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4"/>
  </p:notesMasterIdLst>
  <p:sldIdLst>
    <p:sldId id="257" r:id="rId6"/>
    <p:sldId id="317" r:id="rId7"/>
    <p:sldId id="316" r:id="rId8"/>
    <p:sldId id="318" r:id="rId9"/>
    <p:sldId id="319" r:id="rId10"/>
    <p:sldId id="320" r:id="rId11"/>
    <p:sldId id="321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B8D6-8CEF-48A6-9DB4-C7C4EBD89EE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73519-D298-40DD-9BE2-50ED47A85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1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3BEB0-8191-4F06-8EB2-D8186D6FE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2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3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://mw2.google.com/mw-panoramio/photos/medium/6452428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/>
          <a:stretch/>
        </p:blipFill>
        <p:spPr bwMode="auto">
          <a:xfrm>
            <a:off x="727906" y="0"/>
            <a:ext cx="10511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6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5000">
                <a:schemeClr val="accent6">
                  <a:satMod val="103000"/>
                  <a:tint val="73000"/>
                  <a:alpha val="5000"/>
                  <a:lumMod val="53000"/>
                  <a:lumOff val="4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://mw2.google.com/mw-panoramio/photos/medium/6452428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/>
          <a:stretch/>
        </p:blipFill>
        <p:spPr bwMode="auto">
          <a:xfrm>
            <a:off x="727906" y="0"/>
            <a:ext cx="10511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2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5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7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5000">
                <a:schemeClr val="accent6">
                  <a:satMod val="103000"/>
                  <a:tint val="73000"/>
                  <a:alpha val="5000"/>
                  <a:lumMod val="53000"/>
                  <a:lumOff val="4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://mw2.google.com/mw-panoramio/photos/medium/6452428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/>
          <a:stretch/>
        </p:blipFill>
        <p:spPr bwMode="auto">
          <a:xfrm>
            <a:off x="727906" y="0"/>
            <a:ext cx="10511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82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34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2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  <p:pic>
        <p:nvPicPr>
          <p:cNvPr id="5123" name="Picture 3" descr="https://photos-3.dropbox.com/t/2/AACAd-73qk_LvaM7WrE-uZ-aEW6PG6_4J9DjP35kTon3Jg/12/18481266/jpeg/32x32/1/_/1/2/COLOURBOX1532190.jpg/ELu5-acEGDEgAigC/FgN3UZxnX_tFpp1_gzg9uYwOki6A2U_h0_Q069RqJds?size=1600x1200&amp;size_mode=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2000"/>
                    </a14:imgEffect>
                    <a14:imgEffect>
                      <a14:brightnessContrast bright="12000"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44" y="-4572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A31FD-7B19-4444-A8FB-B97C63F75AF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71AB-0213-49C9-BBFC-23C3A89D36EE}" type="slidenum">
              <a:rPr lang="en-US" smtClean="0"/>
              <a:t>‹#›</a:t>
            </a:fld>
            <a:endParaRPr lang="en-US"/>
          </a:p>
        </p:txBody>
      </p:sp>
      <p:pic>
        <p:nvPicPr>
          <p:cNvPr id="5123" name="Picture 3" descr="https://photos-3.dropbox.com/t/2/AACAd-73qk_LvaM7WrE-uZ-aEW6PG6_4J9DjP35kTon3Jg/12/18481266/jpeg/32x32/1/_/1/2/COLOURBOX1532190.jpg/ELu5-acEGDEgAigC/FgN3UZxnX_tFpp1_gzg9uYwOki6A2U_h0_Q069RqJds?size=1600x1200&amp;size_mode=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2000"/>
                    </a14:imgEffect>
                    <a14:imgEffect>
                      <a14:brightnessContrast bright="12000"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44" y="-4572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w2.google.com/mw-panoramio/photos/medium/6452428.jpg"/>
          <p:cNvPicPr>
            <a:picLocks noChangeAspect="1" noChangeArrowheads="1"/>
          </p:cNvPicPr>
          <p:nvPr userDrawn="1"/>
        </p:nvPicPr>
        <p:blipFill rotWithShape="1"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/>
          <a:stretch/>
        </p:blipFill>
        <p:spPr bwMode="auto">
          <a:xfrm>
            <a:off x="727906" y="0"/>
            <a:ext cx="10511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5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ltimaker.com/software/ultimaker-cura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w2.google.com/mw-panoramio/photos/medium/64524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845" y="0"/>
            <a:ext cx="10511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9230" y="3056712"/>
            <a:ext cx="77598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Turning CAD Designs into Real Parts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6488" y="1487052"/>
            <a:ext cx="34339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Slicing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3968" r="4133" b="4462"/>
          <a:stretch/>
        </p:blipFill>
        <p:spPr>
          <a:xfrm>
            <a:off x="5268686" y="4702628"/>
            <a:ext cx="1802674" cy="20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C174-16A3-4909-A3F0-BFD49EC6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73777-5089-4AF4-93B5-D12136C57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0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ECC9-B6B3-41FE-9768-C8467CCF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5FCD-E2C4-4EA5-830D-3C93CFC3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285750" lvl="0" indent="-285750" defTabSz="914400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orbel"/>
              </a:rPr>
              <a:t>Most CAD software does not communicate directly with 3D printers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orbel"/>
              </a:rPr>
              <a:t>Additionally, printer manufacturers often have proprietary information/programming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orbel"/>
              </a:rPr>
              <a:t>A slicer converts solid geometry into machine instructions so that the part can be made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latin typeface="Corbel"/>
              </a:rPr>
              <a:t>Cura</a:t>
            </a:r>
            <a:r>
              <a:rPr lang="en-US" dirty="0">
                <a:latin typeface="Corbel"/>
              </a:rPr>
              <a:t> (</a:t>
            </a:r>
            <a:r>
              <a:rPr lang="en-US" dirty="0">
                <a:latin typeface="Corbel"/>
                <a:hlinkClick r:id="rId2"/>
              </a:rPr>
              <a:t>https://ultimaker.com/software/ultimaker-cura</a:t>
            </a:r>
            <a:r>
              <a:rPr lang="en-US" dirty="0">
                <a:latin typeface="Corbel"/>
              </a:rPr>
              <a:t>)  is a widely-used, open-source slicer</a:t>
            </a:r>
          </a:p>
        </p:txBody>
      </p:sp>
    </p:spTree>
    <p:extLst>
      <p:ext uri="{BB962C8B-B14F-4D97-AF65-F5344CB8AC3E}">
        <p14:creationId xmlns:p14="http://schemas.microsoft.com/office/powerpoint/2010/main" val="428543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2CC3-4F52-4310-83CC-377C9731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BDFD-5FC3-4DE4-BD7F-33EC1FEA8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C254-739E-4C4B-9A28-13CA210C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C3D4-EE72-490B-9E27-F239E85F2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9636" cy="4351338"/>
          </a:xfrm>
        </p:spPr>
        <p:txBody>
          <a:bodyPr/>
          <a:lstStyle/>
          <a:p>
            <a:r>
              <a:rPr lang="en-US" dirty="0"/>
              <a:t>After downloading and installing the slicer, the first step is typically to set up the printer</a:t>
            </a:r>
          </a:p>
          <a:p>
            <a:r>
              <a:rPr lang="en-US" dirty="0" err="1"/>
              <a:t>Cura</a:t>
            </a:r>
            <a:r>
              <a:rPr lang="en-US" dirty="0"/>
              <a:t> comes with many popular printer models built-in</a:t>
            </a:r>
          </a:p>
          <a:p>
            <a:r>
              <a:rPr lang="en-US" dirty="0"/>
              <a:t>If the printer is listed, the default settings are likely useable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64E5-AA15-46D8-9274-B64DBADEA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75" y="1824702"/>
            <a:ext cx="4619498" cy="50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C254-739E-4C4B-9A28-13CA210C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C3D4-EE72-490B-9E27-F239E85F2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4895" cy="4351338"/>
          </a:xfrm>
        </p:spPr>
        <p:txBody>
          <a:bodyPr/>
          <a:lstStyle/>
          <a:p>
            <a:r>
              <a:rPr lang="en-US" dirty="0"/>
              <a:t>Click LMB to select</a:t>
            </a:r>
          </a:p>
          <a:p>
            <a:r>
              <a:rPr lang="en-US" dirty="0"/>
              <a:t>Click and hold MMB to pan</a:t>
            </a:r>
          </a:p>
          <a:p>
            <a:r>
              <a:rPr lang="en-US" dirty="0"/>
              <a:t>Roll MMB to zoom</a:t>
            </a:r>
          </a:p>
          <a:p>
            <a:r>
              <a:rPr lang="en-US" dirty="0"/>
              <a:t>Click and hold RMB to orbit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EA84F-95D1-41DA-9947-C0441922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621" y="1825625"/>
            <a:ext cx="6359263" cy="37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C254-739E-4C4B-9A28-13CA210C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EA84F-95D1-41DA-9947-C0441922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75" y="1690688"/>
            <a:ext cx="8508050" cy="499068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8960183-89A8-4BFF-A8F1-693A0E9E29D1}"/>
              </a:ext>
            </a:extLst>
          </p:cNvPr>
          <p:cNvSpPr/>
          <p:nvPr/>
        </p:nvSpPr>
        <p:spPr>
          <a:xfrm rot="13766223">
            <a:off x="2237877" y="2935737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C93B8-C702-4706-A2D2-F01CDF2DFA22}"/>
              </a:ext>
            </a:extLst>
          </p:cNvPr>
          <p:cNvSpPr txBox="1"/>
          <p:nvPr/>
        </p:nvSpPr>
        <p:spPr>
          <a:xfrm>
            <a:off x="2949879" y="3244334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files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98E4AB-37EB-4C8A-A719-DDCAECEC5DE2}"/>
              </a:ext>
            </a:extLst>
          </p:cNvPr>
          <p:cNvSpPr/>
          <p:nvPr/>
        </p:nvSpPr>
        <p:spPr>
          <a:xfrm rot="13766223">
            <a:off x="8876535" y="2935737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8FA92-65C5-427C-968C-E2E3A8BB82B1}"/>
              </a:ext>
            </a:extLst>
          </p:cNvPr>
          <p:cNvSpPr txBox="1"/>
          <p:nvPr/>
        </p:nvSpPr>
        <p:spPr>
          <a:xfrm>
            <a:off x="9588537" y="3244334"/>
            <a:ext cx="186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support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27183BD-6AEB-4F71-B85B-EC91BE96B040}"/>
              </a:ext>
            </a:extLst>
          </p:cNvPr>
          <p:cNvSpPr/>
          <p:nvPr/>
        </p:nvSpPr>
        <p:spPr>
          <a:xfrm rot="4022882">
            <a:off x="8534211" y="1780647"/>
            <a:ext cx="1249156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04A3C-9925-46C7-9510-155D36714897}"/>
              </a:ext>
            </a:extLst>
          </p:cNvPr>
          <p:cNvSpPr txBox="1"/>
          <p:nvPr/>
        </p:nvSpPr>
        <p:spPr>
          <a:xfrm>
            <a:off x="8073473" y="932918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Adhesion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8B58E3F-076B-4B87-B04D-1AEA85C1DF01}"/>
              </a:ext>
            </a:extLst>
          </p:cNvPr>
          <p:cNvSpPr/>
          <p:nvPr/>
        </p:nvSpPr>
        <p:spPr>
          <a:xfrm rot="11857571">
            <a:off x="2075129" y="3631780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C89A3-315C-48AC-8681-92AD5DA50B8E}"/>
              </a:ext>
            </a:extLst>
          </p:cNvPr>
          <p:cNvSpPr txBox="1"/>
          <p:nvPr/>
        </p:nvSpPr>
        <p:spPr>
          <a:xfrm>
            <a:off x="2841882" y="3730520"/>
            <a:ext cx="151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models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3D0D6B6-A6C7-4E22-9609-9DC548C1A670}"/>
              </a:ext>
            </a:extLst>
          </p:cNvPr>
          <p:cNvSpPr/>
          <p:nvPr/>
        </p:nvSpPr>
        <p:spPr>
          <a:xfrm rot="11857571">
            <a:off x="2183126" y="4333518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1DB99-08DD-4EDA-892C-B7551C621B56}"/>
              </a:ext>
            </a:extLst>
          </p:cNvPr>
          <p:cNvSpPr txBox="1"/>
          <p:nvPr/>
        </p:nvSpPr>
        <p:spPr>
          <a:xfrm>
            <a:off x="2949879" y="4432258"/>
            <a:ext cx="18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Rotate models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463F2A8-6BAE-4F1B-9337-4BC51A6B39F3}"/>
              </a:ext>
            </a:extLst>
          </p:cNvPr>
          <p:cNvSpPr/>
          <p:nvPr/>
        </p:nvSpPr>
        <p:spPr>
          <a:xfrm rot="20623740">
            <a:off x="1191029" y="3992457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25A44C-63DD-415E-8618-6CC2D109D124}"/>
              </a:ext>
            </a:extLst>
          </p:cNvPr>
          <p:cNvSpPr txBox="1"/>
          <p:nvPr/>
        </p:nvSpPr>
        <p:spPr>
          <a:xfrm>
            <a:off x="74895" y="4161669"/>
            <a:ext cx="18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 models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93ACBF-4541-4D78-A6BA-68ADC921DAFF}"/>
              </a:ext>
            </a:extLst>
          </p:cNvPr>
          <p:cNvSpPr/>
          <p:nvPr/>
        </p:nvSpPr>
        <p:spPr>
          <a:xfrm rot="2461363">
            <a:off x="8648073" y="5788340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532FF-1C19-4ACF-ABDA-0D3346064C1C}"/>
              </a:ext>
            </a:extLst>
          </p:cNvPr>
          <p:cNvSpPr txBox="1"/>
          <p:nvPr/>
        </p:nvSpPr>
        <p:spPr>
          <a:xfrm>
            <a:off x="8141939" y="5273305"/>
            <a:ext cx="18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slices</a:t>
            </a:r>
          </a:p>
        </p:txBody>
      </p:sp>
    </p:spTree>
    <p:extLst>
      <p:ext uri="{BB962C8B-B14F-4D97-AF65-F5344CB8AC3E}">
        <p14:creationId xmlns:p14="http://schemas.microsoft.com/office/powerpoint/2010/main" val="40138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5E8AF-E705-4A81-82FB-D900F93A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7" y="1283144"/>
            <a:ext cx="9454889" cy="5546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0C254-739E-4C4B-9A28-13CA210C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960183-89A8-4BFF-A8F1-693A0E9E29D1}"/>
              </a:ext>
            </a:extLst>
          </p:cNvPr>
          <p:cNvSpPr/>
          <p:nvPr/>
        </p:nvSpPr>
        <p:spPr>
          <a:xfrm rot="13766223">
            <a:off x="4680361" y="2536305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C93B8-C702-4706-A2D2-F01CDF2DFA22}"/>
              </a:ext>
            </a:extLst>
          </p:cNvPr>
          <p:cNvSpPr txBox="1"/>
          <p:nvPr/>
        </p:nvSpPr>
        <p:spPr>
          <a:xfrm>
            <a:off x="4951475" y="2911701"/>
            <a:ext cx="13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colors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98E4AB-37EB-4C8A-A719-DDCAECEC5DE2}"/>
              </a:ext>
            </a:extLst>
          </p:cNvPr>
          <p:cNvSpPr/>
          <p:nvPr/>
        </p:nvSpPr>
        <p:spPr>
          <a:xfrm rot="13227654">
            <a:off x="10310423" y="3170393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8FA92-65C5-427C-968C-E2E3A8BB82B1}"/>
              </a:ext>
            </a:extLst>
          </p:cNvPr>
          <p:cNvSpPr txBox="1"/>
          <p:nvPr/>
        </p:nvSpPr>
        <p:spPr>
          <a:xfrm>
            <a:off x="10683286" y="3636427"/>
            <a:ext cx="222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through layer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27183BD-6AEB-4F71-B85B-EC91BE96B040}"/>
              </a:ext>
            </a:extLst>
          </p:cNvPr>
          <p:cNvSpPr/>
          <p:nvPr/>
        </p:nvSpPr>
        <p:spPr>
          <a:xfrm rot="4022882">
            <a:off x="8534211" y="1780647"/>
            <a:ext cx="1249156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04A3C-9925-46C7-9510-155D36714897}"/>
              </a:ext>
            </a:extLst>
          </p:cNvPr>
          <p:cNvSpPr txBox="1"/>
          <p:nvPr/>
        </p:nvSpPr>
        <p:spPr>
          <a:xfrm>
            <a:off x="8073473" y="932918"/>
            <a:ext cx="15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Preview slices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93ACBF-4541-4D78-A6BA-68ADC921DAFF}"/>
              </a:ext>
            </a:extLst>
          </p:cNvPr>
          <p:cNvSpPr/>
          <p:nvPr/>
        </p:nvSpPr>
        <p:spPr>
          <a:xfrm rot="3279835">
            <a:off x="8785926" y="5788340"/>
            <a:ext cx="745725" cy="2545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532FF-1C19-4ACF-ABDA-0D3346064C1C}"/>
              </a:ext>
            </a:extLst>
          </p:cNvPr>
          <p:cNvSpPr txBox="1"/>
          <p:nvPr/>
        </p:nvSpPr>
        <p:spPr>
          <a:xfrm>
            <a:off x="7183891" y="5232717"/>
            <a:ext cx="233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to file (SD card)</a:t>
            </a:r>
          </a:p>
        </p:txBody>
      </p:sp>
    </p:spTree>
    <p:extLst>
      <p:ext uri="{BB962C8B-B14F-4D97-AF65-F5344CB8AC3E}">
        <p14:creationId xmlns:p14="http://schemas.microsoft.com/office/powerpoint/2010/main" val="3678056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636D29B9E544BB951D300E91C4881" ma:contentTypeVersion="11" ma:contentTypeDescription="Create a new document." ma:contentTypeScope="" ma:versionID="4025ec7214b029eaeb9e31e764c70fad">
  <xsd:schema xmlns:xsd="http://www.w3.org/2001/XMLSchema" xmlns:xs="http://www.w3.org/2001/XMLSchema" xmlns:p="http://schemas.microsoft.com/office/2006/metadata/properties" xmlns:ns2="f3c1a9ba-f3e7-4772-86a1-78a0b2f9b3fc" xmlns:ns3="70b857f1-cb7d-4ec9-a6e3-85810ba936df" targetNamespace="http://schemas.microsoft.com/office/2006/metadata/properties" ma:root="true" ma:fieldsID="21abc8546e51b5437810ffa3ea18b397" ns2:_="" ns3:_="">
    <xsd:import namespace="f3c1a9ba-f3e7-4772-86a1-78a0b2f9b3fc"/>
    <xsd:import namespace="70b857f1-cb7d-4ec9-a6e3-85810ba93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1a9ba-f3e7-4772-86a1-78a0b2f9b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857f1-cb7d-4ec9-a6e3-85810ba93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7E7768-DFF1-4683-B4EE-4048F9846E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667C31-0525-41DD-9FA2-000614AB26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83E1C-801F-4FBD-A174-FBC67290A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1a9ba-f3e7-4772-86a1-78a0b2f9b3fc"/>
    <ds:schemaRef ds:uri="70b857f1-cb7d-4ec9-a6e3-85810ba93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152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1_Office Theme</vt:lpstr>
      <vt:lpstr>2_Office Theme</vt:lpstr>
      <vt:lpstr>PowerPoint Presentation</vt:lpstr>
      <vt:lpstr>Software</vt:lpstr>
      <vt:lpstr>Slicer</vt:lpstr>
      <vt:lpstr>Cura</vt:lpstr>
      <vt:lpstr>Setup</vt:lpstr>
      <vt:lpstr>Use</vt:lpstr>
      <vt:lpstr>Use</vt:lpstr>
      <vt:lpstr>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R Kelley</dc:creator>
  <cp:lastModifiedBy>Nelson, Joshua Michael Go</cp:lastModifiedBy>
  <cp:revision>378</cp:revision>
  <dcterms:created xsi:type="dcterms:W3CDTF">2021-03-16T17:25:30Z</dcterms:created>
  <dcterms:modified xsi:type="dcterms:W3CDTF">2022-06-15T21:04:40Z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0x010100730636D29B9E544BB951D300E91C4881</vt:lpwstr>
  </property>
</Properties>
</file>