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63CA4A1-D42C-47C6-91CE-829B5C8E90F6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A86DD4-A8F1-43E3-8CF4-1EE8D5480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29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8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7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8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1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7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9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8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6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6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4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66BBE-308C-4D20-806D-648CB855918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88276-2153-473A-9E51-89DD484B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2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9613" y="419099"/>
            <a:ext cx="10472193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u="sng" dirty="0" smtClean="0"/>
              <a:t>Arthropod </a:t>
            </a:r>
            <a:r>
              <a:rPr lang="en-US" sz="2000" b="1" u="sng" dirty="0"/>
              <a:t>PowerPoint Presentation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Every slide must have </a:t>
            </a:r>
            <a:r>
              <a:rPr lang="en-US" sz="2000" b="1" u="sng" dirty="0" smtClean="0"/>
              <a:t>at least </a:t>
            </a:r>
            <a:r>
              <a:rPr lang="en-US" sz="2000" dirty="0" smtClean="0"/>
              <a:t>one pic or video.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All </a:t>
            </a:r>
            <a:r>
              <a:rPr lang="en-US" sz="2000" dirty="0" smtClean="0"/>
              <a:t>text </a:t>
            </a:r>
            <a:r>
              <a:rPr lang="en-US" sz="2000" dirty="0" smtClean="0"/>
              <a:t>needs to be easy to read &amp; understand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The last slide in your PowerPoint needs to include all your sources in MLA format (including pics).  See the Fill-In examples on next slide.</a:t>
            </a:r>
          </a:p>
          <a:p>
            <a:pPr marL="285750" indent="-285750">
              <a:buFontTx/>
              <a:buChar char="-"/>
              <a:defRPr/>
            </a:pPr>
            <a:endParaRPr lang="en-US" sz="2000" dirty="0"/>
          </a:p>
          <a:p>
            <a:pPr>
              <a:defRPr/>
            </a:pPr>
            <a:r>
              <a:rPr lang="en-US" sz="2000" b="1" u="sng" dirty="0" smtClean="0"/>
              <a:t>In the PowerPoint you MUST: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Define arthropod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Define exoskeleton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Define metamorphosis</a:t>
            </a:r>
          </a:p>
          <a:p>
            <a:pPr marL="285750" indent="-285750">
              <a:buFontTx/>
              <a:buChar char="-"/>
              <a:defRPr/>
            </a:pPr>
            <a:r>
              <a:rPr lang="en-US" sz="2000" dirty="0" smtClean="0"/>
              <a:t>Differentiate between the two types of metamorphosis.  </a:t>
            </a:r>
          </a:p>
          <a:p>
            <a:pPr marL="742950" lvl="1" indent="-285750">
              <a:buFontTx/>
              <a:buChar char="-"/>
              <a:defRPr/>
            </a:pPr>
            <a:r>
              <a:rPr lang="en-US" sz="2000" dirty="0" smtClean="0"/>
              <a:t>Include pictures of organisms that at each stage.</a:t>
            </a:r>
          </a:p>
          <a:p>
            <a:pPr>
              <a:defRPr/>
            </a:pPr>
            <a:endParaRPr lang="en-US" sz="2000" dirty="0" smtClean="0"/>
          </a:p>
          <a:p>
            <a:pPr marL="285750" indent="-285750">
              <a:buFontTx/>
              <a:buChar char="-"/>
              <a:defRPr/>
            </a:pPr>
            <a:r>
              <a:rPr lang="en-US" sz="2000" u="sng" dirty="0" smtClean="0"/>
              <a:t>Differentiate</a:t>
            </a:r>
            <a:r>
              <a:rPr lang="en-US" sz="2000" dirty="0" smtClean="0"/>
              <a:t> </a:t>
            </a:r>
            <a:r>
              <a:rPr lang="en-US" sz="2000" dirty="0"/>
              <a:t>between insects, arachnids, millipedes, centipedes, </a:t>
            </a:r>
            <a:r>
              <a:rPr lang="en-US" sz="2000" dirty="0" smtClean="0"/>
              <a:t>isopods, branchiopods, </a:t>
            </a:r>
            <a:r>
              <a:rPr lang="en-US" sz="2000" dirty="0"/>
              <a:t>and </a:t>
            </a:r>
            <a:r>
              <a:rPr lang="en-US" sz="2000" dirty="0" smtClean="0"/>
              <a:t>decapods.</a:t>
            </a:r>
          </a:p>
          <a:p>
            <a:pPr marL="742950" lvl="1" indent="-285750">
              <a:buFontTx/>
              <a:buChar char="-"/>
              <a:defRPr/>
            </a:pPr>
            <a:r>
              <a:rPr lang="en-US" sz="2000" dirty="0" smtClean="0"/>
              <a:t>Include </a:t>
            </a:r>
            <a:r>
              <a:rPr lang="en-US" sz="2000" dirty="0"/>
              <a:t>pictures of each </a:t>
            </a:r>
            <a:r>
              <a:rPr lang="en-US" sz="2000" dirty="0" smtClean="0"/>
              <a:t>kind (preferably unusual examples). </a:t>
            </a:r>
            <a:endParaRPr lang="en-US" sz="2000" dirty="0" smtClean="0"/>
          </a:p>
          <a:p>
            <a:pPr marL="742950" lvl="1" indent="-285750">
              <a:buFontTx/>
              <a:buChar char="-"/>
              <a:defRPr/>
            </a:pPr>
            <a:r>
              <a:rPr lang="en-US" sz="2000" dirty="0" smtClean="0"/>
              <a:t>Must </a:t>
            </a:r>
            <a:r>
              <a:rPr lang="en-US" sz="2000" dirty="0"/>
              <a:t>include # of body </a:t>
            </a:r>
            <a:r>
              <a:rPr lang="en-US" sz="2000" dirty="0" smtClean="0"/>
              <a:t>segments (for centipedes &amp; millipedes this is lots), and </a:t>
            </a:r>
            <a:r>
              <a:rPr lang="en-US" sz="2000" dirty="0"/>
              <a:t># of </a:t>
            </a:r>
            <a:r>
              <a:rPr lang="en-US" sz="2000" dirty="0" smtClean="0"/>
              <a:t>legs.</a:t>
            </a:r>
          </a:p>
          <a:p>
            <a:pPr marL="742950" lvl="1" indent="-285750">
              <a:buFontTx/>
              <a:buChar char="-"/>
              <a:defRPr/>
            </a:pPr>
            <a:r>
              <a:rPr lang="en-US" sz="2000" dirty="0"/>
              <a:t>M</a:t>
            </a:r>
            <a:r>
              <a:rPr lang="en-US" sz="2000" dirty="0" smtClean="0"/>
              <a:t>ust </a:t>
            </a:r>
            <a:r>
              <a:rPr lang="en-US" sz="2000" dirty="0"/>
              <a:t>have one example named (minimum</a:t>
            </a:r>
            <a:r>
              <a:rPr lang="en-US" sz="2000" dirty="0" smtClean="0"/>
              <a:t>).  Some diverse groups (like insects </a:t>
            </a:r>
            <a:r>
              <a:rPr lang="en-US" sz="2000" dirty="0" smtClean="0"/>
              <a:t>) should </a:t>
            </a:r>
            <a:r>
              <a:rPr lang="en-US" sz="2000" dirty="0" smtClean="0"/>
              <a:t>have several examples.  </a:t>
            </a:r>
          </a:p>
          <a:p>
            <a:pPr marL="285750" indent="-285750">
              <a:buFontTx/>
              <a:buChar char="-"/>
              <a:defRPr/>
            </a:pP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332122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465" y="575187"/>
            <a:ext cx="116069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ONLINE   SOURCES</a:t>
            </a:r>
            <a:endParaRPr lang="en-US" dirty="0"/>
          </a:p>
          <a:p>
            <a:r>
              <a:rPr lang="en-US" b="1" dirty="0"/>
              <a:t>Example:</a:t>
            </a:r>
            <a:endParaRPr lang="en-US" dirty="0"/>
          </a:p>
          <a:p>
            <a:r>
              <a:rPr lang="en-US" dirty="0" err="1"/>
              <a:t>Rimer</a:t>
            </a:r>
            <a:r>
              <a:rPr lang="en-US" dirty="0"/>
              <a:t>, Sarah. “Retired Doctors Head Back to Work.” </a:t>
            </a:r>
            <a:r>
              <a:rPr lang="en-US" i="1" dirty="0"/>
              <a:t>New York Times on the Web</a:t>
            </a:r>
            <a:r>
              <a:rPr lang="en-US" dirty="0"/>
              <a:t>. New York Times, 4 Dec. 1999.  Web. 6 Dec. 2009. 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My Online Source </a:t>
            </a:r>
            <a:r>
              <a:rPr lang="en-US" b="1" dirty="0" smtClean="0"/>
              <a:t>:</a:t>
            </a:r>
            <a:endParaRPr lang="en-US" dirty="0"/>
          </a:p>
          <a:p>
            <a:r>
              <a:rPr lang="en-US" dirty="0"/>
              <a:t>		</a:t>
            </a:r>
          </a:p>
          <a:p>
            <a:r>
              <a:rPr lang="en-US" u="sng" dirty="0"/>
              <a:t>            </a:t>
            </a:r>
            <a:r>
              <a:rPr lang="en-US" u="sng" dirty="0" smtClean="0"/>
              <a:t>                     </a:t>
            </a:r>
            <a:r>
              <a:rPr lang="en-US" u="sng" dirty="0"/>
              <a:t>,	</a:t>
            </a:r>
            <a:r>
              <a:rPr lang="en-US" u="sng" dirty="0" smtClean="0"/>
              <a:t>           </a:t>
            </a:r>
            <a:r>
              <a:rPr lang="en-US" u="sng" dirty="0"/>
              <a:t>	             </a:t>
            </a:r>
            <a:r>
              <a:rPr lang="en-US" u="sng" dirty="0" smtClean="0"/>
              <a:t>         . </a:t>
            </a:r>
            <a:r>
              <a:rPr lang="en-US" u="sng" dirty="0"/>
              <a:t>“                               	</a:t>
            </a:r>
            <a:r>
              <a:rPr lang="en-US" u="sng" dirty="0" smtClean="0"/>
              <a:t>       .”  </a:t>
            </a:r>
            <a:r>
              <a:rPr lang="en-US" u="sng" dirty="0"/>
              <a:t>	                             </a:t>
            </a:r>
            <a:r>
              <a:rPr lang="en-US" u="sng" dirty="0" smtClean="0"/>
              <a:t>.                               </a:t>
            </a:r>
            <a:endParaRPr lang="en-US" u="sng" dirty="0"/>
          </a:p>
          <a:p>
            <a:r>
              <a:rPr lang="en-US" dirty="0"/>
              <a:t> </a:t>
            </a:r>
            <a:r>
              <a:rPr lang="en-US" baseline="30000" dirty="0"/>
              <a:t>(Author last name)	    (Author First Name)	</a:t>
            </a:r>
            <a:r>
              <a:rPr lang="en-US" dirty="0"/>
              <a:t>		</a:t>
            </a:r>
            <a:r>
              <a:rPr lang="en-US" baseline="30000" dirty="0"/>
              <a:t>(Article Title)</a:t>
            </a:r>
            <a:r>
              <a:rPr lang="en-US" dirty="0"/>
              <a:t>		</a:t>
            </a:r>
            <a:r>
              <a:rPr lang="en-US" baseline="30000" dirty="0"/>
              <a:t>(Website: top left)	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smtClean="0"/>
              <a:t>         </a:t>
            </a:r>
            <a:r>
              <a:rPr lang="en-US" u="sng" dirty="0"/>
              <a:t>			                   ,	                       . Web. 		                  .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/>
              <a:t>(</a:t>
            </a:r>
            <a:r>
              <a:rPr lang="en-US" sz="1400" dirty="0" err="1"/>
              <a:t>Sponsor:Bottom</a:t>
            </a:r>
            <a:r>
              <a:rPr lang="en-US" sz="1400" dirty="0"/>
              <a:t> by copyright)     </a:t>
            </a:r>
            <a:r>
              <a:rPr lang="en-US" sz="1400" dirty="0" smtClean="0"/>
              <a:t>            </a:t>
            </a:r>
            <a:r>
              <a:rPr lang="en-US" sz="1400" dirty="0"/>
              <a:t>(Day/Month/Year info.	                    </a:t>
            </a:r>
            <a:r>
              <a:rPr lang="en-US" sz="1400" dirty="0" smtClean="0"/>
              <a:t>      </a:t>
            </a:r>
            <a:r>
              <a:rPr lang="en-US" sz="1400" dirty="0"/>
              <a:t>(Day/Month/Year you got the info.)	       </a:t>
            </a:r>
          </a:p>
          <a:p>
            <a:r>
              <a:rPr lang="en-US" sz="1400" dirty="0"/>
              <a:t>                             </a:t>
            </a:r>
            <a:r>
              <a:rPr lang="en-US" sz="1400" dirty="0" smtClean="0"/>
              <a:t>                                                                           posted </a:t>
            </a:r>
            <a:r>
              <a:rPr lang="en-US" sz="1400" dirty="0"/>
              <a:t>or updates)                            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74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2659</TotalTime>
  <Words>186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Fairfield Community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Charlwood</dc:creator>
  <cp:lastModifiedBy>Amy Charlwood</cp:lastModifiedBy>
  <cp:revision>12</cp:revision>
  <cp:lastPrinted>2018-09-04T18:07:09Z</cp:lastPrinted>
  <dcterms:created xsi:type="dcterms:W3CDTF">2017-08-22T23:11:08Z</dcterms:created>
  <dcterms:modified xsi:type="dcterms:W3CDTF">2019-06-04T13:49:39Z</dcterms:modified>
</cp:coreProperties>
</file>