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03:27.61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25 148 20223,'0'0'0,"24"0"0,-24 0 0,0 0-128,0 0 128,0 0-128,0 0 0,0-24 0,0 24 128,-24 0 0,24-25 0,0 25 128,0 0 0,-25 0 128,25 0 0,0-25-128,0 25 128,0-24 256,0 24 128,0 0-512,0 0 0,0-25 128,0 25 0,0 0-256,0 0 128,0-25 0,0 25 0,0 0 0,0 0 128,0 0 128,0 0 128,0 0-384,0 0 128,0 0-128,0 0 128,0 0-128,0 0 0,0 0 0,0 0 0,0 0-128,0 0 128,0 0-128,0 0 128,0 0-128,0 0 0,0 0 0,0 0 128,0 0-128,0 0 0,0 0 0,0 0 0,0 0 128,0 0 0,0 0-128,0 0 0,0 0 0,0 0 128,0 0-128,0 0 0,0 0 0,0 0 128,0 0-128,0 0 0,0 0 0,0 0 128,0 0-128,0 0 0,0 0 0,0 0 128,0 0-128,0 0 128,0 0-128,0 0 0,0 0 0,0 0 0,0 0 0,0 0 128,0 0-128,0 0 128,0 0-128,0 0 0,0 0 0,0 0 0,0 0 0,0 0 0,0 0 0,0 0 0,0 0 0,0 0 0,0 0 0,0 0 128,25 0-128,-25 0 0,24 0 0,-24 0 128,25 0-128,0 0 0,-25 0 0,24 0 128,-24 0-128,25 0 0,0 0 0,-25 0 0,24 0 0,-24 0 0,25 0 0,-25 0 0,25 0 0,-1 25 0,-24-25 0,25 0 128,0 0-128,-1 0 0,1 25 0,0-25 0,24 0 0,-24 0 0,-1 0 0,1 0 0,0 0 0,-1 0 0,1 24 0,0-24 0,-1 0 0,1 0 128,0 0-128,24 25 0,-24-25 0,-1 0 128,1 0-128,0 0 0,-1 0 0,1 25 128,0-25-128,-1 0 0,-24 0 0,25 0 0,-1 0 0,1 0 128,0 0-128,-1 24 0,1-24 0,0 0 0,-1 0 0,1 0 0,0 0 0,-1 0 0,1 0 0,0 0 128,-1 0-128,1 0 0,24 0 0,-24 0 128,0 0-128,-1 0 0,1 0 0,0 0 0,-1 0 0,26 0 0,-26 0 0,1 0 0,0-24 0,-1 24 0,1 0 0,24 0 0,1 0 0,-26 0 0,26-25 0,-26 25 0,26 0 0,-26 0 0,26 0 0,-26 0 0,26-25 0,-26 25 0,1 0 0,24 0 128,-24 0-128,24 0 0,-24 0 0,24 0 128,0-24-128,1 24 0,-26 0 0,26 0 0,-1 0 0,0 0 0,1 0 0,-1 0 0,0 0 0,-24 0 0,24-25 0,1 25 0,-1 0 0,0 0 0,1 0 0,-1 0 0,-24 0 0,24 0 128,-24 0-128,-1 0 0,26 0 0,-26 0 128,1 0-128,0 0 128,-1 0-128,26 25 0,-26-25 0,1 0 0,0 0 0,-1 0 128,25 0-128,-24 0 128,0 24-128,-1-24 0,1 0 0,0 0 0,-1 0 0,1 0 0,0 0 0,-1 0 0,1 25 0,0-25 0,-1 0 0,1 0 128,0 0-128,-1 0 0,26 0 0,-26 0 0,1 0 0,24 0 0,-24 0 0,0 25 0,24-25 0,-24 0 0,24 0 0,-24 0 0,-1 0 0,26 0 128,-26 0-128,1 0 0,24 0 0,-24 0 0,0 0 0,24 0 0,-24 0 0,-1 0 0,26 0 0,-26 0 0,26 0 0,-26 0 0,25 0 0,-24 0 0,0 0 0,24 24 0,-24-24 0,-1 0 0,26 0 0,-26 0 0,26 0 0,-26 0 0,26 0 0,-26 0 128,26 0-128,-1 0 0,-24 0 0,24 0 0,-24 0 0,24 0 0,-24 0 0,24-24 0,-24 24 0,-1 0 0,26 0 0,-26 0 0,1 0 0,0 0 0,24 0 0,-24 0 128,-1 0-128,26 0 128,-26 0-128,26 0 0,-26-25 0,1 25 0,24 0 0,-24 0 0,24 0 0,-24 0 128,24 0-128,-24 0 0,24 0 0,-24 0 0,-1 0 0,26 0 128,-26 0-128,26 0 0,-26 0 0,26 0 128,-26 0-128,26 0 0,-26 0 0,26 0 0,-26 0 0,1 0 0,24 0 0,-24 0 0,24 0 0,1 25 0,-1-25 0,0 0 0,1 0 0,24 0 0,-25 0 0,0 0 0,25 0 0,-24 0 0,23 0 0,-23 0 0,24 0 0,0 0 0,-25 0 0,25 0 0,-25 24 0,25-24 0,-24 0 0,-1 0 0,0 0 0,1 0 0,24 0 0,-25 0 0,0 0 0,1 25 0,-1-25 0,0 0 0,1 0 0,-1 0 128,0 0-128,1 25 0,-1-25 0,25 0 0,-25 0 0,25 0 0,-25 0 0,1 24 0,24-24 0,-25 0 0,0 0 0,1 0 0,-1 0 0,0 25 128,1-25-128,-1 0 0,0 0 0,-24 0 0,24 0 0,-24 0 0,24 0 0,1 0 0,-26 0 0,26 0 0,-26 0 0,26 0 0,-26 0 0,26 0 0,-1 0 0,0-25 0,0 25 0,-24 0 0,24 0 0,1 0 0,-26 0 0,26 0 0,-26-24 0,26 24 0,-26 0 0,1 0 0,24 0 0,-24 0 0,0 0 0,-1 0 0,1 0 0,0 24 0,24-24 0,-24 0 0,24 0 0,-24 0 0,24 0 0,-24 0 0,-1 0 0,1 0 0,0 0 0,-1 0 0,1 0 0,0 0 0,-25 0 0,24 0 0,-24 0 0,25 0 0,-25 0 0,0 0 0,0 0 0,0 0 128,0 0-128,0 0 0,0 0 0,0 0 0,0 0 0,0 0 0,0 0 0,0 0 0,0 0-640,0 0 0,0 0-20991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3:30.43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99 16256,'0'0'0,"0"0"128,0 0-1,0 0 257,0 0 128,0 0-384,0 0 128,0 0-128,0 0 0,0 0 384,0 0 128,0 0-256,0 0 128,0 0-128,0 0 128,0 0-128,0 0 0,0 0-256,0 0 128,0 0-128,0 0 128,0 0-128,0 0 128,0 0-128,0 0 128,0 0 0,0 0 0,0 0 0,0 0 128,0 0-256,0 0 0,0 0 0,0 0 128,0 0-128,0 0 128,0 0 0,0 0 128,0 0-256,0 0 128,0 0-256,0 0 0,0 0 128,0 0 0,0 0-128,0 0 128,0 0-128,0 0 0,0 0 0,0 0 128,0 0 0,0 0 0,24 0-128,1 0 128,0 0-128,-25 0 0,24 25 0,-24-25 0,25 0 0,-25 0 128,24 24-128,1-24 0,-25 0 0,25 25 128,-25-25-128,0 0 0,24 0 0,1 25 128,-25-25-128,25 0 128,-25 0-128,24 24 0,1-24 0,0 0 128,-25 0-128,24 25 0,1-25 0,-25 0 0,25 0 0,-1 0 128,1 0-128,0 0 0,-25 0 0,24 0 128,1 0-128,0 0 0,-25 0 0,24 0 0,1 0 0,-25 0 0,25 0 0,-1 0 0,-24 0 0,25 0 0,0 0 0,-25 0 128,24 0-128,1 0 0,-25 0 0,25-25 0,-1 25 0,1 0 128,0 0-128,-25 0 0,24 0 0,1 0 0,0 0 0,-1 0 0,1-24 0,0 24 0,-1 0 0,-24 0 0,50 0 0,-26 0 128,1 0-128,0 0 0,24-25 0,-24 25 128,24 0-128,-24 0 0,-1 0 0,1 0 0,24 0 0,-24 0 0,-1-25 0,1 25 128,0 0-128,24 0 0,-24-24 0,-1 24 128,26 0-128,-1-25 128,-24 25-128,24 0 128,-24-25-128,24 25 128,-24 0-128,24 0 128,-24 0-128,-1 0 128,1-24-128,0 24 0,-1 0 0,1 0 0,0 0 0,-1 0 0,1-25 0,0 25 0,-1 0 0,-24 0 0,25 0 0,0 0 0,-25 0 0,24 0 0,1 0 0,-25 0 0,25 0 0,-1 0 128,-24 0-128,25 0 0,0 0 0,-25 0 128,24-25-128,-24 25 0,25 0 0,-25 0 128,25 0-128,-1 25 0,-24-25 0,25 0 0,0 0 0,-1 0 0,-24 0 0,25 0 0,0 0 0,-1 0 0,-24 0 0,25 0 0,-1 0 0,1 0 0,0 0 0,-1 0 0,1 0 0,0 0 0,24 0 0,-24 0 0,-1 0 0,1 0 0,24 0 0,-24 0 0,0 0 0,-1 0 0,1 0 0,0 0 0,-1 0 0,1 0 0,0 0 0,-1 0 0,1 0 0,0 0 0,-1 0 0,1 0 0,0 0 0,-1 0 0,1 0 0,-25 0 0,25 0 0,-1 0 0,1 0 0,0 0 128,-25 25-128,24-25 0,1 0 0,0 0 0,-1 0 0,-24 0 0,25 0 0,0 0 0,-1 24 0,1-24 0,0 0 0,-1 0 0,26 25 0,-26-25 0,1 0 0,0 0 0,-1 0 0,-24 0 128,25 0-128,0 0 0,-1 0 0,1 0 0,-1 0 0,1 0 0,0 0 0,-1 0 128,1 0-128,24 0 0,-24 0 0,0 0 0,-1 0 0,1 0 0,0 0 0,-1 0 0,1 0 0,0 0 128,-1 0-128,1 0 0,24 0 0,-24 0 128,0 0-128,24 0 0,-24 0 0,-1 0 0,26 0 0,-26 0 0,1 0 0,0 0 0,24 0 0,-24 0 0,-1 0 0,26 0 0,-26 0 0,1 0 0,0 0 0,-1 0 0,1 25 0,0-25 0,24 0 0,-24 0 0,-1-25 0,26 25 0,-26 0 0,25 0 0,-24 0 0,24 0 0,1 0 0,-26 0 0,1 0 0,24 0 0,-24 0 0,24 0 0,-24 0 0,0 0 0,24-25 0,0 25 0,-24 0 0,24 0 0,1 0 0,-26 0 0,26 0 0,-1 0 0,-24 0 0,24 0 128,0 0-128,-24 0 0,24-24 0,-24 24 0,24 0 0,-24 0 0,24 0 0,-24 0 0,24 0 0,-24 0 128,0 0-128,-1 0 0,1 0 0,0 0 0,24-25 0,-25 25 0,-24 0 0,25 0 0,0 0 0,-1 0 0,1 0 0,24 0 0,-24 0 0,0 0 0,-1 0 0,1 0 0,24 0 0,-24 0 0,0 0 0,-1 0 0,26 0 0,-26 0 0,1 0 0,0 0 0,-1 0 0,1 25 0,24-25 0,-24 0 0,0 0 0,-25 0 0,24 0 0,1 0 0,24 0 0,-24 0 0,0 0 0,-1 0 0,26 0 0,-26 0 0,1 0 0,24 0 0,-24 24 0,24-24 0,-24 0 0,0 0 0,24 0 0,0 25 0,-24-25 0,24 0 0,-24 0 0,24 0 0,-24 25 0,24-25 0,0 0 0,-24 0 0,24 0 0,1 0 0,-26 0 0,26 0 0,-1 0 0,-24 0 0,24 0 0,0 0 0,-24 0 0,24 0 0,1 0 0,-1 0 0,0 0 0,1-25 0,-1 25 0,-24 0 0,24 0 0,-24 0 0,24 0 0,0 0 0,-24 0 0,24 0 0,1-25 0,-1 25 0,0 0 0,0 0 0,1-24 0,-26 24 0,26 0 0,-26 0 0,26 0 0,-26 0 0,1 0 0,0 0 0,24 0 0,-24 0 0,24 0 0,-24 0 0,-1 0 0,26-25 0,-26 25 0,1 0 0,0 0 0,-1 0 0,26 0 0,-26 0 128,1 0-128,0 0 0,24 0 0,-24 0 0,24 0 0,-24 0 0,-1 0-128,1 0 128,0 0 0,-1 0 0,1 0 0,0 0 0,-1 0 0,1 0 0,0 0 0,-1 0 0,25 0 0,-24 0 0,0 0 0,-1 0 0,1 0 0,0 0 0,-1 0 0,1 0 0,-25 0 0,25 0 0,-25 0 0,24 0 0,-24 0 0,25 0 0,-25 25 0,25-25 0,-25 0 0,24 0 0,-24 0 0,0 0 0,25 0 0,-25 0 0,25 0 0,-25 0 0,0 0 0,24 0 0,1 0 0,-25 0 0,25 0 0,-1 0 0,1 0 0,-25 0 0,25 0 0,-25 0 0,24 0 0,-24 0 0,0 0 0,0 0 0,25 0 0,-25 0 0,0 0 0,0 0 0,25 0 0,-25 0 0,0 0 0,0 0 0,24 0 0,-24 0 0,0 0 0,0 0 0,0 0 0,0 0 0,0 0 0,0 0 0,0 0 0,0 0 0,25 0 0,-25 0 0,25 0 0,-25 0 0,24 0 0,-24 0 0,0 0 0,0 0 0,25 0-128,-25 0 128,0 0 0,0 0 0,25 0 0,-25 0 128,0 0-128,0 0 0,24 0 0,-24 0 0,0 0 0,0 0 0,25 0 0,-25 0 0,0 0-128,0 0 128,0 0 0,0 0 0,0 0-512,0 0 128,0 0-21503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3:34.80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50 0 11136,'0'0'0,"-25"0"1024,25 0 0,0 0-768,0 0 0,0 0 128,0 0 0,-24 0-256,24 0 0,0 0 256,0 0 0,0 0 384,0 0-1,0 0-383,0 0 0,0 0 384,0 0 0,0 0-256,0 0 128,0 0-384,0 0 0,0 0-128,0 0 128,0 0-128,0 0 0,0 25 0,0-25 128,0 0 0,0 0 0,0 0 256,0 0 128,0 0-384,0 0 0,0 0 0,0 24 0,0-24-256,0 0 128,24 25 0,-24-25 0,25 0 0,-25 25 0,24-25 0,1 0 128,0 24-128,-1-24 128,1 0-128,0 0 0,-1 0 0,26 25 0,-26-25-128,1 0 128,0 0-128,-1 0 128,26 0-128,-26 0 0,26 0 0,-1 0 128,-24 0-128,24 0 128,0 0-128,1 0 0,-1 0 0,-24 0 0,24 0 128,0 0 0,-24 0-128,24 0 0,1-25 0,-1 25 128,0 0-128,1 0 0,-1 0 0,-24 0 128,24 0-128,-24-24 128,24 24-128,-25 0 0,1 0 128,24 0 0,-24 0-128,24 0 0,1 0 0,-1 0 0,-24 0 0,24 0 0,0 0 0,-24 0 0,0 0 0,-1 0 128,1-25-128,0 25 128,-1 0-128,1 0 128,0 25-128,-1-25 128,1 0-128,0 0 0,-1 0 0,1-25 0,0 25 0,-1 0 128,1 0-128,0 0 0,-1 0 0,1 0 128,0 0-128,24 0 128,-24 0-128,-1 0 0,1 25 0,0-25 0,-1 0 0,1 0 128,0 0-128,-1 0 0,1 0 0,0 0 0,-1 0 0,25 0 0,-24 24 0,0-24 128,24-24-128,0 48 0,-24-24 0,24 0 0,1 0 0,-1 0 0,-24 0 0,24 0 0,0 0 0,-24 0 128,24 0-128,1 0 128,-1 0-128,0 0 0,1-24 0,-26 24 128,26 0-128,-1 0 128,0 0-128,-24 0 0,24 0 0,-24 0 0,24 0 0,-24 0 0,24 0 0,-24 0 0,24 0 0,-24 0 128,24-25-128,-24 25 0,-1 0 0,26 0 0,-26 0 0,1 0 0,0 0 0,-1 0 128,1 0-128,0 0 128,-1 0-128,-24 0 0,25 0 0,0 0 0,-1 0 0,1 0 0,0 0 0,-25 0 0,24 0 0,1-25 128,-25 25-128,25 0 0,-25 0 0,24 0 0,1 0 0,-25 0 0,25 0 0,-1 0 0,1 0 0,0 0 0,-1 0 0,1 0 0,0 0 0,-1 0 128,1 0-128,0 0 0,-1 0 0,1 0 0,0 0 0,-1 0 0,1 0 0,0 0 0,-1 25 0,-24-25 0,25 0 0,0 0 0,-1 0 0,1 0 0,0 0 0,-1 0 128,26 0-128,-26 25 0,26-25 0,-26 0 0,1 0 0,24 0 0,-24 0 0,24 0 0,-24 0 0,24 0 0,-24 0 0,-1 0 0,26 0 0,-26 0 0,26 0 0,-26 0 0,26 0 0,-26 0 0,26 0 0,-26 24 0,26-24 0,-26 0 0,26 0 0,-26 0 128,1 0-128,0 0 0,-1 0 0,26 0 128,-26 0-128,1 0 0,0 0 0,24 0 0,-24 0 0,24 0 0,0 0 0,-24 0 0,24 0 0,-24 0 0,24 0 0,-24 0 0,24 0 0,-24 0 0,24-24 0,-24 24 0,-1 0 0,26 0 0,-26 24 0,1-48 0,0 24 0,24 0 0,-24 0 0,-1 0 0,1 0 0,0 0 0,-1 0 0,1 0 0,24 0 0,-24 0 0,0 0 0,-1 0 0,1 0 0,0 0 0,-1 0 0,1 0 0,0 0 0,24 0 0,-24 0 0,-1 0 0,26 0 0,-26 0 0,26 0 0,-1 0 0,-24 0 0,24 0 0,0 0 0,1 0 0,-26 0 0,26 0 0,-26 0 0,25 0 128,-24 0-128,24 0 128,-24 0-128,24 0 128,-24 0-128,24 0 128,-24 0-128,24-25 0,-24 25 0,0 0 0,-1 0 0,1 0 0,0 0 0,-1 0 0,1 0 0,0 0 0,-1 0 0,1 0 0,0 0 0,-1 0 0,1 0 0,0 0 0,-25 0 0,24 0 0,1 0 0,0 0 0,-1 0 0,1 0 0,0 0 0,-1 0 0,26 0 0,-26 0 0,1 0 0,0 0 0,-1 0 0,1 0 0,0 0 0,24 0 0,-24 0 0,-1 0 0,1 0 0,0 0 128,-1-25-128,1 25 128,0 0-128,-1 0 0,25 25 0,-24-50 0,24 25 0,-24 0 0,24 0 0,-24 0 0,24 0 0,-24 0 0,24 0 0,-24 0 0,24 0 0,-24 0 0,24 0 0,-24 0 0,0 0 0,24 0 0,-24 0 0,24 0 0,0 0 0,-24 0 0,24 25 0,-24-25 0,24 0 0,-24 0 0,0 0 0,-1 0 0,1 0 0,0 0 0,-1 25 0,1-25 0,0 0 0,-1 0 0,1 0 0,0 0 0,-1 24 0,1-24 0,-25 0 0,25 0 0,-1 0 0,1 0 0,-1 0 0,1 25 0,0-25 0,-1 0 0,1 0 0,-25 0 0,25 0 0,-1 0 0,1 0 0,-25 0 0,25 0 0,-1 0 0,-24 0 0,25 0 0,-25 0 0,25 0 0,-25 0 0,24 0 0,-24 0 0,25 0 0,-25 0 0,25 0 0,-1 0 0,-24 0 0,0 0 0,25 0 0,-25 0 0,25 0 0,-25 0 0,0 0 0,24 0 0,-24 0 0,0 0 0,25 0 0,-25 0 0,0 0 0,25 0 0,-25 0 0,0 0 0,0 0 0,24 0 0,-24 0 0,0 0 0,0 0 0,0 0 0,0 0 0,0 0 0,0 0 0,0 0-128,0 0 128,25 0 0,-25 0 0,0 25 0,25-25 0,-25 0 0,0 0 0,0 0 0,0 0 0,24 0-128,-24 0 128,0 0-128,25 0 128,-25 0-256,0 0 128,25 0 0,-25 0 128,24 0 0,-24 24 0,0-24-128,0 0 128,25 0-128,-25 0 128,0 0-128,0 0 128,0 0 0,0 0 0,0 0-128,0 0 128,0 0-256,0 0 0,0 0-768,0 0 128,0 0-19199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3:38.27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25 173 13440,'-25'-24'0,"25"24"0,0 0 0,0 0-128,0 0 128,0 0-256,0 0 0,0 0 128,0 0 0,0 0 512,0 0 128,0 0 640,0 0 0,0 0-512,0 0-1,0 0-127,0 0 0,0 0 0,0 0 0,0 0 128,0 0 0,0 0-512,0 0 0,0 0 0,0 0 128,0 0 0,0 0 0,0 0-128,0 0 128,0 0-128,0 0 0,0 0-128,0 0 128,0 0 128,0 0 0,0 0 0,0 0 128,0 0 0,0 0 128,0 0-256,0 0 0,0 0-128,0 0 0,0 0 0,0 0 0,0 0 0,0 0 128,0-25-128,0 25 0,0 0 128,0 0 0,0 0-256,0 0 128,25-25 0,-1 50 0,-24-25 0,25 0 128,0 0-128,-1 0 0,26 0-128,-26 0 128,26 0 0,-1 25 0,0-25 0,1 0 0,24 0-128,-25 0 128,0 0-128,1 0 128,-1 0 0,25 0 0,-25 0-128,1 0 128,-1 0-128,0 0 128,1 0-128,-1 0 128,-24 0-128,24 0 0,0 0 0,1 0 0,-26 0 0,25 24 0,-24-24 0,0 0 0,24 0 128,0 0 0,-24 0-128,24 0 0,1 0 0,-26 0 128,26 0-128,-1 0 128,0 0-128,-24 0 0,24 0 0,1 0 0,-1 0 0,0 0 128,-24 0-128,24 0 128,25 0-128,-24 0 0,-1 0 0,0 0 0,1 25 0,-26-25 0,26 0 0,-26 0 0,26 0 0,-1 0 128,-25 0-128,26 0 0,-26 0 0,26-25 128,-1 25-128,0 0 128,1 0-128,-1 0 0,0 0 0,1 0 128,-1 0-128,0 0 0,1-24 0,-26 24 128,26 0-128,-1 0 0,0 0 0,1 0 0,-1-25 0,0 25 0,1 0 0,-26 0 128,26 0-128,-26 0 0,26-25 0,-1 25 128,-24 0-128,24 0 0,0 0 0,0 0 0,1 0 0,-26 0 0,26-24 0,-1 24 0,0 0 0,-24 0 0,24 0 0,-24 0 0,24 0 0,1 0 0,-26 0 0,26 0 0,-1 0 0,0 0 0,-24 24 0,24-24 0,1 0 0,-1 0 0,0 0 0,-24 0 0,24 0 0,1 0 0,-26 0 0,26 0 0,-1 0 0,0 25 0,-24-25 0,24 0 0,0 0 0,1 0 0,-1 0 0,0 0 0,-24 0 0,24 0 0,1 0 0,24 0 0,-25 0 0,0 0 0,1 0 0,24 0 128,-25-25-128,0 25 0,1 0 0,-1 0 0,0 0 0,1 0 128,-1 0-128,0 0 0,1 0 0,24 0 0,-25 0 0,0 0 0,1 0 0,-1 0 0,0 0 0,0 0 0,-24 0 0,24 0 0,1 0 0,-1 0 0,25 0-128,-25 0 128,1 0 0,-1 0 128,0 0-128,25 0 128,-24-24-128,-1 24 0,0 0 0,1 0 0,-1 0 0,0 0 0,25 0 0,-24-25 0,-1 25 0,0 0 0,-24 0 0,24 0 128,0 0-128,1 0 0,-26 0 0,26 0 0,-1 0 0,-24 0 128,24 0-128,0 0 0,-24 0 0,24 0 0,-24 0 0,24 0 0,1 0 0,-26 0 0,26 0 0,-26 0 0,26 0 0,-26 0 0,26 0 0,-1 0 0,0 0 0,-24 0 0,24 0 0,-24 0 0,24 0 0,-24 0 0,24 0 0,-24 0 0,24 0 0,-24-25 0,24 25 0,1 0 0,-26 0 0,25 0 0,1 0 0,-1 0 0,0 0 0,1 0 0,-1 0 0,0 0 0,1 0 0,-1 0 0,0 0 0,1 0 0,-26 0 0,26 0 0,24 0 0,-25 0 0,0 0 0,1 0 0,-26 0 0,26 0 0,-26 0 0,26 0 0,-26 0 0,1 0 0,0 0 0,24 0 0,-24 0 0,-1 0 0,1 0 0,0 0 0,24 0 0,-25 0 0,1-24 0,0 24 0,-1 0 0,26 0 0,-26 0 0,1 0 0,0 0 0,-1 0 0,1 0 0,-25 0 0,25 0 0,-1 0 0,1 0 0,-25 0 0,25 0 0,-25 0 0,24 0 0,1 0 0,-25 0 0,25 0 0,-25 0 0,24 24 0,-24-24 0,25 0 0,-25 0 0,25 0 0,-25 0 0,24 0 0,1 0 0,0 0 0,-1 0 0,1 0 0,0 0 0,-1 0 0,1 0 0,0 0 0,-1 0 0,-24 0 0,25 0 0,0 0 0,-1 25 0,1-25 0,-25 0 0,0 0 0,0 0 0,0 0 0,0 0 0,0 0 0,0 0 0,0 0 0,0 0 0,0 0 0,0 0 0,0 0 0,0 0 0,0 0 0,0 0-512,0 0 0,0 0-21631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3:41.55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49 14592,'0'0'0,"25"0"256,-25 0 0,0 0 0,0 0 0,0 0 128,0 0 127,0 0 129,0 0 0,0 0 128,0 0 128,0 0-384,0 0 0,0 0-256,0 0 128,0 0-256,0 0 0,-25 0 128,25 0 0,0 25-128,0-25 128,0 0 0,0 0 128,0 0-128,0 0 128,0 0-128,0 0 0,0 0-128,0 0 128,0 0 0,0 0 0,0 0 128,0 0 128,0 0-384,0 0 128,0 0-128,0 0 0,0 0 128,0 0 0,0 0-128,0 0 128,0 0-256,0 0 128,0 0-128,0 25 128,0-25-128,25 0 128,-25 24-128,25-24 128,-25 25 0,49 0 0,-24-25 0,-1 24 0,1-24-128,0 25 128,-1-25-128,26 0 128,-26 25-128,26-25 128,-26 0-128,26 24 128,-26-24-128,26 0 128,-1 25-128,0-25 128,1 0-128,-26 0 128,26 0-128,-1 25 128,-24-25-128,24 0 128,0 0-128,1 0 128,-1 0-128,0 0 0,1 0 0,-1 0 0,0 0 0,1 0 128,-26 0-128,25 0 0,1 0 0,-26 0 0,26 0 0,-1 0 128,-24 0-128,24 0 0,-24 0 0,-1 0 0,26 0 0,-1 0 0,-24 0 0,24 0 0,0 0 0,1 0 0,-1 0 0,0 0 0,25 0 0,-24 0 0,-1 0 0,-24 0 128,24 0-128,-24 0 0,24 0 0,-24 0 128,24 0-128,-24 24 0,24-24 0,0 0 128,-24 0-128,24 0 0,0 0 0,1 0 128,-1 0-128,0 0 0,1 0 0,-1 0 0,0 0 0,-24 0 0,24 0 0,1 0 128,-1 0-128,-24 0 0,24 0 0,0 0 0,1 0 0,-1 0 0,0 0 0,1 0 128,-1 0-128,0 0 0,1 0 0,-1 0 0,-24 0 0,24 0 128,0 0-128,1 0 0,-26 0 0,50 0 0,-25 0 0,1 0 0,-1-24 0,0 24 0,1 0 0,-1 0 128,-24 0-128,49 0 0,-25 0 0,0 0 0,25-25 0,-24 25 0,-1 0 0,25 0 0,-25 0 0,1 0 0,-1-25 0,25 25 0,-25 0 0,25 0 0,-24-24 0,23 24 0,-23 0 0,24-25 128,-25 25-128,25 0 0,-25-25 0,25 25 0,-24 0 0,24-24 0,-25 24 0,0 0 0,25 0 0,-24-25 0,-1 25 0,0 0 0,1 0 0,-1-25 0,0 25 0,1 0 0,24 0 0,-25-24 128,0 24-128,1 0 0,23 0 0,-23 0 0,-1 0 0,0 0 0,1-25 0,-1 25 0,0 0 0,1 0 0,-1 0 0,0 0 0,1-25 0,-1 25 128,25 0-128,-25 0 128,1 0-128,-1-24 0,0 24 0,25 0 0,-24 0 0,-1 0 0,25 0 0,-25 0 0,1 0 0,-1 0 0,0 0 0,0 0 0,25 0 0,-24 0 0,-1 0 0,0 0 0,1 0 0,-1 0 128,0 0-128,1-25 0,-1 25 0,0 0 0,1 0 0,-1 0 0,0 0 0,25 0 0,-24 0 0,-1 0 0,-24 0 0,24 0 128,0 0-128,1 0 0,-26 0 0,26 0 128,-26 0-128,26 0 0,-1 0 0,-25 0 0,26 0 0,-1 0 0,0 0 0,-24 0 0,24 0 0,-24 0 0,24 0 0,-24 25 0,24-25 0,-24 0 0,24 0 0,1 0 0,-1 0 0,-24 0 0,49 0 0,-25 0 0,0 0 0,1 24 0,-1-24 0,-24 0 0,24 0 0,0 0 0,1 0 0,-26 0 0,26 0 0,-1 0 0,-24 25 0,24-25 0,0 0 0,-24 0 0,24 0 0,-24 0 0,-1 0 0,1 0 0,0 0 0,-1 0 128,1 0-128,0 0 0,-1 0 0,26 0 0,-26 0 0,26 0 0,-26 0 0,1 0 0,0 0 0,24 0 0,-24 0 0,-25 0 0,24 0 0,1 0 0,-25 0 0,25 0 0,-25 0 0,24 0 0,-24 0 0,0 0 0,25 0 0,-25 0 0,0 0 0,0 0 128,0 0-128,0 0 0,0 0-128,0 0 128,0 0-768,25 0 128,-1 0-21759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4:26.20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25 15232,'0'0'0,"0"0"128,0 0 128,0 0 128,0 0 127,0 0 1,0 0 128,0 0 0,0 0 128,0 0-256,0 0 0,0 0 384,0 0 0,0 0-512,0 0 0,0 0-128,0 0 0,0 0-128,0 0 0,0 0-128,0 0 128,0 0 0,0 0 128,0 0 0,0 0 128,0 0-256,0 0 128,0 0-128,0 0 0,25 0 0,-1 0 0,1 0-128,0 0 128,-25 0-128,24 0 128,1 0 0,0 0 0,-25 0-128,24 0 0,1 25 0,0-25 128,24 0-128,-24 0 0,-1 0 0,1 0 128,0 25-128,-1-25 128,1 0-128,0 0 128,24 0-128,-24 0 128,-1 0-128,26 0 128,-26 0-128,1 0 128,24 0-128,1 24 128,-26-24-128,26 0 0,-26 0 0,26 0 128,-1 0-128,-24 0 128,24 0-128,0 0 0,-24 0 0,24 0 128,1 0-128,-1 0 0,-25-24 0,26 24 0,-1 0 0,-24 0 0,24 0 0,0 0 128,-24 0-128,24 0 0,1 0 0,-1 0 128,0 0-128,-24 0 0,24 0 128,1-25 0,-26 25-128,26 0 128,-1 0-128,0 0 0,-24 0 0,24 0 128,-24-25-128,24 25 0,-24 0 0,24 0 0,-24 0 0,24 0 128,-24 0-128,24 0 0,1 0 0,-26 0 128,25 0-128,1 0 0,24-24 0,-25 24 128,0 0-128,1 0 128,-1 0-128,0 0 0,-24 0 0,24 0 0,1 0 0,-1 0 0,0 0 0,1 0 0,-1 0 0,0 0 0,1 0 0,-1 0 0,0 0 0,1 0 0,-1 0 0,-24 0 0,24 0 0,-24 0 0,24 24 0,-24-24 0,-1 0 0,26 0 128,-1 0-256,-25 25 128,26-25 0,-26 0 0,26 0 0,-1 25 0,-24-25 0,24 0 0,0 0 0,-24 0 0,24 0 0,1 24 0,-26-24 0,26 0 128,-1 0-128,0 0 0,1 25 0,-1-25 0,0 0 0,1 0 0,-26 0 0,26 0 0,-1 0 0,-24 0 0,24 0 128,-24 0 0,24 0-128,0 0 128,1 0-128,-26 0 0,25 0 0,1 0 0,-1 0 0,-24 0 0,24 0 0,0 0 0,-24 0 0,24 0 0,-24 0 0,24-25 0,-24 25 0,24 0 0,1 0 0,-26 0 128,26 0-128,-1 0 0,-24 0 0,-1 0 0,26 0 0,-26 0 0,26 0 0,-26 0 0,26 0 0,-26-24 0,1 24 0,24 0 0,-24 0 0,0 0 128,24 0-128,-24 0 128,24 0-128,-24 0 0,-1 0 0,26 0 0,-26 0 0,1 0 0,-1 0 0,26 0 0,-26 0 0,1 0 0,0 0 0,-1-25 0,1 25 0,24 0 128,-24 0-128,24 0 0,-24 0 0,24 0 0,1 25 0,-26-25 0,26 0 0,-26 0 0,26 0 0,-26 0 0,26 0 0,-1 0 0,-24 0 0,24 0 128,0 0-128,-24 24 0,24-24 0,-24 0 0,24 0 0,-24 0 0,24 0 0,-24 0 0,24 0 0,-24 0 0,24 0 0,-24 0 0,24 0 0,0 0 128,-24 0-128,24 0 0,25 0 0,-24 0 0,-1 0 0,25 0 0,-25 0 0,1 0 0,-1 0 0,0 0 0,-24 0 0,24 25 0,1-25 0,-1 0 0,0 0 0,1 0 0,-1 0 0,0 0 0,-24 0 0,24 0 0,1 0 0,-26 0 0,1 0 0,24 0 0,1 0 0,-26 0 0,25 0 0,1 0 0,-26 0 0,26 0 0,-1 0 0,-24 0 0,24 0 0,0 0 0,-24 0 0,24 0 128,1 0-128,-26 0 0,26 25 0,-1-25 128,-24 0-128,24 0 0,0 0 0,1 0 0,-1 0 0,0 0 128,-24 0-128,24 0 0,-24 0 0,0 0 0,24 0 0,-24 0 0,24 0 0,-24 0 0,-1 0 0,26 24 0,-26-24 0,25 0 0,-24 0 0,24 0 0,-24 0 0,0 0 0,-1 0 0,1 0 0,-25 0 0,25 0 0,-25 0 0,24 0 0,-24 0 0,25 0 0,-25 0 0,25 0 0,-25 0 0,24 0 0,-24 0 0,25 0 0,-25 0 0,25 0 0,-25 0 0,0 0 0,24 0 0,-24 0 0,25-24 0,-25 24 0,25 0 0,-25 0 0,0 0 0,0 0 0,24 0 0,-24 0 0,0 0 0,0 0 0,0 0 0,0 0 0,0 0 0,0 0 0,25 0 0,-25 0 0,0 0 0,0 0 0,25 0 0,-25 0 0,0 0 0,24 0 0,-24 0 0,25 0 0,-25 0 0,0 0 0,25 0 0,-25 0 128,0 0-128,0 0 0,24-25 0,-24 25 0,0 0 0,0 0 0,0 0 0,0 0 0,25 0 0,-25 0 0,0 0 0,25 0 0,-25 0 0,0 0 0,24 0 0,-24 0 0,0 25 0,0-25 0,0 0 0,0 0 0,0 0 0,0 0 0,0 0 0,0 0 0,0 0-128,0 0 128,0 0-512,0 0 128,0 0-21119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4:30.60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25 173 12544,'0'0'0,"0"0"896,0 0 0,0 0 128,0 0 0,0 0-641,0 0 1,0 0-128,0 0 0,0 0 0,0 0 0,0 0-128,0 0 0,0 0 0,0 0 128,0-25 128,0 25 128,-24 0-256,24 0 0,0-24 0,0 24 128,0 0-256,0 0 128,0 0-128,0 0 0,0 0 0,0 0 128,0 0-128,0 0 0,0 0 0,0 0 128,0 0 0,0 0 128,0 0-256,0 0 0,0 0-128,0 0 0,0 0 256,24 0 128,1 0-128,-25 0 0,25 0-128,-1 0 0,1 0 0,-1 0 0,1 0 0,-25 0 0,25 0-128,-1 0 128,-24 0 0,25 24 128,-25-24-128,25 0 0,-1 0 0,-24 0 0,25 0-128,-25 0 128,25 0-128,-1 0 128,-24 0-128,25 0 128,0 25-128,-1-25 128,1 0-128,24 0 128,-24 0-128,0 0 0,-1 0 0,26 24 0,-26-24 0,1 0 128,24 0-128,-24 0 0,0 0 0,-1 0 128,26 25-128,-26-25 0,1 0 0,24 0 128,-24 0-128,24 0 0,-24 0 0,24 0 0,-24 0 128,24 0 0,-24 25-128,0-25 128,-1 0-128,26 0 0,-26 0 0,1 0 0,24 0 128,-24 0 0,24 0-128,0 0 128,-24 0-128,24 0 128,1 0-128,-26 0 128,26 0-128,-1 0 0,-24 0 0,24 0 0,-24 0 0,24 0 128,-24 0-128,24 0 0,-24 0 0,24-25 0,-24 25 0,24 0 0,-24 0 0,24 0 0,-24 0 0,24 0 0,-24 0 0,24 0 0,0-25 0,-24 25 128,24 0-128,1 0 128,-26 0-128,26 0 0,-1 0 0,0 0 0,0 0 128,-24 0 0,24 0-128,1 0 0,-1 0 0,0 0 0,-24 0 0,24 0 0,-24 0 0,24 0 128,1 0-128,-26 0 128,26 0-128,-1 0 0,0 0 0,-24 0 128,24 0-128,-24 0 128,24 0-128,-24 0 128,24 0-128,-24 0 0,24 0 0,-24 0 0,24 0 0,1 0 128,-26 0-128,26 0 0,-26 0 0,26-24 0,-26 24 0,1 0 0,24 0 0,-24 0 0,24 0 0,-24 0 0,-1 0 0,26 0 0,-26 0 0,1 0 0,24 0 0,-24 0 128,0 0-128,24 0 0,-24 0 0,-1 0 0,26 0 0,-26 0 0,26 0 0,-26 0 0,26-25 0,-26 25 0,26 0 0,-1 0 0,-24 0 0,24 0 0,-24 0 0,24 0 0,0 0 0,-24 0 0,24 0 0,1 0 0,-1 0 0,0 0 0,0 0 0,1 0 0,-1 0 0,0 0 0,1 0 0,-26 0 0,26 0 0,-1 0 0,0 0 0,1 0 0,-1 0 0,0 0 0,1 0 0,-1 0 0,0-24 0,1 24 128,-1 0-128,-24 0 0,24 0 0,0 0 0,-24 0 0,24 0 128,-24 0-128,24 0 0,1-25 0,-26 25 128,26 0-128,-26 0 0,26 0 0,-1 0 0,-25 0 0,26 0 128,-26 0-128,26 0 0,-1 0 0,0 0 0,-24 0 0,24 0 0,1 0 0,-1 0 0,-24 0 0,24 0 0,0 0 0,1 0 0,-26 0 0,26 0 128,-1 0-128,0 0 0,-24 0 0,24 0 0,1 0 0,-1 0 0,0-25 0,1 25 0,-1 0 0,0 0 0,1 0 0,-1 0 0,0 0 0,0 0 0,1 0 0,-1 0 0,0 0 0,1-24 0,-1 24 0,0 0 0,1 0 0,-1 0 0,-24 0 0,24 0 0,0 0 0,1 0 128,-1-25-128,0 25 0,1 0 0,-26 0 0,26 0 0,-1 0 0,0 0 0,-24 0 0,24 0 0,-24 0 0,24 0 0,1 0 0,-26 0 0,26 0 128,-26 0-128,25 0 0,1 0 0,-26 0 0,26 0 0,-1 0 0,0 0 0,1 0 0,-26 0 0,26 0 0,-1 0 0,0 0 0,-24 0 0,24 0 0,25 0 0,-24 0 0,-1 0 0,0 25 0,25-25 0,-24 0 0,-1 0 0,25 0 0,-25 0 0,1 0 0,24 0 0,-25 0 0,0 0 0,0 0 0,1 0 0,-1 0 0,0 0 0,-24 0 0,0-25 0,24 25 0,-24 0 0,-1 0 0,1 0 0,0 0 0,-1 0 0,-24 0 0,25 0 0,0 0 0,-25 0 0,24 0 0,1 0 0,-25 0 0,25 0 0,-25 0 0,0 0 0,0 0 0,24-25 0,-24 25 0,0 0 0,0 0 0,0 0 0,0 0 0,0 0 0,0 0 0,0 0-128,0 0 0,0 0-512,0 0 128,0 0-768,25 0-18943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4:35.43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49 50 14336,'0'0'0,"0"0"128,0 0 0,0 0-128,0 0 128,0 0-128,0 0 128,0 0 0,0 0 0,0 0-128,0 0 128,0 0-128,0 0 128,0 0 128,0 0 0,0 0-128,0 0 128,-24 0-128,24 0 127,0-25-127,0 25 0,0 0 0,0 0 0,0 0 0,0 0 0,0 0 256,0 0 0,0 0 0,0 0 128,0 0 0,0 0 128,0 0-512,0 0 0,0 0 0,0 0 128,0 0 0,0 0 128,0 0-256,0 0 0,0 0 256,0 0 128,0 0-384,0 0 0,0 0 128,0 0 0,-25 0 0,25 0 128,0 0-384,0 0 128,0 0 0,0 0 0,0 0 0,0 0 128,0 0-256,0 0 128,25 0 0,-25 0 0,24 0 128,1 0 0,0 0-128,-1 0 128,1 25-128,24-25 0,-24 0-128,24 0 128,-24 24-128,24-24 0,1 0 128,-1 0 0,-24 0-128,24 0 128,0 0-128,-24 0 0,24 25 128,-24-25 128,24 0-256,-24 0 0,0 0 0,-1 0 128,1 25-128,0-25 128,-1 0-128,26 0 128,-26 0-128,1 0 128,0 0-128,-1 0 0,1 0 0,0 0 0,-1 0 0,1 0 0,0 0 0,-25 0 0,24 0 0,1 0 0,0 0 0,-1 0 128,26 0-128,-26 0 0,1 0 0,-1 0 128,1 0-128,24 0 0,-24 0 0,0 0 0,-1 0 0,26-25 0,-26 25 128,1 0 0,24 0-128,1 0 0,-1 0 0,-24 0 0,24 0 0,0 0 0,1 0 0,-1 0 0,-24 0 0,24 0 0,0 0 0,1-25 128,-1 25-128,0 0 128,1 0 0,-1 0 0,0 0-128,1 0 0,-1 0 0,0-24 128,0 24 0,1 0 0,-1 0-128,0 0 0,1 0 0,-1 0 128,0 0-128,1 0 0,-26 0 0,26 0 128,-1-25-128,-24 25 0,24 0 0,0 0 128,-24 0-128,24 0 0,-24 0 0,0 0 0,-1 0 0,1 0 128,24 0-128,-24 0 0,0 0 0,-1 0 128,1-25-128,24 25 128,-24 0-128,0 0 0,-1 0 0,1 0 0,0 0 0,24 0 0,-24 0 0,-1 0 0,26 0 0,-26 0 128,25 0-128,-24 0 0,24 0 0,-24 0 0,24 0 0,1 0 0,-26 0 0,26 0 0,-26 0 0,26 25 0,-1-25 0,0 0 0,1 0 0,24 0 0,-25 0 0,0 0 0,1 0 0,24 0 0,-50 0 0,26 25 128,-1-25-128,0 0 0,1 0 0,24 0 0,-25 0 0,0 24 0,0-24 0,1 0 0,-1 0 0,0 0 128,-24 0-128,24 0 0,-24-24 0,24 24 0,1 0 0,-26 0 0,1 0 0,24 0 0,1 0 0,-26 0 128,1 0-128,0 0 0,24 0 0,-24-25 0,-25 25 0,24 0 0,1 0 0,0 0 0,-25 0 0,24 0 0,1 0 0,0 0 0,-25 0 0,24 0 0,-24 0 0,25 0 0,-25 0 0,25 0 128,-1 0-128,1 0 0,0 0 0,24 0 128,-24 0-128,24 0 0,-24 25 0,24-25 0,0 0 0,-24 0 0,24 0 0,-24 0 0,24 0 0,0 0 0,-24 0 0,24 0 0,1 0 0,-1 0 0,0 0 0,1 0 0,-1 24 0,0-24 0,1 0 0,-1 0 0,0 0 0,1 0 0,-26 0 0,26 0 0,-1 0 0,0 0 0,1 0 0,-26 0 128,26-24-128,-1 24 0,-24 0 0,-1 0 0,26 0 0,-26 0 0,1 0 0,0 0 128,-1 0-128,1 0 0,-1 0 0,1 0 128,24 0-128,-24 0 128,0 0-128,24 0 128,-24 0-128,24 0 0,-24 0 0,24 0 0,-24 0 0,24 0 0,-24 0 0,-1 0 0,26 24 0,-26-24 0,1 0 0,0 0 0,-1 0 0,1 0 0,24 0 0,-24 0 0,0 0 0,-1 0 0,1 0 0,0 0 0,24 25 0,-24-25 0,24 0 0,-24 0 0,24 0 0,-24 0 0,24 0 0,-24 0 0,24 0 0,-24 0 0,24 0 0,-24 0 0,-1 0 0,25 0 0,-24 25 0,24-25 0,1 0 0,-26 0 0,1 0 0,24 0 0,-24 0 0,0 0 0,-1 0 0,1 0 0,0 0 0,-1 0 0,1 0 0,0 0 0,-1 0 0,26 0 0,-1 0 0,-24 0 0,24 0 0,0 0 128,1 0-128,-1 0 0,0 0 0,1 0 0,-1 0 0,-24 0 0,24 0 0,0 0 0,-24 0 0,24 0 0,1 0 0,-26 0 0,25 0 0,-24 0 0,24 0 0,-24 0 0,0 0 0,-1 0 0,1 0 0,0 0 0,-1 0 0,1-25 0,0 25 0,-1 0 0,1 0 0,0 0 0,-1 0 0,1 0 0,0 0 0,-1 0 0,-24 0 0,25 0 0,-25 0 0,25 0 0,-25 0 0,24 0 0,-24 0-128,25 0 0,-25-25 128,25 25 0,-25 0 0,0 0 0,0 0 0,0 0 0,24 0 0,-24 0 128,0 0-128,0 0 0,25 0 0,-25 0 0,0 0 0,0 0 0,25 0 0,-25 0 0,0 0 0,0 0 0,24 0 0,-24 0 0,0 0 0,0 0 0,0 0 0,0 0 0,25 0 0,-25 0 0,0 0 0,0 0 0,0 0 0,0 0 0,0 0 0,0 0 0,0 0 0,0 0 0,0 0-128,0 0 128,0 0-128,0 0 0,0 0-384,0 0 128,0 0-1664,0-24 128,0 24-16767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4:38.33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124 25 11776,'0'0'0,"0"-24"0,0 24 0,0 0-256,0 0 128,0 24-128,0-24 0,-25 0 256,25 0 0,0 0 128,0 0 0,-25 0 0,25 0 0,0 25-128,0-25 128,-24 0 0,24 0 0,0 0 384,0 0 128,0 0-128,0 0 0,0 0-256,0 0 128,-25 0-128,25 0 0,0 0 384,0 0 0,-25 25-129,25-25 129,0 0-256,0 0 0,0 0 0,0 0 0,0 0-128,0 0 128,0 0 0,0 0 128,0 0-128,0 0 0,0 0-128,0 0 0,0 0-128,0 0 128,0 0 0,0 0 0,0 0 0,0 0 0,25 0-128,0 0 128,-25 0-128,24 0 0,1 0-128,24 0 128,-24 0 0,0 24 0,-1-24 0,26 0 128,-26 0 128,1 0 0,24 25-256,-24-25 0,0 0 0,24 0 128,-24 0-128,24 0 0,-24 25-128,24-25 128,-24 0-128,24 0 128,0 0-128,1 0 128,-1 24-128,-24-24 0,24 0 128,0 0 0,-24 0 0,24 0 0,1 0-128,-26 0 128,26 0 0,-26 0 0,25 25-128,1-25 128,-26 0-128,1 0 0,24 0 0,-24 0 128,0 0-128,24 0 0,-24 0 0,-1 0 128,26 0-128,-1 0 0,-24 0 0,24 0 0,-24 0 0,24 0 128,-24 0-128,24 0 0,0 0 0,-24 0 0,24 0 0,-24 0 128,24 0-128,-24 0 128,24 0-128,1 0 0,-26 0 0,26 0 0,-1 0 0,0 0 0,1-25 0,-1 25 128,0 0-128,0 0 0,1 0 0,-1 0 0,0 0 0,1 0 0,24 0 0,-25-24 0,0 24 0,1 0 128,24 0-128,-25 0 0,25-25 0,-25 25 0,1 0 0,-1 0 0,0 0 0,1 0 0,-1 0 0,-24 0 0,24 0 0,0 0 0,1 0 0,-1 0 0,0 0 0,0-25 0,1 25 0,-1 0 0,-24 0 0,24 0 0,0 0 0,1 0 0,-1 0 0,0 0 128,1 0-128,-1 0 0,25 0 0,-25 0 0,1 0 0,24 0 0,-25 0 0,0 0 0,1 0 0,-1 0 128,0 0-128,1 0 0,-1 0 0,0 0 128,25 0-128,-25 0 0,1 0 0,-26 0 0,26 0 0,-1 0 0,0 0 0,1 0 128,-1 0-128,0 0 128,1 0-128,-1 0 0,0 0 0,1 0 0,-1 0 0,0 0 0,1 0 0,-1 0 0,0 0 0,1 0 0,-1 0 0,0 0 0,1 0 0,-1 0 0,25 0 0,-25 0 0,1 0 0,-1 0 0,25 0 0,-25 0 0,0 0 0,25 0 0,-24 0 0,24 0 128,-25 0-128,0 0 128,1 0-128,-1 0 128,0 0-128,1 0 0,-1 0 0,-24 0 0,24 0 0,0 0 0,-24 0 0,24 0 0,-24 0 0,24 0 0,1 0 0,-26 0 128,26 0-128,-26 0 0,26 0 0,-26 0 0,25 0 0,-24 0 0,0 0 0,-1 0 0,1 0 0,0 0 0,-1 0 0,1 0 0,-25 0 0,25 0 0,-25 0 0,0 0 0,24 0 0,-24 0 0,0 0 0,0 0 0,0 0 0,0 0 0,25 0 0,-25 0 128,0 0-128,25 0 0,-25 0-256,0 0 0,24-24-128,1-1-20863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7:21.73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 15744,'0'0'0,"0"0"0,0 0 0,0 0 0,0 0 0,0 0 128,0 0 0,0 0 0,0 0 0,0 0 639,0 0 129,0 0-128,0 0 0,0 0-384,0 0 128,0 0-128,0 0 0,0 0-128,0 0 0,0 0-128,0 0 128,0 0-128,0 0 0,0 0 128,0 0 0,0 0-128,0 0 128,0 0-128,0 0 128,0 0 0,0 0 0,0 0-128,0 0 0,0 0-128,0 0 128,0 0-128,0 0 0,0 0 0,0 0 128,0 0 0,0 0 0,0 0-128,0 0 128,0 0 0,0 0 0,24 0-128,-24 24 128,25-24-128,-25 0 128,25 0-128,-1 25 128,1-25-128,0 0 128,-25 0-128,24 0 0,1 0 0,0 0 128,-1 0-128,1 0 128,0 0-128,-1 25 0,1-25 0,0 0 128,-1 0-128,1 0 0,-25 0 0,25 0 0,-1 0 0,1 0 128,0 0-128,-1 0 0,1 0 0,-1 0 128,1 0 0,0 0 0,-1 0-128,1 0 128,24 0-128,-24 0 0,0 0 0,-1 0 0,26 0 0,-26 0 0,1 0 0,0 0 0,24 24 0,-24-24 0,-1 0 0,1 0 128,24 0-128,-24 0 0,0 0 0,24 0 0,0 25 0,-24-25 0,24 0 0,-24 0 128,24 0-128,-24 0 0,24 0 0,-24 0 128,24 24-128,-24-24 0,0 0 0,24 0 0,-24 0 0,24 0 0,-24 0 0,-1 0 0,25 0 0,-24 0 0,0 25 0,-1-25 0,26 0 0,-26 0 128,1 0-128,0 0 128,-1 0-128,1 0 0,0 0 0,-1 0 0,1 0 0,0 0 0,-1 0 0,1 0 0,0 0 0,-1 0 0,-24 0 0,25 0 128,0 0-128,-25 0 0,24 0 0,-24 0 0,25 0 0,-25 0 0,0 0 0,0 0 0,0 0 0,0 0 0,0 0 0,0 0 0,0 0 0,0 0 0,0 0 0,0 0 0,0 0 0,0 0 0,0 0 0,0 0 0,25 0 0,-25 0 0,0 0 0,0 0 128,24 0-128,-24 0 0,0 0 0,0 0 128,25 0-128,-25 0 0,0 0 0,0 0 0,0 0 0,0 0 0,0 0 0,0 0 0,0 0 0,0 0 0,0 0 0,0 0 0,0 0-128,0 0 0,0 0-20095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7:26.30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0 10240,'0'0'0,"0"0"0,0 0 128,0 0 1792,0 0 0,0 0-1408,0 0 0,0 0 512,0 0 127,0 0-511,0 0 128,0 0-256,0 0 0,0 0-128,0 0 0,0 0-256,0 0 0,0 0 256,0 0 128,0 0-384,0 0 128,0 0-128,0 0 128,0 0 0,0 0 0,0 0-128,0 0 0,0 0 0,0 0 0,0 0 0,0 0 0,0 0 128,0 0 0,0 0-256,0 0 128,0 0 0,0 0 0,25 0-128,-1 25 128,1-25-128,-25 0 0,25 0 128,-1 0 0,-24 0-128,25 24 128,0-24-128,-25 0 0,24 0 128,-24 0 0,25 25 0,0-25 0,-25 0-128,24 0 128,-24 0-128,25 0 128,-25 0-128,25 25 0,-1-25 0,1 0 128,-25 0-128,25 0 0,-1 0 0,-24 0 0,50 0 0,-50 0 0,24 24 0,1-24 0,0 0 128,-1 0 0,1 0-128,-25 0 0,25 0 0,-1 0 0,-24 0 128,25 0 0,0 0-128,-25 0 128,24 0-128,1 25 0,-25-25 0,25 0 0,-1 0 0,-24 0 128,25 0-128,0 0 0,-25 0 0,24 0 128,1 0-128,0 0 0,-1 0 0,26 0 128,-26 0-128,1 0 128,24 0-128,-24 0 0,0 0 0,24 0 0,-24 0 0,-1 0 0,1 0 0,0 0 0,24 0 0,-25 0 128,1 0-128,24 0 0,-24 0 0,24 0 128,-24 0-128,0 0 0,24 0 0,-24 0 0,-1 0 0,1 0 128,0 0-128,24 0 128,-24 0-128,-1 0 128,1 0-128,0 0 0,-1 0 0,1-25 128,24 25-128,-24 0 128,0 0-128,-1 0 128,26 0-128,-26 0 0,1 0 0,0 0 0,-1 0 0,1 0 0,24 0 0,-24 0 0,0 0 0,-1 0 0,1 0 0,0 0 128,-1 0-128,1 0 0,24 0 0,-24 0 0,0 0 0,-1 0 128,1 0-128,-1 0 0,1 0 0,24 0 0,-24 0 0,0 0 0,24 0 0,-24 0 0,24 0 0,0 0 0,-24 0 0,24 0 128,1 0-128,-1 0 128,0 0-128,1 0 0,-1-24 0,25 24 0,-25 0 0,1 0 128,-26 0 0,26 0 0,-26 0-128,26 0 128,-26 0-128,1 0 0,24 0 0,-24 0 128,24 0-128,-24 0 0,24 0 0,-24 0 0,24 0 0,0 0 128,-24 0-128,24 0 0,-24 24 0,24-24 0,-24 0 0,0 0 0,-1 0 0,26 0 128,-26 0-128,1 0 0,0 0 0,-1 0 0,1 0 0,0 25 128,-1-25-128,26 0 0,-26 0 0,26 0 0,-1 0 0,-24 0 0,24 0 0,-24 0 0,-1 0 0,26 25 0,-26-25 0,26 0 0,-26 0 0,26 0 0,-26 0 0,26 0 0,-1 0 0,0 0 0,1 0 0,-26 0 128,25 0-128,1 0 128,-26 0-128,26 0 0,-1 0 0,-24 0 128,24 0-128,0 0 128,-24 0-128,24-25 0,-24 25 0,24 0 0,1 0 0,-26 0 0,26 0 0,-1 0 0,-24 0 0,-1 0 0,26 0 0,-26 0 0,26 0 0,-1-25 0,-24 25 0,24 0 0,0 0 0,1 0 0,-1 0 0,-24 0 128,-1 0-128,26 0 128,-26 0-128,1 0 0,24 0 0,-24 0 0,24 0 0,-24 0 0,-1 0 0,1 0 0,0 0 0,-1 0 0,1 0 0,0 0 0,-1 0 0,1 0 0,0 0 0,-1 0 0,1 0 0,0 0 0,24 0 0,-24 0 0,-1 0 0,1 0 0,24 25 0,-24-25 0,24 0 0,-24 0 0,24 0 0,-24 0 0,0 25 0,-1-25 0,26 0 0,-26 0 0,1 0 0,24 0 0,-24 24 0,24-24 0,-24 0 0,0 0 128,24 0-128,-24 25 0,-1-25 0,1 0 0,24 0 0,-24 0 0,-1 0 0,26 0 0,-26 0 0,26 0 0,-1 0 0,-24 0 0,24 0 0,0 0 0,1 0 0,-1 0 0,0 0 0,1 0 0,-26 0 0,26 0 0,-26 0 0,26 0 0,-26 0 0,26 0 128,-26 0-128,26 0 0,-26 0 0,26 0 0,-1 0 0,-24 0 0,24 0 0,-24 0 0,-1 25 0,26-25 128,-26 0-128,1 0 0,0 0 0,24 0 0,-24 24 0,-1-24 128,25 0-128,-24 0 0,24 0 0,-24 0 0,24 0 0,-24 25 0,24-25 0,-24 0 0,24 0 0,-24 25 0,24-25 0,1 0 0,-1 0 0,0 0 0,1 24-128,-1-24 128,0 0 0,25 0 0,-24 0 0,-1 0 0,0 0 0,-24 0 0,24 0 0,-24 0 128,24 0-128,-24 0 0,24 0 0,-24 0 0,24 0 0,-24 0 0,-1 0 0,26 0 0,-26 0 0,1 0 0,0 0 0,-1 0 0,1 0 0,0 0 0,-1 0 0,1 0 0,0 0 0,-1 0 0,1 0 0,0 0 0,-1 0 0,1 0 0,0 0 0,-1 0 0,-24 0 0,25 0 0,-25 0 0,25 0 0,-25 0 0,0 0 0,0 0 0,0 0 0,24 0 0,-24 0 0,0 0 0,0 0 0,25 0 0,-25 0 0,0 0 0,25 0 0,-25 0 0,0 0 0,0 0 0,0 0 0,24 0 0,-24 0 0,0 0 0,0 0 0,0 0 0,0 0 0,25 0-128,-25 0 0,0 0-384,0 0 128,0 0-21503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03:30.76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99 20863,'0'0'0,"24"0"0,-24 0 0,0 0 0,0 0 0,0 0 0,0 0 0,0 0 128,0 0 128,0 0 128,0 0 0,0 0 0,0 0 128,0 0-128,0 0 0,0 0 0,0 0 0,0 0-128,0 0 0,0 0 0,0 0 0,0 0 0,25 0 0,-25 0 128,25 25 0,24-25-256,-24 0 0,24 0-128,0 0 128,-24 0-128,-1 0 128,1 0-128,24 0 128,-24 0 0,0 0 128,24 0-128,-24 0 0,-1 0-128,26 25 128,-26-25-128,26 0 0,-26 0 0,26 0 128,-26 0-128,1 0 128,24 0-128,-24 0 128,24 0-128,-24 0 0,24 0 0,1 0 0,-26 0 0,26 0 0,-1 0 0,-24 0 0,24 0 128,0 0 0,1 24 0,-26-24 0,26 0-128,-26 0 128,26 0-128,-1 0 0,-24 0 0,24 25 128,0-25-128,0 0 0,-24 0 0,24 25 0,1-25 0,-1 0 0,0 0 0,1 24 0,-1-24 0,-24 0 0,24 0 0,0 25 0,1-25 0,-1 0 128,0 0-128,1 0 0,-1 0 0,0 0 0,25 25 0,-24-25 0,-1 0 0,0 0 0,1 0 0,-26 0 128,26 24-128,-26-24 0,25 0 0,1 0 0,-1 0 0,-24 0 128,24 0-128,0-24 0,1 24 0,-1 0 0,-24 0 0,24 0 0,-24 0 0,24 0 0,-24-25 0,24 25 0,0 0 0,1 0 0,-26-25 0,26 25 0,-1 0 0,0 0 0,-24 0 0,24-24 0,1 24 0,-26 0 0,26 0 0,-26 0 0,26-25 0,-26 25 0,26 0 0,-26 0 0,26 0 0,-26 0 0,25-25 0,-24 25 0,24 0 0,-24 0 0,0 0 0,24 0 0,-24 0 0,-1 0 0,1 0 0,24 0 0,-24-24 0,0 24 128,-1 0-128,1 0 0,24 0 0,-24 0 128,0 0-128,-1-25 0,26 25 0,-26 0 0,26 0 0,-26 0 0,1 0 0,24 0 0,-24 0 0,24 0 128,-24 0-128,0 0 128,24 0-128,0 0 0,-24-25 0,24 25 0,1 0 0,-1 0 0,0 0 0,0 0 0,-24 0 0,24 0 0,1 0 0,-1 0 0,0 0 0,-24-24 0,24 24 0,1 0 0,-1 0 0,0 0 0,1 0 0,-1 0 0,0 0 0,-24 0 128,24 0-128,-24 0 0,24 0 0,1 0 0,-26 0 0,26 0 128,-1-25-128,-24 25 0,24 0 0,0 0 128,1 0-128,-1 0 0,-24 0 0,24 0 0,0 0 0,0 0 0,1 0 0,-1 0 0,0 0 0,1 0 0,-1 0 0,0 0 0,1 0 0,-1 0 0,25 0 0,-25 0 0,1 0 0,-26 0 0,26 0 0,-1 0 0,0 0 0,1 0 0,-1 0 0,0 0 0,-24-24 0,24 24 128,1 0-128,-1 0 0,0 0 0,-24 0 0,24 0 0,0 0 0,-24 0 0,24 0 0,1 0 0,-1-25 0,-24 25 0,24 0 0,0 0 0,1 0 0,-1 0 0,0 0 0,-24 0 0,24 0 0,1 0 0,-1 0 0,-24 0 0,24 25 0,0-25 0,1 0 0,-26-25 0,26 25 0,-1 0 0,0 0 0,-24 0 0,24 0 0,1 0 0,-26 0 0,26 0 0,-1 0 0,-24 0 0,24 0 0,0 0 0,0 0 0,1 0 0,-1 0 0,-24 0 0,24 0 0,0 0 0,-24 0 0,24 0 0,-24 0 0,24 0 0,-24 0 0,0 0 0,24 25 128,-24-25-128,-1 0 0,26 0 0,-26 0 0,26 0 0,-26 0 0,26 0 0,-26 0 0,26 0 0,-26 0 0,1 0 0,24 0 0,-24 0 0,0 0 0,24 0 0,-24 0 0,24 0 0,-24 0 0,24 0 0,-25 0 0,26 0 0,-26 0 0,26 0 0,-26 0 0,26 0 0,-26 0 0,26 24 0,-26-24 0,1 0 0,0 0 128,-1 0-128,1 0 0,0 0 0,-1 25 0,-24-25 0,50 0 0,-26 0 0,1 24 0,0-24 0,-1 0 0,1 0 0,0 0 0,-25 25 0,24-25 0,-24 0 0,0 0 0,25 0 0,-25 0 0,0 0 0,25 0 0,-1 0 0,-24 0 0,25 0 0,-25 0 0,25 0 0,-25 0 0,24 0 0,-24 0 0,0 0 0,0 0 0,0 0-256,0 0 128,0 0-1920,0 0 128,0-25-17151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7:29.15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50 174 17919,'0'0'0,"-25"0"128,25 0 128,-24-25 0,24 25 0,0 0-256,0 0 0,0 0 0,0 0 0,0 0 0,0 0 0,0 0 384,0 0 0,0 0 384,0 0 0,0 0-384,0 0 128,0 0-128,0 0 0,0-25-128,0 25 0,24 0-128,-24 0 0,0-24 0,0 24 128,0 0-128,25 0 0,-25 0-128,0-25 128,25 25-128,-25 0 128,24 0 128,1 0 0,-1 0-128,1 0 128,0 25-256,24-25 128,-24 0-128,-1 0 128,26 0 0,-26 0 0,26 0 0,-26 0 0,26 0 0,-1 24 0,-24-24 0,24 0 0,0 0-128,-24 0 128,24 0-128,-24-24 128,24 24-128,-24 0 128,0 0-128,-1 0 0,1 0 0,24 0 0,-24 0 0,0 0 0,-1 0 128,26 0 0,-26 0-128,26 0 0,-1 0 0,-24 0 128,24 0-128,0 0 0,-24 0 128,24 0 0,0 0-128,1 0 0,-1 0 0,0 0 0,1 0 0,-1 0 128,0 0-128,1 0 128,-1 0-128,0 0 128,1 24-128,-26-24 128,26 0-128,-26 0 128,26 0-128,-1-24 128,0 24-128,1 0 0,-1 0 0,0 0 0,1 0 0,-1 0 128,0 0-128,-24 0 128,24 0-128,1 0 0,-1 0 128,0 0 0,0 0-128,1-25 0,-1 25 128,0 0 0,1 0-128,-1 0 128,0 0-128,1 0 0,-1 0 0,0 0 0,1 0 0,-1 0 0,0 0 0,1 0 0,24 0 0,-25 0 0,0 0 0,1 0 128,-1 0-128,0 0 0,-24 0 0,24 0 0,1 0 0,-1 0 0,0 0 0,0 0 0,1 0 0,-26 0 0,26 0 0,-1 0 0,0 0 0,-24 0 128,24 0-128,1 0 128,-26 0-128,26 0 0,-1 0 0,25-25 0,-25 25 0,25 0 128,-24 0-128,-1 0 0,0 0 0,25 0 0,-24 0 0,-1 0 128,0 0-128,25 0 0,-24 0 0,23 0 0,1 0 0,-24 0 0,24 0 0,-25 0 128,0 0-128,25 0 0,0 0 0,-24 25 0,-1-25 0,25 0 0,-25 0 0,1 0 0,-1 0 128,0 0 0,1 0-128,-26 0 0,26 0 0,-1 0 0,-24 0 0,24 0 0,-24 0 0,24 0 0,-24 0 0,-1 0 0,26 0 0,-26 25 0,1-25 0,24 0 0,-24 0 0,-1 0 0,1 0 0,24 0 0,-24 0 0,24 0 0,1 0 0,-1 0 0,0 0 0,-24 0 128,24 0-128,1 0 0,-1 0 0,-24 0 0,24 0 0,0 0 128,1 0-128,-1 0 0,0 0 0,1 0 0,24 0 0,-25 0 0,25-25 0,-25 25 0,1 0 0,23 0 0,-23 0 0,24 0 0,-25-25 0,25 25 0,-25 0 0,1 0 0,-1 0 0,25 0 0,-25 0 0,1 0 0,-1-24 0,0 24 128,1 0-128,24 0 0,-25 0 0,0 0 0,1 0 0,-1 0 0,0 0 0,-24 0 128,24 0-128,1 0 0,-26 0 0,26 0 0,-1 0 0,-25 0 0,26 0 0,-1 0 0,0 0 0,1 0 0,-1 0 0,0 0 0,-24 0 0,24 0 0,1 0 0,-1 0 0,0 0 0,-24 0 0,24 0 0,1 0 0,-1 0 0,0 0 0,1-25 0,-1 25 0,-24 0 0,24 0 0,-24 0 0,24 0 0,-24 0 0,24 0 0,-24 0 0,-1 0 0,26 0 0,-26 0 0,25 0 0,-24 0 128,24 0-128,-24 0 0,0 0 0,-1 0 0,1 0 0,0 0 0,-25 0 0,24 0 0,1 0 0,-25 0 0,25 0 0,-25 0 0,0 0-128,24 0 128,-24 0-128,0 0 128,25 25-128,-25-25 0,0 0-1024,0-25 0,0 25-19199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7:31.91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0 124 16384,'0'0'0,"0"0"127,0 0 1,0 0 512,0 0 0,0 0-256,0 0 0,0 0 256,0 0 0,0 0-384,0 0 0,0 0 384,0 0 128,0 0-512,0 0 0,0 0 128,0 0 0,0 0-256,0 0 0,0 0-128,0 0 128,0 0 128,0 0 128,0 0-384,0 0 0,25 0 128,-1 0 128,1-24-256,0 24 128,-1 0 0,26 24 0,-26-24 0,26 0 0,-26 0 0,26 25 0,-1-25 0,0 0 128,1 0-256,-1 0 128,0 0-128,1 0 128,-1 0-128,0 0 128,1 0-128,24 0 128,-25 0-128,0 0 0,25 0 128,0 0 0,-24 0-128,24 0 128,0 0-128,-25 0 0,25 0 0,-25 0 128,25 0-128,-25 0 0,25 0 128,-24 0 0,-1 0-128,0 0 128,1 0-128,-1 0 0,0 0 0,1 0 128,-1 0-128,25 0 128,-25 0-128,1 24 0,-1-24 128,0 0 128,1 0-256,-1 0 128,0 0-128,1 0 128,-1 0-128,0 0 128,0 0-128,25 0 0,-24 0 0,-1 0 128,25 0-128,0 0 0,-25 0 0,1 0 0,24 0 0,-25 25 0,0-25 0,1 0 128,24 0-128,-25 0 0,0 0 0,1 0 0,-1 0 0,0 25 128,1-25-128,-1 0 0,0 0 0,1 0 128,23 0-128,-23 0 0,-1 0 0,0 0 0,1 0 0,-26 0 128,26 0-128,-1 0 0,0 0 0,1 0 0,-1 0 0,0 0 0,25 0 0,-24 0 128,-1 0-128,25 0 0,-25 0 0,1 0 0,-1 0 0,0 0 0,1 0 0,-1 0 128,25 0-128,-25 0 0,0 0 0,1 0 128,24 0-128,-25 0 0,0 0 128,1 0 0,-1 0-128,0 0 0,1-25 0,24 25 0,-25 0 0,0 0 0,25 0 0,-24 0 0,-1 0 0,0 0 128,25 0-128,-24 0 0,24 0 0,-25 0 0,25-25 0,0 25 0,-25 0 0,25 0 128,-25 0-128,25 0 0,0-24 0,-24 24 0,24 0 0,0 0 0,-25 0 0,0 0 0,25 0 0,-24 0 128,-1-25-128,0 25 128,1 0-128,24 0 0,-25 0 0,0-24 0,25 24 0,-24 0 0,-1 0 0,0-25 128,25 25-128,-25 0 0,1 0 0,-1 0 0,25-25 0,-25 25 128,1 0 0,-1 0 0,0 0-128,1 0 0,-26-24 0,26 24 128,-1 0-128,0 0 0,-24 0 0,24 0 0,1 0 0,-1-25 0,-24 25 0,24 0 0,0 0 0,-24 0 0,24 0 0,1 0 0,-1 0 0,0 0 0,1 0 0,-1 0 128,0 0-128,25 0 0,-25 0 0,1 0 0,-1 0 0,0 0 0,1 0 0,-1 0 0,0 0 0,1 0 0,-1 25 0,25-25 0,-25 0 0,1 0 0,-1 0 0,0 0 0,-24 0 0,24 0 0,-24 0 0,24 24 0,1-24 0,-26 0 0,26 0 0,-26 0 0,26 0 0,-1 0 0,-25 0 0,26 0 0,-26 0 0,1 0 0,0 0 0,-1 0 0,26 0 0,-26 0 0,1 0 0,0 25 0,-1-25 0,1 0 0,0 0 0,-25 0 0,24 0 0,1 0 0,0 0 0,-1 0 0,-24 0 0,25 0 0,0 0 0,-25 0 0,0 0 0,24 0 0,-24 0 0,0 0 0,25 0 0,-25 0 0,0 0 0,0 0 0,0 0 0,0 0 0,0 0-128,0 0 0,0 0-384,0 0 128,0 0-768,0 0 128,0 0-18943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7:47.93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0 148 13056,'0'0'0,"0"0"1408,0 0 0,0 0 127,0 0 1,0 0-1152,0 0 0,0 0 0,0 0 128,0 0-128,0 0 0,0 0-256,0 0 128,0 0 0,0 0 0,0 0-128,0 0 0,0 0-128,0 0 128,0 0-128,0 0 128,0 0-128,0 0 128,0 0-128,0 0 0,25 0 256,-25-24 0,24 24-128,1 0 0,24 0 0,-24 0 0,24 24-128,1-24 128,-1 0-128,0 0 128,1 0 0,24 0 128,-25 0-128,25 0 128,-25 0-128,25 0 128,-24 0-128,24 0 0,0 0-128,-25 0 128,25 0 0,-25 0 0,25 0-128,-24 0 128,-1 0-128,0 25 0,-24-25 0,24 0 128,0 0 0,1 0 0,-1 0 0,0 0 0,1 0-128,24 0 0,-25 0 0,0 0 128,1 25-128,-1-25 128,0 0-128,25 0 0,-24 0 0,-1 24 128,0-24-128,1 0 0,24 25 0,-25-25 0,0 0 0,1 0 0,-1 0 0,0 0 0,0 0 0,25 0 128,-24 0-128,-1 0 0,0 0 0,1 0 0,-1 0 0,25 0 128,-25 0-128,1 0 0,-1 0 0,0 0 128,1 0-128,-1 0 128,0 0-128,1 0 0,-1 0 128,0 0 0,1 0-128,-1 25 0,0-25 0,1 0 128,-1 0-128,25 0 0,-25 0 0,25-25 128,0 25-128,-25 0 0,25 0 0,0 0 0,-24 0 0,24 0 0,0 0 0,0 0 0,24 0 0,-24 0 0,25 0 0,-50 0 128,25 0-128,-24 0 128,24 0-128,-25 0 0,25 0 0,24 0 128,-24 0-128,25-25 0,-25 25 0,25 0 0,-1-24 128,1 24 0,0-25-128,-1 25 128,-24 0-128,25-25 0,0 25 0,-1-24 0,25-1 0,-24 25 128,0-25-128,-1 25 0,26-24 0,-50 24 128,24-25-128,-24 25 128,0 0-128,-24 0 128,-1 0-128,25 0 128,-25 0-128,1 0 0,-1 0 0,25 0 0,-25 0 0,0 0 128,25-25-128,-24 25 0,-1 0 0,25 0 0,0 0 0,-25 0 128,25 25-128,0-25 0,-24 0 0,24 0 0,0 0 0,-25 25 0,25-25 0,-25 0 0,1 0 0,24 24 0,-25-24 0,0 0 0,1 25 0,-1-25 0,0 0 0,0 0 0,1 25 0,-1-25 0,0 0 0,1 0 128,-1 0-128,0 24 0,1-24 0,-26 0 0,26 0 0,-1 0 0,0 25 0,1-25 0,-26 0 0,26 0 0,-26 0 0,26 0 0,-26 0 0,26 0 0,-26 0 0,1 0 0,24 0 0,-24 0 0,0 0 0,-1 0 0,1 0 0,0 0 0,-1 0 0,1 0 0,0 0 0,-1 0 0,1 0 0,0 0 0,-1 0 0,1 0 0,-1-25 0,1 25 0,-25 0 0,25 0 0,-1 0 0,-24 0 0,25 0 0,-25 0 0,25 0 0,-25 0 0,24-24 0,1 24 0,-25 0 0,25 0 0,-25 0 0,24 0 0,-24 0 0,25 0 0,-25 0 0,0 0 0,0 0 0,0 0 0,0 0 0,0 0 0,25 0 0,-25 0 0,0 0 0,0 0 0,24 0 0,-24 0 0,0 0 0,0 0 0,25 0 0,-25 0 0,0 0 0,0 0 0,0 0-256,0 0 128,0-25-1664,-25 25 128,25-25-17023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7:50.72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25 272 14848,'0'0'0,"-25"0"0,25 0 128,0 0-128,0 0 0,0 0 0,0 0 128,0 0-128,0 0 0,0 0 256,0 0 0,0 0-128,0 0 0,25 0 256,-25 0 127,0-25 513,0 25 0,0 0-256,0 0 0,25 0-256,-25 0 128,0-25-512,0 25 128,0 0-128,0 0 128,0 0-128,0 0 128,0 0-128,0 0 128,0 0-128,0 0 0,0 0 0,0 0 0,24-24 128,-24 24 0,0 0 0,0 0 128,0 0-384,0 0 0,0 0 128,25 0 0,-25-25-128,24 25 128,1 0-128,24 0 128,-24 0 0,24 0 0,-24 0 0,24 0 128,1 0-256,-1 0 128,0 0-128,1 0 128,24 0-128,-25 25 128,0-25-128,1 0 128,24 0-128,-25 0 128,0 0 0,25 0 0,-24 0-128,-1 0 128,25-25-128,-25 25 128,25 0-128,-24 0 0,-1 25 0,25-25 0,-25 0 0,0 0 0,25 0 0,0 0 128,-24 0-128,24 0 128,-25 0-128,25 0 128,-25 0-128,25 0 0,-24 0 0,-1 0 128,25 0-128,-25 0 128,1 0 0,-1 0 0,0 0-128,1 24 0,-1-24 0,0 0 128,0 0-128,1 0 0,-1 0 0,0 0 0,1 0 0,24 0 0,-25 0 0,0 0 128,1 0-128,-1 0 0,0 0 0,1 0 0,-1 0 0,0 0 0,1 0 0,-1 0 0,0 0 0,1 0 128,-1 0-128,25 0 0,-25-24 0,1 24 0,-1 0 0,25 0 128,-25 0-128,25 0 0,-25 0 0,1 0 0,-1 0 0,0 0 128,1 0-128,-1 0 0,-24 0 0,24 0 128,0 0-128,-24 0 0,24 0 0,-24 0 0,24 0 0,-24 0 0,24 0 0,1 0 0,-1 0 0,-24 0 0,24 0 0,0 0 0,1 0 0,-1 0 0,0 0 0,1 24 0,24-24 0,-25 0 0,0 0 0,0 0 128,25 0-128,-24 0 0,-1 0 0,0 0 0,1 0 0,-1 0 0,25 0 0,-25 0 0,1 0 0,24 0 0,-25 0 0,0 0 0,25 0 0,-24 0 128,-1-24-128,0 24 128,1 0-128,-1 0 128,0 0-128,1-25 0,-1 25 0,0 0 0,0 0 0,1 0 0,-1 0 0,0 0 0,1-25 0,-1 25 0,0 0 0,25 0 0,-24-24 0,-1 24 0,0 0 0,1 0 0,-1 0-128,-24 0 128,49 0 0,-25-25 0,0 25 0,1 0 0,24 0 0,-25 0 0,25 0 0,-25 0 0,25 0 0,-25 0 0,25 0 0,-24 0 0,-1 0 0,25 0 0,-25 0 0,1-25 0,24 25 0,-25 0 0,0 0 0,25 0 0,-24 0 0,24 0 0,-25 0 0,25 0 0,0 0 0,-25-24 0,1 24 0,24 0 0,-25 0 0,25 0 0,0 0 0,0 0 0,24 0 0,-24 0 0,-24 0 0,24 0 0,-25 0 0,25 0 0,-25 0 0,25 0 0,-24 0 0,48 0 128,-24-25-128,0 25 0,-24 0 0,24 0 0,-25 0 0,0 0 0,1 0 0,23 0 0,-48 0 0,24 0 0,-24 0 0,0 0 0,-1 0 0,1-25 0,0 25 0,-1 0 0,-24 0 0,25 0 0,0 0 0,-25 0 0,0 0 0,24 0 0,-24 0 0,25 0 0,-25 0 0,25 0 0,-25 0 0,24 0 0,-24 0 0,25 0 0,-25 0 0,0 0 0,0 0 0,0 0 0,0 0-128,0 0 0,25 0 128,-25 0 0,24 25 0,-24-25 0,25 0 0,-25 0 0,25 0 0,-25 0 0,0 0 0,0 0 0,24 0 0,-24 0 0,0 0 0,0 0 0,25 25 0,-25-25 0,25 0 0,-25 0 0,24 24-128,-24-24 128,25 0 0,-25 0 0,0 0 0,0 0 0,0 0-128,0 0 128,0 0-768,0 0 0,0-24-18943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7:52.75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74 99 17023,'0'0'0,"0"0"128,0 0 128,0 0-128,0 0 128,0 0 0,0 0 128,-24-25-128,24 25 0,-25-24-128,25-1 0,0 25 128,-24 0 0,24-25 384,0 25 0,0 0-512,0 0 128,0 0 128,0 0 0,0 0-256,0 0 128,0 0 128,0 0 0,0 0-256,0 0 0,0 0 0,0 0 0,0 0 0,24 0 0,1 0 128,-25 25 0,24-25-128,1 0 128,-25 0-128,25 0 0,-25 0 0,24 0 0,1 0-128,0 0 128,-1 0-128,1 25 128,0-25 0,24 0 128,-24 0-256,-1 0 0,1 0 128,0 0 0,-1 0 0,1 0 0,0 24-128,-1-24 128,1 0-128,0 0 128,-1 0-128,26 0 0,-26 0 0,1 0 0,24 0 0,-24 0 128,0 0-128,24 0 128,0 0-128,1 0 128,-1 0-128,0 0 128,1 0-128,-1 0 0,25 0 0,-25 0 0,1 0 0,-26 0 128,25 0-128,1 0 0,-1 0 0,0 0 128,-24 0-128,24 0 0,1 0 128,-1 0 0,0 0-128,-24 0 0,24 0 0,-24 0 128,24 0-128,-24 0 128,24 0-128,1 0 0,-26 0 0,26 0 128,-1 0-128,0 0 128,1 0-128,-1 0 0,-24 0 0,24 0 128,0 0 0,1 25 0,-1-25-128,0 0 128,0-25-128,1 25 0,-1 0 0,0 0 0,1 0 0,-26 0 128,26 0-128,-26 0 0,1 0 0,24 0 0,-24 0 0,0 0 0,-1 0 0,1 0 0,-25 0 0,25 0 128,-1 0-128,1 0 128,-25 0-128,25 0 128,-25 0-128,24 0 128,-24 0-128,25 0 0,-25 0 0,0 0 128,0 0-128,0 0 0,25 0 128,-25 0 0,0 0-128,0 0 128,0 0-128,0 0 0,0 0 0,0 0 0,0 0 0,0 0 128,24 0-128,-24 0 0,0 0-256,0 0 128,0 0-21759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0:03.40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25 13696,'0'0'0,"0"0"1024,0 0 128,0 0-1024,0 0 128,0 0 127,0 0 1,0 0 256,0 0 0,0 0 0,0 0 128,0 0 0,0 0 0,0 0-512,0 0 0,0 0 128,0 0 0,0 0-256,0 0 128,0 0-128,0 0 128,0 0-128,0 0 0,0 0 0,0 0 0,0 0 128,0 0 0,0 0-128,0 0 0,0 0-128,0 0 0,0 0 0,0 0 128,0 0-128,0 0 128,0 0-128,0 0 128,0 0-128,0 0 128,25 0-128,-1 0 128,1 0-128,-25 0 0,25-25 128,-1 25 0,1 0-128,24 0 0,-49 0 0,25 0 128,0 25-128,-1-25 128,1 0-128,0 0 0,-1 0 0,-24 0 128,25 0-128,0 0 128,-25 0-128,24 0 128,1 0-128,0 0 128,-1 0-128,-24 0 128,25 0 0,0 0 0,-1 0-128,1 24 0,-25-24 0,25 0 128,-25 0-128,24 0 0,-24 0 0,25 0 128,0 0-128,-25 0 0,24 0 0,1 0 128,0 0-128,-1 0 0,26 0 0,-26 0 0,1 0 0,-1 0 0,1 0 0,0 0 128,-1 25-128,26-25 128,-26 0 0,1 0 0,0 0-128,-1 0 128,1 0-128,24 0 128,-24 0-128,0 0 0,24 0 0,-24 0 0,-1 0 128,1 0 0,24 0-128,-24 0 128,24 0-128,-24 0 0,24 0 0,-24 0 0,24 25 0,1-25 0,-26 0 0,26 0 0,-1 0 0,-24 0 0,-1 0 0,26 0 128,-1 0-128,-24 0 0,-1 0 0,26 0 0,-26 0 0,1 0 0,24 0 0,-24 0 128,24 0-128,-24 0 0,24 0 0,-24 0 0,24 0 0,0 0 0,-24 0 0,24 0 0,-24 24 0,24-24 0,1 0 0,-26 0 0,26 0 0,-1 0 0,-24 0 0,24 0 0,-24 0 0,24 0 0,-24 25 0,24-25 0,0 0 0,-24 0 0,24 0 0,1 0 0,-1 0 0,0 0 0,1 0 0,-26 0 0,26 0 0,-1 0 0,-25 0 0,26 0 0,-26 0 0,26 0 0,-1 0 0,-24 0 0,24 0 0,0 0 128,1-25-128,-1 25 0,0 0 0,-24 0 0,24 0 0,-24 0 0,24 0 0,-24 0 0,24 0 0,1-24 0,-26 24 0,1 0 0,24 0 0,1 0 0,-1 0 0,-24 0 0,24 0 0,-24-25 0,24 25 0,0 0 0,-24 0 0,24 0 0,-24 0 0,24 0 0,-24 0 0,24 0 0,0 0 0,-24 0 128,24 0-128,1 0 0,-26 0 0,26-25 0,-1 25 0,-24 0 0,24 0 0,-24 0 128,24 0-128,-24 0 0,24 0 0,0 0 0,1-24 0,-26 24 128,26 0-128,-1 0 0,0 0 0,-24 0 0,24 0 0,1 0 128,-1-25-128,0 25 0,1 0 0,-26 0 0,26 0 0,-1 0 0,0 0 0,25 0 0,-25 0 0,1 0 128,-26 0-128,26 0 0,-1 0 0,-24 0 0,24 0 0,-24 0 128,24 0-128,0 0 0,-24 0 0,24 0 0,1 0 0,-26 0 0,26 0 0,-26 0 0,26 25 0,-1-25 0,-24 0 0,24 0 0,-24 0 0,-1 0 0,26 0 0,-26 0 0,1 0 0,24 24 0,-24-24 0,24 0 0,0 0 0,-24 0 0,24 0 0,-24 0 0,0 0 0,24 25 0,-24-25 0,24 0 0,-24 0 0,-1 0 128,26 0-128,-26 25 0,1-25 0,0 0 0,-1 0 0,-24 0 0,25 0 0,0 0 0,-25 0 0,24 0 128,-24 0-128,25 0 0,-25 0 0,25 0 0,-25 0 0,0 0 0,24 0 0,-24 0 0,0 0 0,0 0 0,0 0 0,0 0 0,0 0-384,0 0 0,0 0 128,-24 0 128,-1-25-20735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0:07.32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74 9600,'24'0'0,"-24"0"3456,0 0-1,0-25-3071,0 25 128,-24 0 256,24 0 128,0 0-512,0 0 128,0 0-256,0 0 128,0 0-256,0 0 128,0 0 0,0 0 0,0 0-256,0 0 128,0 0 0,0 0 128,0 0-128,0 0 128,0 0 128,0 0 128,0 0-384,0 0 128,0 0-128,0 0 0,0 0 128,0 0 0,0 0 0,0 0 0,0 0-128,0 0 0,0 0 0,0 0 0,0 0-128,24 0 128,-24-24-128,25 24 0,-25 0 128,0 0 0,25 0-128,-25 0 128,0 0-128,24 0 0,-24 0 0,25 0 128,-1 0-128,1 0 128,0 0-128,-25 0 0,24-25 128,1 25 0,0 0-128,-25 25 0,24-25 0,-24 0 128,25 0-128,-25 0 128,25 0-128,-1 0 0,-24 0 0,25 0 128,0 0-128,-1 24 0,1-24 0,0 0 0,-1 0 0,26 0 0,-26 0 0,1 0 0,0 0 0,-1 25 0,1-25 0,24 0 0,-24 0 0,0 0 0,-1 0 0,1 25 0,0-25 0,-1 0 0,1 0 0,0 0 128,-1 0 0,26 0 0,-26 0-128,1 0 0,24 0 0,-24 24 0,24-24 0,1 0 0,-26 0 0,1 0 0,24 0 128,-24 0 0,0 0-128,-1 0 128,1 0-128,-1 0 128,26 0-128,-26 0 0,1 0 0,0 0 0,24 0 0,-24 0 0,24 0 0,0 0 0,1 0 0,-1 0 128,0 25-128,1-25 0,-26 0 0,26 0 0,-1 0 0,0 0 0,1 0 0,-1 0 0,0 0 0,1 0 0,24 25 0,-25-25 0,0 0 0,1 0 0,-26 0 0,26 0 128,-1 0-128,0 0 128,-24 0-128,24 0 128,0 0-128,1 0 128,-26 0-128,26 24 0,-1-24 0,-24 0 128,24 0-128,0 0 128,-24 0-128,24 0 0,1 0 0,-1 0 0,0 0 0,-24 0 128,24 0-128,1 0 0,-26 25 0,26-25 0,-26 0 0,26 0 0,-26 0 0,26 25 0,-26-25 0,26 0 0,-26 0 0,26 0 0,-26 24 0,26-24 128,-1 0-128,0 0 0,0 0 0,1 0 128,-1 25-128,0-25 0,1 0 0,-1 0 128,-24 0-128,24 0 0,0 25 0,1-25 0,-1 0 0,0 0 0,1 0 0,-1 0 128,0 0-128,1 0 0,-1 24 0,-24-24 0,24 0 0,0 0 0,1 0 0,-1 0 0,0 0 0,1 0 0,-1 0 0,0 0 0,0 0 0,1 0 128,-1 0-128,0 0 0,1 0 0,-1 0 0,0 0 0,1 0 0,-1 0 0,0 0 0,1 0 0,-1 0 0,0 0 0,1 0 128,-1 0-128,0 0 0,1 0 0,-1 0 0,0 0 0,25 0 0,-24-24 0,-1 24 0,0 0 0,1 0 0,-1 0 0,0 0 0,-24 0 0,24-25 0,-24 25 0,24 0 0,-24 0 0,24 0 0,-24 0 0,24-25 0,-24 25 0,-1 0 0,26 0 0,-26 0 0,1 0 0,0 0 0,-25 0 0,24 0 0,1-24 0,0 24 0,-1 0 0,1 0 128,24 0-128,-24-25 0,0 25 0,-1 0 0,1 0 0,0 0 0,-1 0 0,26 0 0,-1-25 0,0 25 0,-24 0 0,24 0 0,1 0 0,-1 0 0,0 0 0,0 0 0,-24 0 0,24 0 0,1 0 0,-1-24 0,0 24 0,-24 0 0,24 0 0,-24 0 0,0 0 0,-1 0 0,1 0 0,0 0 0,-25 0 0,24 0 128,-24 0-128,0 0 0,25 0 0,-25 0 128,0 0-128,0 0 0,25 0 0,-25 0 0,0-25 0,0 25 0,24 0 0,-24 0 0,0 0 0,0 0 128,25 0-128,-25 0 0,0 0 0,0 0 0,0 0 0,0 0 0,0 0 0,0 0 0,0 0 0,0 0 128,0 0-128,0 0 0,25 0 0,-25 0 0,0 0 0,0 0 128,0 0-128,0 0 128,0 0-128,0 0 0,24 0 0,-24 0 0,0 25 0,0-25 0,25 0 0,-25 0 0,0 0 0,0 0 0,0 0 0,0 0 0,0 0 0,0 0 0,0 0 0,0 0 128,0 0-128,0 0 0,0 0 0,0 0 0,0 0 0,0 0 0,0 0-256,25 0 128,-1 0-640,26 0 0,-1 0-20095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0:10.57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75 18047,'0'0'0,"0"0"256,0 0 0,0 0 384,0 0 0,0 0-512,0 0 128,0 0 128,0 0 0,0 0-256,0 0 0,0 0 128,0 0 0,0 0-128,0 0 0,0 0 0,0 0 128,0 0-128,0 0 0,25 0 0,0 0 128,-25 0 0,49 0 128,-24 0-128,-1 0 128,26-25-128,-1 25 0,-24 0-128,24 0 128,-24 0 0,24 0 0,-24 0-128,-1 0 128,26 0-256,-26 0 128,1-24-128,24 24 128,-24 0-128,0 0 128,-1 0 0,1 0 0,0 0-128,-1-25 0,1 25 0,-25 0 128,25 0-128,-1 0 128,1 0-128,0 0 0,-1 0 0,1 0 0,-25 0 0,25 0 128,-1 25-128,1-25 0,0 0 0,-1 0 0,1 0 0,0 0 0,-1 0 0,1 0 0,24 0 0,-24 0 0,-1 24 0,26-24 0,-1 0 0,0 0 128,1 25-128,-1-25 0,0 0 0,1 25 0,-1-25 0,-24 0 0,24 0 128,0 0 0,1 24-128,-1-24 0,0 0 0,1 0 0,-1 0 0,0 0 0,-24 0 0,24 0 128,1 0-128,-26 0 128,26 0-128,-26 0 128,26 0-128,-26 0 128,1 0-128,24 0 0,1 0 0,-26 0 0,1 0 0,24 0 128,-24 0-128,24 0 128,-24 0-128,24 0 128,-24 25-128,-1-25 0,26 0 0,-26 0 0,26 0 0,-26 0 0,1 0 0,0 0 0,-1 0 0,26 0 128,-26 0-128,1 0 0,0 0 0,-1 0 0,26 0 0,-26 0 128,1 0-128,0 0 128,24 0-128,-24 25 128,-1-25-128,1 0 0,0 0 0,-1 0 0,1 0 0,0 0 0,-1 0 0,26 0 0,-26 0 0,26 24 0,-26-24 0,26 0 0,-26 0 0,25 0 128,-24 0-128,24 0 0,1 0 0,-26 0 0,1 0 0,24 0 0,1 0 0,-26 0 0,26 0 0,-1 0 128,0 0-128,1 0 0,-26 0 0,26 0 128,-1 0-128,-24 0 0,24 0 0,-24 0 0,24 0 0,-24 0 0,24 0 0,-24 0 0,24 0 0,0 0 0,1 0 0,-1 0 0,0 0 0,1 0 128,-26 0-128,26 0 128,-1 0-128,-25 0 0,26 0 0,-26 0 128,26-24-128,-26 24 0,26 0 0,-26 0 0,26 0 0,-1 0 0,-24 0 0,24 0 0,-24 0 0,24 0 128,-24 0-128,24 0 0,0 0 0,-24 0 0,0 0 0,24 0 0,0 0 0,-24 0 0,24 0 0,1 0 0,-1 0 0,0 0 0,-24 0 0,24 0 0,1 0 0,-1 0 0,0 0 0,0 0 0,1 0 0,-1 0 0,-24 0 0,24 0 0,-24 0 0,24 0 0,-24 0 0,-1 0 0,26 0 0,-26 0 0,1 0 0,0 0 0,-1 0 0,1 0 0,0 0 0,-1 0 0,1 0 0,0 0 128,-1 0-128,1-25 0,24 25 0,-24 0 0,0 0 0,24 0 0,0 0 0,1 0 0,-1 0 0,0 0 0,1 0 0,-1 0 0,0 0 0,1 0 0,-1 0 0,0 0 0,25 0 0,-25 0 0,1 0 0,-1 0 0,0-25 0,1 25 0,-26 0 0,26 0 128,-1 0-128,0 0 0,-24-24 0,24 24 0,1 0 0,-1 0 0,0 0 0,-24 0 0,24-25 0,1 25 128,-26 0-128,26 0 0,-26 0 0,1 0 128,0 0-128,24 0 0,-24 0 0,-1 0 0,-24 0 0,25 0 128,0 0-128,-1 0 0,26-25 0,-26 25 0,1 0 0,24 0 0,0 25 0,-24-25 0,24 0 0,-24 0 0,24 0 0,-24 0 0,24 0-128,-24 0 128,24 0 0,-24 0 0,24 0 0,-24 0 0,0 0 0,-1 0 0,1 0 0,-25 0 0,25 0 0,-25 0 0,24 0 0,-24 0 0,25 0 0,-25 0 0,25 0 0,-25 0 0,0 0 0,0 0 0,0 0 0,0 0 0,0 0 0,0 0 0,0 0 0,0 0 0,0 0 0,0 0 0,0 0-256,24 0 0,-24 0-384,25 25 0,0-25-3840,-1-25 128,-24 25-8959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0:13.41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148 74 14592,'0'0'0,"0"0"1024,0 0-1,-24 0-895,24-25 128,0 25-256,-25 0 128,25-24-128,-25 24 0,1 0 256,24-25 0,-25 25 640,25 0 0,-25 0-128,25 0 0,0 0-256,0 0 0,0 0-256,0 0 0,0 0 0,0 0 0,0 0-128,0 0 0,0 0 0,0 0 0,25 0 0,-25 0 0,25 0 0,-1 0 0,1 25 0,0-25 0,-1 0 128,25 24 0,-24-24-128,24 0 0,-24 25 128,24-25 0,1 0-128,-1 25 0,0-25-128,1 0 128,24 24-128,-25-24 128,25 0 128,0 0 0,-25 25-128,1-25 0,24 0-128,-25 0 128,0 0-128,1 0 128,-1 0-128,25 0 128,-49 0-128,24 25 128,0-25 0,1 0 128,-1 0-256,0 0 0,0 0 128,1 24 0,-1-24-128,0 0 128,1 0-128,-1 0 0,0 0 0,25 0 128,-24 0-128,-1 0 0,0 0 0,25 25 0,-24-25 0,-1 0 0,0 0 0,1 0 0,24 0 0,-25 25 128,0-25-128,25 0 0,-24 0 0,23 0 0,1 0 0,0 24 128,0-24-128,0 0 128,25 0-128,-25 0 0,-25 0 0,25 0 128,-24 0-128,-1 0 0,25 0 0,-25 0 128,1 0-128,24 0 0,-25 0 0,0 0 128,1 0-128,24 0 0,-25 0 0,0 0 128,25 0-128,-25 25 0,1-25 0,-1 0 0,-24 0 0,24 0 0,-24 0 0,24 0 0,0 0 0,1 0 0,-1 0 0,0 0 0,1 0 0,-1 0 0,0 0 0,25 0 0,-24 0 0,-1 0 0,0 0 0,25 0 0,-24 0 0,24 0 0,0 0 0,-1 0 0,1-25 0,-24 25 128,24 0-128,0 0 0,24 0 0,1-24 128,-25 24-128,0 0 128,-25 0-128,25 0 0,-24 0 0,-26-25 0,26 25 0,24 0 128,-25 0-128,0 0 0,1-25 0,-1 25 0,25 0 0,-25 0 0,0 0 0,1 0 128,-26-24-128,26 24 0,-1 0 0,0 0 128,1 0-128,-1 0 0,0 0 0,-24 0 0,24 0 0,-24 0 128,24 0-128,1 0 0,-26-25 0,26 25 0,-26 0 0,26 0 0,-26 0 0,26 0 0,-1 0 0,0 0 0,-24 0 0,24 0 0,1 0 0,-1 0 0,0 0 0,1 0 0,-1 0 0,0 0 0,0 0 0,-24 0 0,24 0 0,1 0 128,-1 0-128,-24 0 0,24 0 0,0 0 0,-24 0 0,24-25 0,-24 25 0,24 0 0,1 0 0,-1 0 0,0 0 0,1 0 128,-1 0-128,25 0 0,-25-24 0,25 24 0,-24 0 0,-1 0 0,25 0 0,-25 0 0,25 0 0,-25 0 0,1 0 0,24 0 0,-25 0 0,0 0 0,25 0 0,-24 0 128,-26 0-128,26 0 0,-1 0 0,0 0 0,-24 0 0,0 0 0,24 0 0,0 0 0,-24 0 0,24 0 0,-24 0 0,0 0 0,-1 0 0,1 0 0,0 0 0,24 0 0,-24 0 0,-1 0 0,1 0 0,0 0 0,24 0 0,-24 0 0,-1 0 0,1 0 0,24 0 0,-24 0 0,-1 0 0,26 0 0,-26 0 0,26 0 0,-26 0 0,26 24 0,-26-24 0,26 0 0,-26 0 0,1 0 0,24 0 0,-24 0 0,24 0 0,-24 0 0,0 25 0,-1-25 0,1 0 0,-25 0 0,25 0 0,-25 0 0,24 0 0,-24 0 0,0 0 0,25 0 0,-25 0 0,25 0 0,-25-25 0,24 25 0,-24 0 0,0 0 0,0 25-256,0-25 0,25 0-1024,-25 0 0,0 0-18559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0:15.99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25 173 12032,'0'-25'0,"0"25"896,0 0 128,0-25-768,0 25 0,0 0-384,0 0 128,0 0-768,0 0 0,0 0 256,0 0 128,0 0 384,0 0 128,0 0 1408,0 0 128,-25 0 383,25 0 129,0 0-1536,0 0 128,0 0-256,0 0 0,0 0-256,0 0 128,0 0-256,0 0 128,0 0-128,0 0 0,25 0-128,-25-24 128,25 24 0,-1 0 0,1-25 128,0 25 0,24 0 0,0 0 0,-24 0-128,24 0 128,1-25-128,24 25 0,-25 0 0,25 0 0,-25 0 0,25-24 128,-24 24-128,24 0 128,0 0-128,0-25 0,-25 25 0,25 0 0,0 0-128,-25 0 128,25 0-128,-25 0 128,1 0-128,24 0 128,0 0 0,-25 0 0,25 0-128,0 0 0,25 0 0,-25 0 0,-25 0 128,0 0 0,25 0-128,-24 25 0,24-25 0,-25 0 128,25 24-128,-25-24 0,25 0 0,-24 25 0,23-25 0,1 0 0,25 25 0,-25-25 0,25 24 0,-25-24 0,-25 0 0,25 0 128,-25 25-128,50-25 0,-25 0 0,25 0 128,-25 25-128,0-25 128,-25 0-128,0 0 0,1 0 0,-1 0 0,0 0 0,0 0 128,25 0-128,-24 0 0,-1 0 0,0 0 0,25 0 128,-24 0 0,-1 0-128,25 0 0,-25 0 0,25 0 0,0 0 0,-24 0 128,24 0-128,-25 0 0,25 0 0,-25 0 0,1 0 0,24 0 0,0 0 0,-25 0 0,25 0 0,-25 0 0,25-25 128,-25 25 0,1 0 0,24 0 0,-25 0-128,25 0 0,-25 0 0,25 0 128,-24 0-128,24 0 0,-25 0 0,50 0 0,-1 0 0,1 0 128,0 0-128,-25 0 0,-1 0 0,1 0 0,-24 0 0,24 0 0,0 0 0,-25 0 128,25 0-128,0-25 0,-25 25 0,25 0 0,-24 0 0,-1 0 128,0 0-128,25 0 0,-24 0 0,-1 0 0,25 0 0,-25-24 0,25 24 0,-24 0 0,-1 0 0,0 0 0,0 0 0,1 0 128,24 0-128,-25 0 0,0 0 0,1 0 128,24 0-128,-25 0 0,0 0 0,1 0 128,-1 0-128,0 0 128,1 0-128,24 0 128,-25 0-128,25 0 0,-25 0 0,1 0 0,24 0 0,-25 0 0,0 0 128,1 0 0,-1 0-128,25 0 0,-25 0 0,0 0 0,1 24 0,-1-24 0,0 0 0,1 0 0,-1 0 0,0 25 0,-24-25 0,24 0 0,1 0 0,-1 0 0,0 0 0,25 0 0,-24 25 0,-1-25 0,-24 0 0,24 0 0,-24 0 0,24 0 0,-24 0 0,-1 0 0,26 0 0,-26 0 0,26-25 0,-1 25 0,-25 0 0,26 0 0,-1 0 0,-24-25 0,-1 25 0,26 0 0,-26 0 0,1 0 0,0 0 0,-1-24 0,1 24 0,0 0 0,-1 0 0,1 0 0,0 0 0,-25 0 0,24-25 0,1 25 0,0 0 0,-25 0 128,24 0-128,1 0 0,-25 0 0,25 0 0,-25 0 0,0 0 0,0 0 0,0 0 0,0 0-256,0 0 128,0 0-1024,0 0 128,0 0-19455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03:32.12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49 22527,'0'0'0,"0"0"128,0 0 0,0 0-128,0 0 128,0 0-128,0 0 128,0 0 0,0 0 128,0 0 0,0 0 128,0 0 0,0 0 128,0 0-128,0 0 128,0 0-384,0 0 128,0 0-128,0 0 0,0 0 0,0 0 0,0 0 0,0 0 128,0 0-256,0 0 128,0 0-128,0 0 128,49 0-128,0 0 0,1 0 0,-1-24 0,0 24 0,0 0 128,25 0-128,-24 0 128,24 0-128,0 0 128,-25 0-128,0-25 0,1 25 0,-1 0 0,-24 0 0,-1 0 128,-24 25-128,25-25 0,-25 0 0,0 0 0,25 0 0,-25 0 0,0 0 0,0 0 128,0 0-128,0 0 128,0 0-128,0 0 0,0 0 0,0 0 128,0 0-128,0 0 0,0 0 0,0 0 0,0 0 0,0 0 0,0 0 0,0 0 0,-25 0 0,0 0 0,25 0 0,-49 0 0,24 24 0,-24-24 0,0 0 0,-1 25 0,1-25 0,24 25 0,-24-25 0,0 24 0,24-24 0,0 0 0,1 0 0,-1 25 0,25-25 0,-25 0 0,25 0 0,0 0 0,0 0 0,0 0 0,0 0 0,25 0 0,0 0-128,-25 25 128,24-25 0,1 0 0,0 0-128,-1 0 128,1 0 0,0 0 128,-25 0-128,24 0 0,-24 0-128,0 0 128,0 0 256,0 0-21119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0:16.83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49 50 18559,'0'0'0,"-24"-25"640,24 25 0,-25 0-256,25 0 128,0 0-384,0 0 128,25-25-3968,-25 25 1,0 0-5249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0:18.34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173 0 9600,'0'0'0,"0"25"4096,0-25 127,0 0-4095,0 0 128,0 0-128,0 0 0,0 0 0,0 0 128,0 0 0,0 0 128,0 0 128,0 0 0,0 0-128,0 0 128,0 0-384,0 0 128,-24-25-128,24 25 0,-25 0 0,25 0 0,-25 0-128,25 0 128,-24 0-128,24 0 128,-25 0-128,25 0 0,0 0 128,0 0 0,-25 0-128,25 0 128,0 0-128,0 0 0,0 0 128,0 0 0,0 0 0,0 0 128,0 0-128,0 0 0,0 0-128,0 0 128,0 25-128,0-25 128,-24 0-128,24 0 128,0 0 0,0 0 0,0 0 0,0 0 0,0 0 0,0 0 0,0 25-128,0-25 128,0 0 128,24 0 0,-24 24-128,25-24 0,-25 0 0,25 0 128,-1 25-256,1-25 128,0 0-128,-1 0 128,26 0-128,-26 0 128,26 0 128,-1 0 0,0 0-256,1 0 128,24 0-128,0-25 128,0 25-128,0 0 128,-25-24 0,25 24 0,-25 0-128,1 0 0,-1 0 0,0 0 128,1 0-128,-1 0 0,0 0 0,1 0 0,-26 24 0,25-24 0,1 0 0,-1 0 128,-24 0-128,24 0 0,0 0 0,1 0 0,-1 0 0,0 0 0,1 25 0,-1-25 0,0 0 128,1 0 0,-1 0-128,0 25 0,25-25 0,-24 0 128,-1 0-128,0 0 128,1 0-128,-1 24 0,0-24 0,1 0 0,-1 0 0,0 25 0,0-25 0,1 0 0,-1 24 0,0-24 128,25 0-128,-24 0 0,24 0 0,-25 0 0,0 0 128,25 25 0,-24-25-128,24 0 0,-25 0 128,25 0 0,-25 0-128,25 0 0,-24 0 0,24 0 0,-25 0 0,0 0 0,1 0 0,-1 0 128,0 0-128,0 0 0,1 0 0,-26 0 0,26 0 0,-1 0 0,0 0 0,1 0 0,-1 0 0,0 0 0,1 0 0,24 0 0,-25 0 0,0 0 0,1 0 0,-1 0 0,0 0 0,1 0 0,-1 0 0,0 0 128,1 0-128,-1 0 128,-24 0-128,49 0 128,-50 0-128,26 0 0,-1 0 0,0 0 0,0 0 0,-24 0 128,0 0-128,24 0 0,0 0 0,-24 0 0,0 0 0,24 0 0,-24 0 0,-1 0 0,26 0 0,-26 0 0,1 0 0,24 0 128,-24 0-128,0 0 128,-1 0-128,26 0 0,-26 0 0,1 0 0,-25 0 0,25 0 0,-1 0 0,-24 0 0,25 0 0,-25 0 0,25 0 0,-25 0 0,0 0 0,0 0 0,0 0 0,0 0 0,0 0 0,0 0 0,0 0-896,0 0 128,0 0-19967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0:27.7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444 2442 15104,'0'0'0,"0"-24"256,0 24 0,0 0 895,0 0 1,0 0-256,0 0 0,-24 0-128,24 0 0,0-25-512,0 0 0,24-24 256,-24 0 128,25-1-512,0-24 128,-25 0-128,24-24 128,1-1-128,0-24 0,-1-50 128,-24 25 0,0-24-128,25-1 0,-25 25-128,0 25 0,0-25 0,0 25 128,0-1-128,0 26 128,0 24-128,0 0 0,25 0 128,-25 49 0,0 0-128,0 1 128,0 24-128,0-25 128,0 25-128,0 0 0,0 0 0,0 0 0,0 0 0,0 0 0,0 0 0,24 25 0,-24-1 0,25 1 0,0 24 0,-1 1 0,1-1 0,0 25 128,-1 0-128,26 49 0,-1 25 0,-24 0 0,24 25 0,0-25 128,1 0-128,-1-25 0,-24 25 0,24-25 0,-24-24 0,24-1 128,-24 1-128,-1-50 0,1 1 0,-25-26 128,25-24-128,-25 25 0,0-25 0,0 0 0,-25 0 0,0 0 0,1-25 0,-26 1 0,1-1 0,0 0 0,-25 1 128,0-1 0,0 0 0,0 25 0,-25-24-128,0-26 0,-24 26 0,0-1 128,24 1-128,1-1 0,24 0 0,24 25 128,26-24-128,-1 24 0,0 0 0,1-25 128,24 25-128,0 0 128,0 0-128,0 0 0,0 0 0,24-25 0,1 1 0,49-1 0,0-49 0,24 0 0,26-49 0,24-1 0,0-24 0,-25 25 128,0-25-128,1 25 0,-26 24 0,1-24 0,0 24 0,-1 25 0,-24 0 0,-25 25 0,-24 24 0,0 1 0,-25 24 0,0 0 128,0 0-128,0 0 0,-25 24 0,25 1 0,-25 24 0,-24-24 0,24 24 0,-24 25 0,25-24-128,-50 48 128,0 25 0,0 1 0,-25-1 0,25 0 0,0 1 0,0-1 0,0 0 0,0 1 0,25-26 0,-1 26 0,-24-26 0,25 1 0,0-1 0,-1 1 0,26-25 0,-26 0 0,26-25 0,-26 1 128,26-26-128,24 1 0,-25-25 0,25 0 128,-24-25-256,24-24 0,0 0-19711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0:29.9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223 1752 22911,'0'0'256,"0"0"0,0 0 128,0 0 0,0 0-128,0 0 128,24-25-256,26 0 0,-26-24 0,26 0 128,-1-25 0,0 0 0,25 0-128,0-50 0,25 1-128,0-25 128,-1 25-128,1-25 0,-25 25 128,0-1 0,0 26-128,0-1 128,-25 25-128,-24 0 0,24 25 0,-24 24 0,-25 0 0,0 1 0,0 24 0,0 0 128,0 0-128,0 0 128,0 0-128,0 0 0,24 0 0,-24 0 128,0 0-128,0 24 0,25 1 0,-25 24 0,0 1 0,0-1 0,0 25 0,0 0 0,25 0 0,-25 25 0,0-25 0,0 49 0,0 0 0,0-24 0,0 24 0,0-24 0,0-25 0,0 0 0,0 24 0,0-48 0,0-1 0,0 0 128,0-24-128,0 24 0,0-24 0,0-25 0,0 25 0,0-25 0,0 24 0,0-24 0,0 0 0,-25-24 0,25-1 0,-25-24 0,1-1 0,-1 1 0,-24 0 0,-1-25 0,1 24 0,0-24 0,-25 1 0,0-1 0,-25-25 0,1 25 0,24 0 0,0 0 0,0 25 0,0-1 0,24 26 128,1-1 0,24 0-128,1 1 128,-1 24-128,0-25 0,25 25 0,-24 0 0,24-25 0,0 25 128,-25 0-128,50 0 0,-25-24 0,49 24 0,-24 0 0,24-25 0,0 25 0,25 0 0,25 0 0,24 0 0,25 0 0,-24 0 0,23 0 0,1 0 0,0 0 0,0 0 0,-24 0 0,-1 0 0,0 0 0,1 0 0,-26 0 0,1 0 0,-25 0 0,-25 25 0,-24-25 0,-1 0 0,-24 0 0,0 0 0,0 0 0,-24 0 0,-1 24 0,-24-24 0,-1 25 0,1-25 0,-25 25 0,0-1 128,0 26-128,-24-26 0,-1 26 0,-24-1 0,24-24 0,-24 24 128,24 0-128,-24 1 0,24-1 0,0 0 0,1 25 0,-25-24 0,24-1 0,0 0 0,1 0 0,-1 1 128,0-1-128,25-24 128,0 24-128,0 0 0,0-24 0,25 24 128,24-49-128,1 25 0,-1-25 0,0 25 128,25-25-128,-24 0 128,24 0-128,0 0 128,0 24-256,0-24 0,0-24-128,0 24-20479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9:16.06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25 1 15104,'0'0'0,"-24"0"0,24 0 0,0 0 128,0 0 0,0 0 128,0 0 0,0 0 383,0 0 1,0 0 128,0 0 128,0 0-256,0 0 0,0 0-256,0 0 128,0 0-256,0 0 0,0 0-128,0 0 128,0 0-256,0 0 0,0 0 128,0 0 128,0 0-128,0 0 0,0 0-128,0 0 128,0 0 128,0 0 0,0 0-128,0 0 0,0 0 0,0 0 128,0 0 0,0 0 0,0 0-128,0 0 128,0 0-256,0 0 128,0 0-128,0 0 0,0 0 128,0 0 0,0 0-128,0 0 0,0 0 128,0 0 0,0 0-128,0 0 128,0 0-128,0 0 0,0 0 0,0 0 128,0 0-128,0 0 128,0 0-128,0 0 128,0 0-128,0 0 0,0 0 0,0 0 0,0 0 0,0 0 0,0 0 0,24 0 0,-24 0 0,25 0 0,-25 0 0,25 0 128,-1 0-128,1 0 0,0 0 0,-1 0 0,1 0 0,0 0 0,24 0 0,-24 0 0,24 0 0,0 0 0,-24 0 128,24 0 128,25 0-256,-25 0 0,1 0 0,-1 0 0,0 0 0,1 0 0,-1 0 0,0 0 128,-24 0-128,24 0 128,1 0-128,-1 0 0,-24 0 0,24 0 0,0 0 0,-24 0 0,0 0 0,-1 24 0,1-24 0,24 0 128,-24 0-128,0 0 0,-1 0 0,1 0 0,0 0 0,-1 0 0,1 25 0,0-25 0,24 0 0,-24 0 0,24 0 0,-25 0 128,1 0-128,24 0 128,-24 0-128,24 0 0,-24 0 0,0 0 0,24 25 0,-24-25 0,24 0 0,-24 0 128,24 0-128,0 0 0,-24 24 0,24-24 0,-24 0 0,0 0 128,-1 0-128,1 0 0,0 0 0,-1 25 128,1-25-128,0 0 0,-1 0 0,1 0 0,-25 0 0,25 0 0,-25 0 0,24 0 0,-24 0 0,0 24 0,25-24 0,-25 0 0,0 0 0,25 0 0,-25 0 0,0 0 0,24 0 0,-24 0 0,0 0 128,0 0 0,0 0-128,0 0 0,0 0 0,0 0 0,0 25 0,0-25 0,25 0 0,-25 0 0,0 0 128,0 0 0,0 0-128,0 0 0,0 0 0,0 0 0,0 0 0,0 0 128,0 0-128,0 0 0,0 0-128,0 0 0,0 0-20223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9:19.85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 15744,'0'0'0,"0"0"128,0 0 128,0 0-128,0 0 127,0 0 257,0 0 128,0 0-256,0 0 0,0 0 0,0 0 0,0 0-128,0 0 128,0 0-256,0 0 128,0 0 128,0 0 0,0 0-256,0 0 128,0 0-128,0 0 128,0 0-128,0 0 0,0 0 0,0 0 128,0 0-128,0 0 0,0 0 128,0 0 0,0 0-128,0 0 0,0 24 0,24-24 0,1 0 0,-25 0 0,25 0 0,-1 25 128,1-25-256,-25 0 128,25 0 0,-1 0 0,1 0 0,0 0 128,-1 0-256,-24 0 128,25 0-128,0 0 128,-25 0-128,24 0 128,1 0-128,-25 25 128,25-25-128,-1 0 128,1 0-128,0 0 0,-1 0 0,1 0 128,0 0-128,-25 0 0,24 0 0,1 0 0,-1 0 0,-24 0 128,25 0 0,0 0 0,-1 0-128,1 24 0,0-24 0,-1 0 128,26 0-128,-50 0 0,24 0 0,26 0 0,-26 0 0,1 0 0,0 25 0,24-25 0,-24 0 128,24 0 0,-24 0-128,24 0 128,-24 0-128,24 25 0,-24-25 0,24 0 0,-24 0 0,24 0 0,0 0 0,-24 24 128,24-24-128,1 0 0,-1 0 0,25 0 0,-25 0 0,1 0 0,-1 0 0,0 0 0,0 0 0,1 0 128,-1 0-128,0 0 0,1 0 0,-1 0 0,-24 0 0,24 0 0,0 0 0,1 0 0,-26 0 0,26 0 0,-1 0 0,-24 0 0,24 0 0,0 0 0,-24-24 0,24 24 0,1 0 0,-1 0 0,-24 0 0,24 0 0,-24 0 0,24 0 0,-24 0 0,24 0 0,-24 0 0,24 0 128,-24 0-128,24 0 0,0 0 0,-24 0 0,24 0 0,0 0 0,1 0 0,-1 0 0,0 0 0,1 0 0,-1 0 0,-24 0 0,24 0 0,0 0 0,1 0 0,24 0 0,-25 0 0,0 0 128,1 0-128,-1-25 0,25 25 0,-25 0 0,1 0 0,-1 0 128,0 0-128,1 0 0,-1 0 0,25 0 0,-25 0 0,0 0 0,25 25 0,-24-25 0,-1 0 0,25 0 128,-25 0-128,1 0 0,24 0 0,-25 0 128,0 0-128,25 0 0,-24 0 0,-1 0 0,0 0 0,1 0 0,-1 0 0,-24 0 0,24 0 0,0 0 0,-24 0 0,24 0 0,1 0 0,-1 0 0,-25 0 0,26 0 0,-1 0 0,0 0 0,1 0 0,-1 0 0,0 0 0,1 0 0,-1 0 0,0 0 0,1 0 0,24 0 0,-25 0 0,0 0 0,1 0 0,-1 0 0,0 0 0,1 0 0,-1 0 0,25 24 0,-25-24 0,1 0 128,24 0-128,-25 0 0,25 0 0,-25 0 0,0 0 0,1 0 0,-1 0 0,25 0 0,-25 0 0,25 0 128,-24 0-128,-1 0 0,0 0 0,25 0 0,-24 0 0,-1 0 0,0 0 0,25 0 0,-24-24 0,-1 24 0,25 0 0,-25 0 0,1 0 0,-26 0 0,26 0 0,-1 0 0,0 0 0,0 0 0,-24 0 0,24 0 0,1 0 0,-26-25 0,26 25 0,-1 0 0,-24 0 0,24 0 0,0 0 0,-24-25 0,0 25 0,24 0 128,-24 0-128,-1 0 0,1 0 0,24 0 0,-24 0 0,24 0 0,-24 0 0,24 0 0,-24 0 0,0 0 0,24 0 0,-24 0 0,-1 0 0,26 0 0,-26 0 0,26 0 0,-26 0 0,26 0 0,-26 0 0,26 0 0,-26 0 0,25 0 0,1 0 0,-26 25 0,26-25 0,-26 0 128,26 0-128,-26 0 0,1 0 0,0 0 0,24 0 0,-24 0 0,-1 0-128,26 0 128,-26 0 0,1 0 0,24 0 0,-24 0 0,0-25 0,24 25 128,-24 0-128,24 0 128,-24 0-128,24 0 0,0 0 0,-24 0 0,24 0 0,1-24 0,-26 24-128,26 0 128,-26 0 0,26 0 128,-1 0-128,-24 0 0,24-25 0,-25 25 128,1 0-256,24 0 128,-24 0 0,0 0 0,24 0 0,-24 25 128,-1-25-128,1 0 0,0 0 0,-1 0 0,1 0 0,0 0 0,-1 0 0,1 0 128,0 0-128,-1 0 0,1 0 0,24 0 0,-24 0 0,0 0 0,-1 0 0,26 0 0,-26 0 0,-24 0 0,25 0 0,0 0 0,-25 0 0,24 0 0,-24 0 0,25 0 0,-25 0 0,25 0 0,-25 0 0,24 0 0,-24 0 0,25 0 128,-25 0-128,0 0 128,0 0-128,0 0 0,0 0 0,0 0 0,0 0 0,0 0 128,25 0-128,-25 0 0,0 24 0,0-24 0,24 0 0,-24 0 128,0 0-128,0 0 0,0 0 0,0 0 0,0 0 0,0 0 0,0 0 0,0 0 0,25 0 0,-25 0 0,0 0 0,0 0 0,0 0 0,0 0 0,0 0-512,0 0 0,0 0-19967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9:23.55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99 173 18303,'0'0'0,"0"0"0,0 0 0,0 0 0,0 0 0,0 0 0,0 0 0,0 0 0,0 0 0,0 0 0,0 0 0,0 0 128,0 0 0,0 0 128,0 0 0,0 0 0,0 0 0,0 0 0,0 0 0,0 0 0,0 0 128,-25-24-256,25 24 128,0 0-128,0 0 128,-24-25-128,24 25 128,0 0-128,0 0 128,0 0-256,0 0 128,0 0 128,0 0 0,0 0-256,0 0 128,0 0 0,0 0 128,0 0-256,0 0 128,0 0 0,0 0 0,0 0 0,0 0 128,0 0-256,0 0 128,0 0 0,0 0 128,-25 0-256,25 0 128,-25 0 0,25 0 0,0 0-128,0 0 128,0 0-128,0 0 0,0 0 0,0 0 0,0 0 0,0 0 0,0 0 0,0 0 0,0 0 0,0 0 128,0 0-128,0 0 0,0 0 0,0 0 0,25 0 0,-25 25 128,0-25-128,0 0 0,25 0 0,-25 0 128,0 24 0,0-24 0,24 0-128,-24 0 128,25 0-128,-25 0 128,25 0-128,-1 25 128,1-25-128,0 0 0,24 0 0,-24 0 128,24 0-128,0 0 0,1 0 0,-1 0 128,0 0 0,0 0 0,1 0-128,-1 0 128,0 0-128,25-25 128,-24 25-128,24 0 128,-25 0-128,25 0 0,-25 0 0,1 0 0,-1-24 0,25 24 128,-25 0-128,1 0 0,-1 0 0,0 0 128,1 0-128,-1 0 0,0 0 0,1 0 0,-1 0 0,0 0 0,25 0 0,-25 0 0,1 0 0,-1 0 0,0 0 0,1 0 128,24 0-128,-25 0 0,0 0 0,1 0 0,-1 0 0,0 24 0,1-24 0,-1 0 0,0 0 0,25 0 0,-24 0 0,-26 0 0,26 25 0,-1-25 128,0 0-128,-24 0 0,24 0 0,1 0 0,-1 25 0,0-25 0,0 0 128,1 0 0,-1 0-128,0 0 0,25 0 0,-24 0 128,-1 0-128,0 0 128,1 0-128,-1 0 0,0 0 0,1 0 0,-1 0-128,0 0 128,1 0 0,-1 0 128,0 0-128,-24 0 0,24 0 0,1-25 128,-26 25-128,26 0 0,-26 0 0,26-25 0,-1 25 0,0 0 0,25 0 0,-25-24 0,1 24 0,-1 0 0,0 0 0,1-25 0,-1 25 0,0 0 0,1-25 0,-1 25 0,-24 0 0,24 0 128,0 0-128,1-24 128,-1 24-128,0 0 0,1 0 0,-1-25 0,0 25 0,-24 0 0,24-25 0,1 25 0,-1 0 0,-24 0 0,24 0 0,0 0 0,-24 0 0,24 0 0,-24 0 0,24 0 0,-24 0 0,24 0 128,-24 0-128,-1 0 0,1 25 0,24-25 0,-24 0 0,0 0 0,-1 0 0,26 0 0,-26 25 0,1-25 0,24 0 0,-24 0 0,24 0 0,-24 0 0,0 24 0,-1-24 0,26 0 0,-26 0 0,26 0 128,-26 0 0,1 0-128,0 0 0,-1 0 0,26 25 0,-26-25 0,1 0 0,0 0 0,-1 0 0,1 0 0,0 0 0,24 0 0,-24 0 0,-1 0 0,1-25 128,0 25-128,-1 0 0,-24 0 0,25 0 0,-1 0 0,26 0 0,-26 0 0,1 0 128,24 0-128,-24 0 0,24 0 0,1-24 128,-1 24-128,-24 0 0,24 0 0,0 0 128,1 0 0,-26 0 0,26 0-128,-1-25 0,-24 25 0,24 0 0,-24 0 0,24 0 0,0 0 0,1 0 0,-1 0 0,-24 0 0,24 0 0,0 0 0,1 0 0,-1 0 128,-24 0-128,24 0 0,0 0 0,-24 0 0,24 0 0,0 25 0,1-25 0,-1 0 0,0 0 0,1 0 0,-1 0 0,-24 0 0,24 0 0,0 0 0,1 0 0,-1 0 0,-24 0 0,24 0 0,0 0 0,1-25 128,24 25-128,-25 0 0,0 0 0,1 0 0,-26 0 0,26 0 0,-1 0 0,0 0 0,-24 0 0,24 0 0,-24 0 0,-1 0 0,26 0 0,-26 0 0,26 0 0,-26 0 128,1 0-128,24 0 0,-24 0 0,0-25 0,-1 25 0,1 0 0,0 0 0,-1 0 0,1 0 0,0 0 0,-1 0 0,1 0 0,24 0 0,-24 0 0,0 0 0,-1 0 128,26 0-128,-26 0 0,1 0 0,0 0 0,-1-24 0,1 24 0,0 0 0,-1 0 0,1 0 0,0 0 0,-1 24 0,1-24 0,0 0 0,-1 0 0,1 0 0,0 0 0,-1 0 0,1 0 0,0 0 0,-1 0 0,1 0 0,0 0 0,24 0 0,-25 0 0,1 0 0,24 25 0,-24-25 0,24 0 0,-24 0 0,24 0 0,-24 0 0,0 0 0,24 0 0,-24 0 0,-1 0 0,26 0 0,-26 25 0,1-25 0,24 0 0,-24 0 0,0 0 0,24 0 0,-24 0 0,-1 24 0,1-24 0,0 0 0,-1 0 0,-24 0 0,25 0 0,0 0 0,-25 0 0,24 0 0,1 0 0,-25 0 0,0 0 0,25 0 0,-25 0 0,24 0 0,-24 0 0,0 0 0,25 0 0,-25 0 0,0 0 0,0 0 0,0 0 0,0 0 0,0 0 0,0 0 0,25 0 0,-25 0 0,0 0 0,0 0 0,24 0 0,-24 0 0,0 0 0,0 0 0,0 0-128,0 0 128,0 0-384,0 0 0,0 0-1792,0 0 0,-24 0-15615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9:27.32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25 14336,'0'0'0,"24"0"0,-24 0 128,25 0-128,-25 0 0,25 0 0,-25 0 0,0 0 128,24 0 128,-24 0-128,0 0 128,0 0 384,0 0-1,25 0 513,-25 0 128,0 0-896,0 0 128,25 0-128,-25 0 0,0-25-128,0 25 128,24 0-128,-24 0 0,0 0 0,0 0 0,0 0-128,0 0 0,0 0 128,0 0 0,0 0 0,0 0 128,25 25-128,-25-25 0,0 0-128,0 0 0,0 0 0,0 0 128,0 0-128,25 0 0,-25 0-128,24 0 128,-24 0-128,25 0 128,0 0-128,-1 0 128,1 0 0,0 0 0,24 0-128,-24 0 128,24 0-128,-24 0 128,24 0-128,-24 0 128,24 24-128,-25-24 128,26 0-128,-26 0 0,26 0 128,-1 0 0,-24 0-128,24 0 0,-24 0 0,24 0 128,0 0-128,1 0 0,-1 0 0,-24 25 0,24-25 0,0 0 128,1 0-128,-1 0 0,0 0 0,1 0 0,-1 0 0,-24 0 128,24 0-128,0 0 128,1 0-128,-1 0 0,-24 0 0,24 0 0,0 0 0,-24 25 128,24-25-128,0 0 0,1 0 0,-1 0 0,0 0 0,1 0 0,-1-25 0,0 25 128,1 0-128,-1 0 128,0 0 0,1 0 0,-1 0-128,0 0 0,1 0 0,-1 0 128,-24 0-256,24 0 128,0 0 0,1 0 0,-1 0 0,0 0 128,-24 0-128,24 0 0,1 25 0,-1-25 0,-24 0 0,24 0 0,0 0 0,0 0 0,1 0 0,-26 0 128,26 0-128,-1 0 0,0 0 0,-24 0 0,24 0 0,-24 0 128,24 0-128,1 0 0,-26 0 0,26 0 0,-26 0 0,26 0 0,-26 0 0,1 0 0,24 0 0,-24 0 128,0 0-128,24 0 128,-24 0-128,-1 0 0,26 0 0,-26 0 0,1 0 0,24 0 128,-24 0-128,24 0 0,-24-25 0,0 25 0,24 0 0,0 0 0,-24 0 0,24 0 128,0 0-128,-24 0 0,24 0 0,-24 0 0,24 25 0,-24-25 0,24 0 0,-24 0 0,24 0 0,-24 0 0,24 0 0,-24 0 0,24 0 0,-24 0 0,24 0 0,1 0 0,-26 0 0,26 0 0,-26 0 0,26 0 0,-26 0 0,1 0 0,0 0 0,24 0 0,-24 0 0,-1 0 0,26 0 0,-1 0 128,-24 0-128,24 0 0,0 0 0,-24 0 0,24 0 0,0 0 0,-24 0 0,24 0 0,1 0 0,-26 0 0,26 0 0,-1 0 0,-24 0 0,24 0 0,0 0 0,1 0 0,-1 0 0,0 24 0,1-24 0,-1 0 0,0 0 0,-24 0 0,24 0 0,1 0 0,-26 0 0,26 0 128,-1 0-128,0 0 0,1 0 0,-1 0 0,-24 0 0,24 0 0,-24 0 0,24 0 0,0 0 0,-24 0 0,24 0 0,-24 0 0,24 0 0,0 0 0,-24 0 0,24 0 0,1 0 0,-26 25 0,26-25 0,-26 0 0,26 0 0,-26 0 0,26 0 0,-26 0 0,26 0 0,-26 0 0,1 25 0,24-25 0,-24 0 0,24 0 0,-24 0 0,24 0 128,1-25-128,-1 25 128,-24 0-128,24 0 0,0 0 0,-24 0 0,24 25 0,-24-25 0,24-25 0,-24 25 0,24 0 0,0 0 0,1 0 0,-1 0 0,-24 0 0,24 0 128,0 0-128,1 0 0,-1 0 0,-24-25 128,24 25-128,0 0 0,-24 0 0,24 0 0,1 0 0,-1-24 0,0 24 0,-24 0 0,24 0 0,1 0 128,-26 0-128,26 0 0,-26 0 0,26-25 0,-26 25 0,1 0 0,24 0 0,-24 0 128,0 0-128,-1 0 0,25 0 0,-24 0 0,0 0 0,-1 0 0,-24 0 0,25 0 0,0 0 0,-1 0 0,1-25 0,-25 25 0,25 0 0,-1 0 0,-24 0 0,25 0 0,-25 0 0,0 0 128,25 0-128,-25 0 0,0 0 0,0 0 0,0 0 0,0 0 0,0 0 0,0 0 0,0 0 0,0 0 128,24 0-128,-24 0 0,0 0 0,0 0 128,0 0-128,0 0 0,0 0 0,0 0 0,0 0 0,0 0 0,0 0 0,0 0 0,0 0 0,0 0 0,0 0 0,0 0 128,0 0-128,0 0 0,0 0 0,0 0 0,0 0 0,0 0 0,0 0 0,0 0 0,0 0 0,0 0 128,0 0-128,0 0 0,0 0 0,0 0 0,0 0 0,0 0 128,0 0-128,0 0 0,0 0 0,0 0 0,0 0 0,0 0 0,0 0 0,0 0 0,0 0 0,0 0 0,0 0 0,0 0 0,0 0 0,0 0 0,0 0 0,0 0 0,0 0 0,0 0 0,0 0 0,0 0 0,0 0 0,0 0 0,0 0 0,0 0 0,0 0 0,0 0 128,0 0-128,0 0 0,0 0 0,0 0 128,0 0-128,0 0 0,0 0 0,0 0 0,0 0-128,0 0 128,0 0-768,25 0 0,-25 0-20351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9:32.70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0 149 15488,'0'-25'0,"0"25"768,0 0-1,0-24-127,0 24 0,0 0 0,0 0 0,0 0-256,0 0 128,0 0-384,0 0 128,0 0 128,0 0 0,0 0 0,0 0 128,0 0-384,0 0 128,0 0 0,0 0 128,0 0-256,0 0 0,0 0-128,0 0 128,0 0 0,0 0 128,0 0-256,0 0 128,0 0-128,0 0 0,0 0 0,0 0 128,0 0-128,0 0 0,0-25 128,25 25 0,-25 0 0,24 0 0,1 0 0,0-25 0,-1 25 0,26 0 0,-26 0-128,26 0 128,-1 0-128,0 0 128,1 0-128,-1 0 0,-24-24 0,24 24 0,0 0 0,1 0 128,24 0-128,-25 0 128,0 0-128,0 0 128,1 0-128,24 0 0,-25 0 128,0 0 0,1 0 0,-1 0 0,0 0-128,25 0 0,-24 0 0,-1 24 128,0-24-128,1 0 128,24 0-128,-25 0 0,25 0 0,-25 0 128,25 0 0,-24 0 0,24 25-128,-25-25 128,25 0-128,-25 0 0,0 0 0,25 0 0,-24 0 128,-1 0 0,25 0-128,-25 0 0,1 0 0,-1 25 128,25-25-128,-25 0 128,1 0-128,-1 0 0,0 0 128,25 0 0,-24 0-128,-1 0 128,25 0-128,-25 0 128,1 0-128,24 0 0,-25 0 0,25 0 128,-25-25-128,25 25 0,-25 0 0,25 0 0,-24 0 0,24 0 0,-25 0 0,0 0 0,25-25 0,-24 25 128,24 0-128,-25 0 0,25 0 0,-25 0 0,1 0 0,-1 0 128,0 0-128,1 0 0,24 0 0,-25 0 0,0 0 0,0 0 128,1 0-128,-1-24 0,0 24 0,1 0 0,24 0 0,-25 0 0,0 0 0,1 0 0,-1 0 0,0 0 0,1 0 0,-1 0 0,0 0 0,1 0 0,-1 0 0,0 0 0,1 0 0,-1 0 128,-24-25-128,24 25 0,0 0 0,1 0 0,-26 0 0,26 0 0,-1 0 0,0 0 0,0 0 0,-24 0 128,24 0-128,-24 0 0,24 0 0,-24 0 128,24 0-128,-24 0 0,24 0 0,-24 0 0,24 0 0,1 0 0,-26 0 0,26 0 0,-26 0 0,26 0 0,-26 0 0,26 25 0,-26-25 0,1 0 128,0 0-128,-1 0 0,-24 0 0,25 0 0,-25 0 0,25 0 128,-1 0-128,-24 0 0,0 0 0,25 0 0,-25 0 0,0 0 0,0 0 0,0 0 0,0 0 0,0 0 0,0 0-384,0 0 0,0 0-20735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9:35.83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1 222 13824,'0'0'0,"0"0"768,0 0 0,0 0 128,0 0 127,0 0 129,0 0 128,0 0-1024,0 0 128,0 0-128,0 0 128,0 0 0,0 0 0,0 0-128,0 0 0,0 0 384,0 0 0,0-25-640,0 1 128,0-1 256,25 25 0,-25-25-384,0 25 128,0 0 0,0 0 128,0-24-128,0 24 0,0 0 0,0 0 0,0 0-128,0 0 128,0 0-128,0 0 128,0 0-128,24 0 128,-24 0-128,25 0 128,0-25-128,-1 25 0,1 0 0,24 0 0,-24 0 0,24 0 128,-24 0-128,24 0 0,1 0 0,-1 0 0,0 0 0,0 0 0,-24 0 0,24 0 128,1 0-128,-26 0 0,26 0 0,-1 0 0,-24 25 0,24-25 128,0 0-128,1 0 0,-1 0 0,0 0 0,1 0 0,-1 0 128,0 0-128,1 0 0,-26 24 0,26-24 128,-1 0-128,0 0 0,1 0 0,-1 0 0,0 0 0,1 0 0,-1 0 0,0 0 128,1 0-128,-1-24 128,0 24-128,0 0 128,1 0-128,-1 0 128,0 0-128,25 0 0,-24 0 0,-1 0 0,0 0 0,1 0 0,-1 0 0,0 0 128,1 0-128,-1 0 128,0 0-128,1 0 0,-1 0 0,0 24 0,1-24 0,-1 0 0,0 0 0,1 0 0,-1 0 0,0 25 0,0-25 0,1 0 0,-1 0 0,0 0 0,1 0 0,-1 0 128,0 0-128,1 0 0,-1 0 0,-24 0 128,24 0-128,0 0 0,-24 0 0,24 0 0,1 0 0,-1 25 0,0-25 0,1 0 0,-26 0 128,26 0 0,-26 0-128,26 0 0,-1 0 0,-24 0 0,24 0 0,0 0 128,1 0-128,-1 0 0,0 0 0,25 0 0,-25 0 0,25 0 0,-24 0 0,24 0 0,0 0 0,-25-25 0,25 25 0,25 0 0,-1-25 0,-24 25 0,0 0 0,-24 0 0,-1 0 0,25 0 0,0-24 0,-25 24 0,25 0 0,-25 0 128,25 0-128,-24 0 128,24 0-128,-25-25 0,0 25 0,1 0 0,24 0 0,-25 0 0,0 0 0,1 0 0,-1 0 0,0 0 0,1 0 0,-1 0 0,-24 0 128,24 0 0,0 0-128,-24-25 0,24 25 0,1 0 128,-1 0-128,0 0 0,1 0 0,-1 0 0,25 0 0,-25 0 0,0 0 0,1 0 0,24 0 0,-25 0 0,25 0 0,-25 0 0,25 0 0,-24 0 0,-1 25 0,25-25 0,-25 0 0,25 0 0,-24 0 0,24 25 128,-25-25-128,25 0 128,0 0-128,0 0 0,-25 0 0,50 0 0,-1 0 128,-24 0 0,25 0-128,-25 0 128,0 0-128,0 0 0,-25 0 0,1 0 0,-1 0 0,25 0 0,-25 0 0,25 0 0,-24 0 0,-1 0 0,25 0 0,-25 0 0,25-25 0,-24 25 0,23 25 0,-23-25 0,24 0 0,-25 0 128,0-25-128,1 25 0,-1 0 0,25 0 0,-25 0 0,1 0 0,24 0 0,-25 0 0,0 0 0,25 0 0,-24 0 0,-1 0 0,0 0 0,1 0 128,-1 0-128,0 0 0,-24 0 0,24 0 0,1-25 0,-1 25 0,0 0 0,0 0 128,-24 0-128,24 0 0,-24 0 0,0 0 0,24 0 0,-24-24 0,-1 24 0,1 0 0,0 0 0,-1 0 0,1 0 0,0 0 128,-1 0-128,-24 0 0,25 0 0,-25 0 0,25 0 0,-1 0 0,-24-25 0,25 25 0,-25 0 0,0 0 0,25 0 0,-25 0 0,0 0 0,24 0 0,-24 0 0,0 0 128,25 0-128,-25 0 0,25 0 0,-1 0 0,1 0 0,-25 25 0,25-25 0,-1 0 0,-24 0 0,25 0 0,-25 0 0,25 0 0,-25 0 0,24 24 128,1-24-128,-25 0 0,0 0 0,25 0 0,-25 0 0,24 0 128,-24 0-128,0 0 0,0 0 0,0 0 128,25 0-128,-25 0 0,0 0 0,0 0 0,25 0 0,-25 0 0,24 0 0,-24 0 0,0 25 0,0-25 0,0 0 0,0 0 0,0 0 0,0 0 0,0 0-128,0 0 128,0 0-256,0 0 0,0 0-512,0 0 0,-24 0-3712,-1 25-11519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1:02.21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 16767,'0'0'0,"25"0"0,-25 0 0,0 0 0,0 0 128,0 0 128,0 0 0,0 0 384,0 0 0,0 0 0,0 0 128,0 0-384,0 0 128,0 0 0,0 0 128,0 0-512,0 0 128,0 0 128,0 0 0,0 0-256,0 0 128,0 0-128,0 0 128,0 0-256,0 0 128,0 0-128,0 0 0,0 0 128,0 0 128,0 0-128,0 0 128,0 0-128,0 0 128,0 0-128,0 0 0,0 0 0,0 0 0,0 0-128,0 0 128,0 0-128,0 0 128,24 0-128,-24 0 128,25 0 0,0 24 0,-25-24-128,24 0 0,1 0 0,0 0 128,-25 0-128,24 0 128,1 0-128,0 0 0,-25 0 0,24 25 0,1-25 0,0 0 128,-1 0-128,1 0 0,0 0 0,-1 0 128,1 0-128,0 0 0,-1 0 0,1 0 0,0 0 0,-1 0 0,-24 0 0,25 0 0,0 0 0,-1 0 0,-24 0 0,25 0 0,0 0 0,-1 0 0,-24 0 0,25 0 0,0 0 128,-1 0 128,1 0-256,-1 0 0,1 0 0,0 0 0,-1 0 0,1 0 128,0 0-128,-1 0 128,1 0-128,-25 0 0,25 0 0,-1 0 0,1 0 0,0 0 0,-1 25 0,1-25 0,0 0 0,-1 0 0,-24 0 0,25 0 0,0 0 0,-1 0 128,1 0-128,0 0 0,-1-25 0,26 25 0,-26 0 0,1 0 0,24 0 0,-24 0 0,0 0 0,24 0 128,-24 0-128,-1-25 0,1 25 0,0 0 0,-1 0 0,-24 0 0,25 0 0,0 0 0,-1 0 0,-24 0 0,25 0 0,0 0 0,-1 0 0,1 0 128,0 0-128,-1 0 0,-24 0 0,25 0 0,0 0 0,-25 0 0,24 0 0,-24 0 128,25 0-128,-1 0 0,1 0 0,0 0 0,-1 0 0,1 0 0,0 0 0,-1 0 128,1 0-128,0 0 0,-1 0 0,1 0 128,0 0-128,-1 0 0,1 0 0,0 0 0,-1 0 0,1-24 0,0 24 0,-1 0 0,1 0 0,0 0 0,-1 0 0,1 0 0,0 0 0,-25 0 128,24 0-128,-24 0 128,0 0-128,0 0 0,25 0 0,-25 0 0,0 0 0,0 0 0,0 0 0,0 0 0,0 0 0,0 0 0,0 0-640,0 0-19839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9:47.04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25 75 18943,'0'0'0,"0"0"0,0 0 0,0 0 0,0 0 0,0 0 0,0 0 0,-25-25-256,25 1 0,0-1-13055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9:49.36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420 100 10880,'0'24'0,"0"-24"128,0 0 0,0 0-128,0 0 128,-25-24 0,25 24 128,0 0 512,0 0 128,-25-25-640,25 25 0,0 0 128,0 0 0,-24 0 0,24 0 128,-25 0-256,25 0 128,0-25 127,-25 25 129,25 0-512,-24 0 128,24 0-256,-25 0 128,25 0-128,-25-24 128,1 24 128,24 0 0,-25 0-128,25 0 128,-25 0-128,1 0 128,24 0-256,-25-25 128,0 25 0,25 0 128,-24 0 128,24 0 128,0 0-384,-25 0 128,25 0 0,0 0 128,-25 0-384,25 0 128,0 0 0,0 0 0,0 0 0,0 0 0,0 0 0,0 0 128,0 0 0,0 0 0,25 0-128,-25 0 0,25 0 0,-1 0 0,1 0 0,0 0 0,-1 0-128,26 0 128,-26 25-128,26-25 128,-1 0 0,-24 0 128,24 0-256,-24 0 128,24 24 0,0-24 128,1 0-256,-1 0 128,0 0-128,0 0 0,1 0 0,24 0 128,-25 0-128,0 0 0,1 0 0,-1 0 128,25 0 0,-25 0 0,1 0-128,24 0 0,-25 0 0,0 0 128,1 0 0,-1 0 0,25 0-128,-25 0 0,25 0 0,-24-24 0,24 24 0,-25 0 128,0 0-128,25 0 128,-25-25 0,1 25 0,24 0-128,-25 0 0,0 0 0,1 0 128,-1 0-128,0 0 0,1 0 0,-1 0 0,0 0 0,1 0 128,-1 0-128,0 0 0,1 0 0,-1 0 0,0 0 0,1 0 0,-1 0 0,0 0 128,-24 0-128,24 0 0,1 0 0,-1 0 128,0 0-128,0 0 0,1 25 0,-1-25 128,0 0-128,-24 0 0,24 0 0,1 0 128,-1 24-128,0-24 128,1 0-128,-1 0 128,-24 25-128,24-25 128,0 0-128,1 0 128,-1 0-256,25 0 128,-25 25 0,1-25 0,-1 0 0,0 0 128,1 0-128,-1 0 0,0 0 0,1 0 0,-1 0 0,0 0 0,0 0 128,1 0 0,-1 0-128,25 0 0,-25 0 0,1 0 128,24 0-128,-25-25 0,0 25 0,25 0 128,0 0-128,-24 0 128,-1 0-128,25 0 0,-25 0 0,25 0 128,-24 0-128,-1 0 0,25 0 0,-25 25 128,25-25-128,-25 0 0,1 0 0,24 0 0,-25 0 0,0 0 128,1 0-128,24 0 128,-25 0-128,0 0 128,25 0-128,-24 24 0,24-24 0,-25 0 128,0 0-128,1 0 128,-1 0-128,0 0 0,1 0 0,24 0 128,-25 0-128,0 0 0,-24 0 0,24 0 0,1 0 0,-1 0 0,0 0 0,0 0 0,1 0 0,-1 0 128,0 0-128,1 0 0,-1 0 0,0 0 0,1 0 0,-26 0 128,26 0-128,-1 0 128,0 0-128,1 0 0,-1 0 0,0 0 0,-24 0 0,24 0 0,1 0 0,-1 0 0,0 0 0,-24 0 0,24 0 0,1 0 0,-26 0 0,26 0 0,-26 0 0,25 0 0,-24 0 0,0 0 0,-1 0 0,1 0 0,0 0 0,24 0 0,-24 0 0,24 0 0,-24 0 0,-1 0 0,26-24 0,-26 24 0,1 0 0,0 0 0,-1 0 0,1 0 0,0 0 0,-1 0 0,1 0 0,-25 0 0,25 0 0,-25 0 0,24 0 0,-24 0 0,25 0 0,-25 0 0,0 0 0,0 0 0,25 0 0,-25 0 128,0 0-128,0 0 0,0 0 0,0 0 0,0 0 0,0 0 128,0 0-128,0 0 128,0 0-128,0 0 0,0 0 0,0 0 0,0 0 0,0 0 0,24 0 0,-24 0 0,0 0 0,0 0 0,0 0 0,0 0 0,0 0 0,0 0 0,0 0 0,0 0 0,0 0 0,0 0 0,25 0 0,-25 0 0,0-25 0,0 25 0,25 0 0,-25 0 0,0 0 0,0 0 0,0 0 0,0 0 0,0 0 0,0 0 0,24 0 0,-24 0 0,0 0 0,0 0 0,0 0 0,0 0 0,0 0-128,0 0 0,0 0-512,0 0 0,0 0 256,0 0 0,0-25-20095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9:51.50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50 18687,'0'0'0,"0"0"128,0 0 128,0 0-256,0 0 128,0 0 0,0 0 0,0 0-128,0 0 128,0 0 0,0 0 0,0 0 256,0 0 128,0 0-384,0 0 128,0 0 128,0 0 128,0 0-384,0 0 128,25 0-256,0 0 128,-1-24-128,1 24 128,24 0-128,-24 0 128,24 0 0,-24 24 128,0-24 0,24 0 0,0 0-128,-24 25 0,24-25 0,0 0 0,1 25 128,-1-25 0,0 0-128,25 0 0,-24 0 0,-1 0 128,25 24-128,-25-24 128,1 0-128,-1 25 0,0-25-128,1 0 0,-1 0 128,0 25 0,25-25-128,-24 0 128,-1 0-128,25 0 0,-25 0 0,1 24 0,-1-24 0,25 0 128,-25 0-128,0 0 0,25 0 0,-24 0 128,-1 0-128,25 0 0,-25 0 0,1-24 0,-1 24 0,0 0 128,25 0-128,-24 0 0,24 0 0,-25 0 128,25-25-128,0 25 128,-25 0-128,1-25 128,24 25-128,-25 0 0,0-24 0,25 24 128,-25 0-128,1 0 0,24-25 0,-25 25 0,0 0 0,1 0 0,-1-25 0,0 25 0,-24 0 0,24 0 0,1-24 0,-1 24 0,-24 0 0,-1 0 0,1 0 128,0 0 0,-1 0-128,1-25 0,-25 25 0,25 0 0,-1 0 0,-24 0 128,25 0-128,-25 0 0,0 0 0,0 0 0,25 0 0,-25 0 0,0 0 0,0 0 0,0 0 0,0 0 0,0 0 128,0 0 0,0 0-128,0 0 0,0 0 0,0 0 0,0 0 0,0 0 0,0 0-512,0 0 0,0 0-896,0 0 0,0 0-15871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29:56.96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74 14976,'0'0'0,"0"25"256,0-25 0,0 0 0,0 0 0,0-25 128,0 25 127,0 0 1,0 0 0,0-24 0,0 24 0,0 0 128,0 0 0,0 0-384,0 0 128,0 0-256,0 0 128,0 0-128,0 0 128,0 0 0,0 0 0,0 0-128,0 0 128,0 0 0,0 0 128,0 0-384,0 0 128,0 0-128,0 0 128,24 0 256,-24 0 128,0 0-256,0 0 0,0 0-128,0 0 128,0 0-128,0 0 0,0 0 0,0 0 128,0 0-128,0 0 0,0-25-128,0 25 128,0 0 0,0 0 0,0 0-128,0 0 128,25 0 0,-25 0 0,0 0-128,0 0 128,25 0-128,-25 0 0,0 0 128,0 0 0,0 0-128,0 0 0,0 0 0,0 0 128,0 0 0,0 0 0,24 0-128,-24 0 128,0 0-128,25 0 128,-25 0-128,0 0 0,25 25 0,-25-25 0,24 0 0,-24 0 128,25 0-128,0 0 128,-25 0-128,24 0 128,-24 0-128,25 0 128,0 0-128,-1 0 128,1 0-128,0 0 128,-1 0-128,1 0 0,0 0 0,-1 0 128,1 0-128,0 0 128,-1 0 0,-24 0 0,25 0-128,-1-25 128,-24 25-128,25 0 0,0 0 0,-25 0 128,24 0-128,-24 0 0,25 0 0,0 0 128,-25 0-128,24 0 128,1 0-128,-25 0 0,25 0 0,-25 0 0,24 0 0,1 0 128,0 0-128,-1 0 0,1 0 0,-25 0 0,25 0 0,24 0 128,-24 0-128,-1 0 0,1 0 0,0 0 0,-1 0 0,1 0 0,0 0 0,-1 0 0,1 0 0,0 0 0,-1 0 0,1 0 0,0 0 0,-1 0 0,1 0 0,0 0 0,-25-25 0,24 25 0,1 0 0,0 0 0,-1 0 0,1 0 0,0 0 0,-1 0 0,1 0 0,-25 0 128,49 0-128,-24 0 0,0 0 0,-1 0 0,1 0 0,0 0 0,24 0 0,-24 0 128,-1 0-128,1 0 0,24 0 0,-24 0 0,24 0 0,-24 0 0,-1 0 0,26 0 0,-26 0 0,1 0 0,24 0 0,1 0 0,-26 0 0,1 0 0,24 0 0,-24 0 0,24 0 0,-24 0 0,24 0 0,1 0 0,-1 0 0,0 0 0,1 0 0,-1 0 0,0 0 0,1 0 0,-1 25 0,0-25 128,1 0-128,-26 0 0,26 0 0,-1 0 0,0 0 0,0 0 0,1 0 0,-1 0 0,0 0 0,1 0 0,-1 0 0,0 0 0,1 0 0,-1 0 0,0 0 0,25 0 128,-49 0-128,49 0 0,-25 0 0,1 0 0,-26 0 0,26 0 0,-1 0 0,0 0 0,-24 0 0,24 25 0,1-25 0,-26 0 0,26 0 0,-1 0 0,0 0 0,0 0 0,1 0 0,-26 0 0,26 0 0,-26 0 0,26 24 0,-26-24 0,26 0 0,-26 0 0,26 0 0,-26 0 0,26 0 0,-1 0 0,0 0 0,1 0 128,-1 0-128,0 0 128,1 0-128,-1 0 0,0 0 0,1 0 0,-26 0 0,26 0 0,-1 0 0,0 0 0,25 0 0,-24 0 0,-1 0 0,0 0 0,0 0 0,1 0 0,-1 0 0,0 0 0,1 0 0,-1 0 0,-24 0 0,49 25 0,-50-25 0,26 0 0,-1 0 0,0 0 0,1 0 0,-1 0 0,-24 0 0,24 0 0,0 0 0,-24 0 0,24 0 0,-24 25 0,24-25 0,1 0 0,-1 0 0,0 0 0,-24 0 0,24 0 0,1 0 0,-26 0 0,25 0 0,1 0 0,-1 0 0,0 0 0,-24 0 0,49 0 0,-25 0 0,1 0 0,-1 0 0,0 0 0,1 0 0,-1 0 0,0 0 0,1 0 0,-1 0 0,0 0 0,25 0 0,-24 0 0,24 0 0,-25 0 0,0 24 0,25-24 0,-24 0 0,-1 0 128,0 0-128,25 0 0,-25 0 0,25 0 0,-24 0 0,24 0 0,-25 0 0,0 0 0,25 0 0,-24 0 0,-1 0 0,0 0 0,1 0 0,-1 0 0,25 0 0,-25 0 0,1 0 0,24 0 0,-25 0 0,0 0 0,1 0 0,24 0 0,-25 0 0,0 0 0,25 0 0,-25 0 0,1 0 0,24 0 0,-25 0 0,0 0 0,25 0 0,-24 0 0,24 0 0,0 0 0,0 0 0,-25 0 0,0 0 0,25 0 0,-24 0 0,-26 0 0,26 0 0,24 0 0,-25 0 0,0 0 0,0 0 0,1 0 0,-1 0 0,0 0 0,1 0 0,-26 0 0,26 0 0,-26 0 0,1 0 0,24-24 0,-24 24 0,0 0 0,-1 0 0,1 0 0,24-25 0,-24 25 0,0 0 0,-1 0 0,1 0 0,0 0 0,-1 0 0,1 0 0,-25 0 0,25 0 0,-1 0 0,-24-25 0,25 25 0,-25 0 128,25 0-128,-25 0 0,0 0 0,0 0 0,24 0 0,-24 0 0,0 0 0,0 0 0,0 0 0,0 0 0,0 0 0,0 0 0,0 0 0,0 0 0,0 0 0,0 0 0,0 0 0,0 0 0,0 0 0,0 0 0,0 0 0,0 0 0,0 0 0,0 0 0,0 0 0,0 0 0,0 0 0,0 0 0,0 0-256,0 0 128,0 0-1024,0 0 128,0 0-19583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30:00.91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25 396 11392,'0'0'0,"0"0"128,0 0 128,0 0-128,0 0 0,0 0 0,0 0 128,0 0 0,0 0 0,0 0 1536,0 0 127,0 0-1535,0 0 128,0 0 512,0 0 128,0 0-1024,0 0 0,0 0 0,0 0 128,0 0 0,0 0 0,0-25-128,0 25 128,0 0 128,0 0 0,0-25 0,0 25 0,-24 0-256,24 0 0,0-24 0,0 24 128,0 0 128,0 0 0,0 0-256,0 0 0,0 0 128,0 0 128,0 0-384,0 0 128,24-25 0,1 25 0,0-25-128,-1 25 128,1-24 0,24 24 128,-24-25-256,24 25 128,-24-25 0,24 25 128,1 0-256,-1 0 128,0-24-128,25 24 128,-25 0-128,1-25 128,-1 25 0,25-25 0,-25 25-128,1 0 128,-1 0 0,0-24 128,1 24-256,-26 0 128,26 0-128,-1 0 128,-24 0-128,-1 0 0,26 0 128,-26 0 0,1 0-128,0 0 0,24 0 0,-24 0 128,24 0 0,0 0 0,-24 0-128,24 0 128,1 0-128,-26 0 0,26 0 0,-26 0 0,26 0 0,-26 0 0,26 0 0,-26 0 128,25 0-128,-24 0 128,24 0-128,-24 24 128,24-24-128,-24 0 0,24 0 0,-24 0 128,24 0-128,1 0 0,-26 0 0,26 25 128,-26-25-128,26 0 0,-26 0 0,26 0 0,-26 0 0,26 0 0,-26 25 0,26-25 0,-26 0 0,26 0 0,-26 0 0,1 0 128,0 0-128,-1 24 0,26-24 0,-26 0 128,-24 0-128,25 0 0,0 0 0,-1 0 0,-24 0 0,25 0 0,-25 0 0,25 0 0,-25 0 0,24 0 0,-24 0 0,25 0 0,0 0 0,-1 0 0,1 0 0,-1 0 0,1 25 0,24-25 0,-24 0 0,0 0 0,-1 0 0,26 0 128,-26 0-128,1 0 0,0 0 0,24 0 128,-24 0-128,-1 0 0,26 0 0,-26 0 0,1 0 0,24 0 0,-24 0 0,24 0 0,-24 0 0,24 0 0,1 0 0,-1 0 128,0 0-128,1 0 0,-1-25 0,-24 25 128,24 0-128,-24 0 128,24 0-128,0 0 0,1 0 0,-1 0 0,0 0 0,25 0 0,-25 0 0,1 0 128,24 0-128,-25 0 0,0 0 0,25 0 0,-24 0 0,24 0 0,-25 0 0,25 0 0,-25 0 0,25 0 0,-24 0 0,24 0 0,-25 0 0,25 0 0,-25 0 0,25 0 0,-24 0 0,23 0 0,-23 0 0,-1 0 0,0 0 0,1 0 128,-1 0-128,25 0 0,-25 0 0,1 0 0,-1-24 0,0 24 0,1 0 0,-1 0 0,0 0 0,-24 0 128,24 0-128,1 0 0,-26 0 0,26 0 0,-1 0 0,0 0 0,1-25 0,-1 25 0,0 0 0,1 0 0,-1 0 0,0 0 0,25 0 0,-25 0 0,1 0 0,24 0 0,-25 0 0,25 0 0,-25 0 0,25 0 0,-24 0 0,24 0 0,0 0 0,-25 0 0,25 0 0,0 0 0,-25 0 0,25 0 0,-24 0 0,24 0 0,-25 0 0,0 0 0,25 0 0,0 0 0,-25 0 0,25 0 0,0 0 0,0-25 0,25 25 0,-50 0 0,25 0 0,-24-24 128,24 24-128,-25 0 128,25 0-128,-25-25 0,25 25 0,-24 0 0,24 0 0,-25-25 0,0 25 0,1 0 0,23 0 0,-23 0 128,-1 0-128,0 0 0,1-24 0,-1 24 0,0 0 0,-24 0 0,24 0 0,-24 0 0,24 0 0,-24 0 0,24 0 0,-24 0 0,0 0 0,24 0 0,-24 0 0,24 0 0,-24 0 0,-1 0 0,26 0 0,-26 0 0,1 0 0,0 0 0,-1 0 0,1 0 0,-25 0 0,25 0 0,-1 0 0,-24 0 0,25-25 0,0 25 0,-25 0 0,24 0 0,-24 0 0,25 0 0,-25 0 0,25 0 0,-25 0 0,24 0 0,-24 0 0,25 0 0,0 0 0,-1 0 0,1 0 0,-25 0 0,24 0 0,1 0 0,0 0 0,-1 0 0,1 0 0,-25 0 0,25 25 0,-1-25 0,-24 0 0,25 0 128,-25 0-128,25 0 0,-25 0 0,24 0 0,1 0 0,-25 0 0,25 0 0,-25 0 0,24 0 0,-24 0 0,25 0 0,-25 0 0,25 0 0,-1 0 0,-24 0 0,25 0 0,-25 0 0,0 0 0,25 0 0,-25 0 0,24 0 0,-24 0 0,0 0 0,25 0 0,-25 0 0,25 0 0,-25 0 0,0 0 0,0 0 0,0 0 0,0 0 0,0 0 0,0 0 0,0 0 0,24 0 0,-24 0 0,25 0-256,-25 0 128,0 24 0,25-24 0,-25 0-768,24 0 128,-24 25-384,25 0-18687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31:09.7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12676 296 18175,'0'0'0,"-24"0"256,24 0 0,0 0 0,0 0 128,0 0-128,0 0 0,0 0 128,0 0 0,0 0 0,0 0 0,0 0-128,0 0 0,0 0-128,0 0 128,-25 0-128,25-25 128,0 25-128,-25 0 0,25-24 0,0 24 128,-24 0-256,24-25 128,-25 25-128,25 0 0,-25-25 0,25 25 0,-24 0 0,-1-24 0,0 24 0,1-25 128,-1 25-128,0-25 128,1 25-128,-1-24 0,0-1 0,1 25 128,-1 0-128,-24-25 0,24 25 0,0 0 128,1 0-128,-26-24 0,26 24 0,-1 0 0,0 0 0,-24 0 128,24 0-128,1 0 0,-1-25 0,-24 25 0,24 0 0,-24 0 0,-1 0 0,26 0 128,-1 0-128,-24 0 0,24 0 0,-24 0 0,24 0 0,1 0 0,-1 0 0,0 0 0,-24 0 0,24 25 0,-24-25 0,24 0 0,-24 0 0,0 0 0,-1 24 0,1-24 128,0 25 0,-1-25 0,26 25-128,-26-25 0,26 24 0,-26-24 128,26 0-128,-1 25 0,0-25 0,-24 0 128,24 0-128,1 0 128,-1 25-128,0-25 0,1 0 0,24 0 128,-25 0-128,0 0 0,25 0 0,-24 24 0,-1-24 0,0 0 0,1 0 0,-1 25 128,25-25-128,-24 0 0,-1 0 0,25 25 0,-25-25 0,1 0 0,24 0 0,-25 24 0,0-24 0,1 0 0,-1 0 0,0 25 128,1-25-128,24 0 0,-25 0 0,-24 25 0,24-25 0,0 0 0,-24 0 0,24 24 0,-24-24 0,24 0 0,-24 25 0,24-25 0,-24 25 0,24-25 0,-24 0 0,24 24 128,-24-24-128,0 25 0,24-25 0,-24 0 0,-1 25 0,1-25 0,24 0 0,-24 24 0,0-24 0,24 0 0,-24 25 0,-1-25 0,1 0 0,0 0 0,0 25 0,-1-25 0,-24 0 0,25 0 0,-25 0 0,25 0 128,-25 0-128,0 0 0,24 0 0,-24 0 0,0 0 0,0 0 0,0 0 0,-24 0 0,-1 0 0,25 0 0,-24 0 0,24-25 0,24 25 0,-24 0 0,25 0 0,-25 0 128,0 0-128,0-25 0,-25 25 0,25 0 0,-24 0 0,24 0 0,0-24 0,0 24 0,-25 0 0,25 0 0,-25 0 0,1-25 0,24 25 0,0 0 0,0 0 0,0 0 0,-25 0 0,1 0 0,-1 0 0,0 0 0,25 0 0,-24 0 0,-1 0 0,0 25 0,1-25 0,-1 24 0,1-24 0,-1 0 0,0 0 0,1 25 0,-26-25 0,26 25 0,-1-25 0,0 0 0,-24 24 0,24-24 0,1 0 0,-1 25 0,1-25 0,-1 25 0,-24-25 0,24 24 0,0-24 0,-24 25 0,24 0 0,-24-25 0,24 24 0,-24 1 0,24-25 0,1 25 0,-25-25 0,24 24 0,0-24 0,1 0 128,-1 25-128,0-25 0,25 0 0,-24 0 0,24 0 0,0 0 0,0 24 0,0-24 0,24 0 0,-24 0 0,25 25 0,-25-25 0,0 0 0,0 25 0,-24-25 0,48 24 0,-24-24 0,25 25 0,-25 0 0,25-1 0,-25-24 0,0 50 0,0-26 0,0 26 0,-25-1 0,50-24 0,-1-1 0,1 26 0,24-26 0,-24 1 0,0 24 0,0-24 0,24 24 0,0-24 0,-24 24 0,24-24 0,1 0 0,24 24 0,-25-24 0,25-1 0,0 26 0,0-1 0,0-24 0,0 24 0,0 0 0,25-24 0,-25 24 0,24 1 0,1-1 0,0-24 0,-1 24 0,1 0 0,0-24 0,-1 24 0,26 0 0,-1-24 0,0 24 0,0-24 0,25 24 0,-24-24 0,24 24 0,24-24 0,1 24 0,0-24 0,-1 24 0,1-24 0,0 0 0,24-25 0,-24 24 0,-1-24 0,25 25 0,-24-25 0,24 25 0,1-25 0,-1 0 0,0 24 128,1-24-128,24 0 128,-25 0-128,25 0 0,-25 25 0,25-25 128,25 0-128,-25 0 0,24 25 0,1-25 0,-25 0 0,25 0 0,-1 0 0,1 0 0,-1 0 128,26 0 0,-26-25-128,26 25 128,-1 0-128,-25-25 0,26 25 0,-26-24 128,26 24-128,-26-25 0,1 25 0,24 0 0,-49-25 0,25 25 0,24-24 0,-24-1 128,-25 25-128,24-25 128,26 1-128,-26-1 128,1 0-128,-1 1 128,-24-1-128,25 25 0,-25-25 0,0 1 0,25-1 0,-26 0 0,1 1 0,0-1 0,0 0 0,0 1 0,0-1 128,-24 25 128,-1-25-256,0 1 0,25-1 0,-25 0 128,1 1-128,-26-1 0,1 0 128,24 1 0,-24-1-128,0 1 128,-1-26-128,-24 26 0,25-1 0,-25 0 128,24 1-128,-24-26 0,25 1 0,0 0 0,-1-1 0,1 1 0,-25 0 0,0 24 0,25-24 0,-50 24 128,25 0-128,-49 1 0,24-26 0,-24 26 0,24-1 0,-24-24 0,-1 24 0,26-24 0,-26-1 0,1 1 128,0 0-128,-1 24 128,1-24-128,-25-1 0,25 26 0,-25-26 128,0 1 0,0 0 0,0 0-128,-25-1 128,25 1-128,-25 24 128,1-24-128,-1 0 0,-24 24 0,24-24 0,-24-1 0,24 26 0,-24-26 0,-1 26 128,-24-26-128,0 26 0,0-1 0,-24-24 0,-26 24 0,26 0 0,-26 1 0,1 24 0,24-25 0,-24 25 0,25 0 0,-26 25 0,1-25-128,-25 24 128,0 1 0,0 0 0,25-1-128,-1-24 0,1 25 256,-123 24-21631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1:11.35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0 198 12416,'0'0'0,"0"0"128,0 0 128,0 0 384,0 0 0,0 0 256,0 0 0,0 0 255,0 0 1,0 0-512,0 0 0,0 0-384,0 0 128,0 0-128,0 0 0,0 0 128,0 0 128,0 0-384,0 0 128,0 0-128,0 0 128,0 0-128,0 0 0,0 0 0,0 0 0,0 0 128,0 0 0,0 0-128,0 0 128,0 0-256,0 0 128,0 0-128,0 0 128,0 0-128,0 0 128,0 0 0,0 0 0,0 0 0,0 0 0,0 0 0,0 0 0,0 0 0,0 0 0,0 0 0,0 0 0,0 0-128,0 0 128,0 0-128,0 0 128,0 0-128,0 0 128,0 0-128,0 0 128,0 0 0,0 0 0,0 0-128,0 0 0,0 0 0,0 0 0,0 0 0,0 0 128,0 0-128,0 0 0,25 0 0,-1 0 0,1 0 0,0 0 0,-1 0 0,1 0 128,0 0-128,-1 0 0,1 0 0,0 0 0,-25 0 0,24 0 128,1 0-128,-25 0 128,25 0-128,-1 0 0,1 0 0,0 0 128,-1 0-128,1 0 0,0 0 0,24 0 0,-24 0 0,-1 0 0,1 0 0,0 0 128,-1 0-128,-24 0 128,50 0-128,-26 0 128,1 0-128,0 0 0,-1 0 0,1 0 0,0 0 0,-1 0 0,1 0 0,0 0 0,-1 0 0,1 0 0,0 0 0,-1 0 0,1 0 0,0 0 128,24 0-128,-24 0 0,-1 0 0,1 0 0,24 0 0,-24 0 0,0 24 0,-1-24 128,1 0-128,-1 0 0,26 0 0,-26 0 0,1 0 0,0 0 0,-1 0 0,1 0 0,24 0 0,-24 0 0,0 0 0,24-24 0,-24 24 0,-1 0 0,1 0 0,0 0 128,-1 0-128,1 0 128,0 0 0,-1 0 0,1 0-128,0 0 0,-1 0 0,1 0 0,0 0 0,-1 0 128,1 0-128,0 0 0,24 0 0,-24 0 0,-1 0 0,26 0 0,-26 0 0,1 0 0,0 0 0,24 0 0,-24 0 0,-1 0 0,1 0 0,0 0 0,-1 0 0,1 0 128,0 0-128,-25 0 128,24 0-256,1 0 128,-1 0 0,1 0 0,0 0 0,-1-25 0,-24 25 0,25 0 0,0 0 0,-1 0 0,26 0 0,-26 0 128,1 0-128,0 0 0,-1 0 0,1 0 0,24 0 0,-24 0 128,0 0-128,-1 0 0,1 0 0,0 0 0,-1 0 0,1 0 0,0 0 0,-1 0 0,1 0 0,24 0 0,-24-25 0,0 25 0,24 0 0,-24 0 0,24 0 0,-24 0 0,-1 0 0,1 0 0,24 0 0,-24 0 0,0 25 0,-1-25 0,1 0 0,0 0 0,-25 0 0,24 0 0,1 0 0,0 0 0,-1 0 0,1 0 0,0 0 0,-1 0 128,-24 0-128,25 0 0,-1 0 0,1 0 0,0 0 0,-1 0 0,-24 0 0,25 0 0,0 0 0,-1 0 0,1 0 128,24 0 0,-24 0-128,0 0 0,-1 0 0,1 0 0,0 0 0,-1 0 0,1 0 0,24 0 128,-24 0-128,0-25 0,-1 25 0,26 0 0,-26 0 0,1 0 0,0 0 0,24 0 0,-24 0 0,-1 0 0,1 0 0,24 0 128,-24 0-128,0 0 0,-1 0 0,1 0 128,0 0-128,24 0 0,-24 0 0,24 0 0,-24 0 0,-1 0 0,26 0 0,-26 0 0,25 0 0,-24 0 0,24 0 0,-24 0 0,24 0 0,-24 0 0,24 0 0,-24 0 128,0 0-128,24 0 0,0 0 0,1 0 0,-1 0 0,0 0 0,1 0 0,-1 0 0,0 0 0,1 0 0,-1 0 0,25 0 0,-25-24 0,1 24 128,-1 0-128,0 0 0,1 0 0,-1 0 0,0-25 0,1 25 0,-1 0 0,0 0 0,0 0 0,1 0 0,-26-25 0,26 25 128,-1 0-128,-24 0 128,24-24-128,0 24 0,-24 0 0,24 0 0,1-25 0,-26 25 0,26 0 0,-26 0 0,1 0 0,24 0 0,-24 0 0,0 0 0,-1-25 0,1 25 128,0 0-128,24 0 128,-24 0-128,-1 0 0,1 0 0,0 0 0,-1 0 0,1 0 0,0 0 0,-1 0 0,-24 0 0,25 0 0,0 0 0,-1 0 128,1 0-128,-25 0 0,25 0 0,-1 0 0,1 0 0,-25 0 0,24 0 0,1 0 0,-25 0 0,25 0 128,-1 0-128,1 0 0,0 25 0,-1-25 0,1 0 0,0 0 0,24 0 0,-24 0 0,-1 0 0,26 0 0,-26 0 0,1 25 0,24-25 0,-24 0 0,0 0 0,-1 0 128,1 0-128,24 0 0,-24 0 0,0 24 0,24-24 0,0 0 0,-24 0 0,24 0 0,1 0 0,-26 0 0,26 0 0,-1 0 0,0 0 0,1 0 0,-26 0 0,26 0 0,-1 0 0,0 0 0,25 0 0,-25 0 0,1 0 0,-1 0 0,0 0 0,1 0 0,-1 0 0,0 0 0,-24 0 0,24 0 0,-24 0 0,24 0 0,-24 0 0,24 0 0,-24 0 0,0 0 0,24 0 0,-24 0 0,-1 0 0,26 0 0,-26 0 0,1 0 0,0 0 0,-1 0 0,1 0 0,0 0 0,-1 0 0,26 0 0,-26 0 0,1 0 0,0 0 0,-1 0 0,1 0 0,24 0 0,-24 0 0,-1 0 0,1 0 0,0 0 0,-1 0 0,1 0 0,0 0 0,-1 0 0,-24 0 0,25 0 0,0 0 0,-1 0 0,1 0 0,-25 0 0,25 0 0,-1 0 0,1 25 0,0-25 0,-1 0 0,-24 0 0,25 0 0,0 0 0,-1 0 0,1 0 0,0 0 0,-1 0 0,26 0 0,-1 0 0,0 0 0,1 0 0,-1 0 0,0 25 0,1-25 0,-1 0 0,-24 0 0,-1 0 0,1 0 0,0 0 0,-25-25 0,0 25 0,24 0 0,-24 0 0,0 0 0,0 0 0,0 0-128,0 0 128,0 0-512,0 0 128,0 0 768,-24 0 0,24-25-22655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1:14.67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0 198 16767,'0'0'0,"0"0"128,0 0 128,0 0 0,0 0 640,0 0 128,0 0-640,0 0 0,0 0 0,0 0 0,0 0-256,0 0 0,0 0 256,0 0 0,0 0-256,0 0 0,0 0 0,0 0 0,0 0 128,0 0 0,25 0-128,-25 25 0,25-25 128,24 0 0,-24 0-128,-1 0 128,1 0-256,-1 0 128,1 0 0,0 0 128,-1 24-256,1-24 128,0 0 0,24 0 128,-24 0-128,-1 25 0,1-25-128,24 0 128,-24 0-128,0 0 0,24 0 0,0 25 0,1-25 128,-1 0 0,0 0-128,-24 24 128,24-24-128,1 0 0,-1 0 128,0 0 0,1 25 0,-1-25 0,-24 0-128,24 0 128,0 0-128,1 25 0,-1-25 0,0 0 0,25 0 0,-25 0 128,1 0-128,24 0 0,-25 0 0,0 0 0,25 0 0,-24 0 128,24 0-128,-25 0 0,0 0 0,1 0 128,24 0-128,-25 0 128,25 0-128,-25-25 128,25 25-128,-24 0 0,-1 0 0,25 0 128,-25 0-128,1 0 0,-1-25 0,0 25 0,0 0 0,1 0 0,24 0 0,-25 0 0,0-24 0,1 24 0,-1 0 0,-24 0 128,24 0-128,0 0 0,1 0 0,-1 0 0,0-25 0,1 25 0,-1 0 0,0 0 0,1 0 0,-1 0 0,0 0 0,-24 0 0,24 0 0,1 0 0,-1 0 0,0 0 0,1 0 0,-26 0 0,25 0 0,1 0 0,-1 0 0,0 0 0,1 0 0,-1 0 0,0 0 0,1-25 0,24 25 0,-25 0 128,0 0-128,25 0 0,-24 0 0,-1 0 0,0 0 128,1 0 0,-1 0-128,0 0 0,1 0 0,-1-24 0,25 24 0,-25 0 0,1 0 0,-1-25 128,0 25-128,25 0 0,-25 0 0,1 0 0,-1 0 0,0-25 0,1 25 0,-1 0 0,0 0 0,25 0 0,-24 0 0,24 0 128,-25-24-128,25 24 0,-25 0 0,1 0 0,24 0 0,-25 0 0,25 0 0,-25 0 128,1 0-128,-1 0 0,25 0 0,-25 0 128,0-25-128,25 25 128,-24 0-128,24 0 0,-25 0 0,0 0 0,1 0 0,24 0 0,-25 0 0,0 0 0,-24 0 0,24 0 0,1 0 0,-1 0 0,0 0 0,1 0 128,-1-25-128,-24 25 128,24 0-128,-24 0 0,24 0 0,-24 0 0,-1 0 0,1 0 0,24 0 0,-24 0 0,-1 0 0,1 0 0,0-24 0,24 24 0,-24 0 0,24 0 0,-24 0 0,24 0 128,0 0-128,-24 0 0,24-25 0,-24 25 0,24 0 0,1 0 0,-26 0 0,26 0 0,-1 0 0,0 0 0,1 0 0,24 0 0,-25 0 0,0-25 0,1 25 0,-1 0 128,0 0-128,25 0 0,-24 0 0,-1 0 0,0 0 0,25 0 0,-25 0 0,1 0 0,24 0 0,-25 0 0,-24 0 0,24 0 0,-24 0 0,24 0 0,-24 0 0,24 0 0,0 0 0,1 0 0,-26 0 0,26 0 0,-1 0 0,0 25 128,-24-25-128,0 0 0,24 0 0,-24 0 0,-1 0 0,1 0 0,0 0 0,-1 0 0,1 0 0,24 0 0,-24 0 0,0 0 0,-1 0 0,1 0 0,0 0 0,-25 0 0,24 0 0,1 0 128,-25 0-128,49 0 0,-24 0 0,-1 0 0,26 0 0,-26 0 0,26 0 0,-26 0 0,1 0 0,0 0 0,-1 0 0,-24 0 0,25 0 0,0 0 0,-1-25 0,1 25 0,24 0 0,-24 0 0,0 0 0,24 0 0,-24 0 0,-1 0 0,1 0 0,0 0 128,-1 0-128,1 0 0,0-24 0,-1 24 0,1 0 0,-25 0 0,25 24 0,-25-24 128,24 0-128,-24 0 128,0-24-128,0 24 0,0 0 0,0 0 0,0 0 0,0 0 0,0 0 0,0 0 0,0 0-128,0 0 0,0 0-21375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1:17.90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1 222 14720,'0'0'0,"0"0"0,0 0 128,24-25 0,-24 25 0,0 0 0,0 0 128,0 0 767,0 0 1,0 0-768,0 0 0,0 0 256,0 0 128,0 0-512,0 0 128,0 0-128,0 0 0,0 0 128,0 0 0,0 0-128,0 0 128,0 0 0,0 0 0,0 0-128,0 0 0,0 0 128,0 0 0,0 0-128,25 0 0,-25 0 0,25 0 128,-25 0 0,49 0 0,-24 0-256,24 0 0,-24 0 0,24 0 0,0 0 256,0 0 0,1 0-256,-1 0 128,25 0 0,-25 0 0,25-24-128,-24 24 128,24 0 0,0 0 0,-25 0-128,25 0 128,0 0-128,0-25 128,-25 25-128,25 0 0,0 0 0,-24 0 128,24 0-128,-25 0 128,0 0 0,25 0 0,-25 0-128,25 0 0,-24 0 0,-1 0 128,25 0-128,-25 0 0,1 0 0,-1 0 128,0 0-128,1 0 0,24 0 0,-25 0 128,0 0-128,1 0 0,-1 0 0,0 0 0,1 0 0,24 0 0,-25 0 0,-24 0 128,24 0-128,0 25 128,0-25-128,1 0 128,-1 0-128,0 24 128,1-24-128,-1 0 0,-24 0 0,24 0 0,0 25 0,1-25 0,-26 0 0,26 0 128,-26 0-128,1 0 128,0 0-128,-1 0 0,1 0 0,24 0 128,-24 0-128,0 0 0,24 0 0,-24 0 0,24 0 0,0 0 128,-24 0-128,24 0 0,-24 0 0,0 0 0,24 0 0,-24 0 0,-1-25 0,26 25 0,-1 0 0,0 0 0,0 0 0,25 0 0,-24 0 0,-1 0 0,25 0 0,-25 0 0,1 0 0,24 0 128,-25 0-128,25 0 0,0 0 0,0-24 128,-25 24-128,25 0 0,0 0 0,-24 0 128,24 0-128,-25-25 128,25 25-128,0 0 0,-25 0 0,25 0 128,-25 0-128,25 0 128,-24-25-128,24 25 0,-25 0 128,0 0 0,1 0-128,-1 0 0,0-24 0,1 24 0,-1 0 0,0 0 0,1 0 0,-1 0 128,-24-25-128,24 25 0,0 0 0,1 0 0,-1 0 0,0 0 128,1 0-128,24 0 0,-25 0 0,0 0 0,0 0 0,25 0 0,-24 0 0,-1 0 0,0 0 0,1 0 0,24 0 0,-25 0 0,0 0 0,1 0 0,-26 0 0,26 0 128,-1 0-128,0 0 0,1 0 0,-26 0 0,26-25 0,-1 25 0,0 0 0,-24 0 128,0 0-128,24 0 0,-24 0 0,24 0 0,-24 0 0,-1 0 0,1 0 0,-1 0 0,26 0 0,-26 0 0,1 0 0,24 0 128,-24 0-128,0 0 0,24 0 0,0 25 0,-24-25 0,24 0 128,-24 0-128,24 0 0,-24 0 0,0 0 0,24 0 0,-24 0 128,24 0-128,0 0 0,-24 0 0,24 0 0,1 0 0,24 0 128,-25 0-128,0 0 0,1 0 0,-1 0 0,0 0 0,25 0 0,-24 0 0,23 0 0,-23 0 0,24 0 128,0 0-128,-25 0 0,0 0 0,1 0 0,-1-25 0,0 25 0,1 0 0,-26 0 0,26 0 0,-26 0 0,1 0 0,0 0 0,-1 0 0,1 0 128,0 0-128,-1 0 0,1 0 0,0 0 0,-1 0 0,1 0 0,0 0 0,-1 0 128,-24 0-128,25 0 0,0 0 0,-1 0 128,1 0-128,24 0 0,-24 0 0,0 0 0,-1 0 0,1 0 0,0 0 0,-25 0 0,24 0 0,1 0 0,-1 0 0,-24 0 0,25 0 0,0 0 0,-1 0 0,1 0 0,0 0 0,-1 0 0,1 0 0,0 0 0,-1 0 0,-24 0 0,0 0 0,25 0 0,-25 0 0,25 0 0,-1 0 0,1 0 0,0 0 0,24 0 0,-24 0 0,24 0 0,0 0 0,-24-24 0,0 24 0,24 0 0,-24 0 0,-1 0 0,1 0 0,0 0 128,-1 0-128,-24 0 0,25 0 0,-25 0 0,0 0 0,0 0 0,25 0 0,-25 0 0,0 0-128,0 0 128,0 0-256,0 0 0,-25 0-1408,0-25 0,1 25-16511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1:21.05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1 321 16384,'0'0'0,"0"-24"0,0 24 0,0 0 0,0 0 0,24 0 0,-24 0 127,0 0 1,0 0 128,25 0 128,-25 0 128,0 0 256,0 0 128,0 0-256,0 0 128,0 0-640,0 0 128,25 0-128,-25 0 128,24 0-128,1 0 0,-25 0 0,25 0 0,-1 0 0,26 0 0,-26 0 128,1 0 0,0 0 0,-1 0 0,1 0-128,24 0 128,-24 0 0,-1 0 0,26 0-128,-1 0 0,0 0 0,1 0 128,-1 0-256,0 0 128,1 0 0,24 0 128,-25 0-128,0 0 0,25 0-128,0 0 128,0 0 0,25 0 128,0 0-256,-1-25 128,1 25 0,-25 0 0,-25 0-128,25 0 0,-25-24 0,1 24 0,-1 0 0,0 0 128,25 0-128,-24 0 0,24 0 0,-25 0 128,25 0-128,-25 0 0,25 0 0,-24 0 0,-1 0 0,25 0 128,-25 0-128,1 0 128,-1 0-128,0 0 128,1 0-128,-1 0 0,0 0 0,0 0 128,1 0-128,-1 0 0,0 0 0,1 0 0,-1 0 0,-24 24 0,24-24 0,0 0 128,-24 0-128,24 0 128,1 0 0,-1 0 0,0 0-128,1 0 128,-1 0-128,0 0 0,1 0 0,-26 0 0,26 0 0,-26 0 0,26 0 0,-1 0 128,-24 0-128,24 0 0,0 0 0,-24 0 128,24 0-128,0 0 0,-24 0 0,24-24 0,-24 24 0,24 0 0,-24 0 0,0 24 128,24-24-128,-24 0 0,-1 0 0,1 0 0,0 0 0,24 0 128,-24 0-128,24 0 0,-24-24 0,24 24 0,-24 24 0,-1-24 128,1 0-128,0 0 0,24 0 0,-24 0 0,-1 0 0,1 0 0,0 0 0,-1 0 0,26 0 0,-26 0 0,1 0 0,0 0 0,24 0 0,-24 0 0,-1 0 0,26 0 0,-26 0 0,26 25 0,-26-25 0,25 0 0,-24 0 0,24 0 0,1 0 0,-26 0 0,26 0 0,-1 0 0,-24 0 0,24 0 0,0 0 0,-24 0 0,24 0 0,1 0 0,-1 0 0,0 0 0,1-25 0,-1 25 0,0 0 0,1 0 0,24-24 0,-25 24 0,0 0 0,25 0 0,-24-25 0,-1 25 0,25 0 0,-25-25 0,0 25 0,25 0 0,-24-24 0,-1 24 0,25 0 0,-25-25 0,1 25 128,-1 0 0,0-25-128,1 25 0,-1 0 0,0 0 0,-24 0 0,24 0 128,-24 0-128,0 0 0,24-24 0,-24 24 0,24 0 0,0 0 0,-24 0 0,24 0 0,-24 0 0,0 0 0,-1 0 0,26 0 0,-26 0 0,1 0 0,24 0 0,-24 0 0,-1 0 0,26 0 128,-26 0-128,26 0 0,-1 0 0,-24 0 128,24 0-128,0 0 0,-24 0 0,24 24 0,1-24 0,-1 0 0,0 0 0,1 0 0,-1 0 0,0 0 0,1 0 0,-1 0 0,0 0 0,25 0 0,-24 0 0,-1 0 0,25 0 0,-25 0 128,25 0-128,0 0 0,0-24 0,25 24 0,-1-25 0,1 25 0,0 0 0,-25 0 0,24-25 0,-24 25 0,25 0 0,-50 0 0,1 0 0,-1 0 0,0 0 0,1-24 0,-1 24 0,-24 0 0,-1 0 0,26 0 0,-26 0 0,1-25 0,-1 25 0,1 0 0,-25 0 0,25 0 0,-1 0 0,-24 0 128,25 0-128,-25 0 0,25 0 0,-25 0 0,0 0 0,24 0 0,-24 0 0,0 0 0,25 0 0,-25 0 0,0 0 0,0 0 0,25 0 0,-25 0 0,24 0 0,-24 25 0,25-25 0,0 0 0,-25 0 0,24 0 0,1 0 0,-25 24 0,25-24 0,-1 0 0,1 0 0,0 0 0,-1 0 0,26 0 0,-26 25 0,1-25 0,24 0 0,-24 0 0,0 0 0,-1 0 0,1 0 0,-25 0 0,0 0 0,0 0 0,25 0 0,-25 0 0,0 0 0,0 0 0,0 0 0,0 0 0,0 0 0,0 0 0,0 0-128,0 0 128,0 0-2048,0 0 128,-25-25-16255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11T19:11:22.28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25 10752,'0'0'0,"0"0"1536,0 0 128,0 0-1024,0 0 0,0 0-128,0 0 0,0 0-129,0 0 129,25 0-128,-25 0 128,0 0 0,0 0 0,25 0 128,-25 0 128,0-25-512,0 25 0,24 0 128,-24 0 0,25 0-256,-25 0 128,24 0 128,1 0 128,0 0-384,24 0 128,0 0 0,1 0 0,-1 0-128,25 0 128,-25 0-128,25 0 128,-24 0-128,-1 0 128,25 0-128,-25 0 0,1 0 0,-1 0 0,0 0 0,1 0 0,-26 0-128,26 0 128,-26 0-128,1 0 128,0 0 0,-1 0 0,1 0-128,-25 0 128,25 0-128,-1 0 128,-24 0-128,0 0 0,0 0 0,0 0 0,0 0 0,0 0 0,0 0 0,0 0 128,0 0-128,0 0 0,0 0 0,0 0 0,0 0 0,0 0 0,0 0-896,0 0 128,0 0-17407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ustomXml" Target="../ink/ink9.xml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customXml" Target="../ink/ink8.xml"/><Relationship Id="rId5" Type="http://schemas.openxmlformats.org/officeDocument/2006/relationships/customXml" Target="../ink/ink5.xml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customXml" Target="../ink/ink7.xml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customXml" Target="../ink/ink15.xml"/><Relationship Id="rId18" Type="http://schemas.openxmlformats.org/officeDocument/2006/relationships/image" Target="../media/image18.png"/><Relationship Id="rId3" Type="http://schemas.openxmlformats.org/officeDocument/2006/relationships/customXml" Target="../ink/ink10.xml"/><Relationship Id="rId7" Type="http://schemas.openxmlformats.org/officeDocument/2006/relationships/customXml" Target="../ink/ink12.xml"/><Relationship Id="rId12" Type="http://schemas.openxmlformats.org/officeDocument/2006/relationships/image" Target="../media/image15.png"/><Relationship Id="rId17" Type="http://schemas.openxmlformats.org/officeDocument/2006/relationships/customXml" Target="../ink/ink17.xml"/><Relationship Id="rId2" Type="http://schemas.openxmlformats.org/officeDocument/2006/relationships/image" Target="../media/image1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customXml" Target="../ink/ink14.xml"/><Relationship Id="rId5" Type="http://schemas.openxmlformats.org/officeDocument/2006/relationships/customXml" Target="../ink/ink11.xml"/><Relationship Id="rId15" Type="http://schemas.openxmlformats.org/officeDocument/2006/relationships/customXml" Target="../ink/ink16.xml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customXml" Target="../ink/ink13.xml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customXml" Target="../ink/ink23.xml"/><Relationship Id="rId3" Type="http://schemas.openxmlformats.org/officeDocument/2006/relationships/customXml" Target="../ink/ink18.xml"/><Relationship Id="rId7" Type="http://schemas.openxmlformats.org/officeDocument/2006/relationships/customXml" Target="../ink/ink20.xml"/><Relationship Id="rId12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customXml" Target="../ink/ink22.xml"/><Relationship Id="rId5" Type="http://schemas.openxmlformats.org/officeDocument/2006/relationships/customXml" Target="../ink/ink19.xml"/><Relationship Id="rId15" Type="http://schemas.openxmlformats.org/officeDocument/2006/relationships/customXml" Target="../ink/ink24.xml"/><Relationship Id="rId10" Type="http://schemas.openxmlformats.org/officeDocument/2006/relationships/image" Target="../media/image22.png"/><Relationship Id="rId4" Type="http://schemas.openxmlformats.org/officeDocument/2006/relationships/image" Target="../media/image19.png"/><Relationship Id="rId9" Type="http://schemas.openxmlformats.org/officeDocument/2006/relationships/customXml" Target="../ink/ink21.xml"/><Relationship Id="rId1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customXml" Target="../ink/ink30.xml"/><Relationship Id="rId18" Type="http://schemas.openxmlformats.org/officeDocument/2006/relationships/image" Target="../media/image33.png"/><Relationship Id="rId3" Type="http://schemas.openxmlformats.org/officeDocument/2006/relationships/customXml" Target="../ink/ink25.xml"/><Relationship Id="rId7" Type="http://schemas.openxmlformats.org/officeDocument/2006/relationships/customXml" Target="../ink/ink27.xml"/><Relationship Id="rId12" Type="http://schemas.openxmlformats.org/officeDocument/2006/relationships/image" Target="../media/image30.png"/><Relationship Id="rId17" Type="http://schemas.openxmlformats.org/officeDocument/2006/relationships/customXml" Target="../ink/ink32.xml"/><Relationship Id="rId2" Type="http://schemas.openxmlformats.org/officeDocument/2006/relationships/image" Target="../media/image1.png"/><Relationship Id="rId16" Type="http://schemas.openxmlformats.org/officeDocument/2006/relationships/image" Target="../media/image32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customXml" Target="../ink/ink29.xml"/><Relationship Id="rId5" Type="http://schemas.openxmlformats.org/officeDocument/2006/relationships/customXml" Target="../ink/ink26.xml"/><Relationship Id="rId15" Type="http://schemas.openxmlformats.org/officeDocument/2006/relationships/customXml" Target="../ink/ink31.xml"/><Relationship Id="rId10" Type="http://schemas.openxmlformats.org/officeDocument/2006/relationships/image" Target="../media/image29.png"/><Relationship Id="rId19" Type="http://schemas.openxmlformats.org/officeDocument/2006/relationships/customXml" Target="../ink/ink33.xml"/><Relationship Id="rId4" Type="http://schemas.openxmlformats.org/officeDocument/2006/relationships/image" Target="../media/image26.png"/><Relationship Id="rId9" Type="http://schemas.openxmlformats.org/officeDocument/2006/relationships/customXml" Target="../ink/ink28.xml"/><Relationship Id="rId1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customXml" Target="../ink/ink39.xml"/><Relationship Id="rId18" Type="http://schemas.openxmlformats.org/officeDocument/2006/relationships/image" Target="../media/image43.png"/><Relationship Id="rId26" Type="http://schemas.openxmlformats.org/officeDocument/2006/relationships/image" Target="../media/image47.png"/><Relationship Id="rId3" Type="http://schemas.openxmlformats.org/officeDocument/2006/relationships/customXml" Target="../ink/ink34.xml"/><Relationship Id="rId21" Type="http://schemas.openxmlformats.org/officeDocument/2006/relationships/customXml" Target="../ink/ink43.xml"/><Relationship Id="rId7" Type="http://schemas.openxmlformats.org/officeDocument/2006/relationships/customXml" Target="../ink/ink36.xml"/><Relationship Id="rId12" Type="http://schemas.openxmlformats.org/officeDocument/2006/relationships/image" Target="../media/image40.png"/><Relationship Id="rId17" Type="http://schemas.openxmlformats.org/officeDocument/2006/relationships/customXml" Target="../ink/ink41.xml"/><Relationship Id="rId25" Type="http://schemas.openxmlformats.org/officeDocument/2006/relationships/customXml" Target="../ink/ink45.xml"/><Relationship Id="rId2" Type="http://schemas.openxmlformats.org/officeDocument/2006/relationships/image" Target="../media/image35.png"/><Relationship Id="rId16" Type="http://schemas.openxmlformats.org/officeDocument/2006/relationships/image" Target="../media/image42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customXml" Target="../ink/ink38.xml"/><Relationship Id="rId24" Type="http://schemas.openxmlformats.org/officeDocument/2006/relationships/image" Target="../media/image46.png"/><Relationship Id="rId5" Type="http://schemas.openxmlformats.org/officeDocument/2006/relationships/customXml" Target="../ink/ink35.xml"/><Relationship Id="rId15" Type="http://schemas.openxmlformats.org/officeDocument/2006/relationships/customXml" Target="../ink/ink40.xml"/><Relationship Id="rId23" Type="http://schemas.openxmlformats.org/officeDocument/2006/relationships/customXml" Target="../ink/ink44.xml"/><Relationship Id="rId10" Type="http://schemas.openxmlformats.org/officeDocument/2006/relationships/image" Target="../media/image39.png"/><Relationship Id="rId19" Type="http://schemas.openxmlformats.org/officeDocument/2006/relationships/customXml" Target="../ink/ink42.xml"/><Relationship Id="rId4" Type="http://schemas.openxmlformats.org/officeDocument/2006/relationships/image" Target="../media/image36.png"/><Relationship Id="rId9" Type="http://schemas.openxmlformats.org/officeDocument/2006/relationships/customXml" Target="../ink/ink37.xml"/><Relationship Id="rId14" Type="http://schemas.openxmlformats.org/officeDocument/2006/relationships/image" Target="../media/image41.png"/><Relationship Id="rId22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E1A60-918F-4E23-A5BB-50FCC9E0A4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River Continuum Concept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615AF3-9CF9-4A26-9EA7-637386B7F5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9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96AF9E4B-4019-4B2C-B2BC-883F6CA15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97669"/>
            <a:ext cx="4194027" cy="6283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8F55AD-9BFB-4042-9E02-1FF32977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7309" y="609600"/>
            <a:ext cx="4276692" cy="1320800"/>
          </a:xfrm>
        </p:spPr>
        <p:txBody>
          <a:bodyPr anchor="ctr">
            <a:normAutofit/>
          </a:bodyPr>
          <a:lstStyle/>
          <a:p>
            <a:r>
              <a:rPr lang="en-US" dirty="0"/>
              <a:t>Statement of the Concept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985823" y="2160589"/>
            <a:ext cx="4285176" cy="3768573"/>
          </a:xfrm>
        </p:spPr>
        <p:txBody>
          <a:bodyPr>
            <a:normAutofit/>
          </a:bodyPr>
          <a:lstStyle/>
          <a:p>
            <a:r>
              <a:rPr lang="en-US" dirty="0"/>
              <a:t>Communities = multiple populations that live in the same area</a:t>
            </a:r>
          </a:p>
          <a:p>
            <a:r>
              <a:rPr lang="en-US" dirty="0"/>
              <a:t>Mosaics = systems made up of moving parts</a:t>
            </a:r>
          </a:p>
          <a:p>
            <a:r>
              <a:rPr lang="en-US" dirty="0" err="1"/>
              <a:t>Integrading</a:t>
            </a:r>
            <a:r>
              <a:rPr lang="en-US" dirty="0"/>
              <a:t> population aggregates = different populations that make up a whole but can be viewed individually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BD1B8B5-5B5D-4077-AB01-1EE35A626643}"/>
                  </a:ext>
                </a:extLst>
              </p14:cNvPr>
              <p14:cNvContentPartPr/>
              <p14:nvPr/>
            </p14:nvContentPartPr>
            <p14:xfrm>
              <a:off x="683553" y="825515"/>
              <a:ext cx="3871080" cy="89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BD1B8B5-5B5D-4077-AB01-1EE35A62664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9553" y="717515"/>
                <a:ext cx="3978720" cy="30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996B088-5204-4571-A110-3DE7F586DFC3}"/>
                  </a:ext>
                </a:extLst>
              </p14:cNvPr>
              <p14:cNvContentPartPr/>
              <p14:nvPr/>
            </p14:nvContentPartPr>
            <p14:xfrm>
              <a:off x="461433" y="993995"/>
              <a:ext cx="4057560" cy="1159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996B088-5204-4571-A110-3DE7F586DFC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7793" y="886355"/>
                <a:ext cx="4165200" cy="33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B0EFA1B-727F-4079-AD5A-85E3CB650105}"/>
                  </a:ext>
                </a:extLst>
              </p14:cNvPr>
              <p14:cNvContentPartPr/>
              <p14:nvPr/>
            </p14:nvContentPartPr>
            <p14:xfrm>
              <a:off x="488073" y="1171835"/>
              <a:ext cx="311040" cy="626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B0EFA1B-727F-4079-AD5A-85E3CB65010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34433" y="1063835"/>
                <a:ext cx="418680" cy="27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212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96AF9E4B-4019-4B2C-B2BC-883F6CA15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97669"/>
            <a:ext cx="4194027" cy="6283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8F55AD-9BFB-4042-9E02-1FF32977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7309" y="609600"/>
            <a:ext cx="4276692" cy="1320800"/>
          </a:xfrm>
        </p:spPr>
        <p:txBody>
          <a:bodyPr anchor="ctr">
            <a:normAutofit/>
          </a:bodyPr>
          <a:lstStyle/>
          <a:p>
            <a:r>
              <a:rPr lang="en-US" dirty="0"/>
              <a:t>Statement of the Concept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985823" y="2160589"/>
            <a:ext cx="4285176" cy="3768573"/>
          </a:xfrm>
        </p:spPr>
        <p:txBody>
          <a:bodyPr>
            <a:normAutofit/>
          </a:bodyPr>
          <a:lstStyle/>
          <a:p>
            <a:r>
              <a:rPr lang="en-US" dirty="0"/>
              <a:t>Conceptualization = idea or way of viewing things</a:t>
            </a:r>
          </a:p>
          <a:p>
            <a:r>
              <a:rPr lang="en-US" dirty="0"/>
              <a:t>Assemblages of species = groups of species</a:t>
            </a:r>
          </a:p>
          <a:p>
            <a:r>
              <a:rPr lang="en-US" dirty="0"/>
              <a:t>“…respond by their occurrences and relative abundance to the physical gradients present” = The amount of a species that exists in an area is determined by its physical environment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099BDF6-7F1A-4047-9954-D83E02BF3970}"/>
                  </a:ext>
                </a:extLst>
              </p14:cNvPr>
              <p14:cNvContentPartPr/>
              <p14:nvPr/>
            </p14:nvContentPartPr>
            <p14:xfrm>
              <a:off x="3480033" y="1233755"/>
              <a:ext cx="968040" cy="27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099BDF6-7F1A-4047-9954-D83E02BF397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26033" y="1126115"/>
                <a:ext cx="1075680" cy="24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B92DA90-1321-482A-929A-8EC7A9A8A786}"/>
                  </a:ext>
                </a:extLst>
              </p14:cNvPr>
              <p14:cNvContentPartPr/>
              <p14:nvPr/>
            </p14:nvContentPartPr>
            <p14:xfrm>
              <a:off x="550353" y="1349315"/>
              <a:ext cx="4048560" cy="802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B92DA90-1321-482A-929A-8EC7A9A8A78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6353" y="1241315"/>
                <a:ext cx="415620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B5D4BAD-71FB-4F2B-AECB-7560C7A1E82F}"/>
                  </a:ext>
                </a:extLst>
              </p14:cNvPr>
              <p14:cNvContentPartPr/>
              <p14:nvPr/>
            </p14:nvContentPartPr>
            <p14:xfrm>
              <a:off x="497073" y="1544435"/>
              <a:ext cx="4021920" cy="1335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B5D4BAD-71FB-4F2B-AECB-7560C7A1E82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3073" y="1436795"/>
                <a:ext cx="4129560" cy="34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5765E66-29C8-4986-AE17-5464B54B0F56}"/>
                  </a:ext>
                </a:extLst>
              </p14:cNvPr>
              <p14:cNvContentPartPr/>
              <p14:nvPr/>
            </p14:nvContentPartPr>
            <p14:xfrm>
              <a:off x="461433" y="1695635"/>
              <a:ext cx="4048560" cy="802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5765E66-29C8-4986-AE17-5464B54B0F5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07793" y="1587635"/>
                <a:ext cx="415620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CA0C96B-D169-423A-A83E-EBB0F365D4DA}"/>
                  </a:ext>
                </a:extLst>
              </p14:cNvPr>
              <p14:cNvContentPartPr/>
              <p14:nvPr/>
            </p14:nvContentPartPr>
            <p14:xfrm>
              <a:off x="434793" y="1828475"/>
              <a:ext cx="4048560" cy="1159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CA0C96B-D169-423A-A83E-EBB0F365D4D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81153" y="1720835"/>
                <a:ext cx="4156200" cy="33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0ABB495-4708-47BF-9331-EE9D99D166C3}"/>
                  </a:ext>
                </a:extLst>
              </p14:cNvPr>
              <p14:cNvContentPartPr/>
              <p14:nvPr/>
            </p14:nvContentPartPr>
            <p14:xfrm>
              <a:off x="523713" y="2130515"/>
              <a:ext cx="444240" cy="93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0ABB495-4708-47BF-9331-EE9D99D166C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69713" y="2022515"/>
                <a:ext cx="551880" cy="22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631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96AF9E4B-4019-4B2C-B2BC-883F6CA15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97669"/>
            <a:ext cx="4194027" cy="6283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8F55AD-9BFB-4042-9E02-1FF32977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7309" y="609600"/>
            <a:ext cx="4276692" cy="1320800"/>
          </a:xfrm>
        </p:spPr>
        <p:txBody>
          <a:bodyPr anchor="ctr">
            <a:normAutofit/>
          </a:bodyPr>
          <a:lstStyle/>
          <a:p>
            <a:r>
              <a:rPr lang="en-US" dirty="0"/>
              <a:t>Statement of the Concept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985823" y="2160589"/>
            <a:ext cx="4285176" cy="4087811"/>
          </a:xfrm>
        </p:spPr>
        <p:txBody>
          <a:bodyPr>
            <a:normAutofit/>
          </a:bodyPr>
          <a:lstStyle/>
          <a:p>
            <a:r>
              <a:rPr lang="en-US" dirty="0"/>
              <a:t>Functional relationships = working relationships</a:t>
            </a:r>
          </a:p>
          <a:p>
            <a:r>
              <a:rPr lang="en-US" dirty="0"/>
              <a:t>“…understanding of the biological strategies and dynamics…” = how do species that live there survive and co-exist with others</a:t>
            </a:r>
          </a:p>
          <a:p>
            <a:r>
              <a:rPr lang="en-US" dirty="0"/>
              <a:t>“… consideration of the gradient of physical factors formed by the drainage network.” = we must consider the physical factors, including light, temperature, sediment, </a:t>
            </a:r>
            <a:r>
              <a:rPr lang="en-US" dirty="0" err="1"/>
              <a:t>etc</a:t>
            </a:r>
            <a:r>
              <a:rPr lang="en-US" dirty="0"/>
              <a:t> of the entire watershed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16DA6E7-EF6B-449D-87C5-1B2C2D62A3A6}"/>
                  </a:ext>
                </a:extLst>
              </p14:cNvPr>
              <p14:cNvContentPartPr/>
              <p14:nvPr/>
            </p14:nvContentPartPr>
            <p14:xfrm>
              <a:off x="514713" y="2858435"/>
              <a:ext cx="3986280" cy="89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16DA6E7-EF6B-449D-87C5-1B2C2D62A3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1073" y="2750435"/>
                <a:ext cx="4093920" cy="30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AFD1554-F1D5-47AB-AB10-D07406CFD725}"/>
                  </a:ext>
                </a:extLst>
              </p14:cNvPr>
              <p14:cNvContentPartPr/>
              <p14:nvPr/>
            </p14:nvContentPartPr>
            <p14:xfrm>
              <a:off x="541353" y="3000635"/>
              <a:ext cx="3933000" cy="71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AFD1554-F1D5-47AB-AB10-D07406CFD72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7713" y="2892635"/>
                <a:ext cx="4040640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AF9574F-09EB-434A-878C-13629F1AE0EC}"/>
                  </a:ext>
                </a:extLst>
              </p14:cNvPr>
              <p14:cNvContentPartPr/>
              <p14:nvPr/>
            </p14:nvContentPartPr>
            <p14:xfrm>
              <a:off x="576993" y="3195755"/>
              <a:ext cx="3951000" cy="712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AF9574F-09EB-434A-878C-13629F1AE0E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2993" y="3088115"/>
                <a:ext cx="4058640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0721651-D9B9-4E0A-9DF5-69B8BB7AF3E0}"/>
                  </a:ext>
                </a:extLst>
              </p14:cNvPr>
              <p14:cNvContentPartPr/>
              <p14:nvPr/>
            </p14:nvContentPartPr>
            <p14:xfrm>
              <a:off x="567993" y="3364595"/>
              <a:ext cx="3924360" cy="1245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0721651-D9B9-4E0A-9DF5-69B8BB7AF3E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3993" y="3256595"/>
                <a:ext cx="4032000" cy="34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BD1A0F3-9511-43C3-94CF-084ABA760A8A}"/>
                  </a:ext>
                </a:extLst>
              </p14:cNvPr>
              <p14:cNvContentPartPr/>
              <p14:nvPr/>
            </p14:nvContentPartPr>
            <p14:xfrm>
              <a:off x="576993" y="3533075"/>
              <a:ext cx="3888720" cy="626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BD1A0F3-9511-43C3-94CF-084ABA760A8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22993" y="3425435"/>
                <a:ext cx="399636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AFD0F953-8038-4ACF-8586-3256AE0335FB}"/>
                  </a:ext>
                </a:extLst>
              </p14:cNvPr>
              <p14:cNvContentPartPr/>
              <p14:nvPr/>
            </p14:nvContentPartPr>
            <p14:xfrm>
              <a:off x="514713" y="3701915"/>
              <a:ext cx="3933000" cy="892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AFD0F953-8038-4ACF-8586-3256AE0335F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61073" y="3593915"/>
                <a:ext cx="4040640" cy="30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A522F9AD-30A8-405F-9E23-A90361EBE8E3}"/>
                  </a:ext>
                </a:extLst>
              </p14:cNvPr>
              <p14:cNvContentPartPr/>
              <p14:nvPr/>
            </p14:nvContentPartPr>
            <p14:xfrm>
              <a:off x="550353" y="3932675"/>
              <a:ext cx="3924360" cy="4464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A522F9AD-30A8-405F-9E23-A90361EBE8E3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96353" y="3824675"/>
                <a:ext cx="4032000" cy="26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31A8203-A3FE-4602-A670-707D7DD51400}"/>
                  </a:ext>
                </a:extLst>
              </p14:cNvPr>
              <p14:cNvContentPartPr/>
              <p14:nvPr/>
            </p14:nvContentPartPr>
            <p14:xfrm>
              <a:off x="594633" y="4110155"/>
              <a:ext cx="2832480" cy="7128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31A8203-A3FE-4602-A670-707D7DD51400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40633" y="4002515"/>
                <a:ext cx="2940120" cy="28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4937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96AF9E4B-4019-4B2C-B2BC-883F6CA15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97669"/>
            <a:ext cx="4194027" cy="6283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8F55AD-9BFB-4042-9E02-1FF32977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7309" y="609600"/>
            <a:ext cx="4276692" cy="1320800"/>
          </a:xfrm>
        </p:spPr>
        <p:txBody>
          <a:bodyPr anchor="ctr">
            <a:normAutofit/>
          </a:bodyPr>
          <a:lstStyle/>
          <a:p>
            <a:r>
              <a:rPr lang="en-US" dirty="0"/>
              <a:t>Statement of the Concept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985823" y="2160589"/>
            <a:ext cx="4285176" cy="4087811"/>
          </a:xfrm>
        </p:spPr>
        <p:txBody>
          <a:bodyPr>
            <a:normAutofit/>
          </a:bodyPr>
          <a:lstStyle/>
          <a:p>
            <a:r>
              <a:rPr lang="en-US" dirty="0"/>
              <a:t>Energy input = where does the energy come from (sunlight)</a:t>
            </a:r>
          </a:p>
          <a:p>
            <a:r>
              <a:rPr lang="en-US" dirty="0"/>
              <a:t>Organic matter = plant life</a:t>
            </a:r>
          </a:p>
          <a:p>
            <a:r>
              <a:rPr lang="en-US" dirty="0"/>
              <a:t>Macroinvertebrate functional feeding groups = different types of aquatic insects that perform different functions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CCAE920-DCCF-415A-934C-F93C05947C73}"/>
                  </a:ext>
                </a:extLst>
              </p14:cNvPr>
              <p14:cNvContentPartPr/>
              <p14:nvPr/>
            </p14:nvContentPartPr>
            <p14:xfrm>
              <a:off x="3568593" y="4163435"/>
              <a:ext cx="879120" cy="62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CCAE920-DCCF-415A-934C-F93C05947C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14953" y="4055795"/>
                <a:ext cx="98676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2188CED-F660-491F-AB77-25A436D2C226}"/>
                  </a:ext>
                </a:extLst>
              </p14:cNvPr>
              <p14:cNvContentPartPr/>
              <p14:nvPr/>
            </p14:nvContentPartPr>
            <p14:xfrm>
              <a:off x="550353" y="4305635"/>
              <a:ext cx="3897720" cy="1245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2188CED-F660-491F-AB77-25A436D2C22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6353" y="4197635"/>
                <a:ext cx="4005360" cy="34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93C80BC-281C-4677-9C88-C92BCA12D4F0}"/>
                  </a:ext>
                </a:extLst>
              </p14:cNvPr>
              <p14:cNvContentPartPr/>
              <p14:nvPr/>
            </p14:nvContentPartPr>
            <p14:xfrm>
              <a:off x="514713" y="4465115"/>
              <a:ext cx="3826800" cy="626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93C80BC-281C-4677-9C88-C92BCA12D4F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61073" y="4357475"/>
                <a:ext cx="393444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0C08D40-E97B-4DCB-AD8C-C4E18F008BE2}"/>
                  </a:ext>
                </a:extLst>
              </p14:cNvPr>
              <p14:cNvContentPartPr/>
              <p14:nvPr/>
            </p14:nvContentPartPr>
            <p14:xfrm>
              <a:off x="550353" y="4624955"/>
              <a:ext cx="3871080" cy="802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0C08D40-E97B-4DCB-AD8C-C4E18F008BE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6353" y="4517315"/>
                <a:ext cx="397872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DEF1BE1-15C1-480D-ACCF-9E2731092768}"/>
                  </a:ext>
                </a:extLst>
              </p14:cNvPr>
              <p14:cNvContentPartPr/>
              <p14:nvPr/>
            </p14:nvContentPartPr>
            <p14:xfrm>
              <a:off x="550353" y="4793795"/>
              <a:ext cx="3791160" cy="979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DEF1BE1-15C1-480D-ACCF-9E273109276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96353" y="4685795"/>
                <a:ext cx="3898800" cy="31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820B4CB-598C-49EF-B07E-4F101F7851FA}"/>
                  </a:ext>
                </a:extLst>
              </p14:cNvPr>
              <p14:cNvContentPartPr/>
              <p14:nvPr/>
            </p14:nvContentPartPr>
            <p14:xfrm>
              <a:off x="523713" y="4980275"/>
              <a:ext cx="3924360" cy="979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820B4CB-598C-49EF-B07E-4F101F7851F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69713" y="4872275"/>
                <a:ext cx="4032000" cy="31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5DF7CCD2-E528-41BF-8AEB-50DB195F5A87}"/>
                  </a:ext>
                </a:extLst>
              </p14:cNvPr>
              <p14:cNvContentPartPr/>
              <p14:nvPr/>
            </p14:nvContentPartPr>
            <p14:xfrm>
              <a:off x="541353" y="5184395"/>
              <a:ext cx="1181160" cy="360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5DF7CCD2-E528-41BF-8AEB-50DB195F5A87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87713" y="5076395"/>
                <a:ext cx="1288800" cy="25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2077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96AF9E4B-4019-4B2C-B2BC-883F6CA15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97669"/>
            <a:ext cx="4194027" cy="6283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8F55AD-9BFB-4042-9E02-1FF32977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7309" y="609600"/>
            <a:ext cx="4276692" cy="1320800"/>
          </a:xfrm>
        </p:spPr>
        <p:txBody>
          <a:bodyPr anchor="ctr">
            <a:normAutofit/>
          </a:bodyPr>
          <a:lstStyle/>
          <a:p>
            <a:r>
              <a:rPr lang="en-US" dirty="0"/>
              <a:t>Statement of the Concept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985823" y="2160589"/>
            <a:ext cx="4285176" cy="4087811"/>
          </a:xfrm>
        </p:spPr>
        <p:txBody>
          <a:bodyPr>
            <a:normAutofit/>
          </a:bodyPr>
          <a:lstStyle/>
          <a:p>
            <a:r>
              <a:rPr lang="en-US" dirty="0"/>
              <a:t>Physical structure = width, depth, bottom composition</a:t>
            </a:r>
          </a:p>
          <a:p>
            <a:r>
              <a:rPr lang="en-US" dirty="0"/>
              <a:t>“…consistent patterns of…” = we can use this to predict what will happen</a:t>
            </a:r>
          </a:p>
          <a:p>
            <a:r>
              <a:rPr lang="en-US" dirty="0"/>
              <a:t>Community structure = what organisms will be there and in what ratios</a:t>
            </a:r>
          </a:p>
          <a:p>
            <a:r>
              <a:rPr lang="en-US" dirty="0"/>
              <a:t>Organic matter loading, transport, utilization, and storage = how does organic matter get into the system, how does it move, how is it used, and how is it stored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E2332C7-C323-449E-8815-8E50677C3BD5}"/>
                  </a:ext>
                </a:extLst>
              </p14:cNvPr>
              <p14:cNvContentPartPr/>
              <p14:nvPr/>
            </p14:nvContentPartPr>
            <p14:xfrm>
              <a:off x="1624593" y="5583995"/>
              <a:ext cx="2814480" cy="53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E2332C7-C323-449E-8815-8E50677C3B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70593" y="5475995"/>
                <a:ext cx="2922120" cy="2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058C5C0-8CE4-4794-9D5E-0AB39F98EF59}"/>
                  </a:ext>
                </a:extLst>
              </p14:cNvPr>
              <p14:cNvContentPartPr/>
              <p14:nvPr/>
            </p14:nvContentPartPr>
            <p14:xfrm>
              <a:off x="514713" y="5717195"/>
              <a:ext cx="3071880" cy="1245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058C5C0-8CE4-4794-9D5E-0AB39F98EF5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1073" y="5609195"/>
                <a:ext cx="3179520" cy="34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45FBD7B-A9BA-4A5A-97F0-54C2E8138B8F}"/>
                  </a:ext>
                </a:extLst>
              </p14:cNvPr>
              <p14:cNvContentPartPr/>
              <p14:nvPr/>
            </p14:nvContentPartPr>
            <p14:xfrm>
              <a:off x="1038513" y="5876675"/>
              <a:ext cx="3453840" cy="712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45FBD7B-A9BA-4A5A-97F0-54C2E8138B8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84513" y="5769035"/>
                <a:ext cx="3561480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9C08810-DBDF-4B3D-B35B-B7E450E4E503}"/>
                  </a:ext>
                </a:extLst>
              </p14:cNvPr>
              <p14:cNvContentPartPr/>
              <p14:nvPr/>
            </p14:nvContentPartPr>
            <p14:xfrm>
              <a:off x="497073" y="6054515"/>
              <a:ext cx="3977640" cy="1069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9C08810-DBDF-4B3D-B35B-B7E450E4E50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43073" y="5946515"/>
                <a:ext cx="4085280" cy="32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5AD0F455-5BC1-42B4-A0B8-0B73C3998A4C}"/>
                  </a:ext>
                </a:extLst>
              </p14:cNvPr>
              <p14:cNvContentPartPr/>
              <p14:nvPr/>
            </p14:nvContentPartPr>
            <p14:xfrm>
              <a:off x="567993" y="6267635"/>
              <a:ext cx="3862080" cy="626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AD0F455-5BC1-42B4-A0B8-0B73C3998A4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13993" y="6159635"/>
                <a:ext cx="396972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A6F58CF-7EDE-4EB8-9F1A-B1EF4DDEE555}"/>
                  </a:ext>
                </a:extLst>
              </p14:cNvPr>
              <p14:cNvContentPartPr/>
              <p14:nvPr/>
            </p14:nvContentPartPr>
            <p14:xfrm>
              <a:off x="603633" y="6471755"/>
              <a:ext cx="18000" cy="1800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A6F58CF-7EDE-4EB8-9F1A-B1EF4DDEE55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49633" y="6363755"/>
                <a:ext cx="125640" cy="23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79048514-2B81-4009-BCFC-59871437B77D}"/>
                  </a:ext>
                </a:extLst>
              </p14:cNvPr>
              <p14:cNvContentPartPr/>
              <p14:nvPr/>
            </p14:nvContentPartPr>
            <p14:xfrm>
              <a:off x="558993" y="6445115"/>
              <a:ext cx="2122200" cy="802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79048514-2B81-4009-BCFC-59871437B77D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05353" y="6337115"/>
                <a:ext cx="222984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CAA4A21C-82BD-4A94-8BD2-B908FEFEA52A}"/>
                  </a:ext>
                </a:extLst>
              </p14:cNvPr>
              <p14:cNvContentPartPr/>
              <p14:nvPr/>
            </p14:nvContentPartPr>
            <p14:xfrm>
              <a:off x="17553" y="5379515"/>
              <a:ext cx="595080" cy="87912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CAA4A21C-82BD-4A94-8BD2-B908FEFEA52A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913" y="5370875"/>
                <a:ext cx="612720" cy="89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5F37505-F06C-4F9E-854F-FB7D94570C50}"/>
                  </a:ext>
                </a:extLst>
              </p14:cNvPr>
              <p14:cNvContentPartPr/>
              <p14:nvPr/>
            </p14:nvContentPartPr>
            <p14:xfrm>
              <a:off x="4269873" y="6063155"/>
              <a:ext cx="923760" cy="63072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5F37505-F06C-4F9E-854F-FB7D94570C50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261233" y="6054515"/>
                <a:ext cx="941400" cy="64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243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F55AD-9BFB-4042-9E02-1FF32977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7309" y="609600"/>
            <a:ext cx="4276692" cy="1320800"/>
          </a:xfrm>
        </p:spPr>
        <p:txBody>
          <a:bodyPr anchor="ctr">
            <a:normAutofit/>
          </a:bodyPr>
          <a:lstStyle/>
          <a:p>
            <a:r>
              <a:rPr lang="en-US" dirty="0"/>
              <a:t>Implications of the Concept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985823" y="2160589"/>
            <a:ext cx="4285176" cy="4087811"/>
          </a:xfrm>
        </p:spPr>
        <p:txBody>
          <a:bodyPr>
            <a:normAutofit/>
          </a:bodyPr>
          <a:lstStyle/>
          <a:p>
            <a:r>
              <a:rPr lang="en-US" dirty="0"/>
              <a:t>Physical variables</a:t>
            </a:r>
          </a:p>
          <a:p>
            <a:r>
              <a:rPr lang="en-US" dirty="0"/>
              <a:t>Kinetic energy dissipation patterns of the physical system = how do organisms use energy and get rid of it</a:t>
            </a:r>
          </a:p>
          <a:p>
            <a:r>
              <a:rPr lang="en-US" dirty="0"/>
              <a:t>Rapidly adjust = when something changes, the species present will change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6CB0B9-9E50-46D8-AC48-B6CE9027A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52" y="837815"/>
            <a:ext cx="4436141" cy="395686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A858E9E-3AE1-4D72-BFDC-87C03199E686}"/>
                  </a:ext>
                </a:extLst>
              </p14:cNvPr>
              <p14:cNvContentPartPr/>
              <p14:nvPr/>
            </p14:nvContentPartPr>
            <p14:xfrm>
              <a:off x="3621873" y="2352390"/>
              <a:ext cx="932400" cy="626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A858E9E-3AE1-4D72-BFDC-87C03199E68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68233" y="2244750"/>
                <a:ext cx="104004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40C8D9C-23B2-4907-8B9A-FF28B4165219}"/>
                  </a:ext>
                </a:extLst>
              </p14:cNvPr>
              <p14:cNvContentPartPr/>
              <p14:nvPr/>
            </p14:nvContentPartPr>
            <p14:xfrm>
              <a:off x="354873" y="2609790"/>
              <a:ext cx="4199400" cy="626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40C8D9C-23B2-4907-8B9A-FF28B416521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1233" y="2502150"/>
                <a:ext cx="430704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C29D80C-B966-441D-A53D-7770B37F97A9}"/>
                  </a:ext>
                </a:extLst>
              </p14:cNvPr>
              <p14:cNvContentPartPr/>
              <p14:nvPr/>
            </p14:nvContentPartPr>
            <p14:xfrm>
              <a:off x="390513" y="2769630"/>
              <a:ext cx="4181760" cy="802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C29D80C-B966-441D-A53D-7770B37F97A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36513" y="2661990"/>
                <a:ext cx="428940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31CB7D7-E7AD-4623-99D8-341EE23C3BD2}"/>
                  </a:ext>
                </a:extLst>
              </p14:cNvPr>
              <p14:cNvContentPartPr/>
              <p14:nvPr/>
            </p14:nvContentPartPr>
            <p14:xfrm>
              <a:off x="328233" y="3071670"/>
              <a:ext cx="3569040" cy="6264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31CB7D7-E7AD-4623-99D8-341EE23C3BD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4593" y="2963670"/>
                <a:ext cx="367668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30E04A1-E148-48CD-85A7-68954C5760CB}"/>
                  </a:ext>
                </a:extLst>
              </p14:cNvPr>
              <p14:cNvContentPartPr/>
              <p14:nvPr/>
            </p14:nvContentPartPr>
            <p14:xfrm>
              <a:off x="2121753" y="3595110"/>
              <a:ext cx="2432880" cy="536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30E04A1-E148-48CD-85A7-68954C5760C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067753" y="3487470"/>
                <a:ext cx="2540520" cy="2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4037C6AC-14B2-44C3-8A74-F6FC5E039BAE}"/>
                  </a:ext>
                </a:extLst>
              </p14:cNvPr>
              <p14:cNvContentPartPr/>
              <p14:nvPr/>
            </p14:nvContentPartPr>
            <p14:xfrm>
              <a:off x="372513" y="3826230"/>
              <a:ext cx="4199400" cy="8028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4037C6AC-14B2-44C3-8A74-F6FC5E039BA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18873" y="3718230"/>
                <a:ext cx="430704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958E03A1-E98E-462D-8636-EBF50FC79524}"/>
                  </a:ext>
                </a:extLst>
              </p14:cNvPr>
              <p14:cNvContentPartPr/>
              <p14:nvPr/>
            </p14:nvContentPartPr>
            <p14:xfrm>
              <a:off x="470433" y="4172190"/>
              <a:ext cx="9360" cy="270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958E03A1-E98E-462D-8636-EBF50FC7952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16433" y="4064550"/>
                <a:ext cx="117000" cy="24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805B6AB3-C113-4566-A396-F71D84AB32F8}"/>
                  </a:ext>
                </a:extLst>
              </p14:cNvPr>
              <p14:cNvContentPartPr/>
              <p14:nvPr/>
            </p14:nvContentPartPr>
            <p14:xfrm>
              <a:off x="310593" y="4065630"/>
              <a:ext cx="3267360" cy="4464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805B6AB3-C113-4566-A396-F71D84AB32F8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56593" y="3957990"/>
                <a:ext cx="3375000" cy="26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BEB37149-F98B-42F8-9053-9C22BFFC20DC}"/>
                  </a:ext>
                </a:extLst>
              </p14:cNvPr>
              <p14:cNvContentPartPr/>
              <p14:nvPr/>
            </p14:nvContentPartPr>
            <p14:xfrm>
              <a:off x="3133713" y="4145550"/>
              <a:ext cx="1376280" cy="712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BEB37149-F98B-42F8-9053-9C22BFFC20D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079713" y="4037910"/>
                <a:ext cx="1483920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E4FFF92-3274-4FB3-91DD-5CD5C5F387A7}"/>
                  </a:ext>
                </a:extLst>
              </p14:cNvPr>
              <p14:cNvContentPartPr/>
              <p14:nvPr/>
            </p14:nvContentPartPr>
            <p14:xfrm>
              <a:off x="354873" y="4314390"/>
              <a:ext cx="4164120" cy="5364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E4FFF92-3274-4FB3-91DD-5CD5C5F387A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01233" y="4206390"/>
                <a:ext cx="4271760" cy="2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F95995BC-3068-48CE-BAD8-72C7A526CCC6}"/>
                  </a:ext>
                </a:extLst>
              </p14:cNvPr>
              <p14:cNvContentPartPr/>
              <p14:nvPr/>
            </p14:nvContentPartPr>
            <p14:xfrm>
              <a:off x="354873" y="4509510"/>
              <a:ext cx="4092840" cy="1425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F95995BC-3068-48CE-BAD8-72C7A526CCC6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01233" y="4401870"/>
                <a:ext cx="4200480" cy="35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9F0FD1CB-C957-4B5F-8021-E6CC1F584357}"/>
                  </a:ext>
                </a:extLst>
              </p14:cNvPr>
              <p14:cNvContentPartPr/>
              <p14:nvPr/>
            </p14:nvContentPartPr>
            <p14:xfrm>
              <a:off x="8553" y="3932790"/>
              <a:ext cx="4661280" cy="103032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9F0FD1CB-C957-4B5F-8021-E6CC1F584357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-87" y="3923790"/>
                <a:ext cx="4678920" cy="104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2214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FD56A60-6351-4E9C-828F-E59854345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359" y="0"/>
            <a:ext cx="47946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4464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302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River Continuum Concept</vt:lpstr>
      <vt:lpstr>Statement of the Concept</vt:lpstr>
      <vt:lpstr>Statement of the Concept</vt:lpstr>
      <vt:lpstr>Statement of the Concept</vt:lpstr>
      <vt:lpstr>Statement of the Concept</vt:lpstr>
      <vt:lpstr>Statement of the Concept</vt:lpstr>
      <vt:lpstr>Implications of the Concept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 Continuum Concept</dc:title>
  <dc:creator>Kate Faust</dc:creator>
  <cp:lastModifiedBy>Kate Faust</cp:lastModifiedBy>
  <cp:revision>6</cp:revision>
  <dcterms:created xsi:type="dcterms:W3CDTF">2018-02-11T19:00:13Z</dcterms:created>
  <dcterms:modified xsi:type="dcterms:W3CDTF">2018-02-11T19:37:05Z</dcterms:modified>
</cp:coreProperties>
</file>