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8" y="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McKay" userId="2399440e-2a0f-459f-ad33-e4b71f09d5ed" providerId="ADAL" clId="{67CE9210-AE1A-453D-9B21-1E7964EA4334}"/>
    <pc:docChg chg="undo custSel modSld">
      <pc:chgData name="Allison McKay" userId="2399440e-2a0f-459f-ad33-e4b71f09d5ed" providerId="ADAL" clId="{67CE9210-AE1A-453D-9B21-1E7964EA4334}" dt="2026-03-03T20:04:11.577" v="145" actId="962"/>
      <pc:docMkLst>
        <pc:docMk/>
      </pc:docMkLst>
      <pc:sldChg chg="modSp mod">
        <pc:chgData name="Allison McKay" userId="2399440e-2a0f-459f-ad33-e4b71f09d5ed" providerId="ADAL" clId="{67CE9210-AE1A-453D-9B21-1E7964EA4334}" dt="2026-03-03T19:49:54.782" v="77" actId="13244"/>
        <pc:sldMkLst>
          <pc:docMk/>
          <pc:sldMk cId="0" sldId="256"/>
        </pc:sldMkLst>
        <pc:spChg chg="mod">
          <ac:chgData name="Allison McKay" userId="2399440e-2a0f-459f-ad33-e4b71f09d5ed" providerId="ADAL" clId="{67CE9210-AE1A-453D-9B21-1E7964EA4334}" dt="2026-03-03T19:40:20.806" v="2" actId="962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03T19:49:54.782" v="77" actId="13244"/>
          <ac:spMkLst>
            <pc:docMk/>
            <pc:sldMk cId="0" sldId="256"/>
            <ac:spMk id="4" creationId="{00000000-0000-0000-0000-000000000000}"/>
          </ac:spMkLst>
        </pc:spChg>
        <pc:picChg chg="mod ord">
          <ac:chgData name="Allison McKay" userId="2399440e-2a0f-459f-ad33-e4b71f09d5ed" providerId="ADAL" clId="{67CE9210-AE1A-453D-9B21-1E7964EA4334}" dt="2026-03-03T19:49:52.030" v="76" actId="13244"/>
          <ac:picMkLst>
            <pc:docMk/>
            <pc:sldMk cId="0" sldId="256"/>
            <ac:picMk id="3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20:04:11.577" v="145" actId="962"/>
        <pc:sldMkLst>
          <pc:docMk/>
          <pc:sldMk cId="0" sldId="257"/>
        </pc:sldMkLst>
        <pc:spChg chg="mod">
          <ac:chgData name="Allison McKay" userId="2399440e-2a0f-459f-ad33-e4b71f09d5ed" providerId="ADAL" clId="{67CE9210-AE1A-453D-9B21-1E7964EA4334}" dt="2026-03-03T19:40:57.580" v="7" actId="962"/>
          <ac:spMkLst>
            <pc:docMk/>
            <pc:sldMk cId="0" sldId="257"/>
            <ac:spMk id="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20:02:25.953" v="141" actId="13244"/>
          <ac:spMkLst>
            <pc:docMk/>
            <pc:sldMk cId="0" sldId="257"/>
            <ac:spMk id="8" creationId="{00000000-0000-0000-0000-000000000000}"/>
          </ac:spMkLst>
        </pc:spChg>
        <pc:grpChg chg="mod ord">
          <ac:chgData name="Allison McKay" userId="2399440e-2a0f-459f-ad33-e4b71f09d5ed" providerId="ADAL" clId="{67CE9210-AE1A-453D-9B21-1E7964EA4334}" dt="2026-03-03T20:02:00.335" v="139" actId="13244"/>
          <ac:grpSpMkLst>
            <pc:docMk/>
            <pc:sldMk cId="0" sldId="257"/>
            <ac:grpSpMk id="4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4:11.577" v="145" actId="962"/>
          <ac:grpSpMkLst>
            <pc:docMk/>
            <pc:sldMk cId="0" sldId="257"/>
            <ac:grpSpMk id="9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0:34.281" v="78" actId="13244"/>
          <ac:picMkLst>
            <pc:docMk/>
            <pc:sldMk cId="0" sldId="257"/>
            <ac:picMk id="3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3:40.359" v="95" actId="13244"/>
        <pc:sldMkLst>
          <pc:docMk/>
          <pc:sldMk cId="0" sldId="258"/>
        </pc:sldMkLst>
        <pc:spChg chg="ord">
          <ac:chgData name="Allison McKay" userId="2399440e-2a0f-459f-ad33-e4b71f09d5ed" providerId="ADAL" clId="{67CE9210-AE1A-453D-9B21-1E7964EA4334}" dt="2026-03-03T19:53:24.402" v="91" actId="13244"/>
          <ac:spMkLst>
            <pc:docMk/>
            <pc:sldMk cId="0" sldId="258"/>
            <ac:spMk id="1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3:28.811" v="92" actId="13244"/>
          <ac:spMkLst>
            <pc:docMk/>
            <pc:sldMk cId="0" sldId="258"/>
            <ac:spMk id="13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3:33.671" v="93" actId="13244"/>
          <ac:spMkLst>
            <pc:docMk/>
            <pc:sldMk cId="0" sldId="258"/>
            <ac:spMk id="14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3:37.788" v="94" actId="13244"/>
          <ac:spMkLst>
            <pc:docMk/>
            <pc:sldMk cId="0" sldId="258"/>
            <ac:spMk id="15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3:40.359" v="95" actId="13244"/>
          <ac:spMkLst>
            <pc:docMk/>
            <pc:sldMk cId="0" sldId="258"/>
            <ac:spMk id="16" creationId="{00000000-0000-0000-0000-000000000000}"/>
          </ac:spMkLst>
        </pc:spChg>
        <pc:spChg chg="mod">
          <ac:chgData name="Allison McKay" userId="2399440e-2a0f-459f-ad33-e4b71f09d5ed" providerId="ADAL" clId="{67CE9210-AE1A-453D-9B21-1E7964EA4334}" dt="2026-03-03T19:42:55.377" v="20" actId="962"/>
          <ac:spMkLst>
            <pc:docMk/>
            <pc:sldMk cId="0" sldId="258"/>
            <ac:spMk id="17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03T19:42:16.907" v="14" actId="962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03T19:42:40.004" v="17" actId="962"/>
          <ac:grpSpMkLst>
            <pc:docMk/>
            <pc:sldMk cId="0" sldId="258"/>
            <ac:grpSpMk id="6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3:02.683" v="90" actId="13244"/>
          <ac:picMkLst>
            <pc:docMk/>
            <pc:sldMk cId="0" sldId="258"/>
            <ac:picMk id="5" creationId="{00000000-0000-0000-0000-000000000000}"/>
          </ac:picMkLst>
        </pc:picChg>
        <pc:picChg chg="mod">
          <ac:chgData name="Allison McKay" userId="2399440e-2a0f-459f-ad33-e4b71f09d5ed" providerId="ADAL" clId="{67CE9210-AE1A-453D-9B21-1E7964EA4334}" dt="2026-03-03T19:42:51.842" v="19" actId="962"/>
          <ac:picMkLst>
            <pc:docMk/>
            <pc:sldMk cId="0" sldId="258"/>
            <ac:picMk id="10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20:01:40.583" v="138" actId="13244"/>
        <pc:sldMkLst>
          <pc:docMk/>
          <pc:sldMk cId="0" sldId="259"/>
        </pc:sldMkLst>
        <pc:spChg chg="ord">
          <ac:chgData name="Allison McKay" userId="2399440e-2a0f-459f-ad33-e4b71f09d5ed" providerId="ADAL" clId="{67CE9210-AE1A-453D-9B21-1E7964EA4334}" dt="2026-03-03T20:01:17.813" v="132" actId="13244"/>
          <ac:spMkLst>
            <pc:docMk/>
            <pc:sldMk cId="0" sldId="259"/>
            <ac:spMk id="10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4:38.934" v="97" actId="13244"/>
          <ac:spMkLst>
            <pc:docMk/>
            <pc:sldMk cId="0" sldId="259"/>
            <ac:spMk id="2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4:47.741" v="98" actId="13244"/>
          <ac:spMkLst>
            <pc:docMk/>
            <pc:sldMk cId="0" sldId="259"/>
            <ac:spMk id="35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08.337" v="102" actId="13244"/>
          <ac:spMkLst>
            <pc:docMk/>
            <pc:sldMk cId="0" sldId="259"/>
            <ac:spMk id="43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06.171" v="101" actId="13244"/>
          <ac:spMkLst>
            <pc:docMk/>
            <pc:sldMk cId="0" sldId="259"/>
            <ac:spMk id="44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14.875" v="104" actId="13244"/>
          <ac:spMkLst>
            <pc:docMk/>
            <pc:sldMk cId="0" sldId="259"/>
            <ac:spMk id="53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12.742" v="103" actId="13244"/>
          <ac:spMkLst>
            <pc:docMk/>
            <pc:sldMk cId="0" sldId="259"/>
            <ac:spMk id="54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20.091" v="106" actId="13244"/>
          <ac:spMkLst>
            <pc:docMk/>
            <pc:sldMk cId="0" sldId="259"/>
            <ac:spMk id="58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17.172" v="105" actId="13244"/>
          <ac:spMkLst>
            <pc:docMk/>
            <pc:sldMk cId="0" sldId="259"/>
            <ac:spMk id="59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25.209" v="108" actId="13244"/>
          <ac:spMkLst>
            <pc:docMk/>
            <pc:sldMk cId="0" sldId="259"/>
            <ac:spMk id="63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23.338" v="107" actId="13244"/>
          <ac:spMkLst>
            <pc:docMk/>
            <pc:sldMk cId="0" sldId="259"/>
            <ac:spMk id="64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03T19:43:08.167" v="22" actId="962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03T19:43:30.947" v="25" actId="962"/>
          <ac:grpSpMkLst>
            <pc:docMk/>
            <pc:sldMk cId="0" sldId="259"/>
            <ac:grpSpMk id="6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1:27.853" v="133" actId="13244"/>
          <ac:grpSpMkLst>
            <pc:docMk/>
            <pc:sldMk cId="0" sldId="259"/>
            <ac:grpSpMk id="11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1:30.143" v="134" actId="13244"/>
          <ac:grpSpMkLst>
            <pc:docMk/>
            <pc:sldMk cId="0" sldId="259"/>
            <ac:grpSpMk id="23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1:32.291" v="135" actId="13244"/>
          <ac:grpSpMkLst>
            <pc:docMk/>
            <pc:sldMk cId="0" sldId="259"/>
            <ac:grpSpMk id="36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1:34.901" v="136" actId="13244"/>
          <ac:grpSpMkLst>
            <pc:docMk/>
            <pc:sldMk cId="0" sldId="259"/>
            <ac:grpSpMk id="45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1:37.473" v="137" actId="13244"/>
          <ac:grpSpMkLst>
            <pc:docMk/>
            <pc:sldMk cId="0" sldId="259"/>
            <ac:grpSpMk id="55" creationId="{00000000-0000-0000-0000-000000000000}"/>
          </ac:grpSpMkLst>
        </pc:grpChg>
        <pc:grpChg chg="mod ord">
          <ac:chgData name="Allison McKay" userId="2399440e-2a0f-459f-ad33-e4b71f09d5ed" providerId="ADAL" clId="{67CE9210-AE1A-453D-9B21-1E7964EA4334}" dt="2026-03-03T20:01:40.583" v="138" actId="13244"/>
          <ac:grpSpMkLst>
            <pc:docMk/>
            <pc:sldMk cId="0" sldId="259"/>
            <ac:grpSpMk id="60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4:26.531" v="96" actId="13244"/>
          <ac:picMkLst>
            <pc:docMk/>
            <pc:sldMk cId="0" sldId="259"/>
            <ac:picMk id="5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5:48.357" v="111" actId="13244"/>
        <pc:sldMkLst>
          <pc:docMk/>
          <pc:sldMk cId="0" sldId="260"/>
        </pc:sldMkLst>
        <pc:spChg chg="mod">
          <ac:chgData name="Allison McKay" userId="2399440e-2a0f-459f-ad33-e4b71f09d5ed" providerId="ADAL" clId="{67CE9210-AE1A-453D-9B21-1E7964EA4334}" dt="2026-03-03T19:43:53.679" v="33" actId="962"/>
          <ac:spMkLst>
            <pc:docMk/>
            <pc:sldMk cId="0" sldId="260"/>
            <ac:spMk id="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5:48.357" v="111" actId="13244"/>
          <ac:spMkLst>
            <pc:docMk/>
            <pc:sldMk cId="0" sldId="260"/>
            <ac:spMk id="9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03T19:44:12.860" v="36" actId="962"/>
          <ac:grpSpMkLst>
            <pc:docMk/>
            <pc:sldMk cId="0" sldId="260"/>
            <ac:grpSpMk id="4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03T19:44:18.471" v="38" actId="962"/>
          <ac:grpSpMkLst>
            <pc:docMk/>
            <pc:sldMk cId="0" sldId="260"/>
            <ac:grpSpMk id="10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5:35.112" v="109" actId="13244"/>
          <ac:picMkLst>
            <pc:docMk/>
            <pc:sldMk cId="0" sldId="260"/>
            <ac:picMk id="3" creationId="{00000000-0000-0000-0000-000000000000}"/>
          </ac:picMkLst>
        </pc:picChg>
        <pc:picChg chg="mod ord">
          <ac:chgData name="Allison McKay" userId="2399440e-2a0f-459f-ad33-e4b71f09d5ed" providerId="ADAL" clId="{67CE9210-AE1A-453D-9B21-1E7964EA4334}" dt="2026-03-03T19:55:46.191" v="110" actId="13244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Allison McKay" userId="2399440e-2a0f-459f-ad33-e4b71f09d5ed" providerId="ADAL" clId="{67CE9210-AE1A-453D-9B21-1E7964EA4334}" dt="2026-03-03T19:44:19.782" v="39" actId="962"/>
          <ac:picMkLst>
            <pc:docMk/>
            <pc:sldMk cId="0" sldId="260"/>
            <ac:picMk id="13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6:56.122" v="116" actId="13244"/>
        <pc:sldMkLst>
          <pc:docMk/>
          <pc:sldMk cId="0" sldId="261"/>
        </pc:sldMkLst>
        <pc:spChg chg="mod">
          <ac:chgData name="Allison McKay" userId="2399440e-2a0f-459f-ad33-e4b71f09d5ed" providerId="ADAL" clId="{67CE9210-AE1A-453D-9B21-1E7964EA4334}" dt="2026-03-03T19:44:27.748" v="41" actId="962"/>
          <ac:spMkLst>
            <pc:docMk/>
            <pc:sldMk cId="0" sldId="261"/>
            <ac:spMk id="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6:43.582" v="113" actId="13244"/>
          <ac:spMkLst>
            <pc:docMk/>
            <pc:sldMk cId="0" sldId="261"/>
            <ac:spMk id="8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6:52.212" v="115" actId="13244"/>
          <ac:spMkLst>
            <pc:docMk/>
            <pc:sldMk cId="0" sldId="261"/>
            <ac:spMk id="9" creationId="{00000000-0000-0000-0000-000000000000}"/>
          </ac:spMkLst>
        </pc:spChg>
        <pc:grpChg chg="mod ord">
          <ac:chgData name="Allison McKay" userId="2399440e-2a0f-459f-ad33-e4b71f09d5ed" providerId="ADAL" clId="{67CE9210-AE1A-453D-9B21-1E7964EA4334}" dt="2026-03-03T19:56:56.122" v="116" actId="13244"/>
          <ac:grpSpMkLst>
            <pc:docMk/>
            <pc:sldMk cId="0" sldId="261"/>
            <ac:grpSpMk id="4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6:38.622" v="112" actId="13244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Allison McKay" userId="2399440e-2a0f-459f-ad33-e4b71f09d5ed" providerId="ADAL" clId="{67CE9210-AE1A-453D-9B21-1E7964EA4334}" dt="2026-03-03T19:44:52.908" v="45" actId="962"/>
          <ac:picMkLst>
            <pc:docMk/>
            <pc:sldMk cId="0" sldId="261"/>
            <ac:picMk id="7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7:35.732" v="120" actId="13244"/>
        <pc:sldMkLst>
          <pc:docMk/>
          <pc:sldMk cId="0" sldId="262"/>
        </pc:sldMkLst>
        <pc:spChg chg="mod">
          <ac:chgData name="Allison McKay" userId="2399440e-2a0f-459f-ad33-e4b71f09d5ed" providerId="ADAL" clId="{67CE9210-AE1A-453D-9B21-1E7964EA4334}" dt="2026-03-03T19:45:08.008" v="47" actId="962"/>
          <ac:spMkLst>
            <pc:docMk/>
            <pc:sldMk cId="0" sldId="262"/>
            <ac:spMk id="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7:20.082" v="118" actId="13244"/>
          <ac:spMkLst>
            <pc:docMk/>
            <pc:sldMk cId="0" sldId="262"/>
            <ac:spMk id="7" creationId="{00000000-0000-0000-0000-000000000000}"/>
          </ac:spMkLst>
        </pc:spChg>
        <pc:grpChg chg="mod ord">
          <ac:chgData name="Allison McKay" userId="2399440e-2a0f-459f-ad33-e4b71f09d5ed" providerId="ADAL" clId="{67CE9210-AE1A-453D-9B21-1E7964EA4334}" dt="2026-03-03T19:57:17.972" v="117" actId="13244"/>
          <ac:grpSpMkLst>
            <pc:docMk/>
            <pc:sldMk cId="0" sldId="262"/>
            <ac:grpSpMk id="4" creationId="{00000000-0000-0000-0000-000000000000}"/>
          </ac:grpSpMkLst>
        </pc:grpChg>
        <pc:graphicFrameChg chg="ord modGraphic">
          <ac:chgData name="Allison McKay" userId="2399440e-2a0f-459f-ad33-e4b71f09d5ed" providerId="ADAL" clId="{67CE9210-AE1A-453D-9B21-1E7964EA4334}" dt="2026-03-03T19:57:35.732" v="120" actId="13244"/>
          <ac:graphicFrameMkLst>
            <pc:docMk/>
            <pc:sldMk cId="0" sldId="262"/>
            <ac:graphicFrameMk id="8" creationId="{00000000-0000-0000-0000-000000000000}"/>
          </ac:graphicFrameMkLst>
        </pc:graphicFrameChg>
        <pc:picChg chg="mod">
          <ac:chgData name="Allison McKay" userId="2399440e-2a0f-459f-ad33-e4b71f09d5ed" providerId="ADAL" clId="{67CE9210-AE1A-453D-9B21-1E7964EA4334}" dt="2026-03-03T19:45:21.143" v="49" actId="962"/>
          <ac:picMkLst>
            <pc:docMk/>
            <pc:sldMk cId="0" sldId="262"/>
            <ac:picMk id="3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7:57.563" v="122" actId="13244"/>
        <pc:sldMkLst>
          <pc:docMk/>
          <pc:sldMk cId="0" sldId="263"/>
        </pc:sldMkLst>
        <pc:spChg chg="ord">
          <ac:chgData name="Allison McKay" userId="2399440e-2a0f-459f-ad33-e4b71f09d5ed" providerId="ADAL" clId="{67CE9210-AE1A-453D-9B21-1E7964EA4334}" dt="2026-03-03T19:57:57.563" v="122" actId="13244"/>
          <ac:spMkLst>
            <pc:docMk/>
            <pc:sldMk cId="0" sldId="263"/>
            <ac:spMk id="10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03T19:45:32.862" v="52" actId="962"/>
          <ac:grpSpMkLst>
            <pc:docMk/>
            <pc:sldMk cId="0" sldId="263"/>
            <ac:grpSpMk id="2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03T19:45:55.544" v="55" actId="962"/>
          <ac:grpSpMkLst>
            <pc:docMk/>
            <pc:sldMk cId="0" sldId="263"/>
            <ac:grpSpMk id="6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7:50.032" v="121" actId="13244"/>
          <ac:picMkLst>
            <pc:docMk/>
            <pc:sldMk cId="0" sldId="263"/>
            <ac:picMk id="5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8:31.512" v="127" actId="13244"/>
        <pc:sldMkLst>
          <pc:docMk/>
          <pc:sldMk cId="0" sldId="264"/>
        </pc:sldMkLst>
        <pc:spChg chg="ord">
          <ac:chgData name="Allison McKay" userId="2399440e-2a0f-459f-ad33-e4b71f09d5ed" providerId="ADAL" clId="{67CE9210-AE1A-453D-9B21-1E7964EA4334}" dt="2026-03-03T19:58:27.521" v="125" actId="13244"/>
          <ac:spMkLst>
            <pc:docMk/>
            <pc:sldMk cId="0" sldId="264"/>
            <ac:spMk id="10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8:29.804" v="126" actId="13244"/>
          <ac:spMkLst>
            <pc:docMk/>
            <pc:sldMk cId="0" sldId="264"/>
            <ac:spMk id="11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8:31.512" v="127" actId="13244"/>
          <ac:spMkLst>
            <pc:docMk/>
            <pc:sldMk cId="0" sldId="264"/>
            <ac:spMk id="12" creationId="{00000000-0000-0000-0000-000000000000}"/>
          </ac:spMkLst>
        </pc:spChg>
        <pc:spChg chg="ord">
          <ac:chgData name="Allison McKay" userId="2399440e-2a0f-459f-ad33-e4b71f09d5ed" providerId="ADAL" clId="{67CE9210-AE1A-453D-9B21-1E7964EA4334}" dt="2026-03-03T19:58:19.877" v="124" actId="13244"/>
          <ac:spMkLst>
            <pc:docMk/>
            <pc:sldMk cId="0" sldId="264"/>
            <ac:spMk id="13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03T19:46:06.339" v="57" actId="962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03T19:46:49.379" v="60" actId="962"/>
          <ac:grpSpMkLst>
            <pc:docMk/>
            <pc:sldMk cId="0" sldId="264"/>
            <ac:grpSpMk id="6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8:15.875" v="123" actId="13244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8:48.664" v="128" actId="13244"/>
        <pc:sldMkLst>
          <pc:docMk/>
          <pc:sldMk cId="0" sldId="265"/>
        </pc:sldMkLst>
        <pc:grpChg chg="mod">
          <ac:chgData name="Allison McKay" userId="2399440e-2a0f-459f-ad33-e4b71f09d5ed" providerId="ADAL" clId="{67CE9210-AE1A-453D-9B21-1E7964EA4334}" dt="2026-03-03T19:47:02.999" v="62" actId="962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Allison McKay" userId="2399440e-2a0f-459f-ad33-e4b71f09d5ed" providerId="ADAL" clId="{67CE9210-AE1A-453D-9B21-1E7964EA4334}" dt="2026-03-03T19:47:25.909" v="65" actId="962"/>
          <ac:grpSpMkLst>
            <pc:docMk/>
            <pc:sldMk cId="0" sldId="265"/>
            <ac:grpSpMk id="6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8:48.664" v="128" actId="13244"/>
          <ac:picMkLst>
            <pc:docMk/>
            <pc:sldMk cId="0" sldId="265"/>
            <ac:picMk id="5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9:17.752" v="129" actId="13244"/>
        <pc:sldMkLst>
          <pc:docMk/>
          <pc:sldMk cId="0" sldId="266"/>
        </pc:sldMkLst>
        <pc:spChg chg="mod">
          <ac:chgData name="Allison McKay" userId="2399440e-2a0f-459f-ad33-e4b71f09d5ed" providerId="ADAL" clId="{67CE9210-AE1A-453D-9B21-1E7964EA4334}" dt="2026-03-03T19:47:39.981" v="67" actId="962"/>
          <ac:spMkLst>
            <pc:docMk/>
            <pc:sldMk cId="0" sldId="266"/>
            <ac:spMk id="2" creationId="{00000000-0000-0000-0000-000000000000}"/>
          </ac:spMkLst>
        </pc:spChg>
        <pc:grpChg chg="mod">
          <ac:chgData name="Allison McKay" userId="2399440e-2a0f-459f-ad33-e4b71f09d5ed" providerId="ADAL" clId="{67CE9210-AE1A-453D-9B21-1E7964EA4334}" dt="2026-03-03T19:47:46.088" v="69" actId="962"/>
          <ac:grpSpMkLst>
            <pc:docMk/>
            <pc:sldMk cId="0" sldId="266"/>
            <ac:grpSpMk id="4" creationId="{00000000-0000-0000-0000-000000000000}"/>
          </ac:grpSpMkLst>
        </pc:grpChg>
        <pc:picChg chg="mod ord">
          <ac:chgData name="Allison McKay" userId="2399440e-2a0f-459f-ad33-e4b71f09d5ed" providerId="ADAL" clId="{67CE9210-AE1A-453D-9B21-1E7964EA4334}" dt="2026-03-03T19:59:17.752" v="129" actId="13244"/>
          <ac:picMkLst>
            <pc:docMk/>
            <pc:sldMk cId="0" sldId="266"/>
            <ac:picMk id="3" creationId="{00000000-0000-0000-0000-000000000000}"/>
          </ac:picMkLst>
        </pc:picChg>
        <pc:picChg chg="mod">
          <ac:chgData name="Allison McKay" userId="2399440e-2a0f-459f-ad33-e4b71f09d5ed" providerId="ADAL" clId="{67CE9210-AE1A-453D-9B21-1E7964EA4334}" dt="2026-03-03T19:47:48.070" v="70" actId="962"/>
          <ac:picMkLst>
            <pc:docMk/>
            <pc:sldMk cId="0" sldId="266"/>
            <ac:picMk id="9" creationId="{00000000-0000-0000-0000-000000000000}"/>
          </ac:picMkLst>
        </pc:picChg>
      </pc:sldChg>
      <pc:sldChg chg="modSp mod">
        <pc:chgData name="Allison McKay" userId="2399440e-2a0f-459f-ad33-e4b71f09d5ed" providerId="ADAL" clId="{67CE9210-AE1A-453D-9B21-1E7964EA4334}" dt="2026-03-03T19:59:56.483" v="131" actId="13244"/>
        <pc:sldMkLst>
          <pc:docMk/>
          <pc:sldMk cId="0" sldId="267"/>
        </pc:sldMkLst>
        <pc:spChg chg="mod">
          <ac:chgData name="Allison McKay" userId="2399440e-2a0f-459f-ad33-e4b71f09d5ed" providerId="ADAL" clId="{67CE9210-AE1A-453D-9B21-1E7964EA4334}" dt="2026-03-03T19:47:58.804" v="72" actId="962"/>
          <ac:spMkLst>
            <pc:docMk/>
            <pc:sldMk cId="0" sldId="267"/>
            <ac:spMk id="2" creationId="{00000000-0000-0000-0000-000000000000}"/>
          </ac:spMkLst>
        </pc:spChg>
        <pc:spChg chg="mod ord">
          <ac:chgData name="Allison McKay" userId="2399440e-2a0f-459f-ad33-e4b71f09d5ed" providerId="ADAL" clId="{67CE9210-AE1A-453D-9B21-1E7964EA4334}" dt="2026-03-03T19:59:56.483" v="131" actId="13244"/>
          <ac:spMkLst>
            <pc:docMk/>
            <pc:sldMk cId="0" sldId="267"/>
            <ac:spMk id="4" creationId="{00000000-0000-0000-0000-000000000000}"/>
          </ac:spMkLst>
        </pc:spChg>
        <pc:picChg chg="mod ord">
          <ac:chgData name="Allison McKay" userId="2399440e-2a0f-459f-ad33-e4b71f09d5ed" providerId="ADAL" clId="{67CE9210-AE1A-453D-9B21-1E7964EA4334}" dt="2026-03-03T19:59:46.112" v="130" actId="13244"/>
          <ac:picMkLst>
            <pc:docMk/>
            <pc:sldMk cId="0" sldId="267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0044" y="-46298"/>
            <a:ext cx="10614102" cy="989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1673" y="1470760"/>
            <a:ext cx="10109200" cy="419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dahmen@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lide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FB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100138" y="1640566"/>
            <a:ext cx="9746615" cy="163703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 indent="-635">
              <a:lnSpc>
                <a:spcPts val="5860"/>
              </a:lnSpc>
              <a:spcBef>
                <a:spcPts val="1105"/>
              </a:spcBef>
            </a:pPr>
            <a:r>
              <a:rPr sz="5700" i="1" spc="-165" dirty="0">
                <a:solidFill>
                  <a:srgbClr val="000000"/>
                </a:solidFill>
                <a:latin typeface="Arial"/>
                <a:cs typeface="Arial"/>
              </a:rPr>
              <a:t>Updates</a:t>
            </a:r>
            <a:r>
              <a:rPr sz="5700" i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700" i="1" spc="-8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5700" i="1" spc="-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700" i="1" spc="-10" dirty="0">
                <a:solidFill>
                  <a:srgbClr val="000000"/>
                </a:solidFill>
                <a:latin typeface="Arial"/>
                <a:cs typeface="Arial"/>
              </a:rPr>
              <a:t>Campus</a:t>
            </a:r>
            <a:r>
              <a:rPr sz="57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700" spc="-140" dirty="0">
                <a:solidFill>
                  <a:srgbClr val="000000"/>
                </a:solidFill>
                <a:latin typeface="Arial"/>
                <a:cs typeface="Arial"/>
              </a:rPr>
              <a:t>Sustainability</a:t>
            </a:r>
            <a:r>
              <a:rPr sz="57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000000"/>
                </a:solidFill>
                <a:latin typeface="Arial"/>
                <a:cs typeface="Arial"/>
              </a:rPr>
              <a:t>Self-Study</a:t>
            </a:r>
            <a:r>
              <a:rPr sz="5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700" spc="-110" dirty="0">
                <a:solidFill>
                  <a:srgbClr val="000000"/>
                </a:solidFill>
                <a:latin typeface="Arial"/>
                <a:cs typeface="Arial"/>
              </a:rPr>
              <a:t>Project</a:t>
            </a:r>
            <a:endParaRPr sz="5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1996" y="3966736"/>
            <a:ext cx="8598535" cy="108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spc="-65" dirty="0">
                <a:latin typeface="Arial"/>
                <a:cs typeface="Arial"/>
              </a:rPr>
              <a:t>Michael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Johnston,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University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Senate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Sustainability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spc="-90" dirty="0">
                <a:latin typeface="Arial"/>
                <a:cs typeface="Arial"/>
              </a:rPr>
              <a:t>Lynne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Dahmen,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Senior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Managing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Director,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85" dirty="0">
                <a:latin typeface="Arial"/>
                <a:cs typeface="Arial"/>
              </a:rPr>
              <a:t>Institute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Sustainable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Future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1600" spc="-10" dirty="0">
                <a:latin typeface="Arial"/>
                <a:cs typeface="Arial"/>
              </a:rPr>
              <a:t>2/17/2025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Purdue P and Purdue University logo with Institute for a Sustainable Future cobrand.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584" y="5782957"/>
            <a:ext cx="5857446" cy="635555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9345" y="0"/>
            <a:ext cx="1602740" cy="6858000"/>
          </a:xfrm>
          <a:custGeom>
            <a:avLst/>
            <a:gdLst/>
            <a:ahLst/>
            <a:cxnLst/>
            <a:rect l="l" t="t" r="r" b="b"/>
            <a:pathLst>
              <a:path w="1602740" h="6858000">
                <a:moveTo>
                  <a:pt x="1602663" y="0"/>
                </a:moveTo>
                <a:lnTo>
                  <a:pt x="1136396" y="0"/>
                </a:lnTo>
                <a:lnTo>
                  <a:pt x="0" y="6858000"/>
                </a:lnTo>
                <a:lnTo>
                  <a:pt x="1602663" y="6858000"/>
                </a:lnTo>
                <a:lnTo>
                  <a:pt x="1602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Sustainability Literacy adn Culture Assessment banner"/>
          <p:cNvGrpSpPr/>
          <p:nvPr/>
        </p:nvGrpSpPr>
        <p:grpSpPr>
          <a:xfrm>
            <a:off x="0" y="0"/>
            <a:ext cx="12192000" cy="1069975"/>
            <a:chOff x="0" y="0"/>
            <a:chExt cx="12192000" cy="1069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69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5">
                  <a:moveTo>
                    <a:pt x="1219200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12192000" y="9542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092" y="0"/>
            <a:ext cx="224154" cy="1069975"/>
            <a:chOff x="1117092" y="0"/>
            <a:chExt cx="224154" cy="10699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2" y="0"/>
              <a:ext cx="224027" cy="1069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4612" y="0"/>
              <a:ext cx="69215" cy="954405"/>
            </a:xfrm>
            <a:custGeom>
              <a:avLst/>
              <a:gdLst/>
              <a:ahLst/>
              <a:cxnLst/>
              <a:rect l="l" t="t" r="r" b="b"/>
              <a:pathLst>
                <a:path w="69215" h="954405">
                  <a:moveTo>
                    <a:pt x="68922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68922" y="954290"/>
                  </a:lnTo>
                  <a:lnTo>
                    <a:pt x="68922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537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25"/>
              </a:spcBef>
            </a:pPr>
            <a:r>
              <a:rPr spc="-90" dirty="0"/>
              <a:t>Sustainability</a:t>
            </a:r>
            <a:r>
              <a:rPr spc="-175" dirty="0"/>
              <a:t> </a:t>
            </a:r>
            <a:r>
              <a:rPr spc="-85" dirty="0"/>
              <a:t>Literacy</a:t>
            </a:r>
            <a:r>
              <a:rPr spc="-135" dirty="0"/>
              <a:t> </a:t>
            </a:r>
            <a:r>
              <a:rPr spc="-55" dirty="0"/>
              <a:t>and</a:t>
            </a:r>
            <a:r>
              <a:rPr spc="-125" dirty="0"/>
              <a:t> </a:t>
            </a:r>
            <a:r>
              <a:rPr spc="-75" dirty="0"/>
              <a:t>Culture</a:t>
            </a:r>
            <a:r>
              <a:rPr spc="-150" dirty="0"/>
              <a:t> </a:t>
            </a:r>
            <a:r>
              <a:rPr spc="-60" dirty="0"/>
              <a:t>Assessment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4497" y="1659925"/>
            <a:ext cx="10638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Assess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current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state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of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campus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sustainability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behavior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knowledge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Purdue;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establish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template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track </a:t>
            </a:r>
            <a:r>
              <a:rPr sz="1800" dirty="0">
                <a:latin typeface="Franklin Gothic Book"/>
                <a:cs typeface="Franklin Gothic Book"/>
              </a:rPr>
              <a:t>progress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over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time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L="583565" indent="-5708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</a:tabLst>
            </a:pPr>
            <a:r>
              <a:rPr sz="1800" spc="-10" dirty="0">
                <a:latin typeface="Franklin Gothic Book"/>
                <a:cs typeface="Franklin Gothic Book"/>
              </a:rPr>
              <a:t>Undergraduate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students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(February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2025)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697" y="2738916"/>
            <a:ext cx="163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ourier New"/>
                <a:cs typeface="Courier New"/>
              </a:rPr>
              <a:t>o o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3197" y="2757204"/>
            <a:ext cx="9588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Focus: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knowledge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behavior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Goal: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Identify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strengths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gaps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</a:t>
            </a:r>
            <a:r>
              <a:rPr sz="1800" spc="-2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students’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understanding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inform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curriculum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development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and </a:t>
            </a:r>
            <a:r>
              <a:rPr sz="1800" dirty="0">
                <a:latin typeface="Franklin Gothic Book"/>
                <a:cs typeface="Franklin Gothic Book"/>
              </a:rPr>
              <a:t>student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engagement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strategies;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inform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current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sustainability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efforts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on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campus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497" y="4265964"/>
            <a:ext cx="598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</a:tabLst>
            </a:pPr>
            <a:r>
              <a:rPr sz="1800" spc="-10" dirty="0">
                <a:latin typeface="Franklin Gothic Book"/>
                <a:cs typeface="Franklin Gothic Book"/>
              </a:rPr>
              <a:t>Faculty,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staff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graduate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students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(March/April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2025)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697" y="4521996"/>
            <a:ext cx="163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ourier New"/>
                <a:cs typeface="Courier New"/>
              </a:rPr>
              <a:t>o o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3197" y="4540284"/>
            <a:ext cx="876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Focus: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behavior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Goal: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Understand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perceptions,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values,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practices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guide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cultural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initiatives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on</a:t>
            </a:r>
            <a:r>
              <a:rPr sz="1800" spc="-2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campus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5" name="object 5" descr="Gold Purdue P logo with Purdue University in black font alongside Institute for Sustainable Future cobrand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re working group banner"/>
          <p:cNvSpPr/>
          <p:nvPr/>
        </p:nvSpPr>
        <p:spPr>
          <a:xfrm>
            <a:off x="0" y="-3"/>
            <a:ext cx="12181840" cy="905510"/>
          </a:xfrm>
          <a:custGeom>
            <a:avLst/>
            <a:gdLst/>
            <a:ahLst/>
            <a:cxnLst/>
            <a:rect l="l" t="t" r="r" b="b"/>
            <a:pathLst>
              <a:path w="12181840" h="905510">
                <a:moveTo>
                  <a:pt x="11897471" y="905028"/>
                </a:moveTo>
                <a:lnTo>
                  <a:pt x="0" y="905028"/>
                </a:lnTo>
                <a:lnTo>
                  <a:pt x="0" y="0"/>
                </a:lnTo>
                <a:lnTo>
                  <a:pt x="12181582" y="0"/>
                </a:lnTo>
                <a:lnTo>
                  <a:pt x="11897471" y="905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0"/>
            <a:ext cx="230504" cy="1016635"/>
            <a:chOff x="1219200" y="0"/>
            <a:chExt cx="230504" cy="101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0"/>
              <a:ext cx="230123" cy="10165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6784" y="0"/>
              <a:ext cx="74930" cy="901065"/>
            </a:xfrm>
            <a:custGeom>
              <a:avLst/>
              <a:gdLst/>
              <a:ahLst/>
              <a:cxnLst/>
              <a:rect l="l" t="t" r="r" b="b"/>
              <a:pathLst>
                <a:path w="74930" h="901065">
                  <a:moveTo>
                    <a:pt x="74815" y="0"/>
                  </a:moveTo>
                  <a:lnTo>
                    <a:pt x="0" y="0"/>
                  </a:lnTo>
                  <a:lnTo>
                    <a:pt x="0" y="900798"/>
                  </a:lnTo>
                  <a:lnTo>
                    <a:pt x="74815" y="900798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491635" y="-46298"/>
            <a:ext cx="8241665" cy="989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00" spc="-100" dirty="0"/>
              <a:t>Core</a:t>
            </a:r>
            <a:r>
              <a:rPr sz="6300" spc="-395" dirty="0"/>
              <a:t> </a:t>
            </a:r>
            <a:r>
              <a:rPr sz="6300" spc="-155" dirty="0"/>
              <a:t>working</a:t>
            </a:r>
            <a:r>
              <a:rPr sz="6300" spc="-370" dirty="0"/>
              <a:t> </a:t>
            </a:r>
            <a:r>
              <a:rPr sz="6300" spc="-120" dirty="0"/>
              <a:t>group</a:t>
            </a:r>
            <a:endParaRPr sz="63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79773" y="1470760"/>
          <a:ext cx="10020935" cy="419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1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Member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name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Member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title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Department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Valentina</a:t>
                      </a:r>
                      <a:r>
                        <a:rPr sz="1800" spc="-1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Negri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Research</a:t>
                      </a:r>
                      <a:r>
                        <a:rPr sz="1800" spc="-114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Scientist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ISF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Lynne</a:t>
                      </a:r>
                      <a:r>
                        <a:rPr sz="1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Dahmen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Senior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Managing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Director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ISF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Kayla</a:t>
                      </a:r>
                      <a:r>
                        <a:rPr sz="1800" spc="-9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Gurganus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PhD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candidate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Poli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Sci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Anthony</a:t>
                      </a:r>
                      <a:r>
                        <a:rPr sz="1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Gillund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Director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Sustainability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AO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Patrick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Brown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Sustainability</a:t>
                      </a:r>
                      <a:r>
                        <a:rPr sz="1800" spc="-8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Manager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AO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Michael</a:t>
                      </a:r>
                      <a:r>
                        <a:rPr sz="18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Johnston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Professor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English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Lindsey</a:t>
                      </a:r>
                      <a:r>
                        <a:rPr sz="1800" spc="-9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Payne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Assistant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Professor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EEE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Jonathon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G.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Day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95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Associate</a:t>
                      </a:r>
                      <a:r>
                        <a:rPr sz="1800" spc="-9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Professor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095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Hospitality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Tourism</a:t>
                      </a:r>
                      <a:r>
                        <a:rPr sz="18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Management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Amanda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Taylor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Executive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Assistant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Head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Statistics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Kuang</a:t>
                      </a:r>
                      <a:r>
                        <a:rPr sz="1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Xin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PhD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candidate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Energy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Development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Sustainability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 marL="5715">
                        <a:lnSpc>
                          <a:spcPts val="214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Marley</a:t>
                      </a:r>
                      <a:r>
                        <a:rPr sz="18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White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4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Undergraduate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Student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83260">
                        <a:lnSpc>
                          <a:spcPts val="2120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Natural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Resources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Environmental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Science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(NRES)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Political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Science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Sophia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Maria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D'Isabella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Undergraduate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Student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Pharmacy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L="5715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Olivia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Williams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Undergraduate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Student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110"/>
                        </a:lnSpc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Agriculture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Economics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(BS)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Spanish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(BA)</a:t>
                      </a:r>
                      <a:endParaRPr sz="18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1" y="88813"/>
            <a:ext cx="228777" cy="22877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261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2025-02-</a:t>
            </a:r>
            <a:r>
              <a:rPr sz="800" i="1" dirty="0">
                <a:latin typeface="Arial"/>
                <a:cs typeface="Arial"/>
              </a:rPr>
              <a:t>17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21:50:38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Final Thank you slide. 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FB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101996" y="1706455"/>
            <a:ext cx="2761615" cy="893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700" spc="-14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Thank</a:t>
            </a:r>
            <a:r>
              <a:rPr sz="5700" spc="-90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 </a:t>
            </a:r>
            <a:r>
              <a:rPr sz="5700" spc="-95" dirty="0">
                <a:solidFill>
                  <a:srgbClr val="000000"/>
                </a:solidFill>
                <a:latin typeface="Franklin Gothic Medium Cond"/>
                <a:cs typeface="Franklin Gothic Medium Cond"/>
              </a:rPr>
              <a:t>you!</a:t>
            </a:r>
            <a:endParaRPr sz="5700">
              <a:latin typeface="Franklin Gothic Medium Cond"/>
              <a:cs typeface="Franklin Gothic Medium 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1996" y="2612066"/>
            <a:ext cx="2861310" cy="9156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Franklin Gothic Book"/>
                <a:cs typeface="Franklin Gothic Book"/>
              </a:rPr>
              <a:t>Contact:</a:t>
            </a:r>
            <a:r>
              <a:rPr sz="2000" spc="-9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Lynne</a:t>
            </a:r>
            <a:r>
              <a:rPr sz="2000" spc="-9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Dahmen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spc="-10" dirty="0">
                <a:latin typeface="Franklin Gothic Book"/>
                <a:cs typeface="Franklin Gothic Book"/>
                <a:hlinkClick r:id="rId2"/>
              </a:rPr>
              <a:t>ldahmen@purdue.edu</a:t>
            </a:r>
            <a:endParaRPr sz="2400">
              <a:latin typeface="Franklin Gothic Book"/>
              <a:cs typeface="Franklin Gothic Book"/>
            </a:endParaRPr>
          </a:p>
        </p:txBody>
      </p:sp>
      <p:pic>
        <p:nvPicPr>
          <p:cNvPr id="3" name="object 3" descr="Gold Purdue P logo with Purdue University in black alongside Institute for a Sustainable Future cobrand.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584" y="5782957"/>
            <a:ext cx="5857446" cy="635555"/>
          </a:xfrm>
          <a:prstGeom prst="rect">
            <a:avLst/>
          </a:prstGeom>
        </p:spPr>
      </p:pic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9345" y="0"/>
            <a:ext cx="1602740" cy="6858000"/>
          </a:xfrm>
          <a:custGeom>
            <a:avLst/>
            <a:gdLst/>
            <a:ahLst/>
            <a:cxnLst/>
            <a:rect l="l" t="t" r="r" b="b"/>
            <a:pathLst>
              <a:path w="1602740" h="6858000">
                <a:moveTo>
                  <a:pt x="1602663" y="0"/>
                </a:moveTo>
                <a:lnTo>
                  <a:pt x="1136396" y="0"/>
                </a:lnTo>
                <a:lnTo>
                  <a:pt x="0" y="6858000"/>
                </a:lnTo>
                <a:lnTo>
                  <a:pt x="1602663" y="6858000"/>
                </a:lnTo>
                <a:lnTo>
                  <a:pt x="1602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Motivation"/>
          <p:cNvSpPr/>
          <p:nvPr/>
        </p:nvSpPr>
        <p:spPr>
          <a:xfrm>
            <a:off x="0" y="-3"/>
            <a:ext cx="12181840" cy="905510"/>
          </a:xfrm>
          <a:custGeom>
            <a:avLst/>
            <a:gdLst/>
            <a:ahLst/>
            <a:cxnLst/>
            <a:rect l="l" t="t" r="r" b="b"/>
            <a:pathLst>
              <a:path w="12181840" h="905510">
                <a:moveTo>
                  <a:pt x="11897471" y="905028"/>
                </a:moveTo>
                <a:lnTo>
                  <a:pt x="0" y="905028"/>
                </a:lnTo>
                <a:lnTo>
                  <a:pt x="0" y="0"/>
                </a:lnTo>
                <a:lnTo>
                  <a:pt x="12181582" y="0"/>
                </a:lnTo>
                <a:lnTo>
                  <a:pt x="11897471" y="905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25"/>
              </a:spcBef>
            </a:pPr>
            <a:r>
              <a:rPr sz="6300" spc="-190" dirty="0"/>
              <a:t>Motivation</a:t>
            </a:r>
            <a:endParaRPr sz="630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0"/>
            <a:ext cx="230504" cy="1016635"/>
            <a:chOff x="1219200" y="0"/>
            <a:chExt cx="230504" cy="101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0"/>
              <a:ext cx="230123" cy="10165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6784" y="0"/>
              <a:ext cx="74930" cy="901065"/>
            </a:xfrm>
            <a:custGeom>
              <a:avLst/>
              <a:gdLst/>
              <a:ahLst/>
              <a:cxnLst/>
              <a:rect l="l" t="t" r="r" b="b"/>
              <a:pathLst>
                <a:path w="74930" h="901065">
                  <a:moveTo>
                    <a:pt x="74815" y="0"/>
                  </a:moveTo>
                  <a:lnTo>
                    <a:pt x="0" y="0"/>
                  </a:lnTo>
                  <a:lnTo>
                    <a:pt x="0" y="900798"/>
                  </a:lnTo>
                  <a:lnTo>
                    <a:pt x="74815" y="900798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81798" y="1161286"/>
            <a:ext cx="4953000" cy="5259705"/>
            <a:chOff x="6781798" y="1161286"/>
            <a:chExt cx="4953000" cy="5259705"/>
          </a:xfrm>
        </p:grpSpPr>
        <p:pic>
          <p:nvPicPr>
            <p:cNvPr id="10" name="object 10" descr="A graph of the top universities  Description automatically generated with medium confidenc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798" y="1161286"/>
              <a:ext cx="4952999" cy="52214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90773" y="5699340"/>
              <a:ext cx="3757929" cy="683895"/>
            </a:xfrm>
            <a:custGeom>
              <a:avLst/>
              <a:gdLst/>
              <a:ahLst/>
              <a:cxnLst/>
              <a:rect l="l" t="t" r="r" b="b"/>
              <a:pathLst>
                <a:path w="3757929" h="683895">
                  <a:moveTo>
                    <a:pt x="0" y="341693"/>
                  </a:moveTo>
                  <a:lnTo>
                    <a:pt x="13258" y="300889"/>
                  </a:lnTo>
                  <a:lnTo>
                    <a:pt x="52025" y="261508"/>
                  </a:lnTo>
                  <a:lnTo>
                    <a:pt x="91291" y="236181"/>
                  </a:lnTo>
                  <a:lnTo>
                    <a:pt x="140772" y="211690"/>
                  </a:lnTo>
                  <a:lnTo>
                    <a:pt x="200017" y="188118"/>
                  </a:lnTo>
                  <a:lnTo>
                    <a:pt x="268579" y="165546"/>
                  </a:lnTo>
                  <a:lnTo>
                    <a:pt x="306213" y="154660"/>
                  </a:lnTo>
                  <a:lnTo>
                    <a:pt x="346007" y="144056"/>
                  </a:lnTo>
                  <a:lnTo>
                    <a:pt x="387907" y="133742"/>
                  </a:lnTo>
                  <a:lnTo>
                    <a:pt x="431854" y="123729"/>
                  </a:lnTo>
                  <a:lnTo>
                    <a:pt x="477794" y="114027"/>
                  </a:lnTo>
                  <a:lnTo>
                    <a:pt x="525669" y="104647"/>
                  </a:lnTo>
                  <a:lnTo>
                    <a:pt x="575425" y="95598"/>
                  </a:lnTo>
                  <a:lnTo>
                    <a:pt x="627005" y="86891"/>
                  </a:lnTo>
                  <a:lnTo>
                    <a:pt x="680352" y="78537"/>
                  </a:lnTo>
                  <a:lnTo>
                    <a:pt x="735411" y="70545"/>
                  </a:lnTo>
                  <a:lnTo>
                    <a:pt x="792126" y="62925"/>
                  </a:lnTo>
                  <a:lnTo>
                    <a:pt x="850440" y="55688"/>
                  </a:lnTo>
                  <a:lnTo>
                    <a:pt x="910297" y="48844"/>
                  </a:lnTo>
                  <a:lnTo>
                    <a:pt x="971641" y="42403"/>
                  </a:lnTo>
                  <a:lnTo>
                    <a:pt x="1034416" y="36375"/>
                  </a:lnTo>
                  <a:lnTo>
                    <a:pt x="1098566" y="30771"/>
                  </a:lnTo>
                  <a:lnTo>
                    <a:pt x="1164034" y="25601"/>
                  </a:lnTo>
                  <a:lnTo>
                    <a:pt x="1230765" y="20874"/>
                  </a:lnTo>
                  <a:lnTo>
                    <a:pt x="1298703" y="16602"/>
                  </a:lnTo>
                  <a:lnTo>
                    <a:pt x="1367791" y="12794"/>
                  </a:lnTo>
                  <a:lnTo>
                    <a:pt x="1437973" y="9461"/>
                  </a:lnTo>
                  <a:lnTo>
                    <a:pt x="1509193" y="6612"/>
                  </a:lnTo>
                  <a:lnTo>
                    <a:pt x="1581396" y="4259"/>
                  </a:lnTo>
                  <a:lnTo>
                    <a:pt x="1654523" y="2411"/>
                  </a:lnTo>
                  <a:lnTo>
                    <a:pt x="1728521" y="1078"/>
                  </a:lnTo>
                  <a:lnTo>
                    <a:pt x="1803332" y="271"/>
                  </a:lnTo>
                  <a:lnTo>
                    <a:pt x="1878901" y="0"/>
                  </a:lnTo>
                  <a:lnTo>
                    <a:pt x="1954470" y="271"/>
                  </a:lnTo>
                  <a:lnTo>
                    <a:pt x="2029281" y="1078"/>
                  </a:lnTo>
                  <a:lnTo>
                    <a:pt x="2103279" y="2411"/>
                  </a:lnTo>
                  <a:lnTo>
                    <a:pt x="2176406" y="4259"/>
                  </a:lnTo>
                  <a:lnTo>
                    <a:pt x="2248609" y="6612"/>
                  </a:lnTo>
                  <a:lnTo>
                    <a:pt x="2319829" y="9461"/>
                  </a:lnTo>
                  <a:lnTo>
                    <a:pt x="2390011" y="12794"/>
                  </a:lnTo>
                  <a:lnTo>
                    <a:pt x="2459099" y="16602"/>
                  </a:lnTo>
                  <a:lnTo>
                    <a:pt x="2527037" y="20874"/>
                  </a:lnTo>
                  <a:lnTo>
                    <a:pt x="2593768" y="25601"/>
                  </a:lnTo>
                  <a:lnTo>
                    <a:pt x="2659236" y="30771"/>
                  </a:lnTo>
                  <a:lnTo>
                    <a:pt x="2723386" y="36375"/>
                  </a:lnTo>
                  <a:lnTo>
                    <a:pt x="2786161" y="42403"/>
                  </a:lnTo>
                  <a:lnTo>
                    <a:pt x="2847505" y="48844"/>
                  </a:lnTo>
                  <a:lnTo>
                    <a:pt x="2907362" y="55688"/>
                  </a:lnTo>
                  <a:lnTo>
                    <a:pt x="2965676" y="62925"/>
                  </a:lnTo>
                  <a:lnTo>
                    <a:pt x="3022391" y="70545"/>
                  </a:lnTo>
                  <a:lnTo>
                    <a:pt x="3077450" y="78537"/>
                  </a:lnTo>
                  <a:lnTo>
                    <a:pt x="3130797" y="86891"/>
                  </a:lnTo>
                  <a:lnTo>
                    <a:pt x="3182377" y="95598"/>
                  </a:lnTo>
                  <a:lnTo>
                    <a:pt x="3232133" y="104647"/>
                  </a:lnTo>
                  <a:lnTo>
                    <a:pt x="3280008" y="114027"/>
                  </a:lnTo>
                  <a:lnTo>
                    <a:pt x="3325948" y="123729"/>
                  </a:lnTo>
                  <a:lnTo>
                    <a:pt x="3369895" y="133742"/>
                  </a:lnTo>
                  <a:lnTo>
                    <a:pt x="3411795" y="144056"/>
                  </a:lnTo>
                  <a:lnTo>
                    <a:pt x="3451589" y="154660"/>
                  </a:lnTo>
                  <a:lnTo>
                    <a:pt x="3489223" y="165546"/>
                  </a:lnTo>
                  <a:lnTo>
                    <a:pt x="3557785" y="188118"/>
                  </a:lnTo>
                  <a:lnTo>
                    <a:pt x="3617030" y="211690"/>
                  </a:lnTo>
                  <a:lnTo>
                    <a:pt x="3666511" y="236181"/>
                  </a:lnTo>
                  <a:lnTo>
                    <a:pt x="3705777" y="261508"/>
                  </a:lnTo>
                  <a:lnTo>
                    <a:pt x="3734381" y="287590"/>
                  </a:lnTo>
                  <a:lnTo>
                    <a:pt x="3756311" y="327950"/>
                  </a:lnTo>
                  <a:lnTo>
                    <a:pt x="3757803" y="341693"/>
                  </a:lnTo>
                  <a:lnTo>
                    <a:pt x="3756311" y="355436"/>
                  </a:lnTo>
                  <a:lnTo>
                    <a:pt x="3734381" y="395796"/>
                  </a:lnTo>
                  <a:lnTo>
                    <a:pt x="3705777" y="421878"/>
                  </a:lnTo>
                  <a:lnTo>
                    <a:pt x="3666511" y="447205"/>
                  </a:lnTo>
                  <a:lnTo>
                    <a:pt x="3617030" y="471696"/>
                  </a:lnTo>
                  <a:lnTo>
                    <a:pt x="3557785" y="495268"/>
                  </a:lnTo>
                  <a:lnTo>
                    <a:pt x="3489223" y="517840"/>
                  </a:lnTo>
                  <a:lnTo>
                    <a:pt x="3451589" y="528726"/>
                  </a:lnTo>
                  <a:lnTo>
                    <a:pt x="3411795" y="539330"/>
                  </a:lnTo>
                  <a:lnTo>
                    <a:pt x="3369895" y="549644"/>
                  </a:lnTo>
                  <a:lnTo>
                    <a:pt x="3325948" y="559657"/>
                  </a:lnTo>
                  <a:lnTo>
                    <a:pt x="3280008" y="569359"/>
                  </a:lnTo>
                  <a:lnTo>
                    <a:pt x="3232133" y="578739"/>
                  </a:lnTo>
                  <a:lnTo>
                    <a:pt x="3182377" y="587788"/>
                  </a:lnTo>
                  <a:lnTo>
                    <a:pt x="3130797" y="596495"/>
                  </a:lnTo>
                  <a:lnTo>
                    <a:pt x="3077450" y="604849"/>
                  </a:lnTo>
                  <a:lnTo>
                    <a:pt x="3022391" y="612841"/>
                  </a:lnTo>
                  <a:lnTo>
                    <a:pt x="2965676" y="620461"/>
                  </a:lnTo>
                  <a:lnTo>
                    <a:pt x="2907362" y="627698"/>
                  </a:lnTo>
                  <a:lnTo>
                    <a:pt x="2847505" y="634542"/>
                  </a:lnTo>
                  <a:lnTo>
                    <a:pt x="2786161" y="640983"/>
                  </a:lnTo>
                  <a:lnTo>
                    <a:pt x="2723386" y="647011"/>
                  </a:lnTo>
                  <a:lnTo>
                    <a:pt x="2659236" y="652615"/>
                  </a:lnTo>
                  <a:lnTo>
                    <a:pt x="2593768" y="657785"/>
                  </a:lnTo>
                  <a:lnTo>
                    <a:pt x="2527037" y="662512"/>
                  </a:lnTo>
                  <a:lnTo>
                    <a:pt x="2459099" y="666784"/>
                  </a:lnTo>
                  <a:lnTo>
                    <a:pt x="2390011" y="670592"/>
                  </a:lnTo>
                  <a:lnTo>
                    <a:pt x="2319829" y="673925"/>
                  </a:lnTo>
                  <a:lnTo>
                    <a:pt x="2248609" y="676774"/>
                  </a:lnTo>
                  <a:lnTo>
                    <a:pt x="2176406" y="679127"/>
                  </a:lnTo>
                  <a:lnTo>
                    <a:pt x="2103279" y="680975"/>
                  </a:lnTo>
                  <a:lnTo>
                    <a:pt x="2029281" y="682308"/>
                  </a:lnTo>
                  <a:lnTo>
                    <a:pt x="1954470" y="683115"/>
                  </a:lnTo>
                  <a:lnTo>
                    <a:pt x="1878901" y="683387"/>
                  </a:lnTo>
                  <a:lnTo>
                    <a:pt x="1803332" y="683115"/>
                  </a:lnTo>
                  <a:lnTo>
                    <a:pt x="1728521" y="682308"/>
                  </a:lnTo>
                  <a:lnTo>
                    <a:pt x="1654523" y="680975"/>
                  </a:lnTo>
                  <a:lnTo>
                    <a:pt x="1581396" y="679127"/>
                  </a:lnTo>
                  <a:lnTo>
                    <a:pt x="1509193" y="676774"/>
                  </a:lnTo>
                  <a:lnTo>
                    <a:pt x="1437973" y="673925"/>
                  </a:lnTo>
                  <a:lnTo>
                    <a:pt x="1367791" y="670592"/>
                  </a:lnTo>
                  <a:lnTo>
                    <a:pt x="1298703" y="666784"/>
                  </a:lnTo>
                  <a:lnTo>
                    <a:pt x="1230765" y="662512"/>
                  </a:lnTo>
                  <a:lnTo>
                    <a:pt x="1164034" y="657785"/>
                  </a:lnTo>
                  <a:lnTo>
                    <a:pt x="1098566" y="652615"/>
                  </a:lnTo>
                  <a:lnTo>
                    <a:pt x="1034416" y="647011"/>
                  </a:lnTo>
                  <a:lnTo>
                    <a:pt x="971641" y="640983"/>
                  </a:lnTo>
                  <a:lnTo>
                    <a:pt x="910297" y="634542"/>
                  </a:lnTo>
                  <a:lnTo>
                    <a:pt x="850440" y="627698"/>
                  </a:lnTo>
                  <a:lnTo>
                    <a:pt x="792126" y="620461"/>
                  </a:lnTo>
                  <a:lnTo>
                    <a:pt x="735411" y="612841"/>
                  </a:lnTo>
                  <a:lnTo>
                    <a:pt x="680352" y="604849"/>
                  </a:lnTo>
                  <a:lnTo>
                    <a:pt x="627005" y="596495"/>
                  </a:lnTo>
                  <a:lnTo>
                    <a:pt x="575425" y="587788"/>
                  </a:lnTo>
                  <a:lnTo>
                    <a:pt x="525669" y="578739"/>
                  </a:lnTo>
                  <a:lnTo>
                    <a:pt x="477794" y="569359"/>
                  </a:lnTo>
                  <a:lnTo>
                    <a:pt x="431854" y="559657"/>
                  </a:lnTo>
                  <a:lnTo>
                    <a:pt x="387907" y="549644"/>
                  </a:lnTo>
                  <a:lnTo>
                    <a:pt x="346007" y="539330"/>
                  </a:lnTo>
                  <a:lnTo>
                    <a:pt x="306213" y="528726"/>
                  </a:lnTo>
                  <a:lnTo>
                    <a:pt x="268579" y="517840"/>
                  </a:lnTo>
                  <a:lnTo>
                    <a:pt x="200017" y="495268"/>
                  </a:lnTo>
                  <a:lnTo>
                    <a:pt x="140772" y="471696"/>
                  </a:lnTo>
                  <a:lnTo>
                    <a:pt x="91291" y="447205"/>
                  </a:lnTo>
                  <a:lnTo>
                    <a:pt x="52025" y="421878"/>
                  </a:lnTo>
                  <a:lnTo>
                    <a:pt x="23421" y="395796"/>
                  </a:lnTo>
                  <a:lnTo>
                    <a:pt x="1491" y="355436"/>
                  </a:lnTo>
                  <a:lnTo>
                    <a:pt x="0" y="341693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788" y="1115058"/>
            <a:ext cx="5490210" cy="3917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9085" marR="648970" indent="-287020">
              <a:lnSpc>
                <a:spcPts val="3890"/>
              </a:lnSpc>
              <a:spcBef>
                <a:spcPts val="585"/>
              </a:spcBef>
              <a:buFont typeface="Arial"/>
              <a:buChar char="•"/>
              <a:tabLst>
                <a:tab pos="299085" algn="l"/>
              </a:tabLst>
            </a:pPr>
            <a:r>
              <a:rPr sz="3600" spc="-20" dirty="0">
                <a:latin typeface="Franklin Gothic Book"/>
                <a:cs typeface="Franklin Gothic Book"/>
              </a:rPr>
              <a:t>Improve</a:t>
            </a:r>
            <a:r>
              <a:rPr sz="3600" spc="-90" dirty="0">
                <a:latin typeface="Franklin Gothic Book"/>
                <a:cs typeface="Franklin Gothic Book"/>
              </a:rPr>
              <a:t> </a:t>
            </a:r>
            <a:r>
              <a:rPr sz="3600" dirty="0">
                <a:latin typeface="Franklin Gothic Book"/>
                <a:cs typeface="Franklin Gothic Book"/>
              </a:rPr>
              <a:t>ranking</a:t>
            </a:r>
            <a:r>
              <a:rPr sz="3600" spc="-125" dirty="0">
                <a:latin typeface="Franklin Gothic Book"/>
                <a:cs typeface="Franklin Gothic Book"/>
              </a:rPr>
              <a:t> </a:t>
            </a:r>
            <a:r>
              <a:rPr sz="3600" spc="-10" dirty="0">
                <a:latin typeface="Franklin Gothic Book"/>
                <a:cs typeface="Franklin Gothic Book"/>
              </a:rPr>
              <a:t>among peers;</a:t>
            </a:r>
            <a:endParaRPr sz="3600">
              <a:latin typeface="Franklin Gothic Book"/>
              <a:cs typeface="Franklin Gothic Book"/>
            </a:endParaRPr>
          </a:p>
          <a:p>
            <a:pPr marL="299085" marR="226060" indent="-287020">
              <a:lnSpc>
                <a:spcPts val="389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Franklin Gothic Book"/>
                <a:cs typeface="Franklin Gothic Book"/>
              </a:rPr>
              <a:t>Explore</a:t>
            </a:r>
            <a:r>
              <a:rPr sz="3600" spc="-85" dirty="0">
                <a:latin typeface="Franklin Gothic Book"/>
                <a:cs typeface="Franklin Gothic Book"/>
              </a:rPr>
              <a:t> </a:t>
            </a:r>
            <a:r>
              <a:rPr sz="3600" dirty="0">
                <a:latin typeface="Franklin Gothic Book"/>
                <a:cs typeface="Franklin Gothic Book"/>
              </a:rPr>
              <a:t>opportunities</a:t>
            </a:r>
            <a:r>
              <a:rPr sz="3600" spc="-60" dirty="0">
                <a:latin typeface="Franklin Gothic Book"/>
                <a:cs typeface="Franklin Gothic Book"/>
              </a:rPr>
              <a:t> </a:t>
            </a:r>
            <a:r>
              <a:rPr sz="3600" spc="-25" dirty="0">
                <a:latin typeface="Franklin Gothic Book"/>
                <a:cs typeface="Franklin Gothic Book"/>
              </a:rPr>
              <a:t>and </a:t>
            </a:r>
            <a:r>
              <a:rPr sz="3600" spc="-10" dirty="0">
                <a:latin typeface="Franklin Gothic Book"/>
                <a:cs typeface="Franklin Gothic Book"/>
              </a:rPr>
              <a:t>challenges;</a:t>
            </a:r>
            <a:endParaRPr sz="36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Franklin Gothic Book"/>
                <a:cs typeface="Franklin Gothic Book"/>
              </a:rPr>
              <a:t>Address</a:t>
            </a:r>
            <a:r>
              <a:rPr sz="3600" spc="-105" dirty="0">
                <a:latin typeface="Franklin Gothic Book"/>
                <a:cs typeface="Franklin Gothic Book"/>
              </a:rPr>
              <a:t> </a:t>
            </a:r>
            <a:r>
              <a:rPr sz="3600" dirty="0">
                <a:latin typeface="Franklin Gothic Book"/>
                <a:cs typeface="Franklin Gothic Book"/>
              </a:rPr>
              <a:t>campus</a:t>
            </a:r>
            <a:r>
              <a:rPr sz="3600" spc="-105" dirty="0">
                <a:latin typeface="Franklin Gothic Book"/>
                <a:cs typeface="Franklin Gothic Book"/>
              </a:rPr>
              <a:t> </a:t>
            </a:r>
            <a:r>
              <a:rPr sz="3600" spc="-10" dirty="0">
                <a:latin typeface="Franklin Gothic Book"/>
                <a:cs typeface="Franklin Gothic Book"/>
              </a:rPr>
              <a:t>concerns.</a:t>
            </a:r>
            <a:endParaRPr sz="3600">
              <a:latin typeface="Franklin Gothic Book"/>
              <a:cs typeface="Franklin Gothic Book"/>
            </a:endParaRPr>
          </a:p>
          <a:p>
            <a:pPr marL="299720" marR="1736089" indent="-28702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99720" algn="l"/>
              </a:tabLst>
            </a:pPr>
            <a:r>
              <a:rPr sz="3600" spc="-10" dirty="0">
                <a:latin typeface="Franklin Gothic Book"/>
                <a:cs typeface="Franklin Gothic Book"/>
              </a:rPr>
              <a:t>Research</a:t>
            </a:r>
            <a:r>
              <a:rPr sz="3600" spc="-150" dirty="0">
                <a:latin typeface="Franklin Gothic Book"/>
                <a:cs typeface="Franklin Gothic Book"/>
              </a:rPr>
              <a:t> </a:t>
            </a:r>
            <a:r>
              <a:rPr sz="3600" spc="-10" dirty="0">
                <a:latin typeface="Franklin Gothic Book"/>
                <a:cs typeface="Franklin Gothic Book"/>
              </a:rPr>
              <a:t>campus performance.</a:t>
            </a:r>
            <a:endParaRPr sz="3600">
              <a:latin typeface="Franklin Gothic Book"/>
              <a:cs typeface="Franklin Gothic Book"/>
            </a:endParaRPr>
          </a:p>
        </p:txBody>
      </p:sp>
      <p:pic>
        <p:nvPicPr>
          <p:cNvPr id="3" name="object 3" descr="Purdue P and Purdue University logo with Institute for a Sustainable Future cobrand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Sustainability Working Group banner"/>
          <p:cNvGrpSpPr/>
          <p:nvPr/>
        </p:nvGrpSpPr>
        <p:grpSpPr>
          <a:xfrm>
            <a:off x="0" y="0"/>
            <a:ext cx="12192000" cy="1069975"/>
            <a:chOff x="0" y="0"/>
            <a:chExt cx="12192000" cy="1069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69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5">
                  <a:moveTo>
                    <a:pt x="1219200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12192000" y="9542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092" y="0"/>
            <a:ext cx="224154" cy="1069975"/>
            <a:chOff x="1117092" y="0"/>
            <a:chExt cx="224154" cy="10699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2" y="0"/>
              <a:ext cx="224027" cy="1069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4612" y="0"/>
              <a:ext cx="69215" cy="954405"/>
            </a:xfrm>
            <a:custGeom>
              <a:avLst/>
              <a:gdLst/>
              <a:ahLst/>
              <a:cxnLst/>
              <a:rect l="l" t="t" r="r" b="b"/>
              <a:pathLst>
                <a:path w="69215" h="954405">
                  <a:moveTo>
                    <a:pt x="68922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68922" y="954290"/>
                  </a:lnTo>
                  <a:lnTo>
                    <a:pt x="68922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264762" y="190052"/>
            <a:ext cx="649922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90" dirty="0"/>
              <a:t>Sustainability</a:t>
            </a:r>
            <a:r>
              <a:rPr spc="-130" dirty="0"/>
              <a:t> </a:t>
            </a:r>
            <a:r>
              <a:rPr spc="-90" dirty="0"/>
              <a:t>Working </a:t>
            </a:r>
            <a:r>
              <a:rPr spc="-30" dirty="0"/>
              <a:t>Group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0391" y="1108095"/>
            <a:ext cx="7808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ranklin Gothic Book"/>
                <a:cs typeface="Franklin Gothic Book"/>
              </a:rPr>
              <a:t>Core</a:t>
            </a:r>
            <a:r>
              <a:rPr sz="2400" spc="-7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group:</a:t>
            </a:r>
            <a:r>
              <a:rPr sz="2400" spc="-6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13</a:t>
            </a:r>
            <a:r>
              <a:rPr sz="2400" spc="-4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representatives</a:t>
            </a:r>
            <a:r>
              <a:rPr sz="2400" spc="-9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from</a:t>
            </a:r>
            <a:r>
              <a:rPr sz="2400" spc="-5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various</a:t>
            </a:r>
            <a:r>
              <a:rPr sz="2400" spc="-7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faculty,</a:t>
            </a:r>
            <a:r>
              <a:rPr sz="2400" spc="-6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student, </a:t>
            </a:r>
            <a:r>
              <a:rPr sz="2400" dirty="0">
                <a:latin typeface="Franklin Gothic Book"/>
                <a:cs typeface="Franklin Gothic Book"/>
              </a:rPr>
              <a:t>and staff</a:t>
            </a:r>
            <a:r>
              <a:rPr sz="2400" spc="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groups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591" y="1813707"/>
            <a:ext cx="2089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ourier New"/>
                <a:cs typeface="Courier New"/>
              </a:rPr>
              <a:t>o o o 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9091" y="1839616"/>
            <a:ext cx="37242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3131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Franklin Gothic Book"/>
                <a:cs typeface="Franklin Gothic Book"/>
              </a:rPr>
              <a:t>Meet</a:t>
            </a:r>
            <a:r>
              <a:rPr sz="2400" spc="-6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regularly </a:t>
            </a:r>
            <a:r>
              <a:rPr sz="2400" dirty="0">
                <a:latin typeface="Franklin Gothic Book"/>
                <a:cs typeface="Franklin Gothic Book"/>
              </a:rPr>
              <a:t>Assess</a:t>
            </a:r>
            <a:r>
              <a:rPr sz="2400" spc="-3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progress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Franklin Gothic Book"/>
                <a:cs typeface="Franklin Gothic Book"/>
              </a:rPr>
              <a:t>Assign</a:t>
            </a:r>
            <a:r>
              <a:rPr sz="2400" spc="-6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and</a:t>
            </a:r>
            <a:r>
              <a:rPr sz="2400" spc="-6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accomplish</a:t>
            </a:r>
            <a:r>
              <a:rPr sz="2400" spc="-7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tasks Sub-committees: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4791" y="3276748"/>
            <a:ext cx="2089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ourier New"/>
                <a:cs typeface="Courier New"/>
              </a:rPr>
              <a:t>o o 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36291" y="3302655"/>
            <a:ext cx="5173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Franklin Gothic Book"/>
                <a:cs typeface="Franklin Gothic Book"/>
              </a:rPr>
              <a:t>Faculty/sustainability</a:t>
            </a:r>
            <a:r>
              <a:rPr sz="2400" spc="1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education </a:t>
            </a:r>
            <a:r>
              <a:rPr sz="2400" dirty="0">
                <a:latin typeface="Franklin Gothic Book"/>
                <a:cs typeface="Franklin Gothic Book"/>
              </a:rPr>
              <a:t>Student/sustainable</a:t>
            </a:r>
            <a:r>
              <a:rPr sz="2400" spc="-8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living</a:t>
            </a:r>
            <a:r>
              <a:rPr sz="2400" spc="-6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guide/events </a:t>
            </a:r>
            <a:r>
              <a:rPr sz="2400" dirty="0">
                <a:latin typeface="Franklin Gothic Book"/>
                <a:cs typeface="Franklin Gothic Book"/>
              </a:rPr>
              <a:t>Staff/survey</a:t>
            </a:r>
            <a:r>
              <a:rPr sz="2400" spc="-3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&amp;</a:t>
            </a:r>
            <a:r>
              <a:rPr sz="2400" spc="-2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training</a:t>
            </a:r>
            <a:r>
              <a:rPr sz="2400" spc="-4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contents</a:t>
            </a:r>
            <a:endParaRPr sz="2400">
              <a:latin typeface="Franklin Gothic Book"/>
              <a:cs typeface="Franklin Gothic Book"/>
            </a:endParaRPr>
          </a:p>
        </p:txBody>
      </p:sp>
      <p:pic>
        <p:nvPicPr>
          <p:cNvPr id="10" name="object 10" descr="A qr code for SWG webpage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8113" y="4666615"/>
            <a:ext cx="1619113" cy="161910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245987" y="5409756"/>
            <a:ext cx="967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Franklin Gothic Book"/>
                <a:cs typeface="Franklin Gothic Book"/>
              </a:rPr>
              <a:t>SWG</a:t>
            </a:r>
            <a:r>
              <a:rPr sz="1200" spc="-55" dirty="0">
                <a:solidFill>
                  <a:srgbClr val="7E7E7E"/>
                </a:solidFill>
                <a:latin typeface="Franklin Gothic Book"/>
                <a:cs typeface="Franklin Gothic Book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Franklin Gothic Book"/>
                <a:cs typeface="Franklin Gothic Book"/>
              </a:rPr>
              <a:t>Webpage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7875" y="1271371"/>
            <a:ext cx="3434079" cy="3426460"/>
          </a:xfrm>
          <a:custGeom>
            <a:avLst/>
            <a:gdLst/>
            <a:ahLst/>
            <a:cxnLst/>
            <a:rect l="l" t="t" r="r" b="b"/>
            <a:pathLst>
              <a:path w="3434079" h="3426460">
                <a:moveTo>
                  <a:pt x="2009317" y="3113722"/>
                </a:moveTo>
                <a:lnTo>
                  <a:pt x="1999881" y="3062401"/>
                </a:lnTo>
                <a:lnTo>
                  <a:pt x="1980996" y="3013545"/>
                </a:lnTo>
                <a:lnTo>
                  <a:pt x="1952790" y="2967634"/>
                </a:lnTo>
                <a:lnTo>
                  <a:pt x="1924011" y="2935224"/>
                </a:lnTo>
                <a:lnTo>
                  <a:pt x="1888744" y="2906306"/>
                </a:lnTo>
                <a:lnTo>
                  <a:pt x="1848764" y="2881960"/>
                </a:lnTo>
                <a:lnTo>
                  <a:pt x="1805838" y="2863227"/>
                </a:lnTo>
                <a:lnTo>
                  <a:pt x="1761731" y="2851162"/>
                </a:lnTo>
                <a:lnTo>
                  <a:pt x="1714360" y="2847568"/>
                </a:lnTo>
                <a:lnTo>
                  <a:pt x="1687766" y="2847581"/>
                </a:lnTo>
                <a:lnTo>
                  <a:pt x="1614932" y="2862440"/>
                </a:lnTo>
                <a:lnTo>
                  <a:pt x="1566354" y="2884411"/>
                </a:lnTo>
                <a:lnTo>
                  <a:pt x="1523466" y="2914497"/>
                </a:lnTo>
                <a:lnTo>
                  <a:pt x="1486865" y="2952305"/>
                </a:lnTo>
                <a:lnTo>
                  <a:pt x="1457147" y="2997416"/>
                </a:lnTo>
                <a:lnTo>
                  <a:pt x="1436674" y="3046006"/>
                </a:lnTo>
                <a:lnTo>
                  <a:pt x="1425536" y="3097314"/>
                </a:lnTo>
                <a:lnTo>
                  <a:pt x="1423758" y="3149739"/>
                </a:lnTo>
                <a:lnTo>
                  <a:pt x="1431417" y="3201682"/>
                </a:lnTo>
                <a:lnTo>
                  <a:pt x="1448562" y="3251555"/>
                </a:lnTo>
                <a:lnTo>
                  <a:pt x="1472399" y="3293033"/>
                </a:lnTo>
                <a:lnTo>
                  <a:pt x="1503870" y="3330664"/>
                </a:lnTo>
                <a:lnTo>
                  <a:pt x="1541653" y="3363430"/>
                </a:lnTo>
                <a:lnTo>
                  <a:pt x="1584401" y="3390379"/>
                </a:lnTo>
                <a:lnTo>
                  <a:pt x="1630832" y="3410483"/>
                </a:lnTo>
                <a:lnTo>
                  <a:pt x="1679613" y="3422777"/>
                </a:lnTo>
                <a:lnTo>
                  <a:pt x="1727936" y="3426447"/>
                </a:lnTo>
                <a:lnTo>
                  <a:pt x="1774863" y="3422065"/>
                </a:lnTo>
                <a:lnTo>
                  <a:pt x="1819617" y="3410229"/>
                </a:lnTo>
                <a:lnTo>
                  <a:pt x="1861451" y="3391497"/>
                </a:lnTo>
                <a:lnTo>
                  <a:pt x="1899627" y="3366452"/>
                </a:lnTo>
                <a:lnTo>
                  <a:pt x="1933371" y="3335693"/>
                </a:lnTo>
                <a:lnTo>
                  <a:pt x="1961959" y="3299790"/>
                </a:lnTo>
                <a:lnTo>
                  <a:pt x="1984616" y="3259315"/>
                </a:lnTo>
                <a:lnTo>
                  <a:pt x="2000592" y="3214878"/>
                </a:lnTo>
                <a:lnTo>
                  <a:pt x="2009140" y="3167024"/>
                </a:lnTo>
                <a:lnTo>
                  <a:pt x="2009317" y="3113722"/>
                </a:lnTo>
                <a:close/>
              </a:path>
              <a:path w="3434079" h="3426460">
                <a:moveTo>
                  <a:pt x="2009952" y="312293"/>
                </a:moveTo>
                <a:lnTo>
                  <a:pt x="2009140" y="266280"/>
                </a:lnTo>
                <a:lnTo>
                  <a:pt x="2000377" y="217614"/>
                </a:lnTo>
                <a:lnTo>
                  <a:pt x="1983714" y="172300"/>
                </a:lnTo>
                <a:lnTo>
                  <a:pt x="1959533" y="130860"/>
                </a:lnTo>
                <a:lnTo>
                  <a:pt x="1928228" y="93776"/>
                </a:lnTo>
                <a:lnTo>
                  <a:pt x="1890153" y="61544"/>
                </a:lnTo>
                <a:lnTo>
                  <a:pt x="1845716" y="34683"/>
                </a:lnTo>
                <a:lnTo>
                  <a:pt x="1799653" y="15405"/>
                </a:lnTo>
                <a:lnTo>
                  <a:pt x="1753882" y="3860"/>
                </a:lnTo>
                <a:lnTo>
                  <a:pt x="1708213" y="0"/>
                </a:lnTo>
                <a:lnTo>
                  <a:pt x="1662442" y="3822"/>
                </a:lnTo>
                <a:lnTo>
                  <a:pt x="1615046" y="15963"/>
                </a:lnTo>
                <a:lnTo>
                  <a:pt x="1571498" y="35433"/>
                </a:lnTo>
                <a:lnTo>
                  <a:pt x="1532394" y="61442"/>
                </a:lnTo>
                <a:lnTo>
                  <a:pt x="1498333" y="93218"/>
                </a:lnTo>
                <a:lnTo>
                  <a:pt x="1469910" y="129997"/>
                </a:lnTo>
                <a:lnTo>
                  <a:pt x="1447736" y="171005"/>
                </a:lnTo>
                <a:lnTo>
                  <a:pt x="1432407" y="215455"/>
                </a:lnTo>
                <a:lnTo>
                  <a:pt x="1424520" y="262597"/>
                </a:lnTo>
                <a:lnTo>
                  <a:pt x="1424686" y="311632"/>
                </a:lnTo>
                <a:lnTo>
                  <a:pt x="1430693" y="351294"/>
                </a:lnTo>
                <a:lnTo>
                  <a:pt x="1441983" y="388823"/>
                </a:lnTo>
                <a:lnTo>
                  <a:pt x="1458722" y="424586"/>
                </a:lnTo>
                <a:lnTo>
                  <a:pt x="1481035" y="458965"/>
                </a:lnTo>
                <a:lnTo>
                  <a:pt x="1511046" y="492531"/>
                </a:lnTo>
                <a:lnTo>
                  <a:pt x="1547914" y="522236"/>
                </a:lnTo>
                <a:lnTo>
                  <a:pt x="1589697" y="546938"/>
                </a:lnTo>
                <a:lnTo>
                  <a:pt x="1634426" y="565505"/>
                </a:lnTo>
                <a:lnTo>
                  <a:pt x="1680146" y="576783"/>
                </a:lnTo>
                <a:lnTo>
                  <a:pt x="1707896" y="579132"/>
                </a:lnTo>
                <a:lnTo>
                  <a:pt x="1740154" y="578688"/>
                </a:lnTo>
                <a:lnTo>
                  <a:pt x="1799564" y="570344"/>
                </a:lnTo>
                <a:lnTo>
                  <a:pt x="1842884" y="554621"/>
                </a:lnTo>
                <a:lnTo>
                  <a:pt x="1882216" y="532930"/>
                </a:lnTo>
                <a:lnTo>
                  <a:pt x="1917115" y="505879"/>
                </a:lnTo>
                <a:lnTo>
                  <a:pt x="1947151" y="474116"/>
                </a:lnTo>
                <a:lnTo>
                  <a:pt x="1971878" y="438251"/>
                </a:lnTo>
                <a:lnTo>
                  <a:pt x="1990890" y="398907"/>
                </a:lnTo>
                <a:lnTo>
                  <a:pt x="2003717" y="356717"/>
                </a:lnTo>
                <a:lnTo>
                  <a:pt x="2009952" y="312293"/>
                </a:lnTo>
                <a:close/>
              </a:path>
              <a:path w="3434079" h="3426460">
                <a:moveTo>
                  <a:pt x="3434016" y="1724367"/>
                </a:moveTo>
                <a:lnTo>
                  <a:pt x="3431248" y="1686267"/>
                </a:lnTo>
                <a:lnTo>
                  <a:pt x="3418573" y="1635467"/>
                </a:lnTo>
                <a:lnTo>
                  <a:pt x="3399345" y="1584667"/>
                </a:lnTo>
                <a:lnTo>
                  <a:pt x="3373209" y="1546567"/>
                </a:lnTo>
                <a:lnTo>
                  <a:pt x="3340747" y="1508467"/>
                </a:lnTo>
                <a:lnTo>
                  <a:pt x="3302520" y="1483067"/>
                </a:lnTo>
                <a:lnTo>
                  <a:pt x="3259112" y="1457667"/>
                </a:lnTo>
                <a:lnTo>
                  <a:pt x="3163252" y="1432267"/>
                </a:lnTo>
                <a:lnTo>
                  <a:pt x="3069602" y="1432267"/>
                </a:lnTo>
                <a:lnTo>
                  <a:pt x="3025470" y="1444967"/>
                </a:lnTo>
                <a:lnTo>
                  <a:pt x="2984296" y="1470367"/>
                </a:lnTo>
                <a:lnTo>
                  <a:pt x="2946908" y="1495767"/>
                </a:lnTo>
                <a:lnTo>
                  <a:pt x="2914154" y="1533867"/>
                </a:lnTo>
                <a:lnTo>
                  <a:pt x="2886913" y="1571967"/>
                </a:lnTo>
                <a:lnTo>
                  <a:pt x="2866009" y="1610067"/>
                </a:lnTo>
                <a:lnTo>
                  <a:pt x="2852305" y="1660867"/>
                </a:lnTo>
                <a:lnTo>
                  <a:pt x="2847467" y="1686267"/>
                </a:lnTo>
                <a:lnTo>
                  <a:pt x="2843174" y="1660867"/>
                </a:lnTo>
                <a:lnTo>
                  <a:pt x="2841117" y="1660867"/>
                </a:lnTo>
                <a:lnTo>
                  <a:pt x="2836380" y="1635467"/>
                </a:lnTo>
                <a:lnTo>
                  <a:pt x="2834322" y="1622767"/>
                </a:lnTo>
                <a:lnTo>
                  <a:pt x="2824607" y="1571967"/>
                </a:lnTo>
                <a:lnTo>
                  <a:pt x="2811005" y="1521167"/>
                </a:lnTo>
                <a:lnTo>
                  <a:pt x="2793555" y="1470367"/>
                </a:lnTo>
                <a:lnTo>
                  <a:pt x="2777642" y="1432267"/>
                </a:lnTo>
                <a:lnTo>
                  <a:pt x="2747391" y="1381467"/>
                </a:lnTo>
                <a:lnTo>
                  <a:pt x="2718765" y="1330667"/>
                </a:lnTo>
                <a:lnTo>
                  <a:pt x="2686545" y="1292567"/>
                </a:lnTo>
                <a:lnTo>
                  <a:pt x="2650769" y="1254467"/>
                </a:lnTo>
                <a:lnTo>
                  <a:pt x="2622969" y="1229067"/>
                </a:lnTo>
                <a:lnTo>
                  <a:pt x="2615882" y="1222349"/>
                </a:lnTo>
                <a:lnTo>
                  <a:pt x="2615882" y="1432267"/>
                </a:lnTo>
                <a:lnTo>
                  <a:pt x="2613202" y="1432267"/>
                </a:lnTo>
                <a:lnTo>
                  <a:pt x="2609977" y="1419567"/>
                </a:lnTo>
                <a:lnTo>
                  <a:pt x="2597239" y="1419567"/>
                </a:lnTo>
                <a:lnTo>
                  <a:pt x="2597239" y="2029167"/>
                </a:lnTo>
                <a:lnTo>
                  <a:pt x="2592286" y="2041867"/>
                </a:lnTo>
                <a:lnTo>
                  <a:pt x="2585834" y="2054567"/>
                </a:lnTo>
                <a:lnTo>
                  <a:pt x="2554655" y="2079967"/>
                </a:lnTo>
                <a:lnTo>
                  <a:pt x="2519057" y="2118068"/>
                </a:lnTo>
                <a:lnTo>
                  <a:pt x="2479967" y="2156168"/>
                </a:lnTo>
                <a:lnTo>
                  <a:pt x="2438323" y="2181568"/>
                </a:lnTo>
                <a:lnTo>
                  <a:pt x="2395029" y="2206968"/>
                </a:lnTo>
                <a:lnTo>
                  <a:pt x="2366200" y="2219668"/>
                </a:lnTo>
                <a:lnTo>
                  <a:pt x="2344953" y="2232368"/>
                </a:lnTo>
                <a:lnTo>
                  <a:pt x="2250922" y="2232368"/>
                </a:lnTo>
                <a:lnTo>
                  <a:pt x="2250922" y="2245068"/>
                </a:lnTo>
                <a:lnTo>
                  <a:pt x="2248243" y="2257768"/>
                </a:lnTo>
                <a:lnTo>
                  <a:pt x="2224087" y="2257768"/>
                </a:lnTo>
                <a:lnTo>
                  <a:pt x="2223998" y="2308568"/>
                </a:lnTo>
                <a:lnTo>
                  <a:pt x="2223909" y="2321268"/>
                </a:lnTo>
                <a:lnTo>
                  <a:pt x="2223020" y="2346668"/>
                </a:lnTo>
                <a:lnTo>
                  <a:pt x="2220925" y="2346668"/>
                </a:lnTo>
                <a:lnTo>
                  <a:pt x="2217115" y="2359368"/>
                </a:lnTo>
                <a:lnTo>
                  <a:pt x="2194483" y="2410168"/>
                </a:lnTo>
                <a:lnTo>
                  <a:pt x="2167115" y="2460968"/>
                </a:lnTo>
                <a:lnTo>
                  <a:pt x="2135403" y="2499068"/>
                </a:lnTo>
                <a:lnTo>
                  <a:pt x="2099792" y="2537168"/>
                </a:lnTo>
                <a:lnTo>
                  <a:pt x="2060663" y="2575268"/>
                </a:lnTo>
                <a:lnTo>
                  <a:pt x="2039721" y="2600668"/>
                </a:lnTo>
                <a:lnTo>
                  <a:pt x="2029841" y="2600668"/>
                </a:lnTo>
                <a:lnTo>
                  <a:pt x="2036521" y="2575268"/>
                </a:lnTo>
                <a:lnTo>
                  <a:pt x="2052650" y="2537168"/>
                </a:lnTo>
                <a:lnTo>
                  <a:pt x="2068106" y="2499068"/>
                </a:lnTo>
                <a:lnTo>
                  <a:pt x="2082292" y="2448268"/>
                </a:lnTo>
                <a:lnTo>
                  <a:pt x="2094598" y="2397468"/>
                </a:lnTo>
                <a:lnTo>
                  <a:pt x="2104415" y="2346668"/>
                </a:lnTo>
                <a:lnTo>
                  <a:pt x="2109038" y="2321268"/>
                </a:lnTo>
                <a:lnTo>
                  <a:pt x="2111349" y="2308568"/>
                </a:lnTo>
                <a:lnTo>
                  <a:pt x="2116290" y="2270468"/>
                </a:lnTo>
                <a:lnTo>
                  <a:pt x="2119503" y="2219668"/>
                </a:lnTo>
                <a:lnTo>
                  <a:pt x="2121319" y="2181568"/>
                </a:lnTo>
                <a:lnTo>
                  <a:pt x="2122601" y="2130768"/>
                </a:lnTo>
                <a:lnTo>
                  <a:pt x="2122932" y="2118068"/>
                </a:lnTo>
                <a:lnTo>
                  <a:pt x="2285923" y="2118068"/>
                </a:lnTo>
                <a:lnTo>
                  <a:pt x="2386241" y="2092667"/>
                </a:lnTo>
                <a:lnTo>
                  <a:pt x="2481034" y="2067267"/>
                </a:lnTo>
                <a:lnTo>
                  <a:pt x="2525674" y="2054567"/>
                </a:lnTo>
                <a:lnTo>
                  <a:pt x="2568117" y="2041867"/>
                </a:lnTo>
                <a:lnTo>
                  <a:pt x="2580055" y="2029167"/>
                </a:lnTo>
                <a:lnTo>
                  <a:pt x="2597239" y="2029167"/>
                </a:lnTo>
                <a:lnTo>
                  <a:pt x="2597239" y="1419567"/>
                </a:lnTo>
                <a:lnTo>
                  <a:pt x="2594546" y="1419567"/>
                </a:lnTo>
                <a:lnTo>
                  <a:pt x="2581300" y="1406867"/>
                </a:lnTo>
                <a:lnTo>
                  <a:pt x="2566238" y="1406867"/>
                </a:lnTo>
                <a:lnTo>
                  <a:pt x="2522283" y="1381467"/>
                </a:lnTo>
                <a:lnTo>
                  <a:pt x="2428659" y="1356067"/>
                </a:lnTo>
                <a:lnTo>
                  <a:pt x="2329230" y="1330667"/>
                </a:lnTo>
                <a:lnTo>
                  <a:pt x="2313648" y="1330667"/>
                </a:lnTo>
                <a:lnTo>
                  <a:pt x="2313648" y="1724367"/>
                </a:lnTo>
                <a:lnTo>
                  <a:pt x="2313521" y="1749767"/>
                </a:lnTo>
                <a:lnTo>
                  <a:pt x="2310892" y="1787867"/>
                </a:lnTo>
                <a:lnTo>
                  <a:pt x="2294915" y="1851367"/>
                </a:lnTo>
                <a:lnTo>
                  <a:pt x="2277681" y="1902167"/>
                </a:lnTo>
                <a:lnTo>
                  <a:pt x="2256282" y="1940267"/>
                </a:lnTo>
                <a:lnTo>
                  <a:pt x="2230831" y="1978367"/>
                </a:lnTo>
                <a:lnTo>
                  <a:pt x="2201507" y="2016467"/>
                </a:lnTo>
                <a:lnTo>
                  <a:pt x="2168448" y="2054567"/>
                </a:lnTo>
                <a:lnTo>
                  <a:pt x="2131784" y="2079967"/>
                </a:lnTo>
                <a:lnTo>
                  <a:pt x="2123363" y="2092667"/>
                </a:lnTo>
                <a:lnTo>
                  <a:pt x="2110460" y="2092667"/>
                </a:lnTo>
                <a:lnTo>
                  <a:pt x="2110308" y="2092947"/>
                </a:lnTo>
                <a:lnTo>
                  <a:pt x="2110308" y="2118068"/>
                </a:lnTo>
                <a:lnTo>
                  <a:pt x="2108708" y="2130768"/>
                </a:lnTo>
                <a:lnTo>
                  <a:pt x="2106015" y="2130768"/>
                </a:lnTo>
                <a:lnTo>
                  <a:pt x="2106015" y="2118068"/>
                </a:lnTo>
                <a:lnTo>
                  <a:pt x="2110308" y="2118068"/>
                </a:lnTo>
                <a:lnTo>
                  <a:pt x="2110308" y="2092947"/>
                </a:lnTo>
                <a:lnTo>
                  <a:pt x="2103247" y="2105367"/>
                </a:lnTo>
                <a:lnTo>
                  <a:pt x="2093290" y="2105367"/>
                </a:lnTo>
                <a:lnTo>
                  <a:pt x="2093137" y="2118068"/>
                </a:lnTo>
                <a:lnTo>
                  <a:pt x="2089810" y="2118068"/>
                </a:lnTo>
                <a:lnTo>
                  <a:pt x="2077745" y="2143468"/>
                </a:lnTo>
                <a:lnTo>
                  <a:pt x="2061095" y="2156168"/>
                </a:lnTo>
                <a:lnTo>
                  <a:pt x="2044026" y="2181568"/>
                </a:lnTo>
                <a:lnTo>
                  <a:pt x="2010460" y="2206968"/>
                </a:lnTo>
                <a:lnTo>
                  <a:pt x="1972995" y="2245068"/>
                </a:lnTo>
                <a:lnTo>
                  <a:pt x="1932292" y="2270468"/>
                </a:lnTo>
                <a:lnTo>
                  <a:pt x="1889023" y="2283168"/>
                </a:lnTo>
                <a:lnTo>
                  <a:pt x="1797418" y="2308568"/>
                </a:lnTo>
                <a:lnTo>
                  <a:pt x="1753958" y="2321268"/>
                </a:lnTo>
                <a:lnTo>
                  <a:pt x="1657985" y="2321268"/>
                </a:lnTo>
                <a:lnTo>
                  <a:pt x="1612252" y="2308568"/>
                </a:lnTo>
                <a:lnTo>
                  <a:pt x="1575993" y="2308568"/>
                </a:lnTo>
                <a:lnTo>
                  <a:pt x="1538566" y="2283168"/>
                </a:lnTo>
                <a:lnTo>
                  <a:pt x="1502486" y="2270468"/>
                </a:lnTo>
                <a:lnTo>
                  <a:pt x="1470304" y="2257768"/>
                </a:lnTo>
                <a:lnTo>
                  <a:pt x="1447114" y="2232368"/>
                </a:lnTo>
                <a:lnTo>
                  <a:pt x="1422463" y="2219668"/>
                </a:lnTo>
                <a:lnTo>
                  <a:pt x="1415021" y="2211578"/>
                </a:lnTo>
                <a:lnTo>
                  <a:pt x="1415021" y="2613368"/>
                </a:lnTo>
                <a:lnTo>
                  <a:pt x="1410868" y="2613368"/>
                </a:lnTo>
                <a:lnTo>
                  <a:pt x="1393850" y="2600668"/>
                </a:lnTo>
                <a:lnTo>
                  <a:pt x="1372654" y="2587968"/>
                </a:lnTo>
                <a:lnTo>
                  <a:pt x="1352499" y="2562568"/>
                </a:lnTo>
                <a:lnTo>
                  <a:pt x="1320863" y="2537168"/>
                </a:lnTo>
                <a:lnTo>
                  <a:pt x="1290472" y="2499068"/>
                </a:lnTo>
                <a:lnTo>
                  <a:pt x="1262418" y="2460968"/>
                </a:lnTo>
                <a:lnTo>
                  <a:pt x="1237818" y="2410168"/>
                </a:lnTo>
                <a:lnTo>
                  <a:pt x="1217777" y="2372068"/>
                </a:lnTo>
                <a:lnTo>
                  <a:pt x="1209890" y="2333968"/>
                </a:lnTo>
                <a:lnTo>
                  <a:pt x="1209725" y="2270468"/>
                </a:lnTo>
                <a:lnTo>
                  <a:pt x="1195514" y="2270468"/>
                </a:lnTo>
                <a:lnTo>
                  <a:pt x="1194435" y="2257768"/>
                </a:lnTo>
                <a:lnTo>
                  <a:pt x="1182890" y="2257768"/>
                </a:lnTo>
                <a:lnTo>
                  <a:pt x="1182357" y="2245068"/>
                </a:lnTo>
                <a:lnTo>
                  <a:pt x="1181557" y="2245068"/>
                </a:lnTo>
                <a:lnTo>
                  <a:pt x="1180477" y="2232368"/>
                </a:lnTo>
                <a:lnTo>
                  <a:pt x="1171892" y="2245068"/>
                </a:lnTo>
                <a:lnTo>
                  <a:pt x="1168679" y="2232368"/>
                </a:lnTo>
                <a:lnTo>
                  <a:pt x="1072413" y="2232368"/>
                </a:lnTo>
                <a:lnTo>
                  <a:pt x="1059992" y="2219668"/>
                </a:lnTo>
                <a:lnTo>
                  <a:pt x="1017295" y="2206968"/>
                </a:lnTo>
                <a:lnTo>
                  <a:pt x="974928" y="2181568"/>
                </a:lnTo>
                <a:lnTo>
                  <a:pt x="933907" y="2143468"/>
                </a:lnTo>
                <a:lnTo>
                  <a:pt x="895223" y="2105367"/>
                </a:lnTo>
                <a:lnTo>
                  <a:pt x="859904" y="2067267"/>
                </a:lnTo>
                <a:lnTo>
                  <a:pt x="828941" y="2029167"/>
                </a:lnTo>
                <a:lnTo>
                  <a:pt x="821664" y="2016467"/>
                </a:lnTo>
                <a:lnTo>
                  <a:pt x="836993" y="2016467"/>
                </a:lnTo>
                <a:lnTo>
                  <a:pt x="847661" y="2029167"/>
                </a:lnTo>
                <a:lnTo>
                  <a:pt x="859536" y="2029167"/>
                </a:lnTo>
                <a:lnTo>
                  <a:pt x="905014" y="2054567"/>
                </a:lnTo>
                <a:lnTo>
                  <a:pt x="1000429" y="2079967"/>
                </a:lnTo>
                <a:lnTo>
                  <a:pt x="1152969" y="2118068"/>
                </a:lnTo>
                <a:lnTo>
                  <a:pt x="1310894" y="2118068"/>
                </a:lnTo>
                <a:lnTo>
                  <a:pt x="1312506" y="2168868"/>
                </a:lnTo>
                <a:lnTo>
                  <a:pt x="1315529" y="2232368"/>
                </a:lnTo>
                <a:lnTo>
                  <a:pt x="1320723" y="2283168"/>
                </a:lnTo>
                <a:lnTo>
                  <a:pt x="1328394" y="2333968"/>
                </a:lnTo>
                <a:lnTo>
                  <a:pt x="1338808" y="2384768"/>
                </a:lnTo>
                <a:lnTo>
                  <a:pt x="1352778" y="2448268"/>
                </a:lnTo>
                <a:lnTo>
                  <a:pt x="1370076" y="2499068"/>
                </a:lnTo>
                <a:lnTo>
                  <a:pt x="1389380" y="2549868"/>
                </a:lnTo>
                <a:lnTo>
                  <a:pt x="1409382" y="2600668"/>
                </a:lnTo>
                <a:lnTo>
                  <a:pt x="1415021" y="2613368"/>
                </a:lnTo>
                <a:lnTo>
                  <a:pt x="1415021" y="2211578"/>
                </a:lnTo>
                <a:lnTo>
                  <a:pt x="1399133" y="2194268"/>
                </a:lnTo>
                <a:lnTo>
                  <a:pt x="1379867" y="2168868"/>
                </a:lnTo>
                <a:lnTo>
                  <a:pt x="1363370" y="2156168"/>
                </a:lnTo>
                <a:lnTo>
                  <a:pt x="1350149" y="2143468"/>
                </a:lnTo>
                <a:lnTo>
                  <a:pt x="1342047" y="2130768"/>
                </a:lnTo>
                <a:lnTo>
                  <a:pt x="1340954" y="2118068"/>
                </a:lnTo>
                <a:lnTo>
                  <a:pt x="1336395" y="2118068"/>
                </a:lnTo>
                <a:lnTo>
                  <a:pt x="1332369" y="2105367"/>
                </a:lnTo>
                <a:lnTo>
                  <a:pt x="1315732" y="2105367"/>
                </a:lnTo>
                <a:lnTo>
                  <a:pt x="1309827" y="2092667"/>
                </a:lnTo>
                <a:lnTo>
                  <a:pt x="1306068" y="2092667"/>
                </a:lnTo>
                <a:lnTo>
                  <a:pt x="1291996" y="2079967"/>
                </a:lnTo>
                <a:lnTo>
                  <a:pt x="1271625" y="2067267"/>
                </a:lnTo>
                <a:lnTo>
                  <a:pt x="1249883" y="2041867"/>
                </a:lnTo>
                <a:lnTo>
                  <a:pt x="1231734" y="2029167"/>
                </a:lnTo>
                <a:lnTo>
                  <a:pt x="1221790" y="2016467"/>
                </a:lnTo>
                <a:lnTo>
                  <a:pt x="1201877" y="1991067"/>
                </a:lnTo>
                <a:lnTo>
                  <a:pt x="1176185" y="1952967"/>
                </a:lnTo>
                <a:lnTo>
                  <a:pt x="1154823" y="1902167"/>
                </a:lnTo>
                <a:lnTo>
                  <a:pt x="1137945" y="1864067"/>
                </a:lnTo>
                <a:lnTo>
                  <a:pt x="1125740" y="1813267"/>
                </a:lnTo>
                <a:lnTo>
                  <a:pt x="1122667" y="1787867"/>
                </a:lnTo>
                <a:lnTo>
                  <a:pt x="1120876" y="1775167"/>
                </a:lnTo>
                <a:lnTo>
                  <a:pt x="1120457" y="1762467"/>
                </a:lnTo>
                <a:lnTo>
                  <a:pt x="1120038" y="1749767"/>
                </a:lnTo>
                <a:lnTo>
                  <a:pt x="1120038" y="1698967"/>
                </a:lnTo>
                <a:lnTo>
                  <a:pt x="1120457" y="1686267"/>
                </a:lnTo>
                <a:lnTo>
                  <a:pt x="1120876" y="1673567"/>
                </a:lnTo>
                <a:lnTo>
                  <a:pt x="1122667" y="1648167"/>
                </a:lnTo>
                <a:lnTo>
                  <a:pt x="1125740" y="1635467"/>
                </a:lnTo>
                <a:lnTo>
                  <a:pt x="1138135" y="1584667"/>
                </a:lnTo>
                <a:lnTo>
                  <a:pt x="1155204" y="1546567"/>
                </a:lnTo>
                <a:lnTo>
                  <a:pt x="1176705" y="1495767"/>
                </a:lnTo>
                <a:lnTo>
                  <a:pt x="1202461" y="1457667"/>
                </a:lnTo>
                <a:lnTo>
                  <a:pt x="1232255" y="1419567"/>
                </a:lnTo>
                <a:lnTo>
                  <a:pt x="1265872" y="1381467"/>
                </a:lnTo>
                <a:lnTo>
                  <a:pt x="1303121" y="1356067"/>
                </a:lnTo>
                <a:lnTo>
                  <a:pt x="1312176" y="1343367"/>
                </a:lnTo>
                <a:lnTo>
                  <a:pt x="1332369" y="1343367"/>
                </a:lnTo>
                <a:lnTo>
                  <a:pt x="1336395" y="1330667"/>
                </a:lnTo>
                <a:lnTo>
                  <a:pt x="1340954" y="1330667"/>
                </a:lnTo>
                <a:lnTo>
                  <a:pt x="1342148" y="1317967"/>
                </a:lnTo>
                <a:lnTo>
                  <a:pt x="1350479" y="1305267"/>
                </a:lnTo>
                <a:lnTo>
                  <a:pt x="1364043" y="1292567"/>
                </a:lnTo>
                <a:lnTo>
                  <a:pt x="1380934" y="1267167"/>
                </a:lnTo>
                <a:lnTo>
                  <a:pt x="1413446" y="1241767"/>
                </a:lnTo>
                <a:lnTo>
                  <a:pt x="1449349" y="1203667"/>
                </a:lnTo>
                <a:lnTo>
                  <a:pt x="1488325" y="1178267"/>
                </a:lnTo>
                <a:lnTo>
                  <a:pt x="1530070" y="1165567"/>
                </a:lnTo>
                <a:lnTo>
                  <a:pt x="1574241" y="1140167"/>
                </a:lnTo>
                <a:lnTo>
                  <a:pt x="1620520" y="1127467"/>
                </a:lnTo>
                <a:lnTo>
                  <a:pt x="1668614" y="1114767"/>
                </a:lnTo>
                <a:lnTo>
                  <a:pt x="1776653" y="1114767"/>
                </a:lnTo>
                <a:lnTo>
                  <a:pt x="1806003" y="1127467"/>
                </a:lnTo>
                <a:lnTo>
                  <a:pt x="1857984" y="1140167"/>
                </a:lnTo>
                <a:lnTo>
                  <a:pt x="1906143" y="1152867"/>
                </a:lnTo>
                <a:lnTo>
                  <a:pt x="1951088" y="1178267"/>
                </a:lnTo>
                <a:lnTo>
                  <a:pt x="1993442" y="1203667"/>
                </a:lnTo>
                <a:lnTo>
                  <a:pt x="2033828" y="1241767"/>
                </a:lnTo>
                <a:lnTo>
                  <a:pt x="2074824" y="1292567"/>
                </a:lnTo>
                <a:lnTo>
                  <a:pt x="2089226" y="1305267"/>
                </a:lnTo>
                <a:lnTo>
                  <a:pt x="2092871" y="1317967"/>
                </a:lnTo>
                <a:lnTo>
                  <a:pt x="2093214" y="1317967"/>
                </a:lnTo>
                <a:lnTo>
                  <a:pt x="2097671" y="1330667"/>
                </a:lnTo>
                <a:lnTo>
                  <a:pt x="2113534" y="1330667"/>
                </a:lnTo>
                <a:lnTo>
                  <a:pt x="2119706" y="1343367"/>
                </a:lnTo>
                <a:lnTo>
                  <a:pt x="2124265" y="1343367"/>
                </a:lnTo>
                <a:lnTo>
                  <a:pt x="2135682" y="1356067"/>
                </a:lnTo>
                <a:lnTo>
                  <a:pt x="2156777" y="1368767"/>
                </a:lnTo>
                <a:lnTo>
                  <a:pt x="2180539" y="1394167"/>
                </a:lnTo>
                <a:lnTo>
                  <a:pt x="2199944" y="1406867"/>
                </a:lnTo>
                <a:lnTo>
                  <a:pt x="2230348" y="1444967"/>
                </a:lnTo>
                <a:lnTo>
                  <a:pt x="2256269" y="1495767"/>
                </a:lnTo>
                <a:lnTo>
                  <a:pt x="2277770" y="1533867"/>
                </a:lnTo>
                <a:lnTo>
                  <a:pt x="2307818" y="1622767"/>
                </a:lnTo>
                <a:lnTo>
                  <a:pt x="2310892" y="1648167"/>
                </a:lnTo>
                <a:lnTo>
                  <a:pt x="2312682" y="1660867"/>
                </a:lnTo>
                <a:lnTo>
                  <a:pt x="2313521" y="1686267"/>
                </a:lnTo>
                <a:lnTo>
                  <a:pt x="2313622" y="1698967"/>
                </a:lnTo>
                <a:lnTo>
                  <a:pt x="2313648" y="1724367"/>
                </a:lnTo>
                <a:lnTo>
                  <a:pt x="2313648" y="1330667"/>
                </a:lnTo>
                <a:lnTo>
                  <a:pt x="2278011" y="1330667"/>
                </a:lnTo>
                <a:lnTo>
                  <a:pt x="2226145" y="1317967"/>
                </a:lnTo>
                <a:lnTo>
                  <a:pt x="2122119" y="1317967"/>
                </a:lnTo>
                <a:lnTo>
                  <a:pt x="2122119" y="1279867"/>
                </a:lnTo>
                <a:lnTo>
                  <a:pt x="2120798" y="1229067"/>
                </a:lnTo>
                <a:lnTo>
                  <a:pt x="2116899" y="1178267"/>
                </a:lnTo>
                <a:lnTo>
                  <a:pt x="2110587" y="1127467"/>
                </a:lnTo>
                <a:lnTo>
                  <a:pt x="2107717" y="1114767"/>
                </a:lnTo>
                <a:lnTo>
                  <a:pt x="2101977" y="1089367"/>
                </a:lnTo>
                <a:lnTo>
                  <a:pt x="2091232" y="1038567"/>
                </a:lnTo>
                <a:lnTo>
                  <a:pt x="2078469" y="987767"/>
                </a:lnTo>
                <a:lnTo>
                  <a:pt x="2063838" y="936967"/>
                </a:lnTo>
                <a:lnTo>
                  <a:pt x="2047481" y="898867"/>
                </a:lnTo>
                <a:lnTo>
                  <a:pt x="2029536" y="848067"/>
                </a:lnTo>
                <a:lnTo>
                  <a:pt x="2023833" y="835367"/>
                </a:lnTo>
                <a:lnTo>
                  <a:pt x="2019147" y="835367"/>
                </a:lnTo>
                <a:lnTo>
                  <a:pt x="2015959" y="822667"/>
                </a:lnTo>
                <a:lnTo>
                  <a:pt x="2018995" y="822667"/>
                </a:lnTo>
                <a:lnTo>
                  <a:pt x="2030145" y="835367"/>
                </a:lnTo>
                <a:lnTo>
                  <a:pt x="2046020" y="848067"/>
                </a:lnTo>
                <a:lnTo>
                  <a:pt x="2064423" y="860767"/>
                </a:lnTo>
                <a:lnTo>
                  <a:pt x="2101786" y="886167"/>
                </a:lnTo>
                <a:lnTo>
                  <a:pt x="2136444" y="936967"/>
                </a:lnTo>
                <a:lnTo>
                  <a:pt x="2167699" y="975067"/>
                </a:lnTo>
                <a:lnTo>
                  <a:pt x="2194826" y="1025867"/>
                </a:lnTo>
                <a:lnTo>
                  <a:pt x="2217115" y="1063967"/>
                </a:lnTo>
                <a:lnTo>
                  <a:pt x="2223909" y="1102067"/>
                </a:lnTo>
                <a:lnTo>
                  <a:pt x="2224087" y="1178267"/>
                </a:lnTo>
                <a:lnTo>
                  <a:pt x="2248776" y="1178267"/>
                </a:lnTo>
                <a:lnTo>
                  <a:pt x="2250922" y="1190967"/>
                </a:lnTo>
                <a:lnTo>
                  <a:pt x="2251468" y="1190967"/>
                </a:lnTo>
                <a:lnTo>
                  <a:pt x="2252268" y="1203667"/>
                </a:lnTo>
                <a:lnTo>
                  <a:pt x="2350312" y="1203667"/>
                </a:lnTo>
                <a:lnTo>
                  <a:pt x="2361412" y="1216367"/>
                </a:lnTo>
                <a:lnTo>
                  <a:pt x="2373833" y="1216367"/>
                </a:lnTo>
                <a:lnTo>
                  <a:pt x="2412873" y="1229067"/>
                </a:lnTo>
                <a:lnTo>
                  <a:pt x="2452662" y="1254467"/>
                </a:lnTo>
                <a:lnTo>
                  <a:pt x="2491727" y="1292567"/>
                </a:lnTo>
                <a:lnTo>
                  <a:pt x="2528570" y="1317967"/>
                </a:lnTo>
                <a:lnTo>
                  <a:pt x="2561679" y="1356067"/>
                </a:lnTo>
                <a:lnTo>
                  <a:pt x="2578519" y="1368767"/>
                </a:lnTo>
                <a:lnTo>
                  <a:pt x="2596223" y="1394167"/>
                </a:lnTo>
                <a:lnTo>
                  <a:pt x="2610205" y="1419567"/>
                </a:lnTo>
                <a:lnTo>
                  <a:pt x="2615882" y="1432267"/>
                </a:lnTo>
                <a:lnTo>
                  <a:pt x="2615882" y="1222349"/>
                </a:lnTo>
                <a:lnTo>
                  <a:pt x="2596223" y="1203667"/>
                </a:lnTo>
                <a:lnTo>
                  <a:pt x="2568575" y="1178267"/>
                </a:lnTo>
                <a:lnTo>
                  <a:pt x="2538057" y="1152867"/>
                </a:lnTo>
                <a:lnTo>
                  <a:pt x="2505252" y="1140167"/>
                </a:lnTo>
                <a:lnTo>
                  <a:pt x="2419299" y="1089367"/>
                </a:lnTo>
                <a:lnTo>
                  <a:pt x="2387244" y="1076667"/>
                </a:lnTo>
                <a:lnTo>
                  <a:pt x="2369274" y="1076667"/>
                </a:lnTo>
                <a:lnTo>
                  <a:pt x="2359609" y="1051267"/>
                </a:lnTo>
                <a:lnTo>
                  <a:pt x="2341689" y="1000467"/>
                </a:lnTo>
                <a:lnTo>
                  <a:pt x="2320810" y="962367"/>
                </a:lnTo>
                <a:lnTo>
                  <a:pt x="2297099" y="924267"/>
                </a:lnTo>
                <a:lnTo>
                  <a:pt x="2270683" y="886167"/>
                </a:lnTo>
                <a:lnTo>
                  <a:pt x="2241664" y="848067"/>
                </a:lnTo>
                <a:lnTo>
                  <a:pt x="2210168" y="809967"/>
                </a:lnTo>
                <a:lnTo>
                  <a:pt x="2176322" y="784567"/>
                </a:lnTo>
                <a:lnTo>
                  <a:pt x="2140229" y="746467"/>
                </a:lnTo>
                <a:lnTo>
                  <a:pt x="2102002" y="721067"/>
                </a:lnTo>
                <a:lnTo>
                  <a:pt x="2061781" y="695667"/>
                </a:lnTo>
                <a:lnTo>
                  <a:pt x="2019668" y="670267"/>
                </a:lnTo>
                <a:lnTo>
                  <a:pt x="1975789" y="657567"/>
                </a:lnTo>
                <a:lnTo>
                  <a:pt x="1930247" y="632167"/>
                </a:lnTo>
                <a:lnTo>
                  <a:pt x="1904022" y="632167"/>
                </a:lnTo>
                <a:lnTo>
                  <a:pt x="1846135" y="606767"/>
                </a:lnTo>
                <a:lnTo>
                  <a:pt x="1788223" y="606767"/>
                </a:lnTo>
                <a:lnTo>
                  <a:pt x="1773948" y="594067"/>
                </a:lnTo>
                <a:lnTo>
                  <a:pt x="1641132" y="594067"/>
                </a:lnTo>
                <a:lnTo>
                  <a:pt x="1630476" y="606767"/>
                </a:lnTo>
                <a:lnTo>
                  <a:pt x="1605546" y="606767"/>
                </a:lnTo>
                <a:lnTo>
                  <a:pt x="1510741" y="632167"/>
                </a:lnTo>
                <a:lnTo>
                  <a:pt x="1420647" y="657567"/>
                </a:lnTo>
                <a:lnTo>
                  <a:pt x="1406029" y="666242"/>
                </a:lnTo>
                <a:lnTo>
                  <a:pt x="1406029" y="835367"/>
                </a:lnTo>
                <a:lnTo>
                  <a:pt x="1403108" y="848067"/>
                </a:lnTo>
                <a:lnTo>
                  <a:pt x="1398625" y="860767"/>
                </a:lnTo>
                <a:lnTo>
                  <a:pt x="1393012" y="873467"/>
                </a:lnTo>
                <a:lnTo>
                  <a:pt x="1375689" y="911567"/>
                </a:lnTo>
                <a:lnTo>
                  <a:pt x="1360360" y="962367"/>
                </a:lnTo>
                <a:lnTo>
                  <a:pt x="1347076" y="1000467"/>
                </a:lnTo>
                <a:lnTo>
                  <a:pt x="1335862" y="1051267"/>
                </a:lnTo>
                <a:lnTo>
                  <a:pt x="1327810" y="1096187"/>
                </a:lnTo>
                <a:lnTo>
                  <a:pt x="1327810" y="1317967"/>
                </a:lnTo>
                <a:lnTo>
                  <a:pt x="1327810" y="1330667"/>
                </a:lnTo>
                <a:lnTo>
                  <a:pt x="1320292" y="1330667"/>
                </a:lnTo>
                <a:lnTo>
                  <a:pt x="1321092" y="1317967"/>
                </a:lnTo>
                <a:lnTo>
                  <a:pt x="1327810" y="1317967"/>
                </a:lnTo>
                <a:lnTo>
                  <a:pt x="1327810" y="1096187"/>
                </a:lnTo>
                <a:lnTo>
                  <a:pt x="1319809" y="1152867"/>
                </a:lnTo>
                <a:lnTo>
                  <a:pt x="1315046" y="1203667"/>
                </a:lnTo>
                <a:lnTo>
                  <a:pt x="1312506" y="1254467"/>
                </a:lnTo>
                <a:lnTo>
                  <a:pt x="1310894" y="1317967"/>
                </a:lnTo>
                <a:lnTo>
                  <a:pt x="1199921" y="1317967"/>
                </a:lnTo>
                <a:lnTo>
                  <a:pt x="1148880" y="1330667"/>
                </a:lnTo>
                <a:lnTo>
                  <a:pt x="1098677" y="1330667"/>
                </a:lnTo>
                <a:lnTo>
                  <a:pt x="1049528" y="1343367"/>
                </a:lnTo>
                <a:lnTo>
                  <a:pt x="955205" y="1368767"/>
                </a:lnTo>
                <a:lnTo>
                  <a:pt x="910463" y="1381467"/>
                </a:lnTo>
                <a:lnTo>
                  <a:pt x="867587" y="1394167"/>
                </a:lnTo>
                <a:lnTo>
                  <a:pt x="855853" y="1406867"/>
                </a:lnTo>
                <a:lnTo>
                  <a:pt x="836180" y="1406867"/>
                </a:lnTo>
                <a:lnTo>
                  <a:pt x="850709" y="1381467"/>
                </a:lnTo>
                <a:lnTo>
                  <a:pt x="872350" y="1356067"/>
                </a:lnTo>
                <a:lnTo>
                  <a:pt x="895756" y="1343367"/>
                </a:lnTo>
                <a:lnTo>
                  <a:pt x="929093" y="1305267"/>
                </a:lnTo>
                <a:lnTo>
                  <a:pt x="963155" y="1279867"/>
                </a:lnTo>
                <a:lnTo>
                  <a:pt x="999274" y="1254467"/>
                </a:lnTo>
                <a:lnTo>
                  <a:pt x="1038796" y="1229067"/>
                </a:lnTo>
                <a:lnTo>
                  <a:pt x="1067625" y="1216367"/>
                </a:lnTo>
                <a:lnTo>
                  <a:pt x="1088872" y="1216367"/>
                </a:lnTo>
                <a:lnTo>
                  <a:pt x="1110373" y="1203667"/>
                </a:lnTo>
                <a:lnTo>
                  <a:pt x="1182890" y="1203667"/>
                </a:lnTo>
                <a:lnTo>
                  <a:pt x="1182890" y="1190967"/>
                </a:lnTo>
                <a:lnTo>
                  <a:pt x="1185583" y="1178267"/>
                </a:lnTo>
                <a:lnTo>
                  <a:pt x="1209725" y="1178267"/>
                </a:lnTo>
                <a:lnTo>
                  <a:pt x="1209814" y="1127467"/>
                </a:lnTo>
                <a:lnTo>
                  <a:pt x="1209890" y="1114767"/>
                </a:lnTo>
                <a:lnTo>
                  <a:pt x="1217777" y="1076667"/>
                </a:lnTo>
                <a:lnTo>
                  <a:pt x="1237551" y="1025867"/>
                </a:lnTo>
                <a:lnTo>
                  <a:pt x="1260970" y="987767"/>
                </a:lnTo>
                <a:lnTo>
                  <a:pt x="1287792" y="949667"/>
                </a:lnTo>
                <a:lnTo>
                  <a:pt x="1317713" y="911567"/>
                </a:lnTo>
                <a:lnTo>
                  <a:pt x="1350454" y="886167"/>
                </a:lnTo>
                <a:lnTo>
                  <a:pt x="1385773" y="848067"/>
                </a:lnTo>
                <a:lnTo>
                  <a:pt x="1393799" y="848067"/>
                </a:lnTo>
                <a:lnTo>
                  <a:pt x="1400492" y="835367"/>
                </a:lnTo>
                <a:lnTo>
                  <a:pt x="1406029" y="835367"/>
                </a:lnTo>
                <a:lnTo>
                  <a:pt x="1406029" y="666242"/>
                </a:lnTo>
                <a:lnTo>
                  <a:pt x="1377797" y="682967"/>
                </a:lnTo>
                <a:lnTo>
                  <a:pt x="1336636" y="708367"/>
                </a:lnTo>
                <a:lnTo>
                  <a:pt x="1297317" y="733767"/>
                </a:lnTo>
                <a:lnTo>
                  <a:pt x="1260017" y="771867"/>
                </a:lnTo>
                <a:lnTo>
                  <a:pt x="1224902" y="797267"/>
                </a:lnTo>
                <a:lnTo>
                  <a:pt x="1192149" y="835367"/>
                </a:lnTo>
                <a:lnTo>
                  <a:pt x="1161897" y="873467"/>
                </a:lnTo>
                <a:lnTo>
                  <a:pt x="1134338" y="924267"/>
                </a:lnTo>
                <a:lnTo>
                  <a:pt x="1109637" y="962367"/>
                </a:lnTo>
                <a:lnTo>
                  <a:pt x="1098486" y="987767"/>
                </a:lnTo>
                <a:lnTo>
                  <a:pt x="1086688" y="1013167"/>
                </a:lnTo>
                <a:lnTo>
                  <a:pt x="1075905" y="1038567"/>
                </a:lnTo>
                <a:lnTo>
                  <a:pt x="1067777" y="1063967"/>
                </a:lnTo>
                <a:lnTo>
                  <a:pt x="1065250" y="1063967"/>
                </a:lnTo>
                <a:lnTo>
                  <a:pt x="1060665" y="1076667"/>
                </a:lnTo>
                <a:lnTo>
                  <a:pt x="1031811" y="1076667"/>
                </a:lnTo>
                <a:lnTo>
                  <a:pt x="987463" y="1102067"/>
                </a:lnTo>
                <a:lnTo>
                  <a:pt x="944410" y="1127467"/>
                </a:lnTo>
                <a:lnTo>
                  <a:pt x="902893" y="1152867"/>
                </a:lnTo>
                <a:lnTo>
                  <a:pt x="863104" y="1178267"/>
                </a:lnTo>
                <a:lnTo>
                  <a:pt x="825284" y="1203667"/>
                </a:lnTo>
                <a:lnTo>
                  <a:pt x="789635" y="1241767"/>
                </a:lnTo>
                <a:lnTo>
                  <a:pt x="756373" y="1279867"/>
                </a:lnTo>
                <a:lnTo>
                  <a:pt x="725716" y="1317967"/>
                </a:lnTo>
                <a:lnTo>
                  <a:pt x="697890" y="1356067"/>
                </a:lnTo>
                <a:lnTo>
                  <a:pt x="673100" y="1394167"/>
                </a:lnTo>
                <a:lnTo>
                  <a:pt x="651560" y="1432267"/>
                </a:lnTo>
                <a:lnTo>
                  <a:pt x="634174" y="1483067"/>
                </a:lnTo>
                <a:lnTo>
                  <a:pt x="619963" y="1521167"/>
                </a:lnTo>
                <a:lnTo>
                  <a:pt x="608469" y="1559267"/>
                </a:lnTo>
                <a:lnTo>
                  <a:pt x="599236" y="1610067"/>
                </a:lnTo>
                <a:lnTo>
                  <a:pt x="596315" y="1622767"/>
                </a:lnTo>
                <a:lnTo>
                  <a:pt x="593432" y="1648167"/>
                </a:lnTo>
                <a:lnTo>
                  <a:pt x="590892" y="1660867"/>
                </a:lnTo>
                <a:lnTo>
                  <a:pt x="589038" y="1660867"/>
                </a:lnTo>
                <a:lnTo>
                  <a:pt x="585279" y="1686267"/>
                </a:lnTo>
                <a:lnTo>
                  <a:pt x="565086" y="1610067"/>
                </a:lnTo>
                <a:lnTo>
                  <a:pt x="541718" y="1571967"/>
                </a:lnTo>
                <a:lnTo>
                  <a:pt x="510705" y="1533867"/>
                </a:lnTo>
                <a:lnTo>
                  <a:pt x="472338" y="1495767"/>
                </a:lnTo>
                <a:lnTo>
                  <a:pt x="426961" y="1470367"/>
                </a:lnTo>
                <a:lnTo>
                  <a:pt x="396697" y="1457667"/>
                </a:lnTo>
                <a:lnTo>
                  <a:pt x="342239" y="1432267"/>
                </a:lnTo>
                <a:lnTo>
                  <a:pt x="216509" y="1432267"/>
                </a:lnTo>
                <a:lnTo>
                  <a:pt x="171792" y="1457667"/>
                </a:lnTo>
                <a:lnTo>
                  <a:pt x="130263" y="1470367"/>
                </a:lnTo>
                <a:lnTo>
                  <a:pt x="92849" y="1508467"/>
                </a:lnTo>
                <a:lnTo>
                  <a:pt x="60464" y="1533867"/>
                </a:lnTo>
                <a:lnTo>
                  <a:pt x="34048" y="1584667"/>
                </a:lnTo>
                <a:lnTo>
                  <a:pt x="14503" y="1622767"/>
                </a:lnTo>
                <a:lnTo>
                  <a:pt x="3327" y="1673567"/>
                </a:lnTo>
                <a:lnTo>
                  <a:pt x="0" y="1711667"/>
                </a:lnTo>
                <a:lnTo>
                  <a:pt x="4178" y="1762467"/>
                </a:lnTo>
                <a:lnTo>
                  <a:pt x="15570" y="1813267"/>
                </a:lnTo>
                <a:lnTo>
                  <a:pt x="33858" y="1851367"/>
                </a:lnTo>
                <a:lnTo>
                  <a:pt x="58724" y="1889467"/>
                </a:lnTo>
                <a:lnTo>
                  <a:pt x="89865" y="1927567"/>
                </a:lnTo>
                <a:lnTo>
                  <a:pt x="126936" y="1952967"/>
                </a:lnTo>
                <a:lnTo>
                  <a:pt x="171792" y="1978367"/>
                </a:lnTo>
                <a:lnTo>
                  <a:pt x="264185" y="2003767"/>
                </a:lnTo>
                <a:lnTo>
                  <a:pt x="356882" y="2003767"/>
                </a:lnTo>
                <a:lnTo>
                  <a:pt x="402145" y="1991067"/>
                </a:lnTo>
                <a:lnTo>
                  <a:pt x="446011" y="1965667"/>
                </a:lnTo>
                <a:lnTo>
                  <a:pt x="484936" y="1940267"/>
                </a:lnTo>
                <a:lnTo>
                  <a:pt x="518744" y="1914867"/>
                </a:lnTo>
                <a:lnTo>
                  <a:pt x="546646" y="1876767"/>
                </a:lnTo>
                <a:lnTo>
                  <a:pt x="567842" y="1825967"/>
                </a:lnTo>
                <a:lnTo>
                  <a:pt x="581520" y="1775167"/>
                </a:lnTo>
                <a:lnTo>
                  <a:pt x="586359" y="1762467"/>
                </a:lnTo>
                <a:lnTo>
                  <a:pt x="590651" y="1775167"/>
                </a:lnTo>
                <a:lnTo>
                  <a:pt x="592709" y="1787867"/>
                </a:lnTo>
                <a:lnTo>
                  <a:pt x="597446" y="1813267"/>
                </a:lnTo>
                <a:lnTo>
                  <a:pt x="599503" y="1825967"/>
                </a:lnTo>
                <a:lnTo>
                  <a:pt x="609155" y="1876767"/>
                </a:lnTo>
                <a:lnTo>
                  <a:pt x="622744" y="1914867"/>
                </a:lnTo>
                <a:lnTo>
                  <a:pt x="640219" y="1965667"/>
                </a:lnTo>
                <a:lnTo>
                  <a:pt x="661492" y="2016467"/>
                </a:lnTo>
                <a:lnTo>
                  <a:pt x="686485" y="2067267"/>
                </a:lnTo>
                <a:lnTo>
                  <a:pt x="715124" y="2105367"/>
                </a:lnTo>
                <a:lnTo>
                  <a:pt x="747344" y="2143468"/>
                </a:lnTo>
                <a:lnTo>
                  <a:pt x="783056" y="2181568"/>
                </a:lnTo>
                <a:lnTo>
                  <a:pt x="810971" y="2219668"/>
                </a:lnTo>
                <a:lnTo>
                  <a:pt x="837692" y="2232368"/>
                </a:lnTo>
                <a:lnTo>
                  <a:pt x="865289" y="2257768"/>
                </a:lnTo>
                <a:lnTo>
                  <a:pt x="895756" y="2283168"/>
                </a:lnTo>
                <a:lnTo>
                  <a:pt x="928738" y="2295868"/>
                </a:lnTo>
                <a:lnTo>
                  <a:pt x="1010488" y="2346668"/>
                </a:lnTo>
                <a:lnTo>
                  <a:pt x="1042555" y="2359368"/>
                </a:lnTo>
                <a:lnTo>
                  <a:pt x="1060729" y="2359368"/>
                </a:lnTo>
                <a:lnTo>
                  <a:pt x="1064971" y="2372068"/>
                </a:lnTo>
                <a:lnTo>
                  <a:pt x="1069174" y="2372068"/>
                </a:lnTo>
                <a:lnTo>
                  <a:pt x="1102639" y="2460968"/>
                </a:lnTo>
                <a:lnTo>
                  <a:pt x="1126794" y="2499068"/>
                </a:lnTo>
                <a:lnTo>
                  <a:pt x="1154480" y="2537168"/>
                </a:lnTo>
                <a:lnTo>
                  <a:pt x="1185481" y="2587968"/>
                </a:lnTo>
                <a:lnTo>
                  <a:pt x="1219555" y="2626068"/>
                </a:lnTo>
                <a:lnTo>
                  <a:pt x="1256499" y="2664168"/>
                </a:lnTo>
                <a:lnTo>
                  <a:pt x="1296047" y="2689568"/>
                </a:lnTo>
                <a:lnTo>
                  <a:pt x="1338008" y="2727668"/>
                </a:lnTo>
                <a:lnTo>
                  <a:pt x="1380998" y="2753068"/>
                </a:lnTo>
                <a:lnTo>
                  <a:pt x="1426222" y="2765768"/>
                </a:lnTo>
                <a:lnTo>
                  <a:pt x="1472819" y="2791168"/>
                </a:lnTo>
                <a:lnTo>
                  <a:pt x="1612252" y="2829268"/>
                </a:lnTo>
                <a:lnTo>
                  <a:pt x="1631492" y="2829268"/>
                </a:lnTo>
                <a:lnTo>
                  <a:pt x="1646974" y="2841968"/>
                </a:lnTo>
                <a:lnTo>
                  <a:pt x="1813115" y="2841968"/>
                </a:lnTo>
                <a:lnTo>
                  <a:pt x="1829625" y="2829268"/>
                </a:lnTo>
                <a:lnTo>
                  <a:pt x="1879053" y="2829268"/>
                </a:lnTo>
                <a:lnTo>
                  <a:pt x="1926501" y="2816568"/>
                </a:lnTo>
                <a:lnTo>
                  <a:pt x="1972017" y="2791168"/>
                </a:lnTo>
                <a:lnTo>
                  <a:pt x="2015680" y="2778468"/>
                </a:lnTo>
                <a:lnTo>
                  <a:pt x="2057514" y="2753068"/>
                </a:lnTo>
                <a:lnTo>
                  <a:pt x="2097608" y="2727668"/>
                </a:lnTo>
                <a:lnTo>
                  <a:pt x="2136013" y="2702268"/>
                </a:lnTo>
                <a:lnTo>
                  <a:pt x="2172792" y="2676868"/>
                </a:lnTo>
                <a:lnTo>
                  <a:pt x="2207996" y="2638768"/>
                </a:lnTo>
                <a:lnTo>
                  <a:pt x="2229561" y="2613368"/>
                </a:lnTo>
                <a:lnTo>
                  <a:pt x="2240356" y="2600668"/>
                </a:lnTo>
                <a:lnTo>
                  <a:pt x="2269972" y="2562568"/>
                </a:lnTo>
                <a:lnTo>
                  <a:pt x="2296718" y="2524468"/>
                </a:lnTo>
                <a:lnTo>
                  <a:pt x="2320442" y="2486368"/>
                </a:lnTo>
                <a:lnTo>
                  <a:pt x="2341003" y="2448268"/>
                </a:lnTo>
                <a:lnTo>
                  <a:pt x="2358263" y="2397468"/>
                </a:lnTo>
                <a:lnTo>
                  <a:pt x="2370074" y="2372068"/>
                </a:lnTo>
                <a:lnTo>
                  <a:pt x="2402548" y="2359368"/>
                </a:lnTo>
                <a:lnTo>
                  <a:pt x="2446832" y="2333968"/>
                </a:lnTo>
                <a:lnTo>
                  <a:pt x="2489797" y="2321268"/>
                </a:lnTo>
                <a:lnTo>
                  <a:pt x="2531262" y="2295868"/>
                </a:lnTo>
                <a:lnTo>
                  <a:pt x="2570975" y="2270468"/>
                </a:lnTo>
                <a:lnTo>
                  <a:pt x="2608732" y="2232368"/>
                </a:lnTo>
                <a:lnTo>
                  <a:pt x="2644330" y="2206968"/>
                </a:lnTo>
                <a:lnTo>
                  <a:pt x="2677541" y="2168868"/>
                </a:lnTo>
                <a:lnTo>
                  <a:pt x="2708160" y="2130768"/>
                </a:lnTo>
                <a:lnTo>
                  <a:pt x="2735961" y="2092667"/>
                </a:lnTo>
                <a:lnTo>
                  <a:pt x="2760738" y="2041867"/>
                </a:lnTo>
                <a:lnTo>
                  <a:pt x="2767914" y="2029167"/>
                </a:lnTo>
                <a:lnTo>
                  <a:pt x="2782265" y="2003767"/>
                </a:lnTo>
                <a:lnTo>
                  <a:pt x="2799638" y="1965667"/>
                </a:lnTo>
                <a:lnTo>
                  <a:pt x="2813862" y="1914867"/>
                </a:lnTo>
                <a:lnTo>
                  <a:pt x="2825356" y="1876767"/>
                </a:lnTo>
                <a:lnTo>
                  <a:pt x="2834589" y="1825967"/>
                </a:lnTo>
                <a:lnTo>
                  <a:pt x="2840393" y="1800567"/>
                </a:lnTo>
                <a:lnTo>
                  <a:pt x="2842933" y="1787867"/>
                </a:lnTo>
                <a:lnTo>
                  <a:pt x="2844787" y="1775167"/>
                </a:lnTo>
                <a:lnTo>
                  <a:pt x="2848546" y="1762467"/>
                </a:lnTo>
                <a:lnTo>
                  <a:pt x="2853105" y="1775167"/>
                </a:lnTo>
                <a:lnTo>
                  <a:pt x="2868587" y="1825967"/>
                </a:lnTo>
                <a:lnTo>
                  <a:pt x="2891967" y="1876767"/>
                </a:lnTo>
                <a:lnTo>
                  <a:pt x="2922994" y="1914867"/>
                </a:lnTo>
                <a:lnTo>
                  <a:pt x="2961386" y="1940267"/>
                </a:lnTo>
                <a:lnTo>
                  <a:pt x="3006864" y="1978367"/>
                </a:lnTo>
                <a:lnTo>
                  <a:pt x="3037001" y="1991067"/>
                </a:lnTo>
                <a:lnTo>
                  <a:pt x="3064129" y="1991067"/>
                </a:lnTo>
                <a:lnTo>
                  <a:pt x="3091205" y="2003767"/>
                </a:lnTo>
                <a:lnTo>
                  <a:pt x="3210077" y="2003767"/>
                </a:lnTo>
                <a:lnTo>
                  <a:pt x="3251339" y="1991067"/>
                </a:lnTo>
                <a:lnTo>
                  <a:pt x="3289770" y="1965667"/>
                </a:lnTo>
                <a:lnTo>
                  <a:pt x="3324822" y="1952967"/>
                </a:lnTo>
                <a:lnTo>
                  <a:pt x="3355962" y="1914867"/>
                </a:lnTo>
                <a:lnTo>
                  <a:pt x="3382645" y="1889467"/>
                </a:lnTo>
                <a:lnTo>
                  <a:pt x="3404324" y="1851367"/>
                </a:lnTo>
                <a:lnTo>
                  <a:pt x="3420478" y="1813267"/>
                </a:lnTo>
                <a:lnTo>
                  <a:pt x="3430549" y="1762467"/>
                </a:lnTo>
                <a:lnTo>
                  <a:pt x="3434016" y="1724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 descr="Gold Purdue P logo with Purdue University alongside Institute for a Sustainable Future cobrand. 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Campus Sustainability Self-Study banner"/>
          <p:cNvGrpSpPr/>
          <p:nvPr/>
        </p:nvGrpSpPr>
        <p:grpSpPr>
          <a:xfrm>
            <a:off x="0" y="0"/>
            <a:ext cx="12192000" cy="1069975"/>
            <a:chOff x="0" y="0"/>
            <a:chExt cx="12192000" cy="1069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69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5">
                  <a:moveTo>
                    <a:pt x="1219200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12192000" y="9542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092" y="0"/>
            <a:ext cx="224154" cy="1069975"/>
            <a:chOff x="1117092" y="0"/>
            <a:chExt cx="224154" cy="10699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2" y="0"/>
              <a:ext cx="224027" cy="1069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4612" y="0"/>
              <a:ext cx="69215" cy="954405"/>
            </a:xfrm>
            <a:custGeom>
              <a:avLst/>
              <a:gdLst/>
              <a:ahLst/>
              <a:cxnLst/>
              <a:rect l="l" t="t" r="r" b="b"/>
              <a:pathLst>
                <a:path w="69215" h="954405">
                  <a:moveTo>
                    <a:pt x="68922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68922" y="954290"/>
                  </a:lnTo>
                  <a:lnTo>
                    <a:pt x="68922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1250044" y="205735"/>
            <a:ext cx="7395209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10" dirty="0"/>
              <a:t>Campus</a:t>
            </a:r>
            <a:r>
              <a:rPr spc="-155" dirty="0"/>
              <a:t> </a:t>
            </a:r>
            <a:r>
              <a:rPr spc="-80" dirty="0"/>
              <a:t>Sustainability</a:t>
            </a:r>
            <a:r>
              <a:rPr spc="-165" dirty="0"/>
              <a:t> </a:t>
            </a:r>
            <a:r>
              <a:rPr spc="-90" dirty="0"/>
              <a:t>Self-</a:t>
            </a:r>
            <a:r>
              <a:rPr spc="-20" dirty="0"/>
              <a:t>Study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38" y="1014244"/>
            <a:ext cx="2884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Academic</a:t>
            </a:r>
            <a:r>
              <a:rPr sz="2200" spc="-5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year</a:t>
            </a:r>
            <a:r>
              <a:rPr sz="2200" spc="-4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2024</a:t>
            </a:r>
            <a:r>
              <a:rPr sz="2200" spc="-4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-</a:t>
            </a:r>
            <a:r>
              <a:rPr sz="2200" spc="-6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spc="-2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2025</a:t>
            </a:r>
            <a:endParaRPr sz="2200">
              <a:latin typeface="Franklin Gothic Medium Cond"/>
              <a:cs typeface="Franklin Gothic Medium Con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90924" y="1931988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Obj.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1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7769" y="2620541"/>
            <a:ext cx="667385" cy="419734"/>
            <a:chOff x="1097769" y="2620541"/>
            <a:chExt cx="667385" cy="419734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8408" y="2620541"/>
              <a:ext cx="149126" cy="1492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5144" y="2620541"/>
              <a:ext cx="149126" cy="14920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90063" y="2894612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5">
                  <a:moveTo>
                    <a:pt x="282552" y="141354"/>
                  </a:moveTo>
                  <a:lnTo>
                    <a:pt x="0" y="141354"/>
                  </a:lnTo>
                  <a:lnTo>
                    <a:pt x="0" y="70677"/>
                  </a:lnTo>
                  <a:lnTo>
                    <a:pt x="29996" y="32172"/>
                  </a:lnTo>
                  <a:lnTo>
                    <a:pt x="64677" y="15239"/>
                  </a:lnTo>
                  <a:lnTo>
                    <a:pt x="112235" y="2355"/>
                  </a:lnTo>
                  <a:lnTo>
                    <a:pt x="141276" y="0"/>
                  </a:lnTo>
                  <a:lnTo>
                    <a:pt x="156531" y="809"/>
                  </a:lnTo>
                  <a:lnTo>
                    <a:pt x="199356" y="9423"/>
                  </a:lnTo>
                  <a:lnTo>
                    <a:pt x="236244" y="22381"/>
                  </a:lnTo>
                  <a:lnTo>
                    <a:pt x="274605" y="47928"/>
                  </a:lnTo>
                  <a:lnTo>
                    <a:pt x="282552" y="70677"/>
                  </a:lnTo>
                  <a:lnTo>
                    <a:pt x="282552" y="141354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0063" y="2894612"/>
              <a:ext cx="282575" cy="141605"/>
            </a:xfrm>
            <a:custGeom>
              <a:avLst/>
              <a:gdLst/>
              <a:ahLst/>
              <a:cxnLst/>
              <a:rect l="l" t="t" r="r" b="b"/>
              <a:pathLst>
                <a:path w="282575" h="141605">
                  <a:moveTo>
                    <a:pt x="282552" y="141354"/>
                  </a:moveTo>
                  <a:lnTo>
                    <a:pt x="282552" y="70677"/>
                  </a:lnTo>
                  <a:lnTo>
                    <a:pt x="281669" y="62505"/>
                  </a:lnTo>
                  <a:lnTo>
                    <a:pt x="253217" y="31510"/>
                  </a:lnTo>
                  <a:lnTo>
                    <a:pt x="218094" y="15018"/>
                  </a:lnTo>
                  <a:lnTo>
                    <a:pt x="171493" y="2944"/>
                  </a:lnTo>
                  <a:lnTo>
                    <a:pt x="141276" y="0"/>
                  </a:lnTo>
                  <a:lnTo>
                    <a:pt x="126903" y="588"/>
                  </a:lnTo>
                  <a:lnTo>
                    <a:pt x="83195" y="9423"/>
                  </a:lnTo>
                  <a:lnTo>
                    <a:pt x="46895" y="22970"/>
                  </a:lnTo>
                  <a:lnTo>
                    <a:pt x="7946" y="48590"/>
                  </a:lnTo>
                  <a:lnTo>
                    <a:pt x="0" y="70677"/>
                  </a:lnTo>
                  <a:lnTo>
                    <a:pt x="0" y="141354"/>
                  </a:lnTo>
                  <a:lnTo>
                    <a:pt x="282552" y="141354"/>
                  </a:lnTo>
                  <a:close/>
                </a:path>
              </a:pathLst>
            </a:custGeom>
            <a:ln w="78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776" y="2730484"/>
              <a:ext cx="149126" cy="1492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05117" y="2784669"/>
              <a:ext cx="255904" cy="141605"/>
            </a:xfrm>
            <a:custGeom>
              <a:avLst/>
              <a:gdLst/>
              <a:ahLst/>
              <a:cxnLst/>
              <a:rect l="l" t="t" r="r" b="b"/>
              <a:pathLst>
                <a:path w="255905" h="141605">
                  <a:moveTo>
                    <a:pt x="255866" y="141354"/>
                  </a:moveTo>
                  <a:lnTo>
                    <a:pt x="84765" y="141354"/>
                  </a:lnTo>
                  <a:lnTo>
                    <a:pt x="81626" y="135072"/>
                  </a:lnTo>
                  <a:lnTo>
                    <a:pt x="76916" y="131931"/>
                  </a:lnTo>
                  <a:lnTo>
                    <a:pt x="40224" y="107390"/>
                  </a:lnTo>
                  <a:lnTo>
                    <a:pt x="0" y="91095"/>
                  </a:lnTo>
                  <a:lnTo>
                    <a:pt x="11699" y="76763"/>
                  </a:lnTo>
                  <a:lnTo>
                    <a:pt x="20602" y="60075"/>
                  </a:lnTo>
                  <a:lnTo>
                    <a:pt x="26268" y="41621"/>
                  </a:lnTo>
                  <a:lnTo>
                    <a:pt x="28255" y="21988"/>
                  </a:lnTo>
                  <a:lnTo>
                    <a:pt x="28255" y="20417"/>
                  </a:lnTo>
                  <a:lnTo>
                    <a:pt x="35319" y="17154"/>
                  </a:lnTo>
                  <a:lnTo>
                    <a:pt x="85550" y="2355"/>
                  </a:lnTo>
                  <a:lnTo>
                    <a:pt x="114590" y="0"/>
                  </a:lnTo>
                  <a:lnTo>
                    <a:pt x="129846" y="809"/>
                  </a:lnTo>
                  <a:lnTo>
                    <a:pt x="172670" y="9423"/>
                  </a:lnTo>
                  <a:lnTo>
                    <a:pt x="209559" y="22381"/>
                  </a:lnTo>
                  <a:lnTo>
                    <a:pt x="247919" y="47928"/>
                  </a:lnTo>
                  <a:lnTo>
                    <a:pt x="255866" y="70677"/>
                  </a:lnTo>
                  <a:lnTo>
                    <a:pt x="255866" y="141354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5117" y="2784669"/>
              <a:ext cx="255904" cy="141605"/>
            </a:xfrm>
            <a:custGeom>
              <a:avLst/>
              <a:gdLst/>
              <a:ahLst/>
              <a:cxnLst/>
              <a:rect l="l" t="t" r="r" b="b"/>
              <a:pathLst>
                <a:path w="255905" h="141605">
                  <a:moveTo>
                    <a:pt x="241739" y="42406"/>
                  </a:moveTo>
                  <a:lnTo>
                    <a:pt x="191409" y="15018"/>
                  </a:lnTo>
                  <a:lnTo>
                    <a:pt x="144807" y="2944"/>
                  </a:lnTo>
                  <a:lnTo>
                    <a:pt x="114590" y="0"/>
                  </a:lnTo>
                  <a:lnTo>
                    <a:pt x="100217" y="588"/>
                  </a:lnTo>
                  <a:lnTo>
                    <a:pt x="56510" y="9423"/>
                  </a:lnTo>
                  <a:lnTo>
                    <a:pt x="28255" y="20417"/>
                  </a:lnTo>
                  <a:lnTo>
                    <a:pt x="28255" y="21988"/>
                  </a:lnTo>
                  <a:lnTo>
                    <a:pt x="26268" y="41621"/>
                  </a:lnTo>
                  <a:lnTo>
                    <a:pt x="20602" y="60075"/>
                  </a:lnTo>
                  <a:lnTo>
                    <a:pt x="11699" y="76763"/>
                  </a:lnTo>
                  <a:lnTo>
                    <a:pt x="0" y="91095"/>
                  </a:lnTo>
                  <a:lnTo>
                    <a:pt x="21215" y="98727"/>
                  </a:lnTo>
                  <a:lnTo>
                    <a:pt x="40224" y="107390"/>
                  </a:lnTo>
                  <a:lnTo>
                    <a:pt x="57172" y="116936"/>
                  </a:lnTo>
                  <a:lnTo>
                    <a:pt x="72207" y="127219"/>
                  </a:lnTo>
                  <a:lnTo>
                    <a:pt x="76916" y="131931"/>
                  </a:lnTo>
                  <a:lnTo>
                    <a:pt x="81626" y="135072"/>
                  </a:lnTo>
                  <a:lnTo>
                    <a:pt x="84765" y="141354"/>
                  </a:lnTo>
                  <a:lnTo>
                    <a:pt x="255866" y="141354"/>
                  </a:lnTo>
                  <a:lnTo>
                    <a:pt x="255866" y="70677"/>
                  </a:lnTo>
                  <a:lnTo>
                    <a:pt x="254983" y="62505"/>
                  </a:lnTo>
                  <a:lnTo>
                    <a:pt x="252334" y="54775"/>
                  </a:lnTo>
                  <a:lnTo>
                    <a:pt x="247919" y="47928"/>
                  </a:lnTo>
                  <a:lnTo>
                    <a:pt x="241739" y="42406"/>
                  </a:lnTo>
                  <a:close/>
                </a:path>
              </a:pathLst>
            </a:custGeom>
            <a:ln w="78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1695" y="2784669"/>
              <a:ext cx="255904" cy="141605"/>
            </a:xfrm>
            <a:custGeom>
              <a:avLst/>
              <a:gdLst/>
              <a:ahLst/>
              <a:cxnLst/>
              <a:rect l="l" t="t" r="r" b="b"/>
              <a:pathLst>
                <a:path w="255905" h="141605">
                  <a:moveTo>
                    <a:pt x="169531" y="141354"/>
                  </a:moveTo>
                  <a:lnTo>
                    <a:pt x="0" y="141354"/>
                  </a:lnTo>
                  <a:lnTo>
                    <a:pt x="0" y="70677"/>
                  </a:lnTo>
                  <a:lnTo>
                    <a:pt x="29996" y="32393"/>
                  </a:lnTo>
                  <a:lnTo>
                    <a:pt x="64677" y="15902"/>
                  </a:lnTo>
                  <a:lnTo>
                    <a:pt x="112235" y="2355"/>
                  </a:lnTo>
                  <a:lnTo>
                    <a:pt x="141276" y="0"/>
                  </a:lnTo>
                  <a:lnTo>
                    <a:pt x="156531" y="809"/>
                  </a:lnTo>
                  <a:lnTo>
                    <a:pt x="206420" y="11116"/>
                  </a:lnTo>
                  <a:lnTo>
                    <a:pt x="227611" y="18847"/>
                  </a:lnTo>
                  <a:lnTo>
                    <a:pt x="227611" y="21988"/>
                  </a:lnTo>
                  <a:lnTo>
                    <a:pt x="229598" y="41400"/>
                  </a:lnTo>
                  <a:lnTo>
                    <a:pt x="235263" y="59486"/>
                  </a:lnTo>
                  <a:lnTo>
                    <a:pt x="244167" y="76100"/>
                  </a:lnTo>
                  <a:lnTo>
                    <a:pt x="255866" y="91095"/>
                  </a:lnTo>
                  <a:lnTo>
                    <a:pt x="237078" y="97844"/>
                  </a:lnTo>
                  <a:lnTo>
                    <a:pt x="200680" y="116053"/>
                  </a:lnTo>
                  <a:lnTo>
                    <a:pt x="174240" y="135072"/>
                  </a:lnTo>
                  <a:lnTo>
                    <a:pt x="169531" y="141354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1695" y="2784669"/>
              <a:ext cx="255904" cy="141605"/>
            </a:xfrm>
            <a:custGeom>
              <a:avLst/>
              <a:gdLst/>
              <a:ahLst/>
              <a:cxnLst/>
              <a:rect l="l" t="t" r="r" b="b"/>
              <a:pathLst>
                <a:path w="255905" h="141605">
                  <a:moveTo>
                    <a:pt x="183658" y="127219"/>
                  </a:moveTo>
                  <a:lnTo>
                    <a:pt x="200680" y="116053"/>
                  </a:lnTo>
                  <a:lnTo>
                    <a:pt x="218585" y="106212"/>
                  </a:lnTo>
                  <a:lnTo>
                    <a:pt x="237078" y="97844"/>
                  </a:lnTo>
                  <a:lnTo>
                    <a:pt x="255866" y="91095"/>
                  </a:lnTo>
                  <a:lnTo>
                    <a:pt x="244167" y="76100"/>
                  </a:lnTo>
                  <a:lnTo>
                    <a:pt x="235263" y="59486"/>
                  </a:lnTo>
                  <a:lnTo>
                    <a:pt x="229598" y="41400"/>
                  </a:lnTo>
                  <a:lnTo>
                    <a:pt x="227611" y="21988"/>
                  </a:lnTo>
                  <a:lnTo>
                    <a:pt x="227611" y="18847"/>
                  </a:lnTo>
                  <a:lnTo>
                    <a:pt x="220547" y="16270"/>
                  </a:lnTo>
                  <a:lnTo>
                    <a:pt x="213483" y="13546"/>
                  </a:lnTo>
                  <a:lnTo>
                    <a:pt x="206420" y="11116"/>
                  </a:lnTo>
                  <a:lnTo>
                    <a:pt x="199356" y="9423"/>
                  </a:lnTo>
                  <a:lnTo>
                    <a:pt x="185866" y="5963"/>
                  </a:lnTo>
                  <a:lnTo>
                    <a:pt x="171493" y="2944"/>
                  </a:lnTo>
                  <a:lnTo>
                    <a:pt x="156531" y="809"/>
                  </a:lnTo>
                  <a:lnTo>
                    <a:pt x="141276" y="0"/>
                  </a:lnTo>
                  <a:lnTo>
                    <a:pt x="126903" y="588"/>
                  </a:lnTo>
                  <a:lnTo>
                    <a:pt x="83195" y="9423"/>
                  </a:lnTo>
                  <a:lnTo>
                    <a:pt x="46895" y="23559"/>
                  </a:lnTo>
                  <a:lnTo>
                    <a:pt x="7946" y="47928"/>
                  </a:lnTo>
                  <a:lnTo>
                    <a:pt x="0" y="70677"/>
                  </a:lnTo>
                  <a:lnTo>
                    <a:pt x="0" y="141354"/>
                  </a:lnTo>
                  <a:lnTo>
                    <a:pt x="169531" y="141354"/>
                  </a:lnTo>
                  <a:lnTo>
                    <a:pt x="174240" y="135072"/>
                  </a:lnTo>
                  <a:lnTo>
                    <a:pt x="177379" y="131931"/>
                  </a:lnTo>
                  <a:lnTo>
                    <a:pt x="183658" y="127219"/>
                  </a:lnTo>
                  <a:close/>
                </a:path>
              </a:pathLst>
            </a:custGeom>
            <a:ln w="78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9885" y="3350791"/>
            <a:ext cx="1558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Establish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core </a:t>
            </a:r>
            <a:r>
              <a:rPr sz="1800" spc="-10" dirty="0">
                <a:latin typeface="Franklin Gothic Book"/>
                <a:cs typeface="Franklin Gothic Book"/>
              </a:rPr>
              <a:t>Sustainability </a:t>
            </a:r>
            <a:r>
              <a:rPr sz="1800" dirty="0">
                <a:latin typeface="Franklin Gothic Book"/>
                <a:cs typeface="Franklin Gothic Book"/>
              </a:rPr>
              <a:t>Working</a:t>
            </a:r>
            <a:r>
              <a:rPr sz="1800" spc="-8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Group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63072" y="1931988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Obj.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8137" y="2559287"/>
            <a:ext cx="541655" cy="542290"/>
            <a:chOff x="2898137" y="2559287"/>
            <a:chExt cx="541655" cy="542290"/>
          </a:xfrm>
        </p:grpSpPr>
        <p:sp>
          <p:nvSpPr>
            <p:cNvPr id="24" name="object 24"/>
            <p:cNvSpPr/>
            <p:nvPr/>
          </p:nvSpPr>
          <p:spPr>
            <a:xfrm>
              <a:off x="2902064" y="2563685"/>
              <a:ext cx="534035" cy="534035"/>
            </a:xfrm>
            <a:custGeom>
              <a:avLst/>
              <a:gdLst/>
              <a:ahLst/>
              <a:cxnLst/>
              <a:rect l="l" t="t" r="r" b="b"/>
              <a:pathLst>
                <a:path w="534035" h="534035">
                  <a:moveTo>
                    <a:pt x="533704" y="486537"/>
                  </a:moveTo>
                  <a:lnTo>
                    <a:pt x="47078" y="486537"/>
                  </a:lnTo>
                  <a:lnTo>
                    <a:pt x="47078" y="0"/>
                  </a:lnTo>
                  <a:lnTo>
                    <a:pt x="0" y="0"/>
                  </a:lnTo>
                  <a:lnTo>
                    <a:pt x="0" y="486537"/>
                  </a:lnTo>
                  <a:lnTo>
                    <a:pt x="0" y="533539"/>
                  </a:lnTo>
                  <a:lnTo>
                    <a:pt x="533704" y="533539"/>
                  </a:lnTo>
                  <a:lnTo>
                    <a:pt x="533704" y="486537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02062" y="2563213"/>
              <a:ext cx="534035" cy="534035"/>
            </a:xfrm>
            <a:custGeom>
              <a:avLst/>
              <a:gdLst/>
              <a:ahLst/>
              <a:cxnLst/>
              <a:rect l="l" t="t" r="r" b="b"/>
              <a:pathLst>
                <a:path w="534035" h="534035">
                  <a:moveTo>
                    <a:pt x="47092" y="0"/>
                  </a:moveTo>
                  <a:lnTo>
                    <a:pt x="0" y="0"/>
                  </a:lnTo>
                  <a:lnTo>
                    <a:pt x="0" y="534007"/>
                  </a:lnTo>
                  <a:lnTo>
                    <a:pt x="533709" y="534007"/>
                  </a:lnTo>
                  <a:lnTo>
                    <a:pt x="533709" y="486889"/>
                  </a:lnTo>
                  <a:lnTo>
                    <a:pt x="47092" y="486889"/>
                  </a:lnTo>
                  <a:lnTo>
                    <a:pt x="47092" y="0"/>
                  </a:lnTo>
                  <a:close/>
                </a:path>
              </a:pathLst>
            </a:custGeom>
            <a:ln w="7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96244" y="2728133"/>
              <a:ext cx="86360" cy="274955"/>
            </a:xfrm>
            <a:custGeom>
              <a:avLst/>
              <a:gdLst/>
              <a:ahLst/>
              <a:cxnLst/>
              <a:rect l="l" t="t" r="r" b="b"/>
              <a:pathLst>
                <a:path w="86360" h="274955">
                  <a:moveTo>
                    <a:pt x="86335" y="274849"/>
                  </a:moveTo>
                  <a:lnTo>
                    <a:pt x="0" y="274849"/>
                  </a:lnTo>
                  <a:lnTo>
                    <a:pt x="0" y="0"/>
                  </a:lnTo>
                  <a:lnTo>
                    <a:pt x="86335" y="0"/>
                  </a:lnTo>
                  <a:lnTo>
                    <a:pt x="86335" y="274849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96244" y="2728125"/>
              <a:ext cx="86360" cy="274955"/>
            </a:xfrm>
            <a:custGeom>
              <a:avLst/>
              <a:gdLst/>
              <a:ahLst/>
              <a:cxnLst/>
              <a:rect l="l" t="t" r="r" b="b"/>
              <a:pathLst>
                <a:path w="86360" h="274955">
                  <a:moveTo>
                    <a:pt x="0" y="0"/>
                  </a:moveTo>
                  <a:lnTo>
                    <a:pt x="86335" y="0"/>
                  </a:lnTo>
                  <a:lnTo>
                    <a:pt x="86335" y="274856"/>
                  </a:lnTo>
                  <a:lnTo>
                    <a:pt x="0" y="274856"/>
                  </a:lnTo>
                  <a:lnTo>
                    <a:pt x="0" y="0"/>
                  </a:lnTo>
                  <a:close/>
                </a:path>
              </a:pathLst>
            </a:custGeom>
            <a:ln w="7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13973" y="2563211"/>
              <a:ext cx="86360" cy="440055"/>
            </a:xfrm>
            <a:custGeom>
              <a:avLst/>
              <a:gdLst/>
              <a:ahLst/>
              <a:cxnLst/>
              <a:rect l="l" t="t" r="r" b="b"/>
              <a:pathLst>
                <a:path w="86360" h="440055">
                  <a:moveTo>
                    <a:pt x="86335" y="439771"/>
                  </a:moveTo>
                  <a:lnTo>
                    <a:pt x="0" y="439771"/>
                  </a:lnTo>
                  <a:lnTo>
                    <a:pt x="0" y="0"/>
                  </a:lnTo>
                  <a:lnTo>
                    <a:pt x="86335" y="0"/>
                  </a:lnTo>
                  <a:lnTo>
                    <a:pt x="86335" y="439771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3973" y="2563211"/>
              <a:ext cx="86360" cy="440055"/>
            </a:xfrm>
            <a:custGeom>
              <a:avLst/>
              <a:gdLst/>
              <a:ahLst/>
              <a:cxnLst/>
              <a:rect l="l" t="t" r="r" b="b"/>
              <a:pathLst>
                <a:path w="86360" h="440055">
                  <a:moveTo>
                    <a:pt x="0" y="0"/>
                  </a:moveTo>
                  <a:lnTo>
                    <a:pt x="86335" y="0"/>
                  </a:lnTo>
                  <a:lnTo>
                    <a:pt x="86335" y="439771"/>
                  </a:lnTo>
                  <a:lnTo>
                    <a:pt x="0" y="439771"/>
                  </a:lnTo>
                  <a:lnTo>
                    <a:pt x="0" y="0"/>
                  </a:lnTo>
                  <a:close/>
                </a:path>
              </a:pathLst>
            </a:custGeom>
            <a:ln w="78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1703" y="2728133"/>
              <a:ext cx="86360" cy="274955"/>
            </a:xfrm>
            <a:custGeom>
              <a:avLst/>
              <a:gdLst/>
              <a:ahLst/>
              <a:cxnLst/>
              <a:rect l="l" t="t" r="r" b="b"/>
              <a:pathLst>
                <a:path w="86360" h="274955">
                  <a:moveTo>
                    <a:pt x="86343" y="274849"/>
                  </a:moveTo>
                  <a:lnTo>
                    <a:pt x="0" y="274849"/>
                  </a:lnTo>
                  <a:lnTo>
                    <a:pt x="0" y="0"/>
                  </a:lnTo>
                  <a:lnTo>
                    <a:pt x="86343" y="0"/>
                  </a:lnTo>
                  <a:lnTo>
                    <a:pt x="86343" y="274849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31702" y="2728125"/>
              <a:ext cx="86360" cy="274955"/>
            </a:xfrm>
            <a:custGeom>
              <a:avLst/>
              <a:gdLst/>
              <a:ahLst/>
              <a:cxnLst/>
              <a:rect l="l" t="t" r="r" b="b"/>
              <a:pathLst>
                <a:path w="86360" h="274955">
                  <a:moveTo>
                    <a:pt x="0" y="0"/>
                  </a:moveTo>
                  <a:lnTo>
                    <a:pt x="86335" y="0"/>
                  </a:lnTo>
                  <a:lnTo>
                    <a:pt x="86335" y="274856"/>
                  </a:lnTo>
                  <a:lnTo>
                    <a:pt x="0" y="274856"/>
                  </a:lnTo>
                  <a:lnTo>
                    <a:pt x="0" y="0"/>
                  </a:lnTo>
                  <a:close/>
                </a:path>
              </a:pathLst>
            </a:custGeom>
            <a:ln w="7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9432" y="2861627"/>
              <a:ext cx="86360" cy="141605"/>
            </a:xfrm>
            <a:custGeom>
              <a:avLst/>
              <a:gdLst/>
              <a:ahLst/>
              <a:cxnLst/>
              <a:rect l="l" t="t" r="r" b="b"/>
              <a:pathLst>
                <a:path w="86360" h="141605">
                  <a:moveTo>
                    <a:pt x="86335" y="141354"/>
                  </a:moveTo>
                  <a:lnTo>
                    <a:pt x="0" y="141354"/>
                  </a:lnTo>
                  <a:lnTo>
                    <a:pt x="0" y="0"/>
                  </a:lnTo>
                  <a:lnTo>
                    <a:pt x="86335" y="0"/>
                  </a:lnTo>
                  <a:lnTo>
                    <a:pt x="86335" y="141354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49432" y="2861627"/>
              <a:ext cx="86360" cy="141605"/>
            </a:xfrm>
            <a:custGeom>
              <a:avLst/>
              <a:gdLst/>
              <a:ahLst/>
              <a:cxnLst/>
              <a:rect l="l" t="t" r="r" b="b"/>
              <a:pathLst>
                <a:path w="86360" h="141605">
                  <a:moveTo>
                    <a:pt x="0" y="0"/>
                  </a:moveTo>
                  <a:lnTo>
                    <a:pt x="86335" y="0"/>
                  </a:lnTo>
                  <a:lnTo>
                    <a:pt x="86335" y="141354"/>
                  </a:lnTo>
                  <a:lnTo>
                    <a:pt x="0" y="141354"/>
                  </a:lnTo>
                  <a:lnTo>
                    <a:pt x="0" y="0"/>
                  </a:lnTo>
                  <a:close/>
                </a:path>
              </a:pathLst>
            </a:custGeom>
            <a:ln w="7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42509" y="3350791"/>
            <a:ext cx="16452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Define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protocols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2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collect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and </a:t>
            </a:r>
            <a:r>
              <a:rPr sz="1800" dirty="0">
                <a:latin typeface="Franklin Gothic Book"/>
                <a:cs typeface="Franklin Gothic Book"/>
              </a:rPr>
              <a:t>analyze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data </a:t>
            </a:r>
            <a:r>
              <a:rPr sz="1800" dirty="0">
                <a:latin typeface="Franklin Gothic Book"/>
                <a:cs typeface="Franklin Gothic Book"/>
              </a:rPr>
              <a:t>related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AASHE </a:t>
            </a:r>
            <a:r>
              <a:rPr sz="1800" spc="-20" dirty="0">
                <a:latin typeface="Franklin Gothic Book"/>
                <a:cs typeface="Franklin Gothic Book"/>
              </a:rPr>
              <a:t>STARS</a:t>
            </a:r>
            <a:r>
              <a:rPr sz="1800" spc="-8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3.0</a:t>
            </a:r>
            <a:endParaRPr sz="18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Franklin Gothic Book"/>
                <a:cs typeface="Franklin Gothic Book"/>
              </a:rPr>
              <a:t>categories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50306" y="1931988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Obj.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3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15910" y="2527875"/>
            <a:ext cx="674370" cy="612775"/>
            <a:chOff x="4715910" y="2527875"/>
            <a:chExt cx="674370" cy="612775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6646" y="2948799"/>
              <a:ext cx="463075" cy="1602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7457" y="2608133"/>
              <a:ext cx="101093" cy="10114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719835" y="2636175"/>
              <a:ext cx="408305" cy="500380"/>
            </a:xfrm>
            <a:custGeom>
              <a:avLst/>
              <a:gdLst/>
              <a:ahLst/>
              <a:cxnLst/>
              <a:rect l="l" t="t" r="r" b="b"/>
              <a:pathLst>
                <a:path w="408304" h="500380">
                  <a:moveTo>
                    <a:pt x="186405" y="500310"/>
                  </a:moveTo>
                  <a:lnTo>
                    <a:pt x="140098" y="500310"/>
                  </a:lnTo>
                  <a:lnTo>
                    <a:pt x="140098" y="290555"/>
                  </a:lnTo>
                  <a:lnTo>
                    <a:pt x="116552" y="290555"/>
                  </a:lnTo>
                  <a:lnTo>
                    <a:pt x="116552" y="500310"/>
                  </a:lnTo>
                  <a:lnTo>
                    <a:pt x="70167" y="500310"/>
                  </a:lnTo>
                  <a:lnTo>
                    <a:pt x="70167" y="174329"/>
                  </a:lnTo>
                  <a:lnTo>
                    <a:pt x="45679" y="275712"/>
                  </a:lnTo>
                  <a:lnTo>
                    <a:pt x="42544" y="282649"/>
                  </a:lnTo>
                  <a:lnTo>
                    <a:pt x="37505" y="288107"/>
                  </a:lnTo>
                  <a:lnTo>
                    <a:pt x="31020" y="291726"/>
                  </a:lnTo>
                  <a:lnTo>
                    <a:pt x="23546" y="293146"/>
                  </a:lnTo>
                  <a:lnTo>
                    <a:pt x="14380" y="291295"/>
                  </a:lnTo>
                  <a:lnTo>
                    <a:pt x="6896" y="286246"/>
                  </a:lnTo>
                  <a:lnTo>
                    <a:pt x="1850" y="278758"/>
                  </a:lnTo>
                  <a:lnTo>
                    <a:pt x="0" y="269587"/>
                  </a:lnTo>
                  <a:lnTo>
                    <a:pt x="528" y="266004"/>
                  </a:lnTo>
                  <a:lnTo>
                    <a:pt x="34957" y="120245"/>
                  </a:lnTo>
                  <a:lnTo>
                    <a:pt x="76458" y="90901"/>
                  </a:lnTo>
                  <a:lnTo>
                    <a:pt x="118424" y="81279"/>
                  </a:lnTo>
                  <a:lnTo>
                    <a:pt x="128168" y="80800"/>
                  </a:lnTo>
                  <a:lnTo>
                    <a:pt x="137836" y="81303"/>
                  </a:lnTo>
                  <a:lnTo>
                    <a:pt x="179703" y="89981"/>
                  </a:lnTo>
                  <a:lnTo>
                    <a:pt x="215524" y="111034"/>
                  </a:lnTo>
                  <a:lnTo>
                    <a:pt x="231300" y="161372"/>
                  </a:lnTo>
                  <a:lnTo>
                    <a:pt x="256696" y="120257"/>
                  </a:lnTo>
                  <a:lnTo>
                    <a:pt x="262224" y="111819"/>
                  </a:lnTo>
                  <a:lnTo>
                    <a:pt x="268251" y="105937"/>
                  </a:lnTo>
                  <a:lnTo>
                    <a:pt x="276956" y="103723"/>
                  </a:lnTo>
                  <a:lnTo>
                    <a:pt x="285063" y="106008"/>
                  </a:lnTo>
                  <a:lnTo>
                    <a:pt x="391083" y="0"/>
                  </a:lnTo>
                  <a:lnTo>
                    <a:pt x="398492" y="0"/>
                  </a:lnTo>
                  <a:lnTo>
                    <a:pt x="403107" y="4546"/>
                  </a:lnTo>
                  <a:lnTo>
                    <a:pt x="407683" y="9195"/>
                  </a:lnTo>
                  <a:lnTo>
                    <a:pt x="407652" y="16672"/>
                  </a:lnTo>
                  <a:lnTo>
                    <a:pt x="300996" y="123363"/>
                  </a:lnTo>
                  <a:lnTo>
                    <a:pt x="301985" y="128994"/>
                  </a:lnTo>
                  <a:lnTo>
                    <a:pt x="300839" y="134789"/>
                  </a:lnTo>
                  <a:lnTo>
                    <a:pt x="297778" y="139619"/>
                  </a:lnTo>
                  <a:lnTo>
                    <a:pt x="249901" y="218149"/>
                  </a:lnTo>
                  <a:lnTo>
                    <a:pt x="245812" y="224408"/>
                  </a:lnTo>
                  <a:lnTo>
                    <a:pt x="238473" y="227746"/>
                  </a:lnTo>
                  <a:lnTo>
                    <a:pt x="231064" y="226709"/>
                  </a:lnTo>
                  <a:lnTo>
                    <a:pt x="222630" y="225842"/>
                  </a:lnTo>
                  <a:lnTo>
                    <a:pt x="214487" y="223673"/>
                  </a:lnTo>
                  <a:lnTo>
                    <a:pt x="206784" y="220254"/>
                  </a:lnTo>
                  <a:lnTo>
                    <a:pt x="199670" y="215637"/>
                  </a:lnTo>
                  <a:lnTo>
                    <a:pt x="197331" y="214451"/>
                  </a:lnTo>
                  <a:lnTo>
                    <a:pt x="195635" y="212299"/>
                  </a:lnTo>
                  <a:lnTo>
                    <a:pt x="186405" y="172837"/>
                  </a:lnTo>
                  <a:lnTo>
                    <a:pt x="186405" y="500310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19835" y="2636175"/>
              <a:ext cx="408305" cy="500380"/>
            </a:xfrm>
            <a:custGeom>
              <a:avLst/>
              <a:gdLst/>
              <a:ahLst/>
              <a:cxnLst/>
              <a:rect l="l" t="t" r="r" b="b"/>
              <a:pathLst>
                <a:path w="408304" h="500380">
                  <a:moveTo>
                    <a:pt x="403107" y="4546"/>
                  </a:moveTo>
                  <a:lnTo>
                    <a:pt x="398492" y="0"/>
                  </a:lnTo>
                  <a:lnTo>
                    <a:pt x="391083" y="0"/>
                  </a:lnTo>
                  <a:lnTo>
                    <a:pt x="386468" y="4546"/>
                  </a:lnTo>
                  <a:lnTo>
                    <a:pt x="285063" y="106008"/>
                  </a:lnTo>
                  <a:lnTo>
                    <a:pt x="276956" y="103723"/>
                  </a:lnTo>
                  <a:lnTo>
                    <a:pt x="246144" y="137214"/>
                  </a:lnTo>
                  <a:lnTo>
                    <a:pt x="231300" y="161372"/>
                  </a:lnTo>
                  <a:lnTo>
                    <a:pt x="222509" y="123913"/>
                  </a:lnTo>
                  <a:lnTo>
                    <a:pt x="192311" y="95795"/>
                  </a:lnTo>
                  <a:lnTo>
                    <a:pt x="147464" y="82245"/>
                  </a:lnTo>
                  <a:lnTo>
                    <a:pt x="128168" y="80800"/>
                  </a:lnTo>
                  <a:lnTo>
                    <a:pt x="118424" y="81279"/>
                  </a:lnTo>
                  <a:lnTo>
                    <a:pt x="76458" y="90901"/>
                  </a:lnTo>
                  <a:lnTo>
                    <a:pt x="40813" y="112212"/>
                  </a:lnTo>
                  <a:lnTo>
                    <a:pt x="33827" y="125091"/>
                  </a:lnTo>
                  <a:lnTo>
                    <a:pt x="14271" y="207302"/>
                  </a:lnTo>
                  <a:lnTo>
                    <a:pt x="4228" y="249758"/>
                  </a:lnTo>
                  <a:lnTo>
                    <a:pt x="528" y="266004"/>
                  </a:lnTo>
                  <a:lnTo>
                    <a:pt x="0" y="269587"/>
                  </a:lnTo>
                  <a:lnTo>
                    <a:pt x="1850" y="278758"/>
                  </a:lnTo>
                  <a:lnTo>
                    <a:pt x="6896" y="286246"/>
                  </a:lnTo>
                  <a:lnTo>
                    <a:pt x="14380" y="291295"/>
                  </a:lnTo>
                  <a:lnTo>
                    <a:pt x="23546" y="293146"/>
                  </a:lnTo>
                  <a:lnTo>
                    <a:pt x="31020" y="291726"/>
                  </a:lnTo>
                  <a:lnTo>
                    <a:pt x="37505" y="288107"/>
                  </a:lnTo>
                  <a:lnTo>
                    <a:pt x="42544" y="282649"/>
                  </a:lnTo>
                  <a:lnTo>
                    <a:pt x="45679" y="275712"/>
                  </a:lnTo>
                  <a:lnTo>
                    <a:pt x="70167" y="174329"/>
                  </a:lnTo>
                  <a:lnTo>
                    <a:pt x="70167" y="500310"/>
                  </a:lnTo>
                  <a:lnTo>
                    <a:pt x="116552" y="500310"/>
                  </a:lnTo>
                  <a:lnTo>
                    <a:pt x="116552" y="290555"/>
                  </a:lnTo>
                  <a:lnTo>
                    <a:pt x="140098" y="290555"/>
                  </a:lnTo>
                  <a:lnTo>
                    <a:pt x="140098" y="500310"/>
                  </a:lnTo>
                  <a:lnTo>
                    <a:pt x="186405" y="500310"/>
                  </a:lnTo>
                  <a:lnTo>
                    <a:pt x="186405" y="172837"/>
                  </a:lnTo>
                  <a:lnTo>
                    <a:pt x="195039" y="209747"/>
                  </a:lnTo>
                  <a:lnTo>
                    <a:pt x="195635" y="212299"/>
                  </a:lnTo>
                  <a:lnTo>
                    <a:pt x="197331" y="214451"/>
                  </a:lnTo>
                  <a:lnTo>
                    <a:pt x="199670" y="215637"/>
                  </a:lnTo>
                  <a:lnTo>
                    <a:pt x="206784" y="220254"/>
                  </a:lnTo>
                  <a:lnTo>
                    <a:pt x="214487" y="223673"/>
                  </a:lnTo>
                  <a:lnTo>
                    <a:pt x="222630" y="225842"/>
                  </a:lnTo>
                  <a:lnTo>
                    <a:pt x="231064" y="226709"/>
                  </a:lnTo>
                  <a:lnTo>
                    <a:pt x="238473" y="227746"/>
                  </a:lnTo>
                  <a:lnTo>
                    <a:pt x="245812" y="224408"/>
                  </a:lnTo>
                  <a:lnTo>
                    <a:pt x="249901" y="218149"/>
                  </a:lnTo>
                  <a:lnTo>
                    <a:pt x="297778" y="139619"/>
                  </a:lnTo>
                  <a:lnTo>
                    <a:pt x="300839" y="134789"/>
                  </a:lnTo>
                  <a:lnTo>
                    <a:pt x="301985" y="128994"/>
                  </a:lnTo>
                  <a:lnTo>
                    <a:pt x="300996" y="123363"/>
                  </a:lnTo>
                  <a:lnTo>
                    <a:pt x="403029" y="21273"/>
                  </a:lnTo>
                  <a:lnTo>
                    <a:pt x="407652" y="16672"/>
                  </a:lnTo>
                  <a:lnTo>
                    <a:pt x="407683" y="9195"/>
                  </a:lnTo>
                  <a:lnTo>
                    <a:pt x="403107" y="4546"/>
                  </a:lnTo>
                  <a:close/>
                </a:path>
              </a:pathLst>
            </a:custGeom>
            <a:ln w="7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67782" y="2531800"/>
              <a:ext cx="447675" cy="322580"/>
            </a:xfrm>
            <a:custGeom>
              <a:avLst/>
              <a:gdLst/>
              <a:ahLst/>
              <a:cxnLst/>
              <a:rect l="l" t="t" r="r" b="b"/>
              <a:pathLst>
                <a:path w="447675" h="322580">
                  <a:moveTo>
                    <a:pt x="415979" y="321975"/>
                  </a:moveTo>
                  <a:lnTo>
                    <a:pt x="128953" y="321975"/>
                  </a:lnTo>
                  <a:lnTo>
                    <a:pt x="148104" y="290562"/>
                  </a:lnTo>
                  <a:lnTo>
                    <a:pt x="415979" y="290562"/>
                  </a:lnTo>
                  <a:lnTo>
                    <a:pt x="415979" y="31412"/>
                  </a:lnTo>
                  <a:lnTo>
                    <a:pt x="31394" y="31412"/>
                  </a:lnTo>
                  <a:lnTo>
                    <a:pt x="31394" y="78530"/>
                  </a:lnTo>
                  <a:lnTo>
                    <a:pt x="24577" y="72225"/>
                  </a:lnTo>
                  <a:lnTo>
                    <a:pt x="16998" y="66936"/>
                  </a:lnTo>
                  <a:lnTo>
                    <a:pt x="8768" y="62733"/>
                  </a:lnTo>
                  <a:lnTo>
                    <a:pt x="0" y="59683"/>
                  </a:lnTo>
                  <a:lnTo>
                    <a:pt x="0" y="31412"/>
                  </a:lnTo>
                  <a:lnTo>
                    <a:pt x="2467" y="19185"/>
                  </a:lnTo>
                  <a:lnTo>
                    <a:pt x="9195" y="9200"/>
                  </a:lnTo>
                  <a:lnTo>
                    <a:pt x="19174" y="2468"/>
                  </a:lnTo>
                  <a:lnTo>
                    <a:pt x="31394" y="0"/>
                  </a:lnTo>
                  <a:lnTo>
                    <a:pt x="415979" y="0"/>
                  </a:lnTo>
                  <a:lnTo>
                    <a:pt x="428199" y="2468"/>
                  </a:lnTo>
                  <a:lnTo>
                    <a:pt x="438178" y="9200"/>
                  </a:lnTo>
                  <a:lnTo>
                    <a:pt x="444906" y="19185"/>
                  </a:lnTo>
                  <a:lnTo>
                    <a:pt x="447374" y="31412"/>
                  </a:lnTo>
                  <a:lnTo>
                    <a:pt x="447374" y="290562"/>
                  </a:lnTo>
                  <a:lnTo>
                    <a:pt x="444906" y="302789"/>
                  </a:lnTo>
                  <a:lnTo>
                    <a:pt x="438178" y="312774"/>
                  </a:lnTo>
                  <a:lnTo>
                    <a:pt x="428199" y="319506"/>
                  </a:lnTo>
                  <a:lnTo>
                    <a:pt x="415979" y="321975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67782" y="2531800"/>
              <a:ext cx="447675" cy="322580"/>
            </a:xfrm>
            <a:custGeom>
              <a:avLst/>
              <a:gdLst/>
              <a:ahLst/>
              <a:cxnLst/>
              <a:rect l="l" t="t" r="r" b="b"/>
              <a:pathLst>
                <a:path w="447675" h="322580">
                  <a:moveTo>
                    <a:pt x="415979" y="0"/>
                  </a:moveTo>
                  <a:lnTo>
                    <a:pt x="31394" y="0"/>
                  </a:lnTo>
                  <a:lnTo>
                    <a:pt x="19174" y="2468"/>
                  </a:lnTo>
                  <a:lnTo>
                    <a:pt x="9195" y="9200"/>
                  </a:lnTo>
                  <a:lnTo>
                    <a:pt x="2467" y="19185"/>
                  </a:lnTo>
                  <a:lnTo>
                    <a:pt x="0" y="31412"/>
                  </a:lnTo>
                  <a:lnTo>
                    <a:pt x="0" y="59683"/>
                  </a:lnTo>
                  <a:lnTo>
                    <a:pt x="8768" y="62733"/>
                  </a:lnTo>
                  <a:lnTo>
                    <a:pt x="16998" y="66936"/>
                  </a:lnTo>
                  <a:lnTo>
                    <a:pt x="24577" y="72225"/>
                  </a:lnTo>
                  <a:lnTo>
                    <a:pt x="31394" y="78530"/>
                  </a:lnTo>
                  <a:lnTo>
                    <a:pt x="31394" y="31412"/>
                  </a:lnTo>
                  <a:lnTo>
                    <a:pt x="415979" y="31412"/>
                  </a:lnTo>
                  <a:lnTo>
                    <a:pt x="415979" y="290562"/>
                  </a:lnTo>
                  <a:lnTo>
                    <a:pt x="148104" y="290562"/>
                  </a:lnTo>
                  <a:lnTo>
                    <a:pt x="128953" y="321975"/>
                  </a:lnTo>
                  <a:lnTo>
                    <a:pt x="415979" y="321975"/>
                  </a:lnTo>
                  <a:lnTo>
                    <a:pt x="428199" y="319506"/>
                  </a:lnTo>
                  <a:lnTo>
                    <a:pt x="438178" y="312774"/>
                  </a:lnTo>
                  <a:lnTo>
                    <a:pt x="444906" y="302789"/>
                  </a:lnTo>
                  <a:lnTo>
                    <a:pt x="447374" y="290562"/>
                  </a:lnTo>
                  <a:lnTo>
                    <a:pt x="447374" y="31412"/>
                  </a:lnTo>
                  <a:lnTo>
                    <a:pt x="444906" y="19185"/>
                  </a:lnTo>
                  <a:lnTo>
                    <a:pt x="438178" y="9200"/>
                  </a:lnTo>
                  <a:lnTo>
                    <a:pt x="428199" y="2468"/>
                  </a:lnTo>
                  <a:lnTo>
                    <a:pt x="415979" y="0"/>
                  </a:lnTo>
                  <a:close/>
                </a:path>
              </a:pathLst>
            </a:custGeom>
            <a:ln w="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364821" y="3350791"/>
            <a:ext cx="13760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Conduct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a </a:t>
            </a:r>
            <a:r>
              <a:rPr sz="1800" spc="-10" dirty="0">
                <a:latin typeface="Franklin Gothic Book"/>
                <a:cs typeface="Franklin Gothic Book"/>
              </a:rPr>
              <a:t>sustainability </a:t>
            </a:r>
            <a:r>
              <a:rPr sz="1800" dirty="0">
                <a:latin typeface="Franklin Gothic Book"/>
                <a:cs typeface="Franklin Gothic Book"/>
              </a:rPr>
              <a:t>literacy</a:t>
            </a:r>
            <a:r>
              <a:rPr sz="1800" spc="-8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and </a:t>
            </a:r>
            <a:r>
              <a:rPr sz="1800" dirty="0">
                <a:latin typeface="Franklin Gothic Book"/>
                <a:cs typeface="Franklin Gothic Book"/>
              </a:rPr>
              <a:t>culture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(SLAC) assessment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18947" y="1931988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Obj.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4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91521" y="2567140"/>
            <a:ext cx="667385" cy="556895"/>
            <a:chOff x="6591521" y="2567140"/>
            <a:chExt cx="667385" cy="556895"/>
          </a:xfrm>
        </p:grpSpPr>
        <p:sp>
          <p:nvSpPr>
            <p:cNvPr id="46" name="object 46"/>
            <p:cNvSpPr/>
            <p:nvPr/>
          </p:nvSpPr>
          <p:spPr>
            <a:xfrm>
              <a:off x="6602211" y="2702598"/>
              <a:ext cx="652780" cy="417195"/>
            </a:xfrm>
            <a:custGeom>
              <a:avLst/>
              <a:gdLst/>
              <a:ahLst/>
              <a:cxnLst/>
              <a:rect l="l" t="t" r="r" b="b"/>
              <a:pathLst>
                <a:path w="652779" h="417194">
                  <a:moveTo>
                    <a:pt x="32964" y="416997"/>
                  </a:moveTo>
                  <a:lnTo>
                    <a:pt x="0" y="384022"/>
                  </a:lnTo>
                  <a:lnTo>
                    <a:pt x="244085" y="139792"/>
                  </a:lnTo>
                  <a:lnTo>
                    <a:pt x="361823" y="257588"/>
                  </a:lnTo>
                  <a:lnTo>
                    <a:pt x="572952" y="46340"/>
                  </a:lnTo>
                  <a:lnTo>
                    <a:pt x="526637" y="0"/>
                  </a:lnTo>
                  <a:lnTo>
                    <a:pt x="652224" y="0"/>
                  </a:lnTo>
                  <a:lnTo>
                    <a:pt x="652224" y="125656"/>
                  </a:lnTo>
                  <a:lnTo>
                    <a:pt x="605917" y="79323"/>
                  </a:lnTo>
                  <a:lnTo>
                    <a:pt x="361823" y="323553"/>
                  </a:lnTo>
                  <a:lnTo>
                    <a:pt x="244085" y="205757"/>
                  </a:lnTo>
                  <a:lnTo>
                    <a:pt x="32964" y="416997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02210" y="2702604"/>
              <a:ext cx="652780" cy="417195"/>
            </a:xfrm>
            <a:custGeom>
              <a:avLst/>
              <a:gdLst/>
              <a:ahLst/>
              <a:cxnLst/>
              <a:rect l="l" t="t" r="r" b="b"/>
              <a:pathLst>
                <a:path w="652779" h="417194">
                  <a:moveTo>
                    <a:pt x="526645" y="158631"/>
                  </a:moveTo>
                  <a:lnTo>
                    <a:pt x="605917" y="79315"/>
                  </a:lnTo>
                  <a:lnTo>
                    <a:pt x="652224" y="125648"/>
                  </a:lnTo>
                  <a:lnTo>
                    <a:pt x="652224" y="0"/>
                  </a:lnTo>
                  <a:lnTo>
                    <a:pt x="526645" y="0"/>
                  </a:lnTo>
                  <a:lnTo>
                    <a:pt x="572952" y="46333"/>
                  </a:lnTo>
                  <a:lnTo>
                    <a:pt x="495251" y="124078"/>
                  </a:lnTo>
                  <a:lnTo>
                    <a:pt x="361823" y="257580"/>
                  </a:lnTo>
                  <a:lnTo>
                    <a:pt x="244093" y="139784"/>
                  </a:lnTo>
                  <a:lnTo>
                    <a:pt x="0" y="384014"/>
                  </a:lnTo>
                  <a:lnTo>
                    <a:pt x="32964" y="416997"/>
                  </a:lnTo>
                  <a:lnTo>
                    <a:pt x="244093" y="205750"/>
                  </a:lnTo>
                  <a:lnTo>
                    <a:pt x="361823" y="323545"/>
                  </a:lnTo>
                  <a:lnTo>
                    <a:pt x="526645" y="158631"/>
                  </a:lnTo>
                  <a:close/>
                </a:path>
              </a:pathLst>
            </a:custGeom>
            <a:ln w="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6161" y="2567140"/>
              <a:ext cx="86337" cy="8638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595447" y="2657451"/>
              <a:ext cx="497840" cy="337185"/>
            </a:xfrm>
            <a:custGeom>
              <a:avLst/>
              <a:gdLst/>
              <a:ahLst/>
              <a:cxnLst/>
              <a:rect l="l" t="t" r="r" b="b"/>
              <a:pathLst>
                <a:path w="497840" h="337185">
                  <a:moveTo>
                    <a:pt x="54639" y="336815"/>
                  </a:moveTo>
                  <a:lnTo>
                    <a:pt x="54639" y="219883"/>
                  </a:lnTo>
                  <a:lnTo>
                    <a:pt x="31093" y="219883"/>
                  </a:lnTo>
                  <a:lnTo>
                    <a:pt x="54639" y="102873"/>
                  </a:lnTo>
                  <a:lnTo>
                    <a:pt x="54639" y="47116"/>
                  </a:lnTo>
                  <a:lnTo>
                    <a:pt x="29484" y="159917"/>
                  </a:lnTo>
                  <a:lnTo>
                    <a:pt x="22899" y="165084"/>
                  </a:lnTo>
                  <a:lnTo>
                    <a:pt x="15396" y="164912"/>
                  </a:lnTo>
                  <a:lnTo>
                    <a:pt x="14533" y="164990"/>
                  </a:lnTo>
                  <a:lnTo>
                    <a:pt x="12806" y="164912"/>
                  </a:lnTo>
                  <a:lnTo>
                    <a:pt x="6303" y="161936"/>
                  </a:lnTo>
                  <a:lnTo>
                    <a:pt x="2119" y="157241"/>
                  </a:lnTo>
                  <a:lnTo>
                    <a:pt x="0" y="151318"/>
                  </a:lnTo>
                  <a:lnTo>
                    <a:pt x="327" y="144808"/>
                  </a:lnTo>
                  <a:lnTo>
                    <a:pt x="26031" y="27334"/>
                  </a:lnTo>
                  <a:lnTo>
                    <a:pt x="62017" y="5259"/>
                  </a:lnTo>
                  <a:lnTo>
                    <a:pt x="93650" y="0"/>
                  </a:lnTo>
                  <a:lnTo>
                    <a:pt x="109628" y="1314"/>
                  </a:lnTo>
                  <a:lnTo>
                    <a:pt x="149398" y="16781"/>
                  </a:lnTo>
                  <a:lnTo>
                    <a:pt x="172369" y="75308"/>
                  </a:lnTo>
                  <a:lnTo>
                    <a:pt x="183475" y="27334"/>
                  </a:lnTo>
                  <a:lnTo>
                    <a:pt x="233078" y="1896"/>
                  </a:lnTo>
                  <a:lnTo>
                    <a:pt x="257690" y="549"/>
                  </a:lnTo>
                  <a:lnTo>
                    <a:pt x="282251" y="5259"/>
                  </a:lnTo>
                  <a:lnTo>
                    <a:pt x="316424" y="24193"/>
                  </a:lnTo>
                  <a:lnTo>
                    <a:pt x="329343" y="76800"/>
                  </a:lnTo>
                  <a:lnTo>
                    <a:pt x="339978" y="27334"/>
                  </a:lnTo>
                  <a:lnTo>
                    <a:pt x="375964" y="5259"/>
                  </a:lnTo>
                  <a:lnTo>
                    <a:pt x="407597" y="0"/>
                  </a:lnTo>
                  <a:lnTo>
                    <a:pt x="423575" y="1314"/>
                  </a:lnTo>
                  <a:lnTo>
                    <a:pt x="463345" y="16776"/>
                  </a:lnTo>
                  <a:lnTo>
                    <a:pt x="475956" y="30782"/>
                  </a:lnTo>
                  <a:lnTo>
                    <a:pt x="497775" y="128945"/>
                  </a:lnTo>
                  <a:lnTo>
                    <a:pt x="471953" y="154781"/>
                  </a:lnTo>
                  <a:lnTo>
                    <a:pt x="471404" y="154860"/>
                  </a:lnTo>
                  <a:lnTo>
                    <a:pt x="446680" y="48529"/>
                  </a:lnTo>
                  <a:lnTo>
                    <a:pt x="446680" y="179911"/>
                  </a:lnTo>
                  <a:lnTo>
                    <a:pt x="415286" y="211323"/>
                  </a:lnTo>
                  <a:lnTo>
                    <a:pt x="415286" y="172765"/>
                  </a:lnTo>
                  <a:lnTo>
                    <a:pt x="399588" y="172765"/>
                  </a:lnTo>
                  <a:lnTo>
                    <a:pt x="399588" y="226715"/>
                  </a:lnTo>
                  <a:lnTo>
                    <a:pt x="368194" y="258127"/>
                  </a:lnTo>
                  <a:lnTo>
                    <a:pt x="368194" y="48451"/>
                  </a:lnTo>
                  <a:lnTo>
                    <a:pt x="343062" y="159776"/>
                  </a:lnTo>
                  <a:lnTo>
                    <a:pt x="336705" y="164896"/>
                  </a:lnTo>
                  <a:lnTo>
                    <a:pt x="329343" y="164912"/>
                  </a:lnTo>
                  <a:lnTo>
                    <a:pt x="321863" y="165092"/>
                  </a:lnTo>
                  <a:lnTo>
                    <a:pt x="315286" y="159964"/>
                  </a:lnTo>
                  <a:lnTo>
                    <a:pt x="290099" y="48529"/>
                  </a:lnTo>
                  <a:lnTo>
                    <a:pt x="290099" y="179440"/>
                  </a:lnTo>
                  <a:lnTo>
                    <a:pt x="272754" y="162713"/>
                  </a:lnTo>
                  <a:lnTo>
                    <a:pt x="262340" y="155795"/>
                  </a:lnTo>
                  <a:lnTo>
                    <a:pt x="250525" y="153501"/>
                  </a:lnTo>
                  <a:lnTo>
                    <a:pt x="238712" y="155807"/>
                  </a:lnTo>
                  <a:lnTo>
                    <a:pt x="228330" y="162713"/>
                  </a:lnTo>
                  <a:lnTo>
                    <a:pt x="210985" y="180147"/>
                  </a:lnTo>
                  <a:lnTo>
                    <a:pt x="210985" y="48451"/>
                  </a:lnTo>
                  <a:lnTo>
                    <a:pt x="188067" y="149206"/>
                  </a:lnTo>
                  <a:lnTo>
                    <a:pt x="187596" y="152582"/>
                  </a:lnTo>
                  <a:lnTo>
                    <a:pt x="186018" y="159744"/>
                  </a:lnTo>
                  <a:lnTo>
                    <a:pt x="179700" y="164865"/>
                  </a:lnTo>
                  <a:lnTo>
                    <a:pt x="164199" y="164943"/>
                  </a:lnTo>
                  <a:lnTo>
                    <a:pt x="157371" y="158692"/>
                  </a:lnTo>
                  <a:lnTo>
                    <a:pt x="156672" y="150541"/>
                  </a:lnTo>
                  <a:lnTo>
                    <a:pt x="133126" y="47980"/>
                  </a:lnTo>
                  <a:lnTo>
                    <a:pt x="133126" y="102951"/>
                  </a:lnTo>
                  <a:lnTo>
                    <a:pt x="156672" y="219883"/>
                  </a:lnTo>
                  <a:lnTo>
                    <a:pt x="133126" y="219883"/>
                  </a:lnTo>
                  <a:lnTo>
                    <a:pt x="133126" y="258284"/>
                  </a:lnTo>
                  <a:lnTo>
                    <a:pt x="101731" y="289697"/>
                  </a:lnTo>
                  <a:lnTo>
                    <a:pt x="101731" y="219883"/>
                  </a:lnTo>
                  <a:lnTo>
                    <a:pt x="86034" y="219883"/>
                  </a:lnTo>
                  <a:lnTo>
                    <a:pt x="86034" y="305403"/>
                  </a:lnTo>
                  <a:lnTo>
                    <a:pt x="54639" y="336815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95447" y="2657451"/>
              <a:ext cx="497840" cy="337185"/>
            </a:xfrm>
            <a:custGeom>
              <a:avLst/>
              <a:gdLst/>
              <a:ahLst/>
              <a:cxnLst/>
              <a:rect l="l" t="t" r="r" b="b"/>
              <a:pathLst>
                <a:path w="497840" h="337185">
                  <a:moveTo>
                    <a:pt x="471953" y="154781"/>
                  </a:moveTo>
                  <a:lnTo>
                    <a:pt x="479802" y="146928"/>
                  </a:lnTo>
                  <a:lnTo>
                    <a:pt x="497775" y="128945"/>
                  </a:lnTo>
                  <a:lnTo>
                    <a:pt x="475956" y="30782"/>
                  </a:lnTo>
                  <a:lnTo>
                    <a:pt x="439224" y="5259"/>
                  </a:lnTo>
                  <a:lnTo>
                    <a:pt x="407597" y="0"/>
                  </a:lnTo>
                  <a:lnTo>
                    <a:pt x="391617" y="1314"/>
                  </a:lnTo>
                  <a:lnTo>
                    <a:pt x="351843" y="16781"/>
                  </a:lnTo>
                  <a:lnTo>
                    <a:pt x="329343" y="76800"/>
                  </a:lnTo>
                  <a:lnTo>
                    <a:pt x="319061" y="30782"/>
                  </a:lnTo>
                  <a:lnTo>
                    <a:pt x="282251" y="5259"/>
                  </a:lnTo>
                  <a:lnTo>
                    <a:pt x="257690" y="549"/>
                  </a:lnTo>
                  <a:lnTo>
                    <a:pt x="233078" y="1896"/>
                  </a:lnTo>
                  <a:lnTo>
                    <a:pt x="188067" y="21986"/>
                  </a:lnTo>
                  <a:lnTo>
                    <a:pt x="182730" y="30782"/>
                  </a:lnTo>
                  <a:lnTo>
                    <a:pt x="172369" y="75308"/>
                  </a:lnTo>
                  <a:lnTo>
                    <a:pt x="162166" y="30782"/>
                  </a:lnTo>
                  <a:lnTo>
                    <a:pt x="161381" y="27310"/>
                  </a:lnTo>
                  <a:lnTo>
                    <a:pt x="159443" y="24209"/>
                  </a:lnTo>
                  <a:lnTo>
                    <a:pt x="125277" y="5259"/>
                  </a:lnTo>
                  <a:lnTo>
                    <a:pt x="93650" y="0"/>
                  </a:lnTo>
                  <a:lnTo>
                    <a:pt x="77671" y="1314"/>
                  </a:lnTo>
                  <a:lnTo>
                    <a:pt x="37904" y="16789"/>
                  </a:lnTo>
                  <a:lnTo>
                    <a:pt x="25285" y="30782"/>
                  </a:lnTo>
                  <a:lnTo>
                    <a:pt x="327" y="144808"/>
                  </a:lnTo>
                  <a:lnTo>
                    <a:pt x="12594" y="164865"/>
                  </a:lnTo>
                  <a:lnTo>
                    <a:pt x="12806" y="164912"/>
                  </a:lnTo>
                  <a:lnTo>
                    <a:pt x="13669" y="164990"/>
                  </a:lnTo>
                  <a:lnTo>
                    <a:pt x="14533" y="164990"/>
                  </a:lnTo>
                  <a:lnTo>
                    <a:pt x="15396" y="164912"/>
                  </a:lnTo>
                  <a:lnTo>
                    <a:pt x="22899" y="165084"/>
                  </a:lnTo>
                  <a:lnTo>
                    <a:pt x="29484" y="159917"/>
                  </a:lnTo>
                  <a:lnTo>
                    <a:pt x="31093" y="152582"/>
                  </a:lnTo>
                  <a:lnTo>
                    <a:pt x="54639" y="47116"/>
                  </a:lnTo>
                  <a:lnTo>
                    <a:pt x="54639" y="102873"/>
                  </a:lnTo>
                  <a:lnTo>
                    <a:pt x="31093" y="219883"/>
                  </a:lnTo>
                  <a:lnTo>
                    <a:pt x="54639" y="219883"/>
                  </a:lnTo>
                  <a:lnTo>
                    <a:pt x="54639" y="336815"/>
                  </a:lnTo>
                  <a:lnTo>
                    <a:pt x="86034" y="305403"/>
                  </a:lnTo>
                  <a:lnTo>
                    <a:pt x="86034" y="219883"/>
                  </a:lnTo>
                  <a:lnTo>
                    <a:pt x="101731" y="219883"/>
                  </a:lnTo>
                  <a:lnTo>
                    <a:pt x="101731" y="289697"/>
                  </a:lnTo>
                  <a:lnTo>
                    <a:pt x="133126" y="258284"/>
                  </a:lnTo>
                  <a:lnTo>
                    <a:pt x="133126" y="219883"/>
                  </a:lnTo>
                  <a:lnTo>
                    <a:pt x="156672" y="219883"/>
                  </a:lnTo>
                  <a:lnTo>
                    <a:pt x="133126" y="102951"/>
                  </a:lnTo>
                  <a:lnTo>
                    <a:pt x="133126" y="47980"/>
                  </a:lnTo>
                  <a:lnTo>
                    <a:pt x="156672" y="150541"/>
                  </a:lnTo>
                  <a:lnTo>
                    <a:pt x="157371" y="158692"/>
                  </a:lnTo>
                  <a:lnTo>
                    <a:pt x="164199" y="164943"/>
                  </a:lnTo>
                  <a:lnTo>
                    <a:pt x="188067" y="149206"/>
                  </a:lnTo>
                  <a:lnTo>
                    <a:pt x="210985" y="48451"/>
                  </a:lnTo>
                  <a:lnTo>
                    <a:pt x="210985" y="180147"/>
                  </a:lnTo>
                  <a:lnTo>
                    <a:pt x="228330" y="162713"/>
                  </a:lnTo>
                  <a:lnTo>
                    <a:pt x="238712" y="155807"/>
                  </a:lnTo>
                  <a:lnTo>
                    <a:pt x="250525" y="153501"/>
                  </a:lnTo>
                  <a:lnTo>
                    <a:pt x="262340" y="155795"/>
                  </a:lnTo>
                  <a:lnTo>
                    <a:pt x="272730" y="162689"/>
                  </a:lnTo>
                  <a:lnTo>
                    <a:pt x="290099" y="179440"/>
                  </a:lnTo>
                  <a:lnTo>
                    <a:pt x="290099" y="48529"/>
                  </a:lnTo>
                  <a:lnTo>
                    <a:pt x="313645" y="152661"/>
                  </a:lnTo>
                  <a:lnTo>
                    <a:pt x="315286" y="159964"/>
                  </a:lnTo>
                  <a:lnTo>
                    <a:pt x="321863" y="165092"/>
                  </a:lnTo>
                  <a:lnTo>
                    <a:pt x="329343" y="164912"/>
                  </a:lnTo>
                  <a:lnTo>
                    <a:pt x="336705" y="164896"/>
                  </a:lnTo>
                  <a:lnTo>
                    <a:pt x="343062" y="159776"/>
                  </a:lnTo>
                  <a:lnTo>
                    <a:pt x="344648" y="152582"/>
                  </a:lnTo>
                  <a:lnTo>
                    <a:pt x="368194" y="48451"/>
                  </a:lnTo>
                  <a:lnTo>
                    <a:pt x="368194" y="258127"/>
                  </a:lnTo>
                  <a:lnTo>
                    <a:pt x="399588" y="226715"/>
                  </a:lnTo>
                  <a:lnTo>
                    <a:pt x="399588" y="172765"/>
                  </a:lnTo>
                  <a:lnTo>
                    <a:pt x="415286" y="172765"/>
                  </a:lnTo>
                  <a:lnTo>
                    <a:pt x="415286" y="211323"/>
                  </a:lnTo>
                  <a:lnTo>
                    <a:pt x="446680" y="179911"/>
                  </a:lnTo>
                  <a:lnTo>
                    <a:pt x="446680" y="48529"/>
                  </a:lnTo>
                  <a:lnTo>
                    <a:pt x="471404" y="154860"/>
                  </a:lnTo>
                  <a:lnTo>
                    <a:pt x="471953" y="154781"/>
                  </a:lnTo>
                  <a:close/>
                </a:path>
              </a:pathLst>
            </a:custGeom>
            <a:ln w="78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0030" y="2567140"/>
              <a:ext cx="86337" cy="8638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2821" y="2567140"/>
              <a:ext cx="86337" cy="86381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267598" y="3350791"/>
            <a:ext cx="13074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Franklin Gothic Book"/>
                <a:cs typeface="Franklin Gothic Book"/>
              </a:rPr>
              <a:t>Promote </a:t>
            </a:r>
            <a:r>
              <a:rPr sz="1800" dirty="0">
                <a:latin typeface="Franklin Gothic Book"/>
                <a:cs typeface="Franklin Gothic Book"/>
              </a:rPr>
              <a:t>awareness</a:t>
            </a:r>
            <a:r>
              <a:rPr sz="1800" spc="-105" dirty="0">
                <a:latin typeface="Franklin Gothic Book"/>
                <a:cs typeface="Franklin Gothic Book"/>
              </a:rPr>
              <a:t> </a:t>
            </a:r>
            <a:r>
              <a:rPr sz="1800" spc="-25" dirty="0">
                <a:latin typeface="Franklin Gothic Book"/>
                <a:cs typeface="Franklin Gothic Book"/>
              </a:rPr>
              <a:t>of </a:t>
            </a:r>
            <a:r>
              <a:rPr sz="1800" dirty="0">
                <a:latin typeface="Franklin Gothic Book"/>
                <a:cs typeface="Franklin Gothic Book"/>
              </a:rPr>
              <a:t>efforts </a:t>
            </a:r>
            <a:r>
              <a:rPr sz="1800" spc="-25" dirty="0">
                <a:latin typeface="Franklin Gothic Book"/>
                <a:cs typeface="Franklin Gothic Book"/>
              </a:rPr>
              <a:t>and </a:t>
            </a:r>
            <a:r>
              <a:rPr sz="1800" spc="-10" dirty="0">
                <a:latin typeface="Franklin Gothic Book"/>
                <a:cs typeface="Franklin Gothic Book"/>
              </a:rPr>
              <a:t>opportunities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07963" y="1931988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Obj.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5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78767" y="2514402"/>
            <a:ext cx="721995" cy="632460"/>
            <a:chOff x="8478767" y="2514402"/>
            <a:chExt cx="721995" cy="632460"/>
          </a:xfrm>
        </p:grpSpPr>
        <p:sp>
          <p:nvSpPr>
            <p:cNvPr id="56" name="object 56"/>
            <p:cNvSpPr/>
            <p:nvPr/>
          </p:nvSpPr>
          <p:spPr>
            <a:xfrm>
              <a:off x="8482815" y="2518450"/>
              <a:ext cx="713740" cy="624840"/>
            </a:xfrm>
            <a:custGeom>
              <a:avLst/>
              <a:gdLst/>
              <a:ahLst/>
              <a:cxnLst/>
              <a:rect l="l" t="t" r="r" b="b"/>
              <a:pathLst>
                <a:path w="713740" h="624839">
                  <a:moveTo>
                    <a:pt x="299772" y="624317"/>
                  </a:moveTo>
                  <a:lnTo>
                    <a:pt x="66988" y="534007"/>
                  </a:lnTo>
                  <a:lnTo>
                    <a:pt x="32656" y="503871"/>
                  </a:lnTo>
                  <a:lnTo>
                    <a:pt x="23445" y="455477"/>
                  </a:lnTo>
                  <a:lnTo>
                    <a:pt x="23173" y="443697"/>
                  </a:lnTo>
                  <a:lnTo>
                    <a:pt x="23118" y="441341"/>
                  </a:lnTo>
                  <a:lnTo>
                    <a:pt x="22713" y="428384"/>
                  </a:lnTo>
                  <a:lnTo>
                    <a:pt x="23092" y="416604"/>
                  </a:lnTo>
                  <a:lnTo>
                    <a:pt x="25120" y="406002"/>
                  </a:lnTo>
                  <a:lnTo>
                    <a:pt x="13423" y="392566"/>
                  </a:lnTo>
                  <a:lnTo>
                    <a:pt x="5652" y="376259"/>
                  </a:lnTo>
                  <a:lnTo>
                    <a:pt x="1334" y="357743"/>
                  </a:lnTo>
                  <a:lnTo>
                    <a:pt x="0" y="337681"/>
                  </a:lnTo>
                  <a:lnTo>
                    <a:pt x="575" y="311631"/>
                  </a:lnTo>
                  <a:lnTo>
                    <a:pt x="3977" y="285949"/>
                  </a:lnTo>
                  <a:lnTo>
                    <a:pt x="12717" y="263359"/>
                  </a:lnTo>
                  <a:lnTo>
                    <a:pt x="29307" y="246585"/>
                  </a:lnTo>
                  <a:lnTo>
                    <a:pt x="27593" y="238205"/>
                  </a:lnTo>
                  <a:lnTo>
                    <a:pt x="26271" y="229603"/>
                  </a:lnTo>
                  <a:lnTo>
                    <a:pt x="25421" y="220854"/>
                  </a:lnTo>
                  <a:lnTo>
                    <a:pt x="25120" y="212032"/>
                  </a:lnTo>
                  <a:lnTo>
                    <a:pt x="25787" y="184608"/>
                  </a:lnTo>
                  <a:lnTo>
                    <a:pt x="29830" y="157551"/>
                  </a:lnTo>
                  <a:lnTo>
                    <a:pt x="40310" y="134176"/>
                  </a:lnTo>
                  <a:lnTo>
                    <a:pt x="60289" y="117795"/>
                  </a:lnTo>
                  <a:lnTo>
                    <a:pt x="418677" y="0"/>
                  </a:lnTo>
                  <a:lnTo>
                    <a:pt x="713426" y="102089"/>
                  </a:lnTo>
                  <a:lnTo>
                    <a:pt x="669883" y="119366"/>
                  </a:lnTo>
                  <a:lnTo>
                    <a:pt x="669883" y="131931"/>
                  </a:lnTo>
                  <a:lnTo>
                    <a:pt x="637226" y="131931"/>
                  </a:lnTo>
                  <a:lnTo>
                    <a:pt x="529317" y="172767"/>
                  </a:lnTo>
                  <a:lnTo>
                    <a:pt x="70337" y="172767"/>
                  </a:lnTo>
                  <a:lnTo>
                    <a:pt x="70337" y="243444"/>
                  </a:lnTo>
                  <a:lnTo>
                    <a:pt x="218473" y="298416"/>
                  </a:lnTo>
                  <a:lnTo>
                    <a:pt x="45217" y="298416"/>
                  </a:lnTo>
                  <a:lnTo>
                    <a:pt x="45217" y="369093"/>
                  </a:lnTo>
                  <a:lnTo>
                    <a:pt x="197585" y="425635"/>
                  </a:lnTo>
                  <a:lnTo>
                    <a:pt x="67825" y="425635"/>
                  </a:lnTo>
                  <a:lnTo>
                    <a:pt x="67825" y="486889"/>
                  </a:lnTo>
                  <a:lnTo>
                    <a:pt x="301447" y="573272"/>
                  </a:lnTo>
                  <a:lnTo>
                    <a:pt x="431040" y="573272"/>
                  </a:lnTo>
                  <a:lnTo>
                    <a:pt x="299772" y="624317"/>
                  </a:lnTo>
                  <a:close/>
                </a:path>
                <a:path w="713740" h="624839">
                  <a:moveTo>
                    <a:pt x="432810" y="329828"/>
                  </a:moveTo>
                  <a:lnTo>
                    <a:pt x="303122" y="329828"/>
                  </a:lnTo>
                  <a:lnTo>
                    <a:pt x="637226" y="199467"/>
                  </a:lnTo>
                  <a:lnTo>
                    <a:pt x="637226" y="131931"/>
                  </a:lnTo>
                  <a:lnTo>
                    <a:pt x="669883" y="131931"/>
                  </a:lnTo>
                  <a:lnTo>
                    <a:pt x="669883" y="204964"/>
                  </a:lnTo>
                  <a:lnTo>
                    <a:pt x="713426" y="219885"/>
                  </a:lnTo>
                  <a:lnTo>
                    <a:pt x="644763" y="246585"/>
                  </a:lnTo>
                  <a:lnTo>
                    <a:pt x="644763" y="259150"/>
                  </a:lnTo>
                  <a:lnTo>
                    <a:pt x="612943" y="259150"/>
                  </a:lnTo>
                  <a:lnTo>
                    <a:pt x="432810" y="329828"/>
                  </a:lnTo>
                  <a:close/>
                </a:path>
                <a:path w="713740" h="624839">
                  <a:moveTo>
                    <a:pt x="303122" y="258365"/>
                  </a:moveTo>
                  <a:lnTo>
                    <a:pt x="70337" y="172767"/>
                  </a:lnTo>
                  <a:lnTo>
                    <a:pt x="529317" y="172767"/>
                  </a:lnTo>
                  <a:lnTo>
                    <a:pt x="303122" y="258365"/>
                  </a:lnTo>
                  <a:close/>
                </a:path>
                <a:path w="713740" h="624839">
                  <a:moveTo>
                    <a:pt x="411879" y="455477"/>
                  </a:moveTo>
                  <a:lnTo>
                    <a:pt x="278001" y="455477"/>
                  </a:lnTo>
                  <a:lnTo>
                    <a:pt x="612106" y="325901"/>
                  </a:lnTo>
                  <a:lnTo>
                    <a:pt x="612943" y="325901"/>
                  </a:lnTo>
                  <a:lnTo>
                    <a:pt x="612943" y="259150"/>
                  </a:lnTo>
                  <a:lnTo>
                    <a:pt x="644763" y="259150"/>
                  </a:lnTo>
                  <a:lnTo>
                    <a:pt x="644763" y="321975"/>
                  </a:lnTo>
                  <a:lnTo>
                    <a:pt x="711751" y="345534"/>
                  </a:lnTo>
                  <a:lnTo>
                    <a:pt x="668208" y="362811"/>
                  </a:lnTo>
                  <a:lnTo>
                    <a:pt x="668208" y="372234"/>
                  </a:lnTo>
                  <a:lnTo>
                    <a:pt x="636389" y="372234"/>
                  </a:lnTo>
                  <a:lnTo>
                    <a:pt x="411879" y="455477"/>
                  </a:lnTo>
                  <a:close/>
                </a:path>
                <a:path w="713740" h="624839">
                  <a:moveTo>
                    <a:pt x="284700" y="387940"/>
                  </a:moveTo>
                  <a:lnTo>
                    <a:pt x="45217" y="298416"/>
                  </a:lnTo>
                  <a:lnTo>
                    <a:pt x="218473" y="298416"/>
                  </a:lnTo>
                  <a:lnTo>
                    <a:pt x="303122" y="329828"/>
                  </a:lnTo>
                  <a:lnTo>
                    <a:pt x="432810" y="329828"/>
                  </a:lnTo>
                  <a:lnTo>
                    <a:pt x="284700" y="387940"/>
                  </a:lnTo>
                  <a:close/>
                </a:path>
                <a:path w="713740" h="624839">
                  <a:moveTo>
                    <a:pt x="431040" y="573272"/>
                  </a:moveTo>
                  <a:lnTo>
                    <a:pt x="301447" y="573272"/>
                  </a:lnTo>
                  <a:lnTo>
                    <a:pt x="635552" y="443697"/>
                  </a:lnTo>
                  <a:lnTo>
                    <a:pt x="636342" y="376259"/>
                  </a:lnTo>
                  <a:lnTo>
                    <a:pt x="636389" y="372234"/>
                  </a:lnTo>
                  <a:lnTo>
                    <a:pt x="668208" y="372234"/>
                  </a:lnTo>
                  <a:lnTo>
                    <a:pt x="668208" y="449194"/>
                  </a:lnTo>
                  <a:lnTo>
                    <a:pt x="711751" y="464115"/>
                  </a:lnTo>
                  <a:lnTo>
                    <a:pt x="431040" y="573272"/>
                  </a:lnTo>
                  <a:close/>
                </a:path>
                <a:path w="713740" h="624839">
                  <a:moveTo>
                    <a:pt x="276327" y="505736"/>
                  </a:moveTo>
                  <a:lnTo>
                    <a:pt x="67825" y="425635"/>
                  </a:lnTo>
                  <a:lnTo>
                    <a:pt x="197585" y="425635"/>
                  </a:lnTo>
                  <a:lnTo>
                    <a:pt x="278001" y="455477"/>
                  </a:lnTo>
                  <a:lnTo>
                    <a:pt x="411879" y="455477"/>
                  </a:lnTo>
                  <a:lnTo>
                    <a:pt x="276327" y="505736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82815" y="2518450"/>
              <a:ext cx="713740" cy="624840"/>
            </a:xfrm>
            <a:custGeom>
              <a:avLst/>
              <a:gdLst/>
              <a:ahLst/>
              <a:cxnLst/>
              <a:rect l="l" t="t" r="r" b="b"/>
              <a:pathLst>
                <a:path w="713740" h="624839">
                  <a:moveTo>
                    <a:pt x="713426" y="219885"/>
                  </a:moveTo>
                  <a:lnTo>
                    <a:pt x="669883" y="204964"/>
                  </a:lnTo>
                  <a:lnTo>
                    <a:pt x="669883" y="119366"/>
                  </a:lnTo>
                  <a:lnTo>
                    <a:pt x="713426" y="102089"/>
                  </a:lnTo>
                  <a:lnTo>
                    <a:pt x="418677" y="0"/>
                  </a:lnTo>
                  <a:lnTo>
                    <a:pt x="60289" y="117795"/>
                  </a:lnTo>
                  <a:lnTo>
                    <a:pt x="29830" y="157551"/>
                  </a:lnTo>
                  <a:lnTo>
                    <a:pt x="25120" y="212032"/>
                  </a:lnTo>
                  <a:lnTo>
                    <a:pt x="25421" y="220854"/>
                  </a:lnTo>
                  <a:lnTo>
                    <a:pt x="26271" y="229603"/>
                  </a:lnTo>
                  <a:lnTo>
                    <a:pt x="27593" y="238205"/>
                  </a:lnTo>
                  <a:lnTo>
                    <a:pt x="29307" y="246585"/>
                  </a:lnTo>
                  <a:lnTo>
                    <a:pt x="12717" y="263359"/>
                  </a:lnTo>
                  <a:lnTo>
                    <a:pt x="3977" y="285949"/>
                  </a:lnTo>
                  <a:lnTo>
                    <a:pt x="575" y="311631"/>
                  </a:lnTo>
                  <a:lnTo>
                    <a:pt x="0" y="337681"/>
                  </a:lnTo>
                  <a:lnTo>
                    <a:pt x="1334" y="357743"/>
                  </a:lnTo>
                  <a:lnTo>
                    <a:pt x="5652" y="376259"/>
                  </a:lnTo>
                  <a:lnTo>
                    <a:pt x="13423" y="392566"/>
                  </a:lnTo>
                  <a:lnTo>
                    <a:pt x="25120" y="406002"/>
                  </a:lnTo>
                  <a:lnTo>
                    <a:pt x="23092" y="416604"/>
                  </a:lnTo>
                  <a:lnTo>
                    <a:pt x="22713" y="428384"/>
                  </a:lnTo>
                  <a:lnTo>
                    <a:pt x="23118" y="441341"/>
                  </a:lnTo>
                  <a:lnTo>
                    <a:pt x="23445" y="455477"/>
                  </a:lnTo>
                  <a:lnTo>
                    <a:pt x="32656" y="503871"/>
                  </a:lnTo>
                  <a:lnTo>
                    <a:pt x="66988" y="534007"/>
                  </a:lnTo>
                  <a:lnTo>
                    <a:pt x="299772" y="624317"/>
                  </a:lnTo>
                  <a:lnTo>
                    <a:pt x="711751" y="464115"/>
                  </a:lnTo>
                  <a:lnTo>
                    <a:pt x="668208" y="449194"/>
                  </a:lnTo>
                  <a:lnTo>
                    <a:pt x="668208" y="362811"/>
                  </a:lnTo>
                  <a:lnTo>
                    <a:pt x="711751" y="345534"/>
                  </a:lnTo>
                  <a:lnTo>
                    <a:pt x="644763" y="321975"/>
                  </a:lnTo>
                  <a:lnTo>
                    <a:pt x="644763" y="246585"/>
                  </a:lnTo>
                  <a:lnTo>
                    <a:pt x="713426" y="219885"/>
                  </a:lnTo>
                  <a:close/>
                </a:path>
                <a:path w="713740" h="624839">
                  <a:moveTo>
                    <a:pt x="70337" y="172767"/>
                  </a:moveTo>
                  <a:lnTo>
                    <a:pt x="303122" y="258365"/>
                  </a:lnTo>
                  <a:lnTo>
                    <a:pt x="637226" y="131931"/>
                  </a:lnTo>
                  <a:lnTo>
                    <a:pt x="637226" y="199467"/>
                  </a:lnTo>
                  <a:lnTo>
                    <a:pt x="303122" y="329828"/>
                  </a:lnTo>
                  <a:lnTo>
                    <a:pt x="70337" y="243444"/>
                  </a:lnTo>
                  <a:lnTo>
                    <a:pt x="70337" y="172767"/>
                  </a:lnTo>
                  <a:close/>
                </a:path>
                <a:path w="713740" h="624839">
                  <a:moveTo>
                    <a:pt x="635552" y="443697"/>
                  </a:moveTo>
                  <a:lnTo>
                    <a:pt x="301447" y="573272"/>
                  </a:lnTo>
                  <a:lnTo>
                    <a:pt x="67825" y="486889"/>
                  </a:lnTo>
                  <a:lnTo>
                    <a:pt x="67825" y="425635"/>
                  </a:lnTo>
                  <a:lnTo>
                    <a:pt x="276327" y="505736"/>
                  </a:lnTo>
                  <a:lnTo>
                    <a:pt x="636389" y="372234"/>
                  </a:lnTo>
                  <a:lnTo>
                    <a:pt x="635552" y="443697"/>
                  </a:lnTo>
                  <a:close/>
                </a:path>
                <a:path w="713740" h="624839">
                  <a:moveTo>
                    <a:pt x="612106" y="325901"/>
                  </a:moveTo>
                  <a:lnTo>
                    <a:pt x="278001" y="455477"/>
                  </a:lnTo>
                  <a:lnTo>
                    <a:pt x="45217" y="369093"/>
                  </a:lnTo>
                  <a:lnTo>
                    <a:pt x="45217" y="298416"/>
                  </a:lnTo>
                  <a:lnTo>
                    <a:pt x="284700" y="387940"/>
                  </a:lnTo>
                  <a:lnTo>
                    <a:pt x="612943" y="259150"/>
                  </a:lnTo>
                  <a:lnTo>
                    <a:pt x="612943" y="325901"/>
                  </a:lnTo>
                  <a:lnTo>
                    <a:pt x="612106" y="325901"/>
                  </a:lnTo>
                  <a:close/>
                </a:path>
              </a:pathLst>
            </a:custGeom>
            <a:ln w="8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846904" y="3350791"/>
            <a:ext cx="17811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Conduct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cost-</a:t>
            </a:r>
            <a:r>
              <a:rPr sz="1800" dirty="0">
                <a:latin typeface="Franklin Gothic Book"/>
                <a:cs typeface="Franklin Gothic Book"/>
              </a:rPr>
              <a:t>benefit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analysis</a:t>
            </a:r>
            <a:r>
              <a:rPr sz="1800" spc="-25" dirty="0">
                <a:latin typeface="Franklin Gothic Book"/>
                <a:cs typeface="Franklin Gothic Book"/>
              </a:rPr>
              <a:t> of </a:t>
            </a:r>
            <a:r>
              <a:rPr sz="1800" spc="-10" dirty="0">
                <a:latin typeface="Franklin Gothic Book"/>
                <a:cs typeface="Franklin Gothic Book"/>
              </a:rPr>
              <a:t>recommendations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research funding opportunities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328178" y="1931988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Obj.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50" dirty="0">
                <a:latin typeface="Franklin Gothic Book"/>
                <a:cs typeface="Franklin Gothic Book"/>
              </a:rPr>
              <a:t>6</a:t>
            </a:r>
            <a:endParaRPr sz="1800">
              <a:latin typeface="Franklin Gothic Book"/>
              <a:cs typeface="Franklin Gothic Book"/>
            </a:endParaRPr>
          </a:p>
        </p:txBody>
      </p:sp>
      <p:grpSp>
        <p:nvGrp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16149" y="2512169"/>
            <a:ext cx="636270" cy="636270"/>
            <a:chOff x="10316149" y="2512169"/>
            <a:chExt cx="636270" cy="636270"/>
          </a:xfrm>
        </p:grpSpPr>
        <p:sp>
          <p:nvSpPr>
            <p:cNvPr id="61" name="object 61"/>
            <p:cNvSpPr/>
            <p:nvPr/>
          </p:nvSpPr>
          <p:spPr>
            <a:xfrm>
              <a:off x="10320071" y="2516099"/>
              <a:ext cx="628015" cy="628650"/>
            </a:xfrm>
            <a:custGeom>
              <a:avLst/>
              <a:gdLst/>
              <a:ahLst/>
              <a:cxnLst/>
              <a:rect l="l" t="t" r="r" b="b"/>
              <a:pathLst>
                <a:path w="628015" h="628650">
                  <a:moveTo>
                    <a:pt x="518012" y="628236"/>
                  </a:moveTo>
                  <a:lnTo>
                    <a:pt x="313946" y="486881"/>
                  </a:lnTo>
                  <a:lnTo>
                    <a:pt x="109881" y="628236"/>
                  </a:lnTo>
                  <a:lnTo>
                    <a:pt x="180519" y="392644"/>
                  </a:lnTo>
                  <a:lnTo>
                    <a:pt x="0" y="235583"/>
                  </a:lnTo>
                  <a:lnTo>
                    <a:pt x="235460" y="235583"/>
                  </a:lnTo>
                  <a:lnTo>
                    <a:pt x="313946" y="0"/>
                  </a:lnTo>
                  <a:lnTo>
                    <a:pt x="392433" y="235583"/>
                  </a:lnTo>
                  <a:lnTo>
                    <a:pt x="627893" y="235583"/>
                  </a:lnTo>
                  <a:lnTo>
                    <a:pt x="447374" y="392644"/>
                  </a:lnTo>
                  <a:lnTo>
                    <a:pt x="518012" y="628236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320074" y="2516094"/>
              <a:ext cx="628015" cy="628650"/>
            </a:xfrm>
            <a:custGeom>
              <a:avLst/>
              <a:gdLst/>
              <a:ahLst/>
              <a:cxnLst/>
              <a:rect l="l" t="t" r="r" b="b"/>
              <a:pathLst>
                <a:path w="628015" h="628650">
                  <a:moveTo>
                    <a:pt x="627893" y="235591"/>
                  </a:moveTo>
                  <a:lnTo>
                    <a:pt x="392433" y="235591"/>
                  </a:lnTo>
                  <a:lnTo>
                    <a:pt x="313946" y="0"/>
                  </a:lnTo>
                  <a:lnTo>
                    <a:pt x="235460" y="235591"/>
                  </a:lnTo>
                  <a:lnTo>
                    <a:pt x="0" y="235591"/>
                  </a:lnTo>
                  <a:lnTo>
                    <a:pt x="180519" y="392652"/>
                  </a:lnTo>
                  <a:lnTo>
                    <a:pt x="109881" y="628244"/>
                  </a:lnTo>
                  <a:lnTo>
                    <a:pt x="313946" y="486889"/>
                  </a:lnTo>
                  <a:lnTo>
                    <a:pt x="518012" y="628244"/>
                  </a:lnTo>
                  <a:lnTo>
                    <a:pt x="447374" y="392652"/>
                  </a:lnTo>
                  <a:lnTo>
                    <a:pt x="627893" y="235591"/>
                  </a:lnTo>
                  <a:close/>
                </a:path>
              </a:pathLst>
            </a:custGeom>
            <a:ln w="7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0018338" y="3350791"/>
            <a:ext cx="134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Draft</a:t>
            </a:r>
            <a:r>
              <a:rPr sz="1800" spc="-1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1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5-</a:t>
            </a:r>
            <a:r>
              <a:rPr sz="1800" spc="-20" dirty="0">
                <a:latin typeface="Franklin Gothic Book"/>
                <a:cs typeface="Franklin Gothic Book"/>
              </a:rPr>
              <a:t>year </a:t>
            </a:r>
            <a:r>
              <a:rPr sz="1800" spc="-10" dirty="0">
                <a:latin typeface="Franklin Gothic Book"/>
                <a:cs typeface="Franklin Gothic Book"/>
              </a:rPr>
              <a:t>roadmap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5" name="object 5" descr="Gold Purdue P logo with Purdue University in black alongside Institute for a Sustainable Future cobrand. 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arts of the Project banner"/>
          <p:cNvSpPr/>
          <p:nvPr/>
        </p:nvSpPr>
        <p:spPr>
          <a:xfrm>
            <a:off x="0" y="-3"/>
            <a:ext cx="12181840" cy="905510"/>
          </a:xfrm>
          <a:custGeom>
            <a:avLst/>
            <a:gdLst/>
            <a:ahLst/>
            <a:cxnLst/>
            <a:rect l="l" t="t" r="r" b="b"/>
            <a:pathLst>
              <a:path w="12181840" h="905510">
                <a:moveTo>
                  <a:pt x="11897471" y="905028"/>
                </a:moveTo>
                <a:lnTo>
                  <a:pt x="0" y="905028"/>
                </a:lnTo>
                <a:lnTo>
                  <a:pt x="0" y="0"/>
                </a:lnTo>
                <a:lnTo>
                  <a:pt x="12181582" y="0"/>
                </a:lnTo>
                <a:lnTo>
                  <a:pt x="11897471" y="905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0"/>
            <a:ext cx="230504" cy="1016635"/>
            <a:chOff x="1219200" y="0"/>
            <a:chExt cx="230504" cy="101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0"/>
              <a:ext cx="230123" cy="10165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6784" y="0"/>
              <a:ext cx="74930" cy="901065"/>
            </a:xfrm>
            <a:custGeom>
              <a:avLst/>
              <a:gdLst/>
              <a:ahLst/>
              <a:cxnLst/>
              <a:rect l="l" t="t" r="r" b="b"/>
              <a:pathLst>
                <a:path w="74930" h="901065">
                  <a:moveTo>
                    <a:pt x="74815" y="0"/>
                  </a:moveTo>
                  <a:lnTo>
                    <a:pt x="0" y="0"/>
                  </a:lnTo>
                  <a:lnTo>
                    <a:pt x="0" y="900798"/>
                  </a:lnTo>
                  <a:lnTo>
                    <a:pt x="74815" y="900798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491635" y="-46298"/>
            <a:ext cx="8232140" cy="989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300" spc="-80" dirty="0"/>
              <a:t>Parts</a:t>
            </a:r>
            <a:r>
              <a:rPr sz="6300" spc="-420" dirty="0"/>
              <a:t> </a:t>
            </a:r>
            <a:r>
              <a:rPr sz="6300" dirty="0"/>
              <a:t>of</a:t>
            </a:r>
            <a:r>
              <a:rPr sz="6300" spc="-120" dirty="0"/>
              <a:t> </a:t>
            </a:r>
            <a:r>
              <a:rPr sz="6300" spc="-75" dirty="0"/>
              <a:t>the</a:t>
            </a:r>
            <a:r>
              <a:rPr sz="6300" spc="-425" dirty="0"/>
              <a:t> </a:t>
            </a:r>
            <a:r>
              <a:rPr sz="6300" spc="-140" dirty="0"/>
              <a:t>Project</a:t>
            </a:r>
            <a:endParaRPr sz="6300"/>
          </a:p>
        </p:txBody>
      </p:sp>
      <p:sp>
        <p:nvSpPr>
          <p:cNvPr id="8" name="object 8"/>
          <p:cNvSpPr txBox="1"/>
          <p:nvPr/>
        </p:nvSpPr>
        <p:spPr>
          <a:xfrm>
            <a:off x="535938" y="1455565"/>
            <a:ext cx="10948670" cy="45707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800" b="1" dirty="0">
                <a:latin typeface="Eras Demi ITC"/>
                <a:cs typeface="Eras Demi ITC"/>
              </a:rPr>
              <a:t>Large</a:t>
            </a:r>
            <a:r>
              <a:rPr sz="2800" b="1" spc="-55" dirty="0">
                <a:latin typeface="Eras Demi ITC"/>
                <a:cs typeface="Eras Demi ITC"/>
              </a:rPr>
              <a:t> </a:t>
            </a:r>
            <a:r>
              <a:rPr sz="2800" b="1" spc="-10" dirty="0">
                <a:latin typeface="Eras Demi ITC"/>
                <a:cs typeface="Eras Demi ITC"/>
              </a:rPr>
              <a:t>Outputs/Divisions:</a:t>
            </a:r>
            <a:endParaRPr sz="2800">
              <a:latin typeface="Eras Demi ITC"/>
              <a:cs typeface="Eras Demi ITC"/>
            </a:endParaRPr>
          </a:p>
          <a:p>
            <a:pPr marL="756285" marR="4793615" indent="-287020">
              <a:lnSpc>
                <a:spcPts val="2590"/>
              </a:lnSpc>
              <a:spcBef>
                <a:spcPts val="680"/>
              </a:spcBef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Franklin Gothic Book"/>
                <a:cs typeface="Franklin Gothic Book"/>
              </a:rPr>
              <a:t>Purdue’s</a:t>
            </a:r>
            <a:r>
              <a:rPr sz="2400" spc="-110" dirty="0">
                <a:latin typeface="Franklin Gothic Book"/>
                <a:cs typeface="Franklin Gothic Book"/>
              </a:rPr>
              <a:t> </a:t>
            </a:r>
            <a:r>
              <a:rPr sz="2400" spc="-25" dirty="0">
                <a:latin typeface="Franklin Gothic Book"/>
                <a:cs typeface="Franklin Gothic Book"/>
              </a:rPr>
              <a:t>STARS</a:t>
            </a:r>
            <a:r>
              <a:rPr sz="2400" spc="-11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Performance</a:t>
            </a:r>
            <a:r>
              <a:rPr sz="2400" spc="-10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Assessment (SPA)</a:t>
            </a:r>
            <a:endParaRPr sz="2400">
              <a:latin typeface="Franklin Gothic Book"/>
              <a:cs typeface="Franklin Gothic Book"/>
            </a:endParaRPr>
          </a:p>
          <a:p>
            <a:pPr marL="756285" indent="-2863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756285" algn="l"/>
              </a:tabLst>
            </a:pPr>
            <a:r>
              <a:rPr sz="2400" dirty="0">
                <a:latin typeface="Franklin Gothic Book"/>
                <a:cs typeface="Franklin Gothic Book"/>
              </a:rPr>
              <a:t>Campus</a:t>
            </a:r>
            <a:r>
              <a:rPr sz="2400" spc="-4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Sustainability</a:t>
            </a:r>
            <a:r>
              <a:rPr sz="2400" spc="-5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Self-</a:t>
            </a:r>
            <a:r>
              <a:rPr sz="2400" dirty="0">
                <a:latin typeface="Franklin Gothic Book"/>
                <a:cs typeface="Franklin Gothic Book"/>
              </a:rPr>
              <a:t>Study</a:t>
            </a:r>
            <a:r>
              <a:rPr sz="2400" spc="-5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(CASS)</a:t>
            </a:r>
            <a:endParaRPr sz="2400">
              <a:latin typeface="Franklin Gothic Book"/>
              <a:cs typeface="Franklin Gothic Book"/>
            </a:endParaRPr>
          </a:p>
          <a:p>
            <a:pPr marL="56515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Eras Demi ITC"/>
                <a:cs typeface="Eras Demi ITC"/>
              </a:rPr>
              <a:t>Additional</a:t>
            </a:r>
            <a:r>
              <a:rPr sz="2400" b="1" spc="-50" dirty="0">
                <a:latin typeface="Eras Demi ITC"/>
                <a:cs typeface="Eras Demi ITC"/>
              </a:rPr>
              <a:t> </a:t>
            </a:r>
            <a:r>
              <a:rPr sz="2400" b="1" dirty="0">
                <a:latin typeface="Eras Demi ITC"/>
                <a:cs typeface="Eras Demi ITC"/>
              </a:rPr>
              <a:t>“Along</a:t>
            </a:r>
            <a:r>
              <a:rPr sz="2400" b="1" spc="-60" dirty="0">
                <a:latin typeface="Eras Demi ITC"/>
                <a:cs typeface="Eras Demi ITC"/>
              </a:rPr>
              <a:t> </a:t>
            </a:r>
            <a:r>
              <a:rPr sz="2400" b="1" dirty="0">
                <a:latin typeface="Eras Demi ITC"/>
                <a:cs typeface="Eras Demi ITC"/>
              </a:rPr>
              <a:t>the</a:t>
            </a:r>
            <a:r>
              <a:rPr sz="2400" b="1" spc="-60" dirty="0">
                <a:latin typeface="Eras Demi ITC"/>
                <a:cs typeface="Eras Demi ITC"/>
              </a:rPr>
              <a:t> </a:t>
            </a:r>
            <a:r>
              <a:rPr sz="2400" b="1" dirty="0">
                <a:latin typeface="Eras Demi ITC"/>
                <a:cs typeface="Eras Demi ITC"/>
              </a:rPr>
              <a:t>Way”</a:t>
            </a:r>
            <a:r>
              <a:rPr sz="2400" b="1" spc="-45" dirty="0">
                <a:latin typeface="Eras Demi ITC"/>
                <a:cs typeface="Eras Demi ITC"/>
              </a:rPr>
              <a:t> </a:t>
            </a:r>
            <a:r>
              <a:rPr sz="2400" b="1" spc="-10" dirty="0">
                <a:latin typeface="Eras Demi ITC"/>
                <a:cs typeface="Eras Demi ITC"/>
              </a:rPr>
              <a:t>Outputs</a:t>
            </a:r>
            <a:endParaRPr sz="2400">
              <a:latin typeface="Eras Demi ITC"/>
              <a:cs typeface="Eras Demi ITC"/>
            </a:endParaRPr>
          </a:p>
          <a:p>
            <a:pPr marL="6450965" lvl="1" indent="-34226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450965" algn="l"/>
              </a:tabLst>
            </a:pPr>
            <a:r>
              <a:rPr sz="2400" dirty="0">
                <a:latin typeface="Franklin Gothic Book"/>
                <a:cs typeface="Franklin Gothic Book"/>
              </a:rPr>
              <a:t>Surveys</a:t>
            </a:r>
            <a:r>
              <a:rPr sz="2400" spc="-4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&amp;</a:t>
            </a:r>
            <a:r>
              <a:rPr sz="2400" spc="-3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datasets</a:t>
            </a:r>
            <a:endParaRPr sz="2400">
              <a:latin typeface="Franklin Gothic Book"/>
              <a:cs typeface="Franklin Gothic Book"/>
            </a:endParaRPr>
          </a:p>
          <a:p>
            <a:pPr marL="6451600" marR="367030" lvl="1" indent="-342900">
              <a:lnSpc>
                <a:spcPct val="100000"/>
              </a:lnSpc>
              <a:buFont typeface="Arial"/>
              <a:buChar char="•"/>
              <a:tabLst>
                <a:tab pos="6451600" algn="l"/>
              </a:tabLst>
            </a:pPr>
            <a:r>
              <a:rPr sz="2400" dirty="0">
                <a:latin typeface="Franklin Gothic Book"/>
                <a:cs typeface="Franklin Gothic Book"/>
              </a:rPr>
              <a:t>Events/activities</a:t>
            </a:r>
            <a:r>
              <a:rPr sz="2400" spc="-11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for</a:t>
            </a:r>
            <a:r>
              <a:rPr sz="2400" spc="-7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sustainable education</a:t>
            </a:r>
            <a:endParaRPr sz="2400">
              <a:latin typeface="Franklin Gothic Book"/>
              <a:cs typeface="Franklin Gothic Book"/>
            </a:endParaRPr>
          </a:p>
          <a:p>
            <a:pPr marL="6450965" lvl="1" indent="-342265">
              <a:lnSpc>
                <a:spcPct val="100000"/>
              </a:lnSpc>
              <a:buFont typeface="Arial"/>
              <a:buChar char="•"/>
              <a:tabLst>
                <a:tab pos="6450965" algn="l"/>
              </a:tabLst>
            </a:pPr>
            <a:r>
              <a:rPr sz="2400" dirty="0">
                <a:latin typeface="Franklin Gothic Book"/>
                <a:cs typeface="Franklin Gothic Book"/>
              </a:rPr>
              <a:t>Updated</a:t>
            </a:r>
            <a:r>
              <a:rPr sz="2400" spc="-8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course</a:t>
            </a:r>
            <a:r>
              <a:rPr sz="2400" spc="-6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listing</a:t>
            </a:r>
            <a:r>
              <a:rPr sz="2400" spc="-7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for</a:t>
            </a:r>
            <a:r>
              <a:rPr sz="2400" spc="-4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students</a:t>
            </a:r>
            <a:endParaRPr sz="2400">
              <a:latin typeface="Franklin Gothic Book"/>
              <a:cs typeface="Franklin Gothic Book"/>
            </a:endParaRPr>
          </a:p>
          <a:p>
            <a:pPr marL="6450965" lvl="1" indent="-342265">
              <a:lnSpc>
                <a:spcPct val="100000"/>
              </a:lnSpc>
              <a:buFont typeface="Arial"/>
              <a:buChar char="•"/>
              <a:tabLst>
                <a:tab pos="6450965" algn="l"/>
              </a:tabLst>
            </a:pPr>
            <a:r>
              <a:rPr sz="2400" dirty="0">
                <a:latin typeface="Franklin Gothic Book"/>
                <a:cs typeface="Franklin Gothic Book"/>
              </a:rPr>
              <a:t>Sustainable</a:t>
            </a:r>
            <a:r>
              <a:rPr sz="2400" spc="-5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Living</a:t>
            </a:r>
            <a:r>
              <a:rPr sz="2400" spc="-60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Guide</a:t>
            </a:r>
            <a:endParaRPr sz="2400">
              <a:latin typeface="Franklin Gothic Book"/>
              <a:cs typeface="Franklin Gothic Book"/>
            </a:endParaRPr>
          </a:p>
          <a:p>
            <a:pPr marL="6450965" lvl="1" indent="-342265">
              <a:lnSpc>
                <a:spcPct val="100000"/>
              </a:lnSpc>
              <a:buFont typeface="Arial"/>
              <a:buChar char="•"/>
              <a:tabLst>
                <a:tab pos="6450965" algn="l"/>
              </a:tabLst>
            </a:pPr>
            <a:r>
              <a:rPr sz="2400" dirty="0">
                <a:latin typeface="Franklin Gothic Book"/>
                <a:cs typeface="Franklin Gothic Book"/>
              </a:rPr>
              <a:t>Presentation</a:t>
            </a:r>
            <a:r>
              <a:rPr sz="2400" spc="-9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for</a:t>
            </a:r>
            <a:r>
              <a:rPr sz="2400" spc="-6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new</a:t>
            </a:r>
            <a:r>
              <a:rPr sz="2400" spc="-70" dirty="0">
                <a:latin typeface="Franklin Gothic Book"/>
                <a:cs typeface="Franklin Gothic Book"/>
              </a:rPr>
              <a:t> </a:t>
            </a:r>
            <a:r>
              <a:rPr sz="2400" spc="-20" dirty="0">
                <a:latin typeface="Franklin Gothic Book"/>
                <a:cs typeface="Franklin Gothic Book"/>
              </a:rPr>
              <a:t>hires</a:t>
            </a:r>
            <a:endParaRPr sz="2400">
              <a:latin typeface="Franklin Gothic Book"/>
              <a:cs typeface="Franklin Gothic Book"/>
            </a:endParaRPr>
          </a:p>
          <a:p>
            <a:pPr marL="6450965" lvl="1" indent="-342265">
              <a:lnSpc>
                <a:spcPct val="100000"/>
              </a:lnSpc>
              <a:buFont typeface="Arial"/>
              <a:buChar char="•"/>
              <a:tabLst>
                <a:tab pos="6450965" algn="l"/>
              </a:tabLst>
            </a:pPr>
            <a:r>
              <a:rPr sz="2400" dirty="0">
                <a:latin typeface="Franklin Gothic Book"/>
                <a:cs typeface="Franklin Gothic Book"/>
              </a:rPr>
              <a:t>“Getting</a:t>
            </a:r>
            <a:r>
              <a:rPr sz="2400" spc="-25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to</a:t>
            </a:r>
            <a:r>
              <a:rPr sz="2400" spc="-3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Gold”</a:t>
            </a:r>
            <a:r>
              <a:rPr sz="2400" spc="-20" dirty="0">
                <a:latin typeface="Franklin Gothic Book"/>
                <a:cs typeface="Franklin Gothic Book"/>
              </a:rPr>
              <a:t> </a:t>
            </a:r>
            <a:r>
              <a:rPr sz="2400" dirty="0">
                <a:latin typeface="Franklin Gothic Book"/>
                <a:cs typeface="Franklin Gothic Book"/>
              </a:rPr>
              <a:t>short</a:t>
            </a:r>
            <a:r>
              <a:rPr sz="2400" spc="-25" dirty="0">
                <a:latin typeface="Franklin Gothic Book"/>
                <a:cs typeface="Franklin Gothic Book"/>
              </a:rPr>
              <a:t> </a:t>
            </a:r>
            <a:r>
              <a:rPr sz="2400" spc="-10" dirty="0">
                <a:latin typeface="Franklin Gothic Book"/>
                <a:cs typeface="Franklin Gothic Book"/>
              </a:rPr>
              <a:t>report</a:t>
            </a:r>
            <a:endParaRPr sz="2400">
              <a:latin typeface="Franklin Gothic Book"/>
              <a:cs typeface="Franklin Gothic Book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9969" y="1248585"/>
            <a:ext cx="2249423" cy="1377695"/>
          </a:xfrm>
          <a:prstGeom prst="rect">
            <a:avLst/>
          </a:prstGeom>
        </p:spPr>
      </p:pic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200" y="3265296"/>
            <a:ext cx="4554220" cy="2169160"/>
            <a:chOff x="457200" y="3265296"/>
            <a:chExt cx="4554220" cy="2169160"/>
          </a:xfrm>
        </p:grpSpPr>
        <p:pic>
          <p:nvPicPr>
            <p:cNvPr id="11" name="object 11" descr="A computer with a survey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4898" y="3265296"/>
              <a:ext cx="3056047" cy="1810359"/>
            </a:xfrm>
            <a:prstGeom prst="rect">
              <a:avLst/>
            </a:prstGeom>
          </p:spPr>
        </p:pic>
        <p:pic>
          <p:nvPicPr>
            <p:cNvPr id="12" name="object 12" descr="A blue and white report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3289604"/>
              <a:ext cx="2206785" cy="2144483"/>
            </a:xfrm>
            <a:prstGeom prst="rect">
              <a:avLst/>
            </a:prstGeom>
          </p:spPr>
        </p:pic>
      </p:grp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2969" y="1045335"/>
            <a:ext cx="2385882" cy="1627862"/>
          </a:xfrm>
          <a:prstGeom prst="rect">
            <a:avLst/>
          </a:prstGeom>
        </p:spPr>
      </p:pic>
      <p:pic>
        <p:nvPicPr>
          <p:cNvPr id="3" name="object 3" descr="Gold Purdue P logo with Purdue University in black alongside Institute for Sustainable Future cobrand. 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Goals of SPA banner"/>
          <p:cNvSpPr/>
          <p:nvPr/>
        </p:nvSpPr>
        <p:spPr>
          <a:xfrm>
            <a:off x="0" y="-3"/>
            <a:ext cx="12181840" cy="905510"/>
          </a:xfrm>
          <a:custGeom>
            <a:avLst/>
            <a:gdLst/>
            <a:ahLst/>
            <a:cxnLst/>
            <a:rect l="l" t="t" r="r" b="b"/>
            <a:pathLst>
              <a:path w="12181840" h="905510">
                <a:moveTo>
                  <a:pt x="11897471" y="905028"/>
                </a:moveTo>
                <a:lnTo>
                  <a:pt x="0" y="905028"/>
                </a:lnTo>
                <a:lnTo>
                  <a:pt x="0" y="0"/>
                </a:lnTo>
                <a:lnTo>
                  <a:pt x="12181582" y="0"/>
                </a:lnTo>
                <a:lnTo>
                  <a:pt x="11897471" y="905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491635" y="-46298"/>
            <a:ext cx="5635625" cy="989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92879" algn="l"/>
              </a:tabLst>
            </a:pPr>
            <a:r>
              <a:rPr sz="6300" spc="-145" dirty="0"/>
              <a:t>Goals</a:t>
            </a:r>
            <a:r>
              <a:rPr sz="6300" spc="-380" dirty="0"/>
              <a:t> </a:t>
            </a:r>
            <a:r>
              <a:rPr sz="6300" spc="-25" dirty="0"/>
              <a:t>of</a:t>
            </a:r>
            <a:r>
              <a:rPr sz="6300" dirty="0"/>
              <a:t>	</a:t>
            </a:r>
            <a:r>
              <a:rPr sz="6300" spc="-254" dirty="0"/>
              <a:t>S</a:t>
            </a:r>
            <a:r>
              <a:rPr sz="6300" spc="-780" dirty="0"/>
              <a:t>P</a:t>
            </a:r>
            <a:r>
              <a:rPr sz="6300" spc="-245" dirty="0"/>
              <a:t>A</a:t>
            </a:r>
            <a:endParaRPr sz="630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0"/>
            <a:ext cx="230504" cy="1016635"/>
            <a:chOff x="1219200" y="0"/>
            <a:chExt cx="230504" cy="101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0"/>
              <a:ext cx="230123" cy="10165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6784" y="0"/>
              <a:ext cx="74930" cy="901065"/>
            </a:xfrm>
            <a:custGeom>
              <a:avLst/>
              <a:gdLst/>
              <a:ahLst/>
              <a:cxnLst/>
              <a:rect l="l" t="t" r="r" b="b"/>
              <a:pathLst>
                <a:path w="74930" h="901065">
                  <a:moveTo>
                    <a:pt x="74815" y="0"/>
                  </a:moveTo>
                  <a:lnTo>
                    <a:pt x="0" y="0"/>
                  </a:lnTo>
                  <a:lnTo>
                    <a:pt x="0" y="900798"/>
                  </a:lnTo>
                  <a:lnTo>
                    <a:pt x="74815" y="900798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38" y="913535"/>
            <a:ext cx="6247765" cy="364362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Purdue’s</a:t>
            </a:r>
            <a:r>
              <a:rPr sz="220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STAR</a:t>
            </a:r>
            <a:r>
              <a:rPr sz="2200" spc="-5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Performance</a:t>
            </a:r>
            <a:r>
              <a:rPr sz="2200" spc="-4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Assessment</a:t>
            </a:r>
            <a:endParaRPr sz="2200">
              <a:latin typeface="Franklin Gothic Medium Cond"/>
              <a:cs typeface="Franklin Gothic Medium Cond"/>
            </a:endParaRPr>
          </a:p>
          <a:p>
            <a:pPr marL="299085" indent="-286385">
              <a:lnSpc>
                <a:spcPts val="4105"/>
              </a:lnSpc>
              <a:spcBef>
                <a:spcPts val="1300"/>
              </a:spcBef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What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well?</a:t>
            </a:r>
            <a:endParaRPr sz="3600">
              <a:latin typeface="Calibri"/>
              <a:cs typeface="Calibri"/>
            </a:endParaRPr>
          </a:p>
          <a:p>
            <a:pPr marL="299085" indent="-286385">
              <a:lnSpc>
                <a:spcPts val="3890"/>
              </a:lnSpc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How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compare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peers?</a:t>
            </a:r>
            <a:endParaRPr sz="3600">
              <a:latin typeface="Calibri"/>
              <a:cs typeface="Calibri"/>
            </a:endParaRPr>
          </a:p>
          <a:p>
            <a:pPr marL="12700" marR="377825" indent="286385">
              <a:lnSpc>
                <a:spcPts val="3890"/>
              </a:lnSpc>
              <a:spcBef>
                <a:spcPts val="275"/>
              </a:spcBef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What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information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not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being captured?</a:t>
            </a:r>
            <a:endParaRPr sz="3600">
              <a:latin typeface="Calibri"/>
              <a:cs typeface="Calibri"/>
            </a:endParaRPr>
          </a:p>
          <a:p>
            <a:pPr marL="299085" indent="-286385">
              <a:lnSpc>
                <a:spcPts val="3610"/>
              </a:lnSpc>
              <a:buFont typeface="Arial"/>
              <a:buChar char="•"/>
              <a:tabLst>
                <a:tab pos="299085" algn="l"/>
              </a:tabLst>
            </a:pPr>
            <a:r>
              <a:rPr sz="3600" dirty="0">
                <a:latin typeface="Calibri"/>
                <a:cs typeface="Calibri"/>
              </a:rPr>
              <a:t>What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are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‘low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hanging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fruit’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05"/>
              </a:lnSpc>
            </a:pPr>
            <a:r>
              <a:rPr sz="3600" dirty="0">
                <a:latin typeface="Calibri"/>
                <a:cs typeface="Calibri"/>
              </a:rPr>
              <a:t>for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rapid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improvement?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1023" y="2572139"/>
            <a:ext cx="4154107" cy="3460419"/>
          </a:xfrm>
          <a:prstGeom prst="rect">
            <a:avLst/>
          </a:prstGeom>
        </p:spPr>
      </p:pic>
      <p:pic>
        <p:nvPicPr>
          <p:cNvPr id="3" name="object 3" descr="Gold Purdue P logo with Purdue University in black alongside Institute for a Sustainable Future cobrand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Understanding AASHE'S Structure banner"/>
          <p:cNvSpPr/>
          <p:nvPr/>
        </p:nvSpPr>
        <p:spPr>
          <a:xfrm>
            <a:off x="0" y="-3"/>
            <a:ext cx="12181840" cy="905510"/>
          </a:xfrm>
          <a:custGeom>
            <a:avLst/>
            <a:gdLst/>
            <a:ahLst/>
            <a:cxnLst/>
            <a:rect l="l" t="t" r="r" b="b"/>
            <a:pathLst>
              <a:path w="12181840" h="905510">
                <a:moveTo>
                  <a:pt x="11897471" y="905028"/>
                </a:moveTo>
                <a:lnTo>
                  <a:pt x="0" y="905028"/>
                </a:lnTo>
                <a:lnTo>
                  <a:pt x="0" y="0"/>
                </a:lnTo>
                <a:lnTo>
                  <a:pt x="12181582" y="0"/>
                </a:lnTo>
                <a:lnTo>
                  <a:pt x="11897471" y="9050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110"/>
              </a:spcBef>
            </a:pPr>
            <a:r>
              <a:rPr sz="4200" spc="-110" dirty="0"/>
              <a:t>Understanding</a:t>
            </a:r>
            <a:r>
              <a:rPr sz="4200" spc="-229" dirty="0"/>
              <a:t> </a:t>
            </a:r>
            <a:r>
              <a:rPr sz="4200" spc="-125" dirty="0"/>
              <a:t>AASHE’S</a:t>
            </a:r>
            <a:r>
              <a:rPr sz="4200" spc="-195" dirty="0"/>
              <a:t> </a:t>
            </a:r>
            <a:r>
              <a:rPr sz="4200" spc="-85" dirty="0"/>
              <a:t>Structure</a:t>
            </a:r>
            <a:endParaRPr sz="420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0"/>
            <a:ext cx="230504" cy="1016635"/>
            <a:chOff x="1219200" y="0"/>
            <a:chExt cx="230504" cy="101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0"/>
              <a:ext cx="230123" cy="10165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6784" y="0"/>
              <a:ext cx="74930" cy="901065"/>
            </a:xfrm>
            <a:custGeom>
              <a:avLst/>
              <a:gdLst/>
              <a:ahLst/>
              <a:cxnLst/>
              <a:rect l="l" t="t" r="r" b="b"/>
              <a:pathLst>
                <a:path w="74930" h="901065">
                  <a:moveTo>
                    <a:pt x="74815" y="0"/>
                  </a:moveTo>
                  <a:lnTo>
                    <a:pt x="0" y="0"/>
                  </a:lnTo>
                  <a:lnTo>
                    <a:pt x="0" y="900798"/>
                  </a:lnTo>
                  <a:lnTo>
                    <a:pt x="74815" y="900798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object 3" descr="Innovation &amp; Leadership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31275"/>
              </p:ext>
            </p:extLst>
          </p:nvPr>
        </p:nvGraphicFramePr>
        <p:xfrm>
          <a:off x="498617" y="1217853"/>
          <a:ext cx="11112500" cy="527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1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3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Category</a:t>
                      </a:r>
                      <a:endParaRPr sz="36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B89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3600" spc="-10" dirty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Subcategory</a:t>
                      </a:r>
                      <a:endParaRPr sz="36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B8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Academics</a:t>
                      </a:r>
                      <a:r>
                        <a:rPr sz="2800" spc="-9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20" dirty="0">
                          <a:latin typeface="Franklin Gothic Book"/>
                          <a:cs typeface="Franklin Gothic Book"/>
                        </a:rPr>
                        <a:t>(AC)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Curriculum,</a:t>
                      </a:r>
                      <a:r>
                        <a:rPr sz="2800" spc="-9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Research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Engagement</a:t>
                      </a:r>
                      <a:r>
                        <a:rPr sz="2800" spc="-1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20" dirty="0">
                          <a:latin typeface="Franklin Gothic Book"/>
                          <a:cs typeface="Franklin Gothic Book"/>
                        </a:rPr>
                        <a:t>(EN)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Campus</a:t>
                      </a:r>
                      <a:r>
                        <a:rPr sz="2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Engagement,</a:t>
                      </a:r>
                      <a:r>
                        <a:rPr sz="2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Public</a:t>
                      </a:r>
                      <a:r>
                        <a:rPr sz="2800" spc="-9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Engagement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1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Operations</a:t>
                      </a:r>
                      <a:r>
                        <a:rPr sz="2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20" dirty="0">
                          <a:latin typeface="Franklin Gothic Book"/>
                          <a:cs typeface="Franklin Gothic Book"/>
                        </a:rPr>
                        <a:t>(OP)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90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Buildings</a:t>
                      </a:r>
                      <a:r>
                        <a:rPr sz="2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Grounds,</a:t>
                      </a:r>
                      <a:r>
                        <a:rPr sz="2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Energy</a:t>
                      </a:r>
                      <a:r>
                        <a:rPr sz="2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Climate,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Food</a:t>
                      </a:r>
                      <a:r>
                        <a:rPr sz="28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Dining,</a:t>
                      </a:r>
                      <a:r>
                        <a:rPr sz="2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Procurement</a:t>
                      </a:r>
                      <a:r>
                        <a:rPr sz="28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Waste, Transportation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90805" marR="635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Planning &amp;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Administration </a:t>
                      </a:r>
                      <a:r>
                        <a:rPr sz="2800" spc="-20" dirty="0">
                          <a:latin typeface="Franklin Gothic Book"/>
                          <a:cs typeface="Franklin Gothic Book"/>
                        </a:rPr>
                        <a:t>(PA)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150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Coordination</a:t>
                      </a:r>
                      <a:r>
                        <a:rPr sz="2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Planning,</a:t>
                      </a:r>
                      <a:r>
                        <a:rPr sz="2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Investment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Social</a:t>
                      </a:r>
                      <a:r>
                        <a:rPr sz="2800" spc="-10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Equity,</a:t>
                      </a:r>
                      <a:r>
                        <a:rPr sz="2800" spc="-1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Wellbeing</a:t>
                      </a:r>
                      <a:r>
                        <a:rPr sz="2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10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20" dirty="0">
                          <a:latin typeface="Franklin Gothic Book"/>
                          <a:cs typeface="Franklin Gothic Book"/>
                        </a:rPr>
                        <a:t>Work</a:t>
                      </a:r>
                      <a:endParaRPr sz="2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13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Innovation</a:t>
                      </a:r>
                      <a:r>
                        <a:rPr sz="2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dirty="0">
                          <a:latin typeface="Franklin Gothic Book"/>
                          <a:cs typeface="Franklin Gothic Book"/>
                        </a:rPr>
                        <a:t>&amp;</a:t>
                      </a:r>
                      <a:r>
                        <a:rPr sz="2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spc="-10" dirty="0">
                          <a:latin typeface="Franklin Gothic Book"/>
                          <a:cs typeface="Franklin Gothic Book"/>
                        </a:rPr>
                        <a:t>Leadership</a:t>
                      </a:r>
                      <a:endParaRPr sz="28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Sustainability Education banner"/>
          <p:cNvGrpSpPr/>
          <p:nvPr/>
        </p:nvGrpSpPr>
        <p:grpSpPr>
          <a:xfrm>
            <a:off x="0" y="0"/>
            <a:ext cx="12192000" cy="1069975"/>
            <a:chOff x="0" y="0"/>
            <a:chExt cx="12192000" cy="1069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69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5">
                  <a:moveTo>
                    <a:pt x="1219200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12192000" y="9542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092" y="0"/>
            <a:ext cx="224154" cy="1069975"/>
            <a:chOff x="1117092" y="0"/>
            <a:chExt cx="224154" cy="10699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2" y="0"/>
              <a:ext cx="224027" cy="1069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4612" y="0"/>
              <a:ext cx="69215" cy="954405"/>
            </a:xfrm>
            <a:custGeom>
              <a:avLst/>
              <a:gdLst/>
              <a:ahLst/>
              <a:cxnLst/>
              <a:rect l="l" t="t" r="r" b="b"/>
              <a:pathLst>
                <a:path w="69215" h="954405">
                  <a:moveTo>
                    <a:pt x="68922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68922" y="954290"/>
                  </a:lnTo>
                  <a:lnTo>
                    <a:pt x="68922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773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5"/>
              </a:spcBef>
            </a:pPr>
            <a:r>
              <a:rPr spc="-90" dirty="0"/>
              <a:t>Sustainability</a:t>
            </a:r>
            <a:r>
              <a:rPr spc="-70" dirty="0"/>
              <a:t> </a:t>
            </a:r>
            <a:r>
              <a:rPr spc="-80" dirty="0"/>
              <a:t>Education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38" y="1009672"/>
            <a:ext cx="827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Academics</a:t>
            </a:r>
            <a:r>
              <a:rPr sz="240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(curriculum):</a:t>
            </a:r>
            <a:r>
              <a:rPr sz="240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biggest</a:t>
            </a:r>
            <a:r>
              <a:rPr sz="2400" spc="-3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gap</a:t>
            </a:r>
            <a:r>
              <a:rPr sz="2400" spc="-2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and</a:t>
            </a:r>
            <a:r>
              <a:rPr sz="240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potential</a:t>
            </a:r>
            <a:r>
              <a:rPr sz="2400" spc="-3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to</a:t>
            </a:r>
            <a:r>
              <a:rPr sz="2400" spc="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increase</a:t>
            </a:r>
            <a:r>
              <a:rPr sz="2200" spc="-2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Purdue</a:t>
            </a:r>
            <a:r>
              <a:rPr sz="2200" spc="-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score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613" y="1809470"/>
            <a:ext cx="4366260" cy="3257550"/>
          </a:xfrm>
          <a:prstGeom prst="rect">
            <a:avLst/>
          </a:prstGeom>
          <a:ln w="28575">
            <a:solidFill>
              <a:srgbClr val="C6B389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8735" algn="ctr">
              <a:lnSpc>
                <a:spcPct val="100000"/>
              </a:lnSpc>
              <a:spcBef>
                <a:spcPts val="200"/>
              </a:spcBef>
            </a:pPr>
            <a:r>
              <a:rPr sz="2100" i="1" spc="-50" dirty="0">
                <a:latin typeface="Franklin Gothic Book"/>
                <a:cs typeface="Franklin Gothic Book"/>
              </a:rPr>
              <a:t>Student</a:t>
            </a:r>
            <a:r>
              <a:rPr sz="2100" i="1" spc="-65" dirty="0"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latin typeface="Franklin Gothic Book"/>
                <a:cs typeface="Franklin Gothic Book"/>
              </a:rPr>
              <a:t>focused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>
              <a:latin typeface="Franklin Gothic Book"/>
              <a:cs typeface="Franklin Gothic Book"/>
            </a:endParaRPr>
          </a:p>
          <a:p>
            <a:pPr marL="723900" indent="-286385">
              <a:lnSpc>
                <a:spcPct val="100000"/>
              </a:lnSpc>
              <a:buFont typeface="Arial"/>
              <a:buChar char="•"/>
              <a:tabLst>
                <a:tab pos="723900" algn="l"/>
              </a:tabLst>
            </a:pPr>
            <a:r>
              <a:rPr sz="2000" dirty="0">
                <a:latin typeface="Franklin Gothic Book"/>
                <a:cs typeface="Franklin Gothic Book"/>
              </a:rPr>
              <a:t>Identify</a:t>
            </a:r>
            <a:r>
              <a:rPr sz="2000" spc="-5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courses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programs</a:t>
            </a:r>
            <a:endParaRPr sz="2000">
              <a:latin typeface="Franklin Gothic Book"/>
              <a:cs typeface="Franklin Gothic Book"/>
            </a:endParaRPr>
          </a:p>
          <a:p>
            <a:pPr marL="1499870">
              <a:lnSpc>
                <a:spcPts val="2400"/>
              </a:lnSpc>
            </a:pPr>
            <a:r>
              <a:rPr sz="2000" dirty="0">
                <a:latin typeface="Franklin Gothic Book"/>
                <a:cs typeface="Franklin Gothic Book"/>
              </a:rPr>
              <a:t>students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attend</a:t>
            </a:r>
            <a:endParaRPr sz="2000">
              <a:latin typeface="Franklin Gothic Book"/>
              <a:cs typeface="Franklin Gothic Book"/>
            </a:endParaRPr>
          </a:p>
          <a:p>
            <a:pPr marL="609600" marR="276860" lvl="1" indent="-102235">
              <a:lnSpc>
                <a:spcPct val="100000"/>
              </a:lnSpc>
              <a:buChar char="•"/>
              <a:tabLst>
                <a:tab pos="609600" algn="l"/>
                <a:tab pos="79438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Franklin Gothic Book"/>
                <a:cs typeface="Franklin Gothic Book"/>
              </a:rPr>
              <a:t>Identify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additional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courses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25" dirty="0">
                <a:latin typeface="Franklin Gothic Book"/>
                <a:cs typeface="Franklin Gothic Book"/>
              </a:rPr>
              <a:t>or </a:t>
            </a:r>
            <a:r>
              <a:rPr sz="2000" dirty="0">
                <a:latin typeface="Franklin Gothic Book"/>
                <a:cs typeface="Franklin Gothic Book"/>
              </a:rPr>
              <a:t>modules</a:t>
            </a:r>
            <a:r>
              <a:rPr sz="2000" spc="-6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5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programs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students</a:t>
            </a:r>
            <a:endParaRPr sz="2000">
              <a:latin typeface="Franklin Gothic Book"/>
              <a:cs typeface="Franklin Gothic Book"/>
            </a:endParaRPr>
          </a:p>
          <a:p>
            <a:pPr marL="1470660">
              <a:lnSpc>
                <a:spcPts val="2400"/>
              </a:lnSpc>
            </a:pPr>
            <a:r>
              <a:rPr sz="2000" dirty="0">
                <a:latin typeface="Franklin Gothic Book"/>
                <a:cs typeface="Franklin Gothic Book"/>
              </a:rPr>
              <a:t>are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interested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25" dirty="0">
                <a:latin typeface="Franklin Gothic Book"/>
                <a:cs typeface="Franklin Gothic Book"/>
              </a:rPr>
              <a:t>in</a:t>
            </a:r>
            <a:endParaRPr sz="2000">
              <a:latin typeface="Franklin Gothic Book"/>
              <a:cs typeface="Franklin Gothic Book"/>
            </a:endParaRPr>
          </a:p>
          <a:p>
            <a:pPr marL="680085" marR="346075" lvl="1" indent="-131445">
              <a:lnSpc>
                <a:spcPct val="100000"/>
              </a:lnSpc>
              <a:buChar char="•"/>
              <a:tabLst>
                <a:tab pos="680085" algn="l"/>
                <a:tab pos="835025" algn="l"/>
              </a:tabLst>
            </a:pPr>
            <a:r>
              <a:rPr sz="2000" dirty="0">
                <a:latin typeface="Arial"/>
                <a:cs typeface="Arial"/>
              </a:rPr>
              <a:t>	</a:t>
            </a:r>
            <a:r>
              <a:rPr sz="2000" dirty="0">
                <a:latin typeface="Franklin Gothic Book"/>
                <a:cs typeface="Franklin Gothic Book"/>
              </a:rPr>
              <a:t>Provide</a:t>
            </a:r>
            <a:r>
              <a:rPr sz="2000" spc="-9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resources</a:t>
            </a:r>
            <a:r>
              <a:rPr sz="2000" spc="-9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to</a:t>
            </a:r>
            <a:r>
              <a:rPr sz="2000" spc="-8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identify </a:t>
            </a:r>
            <a:r>
              <a:rPr sz="2000" dirty="0">
                <a:latin typeface="Franklin Gothic Book"/>
                <a:cs typeface="Franklin Gothic Book"/>
              </a:rPr>
              <a:t>offerings</a:t>
            </a:r>
            <a:r>
              <a:rPr sz="2000" spc="-5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at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Purdue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more</a:t>
            </a:r>
            <a:r>
              <a:rPr sz="2000" spc="-5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easily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5594" y="1807997"/>
            <a:ext cx="4489450" cy="3192780"/>
          </a:xfrm>
          <a:prstGeom prst="rect">
            <a:avLst/>
          </a:prstGeom>
          <a:ln w="28575">
            <a:solidFill>
              <a:srgbClr val="C6B38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320"/>
              </a:spcBef>
            </a:pPr>
            <a:r>
              <a:rPr sz="2100" i="1" spc="-50" dirty="0">
                <a:latin typeface="Franklin Gothic Book"/>
                <a:cs typeface="Franklin Gothic Book"/>
              </a:rPr>
              <a:t>Faculty</a:t>
            </a:r>
            <a:r>
              <a:rPr sz="2100" i="1" spc="-75" dirty="0">
                <a:latin typeface="Franklin Gothic Book"/>
                <a:cs typeface="Franklin Gothic Book"/>
              </a:rPr>
              <a:t> </a:t>
            </a:r>
            <a:r>
              <a:rPr sz="2000" i="1" spc="-10" dirty="0">
                <a:latin typeface="Franklin Gothic Book"/>
                <a:cs typeface="Franklin Gothic Book"/>
              </a:rPr>
              <a:t>focused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000">
              <a:latin typeface="Franklin Gothic Book"/>
              <a:cs typeface="Franklin Gothic Book"/>
            </a:endParaRPr>
          </a:p>
          <a:p>
            <a:pPr marL="603885" marR="5918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03885" algn="l"/>
              </a:tabLst>
            </a:pPr>
            <a:r>
              <a:rPr sz="2000" dirty="0">
                <a:latin typeface="Franklin Gothic Book"/>
                <a:cs typeface="Franklin Gothic Book"/>
              </a:rPr>
              <a:t>Support</a:t>
            </a:r>
            <a:r>
              <a:rPr sz="2000" spc="-5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faculty</a:t>
            </a:r>
            <a:r>
              <a:rPr sz="2000" spc="-2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to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integrate </a:t>
            </a:r>
            <a:r>
              <a:rPr sz="2000" dirty="0">
                <a:latin typeface="Franklin Gothic Book"/>
                <a:cs typeface="Franklin Gothic Book"/>
              </a:rPr>
              <a:t>sustainability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in</a:t>
            </a:r>
            <a:r>
              <a:rPr sz="2000" spc="-5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the</a:t>
            </a:r>
            <a:r>
              <a:rPr sz="2000" spc="-7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curriculum</a:t>
            </a:r>
            <a:endParaRPr sz="2000">
              <a:latin typeface="Franklin Gothic Book"/>
              <a:cs typeface="Franklin Gothic Book"/>
            </a:endParaRPr>
          </a:p>
          <a:p>
            <a:pPr marL="603885" marR="370205" indent="-287020">
              <a:lnSpc>
                <a:spcPct val="100000"/>
              </a:lnSpc>
              <a:buFont typeface="Arial"/>
              <a:buChar char="•"/>
              <a:tabLst>
                <a:tab pos="603885" algn="l"/>
              </a:tabLst>
            </a:pPr>
            <a:r>
              <a:rPr sz="2000" dirty="0">
                <a:latin typeface="Franklin Gothic Book"/>
                <a:cs typeface="Franklin Gothic Book"/>
              </a:rPr>
              <a:t>Develop</a:t>
            </a:r>
            <a:r>
              <a:rPr sz="2000" spc="-5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</a:t>
            </a:r>
            <a:r>
              <a:rPr sz="2000" spc="-4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plan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5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community </a:t>
            </a:r>
            <a:r>
              <a:rPr sz="2000" dirty="0">
                <a:latin typeface="Franklin Gothic Book"/>
                <a:cs typeface="Franklin Gothic Book"/>
              </a:rPr>
              <a:t>tailored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to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faculty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need</a:t>
            </a:r>
            <a:r>
              <a:rPr sz="2000" spc="-75" dirty="0">
                <a:latin typeface="Franklin Gothic Book"/>
                <a:cs typeface="Franklin Gothic Book"/>
              </a:rPr>
              <a:t> </a:t>
            </a:r>
            <a:r>
              <a:rPr sz="2000" spc="-25" dirty="0">
                <a:latin typeface="Franklin Gothic Book"/>
                <a:cs typeface="Franklin Gothic Book"/>
              </a:rPr>
              <a:t>and </a:t>
            </a:r>
            <a:r>
              <a:rPr sz="2000" spc="-10" dirty="0">
                <a:latin typeface="Franklin Gothic Book"/>
                <a:cs typeface="Franklin Gothic Book"/>
              </a:rPr>
              <a:t>interest</a:t>
            </a:r>
            <a:endParaRPr sz="2000">
              <a:latin typeface="Franklin Gothic Book"/>
              <a:cs typeface="Franklin Gothic Book"/>
            </a:endParaRPr>
          </a:p>
          <a:p>
            <a:pPr marL="603885" marR="675640" indent="-287020">
              <a:lnSpc>
                <a:spcPct val="100000"/>
              </a:lnSpc>
              <a:buFont typeface="Arial"/>
              <a:buChar char="•"/>
              <a:tabLst>
                <a:tab pos="603885" algn="l"/>
              </a:tabLst>
            </a:pPr>
            <a:r>
              <a:rPr sz="2000" spc="-10" dirty="0">
                <a:latin typeface="Franklin Gothic Book"/>
                <a:cs typeface="Franklin Gothic Book"/>
              </a:rPr>
              <a:t>Facilitate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interdisciplinary </a:t>
            </a:r>
            <a:r>
              <a:rPr sz="2000" dirty="0">
                <a:latin typeface="Franklin Gothic Book"/>
                <a:cs typeface="Franklin Gothic Book"/>
              </a:rPr>
              <a:t>connections</a:t>
            </a:r>
            <a:r>
              <a:rPr sz="2000" spc="-6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45" dirty="0">
                <a:latin typeface="Franklin Gothic Book"/>
                <a:cs typeface="Franklin Gothic Book"/>
              </a:rPr>
              <a:t> </a:t>
            </a:r>
            <a:r>
              <a:rPr sz="2000" spc="-10" dirty="0">
                <a:latin typeface="Franklin Gothic Book"/>
                <a:cs typeface="Franklin Gothic Book"/>
              </a:rPr>
              <a:t>partnerships</a:t>
            </a:r>
            <a:endParaRPr sz="2000">
              <a:latin typeface="Franklin Gothic Book"/>
              <a:cs typeface="Franklin Gothic Book"/>
            </a:endParaRPr>
          </a:p>
        </p:txBody>
      </p:sp>
      <p:pic>
        <p:nvPicPr>
          <p:cNvPr id="5" name="object 5" descr="Gold Purdue P logo with Purdue University in black alongside Institute for a Sustainable Future cobrand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Sustainability Education Events banner"/>
          <p:cNvGrpSpPr/>
          <p:nvPr/>
        </p:nvGrpSpPr>
        <p:grpSpPr>
          <a:xfrm>
            <a:off x="0" y="0"/>
            <a:ext cx="12192000" cy="1069975"/>
            <a:chOff x="0" y="0"/>
            <a:chExt cx="12192000" cy="1069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69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954405"/>
            </a:xfrm>
            <a:custGeom>
              <a:avLst/>
              <a:gdLst/>
              <a:ahLst/>
              <a:cxnLst/>
              <a:rect l="l" t="t" r="r" b="b"/>
              <a:pathLst>
                <a:path w="12192000" h="954405">
                  <a:moveTo>
                    <a:pt x="12192000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12192000" y="9542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7092" y="0"/>
            <a:ext cx="224154" cy="1069975"/>
            <a:chOff x="1117092" y="0"/>
            <a:chExt cx="224154" cy="10699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92" y="0"/>
              <a:ext cx="224027" cy="10698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4612" y="0"/>
              <a:ext cx="69215" cy="954405"/>
            </a:xfrm>
            <a:custGeom>
              <a:avLst/>
              <a:gdLst/>
              <a:ahLst/>
              <a:cxnLst/>
              <a:rect l="l" t="t" r="r" b="b"/>
              <a:pathLst>
                <a:path w="69215" h="954405">
                  <a:moveTo>
                    <a:pt x="68922" y="0"/>
                  </a:moveTo>
                  <a:lnTo>
                    <a:pt x="0" y="0"/>
                  </a:lnTo>
                  <a:lnTo>
                    <a:pt x="0" y="954290"/>
                  </a:lnTo>
                  <a:lnTo>
                    <a:pt x="68922" y="954290"/>
                  </a:lnTo>
                  <a:lnTo>
                    <a:pt x="68922" y="0"/>
                  </a:lnTo>
                  <a:close/>
                </a:path>
              </a:pathLst>
            </a:custGeom>
            <a:solidFill>
              <a:srgbClr val="8E6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773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25"/>
              </a:spcBef>
            </a:pPr>
            <a:r>
              <a:rPr spc="-90" dirty="0"/>
              <a:t>Sustainability</a:t>
            </a:r>
            <a:r>
              <a:rPr spc="-125" dirty="0"/>
              <a:t> </a:t>
            </a:r>
            <a:r>
              <a:rPr spc="-100" dirty="0"/>
              <a:t>Education</a:t>
            </a:r>
            <a:r>
              <a:rPr spc="-70" dirty="0"/>
              <a:t> </a:t>
            </a:r>
            <a:r>
              <a:rPr spc="-60" dirty="0"/>
              <a:t>Events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9920" y="2098675"/>
            <a:ext cx="2724150" cy="2405380"/>
          </a:xfrm>
          <a:prstGeom prst="rect">
            <a:avLst/>
          </a:prstGeom>
          <a:ln w="28575">
            <a:solidFill>
              <a:srgbClr val="C6B38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250190" marR="225425" algn="ctr">
              <a:lnSpc>
                <a:spcPct val="100000"/>
              </a:lnSpc>
              <a:spcBef>
                <a:spcPts val="865"/>
              </a:spcBef>
            </a:pPr>
            <a:r>
              <a:rPr sz="1800" i="1" dirty="0">
                <a:latin typeface="Franklin Gothic Book"/>
                <a:cs typeface="Franklin Gothic Book"/>
              </a:rPr>
              <a:t>Let's</a:t>
            </a:r>
            <a:r>
              <a:rPr sz="1800" i="1" spc="-80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Talk</a:t>
            </a:r>
            <a:r>
              <a:rPr sz="1800" i="1" spc="-60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Sustainability </a:t>
            </a:r>
            <a:r>
              <a:rPr sz="1800" i="1" dirty="0">
                <a:latin typeface="Franklin Gothic Book"/>
                <a:cs typeface="Franklin Gothic Book"/>
              </a:rPr>
              <a:t>Education</a:t>
            </a:r>
            <a:r>
              <a:rPr sz="1800" i="1" spc="-3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at</a:t>
            </a:r>
            <a:r>
              <a:rPr sz="1800" i="1" spc="-30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Purdue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L="17145" algn="ctr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January</a:t>
            </a:r>
            <a:r>
              <a:rPr sz="1800" spc="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23,</a:t>
            </a:r>
            <a:r>
              <a:rPr sz="1800" spc="-20" dirty="0">
                <a:latin typeface="Franklin Gothic Book"/>
                <a:cs typeface="Franklin Gothic Book"/>
              </a:rPr>
              <a:t> 2025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4026" y="2098675"/>
            <a:ext cx="2724150" cy="2405380"/>
          </a:xfrm>
          <a:prstGeom prst="rect">
            <a:avLst/>
          </a:prstGeom>
          <a:ln w="28575">
            <a:solidFill>
              <a:srgbClr val="C6B389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97790" marR="102235" algn="ctr">
              <a:lnSpc>
                <a:spcPct val="100000"/>
              </a:lnSpc>
              <a:spcBef>
                <a:spcPts val="825"/>
              </a:spcBef>
            </a:pPr>
            <a:r>
              <a:rPr sz="1800" i="1" spc="-20" dirty="0">
                <a:latin typeface="Franklin Gothic Book"/>
                <a:cs typeface="Franklin Gothic Book"/>
              </a:rPr>
              <a:t>K-</a:t>
            </a:r>
            <a:r>
              <a:rPr sz="1800" i="1" dirty="0">
                <a:latin typeface="Franklin Gothic Book"/>
                <a:cs typeface="Franklin Gothic Book"/>
              </a:rPr>
              <a:t>12</a:t>
            </a:r>
            <a:r>
              <a:rPr sz="1800" i="1" spc="-20" dirty="0">
                <a:latin typeface="Franklin Gothic Book"/>
                <a:cs typeface="Franklin Gothic Book"/>
              </a:rPr>
              <a:t> Teaching </a:t>
            </a:r>
            <a:r>
              <a:rPr sz="1800" i="1" spc="-35" dirty="0">
                <a:latin typeface="Franklin Gothic Book"/>
                <a:cs typeface="Franklin Gothic Book"/>
              </a:rPr>
              <a:t>of </a:t>
            </a:r>
            <a:r>
              <a:rPr sz="1800" i="1" dirty="0">
                <a:latin typeface="Franklin Gothic Book"/>
                <a:cs typeface="Franklin Gothic Book"/>
              </a:rPr>
              <a:t>Sustainability</a:t>
            </a:r>
            <a:r>
              <a:rPr sz="1800" i="1" spc="-6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aligned</a:t>
            </a:r>
            <a:r>
              <a:rPr sz="1800" i="1" spc="-50" dirty="0"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latin typeface="Franklin Gothic Book"/>
                <a:cs typeface="Franklin Gothic Book"/>
              </a:rPr>
              <a:t>with </a:t>
            </a:r>
            <a:r>
              <a:rPr sz="1800" i="1" dirty="0">
                <a:latin typeface="Franklin Gothic Book"/>
                <a:cs typeface="Franklin Gothic Book"/>
              </a:rPr>
              <a:t>Indiana</a:t>
            </a:r>
            <a:r>
              <a:rPr sz="1800" i="1" spc="-35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Academic </a:t>
            </a:r>
            <a:r>
              <a:rPr sz="1800" i="1" dirty="0">
                <a:latin typeface="Franklin Gothic Book"/>
                <a:cs typeface="Franklin Gothic Book"/>
              </a:rPr>
              <a:t>Standards</a:t>
            </a:r>
            <a:r>
              <a:rPr sz="1800" i="1" spc="-65" dirty="0">
                <a:latin typeface="Franklin Gothic Book"/>
                <a:cs typeface="Franklin Gothic Book"/>
              </a:rPr>
              <a:t> </a:t>
            </a:r>
            <a:r>
              <a:rPr sz="1800" i="1" dirty="0">
                <a:latin typeface="Franklin Gothic Book"/>
                <a:cs typeface="Franklin Gothic Book"/>
              </a:rPr>
              <a:t>in</a:t>
            </a:r>
            <a:r>
              <a:rPr sz="1800" i="1" spc="-40" dirty="0"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latin typeface="Franklin Gothic Book"/>
                <a:cs typeface="Franklin Gothic Book"/>
              </a:rPr>
              <a:t>Science</a:t>
            </a:r>
            <a:endParaRPr sz="1800">
              <a:latin typeface="Franklin Gothic Book"/>
              <a:cs typeface="Franklin Gothic Book"/>
            </a:endParaRPr>
          </a:p>
          <a:p>
            <a:pPr marR="6350" algn="ctr">
              <a:lnSpc>
                <a:spcPct val="100000"/>
              </a:lnSpc>
            </a:pP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Dr.</a:t>
            </a:r>
            <a:r>
              <a:rPr sz="1800" spc="-6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8E6E3D"/>
                </a:solidFill>
                <a:latin typeface="Franklin Gothic Book"/>
                <a:cs typeface="Franklin Gothic Book"/>
              </a:rPr>
              <a:t>Lynn</a:t>
            </a:r>
            <a:r>
              <a:rPr sz="1800" spc="-5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Bryan</a:t>
            </a:r>
            <a:r>
              <a:rPr sz="1800" spc="-5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8E6E3D"/>
                </a:solidFill>
                <a:latin typeface="Franklin Gothic Book"/>
                <a:cs typeface="Franklin Gothic Book"/>
              </a:rPr>
              <a:t>(Purdue)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R="4445" algn="ctr">
              <a:lnSpc>
                <a:spcPct val="100000"/>
              </a:lnSpc>
            </a:pPr>
            <a:r>
              <a:rPr sz="1800" dirty="0">
                <a:latin typeface="Franklin Gothic Book"/>
                <a:cs typeface="Franklin Gothic Book"/>
              </a:rPr>
              <a:t>February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27,</a:t>
            </a:r>
            <a:r>
              <a:rPr sz="1800" spc="-8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2025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8132" y="2098675"/>
            <a:ext cx="2724150" cy="2405380"/>
          </a:xfrm>
          <a:prstGeom prst="rect">
            <a:avLst/>
          </a:prstGeom>
          <a:ln w="28575">
            <a:solidFill>
              <a:srgbClr val="C6B389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64795" marR="166370" indent="-93345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Franklin Gothic Book"/>
                <a:cs typeface="Franklin Gothic Book"/>
              </a:rPr>
              <a:t>One-</a:t>
            </a:r>
            <a:r>
              <a:rPr sz="1800" dirty="0">
                <a:latin typeface="Franklin Gothic Book"/>
                <a:cs typeface="Franklin Gothic Book"/>
              </a:rPr>
              <a:t>day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workshop</a:t>
            </a:r>
            <a:r>
              <a:rPr sz="1800" spc="-7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about </a:t>
            </a:r>
            <a:r>
              <a:rPr sz="1800" dirty="0">
                <a:latin typeface="Franklin Gothic Book"/>
                <a:cs typeface="Franklin Gothic Book"/>
              </a:rPr>
              <a:t>teaching</a:t>
            </a:r>
            <a:r>
              <a:rPr sz="1800" spc="-9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sustainability </a:t>
            </a:r>
            <a:r>
              <a:rPr sz="1800" dirty="0">
                <a:latin typeface="Franklin Gothic Book"/>
                <a:cs typeface="Franklin Gothic Book"/>
              </a:rPr>
              <a:t>with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keynote</a:t>
            </a:r>
            <a:r>
              <a:rPr sz="1800" spc="-6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speaker </a:t>
            </a: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Dr.</a:t>
            </a:r>
            <a:r>
              <a:rPr sz="1800" spc="-8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Rebecca</a:t>
            </a:r>
            <a:r>
              <a:rPr sz="1800" spc="-110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Watts</a:t>
            </a:r>
            <a:r>
              <a:rPr sz="1800" spc="-7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8E6E3D"/>
                </a:solidFill>
                <a:latin typeface="Franklin Gothic Book"/>
                <a:cs typeface="Franklin Gothic Book"/>
              </a:rPr>
              <a:t>Hull</a:t>
            </a:r>
            <a:endParaRPr sz="1800">
              <a:latin typeface="Franklin Gothic Book"/>
              <a:cs typeface="Franklin Gothic Book"/>
            </a:endParaRPr>
          </a:p>
          <a:p>
            <a:pPr marL="213360" marR="206375" indent="-2540" algn="ctr">
              <a:lnSpc>
                <a:spcPct val="100000"/>
              </a:lnSpc>
            </a:pP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(Georgia</a:t>
            </a:r>
            <a:r>
              <a:rPr sz="1800" spc="-30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spc="-20" dirty="0">
                <a:solidFill>
                  <a:srgbClr val="8E6E3D"/>
                </a:solidFill>
                <a:latin typeface="Franklin Gothic Book"/>
                <a:cs typeface="Franklin Gothic Book"/>
              </a:rPr>
              <a:t>Tech) </a:t>
            </a: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Presentations</a:t>
            </a:r>
            <a:r>
              <a:rPr sz="1800" spc="-6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8E6E3D"/>
                </a:solidFill>
                <a:latin typeface="Franklin Gothic Book"/>
                <a:cs typeface="Franklin Gothic Book"/>
              </a:rPr>
              <a:t>by</a:t>
            </a:r>
            <a:r>
              <a:rPr sz="1800" spc="-8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8E6E3D"/>
                </a:solidFill>
                <a:latin typeface="Franklin Gothic Book"/>
                <a:cs typeface="Franklin Gothic Book"/>
              </a:rPr>
              <a:t>faculty Workshop</a:t>
            </a:r>
            <a:r>
              <a:rPr sz="1800" spc="-55" dirty="0">
                <a:solidFill>
                  <a:srgbClr val="8E6E3D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8E6E3D"/>
                </a:solidFill>
                <a:latin typeface="Franklin Gothic Book"/>
                <a:cs typeface="Franklin Gothic Book"/>
              </a:rPr>
              <a:t>breakouts </a:t>
            </a:r>
            <a:r>
              <a:rPr sz="1800" dirty="0">
                <a:latin typeface="Franklin Gothic Book"/>
                <a:cs typeface="Franklin Gothic Book"/>
              </a:rPr>
              <a:t>March</a:t>
            </a:r>
            <a:r>
              <a:rPr sz="1800" spc="-8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24,</a:t>
            </a:r>
            <a:r>
              <a:rPr sz="1800" spc="-70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2025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319" y="4917013"/>
            <a:ext cx="10230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Book"/>
                <a:cs typeface="Franklin Gothic Book"/>
              </a:rPr>
              <a:t>Goal: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Familiarize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faculty</a:t>
            </a:r>
            <a:r>
              <a:rPr sz="1800" spc="-5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with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concepts</a:t>
            </a:r>
            <a:r>
              <a:rPr sz="1800" spc="-4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related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to</a:t>
            </a:r>
            <a:r>
              <a:rPr sz="1800" spc="-35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teaching</a:t>
            </a:r>
            <a:r>
              <a:rPr sz="1800" spc="-6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sustainability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and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enable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development</a:t>
            </a:r>
            <a:r>
              <a:rPr sz="1800" spc="-5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of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a</a:t>
            </a:r>
            <a:r>
              <a:rPr sz="1800" spc="-15" dirty="0">
                <a:latin typeface="Franklin Gothic Book"/>
                <a:cs typeface="Franklin Gothic Book"/>
              </a:rPr>
              <a:t> </a:t>
            </a:r>
            <a:r>
              <a:rPr sz="1800" spc="-20" dirty="0">
                <a:latin typeface="Franklin Gothic Book"/>
                <a:cs typeface="Franklin Gothic Book"/>
              </a:rPr>
              <a:t>plan </a:t>
            </a:r>
            <a:r>
              <a:rPr sz="1800" dirty="0">
                <a:latin typeface="Franklin Gothic Book"/>
                <a:cs typeface="Franklin Gothic Book"/>
              </a:rPr>
              <a:t>supported</a:t>
            </a:r>
            <a:r>
              <a:rPr sz="1800" spc="-4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by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dirty="0">
                <a:latin typeface="Franklin Gothic Book"/>
                <a:cs typeface="Franklin Gothic Book"/>
              </a:rPr>
              <a:t>their</a:t>
            </a:r>
            <a:r>
              <a:rPr sz="1800" spc="-30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interest.</a:t>
            </a:r>
            <a:endParaRPr sz="1800">
              <a:latin typeface="Franklin Gothic Book"/>
              <a:cs typeface="Franklin Gothic Book"/>
            </a:endParaRPr>
          </a:p>
        </p:txBody>
      </p:sp>
      <p:pic>
        <p:nvPicPr>
          <p:cNvPr id="5" name="object 5" descr="Gold Purdue P with Purdue University in black alongside Institute for a Sustainable Future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815881"/>
            <a:ext cx="6056083" cy="657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8EE361C257148BA38B1661276A50E" ma:contentTypeVersion="14" ma:contentTypeDescription="Create a new document." ma:contentTypeScope="" ma:versionID="d8d115ccb674c19c942404e6175d58fc">
  <xsd:schema xmlns:xsd="http://www.w3.org/2001/XMLSchema" xmlns:xs="http://www.w3.org/2001/XMLSchema" xmlns:p="http://schemas.microsoft.com/office/2006/metadata/properties" xmlns:ns2="46a2e876-0c72-4918-8ea0-1a5dced0ebb4" xmlns:ns3="9c44b863-9570-4b4f-ae59-a41bf91dc1ec" targetNamespace="http://schemas.microsoft.com/office/2006/metadata/properties" ma:root="true" ma:fieldsID="6d5331d78c8d719cc5b640c1e8d83c3d" ns2:_="" ns3:_="">
    <xsd:import namespace="46a2e876-0c72-4918-8ea0-1a5dced0ebb4"/>
    <xsd:import namespace="9c44b863-9570-4b4f-ae59-a41bf91dc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2e876-0c72-4918-8ea0-1a5dced0e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4b863-9570-4b4f-ae59-a41bf91dc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a2e876-0c72-4918-8ea0-1a5dced0eb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E8569-7656-4661-A16D-87C78B79196A}"/>
</file>

<file path=customXml/itemProps2.xml><?xml version="1.0" encoding="utf-8"?>
<ds:datastoreItem xmlns:ds="http://schemas.openxmlformats.org/officeDocument/2006/customXml" ds:itemID="{4367B64E-D025-4222-AF4C-4C75F850DEB4}"/>
</file>

<file path=customXml/itemProps3.xml><?xml version="1.0" encoding="utf-8"?>
<ds:datastoreItem xmlns:ds="http://schemas.openxmlformats.org/officeDocument/2006/customXml" ds:itemID="{E27F7AE2-E87F-4C36-B89F-7EA06988C9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703</Words>
  <Application>Microsoft Office PowerPoint</Application>
  <PresentationFormat>Widescreen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Eras Demi ITC</vt:lpstr>
      <vt:lpstr>Franklin Gothic Book</vt:lpstr>
      <vt:lpstr>Franklin Gothic Medium Cond</vt:lpstr>
      <vt:lpstr>Office Theme</vt:lpstr>
      <vt:lpstr>Updates on Campus Sustainability Self-Study Project</vt:lpstr>
      <vt:lpstr>Motivation</vt:lpstr>
      <vt:lpstr>Sustainability Working Group</vt:lpstr>
      <vt:lpstr>Campus Sustainability Self-Study</vt:lpstr>
      <vt:lpstr>Parts of the Project</vt:lpstr>
      <vt:lpstr>Goals of SPA</vt:lpstr>
      <vt:lpstr>Understanding AASHE’S Structure</vt:lpstr>
      <vt:lpstr>Sustainability Education</vt:lpstr>
      <vt:lpstr>Sustainability Education Events</vt:lpstr>
      <vt:lpstr>Sustainability Literacy and Culture Assessment</vt:lpstr>
      <vt:lpstr>Core working group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Allison McKay</cp:lastModifiedBy>
  <cp:revision>1</cp:revision>
  <dcterms:created xsi:type="dcterms:W3CDTF">2026-03-03T19:38:48Z</dcterms:created>
  <dcterms:modified xsi:type="dcterms:W3CDTF">2026-03-03T20:04:18Z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0x010100D058EE361C257148BA38B1661276A50E</vt:lpwstr>
  </property>
  <property fmtid="{D5CDD505-2E9C-101B-9397-08002B2CF9AE}" pid="3" name="Created">
    <vt:filetime>2025-02-17T00:00:00Z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2026-03-03T00:00:00Z</vt:filetime>
  </property>
  <property fmtid="{D5CDD505-2E9C-101B-9397-08002B2CF9AE}" pid="6" name="MSIP_Label_4044bd30-2ed7-4c9d-9d12-46200872a97b_ActionId">
    <vt:lpwstr>b33bf962-ed92-4dd9-bc75-9825fb79b2e3</vt:lpwstr>
  </property>
  <property fmtid="{D5CDD505-2E9C-101B-9397-08002B2CF9AE}" pid="7" name="MSIP_Label_4044bd30-2ed7-4c9d-9d12-46200872a97b_ContentBits">
    <vt:lpwstr>0</vt:lpwstr>
  </property>
  <property fmtid="{D5CDD505-2E9C-101B-9397-08002B2CF9AE}" pid="8" name="MSIP_Label_4044bd30-2ed7-4c9d-9d12-46200872a97b_Enabled">
    <vt:lpwstr>true</vt:lpwstr>
  </property>
  <property fmtid="{D5CDD505-2E9C-101B-9397-08002B2CF9AE}" pid="9" name="MSIP_Label_4044bd30-2ed7-4c9d-9d12-46200872a97b_Method">
    <vt:lpwstr>Standard</vt:lpwstr>
  </property>
  <property fmtid="{D5CDD505-2E9C-101B-9397-08002B2CF9AE}" pid="10" name="MSIP_Label_4044bd30-2ed7-4c9d-9d12-46200872a97b_Name">
    <vt:lpwstr>defa4170-0d19-0005-0004-bc88714345d2</vt:lpwstr>
  </property>
  <property fmtid="{D5CDD505-2E9C-101B-9397-08002B2CF9AE}" pid="11" name="MSIP_Label_4044bd30-2ed7-4c9d-9d12-46200872a97b_SetDate">
    <vt:lpwstr>2023-02-20T19:00:53Z</vt:lpwstr>
  </property>
  <property fmtid="{D5CDD505-2E9C-101B-9397-08002B2CF9AE}" pid="12" name="MSIP_Label_4044bd30-2ed7-4c9d-9d12-46200872a97b_SiteId">
    <vt:lpwstr>4130bd39-7c53-419c-b1e5-8758d6d63f21</vt:lpwstr>
  </property>
  <property fmtid="{D5CDD505-2E9C-101B-9397-08002B2CF9AE}" pid="13" name="Producer">
    <vt:lpwstr>Adobe PDF Library 24.5.175</vt:lpwstr>
  </property>
</Properties>
</file>