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4"/>
  </p:sldMasterIdLst>
  <p:notesMasterIdLst>
    <p:notesMasterId r:id="rId11"/>
  </p:notesMasterIdLst>
  <p:sldIdLst>
    <p:sldId id="300" r:id="rId5"/>
    <p:sldId id="298" r:id="rId6"/>
    <p:sldId id="331" r:id="rId7"/>
    <p:sldId id="328" r:id="rId8"/>
    <p:sldId id="329" r:id="rId9"/>
    <p:sldId id="301" r:id="rId10"/>
  </p:sldIdLst>
  <p:sldSz cx="12192000" cy="6858000"/>
  <p:notesSz cx="6858000" cy="9144000"/>
  <p:embeddedFontLst>
    <p:embeddedFont>
      <p:font typeface="Acumin Pro" panose="020B0504020202020204" pitchFamily="34" charset="0"/>
      <p:regular r:id="rId12"/>
      <p:bold r:id="rId13"/>
      <p:italic r:id="rId14"/>
      <p:boldItalic r:id="rId15"/>
    </p:embeddedFont>
    <p:embeddedFont>
      <p:font typeface="Acumin Pro Condensed" panose="020B0506020202020204" pitchFamily="34" charset="0"/>
      <p:regular r:id="rId16"/>
      <p:bold r:id="rId17"/>
      <p:italic r:id="rId18"/>
      <p:boldItalic r:id="rId19"/>
    </p:embeddedFont>
    <p:embeddedFont>
      <p:font typeface="Franklin Gothic Book" panose="020B0503020102020204" pitchFamily="34" charset="0"/>
      <p:regular r:id="rId20"/>
      <p:italic r:id="rId21"/>
    </p:embeddedFont>
    <p:embeddedFont>
      <p:font typeface="Franklin Gothic Medium" panose="020B0603020102020204" pitchFamily="34" charset="0"/>
      <p:regular r:id="rId22"/>
      <p: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6CE219-6CB4-4D82-2315-C217F06FFCCD}" name="Hiller, Kelly R" initials="HKR" userId="S::khiller@purdue.edu::b25b1487-7f5e-4b7f-a0b2-f8bcb0b1ea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B991"/>
    <a:srgbClr val="E9E6E3"/>
    <a:srgbClr val="DDB945"/>
    <a:srgbClr val="EBD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6" autoAdjust="0"/>
    <p:restoredTop sz="86420" autoAdjust="0"/>
  </p:normalViewPr>
  <p:slideViewPr>
    <p:cSldViewPr snapToGrid="0">
      <p:cViewPr varScale="1">
        <p:scale>
          <a:sx n="95" d="100"/>
          <a:sy n="95" d="100"/>
        </p:scale>
        <p:origin x="396" y="96"/>
      </p:cViewPr>
      <p:guideLst>
        <p:guide orient="horz" pos="1080"/>
        <p:guide pos="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26CF7-48D8-2F46-AFC8-8A5D2298DFD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BF745-0557-B241-863F-056113C70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74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H-Blk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383" y="2320849"/>
            <a:ext cx="9042305" cy="1215754"/>
          </a:xfrm>
        </p:spPr>
        <p:txBody>
          <a:bodyPr>
            <a:noAutofit/>
          </a:bodyPr>
          <a:lstStyle>
            <a:lvl1pPr algn="ctr">
              <a:defRPr sz="7200" cap="none">
                <a:solidFill>
                  <a:schemeClr val="bg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271" y="3918436"/>
            <a:ext cx="7763458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 i="0">
                <a:solidFill>
                  <a:schemeClr val="accent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46F006-5862-F126-C784-88B4C9144A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649" y="5565827"/>
            <a:ext cx="3240703" cy="5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10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H-Blk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383" y="2320849"/>
            <a:ext cx="9042305" cy="1215754"/>
          </a:xfrm>
        </p:spPr>
        <p:txBody>
          <a:bodyPr>
            <a:noAutofit/>
          </a:bodyPr>
          <a:lstStyle>
            <a:lvl1pPr algn="ctr">
              <a:defRPr sz="7200" cap="none">
                <a:solidFill>
                  <a:schemeClr val="bg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271" y="3918436"/>
            <a:ext cx="7763458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 i="0">
                <a:solidFill>
                  <a:schemeClr val="accent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14271" y="440279"/>
            <a:ext cx="7763458" cy="449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t>3/29/23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AFCB6E-FC6C-E2CE-03FA-F78F9B7C6DD9}"/>
              </a:ext>
            </a:extLst>
          </p:cNvPr>
          <p:cNvSpPr/>
          <p:nvPr userDrawn="1"/>
        </p:nvSpPr>
        <p:spPr>
          <a:xfrm>
            <a:off x="379718" y="328641"/>
            <a:ext cx="11411633" cy="620071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F74CD9-C907-54E6-4B32-EF35B304F80F}"/>
              </a:ext>
            </a:extLst>
          </p:cNvPr>
          <p:cNvSpPr/>
          <p:nvPr userDrawn="1"/>
        </p:nvSpPr>
        <p:spPr>
          <a:xfrm>
            <a:off x="3815888" y="6153664"/>
            <a:ext cx="4560224" cy="70433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9C6BFF4-0AED-1141-33D3-3DC697EE0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0521" y="6067528"/>
            <a:ext cx="110013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Acumin Pro" panose="020B0504020202020204" pitchFamily="34" charset="77"/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>
              <a:latin typeface="Acumin Pro" panose="020B0504020202020204" pitchFamily="34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C31B3A-3834-8C64-0315-AECA4A4AA8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649" y="5976334"/>
            <a:ext cx="3240703" cy="5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27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H-Blk-Pho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383" y="2490543"/>
            <a:ext cx="9042305" cy="1215754"/>
          </a:xfrm>
        </p:spPr>
        <p:txBody>
          <a:bodyPr>
            <a:noAutofit/>
          </a:bodyPr>
          <a:lstStyle>
            <a:lvl1pPr algn="ctr">
              <a:defRPr sz="7200" cap="none">
                <a:solidFill>
                  <a:schemeClr val="bg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271" y="3771067"/>
            <a:ext cx="7763458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 i="0">
                <a:solidFill>
                  <a:schemeClr val="accent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14271" y="4287170"/>
            <a:ext cx="7763458" cy="449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t>3/29/23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C3163-7E89-C90A-4497-846BA498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cumin Pro" panose="020B0504020202020204" pitchFamily="34" charset="77"/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>
              <a:latin typeface="Acumin Pro" panose="020B0504020202020204" pitchFamily="34" charset="77"/>
            </a:endParaRP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3ACCEC3-F4C9-660A-86DF-E723BF3F25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25370" y="-14718"/>
            <a:ext cx="2945014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E75BEB1-456E-7013-6B16-3E7B51C7EE6F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074124" y="-14718"/>
            <a:ext cx="2945014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F7D4A6F-8639-3ECA-AF4D-477B2965386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173618" y="-14718"/>
            <a:ext cx="2945014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F110922D-7DDA-3FFA-9425-58A199D8EBB2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273112" y="-14718"/>
            <a:ext cx="2945014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0BA15C-CBC5-26FD-DE2E-B975E0D1AA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649" y="5707184"/>
            <a:ext cx="3240703" cy="5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3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V-Blk-Phot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16098CE-DD91-43BC-F0F0-16C87D06B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590195" y="0"/>
            <a:ext cx="2595160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273C23-2BC5-B6FA-44DC-D417D77A051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7592369" y="2065416"/>
            <a:ext cx="2595160" cy="31024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CDD26CA-1611-9B35-786A-53E460EC04A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590195" y="5347595"/>
            <a:ext cx="2595160" cy="15104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BE02BC-040E-EDAE-85A8-705BF163C7A4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10384971" y="0"/>
            <a:ext cx="1807029" cy="15104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D3F7AB5-11AB-7F53-4860-F568D443C04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10384971" y="3644537"/>
            <a:ext cx="1807029" cy="3204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4413ACA-4118-D7FA-049B-07294D679729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10384971" y="1703650"/>
            <a:ext cx="1807029" cy="17476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1B44B622-62C1-F7DD-5F37-B117709D46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087" y="1214599"/>
            <a:ext cx="6314461" cy="2334697"/>
          </a:xfrm>
        </p:spPr>
        <p:txBody>
          <a:bodyPr>
            <a:noAutofit/>
          </a:bodyPr>
          <a:lstStyle>
            <a:lvl1pPr algn="l">
              <a:defRPr sz="7200" cap="none">
                <a:solidFill>
                  <a:schemeClr val="bg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72DADBF-23C6-8444-E10D-FD87789071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086" y="3650822"/>
            <a:ext cx="6314462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Tx/>
              <a:buNone/>
              <a:defRPr sz="2400" b="1" i="0">
                <a:solidFill>
                  <a:schemeClr val="accent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04D7C32-3C42-DD66-27B0-48FF96BE8D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3085" y="4138762"/>
            <a:ext cx="6314461" cy="449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t>3/29/23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52EF56-DD46-36B7-FAA5-F6217EBAAB54}"/>
              </a:ext>
            </a:extLst>
          </p:cNvPr>
          <p:cNvCxnSpPr>
            <a:cxnSpLocks/>
          </p:cNvCxnSpPr>
          <p:nvPr userDrawn="1"/>
        </p:nvCxnSpPr>
        <p:spPr>
          <a:xfrm flipH="1">
            <a:off x="723087" y="916130"/>
            <a:ext cx="6314459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4BF89A6C-E492-97AC-5E9F-21C3BCCA7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85" y="372179"/>
            <a:ext cx="1100137" cy="365125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  <a:latin typeface="Acumin Pro" panose="020B0504020202020204" pitchFamily="34" charset="77"/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>
              <a:latin typeface="Acumin Pro" panose="020B0504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4C024E-94B8-0B42-F2D7-B3BA96F53D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085" y="5583714"/>
            <a:ext cx="3240703" cy="5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H-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383" y="2301024"/>
            <a:ext cx="9042305" cy="1215754"/>
          </a:xfrm>
        </p:spPr>
        <p:txBody>
          <a:bodyPr>
            <a:noAutofit/>
          </a:bodyPr>
          <a:lstStyle>
            <a:lvl1pPr algn="ctr">
              <a:defRPr sz="7200" cap="none">
                <a:solidFill>
                  <a:schemeClr val="tx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271" y="3836827"/>
            <a:ext cx="7763458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 i="0">
                <a:solidFill>
                  <a:schemeClr val="tx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14271" y="611873"/>
            <a:ext cx="7763458" cy="449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tx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t>3/29/23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C3163-7E89-C90A-4497-846BA498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0521" y="6067528"/>
            <a:ext cx="110013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cumin Pro" panose="020B0504020202020204" pitchFamily="34" charset="77"/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>
              <a:latin typeface="Acumin Pro" panose="020B0504020202020204" pitchFamily="34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05BD1B-4B74-0DEA-AC5D-7A554C0965A7}"/>
              </a:ext>
            </a:extLst>
          </p:cNvPr>
          <p:cNvSpPr/>
          <p:nvPr userDrawn="1"/>
        </p:nvSpPr>
        <p:spPr>
          <a:xfrm>
            <a:off x="379718" y="328641"/>
            <a:ext cx="11411633" cy="62007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C4D712-C920-599A-9168-D672D43D06AF}"/>
              </a:ext>
            </a:extLst>
          </p:cNvPr>
          <p:cNvSpPr/>
          <p:nvPr userDrawn="1"/>
        </p:nvSpPr>
        <p:spPr>
          <a:xfrm>
            <a:off x="3748132" y="6153664"/>
            <a:ext cx="4695736" cy="7043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ECEDE6-A1E1-054D-09DA-C8282F9734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649" y="5979505"/>
            <a:ext cx="3240703" cy="58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4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H-Gold-Phot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383" y="2680458"/>
            <a:ext cx="9042305" cy="1215754"/>
          </a:xfrm>
        </p:spPr>
        <p:txBody>
          <a:bodyPr>
            <a:noAutofit/>
          </a:bodyPr>
          <a:lstStyle>
            <a:lvl1pPr algn="ctr">
              <a:defRPr sz="7200" cap="none">
                <a:solidFill>
                  <a:schemeClr val="tx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271" y="3960982"/>
            <a:ext cx="7763458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 i="0">
                <a:solidFill>
                  <a:schemeClr val="tx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14271" y="4477085"/>
            <a:ext cx="7763458" cy="449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tx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t>3/29/23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C3163-7E89-C90A-4497-846BA498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cumin Pro" panose="020B0504020202020204" pitchFamily="34" charset="77"/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>
              <a:latin typeface="Acumin Pro" panose="020B0504020202020204" pitchFamily="34" charset="77"/>
            </a:endParaRP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3ACCEC3-F4C9-660A-86DF-E723BF3F25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25370" y="-14718"/>
            <a:ext cx="2945014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E75BEB1-456E-7013-6B16-3E7B51C7EE6F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074124" y="-14718"/>
            <a:ext cx="2945014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F7D4A6F-8639-3ECA-AF4D-477B2965386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173618" y="-14718"/>
            <a:ext cx="2945014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F110922D-7DDA-3FFA-9425-58A199D8EBB2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273112" y="-14718"/>
            <a:ext cx="2945014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40440B-A218-84DA-90CA-378C5FF1B5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649" y="5676188"/>
            <a:ext cx="3240703" cy="58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4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V-Gold-Phot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085" y="1226956"/>
            <a:ext cx="6314461" cy="2334697"/>
          </a:xfrm>
        </p:spPr>
        <p:txBody>
          <a:bodyPr>
            <a:noAutofit/>
          </a:bodyPr>
          <a:lstStyle>
            <a:lvl1pPr algn="l">
              <a:defRPr sz="7200" cap="none">
                <a:solidFill>
                  <a:schemeClr val="tx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084" y="3663179"/>
            <a:ext cx="6314462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FontTx/>
              <a:buNone/>
              <a:defRPr sz="2400" b="1" i="0">
                <a:solidFill>
                  <a:schemeClr val="tx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3083" y="4151119"/>
            <a:ext cx="6314461" cy="449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Tx/>
              <a:buNone/>
              <a:defRPr sz="1600">
                <a:solidFill>
                  <a:schemeClr val="tx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t>3/29/23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16098CE-DD91-43BC-F0F0-16C87D06B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590195" y="0"/>
            <a:ext cx="2595160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7273C23-2BC5-B6FA-44DC-D417D77A051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7592369" y="2065416"/>
            <a:ext cx="2595160" cy="31024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CDD26CA-1611-9B35-786A-53E460EC04A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590195" y="5347595"/>
            <a:ext cx="2595160" cy="15104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BE02BC-040E-EDAE-85A8-705BF163C7A4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10384971" y="0"/>
            <a:ext cx="1807029" cy="15104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D3F7AB5-11AB-7F53-4860-F568D443C04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10384971" y="3644537"/>
            <a:ext cx="1807029" cy="3204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4413ACA-4118-D7FA-049B-07294D679729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10384971" y="1703650"/>
            <a:ext cx="1807029" cy="17476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44450E-09AD-8F0B-C5B5-7F46A2E6ADDC}"/>
              </a:ext>
            </a:extLst>
          </p:cNvPr>
          <p:cNvCxnSpPr>
            <a:cxnSpLocks/>
          </p:cNvCxnSpPr>
          <p:nvPr userDrawn="1"/>
        </p:nvCxnSpPr>
        <p:spPr>
          <a:xfrm flipH="1">
            <a:off x="723085" y="928487"/>
            <a:ext cx="631445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151CDF93-0251-F4AE-CDB2-607CB272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085" y="372179"/>
            <a:ext cx="11001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Acumin Pro" panose="020B0504020202020204" pitchFamily="34" charset="77"/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0437BF-C73D-1155-8ABA-955991A18C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127" y="5582628"/>
            <a:ext cx="3240703" cy="58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5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-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398" y="2261651"/>
            <a:ext cx="4392610" cy="2334697"/>
          </a:xfrm>
        </p:spPr>
        <p:txBody>
          <a:bodyPr>
            <a:noAutofit/>
          </a:bodyPr>
          <a:lstStyle>
            <a:lvl1pPr algn="r">
              <a:defRPr sz="6000" cap="none">
                <a:solidFill>
                  <a:schemeClr val="tx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Overview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4723" y="1445328"/>
            <a:ext cx="5371067" cy="396734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000" b="1" i="0">
                <a:solidFill>
                  <a:schemeClr val="tx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151CDF93-0251-F4AE-CDB2-607CB272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0663" y="5945077"/>
            <a:ext cx="11001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Acumin Pro" panose="020B0504020202020204" pitchFamily="34" charset="77"/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>
              <a:latin typeface="Acumin Pro" panose="020B0504020202020204" pitchFamily="34" charset="77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16284B-26D8-CC80-FBE7-C6AB0AE22901}"/>
              </a:ext>
            </a:extLst>
          </p:cNvPr>
          <p:cNvCxnSpPr>
            <a:cxnSpLocks/>
          </p:cNvCxnSpPr>
          <p:nvPr userDrawn="1"/>
        </p:nvCxnSpPr>
        <p:spPr>
          <a:xfrm flipV="1">
            <a:off x="5241365" y="1445328"/>
            <a:ext cx="0" cy="3967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26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hoto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4176D92-8FAB-782E-E607-5D0C5CC9C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DAFB6-8BB6-ADBB-6574-5B0C25E7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4671391"/>
            <a:ext cx="11266714" cy="1401419"/>
          </a:xfrm>
        </p:spPr>
        <p:txBody>
          <a:bodyPr>
            <a:normAutofit/>
          </a:bodyPr>
          <a:lstStyle>
            <a:lvl1pPr algn="ctr">
              <a:defRPr sz="48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F931D0-D7E7-D9E1-3CCC-83299A0922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8972" y="6085510"/>
            <a:ext cx="11266714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solidFill>
                  <a:schemeClr val="tx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36CDA25-94CE-9FF9-36D4-83CDB13C19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505467"/>
            <a:ext cx="11299064" cy="1483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611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C36684E-7DEE-F47A-FA01-89E8EC8104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9525"/>
            <a:ext cx="12192000" cy="6867525"/>
          </a:xfrm>
          <a:prstGeom prst="rect">
            <a:avLst/>
          </a:prstGeo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FC2CE8-E7A7-5DA8-903C-7C61B21A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21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White-Top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CEF9E-3A6E-C6FF-42DA-EDF0D1D9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BE18F7-5A47-308E-21EC-7BC52E6FFA50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A0B03B-9F39-F0B0-FD75-2762FC777C1A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85E2159F-0009-AAFF-7796-04AE85EFBC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2"/>
            <a:ext cx="11266713" cy="4311995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6">
            <a:extLst>
              <a:ext uri="{FF2B5EF4-FFF2-40B4-BE49-F238E27FC236}">
                <a16:creationId xmlns:a16="http://schemas.microsoft.com/office/drawing/2014/main" id="{52FCDFDB-E694-090C-56AB-F8906B361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8651812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36674AAC-B0FE-CEEF-2D6A-06D5447598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A69D7D-7C5C-EFC2-302A-52B2C6FDEE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34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White-Bottom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937CB7-FF71-AF7C-945C-0E285D7B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2"/>
            <a:ext cx="11266713" cy="414217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41341A-DEFD-637E-AFE4-3ADF7FF54B6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D1F6165-FBF1-BEBF-4CC5-72ACD426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00668"/>
            <a:ext cx="1100137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01B1CB-8A3D-CAC2-4156-F1B1F2EEF37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07267" y="6471698"/>
            <a:ext cx="8151973" cy="11532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6">
            <a:extLst>
              <a:ext uri="{FF2B5EF4-FFF2-40B4-BE49-F238E27FC236}">
                <a16:creationId xmlns:a16="http://schemas.microsoft.com/office/drawing/2014/main" id="{41CF9059-C253-04ED-C9A6-96F3DE8E4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11299064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258C21F1-BEAB-87A3-D83E-115CBA4BD4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237ACE-DE2C-D300-65CD-623724ABD7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6089236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31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937CB7-FF71-AF7C-945C-0E285D7B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2"/>
            <a:ext cx="11266713" cy="414217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41341A-DEFD-637E-AFE4-3ADF7FF54B6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6">
            <a:extLst>
              <a:ext uri="{FF2B5EF4-FFF2-40B4-BE49-F238E27FC236}">
                <a16:creationId xmlns:a16="http://schemas.microsoft.com/office/drawing/2014/main" id="{41CF9059-C253-04ED-C9A6-96F3DE8E4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11299064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258C21F1-BEAB-87A3-D83E-115CBA4BD4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4F866C2-6CFD-746E-EE9C-213DFB52A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951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Gray-TopLogo">
    <p:bg>
      <p:bgPr>
        <a:solidFill>
          <a:srgbClr val="E9E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CEF9E-3A6E-C6FF-42DA-EDF0D1D9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white surface with black dots&#10;&#10;AI-generated content may be incorrect.">
            <a:extLst>
              <a:ext uri="{FF2B5EF4-FFF2-40B4-BE49-F238E27FC236}">
                <a16:creationId xmlns:a16="http://schemas.microsoft.com/office/drawing/2014/main" id="{67C5331D-FFEE-DF78-A969-478254A069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0" y="3067050"/>
            <a:ext cx="1524000" cy="723900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8F238A5C-5F0A-55DB-A704-C03374DDF6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2"/>
            <a:ext cx="11266713" cy="4311995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4F707A8D-CDA5-DCF6-3DE8-B8D532F12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83AB1058-23CB-BFCB-B5BF-BE1FA7C440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3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E98FF4-28C2-911E-02C5-F149F904D0F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DE45F2-8CD6-825D-3371-106FE400C6D2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F23650A-FDA8-D081-8251-30BF7CD47E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718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Gray-BottomLogo">
    <p:bg>
      <p:bgPr>
        <a:solidFill>
          <a:srgbClr val="E9E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D1F6165-FBF1-BEBF-4CC5-72ACD426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00668"/>
            <a:ext cx="11001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21A5712-427E-C81F-9C98-C6F20D2F51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3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E679DDF-2879-4EBB-47B1-F98AE61776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2"/>
            <a:ext cx="11266713" cy="4100561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838DAEA0-419D-57DE-626C-769496EF8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11299064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670A0F-5BE9-4B20-C2B0-A6FFBB58540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B91CCD-C712-0B63-B932-D884A63E7D8A}"/>
              </a:ext>
            </a:extLst>
          </p:cNvPr>
          <p:cNvCxnSpPr>
            <a:cxnSpLocks/>
          </p:cNvCxnSpPr>
          <p:nvPr userDrawn="1"/>
        </p:nvCxnSpPr>
        <p:spPr>
          <a:xfrm flipH="1">
            <a:off x="1007267" y="6471698"/>
            <a:ext cx="8151973" cy="11532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5B4F757-AA0A-C094-1BAC-7A9B130C19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6089236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44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Gray">
    <p:bg>
      <p:bgPr>
        <a:solidFill>
          <a:srgbClr val="E9E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21A5712-427E-C81F-9C98-C6F20D2F51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3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E679DDF-2879-4EBB-47B1-F98AE61776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2"/>
            <a:ext cx="11266713" cy="4100561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838DAEA0-419D-57DE-626C-769496EF8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11299064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670A0F-5BE9-4B20-C2B0-A6FFBB58540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5F889AD-C085-DAF8-AEF4-888A2C575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951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Gold-Top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BE18F7-5A47-308E-21EC-7BC52E6FFA50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6D0D03EF-0A23-AEEB-013C-8142A602A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D173FC-F72C-559C-F454-857ABE1F163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DE1970D-09D6-D138-4789-0CE4B768A5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2"/>
            <a:ext cx="11266713" cy="4311995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726BE45A-A390-5653-D020-7289EB8F9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B571FA08-40AA-6E7F-584E-D8D51D028F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tx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29A5C2-B265-9E3B-3C12-F101C8E109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46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Gold-Bottom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CEF9E-3A6E-C6FF-42DA-EDF0D1D9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00668"/>
            <a:ext cx="1100137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BE18F7-5A47-308E-21EC-7BC52E6FFA50}"/>
              </a:ext>
            </a:extLst>
          </p:cNvPr>
          <p:cNvCxnSpPr>
            <a:cxnSpLocks/>
          </p:cNvCxnSpPr>
          <p:nvPr userDrawn="1"/>
        </p:nvCxnSpPr>
        <p:spPr>
          <a:xfrm flipH="1">
            <a:off x="1007267" y="6471698"/>
            <a:ext cx="8151973" cy="11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41341A-DEFD-637E-AFE4-3ADF7FF54B6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8EA537CD-C6A0-BE20-6371-38B941BB09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tx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6F0D643-2A33-8C05-8A50-0CEE8621CD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3"/>
            <a:ext cx="11266713" cy="4034468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D17FD12F-58BF-BA50-7FEA-7B86D6EB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11299064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C7F1CE-0D6B-B567-961B-BEDCA1DC62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6089236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987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41341A-DEFD-637E-AFE4-3ADF7FF54B6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8EA537CD-C6A0-BE20-6371-38B941BB09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tx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6F0D643-2A33-8C05-8A50-0CEE8621CD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3"/>
            <a:ext cx="11266713" cy="4034468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D17FD12F-58BF-BA50-7FEA-7B86D6EB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11299064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C07BF70C-1670-9925-2F30-E6E4D1189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080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Blk-Top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BE18F7-5A47-308E-21EC-7BC52E6FFA50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6D0D03EF-0A23-AEEB-013C-8142A602A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4D173FC-F72C-559C-F454-857ABE1F163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3AD09-C8AB-ADF0-A08B-FAF18E9DA8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12A313A-32B5-D27C-11F8-518F22250F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3"/>
            <a:ext cx="11266713" cy="4034468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4EC2A2E5-91A3-D03B-3912-EA3D5725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6CFA54-6876-F4A3-C002-CCD527CC9C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9" y="347215"/>
            <a:ext cx="2129834" cy="3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918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Blk-Bottom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CEF9E-3A6E-C6FF-42DA-EDF0D1D9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300668"/>
            <a:ext cx="1100137" cy="365125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BE18F7-5A47-308E-21EC-7BC52E6FFA50}"/>
              </a:ext>
            </a:extLst>
          </p:cNvPr>
          <p:cNvCxnSpPr>
            <a:cxnSpLocks/>
          </p:cNvCxnSpPr>
          <p:nvPr userDrawn="1"/>
        </p:nvCxnSpPr>
        <p:spPr>
          <a:xfrm flipH="1">
            <a:off x="1007267" y="6471698"/>
            <a:ext cx="8151973" cy="1153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41341A-DEFD-637E-AFE4-3ADF7FF54B6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BF239E0-E797-8DEC-DB93-CE30C2D5C3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1FA3952-DBC2-BF11-CB8A-3BDECCA95F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3"/>
            <a:ext cx="11266713" cy="4034468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tle 6">
            <a:extLst>
              <a:ext uri="{FF2B5EF4-FFF2-40B4-BE49-F238E27FC236}">
                <a16:creationId xmlns:a16="http://schemas.microsoft.com/office/drawing/2014/main" id="{43A33CF7-62A6-52DD-3D31-F09F39787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11299064" cy="577902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0DF52-7120-C844-6192-7F147449EE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9" y="6115480"/>
            <a:ext cx="2129834" cy="3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11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Bl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B41341A-DEFD-637E-AFE4-3ADF7FF54B6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BF239E0-E797-8DEC-DB93-CE30C2D5C3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1FA3952-DBC2-BF11-CB8A-3BDECCA95F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06113"/>
            <a:ext cx="11266713" cy="4034468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tle 6">
            <a:extLst>
              <a:ext uri="{FF2B5EF4-FFF2-40B4-BE49-F238E27FC236}">
                <a16:creationId xmlns:a16="http://schemas.microsoft.com/office/drawing/2014/main" id="{43A33CF7-62A6-52DD-3D31-F09F39787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11299064" cy="577902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5EB65EF1-9FF4-643C-B66B-79917C396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74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1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68086" y="1780112"/>
            <a:ext cx="11266714" cy="451832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59EDA826-C5D6-64A2-A4FD-A5406FCB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FAC08060-C6F6-7E6F-3601-5CF3F03D84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0C220EB2-A62E-457F-BF7D-12B956A22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A558B71-7650-1E4A-BDBF-7B1704874F75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B6243B-DE8E-EF59-91E8-8D9FFB723FCD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EDAD1B4-9BF0-479D-54C4-69BBDD72AF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036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2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59E3ED-7921-E7F3-A0A2-0467597EF7E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086" y="1843741"/>
            <a:ext cx="5413169" cy="4390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449F3F-4187-E891-E28D-ABAA4011813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9157" y="1843741"/>
            <a:ext cx="5425643" cy="4390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B959CD6-F6BC-D15F-EB41-56ADFEEA0C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D558BBE9-0B7C-5984-3113-C19DB69A3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B2726547-286D-3293-113A-6991E1237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F6E7336-AD54-2CA3-7EE3-51A499AF3A30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7D11F12-C985-F4EE-5C6C-A67641EB4C50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013E041-9588-3860-2672-E3B8E8309A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634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59E3ED-7921-E7F3-A0A2-0467597EF7E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087" y="1864120"/>
            <a:ext cx="3507565" cy="4390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6D77F14-E88B-D0A5-6F63-E4DA45A7CD6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342217" y="1864119"/>
            <a:ext cx="3507565" cy="43903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95E987-1BAB-5DE6-3A52-75935C62985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243137" y="1864118"/>
            <a:ext cx="3507565" cy="43903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A7A59B-9939-34CC-1F66-11B66E245B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0060F8F-6684-099F-69AE-7C372BD3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792BD4B-9140-0842-CD39-F66A0FEC04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DB69B9-CCE1-3F97-77FB-760D2D331E22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2155D3F-DC8A-8E2E-E06A-303BE28022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145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2Column-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A7A59B-9939-34CC-1F66-11B66E245B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0060F8F-6684-099F-69AE-7C372BD3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792BD4B-9140-0842-CD39-F66A0FEC04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0047E3A-D7D1-78F3-874A-5A65F92B34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0909" y="1986537"/>
            <a:ext cx="4037990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Stat Title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6938F75-871C-74A6-F57C-8E904F26213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30909" y="2489331"/>
            <a:ext cx="4037990" cy="750570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6000" b="1" baseline="0">
                <a:solidFill>
                  <a:schemeClr val="accent3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0.00K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C13A7B3-B727-52BC-C86A-E3A82D0B6A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0909" y="3354401"/>
            <a:ext cx="4037990" cy="3629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74E11FE-D3C6-2BC6-8191-2DE6002017D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128487" y="4201233"/>
            <a:ext cx="4026126" cy="18896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A6C7F5F-3326-F65B-8B6F-E4CD2568FE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8422" y="1977833"/>
            <a:ext cx="4037990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Stat Title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64E6458-C08E-7055-7668-21E0E193F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8422" y="2480627"/>
            <a:ext cx="4037990" cy="750570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6000" b="1" baseline="0">
                <a:solidFill>
                  <a:schemeClr val="accent3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0.00K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42163C-BC1F-1633-90F2-C6EFF0F34A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8422" y="3345697"/>
            <a:ext cx="4037990" cy="3629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770428-549B-E733-CDCC-C96387B33B29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096000" y="4192529"/>
            <a:ext cx="4026126" cy="18896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2A787A-C58D-39C6-8893-EE7682FBF34A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F706D76-4A2A-A79B-3DB2-B2AAD8710F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254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Column-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A7A59B-9939-34CC-1F66-11B66E245B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0060F8F-6684-099F-69AE-7C372BD3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792BD4B-9140-0842-CD39-F66A0FEC04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0047E3A-D7D1-78F3-874A-5A65F92B34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0509" y="1986537"/>
            <a:ext cx="3517901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Stat Title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6938F75-871C-74A6-F57C-8E904F26213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0509" y="2489331"/>
            <a:ext cx="3517901" cy="750570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6000" b="1" baseline="0">
                <a:solidFill>
                  <a:schemeClr val="accent3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0.00K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C13A7B3-B727-52BC-C86A-E3A82D0B6A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0509" y="3354401"/>
            <a:ext cx="3517901" cy="3629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708C00C7-A22F-D282-0605-2A6E2034E5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55482" y="1980190"/>
            <a:ext cx="3517901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Stat Title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ADB55CCC-D621-D98E-0ECB-B10EAAA0A7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55482" y="2482984"/>
            <a:ext cx="3517901" cy="750570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6000" b="1" baseline="0">
                <a:solidFill>
                  <a:schemeClr val="accent3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0.00K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2573F117-89BE-3761-E7FE-6B1480F57F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55482" y="3348054"/>
            <a:ext cx="3517901" cy="3629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5F95A66C-1C26-B8EB-CC82-8C70FF32409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03590" y="1980190"/>
            <a:ext cx="3517901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Stat Title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FB4D7E54-B5B5-3662-1D24-F23FAB05CA0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03590" y="2482984"/>
            <a:ext cx="3517901" cy="750570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6000" b="1" baseline="0">
                <a:solidFill>
                  <a:schemeClr val="accent3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0.00K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1D327CF0-F1EA-C31C-2B1E-34010AF0AE4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03590" y="3348054"/>
            <a:ext cx="3517901" cy="3629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74E11FE-D3C6-2BC6-8191-2DE6002017D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087" y="4201233"/>
            <a:ext cx="3507565" cy="18896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E64259F-7EFF-2E8F-BE03-8E2DCDCB86BE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4342138" y="4188539"/>
            <a:ext cx="3507565" cy="18896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2311616D-A502-3368-FE0F-BFE3682E660E}"/>
              </a:ext>
            </a:extLst>
          </p:cNvPr>
          <p:cNvSpPr>
            <a:spLocks noGrp="1"/>
          </p:cNvSpPr>
          <p:nvPr>
            <p:ph idx="32"/>
          </p:nvPr>
        </p:nvSpPr>
        <p:spPr>
          <a:xfrm>
            <a:off x="8203590" y="4182193"/>
            <a:ext cx="3507565" cy="18896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3D14F4C-2324-C5DD-19D5-1EF488D8735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A67C095-89A8-66D4-033D-127BD51A74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922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2Column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A7A59B-9939-34CC-1F66-11B66E245B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0060F8F-6684-099F-69AE-7C372BD3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792BD4B-9140-0842-CD39-F66A0FEC04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0047E3A-D7D1-78F3-874A-5A65F92B34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0909" y="4633784"/>
            <a:ext cx="4037990" cy="486250"/>
          </a:xfrm>
          <a:prstGeom prst="rect">
            <a:avLst/>
          </a:prstGeom>
          <a:solidFill>
            <a:schemeClr val="accent3"/>
          </a:solidFill>
        </p:spPr>
        <p:txBody>
          <a:bodyPr numCol="1" anchor="ctr">
            <a:noAutofit/>
          </a:bodyPr>
          <a:lstStyle>
            <a:lvl1pPr marL="0" indent="0" algn="ctr" fontAlgn="t">
              <a:buFontTx/>
              <a:buNone/>
              <a:defRPr sz="2000" b="1" baseline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C13A7B3-B727-52BC-C86A-E3A82D0B6A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0909" y="5236171"/>
            <a:ext cx="4037990" cy="107097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A6C7F5F-3326-F65B-8B6F-E4CD2568FE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8422" y="4625080"/>
            <a:ext cx="4037990" cy="486250"/>
          </a:xfrm>
          <a:prstGeom prst="rect">
            <a:avLst/>
          </a:prstGeom>
          <a:solidFill>
            <a:schemeClr val="accent3"/>
          </a:solidFill>
        </p:spPr>
        <p:txBody>
          <a:bodyPr numCol="1" anchor="ctr">
            <a:noAutofit/>
          </a:bodyPr>
          <a:lstStyle>
            <a:lvl1pPr marL="0" indent="0" algn="ctr" fontAlgn="t">
              <a:buFontTx/>
              <a:buNone/>
              <a:defRPr sz="2000" b="1" baseline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42163C-BC1F-1633-90F2-C6EFF0F34A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8422" y="5227467"/>
            <a:ext cx="4037990" cy="107097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2A787A-C58D-39C6-8893-EE7682FBF34A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F706D76-4A2A-A79B-3DB2-B2AAD8710F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626660B-FAF6-46BF-5C3D-8A771DDAFF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128713" y="1888971"/>
            <a:ext cx="4037990" cy="2625191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1DCB9A12-C956-52BC-E697-428116CC55D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098422" y="1888972"/>
            <a:ext cx="4037990" cy="262519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376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Column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A7A59B-9939-34CC-1F66-11B66E245B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0060F8F-6684-099F-69AE-7C372BD3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792BD4B-9140-0842-CD39-F66A0FEC04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3D14F4C-2324-C5DD-19D5-1EF488D8735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A67C095-89A8-66D4-033D-127BD51A74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90731C8-4C96-94A9-2DB0-75FD847E2D8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3041" y="4726645"/>
            <a:ext cx="3494807" cy="484608"/>
          </a:xfrm>
          <a:prstGeom prst="rect">
            <a:avLst/>
          </a:prstGeom>
          <a:solidFill>
            <a:schemeClr val="accent3"/>
          </a:solidFill>
        </p:spPr>
        <p:txBody>
          <a:bodyPr numCol="1" anchor="ctr">
            <a:noAutofit/>
          </a:bodyPr>
          <a:lstStyle>
            <a:lvl1pPr marL="0" indent="0" algn="ctr" fontAlgn="t">
              <a:buFontTx/>
              <a:buNone/>
              <a:defRPr sz="2000" b="1" baseline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F58D3FC-09BB-8BB0-F12D-BADEAB68BE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83041" y="5327390"/>
            <a:ext cx="3494807" cy="107097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16896C1B-33DE-C941-C6B2-D79BD8803B5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80845" y="1980190"/>
            <a:ext cx="3494807" cy="2625191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46BE92E7-B382-C90A-248E-E6022A45E54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42217" y="4732638"/>
            <a:ext cx="3494807" cy="484608"/>
          </a:xfrm>
          <a:prstGeom prst="rect">
            <a:avLst/>
          </a:prstGeom>
          <a:solidFill>
            <a:schemeClr val="accent3"/>
          </a:solidFill>
        </p:spPr>
        <p:txBody>
          <a:bodyPr numCol="1" anchor="ctr">
            <a:noAutofit/>
          </a:bodyPr>
          <a:lstStyle>
            <a:lvl1pPr marL="0" indent="0" algn="ctr" fontAlgn="t">
              <a:buFontTx/>
              <a:buNone/>
              <a:defRPr sz="2000" b="1" baseline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E0F8793F-3B8C-1822-82FF-FD717E56B0A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42217" y="5333383"/>
            <a:ext cx="3494807" cy="107097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72F24A3-97C2-E4A9-5D3D-02473C05E70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340021" y="1986183"/>
            <a:ext cx="3494807" cy="2625191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8208B5A-B853-50D8-2064-AADBFB3787E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01393" y="4726645"/>
            <a:ext cx="3494807" cy="484608"/>
          </a:xfrm>
          <a:prstGeom prst="rect">
            <a:avLst/>
          </a:prstGeom>
          <a:solidFill>
            <a:schemeClr val="accent3"/>
          </a:solidFill>
        </p:spPr>
        <p:txBody>
          <a:bodyPr numCol="1" anchor="ctr">
            <a:noAutofit/>
          </a:bodyPr>
          <a:lstStyle>
            <a:lvl1pPr marL="0" indent="0" algn="ctr" fontAlgn="t">
              <a:buFontTx/>
              <a:buNone/>
              <a:defRPr sz="2000" b="1" baseline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4CDC906C-E6AC-F216-FC9A-677C49AF3CA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01393" y="5327390"/>
            <a:ext cx="3494807" cy="107097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600" b="1" i="0" baseline="0">
                <a:solidFill>
                  <a:schemeClr val="tx2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Additional info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3DC04E0A-2BFA-5B60-C59A-46A8490E0E4E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199197" y="1980190"/>
            <a:ext cx="3494807" cy="262519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65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2Column-Text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A7A59B-9939-34CC-1F66-11B66E245B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0060F8F-6684-099F-69AE-7C372BD3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792BD4B-9140-0842-CD39-F66A0FEC04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3145E8E2-9BF9-15CE-C1E6-E9325081E5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61938" y="1938474"/>
            <a:ext cx="4394193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69DBDB1B-A4F7-7384-8942-37F019B27A1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61938" y="2513990"/>
            <a:ext cx="4394193" cy="123187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="0" i="0" baseline="0"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A1D65B7B-9D6F-511A-96B2-BCB01CCA2661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6561938" y="4028075"/>
            <a:ext cx="4394193" cy="20580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9BD18488-A0F0-7559-3C6D-78AF17A023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0938" y="1938474"/>
            <a:ext cx="4394193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6EFE2028-7A08-8F1A-E7D1-2B08F7E5CA2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0938" y="2513990"/>
            <a:ext cx="4394193" cy="123187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="0" i="0" baseline="0"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F25795EC-9127-84AE-2FDC-A735BFA29DA5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1100938" y="4028075"/>
            <a:ext cx="4394193" cy="20580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30C668-726D-3AE3-7D94-C9A00A3671C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E40306B-40C8-8433-75F2-01A8821619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475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Column-Text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A7A59B-9939-34CC-1F66-11B66E245B2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0060F8F-6684-099F-69AE-7C372BD3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792BD4B-9140-0842-CD39-F66A0FEC04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DB96C68B-9456-92FB-9B53-AAA8F4001C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1938474"/>
            <a:ext cx="3517901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3E7FD1E6-E2D1-53C8-064C-44C0EF14CC9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3400" y="2513990"/>
            <a:ext cx="3517901" cy="123187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="0" i="0" baseline="0"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3145E8E2-9BF9-15CE-C1E6-E9325081E5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92231" y="1938474"/>
            <a:ext cx="3517901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69DBDB1B-A4F7-7384-8942-37F019B27A1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92231" y="2513990"/>
            <a:ext cx="3517901" cy="123187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="0" i="0" baseline="0"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7E63E3AE-D9C1-B76A-C215-87BE9C57AEC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27631" y="1938474"/>
            <a:ext cx="3517901" cy="392954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2400" b="1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Story Title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42FF80F2-8B56-4DBB-1F18-68B10633DB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7631" y="2513990"/>
            <a:ext cx="3517901" cy="1231879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="0" i="0" baseline="0"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6B3E1BC0-5840-6F62-9BF8-33A9C0030ED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43736" y="4040769"/>
            <a:ext cx="3517901" cy="20580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A1D65B7B-9D6F-511A-96B2-BCB01CCA2661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4392231" y="4028075"/>
            <a:ext cx="3517901" cy="20580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DD8ED49-09D2-7938-056F-899A7132F2C8}"/>
              </a:ext>
            </a:extLst>
          </p:cNvPr>
          <p:cNvSpPr>
            <a:spLocks noGrp="1"/>
          </p:cNvSpPr>
          <p:nvPr>
            <p:ph idx="32"/>
          </p:nvPr>
        </p:nvSpPr>
        <p:spPr>
          <a:xfrm>
            <a:off x="8227631" y="4021729"/>
            <a:ext cx="3517901" cy="20580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latin typeface="Acumin Pro" panose="020B0504020202020204" pitchFamily="34" charset="77"/>
              </a:defRPr>
            </a:lvl1pPr>
            <a:lvl2pPr>
              <a:defRPr sz="1400">
                <a:latin typeface="Acumin Pro" panose="020B0504020202020204" pitchFamily="34" charset="77"/>
              </a:defRPr>
            </a:lvl2pPr>
            <a:lvl3pPr>
              <a:defRPr sz="1400">
                <a:latin typeface="Acumin Pro" panose="020B0504020202020204" pitchFamily="34" charset="77"/>
              </a:defRPr>
            </a:lvl3pPr>
            <a:lvl4pPr>
              <a:defRPr sz="1400">
                <a:latin typeface="Acumin Pro" panose="020B0504020202020204" pitchFamily="34" charset="77"/>
              </a:defRPr>
            </a:lvl4pPr>
            <a:lvl5pPr>
              <a:defRPr sz="1400">
                <a:latin typeface="Acumin Pro" panose="020B0504020202020204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8A4560E-B299-6350-3F22-68B3BE04E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63652E9-004B-7773-D933-7817691FD7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719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2Column-Text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937CB7-FF71-AF7C-945C-0E285D7B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313" y="3914015"/>
            <a:ext cx="5469743" cy="2345757"/>
          </a:xfrm>
          <a:prstGeom prst="rect">
            <a:avLst/>
          </a:prstGeom>
        </p:spPr>
        <p:txBody>
          <a:bodyPr numCol="1">
            <a:noAutofit/>
          </a:bodyPr>
          <a:lstStyle>
            <a:lvl1pPr marL="285750" indent="-285750" algn="l" fontAlgn="t">
              <a:buFont typeface="Wingdings" pitchFamily="2" charset="2"/>
              <a:buChar char="§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C508144-F984-C37C-90F6-AA8C545F3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6311" y="1858853"/>
            <a:ext cx="5469745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80D7F-9BE0-34B6-0080-2DFC58123F3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275945" y="1858853"/>
            <a:ext cx="5458727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10C66FF-C32F-9EF8-4FBC-44E08230B6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64929" y="3914014"/>
            <a:ext cx="5469743" cy="2345757"/>
          </a:xfrm>
          <a:prstGeom prst="rect">
            <a:avLst/>
          </a:prstGeom>
        </p:spPr>
        <p:txBody>
          <a:bodyPr numCol="1">
            <a:noAutofit/>
          </a:bodyPr>
          <a:lstStyle>
            <a:lvl1pPr marL="285750" indent="-285750" algn="l" fontAlgn="t">
              <a:buFont typeface="Wingdings" pitchFamily="2" charset="2"/>
              <a:buChar char="§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86D359B9-C433-04EF-E8E8-B25C86B91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A269F402-B0F7-74E8-7F77-B2E288DA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A260E0C2-BB11-C733-CE29-F6AB2E45AA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4C2CFF5-0312-8717-6AC4-59A76665426B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8992BFF-EA17-C3EB-350F-C5E0BEE82F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850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Column-Text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937CB7-FF71-AF7C-945C-0E285D7B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314" y="3903757"/>
            <a:ext cx="3534479" cy="2345757"/>
          </a:xfrm>
          <a:prstGeom prst="rect">
            <a:avLst/>
          </a:prstGeom>
        </p:spPr>
        <p:txBody>
          <a:bodyPr numCol="1">
            <a:noAutofit/>
          </a:bodyPr>
          <a:lstStyle>
            <a:lvl1pPr marL="285750" indent="-285750" algn="l" fontAlgn="t">
              <a:buFont typeface="Wingdings" pitchFamily="2" charset="2"/>
              <a:buChar char="§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C508144-F984-C37C-90F6-AA8C545F3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6312" y="1848595"/>
            <a:ext cx="3534479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80D7F-9BE0-34B6-0080-2DFC58123F3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336974" y="1848596"/>
            <a:ext cx="3527360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10C66FF-C32F-9EF8-4FBC-44E08230B6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5959" y="3903757"/>
            <a:ext cx="3534479" cy="2345757"/>
          </a:xfrm>
          <a:prstGeom prst="rect">
            <a:avLst/>
          </a:prstGeom>
        </p:spPr>
        <p:txBody>
          <a:bodyPr numCol="1">
            <a:noAutofit/>
          </a:bodyPr>
          <a:lstStyle>
            <a:lvl1pPr marL="285750" indent="-285750" algn="l" fontAlgn="t">
              <a:buFont typeface="Wingdings" pitchFamily="2" charset="2"/>
              <a:buChar char="§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D5694FC-6767-0363-8F8C-4C8AEA0C5DC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8205605" y="1837579"/>
            <a:ext cx="3527360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47E27B2-1DE2-3469-81EF-9EBD7DC7AF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94590" y="3892740"/>
            <a:ext cx="3534479" cy="2345757"/>
          </a:xfrm>
          <a:prstGeom prst="rect">
            <a:avLst/>
          </a:prstGeom>
        </p:spPr>
        <p:txBody>
          <a:bodyPr numCol="1">
            <a:noAutofit/>
          </a:bodyPr>
          <a:lstStyle>
            <a:lvl1pPr marL="285750" indent="-285750" algn="l" fontAlgn="t">
              <a:buFont typeface="Wingdings" pitchFamily="2" charset="2"/>
              <a:buChar char="§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7726DAA0-E43B-59F9-2083-9E74FC70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6">
            <a:extLst>
              <a:ext uri="{FF2B5EF4-FFF2-40B4-BE49-F238E27FC236}">
                <a16:creationId xmlns:a16="http://schemas.microsoft.com/office/drawing/2014/main" id="{79751612-06BC-5DB7-7C73-F66139AB3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7399E14-E830-2EF6-2B06-D7D5F2AE35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D5E51E-8D33-9FD1-482B-A8416217996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E359CC0-0AE0-3AA9-2EE6-2420336A05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71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V-Text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89552-EB9F-6D72-9130-E107C02C2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2" y="1780988"/>
            <a:ext cx="4314823" cy="3697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5F6EAB8-D2BB-0BDE-C7AC-895B69CA5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871" y="667804"/>
            <a:ext cx="6662927" cy="47716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78140938-4F2F-9F14-F3C0-B3B1780B9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667804"/>
            <a:ext cx="4314823" cy="935046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729AF2A0-974C-469B-7735-2EE23036F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290433"/>
            <a:ext cx="1100137" cy="365125"/>
          </a:xfrm>
        </p:spPr>
        <p:txBody>
          <a:bodyPr/>
          <a:lstStyle>
            <a:lvl1pPr algn="l">
              <a:defRPr/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F931628-26EF-32D3-06E2-E0B00800A5E7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3696452-C6C1-C2D1-42B1-07746E7E609F}"/>
              </a:ext>
            </a:extLst>
          </p:cNvPr>
          <p:cNvCxnSpPr>
            <a:cxnSpLocks/>
          </p:cNvCxnSpPr>
          <p:nvPr userDrawn="1"/>
        </p:nvCxnSpPr>
        <p:spPr>
          <a:xfrm flipH="1">
            <a:off x="1007267" y="6471698"/>
            <a:ext cx="8151973" cy="11532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8EF4CF4-7B9F-2FA4-0AFC-598163C3C4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6089236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0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V-Text-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67804"/>
            <a:ext cx="6562498" cy="5248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59AA2-58AF-A659-F919-8BDA04ADA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6314" y="1785413"/>
            <a:ext cx="4325711" cy="4149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DA5781E0-5696-82B7-1007-773E75642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667804"/>
            <a:ext cx="4314823" cy="935046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860380DA-377C-A726-F3B0-DCE75E7BB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199" y="6290433"/>
            <a:ext cx="1100137" cy="365125"/>
          </a:xfrm>
        </p:spPr>
        <p:txBody>
          <a:bodyPr/>
          <a:lstStyle>
            <a:lvl1pPr algn="l">
              <a:defRPr/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BB378B2-FA38-4F68-2711-88179DF4B3B2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395239"/>
            <a:ext cx="1129906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678104-9A4F-AF79-9AE1-8CA810F68DC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07267" y="6471698"/>
            <a:ext cx="8151973" cy="11532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D839FA72-553B-1FE6-5721-743EAC3AD9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6089236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54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2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6313" y="1871096"/>
            <a:ext cx="5458727" cy="4317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F92D672-5C11-B647-ADA7-722837BA86C0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286962" y="1871096"/>
            <a:ext cx="5458727" cy="43177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088E96CC-B779-413A-4E9D-875B3E3A8B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634663" y="637949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76AEB301-3963-48B6-A1DD-CF117B70E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2862C3A-4DF3-0E37-CDC3-B18D3A13F1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ECC85BA-50B2-2E67-F483-2840A63137DA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D17710-6C8C-AD47-41C6-F42CE841B85B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3193082-DEC1-8BC8-254A-B3B8EE7969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Photo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8086" y="1891940"/>
            <a:ext cx="5862679" cy="2055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59AA2-58AF-A659-F919-8BDA04ADA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15759" y="1891939"/>
            <a:ext cx="5129927" cy="43075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92B2E6-F25A-DAD4-50C4-028EE4F9F20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486577" y="4143921"/>
            <a:ext cx="2844188" cy="2055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4F1D849-D57F-29CA-A61A-41080772610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8086" y="4143921"/>
            <a:ext cx="2844188" cy="20555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E915C52F-4D8F-063B-33FF-157226409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6">
            <a:extLst>
              <a:ext uri="{FF2B5EF4-FFF2-40B4-BE49-F238E27FC236}">
                <a16:creationId xmlns:a16="http://schemas.microsoft.com/office/drawing/2014/main" id="{836AECA3-F85E-69FA-C4E7-43B815CC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71E7C696-BAD6-EC45-C569-DDA5635B6C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167805-3FBF-DA0B-E96D-F29AE2FC1CD3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D8BD59-193C-6A4B-505F-ABCF6A5BC89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D49ECB2-5E03-08F0-E50A-6CF5F90A14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44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6Photo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59AA2-58AF-A659-F919-8BDA04ADA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5428" y="3644133"/>
            <a:ext cx="354179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4F1D849-D57F-29CA-A61A-41080772610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7200" y="1795400"/>
            <a:ext cx="3520020" cy="17504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0A3B0E8-AC0D-A169-37E3-2D123D6EBF24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325104" y="1795400"/>
            <a:ext cx="3520020" cy="17504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640970D8-E511-89A8-FC5C-6DB37485ADE3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181729" y="1795400"/>
            <a:ext cx="3520020" cy="17504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B04B79A-B4BD-0306-3D46-D570E1F51CA6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4303332" y="3644133"/>
            <a:ext cx="354179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50B4796-C4B7-C272-5ADD-7D6C896B703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8181729" y="3644133"/>
            <a:ext cx="354179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633AE4D-056F-FC97-1F10-877F247AB319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413656" y="6022946"/>
            <a:ext cx="354179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19716662-3C77-F831-E45C-F9EA49810F58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435428" y="4174213"/>
            <a:ext cx="3520020" cy="17504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1ED1A14F-5E0D-476E-9C60-BD987EFC4940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4303332" y="4174213"/>
            <a:ext cx="3520020" cy="17504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A0003A4C-26CB-DD7F-0B22-024AFB58DC67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8193008" y="4174213"/>
            <a:ext cx="3520020" cy="17504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8CE8D58-56A2-6AE5-AB18-C53F4134DD88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4281560" y="6022946"/>
            <a:ext cx="354179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A4C2D1F-1A58-AC60-F606-B816E5F23FF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8193008" y="6022946"/>
            <a:ext cx="3541792" cy="3657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1BED45C0-040C-0831-071F-6665F188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72384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6">
            <a:extLst>
              <a:ext uri="{FF2B5EF4-FFF2-40B4-BE49-F238E27FC236}">
                <a16:creationId xmlns:a16="http://schemas.microsoft.com/office/drawing/2014/main" id="{C0C81A24-810F-2D95-1C9F-89B5FA953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61693CFB-3D40-B0BB-F880-C21DBE5173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FB419C2-6F56-C356-62C9-9BE57F2135A7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46BA17B-716B-21F5-7F2A-AD0A3FF3D7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30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7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C508144-F984-C37C-90F6-AA8C545F3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6314" y="2001397"/>
            <a:ext cx="2611015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80D7F-9BE0-34B6-0080-2DFC58123F3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344063" y="2001397"/>
            <a:ext cx="2605756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D5694FC-6767-0363-8F8C-4C8AEA0C5DC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236553" y="2001397"/>
            <a:ext cx="2605756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223A017-A902-92C1-8A99-7D45B08D860D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9129043" y="2001397"/>
            <a:ext cx="2605756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FE352EAA-3DC6-450E-518D-B55638975ECE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1843620" y="4109785"/>
            <a:ext cx="2611015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E5E3807-051E-4D4B-1143-A6B4BDDBB5D8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4741369" y="4109785"/>
            <a:ext cx="2605756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659EF4B-6B57-DE2A-B33A-D60A659CFE6D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7633859" y="4109785"/>
            <a:ext cx="2605756" cy="18856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177B502D-43EF-708E-A450-723E3DF4D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6">
            <a:extLst>
              <a:ext uri="{FF2B5EF4-FFF2-40B4-BE49-F238E27FC236}">
                <a16:creationId xmlns:a16="http://schemas.microsoft.com/office/drawing/2014/main" id="{4E8FFC23-9125-352A-82B4-020AEF16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5E5EABC4-5A36-8044-7BE6-8DBA23FC27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773D1F-41D9-3EF1-7EFF-1BA563A250FF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4E8A07-9838-6B1D-352E-1E4D670BADDE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804E1E2-2B4B-B54E-F51E-7732F8C627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13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2Photo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21986" y="1918193"/>
            <a:ext cx="5212813" cy="2055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92B2E6-F25A-DAD4-50C4-028EE4F9F20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521986" y="4159157"/>
            <a:ext cx="5212813" cy="2055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C2C5294-0EFC-A3EC-D994-11DDCFE70D6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46315" y="1918193"/>
            <a:ext cx="5745165" cy="430757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C2E23D62-688F-5DF4-14FC-E5BA3E4B5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54455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itle 6">
            <a:extLst>
              <a:ext uri="{FF2B5EF4-FFF2-40B4-BE49-F238E27FC236}">
                <a16:creationId xmlns:a16="http://schemas.microsoft.com/office/drawing/2014/main" id="{BE905469-A8A7-C35E-822C-9D7392697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6C405820-79BD-D353-B439-2BD637393D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947A63-0E2E-8144-F407-99D0EA5B3DB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5142220-88D9-4672-335A-92DF35C7C4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27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Photo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21986" y="1881871"/>
            <a:ext cx="5212813" cy="2055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92B2E6-F25A-DAD4-50C4-028EE4F9F20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9287219" y="4122835"/>
            <a:ext cx="2447580" cy="2055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4F1D849-D57F-29CA-A61A-41080772610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521986" y="4117918"/>
            <a:ext cx="2528916" cy="20555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C2C5294-0EFC-A3EC-D994-11DDCFE70D6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46315" y="1881871"/>
            <a:ext cx="5745165" cy="430757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C140ECD7-F041-FE86-3082-DF8545F25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54455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6">
            <a:extLst>
              <a:ext uri="{FF2B5EF4-FFF2-40B4-BE49-F238E27FC236}">
                <a16:creationId xmlns:a16="http://schemas.microsoft.com/office/drawing/2014/main" id="{DF1BE928-0DEA-2B96-95D5-444512A18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58D352BE-3B18-146E-41E0-DF8F039C74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353415-90C1-DEEE-AA4E-8E33D0093B10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A427642C-946D-C544-915C-759B0AD563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41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Blocks-B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4CFF414-FA47-F7EC-7EFB-7073E26BB831}"/>
              </a:ext>
            </a:extLst>
          </p:cNvPr>
          <p:cNvSpPr/>
          <p:nvPr userDrawn="1"/>
        </p:nvSpPr>
        <p:spPr>
          <a:xfrm>
            <a:off x="7938475" y="1820655"/>
            <a:ext cx="3319531" cy="45132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cumin Pro" panose="020B0504020202020204" pitchFamily="34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3C0F4F-1E76-E3A4-E5AA-8FA79C7C69FB}"/>
              </a:ext>
            </a:extLst>
          </p:cNvPr>
          <p:cNvSpPr/>
          <p:nvPr userDrawn="1"/>
        </p:nvSpPr>
        <p:spPr>
          <a:xfrm>
            <a:off x="4420956" y="1820656"/>
            <a:ext cx="3319531" cy="45132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cumin Pro" panose="020B0504020202020204" pitchFamily="34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7105CB-DECE-0616-2A57-776784CFC1CB}"/>
              </a:ext>
            </a:extLst>
          </p:cNvPr>
          <p:cNvSpPr/>
          <p:nvPr userDrawn="1"/>
        </p:nvSpPr>
        <p:spPr>
          <a:xfrm>
            <a:off x="903437" y="1820657"/>
            <a:ext cx="3319531" cy="45132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cumin Pro" panose="020B0504020202020204" pitchFamily="34" charset="77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13FE17-B697-FB87-4ED6-D832D798E9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3506" y="1941229"/>
            <a:ext cx="3319462" cy="3395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800" b="1" i="0" baseline="0">
                <a:solidFill>
                  <a:schemeClr val="bg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B65CB9D-AA49-05C2-2100-C63D32C82B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01943" y="4550585"/>
            <a:ext cx="2951163" cy="155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3204028-135E-83A2-B94A-693154F531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1284" y="1941229"/>
            <a:ext cx="3319462" cy="3395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800" b="1" i="0" baseline="0">
                <a:solidFill>
                  <a:schemeClr val="bg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D4E810FD-2D00-764A-B144-B235C21E32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9721" y="4550585"/>
            <a:ext cx="2951163" cy="155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0A71EF50-386A-A3B9-93FB-6EF179A4EE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38803" y="1938679"/>
            <a:ext cx="3319462" cy="3395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800" b="1" i="0" baseline="0">
                <a:solidFill>
                  <a:schemeClr val="bg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6AE17ED9-FDD9-34C3-1F7D-9A8EA4C4B4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37240" y="4548035"/>
            <a:ext cx="2951163" cy="155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40B5B1B-89D1-9945-6AB1-0D9B2E27009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87907" y="2570021"/>
            <a:ext cx="2950589" cy="16913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body copy.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CAB75A6-8C36-AD93-09A1-D377BF55C686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4605427" y="2570020"/>
            <a:ext cx="2950589" cy="16913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body copy.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BFCE088-E342-EDAD-213D-39C8B8D85057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8122945" y="2570020"/>
            <a:ext cx="2950589" cy="16913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body copy.</a:t>
            </a: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85A96C43-5700-D08C-D4E1-E72C33EABF0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634663" y="6354455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Title 6">
            <a:extLst>
              <a:ext uri="{FF2B5EF4-FFF2-40B4-BE49-F238E27FC236}">
                <a16:creationId xmlns:a16="http://schemas.microsoft.com/office/drawing/2014/main" id="{3031BA61-6F43-CD73-2617-4CACF7E7C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66ECA49F-C0B8-02B2-231B-B292CC0357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875EEC-B814-563C-D772-6A6EA4935E30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118454-8A24-6C34-B1EC-03A6DE69718F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662B3492-0350-F8C5-9EAB-28C9E421B4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126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3Blocks-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98D576-4759-5408-883D-2E56D9D0F603}"/>
              </a:ext>
            </a:extLst>
          </p:cNvPr>
          <p:cNvSpPr/>
          <p:nvPr userDrawn="1"/>
        </p:nvSpPr>
        <p:spPr>
          <a:xfrm>
            <a:off x="7938216" y="1867922"/>
            <a:ext cx="3319531" cy="4513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C44A1A-1D1D-F2D9-8EC1-EFF25EBA1FB0}"/>
              </a:ext>
            </a:extLst>
          </p:cNvPr>
          <p:cNvSpPr/>
          <p:nvPr userDrawn="1"/>
        </p:nvSpPr>
        <p:spPr>
          <a:xfrm>
            <a:off x="4420697" y="1867923"/>
            <a:ext cx="3319531" cy="4513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38D75A-DD50-6C6E-0A9D-7F77E72C780A}"/>
              </a:ext>
            </a:extLst>
          </p:cNvPr>
          <p:cNvSpPr/>
          <p:nvPr userDrawn="1"/>
        </p:nvSpPr>
        <p:spPr>
          <a:xfrm>
            <a:off x="903178" y="1867924"/>
            <a:ext cx="3319531" cy="4513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76A1563-09E6-06B6-EC4A-8E309CC57B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3247" y="1988496"/>
            <a:ext cx="3319462" cy="3395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t">
              <a:spcBef>
                <a:spcPts val="0"/>
              </a:spcBef>
              <a:buFontTx/>
              <a:buNone/>
              <a:defRPr sz="1800" b="1" i="0" baseline="0">
                <a:solidFill>
                  <a:schemeClr val="tx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AF401EC8-7352-A985-133C-726A718A9E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1025" y="1988496"/>
            <a:ext cx="3319462" cy="3395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t">
              <a:spcBef>
                <a:spcPts val="0"/>
              </a:spcBef>
              <a:buFontTx/>
              <a:buNone/>
              <a:defRPr sz="1800" b="1" i="0" baseline="0">
                <a:solidFill>
                  <a:schemeClr val="tx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71A04C69-EC92-81B2-FCD5-39464C669B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38544" y="1985946"/>
            <a:ext cx="3319462" cy="3395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t">
              <a:spcBef>
                <a:spcPts val="0"/>
              </a:spcBef>
              <a:buFontTx/>
              <a:buNone/>
              <a:defRPr sz="1800" b="1" i="0" baseline="0">
                <a:solidFill>
                  <a:schemeClr val="tx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AE5BF8CB-9477-F598-75C4-6F35D608B35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1684" y="2592700"/>
            <a:ext cx="2951163" cy="16913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body copy.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AE6CE746-1703-63A8-BBD4-546AD104E27E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4604880" y="2617288"/>
            <a:ext cx="2951163" cy="16913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body copy.</a:t>
            </a: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53952BA5-2190-5106-0EBD-DA1D15EFBB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01684" y="4597852"/>
            <a:ext cx="2951163" cy="155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835FE666-CADC-4DB4-80A4-BFD9823DE0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9462" y="4597852"/>
            <a:ext cx="2951163" cy="155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ECA5017-0E7C-4957-02B2-65FA6C1F6E5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36981" y="4595302"/>
            <a:ext cx="2951163" cy="155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9F4CE92C-83FA-CA44-69CB-E6229E144199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8129414" y="2623454"/>
            <a:ext cx="2951163" cy="16913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body copy.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693F6A7-02E1-0B78-3DBC-9EB54343FDB3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10634663" y="6390313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4B11080C-ECDB-68AD-2E43-0BF70CFEB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AE03DAD-537C-958F-66D6-D051D85CAF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CA96965-34CB-192F-CE4F-959F2468C719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527B5D-6C94-14EB-EE79-42144EAEEFC0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0969FD8-256F-25C3-372A-DAF005BE46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466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5Blocks-Colorf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79A34A-6A6B-FC98-1EC8-8347FAB1A48F}"/>
              </a:ext>
            </a:extLst>
          </p:cNvPr>
          <p:cNvSpPr/>
          <p:nvPr userDrawn="1"/>
        </p:nvSpPr>
        <p:spPr>
          <a:xfrm>
            <a:off x="1008584" y="2171958"/>
            <a:ext cx="1918020" cy="4364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3F2A76-73C1-7478-1C52-F70D9B50BC0A}"/>
              </a:ext>
            </a:extLst>
          </p:cNvPr>
          <p:cNvSpPr/>
          <p:nvPr userDrawn="1"/>
        </p:nvSpPr>
        <p:spPr>
          <a:xfrm>
            <a:off x="1011339" y="2671917"/>
            <a:ext cx="1915265" cy="323350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12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6525D0-8078-E003-46A7-FFCB83C221E0}"/>
              </a:ext>
            </a:extLst>
          </p:cNvPr>
          <p:cNvSpPr/>
          <p:nvPr userDrawn="1"/>
        </p:nvSpPr>
        <p:spPr>
          <a:xfrm>
            <a:off x="3045437" y="2171958"/>
            <a:ext cx="1918020" cy="4364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6AD059-9160-4AE4-0F86-92FB0AAD082C}"/>
              </a:ext>
            </a:extLst>
          </p:cNvPr>
          <p:cNvSpPr/>
          <p:nvPr userDrawn="1"/>
        </p:nvSpPr>
        <p:spPr>
          <a:xfrm>
            <a:off x="3048192" y="2671917"/>
            <a:ext cx="1915265" cy="32335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12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F701C0-7A2F-0B95-E95C-07302A14CA56}"/>
              </a:ext>
            </a:extLst>
          </p:cNvPr>
          <p:cNvSpPr/>
          <p:nvPr userDrawn="1"/>
        </p:nvSpPr>
        <p:spPr>
          <a:xfrm>
            <a:off x="5082290" y="2171958"/>
            <a:ext cx="1918020" cy="43641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786ED8-9187-C7FB-F774-CE52A2971FFD}"/>
              </a:ext>
            </a:extLst>
          </p:cNvPr>
          <p:cNvSpPr/>
          <p:nvPr userDrawn="1"/>
        </p:nvSpPr>
        <p:spPr>
          <a:xfrm>
            <a:off x="5085045" y="2671917"/>
            <a:ext cx="1915265" cy="32335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12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6F5635-02F3-829F-B778-4A766D8D4A2D}"/>
              </a:ext>
            </a:extLst>
          </p:cNvPr>
          <p:cNvSpPr/>
          <p:nvPr userDrawn="1"/>
        </p:nvSpPr>
        <p:spPr>
          <a:xfrm>
            <a:off x="7119143" y="2171958"/>
            <a:ext cx="1918020" cy="43641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BD6A50-2E1C-FDDB-2F9B-D9101B8535C5}"/>
              </a:ext>
            </a:extLst>
          </p:cNvPr>
          <p:cNvSpPr/>
          <p:nvPr userDrawn="1"/>
        </p:nvSpPr>
        <p:spPr>
          <a:xfrm>
            <a:off x="7121898" y="2671917"/>
            <a:ext cx="1915265" cy="32335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12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39B4FF-413F-3DBC-C6E4-087C951C5464}"/>
              </a:ext>
            </a:extLst>
          </p:cNvPr>
          <p:cNvSpPr/>
          <p:nvPr userDrawn="1"/>
        </p:nvSpPr>
        <p:spPr>
          <a:xfrm>
            <a:off x="9155998" y="2171958"/>
            <a:ext cx="1918020" cy="4364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CB8434E-9F38-4592-327E-51A570C73E09}"/>
              </a:ext>
            </a:extLst>
          </p:cNvPr>
          <p:cNvSpPr/>
          <p:nvPr userDrawn="1"/>
        </p:nvSpPr>
        <p:spPr>
          <a:xfrm>
            <a:off x="9158753" y="2671917"/>
            <a:ext cx="1915265" cy="32335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12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1BA8130D-B7F2-9815-5056-6F334D4BBA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8584" y="2295271"/>
            <a:ext cx="1918018" cy="2205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100" b="1" i="0" baseline="0">
                <a:solidFill>
                  <a:schemeClr val="bg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5" name="Text Placeholder 6">
            <a:extLst>
              <a:ext uri="{FF2B5EF4-FFF2-40B4-BE49-F238E27FC236}">
                <a16:creationId xmlns:a16="http://schemas.microsoft.com/office/drawing/2014/main" id="{A41A66E4-0B84-E1FB-88CD-3E0E6E80C49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45438" y="2279914"/>
            <a:ext cx="1918018" cy="2205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100" b="1" i="0" baseline="0">
                <a:solidFill>
                  <a:schemeClr val="bg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235E5CE7-3D80-1BB5-DACD-8A63CA927E9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82291" y="2279914"/>
            <a:ext cx="1918018" cy="2205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100" b="1" i="0" baseline="0">
                <a:solidFill>
                  <a:schemeClr val="bg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685C02D4-EA4F-4962-D397-F6439EC5C6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19145" y="2279914"/>
            <a:ext cx="1918018" cy="2205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100" b="1" i="0" baseline="0">
                <a:solidFill>
                  <a:schemeClr val="bg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8" name="Text Placeholder 6">
            <a:extLst>
              <a:ext uri="{FF2B5EF4-FFF2-40B4-BE49-F238E27FC236}">
                <a16:creationId xmlns:a16="http://schemas.microsoft.com/office/drawing/2014/main" id="{1F46F0A7-55C4-6BAE-BCB0-157A86C91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56000" y="2282232"/>
            <a:ext cx="1918018" cy="2205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100" b="1" i="0" baseline="0">
                <a:solidFill>
                  <a:schemeClr val="bg1"/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9E69C3F7-0A3A-FAC2-6540-8BB750E9A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7982" y="2824079"/>
            <a:ext cx="1658269" cy="29580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040CB427-2320-1A81-037C-6D83BCA5B36F}"/>
              </a:ext>
            </a:extLst>
          </p:cNvPr>
          <p:cNvSpPr>
            <a:spLocks noGrp="1"/>
          </p:cNvSpPr>
          <p:nvPr>
            <p:ph type="body" sz="half" idx="32"/>
          </p:nvPr>
        </p:nvSpPr>
        <p:spPr>
          <a:xfrm>
            <a:off x="3175312" y="2811226"/>
            <a:ext cx="1658269" cy="29580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3144BCA8-7BD5-8323-CDAB-E5362D78AA68}"/>
              </a:ext>
            </a:extLst>
          </p:cNvPr>
          <p:cNvSpPr>
            <a:spLocks noGrp="1"/>
          </p:cNvSpPr>
          <p:nvPr>
            <p:ph type="body" sz="half" idx="33"/>
          </p:nvPr>
        </p:nvSpPr>
        <p:spPr>
          <a:xfrm>
            <a:off x="5212165" y="2809654"/>
            <a:ext cx="1658269" cy="29580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82EC0719-39BA-B2AB-F29D-3C947DC78925}"/>
              </a:ext>
            </a:extLst>
          </p:cNvPr>
          <p:cNvSpPr>
            <a:spLocks noGrp="1"/>
          </p:cNvSpPr>
          <p:nvPr>
            <p:ph type="body" sz="half" idx="34"/>
          </p:nvPr>
        </p:nvSpPr>
        <p:spPr>
          <a:xfrm>
            <a:off x="7249018" y="2809654"/>
            <a:ext cx="1658269" cy="29580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B939ED29-1A95-3771-8E52-C1F99F848ABD}"/>
              </a:ext>
            </a:extLst>
          </p:cNvPr>
          <p:cNvSpPr>
            <a:spLocks noGrp="1"/>
          </p:cNvSpPr>
          <p:nvPr>
            <p:ph type="body" sz="half" idx="35"/>
          </p:nvPr>
        </p:nvSpPr>
        <p:spPr>
          <a:xfrm>
            <a:off x="9285873" y="2824079"/>
            <a:ext cx="1658269" cy="29580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5ECFC431-275D-7246-EDF6-90A3A668E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6">
            <a:extLst>
              <a:ext uri="{FF2B5EF4-FFF2-40B4-BE49-F238E27FC236}">
                <a16:creationId xmlns:a16="http://schemas.microsoft.com/office/drawing/2014/main" id="{2D756FEC-1853-9539-2F68-7F6BA048F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559559"/>
            <a:ext cx="7795489" cy="57790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163AB125-E190-D815-9AF5-A4A79A3279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1188925"/>
            <a:ext cx="11277444" cy="3657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" panose="020B0506020202020204" pitchFamily="34" charset="77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1FDEF3A-45B4-3520-2243-5D457F2B9C2E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383880"/>
            <a:ext cx="8651812" cy="1135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F393C6-8E68-99A7-5D7C-67F162B07A62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6483231"/>
            <a:ext cx="1073826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3524073-38BA-9987-6856-F7FF283E13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698" y="356067"/>
            <a:ext cx="2129834" cy="38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407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V-Photo-Text-Bl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C36684E-7DEE-F47A-FA01-89E8EC8104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10386" y="-9524"/>
            <a:ext cx="6581614" cy="6882938"/>
          </a:xfrm>
          <a:prstGeom prst="rect">
            <a:avLst/>
          </a:prstGeo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3836B8-46F8-6347-6A27-7BDA1D77E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13032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91E0E4-70E8-E028-B004-981708202852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682110"/>
            <a:ext cx="47310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B47029C5-F7B2-D4F2-9BBA-5BA5E3381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68" y="921070"/>
            <a:ext cx="4731014" cy="1212206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11C4446-5C18-E55C-66C5-87768F2A1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6468" y="2207418"/>
            <a:ext cx="4731014" cy="3538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6374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Slide-V-Photo-Text-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C36684E-7DEE-F47A-FA01-89E8EC8104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10386" y="-9525"/>
            <a:ext cx="6581614" cy="6882938"/>
          </a:xfrm>
          <a:prstGeom prst="rect">
            <a:avLst/>
          </a:prstGeo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7656EE-046E-269A-42B4-2F46D97DE061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7" y="682110"/>
            <a:ext cx="4731015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6A7C160F-743B-1CAD-BD44-F05ED6E998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68" y="921070"/>
            <a:ext cx="4731014" cy="1212206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DF01507-E3A2-4DD4-780C-50536F598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6468" y="2207418"/>
            <a:ext cx="4731014" cy="3538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4271BB7F-4416-52A3-AC7F-D6F1A3DE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13032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5020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CEF9E-3A6E-C6FF-42DA-EDF0D1D9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8F238A5C-5F0A-55DB-A704-C03374DDF6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64280"/>
            <a:ext cx="11266713" cy="4253827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4F707A8D-CDA5-DCF6-3DE8-B8D532F12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886933"/>
            <a:ext cx="11288332" cy="449038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E98FF4-28C2-911E-02C5-F149F904D0F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1518533"/>
            <a:ext cx="11299064" cy="1483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985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Gray">
    <p:bg>
      <p:bgPr>
        <a:solidFill>
          <a:srgbClr val="E9E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CEF9E-3A6E-C6FF-42DA-EDF0D1D9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8F238A5C-5F0A-55DB-A704-C03374DDF6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64280"/>
            <a:ext cx="11266713" cy="4253827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4F707A8D-CDA5-DCF6-3DE8-B8D532F12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886933"/>
            <a:ext cx="11288332" cy="449038"/>
          </a:xfrm>
        </p:spPr>
        <p:txBody>
          <a:bodyPr>
            <a:noAutofit/>
          </a:bodyPr>
          <a:lstStyle>
            <a:lvl1pPr>
              <a:defRPr sz="40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E98FF4-28C2-911E-02C5-F149F904D0F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1518533"/>
            <a:ext cx="11299064" cy="1483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287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CEF9E-3A6E-C6FF-42DA-EDF0D1D9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8F238A5C-5F0A-55DB-A704-C03374DDF6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64280"/>
            <a:ext cx="11266713" cy="4253827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4F707A8D-CDA5-DCF6-3DE8-B8D532F12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886933"/>
            <a:ext cx="11288332" cy="449038"/>
          </a:xfrm>
        </p:spPr>
        <p:txBody>
          <a:bodyPr>
            <a:noAutofit/>
          </a:bodyPr>
          <a:lstStyle>
            <a:lvl1pPr>
              <a:defRPr sz="40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E98FF4-28C2-911E-02C5-F149F904D0F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1518533"/>
            <a:ext cx="11299064" cy="148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127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Bl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CEF9E-3A6E-C6FF-42DA-EDF0D1D9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4663" y="6300668"/>
            <a:ext cx="1100137" cy="365125"/>
          </a:xfrm>
        </p:spPr>
        <p:txBody>
          <a:bodyPr/>
          <a:lstStyle/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8F238A5C-5F0A-55DB-A704-C03374DDF6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1864280"/>
            <a:ext cx="11266713" cy="4253827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 algn="l">
              <a:buFontTx/>
              <a:buNone/>
              <a:defRPr sz="1800"/>
            </a:lvl2pPr>
            <a:lvl3pPr marL="914400" indent="0" algn="l">
              <a:buFontTx/>
              <a:buNone/>
              <a:defRPr sz="1800"/>
            </a:lvl3pPr>
            <a:lvl4pPr marL="1371600" indent="0" algn="l">
              <a:buFontTx/>
              <a:buNone/>
              <a:defRPr sz="1800"/>
            </a:lvl4pPr>
            <a:lvl5pPr marL="1828800" indent="0" algn="l">
              <a:buFontTx/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4F707A8D-CDA5-DCF6-3DE8-B8D532F12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68" y="886933"/>
            <a:ext cx="11288332" cy="449038"/>
          </a:xfrm>
        </p:spPr>
        <p:txBody>
          <a:bodyPr>
            <a:noAutofit/>
          </a:bodyPr>
          <a:lstStyle>
            <a:lvl1pPr>
              <a:defRPr sz="4000">
                <a:latin typeface="Acumin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E98FF4-28C2-911E-02C5-F149F904D0F6}"/>
              </a:ext>
            </a:extLst>
          </p:cNvPr>
          <p:cNvCxnSpPr>
            <a:cxnSpLocks/>
          </p:cNvCxnSpPr>
          <p:nvPr userDrawn="1"/>
        </p:nvCxnSpPr>
        <p:spPr>
          <a:xfrm flipH="1">
            <a:off x="446468" y="1518533"/>
            <a:ext cx="11299064" cy="1483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850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-Bl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800" y="0"/>
            <a:ext cx="2235200" cy="6858000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A299E1-2370-DAD5-6ECE-F8A47908FA8D}"/>
              </a:ext>
            </a:extLst>
          </p:cNvPr>
          <p:cNvSpPr/>
          <p:nvPr userDrawn="1"/>
        </p:nvSpPr>
        <p:spPr>
          <a:xfrm>
            <a:off x="379718" y="328641"/>
            <a:ext cx="11411633" cy="620071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B29BBF-A5FF-F85D-0139-3B21E3A261BD}"/>
              </a:ext>
            </a:extLst>
          </p:cNvPr>
          <p:cNvSpPr/>
          <p:nvPr userDrawn="1"/>
        </p:nvSpPr>
        <p:spPr>
          <a:xfrm>
            <a:off x="3890235" y="6153664"/>
            <a:ext cx="4411531" cy="70433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9673714-B91D-958B-BECF-955912297D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271" y="3692163"/>
            <a:ext cx="7763458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 i="0">
                <a:solidFill>
                  <a:schemeClr val="bg2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Contact info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27678-CF69-7692-DE16-D6E850A635E5}"/>
              </a:ext>
            </a:extLst>
          </p:cNvPr>
          <p:cNvSpPr txBox="1"/>
          <p:nvPr userDrawn="1"/>
        </p:nvSpPr>
        <p:spPr>
          <a:xfrm>
            <a:off x="2214272" y="2110146"/>
            <a:ext cx="77634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Acumin Pro" panose="020B0504020202020204" pitchFamily="34" charset="77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87617B-0B07-1C54-BD56-5A71A35852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649" y="5976334"/>
            <a:ext cx="3240703" cy="58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539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-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D0553A-ED88-8ECA-28A2-825EEC198DCD}"/>
              </a:ext>
            </a:extLst>
          </p:cNvPr>
          <p:cNvSpPr/>
          <p:nvPr userDrawn="1"/>
        </p:nvSpPr>
        <p:spPr>
          <a:xfrm>
            <a:off x="379718" y="328641"/>
            <a:ext cx="11411633" cy="62007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6109271-B2E0-D6EE-9BBE-E10F973981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4271" y="3692163"/>
            <a:ext cx="7763458" cy="4492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 i="0">
                <a:solidFill>
                  <a:schemeClr val="tx1"/>
                </a:solidFill>
                <a:latin typeface="Acumin Pro" panose="020B0504020202020204" pitchFamily="34" charset="77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Contact info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93836-5FF0-6BB9-536D-D8A476EDEA26}"/>
              </a:ext>
            </a:extLst>
          </p:cNvPr>
          <p:cNvSpPr txBox="1"/>
          <p:nvPr userDrawn="1"/>
        </p:nvSpPr>
        <p:spPr>
          <a:xfrm>
            <a:off x="2214272" y="2110146"/>
            <a:ext cx="77634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latin typeface="Acumin Pro" panose="020B0504020202020204" pitchFamily="34" charset="77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A83CD1-D400-3616-0FB3-4AA9AC2E656C}"/>
              </a:ext>
            </a:extLst>
          </p:cNvPr>
          <p:cNvSpPr/>
          <p:nvPr userDrawn="1"/>
        </p:nvSpPr>
        <p:spPr>
          <a:xfrm>
            <a:off x="3748132" y="6153664"/>
            <a:ext cx="4695736" cy="7043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456AA2-641C-6D3D-D088-0CC55D328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5649" y="5979505"/>
            <a:ext cx="3240703" cy="58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25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-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307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-Gray">
    <p:bg>
      <p:bgPr>
        <a:solidFill>
          <a:srgbClr val="E9E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0327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-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7675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-Bl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101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AF61CC-58D4-72CE-66CA-BFE87D08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524600"/>
            <a:ext cx="11266714" cy="589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D4295-B2CD-F1FF-F99B-B267D1740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086" y="1261241"/>
            <a:ext cx="11266714" cy="47694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DCC5ACE-5747-34C7-00B2-2E4EABE6A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34663" y="6290433"/>
            <a:ext cx="1100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4776A-187E-9540-9EA4-8D5781AB76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61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649" r:id="rId2"/>
    <p:sldLayoutId id="2147483717" r:id="rId3"/>
    <p:sldLayoutId id="2147483716" r:id="rId4"/>
    <p:sldLayoutId id="2147483718" r:id="rId5"/>
    <p:sldLayoutId id="2147483719" r:id="rId6"/>
    <p:sldLayoutId id="2147483720" r:id="rId7"/>
    <p:sldLayoutId id="2147483734" r:id="rId8"/>
    <p:sldLayoutId id="2147483702" r:id="rId9"/>
    <p:sldLayoutId id="2147483708" r:id="rId10"/>
    <p:sldLayoutId id="2147483721" r:id="rId11"/>
    <p:sldLayoutId id="2147483722" r:id="rId12"/>
    <p:sldLayoutId id="2147483735" r:id="rId13"/>
    <p:sldLayoutId id="2147483727" r:id="rId14"/>
    <p:sldLayoutId id="2147483728" r:id="rId15"/>
    <p:sldLayoutId id="2147483736" r:id="rId16"/>
    <p:sldLayoutId id="2147483723" r:id="rId17"/>
    <p:sldLayoutId id="2147483724" r:id="rId18"/>
    <p:sldLayoutId id="2147483737" r:id="rId19"/>
    <p:sldLayoutId id="2147483725" r:id="rId20"/>
    <p:sldLayoutId id="2147483726" r:id="rId21"/>
    <p:sldLayoutId id="2147483738" r:id="rId22"/>
    <p:sldLayoutId id="2147483688" r:id="rId23"/>
    <p:sldLayoutId id="2147483650" r:id="rId24"/>
    <p:sldLayoutId id="2147483701" r:id="rId25"/>
    <p:sldLayoutId id="2147483730" r:id="rId26"/>
    <p:sldLayoutId id="2147483729" r:id="rId27"/>
    <p:sldLayoutId id="2147483739" r:id="rId28"/>
    <p:sldLayoutId id="2147483740" r:id="rId29"/>
    <p:sldLayoutId id="2147483731" r:id="rId30"/>
    <p:sldLayoutId id="2147483732" r:id="rId31"/>
    <p:sldLayoutId id="2147483711" r:id="rId32"/>
    <p:sldLayoutId id="2147483712" r:id="rId33"/>
    <p:sldLayoutId id="2147483656" r:id="rId34"/>
    <p:sldLayoutId id="2147483657" r:id="rId35"/>
    <p:sldLayoutId id="2147483706" r:id="rId36"/>
    <p:sldLayoutId id="2147483705" r:id="rId37"/>
    <p:sldLayoutId id="2147483707" r:id="rId38"/>
    <p:sldLayoutId id="2147483713" r:id="rId39"/>
    <p:sldLayoutId id="2147483709" r:id="rId40"/>
    <p:sldLayoutId id="2147483710" r:id="rId41"/>
    <p:sldLayoutId id="2147483653" r:id="rId42"/>
    <p:sldLayoutId id="2147483690" r:id="rId43"/>
    <p:sldLayoutId id="2147483704" r:id="rId44"/>
    <p:sldLayoutId id="2147483692" r:id="rId45"/>
    <p:sldLayoutId id="2147483693" r:id="rId46"/>
    <p:sldLayoutId id="2147483743" r:id="rId47"/>
    <p:sldLayoutId id="2147483741" r:id="rId48"/>
    <p:sldLayoutId id="2147483744" r:id="rId49"/>
    <p:sldLayoutId id="2147483742" r:id="rId50"/>
    <p:sldLayoutId id="2147483691" r:id="rId51"/>
    <p:sldLayoutId id="2147483703" r:id="rId52"/>
    <p:sldLayoutId id="2147483746" r:id="rId53"/>
    <p:sldLayoutId id="2147483748" r:id="rId54"/>
    <p:sldLayoutId id="2147483745" r:id="rId55"/>
    <p:sldLayoutId id="2147483747" r:id="rId56"/>
  </p:sldLayoutIdLst>
  <p:hf hdr="0" ftr="0" dt="0"/>
  <p:txStyles>
    <p:titleStyle>
      <a:lvl1pPr algn="l" defTabSz="914400" rtl="0" eaLnBrk="1" fontAlgn="b" latinLnBrk="0" hangingPunct="1">
        <a:lnSpc>
          <a:spcPct val="90000"/>
        </a:lnSpc>
        <a:spcBef>
          <a:spcPct val="0"/>
        </a:spcBef>
        <a:buNone/>
        <a:defRPr lang="en-US" sz="3200" b="1" i="0" kern="1200" cap="none" baseline="0" dirty="0">
          <a:solidFill>
            <a:schemeClr val="tx1"/>
          </a:solidFill>
          <a:latin typeface="Acumin Pro" panose="020B0504020202020204" pitchFamily="34" charset="77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b="0" i="0" kern="1200" baseline="0">
          <a:solidFill>
            <a:schemeClr val="tx1"/>
          </a:solidFill>
          <a:latin typeface="Acumin Pro" panose="020B0504020202020204" pitchFamily="34" charset="77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 baseline="0">
          <a:solidFill>
            <a:schemeClr val="tx1"/>
          </a:solidFill>
          <a:latin typeface="Acumin Pro" panose="020B0504020202020204" pitchFamily="34" charset="77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600" b="0" i="0" kern="1200" baseline="0">
          <a:solidFill>
            <a:schemeClr val="tx1"/>
          </a:solidFill>
          <a:latin typeface="Acumin Pro" panose="020B0504020202020204" pitchFamily="34" charset="77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500" b="0" i="0" kern="1200" baseline="0">
          <a:solidFill>
            <a:schemeClr val="tx1"/>
          </a:solidFill>
          <a:latin typeface="Acumin Pro" panose="020B0504020202020204" pitchFamily="34" charset="77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400" b="0" i="0" kern="1200" baseline="0">
          <a:solidFill>
            <a:schemeClr val="tx1"/>
          </a:solidFill>
          <a:latin typeface="Acumin Pro" panose="020B0504020202020204" pitchFamily="34" charset="77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61C6F-27B2-9517-8D55-BB4A4187A0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9/14/26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56D40D-3449-7200-DE91-4DC6DB8F8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47" y="1114173"/>
            <a:ext cx="9042305" cy="1215754"/>
          </a:xfrm>
        </p:spPr>
        <p:txBody>
          <a:bodyPr/>
          <a:lstStyle/>
          <a:p>
            <a:r>
              <a:rPr lang="en-US" sz="6600" dirty="0">
                <a:latin typeface="+mj-lt"/>
              </a:rPr>
              <a:t>Purdue Indianapolis Strategy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F6D8D-9C2D-E85D-085E-85A15356B4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4271" y="2808923"/>
            <a:ext cx="7763458" cy="449263"/>
          </a:xfrm>
        </p:spPr>
        <p:txBody>
          <a:bodyPr/>
          <a:lstStyle/>
          <a:p>
            <a:r>
              <a:rPr lang="en-US" dirty="0"/>
              <a:t>PJ Wolfe, University Senate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B069B9-DB55-4835-9738-3B24DA2A79B6}"/>
              </a:ext>
            </a:extLst>
          </p:cNvPr>
          <p:cNvSpPr txBox="1"/>
          <p:nvPr/>
        </p:nvSpPr>
        <p:spPr>
          <a:xfrm>
            <a:off x="110939" y="3490975"/>
            <a:ext cx="4206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FB891"/>
                </a:solidFill>
                <a:effectLst/>
                <a:uLnTx/>
                <a:uFillTx/>
                <a:latin typeface="Acumin Pro" panose="020B0504020202020204" pitchFamily="34" charset="77"/>
                <a:ea typeface="+mn-ea"/>
                <a:cs typeface="Arial" panose="020B0604020202020204" pitchFamily="34" charset="0"/>
              </a:rPr>
              <a:t>Feedback</a:t>
            </a:r>
            <a:r>
              <a:rPr lang="en-US" sz="2000" b="1" dirty="0">
                <a:solidFill>
                  <a:srgbClr val="CFB891"/>
                </a:solidFill>
                <a:latin typeface="Acumin Pro" panose="020B0504020202020204" pitchFamily="34" charset="77"/>
                <a:cs typeface="Arial" panose="020B0604020202020204" pitchFamily="34" charset="0"/>
              </a:rPr>
              <a:t> &amp;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FB891"/>
                </a:solidFill>
                <a:effectLst/>
                <a:uLnTx/>
                <a:uFillTx/>
                <a:latin typeface="Acumin Pro" panose="020B0504020202020204" pitchFamily="34" charset="77"/>
                <a:ea typeface="+mn-ea"/>
                <a:cs typeface="Arial" panose="020B0604020202020204" pitchFamily="34" charset="0"/>
              </a:rPr>
              <a:t> Questions</a:t>
            </a:r>
          </a:p>
        </p:txBody>
      </p:sp>
      <p:pic>
        <p:nvPicPr>
          <p:cNvPr id="6" name="Picture 5" descr="A Linked QR Code for Feedback and Questions">
            <a:extLst>
              <a:ext uri="{FF2B5EF4-FFF2-40B4-BE49-F238E27FC236}">
                <a16:creationId xmlns:a16="http://schemas.microsoft.com/office/drawing/2014/main" id="{537C125D-9470-2CCE-0DAF-A2B6F4B03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77" y="3860309"/>
            <a:ext cx="2486787" cy="2486787"/>
          </a:xfrm>
          <a:prstGeom prst="rect">
            <a:avLst/>
          </a:prstGeom>
        </p:spPr>
      </p:pic>
      <p:pic>
        <p:nvPicPr>
          <p:cNvPr id="5" name="Picture 4" descr="QR code">
            <a:extLst>
              <a:ext uri="{FF2B5EF4-FFF2-40B4-BE49-F238E27FC236}">
                <a16:creationId xmlns:a16="http://schemas.microsoft.com/office/drawing/2014/main" id="{4B0D8E14-CC74-D182-EB5A-A7045555B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029" y="3930461"/>
            <a:ext cx="2346481" cy="23464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862D90-FD51-2886-5BA7-6A5D9F3EF068}"/>
              </a:ext>
            </a:extLst>
          </p:cNvPr>
          <p:cNvSpPr txBox="1"/>
          <p:nvPr/>
        </p:nvSpPr>
        <p:spPr>
          <a:xfrm>
            <a:off x="8734333" y="3490978"/>
            <a:ext cx="248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CFB891"/>
                </a:solidFill>
                <a:latin typeface="Acumin Pro" panose="020B0504020202020204" pitchFamily="34" charset="77"/>
                <a:cs typeface="Arial" panose="020B0604020202020204" pitchFamily="34" charset="0"/>
              </a:rPr>
              <a:t>Coffee Hour Chats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FB891"/>
              </a:solidFill>
              <a:effectLst/>
              <a:uLnTx/>
              <a:uFillTx/>
              <a:latin typeface="Acumin Pro" panose="020B0504020202020204" pitchFamily="34" charset="77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 descr="A Linked QR Code for Coffee Hour Chats">
            <a:extLst>
              <a:ext uri="{FF2B5EF4-FFF2-40B4-BE49-F238E27FC236}">
                <a16:creationId xmlns:a16="http://schemas.microsoft.com/office/drawing/2014/main" id="{0A418046-ECA5-C108-0B8C-F592F4751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334" y="3860310"/>
            <a:ext cx="2486787" cy="248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57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AA5DE-2F3E-3E39-A182-F0D51E34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Purdue’s long-term presence in Indianapolis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353A34-4213-FE49-8418-7CCD541D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881063" y="3600450"/>
            <a:ext cx="1104900" cy="5715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277517-E50D-A088-10C9-9367E72E4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462213" y="3600450"/>
            <a:ext cx="8172450" cy="5715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EE637B-4218-7537-4A58-F3EC43979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1947863" y="3486150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AE7D2A6A-8504-1E6F-E747-537E084FC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071688" y="3467100"/>
            <a:ext cx="123825" cy="323850"/>
          </a:xfrm>
          <a:prstGeom prst="line">
            <a:avLst/>
          </a:prstGeom>
          <a:noFill/>
          <a:ln w="38100">
            <a:solidFill>
              <a:srgbClr val="8E6F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3FA68AD5-7749-6BB4-2576-95976D5FC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252663" y="3467100"/>
            <a:ext cx="123825" cy="323850"/>
          </a:xfrm>
          <a:prstGeom prst="line">
            <a:avLst/>
          </a:prstGeom>
          <a:noFill/>
          <a:ln w="38100">
            <a:solidFill>
              <a:srgbClr val="8E6F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207C6D-77EB-58C3-9741-FA0F6979E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1090613" y="3533775"/>
            <a:ext cx="190500" cy="190500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C01E5D-F065-11E9-84A0-1A3DF9A0C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1176338" y="3657600"/>
            <a:ext cx="19050" cy="51435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3B2B98-A16F-0693-18E6-E734F3295AE6}"/>
              </a:ext>
            </a:extLst>
          </p:cNvPr>
          <p:cNvSpPr>
            <a:spLocks noGrp="1"/>
          </p:cNvSpPr>
          <p:nvPr/>
        </p:nvSpPr>
        <p:spPr>
          <a:xfrm>
            <a:off x="576263" y="4276725"/>
            <a:ext cx="1619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1969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70B483-2EF4-9409-3167-3EA579C61C6D}"/>
              </a:ext>
            </a:extLst>
          </p:cNvPr>
          <p:cNvSpPr>
            <a:spLocks noGrp="1"/>
          </p:cNvSpPr>
          <p:nvPr/>
        </p:nvSpPr>
        <p:spPr>
          <a:xfrm>
            <a:off x="576263" y="4562475"/>
            <a:ext cx="16192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125">
                <a:solidFill>
                  <a:srgbClr val="555960"/>
                </a:solidFill>
                <a:latin typeface="Nimbus Sans"/>
                <a:ea typeface="Nimbus Sans"/>
                <a:cs typeface="Nimbus Sans"/>
              </a:defRPr>
            </a:pP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IU and Purdue programs merge to form IUPUI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454B2B2-A1A1-4CCA-34FB-088AFB203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709863" y="3533775"/>
            <a:ext cx="190500" cy="190500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50EB5E-E05D-3F62-BED6-362A24915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795588" y="3028950"/>
            <a:ext cx="19050" cy="5715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86FA36-1032-9171-0340-F399DC17609B}"/>
              </a:ext>
            </a:extLst>
          </p:cNvPr>
          <p:cNvSpPr>
            <a:spLocks noGrp="1"/>
          </p:cNvSpPr>
          <p:nvPr/>
        </p:nvSpPr>
        <p:spPr>
          <a:xfrm>
            <a:off x="2128838" y="1962150"/>
            <a:ext cx="13525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AUG. 12, 2022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91BD3A-ADC2-842B-4F1A-71026AF6DB6A}"/>
              </a:ext>
            </a:extLst>
          </p:cNvPr>
          <p:cNvSpPr>
            <a:spLocks noGrp="1"/>
          </p:cNvSpPr>
          <p:nvPr/>
        </p:nvSpPr>
        <p:spPr>
          <a:xfrm>
            <a:off x="2128838" y="2247900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2000"/>
              </a:lnSpc>
              <a:buNone/>
              <a:defRPr sz="1125">
                <a:solidFill>
                  <a:srgbClr val="555960"/>
                </a:solidFill>
                <a:latin typeface="Nimbus Sans"/>
                <a:ea typeface="Nimbus Sans"/>
                <a:cs typeface="Nimbus Sans"/>
              </a:defRPr>
            </a:pP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IU and Purdue announce plans for Purdue </a:t>
            </a:r>
            <a:r>
              <a:rPr lang="en-US"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and</a:t>
            </a: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 IU Indianapolis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14645FD-3906-990E-CF44-4F79AD39D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4343021" y="3533775"/>
            <a:ext cx="190500" cy="190500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B736D5-9F8F-6BE9-BA78-05B2C8BF9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4428746" y="3657600"/>
            <a:ext cx="19050" cy="51435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8EB56E-A519-1C00-AC27-78B50FC57E33}"/>
              </a:ext>
            </a:extLst>
          </p:cNvPr>
          <p:cNvSpPr>
            <a:spLocks noGrp="1"/>
          </p:cNvSpPr>
          <p:nvPr/>
        </p:nvSpPr>
        <p:spPr>
          <a:xfrm>
            <a:off x="3761996" y="4276725"/>
            <a:ext cx="13525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JUN</a:t>
            </a:r>
            <a:r>
              <a:rPr lang="en-US"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.</a:t>
            </a:r>
            <a:r>
              <a:rPr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 14, 2023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C25B62-5DE9-3131-7873-795A47F9F0C4}"/>
              </a:ext>
            </a:extLst>
          </p:cNvPr>
          <p:cNvSpPr>
            <a:spLocks noGrp="1"/>
          </p:cNvSpPr>
          <p:nvPr/>
        </p:nvSpPr>
        <p:spPr>
          <a:xfrm>
            <a:off x="3761996" y="4562475"/>
            <a:ext cx="13525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2000"/>
              </a:lnSpc>
              <a:buNone/>
              <a:defRPr sz="1125">
                <a:solidFill>
                  <a:srgbClr val="555960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Purdue </a:t>
            </a: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Trustees </a:t>
            </a:r>
            <a:r>
              <a:rPr lang="en-US"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finalize arrangements</a:t>
            </a:r>
            <a:endParaRPr sz="1125" dirty="0">
              <a:solidFill>
                <a:srgbClr val="555960"/>
              </a:solidFill>
              <a:latin typeface="Acumin Pro Condensed" panose="020B0506020202020204" pitchFamily="34" charset="0"/>
              <a:ea typeface="Nimbus Sans"/>
              <a:cs typeface="Nimbus San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38CBE93-EFAD-EA6D-2A3C-E3103CA30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648655" y="3533775"/>
            <a:ext cx="190500" cy="190500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F785CF-3D96-C4E6-75E6-37E77298D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734380" y="3028950"/>
            <a:ext cx="19050" cy="5715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5E794A-6D06-7038-6AA9-63442CA36BAC}"/>
              </a:ext>
            </a:extLst>
          </p:cNvPr>
          <p:cNvSpPr>
            <a:spLocks noGrp="1"/>
          </p:cNvSpPr>
          <p:nvPr/>
        </p:nvSpPr>
        <p:spPr>
          <a:xfrm>
            <a:off x="6067630" y="1962150"/>
            <a:ext cx="13525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AUG. 19, 2024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40435A-4961-523C-EB0F-AEAB1316B17E}"/>
              </a:ext>
            </a:extLst>
          </p:cNvPr>
          <p:cNvSpPr>
            <a:spLocks noGrp="1"/>
          </p:cNvSpPr>
          <p:nvPr/>
        </p:nvSpPr>
        <p:spPr>
          <a:xfrm>
            <a:off x="6067630" y="2247900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2000"/>
              </a:lnSpc>
              <a:buNone/>
              <a:defRPr sz="1125">
                <a:solidFill>
                  <a:srgbClr val="555960"/>
                </a:solidFill>
                <a:latin typeface="Nimbus Sans"/>
                <a:ea typeface="Nimbus Sans"/>
                <a:cs typeface="Nimbus Sans"/>
              </a:defRPr>
            </a:pP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First day of classes</a:t>
            </a:r>
            <a:r>
              <a:rPr lang="en-US"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, with 760 new beginners</a:t>
            </a:r>
            <a:endParaRPr sz="1125" dirty="0">
              <a:solidFill>
                <a:srgbClr val="555960"/>
              </a:solidFill>
              <a:latin typeface="Acumin Pro Condensed" panose="020B0506020202020204" pitchFamily="34" charset="0"/>
              <a:ea typeface="Nimbus Sans"/>
              <a:cs typeface="Nimbus San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433D9D9-7052-9B11-2188-59C4C38D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7860180" y="3533775"/>
            <a:ext cx="190500" cy="190500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9A006E-26C7-A2D0-DDEE-904C157A7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7945905" y="3657600"/>
            <a:ext cx="19050" cy="51435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ABE4A5-C81C-086E-B48E-4DA5A20CF780}"/>
              </a:ext>
            </a:extLst>
          </p:cNvPr>
          <p:cNvSpPr>
            <a:spLocks noGrp="1"/>
          </p:cNvSpPr>
          <p:nvPr/>
        </p:nvSpPr>
        <p:spPr>
          <a:xfrm>
            <a:off x="7213697" y="4264759"/>
            <a:ext cx="13525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APR</a:t>
            </a:r>
            <a:r>
              <a:rPr lang="en-US"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.</a:t>
            </a:r>
            <a:r>
              <a:rPr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 3, 2025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D241BC4-53DD-C4C1-8AE4-E91ED390BD40}"/>
              </a:ext>
            </a:extLst>
          </p:cNvPr>
          <p:cNvSpPr>
            <a:spLocks noGrp="1"/>
          </p:cNvSpPr>
          <p:nvPr/>
        </p:nvSpPr>
        <p:spPr>
          <a:xfrm>
            <a:off x="7279155" y="4562475"/>
            <a:ext cx="13525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2000"/>
              </a:lnSpc>
              <a:buNone/>
              <a:defRPr sz="1125">
                <a:solidFill>
                  <a:srgbClr val="555960"/>
                </a:solidFill>
                <a:latin typeface="Nimbus Sans"/>
                <a:ea typeface="Nimbus Sans"/>
                <a:cs typeface="Nimbus Sans"/>
              </a:defRPr>
            </a:pP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Purdue breaks ground on </a:t>
            </a:r>
            <a:r>
              <a:rPr lang="en-US"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its first new building in Indianapolis</a:t>
            </a:r>
            <a:endParaRPr sz="1125" dirty="0">
              <a:solidFill>
                <a:srgbClr val="555960"/>
              </a:solidFill>
              <a:latin typeface="Acumin Pro Condensed" panose="020B0506020202020204" pitchFamily="34" charset="0"/>
              <a:ea typeface="Nimbus Sans"/>
              <a:cs typeface="Nimbus San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C860208-3124-2F2D-386A-65DEE6763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8628725" y="3533775"/>
            <a:ext cx="190500" cy="190500"/>
          </a:xfrm>
          <a:prstGeom prst="ellipse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B3EDB37-EB58-9D48-6A79-56D942D73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8714450" y="3028950"/>
            <a:ext cx="19050" cy="5715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2F8421A-BC77-7382-4045-949F5F3FC10B}"/>
              </a:ext>
            </a:extLst>
          </p:cNvPr>
          <p:cNvSpPr>
            <a:spLocks noGrp="1"/>
          </p:cNvSpPr>
          <p:nvPr/>
        </p:nvSpPr>
        <p:spPr>
          <a:xfrm>
            <a:off x="8047700" y="1962150"/>
            <a:ext cx="13525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7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275" b="1" dirty="0">
                <a:solidFill>
                  <a:srgbClr val="00000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AUG. 25, 2025</a:t>
            </a:r>
            <a:endParaRPr sz="1275" b="1" dirty="0">
              <a:solidFill>
                <a:srgbClr val="000000"/>
              </a:solidFill>
              <a:latin typeface="Acumin Pro Condensed" panose="020B0506020202020204" pitchFamily="34" charset="0"/>
              <a:ea typeface="Nimbus Sans"/>
              <a:cs typeface="Nimbus San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9AB1E1-8E93-5C86-F05D-86218205E579}"/>
              </a:ext>
            </a:extLst>
          </p:cNvPr>
          <p:cNvSpPr>
            <a:spLocks noGrp="1"/>
          </p:cNvSpPr>
          <p:nvPr/>
        </p:nvSpPr>
        <p:spPr>
          <a:xfrm>
            <a:off x="8047700" y="2247900"/>
            <a:ext cx="13525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2000"/>
              </a:lnSpc>
              <a:buNone/>
              <a:defRPr sz="1125">
                <a:solidFill>
                  <a:srgbClr val="555960"/>
                </a:solidFill>
                <a:latin typeface="Nimbus Sans"/>
                <a:ea typeface="Nimbus Sans"/>
                <a:cs typeface="Nimbus Sans"/>
              </a:defRPr>
            </a:pP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Purdue</a:t>
            </a:r>
            <a:r>
              <a:rPr lang="en-US"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 opens its newest student hub</a:t>
            </a: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 on Indiana Avenue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B9199C-9252-B1E4-0AF9-89293CC96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10625138" y="3657600"/>
            <a:ext cx="19050" cy="514350"/>
          </a:xfrm>
          <a:prstGeom prst="rect">
            <a:avLst/>
          </a:prstGeom>
          <a:solidFill>
            <a:srgbClr val="8E6F3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CE3EFA1-0F35-4C54-8AA2-9932450D8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9853339" y="4153253"/>
            <a:ext cx="1524000" cy="1295400"/>
          </a:xfrm>
          <a:prstGeom prst="roundRect">
            <a:avLst>
              <a:gd name="adj" fmla="val 5882"/>
            </a:avLst>
          </a:prstGeom>
          <a:solidFill>
            <a:srgbClr val="EEE5D5"/>
          </a:solidFill>
          <a:ln w="9525">
            <a:solidFill>
              <a:srgbClr val="CFB99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6E6F5E6-0F35-4885-7146-C306375427E3}"/>
              </a:ext>
            </a:extLst>
          </p:cNvPr>
          <p:cNvSpPr>
            <a:spLocks noGrp="1"/>
          </p:cNvSpPr>
          <p:nvPr/>
        </p:nvSpPr>
        <p:spPr>
          <a:xfrm>
            <a:off x="9958388" y="4264759"/>
            <a:ext cx="13525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75" b="1">
                <a:solidFill>
                  <a:srgbClr val="8E6F3E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dirty="0">
                <a:solidFill>
                  <a:srgbClr val="8E6F3E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AUG. </a:t>
            </a:r>
            <a:r>
              <a:rPr lang="en-US" sz="1275" b="1" dirty="0">
                <a:solidFill>
                  <a:srgbClr val="8E6F3E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24</a:t>
            </a:r>
            <a:r>
              <a:rPr sz="1275" b="1" dirty="0">
                <a:solidFill>
                  <a:srgbClr val="8E6F3E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, 2026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5C3B0A1-6CFF-475D-B553-0A1E9678F90B}"/>
              </a:ext>
            </a:extLst>
          </p:cNvPr>
          <p:cNvSpPr>
            <a:spLocks noGrp="1"/>
          </p:cNvSpPr>
          <p:nvPr/>
        </p:nvSpPr>
        <p:spPr>
          <a:xfrm>
            <a:off x="9958388" y="4550509"/>
            <a:ext cx="13525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2000"/>
              </a:lnSpc>
              <a:buNone/>
              <a:defRPr sz="1125">
                <a:solidFill>
                  <a:srgbClr val="555960"/>
                </a:solidFill>
                <a:latin typeface="Nimbus Sans"/>
                <a:ea typeface="Nimbus Sans"/>
                <a:cs typeface="Nimbus Sans"/>
              </a:defRPr>
            </a:pPr>
            <a:r>
              <a:rPr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Purdue welcomes its third class of new beginners</a:t>
            </a:r>
            <a:r>
              <a:rPr lang="en-US" sz="1125" dirty="0">
                <a:solidFill>
                  <a:srgbClr val="555960"/>
                </a:solidFill>
                <a:latin typeface="Acumin Pro Condensed" panose="020B0506020202020204" pitchFamily="34" charset="0"/>
                <a:ea typeface="Nimbus Sans"/>
                <a:cs typeface="Nimbus Sans"/>
              </a:rPr>
              <a:t> to Indianapolis</a:t>
            </a:r>
            <a:endParaRPr sz="1125" dirty="0">
              <a:solidFill>
                <a:srgbClr val="555960"/>
              </a:solidFill>
              <a:latin typeface="Acumin Pro Condensed" panose="020B0506020202020204" pitchFamily="34" charset="0"/>
              <a:ea typeface="Nimbus Sans"/>
              <a:cs typeface="Nimbus San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33D2070-AE55-494C-5D54-61402871D92E}"/>
              </a:ext>
            </a:extLst>
          </p:cNvPr>
          <p:cNvSpPr>
            <a:spLocks noGrp="1"/>
          </p:cNvSpPr>
          <p:nvPr/>
        </p:nvSpPr>
        <p:spPr>
          <a:xfrm>
            <a:off x="446468" y="5937144"/>
            <a:ext cx="7239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050" b="1">
                <a:solidFill>
                  <a:srgbClr val="8E6F3E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 dirty="0">
                <a:solidFill>
                  <a:srgbClr val="8E6F3E"/>
                </a:solidFill>
                <a:latin typeface="Acumin Pro Condensed"/>
                <a:ea typeface="Nimbus Sans"/>
                <a:cs typeface="Nimbus Sans"/>
              </a:rPr>
              <a:t>FROM A </a:t>
            </a:r>
            <a:r>
              <a:rPr lang="en-US" sz="1600" b="1" dirty="0">
                <a:solidFill>
                  <a:srgbClr val="8E6F3E"/>
                </a:solidFill>
                <a:latin typeface="Acumin Pro Condensed"/>
                <a:ea typeface="Nimbus Sans"/>
                <a:cs typeface="Nimbus Sans"/>
              </a:rPr>
              <a:t>JOINT VENTURE TO PURDUE’S FIRST COMPREHENSIVE CITY PRESENCE</a:t>
            </a:r>
            <a:endParaRPr sz="1600" b="1" dirty="0">
              <a:solidFill>
                <a:srgbClr val="8E6F3E"/>
              </a:solidFill>
              <a:latin typeface="Acumin Pro Condensed"/>
              <a:ea typeface="Nimbus Sans"/>
              <a:cs typeface="Nimbus San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8406071-43B1-AE7C-AF72-C3506D1BB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10358164" y="3600450"/>
            <a:ext cx="1104900" cy="5715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EAA8661-BD1C-15D3-871D-14F6F999B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10510838" y="3505200"/>
            <a:ext cx="247650" cy="247650"/>
          </a:xfrm>
          <a:prstGeom prst="ellipse">
            <a:avLst/>
          </a:prstGeom>
          <a:solidFill>
            <a:srgbClr val="CFB991"/>
          </a:solidFill>
          <a:ln w="28575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ABC6E4F-EB9F-C9F5-301D-DA05D46AF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1025188" y="3629025"/>
            <a:ext cx="58102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C39394-A0ED-4E61-3DC7-A45411F33C6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776A-187E-9540-9EA4-8D5781AB76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05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E519E1-DC1D-080F-ADC3-BBED12BA3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 panose="020B0504020202020204" pitchFamily="34" charset="77"/>
                <a:ea typeface="+mj-ea"/>
                <a:cs typeface="Arial" panose="020B0604020202020204" pitchFamily="34" charset="0"/>
              </a:rPr>
              <a:t>Indianapolis strategy – three planks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35925A-AA8B-614A-1912-7DAD929676D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087" y="1428750"/>
            <a:ext cx="3507565" cy="4825708"/>
          </a:xfrm>
        </p:spPr>
        <p:txBody>
          <a:bodyPr/>
          <a:lstStyle/>
          <a:p>
            <a:pPr marL="0" marR="0" lvl="0" indent="0" algn="ctr" defTabSz="914400" rtl="0" eaLnBrk="1" fontAlgn="t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 panose="020B0504020202020204" pitchFamily="34" charset="77"/>
                <a:ea typeface="+mn-ea"/>
                <a:cs typeface="Arial" panose="020B0604020202020204" pitchFamily="34" charset="0"/>
              </a:rPr>
              <a:t>Bring Purdue’s core STEM strengths to Indianapolis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Grow distinctive programs across Engineering, Science &amp; Business</a:t>
            </a:r>
          </a:p>
          <a:p>
            <a:endParaRPr lang="en-US" dirty="0"/>
          </a:p>
        </p:txBody>
      </p:sp>
      <p:pic>
        <p:nvPicPr>
          <p:cNvPr id="11" name="Picture Placeholder 13" descr="Photograph showing a Purdue University student walking along campus near a landscaped entrance sign. Bright blue sky, modern buildings, greenery, streetlights, and large black-and-gold Purdue University signage establish a welcoming university setting.&#10;">
            <a:extLst>
              <a:ext uri="{FF2B5EF4-FFF2-40B4-BE49-F238E27FC236}">
                <a16:creationId xmlns:a16="http://schemas.microsoft.com/office/drawing/2014/main" id="{BD34F227-7A84-38AA-B3FC-4244C0E20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3" b="10463"/>
          <a:stretch>
            <a:fillRect/>
          </a:stretch>
        </p:blipFill>
        <p:spPr>
          <a:xfrm>
            <a:off x="746287" y="4045822"/>
            <a:ext cx="2951163" cy="155575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EF0B60-E11E-902F-06DC-F3B1872ADAE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342217" y="1428748"/>
            <a:ext cx="3507565" cy="4825708"/>
          </a:xfrm>
        </p:spPr>
        <p:txBody>
          <a:bodyPr/>
          <a:lstStyle/>
          <a:p>
            <a:pPr marL="0" lvl="0" indent="0" algn="ctr" fontAlgn="t">
              <a:buNone/>
              <a:defRPr/>
            </a:pPr>
            <a:r>
              <a:rPr lang="en-US" b="1" dirty="0"/>
              <a:t>Serve Indiana’s employers and students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Grow in alignment with Indiana’s workforce needs and regional industry foci</a:t>
            </a:r>
          </a:p>
          <a:p>
            <a:pPr marL="0" indent="0" fontAlgn="t">
              <a:buNone/>
              <a:defRPr/>
            </a:pPr>
            <a:endParaRPr lang="en-US" b="1" dirty="0"/>
          </a:p>
        </p:txBody>
      </p:sp>
      <p:pic>
        <p:nvPicPr>
          <p:cNvPr id="13" name="Picture Placeholder 15" descr="Photograph shows a student using a handheld scanner beside a black Purdue Motorsports race car inside an engineering workshop. Blue illuminated lettering, exposed vehicle components, industrial equipment, and workshop setting highlight collegiate motorsport vehicle development and inspection.&#10;">
            <a:extLst>
              <a:ext uri="{FF2B5EF4-FFF2-40B4-BE49-F238E27FC236}">
                <a16:creationId xmlns:a16="http://schemas.microsoft.com/office/drawing/2014/main" id="{5EBEC8DD-EAF0-813C-1F52-947C04562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3" b="10463"/>
          <a:stretch>
            <a:fillRect/>
          </a:stretch>
        </p:blipFill>
        <p:spPr>
          <a:xfrm>
            <a:off x="4620417" y="4045822"/>
            <a:ext cx="2951163" cy="155575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2C487CE-66CB-4416-1C10-2C9DD0F892B4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8243137" y="1428747"/>
            <a:ext cx="3507565" cy="482570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Build significant health-related strengths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Grow pre-med, pre-health, pre-vet &amp; build research infrastructure</a:t>
            </a:r>
          </a:p>
          <a:p>
            <a:endParaRPr lang="en-US" dirty="0"/>
          </a:p>
        </p:txBody>
      </p:sp>
      <p:pic>
        <p:nvPicPr>
          <p:cNvPr id="12" name="Picture Placeholder 17" descr="Photograph shows laboratory technician in white coat and blue gloves handling a sample at a biosafety workstation. Sterile pipette, orange biohazard container, graduated beaker, reagent bottles, and pink rack support precise sample processing.">
            <a:extLst>
              <a:ext uri="{FF2B5EF4-FFF2-40B4-BE49-F238E27FC236}">
                <a16:creationId xmlns:a16="http://schemas.microsoft.com/office/drawing/2014/main" id="{8B939CA4-05E1-03EE-F9BE-3310A25DC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3" b="10463"/>
          <a:stretch>
            <a:fillRect/>
          </a:stretch>
        </p:blipFill>
        <p:spPr>
          <a:xfrm>
            <a:off x="8521337" y="4045822"/>
            <a:ext cx="2951163" cy="155575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95A4CC-F493-0043-4A33-6C5B17B4A8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994776A-187E-9540-9EA4-8D5781AB769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5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96326-B3EC-2F1F-E8DE-D4047BDB3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672CF-1CD2-1356-1E52-83BE4D07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underway to achieve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72EAAD6-E233-FF89-3868-058ED0BE6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52400" y="1381125"/>
            <a:ext cx="6057899" cy="48076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1800" b="1" dirty="0"/>
          </a:p>
          <a:p>
            <a:pPr>
              <a:lnSpc>
                <a:spcPct val="100000"/>
              </a:lnSpc>
            </a:pPr>
            <a:r>
              <a:rPr lang="en-US" sz="1800" b="1" dirty="0"/>
              <a:t>Student experience &amp; distinctive sense of place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Invest in academics, student support &amp; community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Expand housing, student activities &amp; opportunities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Build on rigorous, career-connected Indianapolis identity</a:t>
            </a:r>
          </a:p>
          <a:p>
            <a:pPr>
              <a:lnSpc>
                <a:spcPct val="100000"/>
              </a:lnSpc>
              <a:buNone/>
            </a:pPr>
            <a:endParaRPr lang="en-US" sz="1800" b="1" dirty="0"/>
          </a:p>
          <a:p>
            <a:pPr>
              <a:lnSpc>
                <a:spcPct val="100000"/>
              </a:lnSpc>
              <a:buNone/>
            </a:pPr>
            <a:endParaRPr lang="en-US" sz="1800" b="1" dirty="0"/>
          </a:p>
          <a:p>
            <a:pPr>
              <a:lnSpc>
                <a:spcPct val="100000"/>
              </a:lnSpc>
              <a:buNone/>
            </a:pPr>
            <a:r>
              <a:rPr lang="en-US" sz="1800" b="1" dirty="0"/>
              <a:t>Industry and community connections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Expand employer and community partnerships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Connect students to careers through applied learning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Use industry insight to guide programs and curriculum</a:t>
            </a:r>
          </a:p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4D7435-F4A9-48C4-AD6C-328824F24D16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286962" y="1381125"/>
            <a:ext cx="5905038" cy="48076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sz="1800" b="1" dirty="0"/>
          </a:p>
          <a:p>
            <a:pPr>
              <a:lnSpc>
                <a:spcPct val="100000"/>
              </a:lnSpc>
            </a:pPr>
            <a:r>
              <a:rPr lang="en-US" sz="1800" b="1" dirty="0"/>
              <a:t>Academic programs and student pathways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Grow distinctive, Indianapolis-based programs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Expand employer-informed student pathways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dirty="0"/>
              <a:t>Increase mobility between Indy </a:t>
            </a:r>
            <a:r>
              <a:rPr lang="en-US" b="1" dirty="0"/>
              <a:t>⟷</a:t>
            </a:r>
            <a:r>
              <a:rPr lang="en-US" dirty="0"/>
              <a:t> </a:t>
            </a:r>
            <a:r>
              <a:rPr lang="en-US" sz="1800" dirty="0"/>
              <a:t>WL</a:t>
            </a:r>
          </a:p>
          <a:p>
            <a:pPr>
              <a:lnSpc>
                <a:spcPct val="100000"/>
              </a:lnSpc>
            </a:pPr>
            <a:endParaRPr lang="en-US" sz="1800" b="1" dirty="0"/>
          </a:p>
          <a:p>
            <a:pPr>
              <a:lnSpc>
                <a:spcPct val="100000"/>
              </a:lnSpc>
            </a:pPr>
            <a:endParaRPr lang="en-US" sz="1800" b="1" dirty="0"/>
          </a:p>
          <a:p>
            <a:pPr>
              <a:lnSpc>
                <a:spcPct val="100000"/>
              </a:lnSpc>
            </a:pPr>
            <a:r>
              <a:rPr lang="en-US" sz="1800" b="1" dirty="0"/>
              <a:t>Health and life sciences opportunity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Build on Purdue’s STEM + One Health strengths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Expand pre-medicine and health-focused pathways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Deepen healthcare, research &amp; clinical partnerships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3FB19C-D7AB-1C69-51B2-5B369EE1C9F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94776A-187E-9540-9EA4-8D5781AB76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37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9AAA3-FD1D-9A62-6EBA-F31E3CD50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354A7-49E1-9B54-5DD9-7BB2EEBB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for you to engage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04BDA-0B91-638A-38FC-1E4F423D24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468" y="1273002"/>
            <a:ext cx="11266713" cy="4311995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Share feedback through the upcoming faculty growth &amp; engagement survey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Engage through University Senate representatives &amp; Senate governance channels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Discuss opportunities and needs with your department heads, deans &amp; David Umulis (SVP Indy)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Participate in upcoming open forums &amp; question-and-answer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07B7DB-C641-5B9F-EC78-5BF6091FA18B}"/>
              </a:ext>
            </a:extLst>
          </p:cNvPr>
          <p:cNvSpPr txBox="1"/>
          <p:nvPr/>
        </p:nvSpPr>
        <p:spPr>
          <a:xfrm>
            <a:off x="307044" y="290993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 Feedback &amp; Questions</a:t>
            </a:r>
          </a:p>
        </p:txBody>
      </p:sp>
      <p:pic>
        <p:nvPicPr>
          <p:cNvPr id="16" name="Picture 15" descr="QR code">
            <a:extLst>
              <a:ext uri="{FF2B5EF4-FFF2-40B4-BE49-F238E27FC236}">
                <a16:creationId xmlns:a16="http://schemas.microsoft.com/office/drawing/2014/main" id="{365BEC8A-ED7B-64AB-C55E-DA6BFF8BE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19" y="3288235"/>
            <a:ext cx="2711330" cy="27113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D335D6-12DE-E82E-77E0-65FCD06F79BE}"/>
              </a:ext>
            </a:extLst>
          </p:cNvPr>
          <p:cNvSpPr txBox="1"/>
          <p:nvPr/>
        </p:nvSpPr>
        <p:spPr>
          <a:xfrm>
            <a:off x="3994767" y="2902707"/>
            <a:ext cx="38830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Purdue Indianapolis Senators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61845AF-743F-81C3-D714-63FD10518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14741"/>
              </p:ext>
            </p:extLst>
          </p:nvPr>
        </p:nvGraphicFramePr>
        <p:xfrm>
          <a:off x="4469594" y="3306571"/>
          <a:ext cx="2647673" cy="2701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673">
                  <a:extLst>
                    <a:ext uri="{9D8B030D-6E8A-4147-A177-3AD203B41FA5}">
                      <a16:colId xmlns:a16="http://schemas.microsoft.com/office/drawing/2014/main" val="3291521132"/>
                    </a:ext>
                  </a:extLst>
                </a:gridCol>
              </a:tblGrid>
              <a:tr h="1350509"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n-US" sz="1400" b="1" i="0" u="none" dirty="0" err="1">
                          <a:solidFill>
                            <a:srgbClr val="000000"/>
                          </a:solidFill>
                          <a:effectLst/>
                          <a:latin typeface="Acumin Pro Condensed" panose="020B0506020202020204"/>
                        </a:rPr>
                        <a:t>Euzeli</a:t>
                      </a:r>
                      <a:r>
                        <a:rPr lang="en-US" sz="1400" b="1" i="0" u="none" dirty="0">
                          <a:solidFill>
                            <a:srgbClr val="000000"/>
                          </a:solidFill>
                          <a:effectLst/>
                          <a:latin typeface="Acumin Pro Condensed" panose="020B0506020202020204"/>
                        </a:rPr>
                        <a:t> Cipriano Dos Santos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333333"/>
                          </a:solidFill>
                          <a:effectLst/>
                          <a:latin typeface="Acumin Pro Condensed" panose="020B0506020202020204"/>
                        </a:rPr>
                        <a:t>edossant@purdue.edu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333333"/>
                          </a:solidFill>
                          <a:effectLst/>
                          <a:latin typeface="Acumin Pro Condensed" panose="020B0506020202020204"/>
                        </a:rPr>
                        <a:t>Associate Professor ECE</a:t>
                      </a:r>
                    </a:p>
                    <a:p>
                      <a:pPr marL="0" marR="0" algn="ctr" fontAlgn="base">
                        <a:buNone/>
                      </a:pPr>
                      <a:endParaRPr lang="en-US" sz="1400" b="0" i="0" u="none" dirty="0">
                        <a:solidFill>
                          <a:srgbClr val="333333"/>
                        </a:solidFill>
                        <a:effectLst/>
                        <a:latin typeface="Acumin Pro Condensed" panose="020B0506020202020204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703329661"/>
                  </a:ext>
                </a:extLst>
              </a:tr>
              <a:tr h="1350509">
                <a:tc>
                  <a:txBody>
                    <a:bodyPr/>
                    <a:lstStyle/>
                    <a:p>
                      <a:pPr marL="0" marR="0" algn="ctr" fontAlgn="base">
                        <a:buNone/>
                      </a:pPr>
                      <a:r>
                        <a:rPr lang="en-US" sz="1400" b="1" i="0" u="none" dirty="0">
                          <a:solidFill>
                            <a:srgbClr val="000000"/>
                          </a:solidFill>
                          <a:effectLst/>
                          <a:latin typeface="Acumin Pro Condensed" panose="020B0506020202020204"/>
                        </a:rPr>
                        <a:t>Chris Rogers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dirty="0">
                          <a:solidFill>
                            <a:srgbClr val="333333"/>
                          </a:solidFill>
                          <a:effectLst/>
                          <a:latin typeface="Acumin Pro Condensed" panose="020B0506020202020204"/>
                        </a:rPr>
                        <a:t>rogerscb@purdue.edu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333333"/>
                          </a:solidFill>
                          <a:effectLst/>
                          <a:latin typeface="Acumin Pro Condensed" panose="020B0506020202020204"/>
                        </a:rPr>
                        <a:t>Assistant Dean PPI</a:t>
                      </a:r>
                    </a:p>
                    <a:p>
                      <a:pPr marL="0" marR="0" algn="ctr" fontAlgn="base">
                        <a:buNone/>
                      </a:pPr>
                      <a:endParaRPr lang="en-US" sz="1400" b="0" i="0" u="none" dirty="0">
                        <a:solidFill>
                          <a:srgbClr val="333333"/>
                        </a:solidFill>
                        <a:effectLst/>
                        <a:latin typeface="Acumin Pro Condensed" panose="020B0506020202020204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09264436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CE4F2C5-8358-2735-1A88-41C22A108F63}"/>
              </a:ext>
            </a:extLst>
          </p:cNvPr>
          <p:cNvSpPr txBox="1"/>
          <p:nvPr/>
        </p:nvSpPr>
        <p:spPr>
          <a:xfrm>
            <a:off x="8627046" y="2837746"/>
            <a:ext cx="2898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Coffee Hour Chats</a:t>
            </a:r>
          </a:p>
        </p:txBody>
      </p:sp>
      <p:pic>
        <p:nvPicPr>
          <p:cNvPr id="9" name="Picture 8" descr="Black-and-white QR code designed to encode and share digital information through smartphone scanning. Dense square data modules fill a nearly square field, with three large finder patterns positioned at upper-left, upper-right, and lower-left corners.&#10;">
            <a:extLst>
              <a:ext uri="{FF2B5EF4-FFF2-40B4-BE49-F238E27FC236}">
                <a16:creationId xmlns:a16="http://schemas.microsoft.com/office/drawing/2014/main" id="{9291A1EA-DE2E-CE1C-85C7-BA530E877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714" y="3173342"/>
            <a:ext cx="2941116" cy="294111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476C1-CCE2-9637-BC58-B8708A183A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4776A-187E-9540-9EA4-8D5781AB769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213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92DA-A602-0829-7040-61AA3138C24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57570315"/>
      </p:ext>
    </p:extLst>
  </p:cSld>
  <p:clrMapOvr>
    <a:masterClrMapping/>
  </p:clrMapOvr>
</p:sld>
</file>

<file path=ppt/theme/theme1.xml><?xml version="1.0" encoding="utf-8"?>
<a:theme xmlns:a="http://schemas.openxmlformats.org/drawingml/2006/main" name="Purdue Unniversity Theme">
  <a:themeElements>
    <a:clrScheme name="Custom 1">
      <a:dk1>
        <a:srgbClr val="000000"/>
      </a:dk1>
      <a:lt1>
        <a:srgbClr val="FEFFFF"/>
      </a:lt1>
      <a:dk2>
        <a:srgbClr val="55585F"/>
      </a:dk2>
      <a:lt2>
        <a:srgbClr val="CECACB"/>
      </a:lt2>
      <a:accent1>
        <a:srgbClr val="CFB891"/>
      </a:accent1>
      <a:accent2>
        <a:srgbClr val="555960"/>
      </a:accent2>
      <a:accent3>
        <a:srgbClr val="8D6F3D"/>
      </a:accent3>
      <a:accent4>
        <a:srgbClr val="FFFFFF"/>
      </a:accent4>
      <a:accent5>
        <a:srgbClr val="DAAA00"/>
      </a:accent5>
      <a:accent6>
        <a:srgbClr val="9D9694"/>
      </a:accent6>
      <a:hlink>
        <a:srgbClr val="000000"/>
      </a:hlink>
      <a:folHlink>
        <a:srgbClr val="FE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M-23-645083-Purdue-Brand-Widescreen-20231110" id="{298B892F-2C42-8C4D-9C11-1897040FA823}" vid="{5A4260A0-2808-CB46-AD80-314349B89C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6656b4d-3fa0-4709-acfb-d5e813445d1e">
      <UserInfo>
        <DisplayName>Schott, Thomas H.</DisplayName>
        <AccountId>17</AccountId>
        <AccountType/>
      </UserInfo>
      <UserInfo>
        <DisplayName>Sarault, Olivia M</DisplayName>
        <AccountId>29</AccountId>
        <AccountType/>
      </UserInfo>
      <UserInfo>
        <DisplayName>Hiller, Kelly R</DisplayName>
        <AccountId>98</AccountId>
        <AccountType/>
      </UserInfo>
      <UserInfo>
        <DisplayName>Eddy, Abigail Ellen</DisplayName>
        <AccountId>46</AccountId>
        <AccountType/>
      </UserInfo>
      <UserInfo>
        <DisplayName>Gu, Yu Rain</DisplayName>
        <AccountId>77</AccountId>
        <AccountType/>
      </UserInfo>
      <UserInfo>
        <DisplayName>Reese, Kristy S</DisplayName>
        <AccountId>26</AccountId>
        <AccountType/>
      </UserInfo>
    </SharedWithUsers>
    <lcf76f155ced4ddcb4097134ff3c332f xmlns="37af3f4b-4b66-46f9-8456-831d9bc3e737">
      <Terms xmlns="http://schemas.microsoft.com/office/infopath/2007/PartnerControls"/>
    </lcf76f155ced4ddcb4097134ff3c332f>
    <TaxCatchAll xmlns="d6656b4d-3fa0-4709-acfb-d5e813445d1e" xsi:nil="true"/>
    <LikesCount xmlns="http://schemas.microsoft.com/sharepoint/v3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  <RatedBy xmlns="http://schemas.microsoft.com/sharepoint/v3">
      <UserInfo>
        <DisplayName/>
        <AccountId xsi:nil="true"/>
        <AccountType/>
      </UserInfo>
    </RatedB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E202481DC1CB46AA011D949D311478" ma:contentTypeVersion="25" ma:contentTypeDescription="Create a new document." ma:contentTypeScope="" ma:versionID="d6795fd418408825dafc2aee8ff44119">
  <xsd:schema xmlns:xsd="http://www.w3.org/2001/XMLSchema" xmlns:xs="http://www.w3.org/2001/XMLSchema" xmlns:p="http://schemas.microsoft.com/office/2006/metadata/properties" xmlns:ns1="http://schemas.microsoft.com/sharepoint/v3" xmlns:ns2="37af3f4b-4b66-46f9-8456-831d9bc3e737" xmlns:ns3="d6656b4d-3fa0-4709-acfb-d5e813445d1e" targetNamespace="http://schemas.microsoft.com/office/2006/metadata/properties" ma:root="true" ma:fieldsID="4edd07850bc5b41afee3a97f86c2525e" ns1:_="" ns2:_="" ns3:_="">
    <xsd:import namespace="http://schemas.microsoft.com/sharepoint/v3"/>
    <xsd:import namespace="37af3f4b-4b66-46f9-8456-831d9bc3e737"/>
    <xsd:import namespace="d6656b4d-3fa0-4709-acfb-d5e813445d1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24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25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26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27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28" nillable="true" ma:displayName="Number of Likes" ma:internalName="LikesCount">
      <xsd:simpleType>
        <xsd:restriction base="dms:Unknown"/>
      </xsd:simpleType>
    </xsd:element>
    <xsd:element name="LikedBy" ma:index="29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f3f4b-4b66-46f9-8456-831d9bc3e73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8e9e90a8-b24c-4be7-8760-a88b2cd47eb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56b4d-3fa0-4709-acfb-d5e813445d1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4ebcf308-42de-4d63-b51a-b2360cc04078}" ma:internalName="TaxCatchAll" ma:showField="CatchAllData" ma:web="d6656b4d-3fa0-4709-acfb-d5e813445d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B64EEB-1B4A-4920-AA44-E234D7D487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DE0D6C-581B-4814-98E7-EF172D5D46A1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d6656b4d-3fa0-4709-acfb-d5e813445d1e"/>
    <ds:schemaRef ds:uri="http://purl.org/dc/terms/"/>
    <ds:schemaRef ds:uri="http://purl.org/dc/elements/1.1/"/>
    <ds:schemaRef ds:uri="37af3f4b-4b66-46f9-8456-831d9bc3e737"/>
    <ds:schemaRef ds:uri="http://schemas.microsoft.com/sharepoint/v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5AF8284-F016-4DBF-ACCC-FFB996A57B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7af3f4b-4b66-46f9-8456-831d9bc3e737"/>
    <ds:schemaRef ds:uri="d6656b4d-3fa0-4709-acfb-d5e813445d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4585</TotalTime>
  <Words>363</Words>
  <Application>Microsoft Office PowerPoint</Application>
  <PresentationFormat>Widescreen</PresentationFormat>
  <Paragraphs>73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Acumin Pro</vt:lpstr>
      <vt:lpstr>Arial</vt:lpstr>
      <vt:lpstr>Acumin Pro Condensed</vt:lpstr>
      <vt:lpstr>Wingdings</vt:lpstr>
      <vt:lpstr>Calibri</vt:lpstr>
      <vt:lpstr>Franklin Gothic Medium</vt:lpstr>
      <vt:lpstr>Franklin Gothic Book</vt:lpstr>
      <vt:lpstr>Purdue Unniversity Theme</vt:lpstr>
      <vt:lpstr>Purdue Indianapolis Strategy</vt:lpstr>
      <vt:lpstr>Purdue’s long-term presence in Indianapolis</vt:lpstr>
      <vt:lpstr>Indianapolis strategy – three planks</vt:lpstr>
      <vt:lpstr>Steps underway to achieve</vt:lpstr>
      <vt:lpstr>Ways for you to engage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Freville, Caitlyn Abigail</dc:creator>
  <cp:lastModifiedBy>Bree Richards</cp:lastModifiedBy>
  <cp:revision>15</cp:revision>
  <dcterms:created xsi:type="dcterms:W3CDTF">2025-02-28T19:12:21Z</dcterms:created>
  <dcterms:modified xsi:type="dcterms:W3CDTF">2026-09-14T20:22:05Z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44bd30-2ed7-4c9d-9d12-46200872a97b_Enabled">
    <vt:lpwstr>true</vt:lpwstr>
  </property>
  <property fmtid="{D5CDD505-2E9C-101B-9397-08002B2CF9AE}" pid="3" name="MSIP_Label_4044bd30-2ed7-4c9d-9d12-46200872a97b_SetDate">
    <vt:lpwstr>2023-02-20T19:00:53Z</vt:lpwstr>
  </property>
  <property fmtid="{D5CDD505-2E9C-101B-9397-08002B2CF9AE}" pid="4" name="MSIP_Label_4044bd30-2ed7-4c9d-9d12-46200872a97b_Method">
    <vt:lpwstr>Standard</vt:lpwstr>
  </property>
  <property fmtid="{D5CDD505-2E9C-101B-9397-08002B2CF9AE}" pid="5" name="MSIP_Label_4044bd30-2ed7-4c9d-9d12-46200872a97b_Name">
    <vt:lpwstr>defa4170-0d19-0005-0004-bc88714345d2</vt:lpwstr>
  </property>
  <property fmtid="{D5CDD505-2E9C-101B-9397-08002B2CF9AE}" pid="6" name="MSIP_Label_4044bd30-2ed7-4c9d-9d12-46200872a97b_SiteId">
    <vt:lpwstr>4130bd39-7c53-419c-b1e5-8758d6d63f21</vt:lpwstr>
  </property>
  <property fmtid="{D5CDD505-2E9C-101B-9397-08002B2CF9AE}" pid="7" name="MSIP_Label_4044bd30-2ed7-4c9d-9d12-46200872a97b_ActionId">
    <vt:lpwstr>b33bf962-ed92-4dd9-bc75-9825fb79b2e3</vt:lpwstr>
  </property>
  <property fmtid="{D5CDD505-2E9C-101B-9397-08002B2CF9AE}" pid="8" name="MSIP_Label_4044bd30-2ed7-4c9d-9d12-46200872a97b_ContentBits">
    <vt:lpwstr>0</vt:lpwstr>
  </property>
  <property fmtid="{D5CDD505-2E9C-101B-9397-08002B2CF9AE}" pid="9" name="ContentTypeId">
    <vt:lpwstr>0x01010054E202481DC1CB46AA011D949D311478</vt:lpwstr>
  </property>
  <property fmtid="{D5CDD505-2E9C-101B-9397-08002B2CF9AE}" pid="10" name="MediaServiceImageTags">
    <vt:lpwstr/>
  </property>
  <property fmtid="{D5CDD505-2E9C-101B-9397-08002B2CF9AE}" pid="11" name="Status">
    <vt:lpwstr>Proposed</vt:lpwstr>
  </property>
  <property fmtid="{D5CDD505-2E9C-101B-9397-08002B2CF9AE}" pid="12" name="_MarkAsFinal">
    <vt:bool>true</vt:bool>
  </property>
</Properties>
</file>