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67" r:id="rId16"/>
    <p:sldId id="268" r:id="rId17"/>
    <p:sldId id="269" r:id="rId18"/>
    <p:sldId id="270" r:id="rId19"/>
    <p:sldId id="271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17071-53E8-476A-8C1D-8C8F48410CA7}" v="99" dt="2026-03-13T17:30:19.2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 varScale="1">
        <p:scale>
          <a:sx n="93" d="100"/>
          <a:sy n="93" d="100"/>
        </p:scale>
        <p:origin x="240" y="30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McKay" userId="2399440e-2a0f-459f-ad33-e4b71f09d5ed" providerId="ADAL" clId="{67CE9210-AE1A-453D-9B21-1E7964EA4334}"/>
    <pc:docChg chg="undo custSel addSld delSld modSld">
      <pc:chgData name="Allison McKay" userId="2399440e-2a0f-459f-ad33-e4b71f09d5ed" providerId="ADAL" clId="{67CE9210-AE1A-453D-9B21-1E7964EA4334}" dt="2026-03-13T17:51:10.492" v="402" actId="13244"/>
      <pc:docMkLst>
        <pc:docMk/>
      </pc:docMkLst>
      <pc:sldChg chg="modSp mod">
        <pc:chgData name="Allison McKay" userId="2399440e-2a0f-459f-ad33-e4b71f09d5ed" providerId="ADAL" clId="{67CE9210-AE1A-453D-9B21-1E7964EA4334}" dt="2026-03-13T17:05:56.144" v="1" actId="962"/>
        <pc:sldMkLst>
          <pc:docMk/>
          <pc:sldMk cId="0" sldId="256"/>
        </pc:sldMkLst>
        <pc:grpChg chg="mod">
          <ac:chgData name="Allison McKay" userId="2399440e-2a0f-459f-ad33-e4b71f09d5ed" providerId="ADAL" clId="{67CE9210-AE1A-453D-9B21-1E7964EA4334}" dt="2026-03-13T17:05:56.144" v="1" actId="962"/>
          <ac:grpSpMkLst>
            <pc:docMk/>
            <pc:sldMk cId="0" sldId="256"/>
            <ac:grpSpMk id="2" creationId="{00000000-0000-0000-0000-000000000000}"/>
          </ac:grpSpMkLst>
        </pc:grpChg>
      </pc:sldChg>
      <pc:sldChg chg="addSp modSp mod">
        <pc:chgData name="Allison McKay" userId="2399440e-2a0f-459f-ad33-e4b71f09d5ed" providerId="ADAL" clId="{67CE9210-AE1A-453D-9B21-1E7964EA4334}" dt="2026-03-13T17:32:41.952" v="311"/>
        <pc:sldMkLst>
          <pc:docMk/>
          <pc:sldMk cId="0" sldId="257"/>
        </pc:sldMkLst>
        <pc:spChg chg="mod ord">
          <ac:chgData name="Allison McKay" userId="2399440e-2a0f-459f-ad33-e4b71f09d5ed" providerId="ADAL" clId="{67CE9210-AE1A-453D-9B21-1E7964EA4334}" dt="2026-03-13T17:27:19.497" v="304"/>
          <ac:spMkLst>
            <pc:docMk/>
            <pc:sldMk cId="0" sldId="257"/>
            <ac:spMk id="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5:21.132" v="185" actId="962"/>
          <ac:spMkLst>
            <pc:docMk/>
            <pc:sldMk cId="0" sldId="257"/>
            <ac:spMk id="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00.222" v="4" actId="962"/>
          <ac:spMkLst>
            <pc:docMk/>
            <pc:sldMk cId="0" sldId="257"/>
            <ac:spMk id="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00.873" v="5" actId="962"/>
          <ac:spMkLst>
            <pc:docMk/>
            <pc:sldMk cId="0" sldId="257"/>
            <ac:spMk id="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01.588" v="6" actId="962"/>
          <ac:spMkLst>
            <pc:docMk/>
            <pc:sldMk cId="0" sldId="257"/>
            <ac:spMk id="6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41.952" v="311"/>
          <ac:spMkLst>
            <pc:docMk/>
            <pc:sldMk cId="0" sldId="257"/>
            <ac:spMk id="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03.346" v="8" actId="962"/>
          <ac:spMkLst>
            <pc:docMk/>
            <pc:sldMk cId="0" sldId="257"/>
            <ac:spMk id="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04.144" v="9" actId="962"/>
          <ac:spMkLst>
            <pc:docMk/>
            <pc:sldMk cId="0" sldId="257"/>
            <ac:spMk id="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04.968" v="10" actId="962"/>
          <ac:spMkLst>
            <pc:docMk/>
            <pc:sldMk cId="0" sldId="257"/>
            <ac:spMk id="10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41.952" v="311"/>
          <ac:spMkLst>
            <pc:docMk/>
            <pc:sldMk cId="0" sldId="257"/>
            <ac:spMk id="1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06.454" v="12" actId="962"/>
          <ac:spMkLst>
            <pc:docMk/>
            <pc:sldMk cId="0" sldId="257"/>
            <ac:spMk id="12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41.952" v="311"/>
          <ac:spMkLst>
            <pc:docMk/>
            <pc:sldMk cId="0" sldId="257"/>
            <ac:spMk id="1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08.087" v="14" actId="962"/>
          <ac:spMkLst>
            <pc:docMk/>
            <pc:sldMk cId="0" sldId="257"/>
            <ac:spMk id="14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41.952" v="311"/>
          <ac:spMkLst>
            <pc:docMk/>
            <pc:sldMk cId="0" sldId="257"/>
            <ac:spMk id="1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09.693" v="16" actId="962"/>
          <ac:spMkLst>
            <pc:docMk/>
            <pc:sldMk cId="0" sldId="257"/>
            <ac:spMk id="1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10.317" v="17" actId="962"/>
          <ac:spMkLst>
            <pc:docMk/>
            <pc:sldMk cId="0" sldId="257"/>
            <ac:spMk id="1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10.988" v="18" actId="962"/>
          <ac:spMkLst>
            <pc:docMk/>
            <pc:sldMk cId="0" sldId="257"/>
            <ac:spMk id="1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11.890" v="19" actId="962"/>
          <ac:spMkLst>
            <pc:docMk/>
            <pc:sldMk cId="0" sldId="257"/>
            <ac:spMk id="19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41.952" v="311"/>
          <ac:spMkLst>
            <pc:docMk/>
            <pc:sldMk cId="0" sldId="257"/>
            <ac:spMk id="2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13.737" v="21" actId="962"/>
          <ac:spMkLst>
            <pc:docMk/>
            <pc:sldMk cId="0" sldId="257"/>
            <ac:spMk id="2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14.640" v="22" actId="962"/>
          <ac:spMkLst>
            <pc:docMk/>
            <pc:sldMk cId="0" sldId="257"/>
            <ac:spMk id="2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15.701" v="23" actId="962"/>
          <ac:spMkLst>
            <pc:docMk/>
            <pc:sldMk cId="0" sldId="257"/>
            <ac:spMk id="2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16.665" v="24" actId="962"/>
          <ac:spMkLst>
            <pc:docMk/>
            <pc:sldMk cId="0" sldId="257"/>
            <ac:spMk id="2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26.654" v="25" actId="962"/>
          <ac:spMkLst>
            <pc:docMk/>
            <pc:sldMk cId="0" sldId="257"/>
            <ac:spMk id="2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27.575" v="26" actId="962"/>
          <ac:spMkLst>
            <pc:docMk/>
            <pc:sldMk cId="0" sldId="257"/>
            <ac:spMk id="2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28.346" v="27" actId="962"/>
          <ac:spMkLst>
            <pc:docMk/>
            <pc:sldMk cId="0" sldId="257"/>
            <ac:spMk id="2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29.055" v="28" actId="962"/>
          <ac:spMkLst>
            <pc:docMk/>
            <pc:sldMk cId="0" sldId="257"/>
            <ac:spMk id="2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30.955" v="29" actId="962"/>
          <ac:spMkLst>
            <pc:docMk/>
            <pc:sldMk cId="0" sldId="257"/>
            <ac:spMk id="29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41.952" v="311"/>
          <ac:spMkLst>
            <pc:docMk/>
            <pc:sldMk cId="0" sldId="257"/>
            <ac:spMk id="3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32.266" v="31" actId="962"/>
          <ac:spMkLst>
            <pc:docMk/>
            <pc:sldMk cId="0" sldId="257"/>
            <ac:spMk id="3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33.277" v="32" actId="962"/>
          <ac:spMkLst>
            <pc:docMk/>
            <pc:sldMk cId="0" sldId="257"/>
            <ac:spMk id="3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34.804" v="33" actId="962"/>
          <ac:spMkLst>
            <pc:docMk/>
            <pc:sldMk cId="0" sldId="257"/>
            <ac:spMk id="3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35.620" v="34" actId="962"/>
          <ac:spMkLst>
            <pc:docMk/>
            <pc:sldMk cId="0" sldId="257"/>
            <ac:spMk id="34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41.952" v="311"/>
          <ac:spMkLst>
            <pc:docMk/>
            <pc:sldMk cId="0" sldId="257"/>
            <ac:spMk id="3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37.417" v="36" actId="962"/>
          <ac:spMkLst>
            <pc:docMk/>
            <pc:sldMk cId="0" sldId="257"/>
            <ac:spMk id="3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42.530" v="37" actId="962"/>
          <ac:spMkLst>
            <pc:docMk/>
            <pc:sldMk cId="0" sldId="257"/>
            <ac:spMk id="3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43.653" v="38" actId="962"/>
          <ac:spMkLst>
            <pc:docMk/>
            <pc:sldMk cId="0" sldId="257"/>
            <ac:spMk id="3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6:44.579" v="39" actId="962"/>
          <ac:spMkLst>
            <pc:docMk/>
            <pc:sldMk cId="0" sldId="257"/>
            <ac:spMk id="3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30:19.236" v="310" actId="164"/>
          <ac:spMkLst>
            <pc:docMk/>
            <pc:sldMk cId="0" sldId="257"/>
            <ac:spMk id="4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5:11.509" v="258" actId="13244"/>
          <ac:spMkLst>
            <pc:docMk/>
            <pc:sldMk cId="0" sldId="257"/>
            <ac:spMk id="4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5:11.509" v="258" actId="13244"/>
          <ac:spMkLst>
            <pc:docMk/>
            <pc:sldMk cId="0" sldId="257"/>
            <ac:spMk id="48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41.952" v="311"/>
          <ac:spMkLst>
            <pc:docMk/>
            <pc:sldMk cId="0" sldId="257"/>
            <ac:spMk id="4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5:11.509" v="258" actId="13244"/>
          <ac:spMkLst>
            <pc:docMk/>
            <pc:sldMk cId="0" sldId="257"/>
            <ac:spMk id="5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7:52.471" v="195" actId="962"/>
          <ac:spMkLst>
            <pc:docMk/>
            <pc:sldMk cId="0" sldId="257"/>
            <ac:spMk id="5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7:54.886" v="196" actId="962"/>
          <ac:spMkLst>
            <pc:docMk/>
            <pc:sldMk cId="0" sldId="257"/>
            <ac:spMk id="5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7:56.523" v="197" actId="962"/>
          <ac:spMkLst>
            <pc:docMk/>
            <pc:sldMk cId="0" sldId="257"/>
            <ac:spMk id="5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7:58.188" v="198" actId="962"/>
          <ac:spMkLst>
            <pc:docMk/>
            <pc:sldMk cId="0" sldId="257"/>
            <ac:spMk id="5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8:00.186" v="199" actId="962"/>
          <ac:spMkLst>
            <pc:docMk/>
            <pc:sldMk cId="0" sldId="257"/>
            <ac:spMk id="5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8:01.453" v="200" actId="962"/>
          <ac:spMkLst>
            <pc:docMk/>
            <pc:sldMk cId="0" sldId="257"/>
            <ac:spMk id="56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41.952" v="311"/>
          <ac:spMkLst>
            <pc:docMk/>
            <pc:sldMk cId="0" sldId="257"/>
            <ac:spMk id="57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41.952" v="311"/>
          <ac:spMkLst>
            <pc:docMk/>
            <pc:sldMk cId="0" sldId="257"/>
            <ac:spMk id="5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6:50.366" v="188" actId="13244"/>
          <ac:spMkLst>
            <pc:docMk/>
            <pc:sldMk cId="0" sldId="257"/>
            <ac:spMk id="5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5:11.509" v="258" actId="13244"/>
          <ac:spMkLst>
            <pc:docMk/>
            <pc:sldMk cId="0" sldId="257"/>
            <ac:spMk id="6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5:11.509" v="258" actId="13244"/>
          <ac:spMkLst>
            <pc:docMk/>
            <pc:sldMk cId="0" sldId="257"/>
            <ac:spMk id="6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7:07.958" v="191" actId="13244"/>
          <ac:spMkLst>
            <pc:docMk/>
            <pc:sldMk cId="0" sldId="257"/>
            <ac:spMk id="6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7:16.222" v="192" actId="13244"/>
          <ac:spMkLst>
            <pc:docMk/>
            <pc:sldMk cId="0" sldId="257"/>
            <ac:spMk id="6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7:21.437" v="193" actId="13244"/>
          <ac:spMkLst>
            <pc:docMk/>
            <pc:sldMk cId="0" sldId="257"/>
            <ac:spMk id="6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5:11.509" v="258" actId="13244"/>
          <ac:spMkLst>
            <pc:docMk/>
            <pc:sldMk cId="0" sldId="257"/>
            <ac:spMk id="6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5:11.509" v="258" actId="13244"/>
          <ac:spMkLst>
            <pc:docMk/>
            <pc:sldMk cId="0" sldId="257"/>
            <ac:spMk id="6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8:11.154" v="203" actId="13244"/>
          <ac:spMkLst>
            <pc:docMk/>
            <pc:sldMk cId="0" sldId="257"/>
            <ac:spMk id="67" creationId="{00000000-0000-0000-0000-000000000000}"/>
          </ac:spMkLst>
        </pc:spChg>
        <pc:grpChg chg="mod">
          <ac:chgData name="Allison McKay" userId="2399440e-2a0f-459f-ad33-e4b71f09d5ed" providerId="ADAL" clId="{67CE9210-AE1A-453D-9B21-1E7964EA4334}" dt="2026-03-13T17:29:32.699" v="306" actId="962"/>
          <ac:grpSpMkLst>
            <pc:docMk/>
            <pc:sldMk cId="0" sldId="257"/>
            <ac:grpSpMk id="40" creationId="{00000000-0000-0000-0000-000000000000}"/>
          </ac:grpSpMkLst>
        </pc:grpChg>
        <pc:grpChg chg="add mod">
          <ac:chgData name="Allison McKay" userId="2399440e-2a0f-459f-ad33-e4b71f09d5ed" providerId="ADAL" clId="{67CE9210-AE1A-453D-9B21-1E7964EA4334}" dt="2026-03-13T17:30:19.236" v="310" actId="164"/>
          <ac:grpSpMkLst>
            <pc:docMk/>
            <pc:sldMk cId="0" sldId="257"/>
            <ac:grpSpMk id="68" creationId="{5F097E2E-6648-ED4B-B4F9-C006C4866B5A}"/>
          </ac:grpSpMkLst>
        </pc:grpChg>
      </pc:sldChg>
      <pc:sldChg chg="modSp mod">
        <pc:chgData name="Allison McKay" userId="2399440e-2a0f-459f-ad33-e4b71f09d5ed" providerId="ADAL" clId="{67CE9210-AE1A-453D-9B21-1E7964EA4334}" dt="2026-03-13T17:21:00.483" v="233" actId="962"/>
        <pc:sldMkLst>
          <pc:docMk/>
          <pc:sldMk cId="0" sldId="258"/>
        </pc:sldMkLst>
        <pc:spChg chg="mod">
          <ac:chgData name="Allison McKay" userId="2399440e-2a0f-459f-ad33-e4b71f09d5ed" providerId="ADAL" clId="{67CE9210-AE1A-453D-9B21-1E7964EA4334}" dt="2026-03-13T17:07:34.304" v="42" actId="962"/>
          <ac:spMkLst>
            <pc:docMk/>
            <pc:sldMk cId="0" sldId="258"/>
            <ac:spMk id="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35.109" v="43" actId="962"/>
          <ac:spMkLst>
            <pc:docMk/>
            <pc:sldMk cId="0" sldId="258"/>
            <ac:spMk id="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35.874" v="44" actId="962"/>
          <ac:spMkLst>
            <pc:docMk/>
            <pc:sldMk cId="0" sldId="258"/>
            <ac:spMk id="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36.718" v="45" actId="962"/>
          <ac:spMkLst>
            <pc:docMk/>
            <pc:sldMk cId="0" sldId="258"/>
            <ac:spMk id="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37.453" v="46" actId="962"/>
          <ac:spMkLst>
            <pc:docMk/>
            <pc:sldMk cId="0" sldId="258"/>
            <ac:spMk id="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38.220" v="47" actId="962"/>
          <ac:spMkLst>
            <pc:docMk/>
            <pc:sldMk cId="0" sldId="258"/>
            <ac:spMk id="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39.070" v="48" actId="962"/>
          <ac:spMkLst>
            <pc:docMk/>
            <pc:sldMk cId="0" sldId="258"/>
            <ac:spMk id="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39.898" v="49" actId="962"/>
          <ac:spMkLst>
            <pc:docMk/>
            <pc:sldMk cId="0" sldId="258"/>
            <ac:spMk id="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0.736" v="50" actId="962"/>
          <ac:spMkLst>
            <pc:docMk/>
            <pc:sldMk cId="0" sldId="258"/>
            <ac:spMk id="1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1.699" v="51" actId="962"/>
          <ac:spMkLst>
            <pc:docMk/>
            <pc:sldMk cId="0" sldId="258"/>
            <ac:spMk id="1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2.551" v="52" actId="962"/>
          <ac:spMkLst>
            <pc:docMk/>
            <pc:sldMk cId="0" sldId="258"/>
            <ac:spMk id="1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3.265" v="53" actId="962"/>
          <ac:spMkLst>
            <pc:docMk/>
            <pc:sldMk cId="0" sldId="258"/>
            <ac:spMk id="1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4.170" v="54" actId="962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4.958" v="55" actId="962"/>
          <ac:spMkLst>
            <pc:docMk/>
            <pc:sldMk cId="0" sldId="258"/>
            <ac:spMk id="1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5.820" v="56" actId="962"/>
          <ac:spMkLst>
            <pc:docMk/>
            <pc:sldMk cId="0" sldId="258"/>
            <ac:spMk id="1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6.557" v="57" actId="962"/>
          <ac:spMkLst>
            <pc:docMk/>
            <pc:sldMk cId="0" sldId="258"/>
            <ac:spMk id="1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7.291" v="58" actId="962"/>
          <ac:spMkLst>
            <pc:docMk/>
            <pc:sldMk cId="0" sldId="258"/>
            <ac:spMk id="1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8.038" v="59" actId="962"/>
          <ac:spMkLst>
            <pc:docMk/>
            <pc:sldMk cId="0" sldId="258"/>
            <ac:spMk id="1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8.743" v="60" actId="962"/>
          <ac:spMkLst>
            <pc:docMk/>
            <pc:sldMk cId="0" sldId="258"/>
            <ac:spMk id="2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49.589" v="61" actId="962"/>
          <ac:spMkLst>
            <pc:docMk/>
            <pc:sldMk cId="0" sldId="258"/>
            <ac:spMk id="2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0.554" v="62" actId="962"/>
          <ac:spMkLst>
            <pc:docMk/>
            <pc:sldMk cId="0" sldId="258"/>
            <ac:spMk id="2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1.334" v="63" actId="962"/>
          <ac:spMkLst>
            <pc:docMk/>
            <pc:sldMk cId="0" sldId="258"/>
            <ac:spMk id="2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3.165" v="64" actId="962"/>
          <ac:spMkLst>
            <pc:docMk/>
            <pc:sldMk cId="0" sldId="258"/>
            <ac:spMk id="2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3.918" v="65" actId="962"/>
          <ac:spMkLst>
            <pc:docMk/>
            <pc:sldMk cId="0" sldId="258"/>
            <ac:spMk id="2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4.678" v="66" actId="962"/>
          <ac:spMkLst>
            <pc:docMk/>
            <pc:sldMk cId="0" sldId="258"/>
            <ac:spMk id="2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5.636" v="67" actId="962"/>
          <ac:spMkLst>
            <pc:docMk/>
            <pc:sldMk cId="0" sldId="258"/>
            <ac:spMk id="2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6.466" v="68" actId="962"/>
          <ac:spMkLst>
            <pc:docMk/>
            <pc:sldMk cId="0" sldId="258"/>
            <ac:spMk id="2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7.286" v="69" actId="962"/>
          <ac:spMkLst>
            <pc:docMk/>
            <pc:sldMk cId="0" sldId="258"/>
            <ac:spMk id="2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8.133" v="70" actId="962"/>
          <ac:spMkLst>
            <pc:docMk/>
            <pc:sldMk cId="0" sldId="258"/>
            <ac:spMk id="3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8.855" v="71" actId="962"/>
          <ac:spMkLst>
            <pc:docMk/>
            <pc:sldMk cId="0" sldId="258"/>
            <ac:spMk id="3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7:59.543" v="72" actId="962"/>
          <ac:spMkLst>
            <pc:docMk/>
            <pc:sldMk cId="0" sldId="258"/>
            <ac:spMk id="3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8:00.355" v="73" actId="962"/>
          <ac:spMkLst>
            <pc:docMk/>
            <pc:sldMk cId="0" sldId="258"/>
            <ac:spMk id="3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8:04.069" v="75" actId="962"/>
          <ac:spMkLst>
            <pc:docMk/>
            <pc:sldMk cId="0" sldId="258"/>
            <ac:spMk id="3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8:04.926" v="76" actId="962"/>
          <ac:spMkLst>
            <pc:docMk/>
            <pc:sldMk cId="0" sldId="258"/>
            <ac:spMk id="3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8:05.819" v="77" actId="962"/>
          <ac:spMkLst>
            <pc:docMk/>
            <pc:sldMk cId="0" sldId="258"/>
            <ac:spMk id="3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8:06.554" v="78" actId="962"/>
          <ac:spMkLst>
            <pc:docMk/>
            <pc:sldMk cId="0" sldId="258"/>
            <ac:spMk id="4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8:07.334" v="79" actId="962"/>
          <ac:spMkLst>
            <pc:docMk/>
            <pc:sldMk cId="0" sldId="258"/>
            <ac:spMk id="4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8:08.296" v="80" actId="962"/>
          <ac:spMkLst>
            <pc:docMk/>
            <pc:sldMk cId="0" sldId="258"/>
            <ac:spMk id="4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8:09.045" v="81" actId="962"/>
          <ac:spMkLst>
            <pc:docMk/>
            <pc:sldMk cId="0" sldId="258"/>
            <ac:spMk id="4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8:09.916" v="82" actId="962"/>
          <ac:spMkLst>
            <pc:docMk/>
            <pc:sldMk cId="0" sldId="258"/>
            <ac:spMk id="4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08:10.658" v="83" actId="962"/>
          <ac:spMkLst>
            <pc:docMk/>
            <pc:sldMk cId="0" sldId="258"/>
            <ac:spMk id="4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43.965" v="224" actId="13244"/>
          <ac:spMkLst>
            <pc:docMk/>
            <pc:sldMk cId="0" sldId="258"/>
            <ac:spMk id="5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36.466" v="222" actId="13244"/>
          <ac:spMkLst>
            <pc:docMk/>
            <pc:sldMk cId="0" sldId="258"/>
            <ac:spMk id="5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28.124" v="220" actId="13244"/>
          <ac:spMkLst>
            <pc:docMk/>
            <pc:sldMk cId="0" sldId="258"/>
            <ac:spMk id="5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19.585" v="218" actId="13244"/>
          <ac:spMkLst>
            <pc:docMk/>
            <pc:sldMk cId="0" sldId="258"/>
            <ac:spMk id="5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06.468" v="216" actId="13244"/>
          <ac:spMkLst>
            <pc:docMk/>
            <pc:sldMk cId="0" sldId="258"/>
            <ac:spMk id="5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9:57.167" v="214" actId="13244"/>
          <ac:spMkLst>
            <pc:docMk/>
            <pc:sldMk cId="0" sldId="258"/>
            <ac:spMk id="5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9:47.074" v="212" actId="13244"/>
          <ac:spMkLst>
            <pc:docMk/>
            <pc:sldMk cId="0" sldId="258"/>
            <ac:spMk id="5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9:35.319" v="210" actId="13244"/>
          <ac:spMkLst>
            <pc:docMk/>
            <pc:sldMk cId="0" sldId="258"/>
            <ac:spMk id="5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9:17.849" v="208" actId="13244"/>
          <ac:spMkLst>
            <pc:docMk/>
            <pc:sldMk cId="0" sldId="258"/>
            <ac:spMk id="5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9:03.123" v="206" actId="13244"/>
          <ac:spMkLst>
            <pc:docMk/>
            <pc:sldMk cId="0" sldId="258"/>
            <ac:spMk id="5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52.394" v="226" actId="962"/>
          <ac:spMkLst>
            <pc:docMk/>
            <pc:sldMk cId="0" sldId="258"/>
            <ac:spMk id="6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53.717" v="227" actId="962"/>
          <ac:spMkLst>
            <pc:docMk/>
            <pc:sldMk cId="0" sldId="258"/>
            <ac:spMk id="6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55.930" v="228" actId="962"/>
          <ac:spMkLst>
            <pc:docMk/>
            <pc:sldMk cId="0" sldId="258"/>
            <ac:spMk id="6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57.168" v="229" actId="962"/>
          <ac:spMkLst>
            <pc:docMk/>
            <pc:sldMk cId="0" sldId="258"/>
            <ac:spMk id="6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58.139" v="230" actId="962"/>
          <ac:spMkLst>
            <pc:docMk/>
            <pc:sldMk cId="0" sldId="258"/>
            <ac:spMk id="6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58.832" v="231" actId="962"/>
          <ac:spMkLst>
            <pc:docMk/>
            <pc:sldMk cId="0" sldId="258"/>
            <ac:spMk id="6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59.860" v="232" actId="962"/>
          <ac:spMkLst>
            <pc:docMk/>
            <pc:sldMk cId="0" sldId="258"/>
            <ac:spMk id="6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1:00.483" v="233" actId="962"/>
          <ac:spMkLst>
            <pc:docMk/>
            <pc:sldMk cId="0" sldId="258"/>
            <ac:spMk id="6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47.091" v="225" actId="13244"/>
          <ac:spMkLst>
            <pc:docMk/>
            <pc:sldMk cId="0" sldId="258"/>
            <ac:spMk id="6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40.007" v="223" actId="13244"/>
          <ac:spMkLst>
            <pc:docMk/>
            <pc:sldMk cId="0" sldId="258"/>
            <ac:spMk id="6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33.227" v="221" actId="13244"/>
          <ac:spMkLst>
            <pc:docMk/>
            <pc:sldMk cId="0" sldId="258"/>
            <ac:spMk id="7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24.069" v="219" actId="13244"/>
          <ac:spMkLst>
            <pc:docMk/>
            <pc:sldMk cId="0" sldId="258"/>
            <ac:spMk id="7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10.778" v="217" actId="13244"/>
          <ac:spMkLst>
            <pc:docMk/>
            <pc:sldMk cId="0" sldId="258"/>
            <ac:spMk id="7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0:02.533" v="215" actId="13244"/>
          <ac:spMkLst>
            <pc:docMk/>
            <pc:sldMk cId="0" sldId="258"/>
            <ac:spMk id="7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9:53.133" v="213" actId="13244"/>
          <ac:spMkLst>
            <pc:docMk/>
            <pc:sldMk cId="0" sldId="258"/>
            <ac:spMk id="7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9:41.849" v="211" actId="13244"/>
          <ac:spMkLst>
            <pc:docMk/>
            <pc:sldMk cId="0" sldId="258"/>
            <ac:spMk id="7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9:22.531" v="209" actId="13244"/>
          <ac:spMkLst>
            <pc:docMk/>
            <pc:sldMk cId="0" sldId="258"/>
            <ac:spMk id="7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9:13.701" v="207" actId="13244"/>
          <ac:spMkLst>
            <pc:docMk/>
            <pc:sldMk cId="0" sldId="258"/>
            <ac:spMk id="7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8:58.868" v="205" actId="13244"/>
          <ac:spMkLst>
            <pc:docMk/>
            <pc:sldMk cId="0" sldId="258"/>
            <ac:spMk id="7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8:53.613" v="204" actId="13244"/>
          <ac:spMkLst>
            <pc:docMk/>
            <pc:sldMk cId="0" sldId="258"/>
            <ac:spMk id="79" creationId="{00000000-0000-0000-0000-000000000000}"/>
          </ac:spMkLst>
        </pc:spChg>
        <pc:grpChg chg="mod">
          <ac:chgData name="Allison McKay" userId="2399440e-2a0f-459f-ad33-e4b71f09d5ed" providerId="ADAL" clId="{67CE9210-AE1A-453D-9B21-1E7964EA4334}" dt="2026-03-13T17:08:01.107" v="74" actId="962"/>
          <ac:grpSpMkLst>
            <pc:docMk/>
            <pc:sldMk cId="0" sldId="258"/>
            <ac:grpSpMk id="34" creationId="{00000000-0000-0000-0000-000000000000}"/>
          </ac:grpSpMkLst>
        </pc:grpChg>
        <pc:grpChg chg="mod">
          <ac:chgData name="Allison McKay" userId="2399440e-2a0f-459f-ad33-e4b71f09d5ed" providerId="ADAL" clId="{67CE9210-AE1A-453D-9B21-1E7964EA4334}" dt="2026-03-13T17:08:12.740" v="84" actId="962"/>
          <ac:grpSpMkLst>
            <pc:docMk/>
            <pc:sldMk cId="0" sldId="258"/>
            <ac:grpSpMk id="46" creationId="{00000000-0000-0000-0000-000000000000}"/>
          </ac:grpSpMkLst>
        </pc:grpChg>
      </pc:sldChg>
      <pc:sldChg chg="modSp mod">
        <pc:chgData name="Allison McKay" userId="2399440e-2a0f-459f-ad33-e4b71f09d5ed" providerId="ADAL" clId="{67CE9210-AE1A-453D-9B21-1E7964EA4334}" dt="2026-03-13T17:21:35.951" v="234" actId="13244"/>
        <pc:sldMkLst>
          <pc:docMk/>
          <pc:sldMk cId="0" sldId="261"/>
        </pc:sldMkLst>
        <pc:spChg chg="mod">
          <ac:chgData name="Allison McKay" userId="2399440e-2a0f-459f-ad33-e4b71f09d5ed" providerId="ADAL" clId="{67CE9210-AE1A-453D-9B21-1E7964EA4334}" dt="2026-03-13T17:21:35.951" v="234" actId="13244"/>
          <ac:spMkLst>
            <pc:docMk/>
            <pc:sldMk cId="0" sldId="261"/>
            <ac:spMk id="10" creationId="{00000000-0000-0000-0000-000000000000}"/>
          </ac:spMkLst>
        </pc:spChg>
        <pc:grpChg chg="mod">
          <ac:chgData name="Allison McKay" userId="2399440e-2a0f-459f-ad33-e4b71f09d5ed" providerId="ADAL" clId="{67CE9210-AE1A-453D-9B21-1E7964EA4334}" dt="2026-03-13T17:09:05.681" v="89" actId="962"/>
          <ac:grpSpMkLst>
            <pc:docMk/>
            <pc:sldMk cId="0" sldId="261"/>
            <ac:grpSpMk id="4" creationId="{00000000-0000-0000-0000-000000000000}"/>
          </ac:grpSpMkLst>
        </pc:grpChg>
        <pc:picChg chg="mod">
          <ac:chgData name="Allison McKay" userId="2399440e-2a0f-459f-ad33-e4b71f09d5ed" providerId="ADAL" clId="{67CE9210-AE1A-453D-9B21-1E7964EA4334}" dt="2026-03-13T17:08:51.925" v="86" actId="962"/>
          <ac:picMkLst>
            <pc:docMk/>
            <pc:sldMk cId="0" sldId="261"/>
            <ac:picMk id="2" creationId="{00000000-0000-0000-0000-000000000000}"/>
          </ac:picMkLst>
        </pc:picChg>
        <pc:picChg chg="mod">
          <ac:chgData name="Allison McKay" userId="2399440e-2a0f-459f-ad33-e4b71f09d5ed" providerId="ADAL" clId="{67CE9210-AE1A-453D-9B21-1E7964EA4334}" dt="2026-03-13T17:09:01.636" v="88" actId="962"/>
          <ac:picMkLst>
            <pc:docMk/>
            <pc:sldMk cId="0" sldId="261"/>
            <ac:picMk id="3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13T17:09:44.236" v="93" actId="962"/>
        <pc:sldMkLst>
          <pc:docMk/>
          <pc:sldMk cId="0" sldId="262"/>
        </pc:sldMkLst>
        <pc:grpChg chg="mod">
          <ac:chgData name="Allison McKay" userId="2399440e-2a0f-459f-ad33-e4b71f09d5ed" providerId="ADAL" clId="{67CE9210-AE1A-453D-9B21-1E7964EA4334}" dt="2026-03-13T17:09:44.236" v="93" actId="962"/>
          <ac:grpSpMkLst>
            <pc:docMk/>
            <pc:sldMk cId="0" sldId="262"/>
            <ac:grpSpMk id="5" creationId="{00000000-0000-0000-0000-000000000000}"/>
          </ac:grpSpMkLst>
        </pc:grpChg>
        <pc:picChg chg="mod">
          <ac:chgData name="Allison McKay" userId="2399440e-2a0f-459f-ad33-e4b71f09d5ed" providerId="ADAL" clId="{67CE9210-AE1A-453D-9B21-1E7964EA4334}" dt="2026-03-13T17:09:27.722" v="91" actId="962"/>
          <ac:picMkLst>
            <pc:docMk/>
            <pc:sldMk cId="0" sldId="262"/>
            <ac:picMk id="4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13T17:21:49.830" v="235" actId="13244"/>
        <pc:sldMkLst>
          <pc:docMk/>
          <pc:sldMk cId="0" sldId="263"/>
        </pc:sldMkLst>
        <pc:spChg chg="mod">
          <ac:chgData name="Allison McKay" userId="2399440e-2a0f-459f-ad33-e4b71f09d5ed" providerId="ADAL" clId="{67CE9210-AE1A-453D-9B21-1E7964EA4334}" dt="2026-03-13T17:21:49.830" v="235" actId="13244"/>
          <ac:spMkLst>
            <pc:docMk/>
            <pc:sldMk cId="0" sldId="263"/>
            <ac:spMk id="3" creationId="{00000000-0000-0000-0000-000000000000}"/>
          </ac:spMkLst>
        </pc:spChg>
        <pc:grpChg chg="mod">
          <ac:chgData name="Allison McKay" userId="2399440e-2a0f-459f-ad33-e4b71f09d5ed" providerId="ADAL" clId="{67CE9210-AE1A-453D-9B21-1E7964EA4334}" dt="2026-03-13T17:10:00.178" v="95" actId="962"/>
          <ac:grpSpMkLst>
            <pc:docMk/>
            <pc:sldMk cId="0" sldId="263"/>
            <ac:grpSpMk id="4" creationId="{00000000-0000-0000-0000-000000000000}"/>
          </ac:grpSpMkLst>
        </pc:grpChg>
      </pc:sldChg>
      <pc:sldChg chg="modSp">
        <pc:chgData name="Allison McKay" userId="2399440e-2a0f-459f-ad33-e4b71f09d5ed" providerId="ADAL" clId="{67CE9210-AE1A-453D-9B21-1E7964EA4334}" dt="2026-03-13T17:21:56.885" v="236" actId="13244"/>
        <pc:sldMkLst>
          <pc:docMk/>
          <pc:sldMk cId="0" sldId="265"/>
        </pc:sldMkLst>
        <pc:spChg chg="mod">
          <ac:chgData name="Allison McKay" userId="2399440e-2a0f-459f-ad33-e4b71f09d5ed" providerId="ADAL" clId="{67CE9210-AE1A-453D-9B21-1E7964EA4334}" dt="2026-03-13T17:21:56.885" v="236" actId="13244"/>
          <ac:spMkLst>
            <pc:docMk/>
            <pc:sldMk cId="0" sldId="265"/>
            <ac:spMk id="3" creationId="{00000000-0000-0000-0000-000000000000}"/>
          </ac:spMkLst>
        </pc:spChg>
      </pc:sldChg>
      <pc:sldChg chg="modSp del mod">
        <pc:chgData name="Allison McKay" userId="2399440e-2a0f-459f-ad33-e4b71f09d5ed" providerId="ADAL" clId="{67CE9210-AE1A-453D-9B21-1E7964EA4334}" dt="2026-03-13T17:39:16.828" v="333" actId="2696"/>
        <pc:sldMkLst>
          <pc:docMk/>
          <pc:sldMk cId="0" sldId="266"/>
        </pc:sldMkLst>
        <pc:spChg chg="mod ord">
          <ac:chgData name="Allison McKay" userId="2399440e-2a0f-459f-ad33-e4b71f09d5ed" providerId="ADAL" clId="{67CE9210-AE1A-453D-9B21-1E7964EA4334}" dt="2026-03-13T17:33:29.620" v="313"/>
          <ac:spMkLst>
            <pc:docMk/>
            <pc:sldMk cId="0" sldId="266"/>
            <ac:spMk id="2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3:29.620" v="313"/>
          <ac:spMkLst>
            <pc:docMk/>
            <pc:sldMk cId="0" sldId="266"/>
            <ac:spMk id="3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54.807" v="312"/>
          <ac:spMkLst>
            <pc:docMk/>
            <pc:sldMk cId="0" sldId="266"/>
            <ac:spMk id="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08.244" v="99" actId="962"/>
          <ac:spMkLst>
            <pc:docMk/>
            <pc:sldMk cId="0" sldId="266"/>
            <ac:spMk id="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09.182" v="100" actId="962"/>
          <ac:spMkLst>
            <pc:docMk/>
            <pc:sldMk cId="0" sldId="266"/>
            <ac:spMk id="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09.973" v="101" actId="962"/>
          <ac:spMkLst>
            <pc:docMk/>
            <pc:sldMk cId="0" sldId="266"/>
            <ac:spMk id="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10.660" v="102" actId="962"/>
          <ac:spMkLst>
            <pc:docMk/>
            <pc:sldMk cId="0" sldId="266"/>
            <ac:spMk id="8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3:29.620" v="313"/>
          <ac:spMkLst>
            <pc:docMk/>
            <pc:sldMk cId="0" sldId="266"/>
            <ac:spMk id="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12.732" v="104" actId="962"/>
          <ac:spMkLst>
            <pc:docMk/>
            <pc:sldMk cId="0" sldId="266"/>
            <ac:spMk id="1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13.503" v="105" actId="962"/>
          <ac:spMkLst>
            <pc:docMk/>
            <pc:sldMk cId="0" sldId="266"/>
            <ac:spMk id="1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14.239" v="106" actId="962"/>
          <ac:spMkLst>
            <pc:docMk/>
            <pc:sldMk cId="0" sldId="266"/>
            <ac:spMk id="1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15.031" v="107" actId="962"/>
          <ac:spMkLst>
            <pc:docMk/>
            <pc:sldMk cId="0" sldId="266"/>
            <ac:spMk id="1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15.834" v="108" actId="962"/>
          <ac:spMkLst>
            <pc:docMk/>
            <pc:sldMk cId="0" sldId="266"/>
            <ac:spMk id="14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54.807" v="312"/>
          <ac:spMkLst>
            <pc:docMk/>
            <pc:sldMk cId="0" sldId="266"/>
            <ac:spMk id="1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17.237" v="110" actId="962"/>
          <ac:spMkLst>
            <pc:docMk/>
            <pc:sldMk cId="0" sldId="266"/>
            <ac:spMk id="16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54.807" v="312"/>
          <ac:spMkLst>
            <pc:docMk/>
            <pc:sldMk cId="0" sldId="266"/>
            <ac:spMk id="1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18.583" v="112" actId="962"/>
          <ac:spMkLst>
            <pc:docMk/>
            <pc:sldMk cId="0" sldId="266"/>
            <ac:spMk id="1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19.248" v="113" actId="962"/>
          <ac:spMkLst>
            <pc:docMk/>
            <pc:sldMk cId="0" sldId="266"/>
            <ac:spMk id="1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19.883" v="114" actId="962"/>
          <ac:spMkLst>
            <pc:docMk/>
            <pc:sldMk cId="0" sldId="266"/>
            <ac:spMk id="2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0.888" v="115" actId="962"/>
          <ac:spMkLst>
            <pc:docMk/>
            <pc:sldMk cId="0" sldId="266"/>
            <ac:spMk id="21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3:29.620" v="313"/>
          <ac:spMkLst>
            <pc:docMk/>
            <pc:sldMk cId="0" sldId="266"/>
            <ac:spMk id="2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2.282" v="117" actId="962"/>
          <ac:spMkLst>
            <pc:docMk/>
            <pc:sldMk cId="0" sldId="266"/>
            <ac:spMk id="2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2.983" v="118" actId="962"/>
          <ac:spMkLst>
            <pc:docMk/>
            <pc:sldMk cId="0" sldId="266"/>
            <ac:spMk id="2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3.651" v="119" actId="962"/>
          <ac:spMkLst>
            <pc:docMk/>
            <pc:sldMk cId="0" sldId="266"/>
            <ac:spMk id="2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4.305" v="120" actId="962"/>
          <ac:spMkLst>
            <pc:docMk/>
            <pc:sldMk cId="0" sldId="266"/>
            <ac:spMk id="2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5.039" v="121" actId="962"/>
          <ac:spMkLst>
            <pc:docMk/>
            <pc:sldMk cId="0" sldId="266"/>
            <ac:spMk id="2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5.653" v="122" actId="962"/>
          <ac:spMkLst>
            <pc:docMk/>
            <pc:sldMk cId="0" sldId="266"/>
            <ac:spMk id="2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6.329" v="123" actId="962"/>
          <ac:spMkLst>
            <pc:docMk/>
            <pc:sldMk cId="0" sldId="266"/>
            <ac:spMk id="29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54.807" v="312"/>
          <ac:spMkLst>
            <pc:docMk/>
            <pc:sldMk cId="0" sldId="266"/>
            <ac:spMk id="3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7.632" v="125" actId="962"/>
          <ac:spMkLst>
            <pc:docMk/>
            <pc:sldMk cId="0" sldId="266"/>
            <ac:spMk id="3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8.314" v="126" actId="962"/>
          <ac:spMkLst>
            <pc:docMk/>
            <pc:sldMk cId="0" sldId="266"/>
            <ac:spMk id="3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29.138" v="127" actId="962"/>
          <ac:spMkLst>
            <pc:docMk/>
            <pc:sldMk cId="0" sldId="266"/>
            <ac:spMk id="3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30.034" v="128" actId="962"/>
          <ac:spMkLst>
            <pc:docMk/>
            <pc:sldMk cId="0" sldId="266"/>
            <ac:spMk id="34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54.807" v="312"/>
          <ac:spMkLst>
            <pc:docMk/>
            <pc:sldMk cId="0" sldId="266"/>
            <ac:spMk id="3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31.484" v="130" actId="962"/>
          <ac:spMkLst>
            <pc:docMk/>
            <pc:sldMk cId="0" sldId="266"/>
            <ac:spMk id="3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33.174" v="131" actId="962"/>
          <ac:spMkLst>
            <pc:docMk/>
            <pc:sldMk cId="0" sldId="266"/>
            <ac:spMk id="3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33.862" v="132" actId="962"/>
          <ac:spMkLst>
            <pc:docMk/>
            <pc:sldMk cId="0" sldId="266"/>
            <ac:spMk id="3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34.736" v="133" actId="962"/>
          <ac:spMkLst>
            <pc:docMk/>
            <pc:sldMk cId="0" sldId="266"/>
            <ac:spMk id="3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35.532" v="134" actId="962"/>
          <ac:spMkLst>
            <pc:docMk/>
            <pc:sldMk cId="0" sldId="266"/>
            <ac:spMk id="40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36.423" v="135" actId="962"/>
          <ac:spMkLst>
            <pc:docMk/>
            <pc:sldMk cId="0" sldId="266"/>
            <ac:spMk id="41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37.161" v="136" actId="962"/>
          <ac:spMkLst>
            <pc:docMk/>
            <pc:sldMk cId="0" sldId="266"/>
            <ac:spMk id="4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38.149" v="137" actId="962"/>
          <ac:spMkLst>
            <pc:docMk/>
            <pc:sldMk cId="0" sldId="266"/>
            <ac:spMk id="4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39.142" v="138" actId="962"/>
          <ac:spMkLst>
            <pc:docMk/>
            <pc:sldMk cId="0" sldId="266"/>
            <ac:spMk id="44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3:29.620" v="313"/>
          <ac:spMkLst>
            <pc:docMk/>
            <pc:sldMk cId="0" sldId="266"/>
            <ac:spMk id="4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41.715" v="140" actId="962"/>
          <ac:spMkLst>
            <pc:docMk/>
            <pc:sldMk cId="0" sldId="266"/>
            <ac:spMk id="46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3:29.620" v="313"/>
          <ac:spMkLst>
            <pc:docMk/>
            <pc:sldMk cId="0" sldId="266"/>
            <ac:spMk id="47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54.807" v="312"/>
          <ac:spMkLst>
            <pc:docMk/>
            <pc:sldMk cId="0" sldId="266"/>
            <ac:spMk id="48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45.084" v="143" actId="962"/>
          <ac:spMkLst>
            <pc:docMk/>
            <pc:sldMk cId="0" sldId="266"/>
            <ac:spMk id="4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0:45.881" v="144" actId="962"/>
          <ac:spMkLst>
            <pc:docMk/>
            <pc:sldMk cId="0" sldId="266"/>
            <ac:spMk id="50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54.807" v="312"/>
          <ac:spMkLst>
            <pc:docMk/>
            <pc:sldMk cId="0" sldId="266"/>
            <ac:spMk id="51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4:49.946" v="324" actId="13244"/>
          <ac:spMkLst>
            <pc:docMk/>
            <pc:sldMk cId="0" sldId="266"/>
            <ac:spMk id="55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13T17:34:49.946" v="324" actId="13244"/>
          <ac:spMkLst>
            <pc:docMk/>
            <pc:sldMk cId="0" sldId="266"/>
            <ac:spMk id="56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5:06.253" v="327" actId="13244"/>
          <ac:spMkLst>
            <pc:docMk/>
            <pc:sldMk cId="0" sldId="266"/>
            <ac:spMk id="57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4:49.946" v="324" actId="13244"/>
          <ac:spMkLst>
            <pc:docMk/>
            <pc:sldMk cId="0" sldId="266"/>
            <ac:spMk id="58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5:13.924" v="329" actId="13244"/>
          <ac:spMkLst>
            <pc:docMk/>
            <pc:sldMk cId="0" sldId="266"/>
            <ac:spMk id="59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5:18.669" v="330" actId="13244"/>
          <ac:spMkLst>
            <pc:docMk/>
            <pc:sldMk cId="0" sldId="266"/>
            <ac:spMk id="60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5:21.568" v="331" actId="13244"/>
          <ac:spMkLst>
            <pc:docMk/>
            <pc:sldMk cId="0" sldId="266"/>
            <ac:spMk id="61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13T17:33:34.968" v="316" actId="13244"/>
          <ac:spMkLst>
            <pc:docMk/>
            <pc:sldMk cId="0" sldId="266"/>
            <ac:spMk id="6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3:19.340" v="248" actId="962"/>
          <ac:spMkLst>
            <pc:docMk/>
            <pc:sldMk cId="0" sldId="266"/>
            <ac:spMk id="6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3:19.930" v="249" actId="962"/>
          <ac:spMkLst>
            <pc:docMk/>
            <pc:sldMk cId="0" sldId="266"/>
            <ac:spMk id="64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3:20.578" v="250" actId="962"/>
          <ac:spMkLst>
            <pc:docMk/>
            <pc:sldMk cId="0" sldId="266"/>
            <ac:spMk id="65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3:21.168" v="251" actId="962"/>
          <ac:spMkLst>
            <pc:docMk/>
            <pc:sldMk cId="0" sldId="266"/>
            <ac:spMk id="6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3:21.973" v="252" actId="962"/>
          <ac:spMkLst>
            <pc:docMk/>
            <pc:sldMk cId="0" sldId="266"/>
            <ac:spMk id="67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3:23.055" v="253" actId="962"/>
          <ac:spMkLst>
            <pc:docMk/>
            <pc:sldMk cId="0" sldId="266"/>
            <ac:spMk id="68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2:54.807" v="312"/>
          <ac:spMkLst>
            <pc:docMk/>
            <pc:sldMk cId="0" sldId="266"/>
            <ac:spMk id="69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23:23.995" v="255" actId="962"/>
          <ac:spMkLst>
            <pc:docMk/>
            <pc:sldMk cId="0" sldId="266"/>
            <ac:spMk id="70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4:22.103" v="322" actId="13244"/>
          <ac:spMkLst>
            <pc:docMk/>
            <pc:sldMk cId="0" sldId="266"/>
            <ac:spMk id="71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4:55.115" v="325" actId="13244"/>
          <ac:spMkLst>
            <pc:docMk/>
            <pc:sldMk cId="0" sldId="266"/>
            <ac:spMk id="72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5:00.967" v="326" actId="13244"/>
          <ac:spMkLst>
            <pc:docMk/>
            <pc:sldMk cId="0" sldId="266"/>
            <ac:spMk id="73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5:08.442" v="328" actId="13244"/>
          <ac:spMkLst>
            <pc:docMk/>
            <pc:sldMk cId="0" sldId="266"/>
            <ac:spMk id="74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4:22.103" v="322" actId="13244"/>
          <ac:spMkLst>
            <pc:docMk/>
            <pc:sldMk cId="0" sldId="266"/>
            <ac:spMk id="75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4:22.103" v="322" actId="13244"/>
          <ac:spMkLst>
            <pc:docMk/>
            <pc:sldMk cId="0" sldId="266"/>
            <ac:spMk id="76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4:22.103" v="322" actId="13244"/>
          <ac:spMkLst>
            <pc:docMk/>
            <pc:sldMk cId="0" sldId="266"/>
            <ac:spMk id="77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4:22.103" v="322" actId="13244"/>
          <ac:spMkLst>
            <pc:docMk/>
            <pc:sldMk cId="0" sldId="266"/>
            <ac:spMk id="78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3:51.235" v="319" actId="13244"/>
          <ac:spMkLst>
            <pc:docMk/>
            <pc:sldMk cId="0" sldId="266"/>
            <ac:spMk id="79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13T17:33:29.620" v="313"/>
          <ac:spMkLst>
            <pc:docMk/>
            <pc:sldMk cId="0" sldId="266"/>
            <ac:spMk id="80" creationId="{00000000-0000-0000-0000-000000000000}"/>
          </ac:spMkLst>
        </pc:spChg>
        <pc:grpChg chg="mod ord">
          <ac:chgData name="Allison McKay" userId="2399440e-2a0f-459f-ad33-e4b71f09d5ed" providerId="ADAL" clId="{67CE9210-AE1A-453D-9B21-1E7964EA4334}" dt="2026-03-13T17:33:32.198" v="314" actId="13244"/>
          <ac:grpSpMkLst>
            <pc:docMk/>
            <pc:sldMk cId="0" sldId="266"/>
            <ac:grpSpMk id="52" creationId="{00000000-0000-0000-0000-000000000000}"/>
          </ac:grpSpMkLst>
        </pc:grpChg>
        <pc:grpChg chg="mod ord">
          <ac:chgData name="Allison McKay" userId="2399440e-2a0f-459f-ad33-e4b71f09d5ed" providerId="ADAL" clId="{67CE9210-AE1A-453D-9B21-1E7964EA4334}" dt="2026-03-13T17:33:48.758" v="318" actId="13244"/>
          <ac:grpSpMkLst>
            <pc:docMk/>
            <pc:sldMk cId="0" sldId="266"/>
            <ac:grpSpMk id="81" creationId="{00000000-0000-0000-0000-000000000000}"/>
          </ac:grpSpMkLst>
        </pc:grpChg>
      </pc:sldChg>
      <pc:sldChg chg="modSp">
        <pc:chgData name="Allison McKay" userId="2399440e-2a0f-459f-ad33-e4b71f09d5ed" providerId="ADAL" clId="{67CE9210-AE1A-453D-9B21-1E7964EA4334}" dt="2026-03-13T17:25:48.393" v="259" actId="13244"/>
        <pc:sldMkLst>
          <pc:docMk/>
          <pc:sldMk cId="0" sldId="267"/>
        </pc:sldMkLst>
        <pc:spChg chg="mod">
          <ac:chgData name="Allison McKay" userId="2399440e-2a0f-459f-ad33-e4b71f09d5ed" providerId="ADAL" clId="{67CE9210-AE1A-453D-9B21-1E7964EA4334}" dt="2026-03-13T17:25:48.393" v="259" actId="13244"/>
          <ac:spMkLst>
            <pc:docMk/>
            <pc:sldMk cId="0" sldId="267"/>
            <ac:spMk id="3" creationId="{00000000-0000-0000-0000-000000000000}"/>
          </ac:spMkLst>
        </pc:spChg>
      </pc:sldChg>
      <pc:sldChg chg="addSp modSp mod">
        <pc:chgData name="Allison McKay" userId="2399440e-2a0f-459f-ad33-e4b71f09d5ed" providerId="ADAL" clId="{67CE9210-AE1A-453D-9B21-1E7964EA4334}" dt="2026-03-13T17:44:10.038" v="349" actId="962"/>
        <pc:sldMkLst>
          <pc:docMk/>
          <pc:sldMk cId="0" sldId="268"/>
        </pc:sldMkLst>
        <pc:spChg chg="mod ord">
          <ac:chgData name="Allison McKay" userId="2399440e-2a0f-459f-ad33-e4b71f09d5ed" providerId="ADAL" clId="{67CE9210-AE1A-453D-9B21-1E7964EA4334}" dt="2026-03-13T17:43:25.188" v="346" actId="13244"/>
          <ac:spMkLst>
            <pc:docMk/>
            <pc:sldMk cId="0" sldId="268"/>
            <ac:spMk id="2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1:59.921" v="153" actId="962"/>
          <ac:spMkLst>
            <pc:docMk/>
            <pc:sldMk cId="0" sldId="268"/>
            <ac:spMk id="3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13T17:12:36.946" v="161" actId="962"/>
          <ac:spMkLst>
            <pc:docMk/>
            <pc:sldMk cId="0" sldId="268"/>
            <ac:spMk id="13" creationId="{00000000-0000-0000-0000-000000000000}"/>
          </ac:spMkLst>
        </pc:spChg>
        <pc:spChg chg="add mod">
          <ac:chgData name="Allison McKay" userId="2399440e-2a0f-459f-ad33-e4b71f09d5ed" providerId="ADAL" clId="{67CE9210-AE1A-453D-9B21-1E7964EA4334}" dt="2026-03-13T17:25:56.329" v="260" actId="13244"/>
          <ac:spMkLst>
            <pc:docMk/>
            <pc:sldMk cId="0" sldId="268"/>
            <ac:spMk id="16" creationId="{5B0F713D-E8EB-2A2C-5C9E-7228AD1E1F34}"/>
          </ac:spMkLst>
        </pc:spChg>
        <pc:grpChg chg="mod">
          <ac:chgData name="Allison McKay" userId="2399440e-2a0f-459f-ad33-e4b71f09d5ed" providerId="ADAL" clId="{67CE9210-AE1A-453D-9B21-1E7964EA4334}" dt="2026-03-13T17:12:05.464" v="155" actId="962"/>
          <ac:grpSpMkLst>
            <pc:docMk/>
            <pc:sldMk cId="0" sldId="268"/>
            <ac:grpSpMk id="4" creationId="{00000000-0000-0000-0000-000000000000}"/>
          </ac:grpSpMkLst>
        </pc:grpChg>
        <pc:grpChg chg="mod">
          <ac:chgData name="Allison McKay" userId="2399440e-2a0f-459f-ad33-e4b71f09d5ed" providerId="ADAL" clId="{67CE9210-AE1A-453D-9B21-1E7964EA4334}" dt="2026-03-13T17:12:21.836" v="157" actId="962"/>
          <ac:grpSpMkLst>
            <pc:docMk/>
            <pc:sldMk cId="0" sldId="268"/>
            <ac:grpSpMk id="7" creationId="{00000000-0000-0000-0000-000000000000}"/>
          </ac:grpSpMkLst>
        </pc:grpChg>
        <pc:grpChg chg="mod">
          <ac:chgData name="Allison McKay" userId="2399440e-2a0f-459f-ad33-e4b71f09d5ed" providerId="ADAL" clId="{67CE9210-AE1A-453D-9B21-1E7964EA4334}" dt="2026-03-13T17:12:30.213" v="159" actId="962"/>
          <ac:grpSpMkLst>
            <pc:docMk/>
            <pc:sldMk cId="0" sldId="268"/>
            <ac:grpSpMk id="10" creationId="{00000000-0000-0000-0000-000000000000}"/>
          </ac:grpSpMkLst>
        </pc:grpChg>
        <pc:picChg chg="mod">
          <ac:chgData name="Allison McKay" userId="2399440e-2a0f-459f-ad33-e4b71f09d5ed" providerId="ADAL" clId="{67CE9210-AE1A-453D-9B21-1E7964EA4334}" dt="2026-03-13T17:44:03.565" v="348" actId="962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Allison McKay" userId="2399440e-2a0f-459f-ad33-e4b71f09d5ed" providerId="ADAL" clId="{67CE9210-AE1A-453D-9B21-1E7964EA4334}" dt="2026-03-13T17:44:10.038" v="349" actId="962"/>
          <ac:picMkLst>
            <pc:docMk/>
            <pc:sldMk cId="0" sldId="268"/>
            <ac:picMk id="15" creationId="{00000000-0000-0000-0000-000000000000}"/>
          </ac:picMkLst>
        </pc:picChg>
      </pc:sldChg>
      <pc:sldChg chg="modSp add mod">
        <pc:chgData name="Allison McKay" userId="2399440e-2a0f-459f-ad33-e4b71f09d5ed" providerId="ADAL" clId="{67CE9210-AE1A-453D-9B21-1E7964EA4334}" dt="2026-03-13T17:51:10.492" v="402" actId="13244"/>
        <pc:sldMkLst>
          <pc:docMk/>
          <pc:sldMk cId="3827410600" sldId="272"/>
        </pc:sldMkLst>
        <pc:spChg chg="ord">
          <ac:chgData name="Allison McKay" userId="2399440e-2a0f-459f-ad33-e4b71f09d5ed" providerId="ADAL" clId="{67CE9210-AE1A-453D-9B21-1E7964EA4334}" dt="2026-03-13T17:49:11.300" v="385" actId="13244"/>
          <ac:spMkLst>
            <pc:docMk/>
            <pc:sldMk cId="3827410600" sldId="272"/>
            <ac:spMk id="3" creationId="{62497949-BF25-449C-3B90-B74D1237B818}"/>
          </ac:spMkLst>
        </pc:spChg>
        <pc:spChg chg="ord">
          <ac:chgData name="Allison McKay" userId="2399440e-2a0f-459f-ad33-e4b71f09d5ed" providerId="ADAL" clId="{67CE9210-AE1A-453D-9B21-1E7964EA4334}" dt="2026-03-13T17:49:08.451" v="384" actId="13244"/>
          <ac:spMkLst>
            <pc:docMk/>
            <pc:sldMk cId="3827410600" sldId="272"/>
            <ac:spMk id="4" creationId="{236BE3AB-523B-0019-4728-AF8C38D63167}"/>
          </ac:spMkLst>
        </pc:spChg>
        <pc:spChg chg="ord">
          <ac:chgData name="Allison McKay" userId="2399440e-2a0f-459f-ad33-e4b71f09d5ed" providerId="ADAL" clId="{67CE9210-AE1A-453D-9B21-1E7964EA4334}" dt="2026-03-13T17:49:13.342" v="386" actId="13244"/>
          <ac:spMkLst>
            <pc:docMk/>
            <pc:sldMk cId="3827410600" sldId="272"/>
            <ac:spMk id="6" creationId="{1D7C3E44-3DAA-F2C0-82A1-5A2A2B39C87A}"/>
          </ac:spMkLst>
        </pc:spChg>
        <pc:spChg chg="ord">
          <ac:chgData name="Allison McKay" userId="2399440e-2a0f-459f-ad33-e4b71f09d5ed" providerId="ADAL" clId="{67CE9210-AE1A-453D-9B21-1E7964EA4334}" dt="2026-03-13T17:49:39.265" v="392" actId="13244"/>
          <ac:spMkLst>
            <pc:docMk/>
            <pc:sldMk cId="3827410600" sldId="272"/>
            <ac:spMk id="7" creationId="{74869290-CC99-D9B2-A3B5-C299D3A4338F}"/>
          </ac:spMkLst>
        </pc:spChg>
        <pc:spChg chg="ord">
          <ac:chgData name="Allison McKay" userId="2399440e-2a0f-459f-ad33-e4b71f09d5ed" providerId="ADAL" clId="{67CE9210-AE1A-453D-9B21-1E7964EA4334}" dt="2026-03-13T17:50:08.090" v="397" actId="13244"/>
          <ac:spMkLst>
            <pc:docMk/>
            <pc:sldMk cId="3827410600" sldId="272"/>
            <ac:spMk id="8" creationId="{D02E8357-FD03-2E18-191E-C5F5FFC71A3A}"/>
          </ac:spMkLst>
        </pc:spChg>
        <pc:spChg chg="ord">
          <ac:chgData name="Allison McKay" userId="2399440e-2a0f-459f-ad33-e4b71f09d5ed" providerId="ADAL" clId="{67CE9210-AE1A-453D-9B21-1E7964EA4334}" dt="2026-03-13T17:47:29.443" v="363" actId="13244"/>
          <ac:spMkLst>
            <pc:docMk/>
            <pc:sldMk cId="3827410600" sldId="272"/>
            <ac:spMk id="9" creationId="{FE6FB352-2FFC-97E5-A740-FFD8E6332B69}"/>
          </ac:spMkLst>
        </pc:spChg>
        <pc:spChg chg="ord">
          <ac:chgData name="Allison McKay" userId="2399440e-2a0f-459f-ad33-e4b71f09d5ed" providerId="ADAL" clId="{67CE9210-AE1A-453D-9B21-1E7964EA4334}" dt="2026-03-13T17:49:05.637" v="383" actId="13244"/>
          <ac:spMkLst>
            <pc:docMk/>
            <pc:sldMk cId="3827410600" sldId="272"/>
            <ac:spMk id="11" creationId="{4A3DB698-6944-02CB-4371-710F71578738}"/>
          </ac:spMkLst>
        </pc:spChg>
        <pc:spChg chg="ord">
          <ac:chgData name="Allison McKay" userId="2399440e-2a0f-459f-ad33-e4b71f09d5ed" providerId="ADAL" clId="{67CE9210-AE1A-453D-9B21-1E7964EA4334}" dt="2026-03-13T17:48:26.150" v="376" actId="13244"/>
          <ac:spMkLst>
            <pc:docMk/>
            <pc:sldMk cId="3827410600" sldId="272"/>
            <ac:spMk id="12" creationId="{C72E844C-3A15-C19D-7B12-49CA4CBFF66D}"/>
          </ac:spMkLst>
        </pc:spChg>
        <pc:spChg chg="ord">
          <ac:chgData name="Allison McKay" userId="2399440e-2a0f-459f-ad33-e4b71f09d5ed" providerId="ADAL" clId="{67CE9210-AE1A-453D-9B21-1E7964EA4334}" dt="2026-03-13T17:49:23.100" v="388" actId="13244"/>
          <ac:spMkLst>
            <pc:docMk/>
            <pc:sldMk cId="3827410600" sldId="272"/>
            <ac:spMk id="13" creationId="{035E3F2A-6497-9D42-88BC-B149B828AC57}"/>
          </ac:spMkLst>
        </pc:spChg>
        <pc:spChg chg="ord">
          <ac:chgData name="Allison McKay" userId="2399440e-2a0f-459f-ad33-e4b71f09d5ed" providerId="ADAL" clId="{67CE9210-AE1A-453D-9B21-1E7964EA4334}" dt="2026-03-13T17:49:25.110" v="389" actId="13244"/>
          <ac:spMkLst>
            <pc:docMk/>
            <pc:sldMk cId="3827410600" sldId="272"/>
            <ac:spMk id="14" creationId="{C6C57953-D948-0765-9315-834634F4F732}"/>
          </ac:spMkLst>
        </pc:spChg>
        <pc:spChg chg="ord">
          <ac:chgData name="Allison McKay" userId="2399440e-2a0f-459f-ad33-e4b71f09d5ed" providerId="ADAL" clId="{67CE9210-AE1A-453D-9B21-1E7964EA4334}" dt="2026-03-13T17:49:53.540" v="395" actId="13244"/>
          <ac:spMkLst>
            <pc:docMk/>
            <pc:sldMk cId="3827410600" sldId="272"/>
            <ac:spMk id="15" creationId="{C78DD4E8-6CE5-890D-4E6A-58347B91C1F8}"/>
          </ac:spMkLst>
        </pc:spChg>
        <pc:spChg chg="ord">
          <ac:chgData name="Allison McKay" userId="2399440e-2a0f-459f-ad33-e4b71f09d5ed" providerId="ADAL" clId="{67CE9210-AE1A-453D-9B21-1E7964EA4334}" dt="2026-03-13T17:47:33.643" v="364" actId="13244"/>
          <ac:spMkLst>
            <pc:docMk/>
            <pc:sldMk cId="3827410600" sldId="272"/>
            <ac:spMk id="17" creationId="{0BFA45BF-8ED6-2150-FE1C-D462FDBD137C}"/>
          </ac:spMkLst>
        </pc:spChg>
        <pc:spChg chg="ord">
          <ac:chgData name="Allison McKay" userId="2399440e-2a0f-459f-ad33-e4b71f09d5ed" providerId="ADAL" clId="{67CE9210-AE1A-453D-9B21-1E7964EA4334}" dt="2026-03-13T17:48:05.379" v="372" actId="13244"/>
          <ac:spMkLst>
            <pc:docMk/>
            <pc:sldMk cId="3827410600" sldId="272"/>
            <ac:spMk id="18" creationId="{71D36778-097A-CFB2-C7DF-DA398027F3D3}"/>
          </ac:spMkLst>
        </pc:spChg>
        <pc:spChg chg="ord">
          <ac:chgData name="Allison McKay" userId="2399440e-2a0f-459f-ad33-e4b71f09d5ed" providerId="ADAL" clId="{67CE9210-AE1A-453D-9B21-1E7964EA4334}" dt="2026-03-13T17:49:33.956" v="391" actId="13244"/>
          <ac:spMkLst>
            <pc:docMk/>
            <pc:sldMk cId="3827410600" sldId="272"/>
            <ac:spMk id="19" creationId="{99D98FF6-6638-82DD-7C9D-EBB21266009B}"/>
          </ac:spMkLst>
        </pc:spChg>
        <pc:spChg chg="ord">
          <ac:chgData name="Allison McKay" userId="2399440e-2a0f-459f-ad33-e4b71f09d5ed" providerId="ADAL" clId="{67CE9210-AE1A-453D-9B21-1E7964EA4334}" dt="2026-03-13T17:49:31.579" v="390" actId="13244"/>
          <ac:spMkLst>
            <pc:docMk/>
            <pc:sldMk cId="3827410600" sldId="272"/>
            <ac:spMk id="20" creationId="{2A28733D-4A77-D771-CD91-C9F447917747}"/>
          </ac:spMkLst>
        </pc:spChg>
        <pc:spChg chg="ord">
          <ac:chgData name="Allison McKay" userId="2399440e-2a0f-459f-ad33-e4b71f09d5ed" providerId="ADAL" clId="{67CE9210-AE1A-453D-9B21-1E7964EA4334}" dt="2026-03-13T17:49:49.618" v="394" actId="13244"/>
          <ac:spMkLst>
            <pc:docMk/>
            <pc:sldMk cId="3827410600" sldId="272"/>
            <ac:spMk id="21" creationId="{1D05CEED-772B-464F-5D1C-691F63D50BB3}"/>
          </ac:spMkLst>
        </pc:spChg>
        <pc:spChg chg="ord">
          <ac:chgData name="Allison McKay" userId="2399440e-2a0f-459f-ad33-e4b71f09d5ed" providerId="ADAL" clId="{67CE9210-AE1A-453D-9B21-1E7964EA4334}" dt="2026-03-13T17:48:01.680" v="371" actId="13244"/>
          <ac:spMkLst>
            <pc:docMk/>
            <pc:sldMk cId="3827410600" sldId="272"/>
            <ac:spMk id="22" creationId="{4B404BFB-7976-1F9C-3BB8-5E70D9A1D27E}"/>
          </ac:spMkLst>
        </pc:spChg>
        <pc:spChg chg="ord">
          <ac:chgData name="Allison McKay" userId="2399440e-2a0f-459f-ad33-e4b71f09d5ed" providerId="ADAL" clId="{67CE9210-AE1A-453D-9B21-1E7964EA4334}" dt="2026-03-13T17:47:58.333" v="370" actId="13244"/>
          <ac:spMkLst>
            <pc:docMk/>
            <pc:sldMk cId="3827410600" sldId="272"/>
            <ac:spMk id="24" creationId="{CE122E00-6690-D12F-A852-74CEA7CFAA29}"/>
          </ac:spMkLst>
        </pc:spChg>
        <pc:spChg chg="ord">
          <ac:chgData name="Allison McKay" userId="2399440e-2a0f-459f-ad33-e4b71f09d5ed" providerId="ADAL" clId="{67CE9210-AE1A-453D-9B21-1E7964EA4334}" dt="2026-03-13T17:49:16.990" v="387" actId="13244"/>
          <ac:spMkLst>
            <pc:docMk/>
            <pc:sldMk cId="3827410600" sldId="272"/>
            <ac:spMk id="25" creationId="{A7C39B9A-0C26-B7A3-F043-FC910E744D27}"/>
          </ac:spMkLst>
        </pc:spChg>
        <pc:spChg chg="ord">
          <ac:chgData name="Allison McKay" userId="2399440e-2a0f-459f-ad33-e4b71f09d5ed" providerId="ADAL" clId="{67CE9210-AE1A-453D-9B21-1E7964EA4334}" dt="2026-03-13T17:49:44.182" v="393" actId="13244"/>
          <ac:spMkLst>
            <pc:docMk/>
            <pc:sldMk cId="3827410600" sldId="272"/>
            <ac:spMk id="26" creationId="{738B4B81-C749-14D9-483B-F3B02A810109}"/>
          </ac:spMkLst>
        </pc:spChg>
        <pc:spChg chg="ord">
          <ac:chgData name="Allison McKay" userId="2399440e-2a0f-459f-ad33-e4b71f09d5ed" providerId="ADAL" clId="{67CE9210-AE1A-453D-9B21-1E7964EA4334}" dt="2026-03-13T17:47:25.878" v="362" actId="13244"/>
          <ac:spMkLst>
            <pc:docMk/>
            <pc:sldMk cId="3827410600" sldId="272"/>
            <ac:spMk id="28" creationId="{A0CBFCA6-AB26-AF3F-96CE-45E9D3916DFC}"/>
          </ac:spMkLst>
        </pc:spChg>
        <pc:spChg chg="ord">
          <ac:chgData name="Allison McKay" userId="2399440e-2a0f-459f-ad33-e4b71f09d5ed" providerId="ADAL" clId="{67CE9210-AE1A-453D-9B21-1E7964EA4334}" dt="2026-03-13T17:47:36.451" v="365" actId="13244"/>
          <ac:spMkLst>
            <pc:docMk/>
            <pc:sldMk cId="3827410600" sldId="272"/>
            <ac:spMk id="29" creationId="{162A552B-2453-8139-B355-293CB68712A8}"/>
          </ac:spMkLst>
        </pc:spChg>
        <pc:spChg chg="ord">
          <ac:chgData name="Allison McKay" userId="2399440e-2a0f-459f-ad33-e4b71f09d5ed" providerId="ADAL" clId="{67CE9210-AE1A-453D-9B21-1E7964EA4334}" dt="2026-03-13T17:47:49.272" v="368" actId="13244"/>
          <ac:spMkLst>
            <pc:docMk/>
            <pc:sldMk cId="3827410600" sldId="272"/>
            <ac:spMk id="30" creationId="{A6D23A2A-5A22-42D8-135F-5910CDC75C00}"/>
          </ac:spMkLst>
        </pc:spChg>
        <pc:spChg chg="ord">
          <ac:chgData name="Allison McKay" userId="2399440e-2a0f-459f-ad33-e4b71f09d5ed" providerId="ADAL" clId="{67CE9210-AE1A-453D-9B21-1E7964EA4334}" dt="2026-03-13T17:47:23.132" v="361" actId="13244"/>
          <ac:spMkLst>
            <pc:docMk/>
            <pc:sldMk cId="3827410600" sldId="272"/>
            <ac:spMk id="31" creationId="{D8379F04-D577-AC70-A200-A350AA8B80A1}"/>
          </ac:spMkLst>
        </pc:spChg>
        <pc:spChg chg="ord">
          <ac:chgData name="Allison McKay" userId="2399440e-2a0f-459f-ad33-e4b71f09d5ed" providerId="ADAL" clId="{67CE9210-AE1A-453D-9B21-1E7964EA4334}" dt="2026-03-13T17:47:51.013" v="369" actId="13244"/>
          <ac:spMkLst>
            <pc:docMk/>
            <pc:sldMk cId="3827410600" sldId="272"/>
            <ac:spMk id="32" creationId="{C9709E71-A2FC-4621-AEA7-C26DDC7A3D9A}"/>
          </ac:spMkLst>
        </pc:spChg>
        <pc:spChg chg="ord">
          <ac:chgData name="Allison McKay" userId="2399440e-2a0f-459f-ad33-e4b71f09d5ed" providerId="ADAL" clId="{67CE9210-AE1A-453D-9B21-1E7964EA4334}" dt="2026-03-13T17:47:17.625" v="359" actId="13244"/>
          <ac:spMkLst>
            <pc:docMk/>
            <pc:sldMk cId="3827410600" sldId="272"/>
            <ac:spMk id="34" creationId="{861E945E-79A9-34E4-178A-626319BC0E0F}"/>
          </ac:spMkLst>
        </pc:spChg>
        <pc:spChg chg="ord">
          <ac:chgData name="Allison McKay" userId="2399440e-2a0f-459f-ad33-e4b71f09d5ed" providerId="ADAL" clId="{67CE9210-AE1A-453D-9B21-1E7964EA4334}" dt="2026-03-13T17:47:20.324" v="360" actId="13244"/>
          <ac:spMkLst>
            <pc:docMk/>
            <pc:sldMk cId="3827410600" sldId="272"/>
            <ac:spMk id="35" creationId="{69F8171B-EDBC-206E-CCEC-091222A799ED}"/>
          </ac:spMkLst>
        </pc:spChg>
        <pc:spChg chg="ord">
          <ac:chgData name="Allison McKay" userId="2399440e-2a0f-459f-ad33-e4b71f09d5ed" providerId="ADAL" clId="{67CE9210-AE1A-453D-9B21-1E7964EA4334}" dt="2026-03-13T17:47:15.565" v="358" actId="13244"/>
          <ac:spMkLst>
            <pc:docMk/>
            <pc:sldMk cId="3827410600" sldId="272"/>
            <ac:spMk id="36" creationId="{4A9E67B7-2244-F089-84C8-619C54450200}"/>
          </ac:spMkLst>
        </pc:spChg>
        <pc:spChg chg="ord">
          <ac:chgData name="Allison McKay" userId="2399440e-2a0f-459f-ad33-e4b71f09d5ed" providerId="ADAL" clId="{67CE9210-AE1A-453D-9B21-1E7964EA4334}" dt="2026-03-13T17:48:38.039" v="378" actId="13244"/>
          <ac:spMkLst>
            <pc:docMk/>
            <pc:sldMk cId="3827410600" sldId="272"/>
            <ac:spMk id="37" creationId="{B5C93A69-07A8-294D-8131-B301AB4F7A01}"/>
          </ac:spMkLst>
        </pc:spChg>
        <pc:spChg chg="ord">
          <ac:chgData name="Allison McKay" userId="2399440e-2a0f-459f-ad33-e4b71f09d5ed" providerId="ADAL" clId="{67CE9210-AE1A-453D-9B21-1E7964EA4334}" dt="2026-03-13T17:48:41.274" v="379" actId="13244"/>
          <ac:spMkLst>
            <pc:docMk/>
            <pc:sldMk cId="3827410600" sldId="272"/>
            <ac:spMk id="38" creationId="{6F87B10B-4E16-5E49-9A98-4A8EDD311B46}"/>
          </ac:spMkLst>
        </pc:spChg>
        <pc:spChg chg="ord">
          <ac:chgData name="Allison McKay" userId="2399440e-2a0f-459f-ad33-e4b71f09d5ed" providerId="ADAL" clId="{67CE9210-AE1A-453D-9B21-1E7964EA4334}" dt="2026-03-13T17:48:31.462" v="377" actId="13244"/>
          <ac:spMkLst>
            <pc:docMk/>
            <pc:sldMk cId="3827410600" sldId="272"/>
            <ac:spMk id="39" creationId="{91E0A1C1-7AD3-1F0A-3FB5-8D4460108931}"/>
          </ac:spMkLst>
        </pc:spChg>
        <pc:spChg chg="ord">
          <ac:chgData name="Allison McKay" userId="2399440e-2a0f-459f-ad33-e4b71f09d5ed" providerId="ADAL" clId="{67CE9210-AE1A-453D-9B21-1E7964EA4334}" dt="2026-03-13T17:48:15.640" v="374" actId="13244"/>
          <ac:spMkLst>
            <pc:docMk/>
            <pc:sldMk cId="3827410600" sldId="272"/>
            <ac:spMk id="40" creationId="{51724E50-0D21-68D4-DF6D-B6BBAC15D3BC}"/>
          </ac:spMkLst>
        </pc:spChg>
        <pc:spChg chg="ord">
          <ac:chgData name="Allison McKay" userId="2399440e-2a0f-459f-ad33-e4b71f09d5ed" providerId="ADAL" clId="{67CE9210-AE1A-453D-9B21-1E7964EA4334}" dt="2026-03-13T17:48:52.512" v="381" actId="13244"/>
          <ac:spMkLst>
            <pc:docMk/>
            <pc:sldMk cId="3827410600" sldId="272"/>
            <ac:spMk id="41" creationId="{27740F81-117C-5F89-C753-3EE8DE48B7CB}"/>
          </ac:spMkLst>
        </pc:spChg>
        <pc:spChg chg="ord">
          <ac:chgData name="Allison McKay" userId="2399440e-2a0f-459f-ad33-e4b71f09d5ed" providerId="ADAL" clId="{67CE9210-AE1A-453D-9B21-1E7964EA4334}" dt="2026-03-13T17:47:44.714" v="367" actId="13244"/>
          <ac:spMkLst>
            <pc:docMk/>
            <pc:sldMk cId="3827410600" sldId="272"/>
            <ac:spMk id="42" creationId="{26742638-0940-FB51-BDDB-A456E9C368E2}"/>
          </ac:spMkLst>
        </pc:spChg>
        <pc:spChg chg="ord">
          <ac:chgData name="Allison McKay" userId="2399440e-2a0f-459f-ad33-e4b71f09d5ed" providerId="ADAL" clId="{67CE9210-AE1A-453D-9B21-1E7964EA4334}" dt="2026-03-13T17:48:17.612" v="375" actId="13244"/>
          <ac:spMkLst>
            <pc:docMk/>
            <pc:sldMk cId="3827410600" sldId="272"/>
            <ac:spMk id="43" creationId="{EA43AD58-4CB5-DE43-4E2B-9A10D6614554}"/>
          </ac:spMkLst>
        </pc:spChg>
        <pc:spChg chg="ord">
          <ac:chgData name="Allison McKay" userId="2399440e-2a0f-459f-ad33-e4b71f09d5ed" providerId="ADAL" clId="{67CE9210-AE1A-453D-9B21-1E7964EA4334}" dt="2026-03-13T17:47:09.944" v="356" actId="13244"/>
          <ac:spMkLst>
            <pc:docMk/>
            <pc:sldMk cId="3827410600" sldId="272"/>
            <ac:spMk id="44" creationId="{0BB9C166-3DA3-11DE-9365-5B88425BFEB7}"/>
          </ac:spMkLst>
        </pc:spChg>
        <pc:spChg chg="ord">
          <ac:chgData name="Allison McKay" userId="2399440e-2a0f-459f-ad33-e4b71f09d5ed" providerId="ADAL" clId="{67CE9210-AE1A-453D-9B21-1E7964EA4334}" dt="2026-03-13T17:50:02.480" v="396" actId="13244"/>
          <ac:spMkLst>
            <pc:docMk/>
            <pc:sldMk cId="3827410600" sldId="272"/>
            <ac:spMk id="45" creationId="{84D5B08A-6ADD-08BB-6432-F34C115B7EB7}"/>
          </ac:spMkLst>
        </pc:spChg>
        <pc:spChg chg="ord">
          <ac:chgData name="Allison McKay" userId="2399440e-2a0f-459f-ad33-e4b71f09d5ed" providerId="ADAL" clId="{67CE9210-AE1A-453D-9B21-1E7964EA4334}" dt="2026-03-13T17:50:18.927" v="398" actId="13244"/>
          <ac:spMkLst>
            <pc:docMk/>
            <pc:sldMk cId="3827410600" sldId="272"/>
            <ac:spMk id="46" creationId="{9EF221FD-1036-AA01-620D-BC32BE8AC37F}"/>
          </ac:spMkLst>
        </pc:spChg>
        <pc:spChg chg="ord">
          <ac:chgData name="Allison McKay" userId="2399440e-2a0f-459f-ad33-e4b71f09d5ed" providerId="ADAL" clId="{67CE9210-AE1A-453D-9B21-1E7964EA4334}" dt="2026-03-13T17:48:45.677" v="380" actId="13244"/>
          <ac:spMkLst>
            <pc:docMk/>
            <pc:sldMk cId="3827410600" sldId="272"/>
            <ac:spMk id="47" creationId="{AC093449-FFE7-F353-E58B-0CEDE1E54FA7}"/>
          </ac:spMkLst>
        </pc:spChg>
        <pc:spChg chg="mod ord">
          <ac:chgData name="Allison McKay" userId="2399440e-2a0f-459f-ad33-e4b71f09d5ed" providerId="ADAL" clId="{67CE9210-AE1A-453D-9B21-1E7964EA4334}" dt="2026-03-13T17:48:09.448" v="373" actId="13244"/>
          <ac:spMkLst>
            <pc:docMk/>
            <pc:sldMk cId="3827410600" sldId="272"/>
            <ac:spMk id="48" creationId="{0F4DB649-6CA6-3569-E513-3B61DC7FB5BC}"/>
          </ac:spMkLst>
        </pc:spChg>
        <pc:spChg chg="ord">
          <ac:chgData name="Allison McKay" userId="2399440e-2a0f-459f-ad33-e4b71f09d5ed" providerId="ADAL" clId="{67CE9210-AE1A-453D-9B21-1E7964EA4334}" dt="2026-03-13T17:48:57.387" v="382" actId="13244"/>
          <ac:spMkLst>
            <pc:docMk/>
            <pc:sldMk cId="3827410600" sldId="272"/>
            <ac:spMk id="49" creationId="{F15152EE-4FF2-4A86-EC2F-0D32D73FECE6}"/>
          </ac:spMkLst>
        </pc:spChg>
        <pc:spChg chg="ord">
          <ac:chgData name="Allison McKay" userId="2399440e-2a0f-459f-ad33-e4b71f09d5ed" providerId="ADAL" clId="{67CE9210-AE1A-453D-9B21-1E7964EA4334}" dt="2026-03-13T17:47:42.003" v="366" actId="13244"/>
          <ac:spMkLst>
            <pc:docMk/>
            <pc:sldMk cId="3827410600" sldId="272"/>
            <ac:spMk id="50" creationId="{6D9804C9-14F6-9669-15AD-A22812982255}"/>
          </ac:spMkLst>
        </pc:spChg>
        <pc:spChg chg="ord">
          <ac:chgData name="Allison McKay" userId="2399440e-2a0f-459f-ad33-e4b71f09d5ed" providerId="ADAL" clId="{67CE9210-AE1A-453D-9B21-1E7964EA4334}" dt="2026-03-13T17:47:07.139" v="355" actId="13244"/>
          <ac:spMkLst>
            <pc:docMk/>
            <pc:sldMk cId="3827410600" sldId="272"/>
            <ac:spMk id="51" creationId="{4B8A8BE3-2194-5740-89CC-406C9715500E}"/>
          </ac:spMkLst>
        </pc:spChg>
        <pc:spChg chg="ord">
          <ac:chgData name="Allison McKay" userId="2399440e-2a0f-459f-ad33-e4b71f09d5ed" providerId="ADAL" clId="{67CE9210-AE1A-453D-9B21-1E7964EA4334}" dt="2026-03-13T17:46:54.825" v="353" actId="13244"/>
          <ac:spMkLst>
            <pc:docMk/>
            <pc:sldMk cId="3827410600" sldId="272"/>
            <ac:spMk id="63" creationId="{9CFD165F-BB52-0411-789B-FEF513BB46E2}"/>
          </ac:spMkLst>
        </pc:spChg>
        <pc:spChg chg="ord">
          <ac:chgData name="Allison McKay" userId="2399440e-2a0f-459f-ad33-e4b71f09d5ed" providerId="ADAL" clId="{67CE9210-AE1A-453D-9B21-1E7964EA4334}" dt="2026-03-13T17:46:54.825" v="353" actId="13244"/>
          <ac:spMkLst>
            <pc:docMk/>
            <pc:sldMk cId="3827410600" sldId="272"/>
            <ac:spMk id="64" creationId="{350D1AFE-37F2-BDE5-655C-D48FD3B63228}"/>
          </ac:spMkLst>
        </pc:spChg>
        <pc:spChg chg="ord">
          <ac:chgData name="Allison McKay" userId="2399440e-2a0f-459f-ad33-e4b71f09d5ed" providerId="ADAL" clId="{67CE9210-AE1A-453D-9B21-1E7964EA4334}" dt="2026-03-13T17:46:54.825" v="353" actId="13244"/>
          <ac:spMkLst>
            <pc:docMk/>
            <pc:sldMk cId="3827410600" sldId="272"/>
            <ac:spMk id="65" creationId="{1CD9B7B7-009D-64ED-4AA0-4430EA7DB9E0}"/>
          </ac:spMkLst>
        </pc:spChg>
        <pc:spChg chg="ord">
          <ac:chgData name="Allison McKay" userId="2399440e-2a0f-459f-ad33-e4b71f09d5ed" providerId="ADAL" clId="{67CE9210-AE1A-453D-9B21-1E7964EA4334}" dt="2026-03-13T17:46:54.825" v="353" actId="13244"/>
          <ac:spMkLst>
            <pc:docMk/>
            <pc:sldMk cId="3827410600" sldId="272"/>
            <ac:spMk id="66" creationId="{20ECC233-AA33-6208-7944-31EFDC506434}"/>
          </ac:spMkLst>
        </pc:spChg>
        <pc:spChg chg="ord">
          <ac:chgData name="Allison McKay" userId="2399440e-2a0f-459f-ad33-e4b71f09d5ed" providerId="ADAL" clId="{67CE9210-AE1A-453D-9B21-1E7964EA4334}" dt="2026-03-13T17:46:54.825" v="353" actId="13244"/>
          <ac:spMkLst>
            <pc:docMk/>
            <pc:sldMk cId="3827410600" sldId="272"/>
            <ac:spMk id="67" creationId="{51315E99-8D73-F607-0829-2831E4038881}"/>
          </ac:spMkLst>
        </pc:spChg>
        <pc:spChg chg="ord">
          <ac:chgData name="Allison McKay" userId="2399440e-2a0f-459f-ad33-e4b71f09d5ed" providerId="ADAL" clId="{67CE9210-AE1A-453D-9B21-1E7964EA4334}" dt="2026-03-13T17:46:54.825" v="353" actId="13244"/>
          <ac:spMkLst>
            <pc:docMk/>
            <pc:sldMk cId="3827410600" sldId="272"/>
            <ac:spMk id="68" creationId="{86DF8AB3-FE3F-5BBA-2FBF-BF9B53164F90}"/>
          </ac:spMkLst>
        </pc:spChg>
        <pc:spChg chg="mod ord">
          <ac:chgData name="Allison McKay" userId="2399440e-2a0f-459f-ad33-e4b71f09d5ed" providerId="ADAL" clId="{67CE9210-AE1A-453D-9B21-1E7964EA4334}" dt="2026-03-13T17:51:10.492" v="402" actId="13244"/>
          <ac:spMkLst>
            <pc:docMk/>
            <pc:sldMk cId="3827410600" sldId="272"/>
            <ac:spMk id="79" creationId="{4D367FC3-A239-97AF-4E80-AEFA91133C06}"/>
          </ac:spMkLst>
        </pc:spChg>
        <pc:grpChg chg="ord">
          <ac:chgData name="Allison McKay" userId="2399440e-2a0f-459f-ad33-e4b71f09d5ed" providerId="ADAL" clId="{67CE9210-AE1A-453D-9B21-1E7964EA4334}" dt="2026-03-13T17:50:44.181" v="400" actId="13244"/>
          <ac:grpSpMkLst>
            <pc:docMk/>
            <pc:sldMk cId="3827410600" sldId="272"/>
            <ac:grpSpMk id="52" creationId="{E4339151-E582-9B7D-4E14-A36D93EB6110}"/>
          </ac:grpSpMkLst>
        </pc:grpChg>
        <pc:grpChg chg="mod ord">
          <ac:chgData name="Allison McKay" userId="2399440e-2a0f-459f-ad33-e4b71f09d5ed" providerId="ADAL" clId="{67CE9210-AE1A-453D-9B21-1E7964EA4334}" dt="2026-03-13T17:40:54.539" v="338" actId="13244"/>
          <ac:grpSpMkLst>
            <pc:docMk/>
            <pc:sldMk cId="3827410600" sldId="272"/>
            <ac:grpSpMk id="81" creationId="{BFA142B2-AE52-0D63-D453-77ACA0158D36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8440" y="391834"/>
            <a:ext cx="631825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870" y="113550"/>
            <a:ext cx="12031345" cy="101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5808" y="1499582"/>
            <a:ext cx="9500235" cy="4497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Cornerstone Integrated Liberal Arts presentation by Melinda Zook. "/>
          <p:cNvGrpSpPr/>
          <p:nvPr/>
        </p:nvGrpSpPr>
        <p:grpSpPr>
          <a:xfrm>
            <a:off x="0" y="0"/>
            <a:ext cx="12050395" cy="6858000"/>
            <a:chOff x="0" y="0"/>
            <a:chExt cx="12050395" cy="6858000"/>
          </a:xfrm>
        </p:grpSpPr>
        <p:pic>
          <p:nvPicPr>
            <p:cNvPr id="3" name="object 3" descr="A person reading a book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5265" y="483317"/>
              <a:ext cx="8224570" cy="5833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90257" cy="6858000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231372" y="757867"/>
            <a:ext cx="5104765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184910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BA8E11"/>
                </a:solidFill>
              </a:rPr>
              <a:t>Cornerstone </a:t>
            </a:r>
            <a:r>
              <a:rPr sz="4000" dirty="0">
                <a:solidFill>
                  <a:srgbClr val="BA8E11"/>
                </a:solidFill>
              </a:rPr>
              <a:t>Integrated</a:t>
            </a:r>
            <a:r>
              <a:rPr sz="4000" spc="-145" dirty="0">
                <a:solidFill>
                  <a:srgbClr val="BA8E11"/>
                </a:solidFill>
              </a:rPr>
              <a:t> </a:t>
            </a:r>
            <a:r>
              <a:rPr sz="4000" spc="-20" dirty="0">
                <a:solidFill>
                  <a:srgbClr val="BA8E11"/>
                </a:solidFill>
              </a:rPr>
              <a:t>Liberal</a:t>
            </a:r>
            <a:r>
              <a:rPr sz="4000" spc="-229" dirty="0">
                <a:solidFill>
                  <a:srgbClr val="BA8E11"/>
                </a:solidFill>
              </a:rPr>
              <a:t> </a:t>
            </a:r>
            <a:r>
              <a:rPr sz="4000" spc="-20" dirty="0">
                <a:solidFill>
                  <a:srgbClr val="BA8E11"/>
                </a:solidFill>
              </a:rPr>
              <a:t>Arts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610943" y="2771531"/>
            <a:ext cx="4067175" cy="154686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2200" dirty="0">
                <a:latin typeface="Times New Roman"/>
                <a:cs typeface="Times New Roman"/>
              </a:rPr>
              <a:t>Melinda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S.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Zook,</a:t>
            </a:r>
            <a:endParaRPr sz="2200">
              <a:latin typeface="Times New Roman"/>
              <a:cs typeface="Times New Roman"/>
            </a:endParaRPr>
          </a:p>
          <a:p>
            <a:pPr marL="12065" marR="5080" algn="ctr">
              <a:lnSpc>
                <a:spcPts val="2160"/>
              </a:lnSpc>
              <a:spcBef>
                <a:spcPts val="1050"/>
              </a:spcBef>
            </a:pPr>
            <a:r>
              <a:rPr sz="2000" spc="-10" dirty="0">
                <a:latin typeface="Times New Roman"/>
                <a:cs typeface="Times New Roman"/>
              </a:rPr>
              <a:t>Director,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Germaine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Seelye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Oesterle </a:t>
            </a:r>
            <a:r>
              <a:rPr sz="2000" dirty="0">
                <a:latin typeface="Times New Roman"/>
                <a:cs typeface="Times New Roman"/>
              </a:rPr>
              <a:t>Professor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History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latin typeface="Times New Roman"/>
                <a:cs typeface="Times New Roman"/>
              </a:rPr>
              <a:t>30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October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2025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602" rIns="0" bIns="0" rtlCol="0">
            <a:spAutoFit/>
          </a:bodyPr>
          <a:lstStyle/>
          <a:p>
            <a:pPr marL="144907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Cornerstone</a:t>
            </a:r>
            <a:r>
              <a:rPr spc="-40" dirty="0"/>
              <a:t> </a:t>
            </a:r>
            <a:r>
              <a:rPr dirty="0"/>
              <a:t>Integrated</a:t>
            </a:r>
            <a:r>
              <a:rPr spc="-60" dirty="0"/>
              <a:t> </a:t>
            </a:r>
            <a:r>
              <a:rPr spc="-20" dirty="0"/>
              <a:t>Liberal</a:t>
            </a:r>
            <a:r>
              <a:rPr spc="-195" dirty="0"/>
              <a:t> </a:t>
            </a:r>
            <a:r>
              <a:rPr dirty="0"/>
              <a:t>Arts</a:t>
            </a:r>
            <a:r>
              <a:rPr spc="-20" dirty="0"/>
              <a:t> </a:t>
            </a:r>
            <a:r>
              <a:rPr spc="-10" dirty="0"/>
              <a:t>Certificate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594514" y="1295162"/>
            <a:ext cx="7002145" cy="483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Students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take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three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more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Liberal</a:t>
            </a:r>
            <a:r>
              <a:rPr sz="2400" u="sng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Arts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courses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theme:</a:t>
            </a:r>
            <a:endParaRPr sz="2400">
              <a:latin typeface="Times New Roman"/>
              <a:cs typeface="Times New Roman"/>
            </a:endParaRPr>
          </a:p>
          <a:p>
            <a:pPr marL="1126490" marR="1363980" indent="-1270" algn="ctr">
              <a:lnSpc>
                <a:spcPct val="199300"/>
              </a:lnSpc>
              <a:spcBef>
                <a:spcPts val="1490"/>
              </a:spcBef>
            </a:pPr>
            <a:r>
              <a:rPr sz="2800" dirty="0">
                <a:latin typeface="Times New Roman"/>
                <a:cs typeface="Times New Roman"/>
              </a:rPr>
              <a:t>Science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Technology </a:t>
            </a:r>
            <a:r>
              <a:rPr sz="2800" dirty="0">
                <a:latin typeface="Times New Roman"/>
                <a:cs typeface="Times New Roman"/>
              </a:rPr>
              <a:t>Environment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Sustainability </a:t>
            </a:r>
            <a:r>
              <a:rPr sz="2800" dirty="0">
                <a:latin typeface="Times New Roman"/>
                <a:cs typeface="Times New Roman"/>
              </a:rPr>
              <a:t>Healthcare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Medicine </a:t>
            </a:r>
            <a:r>
              <a:rPr sz="2800" dirty="0">
                <a:latin typeface="Times New Roman"/>
                <a:cs typeface="Times New Roman"/>
              </a:rPr>
              <a:t>Business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Management </a:t>
            </a:r>
            <a:r>
              <a:rPr sz="2800" dirty="0">
                <a:latin typeface="Times New Roman"/>
                <a:cs typeface="Times New Roman"/>
              </a:rPr>
              <a:t>Democracy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Citizenship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3C4BE9-4C8D-900E-2508-42985329A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80" descr="$PPTXTitle">
            <a:extLst>
              <a:ext uri="{FF2B5EF4-FFF2-40B4-BE49-F238E27FC236}">
                <a16:creationId xmlns:a16="http://schemas.microsoft.com/office/drawing/2014/main" id="{539E0909-183F-2627-8C51-49C2EC8082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6186" rIns="0" bIns="0" rtlCol="0">
            <a:spAutoFit/>
          </a:bodyPr>
          <a:lstStyle/>
          <a:p>
            <a:pPr marL="9194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75" dirty="0"/>
              <a:t> </a:t>
            </a:r>
            <a:r>
              <a:rPr sz="2800" dirty="0"/>
              <a:t>Growth</a:t>
            </a:r>
            <a:r>
              <a:rPr sz="2800" spc="-5" dirty="0"/>
              <a:t> </a:t>
            </a:r>
            <a:r>
              <a:rPr sz="2800" dirty="0"/>
              <a:t>of</a:t>
            </a:r>
            <a:r>
              <a:rPr sz="2800" spc="-40" dirty="0"/>
              <a:t> </a:t>
            </a:r>
            <a:r>
              <a:rPr sz="2800" dirty="0"/>
              <a:t>STEM</a:t>
            </a:r>
            <a:r>
              <a:rPr sz="2800" spc="-35" dirty="0"/>
              <a:t> </a:t>
            </a:r>
            <a:r>
              <a:rPr sz="2800" dirty="0"/>
              <a:t>&amp;</a:t>
            </a:r>
            <a:r>
              <a:rPr sz="2800" spc="-35" dirty="0"/>
              <a:t> </a:t>
            </a:r>
            <a:r>
              <a:rPr sz="2800" dirty="0"/>
              <a:t>Business</a:t>
            </a:r>
            <a:r>
              <a:rPr sz="2800" spc="-45" dirty="0"/>
              <a:t> </a:t>
            </a:r>
            <a:r>
              <a:rPr sz="2800" dirty="0"/>
              <a:t>Double</a:t>
            </a:r>
            <a:r>
              <a:rPr sz="2800" spc="-40" dirty="0"/>
              <a:t> </a:t>
            </a:r>
            <a:r>
              <a:rPr sz="2800" dirty="0"/>
              <a:t>Majors</a:t>
            </a:r>
            <a:r>
              <a:rPr sz="2800" spc="-50" dirty="0"/>
              <a:t> </a:t>
            </a:r>
            <a:r>
              <a:rPr sz="2800" dirty="0"/>
              <a:t>in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40" dirty="0"/>
              <a:t> </a:t>
            </a:r>
            <a:r>
              <a:rPr sz="2800" spc="-10" dirty="0"/>
              <a:t>Liberal</a:t>
            </a:r>
            <a:r>
              <a:rPr sz="2800" spc="-170" dirty="0"/>
              <a:t> </a:t>
            </a:r>
            <a:r>
              <a:rPr sz="2800" spc="-20" dirty="0"/>
              <a:t>Arts</a:t>
            </a:r>
            <a:endParaRPr sz="2800" dirty="0"/>
          </a:p>
        </p:txBody>
      </p:sp>
      <p:grpSp>
        <p:nvGrpSpPr>
          <p:cNvPr id="84" name="Group 83" descr="Chart showing Growth of STEM &amp; Business Double Majors in the Liberal Arts from 2017 to 2024">
            <a:extLst>
              <a:ext uri="{FF2B5EF4-FFF2-40B4-BE49-F238E27FC236}">
                <a16:creationId xmlns:a16="http://schemas.microsoft.com/office/drawing/2014/main" id="{39915AF2-332D-2FDB-77F2-E826985F9C97}"/>
              </a:ext>
            </a:extLst>
          </p:cNvPr>
          <p:cNvGrpSpPr/>
          <p:nvPr/>
        </p:nvGrpSpPr>
        <p:grpSpPr>
          <a:xfrm>
            <a:off x="1740974" y="1770166"/>
            <a:ext cx="8408227" cy="4455311"/>
            <a:chOff x="1740974" y="1770166"/>
            <a:chExt cx="8408227" cy="4455311"/>
          </a:xfrm>
        </p:grpSpPr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995291C5-D0E3-0F2F-C9EE-4794FD9F8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740974" y="1770166"/>
              <a:ext cx="208279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700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4A9E67B7-2244-F089-84C8-619C54450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2473" y="1866214"/>
              <a:ext cx="8101965" cy="0"/>
            </a:xfrm>
            <a:custGeom>
              <a:avLst/>
              <a:gdLst/>
              <a:ahLst/>
              <a:cxnLst/>
              <a:rect l="l" t="t" r="r" b="b"/>
              <a:pathLst>
                <a:path w="8101965">
                  <a:moveTo>
                    <a:pt x="0" y="0"/>
                  </a:moveTo>
                  <a:lnTo>
                    <a:pt x="81016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B3E74414-F0B9-72F8-0685-F6FCE1B1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740974" y="2335951"/>
              <a:ext cx="208279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600</a:t>
              </a:r>
              <a:endParaRPr sz="900">
                <a:latin typeface="Calibri"/>
                <a:cs typeface="Calibri"/>
              </a:endParaRPr>
            </a:p>
          </p:txBody>
        </p:sp>
        <p:grpSp>
          <p:nvGrpSpPr>
            <p:cNvPr id="52" name="object 52" descr="bar graph of growth of STEM and Business double majors in liberal arts from 2017-2024">
              <a:extLst>
                <a:ext uri="{FF2B5EF4-FFF2-40B4-BE49-F238E27FC236}">
                  <a16:creationId xmlns:a16="http://schemas.microsoft.com/office/drawing/2014/main" id="{E4339151-E582-9B7D-4E14-A36D93EB6110}"/>
                </a:ext>
              </a:extLst>
            </p:cNvPr>
            <p:cNvGrpSpPr/>
            <p:nvPr/>
          </p:nvGrpSpPr>
          <p:grpSpPr>
            <a:xfrm>
              <a:off x="2037711" y="2291905"/>
              <a:ext cx="8111490" cy="3540125"/>
              <a:chOff x="2037711" y="2291905"/>
              <a:chExt cx="8111490" cy="3540125"/>
            </a:xfrm>
          </p:grpSpPr>
          <p:sp>
            <p:nvSpPr>
              <p:cNvPr id="53" name="object 53">
                <a:extLst>
                  <a:ext uri="{FF2B5EF4-FFF2-40B4-BE49-F238E27FC236}">
                    <a16:creationId xmlns:a16="http://schemas.microsoft.com/office/drawing/2014/main" id="{84DD52AD-C8BC-D07A-C6FD-0A55C4E3906A}"/>
                  </a:ext>
                </a:extLst>
              </p:cNvPr>
              <p:cNvSpPr/>
              <p:nvPr/>
            </p:nvSpPr>
            <p:spPr>
              <a:xfrm>
                <a:off x="9450323" y="2296667"/>
                <a:ext cx="375285" cy="3530600"/>
              </a:xfrm>
              <a:custGeom>
                <a:avLst/>
                <a:gdLst/>
                <a:ahLst/>
                <a:cxnLst/>
                <a:rect l="l" t="t" r="r" b="b"/>
                <a:pathLst>
                  <a:path w="375284" h="3530600">
                    <a:moveTo>
                      <a:pt x="0" y="0"/>
                    </a:moveTo>
                    <a:lnTo>
                      <a:pt x="374903" y="0"/>
                    </a:lnTo>
                    <a:lnTo>
                      <a:pt x="374903" y="3530371"/>
                    </a:lnTo>
                    <a:lnTo>
                      <a:pt x="0" y="3530371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>
                <a:extLst>
                  <a:ext uri="{FF2B5EF4-FFF2-40B4-BE49-F238E27FC236}">
                    <a16:creationId xmlns:a16="http://schemas.microsoft.com/office/drawing/2014/main" id="{9847F07A-02E4-B0A3-4ED9-17583A951918}"/>
                  </a:ext>
                </a:extLst>
              </p:cNvPr>
              <p:cNvSpPr/>
              <p:nvPr/>
            </p:nvSpPr>
            <p:spPr>
              <a:xfrm>
                <a:off x="2042473" y="5827038"/>
                <a:ext cx="81019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101965">
                    <a:moveTo>
                      <a:pt x="0" y="0"/>
                    </a:moveTo>
                    <a:lnTo>
                      <a:pt x="810162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8E87C0C5-5E1D-6789-D77C-5B29C1E6FEB6}"/>
                </a:ext>
              </a:extLst>
            </p:cNvPr>
            <p:cNvSpPr txBox="1"/>
            <p:nvPr/>
          </p:nvSpPr>
          <p:spPr>
            <a:xfrm>
              <a:off x="8464189" y="2054318"/>
              <a:ext cx="31051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45" dirty="0">
                  <a:solidFill>
                    <a:srgbClr val="404040"/>
                  </a:solidFill>
                  <a:latin typeface="Times New Roman"/>
                  <a:cs typeface="Times New Roman"/>
                </a:rPr>
                <a:t>611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45470108-BDB0-3735-189D-0A6E15A9DAE3}"/>
                </a:ext>
              </a:extLst>
            </p:cNvPr>
            <p:cNvSpPr txBox="1"/>
            <p:nvPr/>
          </p:nvSpPr>
          <p:spPr>
            <a:xfrm>
              <a:off x="9470758" y="1980742"/>
              <a:ext cx="33210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solidFill>
                    <a:srgbClr val="404040"/>
                  </a:solidFill>
                  <a:latin typeface="Times New Roman"/>
                  <a:cs typeface="Times New Roman"/>
                </a:rPr>
                <a:t>624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B636825E-9BDA-6410-B260-0992DBE45F30}"/>
                </a:ext>
              </a:extLst>
            </p:cNvPr>
            <p:cNvSpPr txBox="1"/>
            <p:nvPr/>
          </p:nvSpPr>
          <p:spPr>
            <a:xfrm>
              <a:off x="7445459" y="2388152"/>
              <a:ext cx="33210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solidFill>
                    <a:srgbClr val="404040"/>
                  </a:solidFill>
                  <a:latin typeface="Times New Roman"/>
                  <a:cs typeface="Times New Roman"/>
                </a:rPr>
                <a:t>552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966FB1D0-9BA8-DE6B-AFCB-1DF77AC30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2473" y="2432304"/>
              <a:ext cx="6396355" cy="0"/>
            </a:xfrm>
            <a:custGeom>
              <a:avLst/>
              <a:gdLst/>
              <a:ahLst/>
              <a:cxnLst/>
              <a:rect l="l" t="t" r="r" b="b"/>
              <a:pathLst>
                <a:path w="6396355">
                  <a:moveTo>
                    <a:pt x="0" y="0"/>
                  </a:moveTo>
                  <a:lnTo>
                    <a:pt x="63959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4B8A8BE3-2194-5740-89CC-406C9715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38388" y="2369820"/>
              <a:ext cx="373380" cy="3457575"/>
            </a:xfrm>
            <a:custGeom>
              <a:avLst/>
              <a:gdLst/>
              <a:ahLst/>
              <a:cxnLst/>
              <a:rect l="l" t="t" r="r" b="b"/>
              <a:pathLst>
                <a:path w="373379" h="3457575">
                  <a:moveTo>
                    <a:pt x="0" y="0"/>
                  </a:moveTo>
                  <a:lnTo>
                    <a:pt x="373379" y="0"/>
                  </a:lnTo>
                  <a:lnTo>
                    <a:pt x="373379" y="3457219"/>
                  </a:lnTo>
                  <a:lnTo>
                    <a:pt x="0" y="34572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EA43AD58-4CB5-DE43-4E2B-9A10D6614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38388" y="2369820"/>
              <a:ext cx="373380" cy="3457575"/>
            </a:xfrm>
            <a:custGeom>
              <a:avLst/>
              <a:gdLst/>
              <a:ahLst/>
              <a:cxnLst/>
              <a:rect l="l" t="t" r="r" b="b"/>
              <a:pathLst>
                <a:path w="373379" h="3457575">
                  <a:moveTo>
                    <a:pt x="373379" y="0"/>
                  </a:moveTo>
                  <a:lnTo>
                    <a:pt x="0" y="0"/>
                  </a:lnTo>
                  <a:lnTo>
                    <a:pt x="0" y="3457219"/>
                  </a:lnTo>
                  <a:lnTo>
                    <a:pt x="373379" y="3457219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D6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861E945E-79A9-34E4-178A-626319BC0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11768" y="2432304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0BB9C166-3DA3-11DE-9365-5B88425BF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50323" y="2296667"/>
              <a:ext cx="375285" cy="3530600"/>
            </a:xfrm>
            <a:custGeom>
              <a:avLst/>
              <a:gdLst/>
              <a:ahLst/>
              <a:cxnLst/>
              <a:rect l="l" t="t" r="r" b="b"/>
              <a:pathLst>
                <a:path w="375284" h="3530600">
                  <a:moveTo>
                    <a:pt x="374903" y="0"/>
                  </a:moveTo>
                  <a:lnTo>
                    <a:pt x="0" y="0"/>
                  </a:lnTo>
                  <a:lnTo>
                    <a:pt x="0" y="3530371"/>
                  </a:lnTo>
                  <a:lnTo>
                    <a:pt x="374903" y="3530371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D6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69F8171B-EDBC-206E-CCEC-091222A79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25228" y="2432304"/>
              <a:ext cx="319405" cy="0"/>
            </a:xfrm>
            <a:custGeom>
              <a:avLst/>
              <a:gdLst/>
              <a:ahLst/>
              <a:cxnLst/>
              <a:rect l="l" t="t" r="r" b="b"/>
              <a:pathLst>
                <a:path w="319404">
                  <a:moveTo>
                    <a:pt x="0" y="0"/>
                  </a:moveTo>
                  <a:lnTo>
                    <a:pt x="3188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C9709E71-A2FC-4621-AEA7-C26DDC7A3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25228" y="2997707"/>
              <a:ext cx="319405" cy="0"/>
            </a:xfrm>
            <a:custGeom>
              <a:avLst/>
              <a:gdLst/>
              <a:ahLst/>
              <a:cxnLst/>
              <a:rect l="l" t="t" r="r" b="b"/>
              <a:pathLst>
                <a:path w="319404">
                  <a:moveTo>
                    <a:pt x="0" y="0"/>
                  </a:moveTo>
                  <a:lnTo>
                    <a:pt x="3188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A0CBFCA6-AB26-AF3F-96CE-45E9D3916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25228" y="3563111"/>
              <a:ext cx="319405" cy="0"/>
            </a:xfrm>
            <a:custGeom>
              <a:avLst/>
              <a:gdLst/>
              <a:ahLst/>
              <a:cxnLst/>
              <a:rect l="l" t="t" r="r" b="b"/>
              <a:pathLst>
                <a:path w="319404">
                  <a:moveTo>
                    <a:pt x="0" y="0"/>
                  </a:moveTo>
                  <a:lnTo>
                    <a:pt x="3188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7841605F-7886-6EEE-E5B2-0874E0596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25228" y="4130040"/>
              <a:ext cx="319405" cy="0"/>
            </a:xfrm>
            <a:custGeom>
              <a:avLst/>
              <a:gdLst/>
              <a:ahLst/>
              <a:cxnLst/>
              <a:rect l="l" t="t" r="r" b="b"/>
              <a:pathLst>
                <a:path w="319404">
                  <a:moveTo>
                    <a:pt x="0" y="0"/>
                  </a:moveTo>
                  <a:lnTo>
                    <a:pt x="3188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BFA45BF-8ED6-2150-FE1C-D462FDBD1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25228" y="4695444"/>
              <a:ext cx="319405" cy="0"/>
            </a:xfrm>
            <a:custGeom>
              <a:avLst/>
              <a:gdLst/>
              <a:ahLst/>
              <a:cxnLst/>
              <a:rect l="l" t="t" r="r" b="b"/>
              <a:pathLst>
                <a:path w="319404">
                  <a:moveTo>
                    <a:pt x="0" y="0"/>
                  </a:moveTo>
                  <a:lnTo>
                    <a:pt x="3188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1A1D543-9772-3AD1-3A87-70341E38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25228" y="5260847"/>
              <a:ext cx="319405" cy="0"/>
            </a:xfrm>
            <a:custGeom>
              <a:avLst/>
              <a:gdLst/>
              <a:ahLst/>
              <a:cxnLst/>
              <a:rect l="l" t="t" r="r" b="b"/>
              <a:pathLst>
                <a:path w="319404">
                  <a:moveTo>
                    <a:pt x="0" y="0"/>
                  </a:moveTo>
                  <a:lnTo>
                    <a:pt x="3188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CBC4924C-3142-3D63-587E-C99372FABCB5}"/>
                </a:ext>
              </a:extLst>
            </p:cNvPr>
            <p:cNvSpPr txBox="1"/>
            <p:nvPr/>
          </p:nvSpPr>
          <p:spPr>
            <a:xfrm>
              <a:off x="6432810" y="2829413"/>
              <a:ext cx="33210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solidFill>
                    <a:srgbClr val="404040"/>
                  </a:solidFill>
                  <a:latin typeface="Times New Roman"/>
                  <a:cs typeface="Times New Roman"/>
                </a:rPr>
                <a:t>474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162A552B-2453-8139-B355-293CB687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2473" y="2997707"/>
              <a:ext cx="5382895" cy="0"/>
            </a:xfrm>
            <a:custGeom>
              <a:avLst/>
              <a:gdLst/>
              <a:ahLst/>
              <a:cxnLst/>
              <a:rect l="l" t="t" r="r" b="b"/>
              <a:pathLst>
                <a:path w="5382895">
                  <a:moveTo>
                    <a:pt x="0" y="0"/>
                  </a:moveTo>
                  <a:lnTo>
                    <a:pt x="5382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A6D23A2A-5A22-42D8-135F-5910CDC75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99831" y="299770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6D9804C9-14F6-9669-15AD-A22812982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24928" y="2703576"/>
              <a:ext cx="375285" cy="3123565"/>
            </a:xfrm>
            <a:custGeom>
              <a:avLst/>
              <a:gdLst/>
              <a:ahLst/>
              <a:cxnLst/>
              <a:rect l="l" t="t" r="r" b="b"/>
              <a:pathLst>
                <a:path w="375284" h="3123565">
                  <a:moveTo>
                    <a:pt x="0" y="0"/>
                  </a:moveTo>
                  <a:lnTo>
                    <a:pt x="374903" y="0"/>
                  </a:lnTo>
                  <a:lnTo>
                    <a:pt x="374903" y="3123463"/>
                  </a:lnTo>
                  <a:lnTo>
                    <a:pt x="0" y="31234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26742638-0940-FB51-BDDB-A456E9C36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24928" y="2703576"/>
              <a:ext cx="375285" cy="3123565"/>
            </a:xfrm>
            <a:custGeom>
              <a:avLst/>
              <a:gdLst/>
              <a:ahLst/>
              <a:cxnLst/>
              <a:rect l="l" t="t" r="r" b="b"/>
              <a:pathLst>
                <a:path w="375284" h="3123565">
                  <a:moveTo>
                    <a:pt x="374903" y="0"/>
                  </a:moveTo>
                  <a:lnTo>
                    <a:pt x="0" y="0"/>
                  </a:lnTo>
                  <a:lnTo>
                    <a:pt x="0" y="3123463"/>
                  </a:lnTo>
                  <a:lnTo>
                    <a:pt x="374903" y="3123463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D6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A7C39B9A-0C26-B7A3-F043-FC910E744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6371" y="3563111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2A28733D-4A77-D771-CD91-C9F447917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6371" y="4130040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6C57953-D948-0765-9315-834634F4F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6371" y="4695444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4869290-CC99-D9B2-A3B5-C299D3A43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6371" y="526084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8379F04-D577-AC70-A200-A350AA8B8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11768" y="299770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4D367FC3-A239-97AF-4E80-AEFA91133C0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025294" y="3155600"/>
              <a:ext cx="1049020" cy="489584"/>
            </a:xfrm>
            <a:prstGeom prst="rect">
              <a:avLst/>
            </a:prstGeom>
            <a:solidFill>
              <a:srgbClr val="145F82"/>
            </a:solidFill>
            <a:ln w="19050">
              <a:solidFill>
                <a:srgbClr val="0B445E"/>
              </a:solidFill>
            </a:ln>
          </p:spPr>
          <p:txBody>
            <a:bodyPr vert="horz" wrap="square" lIns="0" tIns="45085" rIns="0" bIns="0" rtlCol="0">
              <a:spAutoFit/>
            </a:bodyPr>
            <a:lstStyle/>
            <a:p>
              <a:pPr marL="152400">
                <a:lnSpc>
                  <a:spcPts val="1435"/>
                </a:lnSpc>
                <a:spcBef>
                  <a:spcPts val="355"/>
                </a:spcBef>
              </a:pPr>
              <a:r>
                <a:rPr sz="1200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Cornerstone</a:t>
              </a:r>
              <a:endParaRPr sz="1200">
                <a:latin typeface="Times New Roman"/>
                <a:cs typeface="Times New Roman"/>
              </a:endParaRPr>
            </a:p>
            <a:p>
              <a:pPr marL="215265">
                <a:lnSpc>
                  <a:spcPts val="1435"/>
                </a:lnSpc>
              </a:pP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launched</a:t>
              </a:r>
              <a:endParaRPr sz="1200">
                <a:latin typeface="Calibri"/>
                <a:cs typeface="Calibri"/>
              </a:endParaRPr>
            </a:p>
          </p:txBody>
        </p:sp>
        <p:grpSp>
          <p:nvGrpSpPr>
            <p:cNvPr id="81" name="object 81">
              <a:extLst>
                <a:ext uri="{FF2B5EF4-FFF2-40B4-BE49-F238E27FC236}">
                  <a16:creationId xmlns:a16="http://schemas.microsoft.com/office/drawing/2014/main" id="{BFA142B2-AE52-0D63-D453-77ACA0158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416434" y="3629539"/>
              <a:ext cx="504190" cy="997585"/>
              <a:chOff x="2416434" y="3629539"/>
              <a:chExt cx="504190" cy="997585"/>
            </a:xfrm>
          </p:grpSpPr>
          <p:sp>
            <p:nvSpPr>
              <p:cNvPr id="82" name="object 82">
                <a:extLst>
                  <a:ext uri="{FF2B5EF4-FFF2-40B4-BE49-F238E27FC236}">
                    <a16:creationId xmlns:a16="http://schemas.microsoft.com/office/drawing/2014/main" id="{367AF925-A737-E695-0D1E-A445DBA27EA3}"/>
                  </a:ext>
                </a:extLst>
              </p:cNvPr>
              <p:cNvSpPr/>
              <p:nvPr/>
            </p:nvSpPr>
            <p:spPr>
              <a:xfrm>
                <a:off x="2425959" y="3639064"/>
                <a:ext cx="485140" cy="978535"/>
              </a:xfrm>
              <a:custGeom>
                <a:avLst/>
                <a:gdLst/>
                <a:ahLst/>
                <a:cxnLst/>
                <a:rect l="l" t="t" r="r" b="b"/>
                <a:pathLst>
                  <a:path w="485139" h="978535">
                    <a:moveTo>
                      <a:pt x="363474" y="0"/>
                    </a:moveTo>
                    <a:lnTo>
                      <a:pt x="121157" y="0"/>
                    </a:lnTo>
                    <a:lnTo>
                      <a:pt x="121157" y="736092"/>
                    </a:lnTo>
                    <a:lnTo>
                      <a:pt x="0" y="736092"/>
                    </a:lnTo>
                    <a:lnTo>
                      <a:pt x="242315" y="978408"/>
                    </a:lnTo>
                    <a:lnTo>
                      <a:pt x="484631" y="736092"/>
                    </a:lnTo>
                    <a:lnTo>
                      <a:pt x="363474" y="736092"/>
                    </a:lnTo>
                    <a:lnTo>
                      <a:pt x="363474" y="0"/>
                    </a:lnTo>
                    <a:close/>
                  </a:path>
                </a:pathLst>
              </a:custGeom>
              <a:solidFill>
                <a:srgbClr val="145F8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>
                <a:extLst>
                  <a:ext uri="{FF2B5EF4-FFF2-40B4-BE49-F238E27FC236}">
                    <a16:creationId xmlns:a16="http://schemas.microsoft.com/office/drawing/2014/main" id="{7692F7D7-DE64-8182-79FC-B7184E33AF7F}"/>
                  </a:ext>
                </a:extLst>
              </p:cNvPr>
              <p:cNvSpPr/>
              <p:nvPr/>
            </p:nvSpPr>
            <p:spPr>
              <a:xfrm>
                <a:off x="2425959" y="3639064"/>
                <a:ext cx="485140" cy="978535"/>
              </a:xfrm>
              <a:custGeom>
                <a:avLst/>
                <a:gdLst/>
                <a:ahLst/>
                <a:cxnLst/>
                <a:rect l="l" t="t" r="r" b="b"/>
                <a:pathLst>
                  <a:path w="485139" h="978535">
                    <a:moveTo>
                      <a:pt x="0" y="736092"/>
                    </a:moveTo>
                    <a:lnTo>
                      <a:pt x="121157" y="736092"/>
                    </a:lnTo>
                    <a:lnTo>
                      <a:pt x="121157" y="0"/>
                    </a:lnTo>
                    <a:lnTo>
                      <a:pt x="363474" y="0"/>
                    </a:lnTo>
                    <a:lnTo>
                      <a:pt x="363474" y="736092"/>
                    </a:lnTo>
                    <a:lnTo>
                      <a:pt x="484631" y="736092"/>
                    </a:lnTo>
                    <a:lnTo>
                      <a:pt x="242315" y="978408"/>
                    </a:lnTo>
                    <a:lnTo>
                      <a:pt x="0" y="736092"/>
                    </a:lnTo>
                    <a:close/>
                  </a:path>
                </a:pathLst>
              </a:custGeom>
              <a:ln w="19050">
                <a:solidFill>
                  <a:srgbClr val="0B445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1D36778-097A-CFB2-C7DF-DA398027F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2473" y="4130040"/>
              <a:ext cx="3357245" cy="0"/>
            </a:xfrm>
            <a:custGeom>
              <a:avLst/>
              <a:gdLst/>
              <a:ahLst/>
              <a:cxnLst/>
              <a:rect l="l" t="t" r="r" b="b"/>
              <a:pathLst>
                <a:path w="3357245">
                  <a:moveTo>
                    <a:pt x="0" y="0"/>
                  </a:moveTo>
                  <a:lnTo>
                    <a:pt x="335705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E122E00-6690-D12F-A852-74CEA7CF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74149" y="3563111"/>
              <a:ext cx="3339465" cy="0"/>
            </a:xfrm>
            <a:custGeom>
              <a:avLst/>
              <a:gdLst/>
              <a:ahLst/>
              <a:cxnLst/>
              <a:rect l="l" t="t" r="r" b="b"/>
              <a:pathLst>
                <a:path w="3339465">
                  <a:moveTo>
                    <a:pt x="0" y="0"/>
                  </a:moveTo>
                  <a:lnTo>
                    <a:pt x="33388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E16A9005-E29B-3DAF-8E66-E449D0793D41}"/>
                </a:ext>
              </a:extLst>
            </p:cNvPr>
            <p:cNvSpPr txBox="1"/>
            <p:nvPr/>
          </p:nvSpPr>
          <p:spPr>
            <a:xfrm>
              <a:off x="5420161" y="3429179"/>
              <a:ext cx="33210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solidFill>
                    <a:srgbClr val="404040"/>
                  </a:solidFill>
                  <a:latin typeface="Times New Roman"/>
                  <a:cs typeface="Times New Roman"/>
                </a:rPr>
                <a:t>368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F15152EE-4FF2-4A86-EC2F-0D32D73FE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12991" y="3145535"/>
              <a:ext cx="373380" cy="2681605"/>
            </a:xfrm>
            <a:custGeom>
              <a:avLst/>
              <a:gdLst/>
              <a:ahLst/>
              <a:cxnLst/>
              <a:rect l="l" t="t" r="r" b="b"/>
              <a:pathLst>
                <a:path w="373379" h="2681604">
                  <a:moveTo>
                    <a:pt x="0" y="0"/>
                  </a:moveTo>
                  <a:lnTo>
                    <a:pt x="373380" y="0"/>
                  </a:lnTo>
                  <a:lnTo>
                    <a:pt x="373380" y="2681503"/>
                  </a:lnTo>
                  <a:lnTo>
                    <a:pt x="0" y="26815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27740F81-117C-5F89-C753-3EE8DE48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12991" y="3145535"/>
              <a:ext cx="373380" cy="2681605"/>
            </a:xfrm>
            <a:custGeom>
              <a:avLst/>
              <a:gdLst/>
              <a:ahLst/>
              <a:cxnLst/>
              <a:rect l="l" t="t" r="r" b="b"/>
              <a:pathLst>
                <a:path w="373379" h="2681604">
                  <a:moveTo>
                    <a:pt x="373380" y="0"/>
                  </a:moveTo>
                  <a:lnTo>
                    <a:pt x="0" y="0"/>
                  </a:lnTo>
                  <a:lnTo>
                    <a:pt x="0" y="2681503"/>
                  </a:lnTo>
                  <a:lnTo>
                    <a:pt x="373380" y="2681503"/>
                  </a:lnTo>
                  <a:lnTo>
                    <a:pt x="373380" y="0"/>
                  </a:lnTo>
                  <a:close/>
                </a:path>
              </a:pathLst>
            </a:custGeom>
            <a:solidFill>
              <a:srgbClr val="D6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559F1934-FAA8-93F1-8C81-A1E5590E73EA}"/>
                </a:ext>
              </a:extLst>
            </p:cNvPr>
            <p:cNvSpPr txBox="1"/>
            <p:nvPr/>
          </p:nvSpPr>
          <p:spPr>
            <a:xfrm>
              <a:off x="4407511" y="4102522"/>
              <a:ext cx="33210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solidFill>
                    <a:srgbClr val="404040"/>
                  </a:solidFill>
                  <a:latin typeface="Times New Roman"/>
                  <a:cs typeface="Times New Roman"/>
                </a:rPr>
                <a:t>249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0F4DB649-6CA6-3569-E513-3B61DC7FB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99532" y="3744467"/>
              <a:ext cx="375285" cy="2082800"/>
            </a:xfrm>
            <a:custGeom>
              <a:avLst/>
              <a:gdLst/>
              <a:ahLst/>
              <a:cxnLst/>
              <a:rect l="l" t="t" r="r" b="b"/>
              <a:pathLst>
                <a:path w="375285" h="2082800">
                  <a:moveTo>
                    <a:pt x="0" y="0"/>
                  </a:moveTo>
                  <a:lnTo>
                    <a:pt x="374903" y="0"/>
                  </a:lnTo>
                  <a:lnTo>
                    <a:pt x="374903" y="2082571"/>
                  </a:lnTo>
                  <a:lnTo>
                    <a:pt x="0" y="20825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51724E50-0D21-68D4-DF6D-B6BBAC15D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99532" y="3744467"/>
              <a:ext cx="375285" cy="2082800"/>
            </a:xfrm>
            <a:custGeom>
              <a:avLst/>
              <a:gdLst/>
              <a:ahLst/>
              <a:cxnLst/>
              <a:rect l="l" t="t" r="r" b="b"/>
              <a:pathLst>
                <a:path w="375285" h="2082800">
                  <a:moveTo>
                    <a:pt x="374903" y="0"/>
                  </a:moveTo>
                  <a:lnTo>
                    <a:pt x="0" y="0"/>
                  </a:lnTo>
                  <a:lnTo>
                    <a:pt x="0" y="2082571"/>
                  </a:lnTo>
                  <a:lnTo>
                    <a:pt x="374903" y="2082571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D6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AC093449-FFE7-F353-E58B-0CEDE1E54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87596" y="4418076"/>
              <a:ext cx="373380" cy="1409065"/>
            </a:xfrm>
            <a:custGeom>
              <a:avLst/>
              <a:gdLst/>
              <a:ahLst/>
              <a:cxnLst/>
              <a:rect l="l" t="t" r="r" b="b"/>
              <a:pathLst>
                <a:path w="373379" h="1409064">
                  <a:moveTo>
                    <a:pt x="0" y="0"/>
                  </a:moveTo>
                  <a:lnTo>
                    <a:pt x="373379" y="0"/>
                  </a:lnTo>
                  <a:lnTo>
                    <a:pt x="373379" y="1408963"/>
                  </a:lnTo>
                  <a:lnTo>
                    <a:pt x="0" y="140896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91E0A1C1-7AD3-1F0A-3FB5-8D4460108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87596" y="4418076"/>
              <a:ext cx="373380" cy="1409065"/>
            </a:xfrm>
            <a:custGeom>
              <a:avLst/>
              <a:gdLst/>
              <a:ahLst/>
              <a:cxnLst/>
              <a:rect l="l" t="t" r="r" b="b"/>
              <a:pathLst>
                <a:path w="373379" h="1409064">
                  <a:moveTo>
                    <a:pt x="373379" y="0"/>
                  </a:moveTo>
                  <a:lnTo>
                    <a:pt x="0" y="0"/>
                  </a:lnTo>
                  <a:lnTo>
                    <a:pt x="0" y="1408963"/>
                  </a:lnTo>
                  <a:lnTo>
                    <a:pt x="373379" y="1408963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D6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99D98FF6-6638-82DD-7C9D-EBB21266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74435" y="4130040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738B4B81-C749-14D9-483B-F3B02A810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99831" y="3563111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925B487B-63AC-B3BC-E576-2B86B266D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11768" y="3563111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1D05CEED-772B-464F-5D1C-691F63D50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99831" y="4130040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4B404BFB-7976-1F9C-3BB8-5E70D9A1D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11768" y="4130040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A3DB698-6944-02CB-4371-710F71578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2473" y="4695444"/>
              <a:ext cx="2345690" cy="0"/>
            </a:xfrm>
            <a:custGeom>
              <a:avLst/>
              <a:gdLst/>
              <a:ahLst/>
              <a:cxnLst/>
              <a:rect l="l" t="t" r="r" b="b"/>
              <a:pathLst>
                <a:path w="2345690">
                  <a:moveTo>
                    <a:pt x="0" y="0"/>
                  </a:moveTo>
                  <a:lnTo>
                    <a:pt x="23451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C72E844C-3A15-C19D-7B12-49CA4CBFF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60976" y="4695444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35E3F2A-6497-9D42-88BC-B149B828A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74435" y="4695444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78DD4E8-6CE5-890D-4E6A-58347B91C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99831" y="4695444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D775C07-8013-FB8E-4AD3-F102887F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11768" y="4695444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DDAEA77A-2D22-3E38-D914-6CB3071DD91F}"/>
                </a:ext>
              </a:extLst>
            </p:cNvPr>
            <p:cNvSpPr txBox="1"/>
            <p:nvPr/>
          </p:nvSpPr>
          <p:spPr>
            <a:xfrm>
              <a:off x="2382010" y="4934167"/>
              <a:ext cx="33210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solidFill>
                    <a:srgbClr val="404040"/>
                  </a:solidFill>
                  <a:latin typeface="Times New Roman"/>
                  <a:cs typeface="Times New Roman"/>
                </a:rPr>
                <a:t>102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4D8331E9-21F7-093C-BF21-1662840E52EF}"/>
                </a:ext>
              </a:extLst>
            </p:cNvPr>
            <p:cNvSpPr txBox="1"/>
            <p:nvPr/>
          </p:nvSpPr>
          <p:spPr>
            <a:xfrm>
              <a:off x="3400943" y="4877616"/>
              <a:ext cx="32067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solidFill>
                    <a:srgbClr val="404040"/>
                  </a:solidFill>
                  <a:latin typeface="Times New Roman"/>
                  <a:cs typeface="Times New Roman"/>
                </a:rPr>
                <a:t>112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84D5B08A-6ADD-08BB-6432-F34C115B7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62200" y="5250179"/>
              <a:ext cx="373380" cy="577215"/>
            </a:xfrm>
            <a:custGeom>
              <a:avLst/>
              <a:gdLst/>
              <a:ahLst/>
              <a:cxnLst/>
              <a:rect l="l" t="t" r="r" b="b"/>
              <a:pathLst>
                <a:path w="373380" h="577214">
                  <a:moveTo>
                    <a:pt x="0" y="0"/>
                  </a:moveTo>
                  <a:lnTo>
                    <a:pt x="373380" y="0"/>
                  </a:lnTo>
                  <a:lnTo>
                    <a:pt x="373380" y="576859"/>
                  </a:lnTo>
                  <a:lnTo>
                    <a:pt x="0" y="57685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B5C93A69-07A8-294D-8131-B301AB4F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62200" y="5250179"/>
              <a:ext cx="373380" cy="577215"/>
            </a:xfrm>
            <a:custGeom>
              <a:avLst/>
              <a:gdLst/>
              <a:ahLst/>
              <a:cxnLst/>
              <a:rect l="l" t="t" r="r" b="b"/>
              <a:pathLst>
                <a:path w="373380" h="577214">
                  <a:moveTo>
                    <a:pt x="373380" y="0"/>
                  </a:moveTo>
                  <a:lnTo>
                    <a:pt x="0" y="0"/>
                  </a:lnTo>
                  <a:lnTo>
                    <a:pt x="0" y="576859"/>
                  </a:lnTo>
                  <a:lnTo>
                    <a:pt x="373380" y="576859"/>
                  </a:lnTo>
                  <a:lnTo>
                    <a:pt x="373380" y="0"/>
                  </a:lnTo>
                  <a:close/>
                </a:path>
              </a:pathLst>
            </a:custGeom>
            <a:solidFill>
              <a:srgbClr val="D6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F607CEBC-578F-F108-0F41-5D69E77EC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42473" y="5260847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39">
                  <a:moveTo>
                    <a:pt x="0" y="0"/>
                  </a:moveTo>
                  <a:lnTo>
                    <a:pt x="3197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36BE3AB-523B-0019-4728-AF8C38D63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49040" y="526084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9EF221FD-1036-AA01-620D-BC32BE8AC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74135" y="5193791"/>
              <a:ext cx="375285" cy="633730"/>
            </a:xfrm>
            <a:custGeom>
              <a:avLst/>
              <a:gdLst/>
              <a:ahLst/>
              <a:cxnLst/>
              <a:rect l="l" t="t" r="r" b="b"/>
              <a:pathLst>
                <a:path w="375285" h="633729">
                  <a:moveTo>
                    <a:pt x="0" y="0"/>
                  </a:moveTo>
                  <a:lnTo>
                    <a:pt x="374903" y="0"/>
                  </a:lnTo>
                  <a:lnTo>
                    <a:pt x="374903" y="633247"/>
                  </a:lnTo>
                  <a:lnTo>
                    <a:pt x="0" y="6332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6F87B10B-4E16-5E49-9A98-4A8EDD311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74135" y="5193791"/>
              <a:ext cx="375285" cy="633730"/>
            </a:xfrm>
            <a:custGeom>
              <a:avLst/>
              <a:gdLst/>
              <a:ahLst/>
              <a:cxnLst/>
              <a:rect l="l" t="t" r="r" b="b"/>
              <a:pathLst>
                <a:path w="375285" h="633729">
                  <a:moveTo>
                    <a:pt x="374903" y="0"/>
                  </a:moveTo>
                  <a:lnTo>
                    <a:pt x="0" y="0"/>
                  </a:lnTo>
                  <a:lnTo>
                    <a:pt x="0" y="633247"/>
                  </a:lnTo>
                  <a:lnTo>
                    <a:pt x="374903" y="633247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D6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2497949-BF25-449C-3B90-B74D1237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35579" y="526084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97EFB51-606D-B764-7AB1-98FE8A331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60976" y="526084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D7C3E44-3DAA-F2C0-82A1-5A2A2B39C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74435" y="526084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02E8357-FD03-2E18-191E-C5F5FFC71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99831" y="526084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E6FB352-2FFC-97E5-A740-FFD8E6332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11768" y="526084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09">
                  <a:moveTo>
                    <a:pt x="0" y="0"/>
                  </a:moveTo>
                  <a:lnTo>
                    <a:pt x="638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86DF8AB3-FE3F-5BBA-2FBF-BF9B53164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740974" y="2901736"/>
              <a:ext cx="208279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500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51315E99-8D73-F607-0829-2831E4038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740974" y="3467521"/>
              <a:ext cx="208279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400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20ECC233-AA33-6208-7944-31EFDC50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740974" y="4033306"/>
              <a:ext cx="208279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300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1CD9B7B7-009D-64ED-4AA0-4430EA7DB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740974" y="4599091"/>
              <a:ext cx="208279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200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350D1AFE-37F2-BDE5-655C-D48FD3B63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740974" y="5164876"/>
              <a:ext cx="208279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100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9CFD165F-BB52-0411-789B-FEF513BB4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863161" y="5730661"/>
              <a:ext cx="8699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50" dirty="0">
                  <a:solidFill>
                    <a:srgbClr val="585858"/>
                  </a:solidFill>
                  <a:latin typeface="Calibri"/>
                  <a:cs typeface="Calibri"/>
                </a:rPr>
                <a:t>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F6CEFB9E-83E4-0711-979B-1B820CBD86E6}"/>
                </a:ext>
              </a:extLst>
            </p:cNvPr>
            <p:cNvSpPr txBox="1"/>
            <p:nvPr/>
          </p:nvSpPr>
          <p:spPr>
            <a:xfrm>
              <a:off x="2307525" y="5925757"/>
              <a:ext cx="4826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585858"/>
                  </a:solidFill>
                  <a:latin typeface="Times New Roman"/>
                  <a:cs typeface="Times New Roman"/>
                </a:rPr>
                <a:t>2017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DBBF2DD0-3063-66E4-9E15-F3956D59A67E}"/>
                </a:ext>
              </a:extLst>
            </p:cNvPr>
            <p:cNvSpPr txBox="1"/>
            <p:nvPr/>
          </p:nvSpPr>
          <p:spPr>
            <a:xfrm>
              <a:off x="3320223" y="5925757"/>
              <a:ext cx="4826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585858"/>
                  </a:solidFill>
                  <a:latin typeface="Times New Roman"/>
                  <a:cs typeface="Times New Roman"/>
                </a:rPr>
                <a:t>2018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1AF3E0EE-0F5D-0198-6E7F-4FEDCA12F28E}"/>
                </a:ext>
              </a:extLst>
            </p:cNvPr>
            <p:cNvSpPr txBox="1"/>
            <p:nvPr/>
          </p:nvSpPr>
          <p:spPr>
            <a:xfrm>
              <a:off x="4332921" y="5925757"/>
              <a:ext cx="4826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585858"/>
                  </a:solidFill>
                  <a:latin typeface="Times New Roman"/>
                  <a:cs typeface="Times New Roman"/>
                </a:rPr>
                <a:t>2019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C309B342-0C64-E4A8-A160-2CBB59F6171E}"/>
                </a:ext>
              </a:extLst>
            </p:cNvPr>
            <p:cNvSpPr txBox="1"/>
            <p:nvPr/>
          </p:nvSpPr>
          <p:spPr>
            <a:xfrm>
              <a:off x="5345619" y="5925757"/>
              <a:ext cx="4826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585858"/>
                  </a:solidFill>
                  <a:latin typeface="Times New Roman"/>
                  <a:cs typeface="Times New Roman"/>
                </a:rPr>
                <a:t>2020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8BE4E47A-ABDB-6E41-6105-3EAC2A3A0CCC}"/>
                </a:ext>
              </a:extLst>
            </p:cNvPr>
            <p:cNvSpPr txBox="1"/>
            <p:nvPr/>
          </p:nvSpPr>
          <p:spPr>
            <a:xfrm>
              <a:off x="6358317" y="5925757"/>
              <a:ext cx="4826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585858"/>
                  </a:solidFill>
                  <a:latin typeface="Times New Roman"/>
                  <a:cs typeface="Times New Roman"/>
                </a:rPr>
                <a:t>2021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8DEB3BBE-C240-7E4F-BE93-9847B9DDF607}"/>
                </a:ext>
              </a:extLst>
            </p:cNvPr>
            <p:cNvSpPr txBox="1"/>
            <p:nvPr/>
          </p:nvSpPr>
          <p:spPr>
            <a:xfrm>
              <a:off x="7371015" y="5925757"/>
              <a:ext cx="4826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585858"/>
                  </a:solidFill>
                  <a:latin typeface="Times New Roman"/>
                  <a:cs typeface="Times New Roman"/>
                </a:rPr>
                <a:t>2022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AA1489A8-1805-3BE2-01F0-ED9B355DFE63}"/>
                </a:ext>
              </a:extLst>
            </p:cNvPr>
            <p:cNvSpPr txBox="1"/>
            <p:nvPr/>
          </p:nvSpPr>
          <p:spPr>
            <a:xfrm>
              <a:off x="8383713" y="5925757"/>
              <a:ext cx="4826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585858"/>
                  </a:solidFill>
                  <a:latin typeface="Times New Roman"/>
                  <a:cs typeface="Times New Roman"/>
                </a:rPr>
                <a:t>2023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A3F07180-D7C1-4BC0-23CE-54E25367C471}"/>
                </a:ext>
              </a:extLst>
            </p:cNvPr>
            <p:cNvSpPr txBox="1"/>
            <p:nvPr/>
          </p:nvSpPr>
          <p:spPr>
            <a:xfrm>
              <a:off x="9396410" y="5925757"/>
              <a:ext cx="4826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585858"/>
                  </a:solidFill>
                  <a:latin typeface="Times New Roman"/>
                  <a:cs typeface="Times New Roman"/>
                </a:rPr>
                <a:t>2024</a:t>
              </a:r>
              <a:endParaRPr sz="180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41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671" rIns="0" bIns="0" rtlCol="0">
            <a:spAutoFit/>
          </a:bodyPr>
          <a:lstStyle/>
          <a:p>
            <a:pPr marL="1631950">
              <a:lnSpc>
                <a:spcPct val="100000"/>
              </a:lnSpc>
              <a:spcBef>
                <a:spcPts val="100"/>
              </a:spcBef>
            </a:pPr>
            <a:r>
              <a:rPr dirty="0"/>
              <a:t>Adapting</a:t>
            </a:r>
            <a:r>
              <a:rPr spc="-55" dirty="0"/>
              <a:t> </a:t>
            </a:r>
            <a:r>
              <a:rPr dirty="0"/>
              <a:t>to</a:t>
            </a:r>
            <a:r>
              <a:rPr spc="-195" dirty="0"/>
              <a:t> </a:t>
            </a:r>
            <a:r>
              <a:rPr dirty="0"/>
              <a:t>AI:</a:t>
            </a:r>
            <a:r>
              <a:rPr spc="-25" dirty="0"/>
              <a:t> </a:t>
            </a:r>
            <a:r>
              <a:rPr spc="-10" dirty="0"/>
              <a:t>Learning</a:t>
            </a:r>
            <a:r>
              <a:rPr spc="-195" dirty="0"/>
              <a:t> </a:t>
            </a:r>
            <a:r>
              <a:rPr dirty="0"/>
              <a:t>AI</a:t>
            </a:r>
            <a:r>
              <a:rPr spc="-10" dirty="0"/>
              <a:t> </a:t>
            </a:r>
            <a:r>
              <a:rPr dirty="0"/>
              <a:t>Literacy</a:t>
            </a:r>
            <a:r>
              <a:rPr spc="-40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10" dirty="0"/>
              <a:t>Ethics</a:t>
            </a:r>
          </a:p>
        </p:txBody>
      </p:sp>
      <p:pic>
        <p:nvPicPr>
          <p:cNvPr id="2" name="object 2" descr="Image preview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769" y="1348600"/>
            <a:ext cx="11658597" cy="50489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5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B0F713D-E8EB-2A2C-5C9E-7228AD1E1F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870" y="-492442"/>
            <a:ext cx="12031345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Sponsor logos</a:t>
            </a:r>
          </a:p>
        </p:txBody>
      </p:sp>
      <p:sp>
        <p:nvSpPr>
          <p:cNvPr id="3" name="object 3" descr="The Teagle foundation"/>
          <p:cNvSpPr/>
          <p:nvPr/>
        </p:nvSpPr>
        <p:spPr>
          <a:xfrm>
            <a:off x="461327" y="480059"/>
            <a:ext cx="3442970" cy="2788285"/>
          </a:xfrm>
          <a:custGeom>
            <a:avLst/>
            <a:gdLst/>
            <a:ahLst/>
            <a:cxnLst/>
            <a:rect l="l" t="t" r="r" b="b"/>
            <a:pathLst>
              <a:path w="3442970" h="2788285">
                <a:moveTo>
                  <a:pt x="3442550" y="0"/>
                </a:moveTo>
                <a:lnTo>
                  <a:pt x="0" y="0"/>
                </a:lnTo>
                <a:lnTo>
                  <a:pt x="0" y="2788069"/>
                </a:lnTo>
                <a:lnTo>
                  <a:pt x="3442550" y="2788069"/>
                </a:lnTo>
                <a:lnTo>
                  <a:pt x="3442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 descr="ACTA logo"/>
          <p:cNvGrpSpPr/>
          <p:nvPr/>
        </p:nvGrpSpPr>
        <p:grpSpPr>
          <a:xfrm>
            <a:off x="8136001" y="487095"/>
            <a:ext cx="3588385" cy="2781300"/>
            <a:chOff x="8136001" y="487095"/>
            <a:chExt cx="3588385" cy="2781300"/>
          </a:xfrm>
        </p:grpSpPr>
        <p:sp>
          <p:nvSpPr>
            <p:cNvPr id="5" name="object 5"/>
            <p:cNvSpPr/>
            <p:nvPr/>
          </p:nvSpPr>
          <p:spPr>
            <a:xfrm>
              <a:off x="8136001" y="487095"/>
              <a:ext cx="3588385" cy="2781300"/>
            </a:xfrm>
            <a:custGeom>
              <a:avLst/>
              <a:gdLst/>
              <a:ahLst/>
              <a:cxnLst/>
              <a:rect l="l" t="t" r="r" b="b"/>
              <a:pathLst>
                <a:path w="3588384" h="2781300">
                  <a:moveTo>
                    <a:pt x="3588169" y="0"/>
                  </a:moveTo>
                  <a:lnTo>
                    <a:pt x="0" y="0"/>
                  </a:lnTo>
                  <a:lnTo>
                    <a:pt x="0" y="2781045"/>
                  </a:lnTo>
                  <a:lnTo>
                    <a:pt x="3588169" y="2781045"/>
                  </a:lnTo>
                  <a:lnTo>
                    <a:pt x="3588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 descr="American Council of Trustees and Alumni logo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3521" y="969930"/>
              <a:ext cx="3252897" cy="1829746"/>
            </a:xfrm>
            <a:prstGeom prst="rect">
              <a:avLst/>
            </a:prstGeom>
          </p:spPr>
        </p:pic>
      </p:grpSp>
      <p:grpSp>
        <p:nvGrpSpPr>
          <p:cNvPr id="7" name="object 7" descr="Association of Public &amp; Land-Grant Universities logo"/>
          <p:cNvGrpSpPr/>
          <p:nvPr/>
        </p:nvGrpSpPr>
        <p:grpSpPr>
          <a:xfrm>
            <a:off x="461327" y="3603675"/>
            <a:ext cx="3442970" cy="2788285"/>
            <a:chOff x="461327" y="3603675"/>
            <a:chExt cx="3442970" cy="2788285"/>
          </a:xfrm>
        </p:grpSpPr>
        <p:sp>
          <p:nvSpPr>
            <p:cNvPr id="8" name="object 8"/>
            <p:cNvSpPr/>
            <p:nvPr/>
          </p:nvSpPr>
          <p:spPr>
            <a:xfrm>
              <a:off x="461327" y="3603675"/>
              <a:ext cx="3442970" cy="2788285"/>
            </a:xfrm>
            <a:custGeom>
              <a:avLst/>
              <a:gdLst/>
              <a:ahLst/>
              <a:cxnLst/>
              <a:rect l="l" t="t" r="r" b="b"/>
              <a:pathLst>
                <a:path w="3442970" h="2788285">
                  <a:moveTo>
                    <a:pt x="3442550" y="0"/>
                  </a:moveTo>
                  <a:lnTo>
                    <a:pt x="0" y="0"/>
                  </a:lnTo>
                  <a:lnTo>
                    <a:pt x="0" y="2788069"/>
                  </a:lnTo>
                  <a:lnTo>
                    <a:pt x="3442550" y="2788069"/>
                  </a:lnTo>
                  <a:lnTo>
                    <a:pt x="3442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 descr="Association of Public and Land Grant Universities logo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338" y="4154284"/>
              <a:ext cx="3104942" cy="1816390"/>
            </a:xfrm>
            <a:prstGeom prst="rect">
              <a:avLst/>
            </a:prstGeom>
          </p:spPr>
        </p:pic>
      </p:grpSp>
      <p:grpSp>
        <p:nvGrpSpPr>
          <p:cNvPr id="10" name="object 10" descr="National Endowment for the Humanities"/>
          <p:cNvGrpSpPr/>
          <p:nvPr/>
        </p:nvGrpSpPr>
        <p:grpSpPr>
          <a:xfrm>
            <a:off x="4225620" y="487095"/>
            <a:ext cx="3588385" cy="5897880"/>
            <a:chOff x="4225620" y="487095"/>
            <a:chExt cx="3588385" cy="5897880"/>
          </a:xfrm>
        </p:grpSpPr>
        <p:sp>
          <p:nvSpPr>
            <p:cNvPr id="11" name="object 11"/>
            <p:cNvSpPr/>
            <p:nvPr/>
          </p:nvSpPr>
          <p:spPr>
            <a:xfrm>
              <a:off x="4225620" y="487095"/>
              <a:ext cx="3588385" cy="5897880"/>
            </a:xfrm>
            <a:custGeom>
              <a:avLst/>
              <a:gdLst/>
              <a:ahLst/>
              <a:cxnLst/>
              <a:rect l="l" t="t" r="r" b="b"/>
              <a:pathLst>
                <a:path w="3588384" h="5897880">
                  <a:moveTo>
                    <a:pt x="3588169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3588169" y="5897880"/>
                  </a:lnTo>
                  <a:lnTo>
                    <a:pt x="3588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 descr="NEH AWARDS $120,000 TO PROJECTS IN N.M. - New Mexico Humanities Council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1676" y="1809577"/>
              <a:ext cx="3252903" cy="3252903"/>
            </a:xfrm>
            <a:prstGeom prst="rect">
              <a:avLst/>
            </a:prstGeom>
          </p:spPr>
        </p:pic>
      </p:grpSp>
      <p:sp>
        <p:nvSpPr>
          <p:cNvPr id="13" name="object 13" descr="PBS News logo"/>
          <p:cNvSpPr/>
          <p:nvPr/>
        </p:nvSpPr>
        <p:spPr>
          <a:xfrm>
            <a:off x="8129498" y="3603675"/>
            <a:ext cx="3601720" cy="2788285"/>
          </a:xfrm>
          <a:custGeom>
            <a:avLst/>
            <a:gdLst/>
            <a:ahLst/>
            <a:cxnLst/>
            <a:rect l="l" t="t" r="r" b="b"/>
            <a:pathLst>
              <a:path w="3601720" h="2788285">
                <a:moveTo>
                  <a:pt x="3601161" y="0"/>
                </a:moveTo>
                <a:lnTo>
                  <a:pt x="0" y="0"/>
                </a:lnTo>
                <a:lnTo>
                  <a:pt x="0" y="2788069"/>
                </a:lnTo>
                <a:lnTo>
                  <a:pt x="3601161" y="2788069"/>
                </a:lnTo>
                <a:lnTo>
                  <a:pt x="3601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578" y="1052677"/>
            <a:ext cx="3252899" cy="1596872"/>
          </a:xfrm>
          <a:prstGeom prst="rect">
            <a:avLst/>
          </a:prstGeom>
        </p:spPr>
      </p:pic>
      <p:pic>
        <p:nvPic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3516" y="4117466"/>
            <a:ext cx="3122134" cy="17706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0870" y="113550"/>
            <a:ext cx="12031345" cy="697865"/>
          </a:xfrm>
          <a:prstGeom prst="rect">
            <a:avLst/>
          </a:prstGeom>
          <a:ln w="19050">
            <a:solidFill>
              <a:srgbClr val="ADADAD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>
                <a:solidFill>
                  <a:srgbClr val="BA8E11"/>
                </a:solidFill>
              </a:rPr>
              <a:t>Universities</a:t>
            </a:r>
            <a:r>
              <a:rPr spc="-80" dirty="0">
                <a:solidFill>
                  <a:srgbClr val="BA8E11"/>
                </a:solidFill>
              </a:rPr>
              <a:t> </a:t>
            </a:r>
            <a:r>
              <a:rPr dirty="0">
                <a:solidFill>
                  <a:srgbClr val="BA8E11"/>
                </a:solidFill>
              </a:rPr>
              <a:t>and</a:t>
            </a:r>
            <a:r>
              <a:rPr spc="-85" dirty="0">
                <a:solidFill>
                  <a:srgbClr val="BA8E11"/>
                </a:solidFill>
              </a:rPr>
              <a:t> </a:t>
            </a:r>
            <a:r>
              <a:rPr dirty="0">
                <a:solidFill>
                  <a:srgbClr val="BA8E11"/>
                </a:solidFill>
              </a:rPr>
              <a:t>Colleges</a:t>
            </a:r>
            <a:r>
              <a:rPr spc="-80" dirty="0">
                <a:solidFill>
                  <a:srgbClr val="BA8E11"/>
                </a:solidFill>
              </a:rPr>
              <a:t> </a:t>
            </a:r>
            <a:r>
              <a:rPr dirty="0">
                <a:solidFill>
                  <a:srgbClr val="BA8E11"/>
                </a:solidFill>
              </a:rPr>
              <a:t>Implementing</a:t>
            </a:r>
            <a:r>
              <a:rPr spc="-65" dirty="0">
                <a:solidFill>
                  <a:srgbClr val="BA8E11"/>
                </a:solidFill>
              </a:rPr>
              <a:t> </a:t>
            </a:r>
            <a:r>
              <a:rPr spc="-10" dirty="0">
                <a:solidFill>
                  <a:srgbClr val="BA8E11"/>
                </a:solidFill>
              </a:rPr>
              <a:t>Cornerstone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873" y="992509"/>
            <a:ext cx="336486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American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DC</a:t>
            </a:r>
            <a:endParaRPr sz="1500">
              <a:latin typeface="Times New Roman"/>
              <a:cs typeface="Times New Roman"/>
            </a:endParaRPr>
          </a:p>
          <a:p>
            <a:pPr marL="147955" marR="138430" algn="ctr">
              <a:lnSpc>
                <a:spcPct val="100000"/>
              </a:lnSpc>
            </a:pPr>
            <a:r>
              <a:rPr sz="1500" spc="-10" dirty="0">
                <a:latin typeface="Times New Roman"/>
                <a:cs typeface="Times New Roman"/>
              </a:rPr>
              <a:t>Anne</a:t>
            </a:r>
            <a:r>
              <a:rPr sz="1500" spc="-9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Arundel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Community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MD </a:t>
            </a:r>
            <a:r>
              <a:rPr sz="1500" dirty="0">
                <a:latin typeface="Times New Roman"/>
                <a:cs typeface="Times New Roman"/>
              </a:rPr>
              <a:t>Augustana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IL</a:t>
            </a:r>
            <a:endParaRPr sz="1500">
              <a:latin typeface="Times New Roman"/>
              <a:cs typeface="Times New Roman"/>
            </a:endParaRPr>
          </a:p>
          <a:p>
            <a:pPr marL="459105" marR="450850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Austin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Community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TX </a:t>
            </a:r>
            <a:r>
              <a:rPr sz="1500" dirty="0">
                <a:latin typeface="Times New Roman"/>
                <a:cs typeface="Times New Roman"/>
              </a:rPr>
              <a:t>Bard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NY</a:t>
            </a:r>
            <a:endParaRPr sz="1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California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State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Polytechnic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CA </a:t>
            </a:r>
            <a:r>
              <a:rPr sz="1500" dirty="0">
                <a:latin typeface="Times New Roman"/>
                <a:cs typeface="Times New Roman"/>
              </a:rPr>
              <a:t>Catawba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NC</a:t>
            </a:r>
            <a:endParaRPr sz="1500">
              <a:latin typeface="Times New Roman"/>
              <a:cs typeface="Times New Roman"/>
            </a:endParaRPr>
          </a:p>
          <a:p>
            <a:pPr marL="306705" marR="298450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Catholic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9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America,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DC </a:t>
            </a:r>
            <a:r>
              <a:rPr sz="1500" spc="-10" dirty="0">
                <a:latin typeface="Times New Roman"/>
                <a:cs typeface="Times New Roman"/>
              </a:rPr>
              <a:t>Clark</a:t>
            </a:r>
            <a:r>
              <a:rPr sz="1500" spc="-9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Atlanta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GA </a:t>
            </a:r>
            <a:r>
              <a:rPr sz="1500" dirty="0">
                <a:latin typeface="Times New Roman"/>
                <a:cs typeface="Times New Roman"/>
              </a:rPr>
              <a:t>Clemson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SC</a:t>
            </a:r>
            <a:endParaRPr sz="1500">
              <a:latin typeface="Times New Roman"/>
              <a:cs typeface="Times New Roman"/>
            </a:endParaRPr>
          </a:p>
          <a:p>
            <a:pPr marL="194945" marR="185420" indent="32004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Colorado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State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CO </a:t>
            </a:r>
            <a:r>
              <a:rPr sz="1500" dirty="0">
                <a:latin typeface="Times New Roman"/>
                <a:cs typeface="Times New Roman"/>
              </a:rPr>
              <a:t>Cooper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Union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for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Science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and</a:t>
            </a:r>
            <a:r>
              <a:rPr sz="1500" spc="-9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Art,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NY</a:t>
            </a:r>
            <a:endParaRPr sz="1500">
              <a:latin typeface="Times New Roman"/>
              <a:cs typeface="Times New Roman"/>
            </a:endParaRPr>
          </a:p>
          <a:p>
            <a:pPr marL="820419" marR="554990" indent="-25654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CSU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Maritime</a:t>
            </a:r>
            <a:r>
              <a:rPr sz="1500" spc="-9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Academy,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CA </a:t>
            </a:r>
            <a:r>
              <a:rPr sz="1500" dirty="0">
                <a:latin typeface="Times New Roman"/>
                <a:cs typeface="Times New Roman"/>
              </a:rPr>
              <a:t>CUNY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Baruch,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NY </a:t>
            </a:r>
            <a:r>
              <a:rPr sz="1500" dirty="0">
                <a:latin typeface="Times New Roman"/>
                <a:cs typeface="Times New Roman"/>
              </a:rPr>
              <a:t>Dillard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LA </a:t>
            </a:r>
            <a:r>
              <a:rPr sz="1500" dirty="0">
                <a:latin typeface="Times New Roman"/>
                <a:cs typeface="Times New Roman"/>
              </a:rPr>
              <a:t>Drexel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PA</a:t>
            </a:r>
            <a:endParaRPr sz="1500">
              <a:latin typeface="Times New Roman"/>
              <a:cs typeface="Times New Roman"/>
            </a:endParaRPr>
          </a:p>
          <a:p>
            <a:pPr marL="768350" marR="560705" indent="-200025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East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Carolina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NC </a:t>
            </a:r>
            <a:r>
              <a:rPr sz="1500" dirty="0">
                <a:latin typeface="Times New Roman"/>
                <a:cs typeface="Times New Roman"/>
              </a:rPr>
              <a:t>Emory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GA </a:t>
            </a:r>
            <a:r>
              <a:rPr sz="1500" dirty="0">
                <a:latin typeface="Times New Roman"/>
                <a:cs typeface="Times New Roman"/>
              </a:rPr>
              <a:t>Fort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Lewis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CO</a:t>
            </a:r>
            <a:endParaRPr sz="1500">
              <a:latin typeface="Times New Roman"/>
              <a:cs typeface="Times New Roman"/>
            </a:endParaRPr>
          </a:p>
          <a:p>
            <a:pPr marL="390525" marR="381000" indent="-1905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Georgetown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DC </a:t>
            </a:r>
            <a:r>
              <a:rPr sz="1500" dirty="0">
                <a:latin typeface="Times New Roman"/>
                <a:cs typeface="Times New Roman"/>
              </a:rPr>
              <a:t>Houston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Community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TX </a:t>
            </a:r>
            <a:r>
              <a:rPr sz="1500" dirty="0">
                <a:latin typeface="Times New Roman"/>
                <a:cs typeface="Times New Roman"/>
              </a:rPr>
              <a:t>Howard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DC</a:t>
            </a:r>
            <a:endParaRPr sz="1500">
              <a:latin typeface="Times New Roman"/>
              <a:cs typeface="Times New Roman"/>
            </a:endParaRPr>
          </a:p>
          <a:p>
            <a:pPr marL="177165" marR="167640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Indiana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Pennsylvania,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PA </a:t>
            </a:r>
            <a:r>
              <a:rPr sz="1500" dirty="0">
                <a:latin typeface="Times New Roman"/>
                <a:cs typeface="Times New Roman"/>
              </a:rPr>
              <a:t>Lehman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Times New Roman"/>
                <a:cs typeface="Times New Roman"/>
              </a:rPr>
              <a:t>NY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0014" y="992509"/>
            <a:ext cx="333375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0915" marR="196850" indent="-76835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Linn-Benton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Community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OR </a:t>
            </a:r>
            <a:r>
              <a:rPr sz="1500" spc="-10" dirty="0">
                <a:latin typeface="Times New Roman"/>
                <a:cs typeface="Times New Roman"/>
              </a:rPr>
              <a:t>Lyon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College,</a:t>
            </a:r>
            <a:r>
              <a:rPr sz="1500" spc="-10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AK</a:t>
            </a:r>
            <a:endParaRPr sz="1500">
              <a:latin typeface="Times New Roman"/>
              <a:cs typeface="Times New Roman"/>
            </a:endParaRPr>
          </a:p>
          <a:p>
            <a:pPr marL="135890" marR="130810" indent="568325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Marshall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WV</a:t>
            </a:r>
            <a:r>
              <a:rPr sz="1500" spc="50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Mercer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County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Community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NJ</a:t>
            </a:r>
            <a:endParaRPr sz="1500">
              <a:latin typeface="Times New Roman"/>
              <a:cs typeface="Times New Roman"/>
            </a:endParaRPr>
          </a:p>
          <a:p>
            <a:pPr marL="280670" marR="273050" indent="278765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Norfolk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State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VA </a:t>
            </a:r>
            <a:r>
              <a:rPr sz="1500" dirty="0">
                <a:latin typeface="Times New Roman"/>
                <a:cs typeface="Times New Roman"/>
              </a:rPr>
              <a:t>North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Carolina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State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NC </a:t>
            </a:r>
            <a:r>
              <a:rPr sz="1500" dirty="0">
                <a:latin typeface="Times New Roman"/>
                <a:cs typeface="Times New Roman"/>
              </a:rPr>
              <a:t>Northern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Kentucky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KY</a:t>
            </a:r>
            <a:endParaRPr sz="1500">
              <a:latin typeface="Times New Roman"/>
              <a:cs typeface="Times New Roman"/>
            </a:endParaRPr>
          </a:p>
          <a:p>
            <a:pPr marL="1057910" marR="62865" indent="-98806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Pennsylvania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State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system,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PA </a:t>
            </a:r>
            <a:r>
              <a:rPr sz="1500" dirty="0">
                <a:latin typeface="Times New Roman"/>
                <a:cs typeface="Times New Roman"/>
              </a:rPr>
              <a:t>Pepperdine,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CA</a:t>
            </a:r>
            <a:endParaRPr sz="1500">
              <a:latin typeface="Times New Roman"/>
              <a:cs typeface="Times New Roman"/>
            </a:endParaRPr>
          </a:p>
          <a:p>
            <a:pPr marL="200025" marR="192405" indent="68834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Rhodes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TN </a:t>
            </a:r>
            <a:r>
              <a:rPr sz="1500" dirty="0">
                <a:latin typeface="Times New Roman"/>
                <a:cs typeface="Times New Roman"/>
              </a:rPr>
              <a:t>Rochester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Institute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Technology,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NY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Rose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State,</a:t>
            </a:r>
            <a:r>
              <a:rPr sz="1500" spc="-25" dirty="0">
                <a:latin typeface="Times New Roman"/>
                <a:cs typeface="Times New Roman"/>
              </a:rPr>
              <a:t> OK</a:t>
            </a:r>
            <a:endParaRPr sz="1500">
              <a:latin typeface="Times New Roman"/>
              <a:cs typeface="Times New Roman"/>
            </a:endParaRPr>
          </a:p>
          <a:p>
            <a:pPr marL="631190" marR="623570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Saint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Louis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25" dirty="0">
                <a:latin typeface="Times New Roman"/>
                <a:cs typeface="Times New Roman"/>
              </a:rPr>
              <a:t> NC </a:t>
            </a:r>
            <a:r>
              <a:rPr sz="1500" dirty="0">
                <a:latin typeface="Times New Roman"/>
                <a:cs typeface="Times New Roman"/>
              </a:rPr>
              <a:t>Seminole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State,</a:t>
            </a:r>
            <a:r>
              <a:rPr sz="1500" spc="-25" dirty="0">
                <a:latin typeface="Times New Roman"/>
                <a:cs typeface="Times New Roman"/>
              </a:rPr>
              <a:t> OK </a:t>
            </a:r>
            <a:r>
              <a:rPr sz="1500" dirty="0">
                <a:latin typeface="Times New Roman"/>
                <a:cs typeface="Times New Roman"/>
              </a:rPr>
              <a:t>Sonoma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State,</a:t>
            </a:r>
            <a:r>
              <a:rPr sz="1500" spc="-25" dirty="0">
                <a:latin typeface="Times New Roman"/>
                <a:cs typeface="Times New Roman"/>
              </a:rPr>
              <a:t> CA </a:t>
            </a:r>
            <a:r>
              <a:rPr sz="1500" dirty="0">
                <a:latin typeface="Times New Roman"/>
                <a:cs typeface="Times New Roman"/>
              </a:rPr>
              <a:t>Stanford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CA </a:t>
            </a:r>
            <a:r>
              <a:rPr sz="1500" dirty="0">
                <a:latin typeface="Times New Roman"/>
                <a:cs typeface="Times New Roman"/>
              </a:rPr>
              <a:t>SUNY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Cortland,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NY</a:t>
            </a:r>
            <a:endParaRPr sz="150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SUNY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Erie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Community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NY </a:t>
            </a:r>
            <a:r>
              <a:rPr sz="1500" dirty="0">
                <a:latin typeface="Times New Roman"/>
                <a:cs typeface="Times New Roman"/>
              </a:rPr>
              <a:t>SUNY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Onondaga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Community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NY </a:t>
            </a:r>
            <a:r>
              <a:rPr sz="1500" spc="-10" dirty="0">
                <a:latin typeface="Times New Roman"/>
                <a:cs typeface="Times New Roman"/>
              </a:rPr>
              <a:t>Tennessee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Board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Regents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system,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TN </a:t>
            </a:r>
            <a:r>
              <a:rPr sz="1500" spc="-30" dirty="0">
                <a:latin typeface="Times New Roman"/>
                <a:cs typeface="Times New Roman"/>
              </a:rPr>
              <a:t>Texas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A&amp;M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system,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TX </a:t>
            </a:r>
            <a:r>
              <a:rPr sz="1500" dirty="0">
                <a:latin typeface="Times New Roman"/>
                <a:cs typeface="Times New Roman"/>
              </a:rPr>
              <a:t>Thomas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Jefferson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PA </a:t>
            </a:r>
            <a:r>
              <a:rPr sz="1500" spc="-10" dirty="0">
                <a:latin typeface="Times New Roman"/>
                <a:cs typeface="Times New Roman"/>
              </a:rPr>
              <a:t>Transylvania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KY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10" dirty="0">
                <a:latin typeface="Times New Roman"/>
                <a:cs typeface="Times New Roman"/>
              </a:rPr>
              <a:t>Trinity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Washington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DC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7821" y="992509"/>
            <a:ext cx="3278504" cy="436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309" marR="443230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Tulsa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Community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OK </a:t>
            </a:r>
            <a:r>
              <a:rPr sz="1500" spc="-10" dirty="0">
                <a:latin typeface="Times New Roman"/>
                <a:cs typeface="Times New Roman"/>
              </a:rPr>
              <a:t>Tuskegee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University,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AL</a:t>
            </a:r>
            <a:endParaRPr sz="1500">
              <a:latin typeface="Times New Roman"/>
              <a:cs typeface="Times New Roman"/>
            </a:endParaRPr>
          </a:p>
          <a:p>
            <a:pPr marL="882650" marR="875665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UC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Santa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Cruz,</a:t>
            </a:r>
            <a:r>
              <a:rPr sz="1500" spc="-25" dirty="0">
                <a:latin typeface="Times New Roman"/>
                <a:cs typeface="Times New Roman"/>
              </a:rPr>
              <a:t> CA </a:t>
            </a:r>
            <a:r>
              <a:rPr sz="1500" dirty="0">
                <a:latin typeface="Times New Roman"/>
                <a:cs typeface="Times New Roman"/>
              </a:rPr>
              <a:t>UConn,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CT</a:t>
            </a:r>
            <a:endParaRPr sz="1500">
              <a:latin typeface="Times New Roman"/>
              <a:cs typeface="Times New Roman"/>
            </a:endParaRPr>
          </a:p>
          <a:p>
            <a:pPr marL="12700" marR="5080" indent="607695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Georgia,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GA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Massachusetts</a:t>
            </a:r>
            <a:r>
              <a:rPr sz="1500" spc="-9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Amherst,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MO</a:t>
            </a:r>
            <a:endParaRPr sz="1500">
              <a:latin typeface="Times New Roman"/>
              <a:cs typeface="Times New Roman"/>
            </a:endParaRPr>
          </a:p>
          <a:p>
            <a:pPr marL="200025" marR="193040" indent="-1270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Michigan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Flint,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MI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Montana,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MT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Nevada,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Las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Vegas, NV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 </a:t>
            </a:r>
            <a:r>
              <a:rPr sz="1500" spc="-10" dirty="0">
                <a:latin typeface="Times New Roman"/>
                <a:cs typeface="Times New Roman"/>
              </a:rPr>
              <a:t>Nevada-</a:t>
            </a:r>
            <a:r>
              <a:rPr sz="1500" dirty="0">
                <a:latin typeface="Times New Roman"/>
                <a:cs typeface="Times New Roman"/>
              </a:rPr>
              <a:t>Reno,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NV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North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Dakota,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ND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Notre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Dame,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IN </a:t>
            </a: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Puerto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Rico,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PR</a:t>
            </a:r>
            <a:endParaRPr sz="1500">
              <a:latin typeface="Times New Roman"/>
              <a:cs typeface="Times New Roman"/>
            </a:endParaRPr>
          </a:p>
          <a:p>
            <a:pPr marL="137160" marR="132715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University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Wisconsin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Platteville,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WI </a:t>
            </a:r>
            <a:r>
              <a:rPr sz="1500" dirty="0">
                <a:latin typeface="Times New Roman"/>
                <a:cs typeface="Times New Roman"/>
              </a:rPr>
              <a:t>Ursinus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PA</a:t>
            </a:r>
            <a:endParaRPr sz="1500">
              <a:latin typeface="Times New Roman"/>
              <a:cs typeface="Times New Roman"/>
            </a:endParaRPr>
          </a:p>
          <a:p>
            <a:pPr marL="650875" marR="643890" indent="-1905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Ursuline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OH </a:t>
            </a:r>
            <a:r>
              <a:rPr sz="1500" spc="-20" dirty="0">
                <a:latin typeface="Times New Roman"/>
                <a:cs typeface="Times New Roman"/>
              </a:rPr>
              <a:t>Vanderbilt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TN </a:t>
            </a:r>
            <a:r>
              <a:rPr sz="1500" spc="-10" dirty="0">
                <a:latin typeface="Times New Roman"/>
                <a:cs typeface="Times New Roman"/>
              </a:rPr>
              <a:t>Victoria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College,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TX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10" dirty="0">
                <a:latin typeface="Times New Roman"/>
                <a:cs typeface="Times New Roman"/>
              </a:rPr>
              <a:t>Virginia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Union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University,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VA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9424" y="5561462"/>
            <a:ext cx="1993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BA8E11"/>
                </a:solidFill>
                <a:latin typeface="Times New Roman"/>
                <a:cs typeface="Times New Roman"/>
              </a:rPr>
              <a:t>85</a:t>
            </a:r>
            <a:r>
              <a:rPr sz="2000" b="1" spc="-20" dirty="0">
                <a:solidFill>
                  <a:srgbClr val="BA8E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BA8E11"/>
                </a:solidFill>
                <a:latin typeface="Times New Roman"/>
                <a:cs typeface="Times New Roman"/>
              </a:rPr>
              <a:t>campuses</a:t>
            </a:r>
            <a:r>
              <a:rPr sz="2000" b="1" spc="-35" dirty="0">
                <a:solidFill>
                  <a:srgbClr val="BA8E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BA8E11"/>
                </a:solidFill>
                <a:latin typeface="Times New Roman"/>
                <a:cs typeface="Times New Roman"/>
              </a:rPr>
              <a:t>in</a:t>
            </a:r>
            <a:r>
              <a:rPr sz="2000" b="1" spc="5" dirty="0">
                <a:solidFill>
                  <a:srgbClr val="BA8E1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BA8E11"/>
                </a:solidFill>
                <a:latin typeface="Times New Roman"/>
                <a:cs typeface="Times New Roman"/>
              </a:rPr>
              <a:t>all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118" rIns="0" bIns="0" rtlCol="0">
            <a:spAutoFit/>
          </a:bodyPr>
          <a:lstStyle/>
          <a:p>
            <a:pPr marL="143700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We</a:t>
            </a:r>
            <a:r>
              <a:rPr spc="-45" dirty="0"/>
              <a:t> </a:t>
            </a:r>
            <a:r>
              <a:rPr dirty="0"/>
              <a:t>teach</a:t>
            </a:r>
            <a:r>
              <a:rPr spc="-7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fundamentals</a:t>
            </a:r>
            <a:r>
              <a:rPr spc="-7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learning</a:t>
            </a:r>
            <a:r>
              <a:rPr spc="-55" dirty="0"/>
              <a:t> </a:t>
            </a:r>
            <a:r>
              <a:rPr spc="-10" dirty="0"/>
              <a:t>process: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Reading</a:t>
            </a:r>
            <a:r>
              <a:rPr dirty="0"/>
              <a:t>:</a:t>
            </a:r>
            <a:r>
              <a:rPr spc="-6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read</a:t>
            </a:r>
            <a:r>
              <a:rPr spc="-45" dirty="0"/>
              <a:t> </a:t>
            </a:r>
            <a:r>
              <a:rPr dirty="0"/>
              <a:t>closely</a:t>
            </a:r>
            <a:r>
              <a:rPr spc="-3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critically</a:t>
            </a:r>
            <a:r>
              <a:rPr spc="-20" dirty="0"/>
              <a:t> </a:t>
            </a:r>
            <a:r>
              <a:rPr dirty="0"/>
              <a:t>with</a:t>
            </a:r>
            <a:r>
              <a:rPr spc="-45" dirty="0"/>
              <a:t> </a:t>
            </a:r>
            <a:r>
              <a:rPr spc="-10" dirty="0"/>
              <a:t>one’s</a:t>
            </a:r>
            <a:r>
              <a:rPr spc="-55" dirty="0"/>
              <a:t> </a:t>
            </a:r>
            <a:r>
              <a:rPr dirty="0"/>
              <a:t>full</a:t>
            </a:r>
            <a:r>
              <a:rPr spc="-45" dirty="0"/>
              <a:t> </a:t>
            </a:r>
            <a:r>
              <a:rPr dirty="0"/>
              <a:t>attention,</a:t>
            </a:r>
            <a:r>
              <a:rPr spc="-45" dirty="0"/>
              <a:t> </a:t>
            </a:r>
            <a:r>
              <a:rPr spc="-10" dirty="0"/>
              <a:t>valuing </a:t>
            </a:r>
            <a:r>
              <a:rPr dirty="0"/>
              <a:t>learning</a:t>
            </a:r>
            <a:r>
              <a:rPr spc="-25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its</a:t>
            </a:r>
            <a:r>
              <a:rPr spc="-15" dirty="0"/>
              <a:t> </a:t>
            </a:r>
            <a:r>
              <a:rPr dirty="0"/>
              <a:t>own</a:t>
            </a:r>
            <a:r>
              <a:rPr spc="-35" dirty="0"/>
              <a:t> </a:t>
            </a:r>
            <a:r>
              <a:rPr spc="-20" dirty="0"/>
              <a:t>sake.</a:t>
            </a:r>
          </a:p>
          <a:p>
            <a:pPr marL="12700" marR="158750">
              <a:lnSpc>
                <a:spcPct val="100000"/>
              </a:lnSpc>
              <a:spcBef>
                <a:spcPts val="1005"/>
              </a:spcBef>
            </a:pPr>
            <a:r>
              <a:rPr b="1" dirty="0">
                <a:latin typeface="Times New Roman"/>
                <a:cs typeface="Times New Roman"/>
              </a:rPr>
              <a:t>Writing</a:t>
            </a:r>
            <a:r>
              <a:rPr dirty="0"/>
              <a:t>:</a:t>
            </a:r>
            <a:r>
              <a:rPr spc="-5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articulate</a:t>
            </a:r>
            <a:r>
              <a:rPr spc="-50" dirty="0"/>
              <a:t> </a:t>
            </a:r>
            <a:r>
              <a:rPr spc="-10" dirty="0"/>
              <a:t>one’s</a:t>
            </a:r>
            <a:r>
              <a:rPr spc="-55" dirty="0"/>
              <a:t> </a:t>
            </a:r>
            <a:r>
              <a:rPr dirty="0"/>
              <a:t>thoughts</a:t>
            </a:r>
            <a:r>
              <a:rPr spc="-7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dirty="0"/>
              <a:t>organized</a:t>
            </a:r>
            <a:r>
              <a:rPr spc="-7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clear</a:t>
            </a:r>
            <a:r>
              <a:rPr spc="-40" dirty="0"/>
              <a:t> </a:t>
            </a:r>
            <a:r>
              <a:rPr spc="-10" dirty="0"/>
              <a:t>manner </a:t>
            </a:r>
            <a:r>
              <a:rPr dirty="0"/>
              <a:t>that</a:t>
            </a:r>
            <a:r>
              <a:rPr spc="-20" dirty="0"/>
              <a:t> </a:t>
            </a:r>
            <a:r>
              <a:rPr dirty="0"/>
              <a:t>engages</a:t>
            </a:r>
            <a:r>
              <a:rPr spc="-4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values</a:t>
            </a:r>
            <a:r>
              <a:rPr spc="-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reader.</a:t>
            </a:r>
          </a:p>
          <a:p>
            <a:pPr marL="12700" marR="1116965">
              <a:lnSpc>
                <a:spcPct val="100000"/>
              </a:lnSpc>
              <a:spcBef>
                <a:spcPts val="994"/>
              </a:spcBef>
            </a:pPr>
            <a:r>
              <a:rPr b="1" dirty="0">
                <a:latin typeface="Times New Roman"/>
                <a:cs typeface="Times New Roman"/>
              </a:rPr>
              <a:t>Speaking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speak</a:t>
            </a:r>
            <a:r>
              <a:rPr spc="-2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clarity and</a:t>
            </a:r>
            <a:r>
              <a:rPr spc="-35" dirty="0"/>
              <a:t> </a:t>
            </a:r>
            <a:r>
              <a:rPr dirty="0"/>
              <a:t>eloquence</a:t>
            </a:r>
            <a:r>
              <a:rPr spc="-5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manner</a:t>
            </a:r>
            <a:r>
              <a:rPr spc="-35" dirty="0"/>
              <a:t> </a:t>
            </a:r>
            <a:r>
              <a:rPr spc="-20" dirty="0"/>
              <a:t>that </a:t>
            </a:r>
            <a:r>
              <a:rPr dirty="0"/>
              <a:t>engages</a:t>
            </a:r>
            <a:r>
              <a:rPr spc="-4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values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listener.</a:t>
            </a:r>
          </a:p>
          <a:p>
            <a:pPr marL="12700" marR="158750">
              <a:lnSpc>
                <a:spcPct val="100000"/>
              </a:lnSpc>
              <a:spcBef>
                <a:spcPts val="994"/>
              </a:spcBef>
            </a:pPr>
            <a:r>
              <a:rPr b="1" dirty="0">
                <a:latin typeface="Times New Roman"/>
                <a:cs typeface="Times New Roman"/>
              </a:rPr>
              <a:t>Listening</a:t>
            </a:r>
            <a:r>
              <a:rPr dirty="0"/>
              <a:t>:</a:t>
            </a:r>
            <a:r>
              <a:rPr spc="-4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listen</a:t>
            </a:r>
            <a:r>
              <a:rPr spc="-1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appreciation</a:t>
            </a:r>
            <a:r>
              <a:rPr spc="-5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curiosity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others</a:t>
            </a:r>
            <a:r>
              <a:rPr spc="-4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value </a:t>
            </a:r>
            <a:r>
              <a:rPr dirty="0"/>
              <a:t>their</a:t>
            </a:r>
            <a:r>
              <a:rPr spc="-30" dirty="0"/>
              <a:t> </a:t>
            </a:r>
            <a:r>
              <a:rPr spc="-10" dirty="0"/>
              <a:t>conversation.</a:t>
            </a:r>
          </a:p>
          <a:p>
            <a:pPr marL="12700" marR="1510030">
              <a:lnSpc>
                <a:spcPct val="100000"/>
              </a:lnSpc>
              <a:spcBef>
                <a:spcPts val="1010"/>
              </a:spcBef>
            </a:pPr>
            <a:r>
              <a:rPr b="1" dirty="0">
                <a:latin typeface="Times New Roman"/>
                <a:cs typeface="Times New Roman"/>
              </a:rPr>
              <a:t>Understanding</a:t>
            </a:r>
            <a:r>
              <a:rPr dirty="0"/>
              <a:t>:</a:t>
            </a:r>
            <a:r>
              <a:rPr spc="-5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appreciate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wisdom,</a:t>
            </a:r>
            <a:r>
              <a:rPr spc="-30" dirty="0"/>
              <a:t> </a:t>
            </a:r>
            <a:r>
              <a:rPr dirty="0"/>
              <a:t>feelings,</a:t>
            </a:r>
            <a:r>
              <a:rPr spc="-3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20" dirty="0"/>
              <a:t>life </a:t>
            </a:r>
            <a:r>
              <a:rPr dirty="0"/>
              <a:t>experiences</a:t>
            </a:r>
            <a:r>
              <a:rPr spc="-5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others,</a:t>
            </a:r>
            <a:r>
              <a:rPr spc="-20" dirty="0"/>
              <a:t> </a:t>
            </a:r>
            <a:r>
              <a:rPr dirty="0"/>
              <a:t>seeking</a:t>
            </a:r>
            <a:r>
              <a:rPr spc="-2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learn</a:t>
            </a:r>
            <a:r>
              <a:rPr spc="-15" dirty="0"/>
              <a:t> </a:t>
            </a:r>
            <a:r>
              <a:rPr dirty="0"/>
              <a:t>from</a:t>
            </a:r>
            <a:r>
              <a:rPr spc="-30" dirty="0"/>
              <a:t> </a:t>
            </a:r>
            <a:r>
              <a:rPr spc="-10" dirty="0"/>
              <a:t>them.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07632" y="310729"/>
            <a:ext cx="66427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And</a:t>
            </a:r>
            <a:r>
              <a:rPr spc="-45" dirty="0"/>
              <a:t> </a:t>
            </a: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else</a:t>
            </a:r>
            <a:r>
              <a:rPr spc="-15" dirty="0"/>
              <a:t> </a:t>
            </a:r>
            <a:r>
              <a:rPr dirty="0"/>
              <a:t>does</a:t>
            </a:r>
            <a:r>
              <a:rPr spc="-40" dirty="0"/>
              <a:t> </a:t>
            </a:r>
            <a:r>
              <a:rPr dirty="0"/>
              <a:t>Cornerstone</a:t>
            </a:r>
            <a:r>
              <a:rPr spc="-65" dirty="0"/>
              <a:t> </a:t>
            </a:r>
            <a:r>
              <a:rPr dirty="0"/>
              <a:t>do</a:t>
            </a:r>
            <a:r>
              <a:rPr spc="-35" dirty="0"/>
              <a:t> </a:t>
            </a:r>
            <a:r>
              <a:rPr spc="-50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0062" y="1095174"/>
            <a:ext cx="9846310" cy="54330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52400" marR="144780" algn="ctr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/>
                <a:cs typeface="Times New Roman"/>
              </a:rPr>
              <a:t>Student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contests: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two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semester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essays,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fiction,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poetry,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artwork,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videos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Transformative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Texts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(with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awards).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735"/>
              </a:lnSpc>
              <a:spcBef>
                <a:spcPts val="675"/>
              </a:spcBef>
            </a:pPr>
            <a:r>
              <a:rPr sz="2400" dirty="0">
                <a:latin typeface="Times New Roman"/>
                <a:cs typeface="Times New Roman"/>
              </a:rPr>
              <a:t>Film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screenings: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two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every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semester,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Pride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Prejudice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Into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the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Wild,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modern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adaptations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novels.</a:t>
            </a:r>
            <a:endParaRPr sz="2400">
              <a:latin typeface="Times New Roman"/>
              <a:cs typeface="Times New Roman"/>
            </a:endParaRPr>
          </a:p>
          <a:p>
            <a:pPr marL="212090" marR="206375" algn="ctr">
              <a:lnSpc>
                <a:spcPts val="2590"/>
              </a:lnSpc>
              <a:spcBef>
                <a:spcPts val="1045"/>
              </a:spcBef>
            </a:pPr>
            <a:r>
              <a:rPr sz="2400" i="1" dirty="0">
                <a:latin typeface="Times New Roman"/>
                <a:cs typeface="Times New Roman"/>
              </a:rPr>
              <a:t>The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Cornerstone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Review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The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Exchange: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Literature,</a:t>
            </a:r>
            <a:r>
              <a:rPr sz="2400" i="1" spc="-9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Art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&amp;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Business.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annual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publications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work.</a:t>
            </a:r>
            <a:endParaRPr sz="2400">
              <a:latin typeface="Times New Roman"/>
              <a:cs typeface="Times New Roman"/>
            </a:endParaRPr>
          </a:p>
          <a:p>
            <a:pPr marL="403860" marR="398780" algn="ctr">
              <a:lnSpc>
                <a:spcPts val="2590"/>
              </a:lnSpc>
              <a:spcBef>
                <a:spcPts val="1000"/>
              </a:spcBef>
            </a:pPr>
            <a:r>
              <a:rPr sz="2400" i="1" dirty="0">
                <a:latin typeface="Times New Roman"/>
                <a:cs typeface="Times New Roman"/>
              </a:rPr>
              <a:t>Reading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Allowed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Storytime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with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Cornerstone.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Monthly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story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readings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students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faculty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Cornerstone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Reading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Room,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HSSE </a:t>
            </a:r>
            <a:r>
              <a:rPr sz="2400" spc="-10" dirty="0">
                <a:latin typeface="Times New Roman"/>
                <a:cs typeface="Times New Roman"/>
              </a:rPr>
              <a:t>Library.</a:t>
            </a:r>
            <a:endParaRPr sz="2400">
              <a:latin typeface="Times New Roman"/>
              <a:cs typeface="Times New Roman"/>
            </a:endParaRPr>
          </a:p>
          <a:p>
            <a:pPr marL="269875" marR="261620" algn="ctr">
              <a:lnSpc>
                <a:spcPts val="2590"/>
              </a:lnSpc>
              <a:spcBef>
                <a:spcPts val="1000"/>
              </a:spcBef>
            </a:pPr>
            <a:r>
              <a:rPr sz="2400" i="1" dirty="0">
                <a:latin typeface="Times New Roman"/>
                <a:cs typeface="Times New Roman"/>
              </a:rPr>
              <a:t>Socrates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Strategic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Initiative.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Cornerstone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Award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($1000)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Outstanding </a:t>
            </a:r>
            <a:r>
              <a:rPr sz="2400" dirty="0">
                <a:latin typeface="Times New Roman"/>
                <a:cs typeface="Times New Roman"/>
              </a:rPr>
              <a:t>Student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Transformative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Texts.</a:t>
            </a:r>
            <a:endParaRPr sz="2400">
              <a:latin typeface="Times New Roman"/>
              <a:cs typeface="Times New Roman"/>
            </a:endParaRPr>
          </a:p>
          <a:p>
            <a:pPr marL="142240" marR="136525" algn="ctr">
              <a:lnSpc>
                <a:spcPts val="2590"/>
              </a:lnSpc>
              <a:spcBef>
                <a:spcPts val="1015"/>
              </a:spcBef>
            </a:pPr>
            <a:r>
              <a:rPr sz="2400" i="1" dirty="0">
                <a:latin typeface="Times New Roman"/>
                <a:cs typeface="Times New Roman"/>
              </a:rPr>
              <a:t>How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Teach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this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Text</a:t>
            </a:r>
            <a:r>
              <a:rPr sz="2400" spc="-30" dirty="0">
                <a:latin typeface="Times New Roman"/>
                <a:cs typeface="Times New Roman"/>
              </a:rPr>
              <a:t>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collaborative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faculty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workshops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times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on </a:t>
            </a:r>
            <a:r>
              <a:rPr sz="2400" dirty="0">
                <a:latin typeface="Times New Roman"/>
                <a:cs typeface="Times New Roman"/>
              </a:rPr>
              <a:t>how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teach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reading,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writing,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speaking,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listening.</a:t>
            </a:r>
            <a:endParaRPr sz="2400">
              <a:latin typeface="Times New Roman"/>
              <a:cs typeface="Times New Roman"/>
            </a:endParaRPr>
          </a:p>
          <a:p>
            <a:pPr marL="139065" marR="132715" algn="ctr">
              <a:lnSpc>
                <a:spcPts val="2590"/>
              </a:lnSpc>
              <a:spcBef>
                <a:spcPts val="1000"/>
              </a:spcBef>
            </a:pPr>
            <a:r>
              <a:rPr sz="2400" i="1" spc="-35" dirty="0">
                <a:latin typeface="Times New Roman"/>
                <a:cs typeface="Times New Roman"/>
              </a:rPr>
              <a:t>Text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&amp;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the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City.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faculty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book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club,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bringing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Indianapolis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West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Lafayette </a:t>
            </a:r>
            <a:r>
              <a:rPr sz="2400" dirty="0">
                <a:latin typeface="Times New Roman"/>
                <a:cs typeface="Times New Roman"/>
              </a:rPr>
              <a:t>faculty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together.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 descr="$PPTXTitle"/>
          <p:cNvSpPr txBox="1">
            <a:spLocks noGrp="1"/>
          </p:cNvSpPr>
          <p:nvPr>
            <p:ph type="title"/>
          </p:nvPr>
        </p:nvSpPr>
        <p:spPr>
          <a:xfrm>
            <a:off x="1549897" y="267962"/>
            <a:ext cx="8787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585858"/>
                </a:solidFill>
              </a:rPr>
              <a:t>Enrollments</a:t>
            </a:r>
            <a:r>
              <a:rPr sz="2800" spc="-85" dirty="0">
                <a:solidFill>
                  <a:srgbClr val="585858"/>
                </a:solidFill>
              </a:rPr>
              <a:t> </a:t>
            </a:r>
            <a:r>
              <a:rPr sz="2800" dirty="0">
                <a:solidFill>
                  <a:srgbClr val="585858"/>
                </a:solidFill>
              </a:rPr>
              <a:t>in</a:t>
            </a:r>
            <a:r>
              <a:rPr sz="2800" spc="-45" dirty="0">
                <a:solidFill>
                  <a:srgbClr val="585858"/>
                </a:solidFill>
              </a:rPr>
              <a:t> </a:t>
            </a:r>
            <a:r>
              <a:rPr sz="2800" spc="-25" dirty="0">
                <a:solidFill>
                  <a:srgbClr val="585858"/>
                </a:solidFill>
              </a:rPr>
              <a:t>“Transformative</a:t>
            </a:r>
            <a:r>
              <a:rPr sz="2800" spc="-114" dirty="0">
                <a:solidFill>
                  <a:srgbClr val="585858"/>
                </a:solidFill>
              </a:rPr>
              <a:t> </a:t>
            </a:r>
            <a:r>
              <a:rPr sz="2800" spc="-30" dirty="0">
                <a:solidFill>
                  <a:srgbClr val="585858"/>
                </a:solidFill>
              </a:rPr>
              <a:t>Texts”</a:t>
            </a:r>
            <a:r>
              <a:rPr sz="2800" spc="-65" dirty="0">
                <a:solidFill>
                  <a:srgbClr val="585858"/>
                </a:solidFill>
              </a:rPr>
              <a:t> </a:t>
            </a:r>
            <a:r>
              <a:rPr sz="2800" spc="-10" dirty="0">
                <a:solidFill>
                  <a:srgbClr val="585858"/>
                </a:solidFill>
              </a:rPr>
              <a:t>by</a:t>
            </a:r>
            <a:r>
              <a:rPr sz="2800" spc="-165" dirty="0">
                <a:solidFill>
                  <a:srgbClr val="585858"/>
                </a:solidFill>
              </a:rPr>
              <a:t> </a:t>
            </a:r>
            <a:r>
              <a:rPr sz="2800" spc="-10" dirty="0">
                <a:solidFill>
                  <a:srgbClr val="585858"/>
                </a:solidFill>
              </a:rPr>
              <a:t>Academic</a:t>
            </a:r>
            <a:r>
              <a:rPr sz="2800" spc="-140" dirty="0">
                <a:solidFill>
                  <a:srgbClr val="585858"/>
                </a:solidFill>
              </a:rPr>
              <a:t> </a:t>
            </a:r>
            <a:r>
              <a:rPr sz="2800" spc="-20" dirty="0">
                <a:solidFill>
                  <a:srgbClr val="585858"/>
                </a:solidFill>
              </a:rPr>
              <a:t>Year</a:t>
            </a:r>
            <a:endParaRPr sz="2800" dirty="0"/>
          </a:p>
        </p:txBody>
      </p:sp>
      <p:sp>
        <p:nvSpPr>
          <p:cNvPr id="67" name="object 67"/>
          <p:cNvSpPr txBox="1"/>
          <p:nvPr/>
        </p:nvSpPr>
        <p:spPr>
          <a:xfrm>
            <a:off x="5154081" y="694783"/>
            <a:ext cx="1570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2017-</a:t>
            </a:r>
            <a:r>
              <a:rPr sz="28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2025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745" y="1138770"/>
            <a:ext cx="9186545" cy="0"/>
          </a:xfrm>
          <a:custGeom>
            <a:avLst/>
            <a:gdLst/>
            <a:ahLst/>
            <a:cxnLst/>
            <a:rect l="l" t="t" r="r" b="b"/>
            <a:pathLst>
              <a:path w="9186545">
                <a:moveTo>
                  <a:pt x="0" y="0"/>
                </a:moveTo>
                <a:lnTo>
                  <a:pt x="91864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6067" y="1047372"/>
            <a:ext cx="310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Times New Roman"/>
                <a:cs typeface="Times New Roman"/>
              </a:rPr>
              <a:t>12000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6067" y="1871361"/>
            <a:ext cx="310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Times New Roman"/>
                <a:cs typeface="Times New Roman"/>
              </a:rPr>
              <a:t>10000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3217" y="2695350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Times New Roman"/>
                <a:cs typeface="Times New Roman"/>
              </a:rPr>
              <a:t>8000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3217" y="3519338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Times New Roman"/>
                <a:cs typeface="Times New Roman"/>
              </a:rPr>
              <a:t>6000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3217" y="4343327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Times New Roman"/>
                <a:cs typeface="Times New Roman"/>
              </a:rPr>
              <a:t>4000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3217" y="5167316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Times New Roman"/>
                <a:cs typeface="Times New Roman"/>
              </a:rPr>
              <a:t>2000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4667" y="5991304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40" name="object 40" descr="Bar graph showing enrollments in transormative texts from 2017-2025"/>
          <p:cNvGrpSpPr/>
          <p:nvPr/>
        </p:nvGrpSpPr>
        <p:grpSpPr>
          <a:xfrm>
            <a:off x="1521745" y="1888045"/>
            <a:ext cx="9186545" cy="4199255"/>
            <a:chOff x="1521745" y="1888045"/>
            <a:chExt cx="9186545" cy="4199255"/>
          </a:xfrm>
        </p:grpSpPr>
        <p:sp>
          <p:nvSpPr>
            <p:cNvPr id="41" name="object 41"/>
            <p:cNvSpPr/>
            <p:nvPr/>
          </p:nvSpPr>
          <p:spPr>
            <a:xfrm>
              <a:off x="9881616" y="1892807"/>
              <a:ext cx="504825" cy="4189729"/>
            </a:xfrm>
            <a:custGeom>
              <a:avLst/>
              <a:gdLst/>
              <a:ahLst/>
              <a:cxnLst/>
              <a:rect l="l" t="t" r="r" b="b"/>
              <a:pathLst>
                <a:path w="504825" h="4189729">
                  <a:moveTo>
                    <a:pt x="0" y="0"/>
                  </a:moveTo>
                  <a:lnTo>
                    <a:pt x="504444" y="0"/>
                  </a:lnTo>
                  <a:lnTo>
                    <a:pt x="504444" y="4189729"/>
                  </a:lnTo>
                  <a:lnTo>
                    <a:pt x="0" y="41897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21745" y="6082538"/>
              <a:ext cx="9186545" cy="0"/>
            </a:xfrm>
            <a:custGeom>
              <a:avLst/>
              <a:gdLst/>
              <a:ahLst/>
              <a:cxnLst/>
              <a:rect l="l" t="t" r="r" b="b"/>
              <a:pathLst>
                <a:path w="9186545">
                  <a:moveTo>
                    <a:pt x="0" y="0"/>
                  </a:moveTo>
                  <a:lnTo>
                    <a:pt x="91864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745" y="1962911"/>
            <a:ext cx="8360409" cy="0"/>
          </a:xfrm>
          <a:custGeom>
            <a:avLst/>
            <a:gdLst/>
            <a:ahLst/>
            <a:cxnLst/>
            <a:rect l="l" t="t" r="r" b="b"/>
            <a:pathLst>
              <a:path w="8360409">
                <a:moveTo>
                  <a:pt x="0" y="0"/>
                </a:moveTo>
                <a:lnTo>
                  <a:pt x="835987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471352" y="2540971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7830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745" y="2787395"/>
            <a:ext cx="8360409" cy="0"/>
          </a:xfrm>
          <a:custGeom>
            <a:avLst/>
            <a:gdLst/>
            <a:ahLst/>
            <a:cxnLst/>
            <a:rect l="l" t="t" r="r" b="b"/>
            <a:pathLst>
              <a:path w="8360409">
                <a:moveTo>
                  <a:pt x="0" y="0"/>
                </a:moveTo>
                <a:lnTo>
                  <a:pt x="835987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81616" y="1892807"/>
            <a:ext cx="504825" cy="4189729"/>
          </a:xfrm>
          <a:custGeom>
            <a:avLst/>
            <a:gdLst/>
            <a:ahLst/>
            <a:cxnLst/>
            <a:rect l="l" t="t" r="r" b="b"/>
            <a:pathLst>
              <a:path w="504825" h="4189729">
                <a:moveTo>
                  <a:pt x="504444" y="0"/>
                </a:moveTo>
                <a:lnTo>
                  <a:pt x="0" y="0"/>
                </a:lnTo>
                <a:lnTo>
                  <a:pt x="0" y="4189729"/>
                </a:lnTo>
                <a:lnTo>
                  <a:pt x="504444" y="4189729"/>
                </a:lnTo>
                <a:lnTo>
                  <a:pt x="504444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745" y="3610355"/>
            <a:ext cx="4916170" cy="0"/>
          </a:xfrm>
          <a:custGeom>
            <a:avLst/>
            <a:gdLst/>
            <a:ahLst/>
            <a:cxnLst/>
            <a:rect l="l" t="t" r="r" b="b"/>
            <a:pathLst>
              <a:path w="4916170">
                <a:moveTo>
                  <a:pt x="0" y="0"/>
                </a:moveTo>
                <a:lnTo>
                  <a:pt x="491563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174851" y="4325674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3498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745" y="4434840"/>
            <a:ext cx="3766820" cy="0"/>
          </a:xfrm>
          <a:custGeom>
            <a:avLst/>
            <a:gdLst/>
            <a:ahLst/>
            <a:cxnLst/>
            <a:rect l="l" t="t" r="r" b="b"/>
            <a:pathLst>
              <a:path w="3766820">
                <a:moveTo>
                  <a:pt x="0" y="0"/>
                </a:moveTo>
                <a:lnTo>
                  <a:pt x="376653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8279" y="4354067"/>
            <a:ext cx="504825" cy="1728470"/>
          </a:xfrm>
          <a:custGeom>
            <a:avLst/>
            <a:gdLst/>
            <a:ahLst/>
            <a:cxnLst/>
            <a:rect l="l" t="t" r="r" b="b"/>
            <a:pathLst>
              <a:path w="504825" h="1728470">
                <a:moveTo>
                  <a:pt x="504444" y="0"/>
                </a:moveTo>
                <a:lnTo>
                  <a:pt x="0" y="0"/>
                </a:lnTo>
                <a:lnTo>
                  <a:pt x="0" y="1728469"/>
                </a:lnTo>
                <a:lnTo>
                  <a:pt x="504444" y="1728469"/>
                </a:lnTo>
                <a:lnTo>
                  <a:pt x="504444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8279" y="4354067"/>
            <a:ext cx="504825" cy="1728470"/>
          </a:xfrm>
          <a:custGeom>
            <a:avLst/>
            <a:gdLst/>
            <a:ahLst/>
            <a:cxnLst/>
            <a:rect l="l" t="t" r="r" b="b"/>
            <a:pathLst>
              <a:path w="504825" h="1728470">
                <a:moveTo>
                  <a:pt x="0" y="0"/>
                </a:moveTo>
                <a:lnTo>
                  <a:pt x="504444" y="0"/>
                </a:lnTo>
                <a:lnTo>
                  <a:pt x="504444" y="1728469"/>
                </a:lnTo>
                <a:lnTo>
                  <a:pt x="0" y="172846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930038" y="5703372"/>
            <a:ext cx="332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154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4039" y="6019800"/>
            <a:ext cx="504825" cy="62865"/>
          </a:xfrm>
          <a:custGeom>
            <a:avLst/>
            <a:gdLst/>
            <a:ahLst/>
            <a:cxnLst/>
            <a:rect l="l" t="t" r="r" b="b"/>
            <a:pathLst>
              <a:path w="504825" h="62864">
                <a:moveTo>
                  <a:pt x="504444" y="0"/>
                </a:moveTo>
                <a:lnTo>
                  <a:pt x="0" y="0"/>
                </a:lnTo>
                <a:lnTo>
                  <a:pt x="0" y="62737"/>
                </a:lnTo>
                <a:lnTo>
                  <a:pt x="504444" y="62737"/>
                </a:lnTo>
                <a:lnTo>
                  <a:pt x="504444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4039" y="6019800"/>
            <a:ext cx="504825" cy="62865"/>
          </a:xfrm>
          <a:custGeom>
            <a:avLst/>
            <a:gdLst/>
            <a:ahLst/>
            <a:cxnLst/>
            <a:rect l="l" t="t" r="r" b="b"/>
            <a:pathLst>
              <a:path w="504825" h="62864">
                <a:moveTo>
                  <a:pt x="0" y="0"/>
                </a:moveTo>
                <a:lnTo>
                  <a:pt x="504444" y="0"/>
                </a:lnTo>
                <a:lnTo>
                  <a:pt x="504444" y="62737"/>
                </a:lnTo>
                <a:lnTo>
                  <a:pt x="0" y="627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026601" y="4960911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1956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3135" y="5276088"/>
            <a:ext cx="502920" cy="806450"/>
          </a:xfrm>
          <a:custGeom>
            <a:avLst/>
            <a:gdLst/>
            <a:ahLst/>
            <a:cxnLst/>
            <a:rect l="l" t="t" r="r" b="b"/>
            <a:pathLst>
              <a:path w="502920" h="806450">
                <a:moveTo>
                  <a:pt x="502920" y="0"/>
                </a:moveTo>
                <a:lnTo>
                  <a:pt x="0" y="0"/>
                </a:lnTo>
                <a:lnTo>
                  <a:pt x="0" y="806450"/>
                </a:lnTo>
                <a:lnTo>
                  <a:pt x="502920" y="806450"/>
                </a:lnTo>
                <a:lnTo>
                  <a:pt x="502920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3135" y="5276088"/>
            <a:ext cx="502920" cy="806450"/>
          </a:xfrm>
          <a:custGeom>
            <a:avLst/>
            <a:gdLst/>
            <a:ahLst/>
            <a:cxnLst/>
            <a:rect l="l" t="t" r="r" b="b"/>
            <a:pathLst>
              <a:path w="502920" h="806450">
                <a:moveTo>
                  <a:pt x="0" y="0"/>
                </a:moveTo>
                <a:lnTo>
                  <a:pt x="502920" y="0"/>
                </a:lnTo>
                <a:lnTo>
                  <a:pt x="502920" y="806450"/>
                </a:lnTo>
                <a:lnTo>
                  <a:pt x="0" y="8064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3628" y="525932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0708" y="4642103"/>
            <a:ext cx="502920" cy="1440815"/>
          </a:xfrm>
          <a:custGeom>
            <a:avLst/>
            <a:gdLst/>
            <a:ahLst/>
            <a:cxnLst/>
            <a:rect l="l" t="t" r="r" b="b"/>
            <a:pathLst>
              <a:path w="502920" h="1440814">
                <a:moveTo>
                  <a:pt x="502920" y="0"/>
                </a:moveTo>
                <a:lnTo>
                  <a:pt x="0" y="0"/>
                </a:lnTo>
                <a:lnTo>
                  <a:pt x="0" y="1440434"/>
                </a:lnTo>
                <a:lnTo>
                  <a:pt x="502920" y="1440434"/>
                </a:lnTo>
                <a:lnTo>
                  <a:pt x="502920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0708" y="4642103"/>
            <a:ext cx="502920" cy="1440815"/>
          </a:xfrm>
          <a:custGeom>
            <a:avLst/>
            <a:gdLst/>
            <a:ahLst/>
            <a:cxnLst/>
            <a:rect l="l" t="t" r="r" b="b"/>
            <a:pathLst>
              <a:path w="502920" h="1440814">
                <a:moveTo>
                  <a:pt x="0" y="0"/>
                </a:moveTo>
                <a:lnTo>
                  <a:pt x="502920" y="0"/>
                </a:lnTo>
                <a:lnTo>
                  <a:pt x="502920" y="1440434"/>
                </a:lnTo>
                <a:lnTo>
                  <a:pt x="0" y="144043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745" y="5259323"/>
            <a:ext cx="2619375" cy="0"/>
          </a:xfrm>
          <a:custGeom>
            <a:avLst/>
            <a:gdLst/>
            <a:ahLst/>
            <a:cxnLst/>
            <a:rect l="l" t="t" r="r" b="b"/>
            <a:pathLst>
              <a:path w="2619375">
                <a:moveTo>
                  <a:pt x="0" y="0"/>
                </a:moveTo>
                <a:lnTo>
                  <a:pt x="261896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323102" y="4037648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4197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2723" y="525932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7376" y="2855976"/>
            <a:ext cx="502920" cy="3227070"/>
          </a:xfrm>
          <a:custGeom>
            <a:avLst/>
            <a:gdLst/>
            <a:ahLst/>
            <a:cxnLst/>
            <a:rect l="l" t="t" r="r" b="b"/>
            <a:pathLst>
              <a:path w="502920" h="3227070">
                <a:moveTo>
                  <a:pt x="502920" y="0"/>
                </a:moveTo>
                <a:lnTo>
                  <a:pt x="0" y="0"/>
                </a:lnTo>
                <a:lnTo>
                  <a:pt x="0" y="3226562"/>
                </a:lnTo>
                <a:lnTo>
                  <a:pt x="502920" y="3226562"/>
                </a:lnTo>
                <a:lnTo>
                  <a:pt x="502920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7376" y="2855976"/>
            <a:ext cx="502920" cy="3227070"/>
          </a:xfrm>
          <a:custGeom>
            <a:avLst/>
            <a:gdLst/>
            <a:ahLst/>
            <a:cxnLst/>
            <a:rect l="l" t="t" r="r" b="b"/>
            <a:pathLst>
              <a:path w="502920" h="3227070">
                <a:moveTo>
                  <a:pt x="0" y="0"/>
                </a:moveTo>
                <a:lnTo>
                  <a:pt x="502920" y="0"/>
                </a:lnTo>
                <a:lnTo>
                  <a:pt x="502920" y="3226562"/>
                </a:lnTo>
                <a:lnTo>
                  <a:pt x="0" y="32265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2723" y="443484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0295" y="525932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4947" y="3221735"/>
            <a:ext cx="504825" cy="2861310"/>
          </a:xfrm>
          <a:custGeom>
            <a:avLst/>
            <a:gdLst/>
            <a:ahLst/>
            <a:cxnLst/>
            <a:rect l="l" t="t" r="r" b="b"/>
            <a:pathLst>
              <a:path w="504825" h="2861310">
                <a:moveTo>
                  <a:pt x="504444" y="0"/>
                </a:moveTo>
                <a:lnTo>
                  <a:pt x="0" y="0"/>
                </a:lnTo>
                <a:lnTo>
                  <a:pt x="0" y="2860802"/>
                </a:lnTo>
                <a:lnTo>
                  <a:pt x="504444" y="2860802"/>
                </a:lnTo>
                <a:lnTo>
                  <a:pt x="504444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4947" y="3221735"/>
            <a:ext cx="504825" cy="2861310"/>
          </a:xfrm>
          <a:custGeom>
            <a:avLst/>
            <a:gdLst/>
            <a:ahLst/>
            <a:cxnLst/>
            <a:rect l="l" t="t" r="r" b="b"/>
            <a:pathLst>
              <a:path w="504825" h="2861310">
                <a:moveTo>
                  <a:pt x="0" y="0"/>
                </a:moveTo>
                <a:lnTo>
                  <a:pt x="504444" y="0"/>
                </a:lnTo>
                <a:lnTo>
                  <a:pt x="504444" y="2860802"/>
                </a:lnTo>
                <a:lnTo>
                  <a:pt x="0" y="286080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0295" y="36103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0295" y="443484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619602" y="2906424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6943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9392" y="525932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34043" y="3112007"/>
            <a:ext cx="502920" cy="2970530"/>
          </a:xfrm>
          <a:custGeom>
            <a:avLst/>
            <a:gdLst/>
            <a:ahLst/>
            <a:cxnLst/>
            <a:rect l="l" t="t" r="r" b="b"/>
            <a:pathLst>
              <a:path w="502920" h="2970529">
                <a:moveTo>
                  <a:pt x="502920" y="0"/>
                </a:moveTo>
                <a:lnTo>
                  <a:pt x="0" y="0"/>
                </a:lnTo>
                <a:lnTo>
                  <a:pt x="0" y="2970530"/>
                </a:lnTo>
                <a:lnTo>
                  <a:pt x="502920" y="2970530"/>
                </a:lnTo>
                <a:lnTo>
                  <a:pt x="502920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34043" y="3112007"/>
            <a:ext cx="502920" cy="2970530"/>
          </a:xfrm>
          <a:custGeom>
            <a:avLst/>
            <a:gdLst/>
            <a:ahLst/>
            <a:cxnLst/>
            <a:rect l="l" t="t" r="r" b="b"/>
            <a:pathLst>
              <a:path w="502920" h="2970529">
                <a:moveTo>
                  <a:pt x="0" y="0"/>
                </a:moveTo>
                <a:lnTo>
                  <a:pt x="502920" y="0"/>
                </a:lnTo>
                <a:lnTo>
                  <a:pt x="502920" y="2970530"/>
                </a:lnTo>
                <a:lnTo>
                  <a:pt x="0" y="297053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9392" y="36103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9392" y="443484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767852" y="2795552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7212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6964" y="36103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6964" y="443484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6964" y="525932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6059" y="1962911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15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6059" y="2787395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15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6059" y="3610355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15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6059" y="4434840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15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6059" y="5259323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15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79624" y="6169237"/>
            <a:ext cx="83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AY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 17/18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27874" y="6169237"/>
            <a:ext cx="83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AY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 18/19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976124" y="6169237"/>
            <a:ext cx="83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AY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 19/20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24375" y="6169237"/>
            <a:ext cx="83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AY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 20/21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272625" y="6169237"/>
            <a:ext cx="83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AY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 21/22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420875" y="6169237"/>
            <a:ext cx="83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AY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 22/23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69125" y="6169237"/>
            <a:ext cx="83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AY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 23/24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865835" y="1576967"/>
            <a:ext cx="536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10170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717375" y="6169237"/>
            <a:ext cx="83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AY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 24/25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355" y="616915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0990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355" y="5718047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355" y="526694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355" y="3464052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355" y="1321348"/>
            <a:ext cx="0" cy="1912620"/>
          </a:xfrm>
          <a:custGeom>
            <a:avLst/>
            <a:gdLst/>
            <a:ahLst/>
            <a:cxnLst/>
            <a:rect l="l" t="t" r="r" b="b"/>
            <a:pathLst>
              <a:path h="1912620">
                <a:moveTo>
                  <a:pt x="0" y="0"/>
                </a:moveTo>
                <a:lnTo>
                  <a:pt x="0" y="191256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355" y="3915155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355" y="436625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355" y="4815840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5100" y="616915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0990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5100" y="5718047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5100" y="526694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5100" y="1321348"/>
            <a:ext cx="0" cy="3716020"/>
          </a:xfrm>
          <a:custGeom>
            <a:avLst/>
            <a:gdLst/>
            <a:ahLst/>
            <a:cxnLst/>
            <a:rect l="l" t="t" r="r" b="b"/>
            <a:pathLst>
              <a:path h="3716020">
                <a:moveTo>
                  <a:pt x="0" y="0"/>
                </a:moveTo>
                <a:lnTo>
                  <a:pt x="0" y="371547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14843" y="616915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0990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14843" y="5718047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14843" y="1321348"/>
            <a:ext cx="0" cy="4166870"/>
          </a:xfrm>
          <a:custGeom>
            <a:avLst/>
            <a:gdLst/>
            <a:ahLst/>
            <a:cxnLst/>
            <a:rect l="l" t="t" r="r" b="b"/>
            <a:pathLst>
              <a:path h="4166870">
                <a:moveTo>
                  <a:pt x="0" y="0"/>
                </a:moveTo>
                <a:lnTo>
                  <a:pt x="0" y="416656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14588" y="616915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0990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14588" y="1321348"/>
            <a:ext cx="0" cy="4617720"/>
          </a:xfrm>
          <a:custGeom>
            <a:avLst/>
            <a:gdLst/>
            <a:ahLst/>
            <a:cxnLst/>
            <a:rect l="l" t="t" r="r" b="b"/>
            <a:pathLst>
              <a:path h="4617720">
                <a:moveTo>
                  <a:pt x="0" y="0"/>
                </a:moveTo>
                <a:lnTo>
                  <a:pt x="0" y="46176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4331" y="616915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0990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4331" y="1321348"/>
            <a:ext cx="0" cy="4617720"/>
          </a:xfrm>
          <a:custGeom>
            <a:avLst/>
            <a:gdLst/>
            <a:ahLst/>
            <a:cxnLst/>
            <a:rect l="l" t="t" r="r" b="b"/>
            <a:pathLst>
              <a:path h="4617720">
                <a:moveTo>
                  <a:pt x="0" y="0"/>
                </a:moveTo>
                <a:lnTo>
                  <a:pt x="0" y="46176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4076" y="616915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0990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4076" y="1321348"/>
            <a:ext cx="0" cy="4617720"/>
          </a:xfrm>
          <a:custGeom>
            <a:avLst/>
            <a:gdLst/>
            <a:ahLst/>
            <a:cxnLst/>
            <a:rect l="l" t="t" r="r" b="b"/>
            <a:pathLst>
              <a:path h="4617720">
                <a:moveTo>
                  <a:pt x="0" y="0"/>
                </a:moveTo>
                <a:lnTo>
                  <a:pt x="0" y="46176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13425" y="1321348"/>
            <a:ext cx="0" cy="4958080"/>
          </a:xfrm>
          <a:custGeom>
            <a:avLst/>
            <a:gdLst/>
            <a:ahLst/>
            <a:cxnLst/>
            <a:rect l="l" t="t" r="r" b="b"/>
            <a:pathLst>
              <a:path h="4958080">
                <a:moveTo>
                  <a:pt x="0" y="0"/>
                </a:moveTo>
                <a:lnTo>
                  <a:pt x="0" y="495771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72" y="1431036"/>
            <a:ext cx="277495" cy="230504"/>
          </a:xfrm>
          <a:custGeom>
            <a:avLst/>
            <a:gdLst/>
            <a:ahLst/>
            <a:cxnLst/>
            <a:rect l="l" t="t" r="r" b="b"/>
            <a:pathLst>
              <a:path w="277495" h="230505">
                <a:moveTo>
                  <a:pt x="277495" y="0"/>
                </a:moveTo>
                <a:lnTo>
                  <a:pt x="0" y="0"/>
                </a:lnTo>
                <a:lnTo>
                  <a:pt x="0" y="230124"/>
                </a:lnTo>
                <a:lnTo>
                  <a:pt x="277495" y="230124"/>
                </a:lnTo>
                <a:lnTo>
                  <a:pt x="277495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72" y="1882139"/>
            <a:ext cx="328295" cy="230504"/>
          </a:xfrm>
          <a:custGeom>
            <a:avLst/>
            <a:gdLst/>
            <a:ahLst/>
            <a:cxnLst/>
            <a:rect l="l" t="t" r="r" b="b"/>
            <a:pathLst>
              <a:path w="328295" h="230505">
                <a:moveTo>
                  <a:pt x="327787" y="0"/>
                </a:moveTo>
                <a:lnTo>
                  <a:pt x="0" y="0"/>
                </a:lnTo>
                <a:lnTo>
                  <a:pt x="0" y="230124"/>
                </a:lnTo>
                <a:lnTo>
                  <a:pt x="327787" y="230124"/>
                </a:lnTo>
                <a:lnTo>
                  <a:pt x="327787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72" y="2333231"/>
            <a:ext cx="460375" cy="230504"/>
          </a:xfrm>
          <a:custGeom>
            <a:avLst/>
            <a:gdLst/>
            <a:ahLst/>
            <a:cxnLst/>
            <a:rect l="l" t="t" r="r" b="b"/>
            <a:pathLst>
              <a:path w="460375" h="230505">
                <a:moveTo>
                  <a:pt x="460375" y="0"/>
                </a:moveTo>
                <a:lnTo>
                  <a:pt x="0" y="0"/>
                </a:lnTo>
                <a:lnTo>
                  <a:pt x="0" y="230136"/>
                </a:lnTo>
                <a:lnTo>
                  <a:pt x="460375" y="230136"/>
                </a:lnTo>
                <a:lnTo>
                  <a:pt x="460375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72" y="2784348"/>
            <a:ext cx="828040" cy="230504"/>
          </a:xfrm>
          <a:custGeom>
            <a:avLst/>
            <a:gdLst/>
            <a:ahLst/>
            <a:cxnLst/>
            <a:rect l="l" t="t" r="r" b="b"/>
            <a:pathLst>
              <a:path w="828039" h="230505">
                <a:moveTo>
                  <a:pt x="827671" y="0"/>
                </a:moveTo>
                <a:lnTo>
                  <a:pt x="0" y="0"/>
                </a:lnTo>
                <a:lnTo>
                  <a:pt x="0" y="230124"/>
                </a:lnTo>
                <a:lnTo>
                  <a:pt x="827671" y="230124"/>
                </a:lnTo>
                <a:lnTo>
                  <a:pt x="827671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72" y="3233915"/>
            <a:ext cx="1038225" cy="230504"/>
          </a:xfrm>
          <a:custGeom>
            <a:avLst/>
            <a:gdLst/>
            <a:ahLst/>
            <a:cxnLst/>
            <a:rect l="l" t="t" r="r" b="b"/>
            <a:pathLst>
              <a:path w="1038225" h="230504">
                <a:moveTo>
                  <a:pt x="1037983" y="0"/>
                </a:moveTo>
                <a:lnTo>
                  <a:pt x="0" y="0"/>
                </a:lnTo>
                <a:lnTo>
                  <a:pt x="0" y="230136"/>
                </a:lnTo>
                <a:lnTo>
                  <a:pt x="1037983" y="230136"/>
                </a:lnTo>
                <a:lnTo>
                  <a:pt x="1037983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72" y="3685032"/>
            <a:ext cx="1288415" cy="230504"/>
          </a:xfrm>
          <a:custGeom>
            <a:avLst/>
            <a:gdLst/>
            <a:ahLst/>
            <a:cxnLst/>
            <a:rect l="l" t="t" r="r" b="b"/>
            <a:pathLst>
              <a:path w="1288414" h="230504">
                <a:moveTo>
                  <a:pt x="1287906" y="0"/>
                </a:moveTo>
                <a:lnTo>
                  <a:pt x="0" y="0"/>
                </a:lnTo>
                <a:lnTo>
                  <a:pt x="0" y="230124"/>
                </a:lnTo>
                <a:lnTo>
                  <a:pt x="1287906" y="230124"/>
                </a:lnTo>
                <a:lnTo>
                  <a:pt x="1287906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72" y="4136135"/>
            <a:ext cx="1831975" cy="230504"/>
          </a:xfrm>
          <a:custGeom>
            <a:avLst/>
            <a:gdLst/>
            <a:ahLst/>
            <a:cxnLst/>
            <a:rect l="l" t="t" r="r" b="b"/>
            <a:pathLst>
              <a:path w="1831975" h="230504">
                <a:moveTo>
                  <a:pt x="1831975" y="0"/>
                </a:moveTo>
                <a:lnTo>
                  <a:pt x="0" y="0"/>
                </a:lnTo>
                <a:lnTo>
                  <a:pt x="0" y="230124"/>
                </a:lnTo>
                <a:lnTo>
                  <a:pt x="1831975" y="230124"/>
                </a:lnTo>
                <a:lnTo>
                  <a:pt x="1831975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72" y="4587240"/>
            <a:ext cx="1849120" cy="228600"/>
          </a:xfrm>
          <a:custGeom>
            <a:avLst/>
            <a:gdLst/>
            <a:ahLst/>
            <a:cxnLst/>
            <a:rect l="l" t="t" r="r" b="b"/>
            <a:pathLst>
              <a:path w="1849120" h="228600">
                <a:moveTo>
                  <a:pt x="1848739" y="0"/>
                </a:moveTo>
                <a:lnTo>
                  <a:pt x="0" y="0"/>
                </a:lnTo>
                <a:lnTo>
                  <a:pt x="0" y="228600"/>
                </a:lnTo>
                <a:lnTo>
                  <a:pt x="1848739" y="228600"/>
                </a:lnTo>
                <a:lnTo>
                  <a:pt x="1848739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72" y="5036820"/>
            <a:ext cx="2120265" cy="230504"/>
          </a:xfrm>
          <a:custGeom>
            <a:avLst/>
            <a:gdLst/>
            <a:ahLst/>
            <a:cxnLst/>
            <a:rect l="l" t="t" r="r" b="b"/>
            <a:pathLst>
              <a:path w="2120265" h="230504">
                <a:moveTo>
                  <a:pt x="2120011" y="0"/>
                </a:moveTo>
                <a:lnTo>
                  <a:pt x="0" y="0"/>
                </a:lnTo>
                <a:lnTo>
                  <a:pt x="0" y="230123"/>
                </a:lnTo>
                <a:lnTo>
                  <a:pt x="2120011" y="230123"/>
                </a:lnTo>
                <a:lnTo>
                  <a:pt x="2120011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72" y="5487911"/>
            <a:ext cx="3508375" cy="230504"/>
          </a:xfrm>
          <a:custGeom>
            <a:avLst/>
            <a:gdLst/>
            <a:ahLst/>
            <a:cxnLst/>
            <a:rect l="l" t="t" r="r" b="b"/>
            <a:pathLst>
              <a:path w="3508375" h="230504">
                <a:moveTo>
                  <a:pt x="3508375" y="0"/>
                </a:moveTo>
                <a:lnTo>
                  <a:pt x="0" y="0"/>
                </a:lnTo>
                <a:lnTo>
                  <a:pt x="0" y="230136"/>
                </a:lnTo>
                <a:lnTo>
                  <a:pt x="3508375" y="230136"/>
                </a:lnTo>
                <a:lnTo>
                  <a:pt x="3508375" y="0"/>
                </a:lnTo>
                <a:close/>
              </a:path>
            </a:pathLst>
          </a:custGeom>
          <a:solidFill>
            <a:srgbClr val="D6A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10722" y="5934265"/>
            <a:ext cx="6430645" cy="240029"/>
            <a:chOff x="4510722" y="5934265"/>
            <a:chExt cx="6430645" cy="240029"/>
          </a:xfrm>
        </p:grpSpPr>
        <p:sp>
          <p:nvSpPr>
            <p:cNvPr id="35" name="object 35"/>
            <p:cNvSpPr/>
            <p:nvPr/>
          </p:nvSpPr>
          <p:spPr>
            <a:xfrm>
              <a:off x="4515472" y="5939028"/>
              <a:ext cx="6421120" cy="230504"/>
            </a:xfrm>
            <a:custGeom>
              <a:avLst/>
              <a:gdLst/>
              <a:ahLst/>
              <a:cxnLst/>
              <a:rect l="l" t="t" r="r" b="b"/>
              <a:pathLst>
                <a:path w="6421120" h="230504">
                  <a:moveTo>
                    <a:pt x="6420738" y="0"/>
                  </a:moveTo>
                  <a:lnTo>
                    <a:pt x="0" y="0"/>
                  </a:lnTo>
                  <a:lnTo>
                    <a:pt x="0" y="230124"/>
                  </a:lnTo>
                  <a:lnTo>
                    <a:pt x="6420738" y="230124"/>
                  </a:lnTo>
                  <a:lnTo>
                    <a:pt x="6420738" y="0"/>
                  </a:lnTo>
                  <a:close/>
                </a:path>
              </a:pathLst>
            </a:custGeom>
            <a:solidFill>
              <a:srgbClr val="D6A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15484" y="5939028"/>
              <a:ext cx="6421120" cy="230504"/>
            </a:xfrm>
            <a:custGeom>
              <a:avLst/>
              <a:gdLst/>
              <a:ahLst/>
              <a:cxnLst/>
              <a:rect l="l" t="t" r="r" b="b"/>
              <a:pathLst>
                <a:path w="6421120" h="230504">
                  <a:moveTo>
                    <a:pt x="6420739" y="230124"/>
                  </a:moveTo>
                  <a:lnTo>
                    <a:pt x="0" y="230124"/>
                  </a:lnTo>
                  <a:lnTo>
                    <a:pt x="0" y="0"/>
                  </a:lnTo>
                  <a:lnTo>
                    <a:pt x="6420739" y="0"/>
                  </a:lnTo>
                  <a:lnTo>
                    <a:pt x="6420739" y="2301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84" y="5487923"/>
            <a:ext cx="3508375" cy="230504"/>
          </a:xfrm>
          <a:custGeom>
            <a:avLst/>
            <a:gdLst/>
            <a:ahLst/>
            <a:cxnLst/>
            <a:rect l="l" t="t" r="r" b="b"/>
            <a:pathLst>
              <a:path w="3508375" h="230504">
                <a:moveTo>
                  <a:pt x="3508375" y="230123"/>
                </a:moveTo>
                <a:lnTo>
                  <a:pt x="0" y="230123"/>
                </a:lnTo>
                <a:lnTo>
                  <a:pt x="0" y="0"/>
                </a:lnTo>
                <a:lnTo>
                  <a:pt x="3508375" y="0"/>
                </a:lnTo>
                <a:lnTo>
                  <a:pt x="3508375" y="23012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84" y="5036820"/>
            <a:ext cx="2120265" cy="230504"/>
          </a:xfrm>
          <a:custGeom>
            <a:avLst/>
            <a:gdLst/>
            <a:ahLst/>
            <a:cxnLst/>
            <a:rect l="l" t="t" r="r" b="b"/>
            <a:pathLst>
              <a:path w="2120265" h="230504">
                <a:moveTo>
                  <a:pt x="2120011" y="230123"/>
                </a:moveTo>
                <a:lnTo>
                  <a:pt x="0" y="230123"/>
                </a:lnTo>
                <a:lnTo>
                  <a:pt x="0" y="0"/>
                </a:lnTo>
                <a:lnTo>
                  <a:pt x="2120011" y="0"/>
                </a:lnTo>
                <a:lnTo>
                  <a:pt x="2120011" y="23012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84" y="4587240"/>
            <a:ext cx="1849120" cy="228600"/>
          </a:xfrm>
          <a:custGeom>
            <a:avLst/>
            <a:gdLst/>
            <a:ahLst/>
            <a:cxnLst/>
            <a:rect l="l" t="t" r="r" b="b"/>
            <a:pathLst>
              <a:path w="1849120" h="228600">
                <a:moveTo>
                  <a:pt x="1848739" y="228600"/>
                </a:moveTo>
                <a:lnTo>
                  <a:pt x="0" y="228600"/>
                </a:lnTo>
                <a:lnTo>
                  <a:pt x="0" y="0"/>
                </a:lnTo>
                <a:lnTo>
                  <a:pt x="1848739" y="0"/>
                </a:lnTo>
                <a:lnTo>
                  <a:pt x="1848739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84" y="4136135"/>
            <a:ext cx="1831975" cy="230504"/>
          </a:xfrm>
          <a:custGeom>
            <a:avLst/>
            <a:gdLst/>
            <a:ahLst/>
            <a:cxnLst/>
            <a:rect l="l" t="t" r="r" b="b"/>
            <a:pathLst>
              <a:path w="1831975" h="230504">
                <a:moveTo>
                  <a:pt x="1831975" y="230124"/>
                </a:moveTo>
                <a:lnTo>
                  <a:pt x="0" y="230124"/>
                </a:lnTo>
                <a:lnTo>
                  <a:pt x="0" y="0"/>
                </a:lnTo>
                <a:lnTo>
                  <a:pt x="1831975" y="0"/>
                </a:lnTo>
                <a:lnTo>
                  <a:pt x="1831975" y="230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84" y="3685032"/>
            <a:ext cx="1288415" cy="230504"/>
          </a:xfrm>
          <a:custGeom>
            <a:avLst/>
            <a:gdLst/>
            <a:ahLst/>
            <a:cxnLst/>
            <a:rect l="l" t="t" r="r" b="b"/>
            <a:pathLst>
              <a:path w="1288414" h="230504">
                <a:moveTo>
                  <a:pt x="1287907" y="230124"/>
                </a:moveTo>
                <a:lnTo>
                  <a:pt x="0" y="230124"/>
                </a:lnTo>
                <a:lnTo>
                  <a:pt x="0" y="0"/>
                </a:lnTo>
                <a:lnTo>
                  <a:pt x="1287907" y="0"/>
                </a:lnTo>
                <a:lnTo>
                  <a:pt x="1287907" y="230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84" y="3233927"/>
            <a:ext cx="1038225" cy="230504"/>
          </a:xfrm>
          <a:custGeom>
            <a:avLst/>
            <a:gdLst/>
            <a:ahLst/>
            <a:cxnLst/>
            <a:rect l="l" t="t" r="r" b="b"/>
            <a:pathLst>
              <a:path w="1038225" h="230504">
                <a:moveTo>
                  <a:pt x="1037971" y="230124"/>
                </a:moveTo>
                <a:lnTo>
                  <a:pt x="0" y="230124"/>
                </a:lnTo>
                <a:lnTo>
                  <a:pt x="0" y="0"/>
                </a:lnTo>
                <a:lnTo>
                  <a:pt x="1037971" y="0"/>
                </a:lnTo>
                <a:lnTo>
                  <a:pt x="1037971" y="2301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84" y="2784348"/>
            <a:ext cx="828040" cy="230504"/>
          </a:xfrm>
          <a:custGeom>
            <a:avLst/>
            <a:gdLst/>
            <a:ahLst/>
            <a:cxnLst/>
            <a:rect l="l" t="t" r="r" b="b"/>
            <a:pathLst>
              <a:path w="828039" h="230505">
                <a:moveTo>
                  <a:pt x="827659" y="230124"/>
                </a:moveTo>
                <a:lnTo>
                  <a:pt x="0" y="230124"/>
                </a:lnTo>
                <a:lnTo>
                  <a:pt x="0" y="0"/>
                </a:lnTo>
                <a:lnTo>
                  <a:pt x="827659" y="0"/>
                </a:lnTo>
                <a:lnTo>
                  <a:pt x="827659" y="2301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84" y="2333244"/>
            <a:ext cx="460375" cy="230504"/>
          </a:xfrm>
          <a:custGeom>
            <a:avLst/>
            <a:gdLst/>
            <a:ahLst/>
            <a:cxnLst/>
            <a:rect l="l" t="t" r="r" b="b"/>
            <a:pathLst>
              <a:path w="460375" h="230505">
                <a:moveTo>
                  <a:pt x="460375" y="230124"/>
                </a:moveTo>
                <a:lnTo>
                  <a:pt x="0" y="230124"/>
                </a:lnTo>
                <a:lnTo>
                  <a:pt x="0" y="0"/>
                </a:lnTo>
                <a:lnTo>
                  <a:pt x="460375" y="0"/>
                </a:lnTo>
                <a:lnTo>
                  <a:pt x="460375" y="230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484" y="1882139"/>
            <a:ext cx="328295" cy="230504"/>
          </a:xfrm>
          <a:custGeom>
            <a:avLst/>
            <a:gdLst/>
            <a:ahLst/>
            <a:cxnLst/>
            <a:rect l="l" t="t" r="r" b="b"/>
            <a:pathLst>
              <a:path w="328295" h="230505">
                <a:moveTo>
                  <a:pt x="327787" y="230124"/>
                </a:moveTo>
                <a:lnTo>
                  <a:pt x="0" y="230124"/>
                </a:lnTo>
                <a:lnTo>
                  <a:pt x="0" y="0"/>
                </a:lnTo>
                <a:lnTo>
                  <a:pt x="327787" y="0"/>
                </a:lnTo>
                <a:lnTo>
                  <a:pt x="327787" y="230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10722" y="1321348"/>
            <a:ext cx="287020" cy="4958080"/>
            <a:chOff x="4510722" y="1321348"/>
            <a:chExt cx="287020" cy="4958080"/>
          </a:xfrm>
        </p:grpSpPr>
        <p:sp>
          <p:nvSpPr>
            <p:cNvPr id="47" name="object 47"/>
            <p:cNvSpPr/>
            <p:nvPr/>
          </p:nvSpPr>
          <p:spPr>
            <a:xfrm>
              <a:off x="4515484" y="1431035"/>
              <a:ext cx="277495" cy="230504"/>
            </a:xfrm>
            <a:custGeom>
              <a:avLst/>
              <a:gdLst/>
              <a:ahLst/>
              <a:cxnLst/>
              <a:rect l="l" t="t" r="r" b="b"/>
              <a:pathLst>
                <a:path w="277495" h="230505">
                  <a:moveTo>
                    <a:pt x="277495" y="230124"/>
                  </a:moveTo>
                  <a:lnTo>
                    <a:pt x="0" y="230124"/>
                  </a:lnTo>
                  <a:lnTo>
                    <a:pt x="0" y="0"/>
                  </a:lnTo>
                  <a:lnTo>
                    <a:pt x="277495" y="0"/>
                  </a:lnTo>
                  <a:lnTo>
                    <a:pt x="277495" y="23012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15484" y="1321348"/>
              <a:ext cx="0" cy="4958080"/>
            </a:xfrm>
            <a:custGeom>
              <a:avLst/>
              <a:gdLst/>
              <a:ahLst/>
              <a:cxnLst/>
              <a:rect l="l" t="t" r="r" b="b"/>
              <a:pathLst>
                <a:path h="4958080">
                  <a:moveTo>
                    <a:pt x="0" y="495771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852" rIns="0" bIns="0" rtlCol="0">
            <a:spAutoFit/>
          </a:bodyPr>
          <a:lstStyle/>
          <a:p>
            <a:pPr marL="129921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585858"/>
                </a:solidFill>
              </a:rPr>
              <a:t>New</a:t>
            </a:r>
            <a:r>
              <a:rPr sz="2800" spc="-65" dirty="0">
                <a:solidFill>
                  <a:srgbClr val="585858"/>
                </a:solidFill>
              </a:rPr>
              <a:t> </a:t>
            </a:r>
            <a:r>
              <a:rPr sz="2800" dirty="0">
                <a:solidFill>
                  <a:srgbClr val="585858"/>
                </a:solidFill>
              </a:rPr>
              <a:t>Students</a:t>
            </a:r>
            <a:r>
              <a:rPr sz="2800" spc="-65" dirty="0">
                <a:solidFill>
                  <a:srgbClr val="585858"/>
                </a:solidFill>
              </a:rPr>
              <a:t> </a:t>
            </a:r>
            <a:r>
              <a:rPr sz="2800" dirty="0">
                <a:solidFill>
                  <a:srgbClr val="585858"/>
                </a:solidFill>
              </a:rPr>
              <a:t>by</a:t>
            </a:r>
            <a:r>
              <a:rPr sz="2800" spc="-75" dirty="0">
                <a:solidFill>
                  <a:srgbClr val="585858"/>
                </a:solidFill>
              </a:rPr>
              <a:t> </a:t>
            </a:r>
            <a:r>
              <a:rPr sz="2800" dirty="0">
                <a:solidFill>
                  <a:srgbClr val="585858"/>
                </a:solidFill>
              </a:rPr>
              <a:t>College,</a:t>
            </a:r>
            <a:r>
              <a:rPr sz="2800" spc="-130" dirty="0">
                <a:solidFill>
                  <a:srgbClr val="585858"/>
                </a:solidFill>
              </a:rPr>
              <a:t> </a:t>
            </a:r>
            <a:r>
              <a:rPr sz="2800" spc="-10" dirty="0">
                <a:solidFill>
                  <a:srgbClr val="585858"/>
                </a:solidFill>
              </a:rPr>
              <a:t>West</a:t>
            </a:r>
            <a:r>
              <a:rPr sz="2800" spc="-65" dirty="0">
                <a:solidFill>
                  <a:srgbClr val="585858"/>
                </a:solidFill>
              </a:rPr>
              <a:t> </a:t>
            </a:r>
            <a:r>
              <a:rPr sz="2800" dirty="0">
                <a:solidFill>
                  <a:srgbClr val="585858"/>
                </a:solidFill>
              </a:rPr>
              <a:t>Lafayette</a:t>
            </a:r>
            <a:r>
              <a:rPr sz="2800" spc="-85" dirty="0">
                <a:solidFill>
                  <a:srgbClr val="585858"/>
                </a:solidFill>
              </a:rPr>
              <a:t> </a:t>
            </a:r>
            <a:r>
              <a:rPr sz="2800" dirty="0">
                <a:solidFill>
                  <a:srgbClr val="585858"/>
                </a:solidFill>
              </a:rPr>
              <a:t>and</a:t>
            </a:r>
            <a:r>
              <a:rPr sz="2800" spc="-65" dirty="0">
                <a:solidFill>
                  <a:srgbClr val="585858"/>
                </a:solidFill>
              </a:rPr>
              <a:t> </a:t>
            </a:r>
            <a:r>
              <a:rPr sz="2800" dirty="0">
                <a:solidFill>
                  <a:srgbClr val="585858"/>
                </a:solidFill>
              </a:rPr>
              <a:t>Indianapolis,</a:t>
            </a:r>
            <a:r>
              <a:rPr sz="2800" spc="-105" dirty="0">
                <a:solidFill>
                  <a:srgbClr val="585858"/>
                </a:solidFill>
              </a:rPr>
              <a:t> </a:t>
            </a:r>
            <a:r>
              <a:rPr sz="2800" spc="-20" dirty="0">
                <a:solidFill>
                  <a:srgbClr val="585858"/>
                </a:solidFill>
              </a:rPr>
              <a:t>2025</a:t>
            </a:r>
            <a:endParaRPr sz="2800" dirty="0"/>
          </a:p>
        </p:txBody>
      </p:sp>
      <p:sp>
        <p:nvSpPr>
          <p:cNvPr id="78" name="object 78"/>
          <p:cNvSpPr txBox="1"/>
          <p:nvPr/>
        </p:nvSpPr>
        <p:spPr>
          <a:xfrm>
            <a:off x="2523441" y="1393819"/>
            <a:ext cx="18313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College</a:t>
            </a:r>
            <a:r>
              <a:rPr sz="16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6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Education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54460" y="1418955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139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15786" y="1844606"/>
            <a:ext cx="2740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College</a:t>
            </a:r>
            <a:r>
              <a:rPr sz="1600" b="1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6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Veterinary</a:t>
            </a:r>
            <a:r>
              <a:rPr sz="16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Medicine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04386" y="1869718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164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524049" y="2295393"/>
            <a:ext cx="1830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College</a:t>
            </a:r>
            <a:r>
              <a:rPr sz="16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6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Pharmacy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36334" y="2320481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230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37775" y="2746181"/>
            <a:ext cx="2017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College</a:t>
            </a:r>
            <a:r>
              <a:rPr sz="16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6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Liberal</a:t>
            </a:r>
            <a:r>
              <a:rPr sz="16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Arts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04184" y="2771243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414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00002" y="3196967"/>
            <a:ext cx="19551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College</a:t>
            </a:r>
            <a:r>
              <a:rPr sz="16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6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Agriculture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14052" y="3222006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519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585465" y="3647754"/>
            <a:ext cx="1770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Exploratory</a:t>
            </a:r>
            <a:r>
              <a:rPr sz="1600" b="1" spc="-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Studies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64040" y="3672768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644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71428" y="4098542"/>
            <a:ext cx="3384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College</a:t>
            </a:r>
            <a:r>
              <a:rPr sz="16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6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Health</a:t>
            </a:r>
            <a:r>
              <a:rPr sz="1600" b="1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6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Human</a:t>
            </a:r>
            <a:r>
              <a:rPr sz="16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Sciences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07879" y="4123531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916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43466" y="4549328"/>
            <a:ext cx="2310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Daniels</a:t>
            </a:r>
            <a:r>
              <a:rPr sz="1600" b="1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School</a:t>
            </a:r>
            <a:r>
              <a:rPr sz="1600" b="1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600" b="1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Business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25888" y="4574294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925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540670" y="5000116"/>
            <a:ext cx="1814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Polytechnic</a:t>
            </a:r>
            <a:r>
              <a:rPr sz="1600" b="1" spc="-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Institute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95490" y="5025056"/>
            <a:ext cx="4292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1,060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72549" y="5450902"/>
            <a:ext cx="1583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College</a:t>
            </a:r>
            <a:r>
              <a:rPr sz="16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6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Science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85044" y="5475819"/>
            <a:ext cx="4292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1,755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354599" y="5901690"/>
            <a:ext cx="2000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College</a:t>
            </a:r>
            <a:r>
              <a:rPr sz="16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6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imes New Roman"/>
                <a:cs typeface="Times New Roman"/>
              </a:rPr>
              <a:t>Engineering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95922" y="5926582"/>
            <a:ext cx="41973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3,211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4209" y="6322070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" name="object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16727" y="6322070"/>
            <a:ext cx="196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Times New Roman"/>
                <a:cs typeface="Times New Roman"/>
              </a:rPr>
              <a:t>500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" name="object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73533" y="6322070"/>
            <a:ext cx="282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Times New Roman"/>
                <a:cs typeface="Times New Roman"/>
              </a:rPr>
              <a:t>1,000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73201" y="6322070"/>
            <a:ext cx="282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Times New Roman"/>
                <a:cs typeface="Times New Roman"/>
              </a:rPr>
              <a:t>1,500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4" name="object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2868" y="6322070"/>
            <a:ext cx="282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Times New Roman"/>
                <a:cs typeface="Times New Roman"/>
              </a:rPr>
              <a:t>2,000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72536" y="6322070"/>
            <a:ext cx="282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Times New Roman"/>
                <a:cs typeface="Times New Roman"/>
              </a:rPr>
              <a:t>2,500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72204" y="6322070"/>
            <a:ext cx="282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Times New Roman"/>
                <a:cs typeface="Times New Roman"/>
              </a:rPr>
              <a:t>3,000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71871" y="6322070"/>
            <a:ext cx="282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Times New Roman"/>
                <a:cs typeface="Times New Roman"/>
              </a:rPr>
              <a:t>3,500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58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First-</a:t>
            </a:r>
            <a:r>
              <a:rPr spc="-90" dirty="0"/>
              <a:t>Year</a:t>
            </a:r>
            <a:r>
              <a:rPr spc="-110" dirty="0"/>
              <a:t> </a:t>
            </a:r>
            <a:r>
              <a:rPr dirty="0"/>
              <a:t>Students</a:t>
            </a:r>
            <a:r>
              <a:rPr spc="-45" dirty="0"/>
              <a:t> </a:t>
            </a:r>
            <a:r>
              <a:rPr dirty="0"/>
              <a:t>this</a:t>
            </a:r>
            <a:r>
              <a:rPr spc="-40" dirty="0"/>
              <a:t> </a:t>
            </a:r>
            <a:r>
              <a:rPr spc="-20" dirty="0"/>
              <a:t>Fall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3358" y="1154326"/>
            <a:ext cx="9312275" cy="5166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b="1" spc="-20" dirty="0">
                <a:latin typeface="Times New Roman"/>
                <a:cs typeface="Times New Roman"/>
              </a:rPr>
              <a:t>Transformative</a:t>
            </a:r>
            <a:r>
              <a:rPr sz="2600" b="1" spc="-14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Texts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in</a:t>
            </a:r>
            <a:r>
              <a:rPr sz="2600" b="1" spc="-11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West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Lafayette</a:t>
            </a:r>
            <a:endParaRPr sz="26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600" spc="-65" dirty="0">
                <a:latin typeface="Times New Roman"/>
                <a:cs typeface="Times New Roman"/>
              </a:rPr>
              <a:t>We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currently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teaching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4,080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students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this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fall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(1,649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First-Year </a:t>
            </a:r>
            <a:r>
              <a:rPr sz="2600" spc="-10" dirty="0">
                <a:latin typeface="Times New Roman"/>
                <a:cs typeface="Times New Roman"/>
              </a:rPr>
              <a:t>Engineering).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600" b="1" spc="-20" dirty="0">
                <a:latin typeface="Times New Roman"/>
                <a:cs typeface="Times New Roman"/>
              </a:rPr>
              <a:t>Transformative</a:t>
            </a:r>
            <a:r>
              <a:rPr sz="2600" b="1" spc="-12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Texts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in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Indianapolis</a:t>
            </a:r>
            <a:endParaRPr sz="2600">
              <a:latin typeface="Times New Roman"/>
              <a:cs typeface="Times New Roman"/>
            </a:endParaRPr>
          </a:p>
          <a:p>
            <a:pPr marL="265430" marR="257175" algn="ctr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Serving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our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Indianapolis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campus,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currently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teaching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510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first-</a:t>
            </a:r>
            <a:r>
              <a:rPr sz="2600" spc="-20" dirty="0">
                <a:latin typeface="Times New Roman"/>
                <a:cs typeface="Times New Roman"/>
              </a:rPr>
              <a:t>year </a:t>
            </a:r>
            <a:r>
              <a:rPr sz="2600" spc="-10" dirty="0">
                <a:latin typeface="Times New Roman"/>
                <a:cs typeface="Times New Roman"/>
              </a:rPr>
              <a:t>students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600" b="1" spc="-20" dirty="0">
                <a:latin typeface="Times New Roman"/>
                <a:cs typeface="Times New Roman"/>
              </a:rPr>
              <a:t>Transformative</a:t>
            </a:r>
            <a:r>
              <a:rPr sz="2600" b="1" spc="-14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Texts: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Daniels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Business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School</a:t>
            </a:r>
            <a:endParaRPr sz="2600">
              <a:latin typeface="Times New Roman"/>
              <a:cs typeface="Times New Roman"/>
            </a:endParaRPr>
          </a:p>
          <a:p>
            <a:pPr marL="253365" marR="245110" algn="ctr">
              <a:lnSpc>
                <a:spcPct val="100000"/>
              </a:lnSpc>
            </a:pPr>
            <a:r>
              <a:rPr sz="2600" spc="-10" dirty="0">
                <a:latin typeface="Times New Roman"/>
                <a:cs typeface="Times New Roman"/>
              </a:rPr>
              <a:t>Teaching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first-</a:t>
            </a:r>
            <a:r>
              <a:rPr sz="2600" dirty="0">
                <a:latin typeface="Times New Roman"/>
                <a:cs typeface="Times New Roman"/>
              </a:rPr>
              <a:t>year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Business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students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fundamentals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Political Economy,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currently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teaching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750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students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this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fall.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marL="308610">
              <a:lnSpc>
                <a:spcPct val="100000"/>
              </a:lnSpc>
            </a:pPr>
            <a:r>
              <a:rPr sz="2600" spc="-20" dirty="0">
                <a:latin typeface="Times New Roman"/>
                <a:cs typeface="Times New Roman"/>
              </a:rPr>
              <a:t>Total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number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students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Transformative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Texts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this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fall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=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5,340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3165" rIns="0" bIns="0" rtlCol="0">
            <a:spAutoFit/>
          </a:bodyPr>
          <a:lstStyle/>
          <a:p>
            <a:pPr marL="2910205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Transformative</a:t>
            </a:r>
            <a:r>
              <a:rPr sz="3600" spc="-114" dirty="0"/>
              <a:t> </a:t>
            </a:r>
            <a:r>
              <a:rPr sz="3600" spc="-55" dirty="0"/>
              <a:t>Texts</a:t>
            </a:r>
            <a:r>
              <a:rPr sz="3600" spc="-65" dirty="0"/>
              <a:t> </a:t>
            </a:r>
            <a:r>
              <a:rPr sz="3600" dirty="0"/>
              <a:t>I</a:t>
            </a:r>
            <a:r>
              <a:rPr sz="3600" spc="-50" dirty="0"/>
              <a:t> </a:t>
            </a:r>
            <a:r>
              <a:rPr sz="3600" dirty="0"/>
              <a:t>&amp;</a:t>
            </a:r>
            <a:r>
              <a:rPr sz="3600" spc="-50" dirty="0"/>
              <a:t> </a:t>
            </a:r>
            <a:r>
              <a:rPr sz="3600" spc="-25" dirty="0"/>
              <a:t>II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11628" y="1526995"/>
            <a:ext cx="9965690" cy="402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5630" marR="1858645" algn="ctr">
              <a:lnSpc>
                <a:spcPct val="106100"/>
              </a:lnSpc>
              <a:spcBef>
                <a:spcPts val="100"/>
              </a:spcBef>
            </a:pPr>
            <a:r>
              <a:rPr sz="2300" u="sng" spc="-1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First-</a:t>
            </a:r>
            <a:r>
              <a:rPr sz="2300" u="sng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year</a:t>
            </a:r>
            <a:r>
              <a:rPr sz="2300" u="sng" spc="-4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students</a:t>
            </a:r>
            <a:r>
              <a:rPr sz="2300" u="sng" spc="-1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enroll</a:t>
            </a:r>
            <a:r>
              <a:rPr sz="2300" u="sng" spc="-15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300" u="sng" spc="-25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two</a:t>
            </a:r>
            <a:r>
              <a:rPr sz="2300" u="sng" spc="-1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foundational</a:t>
            </a:r>
            <a:r>
              <a:rPr sz="2300" u="sng" spc="-15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spc="-1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courses</a:t>
            </a:r>
            <a:r>
              <a:rPr sz="2300" u="none" spc="-10" dirty="0">
                <a:solidFill>
                  <a:srgbClr val="4D4038"/>
                </a:solid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300" u="sng" spc="-1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300" u="sng" spc="-1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College</a:t>
            </a:r>
            <a:r>
              <a:rPr sz="2300" u="sng" spc="5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300" u="sng" spc="-2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spc="-1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Liberal</a:t>
            </a:r>
            <a:r>
              <a:rPr sz="2300" u="sng" spc="-13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spc="-10" dirty="0">
                <a:solidFill>
                  <a:srgbClr val="4D4038"/>
                </a:solidFill>
                <a:uFill>
                  <a:solidFill>
                    <a:srgbClr val="4D4038"/>
                  </a:solidFill>
                </a:uFill>
                <a:latin typeface="Times New Roman"/>
                <a:cs typeface="Times New Roman"/>
              </a:rPr>
              <a:t>Arts: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600" b="1" spc="-20" dirty="0">
                <a:latin typeface="Times New Roman"/>
                <a:cs typeface="Times New Roman"/>
              </a:rPr>
              <a:t>Transformative</a:t>
            </a:r>
            <a:r>
              <a:rPr sz="2600" b="1" spc="-13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Texts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(SCLA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101).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600" b="1" dirty="0">
                <a:latin typeface="Times New Roman"/>
                <a:cs typeface="Times New Roman"/>
              </a:rPr>
              <a:t>Critical</a:t>
            </a:r>
            <a:r>
              <a:rPr sz="2600" b="1" spc="-114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Thinking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and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Communication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I,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from</a:t>
            </a:r>
            <a:r>
              <a:rPr sz="2600" b="1" spc="-1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Antiquity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to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Modernity.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700" dirty="0">
                <a:latin typeface="Times New Roman"/>
                <a:cs typeface="Times New Roman"/>
              </a:rPr>
              <a:t>Fulfills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Written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Communication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Literacy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requirements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University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Core.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600" b="1" spc="-20" dirty="0">
                <a:latin typeface="Times New Roman"/>
                <a:cs typeface="Times New Roman"/>
              </a:rPr>
              <a:t>Transformative</a:t>
            </a:r>
            <a:r>
              <a:rPr sz="2600" b="1" spc="-13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Texts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(SCLA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102).</a:t>
            </a:r>
            <a:endParaRPr sz="26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70"/>
              </a:spcBef>
            </a:pPr>
            <a:r>
              <a:rPr sz="2600" b="1" dirty="0">
                <a:latin typeface="Times New Roman"/>
                <a:cs typeface="Times New Roman"/>
              </a:rPr>
              <a:t>Critical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Thinking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and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Communication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II,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Modern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World.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1700" dirty="0">
                <a:latin typeface="Times New Roman"/>
                <a:cs typeface="Times New Roman"/>
              </a:rPr>
              <a:t>Fulfills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Oral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Communication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requirement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University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Core.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6191332" y="582892"/>
            <a:ext cx="1497965" cy="20986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33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94640" marR="287020" lvl="0" indent="-127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All</a:t>
            </a:r>
            <a:r>
              <a:rPr kumimoji="0" lang="en-US" sz="1700" b="1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Active Learning.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Professor</a:t>
            </a:r>
            <a:r>
              <a:rPr kumimoji="0" lang="en-US" sz="17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7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David 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Riesbeck’s</a:t>
            </a:r>
            <a:r>
              <a:rPr kumimoji="0" lang="en-US" sz="17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7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class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reads</a:t>
            </a:r>
            <a:r>
              <a:rPr kumimoji="0" lang="en-US" sz="17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Homer’s </a:t>
            </a: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Iliad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,</a:t>
            </a:r>
            <a:r>
              <a:rPr kumimoji="0" lang="en-US" sz="1700" b="1" i="0" u="none" strike="noStrike" kern="0" cap="none" spc="3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7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and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breaks</a:t>
            </a:r>
            <a:r>
              <a:rPr kumimoji="0" lang="en-US" sz="1700" b="1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7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into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small</a:t>
            </a:r>
            <a:r>
              <a:rPr kumimoji="0" lang="en-US" sz="17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7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Times New Roman"/>
              </a:rPr>
              <a:t>groups.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2" name="object 2" descr="Photos of students in Professor Riesbeck's class reading and discussing in groups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50" y="4069824"/>
            <a:ext cx="5361262" cy="2726111"/>
          </a:xfrm>
          <a:prstGeom prst="rect">
            <a:avLst/>
          </a:prstGeom>
        </p:spPr>
      </p:pic>
      <p:pic>
        <p:nvPicPr>
          <p:cNvPr id="3" name="object 3" descr="Photo of student reading a book. 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0616" y="78962"/>
            <a:ext cx="3446487" cy="3146977"/>
          </a:xfrm>
          <a:prstGeom prst="rect">
            <a:avLst/>
          </a:prstGeom>
        </p:spPr>
      </p:pic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58" y="59905"/>
            <a:ext cx="11264900" cy="6702425"/>
            <a:chOff x="62458" y="59905"/>
            <a:chExt cx="11264900" cy="67024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58" y="87430"/>
              <a:ext cx="5946455" cy="38865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36158" y="320009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7773" y="3285045"/>
              <a:ext cx="5769343" cy="34770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5998" y="78955"/>
              <a:ext cx="1687830" cy="3121660"/>
            </a:xfrm>
            <a:custGeom>
              <a:avLst/>
              <a:gdLst/>
              <a:ahLst/>
              <a:cxnLst/>
              <a:rect l="l" t="t" r="r" b="b"/>
              <a:pathLst>
                <a:path w="1687829" h="3121660">
                  <a:moveTo>
                    <a:pt x="1637525" y="0"/>
                  </a:moveTo>
                  <a:lnTo>
                    <a:pt x="50304" y="0"/>
                  </a:lnTo>
                  <a:lnTo>
                    <a:pt x="30721" y="3954"/>
                  </a:lnTo>
                  <a:lnTo>
                    <a:pt x="14732" y="14736"/>
                  </a:lnTo>
                  <a:lnTo>
                    <a:pt x="3952" y="30727"/>
                  </a:lnTo>
                  <a:lnTo>
                    <a:pt x="0" y="50304"/>
                  </a:lnTo>
                  <a:lnTo>
                    <a:pt x="0" y="3070847"/>
                  </a:lnTo>
                  <a:lnTo>
                    <a:pt x="3952" y="3090422"/>
                  </a:lnTo>
                  <a:lnTo>
                    <a:pt x="14731" y="3106408"/>
                  </a:lnTo>
                  <a:lnTo>
                    <a:pt x="30721" y="3117187"/>
                  </a:lnTo>
                  <a:lnTo>
                    <a:pt x="50304" y="3121139"/>
                  </a:lnTo>
                  <a:lnTo>
                    <a:pt x="1637525" y="3121139"/>
                  </a:lnTo>
                  <a:lnTo>
                    <a:pt x="1657100" y="3117187"/>
                  </a:lnTo>
                  <a:lnTo>
                    <a:pt x="1673086" y="3106408"/>
                  </a:lnTo>
                  <a:lnTo>
                    <a:pt x="1683865" y="3090422"/>
                  </a:lnTo>
                  <a:lnTo>
                    <a:pt x="1687817" y="3070847"/>
                  </a:lnTo>
                  <a:lnTo>
                    <a:pt x="1687817" y="50304"/>
                  </a:lnTo>
                  <a:lnTo>
                    <a:pt x="1683865" y="30727"/>
                  </a:lnTo>
                  <a:lnTo>
                    <a:pt x="1673086" y="14736"/>
                  </a:lnTo>
                  <a:lnTo>
                    <a:pt x="1657100" y="3954"/>
                  </a:lnTo>
                  <a:lnTo>
                    <a:pt x="163752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5998" y="78955"/>
              <a:ext cx="1687830" cy="3121660"/>
            </a:xfrm>
            <a:custGeom>
              <a:avLst/>
              <a:gdLst/>
              <a:ahLst/>
              <a:cxnLst/>
              <a:rect l="l" t="t" r="r" b="b"/>
              <a:pathLst>
                <a:path w="1687829" h="3121660">
                  <a:moveTo>
                    <a:pt x="0" y="50304"/>
                  </a:moveTo>
                  <a:lnTo>
                    <a:pt x="3952" y="30727"/>
                  </a:lnTo>
                  <a:lnTo>
                    <a:pt x="14732" y="14736"/>
                  </a:lnTo>
                  <a:lnTo>
                    <a:pt x="30721" y="3954"/>
                  </a:lnTo>
                  <a:lnTo>
                    <a:pt x="50304" y="0"/>
                  </a:lnTo>
                  <a:lnTo>
                    <a:pt x="1637525" y="0"/>
                  </a:lnTo>
                  <a:lnTo>
                    <a:pt x="1657100" y="3954"/>
                  </a:lnTo>
                  <a:lnTo>
                    <a:pt x="1673086" y="14736"/>
                  </a:lnTo>
                  <a:lnTo>
                    <a:pt x="1683865" y="30727"/>
                  </a:lnTo>
                  <a:lnTo>
                    <a:pt x="1687817" y="50304"/>
                  </a:lnTo>
                  <a:lnTo>
                    <a:pt x="1687817" y="3070847"/>
                  </a:lnTo>
                  <a:lnTo>
                    <a:pt x="1683865" y="3090422"/>
                  </a:lnTo>
                  <a:lnTo>
                    <a:pt x="1673086" y="3106408"/>
                  </a:lnTo>
                  <a:lnTo>
                    <a:pt x="1657100" y="3117187"/>
                  </a:lnTo>
                  <a:lnTo>
                    <a:pt x="1637525" y="3121139"/>
                  </a:lnTo>
                  <a:lnTo>
                    <a:pt x="50304" y="3121139"/>
                  </a:lnTo>
                  <a:lnTo>
                    <a:pt x="30721" y="3117187"/>
                  </a:lnTo>
                  <a:lnTo>
                    <a:pt x="14731" y="3106408"/>
                  </a:lnTo>
                  <a:lnTo>
                    <a:pt x="3952" y="3090422"/>
                  </a:lnTo>
                  <a:lnTo>
                    <a:pt x="0" y="3070847"/>
                  </a:lnTo>
                  <a:lnTo>
                    <a:pt x="0" y="50304"/>
                  </a:lnTo>
                  <a:close/>
                </a:path>
              </a:pathLst>
            </a:custGeom>
            <a:ln w="38100">
              <a:solidFill>
                <a:srgbClr val="39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Experiential</a:t>
            </a:r>
            <a:r>
              <a:rPr sz="2800" spc="-85" dirty="0"/>
              <a:t> </a:t>
            </a:r>
            <a:r>
              <a:rPr sz="2800" dirty="0"/>
              <a:t>Learning:</a:t>
            </a:r>
            <a:r>
              <a:rPr sz="2800" spc="-65" dirty="0"/>
              <a:t> </a:t>
            </a:r>
            <a:r>
              <a:rPr sz="2800" dirty="0"/>
              <a:t>Darwin</a:t>
            </a:r>
            <a:r>
              <a:rPr sz="2800" spc="-40" dirty="0"/>
              <a:t> </a:t>
            </a:r>
            <a:r>
              <a:rPr sz="2800" dirty="0"/>
              <a:t>&amp;</a:t>
            </a:r>
            <a:r>
              <a:rPr sz="2800" spc="-110" dirty="0"/>
              <a:t> </a:t>
            </a:r>
            <a:r>
              <a:rPr sz="2800" spc="-10" dirty="0"/>
              <a:t>Worms</a:t>
            </a:r>
            <a:endParaRPr sz="2800"/>
          </a:p>
        </p:txBody>
      </p:sp>
      <p:pic>
        <p:nvPicPr>
          <p:cNvPr id="3" name="object 3" descr="A group of people in a roo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66" y="1204645"/>
            <a:ext cx="3983054" cy="5262421"/>
          </a:xfrm>
          <a:prstGeom prst="rect">
            <a:avLst/>
          </a:prstGeom>
        </p:spPr>
      </p:pic>
      <p:pic>
        <p:nvPicPr>
          <p:cNvPr id="4" name="object 4" descr="Photo of students working in a group at a lab table. 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1387" y="1204635"/>
            <a:ext cx="4039678" cy="5341083"/>
          </a:xfrm>
          <a:prstGeom prst="rect">
            <a:avLst/>
          </a:prstGeom>
        </p:spPr>
      </p:pic>
      <p:grpSp>
        <p:nvGrpSpPr>
          <p:cNvPr id="5" name="object 5" descr="Blue arrow with &quot;sometimes the worms are very quiet&quot; text. "/>
          <p:cNvGrpSpPr/>
          <p:nvPr/>
        </p:nvGrpSpPr>
        <p:grpSpPr>
          <a:xfrm>
            <a:off x="8997643" y="2016385"/>
            <a:ext cx="2988945" cy="1026794"/>
            <a:chOff x="8997643" y="2016385"/>
            <a:chExt cx="2988945" cy="1026794"/>
          </a:xfrm>
        </p:grpSpPr>
        <p:sp>
          <p:nvSpPr>
            <p:cNvPr id="6" name="object 6"/>
            <p:cNvSpPr/>
            <p:nvPr/>
          </p:nvSpPr>
          <p:spPr>
            <a:xfrm>
              <a:off x="9007168" y="2025910"/>
              <a:ext cx="2969895" cy="1007744"/>
            </a:xfrm>
            <a:custGeom>
              <a:avLst/>
              <a:gdLst/>
              <a:ahLst/>
              <a:cxnLst/>
              <a:rect l="l" t="t" r="r" b="b"/>
              <a:pathLst>
                <a:path w="2969895" h="1007744">
                  <a:moveTo>
                    <a:pt x="503669" y="0"/>
                  </a:moveTo>
                  <a:lnTo>
                    <a:pt x="0" y="503669"/>
                  </a:lnTo>
                  <a:lnTo>
                    <a:pt x="503669" y="1007338"/>
                  </a:lnTo>
                  <a:lnTo>
                    <a:pt x="503669" y="755510"/>
                  </a:lnTo>
                  <a:lnTo>
                    <a:pt x="2969336" y="755510"/>
                  </a:lnTo>
                  <a:lnTo>
                    <a:pt x="2969336" y="251828"/>
                  </a:lnTo>
                  <a:lnTo>
                    <a:pt x="503669" y="251828"/>
                  </a:lnTo>
                  <a:lnTo>
                    <a:pt x="503669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07168" y="2025910"/>
              <a:ext cx="2969895" cy="1007744"/>
            </a:xfrm>
            <a:custGeom>
              <a:avLst/>
              <a:gdLst/>
              <a:ahLst/>
              <a:cxnLst/>
              <a:rect l="l" t="t" r="r" b="b"/>
              <a:pathLst>
                <a:path w="2969895" h="1007744">
                  <a:moveTo>
                    <a:pt x="0" y="503669"/>
                  </a:moveTo>
                  <a:lnTo>
                    <a:pt x="503669" y="0"/>
                  </a:lnTo>
                  <a:lnTo>
                    <a:pt x="503669" y="251828"/>
                  </a:lnTo>
                  <a:lnTo>
                    <a:pt x="2969336" y="251828"/>
                  </a:lnTo>
                  <a:lnTo>
                    <a:pt x="2969336" y="755510"/>
                  </a:lnTo>
                  <a:lnTo>
                    <a:pt x="503669" y="755510"/>
                  </a:lnTo>
                  <a:lnTo>
                    <a:pt x="503669" y="1007338"/>
                  </a:lnTo>
                  <a:lnTo>
                    <a:pt x="0" y="503669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420528" y="2234937"/>
            <a:ext cx="2395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0" marR="5080" indent="-7245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Sometimes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worms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are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quiet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53091" y="351558"/>
            <a:ext cx="2836545" cy="15373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065" marR="5080" indent="635" algn="ctr">
              <a:lnSpc>
                <a:spcPct val="89100"/>
              </a:lnSpc>
              <a:spcBef>
                <a:spcPts val="450"/>
              </a:spcBef>
            </a:pPr>
            <a:r>
              <a:rPr sz="2700" dirty="0"/>
              <a:t>Reading</a:t>
            </a:r>
            <a:r>
              <a:rPr sz="2700" spc="-60" dirty="0"/>
              <a:t> </a:t>
            </a:r>
            <a:r>
              <a:rPr sz="2700" spc="-50" dirty="0"/>
              <a:t>&amp; </a:t>
            </a:r>
            <a:r>
              <a:rPr sz="2700" dirty="0"/>
              <a:t>performing</a:t>
            </a:r>
            <a:r>
              <a:rPr sz="2700" spc="-90" dirty="0"/>
              <a:t> </a:t>
            </a:r>
            <a:r>
              <a:rPr sz="2700" i="1" spc="-10" dirty="0">
                <a:latin typeface="Times New Roman"/>
                <a:cs typeface="Times New Roman"/>
              </a:rPr>
              <a:t>Hamlet </a:t>
            </a:r>
            <a:r>
              <a:rPr sz="2700" dirty="0"/>
              <a:t>with</a:t>
            </a:r>
            <a:r>
              <a:rPr sz="2700" spc="-55" dirty="0"/>
              <a:t> </a:t>
            </a:r>
            <a:r>
              <a:rPr sz="2700" dirty="0"/>
              <a:t>“Actors</a:t>
            </a:r>
            <a:r>
              <a:rPr sz="2700" spc="-35" dirty="0"/>
              <a:t> </a:t>
            </a:r>
            <a:r>
              <a:rPr sz="2700" dirty="0"/>
              <a:t>of</a:t>
            </a:r>
            <a:r>
              <a:rPr sz="2700" spc="-50" dirty="0"/>
              <a:t> </a:t>
            </a:r>
            <a:r>
              <a:rPr sz="2700" spc="-25" dirty="0"/>
              <a:t>the </a:t>
            </a:r>
            <a:r>
              <a:rPr sz="2700" dirty="0"/>
              <a:t>London</a:t>
            </a:r>
            <a:r>
              <a:rPr sz="2700" spc="-25" dirty="0"/>
              <a:t> </a:t>
            </a:r>
            <a:r>
              <a:rPr sz="2700" spc="-10" dirty="0"/>
              <a:t>Stage”</a:t>
            </a:r>
            <a:endParaRPr sz="2700" dirty="0">
              <a:latin typeface="Times New Roman"/>
              <a:cs typeface="Times New Roman"/>
            </a:endParaRPr>
          </a:p>
        </p:txBody>
      </p:sp>
      <p:pic>
        <p:nvPicPr>
          <p:cNvPr id="2" name="object 2" descr="Students performing in a classroom. 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087" y="2257425"/>
            <a:ext cx="2831693" cy="4280577"/>
          </a:xfrm>
          <a:prstGeom prst="rect">
            <a:avLst/>
          </a:prstGeom>
        </p:spPr>
      </p:pic>
      <p:grpSp>
        <p:nvGrpSpPr>
          <p:cNvPr id="4" name="object 4" descr="Students performing in a classroom. "/>
          <p:cNvGrpSpPr/>
          <p:nvPr/>
        </p:nvGrpSpPr>
        <p:grpSpPr>
          <a:xfrm>
            <a:off x="3119361" y="0"/>
            <a:ext cx="9072880" cy="6858000"/>
            <a:chOff x="3119361" y="0"/>
            <a:chExt cx="9072880" cy="6858000"/>
          </a:xfrm>
        </p:grpSpPr>
        <p:pic>
          <p:nvPicPr>
            <p:cNvPr id="5" name="object 5" descr="Students performing in a classroom.  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4077" y="0"/>
              <a:ext cx="4827922" cy="6857980"/>
            </a:xfrm>
            <a:prstGeom prst="rect">
              <a:avLst/>
            </a:prstGeom>
          </p:spPr>
        </p:pic>
        <p:pic>
          <p:nvPicPr>
            <p:cNvPr id="6" name="object 6" descr="Students performing in a classroom.  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9361" y="12700"/>
              <a:ext cx="4964887" cy="6845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447" rIns="0" bIns="0" rtlCol="0">
            <a:spAutoFit/>
          </a:bodyPr>
          <a:lstStyle/>
          <a:p>
            <a:pPr marL="1403350">
              <a:lnSpc>
                <a:spcPct val="100000"/>
              </a:lnSpc>
              <a:spcBef>
                <a:spcPts val="105"/>
              </a:spcBef>
            </a:pPr>
            <a:r>
              <a:rPr dirty="0"/>
              <a:t>Some</a:t>
            </a:r>
            <a:r>
              <a:rPr spc="-65" dirty="0"/>
              <a:t> </a:t>
            </a:r>
            <a:r>
              <a:rPr dirty="0"/>
              <a:t>Special</a:t>
            </a:r>
            <a:r>
              <a:rPr spc="-135" dirty="0"/>
              <a:t> </a:t>
            </a:r>
            <a:r>
              <a:rPr spc="-35" dirty="0"/>
              <a:t>Topics</a:t>
            </a:r>
            <a:r>
              <a:rPr spc="-75" dirty="0"/>
              <a:t> </a:t>
            </a:r>
            <a:r>
              <a:rPr dirty="0"/>
              <a:t>in</a:t>
            </a:r>
            <a:r>
              <a:rPr spc="-120" dirty="0"/>
              <a:t> </a:t>
            </a:r>
            <a:r>
              <a:rPr spc="-20" dirty="0"/>
              <a:t>Transformative</a:t>
            </a:r>
            <a:r>
              <a:rPr spc="-140" dirty="0"/>
              <a:t> </a:t>
            </a:r>
            <a:r>
              <a:rPr spc="-45" dirty="0"/>
              <a:t>Texts</a:t>
            </a:r>
            <a:r>
              <a:rPr spc="-75" dirty="0"/>
              <a:t> </a:t>
            </a:r>
            <a:r>
              <a:rPr dirty="0"/>
              <a:t>this</a:t>
            </a:r>
            <a:r>
              <a:rPr spc="-65" dirty="0"/>
              <a:t> </a:t>
            </a:r>
            <a:r>
              <a:rPr spc="-10" dirty="0"/>
              <a:t>Fall: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9372" y="1557324"/>
            <a:ext cx="8364855" cy="404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576580" algn="ctr">
              <a:lnSpc>
                <a:spcPct val="1153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Artificial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Intelligence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Loop: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Humans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Charge </a:t>
            </a:r>
            <a:r>
              <a:rPr sz="2600" spc="-20" dirty="0">
                <a:latin typeface="Times New Roman"/>
                <a:cs typeface="Times New Roman"/>
              </a:rPr>
              <a:t>Wealth,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Society,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Future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Good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Society</a:t>
            </a:r>
            <a:endParaRPr sz="2600">
              <a:latin typeface="Times New Roman"/>
              <a:cs typeface="Times New Roman"/>
            </a:endParaRPr>
          </a:p>
          <a:p>
            <a:pPr marL="1370330" marR="1363345" algn="ctr">
              <a:lnSpc>
                <a:spcPts val="3500"/>
              </a:lnSpc>
              <a:spcBef>
                <a:spcPts val="175"/>
              </a:spcBef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Quest: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Physical,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Mental,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Spiritual </a:t>
            </a:r>
            <a:r>
              <a:rPr sz="2600" dirty="0">
                <a:latin typeface="Times New Roman"/>
                <a:cs typeface="Times New Roman"/>
              </a:rPr>
              <a:t>Human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versus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Non-</a:t>
            </a:r>
            <a:r>
              <a:rPr sz="2600" spc="-10" dirty="0">
                <a:latin typeface="Times New Roman"/>
                <a:cs typeface="Times New Roman"/>
              </a:rPr>
              <a:t>Human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2600" dirty="0">
                <a:latin typeface="Times New Roman"/>
                <a:cs typeface="Times New Roman"/>
              </a:rPr>
              <a:t>Health,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Disease,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Medicine</a:t>
            </a:r>
            <a:endParaRPr sz="2600">
              <a:latin typeface="Times New Roman"/>
              <a:cs typeface="Times New Roman"/>
            </a:endParaRPr>
          </a:p>
          <a:p>
            <a:pPr marL="12700" marR="5080" algn="ctr">
              <a:lnSpc>
                <a:spcPts val="3500"/>
              </a:lnSpc>
              <a:spcBef>
                <a:spcPts val="170"/>
              </a:spcBef>
            </a:pPr>
            <a:r>
              <a:rPr sz="2600" dirty="0">
                <a:latin typeface="Times New Roman"/>
                <a:cs typeface="Times New Roman"/>
              </a:rPr>
              <a:t>Utopian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Dystopian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Narratives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Technology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across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Media </a:t>
            </a:r>
            <a:r>
              <a:rPr sz="2600" dirty="0">
                <a:latin typeface="Times New Roman"/>
                <a:cs typeface="Times New Roman"/>
              </a:rPr>
              <a:t>Science,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Society,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Imagination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2600" spc="-25" dirty="0">
                <a:latin typeface="Times New Roman"/>
                <a:cs typeface="Times New Roman"/>
              </a:rPr>
              <a:t>Technology’s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Help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Hindrance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Humankind’s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Growth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8EE361C257148BA38B1661276A50E" ma:contentTypeVersion="14" ma:contentTypeDescription="Create a new document." ma:contentTypeScope="" ma:versionID="d8d115ccb674c19c942404e6175d58fc">
  <xsd:schema xmlns:xsd="http://www.w3.org/2001/XMLSchema" xmlns:xs="http://www.w3.org/2001/XMLSchema" xmlns:p="http://schemas.microsoft.com/office/2006/metadata/properties" xmlns:ns2="46a2e876-0c72-4918-8ea0-1a5dced0ebb4" xmlns:ns3="9c44b863-9570-4b4f-ae59-a41bf91dc1ec" targetNamespace="http://schemas.microsoft.com/office/2006/metadata/properties" ma:root="true" ma:fieldsID="6d5331d78c8d719cc5b640c1e8d83c3d" ns2:_="" ns3:_="">
    <xsd:import namespace="46a2e876-0c72-4918-8ea0-1a5dced0ebb4"/>
    <xsd:import namespace="9c44b863-9570-4b4f-ae59-a41bf91dc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2e876-0c72-4918-8ea0-1a5dced0e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4b863-9570-4b4f-ae59-a41bf91dc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a2e876-0c72-4918-8ea0-1a5dced0eb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F026F3-C268-4ACB-8DAC-4137A0353B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A827C3-0BD5-4A2D-99E0-21B3F2E83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a2e876-0c72-4918-8ea0-1a5dced0ebb4"/>
    <ds:schemaRef ds:uri="9c44b863-9570-4b4f-ae59-a41bf91dc1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FD42AF-6829-44DC-A99E-3B06F7F34AEC}">
  <ds:schemaRefs>
    <ds:schemaRef ds:uri="http://schemas.microsoft.com/office/2006/metadata/properties"/>
    <ds:schemaRef ds:uri="http://schemas.microsoft.com/office/infopath/2007/PartnerControls"/>
    <ds:schemaRef ds:uri="46a2e876-0c72-4918-8ea0-1a5dced0eb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1066</Words>
  <Application>Microsoft Office PowerPoint</Application>
  <PresentationFormat>Widescreen</PresentationFormat>
  <Paragraphs>169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Times New Roman</vt:lpstr>
      <vt:lpstr>Office Theme</vt:lpstr>
      <vt:lpstr>Cornerstone Integrated Liberal Arts</vt:lpstr>
      <vt:lpstr>Enrollments in “Transformative Texts” by Academic Year</vt:lpstr>
      <vt:lpstr>New Students by College, West Lafayette and Indianapolis, 2025</vt:lpstr>
      <vt:lpstr>First-Year Students this Fall</vt:lpstr>
      <vt:lpstr>Transformative Texts I &amp; II</vt:lpstr>
      <vt:lpstr>All Active Learning. Professor David Riesbeck’s class reads Homer’s Iliad, and breaks into small groups.</vt:lpstr>
      <vt:lpstr>Experiential Learning: Darwin &amp; Worms</vt:lpstr>
      <vt:lpstr>Reading &amp; performing Hamlet with “Actors of the London Stage”</vt:lpstr>
      <vt:lpstr>Some Special Topics in Transformative Texts this Fall:</vt:lpstr>
      <vt:lpstr>The Cornerstone Integrated Liberal Arts Certificate</vt:lpstr>
      <vt:lpstr>The Growth of STEM &amp; Business Double Majors in the Liberal Arts</vt:lpstr>
      <vt:lpstr>Adapting to AI: Learning AI Literacy &amp; Ethics</vt:lpstr>
      <vt:lpstr>Sponsor logos</vt:lpstr>
      <vt:lpstr>Universities and Colleges Implementing Cornerstone</vt:lpstr>
      <vt:lpstr>We teach the fundamentals of the learning process:</vt:lpstr>
      <vt:lpstr>And what else does Cornerstone do …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Melinda S Zook</dc:creator>
  <cp:lastModifiedBy>Iscel Manalo</cp:lastModifiedBy>
  <cp:revision>2</cp:revision>
  <dcterms:created xsi:type="dcterms:W3CDTF">2026-03-13T17:05:03Z</dcterms:created>
  <dcterms:modified xsi:type="dcterms:W3CDTF">2026-03-19T13:18:40Z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2025-10-20T00:00:00Z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2026-03-13T00:00:00Z</vt:filetime>
  </property>
  <property fmtid="{D5CDD505-2E9C-101B-9397-08002B2CF9AE}" pid="5" name="Producer">
    <vt:lpwstr>Adobe PDF Library 25.1.20</vt:lpwstr>
  </property>
  <property fmtid="{D5CDD505-2E9C-101B-9397-08002B2CF9AE}" pid="6" name="ContentTypeId">
    <vt:lpwstr>0x010100D058EE361C257148BA38B1661276A50E</vt:lpwstr>
  </property>
</Properties>
</file>