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8" r:id="rId1"/>
  </p:sldMasterIdLst>
  <p:notesMasterIdLst>
    <p:notesMasterId r:id="rId6"/>
  </p:notesMasterIdLst>
  <p:sldIdLst>
    <p:sldId id="257" r:id="rId2"/>
    <p:sldId id="263" r:id="rId3"/>
    <p:sldId id="258" r:id="rId4"/>
    <p:sldId id="262" r:id="rId5"/>
  </p:sldIdLst>
  <p:sldSz cx="12192000" cy="6858000"/>
  <p:notesSz cx="6858000" cy="9144000"/>
  <p:embeddedFontLst>
    <p:embeddedFont>
      <p:font typeface="Acumin Pro" panose="020B0604020202020204" charset="0"/>
      <p:regular r:id="rId7"/>
      <p:bold r:id="rId8"/>
      <p:italic r:id="rId9"/>
      <p:boldItalic r:id="rId10"/>
    </p:embeddedFont>
    <p:embeddedFont>
      <p:font typeface="Acumin Pro ExtraCondensed" panose="020B0604020202020204" charset="0"/>
      <p:regular r:id="rId11"/>
      <p:bold r:id="rId12"/>
      <p:italic r:id="rId13"/>
      <p:boldItalic r:id="rId14"/>
    </p:embeddedFont>
    <p:embeddedFont>
      <p:font typeface="Acumin Pro ExtraCondensed Smbd" panose="020B0604020202020204" charset="0"/>
      <p:regular r:id="rId15"/>
      <p:bold r:id="rId16"/>
      <p:italic r:id="rId17"/>
      <p:boldItalic r:id="rId18"/>
    </p:embeddedFont>
    <p:embeddedFont>
      <p:font typeface="Acumin Pro Medium" panose="020B0604020202020204" charset="0"/>
      <p:regular r:id="rId19"/>
      <p:italic r:id="rId20"/>
    </p:embeddedFont>
    <p:embeddedFont>
      <p:font typeface="Acumin Pro Semibold" panose="020B0604020202020204" charset="0"/>
      <p:regular r:id="rId21"/>
      <p:bold r:id="rId22"/>
      <p:italic r:id="rId23"/>
      <p:boldItalic r:id="rId24"/>
    </p:embeddedFont>
    <p:embeddedFont>
      <p:font typeface="Acumin Pro SemiCondensed" panose="020B0604020202020204" charset="0"/>
      <p:regular r:id="rId25"/>
      <p:bold r:id="rId26"/>
      <p:italic r:id="rId27"/>
      <p:boldItalic r:id="rId28"/>
    </p:embeddedFont>
    <p:embeddedFont>
      <p:font typeface="Calibri" panose="020F0502020204030204" pitchFamily="34" charset="0"/>
      <p:regular r:id="rId29"/>
      <p:bold r:id="rId30"/>
      <p:italic r:id="rId31"/>
      <p:boldItalic r:id="rId32"/>
    </p:embeddedFont>
    <p:embeddedFont>
      <p:font typeface="United Sans Cd Md" charset="0"/>
      <p:regular r:id="rId33"/>
    </p:embeddedFont>
    <p:embeddedFont>
      <p:font typeface="United Sans Rg Md" charset="0"/>
      <p:regular r:id="rId34"/>
    </p:embeddedFont>
  </p:embeddedFontLst>
  <p:custDataLst>
    <p:tags r:id="rId3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86433"/>
  </p:normalViewPr>
  <p:slideViewPr>
    <p:cSldViewPr snapToGrid="0" snapToObjects="1">
      <p:cViewPr varScale="1">
        <p:scale>
          <a:sx n="82" d="100"/>
          <a:sy n="82" d="100"/>
        </p:scale>
        <p:origin x="643" y="7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7.fntdata"/><Relationship Id="rId18" Type="http://schemas.openxmlformats.org/officeDocument/2006/relationships/font" Target="fonts/font12.fntdata"/><Relationship Id="rId26" Type="http://schemas.openxmlformats.org/officeDocument/2006/relationships/font" Target="fonts/font20.fntdata"/><Relationship Id="rId39" Type="http://schemas.openxmlformats.org/officeDocument/2006/relationships/tableStyles" Target="tableStyles.xml"/><Relationship Id="rId21" Type="http://schemas.openxmlformats.org/officeDocument/2006/relationships/font" Target="fonts/font15.fntdata"/><Relationship Id="rId34" Type="http://schemas.openxmlformats.org/officeDocument/2006/relationships/font" Target="fonts/font28.fntdata"/><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font" Target="fonts/font11.fntdata"/><Relationship Id="rId25" Type="http://schemas.openxmlformats.org/officeDocument/2006/relationships/font" Target="fonts/font19.fntdata"/><Relationship Id="rId33" Type="http://schemas.openxmlformats.org/officeDocument/2006/relationships/font" Target="fonts/font27.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0.fntdata"/><Relationship Id="rId20" Type="http://schemas.openxmlformats.org/officeDocument/2006/relationships/font" Target="fonts/font14.fntdata"/><Relationship Id="rId29" Type="http://schemas.openxmlformats.org/officeDocument/2006/relationships/font" Target="fonts/font23.fntdata"/><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24" Type="http://schemas.openxmlformats.org/officeDocument/2006/relationships/font" Target="fonts/font18.fntdata"/><Relationship Id="rId32" Type="http://schemas.openxmlformats.org/officeDocument/2006/relationships/font" Target="fonts/font26.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9.fntdata"/><Relationship Id="rId23" Type="http://schemas.openxmlformats.org/officeDocument/2006/relationships/font" Target="fonts/font17.fntdata"/><Relationship Id="rId28" Type="http://schemas.openxmlformats.org/officeDocument/2006/relationships/font" Target="fonts/font22.fntdata"/><Relationship Id="rId36" Type="http://schemas.openxmlformats.org/officeDocument/2006/relationships/presProps" Target="presProps.xml"/><Relationship Id="rId10" Type="http://schemas.openxmlformats.org/officeDocument/2006/relationships/font" Target="fonts/font4.fntdata"/><Relationship Id="rId19" Type="http://schemas.openxmlformats.org/officeDocument/2006/relationships/font" Target="fonts/font13.fntdata"/><Relationship Id="rId31" Type="http://schemas.openxmlformats.org/officeDocument/2006/relationships/font" Target="fonts/font25.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 Id="rId22" Type="http://schemas.openxmlformats.org/officeDocument/2006/relationships/font" Target="fonts/font16.fntdata"/><Relationship Id="rId27" Type="http://schemas.openxmlformats.org/officeDocument/2006/relationships/font" Target="fonts/font21.fntdata"/><Relationship Id="rId30" Type="http://schemas.openxmlformats.org/officeDocument/2006/relationships/font" Target="fonts/font24.fntdata"/><Relationship Id="rId35" Type="http://schemas.openxmlformats.org/officeDocument/2006/relationships/tags" Target="tags/tag1.xml"/><Relationship Id="rId8" Type="http://schemas.openxmlformats.org/officeDocument/2006/relationships/font" Target="fonts/font2.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A55EAA-D64B-A54D-9AD6-840407C79D5E}" type="datetimeFigureOut">
              <a:rPr lang="en-US" smtClean="0"/>
              <a:t>9/12/2022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8F3A2B-14A6-8F47-B753-A658CA12576A}" type="slidenum">
              <a:rPr lang="en-US" smtClean="0"/>
              <a:t>‹#›</a:t>
            </a:fld>
            <a:endParaRPr lang="en-US"/>
          </a:p>
        </p:txBody>
      </p:sp>
    </p:spTree>
    <p:extLst>
      <p:ext uri="{BB962C8B-B14F-4D97-AF65-F5344CB8AC3E}">
        <p14:creationId xmlns:p14="http://schemas.microsoft.com/office/powerpoint/2010/main" val="1617900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8F3A2B-14A6-8F47-B753-A658CA12576A}" type="slidenum">
              <a:rPr lang="en-US" smtClean="0"/>
              <a:t>4</a:t>
            </a:fld>
            <a:endParaRPr lang="en-US"/>
          </a:p>
        </p:txBody>
      </p:sp>
    </p:spTree>
    <p:extLst>
      <p:ext uri="{BB962C8B-B14F-4D97-AF65-F5344CB8AC3E}">
        <p14:creationId xmlns:p14="http://schemas.microsoft.com/office/powerpoint/2010/main" val="4568514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source Page - PPT Accessibility">
    <p:bg>
      <p:bgPr>
        <a:solidFill>
          <a:schemeClr val="accent4"/>
        </a:solidFill>
        <a:effectLst/>
      </p:bgPr>
    </p:bg>
    <p:spTree>
      <p:nvGrpSpPr>
        <p:cNvPr id="1" name=""/>
        <p:cNvGrpSpPr/>
        <p:nvPr/>
      </p:nvGrpSpPr>
      <p:grpSpPr>
        <a:xfrm>
          <a:off x="0" y="0"/>
          <a:ext cx="0" cy="0"/>
          <a:chOff x="0" y="0"/>
          <a:chExt cx="0" cy="0"/>
        </a:xfrm>
      </p:grpSpPr>
      <p:sp>
        <p:nvSpPr>
          <p:cNvPr id="3" name="PPT Accessibility"/>
          <p:cNvSpPr>
            <a:spLocks noGrp="1"/>
          </p:cNvSpPr>
          <p:nvPr>
            <p:ph type="subTitle" idx="1" hasCustomPrompt="1"/>
          </p:nvPr>
        </p:nvSpPr>
        <p:spPr>
          <a:xfrm>
            <a:off x="2667000" y="1597306"/>
            <a:ext cx="6581494" cy="1661993"/>
          </a:xfrm>
          <a:noFill/>
        </p:spPr>
        <p:txBody>
          <a:bodyPr wrap="square" lIns="0" tIns="0" rIns="0" bIns="0" anchor="t" anchorCtr="0">
            <a:spAutoFit/>
          </a:bodyPr>
          <a:lstStyle>
            <a:lvl1pPr marL="0" indent="0" algn="l">
              <a:buNone/>
              <a:defRPr lang="en-US" b="0" smtClean="0">
                <a:solidFill>
                  <a:schemeClr val="bg1"/>
                </a:solidFill>
                <a:effectLst/>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effectLst/>
                <a:latin typeface="Acumin Pro" panose="020B0504020202020204" pitchFamily="34" charset="77"/>
              </a:rPr>
              <a:t>Support the Purdue University brand in your presentations by using a brand-friendly template. This template uses an accessible master layout. Please note that some changes  to the PowerPoint template could impact accessibility by those with disabilities. Follow the instructions provided by Microsoft Office to ensure that your PowerPoint presentations are accessible to all users:</a:t>
            </a:r>
          </a:p>
        </p:txBody>
      </p:sp>
      <p:sp>
        <p:nvSpPr>
          <p:cNvPr id="10" name="PPT Accessibility URL" descr="PPT Accessibility URL">
            <a:extLst>
              <a:ext uri="{FF2B5EF4-FFF2-40B4-BE49-F238E27FC236}">
                <a16:creationId xmlns:a16="http://schemas.microsoft.com/office/drawing/2014/main" id="{E7B0FF2D-DA7C-7D4D-A32C-27DF18CCFBFD}"/>
              </a:ext>
            </a:extLst>
          </p:cNvPr>
          <p:cNvSpPr>
            <a:spLocks noGrp="1"/>
          </p:cNvSpPr>
          <p:nvPr>
            <p:ph type="body" sz="quarter" idx="14" hasCustomPrompt="1"/>
          </p:nvPr>
        </p:nvSpPr>
        <p:spPr>
          <a:xfrm>
            <a:off x="2667001" y="3813008"/>
            <a:ext cx="6725194" cy="602238"/>
          </a:xfrm>
        </p:spPr>
        <p:txBody>
          <a:bodyPr lIns="0" tIns="0" r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bg1"/>
                </a:solidFill>
                <a:latin typeface="Acumin Pro" panose="020B0504020202020204" pitchFamily="34" charset="77"/>
              </a:defRPr>
            </a:lvl1pPr>
          </a:lstStyle>
          <a:p>
            <a:r>
              <a:rPr lang="en-US" dirty="0">
                <a:solidFill>
                  <a:schemeClr val="accent1"/>
                </a:solidFill>
                <a:effectLst/>
                <a:latin typeface="Acumin Pro" panose="020B0504020202020204" pitchFamily="34" charset="77"/>
              </a:rPr>
              <a:t>https://</a:t>
            </a:r>
            <a:r>
              <a:rPr lang="en-US" dirty="0" err="1">
                <a:solidFill>
                  <a:schemeClr val="accent1"/>
                </a:solidFill>
                <a:effectLst/>
                <a:latin typeface="Acumin Pro" panose="020B0504020202020204" pitchFamily="34" charset="77"/>
              </a:rPr>
              <a:t>support.office.com</a:t>
            </a:r>
            <a:r>
              <a:rPr lang="en-US" dirty="0">
                <a:solidFill>
                  <a:schemeClr val="accent1"/>
                </a:solidFill>
                <a:effectLst/>
                <a:latin typeface="Acumin Pro" panose="020B0504020202020204" pitchFamily="34" charset="77"/>
              </a:rPr>
              <a:t>/</a:t>
            </a:r>
            <a:r>
              <a:rPr lang="en-US" dirty="0" err="1">
                <a:solidFill>
                  <a:schemeClr val="accent1"/>
                </a:solidFill>
                <a:effectLst/>
                <a:latin typeface="Acumin Pro" panose="020B0504020202020204" pitchFamily="34" charset="77"/>
              </a:rPr>
              <a:t>en</a:t>
            </a:r>
            <a:r>
              <a:rPr lang="en-US" dirty="0">
                <a:solidFill>
                  <a:schemeClr val="accent1"/>
                </a:solidFill>
                <a:effectLst/>
                <a:latin typeface="Acumin Pro" panose="020B0504020202020204" pitchFamily="34" charset="77"/>
              </a:rPr>
              <a:t>-us/article/Make-your-PowerPoint-presentations-accessible-6f7772b2-2f33-4bd2-8ca7-dae3b2b3ef25</a:t>
            </a:r>
            <a:endParaRPr lang="en-US" dirty="0">
              <a:solidFill>
                <a:schemeClr val="accent1"/>
              </a:solidFill>
            </a:endParaRPr>
          </a:p>
        </p:txBody>
      </p:sp>
      <p:pic>
        <p:nvPicPr>
          <p:cNvPr id="11" name="Purdue Logo" descr="Purdue Logo">
            <a:extLst>
              <a:ext uri="{FF2B5EF4-FFF2-40B4-BE49-F238E27FC236}">
                <a16:creationId xmlns:a16="http://schemas.microsoft.com/office/drawing/2014/main" id="{729E0708-CAA1-6E42-88EC-DDAEC16FAE2E}"/>
              </a:ext>
            </a:extLst>
          </p:cNvPr>
          <p:cNvPicPr>
            <a:picLocks noChangeAspect="1"/>
          </p:cNvPicPr>
          <p:nvPr userDrawn="1"/>
        </p:nvPicPr>
        <p:blipFill>
          <a:blip r:embed="rId2"/>
          <a:stretch>
            <a:fillRect/>
          </a:stretch>
        </p:blipFill>
        <p:spPr>
          <a:xfrm>
            <a:off x="1738642" y="5984087"/>
            <a:ext cx="2463665" cy="440990"/>
          </a:xfrm>
          <a:prstGeom prst="rect">
            <a:avLst/>
          </a:prstGeom>
        </p:spPr>
      </p:pic>
      <p:sp>
        <p:nvSpPr>
          <p:cNvPr id="7" name="Date"/>
          <p:cNvSpPr>
            <a:spLocks noGrp="1"/>
          </p:cNvSpPr>
          <p:nvPr>
            <p:ph type="dt" sz="half" idx="10"/>
          </p:nvPr>
        </p:nvSpPr>
        <p:spPr>
          <a:xfrm>
            <a:off x="8926248" y="6220740"/>
            <a:ext cx="1021891" cy="323968"/>
          </a:xfrm>
        </p:spPr>
        <p:txBody>
          <a:bodyPr/>
          <a:lstStyle>
            <a:lvl1pPr>
              <a:defRPr>
                <a:solidFill>
                  <a:schemeClr val="bg1">
                    <a:alpha val="70000"/>
                  </a:schemeClr>
                </a:solidFill>
              </a:defRPr>
            </a:lvl1pPr>
          </a:lstStyle>
          <a:p>
            <a:fld id="{D47A9A36-4EB0-BF46-AE48-7CDA251B954B}" type="datetime1">
              <a:rPr lang="en-US" smtClean="0"/>
              <a:t>9/12/2022</a:t>
            </a:fld>
            <a:endParaRPr lang="en-US" dirty="0"/>
          </a:p>
        </p:txBody>
      </p:sp>
      <p:sp>
        <p:nvSpPr>
          <p:cNvPr id="9" name="Slide Number"/>
          <p:cNvSpPr>
            <a:spLocks noGrp="1"/>
          </p:cNvSpPr>
          <p:nvPr>
            <p:ph type="sldNum" sz="quarter" idx="12"/>
          </p:nvPr>
        </p:nvSpPr>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1281648" y="5789"/>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8724900"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10880901"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306990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4032" userDrawn="1">
          <p15:clr>
            <a:srgbClr val="FBAE40"/>
          </p15:clr>
        </p15:guide>
        <p15:guide id="4" pos="5496" userDrawn="1">
          <p15:clr>
            <a:srgbClr val="FBAE40"/>
          </p15:clr>
        </p15:guide>
        <p15:guide id="5" pos="6848" userDrawn="1">
          <p15:clr>
            <a:srgbClr val="FBAE40"/>
          </p15:clr>
        </p15:guide>
        <p15:guide id="6" orient="horz" pos="4080" userDrawn="1">
          <p15:clr>
            <a:srgbClr val="FBAE40"/>
          </p15:clr>
        </p15:guide>
        <p15:guide id="7" pos="1312" userDrawn="1">
          <p15:clr>
            <a:srgbClr val="FBAE40"/>
          </p15:clr>
        </p15:guide>
        <p15:guide id="8" pos="1680" userDrawn="1">
          <p15:clr>
            <a:srgbClr val="FBAE40"/>
          </p15:clr>
        </p15:guide>
        <p15:guide id="9" pos="6264" userDrawn="1">
          <p15:clr>
            <a:srgbClr val="FBAE40"/>
          </p15:clr>
        </p15:guide>
        <p15:guide id="10" pos="6360" userDrawn="1">
          <p15:clr>
            <a:srgbClr val="FBAE40"/>
          </p15:clr>
        </p15:guide>
        <p15:guide id="11" orient="horz" pos="100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2647199" y="1501742"/>
            <a:ext cx="6801602" cy="1685077"/>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dirty="0"/>
              <a:t>Title Slide </a:t>
            </a:r>
            <a:r>
              <a:rPr lang="en-US" dirty="0" err="1"/>
              <a:t>Acumin</a:t>
            </a:r>
            <a:r>
              <a:rPr lang="en-US" dirty="0"/>
              <a:t> Pro Extra Cond Bold Italic 60</a:t>
            </a:r>
          </a:p>
        </p:txBody>
      </p:sp>
      <p:sp>
        <p:nvSpPr>
          <p:cNvPr id="3" name="Subtitle"/>
          <p:cNvSpPr>
            <a:spLocks noGrp="1"/>
          </p:cNvSpPr>
          <p:nvPr>
            <p:ph type="subTitle" idx="1" hasCustomPrompt="1"/>
          </p:nvPr>
        </p:nvSpPr>
        <p:spPr>
          <a:xfrm>
            <a:off x="2647197" y="3937834"/>
            <a:ext cx="6801603" cy="336015"/>
          </a:xfrm>
          <a:noFill/>
        </p:spPr>
        <p:txBody>
          <a:bodyPr wrap="square" lIns="0" tIns="0" rIns="0" bIns="0" anchor="t" anchorCtr="0">
            <a:spAutoFit/>
          </a:bodyPr>
          <a:lstStyle>
            <a:lvl1pPr marL="0" indent="0" algn="l">
              <a:buNone/>
              <a:defRPr sz="2200" b="1" i="0">
                <a:solidFill>
                  <a:schemeClr val="accent4"/>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t>
            </a:r>
            <a:r>
              <a:rPr lang="en-US" dirty="0" err="1"/>
              <a:t>Acumin</a:t>
            </a:r>
            <a:r>
              <a:rPr lang="en-US" dirty="0"/>
              <a:t> Pro Semi Cond Bold 22 </a:t>
            </a:r>
            <a:r>
              <a:rPr lang="en-US" dirty="0" err="1"/>
              <a:t>pt</a:t>
            </a:r>
            <a:endParaRPr lang="en-US" dirty="0"/>
          </a:p>
        </p:txBody>
      </p:sp>
      <p:sp>
        <p:nvSpPr>
          <p:cNvPr id="12" name="Date">
            <a:extLst>
              <a:ext uri="{FF2B5EF4-FFF2-40B4-BE49-F238E27FC236}">
                <a16:creationId xmlns:a16="http://schemas.microsoft.com/office/drawing/2014/main" id="{569EEC58-EAB4-064A-8F4A-AFD41D2C52E3}"/>
              </a:ext>
            </a:extLst>
          </p:cNvPr>
          <p:cNvSpPr>
            <a:spLocks noGrp="1"/>
          </p:cNvSpPr>
          <p:nvPr>
            <p:ph type="dt" sz="half" idx="10"/>
          </p:nvPr>
        </p:nvSpPr>
        <p:spPr>
          <a:xfrm>
            <a:off x="8926248" y="6220740"/>
            <a:ext cx="1021891" cy="323968"/>
          </a:xfrm>
        </p:spPr>
        <p:txBody>
          <a:bodyPr/>
          <a:lstStyle>
            <a:lvl1pPr>
              <a:defRPr>
                <a:solidFill>
                  <a:schemeClr val="accent4">
                    <a:alpha val="70000"/>
                  </a:schemeClr>
                </a:solidFill>
              </a:defRPr>
            </a:lvl1pPr>
          </a:lstStyle>
          <a:p>
            <a:fld id="{D47A9A36-4EB0-BF46-AE48-7CDA251B954B}" type="datetime1">
              <a:rPr lang="en-US" smtClean="0"/>
              <a:pPr/>
              <a:t>9/12/2022</a:t>
            </a:fld>
            <a:endParaRPr lang="en-US" dirty="0"/>
          </a:p>
        </p:txBody>
      </p:sp>
      <p:sp>
        <p:nvSpPr>
          <p:cNvPr id="14" name="Slide Number">
            <a:extLst>
              <a:ext uri="{FF2B5EF4-FFF2-40B4-BE49-F238E27FC236}">
                <a16:creationId xmlns:a16="http://schemas.microsoft.com/office/drawing/2014/main" id="{F5536D05-EE19-B94F-AEFA-CBB9C74BE38E}"/>
              </a:ext>
            </a:extLst>
          </p:cNvPr>
          <p:cNvSpPr>
            <a:spLocks noGrp="1"/>
          </p:cNvSpPr>
          <p:nvPr>
            <p:ph type="sldNum" sz="quarter" idx="12"/>
          </p:nvPr>
        </p:nvSpPr>
        <p:spPr>
          <a:xfrm>
            <a:off x="10096500" y="6200875"/>
            <a:ext cx="487680" cy="365760"/>
          </a:xfrm>
        </p:spPr>
        <p:txBody>
          <a:bodyPr/>
          <a:lstStyle>
            <a:lvl1pPr>
              <a:defRPr>
                <a:solidFill>
                  <a:schemeClr val="accent4"/>
                </a:solidFill>
              </a:defRPr>
            </a:lvl1pPr>
          </a:lstStyle>
          <a:p>
            <a:fld id="{8A7A6979-0714-4377-B894-6BE4C2D6E202}" type="slidenum">
              <a:rPr lang="en-US" smtClean="0"/>
              <a:pPr/>
              <a:t>‹#›</a:t>
            </a:fld>
            <a:endParaRPr lang="en-US" dirty="0"/>
          </a:p>
        </p:txBody>
      </p:sp>
      <p:cxnSp>
        <p:nvCxnSpPr>
          <p:cNvPr id="16" name="Line 1">
            <a:extLst>
              <a:ext uri="{FF2B5EF4-FFF2-40B4-BE49-F238E27FC236}">
                <a16:creationId xmlns:a16="http://schemas.microsoft.com/office/drawing/2014/main" id="{6A4A8F82-5B38-7048-AC2C-C6614B1C1F87}"/>
              </a:ext>
            </a:extLst>
          </p:cNvPr>
          <p:cNvCxnSpPr/>
          <p:nvPr userDrawn="1"/>
        </p:nvCxnSpPr>
        <p:spPr>
          <a:xfrm>
            <a:off x="1281648" y="5789"/>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Line 2">
            <a:extLst>
              <a:ext uri="{FF2B5EF4-FFF2-40B4-BE49-F238E27FC236}">
                <a16:creationId xmlns:a16="http://schemas.microsoft.com/office/drawing/2014/main" id="{8D8B04B8-2399-454A-B669-A05BD4291FE0}"/>
              </a:ext>
            </a:extLst>
          </p:cNvPr>
          <p:cNvCxnSpPr>
            <a:cxnSpLocks/>
          </p:cNvCxnSpPr>
          <p:nvPr userDrawn="1"/>
        </p:nvCxnSpPr>
        <p:spPr>
          <a:xfrm>
            <a:off x="8724900"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Line 3">
            <a:extLst>
              <a:ext uri="{FF2B5EF4-FFF2-40B4-BE49-F238E27FC236}">
                <a16:creationId xmlns:a16="http://schemas.microsoft.com/office/drawing/2014/main" id="{E7D4788F-092F-E04C-9AB1-9F6377412706}"/>
              </a:ext>
            </a:extLst>
          </p:cNvPr>
          <p:cNvCxnSpPr>
            <a:cxnSpLocks/>
          </p:cNvCxnSpPr>
          <p:nvPr userDrawn="1"/>
        </p:nvCxnSpPr>
        <p:spPr>
          <a:xfrm>
            <a:off x="10880901"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urdue CoBrand">
            <a:extLst>
              <a:ext uri="{FF2B5EF4-FFF2-40B4-BE49-F238E27FC236}">
                <a16:creationId xmlns:a16="http://schemas.microsoft.com/office/drawing/2014/main" id="{12351E07-4384-664F-BA98-1243BFDAEC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7795" y="5981517"/>
            <a:ext cx="4312200" cy="460491"/>
          </a:xfrm>
          <a:prstGeom prst="rect">
            <a:avLst/>
          </a:prstGeom>
        </p:spPr>
      </p:pic>
    </p:spTree>
    <p:extLst>
      <p:ext uri="{BB962C8B-B14F-4D97-AF65-F5344CB8AC3E}">
        <p14:creationId xmlns:p14="http://schemas.microsoft.com/office/powerpoint/2010/main" val="246350217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165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Slide - Copy">
    <p:bg>
      <p:bgPr>
        <a:solidFill>
          <a:schemeClr val="accent4"/>
        </a:solidFill>
        <a:effectLst/>
      </p:bgPr>
    </p:bg>
    <p:spTree>
      <p:nvGrpSpPr>
        <p:cNvPr id="1" name=""/>
        <p:cNvGrpSpPr/>
        <p:nvPr/>
      </p:nvGrpSpPr>
      <p:grpSpPr>
        <a:xfrm>
          <a:off x="0" y="0"/>
          <a:ext cx="0" cy="0"/>
          <a:chOff x="0" y="0"/>
          <a:chExt cx="0" cy="0"/>
        </a:xfrm>
      </p:grpSpPr>
      <p:sp>
        <p:nvSpPr>
          <p:cNvPr id="26" name="Black Bar">
            <a:extLst>
              <a:ext uri="{FF2B5EF4-FFF2-40B4-BE49-F238E27FC236}">
                <a16:creationId xmlns:a16="http://schemas.microsoft.com/office/drawing/2014/main" id="{A66A797F-CC2D-F24E-8D26-8632FDB68C4C}"/>
              </a:ext>
            </a:extLst>
          </p:cNvPr>
          <p:cNvSpPr/>
          <p:nvPr userDrawn="1"/>
        </p:nvSpPr>
        <p:spPr>
          <a:xfrm>
            <a:off x="1773864" y="0"/>
            <a:ext cx="9884736" cy="90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2107520" y="437030"/>
            <a:ext cx="7988980"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2107518" y="1345167"/>
            <a:ext cx="7988982" cy="341599"/>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25" name="Body Text">
            <a:extLst>
              <a:ext uri="{FF2B5EF4-FFF2-40B4-BE49-F238E27FC236}">
                <a16:creationId xmlns:a16="http://schemas.microsoft.com/office/drawing/2014/main" id="{9F798712-4535-8340-942F-27FFD5E3FE9B}"/>
              </a:ext>
            </a:extLst>
          </p:cNvPr>
          <p:cNvSpPr>
            <a:spLocks noGrp="1"/>
          </p:cNvSpPr>
          <p:nvPr>
            <p:ph type="body" sz="quarter" idx="14" hasCustomPrompt="1"/>
          </p:nvPr>
        </p:nvSpPr>
        <p:spPr>
          <a:xfrm>
            <a:off x="2666056" y="1917389"/>
            <a:ext cx="7366000"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p:txBody>
      </p:sp>
      <p:sp>
        <p:nvSpPr>
          <p:cNvPr id="16" name="Date">
            <a:extLst>
              <a:ext uri="{FF2B5EF4-FFF2-40B4-BE49-F238E27FC236}">
                <a16:creationId xmlns:a16="http://schemas.microsoft.com/office/drawing/2014/main" id="{714077B3-45FB-7B43-8C19-3B82C49646B4}"/>
              </a:ext>
            </a:extLst>
          </p:cNvPr>
          <p:cNvSpPr>
            <a:spLocks noGrp="1"/>
          </p:cNvSpPr>
          <p:nvPr>
            <p:ph type="dt" sz="half" idx="10"/>
          </p:nvPr>
        </p:nvSpPr>
        <p:spPr>
          <a:xfrm>
            <a:off x="8926248" y="6220740"/>
            <a:ext cx="1021891" cy="323968"/>
          </a:xfrm>
        </p:spPr>
        <p:txBody>
          <a:bodyPr/>
          <a:lstStyle>
            <a:lvl1pPr>
              <a:defRPr>
                <a:solidFill>
                  <a:schemeClr val="bg1">
                    <a:alpha val="70000"/>
                  </a:schemeClr>
                </a:solidFill>
              </a:defRPr>
            </a:lvl1pPr>
          </a:lstStyle>
          <a:p>
            <a:fld id="{D47A9A36-4EB0-BF46-AE48-7CDA251B954B}" type="datetime1">
              <a:rPr lang="en-US" smtClean="0"/>
              <a:t>9/12/2022</a:t>
            </a:fld>
            <a:endParaRPr lang="en-US" dirty="0"/>
          </a:p>
        </p:txBody>
      </p:sp>
      <p:sp>
        <p:nvSpPr>
          <p:cNvPr id="17" name="Slide Number">
            <a:extLst>
              <a:ext uri="{FF2B5EF4-FFF2-40B4-BE49-F238E27FC236}">
                <a16:creationId xmlns:a16="http://schemas.microsoft.com/office/drawing/2014/main" id="{9877984E-7F57-E649-B9D9-2C2240989518}"/>
              </a:ext>
            </a:extLst>
          </p:cNvPr>
          <p:cNvSpPr>
            <a:spLocks noGrp="1"/>
          </p:cNvSpPr>
          <p:nvPr>
            <p:ph type="sldNum" sz="quarter" idx="12"/>
          </p:nvPr>
        </p:nvSpPr>
        <p:spPr>
          <a:xfrm>
            <a:off x="10096500" y="6200875"/>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9" name="Line 1">
            <a:extLst>
              <a:ext uri="{FF2B5EF4-FFF2-40B4-BE49-F238E27FC236}">
                <a16:creationId xmlns:a16="http://schemas.microsoft.com/office/drawing/2014/main" id="{8936B9D4-1725-3C46-A32F-C28623BAF26E}"/>
              </a:ext>
            </a:extLst>
          </p:cNvPr>
          <p:cNvCxnSpPr/>
          <p:nvPr userDrawn="1"/>
        </p:nvCxnSpPr>
        <p:spPr>
          <a:xfrm>
            <a:off x="1281648" y="5789"/>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Line 2">
            <a:extLst>
              <a:ext uri="{FF2B5EF4-FFF2-40B4-BE49-F238E27FC236}">
                <a16:creationId xmlns:a16="http://schemas.microsoft.com/office/drawing/2014/main" id="{A8A4F2E5-6CC0-B242-9D18-2446C1D7DE8A}"/>
              </a:ext>
            </a:extLst>
          </p:cNvPr>
          <p:cNvCxnSpPr>
            <a:cxnSpLocks/>
          </p:cNvCxnSpPr>
          <p:nvPr userDrawn="1"/>
        </p:nvCxnSpPr>
        <p:spPr>
          <a:xfrm>
            <a:off x="8724900"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Line 3">
            <a:extLst>
              <a:ext uri="{FF2B5EF4-FFF2-40B4-BE49-F238E27FC236}">
                <a16:creationId xmlns:a16="http://schemas.microsoft.com/office/drawing/2014/main" id="{C07B1E83-E1FB-094B-9F1A-D5DE2767524D}"/>
              </a:ext>
            </a:extLst>
          </p:cNvPr>
          <p:cNvCxnSpPr>
            <a:cxnSpLocks/>
          </p:cNvCxnSpPr>
          <p:nvPr userDrawn="1"/>
        </p:nvCxnSpPr>
        <p:spPr>
          <a:xfrm>
            <a:off x="10880901"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Purdue CoBrand">
            <a:extLst>
              <a:ext uri="{FF2B5EF4-FFF2-40B4-BE49-F238E27FC236}">
                <a16:creationId xmlns:a16="http://schemas.microsoft.com/office/drawing/2014/main" id="{12351E07-4384-664F-BA98-1243BFDAEC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7795" y="5981517"/>
            <a:ext cx="4312200" cy="460490"/>
          </a:xfrm>
          <a:prstGeom prst="rect">
            <a:avLst/>
          </a:prstGeom>
        </p:spPr>
      </p:pic>
    </p:spTree>
    <p:extLst>
      <p:ext uri="{BB962C8B-B14F-4D97-AF65-F5344CB8AC3E}">
        <p14:creationId xmlns:p14="http://schemas.microsoft.com/office/powerpoint/2010/main" val="14067548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1104" userDrawn="1">
          <p15:clr>
            <a:srgbClr val="FBAE40"/>
          </p15:clr>
        </p15:guide>
        <p15:guide id="8" pos="16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Copy &amp; Pic/Chart">
    <p:bg>
      <p:bgPr>
        <a:solidFill>
          <a:schemeClr val="accent4"/>
        </a:solidFill>
        <a:effectLst/>
      </p:bgPr>
    </p:bg>
    <p:spTree>
      <p:nvGrpSpPr>
        <p:cNvPr id="1" name=""/>
        <p:cNvGrpSpPr/>
        <p:nvPr/>
      </p:nvGrpSpPr>
      <p:grpSpPr>
        <a:xfrm>
          <a:off x="0" y="0"/>
          <a:ext cx="0" cy="0"/>
          <a:chOff x="0" y="0"/>
          <a:chExt cx="0" cy="0"/>
        </a:xfrm>
      </p:grpSpPr>
      <p:sp>
        <p:nvSpPr>
          <p:cNvPr id="24" name="Black Bar">
            <a:extLst>
              <a:ext uri="{FF2B5EF4-FFF2-40B4-BE49-F238E27FC236}">
                <a16:creationId xmlns:a16="http://schemas.microsoft.com/office/drawing/2014/main" id="{0AE71379-F4D3-D147-9F20-2FE1D74B2D32}"/>
              </a:ext>
            </a:extLst>
          </p:cNvPr>
          <p:cNvSpPr/>
          <p:nvPr userDrawn="1"/>
        </p:nvSpPr>
        <p:spPr>
          <a:xfrm>
            <a:off x="1773864" y="0"/>
            <a:ext cx="9884736" cy="90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Title">
            <a:extLst>
              <a:ext uri="{FF2B5EF4-FFF2-40B4-BE49-F238E27FC236}">
                <a16:creationId xmlns:a16="http://schemas.microsoft.com/office/drawing/2014/main" id="{D4CA7DB8-4B5A-E34E-9870-26F61BD3E47D}"/>
              </a:ext>
            </a:extLst>
          </p:cNvPr>
          <p:cNvSpPr>
            <a:spLocks noGrp="1"/>
          </p:cNvSpPr>
          <p:nvPr>
            <p:ph type="ctrTitle" hasCustomPrompt="1"/>
          </p:nvPr>
        </p:nvSpPr>
        <p:spPr bwMode="blackWhite">
          <a:xfrm>
            <a:off x="2107520" y="437030"/>
            <a:ext cx="7988978"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26" name="Subhead">
            <a:extLst>
              <a:ext uri="{FF2B5EF4-FFF2-40B4-BE49-F238E27FC236}">
                <a16:creationId xmlns:a16="http://schemas.microsoft.com/office/drawing/2014/main" id="{1DF492DD-020D-4A41-BFE4-1758A1DC7221}"/>
              </a:ext>
            </a:extLst>
          </p:cNvPr>
          <p:cNvSpPr>
            <a:spLocks noGrp="1"/>
          </p:cNvSpPr>
          <p:nvPr>
            <p:ph type="subTitle" idx="1" hasCustomPrompt="1"/>
          </p:nvPr>
        </p:nvSpPr>
        <p:spPr>
          <a:xfrm>
            <a:off x="2107518" y="1345167"/>
            <a:ext cx="7988980" cy="341599"/>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19" name="Body Text">
            <a:extLst>
              <a:ext uri="{FF2B5EF4-FFF2-40B4-BE49-F238E27FC236}">
                <a16:creationId xmlns:a16="http://schemas.microsoft.com/office/drawing/2014/main" id="{4B5CCD19-DE21-294C-8B0B-3103725AE082}"/>
              </a:ext>
            </a:extLst>
          </p:cNvPr>
          <p:cNvSpPr>
            <a:spLocks noGrp="1"/>
          </p:cNvSpPr>
          <p:nvPr>
            <p:ph type="body" sz="quarter" idx="14" hasCustomPrompt="1"/>
          </p:nvPr>
        </p:nvSpPr>
        <p:spPr>
          <a:xfrm>
            <a:off x="2665914" y="1917389"/>
            <a:ext cx="4081046"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lvl="0"/>
            <a:endParaRPr lang="en-US" dirty="0"/>
          </a:p>
        </p:txBody>
      </p:sp>
      <p:cxnSp>
        <p:nvCxnSpPr>
          <p:cNvPr id="23" name="Line 3">
            <a:extLst>
              <a:ext uri="{FF2B5EF4-FFF2-40B4-BE49-F238E27FC236}">
                <a16:creationId xmlns:a16="http://schemas.microsoft.com/office/drawing/2014/main" id="{3DD2E154-C016-6747-BDF9-C46FDA8D5574}"/>
              </a:ext>
            </a:extLst>
          </p:cNvPr>
          <p:cNvCxnSpPr>
            <a:cxnSpLocks/>
          </p:cNvCxnSpPr>
          <p:nvPr userDrawn="1"/>
        </p:nvCxnSpPr>
        <p:spPr>
          <a:xfrm>
            <a:off x="10880901"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Picture or Chart" descr="Picture or Chart">
            <a:extLst>
              <a:ext uri="{FF2B5EF4-FFF2-40B4-BE49-F238E27FC236}">
                <a16:creationId xmlns:a16="http://schemas.microsoft.com/office/drawing/2014/main" id="{699BD747-48B6-2547-8F7C-25A44594F612}"/>
              </a:ext>
            </a:extLst>
          </p:cNvPr>
          <p:cNvSpPr>
            <a:spLocks noGrp="1"/>
          </p:cNvSpPr>
          <p:nvPr>
            <p:ph sz="quarter" idx="13" hasCustomPrompt="1"/>
          </p:nvPr>
        </p:nvSpPr>
        <p:spPr>
          <a:xfrm>
            <a:off x="7093131" y="1920876"/>
            <a:ext cx="4561597" cy="2982913"/>
          </a:xfrm>
          <a:solidFill>
            <a:schemeClr val="accent4"/>
          </a:solidFill>
        </p:spPr>
        <p:txBody>
          <a:bodyPr lIns="0" tIns="0" rIns="0" bIns="0" anchor="ctr" anchorCtr="0"/>
          <a:lstStyle>
            <a:lvl1pPr algn="ctr">
              <a:defRPr b="0" i="0">
                <a:solidFill>
                  <a:schemeClr val="bg1"/>
                </a:solidFill>
                <a:latin typeface="Acumin Pro" panose="020B0504020202020204" pitchFamily="34" charset="77"/>
              </a:defRPr>
            </a:lvl1pPr>
            <a:lvl4pPr marL="685800" indent="0" algn="ctr">
              <a:buNone/>
              <a:defRPr>
                <a:solidFill>
                  <a:schemeClr val="bg1"/>
                </a:solidFill>
              </a:defRPr>
            </a:lvl4pPr>
          </a:lstStyle>
          <a:p>
            <a:pPr lvl="0"/>
            <a:r>
              <a:rPr lang="en-US" dirty="0"/>
              <a:t>Insert picture or chart here</a:t>
            </a:r>
          </a:p>
        </p:txBody>
      </p:sp>
      <p:sp>
        <p:nvSpPr>
          <p:cNvPr id="16" name="Date">
            <a:extLst>
              <a:ext uri="{FF2B5EF4-FFF2-40B4-BE49-F238E27FC236}">
                <a16:creationId xmlns:a16="http://schemas.microsoft.com/office/drawing/2014/main" id="{C8365B71-1339-9448-BF22-95AA51DA73FB}"/>
              </a:ext>
            </a:extLst>
          </p:cNvPr>
          <p:cNvSpPr>
            <a:spLocks noGrp="1"/>
          </p:cNvSpPr>
          <p:nvPr>
            <p:ph type="dt" sz="half" idx="10"/>
          </p:nvPr>
        </p:nvSpPr>
        <p:spPr>
          <a:xfrm>
            <a:off x="8926248" y="6220740"/>
            <a:ext cx="1021891" cy="323968"/>
          </a:xfrm>
        </p:spPr>
        <p:txBody>
          <a:bodyPr/>
          <a:lstStyle>
            <a:lvl1pPr>
              <a:defRPr>
                <a:solidFill>
                  <a:schemeClr val="bg1">
                    <a:alpha val="70000"/>
                  </a:schemeClr>
                </a:solidFill>
              </a:defRPr>
            </a:lvl1pPr>
          </a:lstStyle>
          <a:p>
            <a:fld id="{D47A9A36-4EB0-BF46-AE48-7CDA251B954B}" type="datetime1">
              <a:rPr lang="en-US" smtClean="0"/>
              <a:t>9/12/2022</a:t>
            </a:fld>
            <a:endParaRPr lang="en-US" dirty="0"/>
          </a:p>
        </p:txBody>
      </p:sp>
      <p:sp>
        <p:nvSpPr>
          <p:cNvPr id="17" name="Slide Number">
            <a:extLst>
              <a:ext uri="{FF2B5EF4-FFF2-40B4-BE49-F238E27FC236}">
                <a16:creationId xmlns:a16="http://schemas.microsoft.com/office/drawing/2014/main" id="{90CEF399-1C96-2B44-8CD0-34997E7B715B}"/>
              </a:ext>
            </a:extLst>
          </p:cNvPr>
          <p:cNvSpPr>
            <a:spLocks noGrp="1"/>
          </p:cNvSpPr>
          <p:nvPr>
            <p:ph type="sldNum" sz="quarter" idx="12"/>
          </p:nvPr>
        </p:nvSpPr>
        <p:spPr>
          <a:xfrm>
            <a:off x="10096500" y="6200875"/>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21" name="Line 1">
            <a:extLst>
              <a:ext uri="{FF2B5EF4-FFF2-40B4-BE49-F238E27FC236}">
                <a16:creationId xmlns:a16="http://schemas.microsoft.com/office/drawing/2014/main" id="{CADA4B44-4E54-AC4F-B94D-753D8198844A}"/>
              </a:ext>
            </a:extLst>
          </p:cNvPr>
          <p:cNvCxnSpPr/>
          <p:nvPr userDrawn="1"/>
        </p:nvCxnSpPr>
        <p:spPr>
          <a:xfrm>
            <a:off x="1281648" y="5789"/>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Line 2">
            <a:extLst>
              <a:ext uri="{FF2B5EF4-FFF2-40B4-BE49-F238E27FC236}">
                <a16:creationId xmlns:a16="http://schemas.microsoft.com/office/drawing/2014/main" id="{FC7C8D95-DE0A-F44D-8875-2ED2F195BB2F}"/>
              </a:ext>
            </a:extLst>
          </p:cNvPr>
          <p:cNvCxnSpPr>
            <a:cxnSpLocks/>
          </p:cNvCxnSpPr>
          <p:nvPr userDrawn="1"/>
        </p:nvCxnSpPr>
        <p:spPr>
          <a:xfrm>
            <a:off x="8724900"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2" name="Purdue CoBrand">
            <a:extLst>
              <a:ext uri="{FF2B5EF4-FFF2-40B4-BE49-F238E27FC236}">
                <a16:creationId xmlns:a16="http://schemas.microsoft.com/office/drawing/2014/main" id="{12351E07-4384-664F-BA98-1243BFDAEC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7795" y="5981517"/>
            <a:ext cx="4312200" cy="460490"/>
          </a:xfrm>
          <a:prstGeom prst="rect">
            <a:avLst/>
          </a:prstGeom>
        </p:spPr>
      </p:pic>
    </p:spTree>
    <p:extLst>
      <p:ext uri="{BB962C8B-B14F-4D97-AF65-F5344CB8AC3E}">
        <p14:creationId xmlns:p14="http://schemas.microsoft.com/office/powerpoint/2010/main" val="18154640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4032" userDrawn="1">
          <p15:clr>
            <a:srgbClr val="FBAE40"/>
          </p15:clr>
        </p15:guide>
        <p15:guide id="4" pos="7344" userDrawn="1">
          <p15:clr>
            <a:srgbClr val="FBAE40"/>
          </p15:clr>
        </p15:guide>
        <p15:guide id="5" pos="6848" userDrawn="1">
          <p15:clr>
            <a:srgbClr val="FBAE40"/>
          </p15:clr>
        </p15:guide>
        <p15:guide id="6" orient="horz" pos="4080" userDrawn="1">
          <p15:clr>
            <a:srgbClr val="FBAE40"/>
          </p15:clr>
        </p15:guide>
        <p15:guide id="7" pos="1104" userDrawn="1">
          <p15:clr>
            <a:srgbClr val="FBAE40"/>
          </p15:clr>
        </p15:guide>
        <p15:guide id="8" pos="16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Slide - Picture">
    <p:bg>
      <p:bgPr>
        <a:solidFill>
          <a:schemeClr val="accent4"/>
        </a:solidFill>
        <a:effectLst/>
      </p:bgPr>
    </p:bg>
    <p:spTree>
      <p:nvGrpSpPr>
        <p:cNvPr id="1" name=""/>
        <p:cNvGrpSpPr/>
        <p:nvPr/>
      </p:nvGrpSpPr>
      <p:grpSpPr>
        <a:xfrm>
          <a:off x="0" y="0"/>
          <a:ext cx="0" cy="0"/>
          <a:chOff x="0" y="0"/>
          <a:chExt cx="0" cy="0"/>
        </a:xfrm>
      </p:grpSpPr>
      <p:sp>
        <p:nvSpPr>
          <p:cNvPr id="17" name="Picture" descr="Picture Description">
            <a:extLst>
              <a:ext uri="{FF2B5EF4-FFF2-40B4-BE49-F238E27FC236}">
                <a16:creationId xmlns:a16="http://schemas.microsoft.com/office/drawing/2014/main" id="{B6A7C9B5-3617-0144-A4ED-16186741E8C3}"/>
              </a:ext>
            </a:extLst>
          </p:cNvPr>
          <p:cNvSpPr>
            <a:spLocks noGrp="1"/>
          </p:cNvSpPr>
          <p:nvPr>
            <p:ph type="pic" sz="quarter" idx="13"/>
          </p:nvPr>
        </p:nvSpPr>
        <p:spPr>
          <a:xfrm>
            <a:off x="0" y="0"/>
            <a:ext cx="12192000" cy="6858000"/>
          </a:xfrm>
        </p:spPr>
        <p:txBody>
          <a:bodyPr anchor="ctr" anchorCtr="1"/>
          <a:lstStyle>
            <a:lvl1pPr marL="0" indent="0" algn="ctr">
              <a:buFontTx/>
              <a:buNone/>
              <a:defRPr baseline="0">
                <a:solidFill>
                  <a:schemeClr val="bg1"/>
                </a:solidFill>
                <a:latin typeface="Acumin Pro" panose="020B0504020202020204" pitchFamily="34" charset="77"/>
              </a:defRPr>
            </a:lvl1pPr>
          </a:lstStyle>
          <a:p>
            <a:r>
              <a:rPr lang="en-US"/>
              <a:t>Click icon to add picture</a:t>
            </a:r>
            <a:endParaRPr lang="en-US" dirty="0"/>
          </a:p>
        </p:txBody>
      </p:sp>
      <p:sp>
        <p:nvSpPr>
          <p:cNvPr id="3" name="Photo caption"/>
          <p:cNvSpPr>
            <a:spLocks noGrp="1"/>
          </p:cNvSpPr>
          <p:nvPr>
            <p:ph type="subTitle" idx="1" hasCustomPrompt="1"/>
          </p:nvPr>
        </p:nvSpPr>
        <p:spPr>
          <a:xfrm>
            <a:off x="7301170" y="219206"/>
            <a:ext cx="3574087" cy="1107996"/>
          </a:xfrm>
          <a:noFill/>
        </p:spPr>
        <p:txBody>
          <a:bodyPr wrap="square" lIns="0" tIns="0" rIns="0" bIns="0" anchor="t" anchorCtr="0">
            <a:spAutoFit/>
          </a:bodyPr>
          <a:lstStyle>
            <a:lvl1pPr marL="0" indent="0" algn="l">
              <a:buNone/>
              <a:defRPr sz="1800" b="1" i="0">
                <a:solidFill>
                  <a:schemeClr val="bg1"/>
                </a:solidFill>
                <a:latin typeface="Acumin Pro" panose="020B0504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Brief photo caption. Place in top left or right corner. </a:t>
            </a:r>
            <a:r>
              <a:rPr lang="en-US" dirty="0" err="1"/>
              <a:t>Acumin</a:t>
            </a:r>
            <a:r>
              <a:rPr lang="en-US" dirty="0"/>
              <a:t> Pro Bold 18 pt. Make text black or white for legibility.</a:t>
            </a:r>
          </a:p>
        </p:txBody>
      </p:sp>
      <p:sp>
        <p:nvSpPr>
          <p:cNvPr id="11" name="Date">
            <a:extLst>
              <a:ext uri="{FF2B5EF4-FFF2-40B4-BE49-F238E27FC236}">
                <a16:creationId xmlns:a16="http://schemas.microsoft.com/office/drawing/2014/main" id="{F330C439-AFA6-B840-9D2A-258668D35CA5}"/>
              </a:ext>
            </a:extLst>
          </p:cNvPr>
          <p:cNvSpPr>
            <a:spLocks noGrp="1"/>
          </p:cNvSpPr>
          <p:nvPr>
            <p:ph type="dt" sz="half" idx="10"/>
          </p:nvPr>
        </p:nvSpPr>
        <p:spPr>
          <a:xfrm>
            <a:off x="8926248" y="6220740"/>
            <a:ext cx="1021891" cy="323968"/>
          </a:xfrm>
        </p:spPr>
        <p:txBody>
          <a:bodyPr/>
          <a:lstStyle>
            <a:lvl1pPr>
              <a:defRPr>
                <a:solidFill>
                  <a:schemeClr val="bg1">
                    <a:alpha val="70000"/>
                  </a:schemeClr>
                </a:solidFill>
              </a:defRPr>
            </a:lvl1pPr>
          </a:lstStyle>
          <a:p>
            <a:fld id="{D47A9A36-4EB0-BF46-AE48-7CDA251B954B}" type="datetime1">
              <a:rPr lang="en-US" smtClean="0"/>
              <a:t>9/12/2022</a:t>
            </a:fld>
            <a:endParaRPr lang="en-US" dirty="0"/>
          </a:p>
        </p:txBody>
      </p:sp>
      <p:sp>
        <p:nvSpPr>
          <p:cNvPr id="14" name="Slide Number">
            <a:extLst>
              <a:ext uri="{FF2B5EF4-FFF2-40B4-BE49-F238E27FC236}">
                <a16:creationId xmlns:a16="http://schemas.microsoft.com/office/drawing/2014/main" id="{ACC80B6D-3922-3742-99F9-101C945C2B33}"/>
              </a:ext>
            </a:extLst>
          </p:cNvPr>
          <p:cNvSpPr>
            <a:spLocks noGrp="1"/>
          </p:cNvSpPr>
          <p:nvPr>
            <p:ph type="sldNum" sz="quarter" idx="12"/>
          </p:nvPr>
        </p:nvSpPr>
        <p:spPr>
          <a:xfrm>
            <a:off x="10096500" y="6200875"/>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6" name="Line 1">
            <a:extLst>
              <a:ext uri="{FF2B5EF4-FFF2-40B4-BE49-F238E27FC236}">
                <a16:creationId xmlns:a16="http://schemas.microsoft.com/office/drawing/2014/main" id="{C3371811-B9A9-444C-B8E2-DFC8B92FFA90}"/>
              </a:ext>
            </a:extLst>
          </p:cNvPr>
          <p:cNvCxnSpPr/>
          <p:nvPr userDrawn="1"/>
        </p:nvCxnSpPr>
        <p:spPr>
          <a:xfrm>
            <a:off x="1281648" y="5789"/>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Line 2">
            <a:extLst>
              <a:ext uri="{FF2B5EF4-FFF2-40B4-BE49-F238E27FC236}">
                <a16:creationId xmlns:a16="http://schemas.microsoft.com/office/drawing/2014/main" id="{E3D41B36-C946-AA44-BFF4-3F3A6A8607A2}"/>
              </a:ext>
            </a:extLst>
          </p:cNvPr>
          <p:cNvCxnSpPr>
            <a:cxnSpLocks/>
          </p:cNvCxnSpPr>
          <p:nvPr userDrawn="1"/>
        </p:nvCxnSpPr>
        <p:spPr>
          <a:xfrm>
            <a:off x="8724900"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Line 3">
            <a:extLst>
              <a:ext uri="{FF2B5EF4-FFF2-40B4-BE49-F238E27FC236}">
                <a16:creationId xmlns:a16="http://schemas.microsoft.com/office/drawing/2014/main" id="{A246739C-3DD5-DF4C-BFF4-0B3AF76695B4}"/>
              </a:ext>
            </a:extLst>
          </p:cNvPr>
          <p:cNvCxnSpPr>
            <a:cxnSpLocks/>
          </p:cNvCxnSpPr>
          <p:nvPr userDrawn="1"/>
        </p:nvCxnSpPr>
        <p:spPr>
          <a:xfrm>
            <a:off x="10880901"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9" name="Purdue CoBrand">
            <a:extLst>
              <a:ext uri="{FF2B5EF4-FFF2-40B4-BE49-F238E27FC236}">
                <a16:creationId xmlns:a16="http://schemas.microsoft.com/office/drawing/2014/main" id="{12351E07-4384-664F-BA98-1243BFDAEC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7795" y="5981517"/>
            <a:ext cx="4312200" cy="460490"/>
          </a:xfrm>
          <a:prstGeom prst="rect">
            <a:avLst/>
          </a:prstGeom>
        </p:spPr>
      </p:pic>
    </p:spTree>
    <p:extLst>
      <p:ext uri="{BB962C8B-B14F-4D97-AF65-F5344CB8AC3E}">
        <p14:creationId xmlns:p14="http://schemas.microsoft.com/office/powerpoint/2010/main" val="418625800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Slide - Fact/Highlight">
    <p:bg>
      <p:bgPr>
        <a:solidFill>
          <a:schemeClr val="accent4"/>
        </a:solidFill>
        <a:effectLst/>
      </p:bgPr>
    </p:bg>
    <p:spTree>
      <p:nvGrpSpPr>
        <p:cNvPr id="1" name=""/>
        <p:cNvGrpSpPr/>
        <p:nvPr/>
      </p:nvGrpSpPr>
      <p:grpSpPr>
        <a:xfrm>
          <a:off x="0" y="0"/>
          <a:ext cx="0" cy="0"/>
          <a:chOff x="0" y="0"/>
          <a:chExt cx="0" cy="0"/>
        </a:xfrm>
      </p:grpSpPr>
      <p:sp>
        <p:nvSpPr>
          <p:cNvPr id="6" name="Gold Background">
            <a:extLst>
              <a:ext uri="{FF2B5EF4-FFF2-40B4-BE49-F238E27FC236}">
                <a16:creationId xmlns:a16="http://schemas.microsoft.com/office/drawing/2014/main" id="{5CCAEC11-865D-CB4B-88E8-5AF51FB37FBE}"/>
              </a:ext>
            </a:extLst>
          </p:cNvPr>
          <p:cNvSpPr/>
          <p:nvPr/>
        </p:nvSpPr>
        <p:spPr>
          <a:xfrm>
            <a:off x="1" y="0"/>
            <a:ext cx="12191999" cy="68522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Heading"/>
          <p:cNvSpPr>
            <a:spLocks noGrp="1"/>
          </p:cNvSpPr>
          <p:nvPr>
            <p:ph type="ctrTitle" hasCustomPrompt="1"/>
          </p:nvPr>
        </p:nvSpPr>
        <p:spPr bwMode="blackWhite">
          <a:xfrm>
            <a:off x="2893545" y="1479629"/>
            <a:ext cx="6419331" cy="1210973"/>
          </a:xfrm>
          <a:prstGeom prst="rect">
            <a:avLst/>
          </a:prstGeom>
          <a:noFill/>
          <a:ln w="38100">
            <a:noFill/>
          </a:ln>
        </p:spPr>
        <p:txBody>
          <a:bodyPr wrap="square" lIns="0" tIns="0" rIns="0" bIns="0" anchor="t" anchorCtr="0">
            <a:spAutoFit/>
          </a:bodyPr>
          <a:lstStyle>
            <a:lvl1pPr algn="ctr">
              <a:defRPr sz="8600" b="1" i="0" cap="none" spc="300">
                <a:solidFill>
                  <a:schemeClr val="accent2"/>
                </a:solidFill>
                <a:latin typeface="United Sans Rg Md" pitchFamily="50" charset="0"/>
              </a:defRPr>
            </a:lvl1pPr>
          </a:lstStyle>
          <a:p>
            <a:r>
              <a:rPr lang="en-US" spc="0" dirty="0">
                <a:latin typeface="United Sans Rg Md" pitchFamily="50" charset="0"/>
              </a:rPr>
              <a:t>123</a:t>
            </a:r>
            <a:endParaRPr lang="en-US" dirty="0"/>
          </a:p>
        </p:txBody>
      </p:sp>
      <p:sp>
        <p:nvSpPr>
          <p:cNvPr id="20" name="Black Bar">
            <a:extLst>
              <a:ext uri="{FF2B5EF4-FFF2-40B4-BE49-F238E27FC236}">
                <a16:creationId xmlns:a16="http://schemas.microsoft.com/office/drawing/2014/main" id="{EACB2F0C-1C3D-CD48-AD13-7B5AD683F7C7}"/>
              </a:ext>
            </a:extLst>
          </p:cNvPr>
          <p:cNvSpPr/>
          <p:nvPr/>
        </p:nvSpPr>
        <p:spPr>
          <a:xfrm>
            <a:off x="2648277" y="2744421"/>
            <a:ext cx="6905456" cy="440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ubhead"/>
          <p:cNvSpPr>
            <a:spLocks noGrp="1"/>
          </p:cNvSpPr>
          <p:nvPr>
            <p:ph type="subTitle" idx="1" hasCustomPrompt="1"/>
          </p:nvPr>
        </p:nvSpPr>
        <p:spPr>
          <a:xfrm>
            <a:off x="2648276" y="2706475"/>
            <a:ext cx="6895463" cy="553998"/>
          </a:xfrm>
          <a:noFill/>
        </p:spPr>
        <p:txBody>
          <a:bodyPr wrap="square" lIns="0" tIns="0" rIns="0" bIns="0" anchor="t" anchorCtr="0">
            <a:spAutoFit/>
          </a:bodyPr>
          <a:lstStyle>
            <a:lvl1pPr marL="0" indent="0" algn="ctr">
              <a:buNone/>
              <a:defRPr sz="3600" b="1" i="0" spc="300">
                <a:solidFill>
                  <a:schemeClr val="accent4"/>
                </a:solidFill>
                <a:latin typeface="United Sans Cd Md" pitchFamily="50"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TOPIC OR TITLE</a:t>
            </a:r>
          </a:p>
        </p:txBody>
      </p:sp>
      <p:sp>
        <p:nvSpPr>
          <p:cNvPr id="23" name="Body Text">
            <a:extLst>
              <a:ext uri="{FF2B5EF4-FFF2-40B4-BE49-F238E27FC236}">
                <a16:creationId xmlns:a16="http://schemas.microsoft.com/office/drawing/2014/main" id="{BD416322-CF1A-F143-B2A9-844B608C50DA}"/>
              </a:ext>
            </a:extLst>
          </p:cNvPr>
          <p:cNvSpPr>
            <a:spLocks noGrp="1"/>
          </p:cNvSpPr>
          <p:nvPr>
            <p:ph type="body" sz="quarter" idx="14" hasCustomPrompt="1"/>
          </p:nvPr>
        </p:nvSpPr>
        <p:spPr>
          <a:xfrm>
            <a:off x="2875268" y="3540352"/>
            <a:ext cx="6678467" cy="1122744"/>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2400" b="0" i="0" normalizeH="0" baseline="0">
                <a:solidFill>
                  <a:schemeClr val="bg1"/>
                </a:solidFill>
                <a:latin typeface="Acumin Pro Medium" panose="020B0504020202020204" pitchFamily="34" charset="77"/>
              </a:defRPr>
            </a:lvl1pPr>
          </a:lstStyle>
          <a:p>
            <a:pPr lvl="0"/>
            <a:r>
              <a:rPr lang="en-US" dirty="0"/>
              <a:t>Fact or highlight. </a:t>
            </a:r>
            <a:r>
              <a:rPr lang="en-US" dirty="0" err="1"/>
              <a:t>Acumin</a:t>
            </a:r>
            <a:r>
              <a:rPr lang="en-US" dirty="0"/>
              <a:t> Pro Medium 24 pt. Keep it short with bite-size chunks of information.</a:t>
            </a:r>
          </a:p>
        </p:txBody>
      </p:sp>
      <p:sp>
        <p:nvSpPr>
          <p:cNvPr id="16" name="Date">
            <a:extLst>
              <a:ext uri="{FF2B5EF4-FFF2-40B4-BE49-F238E27FC236}">
                <a16:creationId xmlns:a16="http://schemas.microsoft.com/office/drawing/2014/main" id="{D5F83FDC-674A-8F42-A488-884B2867DCC3}"/>
              </a:ext>
            </a:extLst>
          </p:cNvPr>
          <p:cNvSpPr>
            <a:spLocks noGrp="1"/>
          </p:cNvSpPr>
          <p:nvPr>
            <p:ph type="dt" sz="half" idx="10"/>
          </p:nvPr>
        </p:nvSpPr>
        <p:spPr>
          <a:xfrm>
            <a:off x="8926248" y="6220740"/>
            <a:ext cx="1021891" cy="323968"/>
          </a:xfrm>
        </p:spPr>
        <p:txBody>
          <a:bodyPr/>
          <a:lstStyle>
            <a:lvl1pPr>
              <a:defRPr>
                <a:solidFill>
                  <a:schemeClr val="bg1">
                    <a:alpha val="70000"/>
                  </a:schemeClr>
                </a:solidFill>
              </a:defRPr>
            </a:lvl1pPr>
          </a:lstStyle>
          <a:p>
            <a:fld id="{D47A9A36-4EB0-BF46-AE48-7CDA251B954B}" type="datetime1">
              <a:rPr lang="en-US" smtClean="0"/>
              <a:t>9/12/2022</a:t>
            </a:fld>
            <a:endParaRPr lang="en-US" dirty="0"/>
          </a:p>
        </p:txBody>
      </p:sp>
      <p:sp>
        <p:nvSpPr>
          <p:cNvPr id="17" name="Slide Number">
            <a:extLst>
              <a:ext uri="{FF2B5EF4-FFF2-40B4-BE49-F238E27FC236}">
                <a16:creationId xmlns:a16="http://schemas.microsoft.com/office/drawing/2014/main" id="{DF9C56DA-C412-B14C-8168-05E55A21B5E5}"/>
              </a:ext>
            </a:extLst>
          </p:cNvPr>
          <p:cNvSpPr>
            <a:spLocks noGrp="1"/>
          </p:cNvSpPr>
          <p:nvPr>
            <p:ph type="sldNum" sz="quarter" idx="12"/>
          </p:nvPr>
        </p:nvSpPr>
        <p:spPr>
          <a:xfrm>
            <a:off x="10096500" y="6200875"/>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21" name="Line 1">
            <a:extLst>
              <a:ext uri="{FF2B5EF4-FFF2-40B4-BE49-F238E27FC236}">
                <a16:creationId xmlns:a16="http://schemas.microsoft.com/office/drawing/2014/main" id="{DE31DD2C-32F5-F345-872B-C1CCC72846EE}"/>
              </a:ext>
            </a:extLst>
          </p:cNvPr>
          <p:cNvCxnSpPr/>
          <p:nvPr userDrawn="1"/>
        </p:nvCxnSpPr>
        <p:spPr>
          <a:xfrm>
            <a:off x="1281648" y="5789"/>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Line 2">
            <a:extLst>
              <a:ext uri="{FF2B5EF4-FFF2-40B4-BE49-F238E27FC236}">
                <a16:creationId xmlns:a16="http://schemas.microsoft.com/office/drawing/2014/main" id="{18A2134F-0116-6740-AD2E-82D54002455E}"/>
              </a:ext>
            </a:extLst>
          </p:cNvPr>
          <p:cNvCxnSpPr>
            <a:cxnSpLocks/>
          </p:cNvCxnSpPr>
          <p:nvPr userDrawn="1"/>
        </p:nvCxnSpPr>
        <p:spPr>
          <a:xfrm>
            <a:off x="8724900"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Line 3">
            <a:extLst>
              <a:ext uri="{FF2B5EF4-FFF2-40B4-BE49-F238E27FC236}">
                <a16:creationId xmlns:a16="http://schemas.microsoft.com/office/drawing/2014/main" id="{7E7A5392-EE7B-7141-B159-172DDE0D6824}"/>
              </a:ext>
            </a:extLst>
          </p:cNvPr>
          <p:cNvCxnSpPr>
            <a:cxnSpLocks/>
          </p:cNvCxnSpPr>
          <p:nvPr userDrawn="1"/>
        </p:nvCxnSpPr>
        <p:spPr>
          <a:xfrm>
            <a:off x="10880901"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2" name="Purdue CoBrand">
            <a:extLst>
              <a:ext uri="{FF2B5EF4-FFF2-40B4-BE49-F238E27FC236}">
                <a16:creationId xmlns:a16="http://schemas.microsoft.com/office/drawing/2014/main" id="{12351E07-4384-664F-BA98-1243BFDAEC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7795" y="5981517"/>
            <a:ext cx="4312200" cy="460490"/>
          </a:xfrm>
          <a:prstGeom prst="rect">
            <a:avLst/>
          </a:prstGeom>
        </p:spPr>
      </p:pic>
    </p:spTree>
    <p:extLst>
      <p:ext uri="{BB962C8B-B14F-4D97-AF65-F5344CB8AC3E}">
        <p14:creationId xmlns:p14="http://schemas.microsoft.com/office/powerpoint/2010/main" val="27073935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orient="horz" pos="1008" userDrawn="1">
          <p15:clr>
            <a:srgbClr val="FBAE40"/>
          </p15:clr>
        </p15:guide>
        <p15:guide id="8" orient="horz" pos="1488" userDrawn="1">
          <p15:clr>
            <a:srgbClr val="FBAE40"/>
          </p15:clr>
        </p15:guide>
        <p15:guide id="9" orient="horz" pos="86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losing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Heading"/>
          <p:cNvSpPr>
            <a:spLocks noGrp="1"/>
          </p:cNvSpPr>
          <p:nvPr>
            <p:ph type="ctrTitle" hasCustomPrompt="1"/>
          </p:nvPr>
        </p:nvSpPr>
        <p:spPr bwMode="blackWhite">
          <a:xfrm>
            <a:off x="2628902" y="1521334"/>
            <a:ext cx="6347458" cy="854080"/>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dirty="0"/>
              <a:t>Thank You</a:t>
            </a:r>
          </a:p>
        </p:txBody>
      </p:sp>
      <p:sp>
        <p:nvSpPr>
          <p:cNvPr id="16" name="Body Text">
            <a:extLst>
              <a:ext uri="{FF2B5EF4-FFF2-40B4-BE49-F238E27FC236}">
                <a16:creationId xmlns:a16="http://schemas.microsoft.com/office/drawing/2014/main" id="{900775FC-E9E4-FF46-A522-92CC39196093}"/>
              </a:ext>
            </a:extLst>
          </p:cNvPr>
          <p:cNvSpPr>
            <a:spLocks noGrp="1"/>
          </p:cNvSpPr>
          <p:nvPr>
            <p:ph type="body" sz="quarter" idx="14" hasCustomPrompt="1"/>
          </p:nvPr>
        </p:nvSpPr>
        <p:spPr>
          <a:xfrm>
            <a:off x="2628900" y="2548210"/>
            <a:ext cx="6347460" cy="880790"/>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accent4"/>
                </a:solidFill>
                <a:latin typeface="Acumin Pro" panose="020B0504020202020204" pitchFamily="34" charset="77"/>
              </a:defRPr>
            </a:lvl1pPr>
          </a:lstStyle>
          <a:p>
            <a:pPr lvl="0"/>
            <a:r>
              <a:rPr lang="en-US" dirty="0"/>
              <a:t>Conclusion, call to action or contact information. </a:t>
            </a:r>
            <a:r>
              <a:rPr lang="en-US" dirty="0" err="1"/>
              <a:t>Acumin</a:t>
            </a:r>
            <a:r>
              <a:rPr lang="en-US" dirty="0"/>
              <a:t> Pro Reg 18 pt. Keep it short with bite-size chunks of information.</a:t>
            </a:r>
          </a:p>
        </p:txBody>
      </p:sp>
      <p:sp>
        <p:nvSpPr>
          <p:cNvPr id="12" name="Date">
            <a:extLst>
              <a:ext uri="{FF2B5EF4-FFF2-40B4-BE49-F238E27FC236}">
                <a16:creationId xmlns:a16="http://schemas.microsoft.com/office/drawing/2014/main" id="{E7D56F3A-D0B6-8A49-81C9-B6A0051C7E73}"/>
              </a:ext>
            </a:extLst>
          </p:cNvPr>
          <p:cNvSpPr>
            <a:spLocks noGrp="1"/>
          </p:cNvSpPr>
          <p:nvPr>
            <p:ph type="dt" sz="half" idx="10"/>
          </p:nvPr>
        </p:nvSpPr>
        <p:spPr>
          <a:xfrm>
            <a:off x="8926248" y="6220740"/>
            <a:ext cx="1021891" cy="323968"/>
          </a:xfrm>
        </p:spPr>
        <p:txBody>
          <a:bodyPr/>
          <a:lstStyle>
            <a:lvl1pPr>
              <a:defRPr>
                <a:solidFill>
                  <a:schemeClr val="accent4">
                    <a:alpha val="70000"/>
                  </a:schemeClr>
                </a:solidFill>
              </a:defRPr>
            </a:lvl1pPr>
          </a:lstStyle>
          <a:p>
            <a:fld id="{D47A9A36-4EB0-BF46-AE48-7CDA251B954B}" type="datetime1">
              <a:rPr lang="en-US" smtClean="0"/>
              <a:pPr/>
              <a:t>9/12/2022</a:t>
            </a:fld>
            <a:endParaRPr lang="en-US" dirty="0"/>
          </a:p>
        </p:txBody>
      </p:sp>
      <p:sp>
        <p:nvSpPr>
          <p:cNvPr id="14" name="Slide Number">
            <a:extLst>
              <a:ext uri="{FF2B5EF4-FFF2-40B4-BE49-F238E27FC236}">
                <a16:creationId xmlns:a16="http://schemas.microsoft.com/office/drawing/2014/main" id="{DED03763-61BB-3343-B3CC-0623CC8EAA03}"/>
              </a:ext>
            </a:extLst>
          </p:cNvPr>
          <p:cNvSpPr>
            <a:spLocks noGrp="1"/>
          </p:cNvSpPr>
          <p:nvPr>
            <p:ph type="sldNum" sz="quarter" idx="12"/>
          </p:nvPr>
        </p:nvSpPr>
        <p:spPr>
          <a:xfrm>
            <a:off x="10096500" y="6200875"/>
            <a:ext cx="487680" cy="365760"/>
          </a:xfrm>
        </p:spPr>
        <p:txBody>
          <a:bodyPr/>
          <a:lstStyle>
            <a:lvl1pPr>
              <a:defRPr>
                <a:solidFill>
                  <a:schemeClr val="accent4"/>
                </a:solidFill>
              </a:defRPr>
            </a:lvl1pPr>
          </a:lstStyle>
          <a:p>
            <a:fld id="{8A7A6979-0714-4377-B894-6BE4C2D6E202}" type="slidenum">
              <a:rPr lang="en-US" smtClean="0"/>
              <a:pPr/>
              <a:t>‹#›</a:t>
            </a:fld>
            <a:endParaRPr lang="en-US" dirty="0"/>
          </a:p>
        </p:txBody>
      </p:sp>
      <p:cxnSp>
        <p:nvCxnSpPr>
          <p:cNvPr id="17" name="Line 1">
            <a:extLst>
              <a:ext uri="{FF2B5EF4-FFF2-40B4-BE49-F238E27FC236}">
                <a16:creationId xmlns:a16="http://schemas.microsoft.com/office/drawing/2014/main" id="{9B9CC658-FCDB-754D-83A8-E72E62847F53}"/>
              </a:ext>
            </a:extLst>
          </p:cNvPr>
          <p:cNvCxnSpPr/>
          <p:nvPr userDrawn="1"/>
        </p:nvCxnSpPr>
        <p:spPr>
          <a:xfrm>
            <a:off x="1281648" y="5789"/>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Line 2">
            <a:extLst>
              <a:ext uri="{FF2B5EF4-FFF2-40B4-BE49-F238E27FC236}">
                <a16:creationId xmlns:a16="http://schemas.microsoft.com/office/drawing/2014/main" id="{52700362-C315-8A41-8A37-D1C4D5A0E238}"/>
              </a:ext>
            </a:extLst>
          </p:cNvPr>
          <p:cNvCxnSpPr>
            <a:cxnSpLocks/>
          </p:cNvCxnSpPr>
          <p:nvPr userDrawn="1"/>
        </p:nvCxnSpPr>
        <p:spPr>
          <a:xfrm>
            <a:off x="8724900"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Line 3">
            <a:extLst>
              <a:ext uri="{FF2B5EF4-FFF2-40B4-BE49-F238E27FC236}">
                <a16:creationId xmlns:a16="http://schemas.microsoft.com/office/drawing/2014/main" id="{14A431DC-9C67-D94C-982A-8D0C2E3D10D8}"/>
              </a:ext>
            </a:extLst>
          </p:cNvPr>
          <p:cNvCxnSpPr>
            <a:cxnSpLocks/>
          </p:cNvCxnSpPr>
          <p:nvPr userDrawn="1"/>
        </p:nvCxnSpPr>
        <p:spPr>
          <a:xfrm>
            <a:off x="10880901"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urdue CoBrand">
            <a:extLst>
              <a:ext uri="{FF2B5EF4-FFF2-40B4-BE49-F238E27FC236}">
                <a16:creationId xmlns:a16="http://schemas.microsoft.com/office/drawing/2014/main" id="{12351E07-4384-664F-BA98-1243BFDAEC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7795" y="5981517"/>
            <a:ext cx="4312200" cy="460491"/>
          </a:xfrm>
          <a:prstGeom prst="rect">
            <a:avLst/>
          </a:prstGeom>
        </p:spPr>
      </p:pic>
    </p:spTree>
    <p:extLst>
      <p:ext uri="{BB962C8B-B14F-4D97-AF65-F5344CB8AC3E}">
        <p14:creationId xmlns:p14="http://schemas.microsoft.com/office/powerpoint/2010/main" val="695323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165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141394" y="964692"/>
            <a:ext cx="7917007"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141394" y="2638046"/>
            <a:ext cx="7917007" cy="310198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744769" y="6227670"/>
            <a:ext cx="1161231" cy="323968"/>
          </a:xfrm>
          <a:prstGeom prst="rect">
            <a:avLst/>
          </a:prstGeom>
        </p:spPr>
        <p:txBody>
          <a:bodyPr vert="horz" lIns="91440" tIns="45720" rIns="91440" bIns="45720" rtlCol="0" anchor="ctr"/>
          <a:lstStyle>
            <a:lvl1pPr algn="r">
              <a:defRPr sz="1000" b="0" i="0">
                <a:solidFill>
                  <a:schemeClr val="tx1">
                    <a:alpha val="70000"/>
                  </a:schemeClr>
                </a:solidFill>
                <a:latin typeface="Acumin Pro" panose="020B0504020202020204" pitchFamily="34" charset="77"/>
              </a:defRPr>
            </a:lvl1pPr>
          </a:lstStyle>
          <a:p>
            <a:fld id="{E0C8DACD-4E35-4E4C-AC75-C3DE50F04E7E}" type="datetime1">
              <a:rPr lang="en-US" smtClean="0"/>
              <a:pPr/>
              <a:t>9/12/2022</a:t>
            </a:fld>
            <a:endParaRPr lang="en-US" dirty="0"/>
          </a:p>
        </p:txBody>
      </p:sp>
      <p:sp>
        <p:nvSpPr>
          <p:cNvPr id="5" name="Footer Placeholder 4"/>
          <p:cNvSpPr>
            <a:spLocks noGrp="1"/>
          </p:cNvSpPr>
          <p:nvPr>
            <p:ph type="ftr" sz="quarter" idx="3"/>
          </p:nvPr>
        </p:nvSpPr>
        <p:spPr>
          <a:xfrm>
            <a:off x="1137845" y="6219163"/>
            <a:ext cx="6075552"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096500" y="6200875"/>
            <a:ext cx="487680" cy="365760"/>
          </a:xfrm>
          <a:prstGeom prst="ellipse">
            <a:avLst/>
          </a:prstGeom>
          <a:noFill/>
        </p:spPr>
        <p:txBody>
          <a:bodyPr vert="horz" lIns="18288" tIns="45720" rIns="18288" bIns="45720" rtlCol="0" anchor="ctr">
            <a:noAutofit/>
          </a:bodyPr>
          <a:lstStyle>
            <a:lvl1pPr algn="ctr">
              <a:defRPr sz="1000" b="1" i="0" spc="0" baseline="0">
                <a:solidFill>
                  <a:schemeClr val="tx1"/>
                </a:solidFill>
                <a:latin typeface="Acumin Pro Semibold" panose="020B0504020202020204" pitchFamily="34" charset="77"/>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595336832"/>
      </p:ext>
    </p:extLst>
  </p:cSld>
  <p:clrMap bg1="lt1" tx1="dk1" bg2="lt2" tx2="dk2" accent1="accent1" accent2="accent2" accent3="accent3" accent4="accent4" accent5="accent5" accent6="accent6" hlink="hlink" folHlink="folHlink"/>
  <p:sldLayoutIdLst>
    <p:sldLayoutId id="2147483725" r:id="rId1"/>
    <p:sldLayoutId id="2147483709" r:id="rId2"/>
    <p:sldLayoutId id="2147483720" r:id="rId3"/>
    <p:sldLayoutId id="2147483721" r:id="rId4"/>
    <p:sldLayoutId id="2147483722" r:id="rId5"/>
    <p:sldLayoutId id="2147483723" r:id="rId6"/>
    <p:sldLayoutId id="2147483724" r:id="rId7"/>
  </p:sldLayoutIdLst>
  <p:hf hdr="0" ftr="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4056" userDrawn="1">
          <p15:clr>
            <a:srgbClr val="F26B43"/>
          </p15:clr>
        </p15:guide>
        <p15:guide id="4" pos="6240" userDrawn="1">
          <p15:clr>
            <a:srgbClr val="F26B43"/>
          </p15:clr>
        </p15:guide>
        <p15:guide id="5" pos="63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3" Type="http://schemas.openxmlformats.org/officeDocument/2006/relationships/hyperlink" Target="mailto:senate-chair@purdue.edu" TargetMode="External"/><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54EA7F14-B9DE-164B-9F38-47D5668D2586}"/>
              </a:ext>
            </a:extLst>
          </p:cNvPr>
          <p:cNvSpPr>
            <a:spLocks noGrp="1"/>
          </p:cNvSpPr>
          <p:nvPr>
            <p:ph type="ctrTitle"/>
          </p:nvPr>
        </p:nvSpPr>
        <p:spPr>
          <a:xfrm>
            <a:off x="2647199" y="1501742"/>
            <a:ext cx="6801602" cy="830997"/>
          </a:xfrm>
        </p:spPr>
        <p:txBody>
          <a:bodyPr/>
          <a:lstStyle/>
          <a:p>
            <a:r>
              <a:rPr lang="en-US" dirty="0"/>
              <a:t>Chair’s Comments</a:t>
            </a:r>
          </a:p>
        </p:txBody>
      </p:sp>
      <p:sp>
        <p:nvSpPr>
          <p:cNvPr id="3" name="Subtitle">
            <a:extLst>
              <a:ext uri="{FF2B5EF4-FFF2-40B4-BE49-F238E27FC236}">
                <a16:creationId xmlns:a16="http://schemas.microsoft.com/office/drawing/2014/main" id="{25E23969-B503-C04E-9B40-020A6AB945EA}"/>
              </a:ext>
            </a:extLst>
          </p:cNvPr>
          <p:cNvSpPr>
            <a:spLocks noGrp="1"/>
          </p:cNvSpPr>
          <p:nvPr>
            <p:ph type="subTitle" idx="1"/>
          </p:nvPr>
        </p:nvSpPr>
        <p:spPr>
          <a:xfrm>
            <a:off x="2647197" y="3937834"/>
            <a:ext cx="6801603" cy="338554"/>
          </a:xfrm>
        </p:spPr>
        <p:txBody>
          <a:bodyPr/>
          <a:lstStyle/>
          <a:p>
            <a:r>
              <a:rPr lang="en-US" dirty="0"/>
              <a:t>September, 2022</a:t>
            </a:r>
          </a:p>
        </p:txBody>
      </p:sp>
      <p:pic>
        <p:nvPicPr>
          <p:cNvPr id="6" name="Purdue CoBrand">
            <a:extLst>
              <a:ext uri="{FF2B5EF4-FFF2-40B4-BE49-F238E27FC236}">
                <a16:creationId xmlns:a16="http://schemas.microsoft.com/office/drawing/2014/main" id="{12351E07-4384-664F-BA98-1243BFDAEC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7795" y="5981517"/>
            <a:ext cx="4312200" cy="460491"/>
          </a:xfrm>
          <a:prstGeom prst="rect">
            <a:avLst/>
          </a:prstGeom>
        </p:spPr>
      </p:pic>
      <p:sp>
        <p:nvSpPr>
          <p:cNvPr id="4" name="Date">
            <a:extLst>
              <a:ext uri="{FF2B5EF4-FFF2-40B4-BE49-F238E27FC236}">
                <a16:creationId xmlns:a16="http://schemas.microsoft.com/office/drawing/2014/main" id="{7488F1B0-19AE-FE4B-A8CD-0F44AB281CC5}"/>
              </a:ext>
            </a:extLst>
          </p:cNvPr>
          <p:cNvSpPr>
            <a:spLocks noGrp="1"/>
          </p:cNvSpPr>
          <p:nvPr>
            <p:ph type="dt" sz="half" idx="10"/>
          </p:nvPr>
        </p:nvSpPr>
        <p:spPr/>
        <p:txBody>
          <a:bodyPr/>
          <a:lstStyle/>
          <a:p>
            <a:fld id="{D47A9A36-4EB0-BF46-AE48-7CDA251B954B}" type="datetime1">
              <a:rPr lang="en-US" smtClean="0"/>
              <a:pPr/>
              <a:t>9/12/2022</a:t>
            </a:fld>
            <a:endParaRPr lang="en-US" dirty="0"/>
          </a:p>
        </p:txBody>
      </p:sp>
      <p:sp>
        <p:nvSpPr>
          <p:cNvPr id="5" name="Slide Number">
            <a:extLst>
              <a:ext uri="{FF2B5EF4-FFF2-40B4-BE49-F238E27FC236}">
                <a16:creationId xmlns:a16="http://schemas.microsoft.com/office/drawing/2014/main" id="{FFCAA48C-2045-8749-8754-B722B9DB8A5C}"/>
              </a:ext>
            </a:extLst>
          </p:cNvPr>
          <p:cNvSpPr>
            <a:spLocks noGrp="1"/>
          </p:cNvSpPr>
          <p:nvPr>
            <p:ph type="sldNum" sz="quarter" idx="12"/>
          </p:nvPr>
        </p:nvSpPr>
        <p:spPr/>
        <p:txBody>
          <a:bodyPr/>
          <a:lstStyle/>
          <a:p>
            <a:fld id="{8A7A6979-0714-4377-B894-6BE4C2D6E202}" type="slidenum">
              <a:rPr lang="en-US" smtClean="0"/>
              <a:pPr/>
              <a:t>1</a:t>
            </a:fld>
            <a:endParaRPr lang="en-US" dirty="0"/>
          </a:p>
        </p:txBody>
      </p:sp>
    </p:spTree>
    <p:custDataLst>
      <p:tags r:id="rId1"/>
    </p:custDataLst>
    <p:extLst>
      <p:ext uri="{BB962C8B-B14F-4D97-AF65-F5344CB8AC3E}">
        <p14:creationId xmlns:p14="http://schemas.microsoft.com/office/powerpoint/2010/main" val="2708108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D50457A-EE63-AD46-8E58-1E6CAA4D954F}"/>
              </a:ext>
            </a:extLst>
          </p:cNvPr>
          <p:cNvSpPr>
            <a:spLocks noGrp="1"/>
          </p:cNvSpPr>
          <p:nvPr>
            <p:ph type="ctrTitle"/>
          </p:nvPr>
        </p:nvSpPr>
        <p:spPr/>
        <p:txBody>
          <a:bodyPr/>
          <a:lstStyle/>
          <a:p>
            <a:r>
              <a:rPr lang="en-US" dirty="0"/>
              <a:t>Welcome New and Returning Senators </a:t>
            </a:r>
          </a:p>
        </p:txBody>
      </p:sp>
      <p:sp>
        <p:nvSpPr>
          <p:cNvPr id="3" name="Subhead">
            <a:extLst>
              <a:ext uri="{FF2B5EF4-FFF2-40B4-BE49-F238E27FC236}">
                <a16:creationId xmlns:a16="http://schemas.microsoft.com/office/drawing/2014/main" id="{B8292C64-E8C3-7F46-924E-AFA3C2EC8731}"/>
              </a:ext>
            </a:extLst>
          </p:cNvPr>
          <p:cNvSpPr>
            <a:spLocks noGrp="1"/>
          </p:cNvSpPr>
          <p:nvPr>
            <p:ph type="subTitle" idx="1"/>
          </p:nvPr>
        </p:nvSpPr>
        <p:spPr/>
        <p:txBody>
          <a:bodyPr/>
          <a:lstStyle/>
          <a:p>
            <a:r>
              <a:rPr lang="en-US" dirty="0"/>
              <a:t>My goals for the University Senate</a:t>
            </a:r>
          </a:p>
        </p:txBody>
      </p:sp>
      <p:sp>
        <p:nvSpPr>
          <p:cNvPr id="4" name="Body Text">
            <a:extLst>
              <a:ext uri="{FF2B5EF4-FFF2-40B4-BE49-F238E27FC236}">
                <a16:creationId xmlns:a16="http://schemas.microsoft.com/office/drawing/2014/main" id="{80A154E2-AE56-5943-A44B-14E32AEF3A03}"/>
              </a:ext>
            </a:extLst>
          </p:cNvPr>
          <p:cNvSpPr>
            <a:spLocks noGrp="1"/>
          </p:cNvSpPr>
          <p:nvPr>
            <p:ph type="body" sz="quarter" idx="14"/>
          </p:nvPr>
        </p:nvSpPr>
        <p:spPr>
          <a:xfrm>
            <a:off x="2107518" y="1686767"/>
            <a:ext cx="7988982" cy="4070222"/>
          </a:xfrm>
        </p:spPr>
        <p:txBody>
          <a:bodyPr>
            <a:normAutofit/>
          </a:bodyPr>
          <a:lstStyle/>
          <a:p>
            <a:pPr marL="0" indent="0">
              <a:buNone/>
            </a:pPr>
            <a:endParaRPr lang="en-US" dirty="0"/>
          </a:p>
          <a:p>
            <a:r>
              <a:rPr lang="en-US" dirty="0"/>
              <a:t>Engage meaningfully with the University Community to improve the Purdue experience for all community members</a:t>
            </a:r>
          </a:p>
          <a:p>
            <a:pPr lvl="1"/>
            <a:r>
              <a:rPr lang="en-US" dirty="0"/>
              <a:t>When considering bringing forth a resolution; ask 2 questions: </a:t>
            </a:r>
          </a:p>
          <a:p>
            <a:pPr lvl="2"/>
            <a:r>
              <a:rPr lang="en-US" dirty="0"/>
              <a:t>What are the potential positive outcomes of the implementation of this resolution?</a:t>
            </a:r>
          </a:p>
          <a:p>
            <a:pPr lvl="2"/>
            <a:r>
              <a:rPr lang="en-US" dirty="0"/>
              <a:t>What are the potential negative outcomes of the implementation of this resolution?</a:t>
            </a:r>
          </a:p>
          <a:p>
            <a:pPr marL="457200" lvl="2" indent="0">
              <a:buNone/>
            </a:pPr>
            <a:endParaRPr lang="en-US" dirty="0"/>
          </a:p>
          <a:p>
            <a:r>
              <a:rPr lang="en-US" dirty="0"/>
              <a:t>Preferred contact Senate Chair email address: </a:t>
            </a:r>
            <a:r>
              <a:rPr lang="en-US" dirty="0">
                <a:hlinkClick r:id="rId3"/>
              </a:rPr>
              <a:t>senate-chair@purdue.edu</a:t>
            </a:r>
            <a:r>
              <a:rPr lang="en-US" dirty="0"/>
              <a:t> </a:t>
            </a:r>
          </a:p>
          <a:p>
            <a:pPr lvl="2"/>
            <a:endParaRPr lang="en-US" dirty="0"/>
          </a:p>
          <a:p>
            <a:pPr lvl="2"/>
            <a:endParaRPr lang="en-US" dirty="0"/>
          </a:p>
          <a:p>
            <a:pPr marL="457200" lvl="2" indent="0">
              <a:buNone/>
            </a:pPr>
            <a:endParaRPr lang="en-US" dirty="0"/>
          </a:p>
        </p:txBody>
      </p:sp>
      <p:sp>
        <p:nvSpPr>
          <p:cNvPr id="5" name="Date">
            <a:extLst>
              <a:ext uri="{FF2B5EF4-FFF2-40B4-BE49-F238E27FC236}">
                <a16:creationId xmlns:a16="http://schemas.microsoft.com/office/drawing/2014/main" id="{2F2CC36B-4CC8-BB44-88DB-7A0F08098774}"/>
              </a:ext>
            </a:extLst>
          </p:cNvPr>
          <p:cNvSpPr>
            <a:spLocks noGrp="1"/>
          </p:cNvSpPr>
          <p:nvPr>
            <p:ph type="dt" sz="half" idx="10"/>
          </p:nvPr>
        </p:nvSpPr>
        <p:spPr/>
        <p:txBody>
          <a:bodyPr/>
          <a:lstStyle/>
          <a:p>
            <a:fld id="{D47A9A36-4EB0-BF46-AE48-7CDA251B954B}" type="datetime1">
              <a:rPr lang="en-US" smtClean="0"/>
              <a:t>9/12/2022</a:t>
            </a:fld>
            <a:endParaRPr lang="en-US" dirty="0"/>
          </a:p>
        </p:txBody>
      </p:sp>
      <p:sp>
        <p:nvSpPr>
          <p:cNvPr id="6" name="Slide Number">
            <a:extLst>
              <a:ext uri="{FF2B5EF4-FFF2-40B4-BE49-F238E27FC236}">
                <a16:creationId xmlns:a16="http://schemas.microsoft.com/office/drawing/2014/main" id="{7F526709-EB34-8246-9278-7067DBE717C4}"/>
              </a:ext>
            </a:extLst>
          </p:cNvPr>
          <p:cNvSpPr>
            <a:spLocks noGrp="1"/>
          </p:cNvSpPr>
          <p:nvPr>
            <p:ph type="sldNum" sz="quarter" idx="12"/>
          </p:nvPr>
        </p:nvSpPr>
        <p:spPr/>
        <p:txBody>
          <a:bodyPr/>
          <a:lstStyle/>
          <a:p>
            <a:fld id="{8A7A6979-0714-4377-B894-6BE4C2D6E202}" type="slidenum">
              <a:rPr lang="en-US" smtClean="0"/>
              <a:pPr/>
              <a:t>2</a:t>
            </a:fld>
            <a:endParaRPr lang="en-US" dirty="0"/>
          </a:p>
        </p:txBody>
      </p:sp>
    </p:spTree>
    <p:custDataLst>
      <p:tags r:id="rId1"/>
    </p:custDataLst>
    <p:extLst>
      <p:ext uri="{BB962C8B-B14F-4D97-AF65-F5344CB8AC3E}">
        <p14:creationId xmlns:p14="http://schemas.microsoft.com/office/powerpoint/2010/main" val="2270254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D50457A-EE63-AD46-8E58-1E6CAA4D954F}"/>
              </a:ext>
            </a:extLst>
          </p:cNvPr>
          <p:cNvSpPr>
            <a:spLocks noGrp="1"/>
          </p:cNvSpPr>
          <p:nvPr>
            <p:ph type="ctrTitle"/>
          </p:nvPr>
        </p:nvSpPr>
        <p:spPr/>
        <p:txBody>
          <a:bodyPr/>
          <a:lstStyle/>
          <a:p>
            <a:r>
              <a:rPr lang="en-US" dirty="0"/>
              <a:t>Welcome New and Returning Senators </a:t>
            </a:r>
          </a:p>
        </p:txBody>
      </p:sp>
      <p:sp>
        <p:nvSpPr>
          <p:cNvPr id="3" name="Subhead">
            <a:extLst>
              <a:ext uri="{FF2B5EF4-FFF2-40B4-BE49-F238E27FC236}">
                <a16:creationId xmlns:a16="http://schemas.microsoft.com/office/drawing/2014/main" id="{B8292C64-E8C3-7F46-924E-AFA3C2EC8731}"/>
              </a:ext>
            </a:extLst>
          </p:cNvPr>
          <p:cNvSpPr>
            <a:spLocks noGrp="1"/>
          </p:cNvSpPr>
          <p:nvPr>
            <p:ph type="subTitle" idx="1"/>
          </p:nvPr>
        </p:nvSpPr>
        <p:spPr/>
        <p:txBody>
          <a:bodyPr/>
          <a:lstStyle/>
          <a:p>
            <a:r>
              <a:rPr lang="en-US" dirty="0"/>
              <a:t>A little housekeeping</a:t>
            </a:r>
          </a:p>
        </p:txBody>
      </p:sp>
      <p:sp>
        <p:nvSpPr>
          <p:cNvPr id="4" name="Body Text">
            <a:extLst>
              <a:ext uri="{FF2B5EF4-FFF2-40B4-BE49-F238E27FC236}">
                <a16:creationId xmlns:a16="http://schemas.microsoft.com/office/drawing/2014/main" id="{80A154E2-AE56-5943-A44B-14E32AEF3A03}"/>
              </a:ext>
            </a:extLst>
          </p:cNvPr>
          <p:cNvSpPr>
            <a:spLocks noGrp="1"/>
          </p:cNvSpPr>
          <p:nvPr>
            <p:ph type="body" sz="quarter" idx="14"/>
          </p:nvPr>
        </p:nvSpPr>
        <p:spPr>
          <a:xfrm>
            <a:off x="2107518" y="1686767"/>
            <a:ext cx="7988982" cy="4070222"/>
          </a:xfrm>
        </p:spPr>
        <p:txBody>
          <a:bodyPr>
            <a:normAutofit fontScale="92500" lnSpcReduction="10000"/>
          </a:bodyPr>
          <a:lstStyle/>
          <a:p>
            <a:r>
              <a:rPr lang="en-US" dirty="0"/>
              <a:t>Goal to address all agenda items by 5:00 pm each meeting  </a:t>
            </a:r>
          </a:p>
          <a:p>
            <a:pPr lvl="1"/>
            <a:r>
              <a:rPr lang="en-US" dirty="0"/>
              <a:t>I will typically make my comments at the end of the meeting</a:t>
            </a:r>
          </a:p>
          <a:p>
            <a:pPr marL="228600" lvl="1" indent="0">
              <a:buNone/>
            </a:pPr>
            <a:endParaRPr lang="en-US" dirty="0"/>
          </a:p>
          <a:p>
            <a:r>
              <a:rPr lang="en-US" dirty="0"/>
              <a:t>Parliamentary procedure reminders</a:t>
            </a:r>
          </a:p>
          <a:p>
            <a:pPr lvl="1"/>
            <a:r>
              <a:rPr lang="en-US" dirty="0"/>
              <a:t>Documents brought forth by committee do not need a second to discuss</a:t>
            </a:r>
          </a:p>
          <a:p>
            <a:pPr lvl="2"/>
            <a:r>
              <a:rPr lang="en-US" dirty="0"/>
              <a:t>Motions from </a:t>
            </a:r>
            <a:r>
              <a:rPr lang="en-US"/>
              <a:t>individual Senators do</a:t>
            </a:r>
            <a:endParaRPr lang="en-US" dirty="0"/>
          </a:p>
          <a:p>
            <a:pPr lvl="1"/>
            <a:r>
              <a:rPr lang="en-US" dirty="0"/>
              <a:t>Any Senator can make a motion to send a document back to committee for more work</a:t>
            </a:r>
          </a:p>
          <a:p>
            <a:pPr lvl="2"/>
            <a:r>
              <a:rPr lang="en-US" dirty="0"/>
              <a:t>If significant amendments are requested, this might be a good strategy</a:t>
            </a:r>
          </a:p>
          <a:p>
            <a:pPr lvl="1"/>
            <a:r>
              <a:rPr lang="en-US" dirty="0"/>
              <a:t>When bringing items forward under New Business, would be advisable to have ‘socialized’ idea with other Senators for feedback and support</a:t>
            </a:r>
          </a:p>
          <a:p>
            <a:pPr marL="228600" lvl="1" indent="0">
              <a:buNone/>
            </a:pPr>
            <a:endParaRPr lang="en-US" dirty="0"/>
          </a:p>
          <a:p>
            <a:r>
              <a:rPr lang="en-US" dirty="0"/>
              <a:t>Steering Committee works hard to create a coherent agenda, please request amendments to the agenda sparingly</a:t>
            </a:r>
          </a:p>
          <a:p>
            <a:pPr lvl="2"/>
            <a:endParaRPr lang="en-US" dirty="0"/>
          </a:p>
          <a:p>
            <a:pPr lvl="2"/>
            <a:endParaRPr lang="en-US" dirty="0"/>
          </a:p>
          <a:p>
            <a:pPr marL="457200" lvl="2" indent="0">
              <a:buNone/>
            </a:pPr>
            <a:endParaRPr lang="en-US" dirty="0"/>
          </a:p>
        </p:txBody>
      </p:sp>
      <p:sp>
        <p:nvSpPr>
          <p:cNvPr id="5" name="Date">
            <a:extLst>
              <a:ext uri="{FF2B5EF4-FFF2-40B4-BE49-F238E27FC236}">
                <a16:creationId xmlns:a16="http://schemas.microsoft.com/office/drawing/2014/main" id="{2F2CC36B-4CC8-BB44-88DB-7A0F08098774}"/>
              </a:ext>
            </a:extLst>
          </p:cNvPr>
          <p:cNvSpPr>
            <a:spLocks noGrp="1"/>
          </p:cNvSpPr>
          <p:nvPr>
            <p:ph type="dt" sz="half" idx="10"/>
          </p:nvPr>
        </p:nvSpPr>
        <p:spPr/>
        <p:txBody>
          <a:bodyPr/>
          <a:lstStyle/>
          <a:p>
            <a:fld id="{D47A9A36-4EB0-BF46-AE48-7CDA251B954B}" type="datetime1">
              <a:rPr lang="en-US" smtClean="0"/>
              <a:t>9/12/2022</a:t>
            </a:fld>
            <a:endParaRPr lang="en-US" dirty="0"/>
          </a:p>
        </p:txBody>
      </p:sp>
      <p:sp>
        <p:nvSpPr>
          <p:cNvPr id="6" name="Slide Number">
            <a:extLst>
              <a:ext uri="{FF2B5EF4-FFF2-40B4-BE49-F238E27FC236}">
                <a16:creationId xmlns:a16="http://schemas.microsoft.com/office/drawing/2014/main" id="{7F526709-EB34-8246-9278-7067DBE717C4}"/>
              </a:ext>
            </a:extLst>
          </p:cNvPr>
          <p:cNvSpPr>
            <a:spLocks noGrp="1"/>
          </p:cNvSpPr>
          <p:nvPr>
            <p:ph type="sldNum" sz="quarter" idx="12"/>
          </p:nvPr>
        </p:nvSpPr>
        <p:spPr/>
        <p:txBody>
          <a:bodyPr/>
          <a:lstStyle/>
          <a:p>
            <a:fld id="{8A7A6979-0714-4377-B894-6BE4C2D6E202}" type="slidenum">
              <a:rPr lang="en-US" smtClean="0"/>
              <a:pPr/>
              <a:t>3</a:t>
            </a:fld>
            <a:endParaRPr lang="en-US" dirty="0"/>
          </a:p>
        </p:txBody>
      </p:sp>
    </p:spTree>
    <p:custDataLst>
      <p:tags r:id="rId1"/>
    </p:custDataLst>
    <p:extLst>
      <p:ext uri="{BB962C8B-B14F-4D97-AF65-F5344CB8AC3E}">
        <p14:creationId xmlns:p14="http://schemas.microsoft.com/office/powerpoint/2010/main" val="3009941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E73D688-E632-1244-8778-FE87C28D958E}"/>
              </a:ext>
            </a:extLst>
          </p:cNvPr>
          <p:cNvSpPr>
            <a:spLocks noGrp="1"/>
          </p:cNvSpPr>
          <p:nvPr>
            <p:ph type="ctrTitle"/>
          </p:nvPr>
        </p:nvSpPr>
        <p:spPr/>
        <p:txBody>
          <a:bodyPr/>
          <a:lstStyle/>
          <a:p>
            <a:r>
              <a:rPr lang="en-US" dirty="0"/>
              <a:t>Thank You</a:t>
            </a:r>
          </a:p>
        </p:txBody>
      </p:sp>
      <p:sp>
        <p:nvSpPr>
          <p:cNvPr id="4" name="Date">
            <a:extLst>
              <a:ext uri="{FF2B5EF4-FFF2-40B4-BE49-F238E27FC236}">
                <a16:creationId xmlns:a16="http://schemas.microsoft.com/office/drawing/2014/main" id="{4308CDE5-DD68-3740-85BD-EE252849D49E}"/>
              </a:ext>
            </a:extLst>
          </p:cNvPr>
          <p:cNvSpPr>
            <a:spLocks noGrp="1"/>
          </p:cNvSpPr>
          <p:nvPr>
            <p:ph type="dt" sz="half" idx="10"/>
          </p:nvPr>
        </p:nvSpPr>
        <p:spPr/>
        <p:txBody>
          <a:bodyPr/>
          <a:lstStyle/>
          <a:p>
            <a:fld id="{D47A9A36-4EB0-BF46-AE48-7CDA251B954B}" type="datetime1">
              <a:rPr lang="en-US" smtClean="0"/>
              <a:pPr/>
              <a:t>9/12/2022</a:t>
            </a:fld>
            <a:endParaRPr lang="en-US" dirty="0"/>
          </a:p>
        </p:txBody>
      </p:sp>
      <p:sp>
        <p:nvSpPr>
          <p:cNvPr id="5" name="Slide Number">
            <a:extLst>
              <a:ext uri="{FF2B5EF4-FFF2-40B4-BE49-F238E27FC236}">
                <a16:creationId xmlns:a16="http://schemas.microsoft.com/office/drawing/2014/main" id="{BF90099D-AEBF-BE42-B572-F48AF47617D6}"/>
              </a:ext>
            </a:extLst>
          </p:cNvPr>
          <p:cNvSpPr>
            <a:spLocks noGrp="1"/>
          </p:cNvSpPr>
          <p:nvPr>
            <p:ph type="sldNum" sz="quarter" idx="12"/>
          </p:nvPr>
        </p:nvSpPr>
        <p:spPr/>
        <p:txBody>
          <a:bodyPr/>
          <a:lstStyle/>
          <a:p>
            <a:fld id="{8A7A6979-0714-4377-B894-6BE4C2D6E202}" type="slidenum">
              <a:rPr lang="en-US" smtClean="0"/>
              <a:pPr/>
              <a:t>4</a:t>
            </a:fld>
            <a:endParaRPr lang="en-US" dirty="0"/>
          </a:p>
        </p:txBody>
      </p:sp>
    </p:spTree>
    <p:custDataLst>
      <p:tags r:id="rId1"/>
    </p:custDataLst>
    <p:extLst>
      <p:ext uri="{BB962C8B-B14F-4D97-AF65-F5344CB8AC3E}">
        <p14:creationId xmlns:p14="http://schemas.microsoft.com/office/powerpoint/2010/main" val="37435999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4"/>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Purdue2">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PurdueBrand">
      <a:majorFont>
        <a:latin typeface="Acumin Pro ExtraCondensed Smbd"/>
        <a:ea typeface=""/>
        <a:cs typeface=""/>
      </a:majorFont>
      <a:minorFont>
        <a:latin typeface="Acumin Pro"/>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resentation1" id="{3B66243C-D43E-424E-8162-CEAA39EDDC19}" vid="{8467E46F-6AEC-4DDA-84AB-06F3826E95F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COBRAND-PPT-TEMPLATE_WideScreen_Embedded-Brand-Fonts_Cross-Platform_Black</Template>
  <TotalTime>50</TotalTime>
  <Words>211</Words>
  <Application>Microsoft Office PowerPoint</Application>
  <PresentationFormat>Widescreen</PresentationFormat>
  <Paragraphs>36</Paragraphs>
  <Slides>4</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vt:i4>
      </vt:variant>
    </vt:vector>
  </HeadingPairs>
  <TitlesOfParts>
    <vt:vector size="16" baseType="lpstr">
      <vt:lpstr>Acumin Pro ExtraCondensed</vt:lpstr>
      <vt:lpstr>Acumin Pro Semibold</vt:lpstr>
      <vt:lpstr>Calibri</vt:lpstr>
      <vt:lpstr>United Sans Rg Md</vt:lpstr>
      <vt:lpstr>Arial</vt:lpstr>
      <vt:lpstr>Acumin Pro Medium</vt:lpstr>
      <vt:lpstr>Wingdings</vt:lpstr>
      <vt:lpstr>Acumin Pro SemiCondensed</vt:lpstr>
      <vt:lpstr>United Sans Cd Md</vt:lpstr>
      <vt:lpstr>Acumin Pro</vt:lpstr>
      <vt:lpstr>Acumin Pro ExtraCondensed Smbd</vt:lpstr>
      <vt:lpstr>Purdue2</vt:lpstr>
      <vt:lpstr>Chair’s Comments</vt:lpstr>
      <vt:lpstr>Welcome New and Returning Senators </vt:lpstr>
      <vt:lpstr>Welcome New and Returning Senators </vt:lpstr>
      <vt:lpstr>Thank You</vt:lpstr>
    </vt:vector>
  </TitlesOfParts>
  <Company>Purdue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Dykhuizen, Stephanie</dc:creator>
  <cp:lastModifiedBy>Brady, Colleen M</cp:lastModifiedBy>
  <cp:revision>8</cp:revision>
  <dcterms:created xsi:type="dcterms:W3CDTF">2021-08-31T14:59:19Z</dcterms:created>
  <dcterms:modified xsi:type="dcterms:W3CDTF">2022-09-12T13:51:02Z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AFBC691E-F63E-4628-B1B4-B7ACCCBFC008</vt:lpwstr>
  </property>
  <property fmtid="{D5CDD505-2E9C-101B-9397-08002B2CF9AE}" pid="3" name="ArticulatePath">
    <vt:lpwstr>Senate Powerpoint Black Theme Template Widescreen</vt:lpwstr>
  </property>
</Properties>
</file>