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141211-D613-4F84-83FC-06EFBBB7AE42}" v="5" dt="2026-03-13T20:56:55.031"/>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7" autoAdjust="0"/>
    <p:restoredTop sz="86364" autoAdjust="0"/>
  </p:normalViewPr>
  <p:slideViewPr>
    <p:cSldViewPr>
      <p:cViewPr varScale="1">
        <p:scale>
          <a:sx n="80" d="100"/>
          <a:sy n="80" d="100"/>
        </p:scale>
        <p:origin x="102" y="744"/>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eann Lyn Richards" userId="f9d84fa5-3e41-4167-af6e-1f5b7c2482ab" providerId="ADAL" clId="{55B0EC6A-E61D-4CA7-8655-93A504F1D0C9}"/>
    <pc:docChg chg="modSld">
      <pc:chgData name="Breann Lyn Richards" userId="f9d84fa5-3e41-4167-af6e-1f5b7c2482ab" providerId="ADAL" clId="{55B0EC6A-E61D-4CA7-8655-93A504F1D0C9}" dt="2026-03-13T20:56:55.031" v="25" actId="13244"/>
      <pc:docMkLst>
        <pc:docMk/>
      </pc:docMkLst>
      <pc:sldChg chg="modSp mod">
        <pc:chgData name="Breann Lyn Richards" userId="f9d84fa5-3e41-4167-af6e-1f5b7c2482ab" providerId="ADAL" clId="{55B0EC6A-E61D-4CA7-8655-93A504F1D0C9}" dt="2026-03-13T20:56:29.066" v="22" actId="13244"/>
        <pc:sldMkLst>
          <pc:docMk/>
          <pc:sldMk cId="0" sldId="256"/>
        </pc:sldMkLst>
        <pc:spChg chg="mod">
          <ac:chgData name="Breann Lyn Richards" userId="f9d84fa5-3e41-4167-af6e-1f5b7c2482ab" providerId="ADAL" clId="{55B0EC6A-E61D-4CA7-8655-93A504F1D0C9}" dt="2026-03-13T20:56:16.683" v="20" actId="33553"/>
          <ac:spMkLst>
            <pc:docMk/>
            <pc:sldMk cId="0" sldId="256"/>
            <ac:spMk id="2" creationId="{00000000-0000-0000-0000-000000000000}"/>
          </ac:spMkLst>
        </pc:spChg>
        <pc:spChg chg="mod">
          <ac:chgData name="Breann Lyn Richards" userId="f9d84fa5-3e41-4167-af6e-1f5b7c2482ab" providerId="ADAL" clId="{55B0EC6A-E61D-4CA7-8655-93A504F1D0C9}" dt="2026-03-13T20:56:29.066" v="22" actId="13244"/>
          <ac:spMkLst>
            <pc:docMk/>
            <pc:sldMk cId="0" sldId="256"/>
            <ac:spMk id="5" creationId="{00000000-0000-0000-0000-000000000000}"/>
          </ac:spMkLst>
        </pc:spChg>
        <pc:picChg chg="mod">
          <ac:chgData name="Breann Lyn Richards" userId="f9d84fa5-3e41-4167-af6e-1f5b7c2482ab" providerId="ADAL" clId="{55B0EC6A-E61D-4CA7-8655-93A504F1D0C9}" dt="2026-03-13T20:56:27.259" v="21" actId="13244"/>
          <ac:picMkLst>
            <pc:docMk/>
            <pc:sldMk cId="0" sldId="256"/>
            <ac:picMk id="3" creationId="{00000000-0000-0000-0000-000000000000}"/>
          </ac:picMkLst>
        </pc:picChg>
      </pc:sldChg>
      <pc:sldChg chg="modSp mod">
        <pc:chgData name="Breann Lyn Richards" userId="f9d84fa5-3e41-4167-af6e-1f5b7c2482ab" providerId="ADAL" clId="{55B0EC6A-E61D-4CA7-8655-93A504F1D0C9}" dt="2026-03-13T20:52:24.239" v="3" actId="962"/>
        <pc:sldMkLst>
          <pc:docMk/>
          <pc:sldMk cId="0" sldId="257"/>
        </pc:sldMkLst>
        <pc:picChg chg="mod">
          <ac:chgData name="Breann Lyn Richards" userId="f9d84fa5-3e41-4167-af6e-1f5b7c2482ab" providerId="ADAL" clId="{55B0EC6A-E61D-4CA7-8655-93A504F1D0C9}" dt="2026-03-13T20:52:24.239" v="3" actId="962"/>
          <ac:picMkLst>
            <pc:docMk/>
            <pc:sldMk cId="0" sldId="257"/>
            <ac:picMk id="4" creationId="{00000000-0000-0000-0000-000000000000}"/>
          </ac:picMkLst>
        </pc:picChg>
      </pc:sldChg>
      <pc:sldChg chg="modSp mod">
        <pc:chgData name="Breann Lyn Richards" userId="f9d84fa5-3e41-4167-af6e-1f5b7c2482ab" providerId="ADAL" clId="{55B0EC6A-E61D-4CA7-8655-93A504F1D0C9}" dt="2026-03-13T20:52:27.798" v="5" actId="962"/>
        <pc:sldMkLst>
          <pc:docMk/>
          <pc:sldMk cId="0" sldId="258"/>
        </pc:sldMkLst>
        <pc:picChg chg="mod">
          <ac:chgData name="Breann Lyn Richards" userId="f9d84fa5-3e41-4167-af6e-1f5b7c2482ab" providerId="ADAL" clId="{55B0EC6A-E61D-4CA7-8655-93A504F1D0C9}" dt="2026-03-13T20:52:27.798" v="5" actId="962"/>
          <ac:picMkLst>
            <pc:docMk/>
            <pc:sldMk cId="0" sldId="258"/>
            <ac:picMk id="4" creationId="{00000000-0000-0000-0000-000000000000}"/>
          </ac:picMkLst>
        </pc:picChg>
      </pc:sldChg>
      <pc:sldChg chg="modSp mod">
        <pc:chgData name="Breann Lyn Richards" userId="f9d84fa5-3e41-4167-af6e-1f5b7c2482ab" providerId="ADAL" clId="{55B0EC6A-E61D-4CA7-8655-93A504F1D0C9}" dt="2026-03-13T20:56:42.447" v="23" actId="13244"/>
        <pc:sldMkLst>
          <pc:docMk/>
          <pc:sldMk cId="0" sldId="259"/>
        </pc:sldMkLst>
        <pc:picChg chg="mod">
          <ac:chgData name="Breann Lyn Richards" userId="f9d84fa5-3e41-4167-af6e-1f5b7c2482ab" providerId="ADAL" clId="{55B0EC6A-E61D-4CA7-8655-93A504F1D0C9}" dt="2026-03-13T20:56:42.447" v="23" actId="13244"/>
          <ac:picMkLst>
            <pc:docMk/>
            <pc:sldMk cId="0" sldId="259"/>
            <ac:picMk id="4" creationId="{00000000-0000-0000-0000-000000000000}"/>
          </ac:picMkLst>
        </pc:picChg>
        <pc:picChg chg="mod">
          <ac:chgData name="Breann Lyn Richards" userId="f9d84fa5-3e41-4167-af6e-1f5b7c2482ab" providerId="ADAL" clId="{55B0EC6A-E61D-4CA7-8655-93A504F1D0C9}" dt="2026-03-13T20:52:55.092" v="9" actId="962"/>
          <ac:picMkLst>
            <pc:docMk/>
            <pc:sldMk cId="0" sldId="259"/>
            <ac:picMk id="5" creationId="{00000000-0000-0000-0000-000000000000}"/>
          </ac:picMkLst>
        </pc:picChg>
      </pc:sldChg>
      <pc:sldChg chg="modSp mod">
        <pc:chgData name="Breann Lyn Richards" userId="f9d84fa5-3e41-4167-af6e-1f5b7c2482ab" providerId="ADAL" clId="{55B0EC6A-E61D-4CA7-8655-93A504F1D0C9}" dt="2026-03-13T20:56:48.872" v="24" actId="13244"/>
        <pc:sldMkLst>
          <pc:docMk/>
          <pc:sldMk cId="0" sldId="260"/>
        </pc:sldMkLst>
        <pc:picChg chg="mod">
          <ac:chgData name="Breann Lyn Richards" userId="f9d84fa5-3e41-4167-af6e-1f5b7c2482ab" providerId="ADAL" clId="{55B0EC6A-E61D-4CA7-8655-93A504F1D0C9}" dt="2026-03-13T20:56:48.872" v="24" actId="13244"/>
          <ac:picMkLst>
            <pc:docMk/>
            <pc:sldMk cId="0" sldId="260"/>
            <ac:picMk id="3" creationId="{00000000-0000-0000-0000-000000000000}"/>
          </ac:picMkLst>
        </pc:picChg>
        <pc:picChg chg="mod">
          <ac:chgData name="Breann Lyn Richards" userId="f9d84fa5-3e41-4167-af6e-1f5b7c2482ab" providerId="ADAL" clId="{55B0EC6A-E61D-4CA7-8655-93A504F1D0C9}" dt="2026-03-13T20:53:45.790" v="13" actId="962"/>
          <ac:picMkLst>
            <pc:docMk/>
            <pc:sldMk cId="0" sldId="260"/>
            <ac:picMk id="4" creationId="{00000000-0000-0000-0000-000000000000}"/>
          </ac:picMkLst>
        </pc:picChg>
        <pc:picChg chg="mod">
          <ac:chgData name="Breann Lyn Richards" userId="f9d84fa5-3e41-4167-af6e-1f5b7c2482ab" providerId="ADAL" clId="{55B0EC6A-E61D-4CA7-8655-93A504F1D0C9}" dt="2026-03-13T20:55:59.235" v="15" actId="962"/>
          <ac:picMkLst>
            <pc:docMk/>
            <pc:sldMk cId="0" sldId="260"/>
            <ac:picMk id="5" creationId="{00000000-0000-0000-0000-000000000000}"/>
          </ac:picMkLst>
        </pc:picChg>
      </pc:sldChg>
      <pc:sldChg chg="modSp mod">
        <pc:chgData name="Breann Lyn Richards" userId="f9d84fa5-3e41-4167-af6e-1f5b7c2482ab" providerId="ADAL" clId="{55B0EC6A-E61D-4CA7-8655-93A504F1D0C9}" dt="2026-03-13T20:56:55.031" v="25" actId="13244"/>
        <pc:sldMkLst>
          <pc:docMk/>
          <pc:sldMk cId="0" sldId="261"/>
        </pc:sldMkLst>
        <pc:picChg chg="mod">
          <ac:chgData name="Breann Lyn Richards" userId="f9d84fa5-3e41-4167-af6e-1f5b7c2482ab" providerId="ADAL" clId="{55B0EC6A-E61D-4CA7-8655-93A504F1D0C9}" dt="2026-03-13T20:56:55.031" v="25" actId="13244"/>
          <ac:picMkLst>
            <pc:docMk/>
            <pc:sldMk cId="0" sldId="261"/>
            <ac:picMk id="3" creationId="{00000000-0000-0000-0000-000000000000}"/>
          </ac:picMkLst>
        </pc:picChg>
      </pc:sldChg>
      <pc:sldChg chg="modSp mod">
        <pc:chgData name="Breann Lyn Richards" userId="f9d84fa5-3e41-4167-af6e-1f5b7c2482ab" providerId="ADAL" clId="{55B0EC6A-E61D-4CA7-8655-93A504F1D0C9}" dt="2026-03-13T20:56:05.832" v="19" actId="962"/>
        <pc:sldMkLst>
          <pc:docMk/>
          <pc:sldMk cId="0" sldId="262"/>
        </pc:sldMkLst>
        <pc:picChg chg="mod">
          <ac:chgData name="Breann Lyn Richards" userId="f9d84fa5-3e41-4167-af6e-1f5b7c2482ab" providerId="ADAL" clId="{55B0EC6A-E61D-4CA7-8655-93A504F1D0C9}" dt="2026-03-13T20:56:05.832" v="19" actId="962"/>
          <ac:picMkLst>
            <pc:docMk/>
            <pc:sldMk cId="0" sldId="262"/>
            <ac:picMk id="4"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000000"/>
          </a:solidFill>
        </p:spPr>
        <p:txBody>
          <a:bodyPr wrap="square" lIns="0" tIns="0" rIns="0" bIns="0" rtlCol="0"/>
          <a:lstStyle/>
          <a:p>
            <a:endParaRPr/>
          </a:p>
        </p:txBody>
      </p:sp>
      <p:sp>
        <p:nvSpPr>
          <p:cNvPr id="17" name="bg object 17"/>
          <p:cNvSpPr/>
          <p:nvPr/>
        </p:nvSpPr>
        <p:spPr>
          <a:xfrm>
            <a:off x="902825" y="1"/>
            <a:ext cx="0" cy="6464935"/>
          </a:xfrm>
          <a:custGeom>
            <a:avLst/>
            <a:gdLst/>
            <a:ahLst/>
            <a:cxnLst/>
            <a:rect l="l" t="t" r="r" b="b"/>
            <a:pathLst>
              <a:path h="6464935">
                <a:moveTo>
                  <a:pt x="0" y="0"/>
                </a:moveTo>
                <a:lnTo>
                  <a:pt x="0" y="6464465"/>
                </a:lnTo>
              </a:path>
            </a:pathLst>
          </a:custGeom>
          <a:ln w="12700">
            <a:solidFill>
              <a:srgbClr val="8E6E3D"/>
            </a:solidFill>
          </a:ln>
        </p:spPr>
        <p:txBody>
          <a:bodyPr wrap="square" lIns="0" tIns="0" rIns="0" bIns="0" rtlCol="0"/>
          <a:lstStyle/>
          <a:p>
            <a:endParaRPr/>
          </a:p>
        </p:txBody>
      </p:sp>
      <p:sp>
        <p:nvSpPr>
          <p:cNvPr id="18" name="bg object 18"/>
          <p:cNvSpPr/>
          <p:nvPr/>
        </p:nvSpPr>
        <p:spPr>
          <a:xfrm>
            <a:off x="9050115" y="5735255"/>
            <a:ext cx="0" cy="1123315"/>
          </a:xfrm>
          <a:custGeom>
            <a:avLst/>
            <a:gdLst/>
            <a:ahLst/>
            <a:cxnLst/>
            <a:rect l="l" t="t" r="r" b="b"/>
            <a:pathLst>
              <a:path h="1123315">
                <a:moveTo>
                  <a:pt x="0" y="0"/>
                </a:moveTo>
                <a:lnTo>
                  <a:pt x="0" y="1122743"/>
                </a:lnTo>
              </a:path>
            </a:pathLst>
          </a:custGeom>
          <a:ln w="12700">
            <a:solidFill>
              <a:srgbClr val="8E6E3D"/>
            </a:solidFill>
          </a:ln>
        </p:spPr>
        <p:txBody>
          <a:bodyPr wrap="square" lIns="0" tIns="0" rIns="0" bIns="0" rtlCol="0"/>
          <a:lstStyle/>
          <a:p>
            <a:endParaRPr/>
          </a:p>
        </p:txBody>
      </p:sp>
      <p:sp>
        <p:nvSpPr>
          <p:cNvPr id="19" name="bg object 19"/>
          <p:cNvSpPr/>
          <p:nvPr/>
        </p:nvSpPr>
        <p:spPr>
          <a:xfrm>
            <a:off x="11269883" y="1597305"/>
            <a:ext cx="0" cy="5260975"/>
          </a:xfrm>
          <a:custGeom>
            <a:avLst/>
            <a:gdLst/>
            <a:ahLst/>
            <a:cxnLst/>
            <a:rect l="l" t="t" r="r" b="b"/>
            <a:pathLst>
              <a:path h="5260975">
                <a:moveTo>
                  <a:pt x="0" y="0"/>
                </a:moveTo>
                <a:lnTo>
                  <a:pt x="0" y="5260695"/>
                </a:lnTo>
              </a:path>
            </a:pathLst>
          </a:custGeom>
          <a:ln w="12700">
            <a:solidFill>
              <a:srgbClr val="8E6E3D"/>
            </a:solidFill>
          </a:ln>
        </p:spPr>
        <p:txBody>
          <a:bodyPr wrap="square" lIns="0" tIns="0" rIns="0" bIns="0" rtlCol="0"/>
          <a:lstStyle/>
          <a:p>
            <a:endParaRPr/>
          </a:p>
        </p:txBody>
      </p:sp>
      <p:pic>
        <p:nvPicPr>
          <p:cNvPr id="20" name="bg object 20"/>
          <p:cNvPicPr/>
          <p:nvPr/>
        </p:nvPicPr>
        <p:blipFill>
          <a:blip r:embed="rId2" cstate="print"/>
          <a:stretch>
            <a:fillRect/>
          </a:stretch>
        </p:blipFill>
        <p:spPr>
          <a:xfrm>
            <a:off x="1150543" y="6076163"/>
            <a:ext cx="4707191" cy="376998"/>
          </a:xfrm>
          <a:prstGeom prst="rect">
            <a:avLst/>
          </a:prstGeom>
        </p:spPr>
      </p:pic>
      <p:sp>
        <p:nvSpPr>
          <p:cNvPr id="2" name="Holder 2"/>
          <p:cNvSpPr>
            <a:spLocks noGrp="1"/>
          </p:cNvSpPr>
          <p:nvPr>
            <p:ph type="ctrTitle"/>
          </p:nvPr>
        </p:nvSpPr>
        <p:spPr>
          <a:xfrm>
            <a:off x="2101571" y="1368426"/>
            <a:ext cx="4063365" cy="939800"/>
          </a:xfrm>
          <a:prstGeom prst="rect">
            <a:avLst/>
          </a:prstGeom>
        </p:spPr>
        <p:txBody>
          <a:bodyPr wrap="square" lIns="0" tIns="0" rIns="0" bIns="0">
            <a:spAutoFit/>
          </a:bodyPr>
          <a:lstStyle>
            <a:lvl1pPr>
              <a:defRPr sz="3600" b="1" i="1">
                <a:solidFill>
                  <a:srgbClr val="C8B891"/>
                </a:solidFill>
                <a:latin typeface="Calibri"/>
                <a:cs typeface="Calibri"/>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28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3/13/2026</a:t>
            </a:fld>
            <a:endParaRPr lang="en-US"/>
          </a:p>
        </p:txBody>
      </p:sp>
      <p:sp>
        <p:nvSpPr>
          <p:cNvPr id="6" name="Holder 6"/>
          <p:cNvSpPr>
            <a:spLocks noGrp="1"/>
          </p:cNvSpPr>
          <p:nvPr>
            <p:ph type="sldNum" sz="quarter" idx="7"/>
          </p:nvPr>
        </p:nvSpPr>
        <p:spPr/>
        <p:txBody>
          <a:bodyPr lIns="0" tIns="0" rIns="0" bIns="0"/>
          <a:lstStyle>
            <a:lvl1pPr>
              <a:defRPr sz="1000" b="1" i="0">
                <a:solidFill>
                  <a:schemeClr val="bg1"/>
                </a:solidFill>
                <a:latin typeface="Calibri"/>
                <a:cs typeface="Calibri"/>
              </a:defRPr>
            </a:lvl1pPr>
          </a:lstStyle>
          <a:p>
            <a:pPr marL="38100">
              <a:lnSpc>
                <a:spcPts val="1045"/>
              </a:lnSpc>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1">
                <a:solidFill>
                  <a:srgbClr val="C8B89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8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3/13/2026</a:t>
            </a:fld>
            <a:endParaRPr lang="en-US"/>
          </a:p>
        </p:txBody>
      </p:sp>
      <p:sp>
        <p:nvSpPr>
          <p:cNvPr id="6" name="Holder 6"/>
          <p:cNvSpPr>
            <a:spLocks noGrp="1"/>
          </p:cNvSpPr>
          <p:nvPr>
            <p:ph type="sldNum" sz="quarter" idx="7"/>
          </p:nvPr>
        </p:nvSpPr>
        <p:spPr/>
        <p:txBody>
          <a:bodyPr lIns="0" tIns="0" rIns="0" bIns="0"/>
          <a:lstStyle>
            <a:lvl1pPr>
              <a:defRPr sz="1000" b="1" i="0">
                <a:solidFill>
                  <a:schemeClr val="bg1"/>
                </a:solidFill>
                <a:latin typeface="Calibri"/>
                <a:cs typeface="Calibri"/>
              </a:defRPr>
            </a:lvl1pPr>
          </a:lstStyle>
          <a:p>
            <a:pPr marL="38100">
              <a:lnSpc>
                <a:spcPts val="1045"/>
              </a:lnSpc>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1">
                <a:solidFill>
                  <a:srgbClr val="C8B891"/>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3/13/2026</a:t>
            </a:fld>
            <a:endParaRPr lang="en-US"/>
          </a:p>
        </p:txBody>
      </p:sp>
      <p:sp>
        <p:nvSpPr>
          <p:cNvPr id="7" name="Holder 7"/>
          <p:cNvSpPr>
            <a:spLocks noGrp="1"/>
          </p:cNvSpPr>
          <p:nvPr>
            <p:ph type="sldNum" sz="quarter" idx="7"/>
          </p:nvPr>
        </p:nvSpPr>
        <p:spPr/>
        <p:txBody>
          <a:bodyPr lIns="0" tIns="0" rIns="0" bIns="0"/>
          <a:lstStyle>
            <a:lvl1pPr>
              <a:defRPr sz="1000" b="1" i="0">
                <a:solidFill>
                  <a:schemeClr val="bg1"/>
                </a:solidFill>
                <a:latin typeface="Calibri"/>
                <a:cs typeface="Calibri"/>
              </a:defRPr>
            </a:lvl1pPr>
          </a:lstStyle>
          <a:p>
            <a:pPr marL="38100">
              <a:lnSpc>
                <a:spcPts val="1045"/>
              </a:lnSpc>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1" i="1">
                <a:solidFill>
                  <a:srgbClr val="C8B89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3/13/2026</a:t>
            </a:fld>
            <a:endParaRPr lang="en-US"/>
          </a:p>
        </p:txBody>
      </p:sp>
      <p:sp>
        <p:nvSpPr>
          <p:cNvPr id="5" name="Holder 5"/>
          <p:cNvSpPr>
            <a:spLocks noGrp="1"/>
          </p:cNvSpPr>
          <p:nvPr>
            <p:ph type="sldNum" sz="quarter" idx="7"/>
          </p:nvPr>
        </p:nvSpPr>
        <p:spPr/>
        <p:txBody>
          <a:bodyPr lIns="0" tIns="0" rIns="0" bIns="0"/>
          <a:lstStyle>
            <a:lvl1pPr>
              <a:defRPr sz="1000" b="1" i="0">
                <a:solidFill>
                  <a:schemeClr val="bg1"/>
                </a:solidFill>
                <a:latin typeface="Calibri"/>
                <a:cs typeface="Calibri"/>
              </a:defRPr>
            </a:lvl1pPr>
          </a:lstStyle>
          <a:p>
            <a:pPr marL="38100">
              <a:lnSpc>
                <a:spcPts val="1045"/>
              </a:lnSpc>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3/13/2026</a:t>
            </a:fld>
            <a:endParaRPr lang="en-US"/>
          </a:p>
        </p:txBody>
      </p:sp>
      <p:sp>
        <p:nvSpPr>
          <p:cNvPr id="4" name="Holder 4"/>
          <p:cNvSpPr>
            <a:spLocks noGrp="1"/>
          </p:cNvSpPr>
          <p:nvPr>
            <p:ph type="sldNum" sz="quarter" idx="7"/>
          </p:nvPr>
        </p:nvSpPr>
        <p:spPr/>
        <p:txBody>
          <a:bodyPr lIns="0" tIns="0" rIns="0" bIns="0"/>
          <a:lstStyle>
            <a:lvl1pPr>
              <a:defRPr sz="1000" b="1" i="0">
                <a:solidFill>
                  <a:schemeClr val="bg1"/>
                </a:solidFill>
                <a:latin typeface="Calibri"/>
                <a:cs typeface="Calibri"/>
              </a:defRPr>
            </a:lvl1pPr>
          </a:lstStyle>
          <a:p>
            <a:pPr marL="38100">
              <a:lnSpc>
                <a:spcPts val="1045"/>
              </a:lnSpc>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902825" y="5788"/>
            <a:ext cx="0" cy="6464935"/>
          </a:xfrm>
          <a:custGeom>
            <a:avLst/>
            <a:gdLst/>
            <a:ahLst/>
            <a:cxnLst/>
            <a:rect l="l" t="t" r="r" b="b"/>
            <a:pathLst>
              <a:path h="6464935">
                <a:moveTo>
                  <a:pt x="0" y="0"/>
                </a:moveTo>
                <a:lnTo>
                  <a:pt x="0" y="6464465"/>
                </a:lnTo>
              </a:path>
            </a:pathLst>
          </a:custGeom>
          <a:ln w="12700">
            <a:solidFill>
              <a:srgbClr val="8E6E3D"/>
            </a:solidFill>
          </a:ln>
        </p:spPr>
        <p:txBody>
          <a:bodyPr wrap="square" lIns="0" tIns="0" rIns="0" bIns="0" rtlCol="0"/>
          <a:lstStyle/>
          <a:p>
            <a:endParaRPr/>
          </a:p>
        </p:txBody>
      </p:sp>
      <p:sp>
        <p:nvSpPr>
          <p:cNvPr id="17" name="bg object 17"/>
          <p:cNvSpPr/>
          <p:nvPr/>
        </p:nvSpPr>
        <p:spPr>
          <a:xfrm>
            <a:off x="9050115" y="5735255"/>
            <a:ext cx="0" cy="1123315"/>
          </a:xfrm>
          <a:custGeom>
            <a:avLst/>
            <a:gdLst/>
            <a:ahLst/>
            <a:cxnLst/>
            <a:rect l="l" t="t" r="r" b="b"/>
            <a:pathLst>
              <a:path h="1123315">
                <a:moveTo>
                  <a:pt x="0" y="0"/>
                </a:moveTo>
                <a:lnTo>
                  <a:pt x="0" y="1122743"/>
                </a:lnTo>
              </a:path>
            </a:pathLst>
          </a:custGeom>
          <a:ln w="12700">
            <a:solidFill>
              <a:srgbClr val="8E6E3D"/>
            </a:solidFill>
          </a:ln>
        </p:spPr>
        <p:txBody>
          <a:bodyPr wrap="square" lIns="0" tIns="0" rIns="0" bIns="0" rtlCol="0"/>
          <a:lstStyle/>
          <a:p>
            <a:endParaRPr/>
          </a:p>
        </p:txBody>
      </p:sp>
      <p:sp>
        <p:nvSpPr>
          <p:cNvPr id="18" name="bg object 18"/>
          <p:cNvSpPr/>
          <p:nvPr/>
        </p:nvSpPr>
        <p:spPr>
          <a:xfrm>
            <a:off x="11269883" y="1597305"/>
            <a:ext cx="0" cy="5260975"/>
          </a:xfrm>
          <a:custGeom>
            <a:avLst/>
            <a:gdLst/>
            <a:ahLst/>
            <a:cxnLst/>
            <a:rect l="l" t="t" r="r" b="b"/>
            <a:pathLst>
              <a:path h="5260975">
                <a:moveTo>
                  <a:pt x="0" y="0"/>
                </a:moveTo>
                <a:lnTo>
                  <a:pt x="0" y="5260695"/>
                </a:lnTo>
              </a:path>
            </a:pathLst>
          </a:custGeom>
          <a:ln w="12700">
            <a:solidFill>
              <a:srgbClr val="8E6E3D"/>
            </a:solidFill>
          </a:ln>
        </p:spPr>
        <p:txBody>
          <a:bodyPr wrap="square" lIns="0" tIns="0" rIns="0" bIns="0" rtlCol="0"/>
          <a:lstStyle/>
          <a:p>
            <a:endParaRPr/>
          </a:p>
        </p:txBody>
      </p:sp>
      <p:pic>
        <p:nvPicPr>
          <p:cNvPr id="19" name="bg object 19"/>
          <p:cNvPicPr/>
          <p:nvPr/>
        </p:nvPicPr>
        <p:blipFill>
          <a:blip r:embed="rId7" cstate="print"/>
          <a:stretch>
            <a:fillRect/>
          </a:stretch>
        </p:blipFill>
        <p:spPr>
          <a:xfrm>
            <a:off x="1150543" y="6076163"/>
            <a:ext cx="4707191" cy="376998"/>
          </a:xfrm>
          <a:prstGeom prst="rect">
            <a:avLst/>
          </a:prstGeom>
        </p:spPr>
      </p:pic>
      <p:sp>
        <p:nvSpPr>
          <p:cNvPr id="2" name="Holder 2"/>
          <p:cNvSpPr>
            <a:spLocks noGrp="1"/>
          </p:cNvSpPr>
          <p:nvPr>
            <p:ph type="title"/>
          </p:nvPr>
        </p:nvSpPr>
        <p:spPr>
          <a:xfrm>
            <a:off x="1141963" y="0"/>
            <a:ext cx="9908072" cy="908685"/>
          </a:xfrm>
          <a:prstGeom prst="rect">
            <a:avLst/>
          </a:prstGeom>
        </p:spPr>
        <p:txBody>
          <a:bodyPr wrap="square" lIns="0" tIns="0" rIns="0" bIns="0">
            <a:spAutoFit/>
          </a:bodyPr>
          <a:lstStyle>
            <a:lvl1pPr>
              <a:defRPr sz="3600" b="1" i="1">
                <a:solidFill>
                  <a:srgbClr val="C8B891"/>
                </a:solidFill>
                <a:latin typeface="Calibri"/>
                <a:cs typeface="Calibri"/>
              </a:defRPr>
            </a:lvl1pPr>
          </a:lstStyle>
          <a:p>
            <a:endParaRPr/>
          </a:p>
        </p:txBody>
      </p:sp>
      <p:sp>
        <p:nvSpPr>
          <p:cNvPr id="3" name="Holder 3"/>
          <p:cNvSpPr>
            <a:spLocks noGrp="1"/>
          </p:cNvSpPr>
          <p:nvPr>
            <p:ph type="body" idx="1"/>
          </p:nvPr>
        </p:nvSpPr>
        <p:spPr>
          <a:xfrm>
            <a:off x="2070100" y="1881828"/>
            <a:ext cx="6888480" cy="2585085"/>
          </a:xfrm>
          <a:prstGeom prst="rect">
            <a:avLst/>
          </a:prstGeom>
        </p:spPr>
        <p:txBody>
          <a:bodyPr wrap="square" lIns="0" tIns="0" rIns="0" bIns="0">
            <a:spAutoFit/>
          </a:bodyPr>
          <a:lstStyle>
            <a:lvl1pPr>
              <a:defRPr sz="28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3/13/2026</a:t>
            </a:fld>
            <a:endParaRPr lang="en-US"/>
          </a:p>
        </p:txBody>
      </p:sp>
      <p:sp>
        <p:nvSpPr>
          <p:cNvPr id="6" name="Holder 6"/>
          <p:cNvSpPr>
            <a:spLocks noGrp="1"/>
          </p:cNvSpPr>
          <p:nvPr>
            <p:ph type="sldNum" sz="quarter" idx="7"/>
          </p:nvPr>
        </p:nvSpPr>
        <p:spPr>
          <a:xfrm>
            <a:off x="10628085" y="6318858"/>
            <a:ext cx="153034" cy="152400"/>
          </a:xfrm>
          <a:prstGeom prst="rect">
            <a:avLst/>
          </a:prstGeom>
        </p:spPr>
        <p:txBody>
          <a:bodyPr wrap="square" lIns="0" tIns="0" rIns="0" bIns="0">
            <a:spAutoFit/>
          </a:bodyPr>
          <a:lstStyle>
            <a:lvl1pPr>
              <a:defRPr sz="1000" b="1" i="0">
                <a:solidFill>
                  <a:schemeClr val="bg1"/>
                </a:solidFill>
                <a:latin typeface="Calibri"/>
                <a:cs typeface="Calibri"/>
              </a:defRPr>
            </a:lvl1pPr>
          </a:lstStyle>
          <a:p>
            <a:pPr marL="38100">
              <a:lnSpc>
                <a:spcPts val="1045"/>
              </a:lnSpc>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mailto:senate-chair@purdue.ed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idx="4294967295"/>
          </p:nvPr>
        </p:nvSpPr>
        <p:spPr>
          <a:xfrm>
            <a:off x="2369192" y="1348833"/>
            <a:ext cx="5583555" cy="1762760"/>
          </a:xfrm>
          <a:prstGeom prst="rect">
            <a:avLst/>
          </a:prstGeom>
          <a:noFill/>
          <a:ln>
            <a:noFill/>
            <a:prstDash/>
          </a:ln>
          <a:effectLst/>
        </p:spPr>
        <p:txBody>
          <a:bodyPr rot="0" spcFirstLastPara="0" vertOverflow="overflow" horzOverflow="overflow" vert="horz" wrap="square" lIns="0" tIns="116205" rIns="0" bIns="0" numCol="1" spcCol="0" rtlCol="0" fromWordArt="0" anchor="t" anchorCtr="0" forceAA="0" compatLnSpc="1">
            <a:prstTxWarp prst="textNoShape">
              <a:avLst/>
            </a:prstTxWarp>
            <a:spAutoFit/>
          </a:bodyPr>
          <a:lstStyle/>
          <a:p>
            <a:pPr marL="12700" marR="5080" lvl="0" indent="0" defTabSz="914400" eaLnBrk="1" fontAlgn="auto" latinLnBrk="0" hangingPunct="1">
              <a:lnSpc>
                <a:spcPts val="6480"/>
              </a:lnSpc>
              <a:spcBef>
                <a:spcPts val="915"/>
              </a:spcBef>
              <a:spcAft>
                <a:spcPts val="0"/>
              </a:spcAft>
              <a:buClrTx/>
              <a:buSzTx/>
              <a:buFontTx/>
              <a:buNone/>
              <a:tabLst/>
              <a:defRPr/>
            </a:pPr>
            <a:r>
              <a:rPr kumimoji="0" lang="en-US" sz="6000" b="1" i="1" u="none" strike="noStrike" kern="0" cap="none" spc="0" normalizeH="0" baseline="0" noProof="0" dirty="0">
                <a:ln>
                  <a:noFill/>
                </a:ln>
                <a:solidFill>
                  <a:srgbClr val="C8B891"/>
                </a:solidFill>
                <a:effectLst/>
                <a:uLnTx/>
                <a:uFillTx/>
                <a:latin typeface="Calibri"/>
                <a:cs typeface="Calibri"/>
              </a:rPr>
              <a:t>REMARKS</a:t>
            </a:r>
            <a:r>
              <a:rPr kumimoji="0" lang="en-US" sz="6000" b="1" i="1" u="none" strike="noStrike" kern="0" cap="none" spc="-114" normalizeH="0" baseline="0" noProof="0" dirty="0">
                <a:ln>
                  <a:noFill/>
                </a:ln>
                <a:solidFill>
                  <a:srgbClr val="C8B891"/>
                </a:solidFill>
                <a:effectLst/>
                <a:uLnTx/>
                <a:uFillTx/>
                <a:latin typeface="Calibri"/>
                <a:cs typeface="Calibri"/>
              </a:rPr>
              <a:t> </a:t>
            </a:r>
            <a:r>
              <a:rPr kumimoji="0" lang="en-US" sz="6000" b="1" i="1" u="none" strike="noStrike" kern="0" cap="none" spc="0" normalizeH="0" baseline="0" noProof="0" dirty="0">
                <a:ln>
                  <a:noFill/>
                </a:ln>
                <a:solidFill>
                  <a:srgbClr val="C8B891"/>
                </a:solidFill>
                <a:effectLst/>
                <a:uLnTx/>
                <a:uFillTx/>
                <a:latin typeface="Calibri"/>
                <a:cs typeface="Calibri"/>
              </a:rPr>
              <a:t>OF</a:t>
            </a:r>
            <a:r>
              <a:rPr kumimoji="0" lang="en-US" sz="6000" b="1" i="1" u="none" strike="noStrike" kern="0" cap="none" spc="-110" normalizeH="0" baseline="0" noProof="0" dirty="0">
                <a:ln>
                  <a:noFill/>
                </a:ln>
                <a:solidFill>
                  <a:srgbClr val="C8B891"/>
                </a:solidFill>
                <a:effectLst/>
                <a:uLnTx/>
                <a:uFillTx/>
                <a:latin typeface="Calibri"/>
                <a:cs typeface="Calibri"/>
              </a:rPr>
              <a:t> </a:t>
            </a:r>
            <a:r>
              <a:rPr kumimoji="0" lang="en-US" sz="6000" b="1" i="1" u="none" strike="noStrike" kern="0" cap="none" spc="-25" normalizeH="0" baseline="0" noProof="0" dirty="0">
                <a:ln>
                  <a:noFill/>
                </a:ln>
                <a:solidFill>
                  <a:srgbClr val="C8B891"/>
                </a:solidFill>
                <a:effectLst/>
                <a:uLnTx/>
                <a:uFillTx/>
                <a:latin typeface="Calibri"/>
                <a:cs typeface="Calibri"/>
              </a:rPr>
              <a:t>THE </a:t>
            </a:r>
            <a:r>
              <a:rPr kumimoji="0" lang="en-US" sz="6000" b="1" i="1" u="none" strike="noStrike" kern="0" cap="none" spc="-45" normalizeH="0" baseline="0" noProof="0" dirty="0">
                <a:ln>
                  <a:noFill/>
                </a:ln>
                <a:solidFill>
                  <a:srgbClr val="C8B891"/>
                </a:solidFill>
                <a:effectLst/>
                <a:uLnTx/>
                <a:uFillTx/>
                <a:latin typeface="Calibri"/>
                <a:cs typeface="Calibri"/>
              </a:rPr>
              <a:t>SENATE</a:t>
            </a:r>
            <a:r>
              <a:rPr kumimoji="0" lang="en-US" sz="6000" b="1" i="1" u="none" strike="noStrike" kern="0" cap="none" spc="-290" normalizeH="0" baseline="0" noProof="0" dirty="0">
                <a:ln>
                  <a:noFill/>
                </a:ln>
                <a:solidFill>
                  <a:srgbClr val="C8B891"/>
                </a:solidFill>
                <a:effectLst/>
                <a:uLnTx/>
                <a:uFillTx/>
                <a:latin typeface="Calibri"/>
                <a:cs typeface="Calibri"/>
              </a:rPr>
              <a:t> </a:t>
            </a:r>
            <a:r>
              <a:rPr kumimoji="0" lang="en-US" sz="6000" b="1" i="1" u="none" strike="noStrike" kern="0" cap="none" spc="-10" normalizeH="0" baseline="0" noProof="0" dirty="0">
                <a:ln>
                  <a:noFill/>
                </a:ln>
                <a:solidFill>
                  <a:srgbClr val="C8B891"/>
                </a:solidFill>
                <a:effectLst/>
                <a:uLnTx/>
                <a:uFillTx/>
                <a:latin typeface="Calibri"/>
                <a:cs typeface="Calibri"/>
              </a:rPr>
              <a:t>CHAIR</a:t>
            </a:r>
            <a:endParaRPr kumimoji="0" lang="en-US" sz="6000" b="0" i="0" u="none" strike="noStrike" kern="0" cap="none" spc="0" normalizeH="0" baseline="0" noProof="0" dirty="0">
              <a:ln>
                <a:noFill/>
              </a:ln>
              <a:solidFill>
                <a:sysClr val="windowText" lastClr="000000"/>
              </a:solidFill>
              <a:effectLst/>
              <a:uLnTx/>
              <a:uFillTx/>
              <a:latin typeface="Calibri"/>
              <a:cs typeface="Calibri"/>
            </a:endParaRPr>
          </a:p>
        </p:txBody>
      </p:sp>
      <p:sp>
        <p:nvSpPr>
          <p:cNvPr id="4" name="object 4"/>
          <p:cNvSpPr txBox="1"/>
          <p:nvPr/>
        </p:nvSpPr>
        <p:spPr>
          <a:xfrm>
            <a:off x="2101570" y="3908370"/>
            <a:ext cx="1557020" cy="360680"/>
          </a:xfrm>
          <a:prstGeom prst="rect">
            <a:avLst/>
          </a:prstGeom>
        </p:spPr>
        <p:txBody>
          <a:bodyPr vert="horz" wrap="square" lIns="0" tIns="12065" rIns="0" bIns="0" rtlCol="0">
            <a:spAutoFit/>
          </a:bodyPr>
          <a:lstStyle/>
          <a:p>
            <a:pPr marL="12700">
              <a:lnSpc>
                <a:spcPct val="100000"/>
              </a:lnSpc>
              <a:spcBef>
                <a:spcPts val="95"/>
              </a:spcBef>
            </a:pPr>
            <a:r>
              <a:rPr sz="2200" b="1" dirty="0">
                <a:solidFill>
                  <a:srgbClr val="FFFFFF"/>
                </a:solidFill>
                <a:latin typeface="Calibri"/>
                <a:cs typeface="Calibri"/>
              </a:rPr>
              <a:t>21</a:t>
            </a:r>
            <a:r>
              <a:rPr sz="2200" b="1" spc="-30" dirty="0">
                <a:solidFill>
                  <a:srgbClr val="FFFFFF"/>
                </a:solidFill>
                <a:latin typeface="Calibri"/>
                <a:cs typeface="Calibri"/>
              </a:rPr>
              <a:t> </a:t>
            </a:r>
            <a:r>
              <a:rPr sz="2200" b="1" dirty="0">
                <a:solidFill>
                  <a:srgbClr val="FFFFFF"/>
                </a:solidFill>
                <a:latin typeface="Calibri"/>
                <a:cs typeface="Calibri"/>
              </a:rPr>
              <a:t>April</a:t>
            </a:r>
            <a:r>
              <a:rPr sz="2200" b="1" spc="-15" dirty="0">
                <a:solidFill>
                  <a:srgbClr val="FFFFFF"/>
                </a:solidFill>
                <a:latin typeface="Calibri"/>
                <a:cs typeface="Calibri"/>
              </a:rPr>
              <a:t> </a:t>
            </a:r>
            <a:r>
              <a:rPr sz="2200" b="1" spc="-20" dirty="0">
                <a:solidFill>
                  <a:srgbClr val="FFFFFF"/>
                </a:solidFill>
                <a:latin typeface="Calibri"/>
                <a:cs typeface="Calibri"/>
              </a:rPr>
              <a:t>2025</a:t>
            </a:r>
            <a:endParaRPr sz="2200">
              <a:latin typeface="Calibri"/>
              <a:cs typeface="Calibri"/>
            </a:endParaRPr>
          </a:p>
        </p:txBody>
      </p:sp>
      <p:pic>
        <p:nvPicPr>
          <p:cNvPr id="3" name="object 3" descr="Date of slide 4/21/2025"/>
          <p:cNvPicPr/>
          <p:nvPr/>
        </p:nvPicPr>
        <p:blipFill>
          <a:blip r:embed="rId2" cstate="print"/>
          <a:stretch>
            <a:fillRect/>
          </a:stretch>
        </p:blipFill>
        <p:spPr>
          <a:xfrm>
            <a:off x="9635112" y="6340916"/>
            <a:ext cx="536587" cy="107721"/>
          </a:xfrm>
          <a:prstGeom prst="rect">
            <a:avLst/>
          </a:prstGeom>
        </p:spPr>
      </p:pic>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50" dirty="0"/>
              <a:t>1</a:t>
            </a:fld>
            <a:endParaRPr spc="-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49751" y="0"/>
            <a:ext cx="9900285" cy="908685"/>
          </a:xfrm>
          <a:prstGeom prst="rect">
            <a:avLst/>
          </a:prstGeom>
          <a:solidFill>
            <a:srgbClr val="000000"/>
          </a:solidFill>
          <a:ln w="12700">
            <a:solidFill>
              <a:srgbClr val="000000"/>
            </a:solidFill>
          </a:ln>
        </p:spPr>
        <p:txBody>
          <a:bodyPr vert="horz" wrap="square" lIns="0" tIns="353060" rIns="0" bIns="0" rtlCol="0">
            <a:spAutoFit/>
          </a:bodyPr>
          <a:lstStyle/>
          <a:p>
            <a:pPr marL="354330">
              <a:lnSpc>
                <a:spcPct val="100000"/>
              </a:lnSpc>
              <a:spcBef>
                <a:spcPts val="2780"/>
              </a:spcBef>
            </a:pPr>
            <a:r>
              <a:rPr spc="-10" dirty="0"/>
              <a:t>Disclaimer</a:t>
            </a:r>
          </a:p>
        </p:txBody>
      </p:sp>
      <p:sp>
        <p:nvSpPr>
          <p:cNvPr id="3" name="object 3"/>
          <p:cNvSpPr txBox="1"/>
          <p:nvPr/>
        </p:nvSpPr>
        <p:spPr>
          <a:xfrm>
            <a:off x="2070100" y="1889449"/>
            <a:ext cx="7058659" cy="574040"/>
          </a:xfrm>
          <a:prstGeom prst="rect">
            <a:avLst/>
          </a:prstGeom>
        </p:spPr>
        <p:txBody>
          <a:bodyPr vert="horz" wrap="square" lIns="0" tIns="12700" rIns="0" bIns="0" rtlCol="0">
            <a:spAutoFit/>
          </a:bodyPr>
          <a:lstStyle/>
          <a:p>
            <a:pPr marL="286385" marR="5080" indent="-274320">
              <a:lnSpc>
                <a:spcPct val="100000"/>
              </a:lnSpc>
              <a:spcBef>
                <a:spcPts val="100"/>
              </a:spcBef>
              <a:buFont typeface="Wingdings"/>
              <a:buChar char=""/>
              <a:tabLst>
                <a:tab pos="286385" algn="l"/>
              </a:tabLst>
            </a:pPr>
            <a:r>
              <a:rPr sz="1800" dirty="0">
                <a:latin typeface="Calibri"/>
                <a:cs typeface="Calibri"/>
              </a:rPr>
              <a:t>The</a:t>
            </a:r>
            <a:r>
              <a:rPr sz="1800" spc="-45" dirty="0">
                <a:latin typeface="Calibri"/>
                <a:cs typeface="Calibri"/>
              </a:rPr>
              <a:t> </a:t>
            </a:r>
            <a:r>
              <a:rPr sz="1800" dirty="0">
                <a:latin typeface="Calibri"/>
                <a:cs typeface="Calibri"/>
              </a:rPr>
              <a:t>following</a:t>
            </a:r>
            <a:r>
              <a:rPr sz="1800" spc="-5" dirty="0">
                <a:latin typeface="Calibri"/>
                <a:cs typeface="Calibri"/>
              </a:rPr>
              <a:t> </a:t>
            </a:r>
            <a:r>
              <a:rPr sz="1800" dirty="0">
                <a:latin typeface="Calibri"/>
                <a:cs typeface="Calibri"/>
              </a:rPr>
              <a:t>remarks</a:t>
            </a:r>
            <a:r>
              <a:rPr sz="1800" spc="-55" dirty="0">
                <a:latin typeface="Calibri"/>
                <a:cs typeface="Calibri"/>
              </a:rPr>
              <a:t> </a:t>
            </a:r>
            <a:r>
              <a:rPr sz="1800" dirty="0">
                <a:latin typeface="Calibri"/>
                <a:cs typeface="Calibri"/>
              </a:rPr>
              <a:t>are</a:t>
            </a:r>
            <a:r>
              <a:rPr sz="1800" spc="-40" dirty="0">
                <a:latin typeface="Calibri"/>
                <a:cs typeface="Calibri"/>
              </a:rPr>
              <a:t> </a:t>
            </a:r>
            <a:r>
              <a:rPr sz="1800" dirty="0">
                <a:latin typeface="Calibri"/>
                <a:cs typeface="Calibri"/>
              </a:rPr>
              <a:t>my</a:t>
            </a:r>
            <a:r>
              <a:rPr sz="1800" spc="-45" dirty="0">
                <a:latin typeface="Calibri"/>
                <a:cs typeface="Calibri"/>
              </a:rPr>
              <a:t> </a:t>
            </a:r>
            <a:r>
              <a:rPr sz="1800" dirty="0">
                <a:latin typeface="Calibri"/>
                <a:cs typeface="Calibri"/>
              </a:rPr>
              <a:t>opinion,</a:t>
            </a:r>
            <a:r>
              <a:rPr sz="1800" spc="-20" dirty="0">
                <a:latin typeface="Calibri"/>
                <a:cs typeface="Calibri"/>
              </a:rPr>
              <a:t> </a:t>
            </a:r>
            <a:r>
              <a:rPr sz="1800" dirty="0">
                <a:latin typeface="Calibri"/>
                <a:cs typeface="Calibri"/>
              </a:rPr>
              <a:t>and</a:t>
            </a:r>
            <a:r>
              <a:rPr sz="1800" spc="-40" dirty="0">
                <a:latin typeface="Calibri"/>
                <a:cs typeface="Calibri"/>
              </a:rPr>
              <a:t> </a:t>
            </a:r>
            <a:r>
              <a:rPr sz="1800" dirty="0">
                <a:latin typeface="Calibri"/>
                <a:cs typeface="Calibri"/>
              </a:rPr>
              <a:t>do</a:t>
            </a:r>
            <a:r>
              <a:rPr sz="1800" spc="-40" dirty="0">
                <a:latin typeface="Calibri"/>
                <a:cs typeface="Calibri"/>
              </a:rPr>
              <a:t> </a:t>
            </a:r>
            <a:r>
              <a:rPr sz="1800" dirty="0">
                <a:latin typeface="Calibri"/>
                <a:cs typeface="Calibri"/>
              </a:rPr>
              <a:t>not</a:t>
            </a:r>
            <a:r>
              <a:rPr sz="1800" spc="-35" dirty="0">
                <a:latin typeface="Calibri"/>
                <a:cs typeface="Calibri"/>
              </a:rPr>
              <a:t> </a:t>
            </a:r>
            <a:r>
              <a:rPr sz="1800" spc="-10" dirty="0">
                <a:latin typeface="Calibri"/>
                <a:cs typeface="Calibri"/>
              </a:rPr>
              <a:t>represent</a:t>
            </a:r>
            <a:r>
              <a:rPr sz="1800" spc="-55" dirty="0">
                <a:latin typeface="Calibri"/>
                <a:cs typeface="Calibri"/>
              </a:rPr>
              <a:t> </a:t>
            </a:r>
            <a:r>
              <a:rPr sz="1800" dirty="0">
                <a:latin typeface="Calibri"/>
                <a:cs typeface="Calibri"/>
              </a:rPr>
              <a:t>the</a:t>
            </a:r>
            <a:r>
              <a:rPr sz="1800" spc="-35" dirty="0">
                <a:latin typeface="Calibri"/>
                <a:cs typeface="Calibri"/>
              </a:rPr>
              <a:t> </a:t>
            </a:r>
            <a:r>
              <a:rPr sz="1800" dirty="0">
                <a:latin typeface="Calibri"/>
                <a:cs typeface="Calibri"/>
              </a:rPr>
              <a:t>views</a:t>
            </a:r>
            <a:r>
              <a:rPr sz="1800" spc="-40" dirty="0">
                <a:latin typeface="Calibri"/>
                <a:cs typeface="Calibri"/>
              </a:rPr>
              <a:t> </a:t>
            </a:r>
            <a:r>
              <a:rPr sz="1800" spc="-25" dirty="0">
                <a:latin typeface="Calibri"/>
                <a:cs typeface="Calibri"/>
              </a:rPr>
              <a:t>of </a:t>
            </a:r>
            <a:r>
              <a:rPr sz="1800" dirty="0">
                <a:latin typeface="Calibri"/>
                <a:cs typeface="Calibri"/>
              </a:rPr>
              <a:t>Purdue</a:t>
            </a:r>
            <a:r>
              <a:rPr sz="1800" spc="-60" dirty="0">
                <a:latin typeface="Calibri"/>
                <a:cs typeface="Calibri"/>
              </a:rPr>
              <a:t> </a:t>
            </a:r>
            <a:r>
              <a:rPr sz="1800" dirty="0">
                <a:latin typeface="Calibri"/>
                <a:cs typeface="Calibri"/>
              </a:rPr>
              <a:t>University</a:t>
            </a:r>
            <a:r>
              <a:rPr sz="1800" spc="-65" dirty="0">
                <a:latin typeface="Calibri"/>
                <a:cs typeface="Calibri"/>
              </a:rPr>
              <a:t> </a:t>
            </a:r>
            <a:r>
              <a:rPr sz="1800" dirty="0">
                <a:latin typeface="Calibri"/>
                <a:cs typeface="Calibri"/>
              </a:rPr>
              <a:t>or</a:t>
            </a:r>
            <a:r>
              <a:rPr sz="1800" spc="-55" dirty="0">
                <a:latin typeface="Calibri"/>
                <a:cs typeface="Calibri"/>
              </a:rPr>
              <a:t> </a:t>
            </a:r>
            <a:r>
              <a:rPr sz="1800" dirty="0">
                <a:latin typeface="Calibri"/>
                <a:cs typeface="Calibri"/>
              </a:rPr>
              <a:t>the</a:t>
            </a:r>
            <a:r>
              <a:rPr sz="1800" spc="-55" dirty="0">
                <a:latin typeface="Calibri"/>
                <a:cs typeface="Calibri"/>
              </a:rPr>
              <a:t> </a:t>
            </a:r>
            <a:r>
              <a:rPr sz="1800" dirty="0">
                <a:latin typeface="Calibri"/>
                <a:cs typeface="Calibri"/>
              </a:rPr>
              <a:t>Purdue</a:t>
            </a:r>
            <a:r>
              <a:rPr sz="1800" spc="-50" dirty="0">
                <a:latin typeface="Calibri"/>
                <a:cs typeface="Calibri"/>
              </a:rPr>
              <a:t> </a:t>
            </a:r>
            <a:r>
              <a:rPr sz="1800" dirty="0">
                <a:latin typeface="Calibri"/>
                <a:cs typeface="Calibri"/>
              </a:rPr>
              <a:t>University</a:t>
            </a:r>
            <a:r>
              <a:rPr sz="1800" spc="-60" dirty="0">
                <a:latin typeface="Calibri"/>
                <a:cs typeface="Calibri"/>
              </a:rPr>
              <a:t> </a:t>
            </a:r>
            <a:r>
              <a:rPr sz="1800" spc="-10" dirty="0">
                <a:latin typeface="Calibri"/>
                <a:cs typeface="Calibri"/>
              </a:rPr>
              <a:t>Senate.</a:t>
            </a:r>
            <a:endParaRPr sz="1800">
              <a:latin typeface="Calibri"/>
              <a:cs typeface="Calibri"/>
            </a:endParaRPr>
          </a:p>
        </p:txBody>
      </p:sp>
      <p:pic>
        <p:nvPicPr>
          <p:cNvPr id="4" name="object 4" descr="Date of slide 4/21/2025"/>
          <p:cNvPicPr/>
          <p:nvPr/>
        </p:nvPicPr>
        <p:blipFill>
          <a:blip r:embed="rId2" cstate="print"/>
          <a:stretch>
            <a:fillRect/>
          </a:stretch>
        </p:blipFill>
        <p:spPr>
          <a:xfrm>
            <a:off x="9634680" y="6334963"/>
            <a:ext cx="536587" cy="107721"/>
          </a:xfrm>
          <a:prstGeom prst="rect">
            <a:avLst/>
          </a:prstGeom>
        </p:spPr>
      </p:pic>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50" dirty="0"/>
              <a:t>2</a:t>
            </a:fld>
            <a:endParaRPr spc="-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49751" y="0"/>
            <a:ext cx="9900285" cy="908685"/>
          </a:xfrm>
          <a:prstGeom prst="rect">
            <a:avLst/>
          </a:prstGeom>
          <a:solidFill>
            <a:srgbClr val="000000"/>
          </a:solidFill>
          <a:ln w="12700">
            <a:solidFill>
              <a:srgbClr val="000000"/>
            </a:solidFill>
          </a:ln>
        </p:spPr>
        <p:txBody>
          <a:bodyPr vert="horz" wrap="square" lIns="0" tIns="353060" rIns="0" bIns="0" rtlCol="0">
            <a:spAutoFit/>
          </a:bodyPr>
          <a:lstStyle/>
          <a:p>
            <a:pPr marL="354330">
              <a:lnSpc>
                <a:spcPct val="100000"/>
              </a:lnSpc>
              <a:spcBef>
                <a:spcPts val="2780"/>
              </a:spcBef>
            </a:pPr>
            <a:r>
              <a:rPr dirty="0"/>
              <a:t>Thank</a:t>
            </a:r>
            <a:r>
              <a:rPr spc="-85" dirty="0"/>
              <a:t> </a:t>
            </a:r>
            <a:r>
              <a:rPr spc="-25" dirty="0"/>
              <a:t>you</a:t>
            </a:r>
          </a:p>
        </p:txBody>
      </p:sp>
      <p:sp>
        <p:nvSpPr>
          <p:cNvPr id="3" name="object 3"/>
          <p:cNvSpPr txBox="1"/>
          <p:nvPr/>
        </p:nvSpPr>
        <p:spPr>
          <a:xfrm>
            <a:off x="2070100" y="1768976"/>
            <a:ext cx="4338320" cy="2529840"/>
          </a:xfrm>
          <a:prstGeom prst="rect">
            <a:avLst/>
          </a:prstGeom>
        </p:spPr>
        <p:txBody>
          <a:bodyPr vert="horz" wrap="square" lIns="0" tIns="155575" rIns="0" bIns="0" rtlCol="0">
            <a:spAutoFit/>
          </a:bodyPr>
          <a:lstStyle/>
          <a:p>
            <a:pPr marL="12700">
              <a:lnSpc>
                <a:spcPct val="100000"/>
              </a:lnSpc>
              <a:spcBef>
                <a:spcPts val="1225"/>
              </a:spcBef>
            </a:pPr>
            <a:r>
              <a:rPr sz="1800" spc="50" dirty="0">
                <a:latin typeface="Times New Roman"/>
                <a:cs typeface="Times New Roman"/>
              </a:rPr>
              <a:t>Immediate</a:t>
            </a:r>
            <a:r>
              <a:rPr sz="1800" spc="145" dirty="0">
                <a:latin typeface="Times New Roman"/>
                <a:cs typeface="Times New Roman"/>
              </a:rPr>
              <a:t> </a:t>
            </a:r>
            <a:r>
              <a:rPr sz="1800" spc="100" dirty="0">
                <a:latin typeface="Times New Roman"/>
                <a:cs typeface="Times New Roman"/>
              </a:rPr>
              <a:t>past</a:t>
            </a:r>
            <a:r>
              <a:rPr sz="1800" spc="70" dirty="0">
                <a:latin typeface="Times New Roman"/>
                <a:cs typeface="Times New Roman"/>
              </a:rPr>
              <a:t> </a:t>
            </a:r>
            <a:r>
              <a:rPr sz="1800" dirty="0">
                <a:latin typeface="Times New Roman"/>
                <a:cs typeface="Times New Roman"/>
              </a:rPr>
              <a:t>Chair</a:t>
            </a:r>
            <a:r>
              <a:rPr sz="1800" spc="-50" dirty="0">
                <a:latin typeface="Times New Roman"/>
                <a:cs typeface="Times New Roman"/>
              </a:rPr>
              <a:t> </a:t>
            </a:r>
            <a:r>
              <a:rPr sz="1800" spc="-55" dirty="0">
                <a:latin typeface="Times New Roman"/>
                <a:cs typeface="Times New Roman"/>
              </a:rPr>
              <a:t>Bria</a:t>
            </a:r>
            <a:r>
              <a:rPr sz="1800" spc="-270" dirty="0">
                <a:latin typeface="Times New Roman"/>
                <a:cs typeface="Times New Roman"/>
              </a:rPr>
              <a:t> </a:t>
            </a:r>
            <a:r>
              <a:rPr sz="1800" dirty="0">
                <a:latin typeface="Times New Roman"/>
                <a:cs typeface="Times New Roman"/>
              </a:rPr>
              <a:t>n</a:t>
            </a:r>
            <a:r>
              <a:rPr sz="1800" spc="60" dirty="0">
                <a:latin typeface="Times New Roman"/>
                <a:cs typeface="Times New Roman"/>
              </a:rPr>
              <a:t> </a:t>
            </a:r>
            <a:r>
              <a:rPr sz="1800" spc="-10" dirty="0">
                <a:latin typeface="Times New Roman"/>
                <a:cs typeface="Times New Roman"/>
              </a:rPr>
              <a:t>Leung</a:t>
            </a:r>
            <a:endParaRPr sz="1800">
              <a:latin typeface="Times New Roman"/>
              <a:cs typeface="Times New Roman"/>
            </a:endParaRPr>
          </a:p>
          <a:p>
            <a:pPr marL="12700" marR="5080">
              <a:lnSpc>
                <a:spcPts val="3290"/>
              </a:lnSpc>
              <a:spcBef>
                <a:spcPts val="300"/>
              </a:spcBef>
            </a:pPr>
            <a:r>
              <a:rPr sz="1800" spc="-20" dirty="0">
                <a:latin typeface="Times New Roman"/>
                <a:cs typeface="Times New Roman"/>
              </a:rPr>
              <a:t>Vice</a:t>
            </a:r>
            <a:r>
              <a:rPr sz="1800" spc="85" dirty="0">
                <a:latin typeface="Times New Roman"/>
                <a:cs typeface="Times New Roman"/>
              </a:rPr>
              <a:t> </a:t>
            </a:r>
            <a:r>
              <a:rPr sz="1800" dirty="0">
                <a:latin typeface="Times New Roman"/>
                <a:cs typeface="Times New Roman"/>
              </a:rPr>
              <a:t>Cha</a:t>
            </a:r>
            <a:r>
              <a:rPr sz="1800" spc="-280" dirty="0">
                <a:latin typeface="Times New Roman"/>
                <a:cs typeface="Times New Roman"/>
              </a:rPr>
              <a:t> </a:t>
            </a:r>
            <a:r>
              <a:rPr sz="1800" spc="-50" dirty="0">
                <a:latin typeface="Times New Roman"/>
                <a:cs typeface="Times New Roman"/>
              </a:rPr>
              <a:t>ir</a:t>
            </a:r>
            <a:r>
              <a:rPr sz="1800" spc="-60" dirty="0">
                <a:latin typeface="Times New Roman"/>
                <a:cs typeface="Times New Roman"/>
              </a:rPr>
              <a:t> </a:t>
            </a:r>
            <a:r>
              <a:rPr sz="1800" spc="80" dirty="0">
                <a:latin typeface="Times New Roman"/>
                <a:cs typeface="Times New Roman"/>
              </a:rPr>
              <a:t>and</a:t>
            </a:r>
            <a:r>
              <a:rPr sz="1800" spc="55" dirty="0">
                <a:latin typeface="Times New Roman"/>
                <a:cs typeface="Times New Roman"/>
              </a:rPr>
              <a:t> </a:t>
            </a:r>
            <a:r>
              <a:rPr sz="1800" spc="50" dirty="0">
                <a:latin typeface="Times New Roman"/>
                <a:cs typeface="Times New Roman"/>
              </a:rPr>
              <a:t>incoming</a:t>
            </a:r>
            <a:r>
              <a:rPr sz="1800" spc="-130" dirty="0">
                <a:latin typeface="Times New Roman"/>
                <a:cs typeface="Times New Roman"/>
              </a:rPr>
              <a:t> </a:t>
            </a:r>
            <a:r>
              <a:rPr sz="1800" dirty="0">
                <a:latin typeface="Times New Roman"/>
                <a:cs typeface="Times New Roman"/>
              </a:rPr>
              <a:t>Cha</a:t>
            </a:r>
            <a:r>
              <a:rPr sz="1800" spc="-280" dirty="0">
                <a:latin typeface="Times New Roman"/>
                <a:cs typeface="Times New Roman"/>
              </a:rPr>
              <a:t> </a:t>
            </a:r>
            <a:r>
              <a:rPr sz="1800" spc="-45" dirty="0">
                <a:latin typeface="Times New Roman"/>
                <a:cs typeface="Times New Roman"/>
              </a:rPr>
              <a:t>ir</a:t>
            </a:r>
            <a:r>
              <a:rPr sz="1800" spc="-75" dirty="0">
                <a:latin typeface="Times New Roman"/>
                <a:cs typeface="Times New Roman"/>
              </a:rPr>
              <a:t> </a:t>
            </a:r>
            <a:r>
              <a:rPr sz="1800" spc="-100" dirty="0">
                <a:latin typeface="Times New Roman"/>
                <a:cs typeface="Times New Roman"/>
              </a:rPr>
              <a:t>Ma</a:t>
            </a:r>
            <a:r>
              <a:rPr sz="1800" spc="-275" dirty="0">
                <a:latin typeface="Times New Roman"/>
                <a:cs typeface="Times New Roman"/>
              </a:rPr>
              <a:t> </a:t>
            </a:r>
            <a:r>
              <a:rPr sz="1800" spc="-10" dirty="0">
                <a:latin typeface="Times New Roman"/>
                <a:cs typeface="Times New Roman"/>
              </a:rPr>
              <a:t>rk</a:t>
            </a:r>
            <a:r>
              <a:rPr sz="1800" spc="-90" dirty="0">
                <a:latin typeface="Times New Roman"/>
                <a:cs typeface="Times New Roman"/>
              </a:rPr>
              <a:t> </a:t>
            </a:r>
            <a:r>
              <a:rPr sz="1800" spc="-10" dirty="0">
                <a:latin typeface="Times New Roman"/>
                <a:cs typeface="Times New Roman"/>
              </a:rPr>
              <a:t>Zimpfer </a:t>
            </a:r>
            <a:r>
              <a:rPr sz="1800" spc="60" dirty="0">
                <a:latin typeface="Times New Roman"/>
                <a:cs typeface="Times New Roman"/>
              </a:rPr>
              <a:t>Secreta</a:t>
            </a:r>
            <a:r>
              <a:rPr sz="1800" spc="-280" dirty="0">
                <a:latin typeface="Times New Roman"/>
                <a:cs typeface="Times New Roman"/>
              </a:rPr>
              <a:t> </a:t>
            </a:r>
            <a:r>
              <a:rPr sz="1800" dirty="0">
                <a:latin typeface="Times New Roman"/>
                <a:cs typeface="Times New Roman"/>
              </a:rPr>
              <a:t>ry</a:t>
            </a:r>
            <a:r>
              <a:rPr sz="1800" spc="-140" dirty="0">
                <a:latin typeface="Times New Roman"/>
                <a:cs typeface="Times New Roman"/>
              </a:rPr>
              <a:t> </a:t>
            </a:r>
            <a:r>
              <a:rPr sz="1800" dirty="0">
                <a:latin typeface="Times New Roman"/>
                <a:cs typeface="Times New Roman"/>
              </a:rPr>
              <a:t>of</a:t>
            </a:r>
            <a:r>
              <a:rPr sz="1800" spc="-145" dirty="0">
                <a:latin typeface="Times New Roman"/>
                <a:cs typeface="Times New Roman"/>
              </a:rPr>
              <a:t> </a:t>
            </a:r>
            <a:r>
              <a:rPr sz="1800" spc="45" dirty="0">
                <a:latin typeface="Times New Roman"/>
                <a:cs typeface="Times New Roman"/>
              </a:rPr>
              <a:t>Faculties</a:t>
            </a:r>
            <a:r>
              <a:rPr sz="1800" spc="120" dirty="0">
                <a:latin typeface="Times New Roman"/>
                <a:cs typeface="Times New Roman"/>
              </a:rPr>
              <a:t> </a:t>
            </a:r>
            <a:r>
              <a:rPr sz="1800" dirty="0">
                <a:latin typeface="Times New Roman"/>
                <a:cs typeface="Times New Roman"/>
              </a:rPr>
              <a:t>Joe</a:t>
            </a:r>
            <a:r>
              <a:rPr sz="1800" spc="85" dirty="0">
                <a:latin typeface="Times New Roman"/>
                <a:cs typeface="Times New Roman"/>
              </a:rPr>
              <a:t> </a:t>
            </a:r>
            <a:r>
              <a:rPr sz="1800" spc="60" dirty="0">
                <a:latin typeface="Times New Roman"/>
                <a:cs typeface="Times New Roman"/>
              </a:rPr>
              <a:t>Camp</a:t>
            </a:r>
            <a:endParaRPr sz="1800">
              <a:latin typeface="Times New Roman"/>
              <a:cs typeface="Times New Roman"/>
            </a:endParaRPr>
          </a:p>
          <a:p>
            <a:pPr marL="12700">
              <a:lnSpc>
                <a:spcPct val="100000"/>
              </a:lnSpc>
              <a:spcBef>
                <a:spcPts val="815"/>
              </a:spcBef>
            </a:pPr>
            <a:r>
              <a:rPr sz="1800" spc="55" dirty="0">
                <a:latin typeface="Times New Roman"/>
                <a:cs typeface="Times New Roman"/>
              </a:rPr>
              <a:t>Sergeant</a:t>
            </a:r>
            <a:r>
              <a:rPr sz="1800" spc="-5" dirty="0">
                <a:latin typeface="Times New Roman"/>
                <a:cs typeface="Times New Roman"/>
              </a:rPr>
              <a:t> </a:t>
            </a:r>
            <a:r>
              <a:rPr sz="1800" dirty="0">
                <a:latin typeface="Times New Roman"/>
                <a:cs typeface="Times New Roman"/>
              </a:rPr>
              <a:t>of</a:t>
            </a:r>
            <a:r>
              <a:rPr sz="1800" spc="-155" dirty="0">
                <a:latin typeface="Times New Roman"/>
                <a:cs typeface="Times New Roman"/>
              </a:rPr>
              <a:t> </a:t>
            </a:r>
            <a:r>
              <a:rPr sz="1800" dirty="0">
                <a:latin typeface="Times New Roman"/>
                <a:cs typeface="Times New Roman"/>
              </a:rPr>
              <a:t>Arms</a:t>
            </a:r>
            <a:r>
              <a:rPr sz="1800" spc="110" dirty="0">
                <a:latin typeface="Times New Roman"/>
                <a:cs typeface="Times New Roman"/>
              </a:rPr>
              <a:t> </a:t>
            </a:r>
            <a:r>
              <a:rPr sz="1800" spc="-20" dirty="0">
                <a:latin typeface="Times New Roman"/>
                <a:cs typeface="Times New Roman"/>
              </a:rPr>
              <a:t>Se’Andra</a:t>
            </a:r>
            <a:r>
              <a:rPr sz="1800" spc="70" dirty="0">
                <a:latin typeface="Times New Roman"/>
                <a:cs typeface="Times New Roman"/>
              </a:rPr>
              <a:t> </a:t>
            </a:r>
            <a:r>
              <a:rPr sz="1800" dirty="0">
                <a:latin typeface="Times New Roman"/>
                <a:cs typeface="Times New Roman"/>
              </a:rPr>
              <a:t>Johns</a:t>
            </a:r>
            <a:r>
              <a:rPr sz="1800" spc="-265" dirty="0">
                <a:latin typeface="Times New Roman"/>
                <a:cs typeface="Times New Roman"/>
              </a:rPr>
              <a:t> </a:t>
            </a:r>
            <a:r>
              <a:rPr sz="1800" spc="70" dirty="0">
                <a:latin typeface="Times New Roman"/>
                <a:cs typeface="Times New Roman"/>
              </a:rPr>
              <a:t>on</a:t>
            </a:r>
            <a:endParaRPr sz="1800">
              <a:latin typeface="Times New Roman"/>
              <a:cs typeface="Times New Roman"/>
            </a:endParaRPr>
          </a:p>
          <a:p>
            <a:pPr marL="12700" marR="1868805">
              <a:lnSpc>
                <a:spcPts val="3290"/>
              </a:lnSpc>
              <a:spcBef>
                <a:spcPts val="95"/>
              </a:spcBef>
            </a:pPr>
            <a:r>
              <a:rPr sz="1800" spc="70" dirty="0">
                <a:latin typeface="Times New Roman"/>
                <a:cs typeface="Times New Roman"/>
              </a:rPr>
              <a:t>Senate</a:t>
            </a:r>
            <a:r>
              <a:rPr sz="1800" spc="60" dirty="0">
                <a:latin typeface="Times New Roman"/>
                <a:cs typeface="Times New Roman"/>
              </a:rPr>
              <a:t> </a:t>
            </a:r>
            <a:r>
              <a:rPr sz="1800" spc="75" dirty="0">
                <a:latin typeface="Times New Roman"/>
                <a:cs typeface="Times New Roman"/>
              </a:rPr>
              <a:t>committee</a:t>
            </a:r>
            <a:r>
              <a:rPr sz="1800" spc="85" dirty="0">
                <a:latin typeface="Times New Roman"/>
                <a:cs typeface="Times New Roman"/>
              </a:rPr>
              <a:t> </a:t>
            </a:r>
            <a:r>
              <a:rPr sz="1800" spc="-10" dirty="0">
                <a:latin typeface="Times New Roman"/>
                <a:cs typeface="Times New Roman"/>
              </a:rPr>
              <a:t>chairs </a:t>
            </a:r>
            <a:r>
              <a:rPr sz="1800" spc="-20" dirty="0">
                <a:latin typeface="Times New Roman"/>
                <a:cs typeface="Times New Roman"/>
              </a:rPr>
              <a:t>Vice</a:t>
            </a:r>
            <a:r>
              <a:rPr sz="1800" spc="60" dirty="0">
                <a:latin typeface="Times New Roman"/>
                <a:cs typeface="Times New Roman"/>
              </a:rPr>
              <a:t> </a:t>
            </a:r>
            <a:r>
              <a:rPr sz="1800" dirty="0">
                <a:latin typeface="Times New Roman"/>
                <a:cs typeface="Times New Roman"/>
              </a:rPr>
              <a:t>Cha</a:t>
            </a:r>
            <a:r>
              <a:rPr sz="1800" spc="-285" dirty="0">
                <a:latin typeface="Times New Roman"/>
                <a:cs typeface="Times New Roman"/>
              </a:rPr>
              <a:t> </a:t>
            </a:r>
            <a:r>
              <a:rPr sz="1800" spc="-50" dirty="0">
                <a:latin typeface="Times New Roman"/>
                <a:cs typeface="Times New Roman"/>
              </a:rPr>
              <a:t>ir</a:t>
            </a:r>
            <a:r>
              <a:rPr sz="1800" spc="-80" dirty="0">
                <a:latin typeface="Times New Roman"/>
                <a:cs typeface="Times New Roman"/>
              </a:rPr>
              <a:t> </a:t>
            </a:r>
            <a:r>
              <a:rPr sz="1800" spc="-10" dirty="0">
                <a:latin typeface="Times New Roman"/>
                <a:cs typeface="Times New Roman"/>
              </a:rPr>
              <a:t>Ramirez</a:t>
            </a:r>
            <a:endParaRPr sz="1800">
              <a:latin typeface="Times New Roman"/>
              <a:cs typeface="Times New Roman"/>
            </a:endParaRPr>
          </a:p>
        </p:txBody>
      </p:sp>
      <p:pic>
        <p:nvPicPr>
          <p:cNvPr id="4" name="object 4" descr="Date of slide 4/21/2025"/>
          <p:cNvPicPr/>
          <p:nvPr/>
        </p:nvPicPr>
        <p:blipFill>
          <a:blip r:embed="rId2" cstate="print"/>
          <a:stretch>
            <a:fillRect/>
          </a:stretch>
        </p:blipFill>
        <p:spPr>
          <a:xfrm>
            <a:off x="9634680" y="6334963"/>
            <a:ext cx="536587" cy="107721"/>
          </a:xfrm>
          <a:prstGeom prst="rect">
            <a:avLst/>
          </a:prstGeom>
        </p:spPr>
      </p:pic>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50" dirty="0"/>
              <a:t>3</a:t>
            </a:fld>
            <a:endParaRPr spc="-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49751" y="0"/>
            <a:ext cx="9900285" cy="908685"/>
          </a:xfrm>
          <a:prstGeom prst="rect">
            <a:avLst/>
          </a:prstGeom>
          <a:solidFill>
            <a:srgbClr val="000000"/>
          </a:solidFill>
          <a:ln w="12700">
            <a:solidFill>
              <a:srgbClr val="000000"/>
            </a:solidFill>
          </a:ln>
        </p:spPr>
        <p:txBody>
          <a:bodyPr vert="horz" wrap="square" lIns="0" tIns="353060" rIns="0" bIns="0" rtlCol="0">
            <a:spAutoFit/>
          </a:bodyPr>
          <a:lstStyle/>
          <a:p>
            <a:pPr marL="354330">
              <a:lnSpc>
                <a:spcPct val="100000"/>
              </a:lnSpc>
              <a:spcBef>
                <a:spcPts val="2780"/>
              </a:spcBef>
            </a:pPr>
            <a:r>
              <a:rPr dirty="0"/>
              <a:t>Final</a:t>
            </a:r>
            <a:r>
              <a:rPr spc="-80" dirty="0"/>
              <a:t> </a:t>
            </a:r>
            <a:r>
              <a:rPr dirty="0"/>
              <a:t>Thoughts</a:t>
            </a:r>
            <a:r>
              <a:rPr spc="-75" dirty="0"/>
              <a:t> </a:t>
            </a:r>
            <a:r>
              <a:rPr dirty="0"/>
              <a:t>in</a:t>
            </a:r>
            <a:r>
              <a:rPr spc="-85" dirty="0"/>
              <a:t> </a:t>
            </a:r>
            <a:r>
              <a:rPr dirty="0"/>
              <a:t>a</a:t>
            </a:r>
            <a:r>
              <a:rPr spc="-80" dirty="0"/>
              <a:t> </a:t>
            </a:r>
            <a:r>
              <a:rPr spc="-10" dirty="0"/>
              <a:t>Trouble</a:t>
            </a:r>
            <a:r>
              <a:rPr spc="-90" dirty="0"/>
              <a:t> </a:t>
            </a:r>
            <a:r>
              <a:rPr spc="-20" dirty="0"/>
              <a:t>Time</a:t>
            </a:r>
          </a:p>
        </p:txBody>
      </p:sp>
      <p:sp>
        <p:nvSpPr>
          <p:cNvPr id="3" name="object 3"/>
          <p:cNvSpPr txBox="1"/>
          <p:nvPr/>
        </p:nvSpPr>
        <p:spPr>
          <a:xfrm>
            <a:off x="1137320" y="1261460"/>
            <a:ext cx="3801110" cy="1397000"/>
          </a:xfrm>
          <a:prstGeom prst="rect">
            <a:avLst/>
          </a:prstGeom>
        </p:spPr>
        <p:txBody>
          <a:bodyPr vert="horz" wrap="square" lIns="0" tIns="12700" rIns="0" bIns="0" rtlCol="0">
            <a:spAutoFit/>
          </a:bodyPr>
          <a:lstStyle/>
          <a:p>
            <a:pPr marL="286385" marR="5080" indent="-274320" algn="just">
              <a:lnSpc>
                <a:spcPct val="100000"/>
              </a:lnSpc>
              <a:spcBef>
                <a:spcPts val="100"/>
              </a:spcBef>
              <a:buFont typeface="Wingdings"/>
              <a:buChar char=""/>
              <a:tabLst>
                <a:tab pos="286385" algn="l"/>
              </a:tabLst>
            </a:pPr>
            <a:r>
              <a:rPr sz="1800" dirty="0">
                <a:solidFill>
                  <a:srgbClr val="393939"/>
                </a:solidFill>
                <a:latin typeface="Times New Roman"/>
                <a:cs typeface="Times New Roman"/>
              </a:rPr>
              <a:t>In</a:t>
            </a:r>
            <a:r>
              <a:rPr sz="1800" spc="-15" dirty="0">
                <a:solidFill>
                  <a:srgbClr val="393939"/>
                </a:solidFill>
                <a:latin typeface="Times New Roman"/>
                <a:cs typeface="Times New Roman"/>
              </a:rPr>
              <a:t> </a:t>
            </a:r>
            <a:r>
              <a:rPr sz="1800" spc="100" dirty="0">
                <a:solidFill>
                  <a:srgbClr val="393939"/>
                </a:solidFill>
                <a:latin typeface="Times New Roman"/>
                <a:cs typeface="Times New Roman"/>
              </a:rPr>
              <a:t>2015,</a:t>
            </a:r>
            <a:r>
              <a:rPr sz="1800" spc="30" dirty="0">
                <a:solidFill>
                  <a:srgbClr val="393939"/>
                </a:solidFill>
                <a:latin typeface="Times New Roman"/>
                <a:cs typeface="Times New Roman"/>
              </a:rPr>
              <a:t> </a:t>
            </a:r>
            <a:r>
              <a:rPr sz="1800" spc="110" dirty="0">
                <a:solidFill>
                  <a:srgbClr val="393939"/>
                </a:solidFill>
                <a:latin typeface="Times New Roman"/>
                <a:cs typeface="Times New Roman"/>
              </a:rPr>
              <a:t>nearly</a:t>
            </a:r>
            <a:r>
              <a:rPr sz="1800" spc="55" dirty="0">
                <a:solidFill>
                  <a:srgbClr val="393939"/>
                </a:solidFill>
                <a:latin typeface="Times New Roman"/>
                <a:cs typeface="Times New Roman"/>
              </a:rPr>
              <a:t> </a:t>
            </a:r>
            <a:r>
              <a:rPr sz="1800" spc="75" dirty="0">
                <a:solidFill>
                  <a:srgbClr val="393939"/>
                </a:solidFill>
                <a:latin typeface="Times New Roman"/>
                <a:cs typeface="Times New Roman"/>
              </a:rPr>
              <a:t>60%</a:t>
            </a:r>
            <a:r>
              <a:rPr sz="1800" spc="20" dirty="0">
                <a:solidFill>
                  <a:srgbClr val="393939"/>
                </a:solidFill>
                <a:latin typeface="Times New Roman"/>
                <a:cs typeface="Times New Roman"/>
              </a:rPr>
              <a:t> </a:t>
            </a:r>
            <a:r>
              <a:rPr sz="1800" spc="85" dirty="0">
                <a:solidFill>
                  <a:srgbClr val="393939"/>
                </a:solidFill>
                <a:latin typeface="Times New Roman"/>
                <a:cs typeface="Times New Roman"/>
              </a:rPr>
              <a:t>of</a:t>
            </a:r>
            <a:r>
              <a:rPr sz="1800" spc="65" dirty="0">
                <a:solidFill>
                  <a:srgbClr val="393939"/>
                </a:solidFill>
                <a:latin typeface="Times New Roman"/>
                <a:cs typeface="Times New Roman"/>
              </a:rPr>
              <a:t> </a:t>
            </a:r>
            <a:r>
              <a:rPr sz="1800" spc="-220" dirty="0">
                <a:solidFill>
                  <a:srgbClr val="393939"/>
                </a:solidFill>
                <a:latin typeface="Times New Roman"/>
                <a:cs typeface="Times New Roman"/>
              </a:rPr>
              <a:t>Am</a:t>
            </a:r>
            <a:r>
              <a:rPr sz="1800" spc="105" dirty="0">
                <a:solidFill>
                  <a:srgbClr val="393939"/>
                </a:solidFill>
                <a:latin typeface="Times New Roman"/>
                <a:cs typeface="Times New Roman"/>
              </a:rPr>
              <a:t> </a:t>
            </a:r>
            <a:r>
              <a:rPr sz="1800" spc="85" dirty="0">
                <a:solidFill>
                  <a:srgbClr val="393939"/>
                </a:solidFill>
                <a:latin typeface="Times New Roman"/>
                <a:cs typeface="Times New Roman"/>
              </a:rPr>
              <a:t>ericans </a:t>
            </a:r>
            <a:r>
              <a:rPr sz="1800" spc="130" dirty="0">
                <a:solidFill>
                  <a:srgbClr val="393939"/>
                </a:solidFill>
                <a:latin typeface="Times New Roman"/>
                <a:cs typeface="Times New Roman"/>
              </a:rPr>
              <a:t>expressed</a:t>
            </a:r>
            <a:r>
              <a:rPr sz="1800" spc="105" dirty="0">
                <a:solidFill>
                  <a:srgbClr val="393939"/>
                </a:solidFill>
                <a:latin typeface="Times New Roman"/>
                <a:cs typeface="Times New Roman"/>
              </a:rPr>
              <a:t>  </a:t>
            </a:r>
            <a:r>
              <a:rPr sz="1800" spc="120" dirty="0">
                <a:solidFill>
                  <a:srgbClr val="393939"/>
                </a:solidFill>
                <a:latin typeface="Times New Roman"/>
                <a:cs typeface="Times New Roman"/>
              </a:rPr>
              <a:t>trust</a:t>
            </a:r>
            <a:r>
              <a:rPr sz="1800" spc="85" dirty="0">
                <a:solidFill>
                  <a:srgbClr val="393939"/>
                </a:solidFill>
                <a:latin typeface="Times New Roman"/>
                <a:cs typeface="Times New Roman"/>
              </a:rPr>
              <a:t>  </a:t>
            </a:r>
            <a:r>
              <a:rPr sz="1800" dirty="0">
                <a:solidFill>
                  <a:srgbClr val="393939"/>
                </a:solidFill>
                <a:latin typeface="Times New Roman"/>
                <a:cs typeface="Times New Roman"/>
              </a:rPr>
              <a:t>in</a:t>
            </a:r>
            <a:r>
              <a:rPr sz="1800" spc="114" dirty="0">
                <a:solidFill>
                  <a:srgbClr val="393939"/>
                </a:solidFill>
                <a:latin typeface="Times New Roman"/>
                <a:cs typeface="Times New Roman"/>
              </a:rPr>
              <a:t>  </a:t>
            </a:r>
            <a:r>
              <a:rPr sz="1800" spc="75" dirty="0">
                <a:solidFill>
                  <a:srgbClr val="393939"/>
                </a:solidFill>
                <a:latin typeface="Times New Roman"/>
                <a:cs typeface="Times New Roman"/>
              </a:rPr>
              <a:t>colleges</a:t>
            </a:r>
            <a:r>
              <a:rPr sz="1800" spc="95" dirty="0">
                <a:solidFill>
                  <a:srgbClr val="393939"/>
                </a:solidFill>
                <a:latin typeface="Times New Roman"/>
                <a:cs typeface="Times New Roman"/>
              </a:rPr>
              <a:t>  </a:t>
            </a:r>
            <a:r>
              <a:rPr sz="1800" spc="100" dirty="0">
                <a:solidFill>
                  <a:srgbClr val="393939"/>
                </a:solidFill>
                <a:latin typeface="Times New Roman"/>
                <a:cs typeface="Times New Roman"/>
              </a:rPr>
              <a:t>and </a:t>
            </a:r>
            <a:r>
              <a:rPr sz="1800" spc="90" dirty="0">
                <a:solidFill>
                  <a:srgbClr val="393939"/>
                </a:solidFill>
                <a:latin typeface="Times New Roman"/>
                <a:cs typeface="Times New Roman"/>
              </a:rPr>
              <a:t>universities,</a:t>
            </a:r>
            <a:r>
              <a:rPr sz="1800" spc="310" dirty="0">
                <a:solidFill>
                  <a:srgbClr val="393939"/>
                </a:solidFill>
                <a:latin typeface="Times New Roman"/>
                <a:cs typeface="Times New Roman"/>
              </a:rPr>
              <a:t>   </a:t>
            </a:r>
            <a:r>
              <a:rPr sz="1800" spc="100" dirty="0">
                <a:solidFill>
                  <a:srgbClr val="393939"/>
                </a:solidFill>
                <a:latin typeface="Times New Roman"/>
                <a:cs typeface="Times New Roman"/>
              </a:rPr>
              <a:t>according</a:t>
            </a:r>
            <a:r>
              <a:rPr sz="1800" spc="355" dirty="0">
                <a:solidFill>
                  <a:srgbClr val="393939"/>
                </a:solidFill>
                <a:latin typeface="Times New Roman"/>
                <a:cs typeface="Times New Roman"/>
              </a:rPr>
              <a:t>   </a:t>
            </a:r>
            <a:r>
              <a:rPr sz="1800" spc="65" dirty="0">
                <a:solidFill>
                  <a:srgbClr val="393939"/>
                </a:solidFill>
                <a:latin typeface="Times New Roman"/>
                <a:cs typeface="Times New Roman"/>
              </a:rPr>
              <a:t>to</a:t>
            </a:r>
            <a:r>
              <a:rPr sz="1800" spc="380" dirty="0">
                <a:solidFill>
                  <a:srgbClr val="393939"/>
                </a:solidFill>
                <a:latin typeface="Times New Roman"/>
                <a:cs typeface="Times New Roman"/>
              </a:rPr>
              <a:t>   </a:t>
            </a:r>
            <a:r>
              <a:rPr sz="1800" spc="-50" dirty="0">
                <a:solidFill>
                  <a:srgbClr val="393939"/>
                </a:solidFill>
                <a:latin typeface="Times New Roman"/>
                <a:cs typeface="Times New Roman"/>
              </a:rPr>
              <a:t>a </a:t>
            </a:r>
            <a:r>
              <a:rPr sz="1800" dirty="0">
                <a:solidFill>
                  <a:srgbClr val="393939"/>
                </a:solidFill>
                <a:latin typeface="Times New Roman"/>
                <a:cs typeface="Times New Roman"/>
              </a:rPr>
              <a:t>Gallup</a:t>
            </a:r>
            <a:r>
              <a:rPr sz="1800" spc="465" dirty="0">
                <a:solidFill>
                  <a:srgbClr val="393939"/>
                </a:solidFill>
                <a:latin typeface="Times New Roman"/>
                <a:cs typeface="Times New Roman"/>
              </a:rPr>
              <a:t> </a:t>
            </a:r>
            <a:r>
              <a:rPr sz="1800" spc="55" dirty="0">
                <a:solidFill>
                  <a:srgbClr val="393939"/>
                </a:solidFill>
                <a:latin typeface="Times New Roman"/>
                <a:cs typeface="Times New Roman"/>
              </a:rPr>
              <a:t>poll.</a:t>
            </a:r>
            <a:r>
              <a:rPr sz="1800" spc="445" dirty="0">
                <a:solidFill>
                  <a:srgbClr val="393939"/>
                </a:solidFill>
                <a:latin typeface="Times New Roman"/>
                <a:cs typeface="Times New Roman"/>
              </a:rPr>
              <a:t> </a:t>
            </a:r>
            <a:r>
              <a:rPr sz="1800" dirty="0">
                <a:solidFill>
                  <a:srgbClr val="393939"/>
                </a:solidFill>
                <a:latin typeface="Times New Roman"/>
                <a:cs typeface="Times New Roman"/>
              </a:rPr>
              <a:t>By</a:t>
            </a:r>
            <a:r>
              <a:rPr sz="1800" spc="434" dirty="0">
                <a:solidFill>
                  <a:srgbClr val="393939"/>
                </a:solidFill>
                <a:latin typeface="Times New Roman"/>
                <a:cs typeface="Times New Roman"/>
              </a:rPr>
              <a:t> </a:t>
            </a:r>
            <a:r>
              <a:rPr sz="1800" spc="95" dirty="0">
                <a:solidFill>
                  <a:srgbClr val="393939"/>
                </a:solidFill>
                <a:latin typeface="Times New Roman"/>
                <a:cs typeface="Times New Roman"/>
              </a:rPr>
              <a:t>2024,</a:t>
            </a:r>
            <a:r>
              <a:rPr sz="1800" spc="409" dirty="0">
                <a:solidFill>
                  <a:srgbClr val="393939"/>
                </a:solidFill>
                <a:latin typeface="Times New Roman"/>
                <a:cs typeface="Times New Roman"/>
              </a:rPr>
              <a:t> </a:t>
            </a:r>
            <a:r>
              <a:rPr sz="1800" spc="125" dirty="0">
                <a:solidFill>
                  <a:srgbClr val="393939"/>
                </a:solidFill>
                <a:latin typeface="Times New Roman"/>
                <a:cs typeface="Times New Roman"/>
              </a:rPr>
              <a:t>that</a:t>
            </a:r>
            <a:r>
              <a:rPr sz="1800" spc="60" dirty="0">
                <a:solidFill>
                  <a:srgbClr val="393939"/>
                </a:solidFill>
                <a:latin typeface="Times New Roman"/>
                <a:cs typeface="Times New Roman"/>
              </a:rPr>
              <a:t>  </a:t>
            </a:r>
            <a:r>
              <a:rPr sz="1800" spc="-45" dirty="0">
                <a:solidFill>
                  <a:srgbClr val="393939"/>
                </a:solidFill>
                <a:latin typeface="Times New Roman"/>
                <a:cs typeface="Times New Roman"/>
              </a:rPr>
              <a:t>figu</a:t>
            </a:r>
            <a:r>
              <a:rPr sz="1800" spc="-65" dirty="0">
                <a:solidFill>
                  <a:srgbClr val="393939"/>
                </a:solidFill>
                <a:latin typeface="Times New Roman"/>
                <a:cs typeface="Times New Roman"/>
              </a:rPr>
              <a:t> </a:t>
            </a:r>
            <a:r>
              <a:rPr sz="1800" spc="-25" dirty="0">
                <a:solidFill>
                  <a:srgbClr val="393939"/>
                </a:solidFill>
                <a:latin typeface="Times New Roman"/>
                <a:cs typeface="Times New Roman"/>
              </a:rPr>
              <a:t>re </a:t>
            </a:r>
            <a:r>
              <a:rPr sz="1800" spc="125" dirty="0">
                <a:solidFill>
                  <a:srgbClr val="393939"/>
                </a:solidFill>
                <a:latin typeface="Times New Roman"/>
                <a:cs typeface="Times New Roman"/>
              </a:rPr>
              <a:t>had</a:t>
            </a:r>
            <a:r>
              <a:rPr sz="1800" spc="290" dirty="0">
                <a:solidFill>
                  <a:srgbClr val="393939"/>
                </a:solidFill>
                <a:latin typeface="Times New Roman"/>
                <a:cs typeface="Times New Roman"/>
              </a:rPr>
              <a:t> </a:t>
            </a:r>
            <a:r>
              <a:rPr sz="1800" dirty="0">
                <a:solidFill>
                  <a:srgbClr val="393939"/>
                </a:solidFill>
                <a:latin typeface="Times New Roman"/>
                <a:cs typeface="Times New Roman"/>
              </a:rPr>
              <a:t>fallen</a:t>
            </a:r>
            <a:r>
              <a:rPr sz="1800" spc="295" dirty="0">
                <a:solidFill>
                  <a:srgbClr val="393939"/>
                </a:solidFill>
                <a:latin typeface="Times New Roman"/>
                <a:cs typeface="Times New Roman"/>
              </a:rPr>
              <a:t> </a:t>
            </a:r>
            <a:r>
              <a:rPr sz="1800" spc="65" dirty="0">
                <a:solidFill>
                  <a:srgbClr val="393939"/>
                </a:solidFill>
                <a:latin typeface="Times New Roman"/>
                <a:cs typeface="Times New Roman"/>
              </a:rPr>
              <a:t>to</a:t>
            </a:r>
            <a:r>
              <a:rPr sz="1800" spc="285" dirty="0">
                <a:solidFill>
                  <a:srgbClr val="393939"/>
                </a:solidFill>
                <a:latin typeface="Times New Roman"/>
                <a:cs typeface="Times New Roman"/>
              </a:rPr>
              <a:t> </a:t>
            </a:r>
            <a:r>
              <a:rPr sz="1800" spc="75" dirty="0">
                <a:solidFill>
                  <a:srgbClr val="393939"/>
                </a:solidFill>
                <a:latin typeface="Times New Roman"/>
                <a:cs typeface="Times New Roman"/>
              </a:rPr>
              <a:t>just</a:t>
            </a:r>
            <a:r>
              <a:rPr sz="1800" spc="220" dirty="0">
                <a:solidFill>
                  <a:srgbClr val="393939"/>
                </a:solidFill>
                <a:latin typeface="Times New Roman"/>
                <a:cs typeface="Times New Roman"/>
              </a:rPr>
              <a:t> </a:t>
            </a:r>
            <a:r>
              <a:rPr sz="1800" spc="135" dirty="0">
                <a:solidFill>
                  <a:srgbClr val="393939"/>
                </a:solidFill>
                <a:latin typeface="Times New Roman"/>
                <a:cs typeface="Times New Roman"/>
              </a:rPr>
              <a:t>one-</a:t>
            </a:r>
            <a:r>
              <a:rPr sz="1800" spc="85" dirty="0">
                <a:solidFill>
                  <a:srgbClr val="393939"/>
                </a:solidFill>
                <a:latin typeface="Times New Roman"/>
                <a:cs typeface="Times New Roman"/>
              </a:rPr>
              <a:t>third.</a:t>
            </a:r>
            <a:endParaRPr sz="1800">
              <a:latin typeface="Times New Roman"/>
              <a:cs typeface="Times New Roman"/>
            </a:endParaRPr>
          </a:p>
        </p:txBody>
      </p:sp>
      <p:pic>
        <p:nvPicPr>
          <p:cNvPr id="5" name="object 5" descr="Line graph titled Confidence in U.S. Higher Education. "/>
          <p:cNvPicPr/>
          <p:nvPr/>
        </p:nvPicPr>
        <p:blipFill>
          <a:blip r:embed="rId2" cstate="print"/>
          <a:stretch>
            <a:fillRect/>
          </a:stretch>
        </p:blipFill>
        <p:spPr>
          <a:xfrm>
            <a:off x="5149052" y="1196847"/>
            <a:ext cx="5614797" cy="4243181"/>
          </a:xfrm>
          <a:prstGeom prst="rect">
            <a:avLst/>
          </a:prstGeom>
        </p:spPr>
      </p:pic>
      <p:pic>
        <p:nvPicPr>
          <p:cNvPr id="4" name="object 4" descr="Date of slide 4/21/2025"/>
          <p:cNvPicPr/>
          <p:nvPr/>
        </p:nvPicPr>
        <p:blipFill>
          <a:blip r:embed="rId3" cstate="print"/>
          <a:stretch>
            <a:fillRect/>
          </a:stretch>
        </p:blipFill>
        <p:spPr>
          <a:xfrm>
            <a:off x="9634680" y="6334963"/>
            <a:ext cx="536587" cy="107721"/>
          </a:xfrm>
          <a:prstGeom prst="rect">
            <a:avLst/>
          </a:prstGeom>
        </p:spPr>
      </p:pic>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50" dirty="0"/>
              <a:t>4</a:t>
            </a:fld>
            <a:endParaRPr spc="-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49751" y="0"/>
            <a:ext cx="9900285" cy="908685"/>
          </a:xfrm>
          <a:prstGeom prst="rect">
            <a:avLst/>
          </a:prstGeom>
          <a:solidFill>
            <a:srgbClr val="000000"/>
          </a:solidFill>
          <a:ln w="12700">
            <a:solidFill>
              <a:srgbClr val="000000"/>
            </a:solidFill>
          </a:ln>
        </p:spPr>
        <p:txBody>
          <a:bodyPr vert="horz" wrap="square" lIns="0" tIns="353060" rIns="0" bIns="0" rtlCol="0">
            <a:spAutoFit/>
          </a:bodyPr>
          <a:lstStyle/>
          <a:p>
            <a:pPr marL="354330">
              <a:lnSpc>
                <a:spcPct val="100000"/>
              </a:lnSpc>
              <a:spcBef>
                <a:spcPts val="2780"/>
              </a:spcBef>
            </a:pPr>
            <a:r>
              <a:rPr dirty="0"/>
              <a:t>College</a:t>
            </a:r>
            <a:r>
              <a:rPr spc="-80" dirty="0"/>
              <a:t> </a:t>
            </a:r>
            <a:r>
              <a:rPr dirty="0"/>
              <a:t>Degree</a:t>
            </a:r>
            <a:r>
              <a:rPr spc="-65" dirty="0"/>
              <a:t> </a:t>
            </a:r>
            <a:r>
              <a:rPr spc="-20" dirty="0"/>
              <a:t>Attainment</a:t>
            </a:r>
            <a:r>
              <a:rPr spc="-55" dirty="0"/>
              <a:t> </a:t>
            </a:r>
            <a:r>
              <a:rPr dirty="0"/>
              <a:t>and</a:t>
            </a:r>
            <a:r>
              <a:rPr spc="-50" dirty="0"/>
              <a:t> </a:t>
            </a:r>
            <a:r>
              <a:rPr dirty="0"/>
              <a:t>Its</a:t>
            </a:r>
            <a:r>
              <a:rPr spc="-70" dirty="0"/>
              <a:t> </a:t>
            </a:r>
            <a:r>
              <a:rPr spc="-10" dirty="0"/>
              <a:t>Benefits</a:t>
            </a:r>
          </a:p>
        </p:txBody>
      </p:sp>
      <p:pic>
        <p:nvPicPr>
          <p:cNvPr id="4" name="object 4" descr="Graph showing Percentage of the Population 25 Years and over who completed high school or college by age group: selected years 1940-2015."/>
          <p:cNvPicPr/>
          <p:nvPr/>
        </p:nvPicPr>
        <p:blipFill>
          <a:blip r:embed="rId2" cstate="print"/>
          <a:stretch>
            <a:fillRect/>
          </a:stretch>
        </p:blipFill>
        <p:spPr>
          <a:xfrm>
            <a:off x="1068698" y="1298270"/>
            <a:ext cx="5027300" cy="3983647"/>
          </a:xfrm>
          <a:prstGeom prst="rect">
            <a:avLst/>
          </a:prstGeom>
        </p:spPr>
      </p:pic>
      <p:pic>
        <p:nvPicPr>
          <p:cNvPr id="5" name="object 5" descr="Bar graph titled Median annual earnings for full time, year round workers ages 25-34 by educational attainments and sex: 2022.&#10;In all levels listed men outscored women in each catergory. Those categories are All educational attainment levels, less than high school completion, High school completion, some college no degree, associate's degree, bachelor's degree and Master's or higher degree."/>
          <p:cNvPicPr/>
          <p:nvPr/>
        </p:nvPicPr>
        <p:blipFill>
          <a:blip r:embed="rId3" cstate="print"/>
          <a:stretch>
            <a:fillRect/>
          </a:stretch>
        </p:blipFill>
        <p:spPr>
          <a:xfrm>
            <a:off x="6260477" y="1298270"/>
            <a:ext cx="5400789" cy="3738003"/>
          </a:xfrm>
          <a:prstGeom prst="rect">
            <a:avLst/>
          </a:prstGeom>
        </p:spPr>
      </p:pic>
      <p:pic>
        <p:nvPicPr>
          <p:cNvPr id="3" name="object 3" descr="Date of slide 4/21/2025"/>
          <p:cNvPicPr/>
          <p:nvPr/>
        </p:nvPicPr>
        <p:blipFill>
          <a:blip r:embed="rId4" cstate="print"/>
          <a:stretch>
            <a:fillRect/>
          </a:stretch>
        </p:blipFill>
        <p:spPr>
          <a:xfrm>
            <a:off x="9634680" y="6334963"/>
            <a:ext cx="536587" cy="107721"/>
          </a:xfrm>
          <a:prstGeom prst="rect">
            <a:avLst/>
          </a:prstGeom>
        </p:spPr>
      </p:pic>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50" dirty="0"/>
              <a:t>5</a:t>
            </a:fld>
            <a:endParaRPr spc="-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49751" y="0"/>
            <a:ext cx="9900285" cy="908685"/>
          </a:xfrm>
          <a:prstGeom prst="rect">
            <a:avLst/>
          </a:prstGeom>
          <a:solidFill>
            <a:srgbClr val="000000"/>
          </a:solidFill>
          <a:ln w="12700">
            <a:solidFill>
              <a:srgbClr val="000000"/>
            </a:solidFill>
          </a:ln>
        </p:spPr>
        <p:txBody>
          <a:bodyPr vert="horz" wrap="square" lIns="0" tIns="353060" rIns="0" bIns="0" rtlCol="0">
            <a:spAutoFit/>
          </a:bodyPr>
          <a:lstStyle/>
          <a:p>
            <a:pPr marL="354330">
              <a:lnSpc>
                <a:spcPct val="100000"/>
              </a:lnSpc>
              <a:spcBef>
                <a:spcPts val="2780"/>
              </a:spcBef>
            </a:pPr>
            <a:r>
              <a:rPr dirty="0"/>
              <a:t>In</a:t>
            </a:r>
            <a:r>
              <a:rPr spc="-65" dirty="0"/>
              <a:t> </a:t>
            </a:r>
            <a:r>
              <a:rPr dirty="0"/>
              <a:t>my</a:t>
            </a:r>
            <a:r>
              <a:rPr spc="-80" dirty="0"/>
              <a:t> </a:t>
            </a:r>
            <a:r>
              <a:rPr dirty="0"/>
              <a:t>last</a:t>
            </a:r>
            <a:r>
              <a:rPr spc="-60" dirty="0"/>
              <a:t> </a:t>
            </a:r>
            <a:r>
              <a:rPr dirty="0"/>
              <a:t>few</a:t>
            </a:r>
            <a:r>
              <a:rPr spc="-85" dirty="0"/>
              <a:t> </a:t>
            </a:r>
            <a:r>
              <a:rPr spc="-10" dirty="0"/>
              <a:t>minutes….</a:t>
            </a:r>
          </a:p>
        </p:txBody>
      </p:sp>
      <p:sp>
        <p:nvSpPr>
          <p:cNvPr id="4" name="object 4"/>
          <p:cNvSpPr txBox="1">
            <a:spLocks noGrp="1"/>
          </p:cNvSpPr>
          <p:nvPr>
            <p:ph type="body" idx="1"/>
          </p:nvPr>
        </p:nvSpPr>
        <p:spPr>
          <a:prstGeom prst="rect">
            <a:avLst/>
          </a:prstGeom>
        </p:spPr>
        <p:txBody>
          <a:bodyPr vert="horz" wrap="square" lIns="0" tIns="12065" rIns="0" bIns="0" rtlCol="0">
            <a:spAutoFit/>
          </a:bodyPr>
          <a:lstStyle/>
          <a:p>
            <a:pPr marL="285750" marR="5080" indent="-273685">
              <a:lnSpc>
                <a:spcPct val="100000"/>
              </a:lnSpc>
              <a:spcBef>
                <a:spcPts val="95"/>
              </a:spcBef>
              <a:buFont typeface="Wingdings"/>
              <a:buChar char=""/>
              <a:tabLst>
                <a:tab pos="287020" algn="l"/>
              </a:tabLst>
            </a:pPr>
            <a:r>
              <a:rPr dirty="0"/>
              <a:t>The</a:t>
            </a:r>
            <a:r>
              <a:rPr spc="-55" dirty="0"/>
              <a:t> </a:t>
            </a:r>
            <a:r>
              <a:rPr dirty="0"/>
              <a:t>mission</a:t>
            </a:r>
            <a:r>
              <a:rPr spc="-25" dirty="0"/>
              <a:t> </a:t>
            </a:r>
            <a:r>
              <a:rPr dirty="0"/>
              <a:t>of</a:t>
            </a:r>
            <a:r>
              <a:rPr spc="-55" dirty="0"/>
              <a:t> </a:t>
            </a:r>
            <a:r>
              <a:rPr dirty="0"/>
              <a:t>higher</a:t>
            </a:r>
            <a:r>
              <a:rPr spc="-40" dirty="0"/>
              <a:t> </a:t>
            </a:r>
            <a:r>
              <a:rPr dirty="0"/>
              <a:t>education</a:t>
            </a:r>
            <a:r>
              <a:rPr spc="-35" dirty="0"/>
              <a:t> </a:t>
            </a:r>
            <a:r>
              <a:rPr dirty="0"/>
              <a:t>is</a:t>
            </a:r>
            <a:r>
              <a:rPr spc="-45" dirty="0"/>
              <a:t> </a:t>
            </a:r>
            <a:r>
              <a:rPr dirty="0"/>
              <a:t>and</a:t>
            </a:r>
            <a:r>
              <a:rPr spc="-35" dirty="0"/>
              <a:t> </a:t>
            </a:r>
            <a:r>
              <a:rPr spc="-10" dirty="0"/>
              <a:t>always 	</a:t>
            </a:r>
            <a:r>
              <a:rPr dirty="0"/>
              <a:t>has</a:t>
            </a:r>
            <a:r>
              <a:rPr spc="-25" dirty="0"/>
              <a:t> </a:t>
            </a:r>
            <a:r>
              <a:rPr dirty="0"/>
              <a:t>been</a:t>
            </a:r>
            <a:r>
              <a:rPr spc="-25" dirty="0"/>
              <a:t> </a:t>
            </a:r>
            <a:r>
              <a:rPr spc="-10" dirty="0"/>
              <a:t>important</a:t>
            </a:r>
          </a:p>
          <a:p>
            <a:pPr marL="286385" indent="-273685">
              <a:lnSpc>
                <a:spcPct val="100000"/>
              </a:lnSpc>
              <a:spcBef>
                <a:spcPts val="3360"/>
              </a:spcBef>
              <a:buFont typeface="Wingdings"/>
              <a:buChar char=""/>
              <a:tabLst>
                <a:tab pos="286385" algn="l"/>
              </a:tabLst>
            </a:pPr>
            <a:r>
              <a:rPr dirty="0"/>
              <a:t>Know</a:t>
            </a:r>
            <a:r>
              <a:rPr spc="-60" dirty="0"/>
              <a:t> </a:t>
            </a:r>
            <a:r>
              <a:rPr dirty="0"/>
              <a:t>that</a:t>
            </a:r>
            <a:r>
              <a:rPr spc="-75" dirty="0"/>
              <a:t> </a:t>
            </a:r>
            <a:r>
              <a:rPr dirty="0"/>
              <a:t>you</a:t>
            </a:r>
            <a:r>
              <a:rPr spc="-60" dirty="0"/>
              <a:t> </a:t>
            </a:r>
            <a:r>
              <a:rPr dirty="0"/>
              <a:t>are</a:t>
            </a:r>
            <a:r>
              <a:rPr spc="-85" dirty="0"/>
              <a:t> </a:t>
            </a:r>
            <a:r>
              <a:rPr spc="-10" dirty="0"/>
              <a:t>valued</a:t>
            </a:r>
          </a:p>
          <a:p>
            <a:pPr marL="286385" indent="-273685">
              <a:lnSpc>
                <a:spcPct val="100000"/>
              </a:lnSpc>
              <a:spcBef>
                <a:spcPts val="3359"/>
              </a:spcBef>
              <a:buFont typeface="Wingdings"/>
              <a:buChar char=""/>
              <a:tabLst>
                <a:tab pos="286385" algn="l"/>
              </a:tabLst>
            </a:pPr>
            <a:r>
              <a:rPr dirty="0"/>
              <a:t>Know</a:t>
            </a:r>
            <a:r>
              <a:rPr spc="-60" dirty="0"/>
              <a:t> </a:t>
            </a:r>
            <a:r>
              <a:rPr dirty="0"/>
              <a:t>that</a:t>
            </a:r>
            <a:r>
              <a:rPr spc="-80" dirty="0"/>
              <a:t> </a:t>
            </a:r>
            <a:r>
              <a:rPr dirty="0"/>
              <a:t>you</a:t>
            </a:r>
            <a:r>
              <a:rPr spc="-60" dirty="0"/>
              <a:t> </a:t>
            </a:r>
            <a:r>
              <a:rPr dirty="0"/>
              <a:t>are</a:t>
            </a:r>
            <a:r>
              <a:rPr spc="-85" dirty="0"/>
              <a:t> </a:t>
            </a:r>
            <a:r>
              <a:rPr dirty="0"/>
              <a:t>changing</a:t>
            </a:r>
            <a:r>
              <a:rPr spc="-60" dirty="0"/>
              <a:t> </a:t>
            </a:r>
            <a:r>
              <a:rPr spc="-10" dirty="0"/>
              <a:t>lives</a:t>
            </a:r>
          </a:p>
        </p:txBody>
      </p:sp>
      <p:pic>
        <p:nvPicPr>
          <p:cNvPr id="3" name="object 3" descr="Date of slide 4/21/2025"/>
          <p:cNvPicPr/>
          <p:nvPr/>
        </p:nvPicPr>
        <p:blipFill>
          <a:blip r:embed="rId2" cstate="print"/>
          <a:stretch>
            <a:fillRect/>
          </a:stretch>
        </p:blipFill>
        <p:spPr>
          <a:xfrm>
            <a:off x="9634680" y="6334963"/>
            <a:ext cx="536587" cy="107721"/>
          </a:xfrm>
          <a:prstGeom prst="rect">
            <a:avLst/>
          </a:prstGeom>
        </p:spPr>
      </p:pic>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50" dirty="0"/>
              <a:t>6</a:t>
            </a:fld>
            <a:endParaRPr spc="-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ctrTitle"/>
          </p:nvPr>
        </p:nvSpPr>
        <p:spPr>
          <a:prstGeom prst="rect">
            <a:avLst/>
          </a:prstGeom>
        </p:spPr>
        <p:txBody>
          <a:bodyPr vert="horz" wrap="square" lIns="0" tIns="12700" rIns="0" bIns="0" rtlCol="0">
            <a:spAutoFit/>
          </a:bodyPr>
          <a:lstStyle/>
          <a:p>
            <a:pPr marL="12700">
              <a:lnSpc>
                <a:spcPct val="100000"/>
              </a:lnSpc>
              <a:spcBef>
                <a:spcPts val="100"/>
              </a:spcBef>
            </a:pPr>
            <a:r>
              <a:rPr sz="6000" dirty="0"/>
              <a:t>THANK</a:t>
            </a:r>
            <a:r>
              <a:rPr sz="6000" spc="-135" dirty="0"/>
              <a:t> </a:t>
            </a:r>
            <a:r>
              <a:rPr sz="6000" spc="-20" dirty="0"/>
              <a:t>YOU!</a:t>
            </a:r>
            <a:endParaRPr sz="6000" dirty="0"/>
          </a:p>
        </p:txBody>
      </p:sp>
      <p:sp>
        <p:nvSpPr>
          <p:cNvPr id="3" name="object 3"/>
          <p:cNvSpPr txBox="1"/>
          <p:nvPr/>
        </p:nvSpPr>
        <p:spPr>
          <a:xfrm>
            <a:off x="2101570" y="2520270"/>
            <a:ext cx="2462530" cy="299720"/>
          </a:xfrm>
          <a:prstGeom prst="rect">
            <a:avLst/>
          </a:prstGeom>
        </p:spPr>
        <p:txBody>
          <a:bodyPr vert="horz" wrap="square" lIns="0" tIns="12700" rIns="0" bIns="0" rtlCol="0">
            <a:spAutoFit/>
          </a:bodyPr>
          <a:lstStyle/>
          <a:p>
            <a:pPr marL="12700">
              <a:lnSpc>
                <a:spcPct val="100000"/>
              </a:lnSpc>
              <a:spcBef>
                <a:spcPts val="100"/>
              </a:spcBef>
            </a:pPr>
            <a:r>
              <a:rPr sz="1800" spc="-20" dirty="0">
                <a:solidFill>
                  <a:srgbClr val="FFFFFF"/>
                </a:solidFill>
                <a:latin typeface="Calibri"/>
                <a:cs typeface="Calibri"/>
                <a:hlinkClick r:id="rId2"/>
              </a:rPr>
              <a:t>senate-</a:t>
            </a:r>
            <a:r>
              <a:rPr sz="1800" spc="-10" dirty="0">
                <a:solidFill>
                  <a:srgbClr val="FFFFFF"/>
                </a:solidFill>
                <a:latin typeface="Calibri"/>
                <a:cs typeface="Calibri"/>
                <a:hlinkClick r:id="rId2"/>
              </a:rPr>
              <a:t>chair@purdue.edu</a:t>
            </a:r>
            <a:endParaRPr sz="1800">
              <a:latin typeface="Calibri"/>
              <a:cs typeface="Calibri"/>
            </a:endParaRPr>
          </a:p>
        </p:txBody>
      </p:sp>
      <p:pic>
        <p:nvPicPr>
          <p:cNvPr id="4" name="object 4" descr="Date of slide 4/21/2025"/>
          <p:cNvPicPr/>
          <p:nvPr/>
        </p:nvPicPr>
        <p:blipFill>
          <a:blip r:embed="rId3" cstate="print"/>
          <a:stretch>
            <a:fillRect/>
          </a:stretch>
        </p:blipFill>
        <p:spPr>
          <a:xfrm>
            <a:off x="8590736" y="6341854"/>
            <a:ext cx="536587" cy="107721"/>
          </a:xfrm>
          <a:prstGeom prst="rect">
            <a:avLst/>
          </a:prstGeom>
        </p:spPr>
      </p:pic>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045"/>
              </a:lnSpc>
            </a:pPr>
            <a:fld id="{81D60167-4931-47E6-BA6A-407CBD079E47}" type="slidenum">
              <a:rPr spc="-50" dirty="0"/>
              <a:t>7</a:t>
            </a:fld>
            <a:endParaRPr spc="-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58EE361C257148BA38B1661276A50E" ma:contentTypeVersion="14" ma:contentTypeDescription="Create a new document." ma:contentTypeScope="" ma:versionID="d8d115ccb674c19c942404e6175d58fc">
  <xsd:schema xmlns:xsd="http://www.w3.org/2001/XMLSchema" xmlns:xs="http://www.w3.org/2001/XMLSchema" xmlns:p="http://schemas.microsoft.com/office/2006/metadata/properties" xmlns:ns2="46a2e876-0c72-4918-8ea0-1a5dced0ebb4" xmlns:ns3="9c44b863-9570-4b4f-ae59-a41bf91dc1ec" targetNamespace="http://schemas.microsoft.com/office/2006/metadata/properties" ma:root="true" ma:fieldsID="6d5331d78c8d719cc5b640c1e8d83c3d" ns2:_="" ns3:_="">
    <xsd:import namespace="46a2e876-0c72-4918-8ea0-1a5dced0ebb4"/>
    <xsd:import namespace="9c44b863-9570-4b4f-ae59-a41bf91dc1e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element ref="ns2:MediaServiceDateTaken"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a2e876-0c72-4918-8ea0-1a5dced0eb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8e9e90a8-b24c-4be7-8760-a88b2cd47eb1"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44b863-9570-4b4f-ae59-a41bf91dc1ec"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6a2e876-0c72-4918-8ea0-1a5dced0ebb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97FE927-59A1-42BB-AED0-E2731DD0E78B}"/>
</file>

<file path=customXml/itemProps2.xml><?xml version="1.0" encoding="utf-8"?>
<ds:datastoreItem xmlns:ds="http://schemas.openxmlformats.org/officeDocument/2006/customXml" ds:itemID="{CD30884F-7A4C-4459-9DAE-B37710FF4A33}"/>
</file>

<file path=customXml/itemProps3.xml><?xml version="1.0" encoding="utf-8"?>
<ds:datastoreItem xmlns:ds="http://schemas.openxmlformats.org/officeDocument/2006/customXml" ds:itemID="{CFFFDD9A-47B5-4A91-8353-CC407A94D77A}"/>
</file>

<file path=docProps/app.xml><?xml version="1.0" encoding="utf-8"?>
<Properties xmlns="http://schemas.openxmlformats.org/officeDocument/2006/extended-properties" xmlns:vt="http://schemas.openxmlformats.org/officeDocument/2006/docPropsVTypes">
  <Template/>
  <TotalTime>5</TotalTime>
  <Words>158</Words>
  <Application>Microsoft Office PowerPoint</Application>
  <PresentationFormat>Widescreen</PresentationFormat>
  <Paragraphs>25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Times New Roman</vt:lpstr>
      <vt:lpstr>Wingdings</vt:lpstr>
      <vt:lpstr>Office Theme</vt:lpstr>
      <vt:lpstr>REMARKS OF THE SENATE CHAIR</vt:lpstr>
      <vt:lpstr>Disclaimer</vt:lpstr>
      <vt:lpstr>Thank you</vt:lpstr>
      <vt:lpstr>Final Thoughts in a Trouble Time</vt:lpstr>
      <vt:lpstr>College Degree Attainment and Its Benefits</vt:lpstr>
      <vt:lpstr>In my last few minutes….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South, Susan C</dc:creator>
  <cp:lastModifiedBy>Breann Lyn Richards</cp:lastModifiedBy>
  <cp:revision>1</cp:revision>
  <dcterms:created xsi:type="dcterms:W3CDTF">2026-03-13T19:51:21Z</dcterms:created>
  <dcterms:modified xsi:type="dcterms:W3CDTF">2026-03-13T20:56:59Z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2025-04-21T00:00:00Z</vt:filetime>
  </property>
  <property fmtid="{D5CDD505-2E9C-101B-9397-08002B2CF9AE}" pid="3" name="Creator">
    <vt:lpwstr>Acrobat PDFMaker 25 for PowerPoint</vt:lpwstr>
  </property>
  <property fmtid="{D5CDD505-2E9C-101B-9397-08002B2CF9AE}" pid="4" name="LastSaved">
    <vt:filetime>2026-03-13T00:00:00Z</vt:filetime>
  </property>
  <property fmtid="{D5CDD505-2E9C-101B-9397-08002B2CF9AE}" pid="5" name="MSIP_Label_f7606f69-b0ae-4874-be30-7d43a3c7be10_ActionId">
    <vt:lpwstr>6d53aeae-c0a4-4fb1-a88c-230c2098aa8d</vt:lpwstr>
  </property>
  <property fmtid="{D5CDD505-2E9C-101B-9397-08002B2CF9AE}" pid="6" name="MSIP_Label_f7606f69-b0ae-4874-be30-7d43a3c7be10_ContentBits">
    <vt:lpwstr>0</vt:lpwstr>
  </property>
  <property fmtid="{D5CDD505-2E9C-101B-9397-08002B2CF9AE}" pid="7" name="MSIP_Label_f7606f69-b0ae-4874-be30-7d43a3c7be10_Enabled">
    <vt:lpwstr>true</vt:lpwstr>
  </property>
  <property fmtid="{D5CDD505-2E9C-101B-9397-08002B2CF9AE}" pid="8" name="MSIP_Label_f7606f69-b0ae-4874-be30-7d43a3c7be10_Method">
    <vt:lpwstr>Standard</vt:lpwstr>
  </property>
  <property fmtid="{D5CDD505-2E9C-101B-9397-08002B2CF9AE}" pid="9" name="MSIP_Label_f7606f69-b0ae-4874-be30-7d43a3c7be10_Name">
    <vt:lpwstr>defa4170-0d19-0005-0001-bc88714345d2</vt:lpwstr>
  </property>
  <property fmtid="{D5CDD505-2E9C-101B-9397-08002B2CF9AE}" pid="10" name="MSIP_Label_f7606f69-b0ae-4874-be30-7d43a3c7be10_SetDate">
    <vt:lpwstr>2025-03-21T19:06:41Z</vt:lpwstr>
  </property>
  <property fmtid="{D5CDD505-2E9C-101B-9397-08002B2CF9AE}" pid="11" name="MSIP_Label_f7606f69-b0ae-4874-be30-7d43a3c7be10_SiteId">
    <vt:lpwstr>4130bd39-7c53-419c-b1e5-8758d6d63f21</vt:lpwstr>
  </property>
  <property fmtid="{D5CDD505-2E9C-101B-9397-08002B2CF9AE}" pid="12" name="MSIP_Label_f7606f69-b0ae-4874-be30-7d43a3c7be10_Tag">
    <vt:lpwstr>10, 3, 0, 1</vt:lpwstr>
  </property>
  <property fmtid="{D5CDD505-2E9C-101B-9397-08002B2CF9AE}" pid="13" name="Producer">
    <vt:lpwstr>Adobe PDF Library 25.1.211</vt:lpwstr>
  </property>
  <property fmtid="{D5CDD505-2E9C-101B-9397-08002B2CF9AE}" pid="14" name="ContentTypeId">
    <vt:lpwstr>0x010100D058EE361C257148BA38B1661276A50E</vt:lpwstr>
  </property>
</Properties>
</file>