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14"/>
  </p:notesMasterIdLst>
  <p:sldIdLst>
    <p:sldId id="256" r:id="rId5"/>
    <p:sldId id="340" r:id="rId6"/>
    <p:sldId id="341" r:id="rId7"/>
    <p:sldId id="347" r:id="rId8"/>
    <p:sldId id="342" r:id="rId9"/>
    <p:sldId id="343" r:id="rId10"/>
    <p:sldId id="345" r:id="rId11"/>
    <p:sldId id="338" r:id="rId12"/>
    <p:sldId id="280" r:id="rId13"/>
  </p:sldIdLst>
  <p:sldSz cx="12192000" cy="6858000"/>
  <p:notesSz cx="7010400" cy="9296400"/>
  <p:embeddedFontLst>
    <p:embeddedFont>
      <p:font typeface="Acumin Pro" panose="020B0504020202020204" pitchFamily="34" charset="0"/>
      <p:regular r:id="rId15"/>
      <p:bold r:id="rId16"/>
      <p:italic r:id="rId17"/>
      <p:boldItalic r:id="rId18"/>
    </p:embeddedFont>
    <p:embeddedFont>
      <p:font typeface="Acumin Pro Black" panose="020B0904020202020204" pitchFamily="34" charset="0"/>
      <p:bold r:id="rId19"/>
      <p:boldItalic r:id="rId20"/>
    </p:embeddedFont>
    <p:embeddedFont>
      <p:font typeface="Franklin Gothic Book" panose="020B0503020102020204" pitchFamily="34" charset="0"/>
      <p:regular r:id="rId21"/>
      <p:italic r:id="rId22"/>
    </p:embeddedFont>
    <p:embeddedFont>
      <p:font typeface="Franklin Gothic Heavy" panose="020B0903020102020204" pitchFamily="34" charset="0"/>
      <p:regular r:id="rId23"/>
      <p:italic r:id="rId24"/>
    </p:embeddedFont>
    <p:embeddedFont>
      <p:font typeface="Franklin Gothic Medium" panose="020B0603020102020204" pitchFamily="34" charset="0"/>
      <p:regular r:id="rId25"/>
      <p:italic r:id="rId26"/>
    </p:embeddedFont>
    <p:embeddedFont>
      <p:font typeface="Franklin Gothic Medium Cond" panose="020B0606030402020204" pitchFamily="3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80" userDrawn="1">
          <p15:clr>
            <a:srgbClr val="A4A3A4"/>
          </p15:clr>
        </p15:guide>
        <p15:guide id="2" pos="31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6CE219-6CB4-4D82-2315-C217F06FFCCD}" name="Hiller, Kelly R" initials="HKR" userId="S::khiller@purdue.edu::b25b1487-7f5e-4b7f-a0b2-f8bcb0b1ea5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DB945"/>
    <a:srgbClr val="CFB991"/>
    <a:srgbClr val="EBD9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p:cViewPr varScale="1">
        <p:scale>
          <a:sx n="147" d="100"/>
          <a:sy n="147" d="100"/>
        </p:scale>
        <p:origin x="332" y="96"/>
      </p:cViewPr>
      <p:guideLst>
        <p:guide orient="horz" pos="1080"/>
        <p:guide pos="312"/>
      </p:guideLst>
    </p:cSldViewPr>
  </p:slideViewPr>
  <p:outlineViewPr>
    <p:cViewPr>
      <p:scale>
        <a:sx n="33" d="100"/>
        <a:sy n="33" d="100"/>
      </p:scale>
      <p:origin x="0" y="-19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S Wasson" userId="1251baad-60b0-4af9-9ddb-78575e01dca0" providerId="ADAL" clId="{265EB4D6-DEC0-4BC6-85BC-38F6C7431CF1}"/>
    <pc:docChg chg="modSld">
      <pc:chgData name="Jason S Wasson" userId="1251baad-60b0-4af9-9ddb-78575e01dca0" providerId="ADAL" clId="{265EB4D6-DEC0-4BC6-85BC-38F6C7431CF1}" dt="2026-09-02T12:22:01.855" v="5" actId="20577"/>
      <pc:docMkLst>
        <pc:docMk/>
      </pc:docMkLst>
      <pc:sldChg chg="modSp mod">
        <pc:chgData name="Jason S Wasson" userId="1251baad-60b0-4af9-9ddb-78575e01dca0" providerId="ADAL" clId="{265EB4D6-DEC0-4BC6-85BC-38F6C7431CF1}" dt="2026-09-02T12:22:01.855" v="5" actId="20577"/>
        <pc:sldMkLst>
          <pc:docMk/>
          <pc:sldMk cId="586907578" sldId="256"/>
        </pc:sldMkLst>
        <pc:spChg chg="mod">
          <ac:chgData name="Jason S Wasson" userId="1251baad-60b0-4af9-9ddb-78575e01dca0" providerId="ADAL" clId="{265EB4D6-DEC0-4BC6-85BC-38F6C7431CF1}" dt="2026-09-02T12:22:01.855" v="5" actId="20577"/>
          <ac:spMkLst>
            <pc:docMk/>
            <pc:sldMk cId="586907578" sldId="256"/>
            <ac:spMk id="4" creationId="{AEE2120F-7372-FF23-236B-34393674624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1926CF7-48D8-2F46-AFC8-8A5D2298DFDD}" type="datetimeFigureOut">
              <a:rPr lang="en-US" smtClean="0"/>
              <a:t>9/14/2026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37BF745-0557-B241-863F-056113C7032A}" type="slidenum">
              <a:rPr lang="en-US" smtClean="0"/>
              <a:t>‹#›</a:t>
            </a:fld>
            <a:endParaRPr lang="en-US"/>
          </a:p>
        </p:txBody>
      </p:sp>
    </p:spTree>
    <p:extLst>
      <p:ext uri="{BB962C8B-B14F-4D97-AF65-F5344CB8AC3E}">
        <p14:creationId xmlns:p14="http://schemas.microsoft.com/office/powerpoint/2010/main" val="316567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BF745-0557-B241-863F-056113C7032A}" type="slidenum">
              <a:rPr lang="en-US" smtClean="0"/>
              <a:t>1</a:t>
            </a:fld>
            <a:endParaRPr lang="en-US"/>
          </a:p>
        </p:txBody>
      </p:sp>
    </p:spTree>
    <p:extLst>
      <p:ext uri="{BB962C8B-B14F-4D97-AF65-F5344CB8AC3E}">
        <p14:creationId xmlns:p14="http://schemas.microsoft.com/office/powerpoint/2010/main" val="229867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6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37BF745-0557-B241-863F-056113C7032A}" type="slidenum">
              <a:rPr lang="en-US" smtClean="0"/>
              <a:t>2</a:t>
            </a:fld>
            <a:endParaRPr lang="en-US"/>
          </a:p>
        </p:txBody>
      </p:sp>
    </p:spTree>
    <p:extLst>
      <p:ext uri="{BB962C8B-B14F-4D97-AF65-F5344CB8AC3E}">
        <p14:creationId xmlns:p14="http://schemas.microsoft.com/office/powerpoint/2010/main" val="1455684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653A-C581-8E22-668C-0183F82EE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C475E-CC5C-8FBE-93C0-7849D0CF8D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A2BD29-7AE4-80CA-4AF4-D9382431DB68}"/>
              </a:ext>
            </a:extLst>
          </p:cNvPr>
          <p:cNvSpPr>
            <a:spLocks noGrp="1"/>
          </p:cNvSpPr>
          <p:nvPr>
            <p:ph type="body" idx="1"/>
          </p:nvPr>
        </p:nvSpPr>
        <p:spPr/>
        <p:txBody>
          <a:bodyPr/>
          <a:lstStyle/>
          <a:p>
            <a:endParaRPr lang="en-US" sz="1600" dirty="0"/>
          </a:p>
        </p:txBody>
      </p:sp>
      <p:sp>
        <p:nvSpPr>
          <p:cNvPr id="4" name="Slide Number Placeholder 3">
            <a:extLst>
              <a:ext uri="{FF2B5EF4-FFF2-40B4-BE49-F238E27FC236}">
                <a16:creationId xmlns:a16="http://schemas.microsoft.com/office/drawing/2014/main" id="{BB257C19-456D-7421-C3BC-B51A618B3B3B}"/>
              </a:ext>
            </a:extLst>
          </p:cNvPr>
          <p:cNvSpPr>
            <a:spLocks noGrp="1"/>
          </p:cNvSpPr>
          <p:nvPr>
            <p:ph type="sldNum" sz="quarter" idx="5"/>
          </p:nvPr>
        </p:nvSpPr>
        <p:spPr/>
        <p:txBody>
          <a:bodyPr/>
          <a:lstStyle/>
          <a:p>
            <a:fld id="{237BF745-0557-B241-863F-056113C7032A}" type="slidenum">
              <a:rPr lang="en-US" smtClean="0"/>
              <a:t>3</a:t>
            </a:fld>
            <a:endParaRPr lang="en-US"/>
          </a:p>
        </p:txBody>
      </p:sp>
    </p:spTree>
    <p:extLst>
      <p:ext uri="{BB962C8B-B14F-4D97-AF65-F5344CB8AC3E}">
        <p14:creationId xmlns:p14="http://schemas.microsoft.com/office/powerpoint/2010/main" val="3154797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5"/>
          </p:nvPr>
        </p:nvSpPr>
        <p:spPr/>
        <p:txBody>
          <a:bodyPr/>
          <a:lstStyle/>
          <a:p>
            <a:fld id="{237BF745-0557-B241-863F-056113C7032A}" type="slidenum">
              <a:rPr lang="en-US" smtClean="0"/>
              <a:t>4</a:t>
            </a:fld>
            <a:endParaRPr lang="en-US"/>
          </a:p>
        </p:txBody>
      </p:sp>
    </p:spTree>
    <p:extLst>
      <p:ext uri="{BB962C8B-B14F-4D97-AF65-F5344CB8AC3E}">
        <p14:creationId xmlns:p14="http://schemas.microsoft.com/office/powerpoint/2010/main" val="156346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1B947-FFCE-3F45-6A2E-B365C264A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FA9C9C-CF09-C374-100A-795CF79A5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E1B70-CD3E-CBE8-5A2F-6E5AE17618EF}"/>
              </a:ext>
            </a:extLst>
          </p:cNvPr>
          <p:cNvSpPr>
            <a:spLocks noGrp="1"/>
          </p:cNvSpPr>
          <p:nvPr>
            <p:ph type="body" idx="1"/>
          </p:nvPr>
        </p:nvSpPr>
        <p:spPr/>
        <p:txBody>
          <a:bodyPr/>
          <a:lstStyle/>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B1A0EFE-A7CC-519D-389C-6D11B8566E49}"/>
              </a:ext>
            </a:extLst>
          </p:cNvPr>
          <p:cNvSpPr>
            <a:spLocks noGrp="1"/>
          </p:cNvSpPr>
          <p:nvPr>
            <p:ph type="sldNum" sz="quarter" idx="5"/>
          </p:nvPr>
        </p:nvSpPr>
        <p:spPr/>
        <p:txBody>
          <a:bodyPr/>
          <a:lstStyle/>
          <a:p>
            <a:fld id="{237BF745-0557-B241-863F-056113C7032A}" type="slidenum">
              <a:rPr lang="en-US" smtClean="0"/>
              <a:t>5</a:t>
            </a:fld>
            <a:endParaRPr lang="en-US"/>
          </a:p>
        </p:txBody>
      </p:sp>
    </p:spTree>
    <p:extLst>
      <p:ext uri="{BB962C8B-B14F-4D97-AF65-F5344CB8AC3E}">
        <p14:creationId xmlns:p14="http://schemas.microsoft.com/office/powerpoint/2010/main" val="3910993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9C41-79A0-78B1-33F8-A607014B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518A7-6335-5A13-10EF-7B4030103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51668-062B-6E3C-5B59-8724E8321FAE}"/>
              </a:ext>
            </a:extLst>
          </p:cNvPr>
          <p:cNvSpPr>
            <a:spLocks noGrp="1"/>
          </p:cNvSpPr>
          <p:nvPr>
            <p:ph type="body" idx="1"/>
          </p:nvPr>
        </p:nvSpPr>
        <p:spPr/>
        <p:txBody>
          <a:bodyPr/>
          <a:lstStyle/>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E240B7C-36F8-24BB-2B5E-545569A7116F}"/>
              </a:ext>
            </a:extLst>
          </p:cNvPr>
          <p:cNvSpPr>
            <a:spLocks noGrp="1"/>
          </p:cNvSpPr>
          <p:nvPr>
            <p:ph type="sldNum" sz="quarter" idx="5"/>
          </p:nvPr>
        </p:nvSpPr>
        <p:spPr/>
        <p:txBody>
          <a:bodyPr/>
          <a:lstStyle/>
          <a:p>
            <a:fld id="{237BF745-0557-B241-863F-056113C7032A}" type="slidenum">
              <a:rPr lang="en-US" smtClean="0"/>
              <a:t>6</a:t>
            </a:fld>
            <a:endParaRPr lang="en-US"/>
          </a:p>
        </p:txBody>
      </p:sp>
    </p:spTree>
    <p:extLst>
      <p:ext uri="{BB962C8B-B14F-4D97-AF65-F5344CB8AC3E}">
        <p14:creationId xmlns:p14="http://schemas.microsoft.com/office/powerpoint/2010/main" val="719376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787B-AA33-E01A-2F60-EF53878EF2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A1F0B-8915-2F56-AD5B-F0BBED180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03240-6D95-0B40-16CB-6B0CA0664F56}"/>
              </a:ext>
            </a:extLst>
          </p:cNvPr>
          <p:cNvSpPr>
            <a:spLocks noGrp="1"/>
          </p:cNvSpPr>
          <p:nvPr>
            <p:ph type="body" idx="1"/>
          </p:nvPr>
        </p:nvSpPr>
        <p:spPr/>
        <p:txBody>
          <a:bodyPr/>
          <a:lstStyle/>
          <a:p>
            <a:pPr fontAlgn="t"/>
            <a:endParaRPr lang="en-US" sz="14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407A958-F555-DD93-8FE2-0684A17EEA93}"/>
              </a:ext>
            </a:extLst>
          </p:cNvPr>
          <p:cNvSpPr>
            <a:spLocks noGrp="1"/>
          </p:cNvSpPr>
          <p:nvPr>
            <p:ph type="sldNum" sz="quarter" idx="5"/>
          </p:nvPr>
        </p:nvSpPr>
        <p:spPr/>
        <p:txBody>
          <a:bodyPr/>
          <a:lstStyle/>
          <a:p>
            <a:fld id="{237BF745-0557-B241-863F-056113C7032A}" type="slidenum">
              <a:rPr lang="en-US" smtClean="0"/>
              <a:t>7</a:t>
            </a:fld>
            <a:endParaRPr lang="en-US"/>
          </a:p>
        </p:txBody>
      </p:sp>
    </p:spTree>
    <p:extLst>
      <p:ext uri="{BB962C8B-B14F-4D97-AF65-F5344CB8AC3E}">
        <p14:creationId xmlns:p14="http://schemas.microsoft.com/office/powerpoint/2010/main" val="2089832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8</a:t>
            </a:fld>
            <a:endParaRPr lang="en-US" dirty="0"/>
          </a:p>
        </p:txBody>
      </p:sp>
    </p:spTree>
    <p:extLst>
      <p:ext uri="{BB962C8B-B14F-4D97-AF65-F5344CB8AC3E}">
        <p14:creationId xmlns:p14="http://schemas.microsoft.com/office/powerpoint/2010/main" val="2178677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5"/>
          </p:nvPr>
        </p:nvSpPr>
        <p:spPr/>
        <p:txBody>
          <a:bodyPr/>
          <a:lstStyle/>
          <a:p>
            <a:fld id="{237BF745-0557-B241-863F-056113C7032A}" type="slidenum">
              <a:rPr lang="en-US" smtClean="0"/>
              <a:t>9</a:t>
            </a:fld>
            <a:endParaRPr lang="en-US"/>
          </a:p>
        </p:txBody>
      </p:sp>
    </p:spTree>
    <p:extLst>
      <p:ext uri="{BB962C8B-B14F-4D97-AF65-F5344CB8AC3E}">
        <p14:creationId xmlns:p14="http://schemas.microsoft.com/office/powerpoint/2010/main" val="375036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lack">
    <p:bg>
      <p:bgPr>
        <a:solidFill>
          <a:schemeClr val="tx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1023257" y="2005070"/>
            <a:ext cx="7763458" cy="592834"/>
          </a:xfrm>
        </p:spPr>
        <p:txBody>
          <a:bodyPr>
            <a:noAutofit/>
          </a:bodyPr>
          <a:lstStyle>
            <a:lvl1pPr>
              <a:defRPr sz="5400" cap="none">
                <a:solidFill>
                  <a:schemeClr val="bg1"/>
                </a:solidFill>
              </a:defRPr>
            </a:lvl1pPr>
          </a:lstStyle>
          <a:p>
            <a:r>
              <a:rPr lang="en-US" dirty="0"/>
              <a:t>Presentation Title</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1023257" y="2629338"/>
            <a:ext cx="7763458" cy="449263"/>
          </a:xfrm>
        </p:spPr>
        <p:txBody>
          <a:bodyPr>
            <a:noAutofit/>
          </a:bodyPr>
          <a:lstStyle>
            <a:lvl1pPr marL="0" indent="0">
              <a:buFontTx/>
              <a:buNone/>
              <a:defRPr sz="2400" b="1">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3" name="Text Placeholder 8">
            <a:extLst>
              <a:ext uri="{FF2B5EF4-FFF2-40B4-BE49-F238E27FC236}">
                <a16:creationId xmlns:a16="http://schemas.microsoft.com/office/drawing/2014/main" id="{76FFA1BC-72F9-9048-3E39-D300A3A6A52E}"/>
              </a:ext>
            </a:extLst>
          </p:cNvPr>
          <p:cNvSpPr>
            <a:spLocks noGrp="1"/>
          </p:cNvSpPr>
          <p:nvPr>
            <p:ph type="body" sz="quarter" idx="11" hasCustomPrompt="1"/>
          </p:nvPr>
        </p:nvSpPr>
        <p:spPr>
          <a:xfrm>
            <a:off x="1023257" y="3107129"/>
            <a:ext cx="7763458" cy="449263"/>
          </a:xfrm>
        </p:spPr>
        <p:txBody>
          <a:bodyPr>
            <a:normAutofit/>
          </a:bodyPr>
          <a:lstStyle>
            <a:lvl1pPr marL="0" indent="0">
              <a:buFontTx/>
              <a:buNone/>
              <a:defRPr sz="1600">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fld id="{C7124C19-F609-8C4C-8116-78E353E3E672}" type="datetime1">
              <a:rPr lang="en-US" smtClean="0"/>
              <a:t>3/29/23</a:t>
            </a:fld>
            <a:endParaRPr lang="en-US" dirty="0"/>
          </a:p>
        </p:txBody>
      </p:sp>
      <p:pic>
        <p:nvPicPr>
          <p:cNvPr id="4" name="Picture 3">
            <a:extLst>
              <a:ext uri="{FF2B5EF4-FFF2-40B4-BE49-F238E27FC236}">
                <a16:creationId xmlns:a16="http://schemas.microsoft.com/office/drawing/2014/main" id="{F5729D2A-F534-71CC-E951-8F07FC5B108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43135" y="5746218"/>
            <a:ext cx="4541140" cy="484939"/>
          </a:xfrm>
          <a:prstGeom prst="rect">
            <a:avLst/>
          </a:prstGeom>
        </p:spPr>
      </p:pic>
    </p:spTree>
    <p:extLst>
      <p:ext uri="{BB962C8B-B14F-4D97-AF65-F5344CB8AC3E}">
        <p14:creationId xmlns:p14="http://schemas.microsoft.com/office/powerpoint/2010/main" val="4214527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Gold">
    <p:bg>
      <p:bgPr>
        <a:solidFill>
          <a:schemeClr val="accent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6" name="Title 6">
            <a:extLst>
              <a:ext uri="{FF2B5EF4-FFF2-40B4-BE49-F238E27FC236}">
                <a16:creationId xmlns:a16="http://schemas.microsoft.com/office/drawing/2014/main" id="{B1EEEEC0-D7E4-4DE5-4E3D-FAAD9ABA8990}"/>
              </a:ext>
            </a:extLst>
          </p:cNvPr>
          <p:cNvSpPr>
            <a:spLocks noGrp="1"/>
          </p:cNvSpPr>
          <p:nvPr>
            <p:ph type="title" hasCustomPrompt="1"/>
          </p:nvPr>
        </p:nvSpPr>
        <p:spPr>
          <a:xfrm>
            <a:off x="1023257" y="1812045"/>
            <a:ext cx="7763458" cy="719757"/>
          </a:xfrm>
        </p:spPr>
        <p:txBody>
          <a:bodyPr>
            <a:noAutofit/>
          </a:bodyPr>
          <a:lstStyle>
            <a:lvl1pPr>
              <a:defRPr sz="5400" cap="none">
                <a:solidFill>
                  <a:schemeClr val="tx1"/>
                </a:solidFill>
              </a:defRPr>
            </a:lvl1pPr>
          </a:lstStyle>
          <a:p>
            <a:r>
              <a:rPr lang="en-US" dirty="0"/>
              <a:t>Presentation Title</a:t>
            </a:r>
          </a:p>
        </p:txBody>
      </p:sp>
      <p:sp>
        <p:nvSpPr>
          <p:cNvPr id="9" name="Text Placeholder 8">
            <a:extLst>
              <a:ext uri="{FF2B5EF4-FFF2-40B4-BE49-F238E27FC236}">
                <a16:creationId xmlns:a16="http://schemas.microsoft.com/office/drawing/2014/main" id="{D8EDB9B8-C811-84E9-5F58-0130F3A8050C}"/>
              </a:ext>
            </a:extLst>
          </p:cNvPr>
          <p:cNvSpPr>
            <a:spLocks noGrp="1"/>
          </p:cNvSpPr>
          <p:nvPr>
            <p:ph type="body" sz="quarter" idx="10" hasCustomPrompt="1"/>
          </p:nvPr>
        </p:nvSpPr>
        <p:spPr>
          <a:xfrm>
            <a:off x="1023257" y="2617146"/>
            <a:ext cx="7763458" cy="449263"/>
          </a:xfrm>
        </p:spPr>
        <p:txBody>
          <a:bodyPr>
            <a:noAutofit/>
          </a:bodyPr>
          <a:lstStyle>
            <a:lvl1pPr marL="0" indent="0">
              <a:buFontTx/>
              <a:buNone/>
              <a:defRPr sz="2000" b="1">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10" name="Text Placeholder 8">
            <a:extLst>
              <a:ext uri="{FF2B5EF4-FFF2-40B4-BE49-F238E27FC236}">
                <a16:creationId xmlns:a16="http://schemas.microsoft.com/office/drawing/2014/main" id="{24BF34A7-30DF-7BD2-A5A2-434BBF6672CA}"/>
              </a:ext>
            </a:extLst>
          </p:cNvPr>
          <p:cNvSpPr>
            <a:spLocks noGrp="1"/>
          </p:cNvSpPr>
          <p:nvPr>
            <p:ph type="body" sz="quarter" idx="11" hasCustomPrompt="1"/>
          </p:nvPr>
        </p:nvSpPr>
        <p:spPr>
          <a:xfrm>
            <a:off x="1023257" y="3148847"/>
            <a:ext cx="7763458" cy="449263"/>
          </a:xfrm>
        </p:spPr>
        <p:txBody>
          <a:bodyPr>
            <a:normAutofit/>
          </a:bodyPr>
          <a:lstStyle>
            <a:lvl1pPr marL="0" indent="0">
              <a:buFontTx/>
              <a:buNone/>
              <a:defRPr sz="160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3/31/23</a:t>
            </a:r>
          </a:p>
        </p:txBody>
      </p:sp>
      <p:pic>
        <p:nvPicPr>
          <p:cNvPr id="3" name="Picture 2">
            <a:extLst>
              <a:ext uri="{FF2B5EF4-FFF2-40B4-BE49-F238E27FC236}">
                <a16:creationId xmlns:a16="http://schemas.microsoft.com/office/drawing/2014/main" id="{F5F772F7-FE7B-0BAA-E1E0-3DF7FF1F34B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326" y="5806531"/>
            <a:ext cx="4541140" cy="484938"/>
          </a:xfrm>
          <a:prstGeom prst="rect">
            <a:avLst/>
          </a:prstGeom>
        </p:spPr>
      </p:pic>
    </p:spTree>
    <p:extLst>
      <p:ext uri="{BB962C8B-B14F-4D97-AF65-F5344CB8AC3E}">
        <p14:creationId xmlns:p14="http://schemas.microsoft.com/office/powerpoint/2010/main" val="56992520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34176D92-8FAB-782E-E607-5D0C5CC9C2A2}"/>
              </a:ext>
            </a:extLst>
          </p:cNvPr>
          <p:cNvSpPr>
            <a:spLocks noGrp="1"/>
          </p:cNvSpPr>
          <p:nvPr>
            <p:ph type="pic" idx="1"/>
          </p:nvPr>
        </p:nvSpPr>
        <p:spPr>
          <a:xfrm>
            <a:off x="0" y="0"/>
            <a:ext cx="12192000" cy="68580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85FDAFB6-8BB6-ADBB-6574-5B0C25E7BDDF}"/>
              </a:ext>
            </a:extLst>
          </p:cNvPr>
          <p:cNvSpPr>
            <a:spLocks noGrp="1"/>
          </p:cNvSpPr>
          <p:nvPr>
            <p:ph type="title"/>
          </p:nvPr>
        </p:nvSpPr>
        <p:spPr>
          <a:xfrm>
            <a:off x="478972" y="4671391"/>
            <a:ext cx="11266714" cy="1401419"/>
          </a:xfrm>
        </p:spPr>
        <p:txBody>
          <a:bodyPr/>
          <a:lstStyle>
            <a:lvl1pPr algn="ctr">
              <a:defRPr/>
            </a:lvl1pPr>
          </a:lstStyle>
          <a:p>
            <a:r>
              <a:rPr lang="en-US"/>
              <a:t>Click to edit Master title style</a:t>
            </a:r>
            <a:endParaRPr lang="en-US" dirty="0"/>
          </a:p>
        </p:txBody>
      </p:sp>
      <p:sp>
        <p:nvSpPr>
          <p:cNvPr id="6" name="Text Placeholder 8">
            <a:extLst>
              <a:ext uri="{FF2B5EF4-FFF2-40B4-BE49-F238E27FC236}">
                <a16:creationId xmlns:a16="http://schemas.microsoft.com/office/drawing/2014/main" id="{5FF931D0-D7E7-D9E1-3CCC-83299A09228A}"/>
              </a:ext>
            </a:extLst>
          </p:cNvPr>
          <p:cNvSpPr>
            <a:spLocks noGrp="1"/>
          </p:cNvSpPr>
          <p:nvPr>
            <p:ph type="body" sz="quarter" idx="10" hasCustomPrompt="1"/>
          </p:nvPr>
        </p:nvSpPr>
        <p:spPr>
          <a:xfrm>
            <a:off x="478972" y="6085510"/>
            <a:ext cx="11266714" cy="449263"/>
          </a:xfrm>
        </p:spPr>
        <p:txBody>
          <a:bodyPr>
            <a:noAutofit/>
          </a:bodyPr>
          <a:lstStyle>
            <a:lvl1pPr marL="0" indent="0" algn="ctr">
              <a:buFontTx/>
              <a:buNone/>
              <a:defRPr sz="2000" b="1">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Subtitle style</a:t>
            </a:r>
          </a:p>
        </p:txBody>
      </p:sp>
      <p:sp>
        <p:nvSpPr>
          <p:cNvPr id="4" name="Slide Number Placeholder 7">
            <a:extLst>
              <a:ext uri="{FF2B5EF4-FFF2-40B4-BE49-F238E27FC236}">
                <a16:creationId xmlns:a16="http://schemas.microsoft.com/office/drawing/2014/main" id="{6C644467-0807-17A0-8E23-7CE636F17FF5}"/>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86611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0" y="-9525"/>
            <a:ext cx="12192000" cy="6892463"/>
          </a:xfrm>
          <a:ln>
            <a:noFill/>
          </a:ln>
        </p:spPr>
        <p:txBody>
          <a:bodyPr/>
          <a:lstStyle/>
          <a:p>
            <a:r>
              <a:rPr lang="en-US"/>
              <a:t>Click icon to add picture</a:t>
            </a:r>
          </a:p>
        </p:txBody>
      </p:sp>
      <p:sp>
        <p:nvSpPr>
          <p:cNvPr id="4" name="Slide Number Placeholder 7">
            <a:extLst>
              <a:ext uri="{FF2B5EF4-FFF2-40B4-BE49-F238E27FC236}">
                <a16:creationId xmlns:a16="http://schemas.microsoft.com/office/drawing/2014/main" id="{E1B5199A-E846-1045-4AEF-C32153F2B2B0}"/>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4212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Copy">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543324"/>
            <a:ext cx="11266713" cy="4454706"/>
          </a:xfrm>
        </p:spPr>
        <p:txBody>
          <a:bodyPr numCol="1">
            <a:noAutofit/>
          </a:bodyPr>
          <a:lstStyle>
            <a:lvl1pPr marL="0" indent="0" algn="l" fontAlgn="t">
              <a:buFontTx/>
              <a:buNone/>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sp>
        <p:nvSpPr>
          <p:cNvPr id="5" name="Slide Number Placeholder 7">
            <a:extLst>
              <a:ext uri="{FF2B5EF4-FFF2-40B4-BE49-F238E27FC236}">
                <a16:creationId xmlns:a16="http://schemas.microsoft.com/office/drawing/2014/main" id="{CE6AE7EF-33F9-6CA3-ECA4-96D66E35033C}"/>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BFFD4C2E-963B-71BA-D09F-7D04CA6CE7F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362843251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Copy - 2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543324"/>
            <a:ext cx="11266713" cy="4454706"/>
          </a:xfrm>
        </p:spPr>
        <p:txBody>
          <a:bodyPr numCol="2">
            <a:noAutofit/>
          </a:bodyPr>
          <a:lstStyle>
            <a:lvl1pPr marL="0" indent="0" algn="l" fontAlgn="t">
              <a:buFontTx/>
              <a:buNone/>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sp>
        <p:nvSpPr>
          <p:cNvPr id="5" name="Slide Number Placeholder 7">
            <a:extLst>
              <a:ext uri="{FF2B5EF4-FFF2-40B4-BE49-F238E27FC236}">
                <a16:creationId xmlns:a16="http://schemas.microsoft.com/office/drawing/2014/main" id="{16EF2C6E-54C6-701F-2234-4B0FED572E2C}"/>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70F2538C-00B9-0063-E54A-8217296E7FB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13199844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28D381-488B-4C1C-32F0-1D389C1FF7E3}"/>
              </a:ext>
            </a:extLst>
          </p:cNvPr>
          <p:cNvSpPr>
            <a:spLocks noGrp="1"/>
          </p:cNvSpPr>
          <p:nvPr>
            <p:ph idx="14"/>
          </p:nvPr>
        </p:nvSpPr>
        <p:spPr>
          <a:xfrm>
            <a:off x="468086" y="1543324"/>
            <a:ext cx="11266714" cy="4454706"/>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15EE0A7E-143D-2A83-397F-55801DA0663E}"/>
              </a:ext>
            </a:extLst>
          </p:cNvPr>
          <p:cNvSpPr>
            <a:spLocks noGrp="1"/>
          </p:cNvSpPr>
          <p:nvPr>
            <p:ph type="title"/>
          </p:nvPr>
        </p:nvSpPr>
        <p:spPr/>
        <p:txBody>
          <a:bodyPr/>
          <a:lstStyle/>
          <a:p>
            <a:r>
              <a:rPr lang="en-US"/>
              <a:t>Click to edit Master title style</a:t>
            </a:r>
          </a:p>
        </p:txBody>
      </p:sp>
      <p:sp>
        <p:nvSpPr>
          <p:cNvPr id="5" name="Text Placeholder 13">
            <a:extLst>
              <a:ext uri="{FF2B5EF4-FFF2-40B4-BE49-F238E27FC236}">
                <a16:creationId xmlns:a16="http://schemas.microsoft.com/office/drawing/2014/main" id="{65EE62C3-A7DA-7701-DE4B-C1A290C4FAE3}"/>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8" name="Slide Number Placeholder 7">
            <a:extLst>
              <a:ext uri="{FF2B5EF4-FFF2-40B4-BE49-F238E27FC236}">
                <a16:creationId xmlns:a16="http://schemas.microsoft.com/office/drawing/2014/main" id="{312A7B8E-09D9-1047-F0C9-E4435CC82C3E}"/>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6" name="Picture 5">
            <a:extLst>
              <a:ext uri="{FF2B5EF4-FFF2-40B4-BE49-F238E27FC236}">
                <a16:creationId xmlns:a16="http://schemas.microsoft.com/office/drawing/2014/main" id="{334A65BB-453C-F320-BD71-7C4EB40725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62690368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 Content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742D-9D8E-3928-8B2A-C7202DA729E8}"/>
              </a:ext>
            </a:extLst>
          </p:cNvPr>
          <p:cNvSpPr>
            <a:spLocks noGrp="1"/>
          </p:cNvSpPr>
          <p:nvPr>
            <p:ph type="title"/>
          </p:nvPr>
        </p:nvSpPr>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6" y="1543324"/>
            <a:ext cx="5413169"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8F449F3F-4187-E891-E28D-ABAA40118134}"/>
              </a:ext>
            </a:extLst>
          </p:cNvPr>
          <p:cNvSpPr>
            <a:spLocks noGrp="1"/>
          </p:cNvSpPr>
          <p:nvPr>
            <p:ph idx="13"/>
          </p:nvPr>
        </p:nvSpPr>
        <p:spPr>
          <a:xfrm>
            <a:off x="6309157" y="1543324"/>
            <a:ext cx="5425643"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3">
            <a:extLst>
              <a:ext uri="{FF2B5EF4-FFF2-40B4-BE49-F238E27FC236}">
                <a16:creationId xmlns:a16="http://schemas.microsoft.com/office/drawing/2014/main" id="{5FC4CE19-DA95-2729-993D-BB0D45B6B56B}"/>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5" name="Slide Number Placeholder 7">
            <a:extLst>
              <a:ext uri="{FF2B5EF4-FFF2-40B4-BE49-F238E27FC236}">
                <a16:creationId xmlns:a16="http://schemas.microsoft.com/office/drawing/2014/main" id="{E90604A0-8AD7-01C3-4CB9-EC951DCA03B9}"/>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3" name="Picture 2">
            <a:extLst>
              <a:ext uri="{FF2B5EF4-FFF2-40B4-BE49-F238E27FC236}">
                <a16:creationId xmlns:a16="http://schemas.microsoft.com/office/drawing/2014/main" id="{1D7A51A8-66C3-826E-5F4D-9C7991B930C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3639963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ith Content -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742D-9D8E-3928-8B2A-C7202DA729E8}"/>
              </a:ext>
            </a:extLst>
          </p:cNvPr>
          <p:cNvSpPr>
            <a:spLocks noGrp="1"/>
          </p:cNvSpPr>
          <p:nvPr>
            <p:ph type="title"/>
          </p:nvPr>
        </p:nvSpPr>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7" y="1543324"/>
            <a:ext cx="3507565"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66D77F14-E88B-D0A5-6F63-E4DA45A7CD6B}"/>
              </a:ext>
            </a:extLst>
          </p:cNvPr>
          <p:cNvSpPr>
            <a:spLocks noGrp="1"/>
          </p:cNvSpPr>
          <p:nvPr>
            <p:ph idx="17"/>
          </p:nvPr>
        </p:nvSpPr>
        <p:spPr>
          <a:xfrm>
            <a:off x="4342217" y="1543323"/>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5A95E987-1BAB-5DE6-3A52-75935C62985E}"/>
              </a:ext>
            </a:extLst>
          </p:cNvPr>
          <p:cNvSpPr>
            <a:spLocks noGrp="1"/>
          </p:cNvSpPr>
          <p:nvPr>
            <p:ph idx="18"/>
          </p:nvPr>
        </p:nvSpPr>
        <p:spPr>
          <a:xfrm>
            <a:off x="8243137" y="1543322"/>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3">
            <a:extLst>
              <a:ext uri="{FF2B5EF4-FFF2-40B4-BE49-F238E27FC236}">
                <a16:creationId xmlns:a16="http://schemas.microsoft.com/office/drawing/2014/main" id="{5CA31FF2-2F1A-7D0F-36B0-1773F6A9AB34}"/>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6" name="Slide Number Placeholder 7">
            <a:extLst>
              <a:ext uri="{FF2B5EF4-FFF2-40B4-BE49-F238E27FC236}">
                <a16:creationId xmlns:a16="http://schemas.microsoft.com/office/drawing/2014/main" id="{A31B34F3-D277-4F4A-C27A-05257C4E2F7E}"/>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4" name="Picture 3">
            <a:extLst>
              <a:ext uri="{FF2B5EF4-FFF2-40B4-BE49-F238E27FC236}">
                <a16:creationId xmlns:a16="http://schemas.microsoft.com/office/drawing/2014/main" id="{866187DA-FE7F-AD32-59F9-7ECCD3D45EE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681714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with Copy - 2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3" y="3652272"/>
            <a:ext cx="5469743"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1" y="1543323"/>
            <a:ext cx="546974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6275945" y="1543323"/>
            <a:ext cx="5458727"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6264929" y="3652271"/>
            <a:ext cx="5469743"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8" name="Slide Number Placeholder 7">
            <a:extLst>
              <a:ext uri="{FF2B5EF4-FFF2-40B4-BE49-F238E27FC236}">
                <a16:creationId xmlns:a16="http://schemas.microsoft.com/office/drawing/2014/main" id="{1915D662-4E39-E167-612C-BF5868256B45}"/>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5" name="Picture 4">
            <a:extLst>
              <a:ext uri="{FF2B5EF4-FFF2-40B4-BE49-F238E27FC236}">
                <a16:creationId xmlns:a16="http://schemas.microsoft.com/office/drawing/2014/main" id="{FF772EB1-8FDA-74D2-0CA6-62AA793F73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72668508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with Copy - 3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4" y="3652272"/>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2" y="1543323"/>
            <a:ext cx="3534479"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4336974" y="1543324"/>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4325959" y="3652272"/>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8205605" y="1532307"/>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 Placeholder 11">
            <a:extLst>
              <a:ext uri="{FF2B5EF4-FFF2-40B4-BE49-F238E27FC236}">
                <a16:creationId xmlns:a16="http://schemas.microsoft.com/office/drawing/2014/main" id="{347E27B2-1DE2-3469-81EF-9EBD7DC7AFBA}"/>
              </a:ext>
            </a:extLst>
          </p:cNvPr>
          <p:cNvSpPr>
            <a:spLocks noGrp="1"/>
          </p:cNvSpPr>
          <p:nvPr>
            <p:ph type="body" sz="quarter" idx="17"/>
          </p:nvPr>
        </p:nvSpPr>
        <p:spPr>
          <a:xfrm>
            <a:off x="8194590" y="3641255"/>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8" name="Slide Number Placeholder 7">
            <a:extLst>
              <a:ext uri="{FF2B5EF4-FFF2-40B4-BE49-F238E27FC236}">
                <a16:creationId xmlns:a16="http://schemas.microsoft.com/office/drawing/2014/main" id="{FBD2D034-EF04-7ED6-DAB6-6B66FFFD23F5}"/>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5" name="Picture 4">
            <a:extLst>
              <a:ext uri="{FF2B5EF4-FFF2-40B4-BE49-F238E27FC236}">
                <a16:creationId xmlns:a16="http://schemas.microsoft.com/office/drawing/2014/main" id="{010183AF-DD36-F6E0-AD58-7D02ECE51A9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246076719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7402-16CB-60F1-259A-4E1A16194431}"/>
              </a:ext>
            </a:extLst>
          </p:cNvPr>
          <p:cNvSpPr>
            <a:spLocks noGrp="1"/>
          </p:cNvSpPr>
          <p:nvPr>
            <p:ph type="title"/>
          </p:nvPr>
        </p:nvSpPr>
        <p:spPr>
          <a:xfrm>
            <a:off x="457202" y="457200"/>
            <a:ext cx="4314823" cy="964096"/>
          </a:xfrm>
        </p:spPr>
        <p:txBody>
          <a:bodyPr anchor="b"/>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B9889552-EB9F-6D72-9130-E107C02C22F6}"/>
              </a:ext>
            </a:extLst>
          </p:cNvPr>
          <p:cNvSpPr>
            <a:spLocks noGrp="1"/>
          </p:cNvSpPr>
          <p:nvPr>
            <p:ph type="body" sz="half" idx="2"/>
          </p:nvPr>
        </p:nvSpPr>
        <p:spPr>
          <a:xfrm>
            <a:off x="457202" y="1570383"/>
            <a:ext cx="4314823" cy="429860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Content Placeholder 2">
            <a:extLst>
              <a:ext uri="{FF2B5EF4-FFF2-40B4-BE49-F238E27FC236}">
                <a16:creationId xmlns:a16="http://schemas.microsoft.com/office/drawing/2014/main" id="{C5F6EAB8-D2BB-0BDE-C7AC-895B69CA533E}"/>
              </a:ext>
            </a:extLst>
          </p:cNvPr>
          <p:cNvSpPr>
            <a:spLocks noGrp="1"/>
          </p:cNvSpPr>
          <p:nvPr>
            <p:ph idx="1"/>
          </p:nvPr>
        </p:nvSpPr>
        <p:spPr>
          <a:xfrm>
            <a:off x="5071871" y="457200"/>
            <a:ext cx="6662927" cy="541178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a:extLst>
              <a:ext uri="{FF2B5EF4-FFF2-40B4-BE49-F238E27FC236}">
                <a16:creationId xmlns:a16="http://schemas.microsoft.com/office/drawing/2014/main" id="{D09E755D-1048-EC23-56AF-29D378F2C60D}"/>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5" name="Picture 4">
            <a:extLst>
              <a:ext uri="{FF2B5EF4-FFF2-40B4-BE49-F238E27FC236}">
                <a16:creationId xmlns:a16="http://schemas.microsoft.com/office/drawing/2014/main" id="{FBE451F5-FF59-623E-4E70-DA1C4C0121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4062900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hoto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99A83-2C12-9A72-A547-B9374C1072DC}"/>
              </a:ext>
            </a:extLst>
          </p:cNvPr>
          <p:cNvSpPr>
            <a:spLocks noGrp="1"/>
          </p:cNvSpPr>
          <p:nvPr>
            <p:ph type="title"/>
          </p:nvPr>
        </p:nvSpPr>
        <p:spPr>
          <a:xfrm>
            <a:off x="446314" y="470037"/>
            <a:ext cx="4325711" cy="1034775"/>
          </a:xfrm>
        </p:spPr>
        <p:txBody>
          <a:bodyPr anchor="b"/>
          <a:lstStyle>
            <a:lvl1pPr fontAlgn="t">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5183188" y="470037"/>
            <a:ext cx="6562498" cy="5391013"/>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46314" y="1759226"/>
            <a:ext cx="4325711" cy="4086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7">
            <a:extLst>
              <a:ext uri="{FF2B5EF4-FFF2-40B4-BE49-F238E27FC236}">
                <a16:creationId xmlns:a16="http://schemas.microsoft.com/office/drawing/2014/main" id="{FE64CB18-213F-28B8-BC8E-873B3669AA97}"/>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5" name="Picture 4">
            <a:extLst>
              <a:ext uri="{FF2B5EF4-FFF2-40B4-BE49-F238E27FC236}">
                <a16:creationId xmlns:a16="http://schemas.microsoft.com/office/drawing/2014/main" id="{4FA36D74-6338-EB8C-64A8-E4462A5AEB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34333543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46313"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Title 4">
            <a:extLst>
              <a:ext uri="{FF2B5EF4-FFF2-40B4-BE49-F238E27FC236}">
                <a16:creationId xmlns:a16="http://schemas.microsoft.com/office/drawing/2014/main" id="{B7832766-AA56-63AE-E2AA-9A2947343D87}"/>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CF92D672-5C11-B647-ADA7-722837BA86C0}"/>
              </a:ext>
            </a:extLst>
          </p:cNvPr>
          <p:cNvSpPr>
            <a:spLocks noGrp="1"/>
          </p:cNvSpPr>
          <p:nvPr>
            <p:ph type="pic" idx="12"/>
          </p:nvPr>
        </p:nvSpPr>
        <p:spPr>
          <a:xfrm>
            <a:off x="6286962"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Text Placeholder 13">
            <a:extLst>
              <a:ext uri="{FF2B5EF4-FFF2-40B4-BE49-F238E27FC236}">
                <a16:creationId xmlns:a16="http://schemas.microsoft.com/office/drawing/2014/main" id="{6AFB8997-E903-BD34-CBB7-A70F3BD090A1}"/>
              </a:ext>
            </a:extLst>
          </p:cNvPr>
          <p:cNvSpPr>
            <a:spLocks noGrp="1"/>
          </p:cNvSpPr>
          <p:nvPr>
            <p:ph type="body" sz="quarter" idx="13"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6" name="Slide Number Placeholder 7">
            <a:extLst>
              <a:ext uri="{FF2B5EF4-FFF2-40B4-BE49-F238E27FC236}">
                <a16:creationId xmlns:a16="http://schemas.microsoft.com/office/drawing/2014/main" id="{4E3B72F0-0088-F8E0-924C-87A1C1CC8D9E}"/>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5FE3DB4E-12B6-71F7-CD56-8739D2F0698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59417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py with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68086" y="1543323"/>
            <a:ext cx="5862679"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6615759" y="1543322"/>
            <a:ext cx="5129927" cy="4307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3486577" y="3795304"/>
            <a:ext cx="2844188"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68086" y="3795304"/>
            <a:ext cx="2844188"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7" name="Slide Number Placeholder 7">
            <a:extLst>
              <a:ext uri="{FF2B5EF4-FFF2-40B4-BE49-F238E27FC236}">
                <a16:creationId xmlns:a16="http://schemas.microsoft.com/office/drawing/2014/main" id="{CB8506A9-E20F-568A-3F37-34B50D2E1AB0}"/>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5D359B1F-682A-0447-B02B-ACBEF08033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5882444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s with Cap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35428"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57200"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Picture Placeholder 2">
            <a:extLst>
              <a:ext uri="{FF2B5EF4-FFF2-40B4-BE49-F238E27FC236}">
                <a16:creationId xmlns:a16="http://schemas.microsoft.com/office/drawing/2014/main" id="{60A3B0E8-AC0D-A169-37E3-2D123D6EBF24}"/>
              </a:ext>
            </a:extLst>
          </p:cNvPr>
          <p:cNvSpPr>
            <a:spLocks noGrp="1"/>
          </p:cNvSpPr>
          <p:nvPr>
            <p:ph type="pic" idx="16"/>
          </p:nvPr>
        </p:nvSpPr>
        <p:spPr>
          <a:xfrm>
            <a:off x="4325104"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Picture Placeholder 2">
            <a:extLst>
              <a:ext uri="{FF2B5EF4-FFF2-40B4-BE49-F238E27FC236}">
                <a16:creationId xmlns:a16="http://schemas.microsoft.com/office/drawing/2014/main" id="{640970D8-E511-89A8-FC5C-6DB37485ADE3}"/>
              </a:ext>
            </a:extLst>
          </p:cNvPr>
          <p:cNvSpPr>
            <a:spLocks noGrp="1"/>
          </p:cNvSpPr>
          <p:nvPr>
            <p:ph type="pic" idx="17"/>
          </p:nvPr>
        </p:nvSpPr>
        <p:spPr>
          <a:xfrm>
            <a:off x="8214780"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4" name="Text Placeholder 3">
            <a:extLst>
              <a:ext uri="{FF2B5EF4-FFF2-40B4-BE49-F238E27FC236}">
                <a16:creationId xmlns:a16="http://schemas.microsoft.com/office/drawing/2014/main" id="{6B04B79A-B4BD-0306-3D46-D570E1F51CA6}"/>
              </a:ext>
            </a:extLst>
          </p:cNvPr>
          <p:cNvSpPr>
            <a:spLocks noGrp="1"/>
          </p:cNvSpPr>
          <p:nvPr>
            <p:ph type="body" sz="half" idx="18"/>
          </p:nvPr>
        </p:nvSpPr>
        <p:spPr>
          <a:xfrm>
            <a:off x="4303332"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450B4796-C4B7-C272-5ADD-7D6C896B703E}"/>
              </a:ext>
            </a:extLst>
          </p:cNvPr>
          <p:cNvSpPr>
            <a:spLocks noGrp="1"/>
          </p:cNvSpPr>
          <p:nvPr>
            <p:ph type="body" sz="half" idx="19"/>
          </p:nvPr>
        </p:nvSpPr>
        <p:spPr>
          <a:xfrm>
            <a:off x="8214780"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2" name="Text Placeholder 3">
            <a:extLst>
              <a:ext uri="{FF2B5EF4-FFF2-40B4-BE49-F238E27FC236}">
                <a16:creationId xmlns:a16="http://schemas.microsoft.com/office/drawing/2014/main" id="{4633AE4D-056F-FC97-1F10-877F247AB319}"/>
              </a:ext>
            </a:extLst>
          </p:cNvPr>
          <p:cNvSpPr>
            <a:spLocks noGrp="1"/>
          </p:cNvSpPr>
          <p:nvPr>
            <p:ph type="body" sz="half" idx="20"/>
          </p:nvPr>
        </p:nvSpPr>
        <p:spPr>
          <a:xfrm>
            <a:off x="413656"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icture Placeholder 2">
            <a:extLst>
              <a:ext uri="{FF2B5EF4-FFF2-40B4-BE49-F238E27FC236}">
                <a16:creationId xmlns:a16="http://schemas.microsoft.com/office/drawing/2014/main" id="{19716662-3C77-F831-E45C-F9EA49810F58}"/>
              </a:ext>
            </a:extLst>
          </p:cNvPr>
          <p:cNvSpPr>
            <a:spLocks noGrp="1"/>
          </p:cNvSpPr>
          <p:nvPr>
            <p:ph type="pic" idx="21"/>
          </p:nvPr>
        </p:nvSpPr>
        <p:spPr>
          <a:xfrm>
            <a:off x="435428"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4" name="Picture Placeholder 2">
            <a:extLst>
              <a:ext uri="{FF2B5EF4-FFF2-40B4-BE49-F238E27FC236}">
                <a16:creationId xmlns:a16="http://schemas.microsoft.com/office/drawing/2014/main" id="{1ED1A14F-5E0D-476E-9C60-BD987EFC4940}"/>
              </a:ext>
            </a:extLst>
          </p:cNvPr>
          <p:cNvSpPr>
            <a:spLocks noGrp="1"/>
          </p:cNvSpPr>
          <p:nvPr>
            <p:ph type="pic" idx="22"/>
          </p:nvPr>
        </p:nvSpPr>
        <p:spPr>
          <a:xfrm>
            <a:off x="4303332"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Picture Placeholder 2">
            <a:extLst>
              <a:ext uri="{FF2B5EF4-FFF2-40B4-BE49-F238E27FC236}">
                <a16:creationId xmlns:a16="http://schemas.microsoft.com/office/drawing/2014/main" id="{A0003A4C-26CB-DD7F-0B22-024AFB58DC67}"/>
              </a:ext>
            </a:extLst>
          </p:cNvPr>
          <p:cNvSpPr>
            <a:spLocks noGrp="1"/>
          </p:cNvSpPr>
          <p:nvPr>
            <p:ph type="pic" idx="23"/>
          </p:nvPr>
        </p:nvSpPr>
        <p:spPr>
          <a:xfrm>
            <a:off x="8193008"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6" name="Text Placeholder 3">
            <a:extLst>
              <a:ext uri="{FF2B5EF4-FFF2-40B4-BE49-F238E27FC236}">
                <a16:creationId xmlns:a16="http://schemas.microsoft.com/office/drawing/2014/main" id="{08CE8D58-56A2-6AE5-AB18-C53F4134DD88}"/>
              </a:ext>
            </a:extLst>
          </p:cNvPr>
          <p:cNvSpPr>
            <a:spLocks noGrp="1"/>
          </p:cNvSpPr>
          <p:nvPr>
            <p:ph type="body" sz="half" idx="24"/>
          </p:nvPr>
        </p:nvSpPr>
        <p:spPr>
          <a:xfrm>
            <a:off x="4281560"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7" name="Text Placeholder 3">
            <a:extLst>
              <a:ext uri="{FF2B5EF4-FFF2-40B4-BE49-F238E27FC236}">
                <a16:creationId xmlns:a16="http://schemas.microsoft.com/office/drawing/2014/main" id="{7A4C2D1F-1A58-AC60-F606-B816E5F23FFF}"/>
              </a:ext>
            </a:extLst>
          </p:cNvPr>
          <p:cNvSpPr>
            <a:spLocks noGrp="1"/>
          </p:cNvSpPr>
          <p:nvPr>
            <p:ph type="body" sz="half" idx="25"/>
          </p:nvPr>
        </p:nvSpPr>
        <p:spPr>
          <a:xfrm>
            <a:off x="8193008"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Slide Number Placeholder 7">
            <a:extLst>
              <a:ext uri="{FF2B5EF4-FFF2-40B4-BE49-F238E27FC236}">
                <a16:creationId xmlns:a16="http://schemas.microsoft.com/office/drawing/2014/main" id="{00BEC40F-E017-ACC8-6F70-36F200F08B50}"/>
              </a:ext>
            </a:extLst>
          </p:cNvPr>
          <p:cNvSpPr>
            <a:spLocks noGrp="1"/>
          </p:cNvSpPr>
          <p:nvPr>
            <p:ph type="sldNum" sz="quarter" idx="26"/>
          </p:nvPr>
        </p:nvSpPr>
        <p:spPr>
          <a:xfrm>
            <a:off x="10830364" y="6316394"/>
            <a:ext cx="914400" cy="320040"/>
          </a:xfrm>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94BEB2CE-930C-167C-0308-7A96F83A37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2750330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4" y="1542762"/>
            <a:ext cx="261101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334406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623655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Picture Placeholder 2">
            <a:extLst>
              <a:ext uri="{FF2B5EF4-FFF2-40B4-BE49-F238E27FC236}">
                <a16:creationId xmlns:a16="http://schemas.microsoft.com/office/drawing/2014/main" id="{6223A017-A902-92C1-8A99-7D45B08D860D}"/>
              </a:ext>
            </a:extLst>
          </p:cNvPr>
          <p:cNvSpPr>
            <a:spLocks noGrp="1"/>
          </p:cNvSpPr>
          <p:nvPr>
            <p:ph type="pic" idx="17"/>
          </p:nvPr>
        </p:nvSpPr>
        <p:spPr>
          <a:xfrm>
            <a:off x="912904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Picture Placeholder 2">
            <a:extLst>
              <a:ext uri="{FF2B5EF4-FFF2-40B4-BE49-F238E27FC236}">
                <a16:creationId xmlns:a16="http://schemas.microsoft.com/office/drawing/2014/main" id="{FE352EAA-3DC6-450E-518D-B55638975ECE}"/>
              </a:ext>
            </a:extLst>
          </p:cNvPr>
          <p:cNvSpPr>
            <a:spLocks noGrp="1"/>
          </p:cNvSpPr>
          <p:nvPr>
            <p:ph type="pic" idx="18"/>
          </p:nvPr>
        </p:nvSpPr>
        <p:spPr>
          <a:xfrm>
            <a:off x="1843620" y="3651150"/>
            <a:ext cx="261101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6" name="Picture Placeholder 2">
            <a:extLst>
              <a:ext uri="{FF2B5EF4-FFF2-40B4-BE49-F238E27FC236}">
                <a16:creationId xmlns:a16="http://schemas.microsoft.com/office/drawing/2014/main" id="{1E5E3807-051E-4D4B-1143-A6B4BDDBB5D8}"/>
              </a:ext>
            </a:extLst>
          </p:cNvPr>
          <p:cNvSpPr>
            <a:spLocks noGrp="1"/>
          </p:cNvSpPr>
          <p:nvPr>
            <p:ph type="pic" idx="19"/>
          </p:nvPr>
        </p:nvSpPr>
        <p:spPr>
          <a:xfrm>
            <a:off x="4741369" y="3651150"/>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7" name="Picture Placeholder 2">
            <a:extLst>
              <a:ext uri="{FF2B5EF4-FFF2-40B4-BE49-F238E27FC236}">
                <a16:creationId xmlns:a16="http://schemas.microsoft.com/office/drawing/2014/main" id="{9659EF4B-6B57-DE2A-B33A-D60A659CFE6D}"/>
              </a:ext>
            </a:extLst>
          </p:cNvPr>
          <p:cNvSpPr>
            <a:spLocks noGrp="1"/>
          </p:cNvSpPr>
          <p:nvPr>
            <p:ph type="pic" idx="20"/>
          </p:nvPr>
        </p:nvSpPr>
        <p:spPr>
          <a:xfrm>
            <a:off x="7633859" y="3651150"/>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Slide Number Placeholder 7">
            <a:extLst>
              <a:ext uri="{FF2B5EF4-FFF2-40B4-BE49-F238E27FC236}">
                <a16:creationId xmlns:a16="http://schemas.microsoft.com/office/drawing/2014/main" id="{602740E5-1AA7-77F5-9C2F-719A4E9BAA31}"/>
              </a:ext>
            </a:extLst>
          </p:cNvPr>
          <p:cNvSpPr>
            <a:spLocks noGrp="1"/>
          </p:cNvSpPr>
          <p:nvPr>
            <p:ph type="sldNum" sz="quarter" idx="21"/>
          </p:nvPr>
        </p:nvSpPr>
        <p:spPr>
          <a:xfrm>
            <a:off x="10830364" y="6316394"/>
            <a:ext cx="914400" cy="320040"/>
          </a:xfrm>
        </p:spPr>
        <p:txBody>
          <a:bodyPr/>
          <a:lstStyle/>
          <a:p>
            <a:fld id="{6D22F896-40B5-4ADD-8801-0D06FADFA095}" type="slidenum">
              <a:rPr lang="en-US" smtClean="0"/>
              <a:pPr/>
              <a:t>‹#›</a:t>
            </a:fld>
            <a:endParaRPr lang="en-US" dirty="0"/>
          </a:p>
        </p:txBody>
      </p:sp>
      <p:pic>
        <p:nvPicPr>
          <p:cNvPr id="5" name="Picture 4">
            <a:extLst>
              <a:ext uri="{FF2B5EF4-FFF2-40B4-BE49-F238E27FC236}">
                <a16:creationId xmlns:a16="http://schemas.microsoft.com/office/drawing/2014/main" id="{6CF4E0C1-0774-301B-0418-94D98E10228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68931317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with 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6521986" y="3884037"/>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467A134D-7A3A-AD4B-91DF-57347E308706}"/>
              </a:ext>
            </a:extLst>
          </p:cNvPr>
          <p:cNvSpPr/>
          <p:nvPr userDrawn="1"/>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4581B053-21C8-C0AD-58C7-637A6315D1B2}"/>
              </a:ext>
            </a:extLst>
          </p:cNvPr>
          <p:cNvSpPr>
            <a:spLocks noGrp="1"/>
          </p:cNvSpPr>
          <p:nvPr>
            <p:ph type="body" sz="half" idx="2"/>
          </p:nvPr>
        </p:nvSpPr>
        <p:spPr>
          <a:xfrm>
            <a:off x="6521726" y="3395949"/>
            <a:ext cx="5212943"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Rectangle 16">
            <a:extLst>
              <a:ext uri="{FF2B5EF4-FFF2-40B4-BE49-F238E27FC236}">
                <a16:creationId xmlns:a16="http://schemas.microsoft.com/office/drawing/2014/main" id="{D8B2033E-9DB9-9A2B-D4C5-6D8960838D22}"/>
              </a:ext>
            </a:extLst>
          </p:cNvPr>
          <p:cNvSpPr/>
          <p:nvPr userDrawn="1"/>
        </p:nvSpPr>
        <p:spPr>
          <a:xfrm>
            <a:off x="6521856" y="5636913"/>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F02FFCFA-A84F-7535-4A5F-29A5FC646063}"/>
              </a:ext>
            </a:extLst>
          </p:cNvPr>
          <p:cNvSpPr>
            <a:spLocks noGrp="1"/>
          </p:cNvSpPr>
          <p:nvPr>
            <p:ph type="body" sz="half" idx="19"/>
          </p:nvPr>
        </p:nvSpPr>
        <p:spPr>
          <a:xfrm>
            <a:off x="6521726" y="5636913"/>
            <a:ext cx="5212813"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7">
            <a:extLst>
              <a:ext uri="{FF2B5EF4-FFF2-40B4-BE49-F238E27FC236}">
                <a16:creationId xmlns:a16="http://schemas.microsoft.com/office/drawing/2014/main" id="{BED7D901-CED9-5E58-9106-F4A82C04F753}"/>
              </a:ext>
            </a:extLst>
          </p:cNvPr>
          <p:cNvSpPr>
            <a:spLocks noGrp="1"/>
          </p:cNvSpPr>
          <p:nvPr>
            <p:ph type="sldNum" sz="quarter" idx="20"/>
          </p:nvPr>
        </p:nvSpPr>
        <p:spPr>
          <a:xfrm>
            <a:off x="10830364" y="6316394"/>
            <a:ext cx="914400" cy="320040"/>
          </a:xfrm>
        </p:spPr>
        <p:txBody>
          <a:bodyPr/>
          <a:lstStyle/>
          <a:p>
            <a:fld id="{6D22F896-40B5-4ADD-8801-0D06FADFA095}" type="slidenum">
              <a:rPr lang="en-US" smtClean="0"/>
              <a:pPr/>
              <a:t>‹#›</a:t>
            </a:fld>
            <a:endParaRPr lang="en-US" dirty="0"/>
          </a:p>
        </p:txBody>
      </p:sp>
      <p:pic>
        <p:nvPicPr>
          <p:cNvPr id="4" name="Picture 3">
            <a:extLst>
              <a:ext uri="{FF2B5EF4-FFF2-40B4-BE49-F238E27FC236}">
                <a16:creationId xmlns:a16="http://schemas.microsoft.com/office/drawing/2014/main" id="{77999C82-646D-7EF9-9D3B-1C4D1A71A66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8855271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3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9287219" y="3884037"/>
            <a:ext cx="2447580"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6521986" y="3879120"/>
            <a:ext cx="2528916"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ECAC4E08-5A51-BF4F-655E-4E54DD771548}"/>
              </a:ext>
            </a:extLst>
          </p:cNvPr>
          <p:cNvSpPr/>
          <p:nvPr userDrawn="1"/>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27D80C23-74F3-F853-02BF-83C743039F6E}"/>
              </a:ext>
            </a:extLst>
          </p:cNvPr>
          <p:cNvSpPr>
            <a:spLocks noGrp="1"/>
          </p:cNvSpPr>
          <p:nvPr>
            <p:ph type="body" sz="half" idx="2"/>
          </p:nvPr>
        </p:nvSpPr>
        <p:spPr>
          <a:xfrm>
            <a:off x="6571823" y="3395949"/>
            <a:ext cx="5162846"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a:extLst>
              <a:ext uri="{FF2B5EF4-FFF2-40B4-BE49-F238E27FC236}">
                <a16:creationId xmlns:a16="http://schemas.microsoft.com/office/drawing/2014/main" id="{F8F22EB8-4EFD-86A4-8EB8-8A4F1A1AA2DF}"/>
              </a:ext>
            </a:extLst>
          </p:cNvPr>
          <p:cNvSpPr/>
          <p:nvPr userDrawn="1"/>
        </p:nvSpPr>
        <p:spPr>
          <a:xfrm>
            <a:off x="6512818" y="5631997"/>
            <a:ext cx="2512330"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66A4B2AA-E0AE-18DD-BAA3-AF2A9CA6987A}"/>
              </a:ext>
            </a:extLst>
          </p:cNvPr>
          <p:cNvSpPr>
            <a:spLocks noGrp="1"/>
          </p:cNvSpPr>
          <p:nvPr>
            <p:ph type="body" sz="half" idx="19"/>
          </p:nvPr>
        </p:nvSpPr>
        <p:spPr>
          <a:xfrm>
            <a:off x="6562654" y="5631997"/>
            <a:ext cx="2488248"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Rectangle 14">
            <a:extLst>
              <a:ext uri="{FF2B5EF4-FFF2-40B4-BE49-F238E27FC236}">
                <a16:creationId xmlns:a16="http://schemas.microsoft.com/office/drawing/2014/main" id="{E18B5CD1-FF93-2C9C-1BFF-73A3CE39E65D}"/>
              </a:ext>
            </a:extLst>
          </p:cNvPr>
          <p:cNvSpPr/>
          <p:nvPr userDrawn="1"/>
        </p:nvSpPr>
        <p:spPr>
          <a:xfrm>
            <a:off x="9287218" y="5641703"/>
            <a:ext cx="2431941"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 Placeholder 3">
            <a:extLst>
              <a:ext uri="{FF2B5EF4-FFF2-40B4-BE49-F238E27FC236}">
                <a16:creationId xmlns:a16="http://schemas.microsoft.com/office/drawing/2014/main" id="{C52272AC-9734-6D60-9441-B5E7B9E4E372}"/>
              </a:ext>
            </a:extLst>
          </p:cNvPr>
          <p:cNvSpPr>
            <a:spLocks noGrp="1"/>
          </p:cNvSpPr>
          <p:nvPr>
            <p:ph type="body" sz="half" idx="20"/>
          </p:nvPr>
        </p:nvSpPr>
        <p:spPr>
          <a:xfrm>
            <a:off x="9337055" y="5641703"/>
            <a:ext cx="2408630"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Slide Number Placeholder 7">
            <a:extLst>
              <a:ext uri="{FF2B5EF4-FFF2-40B4-BE49-F238E27FC236}">
                <a16:creationId xmlns:a16="http://schemas.microsoft.com/office/drawing/2014/main" id="{86339E01-BB7B-CF3A-32FB-E200673E4613}"/>
              </a:ext>
            </a:extLst>
          </p:cNvPr>
          <p:cNvSpPr>
            <a:spLocks noGrp="1"/>
          </p:cNvSpPr>
          <p:nvPr>
            <p:ph type="sldNum" sz="quarter" idx="21"/>
          </p:nvPr>
        </p:nvSpPr>
        <p:spPr>
          <a:xfrm>
            <a:off x="10830364" y="6316394"/>
            <a:ext cx="914400" cy="320040"/>
          </a:xfrm>
        </p:spPr>
        <p:txBody>
          <a:bodyPr/>
          <a:lstStyle/>
          <a:p>
            <a:fld id="{6D22F896-40B5-4ADD-8801-0D06FADFA095}" type="slidenum">
              <a:rPr lang="en-US" smtClean="0"/>
              <a:pPr/>
              <a:t>‹#›</a:t>
            </a:fld>
            <a:endParaRPr lang="en-US" dirty="0"/>
          </a:p>
        </p:txBody>
      </p:sp>
      <p:pic>
        <p:nvPicPr>
          <p:cNvPr id="13" name="Picture 12">
            <a:extLst>
              <a:ext uri="{FF2B5EF4-FFF2-40B4-BE49-F238E27FC236}">
                <a16:creationId xmlns:a16="http://schemas.microsoft.com/office/drawing/2014/main" id="{2D096B9F-C8FD-230D-2F3A-34075075D1B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7034418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 3 Blocks - Bl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CFF414-FA47-F7EC-7EFB-7073E26BB831}"/>
              </a:ext>
            </a:extLst>
          </p:cNvPr>
          <p:cNvSpPr/>
          <p:nvPr userDrawn="1"/>
        </p:nvSpPr>
        <p:spPr>
          <a:xfrm>
            <a:off x="7938475" y="1315894"/>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13C0F4F-1E76-E3A4-E5AA-8FA79C7C69FB}"/>
              </a:ext>
            </a:extLst>
          </p:cNvPr>
          <p:cNvSpPr/>
          <p:nvPr userDrawn="1"/>
        </p:nvSpPr>
        <p:spPr>
          <a:xfrm>
            <a:off x="4420956" y="1315895"/>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67105CB-DECE-0616-2A57-776784CFC1CB}"/>
              </a:ext>
            </a:extLst>
          </p:cNvPr>
          <p:cNvSpPr/>
          <p:nvPr userDrawn="1"/>
        </p:nvSpPr>
        <p:spPr>
          <a:xfrm>
            <a:off x="903437" y="1315896"/>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1813FE17-B697-FB87-4ED6-D832D798E901}"/>
              </a:ext>
            </a:extLst>
          </p:cNvPr>
          <p:cNvSpPr>
            <a:spLocks noGrp="1"/>
          </p:cNvSpPr>
          <p:nvPr>
            <p:ph type="body" sz="quarter" idx="10" hasCustomPrompt="1"/>
          </p:nvPr>
        </p:nvSpPr>
        <p:spPr>
          <a:xfrm>
            <a:off x="903506" y="1436468"/>
            <a:ext cx="3319462" cy="339561"/>
          </a:xfrm>
        </p:spPr>
        <p:txBody>
          <a:bodyPr>
            <a:noAutofit/>
          </a:bodyPr>
          <a:lstStyle>
            <a:lvl1pPr marL="0" indent="0" algn="ctr" fontAlgn="t">
              <a:spcBef>
                <a:spcPts val="0"/>
              </a:spcBef>
              <a:buFontTx/>
              <a:buNone/>
              <a:defRPr sz="1800" baseline="0">
                <a:solidFill>
                  <a:schemeClr val="bg1"/>
                </a:solidFill>
                <a:latin typeface="+mj-lt"/>
              </a:defRPr>
            </a:lvl1pPr>
          </a:lstStyle>
          <a:p>
            <a:pPr lvl="0"/>
            <a:r>
              <a:rPr lang="en-US" dirty="0"/>
              <a:t>Click to edit Subhead</a:t>
            </a:r>
          </a:p>
        </p:txBody>
      </p:sp>
      <p:sp>
        <p:nvSpPr>
          <p:cNvPr id="9" name="Text Placeholder 8">
            <a:extLst>
              <a:ext uri="{FF2B5EF4-FFF2-40B4-BE49-F238E27FC236}">
                <a16:creationId xmlns:a16="http://schemas.microsoft.com/office/drawing/2014/main" id="{8CE94D6C-2E61-91FC-DA54-8FB71DE93C01}"/>
              </a:ext>
            </a:extLst>
          </p:cNvPr>
          <p:cNvSpPr>
            <a:spLocks noGrp="1"/>
          </p:cNvSpPr>
          <p:nvPr>
            <p:ph type="body" sz="quarter" idx="11" hasCustomPrompt="1"/>
          </p:nvPr>
        </p:nvSpPr>
        <p:spPr>
          <a:xfrm>
            <a:off x="1101943" y="2043222"/>
            <a:ext cx="2950589" cy="1691333"/>
          </a:xfrm>
        </p:spPr>
        <p:txBody>
          <a:bodyPr>
            <a:noAutofit/>
          </a:bodyPr>
          <a:lstStyle>
            <a:lvl1pPr marL="0" indent="0" algn="l">
              <a:buFontTx/>
              <a:buNone/>
              <a:defRPr sz="1400">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11" name="Picture Placeholder 10">
            <a:extLst>
              <a:ext uri="{FF2B5EF4-FFF2-40B4-BE49-F238E27FC236}">
                <a16:creationId xmlns:a16="http://schemas.microsoft.com/office/drawing/2014/main" id="{8B65CB9D-AA49-05C2-2100-C63D32C82B85}"/>
              </a:ext>
            </a:extLst>
          </p:cNvPr>
          <p:cNvSpPr>
            <a:spLocks noGrp="1"/>
          </p:cNvSpPr>
          <p:nvPr>
            <p:ph type="pic" sz="quarter" idx="12"/>
          </p:nvPr>
        </p:nvSpPr>
        <p:spPr>
          <a:xfrm>
            <a:off x="1101943" y="4045824"/>
            <a:ext cx="2951163" cy="1555750"/>
          </a:xfrm>
        </p:spPr>
        <p:txBody>
          <a:bodyPr/>
          <a:lstStyle>
            <a:lvl1pPr marL="0" indent="0">
              <a:buNone/>
              <a:defRPr/>
            </a:lvl1pPr>
          </a:lstStyle>
          <a:p>
            <a:r>
              <a:rPr lang="en-US"/>
              <a:t>Click icon to add picture</a:t>
            </a:r>
            <a:endParaRPr lang="en-US" dirty="0"/>
          </a:p>
        </p:txBody>
      </p:sp>
      <p:sp>
        <p:nvSpPr>
          <p:cNvPr id="17" name="Text Placeholder 6">
            <a:extLst>
              <a:ext uri="{FF2B5EF4-FFF2-40B4-BE49-F238E27FC236}">
                <a16:creationId xmlns:a16="http://schemas.microsoft.com/office/drawing/2014/main" id="{43204028-135E-83A2-B94A-693154F531B4}"/>
              </a:ext>
            </a:extLst>
          </p:cNvPr>
          <p:cNvSpPr>
            <a:spLocks noGrp="1"/>
          </p:cNvSpPr>
          <p:nvPr>
            <p:ph type="body" sz="quarter" idx="13" hasCustomPrompt="1"/>
          </p:nvPr>
        </p:nvSpPr>
        <p:spPr>
          <a:xfrm>
            <a:off x="4421284" y="1436468"/>
            <a:ext cx="3319462" cy="339561"/>
          </a:xfrm>
        </p:spPr>
        <p:txBody>
          <a:bodyPr>
            <a:noAutofit/>
          </a:bodyPr>
          <a:lstStyle>
            <a:lvl1pPr marL="0" indent="0" algn="ctr" fontAlgn="t">
              <a:spcBef>
                <a:spcPts val="0"/>
              </a:spcBef>
              <a:buFontTx/>
              <a:buNone/>
              <a:defRPr sz="1800" baseline="0">
                <a:solidFill>
                  <a:schemeClr val="bg1"/>
                </a:solidFill>
                <a:latin typeface="+mj-lt"/>
              </a:defRPr>
            </a:lvl1pPr>
          </a:lstStyle>
          <a:p>
            <a:pPr lvl="0"/>
            <a:r>
              <a:rPr lang="en-US" dirty="0"/>
              <a:t>Click to edit Subhead</a:t>
            </a:r>
          </a:p>
        </p:txBody>
      </p:sp>
      <p:sp>
        <p:nvSpPr>
          <p:cNvPr id="18" name="Text Placeholder 8">
            <a:extLst>
              <a:ext uri="{FF2B5EF4-FFF2-40B4-BE49-F238E27FC236}">
                <a16:creationId xmlns:a16="http://schemas.microsoft.com/office/drawing/2014/main" id="{756D1137-A56F-85A2-FEB3-FEBA9D3C86F5}"/>
              </a:ext>
            </a:extLst>
          </p:cNvPr>
          <p:cNvSpPr>
            <a:spLocks noGrp="1"/>
          </p:cNvSpPr>
          <p:nvPr>
            <p:ph type="body" sz="quarter" idx="14" hasCustomPrompt="1"/>
          </p:nvPr>
        </p:nvSpPr>
        <p:spPr>
          <a:xfrm>
            <a:off x="4619721" y="2043222"/>
            <a:ext cx="2950589" cy="1691333"/>
          </a:xfrm>
        </p:spPr>
        <p:txBody>
          <a:bodyPr>
            <a:noAutofit/>
          </a:bodyPr>
          <a:lstStyle>
            <a:lvl1pPr marL="0" indent="0" algn="l">
              <a:buFontTx/>
              <a:buNone/>
              <a:defRPr sz="1400">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19" name="Picture Placeholder 10">
            <a:extLst>
              <a:ext uri="{FF2B5EF4-FFF2-40B4-BE49-F238E27FC236}">
                <a16:creationId xmlns:a16="http://schemas.microsoft.com/office/drawing/2014/main" id="{D4E810FD-2D00-764A-B144-B235C21E32F6}"/>
              </a:ext>
            </a:extLst>
          </p:cNvPr>
          <p:cNvSpPr>
            <a:spLocks noGrp="1"/>
          </p:cNvSpPr>
          <p:nvPr>
            <p:ph type="pic" sz="quarter" idx="15"/>
          </p:nvPr>
        </p:nvSpPr>
        <p:spPr>
          <a:xfrm>
            <a:off x="4619721" y="4045824"/>
            <a:ext cx="2951163" cy="1555750"/>
          </a:xfrm>
        </p:spPr>
        <p:txBody>
          <a:bodyPr/>
          <a:lstStyle>
            <a:lvl1pPr marL="0" indent="0">
              <a:buNone/>
              <a:defRPr/>
            </a:lvl1pPr>
          </a:lstStyle>
          <a:p>
            <a:r>
              <a:rPr lang="en-US"/>
              <a:t>Click icon to add picture</a:t>
            </a:r>
            <a:endParaRPr lang="en-US" dirty="0"/>
          </a:p>
        </p:txBody>
      </p:sp>
      <p:sp>
        <p:nvSpPr>
          <p:cNvPr id="21" name="Text Placeholder 6">
            <a:extLst>
              <a:ext uri="{FF2B5EF4-FFF2-40B4-BE49-F238E27FC236}">
                <a16:creationId xmlns:a16="http://schemas.microsoft.com/office/drawing/2014/main" id="{0A71EF50-386A-A3B9-93FB-6EF179A4EE47}"/>
              </a:ext>
            </a:extLst>
          </p:cNvPr>
          <p:cNvSpPr>
            <a:spLocks noGrp="1"/>
          </p:cNvSpPr>
          <p:nvPr>
            <p:ph type="body" sz="quarter" idx="16" hasCustomPrompt="1"/>
          </p:nvPr>
        </p:nvSpPr>
        <p:spPr>
          <a:xfrm>
            <a:off x="7938803" y="1433918"/>
            <a:ext cx="3319462" cy="339561"/>
          </a:xfrm>
        </p:spPr>
        <p:txBody>
          <a:bodyPr>
            <a:noAutofit/>
          </a:bodyPr>
          <a:lstStyle>
            <a:lvl1pPr marL="0" indent="0" algn="ctr" fontAlgn="t">
              <a:spcBef>
                <a:spcPts val="0"/>
              </a:spcBef>
              <a:buFontTx/>
              <a:buNone/>
              <a:defRPr sz="1800" b="1" baseline="0">
                <a:solidFill>
                  <a:schemeClr val="bg1"/>
                </a:solidFill>
                <a:latin typeface="+mj-lt"/>
              </a:defRPr>
            </a:lvl1pPr>
          </a:lstStyle>
          <a:p>
            <a:pPr lvl="0"/>
            <a:r>
              <a:rPr lang="en-US" dirty="0"/>
              <a:t>Click to edit Subhead</a:t>
            </a:r>
          </a:p>
        </p:txBody>
      </p:sp>
      <p:sp>
        <p:nvSpPr>
          <p:cNvPr id="22" name="Text Placeholder 8">
            <a:extLst>
              <a:ext uri="{FF2B5EF4-FFF2-40B4-BE49-F238E27FC236}">
                <a16:creationId xmlns:a16="http://schemas.microsoft.com/office/drawing/2014/main" id="{326B9638-0AB1-0F11-EA67-211E59867313}"/>
              </a:ext>
            </a:extLst>
          </p:cNvPr>
          <p:cNvSpPr>
            <a:spLocks noGrp="1"/>
          </p:cNvSpPr>
          <p:nvPr>
            <p:ph type="body" sz="quarter" idx="17" hasCustomPrompt="1"/>
          </p:nvPr>
        </p:nvSpPr>
        <p:spPr>
          <a:xfrm>
            <a:off x="8137240" y="2040672"/>
            <a:ext cx="2950589" cy="1691333"/>
          </a:xfrm>
        </p:spPr>
        <p:txBody>
          <a:bodyPr>
            <a:noAutofit/>
          </a:bodyPr>
          <a:lstStyle>
            <a:lvl1pPr marL="0" indent="0" algn="l">
              <a:buFontTx/>
              <a:buNone/>
              <a:defRPr sz="1400" b="1">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23" name="Picture Placeholder 10">
            <a:extLst>
              <a:ext uri="{FF2B5EF4-FFF2-40B4-BE49-F238E27FC236}">
                <a16:creationId xmlns:a16="http://schemas.microsoft.com/office/drawing/2014/main" id="{6AE17ED9-FDD9-34C3-1F7D-9A8EA4C4B40E}"/>
              </a:ext>
            </a:extLst>
          </p:cNvPr>
          <p:cNvSpPr>
            <a:spLocks noGrp="1"/>
          </p:cNvSpPr>
          <p:nvPr>
            <p:ph type="pic" sz="quarter" idx="18"/>
          </p:nvPr>
        </p:nvSpPr>
        <p:spPr>
          <a:xfrm>
            <a:off x="8137240" y="4043274"/>
            <a:ext cx="2951163" cy="1555750"/>
          </a:xfrm>
        </p:spPr>
        <p:txBody>
          <a:bodyPr/>
          <a:lstStyle>
            <a:lvl1pPr marL="0" indent="0">
              <a:buNone/>
              <a:defRPr b="1"/>
            </a:lvl1pPr>
          </a:lstStyle>
          <a:p>
            <a:r>
              <a:rPr lang="en-US"/>
              <a:t>Click icon to add picture</a:t>
            </a:r>
            <a:endParaRPr lang="en-US" dirty="0"/>
          </a:p>
        </p:txBody>
      </p:sp>
      <p:sp>
        <p:nvSpPr>
          <p:cNvPr id="16" name="Title 15">
            <a:extLst>
              <a:ext uri="{FF2B5EF4-FFF2-40B4-BE49-F238E27FC236}">
                <a16:creationId xmlns:a16="http://schemas.microsoft.com/office/drawing/2014/main" id="{77D3ED32-45F9-B948-371F-67E8465B2438}"/>
              </a:ext>
            </a:extLst>
          </p:cNvPr>
          <p:cNvSpPr>
            <a:spLocks noGrp="1"/>
          </p:cNvSpPr>
          <p:nvPr>
            <p:ph type="title"/>
          </p:nvPr>
        </p:nvSpPr>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9F052176-019A-903D-9420-52A500972037}"/>
              </a:ext>
            </a:extLst>
          </p:cNvPr>
          <p:cNvSpPr>
            <a:spLocks noGrp="1"/>
          </p:cNvSpPr>
          <p:nvPr>
            <p:ph type="sldNum" sz="quarter" idx="19"/>
          </p:nvPr>
        </p:nvSpPr>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AED0569C-BC41-D282-60DF-7DEF9C8EF4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2216712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 3 Blocks - Go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98D576-4759-5408-883D-2E56D9D0F603}"/>
              </a:ext>
            </a:extLst>
          </p:cNvPr>
          <p:cNvSpPr/>
          <p:nvPr userDrawn="1"/>
        </p:nvSpPr>
        <p:spPr>
          <a:xfrm>
            <a:off x="7938216" y="1315892"/>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44A1A-1D1D-F2D9-8EC1-EFF25EBA1FB0}"/>
              </a:ext>
            </a:extLst>
          </p:cNvPr>
          <p:cNvSpPr/>
          <p:nvPr userDrawn="1"/>
        </p:nvSpPr>
        <p:spPr>
          <a:xfrm>
            <a:off x="4420697" y="1315893"/>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38D75A-DD50-6C6E-0A9D-7F77E72C780A}"/>
              </a:ext>
            </a:extLst>
          </p:cNvPr>
          <p:cNvSpPr/>
          <p:nvPr userDrawn="1"/>
        </p:nvSpPr>
        <p:spPr>
          <a:xfrm>
            <a:off x="903178" y="1315894"/>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Text Placeholder 6">
            <a:extLst>
              <a:ext uri="{FF2B5EF4-FFF2-40B4-BE49-F238E27FC236}">
                <a16:creationId xmlns:a16="http://schemas.microsoft.com/office/drawing/2014/main" id="{876A1563-09E6-06B6-EC4A-8E309CC57B11}"/>
              </a:ext>
            </a:extLst>
          </p:cNvPr>
          <p:cNvSpPr>
            <a:spLocks noGrp="1"/>
          </p:cNvSpPr>
          <p:nvPr>
            <p:ph type="body" sz="quarter" idx="10" hasCustomPrompt="1"/>
          </p:nvPr>
        </p:nvSpPr>
        <p:spPr>
          <a:xfrm>
            <a:off x="903247" y="1436466"/>
            <a:ext cx="3319462" cy="339561"/>
          </a:xfrm>
        </p:spPr>
        <p:txBody>
          <a:bodyPr>
            <a:noAutofit/>
          </a:bodyPr>
          <a:lstStyle>
            <a:lvl1pPr marL="0" indent="0" algn="ctr" fontAlgn="t">
              <a:spcBef>
                <a:spcPts val="0"/>
              </a:spcBef>
              <a:buFontTx/>
              <a:buNone/>
              <a:defRPr sz="1800" baseline="0">
                <a:solidFill>
                  <a:schemeClr val="tx1"/>
                </a:solidFill>
                <a:latin typeface="+mj-lt"/>
              </a:defRPr>
            </a:lvl1pPr>
          </a:lstStyle>
          <a:p>
            <a:pPr lvl="0"/>
            <a:r>
              <a:rPr lang="en-US" dirty="0"/>
              <a:t>Click to edit Subhead</a:t>
            </a:r>
          </a:p>
        </p:txBody>
      </p:sp>
      <p:sp>
        <p:nvSpPr>
          <p:cNvPr id="22" name="Text Placeholder 6">
            <a:extLst>
              <a:ext uri="{FF2B5EF4-FFF2-40B4-BE49-F238E27FC236}">
                <a16:creationId xmlns:a16="http://schemas.microsoft.com/office/drawing/2014/main" id="{AF401EC8-7352-A985-133C-726A718A9E9A}"/>
              </a:ext>
            </a:extLst>
          </p:cNvPr>
          <p:cNvSpPr>
            <a:spLocks noGrp="1"/>
          </p:cNvSpPr>
          <p:nvPr>
            <p:ph type="body" sz="quarter" idx="13" hasCustomPrompt="1"/>
          </p:nvPr>
        </p:nvSpPr>
        <p:spPr>
          <a:xfrm>
            <a:off x="4421025" y="1436466"/>
            <a:ext cx="3319462" cy="339561"/>
          </a:xfrm>
        </p:spPr>
        <p:txBody>
          <a:bodyPr>
            <a:noAutofit/>
          </a:bodyPr>
          <a:lstStyle>
            <a:lvl1pPr marL="0" indent="0" algn="ctr" fontAlgn="t">
              <a:spcBef>
                <a:spcPts val="0"/>
              </a:spcBef>
              <a:buFontTx/>
              <a:buNone/>
              <a:defRPr sz="1800" baseline="0">
                <a:solidFill>
                  <a:schemeClr val="tx1"/>
                </a:solidFill>
                <a:latin typeface="+mj-lt"/>
              </a:defRPr>
            </a:lvl1pPr>
          </a:lstStyle>
          <a:p>
            <a:pPr lvl="0"/>
            <a:r>
              <a:rPr lang="en-US" dirty="0"/>
              <a:t>Click to edit Subhead</a:t>
            </a:r>
          </a:p>
        </p:txBody>
      </p:sp>
      <p:sp>
        <p:nvSpPr>
          <p:cNvPr id="26" name="Text Placeholder 6">
            <a:extLst>
              <a:ext uri="{FF2B5EF4-FFF2-40B4-BE49-F238E27FC236}">
                <a16:creationId xmlns:a16="http://schemas.microsoft.com/office/drawing/2014/main" id="{71A04C69-EC92-81B2-FCD5-39464C669BEB}"/>
              </a:ext>
            </a:extLst>
          </p:cNvPr>
          <p:cNvSpPr>
            <a:spLocks noGrp="1"/>
          </p:cNvSpPr>
          <p:nvPr>
            <p:ph type="body" sz="quarter" idx="16" hasCustomPrompt="1"/>
          </p:nvPr>
        </p:nvSpPr>
        <p:spPr>
          <a:xfrm>
            <a:off x="7938544" y="1433916"/>
            <a:ext cx="3319462" cy="339561"/>
          </a:xfrm>
        </p:spPr>
        <p:txBody>
          <a:bodyPr>
            <a:noAutofit/>
          </a:bodyPr>
          <a:lstStyle>
            <a:lvl1pPr marL="0" indent="0" algn="ctr" fontAlgn="t">
              <a:spcBef>
                <a:spcPts val="0"/>
              </a:spcBef>
              <a:buFontTx/>
              <a:buNone/>
              <a:defRPr sz="1800" b="1" baseline="0">
                <a:solidFill>
                  <a:schemeClr val="tx1"/>
                </a:solidFill>
                <a:latin typeface="+mj-lt"/>
              </a:defRPr>
            </a:lvl1pPr>
          </a:lstStyle>
          <a:p>
            <a:pPr lvl="0"/>
            <a:r>
              <a:rPr lang="en-US" dirty="0"/>
              <a:t>Click to edit Subhead</a:t>
            </a:r>
          </a:p>
        </p:txBody>
      </p:sp>
      <p:sp>
        <p:nvSpPr>
          <p:cNvPr id="30" name="Text Placeholder 3">
            <a:extLst>
              <a:ext uri="{FF2B5EF4-FFF2-40B4-BE49-F238E27FC236}">
                <a16:creationId xmlns:a16="http://schemas.microsoft.com/office/drawing/2014/main" id="{AE5BF8CB-9477-F598-75C4-6F35D608B35B}"/>
              </a:ext>
            </a:extLst>
          </p:cNvPr>
          <p:cNvSpPr>
            <a:spLocks noGrp="1"/>
          </p:cNvSpPr>
          <p:nvPr>
            <p:ph type="body" sz="half" idx="2" hasCustomPrompt="1"/>
          </p:nvPr>
        </p:nvSpPr>
        <p:spPr>
          <a:xfrm>
            <a:off x="1101684" y="2040670"/>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31" name="Text Placeholder 3">
            <a:extLst>
              <a:ext uri="{FF2B5EF4-FFF2-40B4-BE49-F238E27FC236}">
                <a16:creationId xmlns:a16="http://schemas.microsoft.com/office/drawing/2014/main" id="{AE6CE746-1703-63A8-BBD4-546AD104E27E}"/>
              </a:ext>
            </a:extLst>
          </p:cNvPr>
          <p:cNvSpPr>
            <a:spLocks noGrp="1"/>
          </p:cNvSpPr>
          <p:nvPr>
            <p:ph type="body" sz="half" idx="24" hasCustomPrompt="1"/>
          </p:nvPr>
        </p:nvSpPr>
        <p:spPr>
          <a:xfrm>
            <a:off x="4604880" y="2065258"/>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33" name="Picture Placeholder 10">
            <a:extLst>
              <a:ext uri="{FF2B5EF4-FFF2-40B4-BE49-F238E27FC236}">
                <a16:creationId xmlns:a16="http://schemas.microsoft.com/office/drawing/2014/main" id="{53952BA5-2190-5106-0EBD-DA1D15EFBB9D}"/>
              </a:ext>
            </a:extLst>
          </p:cNvPr>
          <p:cNvSpPr>
            <a:spLocks noGrp="1"/>
          </p:cNvSpPr>
          <p:nvPr>
            <p:ph type="pic" sz="quarter" idx="12"/>
          </p:nvPr>
        </p:nvSpPr>
        <p:spPr>
          <a:xfrm>
            <a:off x="1101684" y="4045822"/>
            <a:ext cx="2951163" cy="1555750"/>
          </a:xfrm>
        </p:spPr>
        <p:txBody>
          <a:bodyPr/>
          <a:lstStyle>
            <a:lvl1pPr marL="0" indent="0">
              <a:buNone/>
              <a:defRPr/>
            </a:lvl1pPr>
          </a:lstStyle>
          <a:p>
            <a:r>
              <a:rPr lang="en-US"/>
              <a:t>Click icon to add picture</a:t>
            </a:r>
            <a:endParaRPr lang="en-US" dirty="0"/>
          </a:p>
        </p:txBody>
      </p:sp>
      <p:sp>
        <p:nvSpPr>
          <p:cNvPr id="34" name="Picture Placeholder 10">
            <a:extLst>
              <a:ext uri="{FF2B5EF4-FFF2-40B4-BE49-F238E27FC236}">
                <a16:creationId xmlns:a16="http://schemas.microsoft.com/office/drawing/2014/main" id="{835FE666-CADC-4DB4-80A4-BFD9823DE051}"/>
              </a:ext>
            </a:extLst>
          </p:cNvPr>
          <p:cNvSpPr>
            <a:spLocks noGrp="1"/>
          </p:cNvSpPr>
          <p:nvPr>
            <p:ph type="pic" sz="quarter" idx="15"/>
          </p:nvPr>
        </p:nvSpPr>
        <p:spPr>
          <a:xfrm>
            <a:off x="4619462" y="4045822"/>
            <a:ext cx="2951163" cy="1555750"/>
          </a:xfrm>
        </p:spPr>
        <p:txBody>
          <a:bodyPr/>
          <a:lstStyle>
            <a:lvl1pPr marL="0" indent="0">
              <a:buNone/>
              <a:defRPr/>
            </a:lvl1pPr>
          </a:lstStyle>
          <a:p>
            <a:r>
              <a:rPr lang="en-US"/>
              <a:t>Click icon to add picture</a:t>
            </a:r>
            <a:endParaRPr lang="en-US" dirty="0"/>
          </a:p>
        </p:txBody>
      </p:sp>
      <p:sp>
        <p:nvSpPr>
          <p:cNvPr id="35" name="Picture Placeholder 10">
            <a:extLst>
              <a:ext uri="{FF2B5EF4-FFF2-40B4-BE49-F238E27FC236}">
                <a16:creationId xmlns:a16="http://schemas.microsoft.com/office/drawing/2014/main" id="{AECA5017-0E7C-4957-02B2-65FA6C1F6E5F}"/>
              </a:ext>
            </a:extLst>
          </p:cNvPr>
          <p:cNvSpPr>
            <a:spLocks noGrp="1"/>
          </p:cNvSpPr>
          <p:nvPr>
            <p:ph type="pic" sz="quarter" idx="18"/>
          </p:nvPr>
        </p:nvSpPr>
        <p:spPr>
          <a:xfrm>
            <a:off x="8136981" y="4043272"/>
            <a:ext cx="2951163" cy="1555750"/>
          </a:xfrm>
        </p:spPr>
        <p:txBody>
          <a:bodyPr/>
          <a:lstStyle>
            <a:lvl1pPr marL="0" indent="0">
              <a:buNone/>
              <a:defRPr b="1"/>
            </a:lvl1pPr>
          </a:lstStyle>
          <a:p>
            <a:r>
              <a:rPr lang="en-US"/>
              <a:t>Click icon to add picture</a:t>
            </a:r>
            <a:endParaRPr lang="en-US" dirty="0"/>
          </a:p>
        </p:txBody>
      </p:sp>
      <p:sp>
        <p:nvSpPr>
          <p:cNvPr id="36" name="Text Placeholder 3">
            <a:extLst>
              <a:ext uri="{FF2B5EF4-FFF2-40B4-BE49-F238E27FC236}">
                <a16:creationId xmlns:a16="http://schemas.microsoft.com/office/drawing/2014/main" id="{9F4CE92C-83FA-CA44-69CB-E6229E144199}"/>
              </a:ext>
            </a:extLst>
          </p:cNvPr>
          <p:cNvSpPr>
            <a:spLocks noGrp="1"/>
          </p:cNvSpPr>
          <p:nvPr>
            <p:ph type="body" sz="half" idx="25" hasCustomPrompt="1"/>
          </p:nvPr>
        </p:nvSpPr>
        <p:spPr>
          <a:xfrm>
            <a:off x="8129414" y="2071424"/>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40" name="Title 39">
            <a:extLst>
              <a:ext uri="{FF2B5EF4-FFF2-40B4-BE49-F238E27FC236}">
                <a16:creationId xmlns:a16="http://schemas.microsoft.com/office/drawing/2014/main" id="{2CAB310C-9DF2-C217-7A37-81705800EBE5}"/>
              </a:ext>
            </a:extLst>
          </p:cNvPr>
          <p:cNvSpPr>
            <a:spLocks noGrp="1"/>
          </p:cNvSpPr>
          <p:nvPr>
            <p:ph type="title"/>
          </p:nvPr>
        </p:nvSpPr>
        <p:spPr/>
        <p:txBody>
          <a:bodyPr/>
          <a:lstStyle/>
          <a:p>
            <a:r>
              <a:rPr lang="en-US"/>
              <a:t>Click to edit Master title style</a:t>
            </a:r>
          </a:p>
        </p:txBody>
      </p:sp>
      <p:sp>
        <p:nvSpPr>
          <p:cNvPr id="4" name="Slide Number Placeholder 7">
            <a:extLst>
              <a:ext uri="{FF2B5EF4-FFF2-40B4-BE49-F238E27FC236}">
                <a16:creationId xmlns:a16="http://schemas.microsoft.com/office/drawing/2014/main" id="{ED3E9FAC-10A3-F5B2-9CE9-1477A1686C01}"/>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2" name="Picture 1">
            <a:extLst>
              <a:ext uri="{FF2B5EF4-FFF2-40B4-BE49-F238E27FC236}">
                <a16:creationId xmlns:a16="http://schemas.microsoft.com/office/drawing/2014/main" id="{71CCD922-1C56-35AA-19F3-E81F351599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1838946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 5 Color Blocks">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2CAB310C-9DF2-C217-7A37-81705800EBE5}"/>
              </a:ext>
            </a:extLst>
          </p:cNvPr>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C979A34A-6A6B-FC98-1EC8-8347FAB1A48F}"/>
              </a:ext>
            </a:extLst>
          </p:cNvPr>
          <p:cNvSpPr/>
          <p:nvPr userDrawn="1"/>
        </p:nvSpPr>
        <p:spPr>
          <a:xfrm>
            <a:off x="1008584" y="1660596"/>
            <a:ext cx="1918020" cy="436418"/>
          </a:xfrm>
          <a:prstGeom prst="rect">
            <a:avLst/>
          </a:prstGeom>
          <a:solidFill>
            <a:schemeClr val="tx2"/>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7" name="Rectangle 6">
            <a:extLst>
              <a:ext uri="{FF2B5EF4-FFF2-40B4-BE49-F238E27FC236}">
                <a16:creationId xmlns:a16="http://schemas.microsoft.com/office/drawing/2014/main" id="{3C3F2A76-73C1-7478-1C52-F70D9B50BC0A}"/>
              </a:ext>
            </a:extLst>
          </p:cNvPr>
          <p:cNvSpPr/>
          <p:nvPr userDrawn="1"/>
        </p:nvSpPr>
        <p:spPr>
          <a:xfrm>
            <a:off x="1011339" y="2160555"/>
            <a:ext cx="1915265" cy="323350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19" name="Rectangle 18">
            <a:extLst>
              <a:ext uri="{FF2B5EF4-FFF2-40B4-BE49-F238E27FC236}">
                <a16:creationId xmlns:a16="http://schemas.microsoft.com/office/drawing/2014/main" id="{3B6525D0-8078-E003-46A7-FFCB83C221E0}"/>
              </a:ext>
            </a:extLst>
          </p:cNvPr>
          <p:cNvSpPr/>
          <p:nvPr userDrawn="1"/>
        </p:nvSpPr>
        <p:spPr>
          <a:xfrm>
            <a:off x="3045437" y="1660596"/>
            <a:ext cx="1918020" cy="436418"/>
          </a:xfrm>
          <a:prstGeom prst="rect">
            <a:avLst/>
          </a:prstGeom>
          <a:solidFill>
            <a:schemeClr val="accent1">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0" name="Rectangle 19">
            <a:extLst>
              <a:ext uri="{FF2B5EF4-FFF2-40B4-BE49-F238E27FC236}">
                <a16:creationId xmlns:a16="http://schemas.microsoft.com/office/drawing/2014/main" id="{AE6AD059-9160-4AE4-0F86-92FB0AAD082C}"/>
              </a:ext>
            </a:extLst>
          </p:cNvPr>
          <p:cNvSpPr/>
          <p:nvPr userDrawn="1"/>
        </p:nvSpPr>
        <p:spPr>
          <a:xfrm>
            <a:off x="3048192" y="2160555"/>
            <a:ext cx="1915265" cy="323350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1" name="Rectangle 20">
            <a:extLst>
              <a:ext uri="{FF2B5EF4-FFF2-40B4-BE49-F238E27FC236}">
                <a16:creationId xmlns:a16="http://schemas.microsoft.com/office/drawing/2014/main" id="{E0F701C0-7A2F-0B95-E95C-07302A14CA56}"/>
              </a:ext>
            </a:extLst>
          </p:cNvPr>
          <p:cNvSpPr/>
          <p:nvPr userDrawn="1"/>
        </p:nvSpPr>
        <p:spPr>
          <a:xfrm>
            <a:off x="5082290" y="1660596"/>
            <a:ext cx="1918020" cy="436418"/>
          </a:xfrm>
          <a:prstGeom prst="rect">
            <a:avLst/>
          </a:prstGeom>
          <a:solidFill>
            <a:schemeClr val="bg2">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3" name="Rectangle 22">
            <a:extLst>
              <a:ext uri="{FF2B5EF4-FFF2-40B4-BE49-F238E27FC236}">
                <a16:creationId xmlns:a16="http://schemas.microsoft.com/office/drawing/2014/main" id="{AD786ED8-9187-C7FB-F774-CE52A2971FFD}"/>
              </a:ext>
            </a:extLst>
          </p:cNvPr>
          <p:cNvSpPr/>
          <p:nvPr userDrawn="1"/>
        </p:nvSpPr>
        <p:spPr>
          <a:xfrm>
            <a:off x="5085045" y="2160555"/>
            <a:ext cx="1915265" cy="323350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4" name="Rectangle 23">
            <a:extLst>
              <a:ext uri="{FF2B5EF4-FFF2-40B4-BE49-F238E27FC236}">
                <a16:creationId xmlns:a16="http://schemas.microsoft.com/office/drawing/2014/main" id="{9A6F5635-02F3-829F-B778-4A766D8D4A2D}"/>
              </a:ext>
            </a:extLst>
          </p:cNvPr>
          <p:cNvSpPr/>
          <p:nvPr userDrawn="1"/>
        </p:nvSpPr>
        <p:spPr>
          <a:xfrm>
            <a:off x="7119143" y="1660596"/>
            <a:ext cx="1918020" cy="436418"/>
          </a:xfrm>
          <a:prstGeom prst="rect">
            <a:avLst/>
          </a:prstGeom>
          <a:solidFill>
            <a:schemeClr val="accent6"/>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5" name="Rectangle 24">
            <a:extLst>
              <a:ext uri="{FF2B5EF4-FFF2-40B4-BE49-F238E27FC236}">
                <a16:creationId xmlns:a16="http://schemas.microsoft.com/office/drawing/2014/main" id="{3CBD6A50-2E1C-FDDB-2F9B-D9101B8535C5}"/>
              </a:ext>
            </a:extLst>
          </p:cNvPr>
          <p:cNvSpPr/>
          <p:nvPr userDrawn="1"/>
        </p:nvSpPr>
        <p:spPr>
          <a:xfrm>
            <a:off x="7121898" y="2160555"/>
            <a:ext cx="1915265" cy="323350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7" name="Rectangle 26">
            <a:extLst>
              <a:ext uri="{FF2B5EF4-FFF2-40B4-BE49-F238E27FC236}">
                <a16:creationId xmlns:a16="http://schemas.microsoft.com/office/drawing/2014/main" id="{B239B4FF-413F-3DBC-C6E4-087C951C5464}"/>
              </a:ext>
            </a:extLst>
          </p:cNvPr>
          <p:cNvSpPr/>
          <p:nvPr userDrawn="1"/>
        </p:nvSpPr>
        <p:spPr>
          <a:xfrm>
            <a:off x="9155998" y="1660596"/>
            <a:ext cx="1918020" cy="436418"/>
          </a:xfrm>
          <a:prstGeom prst="rect">
            <a:avLst/>
          </a:prstGeom>
          <a:solidFill>
            <a:schemeClr val="tx2">
              <a:lumMod val="60000"/>
              <a:lumOff val="40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8" name="Rectangle 27">
            <a:extLst>
              <a:ext uri="{FF2B5EF4-FFF2-40B4-BE49-F238E27FC236}">
                <a16:creationId xmlns:a16="http://schemas.microsoft.com/office/drawing/2014/main" id="{8CB8434E-9F38-4592-327E-51A570C73E09}"/>
              </a:ext>
            </a:extLst>
          </p:cNvPr>
          <p:cNvSpPr/>
          <p:nvPr userDrawn="1"/>
        </p:nvSpPr>
        <p:spPr>
          <a:xfrm>
            <a:off x="9158753" y="2160555"/>
            <a:ext cx="1915265" cy="323350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44" name="Text Placeholder 6">
            <a:extLst>
              <a:ext uri="{FF2B5EF4-FFF2-40B4-BE49-F238E27FC236}">
                <a16:creationId xmlns:a16="http://schemas.microsoft.com/office/drawing/2014/main" id="{1BA8130D-B7F2-9815-5056-6F334D4BBAEF}"/>
              </a:ext>
            </a:extLst>
          </p:cNvPr>
          <p:cNvSpPr>
            <a:spLocks noGrp="1"/>
          </p:cNvSpPr>
          <p:nvPr>
            <p:ph type="body" sz="quarter" idx="10" hasCustomPrompt="1"/>
          </p:nvPr>
        </p:nvSpPr>
        <p:spPr>
          <a:xfrm>
            <a:off x="1008584" y="1783909"/>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5" name="Text Placeholder 6">
            <a:extLst>
              <a:ext uri="{FF2B5EF4-FFF2-40B4-BE49-F238E27FC236}">
                <a16:creationId xmlns:a16="http://schemas.microsoft.com/office/drawing/2014/main" id="{A41A66E4-0B84-E1FB-88CD-3E0E6E80C49D}"/>
              </a:ext>
            </a:extLst>
          </p:cNvPr>
          <p:cNvSpPr>
            <a:spLocks noGrp="1"/>
          </p:cNvSpPr>
          <p:nvPr>
            <p:ph type="body" sz="quarter" idx="28" hasCustomPrompt="1"/>
          </p:nvPr>
        </p:nvSpPr>
        <p:spPr>
          <a:xfrm>
            <a:off x="3045438"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6" name="Text Placeholder 6">
            <a:extLst>
              <a:ext uri="{FF2B5EF4-FFF2-40B4-BE49-F238E27FC236}">
                <a16:creationId xmlns:a16="http://schemas.microsoft.com/office/drawing/2014/main" id="{235E5CE7-3D80-1BB5-DACD-8A63CA927E9A}"/>
              </a:ext>
            </a:extLst>
          </p:cNvPr>
          <p:cNvSpPr>
            <a:spLocks noGrp="1"/>
          </p:cNvSpPr>
          <p:nvPr>
            <p:ph type="body" sz="quarter" idx="29" hasCustomPrompt="1"/>
          </p:nvPr>
        </p:nvSpPr>
        <p:spPr>
          <a:xfrm>
            <a:off x="5082291"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7" name="Text Placeholder 6">
            <a:extLst>
              <a:ext uri="{FF2B5EF4-FFF2-40B4-BE49-F238E27FC236}">
                <a16:creationId xmlns:a16="http://schemas.microsoft.com/office/drawing/2014/main" id="{685C02D4-EA4F-4962-D397-F6439EC5C6E9}"/>
              </a:ext>
            </a:extLst>
          </p:cNvPr>
          <p:cNvSpPr>
            <a:spLocks noGrp="1"/>
          </p:cNvSpPr>
          <p:nvPr>
            <p:ph type="body" sz="quarter" idx="30" hasCustomPrompt="1"/>
          </p:nvPr>
        </p:nvSpPr>
        <p:spPr>
          <a:xfrm>
            <a:off x="7119145"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8" name="Text Placeholder 6">
            <a:extLst>
              <a:ext uri="{FF2B5EF4-FFF2-40B4-BE49-F238E27FC236}">
                <a16:creationId xmlns:a16="http://schemas.microsoft.com/office/drawing/2014/main" id="{1F46F0A7-55C4-6BAE-BCB0-157A86C91997}"/>
              </a:ext>
            </a:extLst>
          </p:cNvPr>
          <p:cNvSpPr>
            <a:spLocks noGrp="1"/>
          </p:cNvSpPr>
          <p:nvPr>
            <p:ph type="body" sz="quarter" idx="31" hasCustomPrompt="1"/>
          </p:nvPr>
        </p:nvSpPr>
        <p:spPr>
          <a:xfrm>
            <a:off x="9156000" y="1770870"/>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9" name="Text Placeholder 3">
            <a:extLst>
              <a:ext uri="{FF2B5EF4-FFF2-40B4-BE49-F238E27FC236}">
                <a16:creationId xmlns:a16="http://schemas.microsoft.com/office/drawing/2014/main" id="{9E69C3F7-0A3A-FAC2-6540-8BB750E9AA4C}"/>
              </a:ext>
            </a:extLst>
          </p:cNvPr>
          <p:cNvSpPr>
            <a:spLocks noGrp="1"/>
          </p:cNvSpPr>
          <p:nvPr>
            <p:ph type="body" sz="half" idx="2"/>
          </p:nvPr>
        </p:nvSpPr>
        <p:spPr>
          <a:xfrm>
            <a:off x="1117982"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0" name="Text Placeholder 3">
            <a:extLst>
              <a:ext uri="{FF2B5EF4-FFF2-40B4-BE49-F238E27FC236}">
                <a16:creationId xmlns:a16="http://schemas.microsoft.com/office/drawing/2014/main" id="{040CB427-2320-1A81-037C-6D83BCA5B36F}"/>
              </a:ext>
            </a:extLst>
          </p:cNvPr>
          <p:cNvSpPr>
            <a:spLocks noGrp="1"/>
          </p:cNvSpPr>
          <p:nvPr>
            <p:ph type="body" sz="half" idx="32"/>
          </p:nvPr>
        </p:nvSpPr>
        <p:spPr>
          <a:xfrm>
            <a:off x="3175312" y="2299864"/>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1" name="Text Placeholder 3">
            <a:extLst>
              <a:ext uri="{FF2B5EF4-FFF2-40B4-BE49-F238E27FC236}">
                <a16:creationId xmlns:a16="http://schemas.microsoft.com/office/drawing/2014/main" id="{3144BCA8-7BD5-8323-CDAB-E5362D78AA68}"/>
              </a:ext>
            </a:extLst>
          </p:cNvPr>
          <p:cNvSpPr>
            <a:spLocks noGrp="1"/>
          </p:cNvSpPr>
          <p:nvPr>
            <p:ph type="body" sz="half" idx="33"/>
          </p:nvPr>
        </p:nvSpPr>
        <p:spPr>
          <a:xfrm>
            <a:off x="5212165"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2" name="Text Placeholder 3">
            <a:extLst>
              <a:ext uri="{FF2B5EF4-FFF2-40B4-BE49-F238E27FC236}">
                <a16:creationId xmlns:a16="http://schemas.microsoft.com/office/drawing/2014/main" id="{82EC0719-39BA-B2AB-F29D-3C947DC78925}"/>
              </a:ext>
            </a:extLst>
          </p:cNvPr>
          <p:cNvSpPr>
            <a:spLocks noGrp="1"/>
          </p:cNvSpPr>
          <p:nvPr>
            <p:ph type="body" sz="half" idx="34"/>
          </p:nvPr>
        </p:nvSpPr>
        <p:spPr>
          <a:xfrm>
            <a:off x="7249018"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3" name="Text Placeholder 3">
            <a:extLst>
              <a:ext uri="{FF2B5EF4-FFF2-40B4-BE49-F238E27FC236}">
                <a16:creationId xmlns:a16="http://schemas.microsoft.com/office/drawing/2014/main" id="{B939ED29-1A95-3771-8E52-C1F99F848ABD}"/>
              </a:ext>
            </a:extLst>
          </p:cNvPr>
          <p:cNvSpPr>
            <a:spLocks noGrp="1"/>
          </p:cNvSpPr>
          <p:nvPr>
            <p:ph type="body" sz="half" idx="35"/>
          </p:nvPr>
        </p:nvSpPr>
        <p:spPr>
          <a:xfrm>
            <a:off x="9285873"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4" name="Text Placeholder 13">
            <a:extLst>
              <a:ext uri="{FF2B5EF4-FFF2-40B4-BE49-F238E27FC236}">
                <a16:creationId xmlns:a16="http://schemas.microsoft.com/office/drawing/2014/main" id="{F45DEB53-8B0A-80C6-DDED-B72344235087}"/>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5" name="Slide Number Placeholder 7">
            <a:extLst>
              <a:ext uri="{FF2B5EF4-FFF2-40B4-BE49-F238E27FC236}">
                <a16:creationId xmlns:a16="http://schemas.microsoft.com/office/drawing/2014/main" id="{9129C062-832F-2D3C-B059-A8AF7503AA94}"/>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pic>
        <p:nvPicPr>
          <p:cNvPr id="3" name="Picture 2">
            <a:extLst>
              <a:ext uri="{FF2B5EF4-FFF2-40B4-BE49-F238E27FC236}">
                <a16:creationId xmlns:a16="http://schemas.microsoft.com/office/drawing/2014/main" id="{2EFB417B-693B-3C39-AB07-0AFCC75D466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6314" y="6206584"/>
            <a:ext cx="3419475" cy="365159"/>
          </a:xfrm>
          <a:prstGeom prst="rect">
            <a:avLst/>
          </a:prstGeom>
        </p:spPr>
      </p:pic>
    </p:spTree>
    <p:extLst>
      <p:ext uri="{BB962C8B-B14F-4D97-AF65-F5344CB8AC3E}">
        <p14:creationId xmlns:p14="http://schemas.microsoft.com/office/powerpoint/2010/main" val="334754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with Caption - Black Diagonal">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5610386" y="-9524"/>
            <a:ext cx="6581614" cy="6867524"/>
          </a:xfrm>
          <a:ln>
            <a:noFill/>
          </a:ln>
        </p:spPr>
        <p:txBody>
          <a:bodyPr/>
          <a:lstStyle/>
          <a:p>
            <a:r>
              <a:rPr lang="en-US"/>
              <a:t>Click icon to add picture</a:t>
            </a:r>
          </a:p>
        </p:txBody>
      </p:sp>
      <p:sp>
        <p:nvSpPr>
          <p:cNvPr id="5" name="Rectangle 4">
            <a:extLst>
              <a:ext uri="{FF2B5EF4-FFF2-40B4-BE49-F238E27FC236}">
                <a16:creationId xmlns:a16="http://schemas.microsoft.com/office/drawing/2014/main" id="{3500C207-AC1E-087B-DE95-A55BC82CAF9A}"/>
              </a:ext>
            </a:extLst>
          </p:cNvPr>
          <p:cNvSpPr/>
          <p:nvPr userDrawn="1"/>
        </p:nvSpPr>
        <p:spPr>
          <a:xfrm>
            <a:off x="0" y="-9440"/>
            <a:ext cx="7284203" cy="6882938"/>
          </a:xfrm>
          <a:custGeom>
            <a:avLst/>
            <a:gdLst>
              <a:gd name="connsiteX0" fmla="*/ 0 w 7284203"/>
              <a:gd name="connsiteY0" fmla="*/ 0 h 6867440"/>
              <a:gd name="connsiteX1" fmla="*/ 7284203 w 7284203"/>
              <a:gd name="connsiteY1" fmla="*/ 0 h 6867440"/>
              <a:gd name="connsiteX2" fmla="*/ 7284203 w 7284203"/>
              <a:gd name="connsiteY2" fmla="*/ 6867440 h 6867440"/>
              <a:gd name="connsiteX3" fmla="*/ 0 w 7284203"/>
              <a:gd name="connsiteY3" fmla="*/ 6867440 h 6867440"/>
              <a:gd name="connsiteX4" fmla="*/ 0 w 7284203"/>
              <a:gd name="connsiteY4" fmla="*/ 0 h 6867440"/>
              <a:gd name="connsiteX0" fmla="*/ 0 w 7284203"/>
              <a:gd name="connsiteY0" fmla="*/ 0 h 6867440"/>
              <a:gd name="connsiteX1" fmla="*/ 7284203 w 7284203"/>
              <a:gd name="connsiteY1" fmla="*/ 0 h 6867440"/>
              <a:gd name="connsiteX2" fmla="*/ 5114441 w 7284203"/>
              <a:gd name="connsiteY2" fmla="*/ 6867440 h 6867440"/>
              <a:gd name="connsiteX3" fmla="*/ 0 w 7284203"/>
              <a:gd name="connsiteY3" fmla="*/ 6867440 h 6867440"/>
              <a:gd name="connsiteX4" fmla="*/ 0 w 7284203"/>
              <a:gd name="connsiteY4" fmla="*/ 0 h 6867440"/>
              <a:gd name="connsiteX0" fmla="*/ 0 w 7284203"/>
              <a:gd name="connsiteY0" fmla="*/ 0 h 6882938"/>
              <a:gd name="connsiteX1" fmla="*/ 7284203 w 7284203"/>
              <a:gd name="connsiteY1" fmla="*/ 0 h 6882938"/>
              <a:gd name="connsiteX2" fmla="*/ 5610386 w 7284203"/>
              <a:gd name="connsiteY2" fmla="*/ 6882938 h 6882938"/>
              <a:gd name="connsiteX3" fmla="*/ 0 w 7284203"/>
              <a:gd name="connsiteY3" fmla="*/ 6867440 h 6882938"/>
              <a:gd name="connsiteX4" fmla="*/ 0 w 7284203"/>
              <a:gd name="connsiteY4" fmla="*/ 0 h 688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203" h="6882938">
                <a:moveTo>
                  <a:pt x="0" y="0"/>
                </a:moveTo>
                <a:lnTo>
                  <a:pt x="7284203" y="0"/>
                </a:lnTo>
                <a:lnTo>
                  <a:pt x="5610386" y="6882938"/>
                </a:lnTo>
                <a:lnTo>
                  <a:pt x="0" y="686744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2696218-EA6F-DE53-DF14-6383AEA46217}"/>
              </a:ext>
            </a:extLst>
          </p:cNvPr>
          <p:cNvSpPr>
            <a:spLocks noGrp="1"/>
          </p:cNvSpPr>
          <p:nvPr>
            <p:ph type="title"/>
          </p:nvPr>
        </p:nvSpPr>
        <p:spPr>
          <a:xfrm>
            <a:off x="1142005" y="891153"/>
            <a:ext cx="3932237" cy="1600200"/>
          </a:xfrm>
        </p:spPr>
        <p:txBody>
          <a:bodyPr anchor="b"/>
          <a:lstStyle>
            <a:lvl1pPr>
              <a:defRPr sz="3200">
                <a:solidFill>
                  <a:schemeClr val="bg1"/>
                </a:solidFill>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p:nvPr>
        </p:nvSpPr>
        <p:spPr>
          <a:xfrm>
            <a:off x="1142005" y="2491353"/>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Slide Number Placeholder 7">
            <a:extLst>
              <a:ext uri="{FF2B5EF4-FFF2-40B4-BE49-F238E27FC236}">
                <a16:creationId xmlns:a16="http://schemas.microsoft.com/office/drawing/2014/main" id="{F9F93194-3FAC-550F-2266-CB2C67F6649A}"/>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46374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with Caption - White Diagonal">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5610386" y="-9525"/>
            <a:ext cx="6581614" cy="6892463"/>
          </a:xfrm>
          <a:ln>
            <a:noFill/>
          </a:ln>
        </p:spPr>
        <p:txBody>
          <a:bodyPr/>
          <a:lstStyle/>
          <a:p>
            <a:r>
              <a:rPr lang="en-US"/>
              <a:t>Click icon to add picture</a:t>
            </a:r>
          </a:p>
        </p:txBody>
      </p:sp>
      <p:sp>
        <p:nvSpPr>
          <p:cNvPr id="5" name="Rectangle 4">
            <a:extLst>
              <a:ext uri="{FF2B5EF4-FFF2-40B4-BE49-F238E27FC236}">
                <a16:creationId xmlns:a16="http://schemas.microsoft.com/office/drawing/2014/main" id="{3500C207-AC1E-087B-DE95-A55BC82CAF9A}"/>
              </a:ext>
            </a:extLst>
          </p:cNvPr>
          <p:cNvSpPr/>
          <p:nvPr userDrawn="1"/>
        </p:nvSpPr>
        <p:spPr>
          <a:xfrm>
            <a:off x="0" y="0"/>
            <a:ext cx="7284203" cy="6882938"/>
          </a:xfrm>
          <a:custGeom>
            <a:avLst/>
            <a:gdLst>
              <a:gd name="connsiteX0" fmla="*/ 0 w 7284203"/>
              <a:gd name="connsiteY0" fmla="*/ 0 h 6867440"/>
              <a:gd name="connsiteX1" fmla="*/ 7284203 w 7284203"/>
              <a:gd name="connsiteY1" fmla="*/ 0 h 6867440"/>
              <a:gd name="connsiteX2" fmla="*/ 7284203 w 7284203"/>
              <a:gd name="connsiteY2" fmla="*/ 6867440 h 6867440"/>
              <a:gd name="connsiteX3" fmla="*/ 0 w 7284203"/>
              <a:gd name="connsiteY3" fmla="*/ 6867440 h 6867440"/>
              <a:gd name="connsiteX4" fmla="*/ 0 w 7284203"/>
              <a:gd name="connsiteY4" fmla="*/ 0 h 6867440"/>
              <a:gd name="connsiteX0" fmla="*/ 0 w 7284203"/>
              <a:gd name="connsiteY0" fmla="*/ 0 h 6867440"/>
              <a:gd name="connsiteX1" fmla="*/ 7284203 w 7284203"/>
              <a:gd name="connsiteY1" fmla="*/ 0 h 6867440"/>
              <a:gd name="connsiteX2" fmla="*/ 5114441 w 7284203"/>
              <a:gd name="connsiteY2" fmla="*/ 6867440 h 6867440"/>
              <a:gd name="connsiteX3" fmla="*/ 0 w 7284203"/>
              <a:gd name="connsiteY3" fmla="*/ 6867440 h 6867440"/>
              <a:gd name="connsiteX4" fmla="*/ 0 w 7284203"/>
              <a:gd name="connsiteY4" fmla="*/ 0 h 6867440"/>
              <a:gd name="connsiteX0" fmla="*/ 0 w 7284203"/>
              <a:gd name="connsiteY0" fmla="*/ 0 h 6882938"/>
              <a:gd name="connsiteX1" fmla="*/ 7284203 w 7284203"/>
              <a:gd name="connsiteY1" fmla="*/ 0 h 6882938"/>
              <a:gd name="connsiteX2" fmla="*/ 5610386 w 7284203"/>
              <a:gd name="connsiteY2" fmla="*/ 6882938 h 6882938"/>
              <a:gd name="connsiteX3" fmla="*/ 0 w 7284203"/>
              <a:gd name="connsiteY3" fmla="*/ 6867440 h 6882938"/>
              <a:gd name="connsiteX4" fmla="*/ 0 w 7284203"/>
              <a:gd name="connsiteY4" fmla="*/ 0 h 688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203" h="6882938">
                <a:moveTo>
                  <a:pt x="0" y="0"/>
                </a:moveTo>
                <a:lnTo>
                  <a:pt x="7284203" y="0"/>
                </a:lnTo>
                <a:lnTo>
                  <a:pt x="5610386" y="6882938"/>
                </a:lnTo>
                <a:lnTo>
                  <a:pt x="0" y="6867440"/>
                </a:lnTo>
                <a:lnTo>
                  <a:pt x="0" y="0"/>
                </a:lnTo>
                <a:close/>
              </a:path>
            </a:pathLst>
          </a:cu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2696218-EA6F-DE53-DF14-6383AEA46217}"/>
              </a:ext>
            </a:extLst>
          </p:cNvPr>
          <p:cNvSpPr>
            <a:spLocks noGrp="1"/>
          </p:cNvSpPr>
          <p:nvPr>
            <p:ph type="title" hasCustomPrompt="1"/>
          </p:nvPr>
        </p:nvSpPr>
        <p:spPr>
          <a:xfrm>
            <a:off x="1142005" y="891153"/>
            <a:ext cx="3932237" cy="1600200"/>
          </a:xfrm>
        </p:spPr>
        <p:txBody>
          <a:bodyPr anchor="b"/>
          <a:lstStyle>
            <a:lvl1pPr>
              <a:defRPr sz="3200">
                <a:solidFill>
                  <a:schemeClr val="tx1"/>
                </a:solidFill>
              </a:defRPr>
            </a:lvl1pPr>
          </a:lstStyle>
          <a:p>
            <a:r>
              <a:rPr lang="en-US" dirty="0"/>
              <a:t>Click to add title</a:t>
            </a:r>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p:nvPr>
        </p:nvSpPr>
        <p:spPr>
          <a:xfrm>
            <a:off x="1142005" y="2491353"/>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Slide Number Placeholder 7">
            <a:extLst>
              <a:ext uri="{FF2B5EF4-FFF2-40B4-BE49-F238E27FC236}">
                <a16:creationId xmlns:a16="http://schemas.microsoft.com/office/drawing/2014/main" id="{D58083BA-FDA7-F862-D712-EC253B2CFF0F}"/>
              </a:ext>
            </a:extLst>
          </p:cNvPr>
          <p:cNvSpPr>
            <a:spLocks noGrp="1"/>
          </p:cNvSpPr>
          <p:nvPr>
            <p:ph type="sldNum" sz="quarter" idx="19"/>
          </p:nvPr>
        </p:nvSpPr>
        <p:spPr>
          <a:xfrm>
            <a:off x="10830364" y="6316394"/>
            <a:ext cx="914400" cy="320040"/>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415020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 Black">
    <p:bg>
      <p:bgPr>
        <a:solidFill>
          <a:schemeClr val="tx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805070" y="2466280"/>
            <a:ext cx="7981645" cy="719757"/>
          </a:xfrm>
        </p:spPr>
        <p:txBody>
          <a:bodyPr>
            <a:noAutofit/>
          </a:bodyPr>
          <a:lstStyle>
            <a:lvl1pPr>
              <a:defRPr sz="9600" cap="none">
                <a:solidFill>
                  <a:schemeClr val="bg1"/>
                </a:solidFill>
              </a:defRPr>
            </a:lvl1pPr>
          </a:lstStyle>
          <a:p>
            <a:r>
              <a:rPr lang="en-US" dirty="0"/>
              <a:t>THANK YOU</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924339" y="3434010"/>
            <a:ext cx="7874567" cy="449263"/>
          </a:xfrm>
        </p:spPr>
        <p:txBody>
          <a:bodyPr>
            <a:normAutofit/>
          </a:bodyPr>
          <a:lstStyle>
            <a:lvl1pPr marL="0" indent="0">
              <a:buFontTx/>
              <a:buNone/>
              <a:defRPr sz="1800">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add contact info</a:t>
            </a:r>
          </a:p>
        </p:txBody>
      </p:sp>
      <p:pic>
        <p:nvPicPr>
          <p:cNvPr id="4" name="Picture 3">
            <a:extLst>
              <a:ext uri="{FF2B5EF4-FFF2-40B4-BE49-F238E27FC236}">
                <a16:creationId xmlns:a16="http://schemas.microsoft.com/office/drawing/2014/main" id="{6115E139-E7B9-21C0-23B1-68D1F8314B2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43135" y="5746218"/>
            <a:ext cx="4541140" cy="484939"/>
          </a:xfrm>
          <a:prstGeom prst="rect">
            <a:avLst/>
          </a:prstGeom>
        </p:spPr>
      </p:pic>
    </p:spTree>
    <p:extLst>
      <p:ext uri="{BB962C8B-B14F-4D97-AF65-F5344CB8AC3E}">
        <p14:creationId xmlns:p14="http://schemas.microsoft.com/office/powerpoint/2010/main" val="703653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 Gold">
    <p:bg>
      <p:bgPr>
        <a:solidFill>
          <a:schemeClr val="accent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3" name="Title 6">
            <a:extLst>
              <a:ext uri="{FF2B5EF4-FFF2-40B4-BE49-F238E27FC236}">
                <a16:creationId xmlns:a16="http://schemas.microsoft.com/office/drawing/2014/main" id="{1648B145-A545-0D6D-AFF0-0F715C90759F}"/>
              </a:ext>
            </a:extLst>
          </p:cNvPr>
          <p:cNvSpPr>
            <a:spLocks noGrp="1"/>
          </p:cNvSpPr>
          <p:nvPr>
            <p:ph type="title" hasCustomPrompt="1"/>
          </p:nvPr>
        </p:nvSpPr>
        <p:spPr>
          <a:xfrm>
            <a:off x="805070" y="2466280"/>
            <a:ext cx="7981645" cy="719757"/>
          </a:xfrm>
        </p:spPr>
        <p:txBody>
          <a:bodyPr>
            <a:noAutofit/>
          </a:bodyPr>
          <a:lstStyle>
            <a:lvl1pPr>
              <a:defRPr sz="9600" cap="none">
                <a:solidFill>
                  <a:schemeClr val="tx1"/>
                </a:solidFill>
              </a:defRPr>
            </a:lvl1pPr>
          </a:lstStyle>
          <a:p>
            <a:r>
              <a:rPr lang="en-US" dirty="0"/>
              <a:t>THANK YOU</a:t>
            </a:r>
          </a:p>
        </p:txBody>
      </p:sp>
      <p:sp>
        <p:nvSpPr>
          <p:cNvPr id="5" name="Text Placeholder 8">
            <a:extLst>
              <a:ext uri="{FF2B5EF4-FFF2-40B4-BE49-F238E27FC236}">
                <a16:creationId xmlns:a16="http://schemas.microsoft.com/office/drawing/2014/main" id="{E3D40940-377F-6BBC-02CB-083B672BF56B}"/>
              </a:ext>
            </a:extLst>
          </p:cNvPr>
          <p:cNvSpPr>
            <a:spLocks noGrp="1"/>
          </p:cNvSpPr>
          <p:nvPr>
            <p:ph type="body" sz="quarter" idx="10" hasCustomPrompt="1"/>
          </p:nvPr>
        </p:nvSpPr>
        <p:spPr>
          <a:xfrm>
            <a:off x="924339" y="3434010"/>
            <a:ext cx="7874567" cy="449263"/>
          </a:xfrm>
        </p:spPr>
        <p:txBody>
          <a:bodyPr>
            <a:normAutofit/>
          </a:bodyPr>
          <a:lstStyle>
            <a:lvl1pPr marL="0" indent="0">
              <a:buFontTx/>
              <a:buNone/>
              <a:defRPr sz="180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add contact info</a:t>
            </a:r>
          </a:p>
        </p:txBody>
      </p:sp>
      <p:pic>
        <p:nvPicPr>
          <p:cNvPr id="7" name="Picture 6">
            <a:extLst>
              <a:ext uri="{FF2B5EF4-FFF2-40B4-BE49-F238E27FC236}">
                <a16:creationId xmlns:a16="http://schemas.microsoft.com/office/drawing/2014/main" id="{469F77C7-F92F-B018-D1EF-F692048E9E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4326" y="5806531"/>
            <a:ext cx="4541140" cy="484938"/>
          </a:xfrm>
          <a:prstGeom prst="rect">
            <a:avLst/>
          </a:prstGeom>
        </p:spPr>
      </p:pic>
    </p:spTree>
    <p:extLst>
      <p:ext uri="{BB962C8B-B14F-4D97-AF65-F5344CB8AC3E}">
        <p14:creationId xmlns:p14="http://schemas.microsoft.com/office/powerpoint/2010/main" val="1618025383"/>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 Slide - Picture">
    <p:bg>
      <p:bgPr>
        <a:solidFill>
          <a:schemeClr val="accent2"/>
        </a:solidFill>
        <a:effectLst/>
      </p:bgPr>
    </p:bg>
    <p:spTree>
      <p:nvGrpSpPr>
        <p:cNvPr id="1" name=""/>
        <p:cNvGrpSpPr/>
        <p:nvPr/>
      </p:nvGrpSpPr>
      <p:grpSpPr>
        <a:xfrm>
          <a:off x="0" y="0"/>
          <a:ext cx="0" cy="0"/>
          <a:chOff x="0" y="0"/>
          <a:chExt cx="0" cy="0"/>
        </a:xfrm>
      </p:grpSpPr>
      <p:sp>
        <p:nvSpPr>
          <p:cNvPr id="17" name="Picture" descr="Description of Picture">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endParaRPr lang="en-US" dirty="0"/>
          </a:p>
        </p:txBody>
      </p:sp>
      <p:sp>
        <p:nvSpPr>
          <p:cNvPr id="3" name="Photo caption"/>
          <p:cNvSpPr>
            <a:spLocks noGrp="1"/>
          </p:cNvSpPr>
          <p:nvPr>
            <p:ph type="subTitle" idx="1" hasCustomPrompt="1"/>
          </p:nvPr>
        </p:nvSpPr>
        <p:spPr>
          <a:xfrm>
            <a:off x="7301170" y="219206"/>
            <a:ext cx="3574087" cy="997196"/>
          </a:xfrm>
          <a:noFill/>
        </p:spPr>
        <p:txBody>
          <a:bodyPr wrap="square" lIns="0" tIns="0" rIns="0" bIns="0" anchor="t" anchorCtr="0">
            <a:spAutoFit/>
          </a:bodyPr>
          <a:lstStyle>
            <a:lvl1pPr marL="0" indent="0" algn="l">
              <a:buNone/>
              <a:defRPr sz="1800" b="0" i="0">
                <a:solidFill>
                  <a:schemeClr val="bg1"/>
                </a:solidFill>
                <a:latin typeface="Franklin Gothic Heavy" panose="020B0903020102020204" pitchFamily="34"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Brief photo caption. Place in top left or right corner. Franklin Gothic Heavy 18 pt. Make text black or white for legibility.</a:t>
            </a:r>
          </a:p>
        </p:txBody>
      </p:sp>
      <p:sp>
        <p:nvSpPr>
          <p:cNvPr id="7" name="Date"/>
          <p:cNvSpPr>
            <a:spLocks noGrp="1"/>
          </p:cNvSpPr>
          <p:nvPr>
            <p:ph type="dt" sz="half" idx="10"/>
          </p:nvPr>
        </p:nvSpPr>
        <p:spPr>
          <a:xfrm>
            <a:off x="9182444" y="6214841"/>
            <a:ext cx="1087953" cy="323968"/>
          </a:xfrm>
        </p:spPr>
        <p:txBody>
          <a:bodyPr/>
          <a:lstStyle>
            <a:lvl1pPr>
              <a:defRPr>
                <a:solidFill>
                  <a:schemeClr val="bg1">
                    <a:alpha val="70000"/>
                  </a:schemeClr>
                </a:solidFill>
              </a:defRPr>
            </a:lvl1pPr>
          </a:lstStyle>
          <a:p>
            <a:fld id="{D47A9A36-4EB0-BF46-AE48-7CDA251B954B}" type="datetime1">
              <a:rPr lang="en-US" smtClean="0"/>
              <a:t>9/14/2026</a:t>
            </a:fld>
            <a:endParaRPr lang="en-US" dirty="0"/>
          </a:p>
        </p:txBody>
      </p:sp>
      <p:sp>
        <p:nvSpPr>
          <p:cNvPr id="9" name="Slide Number"/>
          <p:cNvSpPr>
            <a:spLocks noGrp="1"/>
          </p:cNvSpPr>
          <p:nvPr>
            <p:ph type="sldNum" sz="quarter" idx="12"/>
          </p:nvPr>
        </p:nvSpPr>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13" name="Line 1">
            <a:extLst>
              <a:ext uri="{FF2B5EF4-FFF2-40B4-BE49-F238E27FC236}">
                <a16:creationId xmlns:a16="http://schemas.microsoft.com/office/drawing/2014/main" id="{A746CD05-A191-A442-A002-3AD9F5CCAD2A}"/>
              </a:ext>
            </a:extLst>
          </p:cNvPr>
          <p:cNvCxnSpPr/>
          <p:nvPr userDrawn="1"/>
        </p:nvCxnSpPr>
        <p:spPr>
          <a:xfrm>
            <a:off x="902825"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Line 2">
            <a:extLst>
              <a:ext uri="{FF2B5EF4-FFF2-40B4-BE49-F238E27FC236}">
                <a16:creationId xmlns:a16="http://schemas.microsoft.com/office/drawing/2014/main" id="{28D7FFFF-8236-024F-9988-3350427826A4}"/>
              </a:ext>
            </a:extLst>
          </p:cNvPr>
          <p:cNvCxnSpPr>
            <a:cxnSpLocks/>
          </p:cNvCxnSpPr>
          <p:nvPr userDrawn="1"/>
        </p:nvCxnSpPr>
        <p:spPr>
          <a:xfrm>
            <a:off x="9050116"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Line 3">
            <a:extLst>
              <a:ext uri="{FF2B5EF4-FFF2-40B4-BE49-F238E27FC236}">
                <a16:creationId xmlns:a16="http://schemas.microsoft.com/office/drawing/2014/main" id="{7AA55D00-5647-D94E-B9DD-67ABB620C647}"/>
              </a:ext>
            </a:extLst>
          </p:cNvPr>
          <p:cNvCxnSpPr>
            <a:cxnSpLocks/>
          </p:cNvCxnSpPr>
          <p:nvPr userDrawn="1"/>
        </p:nvCxnSpPr>
        <p:spPr>
          <a:xfrm>
            <a:off x="11269884"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urdue CoBrand">
            <a:extLst>
              <a:ext uri="{FF2B5EF4-FFF2-40B4-BE49-F238E27FC236}">
                <a16:creationId xmlns:a16="http://schemas.microsoft.com/office/drawing/2014/main" id="{5C2070D9-E67B-1C43-97FE-C8B8F52D08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877" y="6072300"/>
            <a:ext cx="4566808" cy="365759"/>
          </a:xfrm>
          <a:prstGeom prst="rect">
            <a:avLst/>
          </a:prstGeom>
        </p:spPr>
      </p:pic>
    </p:spTree>
    <p:extLst>
      <p:ext uri="{BB962C8B-B14F-4D97-AF65-F5344CB8AC3E}">
        <p14:creationId xmlns:p14="http://schemas.microsoft.com/office/powerpoint/2010/main" val="6619755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AF61CC-58D4-72CE-66CA-BFE87D085DCB}"/>
              </a:ext>
            </a:extLst>
          </p:cNvPr>
          <p:cNvSpPr>
            <a:spLocks noGrp="1"/>
          </p:cNvSpPr>
          <p:nvPr>
            <p:ph type="title"/>
          </p:nvPr>
        </p:nvSpPr>
        <p:spPr>
          <a:xfrm>
            <a:off x="468086" y="385004"/>
            <a:ext cx="11266714" cy="589032"/>
          </a:xfrm>
          <a:prstGeom prst="rect">
            <a:avLst/>
          </a:prstGeom>
        </p:spPr>
        <p:txBody>
          <a:bodyPr vert="horz" lIns="91440" tIns="45720" rIns="91440" bIns="45720" rtlCol="0" anchor="ctr">
            <a:normAutofit/>
          </a:bodyPr>
          <a:lstStyle/>
          <a:p>
            <a:r>
              <a:rPr lang="en-US" dirty="0"/>
              <a:t>Click to edit Master slide title</a:t>
            </a:r>
          </a:p>
        </p:txBody>
      </p:sp>
      <p:sp>
        <p:nvSpPr>
          <p:cNvPr id="3" name="Text Placeholder 2">
            <a:extLst>
              <a:ext uri="{FF2B5EF4-FFF2-40B4-BE49-F238E27FC236}">
                <a16:creationId xmlns:a16="http://schemas.microsoft.com/office/drawing/2014/main" id="{41FD4295-B2CD-F1FF-F99B-B267D1740FB9}"/>
              </a:ext>
            </a:extLst>
          </p:cNvPr>
          <p:cNvSpPr>
            <a:spLocks noGrp="1"/>
          </p:cNvSpPr>
          <p:nvPr>
            <p:ph type="body" idx="1"/>
          </p:nvPr>
        </p:nvSpPr>
        <p:spPr>
          <a:xfrm>
            <a:off x="468086" y="1192696"/>
            <a:ext cx="11266714" cy="48379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F5D1F4F-1AB4-0707-050D-533100BDB3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5">
            <a:extLst>
              <a:ext uri="{FF2B5EF4-FFF2-40B4-BE49-F238E27FC236}">
                <a16:creationId xmlns:a16="http://schemas.microsoft.com/office/drawing/2014/main" id="{A828CDB9-2AA0-E4B2-A29A-40786DD4506F}"/>
              </a:ext>
            </a:extLst>
          </p:cNvPr>
          <p:cNvSpPr>
            <a:spLocks noGrp="1"/>
          </p:cNvSpPr>
          <p:nvPr>
            <p:ph type="sldNum" sz="quarter" idx="4"/>
          </p:nvPr>
        </p:nvSpPr>
        <p:spPr>
          <a:xfrm>
            <a:off x="10830364" y="6316394"/>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825614813"/>
      </p:ext>
    </p:extLst>
  </p:cSld>
  <p:clrMap bg1="lt1" tx1="dk1" bg2="lt2" tx2="dk2" accent1="accent1" accent2="accent2" accent3="accent3" accent4="accent4" accent5="accent5" accent6="accent6" hlink="hlink" folHlink="folHlink"/>
  <p:sldLayoutIdLst>
    <p:sldLayoutId id="2147483649" r:id="rId1"/>
    <p:sldLayoutId id="2147483686" r:id="rId2"/>
    <p:sldLayoutId id="2147483702" r:id="rId3"/>
    <p:sldLayoutId id="2147483708" r:id="rId4"/>
    <p:sldLayoutId id="2147483687" r:id="rId5"/>
    <p:sldLayoutId id="2147483714" r:id="rId6"/>
    <p:sldLayoutId id="2147483688" r:id="rId7"/>
    <p:sldLayoutId id="2147483650" r:id="rId8"/>
    <p:sldLayoutId id="2147483701" r:id="rId9"/>
    <p:sldLayoutId id="2147483711" r:id="rId10"/>
    <p:sldLayoutId id="2147483712" r:id="rId11"/>
    <p:sldLayoutId id="2147483656" r:id="rId12"/>
    <p:sldLayoutId id="2147483657" r:id="rId13"/>
    <p:sldLayoutId id="2147483706" r:id="rId14"/>
    <p:sldLayoutId id="2147483705" r:id="rId15"/>
    <p:sldLayoutId id="2147483707" r:id="rId16"/>
    <p:sldLayoutId id="2147483713" r:id="rId17"/>
    <p:sldLayoutId id="2147483709" r:id="rId18"/>
    <p:sldLayoutId id="2147483710" r:id="rId19"/>
    <p:sldLayoutId id="2147483653" r:id="rId20"/>
    <p:sldLayoutId id="2147483690" r:id="rId21"/>
    <p:sldLayoutId id="2147483704" r:id="rId22"/>
    <p:sldLayoutId id="2147483692" r:id="rId23"/>
    <p:sldLayoutId id="2147483693" r:id="rId24"/>
    <p:sldLayoutId id="2147483691" r:id="rId25"/>
    <p:sldLayoutId id="2147483703" r:id="rId26"/>
    <p:sldLayoutId id="2147483715" r:id="rId27"/>
  </p:sldLayoutIdLst>
  <p:hf hdr="0" ftr="0" dt="0"/>
  <p:txStyles>
    <p:titleStyle>
      <a:lvl1pPr algn="l" defTabSz="914400" rtl="0" eaLnBrk="1" fontAlgn="t" latinLnBrk="0" hangingPunct="1">
        <a:lnSpc>
          <a:spcPct val="90000"/>
        </a:lnSpc>
        <a:spcBef>
          <a:spcPct val="0"/>
        </a:spcBef>
        <a:buNone/>
        <a:defRPr lang="en-US" sz="4800" b="0" i="1" kern="1200" cap="none" baseline="0" dirty="0">
          <a:solidFill>
            <a:schemeClr val="tx1"/>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0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18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16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5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6.jp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ECBB9-B247-053C-E6BB-DAB2D02871E1}"/>
              </a:ext>
            </a:extLst>
          </p:cNvPr>
          <p:cNvSpPr>
            <a:spLocks noGrp="1"/>
          </p:cNvSpPr>
          <p:nvPr>
            <p:ph type="title"/>
          </p:nvPr>
        </p:nvSpPr>
        <p:spPr>
          <a:xfrm>
            <a:off x="1023256" y="2005070"/>
            <a:ext cx="9428336" cy="592834"/>
          </a:xfrm>
        </p:spPr>
        <p:txBody>
          <a:bodyPr/>
          <a:lstStyle/>
          <a:p>
            <a:r>
              <a:rPr lang="en-US" dirty="0"/>
              <a:t>Pedestrian &amp; Micro-mobility Safety</a:t>
            </a:r>
          </a:p>
        </p:txBody>
      </p:sp>
      <p:sp>
        <p:nvSpPr>
          <p:cNvPr id="3" name="Text Placeholder 2">
            <a:extLst>
              <a:ext uri="{FF2B5EF4-FFF2-40B4-BE49-F238E27FC236}">
                <a16:creationId xmlns:a16="http://schemas.microsoft.com/office/drawing/2014/main" id="{9FD081F5-8B8B-F598-9AF5-B9929D7F118B}"/>
              </a:ext>
            </a:extLst>
          </p:cNvPr>
          <p:cNvSpPr>
            <a:spLocks noGrp="1"/>
          </p:cNvSpPr>
          <p:nvPr>
            <p:ph type="body" sz="quarter" idx="10"/>
          </p:nvPr>
        </p:nvSpPr>
        <p:spPr/>
        <p:txBody>
          <a:bodyPr/>
          <a:lstStyle/>
          <a:p>
            <a:r>
              <a:rPr lang="en-US" dirty="0"/>
              <a:t>Purdue University Faculty Senate Meeting</a:t>
            </a:r>
          </a:p>
        </p:txBody>
      </p:sp>
      <p:sp>
        <p:nvSpPr>
          <p:cNvPr id="4" name="Text Placeholder 3">
            <a:extLst>
              <a:ext uri="{FF2B5EF4-FFF2-40B4-BE49-F238E27FC236}">
                <a16:creationId xmlns:a16="http://schemas.microsoft.com/office/drawing/2014/main" id="{AEE2120F-7372-FF23-236B-343936746248}"/>
              </a:ext>
            </a:extLst>
          </p:cNvPr>
          <p:cNvSpPr>
            <a:spLocks noGrp="1"/>
          </p:cNvSpPr>
          <p:nvPr>
            <p:ph type="body" sz="quarter" idx="11"/>
          </p:nvPr>
        </p:nvSpPr>
        <p:spPr>
          <a:xfrm>
            <a:off x="1023257" y="3429000"/>
            <a:ext cx="7763458" cy="2283903"/>
          </a:xfrm>
        </p:spPr>
        <p:txBody>
          <a:bodyPr>
            <a:normAutofit/>
          </a:bodyPr>
          <a:lstStyle/>
          <a:p>
            <a:r>
              <a:rPr lang="en-US" b="1" dirty="0"/>
              <a:t>Jay Wasson, PE, MBA, MSCE</a:t>
            </a:r>
          </a:p>
          <a:p>
            <a:r>
              <a:rPr lang="en-US" b="1" dirty="0"/>
              <a:t>Vice President for Physical Facilities and Public Safety</a:t>
            </a:r>
            <a:endParaRPr lang="en-US" dirty="0"/>
          </a:p>
          <a:p>
            <a:r>
              <a:rPr lang="en-US" dirty="0"/>
              <a:t>9/14/2026</a:t>
            </a:r>
          </a:p>
          <a:p>
            <a:endParaRPr lang="en-US" dirty="0"/>
          </a:p>
        </p:txBody>
      </p:sp>
    </p:spTree>
    <p:extLst>
      <p:ext uri="{BB962C8B-B14F-4D97-AF65-F5344CB8AC3E}">
        <p14:creationId xmlns:p14="http://schemas.microsoft.com/office/powerpoint/2010/main" val="586907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AC61B1-3BF3-193F-8475-04DEAB4CD1AC}"/>
              </a:ext>
            </a:extLst>
          </p:cNvPr>
          <p:cNvSpPr>
            <a:spLocks noGrp="1"/>
          </p:cNvSpPr>
          <p:nvPr>
            <p:ph type="title"/>
          </p:nvPr>
        </p:nvSpPr>
        <p:spPr/>
        <p:txBody>
          <a:bodyPr>
            <a:normAutofit fontScale="90000"/>
          </a:bodyPr>
          <a:lstStyle/>
          <a:p>
            <a:r>
              <a:rPr lang="en-US" dirty="0"/>
              <a:t>Comprehensive Safety  - Our 3 E’s Framework</a:t>
            </a:r>
          </a:p>
        </p:txBody>
      </p:sp>
      <p:pic>
        <p:nvPicPr>
          <p:cNvPr id="19" name="Graphic 18" descr="Shield Tick outline">
            <a:extLst>
              <a:ext uri="{FF2B5EF4-FFF2-40B4-BE49-F238E27FC236}">
                <a16:creationId xmlns:a16="http://schemas.microsoft.com/office/drawing/2014/main" id="{66E6A614-0E78-F574-1ADC-E994475BB4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4104" y="1236507"/>
            <a:ext cx="914400" cy="914400"/>
          </a:xfrm>
          <a:prstGeom prst="rect">
            <a:avLst/>
          </a:prstGeom>
        </p:spPr>
      </p:pic>
      <p:pic>
        <p:nvPicPr>
          <p:cNvPr id="13" name="Graphic 12" descr="Greek Pillar with solid fill">
            <a:extLst>
              <a:ext uri="{FF2B5EF4-FFF2-40B4-BE49-F238E27FC236}">
                <a16:creationId xmlns:a16="http://schemas.microsoft.com/office/drawing/2014/main" id="{A2ADFB3B-F70E-42DD-4BE7-AEDE1216E1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4104" y="2137677"/>
            <a:ext cx="914400" cy="914400"/>
          </a:xfrm>
          <a:prstGeom prst="rect">
            <a:avLst/>
          </a:prstGeom>
        </p:spPr>
      </p:pic>
      <p:pic>
        <p:nvPicPr>
          <p:cNvPr id="15" name="Graphic 14" descr="Cheers outline">
            <a:extLst>
              <a:ext uri="{FF2B5EF4-FFF2-40B4-BE49-F238E27FC236}">
                <a16:creationId xmlns:a16="http://schemas.microsoft.com/office/drawing/2014/main" id="{987D5E8E-5E89-1707-12E9-5E2BF13817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4104" y="3038847"/>
            <a:ext cx="914400" cy="914400"/>
          </a:xfrm>
          <a:prstGeom prst="rect">
            <a:avLst/>
          </a:prstGeom>
        </p:spPr>
      </p:pic>
      <p:pic>
        <p:nvPicPr>
          <p:cNvPr id="17" name="Graphic 16" descr="Network diagram with solid fill">
            <a:extLst>
              <a:ext uri="{FF2B5EF4-FFF2-40B4-BE49-F238E27FC236}">
                <a16:creationId xmlns:a16="http://schemas.microsoft.com/office/drawing/2014/main" id="{EF9B3E68-3036-1E95-EEF4-8BC4F879B42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4104" y="3940017"/>
            <a:ext cx="914400" cy="914400"/>
          </a:xfrm>
          <a:prstGeom prst="rect">
            <a:avLst/>
          </a:prstGeom>
        </p:spPr>
      </p:pic>
      <p:pic>
        <p:nvPicPr>
          <p:cNvPr id="11" name="Graphic 10" descr="Arrow circle outline">
            <a:extLst>
              <a:ext uri="{FF2B5EF4-FFF2-40B4-BE49-F238E27FC236}">
                <a16:creationId xmlns:a16="http://schemas.microsoft.com/office/drawing/2014/main" id="{0F15B9AB-F540-B972-8A47-B7ECC74963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4104" y="4841189"/>
            <a:ext cx="914400" cy="914400"/>
          </a:xfrm>
          <a:prstGeom prst="rect">
            <a:avLst/>
          </a:prstGeom>
        </p:spPr>
      </p:pic>
      <p:sp>
        <p:nvSpPr>
          <p:cNvPr id="3" name="Text Placeholder 2">
            <a:extLst>
              <a:ext uri="{FF2B5EF4-FFF2-40B4-BE49-F238E27FC236}">
                <a16:creationId xmlns:a16="http://schemas.microsoft.com/office/drawing/2014/main" id="{E24DBC46-CB29-3C9C-A25F-390ADDF66176}"/>
              </a:ext>
            </a:extLst>
          </p:cNvPr>
          <p:cNvSpPr>
            <a:spLocks noGrp="1"/>
          </p:cNvSpPr>
          <p:nvPr>
            <p:ph type="body" sz="quarter" idx="10"/>
          </p:nvPr>
        </p:nvSpPr>
        <p:spPr>
          <a:xfrm>
            <a:off x="1541929" y="1320051"/>
            <a:ext cx="9803357" cy="4677979"/>
          </a:xfrm>
        </p:spPr>
        <p:txBody>
          <a:bodyPr/>
          <a:lstStyle/>
          <a:p>
            <a:pPr fontAlgn="base"/>
            <a:r>
              <a:rPr lang="en-US" sz="2800" b="1" dirty="0"/>
              <a:t>Goal – Safer Campus for All: </a:t>
            </a:r>
            <a:r>
              <a:rPr lang="en-US" sz="2800" dirty="0"/>
              <a:t>Pursuing safety for pedestrians and micro-mobility users (bikes, e-scooters, skateboards, etc.)</a:t>
            </a:r>
          </a:p>
          <a:p>
            <a:pPr fontAlgn="base"/>
            <a:r>
              <a:rPr lang="en-US" sz="2800" b="1" dirty="0"/>
              <a:t>“Three E’s” + Policy: </a:t>
            </a:r>
            <a:r>
              <a:rPr lang="en-US" sz="2800" dirty="0"/>
              <a:t>Pillars = Education, Engineering, Enforcement, + new EMPV Policy for e-scooters/e-bikes</a:t>
            </a:r>
          </a:p>
          <a:p>
            <a:pPr fontAlgn="base"/>
            <a:r>
              <a:rPr lang="en-US" sz="2800" b="1" dirty="0"/>
              <a:t>Shared Responsibility: </a:t>
            </a:r>
            <a:r>
              <a:rPr lang="en-US" sz="2800" dirty="0"/>
              <a:t>Students, faculty, staff – everyone plays a role in campus safety</a:t>
            </a:r>
          </a:p>
          <a:p>
            <a:pPr fontAlgn="base"/>
            <a:r>
              <a:rPr lang="en-US" sz="2800" b="1" dirty="0"/>
              <a:t>Safe Systems Design: </a:t>
            </a:r>
            <a:r>
              <a:rPr lang="en-US" sz="2800" dirty="0"/>
              <a:t>Engineering campus for predictable, safe behaviors (good paths, signage, sensible rules working together)</a:t>
            </a:r>
          </a:p>
          <a:p>
            <a:pPr fontAlgn="base"/>
            <a:r>
              <a:rPr lang="en-US" sz="2800" b="1" dirty="0"/>
              <a:t>Continuous Improvement: </a:t>
            </a:r>
            <a:r>
              <a:rPr lang="en-US" sz="2800" dirty="0"/>
              <a:t>Ongoing evaluation and data-driven changes – never a one-and-done approach</a:t>
            </a:r>
          </a:p>
        </p:txBody>
      </p:sp>
      <p:sp>
        <p:nvSpPr>
          <p:cNvPr id="5" name="Slide Number Placeholder 4">
            <a:extLst>
              <a:ext uri="{FF2B5EF4-FFF2-40B4-BE49-F238E27FC236}">
                <a16:creationId xmlns:a16="http://schemas.microsoft.com/office/drawing/2014/main" id="{66AFB799-A8B1-DB4E-5800-708B6BA6220E}"/>
              </a:ext>
            </a:extLst>
          </p:cNvPr>
          <p:cNvSpPr>
            <a:spLocks noGrp="1"/>
          </p:cNvSpPr>
          <p:nvPr>
            <p:ph type="sldNum" sz="quarter" idx="19"/>
          </p:nvPr>
        </p:nvSpPr>
        <p:spPr/>
        <p:txBody>
          <a:bodyPr/>
          <a:lstStyle/>
          <a:p>
            <a:fld id="{6D22F896-40B5-4ADD-8801-0D06FADFA095}" type="slidenum">
              <a:rPr lang="en-US" smtClean="0"/>
              <a:pPr/>
              <a:t>2</a:t>
            </a:fld>
            <a:endParaRPr lang="en-US" dirty="0"/>
          </a:p>
        </p:txBody>
      </p:sp>
    </p:spTree>
    <p:extLst>
      <p:ext uri="{BB962C8B-B14F-4D97-AF65-F5344CB8AC3E}">
        <p14:creationId xmlns:p14="http://schemas.microsoft.com/office/powerpoint/2010/main" val="2522087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C9634-33E0-348D-499F-C71B2B1597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2550EF5-2050-54AD-F504-9988654AF092}"/>
              </a:ext>
            </a:extLst>
          </p:cNvPr>
          <p:cNvSpPr>
            <a:spLocks noGrp="1"/>
          </p:cNvSpPr>
          <p:nvPr>
            <p:ph type="title"/>
          </p:nvPr>
        </p:nvSpPr>
        <p:spPr/>
        <p:txBody>
          <a:bodyPr>
            <a:normAutofit fontScale="90000"/>
          </a:bodyPr>
          <a:lstStyle/>
          <a:p>
            <a:r>
              <a:rPr lang="en-US" dirty="0"/>
              <a:t>Education – Building a Safe Campus Culture</a:t>
            </a:r>
          </a:p>
        </p:txBody>
      </p:sp>
      <p:sp>
        <p:nvSpPr>
          <p:cNvPr id="3" name="Text Placeholder 2">
            <a:extLst>
              <a:ext uri="{FF2B5EF4-FFF2-40B4-BE49-F238E27FC236}">
                <a16:creationId xmlns:a16="http://schemas.microsoft.com/office/drawing/2014/main" id="{0E678A30-82CB-4A0E-2265-F32E65E72B5A}"/>
              </a:ext>
            </a:extLst>
          </p:cNvPr>
          <p:cNvSpPr>
            <a:spLocks noGrp="1"/>
          </p:cNvSpPr>
          <p:nvPr>
            <p:ph type="body" sz="quarter" idx="10"/>
          </p:nvPr>
        </p:nvSpPr>
        <p:spPr>
          <a:xfrm>
            <a:off x="457200" y="1320051"/>
            <a:ext cx="8919882" cy="4677979"/>
          </a:xfrm>
        </p:spPr>
        <p:txBody>
          <a:bodyPr/>
          <a:lstStyle/>
          <a:p>
            <a:pPr fontAlgn="base"/>
            <a:r>
              <a:rPr lang="en-US" sz="2800" b="1" dirty="0"/>
              <a:t>Boiler Gold Rush Orientation: </a:t>
            </a:r>
            <a:r>
              <a:rPr lang="en-US" sz="2800" dirty="0"/>
              <a:t>All new students get traffic safety training during BGR (safe walking, biking, scooter use, campus “dos &amp; don’ts”)</a:t>
            </a:r>
          </a:p>
          <a:p>
            <a:pPr fontAlgn="base"/>
            <a:r>
              <a:rPr lang="en-US" sz="2800" b="1" dirty="0"/>
              <a:t>Required Online Module</a:t>
            </a:r>
            <a:r>
              <a:rPr lang="en-US" sz="2800" dirty="0"/>
              <a:t>: Every incoming student must complete an online safety course covering campus rules + quiz</a:t>
            </a:r>
          </a:p>
          <a:p>
            <a:pPr fontAlgn="base"/>
            <a:r>
              <a:rPr lang="en-US" sz="2800" b="1" dirty="0"/>
              <a:t>Year-Round Reinforcement: </a:t>
            </a:r>
            <a:r>
              <a:rPr lang="en-US" sz="2800" dirty="0"/>
              <a:t>Ongoing awareness campaigns Purdue Police safety messages, social media tips, and events with helmet and bike-light giveaways to reinforce good habits</a:t>
            </a:r>
          </a:p>
          <a:p>
            <a:pPr fontAlgn="base"/>
            <a:r>
              <a:rPr lang="en-US" sz="2800" b="1" dirty="0"/>
              <a:t>Peer Engagement: </a:t>
            </a:r>
            <a:r>
              <a:rPr lang="en-US" sz="2800" dirty="0"/>
              <a:t>Student groups help promote safety</a:t>
            </a:r>
            <a:endParaRPr lang="en-US" sz="2800" dirty="0">
              <a:highlight>
                <a:srgbClr val="FFFF00"/>
              </a:highlight>
            </a:endParaRPr>
          </a:p>
        </p:txBody>
      </p:sp>
      <p:pic>
        <p:nvPicPr>
          <p:cNvPr id="1026" name="Picture 2" descr="Orientation and Transition - Purdue University">
            <a:extLst>
              <a:ext uri="{FF2B5EF4-FFF2-40B4-BE49-F238E27FC236}">
                <a16:creationId xmlns:a16="http://schemas.microsoft.com/office/drawing/2014/main" id="{3901A921-183D-42DE-C10B-1A023071C7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47" t="23791" r="57500" b="38562"/>
          <a:stretch>
            <a:fillRect/>
          </a:stretch>
        </p:blipFill>
        <p:spPr bwMode="auto">
          <a:xfrm>
            <a:off x="9631584" y="1208457"/>
            <a:ext cx="2449658" cy="13016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go for Online Orienatation Purdue 102">
            <a:extLst>
              <a:ext uri="{FF2B5EF4-FFF2-40B4-BE49-F238E27FC236}">
                <a16:creationId xmlns:a16="http://schemas.microsoft.com/office/drawing/2014/main" id="{CC7082A8-F4B4-B05B-0342-76FA54DDA1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206" t="27849" r="27059" b="25460"/>
          <a:stretch>
            <a:fillRect/>
          </a:stretch>
        </p:blipFill>
        <p:spPr bwMode="auto">
          <a:xfrm>
            <a:off x="9631584" y="2652705"/>
            <a:ext cx="2449659" cy="10003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alendar dates">
            <a:extLst>
              <a:ext uri="{FF2B5EF4-FFF2-40B4-BE49-F238E27FC236}">
                <a16:creationId xmlns:a16="http://schemas.microsoft.com/office/drawing/2014/main" id="{A862AD56-28AF-886C-4A67-B6B424CCCAB4}"/>
              </a:ext>
            </a:extLst>
          </p:cNvPr>
          <p:cNvPicPr>
            <a:picLocks noChangeAspect="1"/>
          </p:cNvPicPr>
          <p:nvPr/>
        </p:nvPicPr>
        <p:blipFill>
          <a:blip r:embed="rId5"/>
          <a:srcRect b="20562"/>
          <a:stretch>
            <a:fillRect/>
          </a:stretch>
        </p:blipFill>
        <p:spPr>
          <a:xfrm>
            <a:off x="9659881" y="4041654"/>
            <a:ext cx="2393065" cy="1267025"/>
          </a:xfrm>
          <a:prstGeom prst="rect">
            <a:avLst/>
          </a:prstGeom>
        </p:spPr>
      </p:pic>
      <p:grpSp>
        <p:nvGrpSpPr>
          <p:cNvPr id="8" name="Group 7" descr="Purdue Cycling Logo">
            <a:extLst>
              <a:ext uri="{FF2B5EF4-FFF2-40B4-BE49-F238E27FC236}">
                <a16:creationId xmlns:a16="http://schemas.microsoft.com/office/drawing/2014/main" id="{F993A269-37B0-D01F-584A-7A8DFBDD8076}"/>
              </a:ext>
            </a:extLst>
          </p:cNvPr>
          <p:cNvGrpSpPr/>
          <p:nvPr/>
        </p:nvGrpSpPr>
        <p:grpSpPr>
          <a:xfrm>
            <a:off x="9835361" y="5415305"/>
            <a:ext cx="2042104" cy="1000343"/>
            <a:chOff x="10024390" y="5316051"/>
            <a:chExt cx="2042104" cy="1000343"/>
          </a:xfrm>
        </p:grpSpPr>
        <p:pic>
          <p:nvPicPr>
            <p:cNvPr id="1028" name="Picture 4" descr="purduecycling's profile picture">
              <a:extLst>
                <a:ext uri="{FF2B5EF4-FFF2-40B4-BE49-F238E27FC236}">
                  <a16:creationId xmlns:a16="http://schemas.microsoft.com/office/drawing/2014/main" id="{C790986B-68A9-D390-6EA1-1946492C25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24390" y="5316051"/>
              <a:ext cx="1000343" cy="10003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E0A21E2-2EA6-D3F1-B1C1-9FBBDFA509C7}"/>
                </a:ext>
              </a:extLst>
            </p:cNvPr>
            <p:cNvSpPr txBox="1"/>
            <p:nvPr/>
          </p:nvSpPr>
          <p:spPr>
            <a:xfrm>
              <a:off x="10830364" y="5400724"/>
              <a:ext cx="1236130" cy="830997"/>
            </a:xfrm>
            <a:prstGeom prst="rect">
              <a:avLst/>
            </a:prstGeom>
            <a:noFill/>
          </p:spPr>
          <p:txBody>
            <a:bodyPr wrap="square" rtlCol="0">
              <a:spAutoFit/>
            </a:bodyPr>
            <a:lstStyle/>
            <a:p>
              <a:r>
                <a:rPr lang="en-US" sz="2400" b="1" dirty="0"/>
                <a:t>Purdue Cycling</a:t>
              </a:r>
            </a:p>
          </p:txBody>
        </p:sp>
      </p:grpSp>
      <p:sp>
        <p:nvSpPr>
          <p:cNvPr id="5" name="Slide Number Placeholder 4">
            <a:extLst>
              <a:ext uri="{FF2B5EF4-FFF2-40B4-BE49-F238E27FC236}">
                <a16:creationId xmlns:a16="http://schemas.microsoft.com/office/drawing/2014/main" id="{A7873282-2A60-8623-153C-755DD970EF71}"/>
              </a:ext>
            </a:extLst>
          </p:cNvPr>
          <p:cNvSpPr>
            <a:spLocks noGrp="1"/>
          </p:cNvSpPr>
          <p:nvPr>
            <p:ph type="sldNum" sz="quarter" idx="19"/>
          </p:nvPr>
        </p:nvSpPr>
        <p:spPr/>
        <p:txBody>
          <a:bodyPr/>
          <a:lstStyle/>
          <a:p>
            <a:fld id="{6D22F896-40B5-4ADD-8801-0D06FADFA095}" type="slidenum">
              <a:rPr lang="en-US" smtClean="0"/>
              <a:pPr/>
              <a:t>3</a:t>
            </a:fld>
            <a:endParaRPr lang="en-US" dirty="0"/>
          </a:p>
        </p:txBody>
      </p:sp>
    </p:spTree>
    <p:extLst>
      <p:ext uri="{BB962C8B-B14F-4D97-AF65-F5344CB8AC3E}">
        <p14:creationId xmlns:p14="http://schemas.microsoft.com/office/powerpoint/2010/main" val="2763042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EBEAE-8835-E5F9-C568-FB6D20F1EF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28713A-A2AC-9318-CF8C-7523CC8974FD}"/>
              </a:ext>
            </a:extLst>
          </p:cNvPr>
          <p:cNvSpPr>
            <a:spLocks noGrp="1"/>
          </p:cNvSpPr>
          <p:nvPr>
            <p:ph type="title"/>
          </p:nvPr>
        </p:nvSpPr>
        <p:spPr/>
        <p:txBody>
          <a:bodyPr>
            <a:normAutofit fontScale="90000"/>
          </a:bodyPr>
          <a:lstStyle/>
          <a:p>
            <a:r>
              <a:rPr lang="en-US" dirty="0"/>
              <a:t>Engineering – Safer Streets &amp; Paths </a:t>
            </a:r>
          </a:p>
        </p:txBody>
      </p:sp>
      <p:sp>
        <p:nvSpPr>
          <p:cNvPr id="7" name="Text Placeholder 6">
            <a:extLst>
              <a:ext uri="{FF2B5EF4-FFF2-40B4-BE49-F238E27FC236}">
                <a16:creationId xmlns:a16="http://schemas.microsoft.com/office/drawing/2014/main" id="{2474268D-E568-829D-A6A4-E56D02687EE1}"/>
              </a:ext>
            </a:extLst>
          </p:cNvPr>
          <p:cNvSpPr>
            <a:spLocks noGrp="1"/>
          </p:cNvSpPr>
          <p:nvPr>
            <p:ph type="body" sz="quarter" idx="15"/>
          </p:nvPr>
        </p:nvSpPr>
        <p:spPr/>
        <p:txBody>
          <a:bodyPr/>
          <a:lstStyle/>
          <a:p>
            <a:r>
              <a:rPr lang="en-US" dirty="0"/>
              <a:t>Facilities built between FY14-FY25 </a:t>
            </a:r>
          </a:p>
          <a:p>
            <a:endParaRPr lang="en-US" dirty="0"/>
          </a:p>
        </p:txBody>
      </p:sp>
      <p:sp>
        <p:nvSpPr>
          <p:cNvPr id="3" name="Text Placeholder 2">
            <a:extLst>
              <a:ext uri="{FF2B5EF4-FFF2-40B4-BE49-F238E27FC236}">
                <a16:creationId xmlns:a16="http://schemas.microsoft.com/office/drawing/2014/main" id="{ABDE50C1-424F-D750-6D40-F10F789B5AA4}"/>
              </a:ext>
            </a:extLst>
          </p:cNvPr>
          <p:cNvSpPr>
            <a:spLocks noGrp="1"/>
          </p:cNvSpPr>
          <p:nvPr>
            <p:ph type="body" sz="half" idx="2"/>
          </p:nvPr>
        </p:nvSpPr>
        <p:spPr>
          <a:xfrm>
            <a:off x="468086" y="1543322"/>
            <a:ext cx="5129927" cy="4307573"/>
          </a:xfrm>
        </p:spPr>
        <p:txBody>
          <a:bodyPr/>
          <a:lstStyle/>
          <a:p>
            <a:pPr marL="285750" indent="-285750">
              <a:buFont typeface="Arial" panose="020B0604020202020204" pitchFamily="34" charset="0"/>
              <a:buChar char="•"/>
            </a:pPr>
            <a:r>
              <a:rPr lang="en-US" dirty="0"/>
              <a:t>Sustainability Goal Total System Length: 12.5 mi </a:t>
            </a:r>
          </a:p>
          <a:p>
            <a:pPr marL="285750" indent="-285750">
              <a:buFont typeface="Arial" panose="020B0604020202020204" pitchFamily="34" charset="0"/>
              <a:buChar char="•"/>
            </a:pPr>
            <a:r>
              <a:rPr lang="en-US" dirty="0"/>
              <a:t>Total System Length Today: 14.55 mi</a:t>
            </a:r>
          </a:p>
          <a:p>
            <a:pPr marL="285750" indent="-285750">
              <a:buFont typeface="Arial" panose="020B0604020202020204" pitchFamily="34" charset="0"/>
              <a:buChar char="•"/>
            </a:pPr>
            <a:r>
              <a:rPr lang="en-US" dirty="0"/>
              <a:t>Sub-Total:</a:t>
            </a:r>
          </a:p>
          <a:p>
            <a:pPr marL="742950" lvl="1" indent="-285750">
              <a:buFont typeface="Arial" panose="020B0604020202020204" pitchFamily="34" charset="0"/>
              <a:buChar char="•"/>
            </a:pPr>
            <a:r>
              <a:rPr lang="en-US" dirty="0"/>
              <a:t>Added: 8.96 mi</a:t>
            </a:r>
          </a:p>
          <a:p>
            <a:pPr marL="742950" lvl="1" indent="-285750">
              <a:buFont typeface="Arial" panose="020B0604020202020204" pitchFamily="34" charset="0"/>
              <a:buChar char="•"/>
            </a:pPr>
            <a:r>
              <a:rPr lang="en-US" dirty="0"/>
              <a:t>Improved: 1.81 mi</a:t>
            </a:r>
          </a:p>
          <a:p>
            <a:pPr marL="742950" lvl="1" indent="-285750">
              <a:buFont typeface="Arial" panose="020B0604020202020204" pitchFamily="34" charset="0"/>
              <a:buChar char="•"/>
            </a:pPr>
            <a:r>
              <a:rPr lang="en-US" dirty="0"/>
              <a:t>Removed: 0.66 mi</a:t>
            </a:r>
          </a:p>
        </p:txBody>
      </p:sp>
      <p:pic>
        <p:nvPicPr>
          <p:cNvPr id="2" name="Picture 1" descr="Photograph showing a landscaped pedestrian walkway through a modern brick university campus. Gray pavers, black lampposts, mature trees, planted beds, lawn, campus buildings, roadway, and distant circular traffic sign create a clean, inviting academic setting.&#10;">
            <a:extLst>
              <a:ext uri="{FF2B5EF4-FFF2-40B4-BE49-F238E27FC236}">
                <a16:creationId xmlns:a16="http://schemas.microsoft.com/office/drawing/2014/main" id="{6716FF58-D0B3-89C4-3BFB-D1C633E9DD8E}"/>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t="20309"/>
          <a:stretch/>
        </p:blipFill>
        <p:spPr>
          <a:xfrm>
            <a:off x="603681" y="3521412"/>
            <a:ext cx="4804898" cy="2552753"/>
          </a:xfrm>
          <a:prstGeom prst="rect">
            <a:avLst/>
          </a:prstGeom>
        </p:spPr>
      </p:pic>
      <p:sp>
        <p:nvSpPr>
          <p:cNvPr id="5" name="TextBox 4">
            <a:extLst>
              <a:ext uri="{FF2B5EF4-FFF2-40B4-BE49-F238E27FC236}">
                <a16:creationId xmlns:a16="http://schemas.microsoft.com/office/drawing/2014/main" id="{9D9F3103-4AC6-55AF-0F06-68268E6EF9A3}"/>
              </a:ext>
            </a:extLst>
          </p:cNvPr>
          <p:cNvSpPr txBox="1"/>
          <p:nvPr/>
        </p:nvSpPr>
        <p:spPr>
          <a:xfrm>
            <a:off x="603682" y="5843334"/>
            <a:ext cx="4429957" cy="230832"/>
          </a:xfrm>
          <a:prstGeom prst="rect">
            <a:avLst/>
          </a:prstGeom>
          <a:noFill/>
        </p:spPr>
        <p:txBody>
          <a:bodyPr wrap="square" rtlCol="0">
            <a:spAutoFit/>
          </a:bodyPr>
          <a:lstStyle/>
          <a:p>
            <a:r>
              <a:rPr lang="en-US" sz="900" dirty="0">
                <a:solidFill>
                  <a:schemeClr val="bg1"/>
                </a:solidFill>
              </a:rPr>
              <a:t>Photo Credit: </a:t>
            </a:r>
            <a:r>
              <a:rPr lang="en-US" sz="900" b="1" dirty="0">
                <a:solidFill>
                  <a:schemeClr val="bg1"/>
                </a:solidFill>
                <a:ea typeface="Calibri" panose="020F0502020204030204" pitchFamily="34" charset="0"/>
              </a:rPr>
              <a:t>Purdue Office of Campus Planning, Architecture and Sustainability, 2023 </a:t>
            </a:r>
            <a:endParaRPr lang="en-US" sz="900" dirty="0">
              <a:solidFill>
                <a:schemeClr val="bg1"/>
              </a:solidFill>
            </a:endParaRPr>
          </a:p>
        </p:txBody>
      </p:sp>
      <p:pic>
        <p:nvPicPr>
          <p:cNvPr id="25" name="Picture 24" descr="Map of West Lafayette, Indiana, showing urban street network and surrounding neighborhoods. Gold lines highlight central streets, while gray roads, black boundary lines, water features, labels, north arrow, and scale bar provide geographic context.&#10;">
            <a:extLst>
              <a:ext uri="{FF2B5EF4-FFF2-40B4-BE49-F238E27FC236}">
                <a16:creationId xmlns:a16="http://schemas.microsoft.com/office/drawing/2014/main" id="{ACA693E5-1C34-4CBC-75AB-83955CC66C62}"/>
              </a:ext>
            </a:extLst>
          </p:cNvPr>
          <p:cNvPicPr>
            <a:picLocks noChangeAspect="1"/>
          </p:cNvPicPr>
          <p:nvPr/>
        </p:nvPicPr>
        <p:blipFill>
          <a:blip r:embed="rId5"/>
          <a:srcRect l="6211" t="31679" r="11928" b="20229"/>
          <a:stretch>
            <a:fillRect/>
          </a:stretch>
        </p:blipFill>
        <p:spPr>
          <a:xfrm>
            <a:off x="5828044" y="1079760"/>
            <a:ext cx="6363956" cy="5778239"/>
          </a:xfrm>
          <a:prstGeom prst="rect">
            <a:avLst/>
          </a:prstGeom>
        </p:spPr>
      </p:pic>
      <p:sp>
        <p:nvSpPr>
          <p:cNvPr id="26" name="Text Placeholder 2">
            <a:extLst>
              <a:ext uri="{FF2B5EF4-FFF2-40B4-BE49-F238E27FC236}">
                <a16:creationId xmlns:a16="http://schemas.microsoft.com/office/drawing/2014/main" id="{FE95018F-9B1E-F9B4-D431-79C89AA3A9BC}"/>
              </a:ext>
            </a:extLst>
          </p:cNvPr>
          <p:cNvSpPr txBox="1">
            <a:spLocks/>
          </p:cNvSpPr>
          <p:nvPr/>
        </p:nvSpPr>
        <p:spPr>
          <a:xfrm>
            <a:off x="5638610" y="5909079"/>
            <a:ext cx="3269253" cy="116368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Wingdings" pitchFamily="2" charset="2"/>
              <a:buNone/>
              <a:defRPr sz="1600" b="0" i="0" kern="120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Wingdings" pitchFamily="2" charset="2"/>
              <a:buNone/>
              <a:defRPr sz="1400" b="0" i="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Wingdings" pitchFamily="2" charset="2"/>
              <a:buNone/>
              <a:defRPr sz="1200" b="0" i="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Wingdings" pitchFamily="2" charset="2"/>
              <a:buNone/>
              <a:defRPr sz="1000" b="0" i="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Wingdings" pitchFamily="2" charset="2"/>
              <a:buNone/>
              <a:defRPr sz="1000" b="0" i="0" kern="1200" baseline="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lvl="1"/>
            <a:r>
              <a:rPr lang="en-US" sz="900" b="1" dirty="0"/>
              <a:t>BIKE FACILITY OWNERSHIP </a:t>
            </a:r>
          </a:p>
          <a:p>
            <a:pPr lvl="1"/>
            <a:r>
              <a:rPr lang="en-US" sz="900" dirty="0"/>
              <a:t>PURDUE (BUILT BETWEEN FY14-FY25)</a:t>
            </a:r>
          </a:p>
          <a:p>
            <a:pPr lvl="1"/>
            <a:r>
              <a:rPr lang="en-US" sz="900" dirty="0"/>
              <a:t>PURDUE (BUILT BEFORE FY14)</a:t>
            </a:r>
          </a:p>
          <a:p>
            <a:pPr lvl="1"/>
            <a:r>
              <a:rPr lang="en-US" sz="900" dirty="0"/>
              <a:t>CITY </a:t>
            </a:r>
          </a:p>
          <a:p>
            <a:pPr lvl="1"/>
            <a:r>
              <a:rPr lang="en-US" sz="900" i="1" dirty="0"/>
              <a:t>DASHED LINES INDICATE PROPOSED FACILITIES </a:t>
            </a:r>
          </a:p>
        </p:txBody>
      </p:sp>
      <p:sp>
        <p:nvSpPr>
          <p:cNvPr id="6" name="Rectangle 5">
            <a:extLst>
              <a:ext uri="{FF2B5EF4-FFF2-40B4-BE49-F238E27FC236}">
                <a16:creationId xmlns:a16="http://schemas.microsoft.com/office/drawing/2014/main" id="{D1414613-5EF0-837D-5189-5C9677E86422}"/>
              </a:ext>
              <a:ext uri="{C183D7F6-B498-43B3-948B-1728B52AA6E4}">
                <adec:decorative xmlns:adec="http://schemas.microsoft.com/office/drawing/2017/decorative" val="1"/>
              </a:ext>
            </a:extLst>
          </p:cNvPr>
          <p:cNvSpPr/>
          <p:nvPr/>
        </p:nvSpPr>
        <p:spPr>
          <a:xfrm>
            <a:off x="13197179" y="3398630"/>
            <a:ext cx="156297" cy="400567"/>
          </a:xfrm>
          <a:prstGeom prst="rect">
            <a:avLst/>
          </a:prstGeom>
          <a:noFill/>
          <a:ln w="3810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6A77E4C-608C-5951-07C3-D9E4E34AED73}"/>
              </a:ext>
              <a:ext uri="{C183D7F6-B498-43B3-948B-1728B52AA6E4}">
                <adec:decorative xmlns:adec="http://schemas.microsoft.com/office/drawing/2017/decorative" val="1"/>
              </a:ext>
            </a:extLst>
          </p:cNvPr>
          <p:cNvSpPr/>
          <p:nvPr/>
        </p:nvSpPr>
        <p:spPr>
          <a:xfrm>
            <a:off x="12524381" y="2571118"/>
            <a:ext cx="901920" cy="188912"/>
          </a:xfrm>
          <a:prstGeom prst="rect">
            <a:avLst/>
          </a:prstGeom>
          <a:noFill/>
          <a:ln w="3810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9D69F1-10E4-6620-7359-37FE3B3C7C51}"/>
              </a:ext>
              <a:ext uri="{C183D7F6-B498-43B3-948B-1728B52AA6E4}">
                <adec:decorative xmlns:adec="http://schemas.microsoft.com/office/drawing/2017/decorative" val="1"/>
              </a:ext>
            </a:extLst>
          </p:cNvPr>
          <p:cNvSpPr/>
          <p:nvPr/>
        </p:nvSpPr>
        <p:spPr>
          <a:xfrm rot="5400000">
            <a:off x="14151629" y="434465"/>
            <a:ext cx="329090" cy="3305617"/>
          </a:xfrm>
          <a:prstGeom prst="rect">
            <a:avLst/>
          </a:prstGeom>
          <a:noFill/>
          <a:ln w="3810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8700388-09B8-5A7D-644E-62165AED7157}"/>
              </a:ext>
              <a:ext uri="{C183D7F6-B498-43B3-948B-1728B52AA6E4}">
                <adec:decorative xmlns:adec="http://schemas.microsoft.com/office/drawing/2017/decorative" val="1"/>
              </a:ext>
            </a:extLst>
          </p:cNvPr>
          <p:cNvSpPr/>
          <p:nvPr/>
        </p:nvSpPr>
        <p:spPr>
          <a:xfrm>
            <a:off x="11734800" y="6359294"/>
            <a:ext cx="390180" cy="390180"/>
          </a:xfrm>
          <a:prstGeom prst="ellipse">
            <a:avLst/>
          </a:prstGeom>
          <a:solidFill>
            <a:schemeClr val="bg1"/>
          </a:solidFill>
          <a:ln>
            <a:solidFill>
              <a:schemeClr val="accent4">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EF4E9C5D-6A7E-B059-DEEF-E5DE0973000C}"/>
              </a:ext>
              <a:ext uri="{C183D7F6-B498-43B3-948B-1728B52AA6E4}">
                <adec:decorative xmlns:adec="http://schemas.microsoft.com/office/drawing/2017/decorative" val="1"/>
              </a:ext>
            </a:extLst>
          </p:cNvPr>
          <p:cNvCxnSpPr>
            <a:cxnSpLocks/>
            <a:endCxn id="11" idx="0"/>
          </p:cNvCxnSpPr>
          <p:nvPr/>
        </p:nvCxnSpPr>
        <p:spPr>
          <a:xfrm flipV="1">
            <a:off x="11929890" y="6359294"/>
            <a:ext cx="0" cy="195231"/>
          </a:xfrm>
          <a:prstGeom prst="straightConnector1">
            <a:avLst/>
          </a:prstGeom>
          <a:ln w="38100">
            <a:solidFill>
              <a:schemeClr val="accent4">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33DA2727-93D5-93EF-941B-0A53259F730E}"/>
              </a:ext>
              <a:ext uri="{C183D7F6-B498-43B3-948B-1728B52AA6E4}">
                <adec:decorative xmlns:adec="http://schemas.microsoft.com/office/drawing/2017/decorative" val="1"/>
              </a:ext>
            </a:extLst>
          </p:cNvPr>
          <p:cNvSpPr/>
          <p:nvPr/>
        </p:nvSpPr>
        <p:spPr>
          <a:xfrm>
            <a:off x="5914505" y="6149799"/>
            <a:ext cx="181494" cy="111950"/>
          </a:xfrm>
          <a:prstGeom prst="rect">
            <a:avLst/>
          </a:prstGeom>
          <a:solidFill>
            <a:srgbClr val="C2A06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9E3081F-7CB0-C196-15E1-20E4A82C474E}"/>
              </a:ext>
              <a:ext uri="{C183D7F6-B498-43B3-948B-1728B52AA6E4}">
                <adec:decorative xmlns:adec="http://schemas.microsoft.com/office/drawing/2017/decorative" val="1"/>
              </a:ext>
            </a:extLst>
          </p:cNvPr>
          <p:cNvSpPr/>
          <p:nvPr/>
        </p:nvSpPr>
        <p:spPr>
          <a:xfrm>
            <a:off x="5914505" y="6520993"/>
            <a:ext cx="181494" cy="111950"/>
          </a:xfrm>
          <a:prstGeom prst="rect">
            <a:avLst/>
          </a:prstGeom>
          <a:solidFill>
            <a:srgbClr val="91919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FE10944-42B5-7B79-5372-955DD0C5F96E}"/>
              </a:ext>
              <a:ext uri="{C183D7F6-B498-43B3-948B-1728B52AA6E4}">
                <adec:decorative xmlns:adec="http://schemas.microsoft.com/office/drawing/2017/decorative" val="1"/>
              </a:ext>
            </a:extLst>
          </p:cNvPr>
          <p:cNvSpPr/>
          <p:nvPr/>
        </p:nvSpPr>
        <p:spPr>
          <a:xfrm>
            <a:off x="5914505" y="6335396"/>
            <a:ext cx="181494" cy="111950"/>
          </a:xfrm>
          <a:prstGeom prst="rect">
            <a:avLst/>
          </a:prstGeom>
          <a:solidFill>
            <a:srgbClr val="F7E29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5670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00962-5231-D2E2-400A-7A0BB15523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7C8BB0-986B-C6A5-9C9E-3223B3EEB61E}"/>
              </a:ext>
            </a:extLst>
          </p:cNvPr>
          <p:cNvSpPr>
            <a:spLocks noGrp="1"/>
          </p:cNvSpPr>
          <p:nvPr>
            <p:ph type="title"/>
          </p:nvPr>
        </p:nvSpPr>
        <p:spPr/>
        <p:txBody>
          <a:bodyPr>
            <a:normAutofit fontScale="90000"/>
          </a:bodyPr>
          <a:lstStyle/>
          <a:p>
            <a:r>
              <a:rPr lang="en-US" dirty="0"/>
              <a:t>Enforcement – Targeted &amp; Visible</a:t>
            </a:r>
          </a:p>
        </p:txBody>
      </p:sp>
      <p:sp>
        <p:nvSpPr>
          <p:cNvPr id="3" name="Text Placeholder 2">
            <a:extLst>
              <a:ext uri="{FF2B5EF4-FFF2-40B4-BE49-F238E27FC236}">
                <a16:creationId xmlns:a16="http://schemas.microsoft.com/office/drawing/2014/main" id="{183DB26A-A9B9-90F3-FB12-15968EF49829}"/>
              </a:ext>
            </a:extLst>
          </p:cNvPr>
          <p:cNvSpPr>
            <a:spLocks noGrp="1"/>
          </p:cNvSpPr>
          <p:nvPr>
            <p:ph type="body" sz="quarter" idx="10"/>
          </p:nvPr>
        </p:nvSpPr>
        <p:spPr>
          <a:xfrm>
            <a:off x="457200" y="1329223"/>
            <a:ext cx="8079700" cy="4668807"/>
          </a:xfrm>
        </p:spPr>
        <p:txBody>
          <a:bodyPr/>
          <a:lstStyle/>
          <a:p>
            <a:pPr fontAlgn="base"/>
            <a:r>
              <a:rPr lang="en-US" sz="2800" b="1" dirty="0"/>
              <a:t>Dedicated Bike Patrol: </a:t>
            </a:r>
            <a:r>
              <a:rPr lang="en-US" sz="2800" dirty="0"/>
              <a:t>PUPD has 9 certified bicycle patrol officers</a:t>
            </a:r>
          </a:p>
          <a:p>
            <a:pPr fontAlgn="base"/>
            <a:r>
              <a:rPr lang="en-US" sz="2800" b="1" dirty="0"/>
              <a:t>Behavior &gt; Tickets: </a:t>
            </a:r>
            <a:r>
              <a:rPr lang="en-US" sz="2800" dirty="0"/>
              <a:t>Focus on changing behavior, not meeting quota. Most stops lead to warnings or safety instructions; tickets are issued for serious or repeat violations.</a:t>
            </a:r>
          </a:p>
          <a:p>
            <a:pPr fontAlgn="base"/>
            <a:r>
              <a:rPr lang="en-US" sz="2800" b="1" dirty="0"/>
              <a:t>Data-Driven Hotspots: </a:t>
            </a:r>
            <a:r>
              <a:rPr lang="en-US" sz="2800" dirty="0"/>
              <a:t>Officers target high-risk spots and times</a:t>
            </a:r>
          </a:p>
          <a:p>
            <a:pPr fontAlgn="base"/>
            <a:r>
              <a:rPr lang="en-US" sz="2800" b="1" dirty="0"/>
              <a:t>Active Enforcement: </a:t>
            </a:r>
            <a:r>
              <a:rPr lang="en-US" sz="2800" dirty="0"/>
              <a:t>Last fall, PUPD made 228 stops of bike/scooter riders – often giving warnings on the spot and issuing citations for egregious cases. </a:t>
            </a:r>
          </a:p>
        </p:txBody>
      </p:sp>
      <p:pic>
        <p:nvPicPr>
          <p:cNvPr id="2" name="Picture 1" descr="Photograph showing a uniformed police officer posing with a police bicycle outside a brick municipal building. Officer wears helmet, sunglasses, body armor, badge, and utility belt; black bicycle features POLICE pannier, water bottles, front suspension, and fat tires.&#10;">
            <a:extLst>
              <a:ext uri="{FF2B5EF4-FFF2-40B4-BE49-F238E27FC236}">
                <a16:creationId xmlns:a16="http://schemas.microsoft.com/office/drawing/2014/main" id="{8D167ACE-30B7-F982-7DD4-D1E42D5773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36899" y="1310811"/>
            <a:ext cx="3502700" cy="4668807"/>
          </a:xfrm>
          <a:prstGeom prst="rect">
            <a:avLst/>
          </a:prstGeom>
          <a:noFill/>
          <a:ln>
            <a:noFill/>
          </a:ln>
        </p:spPr>
      </p:pic>
      <p:sp>
        <p:nvSpPr>
          <p:cNvPr id="5" name="Slide Number Placeholder 4">
            <a:extLst>
              <a:ext uri="{FF2B5EF4-FFF2-40B4-BE49-F238E27FC236}">
                <a16:creationId xmlns:a16="http://schemas.microsoft.com/office/drawing/2014/main" id="{4D78595E-EECF-B090-E3AB-5D8B50C016F4}"/>
              </a:ext>
            </a:extLst>
          </p:cNvPr>
          <p:cNvSpPr>
            <a:spLocks noGrp="1"/>
          </p:cNvSpPr>
          <p:nvPr>
            <p:ph type="sldNum" sz="quarter" idx="19"/>
          </p:nvPr>
        </p:nvSpPr>
        <p:spPr/>
        <p:txBody>
          <a:bodyPr/>
          <a:lstStyle/>
          <a:p>
            <a:fld id="{6D22F896-40B5-4ADD-8801-0D06FADFA095}" type="slidenum">
              <a:rPr lang="en-US" smtClean="0"/>
              <a:pPr/>
              <a:t>5</a:t>
            </a:fld>
            <a:endParaRPr lang="en-US" dirty="0"/>
          </a:p>
        </p:txBody>
      </p:sp>
    </p:spTree>
    <p:extLst>
      <p:ext uri="{BB962C8B-B14F-4D97-AF65-F5344CB8AC3E}">
        <p14:creationId xmlns:p14="http://schemas.microsoft.com/office/powerpoint/2010/main" val="3961184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065FF-CD24-3CF9-3377-5A0DF08F7F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3CD75A-8783-FECD-53F1-0E4F43BBAE59}"/>
              </a:ext>
            </a:extLst>
          </p:cNvPr>
          <p:cNvSpPr>
            <a:spLocks noGrp="1"/>
          </p:cNvSpPr>
          <p:nvPr>
            <p:ph type="title"/>
          </p:nvPr>
        </p:nvSpPr>
        <p:spPr/>
        <p:txBody>
          <a:bodyPr>
            <a:normAutofit fontScale="90000"/>
          </a:bodyPr>
          <a:lstStyle/>
          <a:p>
            <a:r>
              <a:rPr lang="en-US" dirty="0"/>
              <a:t>Policy – Managing E-Scooters &amp; E-Bikes (EMPVs)</a:t>
            </a:r>
          </a:p>
        </p:txBody>
      </p:sp>
      <p:sp>
        <p:nvSpPr>
          <p:cNvPr id="3" name="Text Placeholder 2">
            <a:extLst>
              <a:ext uri="{FF2B5EF4-FFF2-40B4-BE49-F238E27FC236}">
                <a16:creationId xmlns:a16="http://schemas.microsoft.com/office/drawing/2014/main" id="{077B4044-0911-5CCE-D937-ECCD98D9D699}"/>
              </a:ext>
            </a:extLst>
          </p:cNvPr>
          <p:cNvSpPr>
            <a:spLocks noGrp="1"/>
          </p:cNvSpPr>
          <p:nvPr>
            <p:ph type="body" sz="quarter" idx="10"/>
          </p:nvPr>
        </p:nvSpPr>
        <p:spPr>
          <a:xfrm>
            <a:off x="457199" y="1320051"/>
            <a:ext cx="8686801" cy="4677979"/>
          </a:xfrm>
        </p:spPr>
        <p:txBody>
          <a:bodyPr/>
          <a:lstStyle/>
          <a:p>
            <a:pPr fontAlgn="base"/>
            <a:r>
              <a:rPr lang="en-US" sz="2800" b="1" dirty="0"/>
              <a:t>Why new rules?</a:t>
            </a:r>
            <a:r>
              <a:rPr lang="en-US" sz="2800" dirty="0"/>
              <a:t> Addressing fire risks and blocked exits from e-devices, eliminating confusion from patchwork old policies </a:t>
            </a:r>
          </a:p>
          <a:p>
            <a:pPr fontAlgn="base"/>
            <a:r>
              <a:rPr lang="en-US" sz="2800" b="1" dirty="0"/>
              <a:t>Campus-wide regulations (Fall ’25):</a:t>
            </a:r>
            <a:r>
              <a:rPr lang="en-US" sz="2800" dirty="0"/>
              <a:t> No indoor e-scooters, e-bikes, or hoverboards use/charging/storage </a:t>
            </a:r>
          </a:p>
          <a:p>
            <a:pPr fontAlgn="base"/>
            <a:r>
              <a:rPr lang="en-US" sz="2800" b="1" dirty="0"/>
              <a:t>Registration &amp; parking:</a:t>
            </a:r>
            <a:r>
              <a:rPr lang="en-US" sz="2800" dirty="0"/>
              <a:t> All personal EMPVs must be registered and must park at outdoors.</a:t>
            </a:r>
          </a:p>
          <a:p>
            <a:pPr fontAlgn="base"/>
            <a:r>
              <a:rPr lang="en-US" sz="2800" b="1" dirty="0"/>
              <a:t>Enforcement effort:</a:t>
            </a:r>
            <a:r>
              <a:rPr lang="en-US" sz="2800" dirty="0"/>
              <a:t> Purdue Parking monitors daytime; Purdue Fire Dept handles after-hours </a:t>
            </a:r>
          </a:p>
          <a:p>
            <a:pPr fontAlgn="base"/>
            <a:r>
              <a:rPr lang="en-US" sz="2800" b="1" dirty="0"/>
              <a:t>Communication &amp; training:</a:t>
            </a:r>
            <a:r>
              <a:rPr lang="en-US" sz="2800" dirty="0"/>
              <a:t> Broad outreach before policy launch; ongoing education for staff</a:t>
            </a:r>
          </a:p>
        </p:txBody>
      </p:sp>
      <p:grpSp>
        <p:nvGrpSpPr>
          <p:cNvPr id="12" name="Group 11" descr="Image of the Co-Rec building showing that a Skateboard was on fire. ">
            <a:extLst>
              <a:ext uri="{FF2B5EF4-FFF2-40B4-BE49-F238E27FC236}">
                <a16:creationId xmlns:a16="http://schemas.microsoft.com/office/drawing/2014/main" id="{27D143D6-E73E-A963-2FF5-6A3D537D04C0}"/>
              </a:ext>
            </a:extLst>
          </p:cNvPr>
          <p:cNvGrpSpPr/>
          <p:nvPr/>
        </p:nvGrpSpPr>
        <p:grpSpPr>
          <a:xfrm>
            <a:off x="9016712" y="1506740"/>
            <a:ext cx="3175288" cy="4396969"/>
            <a:chOff x="9009599" y="1471402"/>
            <a:chExt cx="3175288" cy="4396969"/>
          </a:xfrm>
        </p:grpSpPr>
        <p:pic>
          <p:nvPicPr>
            <p:cNvPr id="6" name="Picture 5">
              <a:extLst>
                <a:ext uri="{FF2B5EF4-FFF2-40B4-BE49-F238E27FC236}">
                  <a16:creationId xmlns:a16="http://schemas.microsoft.com/office/drawing/2014/main" id="{0454A256-A290-5F0F-98B1-BD43088701B4}"/>
                </a:ext>
              </a:extLst>
            </p:cNvPr>
            <p:cNvPicPr>
              <a:picLocks noChangeAspect="1"/>
            </p:cNvPicPr>
            <p:nvPr/>
          </p:nvPicPr>
          <p:blipFill>
            <a:blip r:embed="rId3"/>
            <a:srcRect l="30531" t="15927" r="15927" b="30531"/>
            <a:stretch>
              <a:fillRect/>
            </a:stretch>
          </p:blipFill>
          <p:spPr>
            <a:xfrm>
              <a:off x="9144000" y="1733012"/>
              <a:ext cx="2906486" cy="3858360"/>
            </a:xfrm>
            <a:prstGeom prst="rect">
              <a:avLst/>
            </a:prstGeom>
          </p:spPr>
        </p:pic>
        <p:sp>
          <p:nvSpPr>
            <p:cNvPr id="7" name="TextBox 6">
              <a:extLst>
                <a:ext uri="{FF2B5EF4-FFF2-40B4-BE49-F238E27FC236}">
                  <a16:creationId xmlns:a16="http://schemas.microsoft.com/office/drawing/2014/main" id="{1DE4362D-DC51-B27F-0F0A-A4691756F6AD}"/>
                </a:ext>
              </a:extLst>
            </p:cNvPr>
            <p:cNvSpPr txBox="1"/>
            <p:nvPr/>
          </p:nvSpPr>
          <p:spPr>
            <a:xfrm>
              <a:off x="9009599" y="5591372"/>
              <a:ext cx="3175288" cy="276999"/>
            </a:xfrm>
            <a:prstGeom prst="rect">
              <a:avLst/>
            </a:prstGeom>
            <a:noFill/>
          </p:spPr>
          <p:txBody>
            <a:bodyPr wrap="square" rtlCol="0">
              <a:spAutoFit/>
            </a:bodyPr>
            <a:lstStyle/>
            <a:p>
              <a:r>
                <a:rPr lang="en-US" sz="1200" dirty="0"/>
                <a:t>Photo: Purdue Exponent, Charlie Stapleton</a:t>
              </a:r>
            </a:p>
          </p:txBody>
        </p:sp>
        <p:sp>
          <p:nvSpPr>
            <p:cNvPr id="8" name="TextBox 7">
              <a:extLst>
                <a:ext uri="{FF2B5EF4-FFF2-40B4-BE49-F238E27FC236}">
                  <a16:creationId xmlns:a16="http://schemas.microsoft.com/office/drawing/2014/main" id="{F56D8477-A45F-F2E1-D745-085F8CFB65ED}"/>
                </a:ext>
              </a:extLst>
            </p:cNvPr>
            <p:cNvSpPr txBox="1"/>
            <p:nvPr/>
          </p:nvSpPr>
          <p:spPr>
            <a:xfrm>
              <a:off x="9030752" y="1471402"/>
              <a:ext cx="3132983" cy="276999"/>
            </a:xfrm>
            <a:prstGeom prst="rect">
              <a:avLst/>
            </a:prstGeom>
            <a:noFill/>
          </p:spPr>
          <p:txBody>
            <a:bodyPr wrap="square" rtlCol="0">
              <a:spAutoFit/>
            </a:bodyPr>
            <a:lstStyle/>
            <a:p>
              <a:r>
                <a:rPr lang="en-US" sz="1200" dirty="0"/>
                <a:t>November 2024 | Co-Rec Skateboard Fire</a:t>
              </a:r>
            </a:p>
          </p:txBody>
        </p:sp>
      </p:grpSp>
      <p:sp>
        <p:nvSpPr>
          <p:cNvPr id="5" name="Slide Number Placeholder 4">
            <a:extLst>
              <a:ext uri="{FF2B5EF4-FFF2-40B4-BE49-F238E27FC236}">
                <a16:creationId xmlns:a16="http://schemas.microsoft.com/office/drawing/2014/main" id="{204AABCC-61EA-DC1C-7E68-96A78FDF722B}"/>
              </a:ext>
            </a:extLst>
          </p:cNvPr>
          <p:cNvSpPr>
            <a:spLocks noGrp="1"/>
          </p:cNvSpPr>
          <p:nvPr>
            <p:ph type="sldNum" sz="quarter" idx="19"/>
          </p:nvPr>
        </p:nvSpPr>
        <p:spPr/>
        <p:txBody>
          <a:bodyPr/>
          <a:lstStyle/>
          <a:p>
            <a:fld id="{6D22F896-40B5-4ADD-8801-0D06FADFA095}" type="slidenum">
              <a:rPr lang="en-US" smtClean="0"/>
              <a:pPr/>
              <a:t>6</a:t>
            </a:fld>
            <a:endParaRPr lang="en-US" dirty="0"/>
          </a:p>
        </p:txBody>
      </p:sp>
    </p:spTree>
    <p:extLst>
      <p:ext uri="{BB962C8B-B14F-4D97-AF65-F5344CB8AC3E}">
        <p14:creationId xmlns:p14="http://schemas.microsoft.com/office/powerpoint/2010/main" val="2854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811AA-F899-EF74-CD3C-4B38FDCE0B7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8B7153-5674-FEE5-2067-A3725D0AF262}"/>
              </a:ext>
            </a:extLst>
          </p:cNvPr>
          <p:cNvSpPr>
            <a:spLocks noGrp="1"/>
          </p:cNvSpPr>
          <p:nvPr>
            <p:ph type="title"/>
          </p:nvPr>
        </p:nvSpPr>
        <p:spPr/>
        <p:txBody>
          <a:bodyPr>
            <a:normAutofit fontScale="90000"/>
          </a:bodyPr>
          <a:lstStyle/>
          <a:p>
            <a:r>
              <a:rPr lang="en-US" dirty="0"/>
              <a:t>Next Steps &amp; Continued Commitment</a:t>
            </a:r>
          </a:p>
        </p:txBody>
      </p:sp>
      <p:sp>
        <p:nvSpPr>
          <p:cNvPr id="3" name="Text Placeholder 2">
            <a:extLst>
              <a:ext uri="{FF2B5EF4-FFF2-40B4-BE49-F238E27FC236}">
                <a16:creationId xmlns:a16="http://schemas.microsoft.com/office/drawing/2014/main" id="{065DB4A8-DC78-D152-6635-7B76B1EDDF67}"/>
              </a:ext>
            </a:extLst>
          </p:cNvPr>
          <p:cNvSpPr>
            <a:spLocks noGrp="1"/>
          </p:cNvSpPr>
          <p:nvPr>
            <p:ph type="body" sz="quarter" idx="10"/>
          </p:nvPr>
        </p:nvSpPr>
        <p:spPr>
          <a:xfrm>
            <a:off x="457199" y="1320051"/>
            <a:ext cx="7478487" cy="4677979"/>
          </a:xfrm>
        </p:spPr>
        <p:txBody>
          <a:bodyPr/>
          <a:lstStyle/>
          <a:p>
            <a:pPr fontAlgn="base"/>
            <a:r>
              <a:rPr lang="en-US" sz="2800" b="1" dirty="0"/>
              <a:t>Finish Current Safety Projects: </a:t>
            </a:r>
            <a:r>
              <a:rPr lang="en-US" sz="2800" dirty="0"/>
              <a:t>Complete near-term improvements underway, then advance the next priority projects</a:t>
            </a:r>
          </a:p>
          <a:p>
            <a:pPr fontAlgn="base"/>
            <a:r>
              <a:rPr lang="en-US" sz="2800" b="1" dirty="0"/>
              <a:t>Pursue Key Future Improvements: </a:t>
            </a:r>
            <a:r>
              <a:rPr lang="en-US" sz="2800" dirty="0"/>
              <a:t>Develop and seek funding for priority bike/ped projects</a:t>
            </a:r>
          </a:p>
          <a:p>
            <a:pPr fontAlgn="base"/>
            <a:r>
              <a:rPr lang="en-US" sz="2800" b="1" dirty="0"/>
              <a:t>Evaluate &amp; Adapt Continually: </a:t>
            </a:r>
            <a:r>
              <a:rPr lang="en-US" sz="2800" dirty="0"/>
              <a:t>Keep analyzing crash/incident data and feedback each semester. </a:t>
            </a:r>
          </a:p>
          <a:p>
            <a:pPr fontAlgn="base"/>
            <a:r>
              <a:rPr lang="en-US" sz="2800" b="1" dirty="0"/>
              <a:t>Engage the Community:</a:t>
            </a:r>
            <a:r>
              <a:rPr lang="en-US" sz="2800" dirty="0"/>
              <a:t> Continue new student training; Maintain open channels for faculty, staff, and students to voice concerns and ideas. </a:t>
            </a:r>
          </a:p>
        </p:txBody>
      </p:sp>
      <p:pic>
        <p:nvPicPr>
          <p:cNvPr id="1026" name="Picture 2" descr="QR Code Image">
            <a:extLst>
              <a:ext uri="{FF2B5EF4-FFF2-40B4-BE49-F238E27FC236}">
                <a16:creationId xmlns:a16="http://schemas.microsoft.com/office/drawing/2014/main" id="{505FB59D-81B6-9EF4-1955-233B52EF6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4287" y="1320051"/>
            <a:ext cx="4027714" cy="40277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9BEE4DD-ED89-97A8-0DF1-69D0D4B9CBB0}"/>
              </a:ext>
            </a:extLst>
          </p:cNvPr>
          <p:cNvSpPr txBox="1"/>
          <p:nvPr/>
        </p:nvSpPr>
        <p:spPr>
          <a:xfrm>
            <a:off x="8164288" y="5159829"/>
            <a:ext cx="4027712" cy="646331"/>
          </a:xfrm>
          <a:prstGeom prst="rect">
            <a:avLst/>
          </a:prstGeom>
          <a:solidFill>
            <a:schemeClr val="accent1"/>
          </a:solidFill>
        </p:spPr>
        <p:txBody>
          <a:bodyPr wrap="square" rtlCol="0">
            <a:spAutoFit/>
          </a:bodyPr>
          <a:lstStyle/>
          <a:p>
            <a:pPr algn="ctr"/>
            <a:r>
              <a:rPr lang="en-US" dirty="0">
                <a:latin typeface="Acumin Pro Black" panose="020B0904020202020204" pitchFamily="34" charset="0"/>
              </a:rPr>
              <a:t>Purdue University </a:t>
            </a:r>
          </a:p>
          <a:p>
            <a:pPr algn="ctr"/>
            <a:r>
              <a:rPr lang="en-US" dirty="0">
                <a:latin typeface="Acumin Pro Black" panose="020B0904020202020204" pitchFamily="34" charset="0"/>
              </a:rPr>
              <a:t>Pedestrian Safety Training</a:t>
            </a:r>
          </a:p>
        </p:txBody>
      </p:sp>
      <p:sp>
        <p:nvSpPr>
          <p:cNvPr id="5" name="Slide Number Placeholder 4">
            <a:extLst>
              <a:ext uri="{FF2B5EF4-FFF2-40B4-BE49-F238E27FC236}">
                <a16:creationId xmlns:a16="http://schemas.microsoft.com/office/drawing/2014/main" id="{3FD5E74E-7C62-1A40-B794-699DF779D8EA}"/>
              </a:ext>
            </a:extLst>
          </p:cNvPr>
          <p:cNvSpPr>
            <a:spLocks noGrp="1"/>
          </p:cNvSpPr>
          <p:nvPr>
            <p:ph type="sldNum" sz="quarter" idx="19"/>
          </p:nvPr>
        </p:nvSpPr>
        <p:spPr/>
        <p:txBody>
          <a:bodyPr/>
          <a:lstStyle/>
          <a:p>
            <a:fld id="{6D22F896-40B5-4ADD-8801-0D06FADFA095}" type="slidenum">
              <a:rPr lang="en-US" smtClean="0"/>
              <a:pPr/>
              <a:t>7</a:t>
            </a:fld>
            <a:endParaRPr lang="en-US" dirty="0"/>
          </a:p>
        </p:txBody>
      </p:sp>
    </p:spTree>
    <p:extLst>
      <p:ext uri="{BB962C8B-B14F-4D97-AF65-F5344CB8AC3E}">
        <p14:creationId xmlns:p14="http://schemas.microsoft.com/office/powerpoint/2010/main" val="4124530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ky, outdoor, way, road&#10;">
            <a:extLst>
              <a:ext uri="{FF2B5EF4-FFF2-40B4-BE49-F238E27FC236}">
                <a16:creationId xmlns:a16="http://schemas.microsoft.com/office/drawing/2014/main" id="{D5C8F1ED-1DF7-4056-AD0D-721033F464EA}"/>
              </a:ext>
            </a:extLst>
          </p:cNvPr>
          <p:cNvPicPr>
            <a:picLocks noChangeAspect="1"/>
          </p:cNvPicPr>
          <p:nvPr/>
        </p:nvPicPr>
        <p:blipFill rotWithShape="1">
          <a:blip r:embed="rId3">
            <a:extLst>
              <a:ext uri="{28A0092B-C50C-407E-A947-70E740481C1C}">
                <a14:useLocalDpi xmlns:a14="http://schemas.microsoft.com/office/drawing/2010/main"/>
              </a:ext>
            </a:extLst>
          </a:blip>
          <a:srcRect l="3" t="12022" r="-4" b="31867"/>
          <a:stretch/>
        </p:blipFill>
        <p:spPr>
          <a:xfrm>
            <a:off x="20" y="10"/>
            <a:ext cx="12191980" cy="6857990"/>
          </a:xfrm>
          <a:prstGeom prst="rect">
            <a:avLst/>
          </a:prstGeom>
          <a:noFill/>
        </p:spPr>
      </p:pic>
      <p:sp>
        <p:nvSpPr>
          <p:cNvPr id="8" name="Subtitle 2">
            <a:extLst>
              <a:ext uri="{FF2B5EF4-FFF2-40B4-BE49-F238E27FC236}">
                <a16:creationId xmlns:a16="http://schemas.microsoft.com/office/drawing/2014/main" id="{0FDD3643-BA0F-4550-8DEC-B7B748BB2ED0}"/>
              </a:ext>
            </a:extLst>
          </p:cNvPr>
          <p:cNvSpPr txBox="1">
            <a:spLocks noGrp="1"/>
          </p:cNvSpPr>
          <p:nvPr>
            <p:ph type="title" idx="4294967295"/>
          </p:nvPr>
        </p:nvSpPr>
        <p:spPr>
          <a:xfrm>
            <a:off x="7820726" y="137361"/>
            <a:ext cx="4371254" cy="3657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ts val="0"/>
              </a:spcAft>
              <a:buClr>
                <a:schemeClr val="accent2"/>
              </a:buClr>
              <a:buSzTx/>
              <a:buFont typeface="Arial" panose="020B0604020202020204" pitchFamily="34" charset="0"/>
              <a:buNone/>
              <a:tabLst/>
              <a:defRPr/>
            </a:pPr>
            <a:r>
              <a:rPr kumimoji="0" lang="en-US" sz="1800" b="1" i="0" u="none" strike="noStrike" kern="1200" cap="none" spc="0" normalizeH="0" baseline="0" noProof="0" dirty="0">
                <a:ln>
                  <a:noFill/>
                </a:ln>
                <a:solidFill>
                  <a:schemeClr val="accent6">
                    <a:lumMod val="75000"/>
                  </a:schemeClr>
                </a:solidFill>
                <a:effectLst/>
                <a:uLnTx/>
                <a:uFillTx/>
                <a:latin typeface="+mn-lt"/>
                <a:ea typeface="+mn-ea"/>
                <a:cs typeface="+mn-cs"/>
              </a:rPr>
              <a:t>Third Street Student Success Corridor </a:t>
            </a:r>
          </a:p>
        </p:txBody>
      </p:sp>
      <p:sp>
        <p:nvSpPr>
          <p:cNvPr id="7" name="TextBox 6">
            <a:extLst>
              <a:ext uri="{FF2B5EF4-FFF2-40B4-BE49-F238E27FC236}">
                <a16:creationId xmlns:a16="http://schemas.microsoft.com/office/drawing/2014/main" id="{685BCA57-2545-450B-98C8-AAB01B9E3265}"/>
              </a:ext>
            </a:extLst>
          </p:cNvPr>
          <p:cNvSpPr txBox="1"/>
          <p:nvPr/>
        </p:nvSpPr>
        <p:spPr>
          <a:xfrm>
            <a:off x="9624" y="6518303"/>
            <a:ext cx="4419600" cy="276999"/>
          </a:xfrm>
          <a:prstGeom prst="rect">
            <a:avLst/>
          </a:prstGeom>
          <a:noFill/>
        </p:spPr>
        <p:txBody>
          <a:bodyPr wrap="square" rtlCol="0">
            <a:spAutoFit/>
          </a:bodyPr>
          <a:lstStyle/>
          <a:p>
            <a:r>
              <a:rPr lang="en-US" sz="1200" dirty="0">
                <a:solidFill>
                  <a:schemeClr val="accent4"/>
                </a:solidFill>
              </a:rPr>
              <a:t>Photo Credit: </a:t>
            </a:r>
            <a:r>
              <a:rPr lang="en-US" sz="1200" dirty="0">
                <a:solidFill>
                  <a:schemeClr val="accent4"/>
                </a:solidFill>
                <a:effectLst/>
                <a:ea typeface="Calibri" panose="020F0502020204030204" pitchFamily="34" charset="0"/>
              </a:rPr>
              <a:t>CJ Walker Photography</a:t>
            </a:r>
            <a:endParaRPr lang="en-US" sz="1200" dirty="0">
              <a:solidFill>
                <a:schemeClr val="accent4"/>
              </a:solidFill>
            </a:endParaRPr>
          </a:p>
        </p:txBody>
      </p:sp>
    </p:spTree>
    <p:extLst>
      <p:ext uri="{BB962C8B-B14F-4D97-AF65-F5344CB8AC3E}">
        <p14:creationId xmlns:p14="http://schemas.microsoft.com/office/powerpoint/2010/main" val="89414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59B32-A955-711B-F545-F0CA796F01CB}"/>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43F4A0DE-6299-ACB6-1FC8-F6A969A24C20}"/>
              </a:ext>
            </a:extLst>
          </p:cNvPr>
          <p:cNvSpPr>
            <a:spLocks noGrp="1"/>
          </p:cNvSpPr>
          <p:nvPr>
            <p:ph type="body" sz="quarter" idx="10"/>
          </p:nvPr>
        </p:nvSpPr>
        <p:spPr>
          <a:xfrm>
            <a:off x="924339" y="3434010"/>
            <a:ext cx="7874567" cy="1310518"/>
          </a:xfrm>
        </p:spPr>
        <p:txBody>
          <a:bodyPr>
            <a:normAutofit/>
          </a:bodyPr>
          <a:lstStyle/>
          <a:p>
            <a:endParaRPr lang="en-US" dirty="0"/>
          </a:p>
        </p:txBody>
      </p:sp>
    </p:spTree>
    <p:extLst>
      <p:ext uri="{BB962C8B-B14F-4D97-AF65-F5344CB8AC3E}">
        <p14:creationId xmlns:p14="http://schemas.microsoft.com/office/powerpoint/2010/main" val="100119751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EFFFF"/>
      </a:lt1>
      <a:dk2>
        <a:srgbClr val="55585F"/>
      </a:dk2>
      <a:lt2>
        <a:srgbClr val="CECACB"/>
      </a:lt2>
      <a:accent1>
        <a:srgbClr val="CFB891"/>
      </a:accent1>
      <a:accent2>
        <a:srgbClr val="555960"/>
      </a:accent2>
      <a:accent3>
        <a:srgbClr val="8D6F3D"/>
      </a:accent3>
      <a:accent4>
        <a:srgbClr val="FFFFFF"/>
      </a:accent4>
      <a:accent5>
        <a:srgbClr val="DAAA00"/>
      </a:accent5>
      <a:accent6>
        <a:srgbClr val="9D9694"/>
      </a:accent6>
      <a:hlink>
        <a:srgbClr val="000000"/>
      </a:hlink>
      <a:folHlink>
        <a:srgbClr val="FEFFF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MM-23-645083-Purdue-Alt-Widescreen-20230406-pgnumbers" id="{EEB0D467-47EB-2C42-9C94-874E996B9DEC}" vid="{189160D1-19F3-0445-A561-C193B0B944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87315f7-ece2-4603-a199-2d0f7f876eb1">
      <UserInfo>
        <DisplayName>Schott, Thomas H.</DisplayName>
        <AccountId>17</AccountId>
        <AccountType/>
      </UserInfo>
      <UserInfo>
        <DisplayName>Sarault, Olivia M</DisplayName>
        <AccountId>29</AccountId>
        <AccountType/>
      </UserInfo>
      <UserInfo>
        <DisplayName>Hiller, Kelly R</DisplayName>
        <AccountId>98</AccountId>
        <AccountType/>
      </UserInfo>
      <UserInfo>
        <DisplayName>Eddy, Abigail Ellen</DisplayName>
        <AccountId>46</AccountId>
        <AccountType/>
      </UserInfo>
      <UserInfo>
        <DisplayName>Gu, Yu Rain</DisplayName>
        <AccountId>77</AccountId>
        <AccountType/>
      </UserInfo>
      <UserInfo>
        <DisplayName>Reese, Kristy S</DisplayName>
        <AccountId>26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5407DC4C8D9A4A85F68FA2388FFFCB" ma:contentTypeVersion="16" ma:contentTypeDescription="Create a new document." ma:contentTypeScope="" ma:versionID="4997d1b61acda324d6bf9ebf95b17b36">
  <xsd:schema xmlns:xsd="http://www.w3.org/2001/XMLSchema" xmlns:xs="http://www.w3.org/2001/XMLSchema" xmlns:p="http://schemas.microsoft.com/office/2006/metadata/properties" xmlns:ns2="45cbef03-a212-4e98-8a83-d7051cd253b0" xmlns:ns3="f87315f7-ece2-4603-a199-2d0f7f876eb1" targetNamespace="http://schemas.microsoft.com/office/2006/metadata/properties" ma:root="true" ma:fieldsID="a52eb6147d18ac22ad3434846d4e6d11" ns2:_="" ns3:_="">
    <xsd:import namespace="45cbef03-a212-4e98-8a83-d7051cd253b0"/>
    <xsd:import namespace="f87315f7-ece2-4603-a199-2d0f7f876eb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cbef03-a212-4e98-8a83-d7051cd253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87315f7-ece2-4603-a199-2d0f7f876eb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DE0D6C-581B-4814-98E7-EF172D5D46A1}">
  <ds:schemaRefs>
    <ds:schemaRef ds:uri="f87315f7-ece2-4603-a199-2d0f7f876eb1"/>
    <ds:schemaRef ds:uri="http://purl.org/dc/terms/"/>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infopath/2007/PartnerControls"/>
    <ds:schemaRef ds:uri="45cbef03-a212-4e98-8a83-d7051cd253b0"/>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0B11BEE2-DDB7-48A8-8D7D-64C16429DD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cbef03-a212-4e98-8a83-d7051cd253b0"/>
    <ds:schemaRef ds:uri="f87315f7-ece2-4603-a199-2d0f7f876e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B64EEB-1B4A-4920-AA44-E234D7D487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MM-23-645083-Purdue-Alt-Widescreen-20230908</Template>
  <TotalTime>1416</TotalTime>
  <Words>591</Words>
  <Application>Microsoft Office PowerPoint</Application>
  <PresentationFormat>Widescreen</PresentationFormat>
  <Paragraphs>68</Paragraphs>
  <Slides>9</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Franklin Gothic Medium Cond</vt:lpstr>
      <vt:lpstr>Franklin Gothic Heavy</vt:lpstr>
      <vt:lpstr>Arial</vt:lpstr>
      <vt:lpstr>Acumin Pro Black</vt:lpstr>
      <vt:lpstr>Wingdings</vt:lpstr>
      <vt:lpstr>Calibri</vt:lpstr>
      <vt:lpstr>Acumin Pro</vt:lpstr>
      <vt:lpstr>Franklin Gothic Book</vt:lpstr>
      <vt:lpstr>Franklin Gothic Medium</vt:lpstr>
      <vt:lpstr>Office Theme</vt:lpstr>
      <vt:lpstr>Pedestrian &amp; Micro-mobility Safety</vt:lpstr>
      <vt:lpstr>Comprehensive Safety  - Our 3 E’s Framework</vt:lpstr>
      <vt:lpstr>Education – Building a Safe Campus Culture</vt:lpstr>
      <vt:lpstr>Engineering – Safer Streets &amp; Paths </vt:lpstr>
      <vt:lpstr>Enforcement – Targeted &amp; Visible</vt:lpstr>
      <vt:lpstr>Policy – Managing E-Scooters &amp; E-Bikes (EMPVs)</vt:lpstr>
      <vt:lpstr>Next Steps &amp; Continued Commitment</vt:lpstr>
      <vt:lpstr>Third Street Student Success Corridor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Franklin Gothic Italic 54</dc:title>
  <dc:creator>Kiefer, Robin M</dc:creator>
  <cp:lastModifiedBy>Bree Richards</cp:lastModifiedBy>
  <cp:revision>20</cp:revision>
  <cp:lastPrinted>2026-04-08T19:02:38Z</cp:lastPrinted>
  <dcterms:created xsi:type="dcterms:W3CDTF">2023-09-13T12:25:20Z</dcterms:created>
  <dcterms:modified xsi:type="dcterms:W3CDTF">2026-09-14T15:01:24Z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2023-02-20T19:00:53Z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b33bf962-ed92-4dd9-bc75-9825fb79b2e3</vt:lpwstr>
  </property>
  <property fmtid="{D5CDD505-2E9C-101B-9397-08002B2CF9AE}" pid="8" name="MSIP_Label_4044bd30-2ed7-4c9d-9d12-46200872a97b_ContentBits">
    <vt:lpwstr>0</vt:lpwstr>
  </property>
  <property fmtid="{D5CDD505-2E9C-101B-9397-08002B2CF9AE}" pid="9" name="ContentTypeId">
    <vt:lpwstr>0x010100365407DC4C8D9A4A85F68FA2388FFFCB</vt:lpwstr>
  </property>
  <property fmtid="{D5CDD505-2E9C-101B-9397-08002B2CF9AE}" pid="10" name="MediaServiceImageTags">
    <vt:lpwstr/>
  </property>
  <property fmtid="{D5CDD505-2E9C-101B-9397-08002B2CF9AE}" pid="11" name="_MarkAsFinal">
    <vt:bool>true</vt:bool>
  </property>
</Properties>
</file>