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A8A76C-0B9B-4ACF-B692-5A795394AF0D}" v="1" dt="2026-03-26T11:53:46.13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92" y="3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e Richards" userId="f9d84fa5-3e41-4167-af6e-1f5b7c2482ab" providerId="ADAL" clId="{55B0EC6A-E61D-4CA7-8655-93A504F1D0C9}"/>
    <pc:docChg chg="custSel modSld">
      <pc:chgData name="Bree Richards" userId="f9d84fa5-3e41-4167-af6e-1f5b7c2482ab" providerId="ADAL" clId="{55B0EC6A-E61D-4CA7-8655-93A504F1D0C9}" dt="2026-03-26T12:09:25.210" v="298" actId="962"/>
      <pc:docMkLst>
        <pc:docMk/>
      </pc:docMkLst>
      <pc:sldChg chg="modSp mod">
        <pc:chgData name="Bree Richards" userId="f9d84fa5-3e41-4167-af6e-1f5b7c2482ab" providerId="ADAL" clId="{55B0EC6A-E61D-4CA7-8655-93A504F1D0C9}" dt="2026-03-26T12:02:23.830" v="19" actId="962"/>
        <pc:sldMkLst>
          <pc:docMk/>
          <pc:sldMk cId="0" sldId="256"/>
        </pc:sldMkLst>
        <pc:spChg chg="mod">
          <ac:chgData name="Bree Richards" userId="f9d84fa5-3e41-4167-af6e-1f5b7c2482ab" providerId="ADAL" clId="{55B0EC6A-E61D-4CA7-8655-93A504F1D0C9}" dt="2026-03-26T12:02:23.830" v="19" actId="962"/>
          <ac:spMkLst>
            <pc:docMk/>
            <pc:sldMk cId="0" sldId="256"/>
            <ac:spMk id="2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36.821" v="1" actId="962"/>
          <ac:spMkLst>
            <pc:docMk/>
            <pc:sldMk cId="0" sldId="256"/>
            <ac:spMk id="6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37.440" v="2" actId="962"/>
          <ac:spMkLst>
            <pc:docMk/>
            <pc:sldMk cId="0" sldId="256"/>
            <ac:spMk id="7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39.184" v="5" actId="962"/>
          <ac:spMkLst>
            <pc:docMk/>
            <pc:sldMk cId="0" sldId="256"/>
            <ac:spMk id="10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39.716" v="6" actId="962"/>
          <ac:spMkLst>
            <pc:docMk/>
            <pc:sldMk cId="0" sldId="256"/>
            <ac:spMk id="11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43.339" v="12" actId="962"/>
          <ac:spMkLst>
            <pc:docMk/>
            <pc:sldMk cId="0" sldId="256"/>
            <ac:spMk id="19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43.950" v="13" actId="962"/>
          <ac:spMkLst>
            <pc:docMk/>
            <pc:sldMk cId="0" sldId="256"/>
            <ac:spMk id="20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44.470" v="14" actId="962"/>
          <ac:spMkLst>
            <pc:docMk/>
            <pc:sldMk cId="0" sldId="256"/>
            <ac:spMk id="21" creationId="{00000000-0000-0000-0000-000000000000}"/>
          </ac:spMkLst>
        </pc:spChg>
        <pc:spChg chg="mod">
          <ac:chgData name="Bree Richards" userId="f9d84fa5-3e41-4167-af6e-1f5b7c2482ab" providerId="ADAL" clId="{55B0EC6A-E61D-4CA7-8655-93A504F1D0C9}" dt="2026-03-26T11:57:46.630" v="16" actId="962"/>
          <ac:spMkLst>
            <pc:docMk/>
            <pc:sldMk cId="0" sldId="256"/>
            <ac:spMk id="26" creationId="{00000000-0000-0000-0000-000000000000}"/>
          </ac:spMkLst>
        </pc:spChg>
        <pc:grpChg chg="mod">
          <ac:chgData name="Bree Richards" userId="f9d84fa5-3e41-4167-af6e-1f5b7c2482ab" providerId="ADAL" clId="{55B0EC6A-E61D-4CA7-8655-93A504F1D0C9}" dt="2026-03-26T11:57:34.130" v="0" actId="962"/>
          <ac:grpSpMkLst>
            <pc:docMk/>
            <pc:sldMk cId="0" sldId="256"/>
            <ac:grpSpMk id="3" creationId="{00000000-0000-0000-0000-000000000000}"/>
          </ac:grpSpMkLst>
        </pc:grpChg>
        <pc:grpChg chg="mod">
          <ac:chgData name="Bree Richards" userId="f9d84fa5-3e41-4167-af6e-1f5b7c2482ab" providerId="ADAL" clId="{55B0EC6A-E61D-4CA7-8655-93A504F1D0C9}" dt="2026-03-26T11:57:40.336" v="7" actId="962"/>
          <ac:grpSpMkLst>
            <pc:docMk/>
            <pc:sldMk cId="0" sldId="256"/>
            <ac:grpSpMk id="12" creationId="{00000000-0000-0000-0000-000000000000}"/>
          </ac:grpSpMkLst>
        </pc:grpChg>
        <pc:grpChg chg="mod">
          <ac:chgData name="Bree Richards" userId="f9d84fa5-3e41-4167-af6e-1f5b7c2482ab" providerId="ADAL" clId="{55B0EC6A-E61D-4CA7-8655-93A504F1D0C9}" dt="2026-03-26T11:57:45.158" v="15" actId="962"/>
          <ac:grpSpMkLst>
            <pc:docMk/>
            <pc:sldMk cId="0" sldId="256"/>
            <ac:grpSpMk id="22" creationId="{00000000-0000-0000-0000-000000000000}"/>
          </ac:grpSpMkLst>
        </pc:grpChg>
        <pc:picChg chg="mod">
          <ac:chgData name="Bree Richards" userId="f9d84fa5-3e41-4167-af6e-1f5b7c2482ab" providerId="ADAL" clId="{55B0EC6A-E61D-4CA7-8655-93A504F1D0C9}" dt="2026-03-26T11:57:38.029" v="3" actId="962"/>
          <ac:picMkLst>
            <pc:docMk/>
            <pc:sldMk cId="0" sldId="256"/>
            <ac:picMk id="8" creationId="{00000000-0000-0000-0000-000000000000}"/>
          </ac:picMkLst>
        </pc:picChg>
        <pc:picChg chg="mod">
          <ac:chgData name="Bree Richards" userId="f9d84fa5-3e41-4167-af6e-1f5b7c2482ab" providerId="ADAL" clId="{55B0EC6A-E61D-4CA7-8655-93A504F1D0C9}" dt="2026-03-26T11:57:38.550" v="4" actId="962"/>
          <ac:picMkLst>
            <pc:docMk/>
            <pc:sldMk cId="0" sldId="256"/>
            <ac:picMk id="9" creationId="{00000000-0000-0000-0000-000000000000}"/>
          </ac:picMkLst>
        </pc:picChg>
        <pc:picChg chg="mod">
          <ac:chgData name="Bree Richards" userId="f9d84fa5-3e41-4167-af6e-1f5b7c2482ab" providerId="ADAL" clId="{55B0EC6A-E61D-4CA7-8655-93A504F1D0C9}" dt="2026-03-26T11:57:40.910" v="8" actId="962"/>
          <ac:picMkLst>
            <pc:docMk/>
            <pc:sldMk cId="0" sldId="256"/>
            <ac:picMk id="15" creationId="{00000000-0000-0000-0000-000000000000}"/>
          </ac:picMkLst>
        </pc:picChg>
        <pc:picChg chg="mod">
          <ac:chgData name="Bree Richards" userId="f9d84fa5-3e41-4167-af6e-1f5b7c2482ab" providerId="ADAL" clId="{55B0EC6A-E61D-4CA7-8655-93A504F1D0C9}" dt="2026-03-26T11:57:41.429" v="9" actId="962"/>
          <ac:picMkLst>
            <pc:docMk/>
            <pc:sldMk cId="0" sldId="256"/>
            <ac:picMk id="16" creationId="{00000000-0000-0000-0000-000000000000}"/>
          </ac:picMkLst>
        </pc:picChg>
        <pc:picChg chg="mod">
          <ac:chgData name="Bree Richards" userId="f9d84fa5-3e41-4167-af6e-1f5b7c2482ab" providerId="ADAL" clId="{55B0EC6A-E61D-4CA7-8655-93A504F1D0C9}" dt="2026-03-26T11:57:42.070" v="10" actId="962"/>
          <ac:picMkLst>
            <pc:docMk/>
            <pc:sldMk cId="0" sldId="256"/>
            <ac:picMk id="17" creationId="{00000000-0000-0000-0000-000000000000}"/>
          </ac:picMkLst>
        </pc:picChg>
        <pc:picChg chg="mod">
          <ac:chgData name="Bree Richards" userId="f9d84fa5-3e41-4167-af6e-1f5b7c2482ab" providerId="ADAL" clId="{55B0EC6A-E61D-4CA7-8655-93A504F1D0C9}" dt="2026-03-26T11:57:42.776" v="11" actId="962"/>
          <ac:picMkLst>
            <pc:docMk/>
            <pc:sldMk cId="0" sldId="256"/>
            <ac:picMk id="18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25.210" v="298" actId="962"/>
        <pc:sldMkLst>
          <pc:docMk/>
          <pc:sldMk cId="0" sldId="257"/>
        </pc:sldMkLst>
        <pc:picChg chg="mod">
          <ac:chgData name="Bree Richards" userId="f9d84fa5-3e41-4167-af6e-1f5b7c2482ab" providerId="ADAL" clId="{55B0EC6A-E61D-4CA7-8655-93A504F1D0C9}" dt="2026-03-26T12:09:25.210" v="298" actId="962"/>
          <ac:picMkLst>
            <pc:docMk/>
            <pc:sldMk cId="0" sldId="257"/>
            <ac:picMk id="4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8:56.340" v="280" actId="962"/>
        <pc:sldMkLst>
          <pc:docMk/>
          <pc:sldMk cId="0" sldId="258"/>
        </pc:sldMkLst>
        <pc:spChg chg="mod">
          <ac:chgData name="Bree Richards" userId="f9d84fa5-3e41-4167-af6e-1f5b7c2482ab" providerId="ADAL" clId="{55B0EC6A-E61D-4CA7-8655-93A504F1D0C9}" dt="2026-03-26T12:05:35.846" v="50" actId="20577"/>
          <ac:spMkLst>
            <pc:docMk/>
            <pc:sldMk cId="0" sldId="258"/>
            <ac:spMk id="2" creationId="{00000000-0000-0000-0000-000000000000}"/>
          </ac:spMkLst>
        </pc:spChg>
        <pc:picChg chg="mod">
          <ac:chgData name="Bree Richards" userId="f9d84fa5-3e41-4167-af6e-1f5b7c2482ab" providerId="ADAL" clId="{55B0EC6A-E61D-4CA7-8655-93A504F1D0C9}" dt="2026-03-26T12:08:56.340" v="280" actId="962"/>
          <ac:picMkLst>
            <pc:docMk/>
            <pc:sldMk cId="0" sldId="258"/>
            <ac:picMk id="5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2:10.670" v="18" actId="962"/>
        <pc:sldMkLst>
          <pc:docMk/>
          <pc:sldMk cId="0" sldId="259"/>
        </pc:sldMkLst>
        <pc:picChg chg="mod">
          <ac:chgData name="Bree Richards" userId="f9d84fa5-3e41-4167-af6e-1f5b7c2482ab" providerId="ADAL" clId="{55B0EC6A-E61D-4CA7-8655-93A504F1D0C9}" dt="2026-03-26T12:02:10.670" v="18" actId="962"/>
          <ac:picMkLst>
            <pc:docMk/>
            <pc:sldMk cId="0" sldId="259"/>
            <ac:picMk id="3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8:59.229" v="282" actId="962"/>
        <pc:sldMkLst>
          <pc:docMk/>
          <pc:sldMk cId="0" sldId="260"/>
        </pc:sldMkLst>
        <pc:spChg chg="mod">
          <ac:chgData name="Bree Richards" userId="f9d84fa5-3e41-4167-af6e-1f5b7c2482ab" providerId="ADAL" clId="{55B0EC6A-E61D-4CA7-8655-93A504F1D0C9}" dt="2026-03-26T12:05:57.234" v="78" actId="14100"/>
          <ac:spMkLst>
            <pc:docMk/>
            <pc:sldMk cId="0" sldId="260"/>
            <ac:spMk id="2" creationId="{00000000-0000-0000-0000-000000000000}"/>
          </ac:spMkLst>
        </pc:spChg>
        <pc:spChg chg="ord">
          <ac:chgData name="Bree Richards" userId="f9d84fa5-3e41-4167-af6e-1f5b7c2482ab" providerId="ADAL" clId="{55B0EC6A-E61D-4CA7-8655-93A504F1D0C9}" dt="2026-03-26T12:04:45.236" v="29" actId="13244"/>
          <ac:spMkLst>
            <pc:docMk/>
            <pc:sldMk cId="0" sldId="260"/>
            <ac:spMk id="5" creationId="{00000000-0000-0000-0000-000000000000}"/>
          </ac:spMkLst>
        </pc:spChg>
        <pc:spChg chg="ord">
          <ac:chgData name="Bree Richards" userId="f9d84fa5-3e41-4167-af6e-1f5b7c2482ab" providerId="ADAL" clId="{55B0EC6A-E61D-4CA7-8655-93A504F1D0C9}" dt="2026-03-26T12:04:36.441" v="27" actId="13244"/>
          <ac:spMkLst>
            <pc:docMk/>
            <pc:sldMk cId="0" sldId="260"/>
            <ac:spMk id="6" creationId="{00000000-0000-0000-0000-000000000000}"/>
          </ac:spMkLst>
        </pc:spChg>
        <pc:spChg chg="ord">
          <ac:chgData name="Bree Richards" userId="f9d84fa5-3e41-4167-af6e-1f5b7c2482ab" providerId="ADAL" clId="{55B0EC6A-E61D-4CA7-8655-93A504F1D0C9}" dt="2026-03-26T12:04:40.494" v="28" actId="13244"/>
          <ac:spMkLst>
            <pc:docMk/>
            <pc:sldMk cId="0" sldId="260"/>
            <ac:spMk id="7" creationId="{00000000-0000-0000-0000-000000000000}"/>
          </ac:spMkLst>
        </pc:spChg>
        <pc:picChg chg="mod">
          <ac:chgData name="Bree Richards" userId="f9d84fa5-3e41-4167-af6e-1f5b7c2482ab" providerId="ADAL" clId="{55B0EC6A-E61D-4CA7-8655-93A504F1D0C9}" dt="2026-03-26T12:08:59.229" v="282" actId="962"/>
          <ac:picMkLst>
            <pc:docMk/>
            <pc:sldMk cId="0" sldId="260"/>
            <ac:picMk id="8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01.810" v="284" actId="962"/>
        <pc:sldMkLst>
          <pc:docMk/>
          <pc:sldMk cId="0" sldId="261"/>
        </pc:sldMkLst>
        <pc:spChg chg="mod">
          <ac:chgData name="Bree Richards" userId="f9d84fa5-3e41-4167-af6e-1f5b7c2482ab" providerId="ADAL" clId="{55B0EC6A-E61D-4CA7-8655-93A504F1D0C9}" dt="2026-03-26T12:06:12.270" v="107" actId="14100"/>
          <ac:spMkLst>
            <pc:docMk/>
            <pc:sldMk cId="0" sldId="261"/>
            <ac:spMk id="2" creationId="{00000000-0000-0000-0000-000000000000}"/>
          </ac:spMkLst>
        </pc:spChg>
        <pc:picChg chg="mod">
          <ac:chgData name="Bree Richards" userId="f9d84fa5-3e41-4167-af6e-1f5b7c2482ab" providerId="ADAL" clId="{55B0EC6A-E61D-4CA7-8655-93A504F1D0C9}" dt="2026-03-26T12:09:01.810" v="284" actId="962"/>
          <ac:picMkLst>
            <pc:docMk/>
            <pc:sldMk cId="0" sldId="261"/>
            <ac:picMk id="4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05.170" v="286" actId="962"/>
        <pc:sldMkLst>
          <pc:docMk/>
          <pc:sldMk cId="0" sldId="262"/>
        </pc:sldMkLst>
        <pc:spChg chg="mod">
          <ac:chgData name="Bree Richards" userId="f9d84fa5-3e41-4167-af6e-1f5b7c2482ab" providerId="ADAL" clId="{55B0EC6A-E61D-4CA7-8655-93A504F1D0C9}" dt="2026-03-26T12:06:32.719" v="140" actId="14100"/>
          <ac:spMkLst>
            <pc:docMk/>
            <pc:sldMk cId="0" sldId="262"/>
            <ac:spMk id="2" creationId="{00000000-0000-0000-0000-000000000000}"/>
          </ac:spMkLst>
        </pc:spChg>
        <pc:picChg chg="mod ord">
          <ac:chgData name="Bree Richards" userId="f9d84fa5-3e41-4167-af6e-1f5b7c2482ab" providerId="ADAL" clId="{55B0EC6A-E61D-4CA7-8655-93A504F1D0C9}" dt="2026-03-26T12:09:05.170" v="286" actId="962"/>
          <ac:picMkLst>
            <pc:docMk/>
            <pc:sldMk cId="0" sldId="262"/>
            <ac:picMk id="4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08.720" v="288" actId="962"/>
        <pc:sldMkLst>
          <pc:docMk/>
          <pc:sldMk cId="0" sldId="263"/>
        </pc:sldMkLst>
        <pc:spChg chg="mod">
          <ac:chgData name="Bree Richards" userId="f9d84fa5-3e41-4167-af6e-1f5b7c2482ab" providerId="ADAL" clId="{55B0EC6A-E61D-4CA7-8655-93A504F1D0C9}" dt="2026-03-26T12:07:10.610" v="174" actId="14100"/>
          <ac:spMkLst>
            <pc:docMk/>
            <pc:sldMk cId="0" sldId="263"/>
            <ac:spMk id="2" creationId="{00000000-0000-0000-0000-000000000000}"/>
          </ac:spMkLst>
        </pc:spChg>
        <pc:picChg chg="mod ord">
          <ac:chgData name="Bree Richards" userId="f9d84fa5-3e41-4167-af6e-1f5b7c2482ab" providerId="ADAL" clId="{55B0EC6A-E61D-4CA7-8655-93A504F1D0C9}" dt="2026-03-26T12:09:08.720" v="288" actId="962"/>
          <ac:picMkLst>
            <pc:docMk/>
            <pc:sldMk cId="0" sldId="263"/>
            <ac:picMk id="4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12.396" v="290" actId="962"/>
        <pc:sldMkLst>
          <pc:docMk/>
          <pc:sldMk cId="0" sldId="264"/>
        </pc:sldMkLst>
        <pc:spChg chg="mod">
          <ac:chgData name="Bree Richards" userId="f9d84fa5-3e41-4167-af6e-1f5b7c2482ab" providerId="ADAL" clId="{55B0EC6A-E61D-4CA7-8655-93A504F1D0C9}" dt="2026-03-26T12:07:34.300" v="205" actId="14100"/>
          <ac:spMkLst>
            <pc:docMk/>
            <pc:sldMk cId="0" sldId="264"/>
            <ac:spMk id="2" creationId="{00000000-0000-0000-0000-000000000000}"/>
          </ac:spMkLst>
        </pc:spChg>
        <pc:spChg chg="ord">
          <ac:chgData name="Bree Richards" userId="f9d84fa5-3e41-4167-af6e-1f5b7c2482ab" providerId="ADAL" clId="{55B0EC6A-E61D-4CA7-8655-93A504F1D0C9}" dt="2026-03-26T12:03:50.200" v="24" actId="13244"/>
          <ac:spMkLst>
            <pc:docMk/>
            <pc:sldMk cId="0" sldId="264"/>
            <ac:spMk id="7" creationId="{00000000-0000-0000-0000-000000000000}"/>
          </ac:spMkLst>
        </pc:spChg>
        <pc:graphicFrameChg chg="ord">
          <ac:chgData name="Bree Richards" userId="f9d84fa5-3e41-4167-af6e-1f5b7c2482ab" providerId="ADAL" clId="{55B0EC6A-E61D-4CA7-8655-93A504F1D0C9}" dt="2026-03-26T12:03:48.869" v="23" actId="13244"/>
          <ac:graphicFrameMkLst>
            <pc:docMk/>
            <pc:sldMk cId="0" sldId="264"/>
            <ac:graphicFrameMk id="6" creationId="{00000000-0000-0000-0000-000000000000}"/>
          </ac:graphicFrameMkLst>
        </pc:graphicFrameChg>
        <pc:picChg chg="mod ord">
          <ac:chgData name="Bree Richards" userId="f9d84fa5-3e41-4167-af6e-1f5b7c2482ab" providerId="ADAL" clId="{55B0EC6A-E61D-4CA7-8655-93A504F1D0C9}" dt="2026-03-26T12:09:12.396" v="290" actId="962"/>
          <ac:picMkLst>
            <pc:docMk/>
            <pc:sldMk cId="0" sldId="264"/>
            <ac:picMk id="4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15.218" v="292" actId="962"/>
        <pc:sldMkLst>
          <pc:docMk/>
          <pc:sldMk cId="0" sldId="265"/>
        </pc:sldMkLst>
        <pc:spChg chg="mod">
          <ac:chgData name="Bree Richards" userId="f9d84fa5-3e41-4167-af6e-1f5b7c2482ab" providerId="ADAL" clId="{55B0EC6A-E61D-4CA7-8655-93A504F1D0C9}" dt="2026-03-26T12:07:55.209" v="231" actId="20577"/>
          <ac:spMkLst>
            <pc:docMk/>
            <pc:sldMk cId="0" sldId="265"/>
            <ac:spMk id="2" creationId="{00000000-0000-0000-0000-000000000000}"/>
          </ac:spMkLst>
        </pc:spChg>
        <pc:spChg chg="ord">
          <ac:chgData name="Bree Richards" userId="f9d84fa5-3e41-4167-af6e-1f5b7c2482ab" providerId="ADAL" clId="{55B0EC6A-E61D-4CA7-8655-93A504F1D0C9}" dt="2026-03-26T12:04:00.876" v="26" actId="13244"/>
          <ac:spMkLst>
            <pc:docMk/>
            <pc:sldMk cId="0" sldId="265"/>
            <ac:spMk id="7" creationId="{00000000-0000-0000-0000-000000000000}"/>
          </ac:spMkLst>
        </pc:spChg>
        <pc:picChg chg="mod ord">
          <ac:chgData name="Bree Richards" userId="f9d84fa5-3e41-4167-af6e-1f5b7c2482ab" providerId="ADAL" clId="{55B0EC6A-E61D-4CA7-8655-93A504F1D0C9}" dt="2026-03-26T12:09:15.218" v="292" actId="962"/>
          <ac:picMkLst>
            <pc:docMk/>
            <pc:sldMk cId="0" sldId="265"/>
            <ac:picMk id="4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18.550" v="294" actId="962"/>
        <pc:sldMkLst>
          <pc:docMk/>
          <pc:sldMk cId="0" sldId="266"/>
        </pc:sldMkLst>
        <pc:spChg chg="mod">
          <ac:chgData name="Bree Richards" userId="f9d84fa5-3e41-4167-af6e-1f5b7c2482ab" providerId="ADAL" clId="{55B0EC6A-E61D-4CA7-8655-93A504F1D0C9}" dt="2026-03-26T12:08:07.640" v="252" actId="20577"/>
          <ac:spMkLst>
            <pc:docMk/>
            <pc:sldMk cId="0" sldId="266"/>
            <ac:spMk id="2" creationId="{00000000-0000-0000-0000-000000000000}"/>
          </ac:spMkLst>
        </pc:spChg>
        <pc:picChg chg="mod">
          <ac:chgData name="Bree Richards" userId="f9d84fa5-3e41-4167-af6e-1f5b7c2482ab" providerId="ADAL" clId="{55B0EC6A-E61D-4CA7-8655-93A504F1D0C9}" dt="2026-03-26T12:09:18.550" v="294" actId="962"/>
          <ac:picMkLst>
            <pc:docMk/>
            <pc:sldMk cId="0" sldId="266"/>
            <ac:picMk id="4" creationId="{00000000-0000-0000-0000-000000000000}"/>
          </ac:picMkLst>
        </pc:picChg>
      </pc:sldChg>
      <pc:sldChg chg="modSp mod">
        <pc:chgData name="Bree Richards" userId="f9d84fa5-3e41-4167-af6e-1f5b7c2482ab" providerId="ADAL" clId="{55B0EC6A-E61D-4CA7-8655-93A504F1D0C9}" dt="2026-03-26T12:09:21.115" v="296" actId="962"/>
        <pc:sldMkLst>
          <pc:docMk/>
          <pc:sldMk cId="0" sldId="267"/>
        </pc:sldMkLst>
        <pc:spChg chg="mod">
          <ac:chgData name="Bree Richards" userId="f9d84fa5-3e41-4167-af6e-1f5b7c2482ab" providerId="ADAL" clId="{55B0EC6A-E61D-4CA7-8655-93A504F1D0C9}" dt="2026-03-26T12:08:20.053" v="278" actId="20577"/>
          <ac:spMkLst>
            <pc:docMk/>
            <pc:sldMk cId="0" sldId="267"/>
            <ac:spMk id="2" creationId="{00000000-0000-0000-0000-000000000000}"/>
          </ac:spMkLst>
        </pc:spChg>
        <pc:picChg chg="mod">
          <ac:chgData name="Bree Richards" userId="f9d84fa5-3e41-4167-af6e-1f5b7c2482ab" providerId="ADAL" clId="{55B0EC6A-E61D-4CA7-8655-93A504F1D0C9}" dt="2026-03-26T12:09:21.115" v="296" actId="962"/>
          <ac:picMkLst>
            <pc:docMk/>
            <pc:sldMk cId="0" sldId="267"/>
            <ac:picMk id="4" creationId="{00000000-0000-0000-0000-000000000000}"/>
          </ac:picMkLst>
        </pc:picChg>
      </pc:sldChg>
    </pc:docChg>
  </pc:docChgLst>
  <pc:docChgLst>
    <pc:chgData name="Bree Richards" userId="NBDsKItMr0oWYgXM1TDT3nxJFO22hAme1NB1se8a8cc=" providerId="None" clId="Web-{B4A8A76C-0B9B-4ACF-B692-5A795394AF0D}"/>
    <pc:docChg chg="modSld">
      <pc:chgData name="Bree Richards" userId="NBDsKItMr0oWYgXM1TDT3nxJFO22hAme1NB1se8a8cc=" providerId="None" clId="Web-{B4A8A76C-0B9B-4ACF-B692-5A795394AF0D}" dt="2026-03-26T11:53:46.134" v="0"/>
      <pc:docMkLst>
        <pc:docMk/>
      </pc:docMkLst>
      <pc:sldChg chg="modSp">
        <pc:chgData name="Bree Richards" userId="NBDsKItMr0oWYgXM1TDT3nxJFO22hAme1NB1se8a8cc=" providerId="None" clId="Web-{B4A8A76C-0B9B-4ACF-B692-5A795394AF0D}" dt="2026-03-26T11:53:46.134" v="0"/>
        <pc:sldMkLst>
          <pc:docMk/>
          <pc:sldMk cId="0" sldId="259"/>
        </pc:sldMkLst>
        <pc:spChg chg="mod">
          <ac:chgData name="Bree Richards" userId="NBDsKItMr0oWYgXM1TDT3nxJFO22hAme1NB1se8a8cc=" providerId="None" clId="Web-{B4A8A76C-0B9B-4ACF-B692-5A795394AF0D}" dt="2026-03-26T11:53:46.134" v="0"/>
          <ac:spMkLst>
            <pc:docMk/>
            <pc:sldMk cId="0" sldId="259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1">
                <a:solidFill>
                  <a:srgbClr val="C8B8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1">
                <a:solidFill>
                  <a:srgbClr val="C8B8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1">
                <a:solidFill>
                  <a:srgbClr val="C8B8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1">
                <a:solidFill>
                  <a:srgbClr val="C8B8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200667" y="6270568"/>
            <a:ext cx="0" cy="160020"/>
          </a:xfrm>
          <a:custGeom>
            <a:avLst/>
            <a:gdLst/>
            <a:ahLst/>
            <a:cxnLst/>
            <a:rect l="l" t="t" r="r" b="b"/>
            <a:pathLst>
              <a:path h="160020">
                <a:moveTo>
                  <a:pt x="0" y="0"/>
                </a:moveTo>
                <a:lnTo>
                  <a:pt x="0" y="16002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50843" y="5977991"/>
            <a:ext cx="205104" cy="258445"/>
          </a:xfrm>
          <a:custGeom>
            <a:avLst/>
            <a:gdLst/>
            <a:ahLst/>
            <a:cxnLst/>
            <a:rect l="l" t="t" r="r" b="b"/>
            <a:pathLst>
              <a:path w="205105" h="258445">
                <a:moveTo>
                  <a:pt x="105402" y="257818"/>
                </a:moveTo>
                <a:lnTo>
                  <a:pt x="0" y="257818"/>
                </a:lnTo>
                <a:lnTo>
                  <a:pt x="0" y="239260"/>
                </a:lnTo>
                <a:lnTo>
                  <a:pt x="28224" y="231307"/>
                </a:lnTo>
                <a:lnTo>
                  <a:pt x="28224" y="28057"/>
                </a:lnTo>
                <a:lnTo>
                  <a:pt x="661" y="20104"/>
                </a:lnTo>
                <a:lnTo>
                  <a:pt x="661" y="0"/>
                </a:lnTo>
                <a:lnTo>
                  <a:pt x="108709" y="0"/>
                </a:lnTo>
                <a:lnTo>
                  <a:pt x="153441" y="4352"/>
                </a:lnTo>
                <a:lnTo>
                  <a:pt x="183268" y="17922"/>
                </a:lnTo>
                <a:lnTo>
                  <a:pt x="189803" y="27173"/>
                </a:lnTo>
                <a:lnTo>
                  <a:pt x="77397" y="27173"/>
                </a:lnTo>
                <a:lnTo>
                  <a:pt x="77397" y="126810"/>
                </a:lnTo>
                <a:lnTo>
                  <a:pt x="187570" y="126810"/>
                </a:lnTo>
                <a:lnTo>
                  <a:pt x="183902" y="132278"/>
                </a:lnTo>
                <a:lnTo>
                  <a:pt x="157627" y="146548"/>
                </a:lnTo>
                <a:lnTo>
                  <a:pt x="121057" y="151333"/>
                </a:lnTo>
                <a:lnTo>
                  <a:pt x="77397" y="151333"/>
                </a:lnTo>
                <a:lnTo>
                  <a:pt x="77397" y="231307"/>
                </a:lnTo>
                <a:lnTo>
                  <a:pt x="105402" y="239260"/>
                </a:lnTo>
                <a:lnTo>
                  <a:pt x="105402" y="257818"/>
                </a:lnTo>
                <a:close/>
              </a:path>
              <a:path w="205105" h="258445">
                <a:moveTo>
                  <a:pt x="187570" y="126810"/>
                </a:moveTo>
                <a:lnTo>
                  <a:pt x="77397" y="126810"/>
                </a:lnTo>
                <a:lnTo>
                  <a:pt x="128775" y="123054"/>
                </a:lnTo>
                <a:lnTo>
                  <a:pt x="138236" y="117894"/>
                </a:lnTo>
                <a:lnTo>
                  <a:pt x="146581" y="109937"/>
                </a:lnTo>
                <a:lnTo>
                  <a:pt x="152528" y="97051"/>
                </a:lnTo>
                <a:lnTo>
                  <a:pt x="154795" y="77102"/>
                </a:lnTo>
                <a:lnTo>
                  <a:pt x="153885" y="59048"/>
                </a:lnTo>
                <a:lnTo>
                  <a:pt x="148345" y="43024"/>
                </a:lnTo>
                <a:lnTo>
                  <a:pt x="133957" y="31557"/>
                </a:lnTo>
                <a:lnTo>
                  <a:pt x="106504" y="27173"/>
                </a:lnTo>
                <a:lnTo>
                  <a:pt x="189803" y="27173"/>
                </a:lnTo>
                <a:lnTo>
                  <a:pt x="199906" y="41475"/>
                </a:lnTo>
                <a:lnTo>
                  <a:pt x="205070" y="75776"/>
                </a:lnTo>
                <a:lnTo>
                  <a:pt x="199758" y="108646"/>
                </a:lnTo>
                <a:lnTo>
                  <a:pt x="187570" y="1268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445207" y="5977991"/>
            <a:ext cx="494665" cy="258445"/>
          </a:xfrm>
          <a:custGeom>
            <a:avLst/>
            <a:gdLst/>
            <a:ahLst/>
            <a:cxnLst/>
            <a:rect l="l" t="t" r="r" b="b"/>
            <a:pathLst>
              <a:path w="494664" h="258445">
                <a:moveTo>
                  <a:pt x="237274" y="239268"/>
                </a:moveTo>
                <a:lnTo>
                  <a:pt x="206400" y="229108"/>
                </a:lnTo>
                <a:lnTo>
                  <a:pt x="164973" y="148031"/>
                </a:lnTo>
                <a:lnTo>
                  <a:pt x="158775" y="135877"/>
                </a:lnTo>
                <a:lnTo>
                  <a:pt x="178041" y="125717"/>
                </a:lnTo>
                <a:lnTo>
                  <a:pt x="179298" y="125044"/>
                </a:lnTo>
                <a:lnTo>
                  <a:pt x="193497" y="111074"/>
                </a:lnTo>
                <a:lnTo>
                  <a:pt x="201752" y="92875"/>
                </a:lnTo>
                <a:lnTo>
                  <a:pt x="204419" y="69380"/>
                </a:lnTo>
                <a:lnTo>
                  <a:pt x="199542" y="39331"/>
                </a:lnTo>
                <a:lnTo>
                  <a:pt x="190906" y="27406"/>
                </a:lnTo>
                <a:lnTo>
                  <a:pt x="183819" y="17627"/>
                </a:lnTo>
                <a:lnTo>
                  <a:pt x="155575" y="4445"/>
                </a:lnTo>
                <a:lnTo>
                  <a:pt x="153924" y="4279"/>
                </a:lnTo>
                <a:lnTo>
                  <a:pt x="153924" y="73799"/>
                </a:lnTo>
                <a:lnTo>
                  <a:pt x="152425" y="91541"/>
                </a:lnTo>
                <a:lnTo>
                  <a:pt x="147878" y="104940"/>
                </a:lnTo>
                <a:lnTo>
                  <a:pt x="140246" y="114871"/>
                </a:lnTo>
                <a:lnTo>
                  <a:pt x="129438" y="122174"/>
                </a:lnTo>
                <a:lnTo>
                  <a:pt x="77177" y="125717"/>
                </a:lnTo>
                <a:lnTo>
                  <a:pt x="77177" y="27406"/>
                </a:lnTo>
                <a:lnTo>
                  <a:pt x="115328" y="27406"/>
                </a:lnTo>
                <a:lnTo>
                  <a:pt x="133731" y="30645"/>
                </a:lnTo>
                <a:lnTo>
                  <a:pt x="145618" y="39916"/>
                </a:lnTo>
                <a:lnTo>
                  <a:pt x="152019" y="54521"/>
                </a:lnTo>
                <a:lnTo>
                  <a:pt x="153924" y="73799"/>
                </a:lnTo>
                <a:lnTo>
                  <a:pt x="153924" y="4279"/>
                </a:lnTo>
                <a:lnTo>
                  <a:pt x="113118" y="0"/>
                </a:lnTo>
                <a:lnTo>
                  <a:pt x="228" y="0"/>
                </a:lnTo>
                <a:lnTo>
                  <a:pt x="228" y="20104"/>
                </a:lnTo>
                <a:lnTo>
                  <a:pt x="28232" y="28067"/>
                </a:lnTo>
                <a:lnTo>
                  <a:pt x="28232" y="231317"/>
                </a:lnTo>
                <a:lnTo>
                  <a:pt x="0" y="239268"/>
                </a:lnTo>
                <a:lnTo>
                  <a:pt x="0" y="257822"/>
                </a:lnTo>
                <a:lnTo>
                  <a:pt x="105410" y="257822"/>
                </a:lnTo>
                <a:lnTo>
                  <a:pt x="105410" y="239268"/>
                </a:lnTo>
                <a:lnTo>
                  <a:pt x="77177" y="231317"/>
                </a:lnTo>
                <a:lnTo>
                  <a:pt x="77177" y="148031"/>
                </a:lnTo>
                <a:lnTo>
                  <a:pt x="112242" y="148031"/>
                </a:lnTo>
                <a:lnTo>
                  <a:pt x="165379" y="257822"/>
                </a:lnTo>
                <a:lnTo>
                  <a:pt x="237274" y="257822"/>
                </a:lnTo>
                <a:lnTo>
                  <a:pt x="237274" y="239268"/>
                </a:lnTo>
                <a:close/>
              </a:path>
              <a:path w="494664" h="258445">
                <a:moveTo>
                  <a:pt x="494385" y="126149"/>
                </a:moveTo>
                <a:lnTo>
                  <a:pt x="486867" y="71120"/>
                </a:lnTo>
                <a:lnTo>
                  <a:pt x="465074" y="31686"/>
                </a:lnTo>
                <a:lnTo>
                  <a:pt x="458774" y="27406"/>
                </a:lnTo>
                <a:lnTo>
                  <a:pt x="441452" y="15646"/>
                </a:lnTo>
                <a:lnTo>
                  <a:pt x="441452" y="134112"/>
                </a:lnTo>
                <a:lnTo>
                  <a:pt x="434238" y="188531"/>
                </a:lnTo>
                <a:lnTo>
                  <a:pt x="416458" y="217589"/>
                </a:lnTo>
                <a:lnTo>
                  <a:pt x="393915" y="229209"/>
                </a:lnTo>
                <a:lnTo>
                  <a:pt x="372440" y="231317"/>
                </a:lnTo>
                <a:lnTo>
                  <a:pt x="335610" y="231317"/>
                </a:lnTo>
                <a:lnTo>
                  <a:pt x="335610" y="27406"/>
                </a:lnTo>
                <a:lnTo>
                  <a:pt x="372440" y="27406"/>
                </a:lnTo>
                <a:lnTo>
                  <a:pt x="406755" y="33756"/>
                </a:lnTo>
                <a:lnTo>
                  <a:pt x="427875" y="53251"/>
                </a:lnTo>
                <a:lnTo>
                  <a:pt x="438518" y="86487"/>
                </a:lnTo>
                <a:lnTo>
                  <a:pt x="441452" y="134112"/>
                </a:lnTo>
                <a:lnTo>
                  <a:pt x="441452" y="15646"/>
                </a:lnTo>
                <a:lnTo>
                  <a:pt x="430098" y="7937"/>
                </a:lnTo>
                <a:lnTo>
                  <a:pt x="383019" y="0"/>
                </a:lnTo>
                <a:lnTo>
                  <a:pt x="258660" y="0"/>
                </a:lnTo>
                <a:lnTo>
                  <a:pt x="258660" y="20104"/>
                </a:lnTo>
                <a:lnTo>
                  <a:pt x="286219" y="28067"/>
                </a:lnTo>
                <a:lnTo>
                  <a:pt x="286219" y="231533"/>
                </a:lnTo>
                <a:lnTo>
                  <a:pt x="258216" y="239268"/>
                </a:lnTo>
                <a:lnTo>
                  <a:pt x="258216" y="257822"/>
                </a:lnTo>
                <a:lnTo>
                  <a:pt x="377507" y="257822"/>
                </a:lnTo>
                <a:lnTo>
                  <a:pt x="427126" y="250545"/>
                </a:lnTo>
                <a:lnTo>
                  <a:pt x="457669" y="231317"/>
                </a:lnTo>
                <a:lnTo>
                  <a:pt x="463816" y="227444"/>
                </a:lnTo>
                <a:lnTo>
                  <a:pt x="486575" y="186613"/>
                </a:lnTo>
                <a:lnTo>
                  <a:pt x="494385" y="126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0842" y="6291261"/>
            <a:ext cx="122160" cy="12195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1073" y="6291261"/>
            <a:ext cx="121498" cy="120182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2301006" y="6291261"/>
            <a:ext cx="55244" cy="120014"/>
          </a:xfrm>
          <a:custGeom>
            <a:avLst/>
            <a:gdLst/>
            <a:ahLst/>
            <a:cxnLst/>
            <a:rect l="l" t="t" r="r" b="b"/>
            <a:pathLst>
              <a:path w="55244" h="120014">
                <a:moveTo>
                  <a:pt x="54906" y="119961"/>
                </a:moveTo>
                <a:lnTo>
                  <a:pt x="0" y="119961"/>
                </a:lnTo>
                <a:lnTo>
                  <a:pt x="0" y="108252"/>
                </a:lnTo>
                <a:lnTo>
                  <a:pt x="13450" y="104276"/>
                </a:lnTo>
                <a:lnTo>
                  <a:pt x="13450" y="15906"/>
                </a:lnTo>
                <a:lnTo>
                  <a:pt x="0" y="11929"/>
                </a:lnTo>
                <a:lnTo>
                  <a:pt x="0" y="0"/>
                </a:lnTo>
                <a:lnTo>
                  <a:pt x="54906" y="0"/>
                </a:lnTo>
                <a:lnTo>
                  <a:pt x="54906" y="11929"/>
                </a:lnTo>
                <a:lnTo>
                  <a:pt x="41455" y="15906"/>
                </a:lnTo>
                <a:lnTo>
                  <a:pt x="41455" y="104276"/>
                </a:lnTo>
                <a:lnTo>
                  <a:pt x="54906" y="108252"/>
                </a:lnTo>
                <a:lnTo>
                  <a:pt x="54906" y="119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041907" y="6291261"/>
            <a:ext cx="55244" cy="120014"/>
          </a:xfrm>
          <a:custGeom>
            <a:avLst/>
            <a:gdLst/>
            <a:ahLst/>
            <a:cxnLst/>
            <a:rect l="l" t="t" r="r" b="b"/>
            <a:pathLst>
              <a:path w="55244" h="120014">
                <a:moveTo>
                  <a:pt x="55126" y="119961"/>
                </a:moveTo>
                <a:lnTo>
                  <a:pt x="0" y="119961"/>
                </a:lnTo>
                <a:lnTo>
                  <a:pt x="0" y="108252"/>
                </a:lnTo>
                <a:lnTo>
                  <a:pt x="13450" y="104276"/>
                </a:lnTo>
                <a:lnTo>
                  <a:pt x="13450" y="15906"/>
                </a:lnTo>
                <a:lnTo>
                  <a:pt x="0" y="11929"/>
                </a:lnTo>
                <a:lnTo>
                  <a:pt x="0" y="0"/>
                </a:lnTo>
                <a:lnTo>
                  <a:pt x="55126" y="0"/>
                </a:lnTo>
                <a:lnTo>
                  <a:pt x="55126" y="11929"/>
                </a:lnTo>
                <a:lnTo>
                  <a:pt x="41675" y="15906"/>
                </a:lnTo>
                <a:lnTo>
                  <a:pt x="41675" y="104276"/>
                </a:lnTo>
                <a:lnTo>
                  <a:pt x="55126" y="108252"/>
                </a:lnTo>
                <a:lnTo>
                  <a:pt x="55126" y="119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04423" y="6291261"/>
            <a:ext cx="128996" cy="119961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77300" y="6291261"/>
            <a:ext cx="97904" cy="11996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35624" y="6291261"/>
            <a:ext cx="115324" cy="119961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99239" y="6289936"/>
            <a:ext cx="82910" cy="123054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54365" y="6291261"/>
            <a:ext cx="104299" cy="11996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307837" y="6291261"/>
            <a:ext cx="117750" cy="119961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3226911" y="5977991"/>
            <a:ext cx="203835" cy="258445"/>
          </a:xfrm>
          <a:custGeom>
            <a:avLst/>
            <a:gdLst/>
            <a:ahLst/>
            <a:cxnLst/>
            <a:rect l="l" t="t" r="r" b="b"/>
            <a:pathLst>
              <a:path w="203835" h="258445">
                <a:moveTo>
                  <a:pt x="199117" y="257818"/>
                </a:moveTo>
                <a:lnTo>
                  <a:pt x="0" y="257818"/>
                </a:lnTo>
                <a:lnTo>
                  <a:pt x="0" y="239260"/>
                </a:lnTo>
                <a:lnTo>
                  <a:pt x="28004" y="231528"/>
                </a:lnTo>
                <a:lnTo>
                  <a:pt x="28004" y="28057"/>
                </a:lnTo>
                <a:lnTo>
                  <a:pt x="441" y="20104"/>
                </a:lnTo>
                <a:lnTo>
                  <a:pt x="441" y="0"/>
                </a:lnTo>
                <a:lnTo>
                  <a:pt x="195368" y="0"/>
                </a:lnTo>
                <a:lnTo>
                  <a:pt x="197133" y="77102"/>
                </a:lnTo>
                <a:lnTo>
                  <a:pt x="169348" y="77102"/>
                </a:lnTo>
                <a:lnTo>
                  <a:pt x="154575" y="27394"/>
                </a:lnTo>
                <a:lnTo>
                  <a:pt x="77398" y="27394"/>
                </a:lnTo>
                <a:lnTo>
                  <a:pt x="77398" y="111345"/>
                </a:lnTo>
                <a:lnTo>
                  <a:pt x="123042" y="111345"/>
                </a:lnTo>
                <a:lnTo>
                  <a:pt x="128996" y="86381"/>
                </a:lnTo>
                <a:lnTo>
                  <a:pt x="149282" y="86381"/>
                </a:lnTo>
                <a:lnTo>
                  <a:pt x="149282" y="164367"/>
                </a:lnTo>
                <a:lnTo>
                  <a:pt x="128996" y="164367"/>
                </a:lnTo>
                <a:lnTo>
                  <a:pt x="123042" y="138519"/>
                </a:lnTo>
                <a:lnTo>
                  <a:pt x="77398" y="138519"/>
                </a:lnTo>
                <a:lnTo>
                  <a:pt x="77398" y="231307"/>
                </a:lnTo>
                <a:lnTo>
                  <a:pt x="158103" y="231307"/>
                </a:lnTo>
                <a:lnTo>
                  <a:pt x="176405" y="183146"/>
                </a:lnTo>
                <a:lnTo>
                  <a:pt x="203747" y="183146"/>
                </a:lnTo>
                <a:lnTo>
                  <a:pt x="199117" y="2578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170907" y="5977991"/>
            <a:ext cx="252729" cy="262255"/>
          </a:xfrm>
          <a:custGeom>
            <a:avLst/>
            <a:gdLst/>
            <a:ahLst/>
            <a:cxnLst/>
            <a:rect l="l" t="t" r="r" b="b"/>
            <a:pathLst>
              <a:path w="252730" h="262254">
                <a:moveTo>
                  <a:pt x="129437" y="261795"/>
                </a:moveTo>
                <a:lnTo>
                  <a:pt x="88750" y="257131"/>
                </a:lnTo>
                <a:lnTo>
                  <a:pt x="56642" y="242215"/>
                </a:lnTo>
                <a:lnTo>
                  <a:pt x="35573" y="215659"/>
                </a:lnTo>
                <a:lnTo>
                  <a:pt x="28004" y="176076"/>
                </a:lnTo>
                <a:lnTo>
                  <a:pt x="28004" y="28057"/>
                </a:lnTo>
                <a:lnTo>
                  <a:pt x="0" y="20104"/>
                </a:lnTo>
                <a:lnTo>
                  <a:pt x="0" y="0"/>
                </a:lnTo>
                <a:lnTo>
                  <a:pt x="104960" y="0"/>
                </a:lnTo>
                <a:lnTo>
                  <a:pt x="104960" y="20104"/>
                </a:lnTo>
                <a:lnTo>
                  <a:pt x="76956" y="28057"/>
                </a:lnTo>
                <a:lnTo>
                  <a:pt x="76956" y="176076"/>
                </a:lnTo>
                <a:lnTo>
                  <a:pt x="80284" y="200088"/>
                </a:lnTo>
                <a:lnTo>
                  <a:pt x="90683" y="216726"/>
                </a:lnTo>
                <a:lnTo>
                  <a:pt x="108771" y="226405"/>
                </a:lnTo>
                <a:lnTo>
                  <a:pt x="135170" y="229540"/>
                </a:lnTo>
                <a:lnTo>
                  <a:pt x="155553" y="226319"/>
                </a:lnTo>
                <a:lnTo>
                  <a:pt x="172876" y="216201"/>
                </a:lnTo>
                <a:lnTo>
                  <a:pt x="184908" y="198503"/>
                </a:lnTo>
                <a:lnTo>
                  <a:pt x="189414" y="172541"/>
                </a:lnTo>
                <a:lnTo>
                  <a:pt x="189414" y="28057"/>
                </a:lnTo>
                <a:lnTo>
                  <a:pt x="161851" y="20104"/>
                </a:lnTo>
                <a:lnTo>
                  <a:pt x="161851" y="0"/>
                </a:lnTo>
                <a:lnTo>
                  <a:pt x="252479" y="0"/>
                </a:lnTo>
                <a:lnTo>
                  <a:pt x="252479" y="20104"/>
                </a:lnTo>
                <a:lnTo>
                  <a:pt x="224475" y="28057"/>
                </a:lnTo>
                <a:lnTo>
                  <a:pt x="224475" y="169227"/>
                </a:lnTo>
                <a:lnTo>
                  <a:pt x="218618" y="211279"/>
                </a:lnTo>
                <a:lnTo>
                  <a:pt x="200936" y="240034"/>
                </a:lnTo>
                <a:lnTo>
                  <a:pt x="171264" y="256527"/>
                </a:lnTo>
                <a:lnTo>
                  <a:pt x="129437" y="2617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2952822" y="5977991"/>
            <a:ext cx="252729" cy="262255"/>
          </a:xfrm>
          <a:custGeom>
            <a:avLst/>
            <a:gdLst/>
            <a:ahLst/>
            <a:cxnLst/>
            <a:rect l="l" t="t" r="r" b="b"/>
            <a:pathLst>
              <a:path w="252730" h="262254">
                <a:moveTo>
                  <a:pt x="129437" y="261795"/>
                </a:moveTo>
                <a:lnTo>
                  <a:pt x="88750" y="257131"/>
                </a:lnTo>
                <a:lnTo>
                  <a:pt x="56642" y="242215"/>
                </a:lnTo>
                <a:lnTo>
                  <a:pt x="35573" y="215659"/>
                </a:lnTo>
                <a:lnTo>
                  <a:pt x="28004" y="176076"/>
                </a:lnTo>
                <a:lnTo>
                  <a:pt x="28004" y="28057"/>
                </a:lnTo>
                <a:lnTo>
                  <a:pt x="0" y="20104"/>
                </a:lnTo>
                <a:lnTo>
                  <a:pt x="0" y="0"/>
                </a:lnTo>
                <a:lnTo>
                  <a:pt x="104960" y="0"/>
                </a:lnTo>
                <a:lnTo>
                  <a:pt x="104960" y="20104"/>
                </a:lnTo>
                <a:lnTo>
                  <a:pt x="76956" y="28057"/>
                </a:lnTo>
                <a:lnTo>
                  <a:pt x="76956" y="176076"/>
                </a:lnTo>
                <a:lnTo>
                  <a:pt x="80284" y="200088"/>
                </a:lnTo>
                <a:lnTo>
                  <a:pt x="90682" y="216726"/>
                </a:lnTo>
                <a:lnTo>
                  <a:pt x="108771" y="226405"/>
                </a:lnTo>
                <a:lnTo>
                  <a:pt x="135170" y="229540"/>
                </a:lnTo>
                <a:lnTo>
                  <a:pt x="155553" y="226319"/>
                </a:lnTo>
                <a:lnTo>
                  <a:pt x="172876" y="216201"/>
                </a:lnTo>
                <a:lnTo>
                  <a:pt x="184907" y="198503"/>
                </a:lnTo>
                <a:lnTo>
                  <a:pt x="189414" y="172541"/>
                </a:lnTo>
                <a:lnTo>
                  <a:pt x="189414" y="28057"/>
                </a:lnTo>
                <a:lnTo>
                  <a:pt x="161851" y="20104"/>
                </a:lnTo>
                <a:lnTo>
                  <a:pt x="161851" y="0"/>
                </a:lnTo>
                <a:lnTo>
                  <a:pt x="252479" y="0"/>
                </a:lnTo>
                <a:lnTo>
                  <a:pt x="252479" y="20104"/>
                </a:lnTo>
                <a:lnTo>
                  <a:pt x="224474" y="28057"/>
                </a:lnTo>
                <a:lnTo>
                  <a:pt x="224474" y="169227"/>
                </a:lnTo>
                <a:lnTo>
                  <a:pt x="218586" y="211279"/>
                </a:lnTo>
                <a:lnTo>
                  <a:pt x="200853" y="240034"/>
                </a:lnTo>
                <a:lnTo>
                  <a:pt x="171171" y="256527"/>
                </a:lnTo>
                <a:lnTo>
                  <a:pt x="129437" y="2617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020305" y="5972026"/>
            <a:ext cx="819785" cy="440055"/>
          </a:xfrm>
          <a:custGeom>
            <a:avLst/>
            <a:gdLst/>
            <a:ahLst/>
            <a:cxnLst/>
            <a:rect l="l" t="t" r="r" b="b"/>
            <a:pathLst>
              <a:path w="819785" h="440054">
                <a:moveTo>
                  <a:pt x="435058" y="439639"/>
                </a:moveTo>
                <a:lnTo>
                  <a:pt x="0" y="439639"/>
                </a:lnTo>
                <a:lnTo>
                  <a:pt x="68797" y="277480"/>
                </a:lnTo>
                <a:lnTo>
                  <a:pt x="157220" y="277480"/>
                </a:lnTo>
                <a:lnTo>
                  <a:pt x="206393" y="161716"/>
                </a:lnTo>
                <a:lnTo>
                  <a:pt x="118191" y="161716"/>
                </a:lnTo>
                <a:lnTo>
                  <a:pt x="186989" y="0"/>
                </a:lnTo>
                <a:lnTo>
                  <a:pt x="674969" y="0"/>
                </a:lnTo>
                <a:lnTo>
                  <a:pt x="746138" y="7815"/>
                </a:lnTo>
                <a:lnTo>
                  <a:pt x="806391" y="47940"/>
                </a:lnTo>
                <a:lnTo>
                  <a:pt x="819384" y="81293"/>
                </a:lnTo>
                <a:lnTo>
                  <a:pt x="819043" y="114935"/>
                </a:lnTo>
                <a:lnTo>
                  <a:pt x="800437" y="172320"/>
                </a:lnTo>
                <a:lnTo>
                  <a:pt x="781404" y="210986"/>
                </a:lnTo>
                <a:lnTo>
                  <a:pt x="757912" y="244301"/>
                </a:lnTo>
                <a:lnTo>
                  <a:pt x="728111" y="271515"/>
                </a:lnTo>
                <a:lnTo>
                  <a:pt x="690152" y="291881"/>
                </a:lnTo>
                <a:lnTo>
                  <a:pt x="642183" y="304650"/>
                </a:lnTo>
                <a:lnTo>
                  <a:pt x="582357" y="309072"/>
                </a:lnTo>
                <a:lnTo>
                  <a:pt x="490406" y="309072"/>
                </a:lnTo>
                <a:lnTo>
                  <a:pt x="435058" y="4396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065508" y="6001851"/>
            <a:ext cx="744855" cy="380365"/>
          </a:xfrm>
          <a:custGeom>
            <a:avLst/>
            <a:gdLst/>
            <a:ahLst/>
            <a:cxnLst/>
            <a:rect l="l" t="t" r="r" b="b"/>
            <a:pathLst>
              <a:path w="744855" h="380364">
                <a:moveTo>
                  <a:pt x="719665" y="147356"/>
                </a:moveTo>
                <a:lnTo>
                  <a:pt x="513559" y="147356"/>
                </a:lnTo>
                <a:lnTo>
                  <a:pt x="529122" y="145354"/>
                </a:lnTo>
                <a:lnTo>
                  <a:pt x="542638" y="139624"/>
                </a:lnTo>
                <a:lnTo>
                  <a:pt x="553467" y="130579"/>
                </a:lnTo>
                <a:lnTo>
                  <a:pt x="560968" y="118636"/>
                </a:lnTo>
                <a:lnTo>
                  <a:pt x="562659" y="113309"/>
                </a:lnTo>
                <a:lnTo>
                  <a:pt x="562263" y="107838"/>
                </a:lnTo>
                <a:lnTo>
                  <a:pt x="557526" y="103568"/>
                </a:lnTo>
                <a:lnTo>
                  <a:pt x="546194" y="101846"/>
                </a:lnTo>
                <a:lnTo>
                  <a:pt x="118191" y="101846"/>
                </a:lnTo>
                <a:lnTo>
                  <a:pt x="161631" y="0"/>
                </a:lnTo>
                <a:lnTo>
                  <a:pt x="629765" y="0"/>
                </a:lnTo>
                <a:lnTo>
                  <a:pt x="668330" y="2091"/>
                </a:lnTo>
                <a:lnTo>
                  <a:pt x="698646" y="8450"/>
                </a:lnTo>
                <a:lnTo>
                  <a:pt x="721148" y="19199"/>
                </a:lnTo>
                <a:lnTo>
                  <a:pt x="736270" y="34464"/>
                </a:lnTo>
                <a:lnTo>
                  <a:pt x="744570" y="56442"/>
                </a:lnTo>
                <a:lnTo>
                  <a:pt x="744126" y="80388"/>
                </a:lnTo>
                <a:lnTo>
                  <a:pt x="737603" y="105453"/>
                </a:lnTo>
                <a:lnTo>
                  <a:pt x="727752" y="130579"/>
                </a:lnTo>
                <a:lnTo>
                  <a:pt x="727670" y="130787"/>
                </a:lnTo>
                <a:lnTo>
                  <a:pt x="719665" y="147356"/>
                </a:lnTo>
                <a:close/>
              </a:path>
              <a:path w="744855" h="380364">
                <a:moveTo>
                  <a:pt x="323703" y="277701"/>
                </a:moveTo>
                <a:lnTo>
                  <a:pt x="131862" y="277701"/>
                </a:lnTo>
                <a:lnTo>
                  <a:pt x="206614" y="101846"/>
                </a:lnTo>
                <a:lnTo>
                  <a:pt x="398454" y="101846"/>
                </a:lnTo>
                <a:lnTo>
                  <a:pt x="379050" y="147356"/>
                </a:lnTo>
                <a:lnTo>
                  <a:pt x="719665" y="147356"/>
                </a:lnTo>
                <a:lnTo>
                  <a:pt x="686455" y="199478"/>
                </a:lnTo>
                <a:lnTo>
                  <a:pt x="652511" y="225526"/>
                </a:lnTo>
                <a:lnTo>
                  <a:pt x="604130" y="242889"/>
                </a:lnTo>
                <a:lnTo>
                  <a:pt x="537153" y="249202"/>
                </a:lnTo>
                <a:lnTo>
                  <a:pt x="335831" y="249202"/>
                </a:lnTo>
                <a:lnTo>
                  <a:pt x="323703" y="277701"/>
                </a:lnTo>
                <a:close/>
              </a:path>
              <a:path w="744855" h="380364">
                <a:moveTo>
                  <a:pt x="370009" y="379768"/>
                </a:moveTo>
                <a:lnTo>
                  <a:pt x="0" y="379768"/>
                </a:lnTo>
                <a:lnTo>
                  <a:pt x="43439" y="277701"/>
                </a:lnTo>
                <a:lnTo>
                  <a:pt x="413449" y="277701"/>
                </a:lnTo>
                <a:lnTo>
                  <a:pt x="370009" y="379768"/>
                </a:lnTo>
                <a:close/>
              </a:path>
            </a:pathLst>
          </a:custGeom>
          <a:solidFill>
            <a:srgbClr val="9F9F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089102" y="6017536"/>
            <a:ext cx="706120" cy="348615"/>
          </a:xfrm>
          <a:custGeom>
            <a:avLst/>
            <a:gdLst/>
            <a:ahLst/>
            <a:cxnLst/>
            <a:rect l="l" t="t" r="r" b="b"/>
            <a:pathLst>
              <a:path w="706119" h="348614">
                <a:moveTo>
                  <a:pt x="669998" y="147356"/>
                </a:moveTo>
                <a:lnTo>
                  <a:pt x="489964" y="147356"/>
                </a:lnTo>
                <a:lnTo>
                  <a:pt x="510000" y="144705"/>
                </a:lnTo>
                <a:lnTo>
                  <a:pt x="527533" y="137083"/>
                </a:lnTo>
                <a:lnTo>
                  <a:pt x="541718" y="124987"/>
                </a:lnTo>
                <a:lnTo>
                  <a:pt x="551706" y="108915"/>
                </a:lnTo>
                <a:lnTo>
                  <a:pt x="555376" y="92877"/>
                </a:lnTo>
                <a:lnTo>
                  <a:pt x="551458" y="80858"/>
                </a:lnTo>
                <a:lnTo>
                  <a:pt x="540388" y="73312"/>
                </a:lnTo>
                <a:lnTo>
                  <a:pt x="522599" y="70695"/>
                </a:lnTo>
                <a:lnTo>
                  <a:pt x="118191" y="70695"/>
                </a:lnTo>
                <a:lnTo>
                  <a:pt x="148180" y="0"/>
                </a:lnTo>
                <a:lnTo>
                  <a:pt x="606171" y="0"/>
                </a:lnTo>
                <a:lnTo>
                  <a:pt x="663783" y="5812"/>
                </a:lnTo>
                <a:lnTo>
                  <a:pt x="695030" y="21795"/>
                </a:lnTo>
                <a:lnTo>
                  <a:pt x="705828" y="45763"/>
                </a:lnTo>
                <a:lnTo>
                  <a:pt x="702093" y="75531"/>
                </a:lnTo>
                <a:lnTo>
                  <a:pt x="689743" y="108915"/>
                </a:lnTo>
                <a:lnTo>
                  <a:pt x="673664" y="142299"/>
                </a:lnTo>
                <a:lnTo>
                  <a:pt x="669998" y="147356"/>
                </a:lnTo>
                <a:close/>
              </a:path>
              <a:path w="706119" h="348614">
                <a:moveTo>
                  <a:pt x="276514" y="277701"/>
                </a:moveTo>
                <a:lnTo>
                  <a:pt x="118632" y="277701"/>
                </a:lnTo>
                <a:lnTo>
                  <a:pt x="206614" y="70695"/>
                </a:lnTo>
                <a:lnTo>
                  <a:pt x="364496" y="70695"/>
                </a:lnTo>
                <a:lnTo>
                  <a:pt x="331861" y="147356"/>
                </a:lnTo>
                <a:lnTo>
                  <a:pt x="669998" y="147356"/>
                </a:lnTo>
                <a:lnTo>
                  <a:pt x="652081" y="172068"/>
                </a:lnTo>
                <a:lnTo>
                  <a:pt x="620919" y="196035"/>
                </a:lnTo>
                <a:lnTo>
                  <a:pt x="576103" y="212018"/>
                </a:lnTo>
                <a:lnTo>
                  <a:pt x="513559" y="217831"/>
                </a:lnTo>
                <a:lnTo>
                  <a:pt x="301873" y="217831"/>
                </a:lnTo>
                <a:lnTo>
                  <a:pt x="276514" y="277701"/>
                </a:lnTo>
                <a:close/>
              </a:path>
              <a:path w="706119" h="348614">
                <a:moveTo>
                  <a:pt x="336272" y="348397"/>
                </a:moveTo>
                <a:lnTo>
                  <a:pt x="0" y="348397"/>
                </a:lnTo>
                <a:lnTo>
                  <a:pt x="29988" y="277701"/>
                </a:lnTo>
                <a:lnTo>
                  <a:pt x="366260" y="277701"/>
                </a:lnTo>
                <a:lnTo>
                  <a:pt x="336272" y="348397"/>
                </a:lnTo>
                <a:close/>
              </a:path>
            </a:pathLst>
          </a:custGeom>
          <a:solidFill>
            <a:srgbClr val="CEBA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3432416" y="6359537"/>
            <a:ext cx="51435" cy="52069"/>
          </a:xfrm>
          <a:custGeom>
            <a:avLst/>
            <a:gdLst/>
            <a:ahLst/>
            <a:cxnLst/>
            <a:rect l="l" t="t" r="r" b="b"/>
            <a:pathLst>
              <a:path w="51435" h="52070">
                <a:moveTo>
                  <a:pt x="35941" y="16560"/>
                </a:moveTo>
                <a:lnTo>
                  <a:pt x="33070" y="13690"/>
                </a:lnTo>
                <a:lnTo>
                  <a:pt x="30645" y="13690"/>
                </a:lnTo>
                <a:lnTo>
                  <a:pt x="30645" y="18999"/>
                </a:lnTo>
                <a:lnTo>
                  <a:pt x="30645" y="22974"/>
                </a:lnTo>
                <a:lnTo>
                  <a:pt x="29552" y="23850"/>
                </a:lnTo>
                <a:lnTo>
                  <a:pt x="22491" y="23850"/>
                </a:lnTo>
                <a:lnTo>
                  <a:pt x="22491" y="17894"/>
                </a:lnTo>
                <a:lnTo>
                  <a:pt x="29324" y="17894"/>
                </a:lnTo>
                <a:lnTo>
                  <a:pt x="30645" y="18999"/>
                </a:lnTo>
                <a:lnTo>
                  <a:pt x="30645" y="13690"/>
                </a:lnTo>
                <a:lnTo>
                  <a:pt x="17424" y="13690"/>
                </a:lnTo>
                <a:lnTo>
                  <a:pt x="17424" y="37553"/>
                </a:lnTo>
                <a:lnTo>
                  <a:pt x="22491" y="37553"/>
                </a:lnTo>
                <a:lnTo>
                  <a:pt x="22491" y="28054"/>
                </a:lnTo>
                <a:lnTo>
                  <a:pt x="29768" y="28054"/>
                </a:lnTo>
                <a:lnTo>
                  <a:pt x="30429" y="29375"/>
                </a:lnTo>
                <a:lnTo>
                  <a:pt x="30429" y="36664"/>
                </a:lnTo>
                <a:lnTo>
                  <a:pt x="30873" y="37553"/>
                </a:lnTo>
                <a:lnTo>
                  <a:pt x="35725" y="37553"/>
                </a:lnTo>
                <a:lnTo>
                  <a:pt x="35547" y="36664"/>
                </a:lnTo>
                <a:lnTo>
                  <a:pt x="35496" y="28054"/>
                </a:lnTo>
                <a:lnTo>
                  <a:pt x="35496" y="27609"/>
                </a:lnTo>
                <a:lnTo>
                  <a:pt x="33515" y="26504"/>
                </a:lnTo>
                <a:lnTo>
                  <a:pt x="32410" y="26060"/>
                </a:lnTo>
                <a:lnTo>
                  <a:pt x="34175" y="25184"/>
                </a:lnTo>
                <a:lnTo>
                  <a:pt x="35496" y="23850"/>
                </a:lnTo>
                <a:lnTo>
                  <a:pt x="35941" y="23418"/>
                </a:lnTo>
                <a:lnTo>
                  <a:pt x="35941" y="17894"/>
                </a:lnTo>
                <a:lnTo>
                  <a:pt x="35941" y="16560"/>
                </a:lnTo>
                <a:close/>
              </a:path>
              <a:path w="51435" h="52070">
                <a:moveTo>
                  <a:pt x="51384" y="25628"/>
                </a:moveTo>
                <a:lnTo>
                  <a:pt x="49364" y="15659"/>
                </a:lnTo>
                <a:lnTo>
                  <a:pt x="46088" y="10795"/>
                </a:lnTo>
                <a:lnTo>
                  <a:pt x="46088" y="25628"/>
                </a:lnTo>
                <a:lnTo>
                  <a:pt x="44500" y="33591"/>
                </a:lnTo>
                <a:lnTo>
                  <a:pt x="40157" y="40119"/>
                </a:lnTo>
                <a:lnTo>
                  <a:pt x="33718" y="44538"/>
                </a:lnTo>
                <a:lnTo>
                  <a:pt x="25793" y="46164"/>
                </a:lnTo>
                <a:lnTo>
                  <a:pt x="17856" y="44538"/>
                </a:lnTo>
                <a:lnTo>
                  <a:pt x="11328" y="40119"/>
                </a:lnTo>
                <a:lnTo>
                  <a:pt x="6908" y="33591"/>
                </a:lnTo>
                <a:lnTo>
                  <a:pt x="5295" y="25628"/>
                </a:lnTo>
                <a:lnTo>
                  <a:pt x="6908" y="17792"/>
                </a:lnTo>
                <a:lnTo>
                  <a:pt x="11328" y="11315"/>
                </a:lnTo>
                <a:lnTo>
                  <a:pt x="17856" y="6921"/>
                </a:lnTo>
                <a:lnTo>
                  <a:pt x="25793" y="5295"/>
                </a:lnTo>
                <a:lnTo>
                  <a:pt x="33718" y="6921"/>
                </a:lnTo>
                <a:lnTo>
                  <a:pt x="40157" y="11315"/>
                </a:lnTo>
                <a:lnTo>
                  <a:pt x="44500" y="17792"/>
                </a:lnTo>
                <a:lnTo>
                  <a:pt x="46088" y="25628"/>
                </a:lnTo>
                <a:lnTo>
                  <a:pt x="46088" y="10795"/>
                </a:lnTo>
                <a:lnTo>
                  <a:pt x="43878" y="7505"/>
                </a:lnTo>
                <a:lnTo>
                  <a:pt x="40614" y="5295"/>
                </a:lnTo>
                <a:lnTo>
                  <a:pt x="35750" y="2006"/>
                </a:lnTo>
                <a:lnTo>
                  <a:pt x="25793" y="0"/>
                </a:lnTo>
                <a:lnTo>
                  <a:pt x="15722" y="2006"/>
                </a:lnTo>
                <a:lnTo>
                  <a:pt x="7531" y="7505"/>
                </a:lnTo>
                <a:lnTo>
                  <a:pt x="2019" y="15659"/>
                </a:lnTo>
                <a:lnTo>
                  <a:pt x="0" y="25628"/>
                </a:lnTo>
                <a:lnTo>
                  <a:pt x="2019" y="35725"/>
                </a:lnTo>
                <a:lnTo>
                  <a:pt x="7531" y="43929"/>
                </a:lnTo>
                <a:lnTo>
                  <a:pt x="15722" y="49453"/>
                </a:lnTo>
                <a:lnTo>
                  <a:pt x="25793" y="51473"/>
                </a:lnTo>
                <a:lnTo>
                  <a:pt x="35750" y="49453"/>
                </a:lnTo>
                <a:lnTo>
                  <a:pt x="40589" y="46164"/>
                </a:lnTo>
                <a:lnTo>
                  <a:pt x="43878" y="43929"/>
                </a:lnTo>
                <a:lnTo>
                  <a:pt x="49364" y="35725"/>
                </a:lnTo>
                <a:lnTo>
                  <a:pt x="51384" y="256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9821335" y="0"/>
            <a:ext cx="2369185" cy="6857365"/>
          </a:xfrm>
          <a:custGeom>
            <a:avLst/>
            <a:gdLst/>
            <a:ahLst/>
            <a:cxnLst/>
            <a:rect l="l" t="t" r="r" b="b"/>
            <a:pathLst>
              <a:path w="2369184" h="6857365">
                <a:moveTo>
                  <a:pt x="2368868" y="6857265"/>
                </a:moveTo>
                <a:lnTo>
                  <a:pt x="0" y="6857265"/>
                </a:lnTo>
                <a:lnTo>
                  <a:pt x="2122864" y="0"/>
                </a:lnTo>
                <a:lnTo>
                  <a:pt x="2368868" y="0"/>
                </a:lnTo>
                <a:lnTo>
                  <a:pt x="2368868" y="6857265"/>
                </a:lnTo>
                <a:close/>
              </a:path>
            </a:pathLst>
          </a:custGeom>
          <a:solidFill>
            <a:srgbClr val="8E6E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1200667" y="6270567"/>
            <a:ext cx="0" cy="160020"/>
          </a:xfrm>
          <a:custGeom>
            <a:avLst/>
            <a:gdLst/>
            <a:ahLst/>
            <a:cxnLst/>
            <a:rect l="l" t="t" r="r" b="b"/>
            <a:pathLst>
              <a:path h="160020">
                <a:moveTo>
                  <a:pt x="0" y="0"/>
                </a:moveTo>
                <a:lnTo>
                  <a:pt x="0" y="16002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bg object 3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470156" y="6320579"/>
            <a:ext cx="606704" cy="95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200667" y="6270568"/>
            <a:ext cx="0" cy="160020"/>
          </a:xfrm>
          <a:custGeom>
            <a:avLst/>
            <a:gdLst/>
            <a:ahLst/>
            <a:cxnLst/>
            <a:rect l="l" t="t" r="r" b="b"/>
            <a:pathLst>
              <a:path h="160020">
                <a:moveTo>
                  <a:pt x="0" y="0"/>
                </a:moveTo>
                <a:lnTo>
                  <a:pt x="0" y="16002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010" y="-2"/>
            <a:ext cx="11515090" cy="905510"/>
          </a:xfrm>
          <a:custGeom>
            <a:avLst/>
            <a:gdLst/>
            <a:ahLst/>
            <a:cxnLst/>
            <a:rect l="l" t="t" r="r" b="b"/>
            <a:pathLst>
              <a:path w="11515090" h="905510">
                <a:moveTo>
                  <a:pt x="11236501" y="905485"/>
                </a:moveTo>
                <a:lnTo>
                  <a:pt x="0" y="905485"/>
                </a:lnTo>
                <a:lnTo>
                  <a:pt x="0" y="0"/>
                </a:lnTo>
                <a:lnTo>
                  <a:pt x="11514653" y="0"/>
                </a:lnTo>
                <a:lnTo>
                  <a:pt x="11514653" y="13256"/>
                </a:lnTo>
                <a:lnTo>
                  <a:pt x="11236501" y="9054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200667" y="6270568"/>
            <a:ext cx="0" cy="160020"/>
          </a:xfrm>
          <a:custGeom>
            <a:avLst/>
            <a:gdLst/>
            <a:ahLst/>
            <a:cxnLst/>
            <a:rect l="l" t="t" r="r" b="b"/>
            <a:pathLst>
              <a:path h="160020">
                <a:moveTo>
                  <a:pt x="0" y="0"/>
                </a:moveTo>
                <a:lnTo>
                  <a:pt x="0" y="16002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950843" y="5977991"/>
            <a:ext cx="205104" cy="258445"/>
          </a:xfrm>
          <a:custGeom>
            <a:avLst/>
            <a:gdLst/>
            <a:ahLst/>
            <a:cxnLst/>
            <a:rect l="l" t="t" r="r" b="b"/>
            <a:pathLst>
              <a:path w="205105" h="258445">
                <a:moveTo>
                  <a:pt x="105402" y="257818"/>
                </a:moveTo>
                <a:lnTo>
                  <a:pt x="0" y="257818"/>
                </a:lnTo>
                <a:lnTo>
                  <a:pt x="0" y="239260"/>
                </a:lnTo>
                <a:lnTo>
                  <a:pt x="28224" y="231307"/>
                </a:lnTo>
                <a:lnTo>
                  <a:pt x="28224" y="28057"/>
                </a:lnTo>
                <a:lnTo>
                  <a:pt x="661" y="20104"/>
                </a:lnTo>
                <a:lnTo>
                  <a:pt x="661" y="0"/>
                </a:lnTo>
                <a:lnTo>
                  <a:pt x="108709" y="0"/>
                </a:lnTo>
                <a:lnTo>
                  <a:pt x="153441" y="4352"/>
                </a:lnTo>
                <a:lnTo>
                  <a:pt x="183268" y="17922"/>
                </a:lnTo>
                <a:lnTo>
                  <a:pt x="189803" y="27173"/>
                </a:lnTo>
                <a:lnTo>
                  <a:pt x="77397" y="27173"/>
                </a:lnTo>
                <a:lnTo>
                  <a:pt x="77397" y="126810"/>
                </a:lnTo>
                <a:lnTo>
                  <a:pt x="187570" y="126810"/>
                </a:lnTo>
                <a:lnTo>
                  <a:pt x="183902" y="132278"/>
                </a:lnTo>
                <a:lnTo>
                  <a:pt x="157627" y="146548"/>
                </a:lnTo>
                <a:lnTo>
                  <a:pt x="121057" y="151333"/>
                </a:lnTo>
                <a:lnTo>
                  <a:pt x="77397" y="151333"/>
                </a:lnTo>
                <a:lnTo>
                  <a:pt x="77397" y="231307"/>
                </a:lnTo>
                <a:lnTo>
                  <a:pt x="105402" y="239260"/>
                </a:lnTo>
                <a:lnTo>
                  <a:pt x="105402" y="257818"/>
                </a:lnTo>
                <a:close/>
              </a:path>
              <a:path w="205105" h="258445">
                <a:moveTo>
                  <a:pt x="187570" y="126810"/>
                </a:moveTo>
                <a:lnTo>
                  <a:pt x="77397" y="126810"/>
                </a:lnTo>
                <a:lnTo>
                  <a:pt x="128775" y="123054"/>
                </a:lnTo>
                <a:lnTo>
                  <a:pt x="138236" y="117894"/>
                </a:lnTo>
                <a:lnTo>
                  <a:pt x="146581" y="109937"/>
                </a:lnTo>
                <a:lnTo>
                  <a:pt x="152528" y="97051"/>
                </a:lnTo>
                <a:lnTo>
                  <a:pt x="154795" y="77102"/>
                </a:lnTo>
                <a:lnTo>
                  <a:pt x="153885" y="59048"/>
                </a:lnTo>
                <a:lnTo>
                  <a:pt x="148345" y="43024"/>
                </a:lnTo>
                <a:lnTo>
                  <a:pt x="133957" y="31557"/>
                </a:lnTo>
                <a:lnTo>
                  <a:pt x="106504" y="27173"/>
                </a:lnTo>
                <a:lnTo>
                  <a:pt x="189803" y="27173"/>
                </a:lnTo>
                <a:lnTo>
                  <a:pt x="199906" y="41475"/>
                </a:lnTo>
                <a:lnTo>
                  <a:pt x="205070" y="75776"/>
                </a:lnTo>
                <a:lnTo>
                  <a:pt x="199758" y="108646"/>
                </a:lnTo>
                <a:lnTo>
                  <a:pt x="187570" y="1268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445207" y="5977991"/>
            <a:ext cx="494665" cy="258445"/>
          </a:xfrm>
          <a:custGeom>
            <a:avLst/>
            <a:gdLst/>
            <a:ahLst/>
            <a:cxnLst/>
            <a:rect l="l" t="t" r="r" b="b"/>
            <a:pathLst>
              <a:path w="494664" h="258445">
                <a:moveTo>
                  <a:pt x="237274" y="239268"/>
                </a:moveTo>
                <a:lnTo>
                  <a:pt x="206400" y="229108"/>
                </a:lnTo>
                <a:lnTo>
                  <a:pt x="164973" y="148031"/>
                </a:lnTo>
                <a:lnTo>
                  <a:pt x="158775" y="135877"/>
                </a:lnTo>
                <a:lnTo>
                  <a:pt x="178041" y="125717"/>
                </a:lnTo>
                <a:lnTo>
                  <a:pt x="179298" y="125044"/>
                </a:lnTo>
                <a:lnTo>
                  <a:pt x="193497" y="111074"/>
                </a:lnTo>
                <a:lnTo>
                  <a:pt x="201752" y="92875"/>
                </a:lnTo>
                <a:lnTo>
                  <a:pt x="204419" y="69380"/>
                </a:lnTo>
                <a:lnTo>
                  <a:pt x="199542" y="39331"/>
                </a:lnTo>
                <a:lnTo>
                  <a:pt x="190906" y="27406"/>
                </a:lnTo>
                <a:lnTo>
                  <a:pt x="183819" y="17627"/>
                </a:lnTo>
                <a:lnTo>
                  <a:pt x="155575" y="4445"/>
                </a:lnTo>
                <a:lnTo>
                  <a:pt x="153924" y="4279"/>
                </a:lnTo>
                <a:lnTo>
                  <a:pt x="153924" y="73799"/>
                </a:lnTo>
                <a:lnTo>
                  <a:pt x="152425" y="91541"/>
                </a:lnTo>
                <a:lnTo>
                  <a:pt x="147878" y="104940"/>
                </a:lnTo>
                <a:lnTo>
                  <a:pt x="140246" y="114871"/>
                </a:lnTo>
                <a:lnTo>
                  <a:pt x="129438" y="122174"/>
                </a:lnTo>
                <a:lnTo>
                  <a:pt x="77177" y="125717"/>
                </a:lnTo>
                <a:lnTo>
                  <a:pt x="77177" y="27406"/>
                </a:lnTo>
                <a:lnTo>
                  <a:pt x="115328" y="27406"/>
                </a:lnTo>
                <a:lnTo>
                  <a:pt x="133731" y="30645"/>
                </a:lnTo>
                <a:lnTo>
                  <a:pt x="145618" y="39916"/>
                </a:lnTo>
                <a:lnTo>
                  <a:pt x="152019" y="54521"/>
                </a:lnTo>
                <a:lnTo>
                  <a:pt x="153924" y="73799"/>
                </a:lnTo>
                <a:lnTo>
                  <a:pt x="153924" y="4279"/>
                </a:lnTo>
                <a:lnTo>
                  <a:pt x="113118" y="0"/>
                </a:lnTo>
                <a:lnTo>
                  <a:pt x="228" y="0"/>
                </a:lnTo>
                <a:lnTo>
                  <a:pt x="228" y="20104"/>
                </a:lnTo>
                <a:lnTo>
                  <a:pt x="28232" y="28067"/>
                </a:lnTo>
                <a:lnTo>
                  <a:pt x="28232" y="231317"/>
                </a:lnTo>
                <a:lnTo>
                  <a:pt x="0" y="239268"/>
                </a:lnTo>
                <a:lnTo>
                  <a:pt x="0" y="257822"/>
                </a:lnTo>
                <a:lnTo>
                  <a:pt x="105410" y="257822"/>
                </a:lnTo>
                <a:lnTo>
                  <a:pt x="105410" y="239268"/>
                </a:lnTo>
                <a:lnTo>
                  <a:pt x="77177" y="231317"/>
                </a:lnTo>
                <a:lnTo>
                  <a:pt x="77177" y="148031"/>
                </a:lnTo>
                <a:lnTo>
                  <a:pt x="112242" y="148031"/>
                </a:lnTo>
                <a:lnTo>
                  <a:pt x="165379" y="257822"/>
                </a:lnTo>
                <a:lnTo>
                  <a:pt x="237274" y="257822"/>
                </a:lnTo>
                <a:lnTo>
                  <a:pt x="237274" y="239268"/>
                </a:lnTo>
                <a:close/>
              </a:path>
              <a:path w="494664" h="258445">
                <a:moveTo>
                  <a:pt x="494385" y="126149"/>
                </a:moveTo>
                <a:lnTo>
                  <a:pt x="486867" y="71120"/>
                </a:lnTo>
                <a:lnTo>
                  <a:pt x="465074" y="31686"/>
                </a:lnTo>
                <a:lnTo>
                  <a:pt x="458774" y="27406"/>
                </a:lnTo>
                <a:lnTo>
                  <a:pt x="441452" y="15646"/>
                </a:lnTo>
                <a:lnTo>
                  <a:pt x="441452" y="134112"/>
                </a:lnTo>
                <a:lnTo>
                  <a:pt x="434238" y="188531"/>
                </a:lnTo>
                <a:lnTo>
                  <a:pt x="416458" y="217589"/>
                </a:lnTo>
                <a:lnTo>
                  <a:pt x="393915" y="229209"/>
                </a:lnTo>
                <a:lnTo>
                  <a:pt x="372440" y="231317"/>
                </a:lnTo>
                <a:lnTo>
                  <a:pt x="335610" y="231317"/>
                </a:lnTo>
                <a:lnTo>
                  <a:pt x="335610" y="27406"/>
                </a:lnTo>
                <a:lnTo>
                  <a:pt x="372440" y="27406"/>
                </a:lnTo>
                <a:lnTo>
                  <a:pt x="406755" y="33756"/>
                </a:lnTo>
                <a:lnTo>
                  <a:pt x="427875" y="53251"/>
                </a:lnTo>
                <a:lnTo>
                  <a:pt x="438518" y="86487"/>
                </a:lnTo>
                <a:lnTo>
                  <a:pt x="441452" y="134112"/>
                </a:lnTo>
                <a:lnTo>
                  <a:pt x="441452" y="15646"/>
                </a:lnTo>
                <a:lnTo>
                  <a:pt x="430098" y="7937"/>
                </a:lnTo>
                <a:lnTo>
                  <a:pt x="383019" y="0"/>
                </a:lnTo>
                <a:lnTo>
                  <a:pt x="258660" y="0"/>
                </a:lnTo>
                <a:lnTo>
                  <a:pt x="258660" y="20104"/>
                </a:lnTo>
                <a:lnTo>
                  <a:pt x="286219" y="28067"/>
                </a:lnTo>
                <a:lnTo>
                  <a:pt x="286219" y="231533"/>
                </a:lnTo>
                <a:lnTo>
                  <a:pt x="258216" y="239268"/>
                </a:lnTo>
                <a:lnTo>
                  <a:pt x="258216" y="257822"/>
                </a:lnTo>
                <a:lnTo>
                  <a:pt x="377507" y="257822"/>
                </a:lnTo>
                <a:lnTo>
                  <a:pt x="427126" y="250545"/>
                </a:lnTo>
                <a:lnTo>
                  <a:pt x="457669" y="231317"/>
                </a:lnTo>
                <a:lnTo>
                  <a:pt x="463816" y="227444"/>
                </a:lnTo>
                <a:lnTo>
                  <a:pt x="486575" y="186613"/>
                </a:lnTo>
                <a:lnTo>
                  <a:pt x="494385" y="126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50842" y="6291261"/>
            <a:ext cx="122160" cy="12195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121073" y="6291261"/>
            <a:ext cx="121498" cy="120182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2301006" y="6291261"/>
            <a:ext cx="55244" cy="120014"/>
          </a:xfrm>
          <a:custGeom>
            <a:avLst/>
            <a:gdLst/>
            <a:ahLst/>
            <a:cxnLst/>
            <a:rect l="l" t="t" r="r" b="b"/>
            <a:pathLst>
              <a:path w="55244" h="120014">
                <a:moveTo>
                  <a:pt x="54906" y="119961"/>
                </a:moveTo>
                <a:lnTo>
                  <a:pt x="0" y="119961"/>
                </a:lnTo>
                <a:lnTo>
                  <a:pt x="0" y="108252"/>
                </a:lnTo>
                <a:lnTo>
                  <a:pt x="13450" y="104276"/>
                </a:lnTo>
                <a:lnTo>
                  <a:pt x="13450" y="15906"/>
                </a:lnTo>
                <a:lnTo>
                  <a:pt x="0" y="11929"/>
                </a:lnTo>
                <a:lnTo>
                  <a:pt x="0" y="0"/>
                </a:lnTo>
                <a:lnTo>
                  <a:pt x="54906" y="0"/>
                </a:lnTo>
                <a:lnTo>
                  <a:pt x="54906" y="11929"/>
                </a:lnTo>
                <a:lnTo>
                  <a:pt x="41455" y="15906"/>
                </a:lnTo>
                <a:lnTo>
                  <a:pt x="41455" y="104276"/>
                </a:lnTo>
                <a:lnTo>
                  <a:pt x="54906" y="108252"/>
                </a:lnTo>
                <a:lnTo>
                  <a:pt x="54906" y="119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041907" y="6291261"/>
            <a:ext cx="55244" cy="120014"/>
          </a:xfrm>
          <a:custGeom>
            <a:avLst/>
            <a:gdLst/>
            <a:ahLst/>
            <a:cxnLst/>
            <a:rect l="l" t="t" r="r" b="b"/>
            <a:pathLst>
              <a:path w="55244" h="120014">
                <a:moveTo>
                  <a:pt x="55126" y="119961"/>
                </a:moveTo>
                <a:lnTo>
                  <a:pt x="0" y="119961"/>
                </a:lnTo>
                <a:lnTo>
                  <a:pt x="0" y="108252"/>
                </a:lnTo>
                <a:lnTo>
                  <a:pt x="13450" y="104276"/>
                </a:lnTo>
                <a:lnTo>
                  <a:pt x="13450" y="15906"/>
                </a:lnTo>
                <a:lnTo>
                  <a:pt x="0" y="11929"/>
                </a:lnTo>
                <a:lnTo>
                  <a:pt x="0" y="0"/>
                </a:lnTo>
                <a:lnTo>
                  <a:pt x="55126" y="0"/>
                </a:lnTo>
                <a:lnTo>
                  <a:pt x="55126" y="11929"/>
                </a:lnTo>
                <a:lnTo>
                  <a:pt x="41675" y="15906"/>
                </a:lnTo>
                <a:lnTo>
                  <a:pt x="41675" y="104276"/>
                </a:lnTo>
                <a:lnTo>
                  <a:pt x="55126" y="108252"/>
                </a:lnTo>
                <a:lnTo>
                  <a:pt x="55126" y="119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04423" y="6291261"/>
            <a:ext cx="128996" cy="119961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577300" y="6291261"/>
            <a:ext cx="97904" cy="119961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735624" y="6291261"/>
            <a:ext cx="115324" cy="11996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99239" y="6289936"/>
            <a:ext cx="82910" cy="123054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154365" y="6291261"/>
            <a:ext cx="104299" cy="119961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307837" y="6291261"/>
            <a:ext cx="117750" cy="119961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3226911" y="5977991"/>
            <a:ext cx="203835" cy="258445"/>
          </a:xfrm>
          <a:custGeom>
            <a:avLst/>
            <a:gdLst/>
            <a:ahLst/>
            <a:cxnLst/>
            <a:rect l="l" t="t" r="r" b="b"/>
            <a:pathLst>
              <a:path w="203835" h="258445">
                <a:moveTo>
                  <a:pt x="199117" y="257818"/>
                </a:moveTo>
                <a:lnTo>
                  <a:pt x="0" y="257818"/>
                </a:lnTo>
                <a:lnTo>
                  <a:pt x="0" y="239260"/>
                </a:lnTo>
                <a:lnTo>
                  <a:pt x="28004" y="231528"/>
                </a:lnTo>
                <a:lnTo>
                  <a:pt x="28004" y="28057"/>
                </a:lnTo>
                <a:lnTo>
                  <a:pt x="441" y="20104"/>
                </a:lnTo>
                <a:lnTo>
                  <a:pt x="441" y="0"/>
                </a:lnTo>
                <a:lnTo>
                  <a:pt x="195368" y="0"/>
                </a:lnTo>
                <a:lnTo>
                  <a:pt x="197133" y="77102"/>
                </a:lnTo>
                <a:lnTo>
                  <a:pt x="169348" y="77102"/>
                </a:lnTo>
                <a:lnTo>
                  <a:pt x="154575" y="27394"/>
                </a:lnTo>
                <a:lnTo>
                  <a:pt x="77398" y="27394"/>
                </a:lnTo>
                <a:lnTo>
                  <a:pt x="77398" y="111345"/>
                </a:lnTo>
                <a:lnTo>
                  <a:pt x="123042" y="111345"/>
                </a:lnTo>
                <a:lnTo>
                  <a:pt x="128996" y="86381"/>
                </a:lnTo>
                <a:lnTo>
                  <a:pt x="149282" y="86381"/>
                </a:lnTo>
                <a:lnTo>
                  <a:pt x="149282" y="164367"/>
                </a:lnTo>
                <a:lnTo>
                  <a:pt x="128996" y="164367"/>
                </a:lnTo>
                <a:lnTo>
                  <a:pt x="123042" y="138519"/>
                </a:lnTo>
                <a:lnTo>
                  <a:pt x="77398" y="138519"/>
                </a:lnTo>
                <a:lnTo>
                  <a:pt x="77398" y="231307"/>
                </a:lnTo>
                <a:lnTo>
                  <a:pt x="158103" y="231307"/>
                </a:lnTo>
                <a:lnTo>
                  <a:pt x="176405" y="183146"/>
                </a:lnTo>
                <a:lnTo>
                  <a:pt x="203747" y="183146"/>
                </a:lnTo>
                <a:lnTo>
                  <a:pt x="199117" y="2578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2170907" y="5977991"/>
            <a:ext cx="252729" cy="262255"/>
          </a:xfrm>
          <a:custGeom>
            <a:avLst/>
            <a:gdLst/>
            <a:ahLst/>
            <a:cxnLst/>
            <a:rect l="l" t="t" r="r" b="b"/>
            <a:pathLst>
              <a:path w="252730" h="262254">
                <a:moveTo>
                  <a:pt x="129437" y="261795"/>
                </a:moveTo>
                <a:lnTo>
                  <a:pt x="88750" y="257131"/>
                </a:lnTo>
                <a:lnTo>
                  <a:pt x="56642" y="242215"/>
                </a:lnTo>
                <a:lnTo>
                  <a:pt x="35573" y="215659"/>
                </a:lnTo>
                <a:lnTo>
                  <a:pt x="28004" y="176076"/>
                </a:lnTo>
                <a:lnTo>
                  <a:pt x="28004" y="28057"/>
                </a:lnTo>
                <a:lnTo>
                  <a:pt x="0" y="20104"/>
                </a:lnTo>
                <a:lnTo>
                  <a:pt x="0" y="0"/>
                </a:lnTo>
                <a:lnTo>
                  <a:pt x="104960" y="0"/>
                </a:lnTo>
                <a:lnTo>
                  <a:pt x="104960" y="20104"/>
                </a:lnTo>
                <a:lnTo>
                  <a:pt x="76956" y="28057"/>
                </a:lnTo>
                <a:lnTo>
                  <a:pt x="76956" y="176076"/>
                </a:lnTo>
                <a:lnTo>
                  <a:pt x="80284" y="200088"/>
                </a:lnTo>
                <a:lnTo>
                  <a:pt x="90683" y="216726"/>
                </a:lnTo>
                <a:lnTo>
                  <a:pt x="108771" y="226405"/>
                </a:lnTo>
                <a:lnTo>
                  <a:pt x="135170" y="229540"/>
                </a:lnTo>
                <a:lnTo>
                  <a:pt x="155553" y="226319"/>
                </a:lnTo>
                <a:lnTo>
                  <a:pt x="172876" y="216201"/>
                </a:lnTo>
                <a:lnTo>
                  <a:pt x="184908" y="198503"/>
                </a:lnTo>
                <a:lnTo>
                  <a:pt x="189414" y="172541"/>
                </a:lnTo>
                <a:lnTo>
                  <a:pt x="189414" y="28057"/>
                </a:lnTo>
                <a:lnTo>
                  <a:pt x="161851" y="20104"/>
                </a:lnTo>
                <a:lnTo>
                  <a:pt x="161851" y="0"/>
                </a:lnTo>
                <a:lnTo>
                  <a:pt x="252479" y="0"/>
                </a:lnTo>
                <a:lnTo>
                  <a:pt x="252479" y="20104"/>
                </a:lnTo>
                <a:lnTo>
                  <a:pt x="224475" y="28057"/>
                </a:lnTo>
                <a:lnTo>
                  <a:pt x="224475" y="169227"/>
                </a:lnTo>
                <a:lnTo>
                  <a:pt x="218618" y="211279"/>
                </a:lnTo>
                <a:lnTo>
                  <a:pt x="200936" y="240034"/>
                </a:lnTo>
                <a:lnTo>
                  <a:pt x="171264" y="256527"/>
                </a:lnTo>
                <a:lnTo>
                  <a:pt x="129437" y="2617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2952822" y="5977991"/>
            <a:ext cx="252729" cy="262255"/>
          </a:xfrm>
          <a:custGeom>
            <a:avLst/>
            <a:gdLst/>
            <a:ahLst/>
            <a:cxnLst/>
            <a:rect l="l" t="t" r="r" b="b"/>
            <a:pathLst>
              <a:path w="252730" h="262254">
                <a:moveTo>
                  <a:pt x="129437" y="261795"/>
                </a:moveTo>
                <a:lnTo>
                  <a:pt x="88750" y="257131"/>
                </a:lnTo>
                <a:lnTo>
                  <a:pt x="56642" y="242215"/>
                </a:lnTo>
                <a:lnTo>
                  <a:pt x="35573" y="215659"/>
                </a:lnTo>
                <a:lnTo>
                  <a:pt x="28004" y="176076"/>
                </a:lnTo>
                <a:lnTo>
                  <a:pt x="28004" y="28057"/>
                </a:lnTo>
                <a:lnTo>
                  <a:pt x="0" y="20104"/>
                </a:lnTo>
                <a:lnTo>
                  <a:pt x="0" y="0"/>
                </a:lnTo>
                <a:lnTo>
                  <a:pt x="104960" y="0"/>
                </a:lnTo>
                <a:lnTo>
                  <a:pt x="104960" y="20104"/>
                </a:lnTo>
                <a:lnTo>
                  <a:pt x="76956" y="28057"/>
                </a:lnTo>
                <a:lnTo>
                  <a:pt x="76956" y="176076"/>
                </a:lnTo>
                <a:lnTo>
                  <a:pt x="80284" y="200088"/>
                </a:lnTo>
                <a:lnTo>
                  <a:pt x="90682" y="216726"/>
                </a:lnTo>
                <a:lnTo>
                  <a:pt x="108771" y="226405"/>
                </a:lnTo>
                <a:lnTo>
                  <a:pt x="135170" y="229540"/>
                </a:lnTo>
                <a:lnTo>
                  <a:pt x="155553" y="226319"/>
                </a:lnTo>
                <a:lnTo>
                  <a:pt x="172876" y="216201"/>
                </a:lnTo>
                <a:lnTo>
                  <a:pt x="184907" y="198503"/>
                </a:lnTo>
                <a:lnTo>
                  <a:pt x="189414" y="172541"/>
                </a:lnTo>
                <a:lnTo>
                  <a:pt x="189414" y="28057"/>
                </a:lnTo>
                <a:lnTo>
                  <a:pt x="161851" y="20104"/>
                </a:lnTo>
                <a:lnTo>
                  <a:pt x="161851" y="0"/>
                </a:lnTo>
                <a:lnTo>
                  <a:pt x="252479" y="0"/>
                </a:lnTo>
                <a:lnTo>
                  <a:pt x="252479" y="20104"/>
                </a:lnTo>
                <a:lnTo>
                  <a:pt x="224474" y="28057"/>
                </a:lnTo>
                <a:lnTo>
                  <a:pt x="224474" y="169227"/>
                </a:lnTo>
                <a:lnTo>
                  <a:pt x="218586" y="211279"/>
                </a:lnTo>
                <a:lnTo>
                  <a:pt x="200853" y="240034"/>
                </a:lnTo>
                <a:lnTo>
                  <a:pt x="171171" y="256527"/>
                </a:lnTo>
                <a:lnTo>
                  <a:pt x="129437" y="2617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020305" y="5972026"/>
            <a:ext cx="819785" cy="440055"/>
          </a:xfrm>
          <a:custGeom>
            <a:avLst/>
            <a:gdLst/>
            <a:ahLst/>
            <a:cxnLst/>
            <a:rect l="l" t="t" r="r" b="b"/>
            <a:pathLst>
              <a:path w="819785" h="440054">
                <a:moveTo>
                  <a:pt x="435058" y="439639"/>
                </a:moveTo>
                <a:lnTo>
                  <a:pt x="0" y="439639"/>
                </a:lnTo>
                <a:lnTo>
                  <a:pt x="68797" y="277480"/>
                </a:lnTo>
                <a:lnTo>
                  <a:pt x="157220" y="277480"/>
                </a:lnTo>
                <a:lnTo>
                  <a:pt x="206393" y="161716"/>
                </a:lnTo>
                <a:lnTo>
                  <a:pt x="118191" y="161716"/>
                </a:lnTo>
                <a:lnTo>
                  <a:pt x="186989" y="0"/>
                </a:lnTo>
                <a:lnTo>
                  <a:pt x="674969" y="0"/>
                </a:lnTo>
                <a:lnTo>
                  <a:pt x="746138" y="7815"/>
                </a:lnTo>
                <a:lnTo>
                  <a:pt x="806391" y="47940"/>
                </a:lnTo>
                <a:lnTo>
                  <a:pt x="819384" y="81293"/>
                </a:lnTo>
                <a:lnTo>
                  <a:pt x="819043" y="114935"/>
                </a:lnTo>
                <a:lnTo>
                  <a:pt x="800437" y="172320"/>
                </a:lnTo>
                <a:lnTo>
                  <a:pt x="781404" y="210986"/>
                </a:lnTo>
                <a:lnTo>
                  <a:pt x="757912" y="244301"/>
                </a:lnTo>
                <a:lnTo>
                  <a:pt x="728111" y="271515"/>
                </a:lnTo>
                <a:lnTo>
                  <a:pt x="690152" y="291881"/>
                </a:lnTo>
                <a:lnTo>
                  <a:pt x="642183" y="304650"/>
                </a:lnTo>
                <a:lnTo>
                  <a:pt x="582357" y="309072"/>
                </a:lnTo>
                <a:lnTo>
                  <a:pt x="490406" y="309072"/>
                </a:lnTo>
                <a:lnTo>
                  <a:pt x="435058" y="4396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065508" y="6001851"/>
            <a:ext cx="744855" cy="380365"/>
          </a:xfrm>
          <a:custGeom>
            <a:avLst/>
            <a:gdLst/>
            <a:ahLst/>
            <a:cxnLst/>
            <a:rect l="l" t="t" r="r" b="b"/>
            <a:pathLst>
              <a:path w="744855" h="380364">
                <a:moveTo>
                  <a:pt x="719665" y="147356"/>
                </a:moveTo>
                <a:lnTo>
                  <a:pt x="513559" y="147356"/>
                </a:lnTo>
                <a:lnTo>
                  <a:pt x="529122" y="145354"/>
                </a:lnTo>
                <a:lnTo>
                  <a:pt x="542638" y="139624"/>
                </a:lnTo>
                <a:lnTo>
                  <a:pt x="553467" y="130579"/>
                </a:lnTo>
                <a:lnTo>
                  <a:pt x="560968" y="118636"/>
                </a:lnTo>
                <a:lnTo>
                  <a:pt x="562659" y="113309"/>
                </a:lnTo>
                <a:lnTo>
                  <a:pt x="562263" y="107838"/>
                </a:lnTo>
                <a:lnTo>
                  <a:pt x="557526" y="103568"/>
                </a:lnTo>
                <a:lnTo>
                  <a:pt x="546194" y="101846"/>
                </a:lnTo>
                <a:lnTo>
                  <a:pt x="118191" y="101846"/>
                </a:lnTo>
                <a:lnTo>
                  <a:pt x="161631" y="0"/>
                </a:lnTo>
                <a:lnTo>
                  <a:pt x="629765" y="0"/>
                </a:lnTo>
                <a:lnTo>
                  <a:pt x="668330" y="2091"/>
                </a:lnTo>
                <a:lnTo>
                  <a:pt x="698646" y="8450"/>
                </a:lnTo>
                <a:lnTo>
                  <a:pt x="721148" y="19199"/>
                </a:lnTo>
                <a:lnTo>
                  <a:pt x="736270" y="34464"/>
                </a:lnTo>
                <a:lnTo>
                  <a:pt x="744570" y="56442"/>
                </a:lnTo>
                <a:lnTo>
                  <a:pt x="744126" y="80388"/>
                </a:lnTo>
                <a:lnTo>
                  <a:pt x="737603" y="105453"/>
                </a:lnTo>
                <a:lnTo>
                  <a:pt x="727752" y="130579"/>
                </a:lnTo>
                <a:lnTo>
                  <a:pt x="727670" y="130787"/>
                </a:lnTo>
                <a:lnTo>
                  <a:pt x="719665" y="147356"/>
                </a:lnTo>
                <a:close/>
              </a:path>
              <a:path w="744855" h="380364">
                <a:moveTo>
                  <a:pt x="323703" y="277701"/>
                </a:moveTo>
                <a:lnTo>
                  <a:pt x="131862" y="277701"/>
                </a:lnTo>
                <a:lnTo>
                  <a:pt x="206614" y="101846"/>
                </a:lnTo>
                <a:lnTo>
                  <a:pt x="398454" y="101846"/>
                </a:lnTo>
                <a:lnTo>
                  <a:pt x="379050" y="147356"/>
                </a:lnTo>
                <a:lnTo>
                  <a:pt x="719665" y="147356"/>
                </a:lnTo>
                <a:lnTo>
                  <a:pt x="686455" y="199478"/>
                </a:lnTo>
                <a:lnTo>
                  <a:pt x="652511" y="225526"/>
                </a:lnTo>
                <a:lnTo>
                  <a:pt x="604130" y="242889"/>
                </a:lnTo>
                <a:lnTo>
                  <a:pt x="537153" y="249202"/>
                </a:lnTo>
                <a:lnTo>
                  <a:pt x="335831" y="249202"/>
                </a:lnTo>
                <a:lnTo>
                  <a:pt x="323703" y="277701"/>
                </a:lnTo>
                <a:close/>
              </a:path>
              <a:path w="744855" h="380364">
                <a:moveTo>
                  <a:pt x="370009" y="379768"/>
                </a:moveTo>
                <a:lnTo>
                  <a:pt x="0" y="379768"/>
                </a:lnTo>
                <a:lnTo>
                  <a:pt x="43439" y="277701"/>
                </a:lnTo>
                <a:lnTo>
                  <a:pt x="413449" y="277701"/>
                </a:lnTo>
                <a:lnTo>
                  <a:pt x="370009" y="379768"/>
                </a:lnTo>
                <a:close/>
              </a:path>
            </a:pathLst>
          </a:custGeom>
          <a:solidFill>
            <a:srgbClr val="9F9F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089102" y="6017536"/>
            <a:ext cx="706120" cy="348615"/>
          </a:xfrm>
          <a:custGeom>
            <a:avLst/>
            <a:gdLst/>
            <a:ahLst/>
            <a:cxnLst/>
            <a:rect l="l" t="t" r="r" b="b"/>
            <a:pathLst>
              <a:path w="706119" h="348614">
                <a:moveTo>
                  <a:pt x="669998" y="147356"/>
                </a:moveTo>
                <a:lnTo>
                  <a:pt x="489964" y="147356"/>
                </a:lnTo>
                <a:lnTo>
                  <a:pt x="510000" y="144705"/>
                </a:lnTo>
                <a:lnTo>
                  <a:pt x="527533" y="137083"/>
                </a:lnTo>
                <a:lnTo>
                  <a:pt x="541718" y="124987"/>
                </a:lnTo>
                <a:lnTo>
                  <a:pt x="551706" y="108915"/>
                </a:lnTo>
                <a:lnTo>
                  <a:pt x="555376" y="92877"/>
                </a:lnTo>
                <a:lnTo>
                  <a:pt x="551458" y="80858"/>
                </a:lnTo>
                <a:lnTo>
                  <a:pt x="540388" y="73312"/>
                </a:lnTo>
                <a:lnTo>
                  <a:pt x="522599" y="70695"/>
                </a:lnTo>
                <a:lnTo>
                  <a:pt x="118191" y="70695"/>
                </a:lnTo>
                <a:lnTo>
                  <a:pt x="148180" y="0"/>
                </a:lnTo>
                <a:lnTo>
                  <a:pt x="606171" y="0"/>
                </a:lnTo>
                <a:lnTo>
                  <a:pt x="663783" y="5812"/>
                </a:lnTo>
                <a:lnTo>
                  <a:pt x="695030" y="21795"/>
                </a:lnTo>
                <a:lnTo>
                  <a:pt x="705828" y="45763"/>
                </a:lnTo>
                <a:lnTo>
                  <a:pt x="702093" y="75531"/>
                </a:lnTo>
                <a:lnTo>
                  <a:pt x="689743" y="108915"/>
                </a:lnTo>
                <a:lnTo>
                  <a:pt x="673664" y="142299"/>
                </a:lnTo>
                <a:lnTo>
                  <a:pt x="669998" y="147356"/>
                </a:lnTo>
                <a:close/>
              </a:path>
              <a:path w="706119" h="348614">
                <a:moveTo>
                  <a:pt x="276514" y="277701"/>
                </a:moveTo>
                <a:lnTo>
                  <a:pt x="118632" y="277701"/>
                </a:lnTo>
                <a:lnTo>
                  <a:pt x="206614" y="70695"/>
                </a:lnTo>
                <a:lnTo>
                  <a:pt x="364496" y="70695"/>
                </a:lnTo>
                <a:lnTo>
                  <a:pt x="331861" y="147356"/>
                </a:lnTo>
                <a:lnTo>
                  <a:pt x="669998" y="147356"/>
                </a:lnTo>
                <a:lnTo>
                  <a:pt x="652081" y="172068"/>
                </a:lnTo>
                <a:lnTo>
                  <a:pt x="620919" y="196035"/>
                </a:lnTo>
                <a:lnTo>
                  <a:pt x="576103" y="212018"/>
                </a:lnTo>
                <a:lnTo>
                  <a:pt x="513559" y="217831"/>
                </a:lnTo>
                <a:lnTo>
                  <a:pt x="301873" y="217831"/>
                </a:lnTo>
                <a:lnTo>
                  <a:pt x="276514" y="277701"/>
                </a:lnTo>
                <a:close/>
              </a:path>
              <a:path w="706119" h="348614">
                <a:moveTo>
                  <a:pt x="336272" y="348397"/>
                </a:moveTo>
                <a:lnTo>
                  <a:pt x="0" y="348397"/>
                </a:lnTo>
                <a:lnTo>
                  <a:pt x="29988" y="277701"/>
                </a:lnTo>
                <a:lnTo>
                  <a:pt x="366260" y="277701"/>
                </a:lnTo>
                <a:lnTo>
                  <a:pt x="336272" y="348397"/>
                </a:lnTo>
                <a:close/>
              </a:path>
            </a:pathLst>
          </a:custGeom>
          <a:solidFill>
            <a:srgbClr val="CEBA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3432416" y="6359537"/>
            <a:ext cx="51435" cy="52069"/>
          </a:xfrm>
          <a:custGeom>
            <a:avLst/>
            <a:gdLst/>
            <a:ahLst/>
            <a:cxnLst/>
            <a:rect l="l" t="t" r="r" b="b"/>
            <a:pathLst>
              <a:path w="51435" h="52070">
                <a:moveTo>
                  <a:pt x="35941" y="16560"/>
                </a:moveTo>
                <a:lnTo>
                  <a:pt x="33070" y="13690"/>
                </a:lnTo>
                <a:lnTo>
                  <a:pt x="30645" y="13690"/>
                </a:lnTo>
                <a:lnTo>
                  <a:pt x="30645" y="18999"/>
                </a:lnTo>
                <a:lnTo>
                  <a:pt x="30645" y="22974"/>
                </a:lnTo>
                <a:lnTo>
                  <a:pt x="29552" y="23850"/>
                </a:lnTo>
                <a:lnTo>
                  <a:pt x="22491" y="23850"/>
                </a:lnTo>
                <a:lnTo>
                  <a:pt x="22491" y="17894"/>
                </a:lnTo>
                <a:lnTo>
                  <a:pt x="29324" y="17894"/>
                </a:lnTo>
                <a:lnTo>
                  <a:pt x="30645" y="18999"/>
                </a:lnTo>
                <a:lnTo>
                  <a:pt x="30645" y="13690"/>
                </a:lnTo>
                <a:lnTo>
                  <a:pt x="17424" y="13690"/>
                </a:lnTo>
                <a:lnTo>
                  <a:pt x="17424" y="37553"/>
                </a:lnTo>
                <a:lnTo>
                  <a:pt x="22491" y="37553"/>
                </a:lnTo>
                <a:lnTo>
                  <a:pt x="22491" y="28054"/>
                </a:lnTo>
                <a:lnTo>
                  <a:pt x="29768" y="28054"/>
                </a:lnTo>
                <a:lnTo>
                  <a:pt x="30429" y="29375"/>
                </a:lnTo>
                <a:lnTo>
                  <a:pt x="30429" y="36664"/>
                </a:lnTo>
                <a:lnTo>
                  <a:pt x="30873" y="37553"/>
                </a:lnTo>
                <a:lnTo>
                  <a:pt x="35725" y="37553"/>
                </a:lnTo>
                <a:lnTo>
                  <a:pt x="35547" y="36664"/>
                </a:lnTo>
                <a:lnTo>
                  <a:pt x="35496" y="28054"/>
                </a:lnTo>
                <a:lnTo>
                  <a:pt x="35496" y="27609"/>
                </a:lnTo>
                <a:lnTo>
                  <a:pt x="33515" y="26504"/>
                </a:lnTo>
                <a:lnTo>
                  <a:pt x="32410" y="26060"/>
                </a:lnTo>
                <a:lnTo>
                  <a:pt x="34175" y="25184"/>
                </a:lnTo>
                <a:lnTo>
                  <a:pt x="35496" y="23850"/>
                </a:lnTo>
                <a:lnTo>
                  <a:pt x="35941" y="23418"/>
                </a:lnTo>
                <a:lnTo>
                  <a:pt x="35941" y="17894"/>
                </a:lnTo>
                <a:lnTo>
                  <a:pt x="35941" y="16560"/>
                </a:lnTo>
                <a:close/>
              </a:path>
              <a:path w="51435" h="52070">
                <a:moveTo>
                  <a:pt x="51384" y="25628"/>
                </a:moveTo>
                <a:lnTo>
                  <a:pt x="49364" y="15659"/>
                </a:lnTo>
                <a:lnTo>
                  <a:pt x="46088" y="10795"/>
                </a:lnTo>
                <a:lnTo>
                  <a:pt x="46088" y="25628"/>
                </a:lnTo>
                <a:lnTo>
                  <a:pt x="44500" y="33591"/>
                </a:lnTo>
                <a:lnTo>
                  <a:pt x="40157" y="40119"/>
                </a:lnTo>
                <a:lnTo>
                  <a:pt x="33718" y="44538"/>
                </a:lnTo>
                <a:lnTo>
                  <a:pt x="25793" y="46164"/>
                </a:lnTo>
                <a:lnTo>
                  <a:pt x="17856" y="44538"/>
                </a:lnTo>
                <a:lnTo>
                  <a:pt x="11328" y="40119"/>
                </a:lnTo>
                <a:lnTo>
                  <a:pt x="6908" y="33591"/>
                </a:lnTo>
                <a:lnTo>
                  <a:pt x="5295" y="25628"/>
                </a:lnTo>
                <a:lnTo>
                  <a:pt x="6908" y="17792"/>
                </a:lnTo>
                <a:lnTo>
                  <a:pt x="11328" y="11315"/>
                </a:lnTo>
                <a:lnTo>
                  <a:pt x="17856" y="6921"/>
                </a:lnTo>
                <a:lnTo>
                  <a:pt x="25793" y="5295"/>
                </a:lnTo>
                <a:lnTo>
                  <a:pt x="33718" y="6921"/>
                </a:lnTo>
                <a:lnTo>
                  <a:pt x="40157" y="11315"/>
                </a:lnTo>
                <a:lnTo>
                  <a:pt x="44500" y="17792"/>
                </a:lnTo>
                <a:lnTo>
                  <a:pt x="46088" y="25628"/>
                </a:lnTo>
                <a:lnTo>
                  <a:pt x="46088" y="10795"/>
                </a:lnTo>
                <a:lnTo>
                  <a:pt x="43878" y="7505"/>
                </a:lnTo>
                <a:lnTo>
                  <a:pt x="40614" y="5295"/>
                </a:lnTo>
                <a:lnTo>
                  <a:pt x="35750" y="2006"/>
                </a:lnTo>
                <a:lnTo>
                  <a:pt x="25793" y="0"/>
                </a:lnTo>
                <a:lnTo>
                  <a:pt x="15722" y="2006"/>
                </a:lnTo>
                <a:lnTo>
                  <a:pt x="7531" y="7505"/>
                </a:lnTo>
                <a:lnTo>
                  <a:pt x="2019" y="15659"/>
                </a:lnTo>
                <a:lnTo>
                  <a:pt x="0" y="25628"/>
                </a:lnTo>
                <a:lnTo>
                  <a:pt x="2019" y="35725"/>
                </a:lnTo>
                <a:lnTo>
                  <a:pt x="7531" y="43929"/>
                </a:lnTo>
                <a:lnTo>
                  <a:pt x="15722" y="49453"/>
                </a:lnTo>
                <a:lnTo>
                  <a:pt x="25793" y="51473"/>
                </a:lnTo>
                <a:lnTo>
                  <a:pt x="35750" y="49453"/>
                </a:lnTo>
                <a:lnTo>
                  <a:pt x="40589" y="46164"/>
                </a:lnTo>
                <a:lnTo>
                  <a:pt x="43878" y="43929"/>
                </a:lnTo>
                <a:lnTo>
                  <a:pt x="49364" y="35725"/>
                </a:lnTo>
                <a:lnTo>
                  <a:pt x="51384" y="256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0858" y="365239"/>
            <a:ext cx="927544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1">
                <a:solidFill>
                  <a:srgbClr val="C8B8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9154" y="1055503"/>
            <a:ext cx="9323705" cy="4729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76271" y="6282670"/>
            <a:ext cx="16637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C8B89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56806" y="0"/>
            <a:ext cx="2233930" cy="6857365"/>
            <a:chOff x="9956806" y="0"/>
            <a:chExt cx="2233930" cy="6857365"/>
          </a:xfrm>
        </p:grpSpPr>
        <p:sp>
          <p:nvSpPr>
            <p:cNvPr id="4" name="object 4"/>
            <p:cNvSpPr/>
            <p:nvPr/>
          </p:nvSpPr>
          <p:spPr>
            <a:xfrm>
              <a:off x="9956806" y="0"/>
              <a:ext cx="2233930" cy="6857365"/>
            </a:xfrm>
            <a:custGeom>
              <a:avLst/>
              <a:gdLst/>
              <a:ahLst/>
              <a:cxnLst/>
              <a:rect l="l" t="t" r="r" b="b"/>
              <a:pathLst>
                <a:path w="2233929" h="6857365">
                  <a:moveTo>
                    <a:pt x="2233688" y="6857263"/>
                  </a:moveTo>
                  <a:lnTo>
                    <a:pt x="0" y="6857263"/>
                  </a:lnTo>
                  <a:lnTo>
                    <a:pt x="1591112" y="0"/>
                  </a:lnTo>
                  <a:lnTo>
                    <a:pt x="2233688" y="0"/>
                  </a:lnTo>
                  <a:lnTo>
                    <a:pt x="2233688" y="68572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200667" y="6270567"/>
              <a:ext cx="0" cy="160020"/>
            </a:xfrm>
            <a:custGeom>
              <a:avLst/>
              <a:gdLst/>
              <a:ahLst/>
              <a:cxnLst/>
              <a:rect l="l" t="t" r="r" b="b"/>
              <a:pathLst>
                <a:path h="160020">
                  <a:moveTo>
                    <a:pt x="0" y="0"/>
                  </a:moveTo>
                  <a:lnTo>
                    <a:pt x="0" y="160020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50843" y="5977991"/>
            <a:ext cx="205104" cy="258445"/>
          </a:xfrm>
          <a:custGeom>
            <a:avLst/>
            <a:gdLst/>
            <a:ahLst/>
            <a:cxnLst/>
            <a:rect l="l" t="t" r="r" b="b"/>
            <a:pathLst>
              <a:path w="205105" h="258445">
                <a:moveTo>
                  <a:pt x="105402" y="257818"/>
                </a:moveTo>
                <a:lnTo>
                  <a:pt x="0" y="257818"/>
                </a:lnTo>
                <a:lnTo>
                  <a:pt x="0" y="239260"/>
                </a:lnTo>
                <a:lnTo>
                  <a:pt x="28224" y="231307"/>
                </a:lnTo>
                <a:lnTo>
                  <a:pt x="28224" y="28057"/>
                </a:lnTo>
                <a:lnTo>
                  <a:pt x="661" y="20104"/>
                </a:lnTo>
                <a:lnTo>
                  <a:pt x="661" y="0"/>
                </a:lnTo>
                <a:lnTo>
                  <a:pt x="108709" y="0"/>
                </a:lnTo>
                <a:lnTo>
                  <a:pt x="153441" y="4352"/>
                </a:lnTo>
                <a:lnTo>
                  <a:pt x="183268" y="17922"/>
                </a:lnTo>
                <a:lnTo>
                  <a:pt x="189803" y="27173"/>
                </a:lnTo>
                <a:lnTo>
                  <a:pt x="77397" y="27173"/>
                </a:lnTo>
                <a:lnTo>
                  <a:pt x="77397" y="126810"/>
                </a:lnTo>
                <a:lnTo>
                  <a:pt x="187570" y="126810"/>
                </a:lnTo>
                <a:lnTo>
                  <a:pt x="183902" y="132278"/>
                </a:lnTo>
                <a:lnTo>
                  <a:pt x="157627" y="146548"/>
                </a:lnTo>
                <a:lnTo>
                  <a:pt x="121057" y="151333"/>
                </a:lnTo>
                <a:lnTo>
                  <a:pt x="77397" y="151333"/>
                </a:lnTo>
                <a:lnTo>
                  <a:pt x="77397" y="231307"/>
                </a:lnTo>
                <a:lnTo>
                  <a:pt x="105402" y="239260"/>
                </a:lnTo>
                <a:lnTo>
                  <a:pt x="105402" y="257818"/>
                </a:lnTo>
                <a:close/>
              </a:path>
              <a:path w="205105" h="258445">
                <a:moveTo>
                  <a:pt x="187570" y="126810"/>
                </a:moveTo>
                <a:lnTo>
                  <a:pt x="77397" y="126810"/>
                </a:lnTo>
                <a:lnTo>
                  <a:pt x="128775" y="123054"/>
                </a:lnTo>
                <a:lnTo>
                  <a:pt x="138236" y="117894"/>
                </a:lnTo>
                <a:lnTo>
                  <a:pt x="146581" y="109937"/>
                </a:lnTo>
                <a:lnTo>
                  <a:pt x="152528" y="97051"/>
                </a:lnTo>
                <a:lnTo>
                  <a:pt x="154795" y="77102"/>
                </a:lnTo>
                <a:lnTo>
                  <a:pt x="153885" y="59048"/>
                </a:lnTo>
                <a:lnTo>
                  <a:pt x="148345" y="43024"/>
                </a:lnTo>
                <a:lnTo>
                  <a:pt x="133957" y="31557"/>
                </a:lnTo>
                <a:lnTo>
                  <a:pt x="106504" y="27173"/>
                </a:lnTo>
                <a:lnTo>
                  <a:pt x="189803" y="27173"/>
                </a:lnTo>
                <a:lnTo>
                  <a:pt x="199906" y="41475"/>
                </a:lnTo>
                <a:lnTo>
                  <a:pt x="205070" y="75776"/>
                </a:lnTo>
                <a:lnTo>
                  <a:pt x="199758" y="108646"/>
                </a:lnTo>
                <a:lnTo>
                  <a:pt x="187570" y="1268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45207" y="5977991"/>
            <a:ext cx="494665" cy="258445"/>
          </a:xfrm>
          <a:custGeom>
            <a:avLst/>
            <a:gdLst/>
            <a:ahLst/>
            <a:cxnLst/>
            <a:rect l="l" t="t" r="r" b="b"/>
            <a:pathLst>
              <a:path w="494664" h="258445">
                <a:moveTo>
                  <a:pt x="237274" y="239268"/>
                </a:moveTo>
                <a:lnTo>
                  <a:pt x="206400" y="229108"/>
                </a:lnTo>
                <a:lnTo>
                  <a:pt x="164973" y="148031"/>
                </a:lnTo>
                <a:lnTo>
                  <a:pt x="158775" y="135877"/>
                </a:lnTo>
                <a:lnTo>
                  <a:pt x="178041" y="125717"/>
                </a:lnTo>
                <a:lnTo>
                  <a:pt x="179298" y="125044"/>
                </a:lnTo>
                <a:lnTo>
                  <a:pt x="193497" y="111074"/>
                </a:lnTo>
                <a:lnTo>
                  <a:pt x="201752" y="92875"/>
                </a:lnTo>
                <a:lnTo>
                  <a:pt x="204419" y="69380"/>
                </a:lnTo>
                <a:lnTo>
                  <a:pt x="199542" y="39331"/>
                </a:lnTo>
                <a:lnTo>
                  <a:pt x="190906" y="27406"/>
                </a:lnTo>
                <a:lnTo>
                  <a:pt x="183819" y="17627"/>
                </a:lnTo>
                <a:lnTo>
                  <a:pt x="155575" y="4445"/>
                </a:lnTo>
                <a:lnTo>
                  <a:pt x="153924" y="4279"/>
                </a:lnTo>
                <a:lnTo>
                  <a:pt x="153924" y="73799"/>
                </a:lnTo>
                <a:lnTo>
                  <a:pt x="152425" y="91541"/>
                </a:lnTo>
                <a:lnTo>
                  <a:pt x="147878" y="104940"/>
                </a:lnTo>
                <a:lnTo>
                  <a:pt x="140246" y="114871"/>
                </a:lnTo>
                <a:lnTo>
                  <a:pt x="129438" y="122174"/>
                </a:lnTo>
                <a:lnTo>
                  <a:pt x="77177" y="125717"/>
                </a:lnTo>
                <a:lnTo>
                  <a:pt x="77177" y="27406"/>
                </a:lnTo>
                <a:lnTo>
                  <a:pt x="115328" y="27406"/>
                </a:lnTo>
                <a:lnTo>
                  <a:pt x="133731" y="30645"/>
                </a:lnTo>
                <a:lnTo>
                  <a:pt x="145618" y="39916"/>
                </a:lnTo>
                <a:lnTo>
                  <a:pt x="152019" y="54521"/>
                </a:lnTo>
                <a:lnTo>
                  <a:pt x="153924" y="73799"/>
                </a:lnTo>
                <a:lnTo>
                  <a:pt x="153924" y="4279"/>
                </a:lnTo>
                <a:lnTo>
                  <a:pt x="113118" y="0"/>
                </a:lnTo>
                <a:lnTo>
                  <a:pt x="228" y="0"/>
                </a:lnTo>
                <a:lnTo>
                  <a:pt x="228" y="20104"/>
                </a:lnTo>
                <a:lnTo>
                  <a:pt x="28232" y="28067"/>
                </a:lnTo>
                <a:lnTo>
                  <a:pt x="28232" y="231317"/>
                </a:lnTo>
                <a:lnTo>
                  <a:pt x="0" y="239268"/>
                </a:lnTo>
                <a:lnTo>
                  <a:pt x="0" y="257822"/>
                </a:lnTo>
                <a:lnTo>
                  <a:pt x="105410" y="257822"/>
                </a:lnTo>
                <a:lnTo>
                  <a:pt x="105410" y="239268"/>
                </a:lnTo>
                <a:lnTo>
                  <a:pt x="77177" y="231317"/>
                </a:lnTo>
                <a:lnTo>
                  <a:pt x="77177" y="148031"/>
                </a:lnTo>
                <a:lnTo>
                  <a:pt x="112242" y="148031"/>
                </a:lnTo>
                <a:lnTo>
                  <a:pt x="165379" y="257822"/>
                </a:lnTo>
                <a:lnTo>
                  <a:pt x="237274" y="257822"/>
                </a:lnTo>
                <a:lnTo>
                  <a:pt x="237274" y="239268"/>
                </a:lnTo>
                <a:close/>
              </a:path>
              <a:path w="494664" h="258445">
                <a:moveTo>
                  <a:pt x="494385" y="126149"/>
                </a:moveTo>
                <a:lnTo>
                  <a:pt x="486867" y="71120"/>
                </a:lnTo>
                <a:lnTo>
                  <a:pt x="465074" y="31686"/>
                </a:lnTo>
                <a:lnTo>
                  <a:pt x="458774" y="27406"/>
                </a:lnTo>
                <a:lnTo>
                  <a:pt x="441452" y="15646"/>
                </a:lnTo>
                <a:lnTo>
                  <a:pt x="441452" y="134112"/>
                </a:lnTo>
                <a:lnTo>
                  <a:pt x="434238" y="188531"/>
                </a:lnTo>
                <a:lnTo>
                  <a:pt x="416458" y="217589"/>
                </a:lnTo>
                <a:lnTo>
                  <a:pt x="393915" y="229209"/>
                </a:lnTo>
                <a:lnTo>
                  <a:pt x="372440" y="231317"/>
                </a:lnTo>
                <a:lnTo>
                  <a:pt x="335610" y="231317"/>
                </a:lnTo>
                <a:lnTo>
                  <a:pt x="335610" y="27406"/>
                </a:lnTo>
                <a:lnTo>
                  <a:pt x="372440" y="27406"/>
                </a:lnTo>
                <a:lnTo>
                  <a:pt x="406755" y="33756"/>
                </a:lnTo>
                <a:lnTo>
                  <a:pt x="427875" y="53251"/>
                </a:lnTo>
                <a:lnTo>
                  <a:pt x="438518" y="86487"/>
                </a:lnTo>
                <a:lnTo>
                  <a:pt x="441452" y="134112"/>
                </a:lnTo>
                <a:lnTo>
                  <a:pt x="441452" y="15646"/>
                </a:lnTo>
                <a:lnTo>
                  <a:pt x="430098" y="7937"/>
                </a:lnTo>
                <a:lnTo>
                  <a:pt x="383019" y="0"/>
                </a:lnTo>
                <a:lnTo>
                  <a:pt x="258660" y="0"/>
                </a:lnTo>
                <a:lnTo>
                  <a:pt x="258660" y="20104"/>
                </a:lnTo>
                <a:lnTo>
                  <a:pt x="286219" y="28067"/>
                </a:lnTo>
                <a:lnTo>
                  <a:pt x="286219" y="231533"/>
                </a:lnTo>
                <a:lnTo>
                  <a:pt x="258216" y="239268"/>
                </a:lnTo>
                <a:lnTo>
                  <a:pt x="258216" y="257822"/>
                </a:lnTo>
                <a:lnTo>
                  <a:pt x="377507" y="257822"/>
                </a:lnTo>
                <a:lnTo>
                  <a:pt x="427126" y="250545"/>
                </a:lnTo>
                <a:lnTo>
                  <a:pt x="457669" y="231317"/>
                </a:lnTo>
                <a:lnTo>
                  <a:pt x="463816" y="227444"/>
                </a:lnTo>
                <a:lnTo>
                  <a:pt x="486575" y="186613"/>
                </a:lnTo>
                <a:lnTo>
                  <a:pt x="494385" y="126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0842" y="6291261"/>
            <a:ext cx="122160" cy="121950"/>
          </a:xfrm>
          <a:prstGeom prst="rect">
            <a:avLst/>
          </a:prstGeom>
        </p:spPr>
      </p:pic>
      <p:pic>
        <p:nvPic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1073" y="6291261"/>
            <a:ext cx="121498" cy="120182"/>
          </a:xfrm>
          <a:prstGeom prst="rect">
            <a:avLst/>
          </a:prstGeom>
        </p:spPr>
      </p:pic>
      <p:sp>
        <p:nv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1006" y="6291261"/>
            <a:ext cx="55244" cy="120014"/>
          </a:xfrm>
          <a:custGeom>
            <a:avLst/>
            <a:gdLst/>
            <a:ahLst/>
            <a:cxnLst/>
            <a:rect l="l" t="t" r="r" b="b"/>
            <a:pathLst>
              <a:path w="55244" h="120014">
                <a:moveTo>
                  <a:pt x="54906" y="119961"/>
                </a:moveTo>
                <a:lnTo>
                  <a:pt x="0" y="119961"/>
                </a:lnTo>
                <a:lnTo>
                  <a:pt x="0" y="108252"/>
                </a:lnTo>
                <a:lnTo>
                  <a:pt x="13450" y="104276"/>
                </a:lnTo>
                <a:lnTo>
                  <a:pt x="13450" y="15906"/>
                </a:lnTo>
                <a:lnTo>
                  <a:pt x="0" y="11929"/>
                </a:lnTo>
                <a:lnTo>
                  <a:pt x="0" y="0"/>
                </a:lnTo>
                <a:lnTo>
                  <a:pt x="54906" y="0"/>
                </a:lnTo>
                <a:lnTo>
                  <a:pt x="54906" y="11929"/>
                </a:lnTo>
                <a:lnTo>
                  <a:pt x="41455" y="15906"/>
                </a:lnTo>
                <a:lnTo>
                  <a:pt x="41455" y="104276"/>
                </a:lnTo>
                <a:lnTo>
                  <a:pt x="54906" y="108252"/>
                </a:lnTo>
                <a:lnTo>
                  <a:pt x="54906" y="119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1907" y="6291261"/>
            <a:ext cx="55244" cy="120014"/>
          </a:xfrm>
          <a:custGeom>
            <a:avLst/>
            <a:gdLst/>
            <a:ahLst/>
            <a:cxnLst/>
            <a:rect l="l" t="t" r="r" b="b"/>
            <a:pathLst>
              <a:path w="55244" h="120014">
                <a:moveTo>
                  <a:pt x="55126" y="119961"/>
                </a:moveTo>
                <a:lnTo>
                  <a:pt x="0" y="119961"/>
                </a:lnTo>
                <a:lnTo>
                  <a:pt x="0" y="108252"/>
                </a:lnTo>
                <a:lnTo>
                  <a:pt x="13450" y="104276"/>
                </a:lnTo>
                <a:lnTo>
                  <a:pt x="13450" y="15906"/>
                </a:lnTo>
                <a:lnTo>
                  <a:pt x="0" y="11929"/>
                </a:lnTo>
                <a:lnTo>
                  <a:pt x="0" y="0"/>
                </a:lnTo>
                <a:lnTo>
                  <a:pt x="55126" y="0"/>
                </a:lnTo>
                <a:lnTo>
                  <a:pt x="55126" y="11929"/>
                </a:lnTo>
                <a:lnTo>
                  <a:pt x="41675" y="15906"/>
                </a:lnTo>
                <a:lnTo>
                  <a:pt x="41675" y="104276"/>
                </a:lnTo>
                <a:lnTo>
                  <a:pt x="55126" y="108252"/>
                </a:lnTo>
                <a:lnTo>
                  <a:pt x="55126" y="119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404423" y="6291261"/>
            <a:ext cx="271145" cy="120014"/>
            <a:chOff x="2404423" y="6291261"/>
            <a:chExt cx="271145" cy="120014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04423" y="6291261"/>
              <a:ext cx="128996" cy="11996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77300" y="6291261"/>
              <a:ext cx="97904" cy="119961"/>
            </a:xfrm>
            <a:prstGeom prst="rect">
              <a:avLst/>
            </a:prstGeom>
          </p:spPr>
        </p:pic>
      </p:grpSp>
      <p:pic>
        <p:nvPic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99239" y="6289936"/>
            <a:ext cx="82910" cy="123054"/>
          </a:xfrm>
          <a:prstGeom prst="rect">
            <a:avLst/>
          </a:prstGeom>
        </p:spPr>
      </p:pic>
      <p:pic>
        <p:nvPic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35624" y="6291261"/>
            <a:ext cx="115324" cy="119961"/>
          </a:xfrm>
          <a:prstGeom prst="rect">
            <a:avLst/>
          </a:prstGeom>
        </p:spPr>
      </p:pic>
      <p:pic>
        <p:nvPic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54365" y="6291261"/>
            <a:ext cx="104299" cy="119961"/>
          </a:xfrm>
          <a:prstGeom prst="rect">
            <a:avLst/>
          </a:prstGeom>
        </p:spPr>
      </p:pic>
      <p:pic>
        <p:nvPic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307837" y="6291261"/>
            <a:ext cx="117750" cy="119961"/>
          </a:xfrm>
          <a:prstGeom prst="rect">
            <a:avLst/>
          </a:prstGeom>
        </p:spPr>
      </p:pic>
      <p:sp>
        <p:nvSpPr>
          <p:cNvPr id="19" name="object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26911" y="5977991"/>
            <a:ext cx="203835" cy="258445"/>
          </a:xfrm>
          <a:custGeom>
            <a:avLst/>
            <a:gdLst/>
            <a:ahLst/>
            <a:cxnLst/>
            <a:rect l="l" t="t" r="r" b="b"/>
            <a:pathLst>
              <a:path w="203835" h="258445">
                <a:moveTo>
                  <a:pt x="199117" y="257818"/>
                </a:moveTo>
                <a:lnTo>
                  <a:pt x="0" y="257818"/>
                </a:lnTo>
                <a:lnTo>
                  <a:pt x="0" y="239260"/>
                </a:lnTo>
                <a:lnTo>
                  <a:pt x="28004" y="231528"/>
                </a:lnTo>
                <a:lnTo>
                  <a:pt x="28004" y="28057"/>
                </a:lnTo>
                <a:lnTo>
                  <a:pt x="441" y="20104"/>
                </a:lnTo>
                <a:lnTo>
                  <a:pt x="441" y="0"/>
                </a:lnTo>
                <a:lnTo>
                  <a:pt x="195368" y="0"/>
                </a:lnTo>
                <a:lnTo>
                  <a:pt x="197133" y="77102"/>
                </a:lnTo>
                <a:lnTo>
                  <a:pt x="169348" y="77102"/>
                </a:lnTo>
                <a:lnTo>
                  <a:pt x="154575" y="27394"/>
                </a:lnTo>
                <a:lnTo>
                  <a:pt x="77398" y="27394"/>
                </a:lnTo>
                <a:lnTo>
                  <a:pt x="77398" y="111345"/>
                </a:lnTo>
                <a:lnTo>
                  <a:pt x="123042" y="111345"/>
                </a:lnTo>
                <a:lnTo>
                  <a:pt x="128996" y="86381"/>
                </a:lnTo>
                <a:lnTo>
                  <a:pt x="149282" y="86381"/>
                </a:lnTo>
                <a:lnTo>
                  <a:pt x="149282" y="164367"/>
                </a:lnTo>
                <a:lnTo>
                  <a:pt x="128996" y="164367"/>
                </a:lnTo>
                <a:lnTo>
                  <a:pt x="123042" y="138519"/>
                </a:lnTo>
                <a:lnTo>
                  <a:pt x="77398" y="138519"/>
                </a:lnTo>
                <a:lnTo>
                  <a:pt x="77398" y="231307"/>
                </a:lnTo>
                <a:lnTo>
                  <a:pt x="158103" y="231307"/>
                </a:lnTo>
                <a:lnTo>
                  <a:pt x="176405" y="183146"/>
                </a:lnTo>
                <a:lnTo>
                  <a:pt x="203747" y="183146"/>
                </a:lnTo>
                <a:lnTo>
                  <a:pt x="199117" y="2578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70907" y="5977991"/>
            <a:ext cx="252729" cy="262255"/>
          </a:xfrm>
          <a:custGeom>
            <a:avLst/>
            <a:gdLst/>
            <a:ahLst/>
            <a:cxnLst/>
            <a:rect l="l" t="t" r="r" b="b"/>
            <a:pathLst>
              <a:path w="252730" h="262254">
                <a:moveTo>
                  <a:pt x="129437" y="261795"/>
                </a:moveTo>
                <a:lnTo>
                  <a:pt x="88750" y="257131"/>
                </a:lnTo>
                <a:lnTo>
                  <a:pt x="56642" y="242215"/>
                </a:lnTo>
                <a:lnTo>
                  <a:pt x="35573" y="215659"/>
                </a:lnTo>
                <a:lnTo>
                  <a:pt x="28004" y="176076"/>
                </a:lnTo>
                <a:lnTo>
                  <a:pt x="28004" y="28057"/>
                </a:lnTo>
                <a:lnTo>
                  <a:pt x="0" y="20104"/>
                </a:lnTo>
                <a:lnTo>
                  <a:pt x="0" y="0"/>
                </a:lnTo>
                <a:lnTo>
                  <a:pt x="104960" y="0"/>
                </a:lnTo>
                <a:lnTo>
                  <a:pt x="104960" y="20104"/>
                </a:lnTo>
                <a:lnTo>
                  <a:pt x="76956" y="28057"/>
                </a:lnTo>
                <a:lnTo>
                  <a:pt x="76956" y="176076"/>
                </a:lnTo>
                <a:lnTo>
                  <a:pt x="80284" y="200088"/>
                </a:lnTo>
                <a:lnTo>
                  <a:pt x="90683" y="216726"/>
                </a:lnTo>
                <a:lnTo>
                  <a:pt x="108771" y="226405"/>
                </a:lnTo>
                <a:lnTo>
                  <a:pt x="135170" y="229540"/>
                </a:lnTo>
                <a:lnTo>
                  <a:pt x="155553" y="226319"/>
                </a:lnTo>
                <a:lnTo>
                  <a:pt x="172876" y="216201"/>
                </a:lnTo>
                <a:lnTo>
                  <a:pt x="184908" y="198503"/>
                </a:lnTo>
                <a:lnTo>
                  <a:pt x="189414" y="172541"/>
                </a:lnTo>
                <a:lnTo>
                  <a:pt x="189414" y="28057"/>
                </a:lnTo>
                <a:lnTo>
                  <a:pt x="161851" y="20104"/>
                </a:lnTo>
                <a:lnTo>
                  <a:pt x="161851" y="0"/>
                </a:lnTo>
                <a:lnTo>
                  <a:pt x="252479" y="0"/>
                </a:lnTo>
                <a:lnTo>
                  <a:pt x="252479" y="20104"/>
                </a:lnTo>
                <a:lnTo>
                  <a:pt x="224475" y="28057"/>
                </a:lnTo>
                <a:lnTo>
                  <a:pt x="224475" y="169227"/>
                </a:lnTo>
                <a:lnTo>
                  <a:pt x="218618" y="211279"/>
                </a:lnTo>
                <a:lnTo>
                  <a:pt x="200936" y="240034"/>
                </a:lnTo>
                <a:lnTo>
                  <a:pt x="171264" y="256527"/>
                </a:lnTo>
                <a:lnTo>
                  <a:pt x="129437" y="2617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52822" y="5977991"/>
            <a:ext cx="252729" cy="262255"/>
          </a:xfrm>
          <a:custGeom>
            <a:avLst/>
            <a:gdLst/>
            <a:ahLst/>
            <a:cxnLst/>
            <a:rect l="l" t="t" r="r" b="b"/>
            <a:pathLst>
              <a:path w="252730" h="262254">
                <a:moveTo>
                  <a:pt x="129437" y="261795"/>
                </a:moveTo>
                <a:lnTo>
                  <a:pt x="88750" y="257131"/>
                </a:lnTo>
                <a:lnTo>
                  <a:pt x="56642" y="242215"/>
                </a:lnTo>
                <a:lnTo>
                  <a:pt x="35573" y="215659"/>
                </a:lnTo>
                <a:lnTo>
                  <a:pt x="28004" y="176076"/>
                </a:lnTo>
                <a:lnTo>
                  <a:pt x="28004" y="28057"/>
                </a:lnTo>
                <a:lnTo>
                  <a:pt x="0" y="20104"/>
                </a:lnTo>
                <a:lnTo>
                  <a:pt x="0" y="0"/>
                </a:lnTo>
                <a:lnTo>
                  <a:pt x="104960" y="0"/>
                </a:lnTo>
                <a:lnTo>
                  <a:pt x="104960" y="20104"/>
                </a:lnTo>
                <a:lnTo>
                  <a:pt x="76956" y="28057"/>
                </a:lnTo>
                <a:lnTo>
                  <a:pt x="76956" y="176076"/>
                </a:lnTo>
                <a:lnTo>
                  <a:pt x="80284" y="200088"/>
                </a:lnTo>
                <a:lnTo>
                  <a:pt x="90682" y="216726"/>
                </a:lnTo>
                <a:lnTo>
                  <a:pt x="108771" y="226405"/>
                </a:lnTo>
                <a:lnTo>
                  <a:pt x="135170" y="229540"/>
                </a:lnTo>
                <a:lnTo>
                  <a:pt x="155553" y="226319"/>
                </a:lnTo>
                <a:lnTo>
                  <a:pt x="172876" y="216201"/>
                </a:lnTo>
                <a:lnTo>
                  <a:pt x="184907" y="198503"/>
                </a:lnTo>
                <a:lnTo>
                  <a:pt x="189414" y="172541"/>
                </a:lnTo>
                <a:lnTo>
                  <a:pt x="189414" y="28057"/>
                </a:lnTo>
                <a:lnTo>
                  <a:pt x="161851" y="20104"/>
                </a:lnTo>
                <a:lnTo>
                  <a:pt x="161851" y="0"/>
                </a:lnTo>
                <a:lnTo>
                  <a:pt x="252479" y="0"/>
                </a:lnTo>
                <a:lnTo>
                  <a:pt x="252479" y="20104"/>
                </a:lnTo>
                <a:lnTo>
                  <a:pt x="224474" y="28057"/>
                </a:lnTo>
                <a:lnTo>
                  <a:pt x="224474" y="169227"/>
                </a:lnTo>
                <a:lnTo>
                  <a:pt x="218586" y="211279"/>
                </a:lnTo>
                <a:lnTo>
                  <a:pt x="200853" y="240034"/>
                </a:lnTo>
                <a:lnTo>
                  <a:pt x="171171" y="256527"/>
                </a:lnTo>
                <a:lnTo>
                  <a:pt x="129437" y="2617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20305" y="5972026"/>
            <a:ext cx="819785" cy="440055"/>
            <a:chOff x="1020305" y="5972026"/>
            <a:chExt cx="819785" cy="440055"/>
          </a:xfrm>
        </p:grpSpPr>
        <p:sp>
          <p:nvSpPr>
            <p:cNvPr id="23" name="object 23"/>
            <p:cNvSpPr/>
            <p:nvPr/>
          </p:nvSpPr>
          <p:spPr>
            <a:xfrm>
              <a:off x="1020305" y="5972026"/>
              <a:ext cx="819785" cy="440055"/>
            </a:xfrm>
            <a:custGeom>
              <a:avLst/>
              <a:gdLst/>
              <a:ahLst/>
              <a:cxnLst/>
              <a:rect l="l" t="t" r="r" b="b"/>
              <a:pathLst>
                <a:path w="819785" h="440054">
                  <a:moveTo>
                    <a:pt x="435058" y="439639"/>
                  </a:moveTo>
                  <a:lnTo>
                    <a:pt x="0" y="439639"/>
                  </a:lnTo>
                  <a:lnTo>
                    <a:pt x="68797" y="277480"/>
                  </a:lnTo>
                  <a:lnTo>
                    <a:pt x="157220" y="277480"/>
                  </a:lnTo>
                  <a:lnTo>
                    <a:pt x="206393" y="161716"/>
                  </a:lnTo>
                  <a:lnTo>
                    <a:pt x="118191" y="161716"/>
                  </a:lnTo>
                  <a:lnTo>
                    <a:pt x="186989" y="0"/>
                  </a:lnTo>
                  <a:lnTo>
                    <a:pt x="674969" y="0"/>
                  </a:lnTo>
                  <a:lnTo>
                    <a:pt x="746138" y="7815"/>
                  </a:lnTo>
                  <a:lnTo>
                    <a:pt x="806391" y="47940"/>
                  </a:lnTo>
                  <a:lnTo>
                    <a:pt x="819384" y="81293"/>
                  </a:lnTo>
                  <a:lnTo>
                    <a:pt x="819043" y="114935"/>
                  </a:lnTo>
                  <a:lnTo>
                    <a:pt x="800437" y="172320"/>
                  </a:lnTo>
                  <a:lnTo>
                    <a:pt x="781404" y="210986"/>
                  </a:lnTo>
                  <a:lnTo>
                    <a:pt x="757912" y="244301"/>
                  </a:lnTo>
                  <a:lnTo>
                    <a:pt x="728111" y="271515"/>
                  </a:lnTo>
                  <a:lnTo>
                    <a:pt x="690152" y="291881"/>
                  </a:lnTo>
                  <a:lnTo>
                    <a:pt x="642183" y="304650"/>
                  </a:lnTo>
                  <a:lnTo>
                    <a:pt x="582357" y="309072"/>
                  </a:lnTo>
                  <a:lnTo>
                    <a:pt x="490406" y="309072"/>
                  </a:lnTo>
                  <a:lnTo>
                    <a:pt x="435058" y="4396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65508" y="6001851"/>
              <a:ext cx="744855" cy="380365"/>
            </a:xfrm>
            <a:custGeom>
              <a:avLst/>
              <a:gdLst/>
              <a:ahLst/>
              <a:cxnLst/>
              <a:rect l="l" t="t" r="r" b="b"/>
              <a:pathLst>
                <a:path w="744855" h="380364">
                  <a:moveTo>
                    <a:pt x="719665" y="147356"/>
                  </a:moveTo>
                  <a:lnTo>
                    <a:pt x="513559" y="147356"/>
                  </a:lnTo>
                  <a:lnTo>
                    <a:pt x="529122" y="145354"/>
                  </a:lnTo>
                  <a:lnTo>
                    <a:pt x="542638" y="139624"/>
                  </a:lnTo>
                  <a:lnTo>
                    <a:pt x="553467" y="130579"/>
                  </a:lnTo>
                  <a:lnTo>
                    <a:pt x="560968" y="118636"/>
                  </a:lnTo>
                  <a:lnTo>
                    <a:pt x="562659" y="113309"/>
                  </a:lnTo>
                  <a:lnTo>
                    <a:pt x="562263" y="107838"/>
                  </a:lnTo>
                  <a:lnTo>
                    <a:pt x="557526" y="103568"/>
                  </a:lnTo>
                  <a:lnTo>
                    <a:pt x="546194" y="101846"/>
                  </a:lnTo>
                  <a:lnTo>
                    <a:pt x="118191" y="101846"/>
                  </a:lnTo>
                  <a:lnTo>
                    <a:pt x="161631" y="0"/>
                  </a:lnTo>
                  <a:lnTo>
                    <a:pt x="629765" y="0"/>
                  </a:lnTo>
                  <a:lnTo>
                    <a:pt x="668330" y="2091"/>
                  </a:lnTo>
                  <a:lnTo>
                    <a:pt x="698646" y="8450"/>
                  </a:lnTo>
                  <a:lnTo>
                    <a:pt x="721148" y="19199"/>
                  </a:lnTo>
                  <a:lnTo>
                    <a:pt x="736270" y="34464"/>
                  </a:lnTo>
                  <a:lnTo>
                    <a:pt x="744570" y="56442"/>
                  </a:lnTo>
                  <a:lnTo>
                    <a:pt x="744126" y="80388"/>
                  </a:lnTo>
                  <a:lnTo>
                    <a:pt x="737603" y="105453"/>
                  </a:lnTo>
                  <a:lnTo>
                    <a:pt x="727752" y="130579"/>
                  </a:lnTo>
                  <a:lnTo>
                    <a:pt x="727670" y="130787"/>
                  </a:lnTo>
                  <a:lnTo>
                    <a:pt x="719665" y="147356"/>
                  </a:lnTo>
                  <a:close/>
                </a:path>
                <a:path w="744855" h="380364">
                  <a:moveTo>
                    <a:pt x="323703" y="277701"/>
                  </a:moveTo>
                  <a:lnTo>
                    <a:pt x="131862" y="277701"/>
                  </a:lnTo>
                  <a:lnTo>
                    <a:pt x="206614" y="101846"/>
                  </a:lnTo>
                  <a:lnTo>
                    <a:pt x="398454" y="101846"/>
                  </a:lnTo>
                  <a:lnTo>
                    <a:pt x="379050" y="147356"/>
                  </a:lnTo>
                  <a:lnTo>
                    <a:pt x="719665" y="147356"/>
                  </a:lnTo>
                  <a:lnTo>
                    <a:pt x="686455" y="199478"/>
                  </a:lnTo>
                  <a:lnTo>
                    <a:pt x="652511" y="225526"/>
                  </a:lnTo>
                  <a:lnTo>
                    <a:pt x="604130" y="242889"/>
                  </a:lnTo>
                  <a:lnTo>
                    <a:pt x="537153" y="249202"/>
                  </a:lnTo>
                  <a:lnTo>
                    <a:pt x="335831" y="249202"/>
                  </a:lnTo>
                  <a:lnTo>
                    <a:pt x="323703" y="277701"/>
                  </a:lnTo>
                  <a:close/>
                </a:path>
                <a:path w="744855" h="380364">
                  <a:moveTo>
                    <a:pt x="370009" y="379768"/>
                  </a:moveTo>
                  <a:lnTo>
                    <a:pt x="0" y="379768"/>
                  </a:lnTo>
                  <a:lnTo>
                    <a:pt x="43439" y="277701"/>
                  </a:lnTo>
                  <a:lnTo>
                    <a:pt x="413449" y="277701"/>
                  </a:lnTo>
                  <a:lnTo>
                    <a:pt x="370009" y="379768"/>
                  </a:lnTo>
                  <a:close/>
                </a:path>
              </a:pathLst>
            </a:custGeom>
            <a:solidFill>
              <a:srgbClr val="9F9F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89102" y="6017536"/>
              <a:ext cx="706120" cy="348615"/>
            </a:xfrm>
            <a:custGeom>
              <a:avLst/>
              <a:gdLst/>
              <a:ahLst/>
              <a:cxnLst/>
              <a:rect l="l" t="t" r="r" b="b"/>
              <a:pathLst>
                <a:path w="706119" h="348614">
                  <a:moveTo>
                    <a:pt x="669998" y="147356"/>
                  </a:moveTo>
                  <a:lnTo>
                    <a:pt x="489964" y="147356"/>
                  </a:lnTo>
                  <a:lnTo>
                    <a:pt x="510000" y="144705"/>
                  </a:lnTo>
                  <a:lnTo>
                    <a:pt x="527533" y="137083"/>
                  </a:lnTo>
                  <a:lnTo>
                    <a:pt x="541718" y="124987"/>
                  </a:lnTo>
                  <a:lnTo>
                    <a:pt x="551706" y="108915"/>
                  </a:lnTo>
                  <a:lnTo>
                    <a:pt x="555376" y="92877"/>
                  </a:lnTo>
                  <a:lnTo>
                    <a:pt x="551458" y="80858"/>
                  </a:lnTo>
                  <a:lnTo>
                    <a:pt x="540388" y="73312"/>
                  </a:lnTo>
                  <a:lnTo>
                    <a:pt x="522599" y="70695"/>
                  </a:lnTo>
                  <a:lnTo>
                    <a:pt x="118191" y="70695"/>
                  </a:lnTo>
                  <a:lnTo>
                    <a:pt x="148180" y="0"/>
                  </a:lnTo>
                  <a:lnTo>
                    <a:pt x="606171" y="0"/>
                  </a:lnTo>
                  <a:lnTo>
                    <a:pt x="663783" y="5812"/>
                  </a:lnTo>
                  <a:lnTo>
                    <a:pt x="695030" y="21795"/>
                  </a:lnTo>
                  <a:lnTo>
                    <a:pt x="705828" y="45763"/>
                  </a:lnTo>
                  <a:lnTo>
                    <a:pt x="702093" y="75531"/>
                  </a:lnTo>
                  <a:lnTo>
                    <a:pt x="689743" y="108915"/>
                  </a:lnTo>
                  <a:lnTo>
                    <a:pt x="673664" y="142299"/>
                  </a:lnTo>
                  <a:lnTo>
                    <a:pt x="669998" y="147356"/>
                  </a:lnTo>
                  <a:close/>
                </a:path>
                <a:path w="706119" h="348614">
                  <a:moveTo>
                    <a:pt x="276514" y="277701"/>
                  </a:moveTo>
                  <a:lnTo>
                    <a:pt x="118632" y="277701"/>
                  </a:lnTo>
                  <a:lnTo>
                    <a:pt x="206614" y="70695"/>
                  </a:lnTo>
                  <a:lnTo>
                    <a:pt x="364496" y="70695"/>
                  </a:lnTo>
                  <a:lnTo>
                    <a:pt x="331861" y="147356"/>
                  </a:lnTo>
                  <a:lnTo>
                    <a:pt x="669998" y="147356"/>
                  </a:lnTo>
                  <a:lnTo>
                    <a:pt x="652081" y="172068"/>
                  </a:lnTo>
                  <a:lnTo>
                    <a:pt x="620919" y="196035"/>
                  </a:lnTo>
                  <a:lnTo>
                    <a:pt x="576103" y="212018"/>
                  </a:lnTo>
                  <a:lnTo>
                    <a:pt x="513559" y="217831"/>
                  </a:lnTo>
                  <a:lnTo>
                    <a:pt x="301873" y="217831"/>
                  </a:lnTo>
                  <a:lnTo>
                    <a:pt x="276514" y="277701"/>
                  </a:lnTo>
                  <a:close/>
                </a:path>
                <a:path w="706119" h="348614">
                  <a:moveTo>
                    <a:pt x="336272" y="348397"/>
                  </a:moveTo>
                  <a:lnTo>
                    <a:pt x="0" y="348397"/>
                  </a:lnTo>
                  <a:lnTo>
                    <a:pt x="29988" y="277701"/>
                  </a:lnTo>
                  <a:lnTo>
                    <a:pt x="366260" y="277701"/>
                  </a:lnTo>
                  <a:lnTo>
                    <a:pt x="336272" y="348397"/>
                  </a:lnTo>
                  <a:close/>
                </a:path>
              </a:pathLst>
            </a:custGeom>
            <a:solidFill>
              <a:srgbClr val="CEBA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32416" y="6359537"/>
            <a:ext cx="51435" cy="52069"/>
          </a:xfrm>
          <a:custGeom>
            <a:avLst/>
            <a:gdLst/>
            <a:ahLst/>
            <a:cxnLst/>
            <a:rect l="l" t="t" r="r" b="b"/>
            <a:pathLst>
              <a:path w="51435" h="52070">
                <a:moveTo>
                  <a:pt x="35941" y="16560"/>
                </a:moveTo>
                <a:lnTo>
                  <a:pt x="33070" y="13690"/>
                </a:lnTo>
                <a:lnTo>
                  <a:pt x="30645" y="13690"/>
                </a:lnTo>
                <a:lnTo>
                  <a:pt x="30645" y="18999"/>
                </a:lnTo>
                <a:lnTo>
                  <a:pt x="30645" y="22974"/>
                </a:lnTo>
                <a:lnTo>
                  <a:pt x="29552" y="23850"/>
                </a:lnTo>
                <a:lnTo>
                  <a:pt x="22491" y="23850"/>
                </a:lnTo>
                <a:lnTo>
                  <a:pt x="22491" y="17894"/>
                </a:lnTo>
                <a:lnTo>
                  <a:pt x="29324" y="17894"/>
                </a:lnTo>
                <a:lnTo>
                  <a:pt x="30645" y="18999"/>
                </a:lnTo>
                <a:lnTo>
                  <a:pt x="30645" y="13690"/>
                </a:lnTo>
                <a:lnTo>
                  <a:pt x="17424" y="13690"/>
                </a:lnTo>
                <a:lnTo>
                  <a:pt x="17424" y="37553"/>
                </a:lnTo>
                <a:lnTo>
                  <a:pt x="22491" y="37553"/>
                </a:lnTo>
                <a:lnTo>
                  <a:pt x="22491" y="28054"/>
                </a:lnTo>
                <a:lnTo>
                  <a:pt x="29768" y="28054"/>
                </a:lnTo>
                <a:lnTo>
                  <a:pt x="30429" y="29375"/>
                </a:lnTo>
                <a:lnTo>
                  <a:pt x="30429" y="36664"/>
                </a:lnTo>
                <a:lnTo>
                  <a:pt x="30873" y="37553"/>
                </a:lnTo>
                <a:lnTo>
                  <a:pt x="35725" y="37553"/>
                </a:lnTo>
                <a:lnTo>
                  <a:pt x="35547" y="36664"/>
                </a:lnTo>
                <a:lnTo>
                  <a:pt x="35496" y="28054"/>
                </a:lnTo>
                <a:lnTo>
                  <a:pt x="35496" y="27609"/>
                </a:lnTo>
                <a:lnTo>
                  <a:pt x="33515" y="26504"/>
                </a:lnTo>
                <a:lnTo>
                  <a:pt x="32410" y="26060"/>
                </a:lnTo>
                <a:lnTo>
                  <a:pt x="34175" y="25184"/>
                </a:lnTo>
                <a:lnTo>
                  <a:pt x="35496" y="23850"/>
                </a:lnTo>
                <a:lnTo>
                  <a:pt x="35941" y="23418"/>
                </a:lnTo>
                <a:lnTo>
                  <a:pt x="35941" y="17894"/>
                </a:lnTo>
                <a:lnTo>
                  <a:pt x="35941" y="16560"/>
                </a:lnTo>
                <a:close/>
              </a:path>
              <a:path w="51435" h="52070">
                <a:moveTo>
                  <a:pt x="51384" y="25628"/>
                </a:moveTo>
                <a:lnTo>
                  <a:pt x="49364" y="15659"/>
                </a:lnTo>
                <a:lnTo>
                  <a:pt x="46088" y="10795"/>
                </a:lnTo>
                <a:lnTo>
                  <a:pt x="46088" y="25628"/>
                </a:lnTo>
                <a:lnTo>
                  <a:pt x="44500" y="33591"/>
                </a:lnTo>
                <a:lnTo>
                  <a:pt x="40157" y="40119"/>
                </a:lnTo>
                <a:lnTo>
                  <a:pt x="33718" y="44538"/>
                </a:lnTo>
                <a:lnTo>
                  <a:pt x="25793" y="46164"/>
                </a:lnTo>
                <a:lnTo>
                  <a:pt x="17856" y="44538"/>
                </a:lnTo>
                <a:lnTo>
                  <a:pt x="11328" y="40119"/>
                </a:lnTo>
                <a:lnTo>
                  <a:pt x="6908" y="33591"/>
                </a:lnTo>
                <a:lnTo>
                  <a:pt x="5295" y="25628"/>
                </a:lnTo>
                <a:lnTo>
                  <a:pt x="6908" y="17792"/>
                </a:lnTo>
                <a:lnTo>
                  <a:pt x="11328" y="11315"/>
                </a:lnTo>
                <a:lnTo>
                  <a:pt x="17856" y="6921"/>
                </a:lnTo>
                <a:lnTo>
                  <a:pt x="25793" y="5295"/>
                </a:lnTo>
                <a:lnTo>
                  <a:pt x="33718" y="6921"/>
                </a:lnTo>
                <a:lnTo>
                  <a:pt x="40157" y="11315"/>
                </a:lnTo>
                <a:lnTo>
                  <a:pt x="44500" y="17792"/>
                </a:lnTo>
                <a:lnTo>
                  <a:pt x="46088" y="25628"/>
                </a:lnTo>
                <a:lnTo>
                  <a:pt x="46088" y="10795"/>
                </a:lnTo>
                <a:lnTo>
                  <a:pt x="43878" y="7505"/>
                </a:lnTo>
                <a:lnTo>
                  <a:pt x="40614" y="5295"/>
                </a:lnTo>
                <a:lnTo>
                  <a:pt x="35750" y="2006"/>
                </a:lnTo>
                <a:lnTo>
                  <a:pt x="25793" y="0"/>
                </a:lnTo>
                <a:lnTo>
                  <a:pt x="15722" y="2006"/>
                </a:lnTo>
                <a:lnTo>
                  <a:pt x="7531" y="7505"/>
                </a:lnTo>
                <a:lnTo>
                  <a:pt x="2019" y="15659"/>
                </a:lnTo>
                <a:lnTo>
                  <a:pt x="0" y="25628"/>
                </a:lnTo>
                <a:lnTo>
                  <a:pt x="2019" y="35725"/>
                </a:lnTo>
                <a:lnTo>
                  <a:pt x="7531" y="43929"/>
                </a:lnTo>
                <a:lnTo>
                  <a:pt x="15722" y="49453"/>
                </a:lnTo>
                <a:lnTo>
                  <a:pt x="25793" y="51473"/>
                </a:lnTo>
                <a:lnTo>
                  <a:pt x="35750" y="49453"/>
                </a:lnTo>
                <a:lnTo>
                  <a:pt x="40589" y="46164"/>
                </a:lnTo>
                <a:lnTo>
                  <a:pt x="43878" y="43929"/>
                </a:lnTo>
                <a:lnTo>
                  <a:pt x="49364" y="35725"/>
                </a:lnTo>
                <a:lnTo>
                  <a:pt x="51384" y="256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 descr="$PPTXTitle"/>
          <p:cNvSpPr txBox="1">
            <a:spLocks noGrp="1"/>
          </p:cNvSpPr>
          <p:nvPr>
            <p:ph type="title"/>
          </p:nvPr>
        </p:nvSpPr>
        <p:spPr>
          <a:xfrm>
            <a:off x="2418105" y="601396"/>
            <a:ext cx="649414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54965">
              <a:lnSpc>
                <a:spcPct val="116700"/>
              </a:lnSpc>
              <a:spcBef>
                <a:spcPts val="95"/>
              </a:spcBef>
            </a:pPr>
            <a:r>
              <a:rPr sz="4800" dirty="0">
                <a:solidFill>
                  <a:srgbClr val="000000"/>
                </a:solidFill>
              </a:rPr>
              <a:t>PURDUE</a:t>
            </a:r>
            <a:r>
              <a:rPr sz="4800" spc="-10" dirty="0">
                <a:solidFill>
                  <a:srgbClr val="000000"/>
                </a:solidFill>
              </a:rPr>
              <a:t> ATHLETIC</a:t>
            </a:r>
            <a:r>
              <a:rPr sz="4800" i="1" spc="-10" dirty="0">
                <a:solidFill>
                  <a:srgbClr val="000000"/>
                </a:solidFill>
              </a:rPr>
              <a:t> </a:t>
            </a:r>
            <a:r>
              <a:rPr sz="4800" i="1" dirty="0">
                <a:solidFill>
                  <a:srgbClr val="000000"/>
                </a:solidFill>
              </a:rPr>
              <a:t>AFFAIRS</a:t>
            </a:r>
            <a:r>
              <a:rPr sz="4800" i="1" spc="-225" dirty="0">
                <a:solidFill>
                  <a:srgbClr val="000000"/>
                </a:solidFill>
              </a:rPr>
              <a:t> </a:t>
            </a:r>
            <a:r>
              <a:rPr sz="4800" i="1" spc="-10" dirty="0">
                <a:solidFill>
                  <a:srgbClr val="000000"/>
                </a:solidFill>
              </a:rPr>
              <a:t>COMMITTEE</a:t>
            </a:r>
            <a:endParaRPr sz="4800"/>
          </a:p>
        </p:txBody>
      </p:sp>
      <p:sp>
        <p:nvSpPr>
          <p:cNvPr id="28" name="object 28"/>
          <p:cNvSpPr txBox="1"/>
          <p:nvPr/>
        </p:nvSpPr>
        <p:spPr>
          <a:xfrm>
            <a:off x="4620776" y="4875211"/>
            <a:ext cx="23977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5" dirty="0">
                <a:solidFill>
                  <a:srgbClr val="54585F"/>
                </a:solidFill>
                <a:latin typeface="Arial"/>
                <a:cs typeface="Arial"/>
              </a:rPr>
              <a:t>September</a:t>
            </a:r>
            <a:r>
              <a:rPr sz="2200" b="1" spc="-2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54585F"/>
                </a:solidFill>
                <a:latin typeface="Arial"/>
                <a:cs typeface="Arial"/>
              </a:rPr>
              <a:t>8,</a:t>
            </a:r>
            <a:r>
              <a:rPr sz="2200" b="1" spc="-20" dirty="0">
                <a:solidFill>
                  <a:srgbClr val="54585F"/>
                </a:solidFill>
                <a:latin typeface="Arial"/>
                <a:cs typeface="Arial"/>
              </a:rPr>
              <a:t> 2025</a:t>
            </a:r>
            <a:endParaRPr sz="2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14720" y="3268210"/>
            <a:ext cx="39776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Annual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Report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University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Senate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lang="en-US" spc="-55" dirty="0"/>
              <a:t>Success Rates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96731" y="1201956"/>
            <a:ext cx="497840" cy="43884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ts val="2070"/>
              </a:lnSpc>
            </a:pPr>
            <a:r>
              <a:rPr sz="1800" b="1" spc="-70" dirty="0">
                <a:solidFill>
                  <a:srgbClr val="54585F"/>
                </a:solidFill>
                <a:latin typeface="Arial"/>
                <a:cs typeface="Arial"/>
              </a:rPr>
              <a:t>Student-</a:t>
            </a:r>
            <a:r>
              <a:rPr sz="1800" b="1" spc="-80" dirty="0">
                <a:solidFill>
                  <a:srgbClr val="54585F"/>
                </a:solidFill>
                <a:latin typeface="Arial"/>
                <a:cs typeface="Arial"/>
              </a:rPr>
              <a:t>Athlete</a:t>
            </a:r>
            <a:r>
              <a:rPr sz="1800" b="1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800" b="1" spc="-85" dirty="0">
                <a:solidFill>
                  <a:srgbClr val="54585F"/>
                </a:solidFill>
                <a:latin typeface="Arial"/>
                <a:cs typeface="Arial"/>
              </a:rPr>
              <a:t>Graduation</a:t>
            </a:r>
            <a:r>
              <a:rPr sz="1800" b="1" spc="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800" b="1" spc="-65" dirty="0">
                <a:solidFill>
                  <a:srgbClr val="54585F"/>
                </a:solidFill>
                <a:latin typeface="Arial"/>
                <a:cs typeface="Arial"/>
              </a:rPr>
              <a:t>Success</a:t>
            </a:r>
            <a:r>
              <a:rPr sz="1800" b="1" spc="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54585F"/>
                </a:solidFill>
                <a:latin typeface="Arial"/>
                <a:cs typeface="Arial"/>
              </a:rPr>
              <a:t>Rates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ts val="1725"/>
              </a:lnSpc>
            </a:pPr>
            <a:r>
              <a:rPr sz="1450" b="1" i="1" spc="-75" dirty="0">
                <a:solidFill>
                  <a:srgbClr val="54585F"/>
                </a:solidFill>
                <a:latin typeface="Arial"/>
                <a:cs typeface="Arial"/>
              </a:rPr>
              <a:t>Measures</a:t>
            </a:r>
            <a:r>
              <a:rPr sz="1450" b="1" i="1" spc="-2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450" b="1" i="1" dirty="0">
                <a:solidFill>
                  <a:srgbClr val="54585F"/>
                </a:solidFill>
                <a:latin typeface="Arial"/>
                <a:cs typeface="Arial"/>
              </a:rPr>
              <a:t>%</a:t>
            </a:r>
            <a:r>
              <a:rPr sz="1450" b="1" i="1" spc="-4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450" b="1" i="1" spc="-95" dirty="0">
                <a:solidFill>
                  <a:srgbClr val="54585F"/>
                </a:solidFill>
                <a:latin typeface="Arial"/>
                <a:cs typeface="Arial"/>
              </a:rPr>
              <a:t>graduation</a:t>
            </a:r>
            <a:r>
              <a:rPr sz="1450" b="1" i="1" spc="-1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450" b="1" i="1" spc="-114" dirty="0">
                <a:solidFill>
                  <a:srgbClr val="54585F"/>
                </a:solidFill>
                <a:latin typeface="Arial"/>
                <a:cs typeface="Arial"/>
              </a:rPr>
              <a:t>within</a:t>
            </a:r>
            <a:r>
              <a:rPr sz="1450" b="1" i="1" spc="-1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450" b="1" i="1" dirty="0">
                <a:solidFill>
                  <a:srgbClr val="54585F"/>
                </a:solidFill>
                <a:latin typeface="Arial"/>
                <a:cs typeface="Arial"/>
              </a:rPr>
              <a:t>6</a:t>
            </a:r>
            <a:r>
              <a:rPr sz="1450" b="1" i="1" spc="-2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1450" b="1" i="1" spc="-10" dirty="0">
                <a:solidFill>
                  <a:srgbClr val="54585F"/>
                </a:solidFill>
                <a:latin typeface="Arial"/>
                <a:cs typeface="Arial"/>
              </a:rPr>
              <a:t>years</a:t>
            </a:r>
            <a:endParaRPr sz="145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37202" y="1095279"/>
          <a:ext cx="4732020" cy="480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1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0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2915"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Team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NCAA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Purdue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Baseball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Football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4254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Basketball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731520" marR="84455" indent="-58547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Track /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Cross Country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71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Golf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Swimming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Tennis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Wrestling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78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Soccer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100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409884" y="1095279"/>
          <a:ext cx="4732020" cy="434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1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0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2915"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Team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NCAA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Purdue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7562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Softball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65405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Volleyball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R="62865" algn="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Basketball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414655" marR="247650" indent="-1143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Track 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/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Cross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Country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3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44386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Golf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R="75565" algn="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Swimming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3276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Tennis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7562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Overall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25" dirty="0">
                          <a:latin typeface="Arial"/>
                          <a:cs typeface="Arial"/>
                        </a:rPr>
                        <a:t>90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b="1" spc="-25" dirty="0">
                          <a:latin typeface="Arial"/>
                          <a:cs typeface="Arial"/>
                        </a:rPr>
                        <a:t>90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30858" y="365239"/>
            <a:ext cx="927544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Purdue</a:t>
            </a:r>
            <a:r>
              <a:rPr sz="2400" spc="-60" dirty="0"/>
              <a:t> </a:t>
            </a:r>
            <a:r>
              <a:rPr sz="2400" dirty="0"/>
              <a:t>Athletic</a:t>
            </a:r>
            <a:r>
              <a:rPr sz="2400" spc="-55" dirty="0"/>
              <a:t> </a:t>
            </a:r>
            <a:r>
              <a:rPr sz="2400" dirty="0"/>
              <a:t>Affairs</a:t>
            </a:r>
            <a:r>
              <a:rPr sz="2400" spc="-60" dirty="0"/>
              <a:t> </a:t>
            </a:r>
            <a:r>
              <a:rPr sz="2400" dirty="0"/>
              <a:t>Committee</a:t>
            </a:r>
            <a:r>
              <a:rPr sz="2400" spc="-55" dirty="0"/>
              <a:t> </a:t>
            </a:r>
            <a:r>
              <a:rPr sz="2400" dirty="0"/>
              <a:t>–</a:t>
            </a:r>
            <a:r>
              <a:rPr sz="2400" spc="-60" dirty="0"/>
              <a:t> </a:t>
            </a:r>
            <a:r>
              <a:rPr lang="en-US" sz="2400" spc="-60" dirty="0"/>
              <a:t>Revenue 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985050" y="1635213"/>
            <a:ext cx="8334375" cy="361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Revenue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Sharing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/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Name,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Image,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Likeness</a:t>
            </a:r>
            <a:endParaRPr sz="2400" dirty="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1855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Revenue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Sharing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began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with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approval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House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Settlementthis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summer.</a:t>
            </a:r>
            <a:endParaRPr sz="1800" dirty="0">
              <a:latin typeface="Arial"/>
              <a:cs typeface="Arial"/>
            </a:endParaRPr>
          </a:p>
          <a:p>
            <a:pPr marL="286385" marR="568960" indent="-274320">
              <a:lnSpc>
                <a:spcPts val="1939"/>
              </a:lnSpc>
              <a:spcBef>
                <a:spcPts val="1975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Focus is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“Real”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NIL–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appropriate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opportunities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work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performed,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pay </a:t>
            </a:r>
            <a:r>
              <a:rPr sz="1800" dirty="0">
                <a:latin typeface="Arial"/>
                <a:cs typeface="Arial"/>
              </a:rPr>
              <a:t>commensurate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with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other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professional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space.</a:t>
            </a:r>
            <a:endParaRPr sz="1800" dirty="0">
              <a:latin typeface="Arial"/>
              <a:cs typeface="Arial"/>
            </a:endParaRPr>
          </a:p>
          <a:p>
            <a:pPr marL="286385" marR="71755" indent="-274320">
              <a:lnSpc>
                <a:spcPts val="1939"/>
              </a:lnSpc>
              <a:spcBef>
                <a:spcPts val="1950"/>
              </a:spcBef>
              <a:buFont typeface="Wingdings"/>
              <a:buChar char=""/>
              <a:tabLst>
                <a:tab pos="286385" algn="l"/>
                <a:tab pos="2396490" algn="l"/>
              </a:tabLst>
            </a:pPr>
            <a:r>
              <a:rPr sz="1800" dirty="0">
                <a:latin typeface="Arial"/>
                <a:cs typeface="Arial"/>
              </a:rPr>
              <a:t>Student-Athletes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provided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with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ongoing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education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financial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management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tax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awareness.</a:t>
            </a:r>
            <a:r>
              <a:rPr sz="1800" dirty="0">
                <a:latin typeface="Arial"/>
                <a:cs typeface="Arial"/>
              </a:rPr>
              <a:t>	Lists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local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resources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(tax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financial</a:t>
            </a:r>
            <a:r>
              <a:rPr sz="1800" spc="-10" dirty="0">
                <a:latin typeface="Arial"/>
                <a:cs typeface="Arial"/>
              </a:rPr>
              <a:t> management </a:t>
            </a:r>
            <a:r>
              <a:rPr sz="1800" dirty="0">
                <a:latin typeface="Arial"/>
                <a:cs typeface="Arial"/>
              </a:rPr>
              <a:t>professionals)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compiled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regularly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shared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with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Student-</a:t>
            </a:r>
            <a:r>
              <a:rPr sz="1800" spc="-10" dirty="0">
                <a:latin typeface="Arial"/>
                <a:cs typeface="Arial"/>
              </a:rPr>
              <a:t>Athletes.</a:t>
            </a:r>
            <a:endParaRPr sz="1800" dirty="0">
              <a:latin typeface="Arial"/>
              <a:cs typeface="Arial"/>
            </a:endParaRPr>
          </a:p>
          <a:p>
            <a:pPr marL="286385" marR="125095" indent="-274320">
              <a:lnSpc>
                <a:spcPts val="1939"/>
              </a:lnSpc>
              <a:spcBef>
                <a:spcPts val="1955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NIL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Revenue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Sharing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agreements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considered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“employment”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on </a:t>
            </a:r>
            <a:r>
              <a:rPr sz="1800" dirty="0">
                <a:latin typeface="Arial"/>
                <a:cs typeface="Arial"/>
              </a:rPr>
              <a:t>behalf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Purdue,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these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items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considered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30" dirty="0">
                <a:latin typeface="Arial"/>
                <a:cs typeface="Arial"/>
              </a:rPr>
              <a:t>FERP-</a:t>
            </a:r>
            <a:r>
              <a:rPr sz="1800" spc="-7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protecte</a:t>
            </a:r>
            <a:r>
              <a:rPr sz="1800" spc="5" dirty="0">
                <a:latin typeface="Arial"/>
                <a:cs typeface="Arial"/>
              </a:rPr>
              <a:t>d</a:t>
            </a:r>
            <a:r>
              <a:rPr sz="1800" spc="-10" dirty="0">
                <a:latin typeface="Arial"/>
                <a:cs typeface="Arial"/>
              </a:rPr>
              <a:t> educational records.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lang="en-US" spc="-55" dirty="0"/>
              <a:t> Initiatives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30852" y="1321799"/>
            <a:ext cx="8364220" cy="39960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80" dirty="0">
                <a:solidFill>
                  <a:srgbClr val="54585F"/>
                </a:solidFill>
                <a:latin typeface="Arial"/>
                <a:cs typeface="Arial"/>
              </a:rPr>
              <a:t>AAC</a:t>
            </a:r>
            <a:r>
              <a:rPr sz="2200" b="1" spc="-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5" dirty="0">
                <a:solidFill>
                  <a:srgbClr val="54585F"/>
                </a:solidFill>
                <a:latin typeface="Arial"/>
                <a:cs typeface="Arial"/>
              </a:rPr>
              <a:t>Initiatives</a:t>
            </a:r>
            <a:r>
              <a:rPr sz="2200" b="1" spc="-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20" dirty="0">
                <a:solidFill>
                  <a:srgbClr val="54585F"/>
                </a:solidFill>
                <a:latin typeface="Arial"/>
                <a:cs typeface="Arial"/>
              </a:rPr>
              <a:t>for</a:t>
            </a:r>
            <a:r>
              <a:rPr sz="2200" b="1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80" dirty="0">
                <a:solidFill>
                  <a:srgbClr val="54585F"/>
                </a:solidFill>
                <a:latin typeface="Arial"/>
                <a:cs typeface="Arial"/>
              </a:rPr>
              <a:t>2025-</a:t>
            </a:r>
            <a:r>
              <a:rPr sz="2200" b="1" spc="-25" dirty="0">
                <a:solidFill>
                  <a:srgbClr val="54585F"/>
                </a:solidFill>
                <a:latin typeface="Arial"/>
                <a:cs typeface="Arial"/>
              </a:rPr>
              <a:t>26</a:t>
            </a:r>
            <a:endParaRPr sz="2200" dirty="0">
              <a:latin typeface="Arial"/>
              <a:cs typeface="Arial"/>
            </a:endParaRPr>
          </a:p>
          <a:p>
            <a:pPr marL="286385" marR="203835" indent="-274320">
              <a:lnSpc>
                <a:spcPct val="100000"/>
              </a:lnSpc>
              <a:spcBef>
                <a:spcPts val="65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Ensure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University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looking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after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welfare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best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interests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95" dirty="0">
                <a:latin typeface="Arial"/>
                <a:cs typeface="Arial"/>
              </a:rPr>
              <a:t>Studen-</a:t>
            </a:r>
            <a:r>
              <a:rPr sz="1800" spc="-50" dirty="0">
                <a:latin typeface="Arial"/>
                <a:cs typeface="Arial"/>
              </a:rPr>
              <a:t>t </a:t>
            </a:r>
            <a:r>
              <a:rPr sz="1800" spc="-10" dirty="0">
                <a:latin typeface="Arial"/>
                <a:cs typeface="Arial"/>
              </a:rPr>
              <a:t>Athletes</a:t>
            </a:r>
            <a:endParaRPr sz="1800" dirty="0">
              <a:latin typeface="Arial"/>
              <a:cs typeface="Arial"/>
            </a:endParaRPr>
          </a:p>
          <a:p>
            <a:pPr marL="469265" lvl="1" indent="-227965">
              <a:lnSpc>
                <a:spcPct val="100000"/>
              </a:lnSpc>
              <a:spcBef>
                <a:spcPts val="10"/>
              </a:spcBef>
              <a:buClr>
                <a:srgbClr val="54585F"/>
              </a:buClr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Academic</a:t>
            </a:r>
            <a:r>
              <a:rPr sz="1600" spc="-8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Arial"/>
                <a:cs typeface="Arial"/>
              </a:rPr>
              <a:t>Support</a:t>
            </a:r>
            <a:endParaRPr sz="1600" dirty="0">
              <a:latin typeface="Arial"/>
              <a:cs typeface="Arial"/>
            </a:endParaRPr>
          </a:p>
          <a:p>
            <a:pPr marL="469265" lvl="1" indent="-227965">
              <a:lnSpc>
                <a:spcPct val="100000"/>
              </a:lnSpc>
              <a:buClr>
                <a:srgbClr val="54585F"/>
              </a:buClr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Name,</a:t>
            </a:r>
            <a:r>
              <a:rPr sz="1600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Image,</a:t>
            </a:r>
            <a:r>
              <a:rPr sz="1600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Likeness</a:t>
            </a:r>
            <a:r>
              <a:rPr sz="1600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Arial"/>
                <a:cs typeface="Arial"/>
              </a:rPr>
              <a:t>(NIL)</a:t>
            </a:r>
            <a:endParaRPr sz="1600" dirty="0">
              <a:latin typeface="Arial"/>
              <a:cs typeface="Arial"/>
            </a:endParaRPr>
          </a:p>
          <a:p>
            <a:pPr marL="469265" lvl="1" indent="-227965">
              <a:lnSpc>
                <a:spcPct val="100000"/>
              </a:lnSpc>
              <a:buClr>
                <a:srgbClr val="54585F"/>
              </a:buClr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Career</a:t>
            </a:r>
            <a:r>
              <a:rPr sz="1600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Arial"/>
                <a:cs typeface="Arial"/>
              </a:rPr>
              <a:t>Development</a:t>
            </a:r>
            <a:endParaRPr sz="1600" dirty="0">
              <a:latin typeface="Arial"/>
              <a:cs typeface="Arial"/>
            </a:endParaRPr>
          </a:p>
          <a:p>
            <a:pPr marL="469265" lvl="1" indent="-227965">
              <a:lnSpc>
                <a:spcPct val="100000"/>
              </a:lnSpc>
              <a:buClr>
                <a:srgbClr val="54585F"/>
              </a:buClr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Personal</a:t>
            </a:r>
            <a:r>
              <a:rPr sz="1600"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Arial"/>
                <a:cs typeface="Arial"/>
              </a:rPr>
              <a:t>Support</a:t>
            </a:r>
            <a:endParaRPr sz="16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70"/>
              </a:spcBef>
              <a:buClr>
                <a:srgbClr val="54585F"/>
              </a:buClr>
              <a:buFont typeface="Arial"/>
              <a:buChar char="•"/>
            </a:pPr>
            <a:endParaRPr sz="1600" dirty="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Continue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review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competition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schedules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reviews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missed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class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time</a:t>
            </a:r>
            <a:endParaRPr sz="1800" dirty="0">
              <a:latin typeface="Arial"/>
              <a:cs typeface="Arial"/>
            </a:endParaRPr>
          </a:p>
          <a:p>
            <a:pPr marL="469265" lvl="1" indent="-227965">
              <a:lnSpc>
                <a:spcPct val="100000"/>
              </a:lnSpc>
              <a:spcBef>
                <a:spcPts val="10"/>
              </a:spcBef>
              <a:buClr>
                <a:srgbClr val="54585F"/>
              </a:buClr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Ongoing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discussions</a:t>
            </a:r>
            <a:r>
              <a:rPr sz="1600" spc="-4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regarding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expansion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z="1600" spc="-4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Big</a:t>
            </a:r>
            <a:r>
              <a:rPr sz="1600" spc="-4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Ten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Arial"/>
                <a:cs typeface="Arial"/>
              </a:rPr>
              <a:t>Conference</a:t>
            </a:r>
            <a:endParaRPr sz="16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70"/>
              </a:spcBef>
              <a:buClr>
                <a:srgbClr val="54585F"/>
              </a:buClr>
              <a:buFont typeface="Arial"/>
              <a:buChar char="•"/>
            </a:pPr>
            <a:endParaRPr sz="1600" dirty="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Consistent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Updates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Student-</a:t>
            </a:r>
            <a:r>
              <a:rPr sz="1800" dirty="0">
                <a:latin typeface="Arial"/>
                <a:cs typeface="Arial"/>
              </a:rPr>
              <a:t>Athlete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Personal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Professional</a:t>
            </a:r>
            <a:r>
              <a:rPr sz="1800" spc="-10" dirty="0">
                <a:latin typeface="Arial"/>
                <a:cs typeface="Arial"/>
              </a:rPr>
              <a:t> Development Programming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Font typeface="Wingdings"/>
              <a:buChar char=""/>
            </a:pPr>
            <a:endParaRPr sz="1800" dirty="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Updates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maintaining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positive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public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image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Purdue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Athletics.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15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Purdue</a:t>
            </a:r>
            <a:r>
              <a:rPr sz="2400" spc="-60" dirty="0"/>
              <a:t> </a:t>
            </a:r>
            <a:r>
              <a:rPr sz="2400" dirty="0"/>
              <a:t>Athletic</a:t>
            </a:r>
            <a:r>
              <a:rPr sz="2400" spc="-55" dirty="0"/>
              <a:t> </a:t>
            </a:r>
            <a:r>
              <a:rPr sz="2400" dirty="0"/>
              <a:t>Affairs</a:t>
            </a:r>
            <a:r>
              <a:rPr sz="2400" spc="-60" dirty="0"/>
              <a:t> </a:t>
            </a:r>
            <a:r>
              <a:rPr sz="2400" dirty="0"/>
              <a:t>Committee</a:t>
            </a:r>
            <a:r>
              <a:rPr sz="2400" spc="-55" dirty="0"/>
              <a:t> </a:t>
            </a:r>
            <a:r>
              <a:rPr sz="2400" dirty="0"/>
              <a:t>–</a:t>
            </a:r>
            <a:r>
              <a:rPr sz="2400" spc="-60" dirty="0"/>
              <a:t> </a:t>
            </a:r>
            <a:r>
              <a:rPr sz="2400" dirty="0"/>
              <a:t>Annual</a:t>
            </a:r>
            <a:r>
              <a:rPr sz="2400" spc="-55" dirty="0"/>
              <a:t> </a:t>
            </a:r>
            <a:r>
              <a:rPr sz="2400" spc="-10" dirty="0"/>
              <a:t>Report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30852" y="1321799"/>
            <a:ext cx="8279765" cy="401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0" dirty="0">
                <a:solidFill>
                  <a:srgbClr val="54585F"/>
                </a:solidFill>
                <a:latin typeface="Arial"/>
                <a:cs typeface="Arial"/>
              </a:rPr>
              <a:t>General</a:t>
            </a:r>
            <a:r>
              <a:rPr sz="2200" b="1" spc="-5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20" dirty="0">
                <a:solidFill>
                  <a:srgbClr val="54585F"/>
                </a:solidFill>
                <a:latin typeface="Arial"/>
                <a:cs typeface="Arial"/>
              </a:rPr>
              <a:t>Information</a:t>
            </a:r>
            <a:r>
              <a:rPr sz="2200" b="1" spc="-3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35" dirty="0">
                <a:solidFill>
                  <a:srgbClr val="54585F"/>
                </a:solidFill>
                <a:latin typeface="Arial"/>
                <a:cs typeface="Arial"/>
              </a:rPr>
              <a:t>on</a:t>
            </a:r>
            <a:r>
              <a:rPr sz="2200" b="1" spc="-2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65" dirty="0">
                <a:solidFill>
                  <a:srgbClr val="54585F"/>
                </a:solidFill>
                <a:latin typeface="Arial"/>
                <a:cs typeface="Arial"/>
              </a:rPr>
              <a:t>the</a:t>
            </a:r>
            <a:r>
              <a:rPr sz="2200" b="1" spc="-3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Committee</a:t>
            </a:r>
            <a:endParaRPr sz="2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2235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One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facet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institutional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control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Athletics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Font typeface="Wingdings"/>
              <a:buChar char=""/>
            </a:pPr>
            <a:endParaRPr sz="18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Ties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beginnings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(1895)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what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now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known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Big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Conference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role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faculty</a:t>
            </a:r>
            <a:endParaRPr sz="1800">
              <a:latin typeface="Arial"/>
              <a:cs typeface="Arial"/>
            </a:endParaRPr>
          </a:p>
          <a:p>
            <a:pPr marL="469900" marR="253365" lvl="1" indent="-228600">
              <a:lnSpc>
                <a:spcPct val="100000"/>
              </a:lnSpc>
              <a:spcBef>
                <a:spcPts val="1005"/>
              </a:spcBef>
              <a:buClr>
                <a:srgbClr val="54585F"/>
              </a:buClr>
              <a:buChar char="•"/>
              <a:tabLst>
                <a:tab pos="469900" algn="l"/>
              </a:tabLst>
            </a:pP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Presidents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z="1600" spc="-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original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member</a:t>
            </a:r>
            <a:r>
              <a:rPr sz="1600" spc="-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institutions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Arial"/>
                <a:cs typeface="Arial"/>
              </a:rPr>
              <a:t>delegated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oversight</a:t>
            </a:r>
            <a:r>
              <a:rPr sz="1600" spc="-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Athletics</a:t>
            </a:r>
            <a:r>
              <a:rPr sz="1600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z="160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Arial"/>
                <a:cs typeface="Arial"/>
              </a:rPr>
              <a:t>faculty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70"/>
              </a:spcBef>
              <a:buClr>
                <a:srgbClr val="54585F"/>
              </a:buClr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Arial"/>
                <a:cs typeface="Arial"/>
              </a:rPr>
              <a:t>Intended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 represent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 interests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 </a:t>
            </a:r>
            <a:r>
              <a:rPr sz="1800" spc="-10" dirty="0">
                <a:latin typeface="Arial"/>
                <a:cs typeface="Arial"/>
              </a:rPr>
              <a:t>the</a:t>
            </a:r>
            <a:r>
              <a:rPr sz="1800" spc="-295" dirty="0">
                <a:latin typeface="Arial"/>
                <a:cs typeface="Arial"/>
              </a:rPr>
              <a:t> </a:t>
            </a:r>
            <a:r>
              <a:rPr sz="1800" b="1" spc="-75" dirty="0">
                <a:latin typeface="Arial"/>
                <a:cs typeface="Arial"/>
              </a:rPr>
              <a:t>entire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90" dirty="0">
                <a:latin typeface="Arial"/>
                <a:cs typeface="Arial"/>
              </a:rPr>
              <a:t>University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community</a:t>
            </a:r>
            <a:endParaRPr sz="1800">
              <a:latin typeface="Arial"/>
              <a:cs typeface="Arial"/>
            </a:endParaRPr>
          </a:p>
          <a:p>
            <a:pPr marL="469900" marR="269240" lvl="1" indent="-229235">
              <a:lnSpc>
                <a:spcPct val="100000"/>
              </a:lnSpc>
              <a:spcBef>
                <a:spcPts val="1015"/>
              </a:spcBef>
              <a:buClr>
                <a:srgbClr val="54585F"/>
              </a:buClr>
              <a:buFont typeface="Arial"/>
              <a:buChar char="•"/>
              <a:tabLst>
                <a:tab pos="469900" algn="l"/>
              </a:tabLst>
            </a:pPr>
            <a:r>
              <a:rPr sz="1600" spc="10" dirty="0">
                <a:solidFill>
                  <a:srgbClr val="252525"/>
                </a:solidFill>
                <a:latin typeface="Times New Roman"/>
                <a:cs typeface="Times New Roman"/>
              </a:rPr>
              <a:t>Faculty,</a:t>
            </a:r>
            <a:r>
              <a:rPr sz="1600" spc="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80" dirty="0">
                <a:solidFill>
                  <a:srgbClr val="252525"/>
                </a:solidFill>
                <a:latin typeface="Times New Roman"/>
                <a:cs typeface="Times New Roman"/>
              </a:rPr>
              <a:t>students,</a:t>
            </a:r>
            <a:r>
              <a:rPr sz="1600" spc="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252525"/>
                </a:solidFill>
                <a:latin typeface="Times New Roman"/>
                <a:cs typeface="Times New Roman"/>
              </a:rPr>
              <a:t>alumni,</a:t>
            </a:r>
            <a:r>
              <a:rPr sz="16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60" dirty="0">
                <a:solidFill>
                  <a:srgbClr val="252525"/>
                </a:solidFill>
                <a:latin typeface="Times New Roman"/>
                <a:cs typeface="Times New Roman"/>
              </a:rPr>
              <a:t>community</a:t>
            </a:r>
            <a:r>
              <a:rPr sz="1600" spc="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65" dirty="0">
                <a:solidFill>
                  <a:srgbClr val="252525"/>
                </a:solidFill>
                <a:latin typeface="Times New Roman"/>
                <a:cs typeface="Times New Roman"/>
              </a:rPr>
              <a:t>representatives,</a:t>
            </a:r>
            <a:r>
              <a:rPr sz="1600" spc="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65" dirty="0">
                <a:solidFill>
                  <a:srgbClr val="252525"/>
                </a:solidFill>
                <a:latin typeface="Times New Roman"/>
                <a:cs typeface="Times New Roman"/>
              </a:rPr>
              <a:t>and</a:t>
            </a:r>
            <a:r>
              <a:rPr sz="1600" spc="2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50" dirty="0">
                <a:solidFill>
                  <a:srgbClr val="252525"/>
                </a:solidFill>
                <a:latin typeface="Times New Roman"/>
                <a:cs typeface="Times New Roman"/>
              </a:rPr>
              <a:t>senior</a:t>
            </a:r>
            <a:r>
              <a:rPr sz="1600" spc="1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252525"/>
                </a:solidFill>
                <a:latin typeface="Times New Roman"/>
                <a:cs typeface="Times New Roman"/>
              </a:rPr>
              <a:t>administrators</a:t>
            </a:r>
            <a:r>
              <a:rPr sz="1600" spc="3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Times New Roman"/>
                <a:cs typeface="Times New Roman"/>
              </a:rPr>
              <a:t>from </a:t>
            </a:r>
            <a:r>
              <a:rPr sz="1600" dirty="0">
                <a:solidFill>
                  <a:srgbClr val="252525"/>
                </a:solidFill>
                <a:latin typeface="Times New Roman"/>
                <a:cs typeface="Times New Roman"/>
              </a:rPr>
              <a:t>Intercolle</a:t>
            </a:r>
            <a:r>
              <a:rPr sz="1600" spc="-204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52525"/>
                </a:solidFill>
                <a:latin typeface="Times New Roman"/>
                <a:cs typeface="Times New Roman"/>
              </a:rPr>
              <a:t>giate</a:t>
            </a:r>
            <a:r>
              <a:rPr sz="1600" spc="3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Times New Roman"/>
                <a:cs typeface="Times New Roman"/>
              </a:rPr>
              <a:t>Athle</a:t>
            </a:r>
            <a:r>
              <a:rPr sz="1600" spc="-2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Times New Roman"/>
                <a:cs typeface="Times New Roman"/>
              </a:rPr>
              <a:t>tics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1900" b="1" i="1" spc="-125" dirty="0">
                <a:latin typeface="Arial"/>
                <a:cs typeface="Arial"/>
              </a:rPr>
              <a:t>To</a:t>
            </a:r>
            <a:r>
              <a:rPr sz="1900" b="1" i="1" spc="15" dirty="0">
                <a:latin typeface="Arial"/>
                <a:cs typeface="Arial"/>
              </a:rPr>
              <a:t> </a:t>
            </a:r>
            <a:r>
              <a:rPr sz="1900" b="1" i="1" spc="-130" dirty="0">
                <a:latin typeface="Arial"/>
                <a:cs typeface="Arial"/>
              </a:rPr>
              <a:t>Develop</a:t>
            </a:r>
            <a:r>
              <a:rPr sz="1900" b="1" i="1" spc="20" dirty="0">
                <a:latin typeface="Arial"/>
                <a:cs typeface="Arial"/>
              </a:rPr>
              <a:t> </a:t>
            </a:r>
            <a:r>
              <a:rPr sz="1900" b="1" i="1" spc="-140" dirty="0">
                <a:latin typeface="Arial"/>
                <a:cs typeface="Arial"/>
              </a:rPr>
              <a:t>Champions,</a:t>
            </a:r>
            <a:r>
              <a:rPr sz="1900" b="1" i="1" spc="20" dirty="0">
                <a:latin typeface="Arial"/>
                <a:cs typeface="Arial"/>
              </a:rPr>
              <a:t> </a:t>
            </a:r>
            <a:r>
              <a:rPr sz="1900" b="1" i="1" spc="-130" dirty="0">
                <a:latin typeface="Arial"/>
                <a:cs typeface="Arial"/>
              </a:rPr>
              <a:t>Scholars,</a:t>
            </a:r>
            <a:r>
              <a:rPr sz="1900" b="1" i="1" spc="20" dirty="0">
                <a:latin typeface="Arial"/>
                <a:cs typeface="Arial"/>
              </a:rPr>
              <a:t> </a:t>
            </a:r>
            <a:r>
              <a:rPr sz="1900" b="1" i="1" spc="-145" dirty="0">
                <a:latin typeface="Arial"/>
                <a:cs typeface="Arial"/>
              </a:rPr>
              <a:t>and</a:t>
            </a:r>
            <a:r>
              <a:rPr sz="1900" b="1" i="1" spc="20" dirty="0">
                <a:latin typeface="Arial"/>
                <a:cs typeface="Arial"/>
              </a:rPr>
              <a:t> </a:t>
            </a:r>
            <a:r>
              <a:rPr sz="1900" b="1" i="1" spc="-10" dirty="0">
                <a:latin typeface="Arial"/>
                <a:cs typeface="Arial"/>
              </a:rPr>
              <a:t>Citizens</a:t>
            </a:r>
            <a:endParaRPr sz="1900">
              <a:latin typeface="Arial"/>
              <a:cs typeface="Arial"/>
            </a:endParaRPr>
          </a:p>
        </p:txBody>
      </p:sp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lang="en-US" spc="-55" dirty="0"/>
              <a:t>Examples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30852" y="1321799"/>
            <a:ext cx="3699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90" dirty="0">
                <a:solidFill>
                  <a:srgbClr val="54585F"/>
                </a:solidFill>
                <a:latin typeface="Arial"/>
                <a:cs typeface="Arial"/>
              </a:rPr>
              <a:t>Examples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25" dirty="0">
                <a:solidFill>
                  <a:srgbClr val="54585F"/>
                </a:solidFill>
                <a:latin typeface="Arial"/>
                <a:cs typeface="Arial"/>
              </a:rPr>
              <a:t>of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20" dirty="0">
                <a:solidFill>
                  <a:srgbClr val="54585F"/>
                </a:solidFill>
                <a:latin typeface="Arial"/>
                <a:cs typeface="Arial"/>
              </a:rPr>
              <a:t>Activities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25" dirty="0">
                <a:solidFill>
                  <a:srgbClr val="54585F"/>
                </a:solidFill>
                <a:latin typeface="Arial"/>
                <a:cs typeface="Arial"/>
              </a:rPr>
              <a:t>of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25" dirty="0">
                <a:solidFill>
                  <a:srgbClr val="54585F"/>
                </a:solidFill>
                <a:latin typeface="Arial"/>
                <a:cs typeface="Arial"/>
              </a:rPr>
              <a:t>AAC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0767" y="1513063"/>
            <a:ext cx="8299450" cy="36576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95"/>
              </a:spcBef>
              <a:buFont typeface="Wingdings"/>
              <a:buChar char=""/>
              <a:tabLst>
                <a:tab pos="287020" algn="l"/>
              </a:tabLst>
            </a:pPr>
            <a:r>
              <a:rPr sz="1700" dirty="0">
                <a:latin typeface="Arial"/>
                <a:cs typeface="Arial"/>
              </a:rPr>
              <a:t>Discuss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topics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related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NCAA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(including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NIL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Revenue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Sharing)</a:t>
            </a:r>
            <a:endParaRPr sz="1700">
              <a:latin typeface="Arial"/>
              <a:cs typeface="Arial"/>
            </a:endParaRPr>
          </a:p>
          <a:p>
            <a:pPr marL="287020" marR="1196975" indent="-274320">
              <a:lnSpc>
                <a:spcPts val="1830"/>
              </a:lnSpc>
              <a:spcBef>
                <a:spcPts val="1230"/>
              </a:spcBef>
              <a:buFont typeface="Wingdings"/>
              <a:buChar char=""/>
              <a:tabLst>
                <a:tab pos="287020" algn="l"/>
              </a:tabLst>
            </a:pPr>
            <a:r>
              <a:rPr sz="1700" dirty="0">
                <a:latin typeface="Arial"/>
                <a:cs typeface="Arial"/>
              </a:rPr>
              <a:t>Discuss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topics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related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Big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Ten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Conference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(including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conference membership)</a:t>
            </a:r>
            <a:endParaRPr sz="17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975"/>
              </a:spcBef>
              <a:buFont typeface="Wingdings"/>
              <a:buChar char=""/>
              <a:tabLst>
                <a:tab pos="287020" algn="l"/>
              </a:tabLst>
            </a:pPr>
            <a:r>
              <a:rPr sz="1700" dirty="0">
                <a:latin typeface="Arial"/>
                <a:cs typeface="Arial"/>
              </a:rPr>
              <a:t>Discuss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academic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progress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5" dirty="0">
                <a:latin typeface="Arial"/>
                <a:cs typeface="Arial"/>
              </a:rPr>
              <a:t>we</a:t>
            </a:r>
            <a:r>
              <a:rPr sz="1700" spc="-55" dirty="0">
                <a:latin typeface="Arial"/>
                <a:cs typeface="Arial"/>
              </a:rPr>
              <a:t>l</a:t>
            </a:r>
            <a:r>
              <a:rPr sz="1700" spc="-515" dirty="0">
                <a:latin typeface="Arial"/>
                <a:cs typeface="Arial"/>
              </a:rPr>
              <a:t>-</a:t>
            </a:r>
            <a:r>
              <a:rPr sz="1700" dirty="0">
                <a:latin typeface="Arial"/>
                <a:cs typeface="Arial"/>
              </a:rPr>
              <a:t>l</a:t>
            </a:r>
            <a:r>
              <a:rPr sz="1700" spc="-26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being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of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student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athletes</a:t>
            </a:r>
            <a:endParaRPr sz="1700">
              <a:latin typeface="Arial"/>
              <a:cs typeface="Arial"/>
            </a:endParaRPr>
          </a:p>
          <a:p>
            <a:pPr marL="287020" marR="389255" indent="-274955">
              <a:lnSpc>
                <a:spcPts val="1830"/>
              </a:lnSpc>
              <a:spcBef>
                <a:spcPts val="1235"/>
              </a:spcBef>
              <a:buFont typeface="Wingdings"/>
              <a:buChar char=""/>
              <a:tabLst>
                <a:tab pos="287020" algn="l"/>
              </a:tabLst>
            </a:pPr>
            <a:r>
              <a:rPr sz="1700" dirty="0">
                <a:latin typeface="Arial"/>
                <a:cs typeface="Arial"/>
              </a:rPr>
              <a:t>Discuss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issues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regarding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personal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professional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development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of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student </a:t>
            </a:r>
            <a:r>
              <a:rPr sz="1700" dirty="0">
                <a:latin typeface="Arial"/>
                <a:cs typeface="Arial"/>
              </a:rPr>
              <a:t>athletes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preparation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for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their</a:t>
            </a:r>
            <a:r>
              <a:rPr sz="1700" spc="-25" dirty="0">
                <a:latin typeface="Arial"/>
                <a:cs typeface="Arial"/>
              </a:rPr>
              <a:t> post-</a:t>
            </a:r>
            <a:r>
              <a:rPr sz="1700" dirty="0">
                <a:latin typeface="Arial"/>
                <a:cs typeface="Arial"/>
              </a:rPr>
              <a:t>graduate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lives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careers</a:t>
            </a:r>
            <a:endParaRPr sz="1700">
              <a:latin typeface="Arial"/>
              <a:cs typeface="Arial"/>
            </a:endParaRPr>
          </a:p>
          <a:p>
            <a:pPr marL="287020" marR="5080" indent="-274955">
              <a:lnSpc>
                <a:spcPts val="1839"/>
              </a:lnSpc>
              <a:spcBef>
                <a:spcPts val="1205"/>
              </a:spcBef>
              <a:buFont typeface="Wingdings"/>
              <a:buChar char=""/>
              <a:tabLst>
                <a:tab pos="287020" algn="l"/>
              </a:tabLst>
            </a:pPr>
            <a:r>
              <a:rPr sz="1700" dirty="0">
                <a:latin typeface="Arial"/>
                <a:cs typeface="Arial"/>
              </a:rPr>
              <a:t>Through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chair,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review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approve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sport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schedules,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missed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class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time,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any </a:t>
            </a:r>
            <a:r>
              <a:rPr sz="1700" dirty="0">
                <a:latin typeface="Arial"/>
                <a:cs typeface="Arial"/>
              </a:rPr>
              <a:t>needed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academic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recovery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plans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when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waivers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are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granted</a:t>
            </a:r>
            <a:endParaRPr sz="1700">
              <a:latin typeface="Arial"/>
              <a:cs typeface="Arial"/>
            </a:endParaRPr>
          </a:p>
          <a:p>
            <a:pPr marL="287020" marR="569595" indent="-274955">
              <a:lnSpc>
                <a:spcPts val="1839"/>
              </a:lnSpc>
              <a:spcBef>
                <a:spcPts val="1190"/>
              </a:spcBef>
              <a:buFont typeface="Wingdings"/>
              <a:buChar char=""/>
              <a:tabLst>
                <a:tab pos="287020" algn="l"/>
              </a:tabLst>
            </a:pPr>
            <a:r>
              <a:rPr sz="1700" dirty="0">
                <a:latin typeface="Arial"/>
                <a:cs typeface="Arial"/>
              </a:rPr>
              <a:t>Study,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review,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approve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changes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Purdue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rules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regulations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affecting </a:t>
            </a:r>
            <a:r>
              <a:rPr sz="1700" dirty="0">
                <a:latin typeface="Arial"/>
                <a:cs typeface="Arial"/>
              </a:rPr>
              <a:t>intercollegiate</a:t>
            </a:r>
            <a:r>
              <a:rPr sz="1700" spc="-7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athletics</a:t>
            </a:r>
            <a:endParaRPr sz="17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965"/>
              </a:spcBef>
              <a:buFont typeface="Wingdings"/>
              <a:buChar char=""/>
              <a:tabLst>
                <a:tab pos="287020" algn="l"/>
              </a:tabLst>
            </a:pPr>
            <a:r>
              <a:rPr sz="1700" dirty="0">
                <a:latin typeface="Arial"/>
                <a:cs typeface="Arial"/>
              </a:rPr>
              <a:t>Select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Purdue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recipients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of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conference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awards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honors</a:t>
            </a:r>
            <a:endParaRPr sz="1700">
              <a:latin typeface="Arial"/>
              <a:cs typeface="Arial"/>
            </a:endParaRPr>
          </a:p>
        </p:txBody>
      </p:sp>
      <p:pic>
        <p:nvPicPr>
          <p:cNvPr id="5" name="object 5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1074267" y="1821909"/>
            <a:ext cx="494030" cy="268160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vert270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374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Arial"/>
                <a:cs typeface="Arial"/>
              </a:rPr>
              <a:t>AAC</a:t>
            </a:r>
            <a:r>
              <a:rPr kumimoji="0" lang="en-US" sz="3300" b="0" i="0" u="none" strike="noStrike" kern="0" cap="none" spc="-8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300" b="0" i="0" u="none" strike="noStrike" kern="0" cap="none" spc="-1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Arial"/>
                <a:cs typeface="Arial"/>
              </a:rPr>
              <a:t>Linkages</a:t>
            </a:r>
            <a:endParaRPr kumimoji="0" lang="en-US" sz="33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3" name="object 3" descr="A diagram that shows who the Athletic Affairs Committee speaks with inside the University. The diagram explains that there are 8 faculty representatives, 2 student representatives, 4 athletics representativtes, and 3 alumni and Community Representatives.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9301" y="161682"/>
            <a:ext cx="4527080" cy="660200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30858" y="365239"/>
            <a:ext cx="10170542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dirty="0"/>
              <a:t>A</a:t>
            </a:r>
            <a:r>
              <a:rPr lang="en-US" dirty="0"/>
              <a:t>AC Membership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38254" y="931753"/>
            <a:ext cx="10226040" cy="1588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80" dirty="0">
                <a:solidFill>
                  <a:srgbClr val="54585F"/>
                </a:solidFill>
                <a:latin typeface="Arial"/>
                <a:cs typeface="Arial"/>
              </a:rPr>
              <a:t>AAC</a:t>
            </a:r>
            <a:r>
              <a:rPr sz="2200" b="1" spc="-6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Membership</a:t>
            </a:r>
            <a:endParaRPr sz="2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75"/>
              </a:spcBef>
              <a:buFont typeface="Wingdings"/>
              <a:buChar char=""/>
              <a:tabLst>
                <a:tab pos="286385" algn="l"/>
                <a:tab pos="2407920" algn="l"/>
              </a:tabLst>
            </a:pPr>
            <a:r>
              <a:rPr sz="1600" b="1" spc="-40" dirty="0">
                <a:latin typeface="Arial"/>
                <a:cs typeface="Arial"/>
              </a:rPr>
              <a:t>Five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75" dirty="0">
                <a:latin typeface="Arial"/>
                <a:cs typeface="Arial"/>
              </a:rPr>
              <a:t>Faculty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Members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spc="-10" dirty="0">
                <a:latin typeface="Arial"/>
                <a:cs typeface="Arial"/>
              </a:rPr>
              <a:t>appointed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University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Senate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Nominating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Committee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40" dirty="0">
                <a:latin typeface="Arial"/>
                <a:cs typeface="Arial"/>
              </a:rPr>
              <a:t>five-</a:t>
            </a:r>
            <a:r>
              <a:rPr sz="1600" dirty="0">
                <a:latin typeface="Arial"/>
                <a:cs typeface="Arial"/>
              </a:rPr>
              <a:t>year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terms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0" dirty="0">
                <a:latin typeface="Arial"/>
                <a:cs typeface="Arial"/>
              </a:rPr>
              <a:t>*</a:t>
            </a:r>
            <a:endParaRPr sz="16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  <a:tab pos="3035935" algn="l"/>
              </a:tabLst>
            </a:pPr>
            <a:r>
              <a:rPr sz="1600" b="1" spc="-20" dirty="0">
                <a:latin typeface="Arial"/>
                <a:cs typeface="Arial"/>
              </a:rPr>
              <a:t>One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spc="-75" dirty="0">
                <a:latin typeface="Arial"/>
                <a:cs typeface="Arial"/>
              </a:rPr>
              <a:t>Faculty</a:t>
            </a:r>
            <a:r>
              <a:rPr sz="1600" b="1" spc="-40" dirty="0">
                <a:latin typeface="Arial"/>
                <a:cs typeface="Arial"/>
              </a:rPr>
              <a:t> Member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Liaison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dirty="0">
                <a:latin typeface="Arial"/>
                <a:cs typeface="Arial"/>
              </a:rPr>
              <a:t>from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Student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Affairs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Committee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Senate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50" dirty="0">
                <a:latin typeface="Arial"/>
                <a:cs typeface="Arial"/>
              </a:rPr>
              <a:t>*</a:t>
            </a:r>
            <a:endParaRPr sz="16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  <a:tab pos="3829685" algn="l"/>
              </a:tabLst>
            </a:pPr>
            <a:r>
              <a:rPr sz="1600" b="1" spc="-50" dirty="0">
                <a:latin typeface="Arial"/>
                <a:cs typeface="Arial"/>
              </a:rPr>
              <a:t>Two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75" dirty="0">
                <a:latin typeface="Arial"/>
                <a:cs typeface="Arial"/>
              </a:rPr>
              <a:t>Faculty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85" dirty="0">
                <a:latin typeface="Arial"/>
                <a:cs typeface="Arial"/>
              </a:rPr>
              <a:t>Athletic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Representatives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spc="-10" dirty="0">
                <a:latin typeface="Arial"/>
                <a:cs typeface="Arial"/>
              </a:rPr>
              <a:t>appointed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University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President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50" dirty="0">
                <a:latin typeface="Arial"/>
                <a:cs typeface="Arial"/>
              </a:rPr>
              <a:t>*</a:t>
            </a:r>
            <a:endParaRPr sz="1600">
              <a:latin typeface="Arial"/>
              <a:cs typeface="Arial"/>
            </a:endParaRPr>
          </a:p>
          <a:p>
            <a:pPr marL="286385" marR="5080" indent="-274320">
              <a:lnSpc>
                <a:spcPct val="100000"/>
              </a:lnSpc>
              <a:buFont typeface="Wingdings"/>
              <a:buChar char=""/>
              <a:tabLst>
                <a:tab pos="286385" algn="l"/>
                <a:tab pos="2520950" algn="l"/>
              </a:tabLst>
            </a:pPr>
            <a:r>
              <a:rPr sz="1600" b="1" spc="-50" dirty="0">
                <a:latin typeface="Arial"/>
                <a:cs typeface="Arial"/>
              </a:rPr>
              <a:t>Two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70" dirty="0">
                <a:latin typeface="Arial"/>
                <a:cs typeface="Arial"/>
              </a:rPr>
              <a:t>Student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Members: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dirty="0">
                <a:latin typeface="Arial"/>
                <a:cs typeface="Arial"/>
              </a:rPr>
              <a:t>one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appointed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University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President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input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from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PSG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14" dirty="0">
                <a:latin typeface="Arial"/>
                <a:cs typeface="Arial"/>
              </a:rPr>
              <a:t>(2-</a:t>
            </a:r>
            <a:r>
              <a:rPr sz="1600" dirty="0">
                <a:latin typeface="Arial"/>
                <a:cs typeface="Arial"/>
              </a:rPr>
              <a:t>year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terms)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one </a:t>
            </a:r>
            <a:r>
              <a:rPr sz="1600" dirty="0">
                <a:latin typeface="Arial"/>
                <a:cs typeface="Arial"/>
              </a:rPr>
              <a:t>student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athlete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appointed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Intercollegiate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Athletics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50" dirty="0">
                <a:latin typeface="Arial"/>
                <a:cs typeface="Arial"/>
              </a:rPr>
              <a:t>*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8254" y="2495600"/>
            <a:ext cx="462534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86385" algn="l"/>
              </a:tabLst>
            </a:pPr>
            <a:r>
              <a:rPr sz="1600" b="1" spc="-20" dirty="0">
                <a:latin typeface="Arial"/>
                <a:cs typeface="Arial"/>
              </a:rPr>
              <a:t>One</a:t>
            </a:r>
            <a:r>
              <a:rPr sz="1600" b="1" spc="-75" dirty="0">
                <a:latin typeface="Arial"/>
                <a:cs typeface="Arial"/>
              </a:rPr>
              <a:t> University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Administrator</a:t>
            </a:r>
            <a:endParaRPr sz="16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600" b="1" spc="-50" dirty="0">
                <a:latin typeface="Arial"/>
                <a:cs typeface="Arial"/>
              </a:rPr>
              <a:t>Two </a:t>
            </a:r>
            <a:r>
              <a:rPr sz="1600" b="1" spc="-105" dirty="0">
                <a:latin typeface="Arial"/>
                <a:cs typeface="Arial"/>
              </a:rPr>
              <a:t>Alumni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Representatives</a:t>
            </a:r>
            <a:endParaRPr sz="16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600" b="1" spc="-20" dirty="0">
                <a:latin typeface="Arial"/>
                <a:cs typeface="Arial"/>
              </a:rPr>
              <a:t>One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95" dirty="0">
                <a:latin typeface="Arial"/>
                <a:cs typeface="Arial"/>
              </a:rPr>
              <a:t>Community</a:t>
            </a:r>
            <a:r>
              <a:rPr sz="1600" b="1" spc="-10" dirty="0">
                <a:latin typeface="Arial"/>
                <a:cs typeface="Arial"/>
              </a:rPr>
              <a:t> Representative</a:t>
            </a:r>
            <a:endParaRPr sz="16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1600" b="1" spc="-70" dirty="0">
                <a:latin typeface="Arial"/>
                <a:cs typeface="Arial"/>
              </a:rPr>
              <a:t>Intercollegiate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80" dirty="0">
                <a:latin typeface="Arial"/>
                <a:cs typeface="Arial"/>
              </a:rPr>
              <a:t>Athletics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95" dirty="0">
                <a:latin typeface="Arial"/>
                <a:cs typeface="Arial"/>
              </a:rPr>
              <a:t>Administration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Members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1268" y="2484636"/>
            <a:ext cx="4328160" cy="5238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70485">
              <a:lnSpc>
                <a:spcPts val="1975"/>
              </a:lnSpc>
              <a:spcBef>
                <a:spcPts val="130"/>
              </a:spcBef>
            </a:pPr>
            <a:r>
              <a:rPr sz="1600" spc="-10" dirty="0">
                <a:latin typeface="Arial"/>
                <a:cs typeface="Arial"/>
              </a:rPr>
              <a:t>appointed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University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President,</a:t>
            </a:r>
            <a:r>
              <a:rPr sz="1600" spc="-195" dirty="0">
                <a:latin typeface="Arial"/>
                <a:cs typeface="Arial"/>
              </a:rPr>
              <a:t> </a:t>
            </a:r>
            <a:r>
              <a:rPr sz="1650" i="1" spc="-70" dirty="0">
                <a:latin typeface="Arial"/>
                <a:cs typeface="Arial"/>
              </a:rPr>
              <a:t>ex-</a:t>
            </a:r>
            <a:r>
              <a:rPr sz="1650" i="1" spc="-10" dirty="0">
                <a:latin typeface="Arial"/>
                <a:cs typeface="Arial"/>
              </a:rPr>
              <a:t>officio</a:t>
            </a:r>
            <a:endParaRPr sz="1650">
              <a:latin typeface="Arial"/>
              <a:cs typeface="Arial"/>
            </a:endParaRPr>
          </a:p>
          <a:p>
            <a:pPr marL="12700">
              <a:lnSpc>
                <a:spcPts val="1914"/>
              </a:lnSpc>
            </a:pPr>
            <a:r>
              <a:rPr sz="1600" spc="55" dirty="0">
                <a:latin typeface="Times New Roman"/>
                <a:cs typeface="Times New Roman"/>
              </a:rPr>
              <a:t>appointe</a:t>
            </a:r>
            <a:r>
              <a:rPr sz="1600" spc="-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by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Intercolle</a:t>
            </a:r>
            <a:r>
              <a:rPr sz="1600" spc="-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giate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Athle</a:t>
            </a:r>
            <a:r>
              <a:rPr sz="1600" spc="-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tics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*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65211" y="2983280"/>
            <a:ext cx="34867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55" dirty="0">
                <a:latin typeface="Times New Roman"/>
                <a:cs typeface="Times New Roman"/>
              </a:rPr>
              <a:t>appointe</a:t>
            </a:r>
            <a:r>
              <a:rPr sz="1600" spc="-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by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Intercolle</a:t>
            </a:r>
            <a:r>
              <a:rPr sz="1600" spc="-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giate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Athle</a:t>
            </a:r>
            <a:r>
              <a:rPr sz="1600" spc="-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tics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*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6854" y="3470960"/>
            <a:ext cx="6202045" cy="18599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Clr>
                <a:srgbClr val="54585F"/>
              </a:buClr>
              <a:buFont typeface="Arial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Michael</a:t>
            </a:r>
            <a:r>
              <a:rPr sz="1400" spc="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Bobinski</a:t>
            </a:r>
            <a:r>
              <a:rPr sz="1400" spc="1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(Vice</a:t>
            </a:r>
            <a:r>
              <a:rPr sz="1400" spc="3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55" dirty="0">
                <a:solidFill>
                  <a:srgbClr val="252525"/>
                </a:solidFill>
                <a:latin typeface="Times New Roman"/>
                <a:cs typeface="Times New Roman"/>
              </a:rPr>
              <a:t>President/</a:t>
            </a:r>
            <a:r>
              <a:rPr sz="14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Athletics</a:t>
            </a:r>
            <a:r>
              <a:rPr sz="1400" spc="3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Director)</a:t>
            </a:r>
            <a:r>
              <a:rPr sz="1400" spc="2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252525"/>
                </a:solidFill>
                <a:latin typeface="Times New Roman"/>
                <a:cs typeface="Times New Roman"/>
              </a:rPr>
              <a:t>*</a:t>
            </a:r>
            <a:endParaRPr sz="14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240665" algn="l"/>
              </a:tabLst>
            </a:pPr>
            <a:r>
              <a:rPr sz="1400" spc="-40" dirty="0">
                <a:solidFill>
                  <a:srgbClr val="252525"/>
                </a:solidFill>
                <a:latin typeface="Times New Roman"/>
                <a:cs typeface="Times New Roman"/>
              </a:rPr>
              <a:t>Tiffini</a:t>
            </a:r>
            <a:r>
              <a:rPr sz="1400" spc="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Grimes</a:t>
            </a:r>
            <a:r>
              <a:rPr sz="1400" spc="31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50" dirty="0">
                <a:solidFill>
                  <a:srgbClr val="252525"/>
                </a:solidFill>
                <a:latin typeface="Times New Roman"/>
                <a:cs typeface="Times New Roman"/>
              </a:rPr>
              <a:t>(Deputy</a:t>
            </a:r>
            <a:r>
              <a:rPr sz="1400" spc="1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Athletics</a:t>
            </a:r>
            <a:r>
              <a:rPr sz="1400" spc="3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Director</a:t>
            </a:r>
            <a:r>
              <a:rPr sz="1400" spc="2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/</a:t>
            </a:r>
            <a:r>
              <a:rPr sz="1400" spc="484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Senior</a:t>
            </a:r>
            <a:r>
              <a:rPr sz="1400" spc="1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Woman</a:t>
            </a:r>
            <a:r>
              <a:rPr sz="1400" spc="254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Administrator)</a:t>
            </a:r>
            <a:r>
              <a:rPr sz="14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252525"/>
                </a:solidFill>
                <a:latin typeface="Times New Roman"/>
                <a:cs typeface="Times New Roman"/>
              </a:rPr>
              <a:t>*</a:t>
            </a:r>
            <a:endParaRPr sz="14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Ken</a:t>
            </a:r>
            <a:r>
              <a:rPr sz="1400" spc="1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Halpin</a:t>
            </a:r>
            <a:r>
              <a:rPr sz="1400" spc="1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50" dirty="0">
                <a:solidFill>
                  <a:srgbClr val="252525"/>
                </a:solidFill>
                <a:latin typeface="Times New Roman"/>
                <a:cs typeface="Times New Roman"/>
              </a:rPr>
              <a:t>(Deputy</a:t>
            </a:r>
            <a:r>
              <a:rPr sz="1400" spc="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Athletics</a:t>
            </a:r>
            <a:r>
              <a:rPr sz="1400" spc="229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Director,</a:t>
            </a:r>
            <a:r>
              <a:rPr sz="1400" spc="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Chief </a:t>
            </a:r>
            <a:r>
              <a:rPr sz="1400" spc="45" dirty="0">
                <a:solidFill>
                  <a:srgbClr val="252525"/>
                </a:solidFill>
                <a:latin typeface="Times New Roman"/>
                <a:cs typeface="Times New Roman"/>
              </a:rPr>
              <a:t>Operating</a:t>
            </a:r>
            <a:r>
              <a:rPr sz="14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Officer)</a:t>
            </a:r>
            <a:r>
              <a:rPr sz="1400" spc="1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252525"/>
                </a:solidFill>
                <a:latin typeface="Times New Roman"/>
                <a:cs typeface="Times New Roman"/>
              </a:rPr>
              <a:t>*</a:t>
            </a:r>
            <a:endParaRPr sz="14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Ed</a:t>
            </a:r>
            <a:r>
              <a:rPr sz="1400" spc="2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Howat</a:t>
            </a:r>
            <a:r>
              <a:rPr sz="1400" spc="2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(Senior</a:t>
            </a:r>
            <a:r>
              <a:rPr sz="1400" spc="1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Associate</a:t>
            </a:r>
            <a:r>
              <a:rPr sz="1400" spc="3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Athletics</a:t>
            </a:r>
            <a:r>
              <a:rPr sz="1400" spc="3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Director,</a:t>
            </a:r>
            <a:r>
              <a:rPr sz="1400" spc="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65" dirty="0">
                <a:solidFill>
                  <a:srgbClr val="252525"/>
                </a:solidFill>
                <a:latin typeface="Times New Roman"/>
                <a:cs typeface="Times New Roman"/>
              </a:rPr>
              <a:t>Student</a:t>
            </a:r>
            <a:r>
              <a:rPr sz="1400" spc="2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Services</a:t>
            </a:r>
            <a:r>
              <a:rPr sz="1400" spc="3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65" dirty="0">
                <a:solidFill>
                  <a:srgbClr val="252525"/>
                </a:solidFill>
                <a:latin typeface="Times New Roman"/>
                <a:cs typeface="Times New Roman"/>
              </a:rPr>
              <a:t>and</a:t>
            </a:r>
            <a:r>
              <a:rPr sz="1400" spc="2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55" dirty="0">
                <a:solidFill>
                  <a:srgbClr val="252525"/>
                </a:solidFill>
                <a:latin typeface="Times New Roman"/>
                <a:cs typeface="Times New Roman"/>
              </a:rPr>
              <a:t>Sports)</a:t>
            </a:r>
            <a:endParaRPr sz="14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240665" algn="l"/>
              </a:tabLst>
            </a:pPr>
            <a:r>
              <a:rPr sz="1400" spc="-10" dirty="0">
                <a:solidFill>
                  <a:srgbClr val="252525"/>
                </a:solidFill>
                <a:latin typeface="Times New Roman"/>
                <a:cs typeface="Times New Roman"/>
              </a:rPr>
              <a:t>Tom</a:t>
            </a:r>
            <a:r>
              <a:rPr sz="1400" spc="2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Mitchell</a:t>
            </a:r>
            <a:r>
              <a:rPr sz="1400" spc="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(Senior</a:t>
            </a:r>
            <a:r>
              <a:rPr sz="14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Associate</a:t>
            </a:r>
            <a:r>
              <a:rPr sz="1400" spc="31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Athletics</a:t>
            </a:r>
            <a:r>
              <a:rPr sz="1400" spc="3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Director,</a:t>
            </a:r>
            <a:r>
              <a:rPr sz="1400" spc="1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45" dirty="0">
                <a:solidFill>
                  <a:srgbClr val="252525"/>
                </a:solidFill>
                <a:latin typeface="Times New Roman"/>
                <a:cs typeface="Times New Roman"/>
              </a:rPr>
              <a:t>Compliance)</a:t>
            </a:r>
            <a:r>
              <a:rPr sz="1400" spc="1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252525"/>
                </a:solidFill>
                <a:latin typeface="Times New Roman"/>
                <a:cs typeface="Times New Roman"/>
              </a:rPr>
              <a:t>*</a:t>
            </a:r>
            <a:endParaRPr sz="14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Calvin</a:t>
            </a:r>
            <a:r>
              <a:rPr sz="1400" spc="1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Williams</a:t>
            </a:r>
            <a:r>
              <a:rPr sz="1400" spc="2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(Associate</a:t>
            </a:r>
            <a:r>
              <a:rPr sz="1400" spc="2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Athletics</a:t>
            </a:r>
            <a:r>
              <a:rPr sz="1400" spc="2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Director,</a:t>
            </a:r>
            <a:r>
              <a:rPr sz="1400" spc="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55" dirty="0">
                <a:solidFill>
                  <a:srgbClr val="252525"/>
                </a:solidFill>
                <a:latin typeface="Times New Roman"/>
                <a:cs typeface="Times New Roman"/>
              </a:rPr>
              <a:t>Sport</a:t>
            </a:r>
            <a:r>
              <a:rPr sz="1400" spc="1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Times New Roman"/>
                <a:cs typeface="Times New Roman"/>
              </a:rPr>
              <a:t>Administration)</a:t>
            </a:r>
            <a:endParaRPr sz="14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240665" algn="l"/>
              </a:tabLst>
            </a:pPr>
            <a:r>
              <a:rPr sz="1400" spc="50" dirty="0">
                <a:solidFill>
                  <a:srgbClr val="252525"/>
                </a:solidFill>
                <a:latin typeface="Times New Roman"/>
                <a:cs typeface="Times New Roman"/>
              </a:rPr>
              <a:t>Peyton</a:t>
            </a:r>
            <a:r>
              <a:rPr sz="1400" spc="2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Stovall</a:t>
            </a:r>
            <a:r>
              <a:rPr sz="1400" spc="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(Associate</a:t>
            </a:r>
            <a:r>
              <a:rPr sz="1400" spc="3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Athletics</a:t>
            </a:r>
            <a:r>
              <a:rPr sz="1400" spc="3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Director,</a:t>
            </a:r>
            <a:r>
              <a:rPr sz="1400" spc="1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65" dirty="0">
                <a:solidFill>
                  <a:srgbClr val="252525"/>
                </a:solidFill>
                <a:latin typeface="Times New Roman"/>
                <a:cs typeface="Times New Roman"/>
              </a:rPr>
              <a:t>Student-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Athlete</a:t>
            </a:r>
            <a:r>
              <a:rPr sz="1400" spc="3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40" dirty="0">
                <a:solidFill>
                  <a:srgbClr val="252525"/>
                </a:solidFill>
                <a:latin typeface="Times New Roman"/>
                <a:cs typeface="Times New Roman"/>
              </a:rPr>
              <a:t>Development)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400" spc="-85" dirty="0">
                <a:solidFill>
                  <a:srgbClr val="252525"/>
                </a:solidFill>
                <a:latin typeface="Times New Roman"/>
                <a:cs typeface="Times New Roman"/>
              </a:rPr>
              <a:t>“*”</a:t>
            </a:r>
            <a:r>
              <a:rPr sz="1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=</a:t>
            </a:r>
            <a:r>
              <a:rPr sz="1400" spc="1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52525"/>
                </a:solidFill>
                <a:latin typeface="Times New Roman"/>
                <a:cs typeface="Times New Roman"/>
              </a:rPr>
              <a:t>Voting</a:t>
            </a:r>
            <a:r>
              <a:rPr sz="1400" spc="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400" spc="45" dirty="0">
                <a:solidFill>
                  <a:srgbClr val="252525"/>
                </a:solidFill>
                <a:latin typeface="Times New Roman"/>
                <a:cs typeface="Times New Roman"/>
              </a:rPr>
              <a:t>Member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30858" y="365239"/>
            <a:ext cx="9941942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lang="en-US" spc="-55" dirty="0"/>
              <a:t>Current Members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30852" y="1321799"/>
            <a:ext cx="7407275" cy="4117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85" dirty="0">
                <a:solidFill>
                  <a:srgbClr val="54585F"/>
                </a:solidFill>
                <a:latin typeface="Arial"/>
                <a:cs typeface="Arial"/>
              </a:rPr>
              <a:t>Current</a:t>
            </a:r>
            <a:r>
              <a:rPr sz="2200" b="1" spc="-4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95" dirty="0">
                <a:solidFill>
                  <a:srgbClr val="54585F"/>
                </a:solidFill>
                <a:latin typeface="Arial"/>
                <a:cs typeface="Arial"/>
              </a:rPr>
              <a:t>Faculty</a:t>
            </a:r>
            <a:r>
              <a:rPr sz="2200" b="1" spc="-4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Membership</a:t>
            </a:r>
            <a:endParaRPr sz="2200" dirty="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55"/>
              </a:spcBef>
              <a:buFont typeface="Wingdings"/>
              <a:buChar char=""/>
              <a:tabLst>
                <a:tab pos="286385" algn="l"/>
              </a:tabLst>
            </a:pPr>
            <a:r>
              <a:rPr sz="2000" dirty="0">
                <a:latin typeface="Arial"/>
                <a:cs typeface="Arial"/>
              </a:rPr>
              <a:t>Chair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(Senate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Appointee):</a:t>
            </a:r>
            <a:r>
              <a:rPr sz="2000" b="1" dirty="0">
                <a:latin typeface="Arial"/>
                <a:cs typeface="Arial"/>
              </a:rPr>
              <a:t>Matt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Conaway</a:t>
            </a:r>
            <a:r>
              <a:rPr sz="2000" b="1" spc="220" dirty="0">
                <a:latin typeface="Arial"/>
                <a:cs typeface="Arial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(Bands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&amp;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80" dirty="0">
                <a:latin typeface="Times New Roman"/>
                <a:cs typeface="Times New Roman"/>
              </a:rPr>
              <a:t>Orchestras)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Font typeface="Wingdings"/>
              <a:buChar char=""/>
            </a:pPr>
            <a:endParaRPr sz="2000" dirty="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sz="2000" spc="95" dirty="0">
                <a:latin typeface="Times New Roman"/>
                <a:cs typeface="Times New Roman"/>
              </a:rPr>
              <a:t>Student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Affairs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Lia</a:t>
            </a:r>
            <a:r>
              <a:rPr sz="2000" spc="-335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ison: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Arial"/>
                <a:cs typeface="Arial"/>
              </a:rPr>
              <a:t>Tae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80" dirty="0">
                <a:latin typeface="Arial"/>
                <a:cs typeface="Arial"/>
              </a:rPr>
              <a:t>Hong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75" dirty="0">
                <a:latin typeface="Arial"/>
                <a:cs typeface="Arial"/>
              </a:rPr>
              <a:t>Park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(Music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Department)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Font typeface="Wingdings"/>
              <a:buChar char=""/>
            </a:pPr>
            <a:endParaRPr sz="2000" dirty="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</a:tabLst>
            </a:pPr>
            <a:r>
              <a:rPr sz="2000" spc="95" dirty="0">
                <a:latin typeface="Times New Roman"/>
                <a:cs typeface="Times New Roman"/>
              </a:rPr>
              <a:t>Senate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Appointees</a:t>
            </a:r>
            <a:r>
              <a:rPr sz="2000" spc="-28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spcBef>
                <a:spcPts val="5"/>
              </a:spcBef>
              <a:buClr>
                <a:srgbClr val="54585F"/>
              </a:buClr>
              <a:buFont typeface="Arial"/>
              <a:buChar char="•"/>
              <a:tabLst>
                <a:tab pos="469265" algn="l"/>
              </a:tabLst>
            </a:pPr>
            <a:r>
              <a:rPr sz="1800" b="1" spc="-60" dirty="0">
                <a:solidFill>
                  <a:srgbClr val="252525"/>
                </a:solidFill>
                <a:latin typeface="Arial"/>
                <a:cs typeface="Arial"/>
              </a:rPr>
              <a:t>Rachel</a:t>
            </a:r>
            <a:r>
              <a:rPr sz="1800" b="1" spc="-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252525"/>
                </a:solidFill>
                <a:latin typeface="Arial"/>
                <a:cs typeface="Arial"/>
              </a:rPr>
              <a:t>Clark</a:t>
            </a:r>
            <a:r>
              <a:rPr sz="1800" b="1" spc="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Times New Roman"/>
                <a:cs typeface="Times New Roman"/>
              </a:rPr>
              <a:t>(HHS)</a:t>
            </a:r>
            <a:endParaRPr sz="1800" dirty="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469265" algn="l"/>
              </a:tabLst>
            </a:pPr>
            <a:r>
              <a:rPr sz="1800" b="1" spc="-65" dirty="0">
                <a:solidFill>
                  <a:srgbClr val="252525"/>
                </a:solidFill>
                <a:latin typeface="Arial"/>
                <a:cs typeface="Arial"/>
              </a:rPr>
              <a:t>Kyle</a:t>
            </a:r>
            <a:r>
              <a:rPr sz="1800" b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b="1" spc="-30" dirty="0">
                <a:solidFill>
                  <a:srgbClr val="252525"/>
                </a:solidFill>
                <a:latin typeface="Arial"/>
                <a:cs typeface="Arial"/>
              </a:rPr>
              <a:t>Haynes</a:t>
            </a:r>
            <a:r>
              <a:rPr sz="1800" b="1" spc="8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(Political</a:t>
            </a:r>
            <a:r>
              <a:rPr sz="18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65" dirty="0">
                <a:solidFill>
                  <a:srgbClr val="252525"/>
                </a:solidFill>
                <a:latin typeface="Times New Roman"/>
                <a:cs typeface="Times New Roman"/>
              </a:rPr>
              <a:t>Science)</a:t>
            </a:r>
            <a:endParaRPr sz="1800" dirty="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469265" algn="l"/>
              </a:tabLst>
            </a:pPr>
            <a:r>
              <a:rPr sz="1800" b="1" spc="-65" dirty="0">
                <a:solidFill>
                  <a:srgbClr val="252525"/>
                </a:solidFill>
                <a:latin typeface="Arial"/>
                <a:cs typeface="Arial"/>
              </a:rPr>
              <a:t>Eric</a:t>
            </a:r>
            <a:r>
              <a:rPr sz="1800" b="1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b="1" spc="-45" dirty="0">
                <a:solidFill>
                  <a:srgbClr val="252525"/>
                </a:solidFill>
                <a:latin typeface="Arial"/>
                <a:cs typeface="Arial"/>
              </a:rPr>
              <a:t>Holloway</a:t>
            </a:r>
            <a:r>
              <a:rPr sz="1800" b="1" spc="3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spc="45" dirty="0">
                <a:solidFill>
                  <a:srgbClr val="252525"/>
                </a:solidFill>
                <a:latin typeface="Times New Roman"/>
                <a:cs typeface="Times New Roman"/>
              </a:rPr>
              <a:t>(Engineering </a:t>
            </a:r>
            <a:r>
              <a:rPr sz="1800" spc="50" dirty="0">
                <a:solidFill>
                  <a:srgbClr val="252525"/>
                </a:solidFill>
                <a:latin typeface="Times New Roman"/>
                <a:cs typeface="Times New Roman"/>
              </a:rPr>
              <a:t>Practice)</a:t>
            </a:r>
            <a:endParaRPr sz="1800" dirty="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469265" algn="l"/>
                <a:tab pos="1896110" algn="l"/>
              </a:tabLst>
            </a:pPr>
            <a:r>
              <a:rPr sz="1800" b="1" spc="-75" dirty="0">
                <a:solidFill>
                  <a:srgbClr val="252525"/>
                </a:solidFill>
                <a:latin typeface="Arial"/>
                <a:cs typeface="Arial"/>
              </a:rPr>
              <a:t>Kathy</a:t>
            </a:r>
            <a:r>
              <a:rPr sz="1800" b="1" spc="-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52525"/>
                </a:solidFill>
                <a:latin typeface="Arial"/>
                <a:cs typeface="Arial"/>
              </a:rPr>
              <a:t>Martin</a:t>
            </a:r>
            <a:r>
              <a:rPr sz="18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800" spc="45" dirty="0">
                <a:solidFill>
                  <a:srgbClr val="252525"/>
                </a:solidFill>
                <a:latin typeface="Times New Roman"/>
                <a:cs typeface="Times New Roman"/>
              </a:rPr>
              <a:t>(Education)</a:t>
            </a:r>
            <a:endParaRPr sz="18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80"/>
              </a:spcBef>
              <a:buClr>
                <a:srgbClr val="54585F"/>
              </a:buClr>
              <a:buFont typeface="Arial"/>
              <a:buChar char="•"/>
            </a:pPr>
            <a:endParaRPr sz="1800" dirty="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</a:tabLst>
            </a:pPr>
            <a:r>
              <a:rPr sz="2000" spc="60" dirty="0">
                <a:latin typeface="Times New Roman"/>
                <a:cs typeface="Times New Roman"/>
              </a:rPr>
              <a:t>Faculty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Athletic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spc="75" dirty="0">
                <a:latin typeface="Times New Roman"/>
                <a:cs typeface="Times New Roman"/>
              </a:rPr>
              <a:t>Representatives:</a:t>
            </a:r>
            <a:endParaRPr sz="2000" dirty="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spcBef>
                <a:spcPts val="5"/>
              </a:spcBef>
              <a:buClr>
                <a:srgbClr val="54585F"/>
              </a:buClr>
              <a:buFont typeface="Arial"/>
              <a:buChar char="•"/>
              <a:tabLst>
                <a:tab pos="469265" algn="l"/>
              </a:tabLst>
            </a:pPr>
            <a:r>
              <a:rPr sz="1800" b="1" spc="-55" dirty="0">
                <a:solidFill>
                  <a:srgbClr val="252525"/>
                </a:solidFill>
                <a:latin typeface="Arial"/>
                <a:cs typeface="Arial"/>
              </a:rPr>
              <a:t>Marcy</a:t>
            </a:r>
            <a:r>
              <a:rPr sz="1800" b="1" spc="-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252525"/>
                </a:solidFill>
                <a:latin typeface="Arial"/>
                <a:cs typeface="Arial"/>
              </a:rPr>
              <a:t>Towns</a:t>
            </a:r>
            <a:r>
              <a:rPr sz="1800" b="1" spc="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spc="35" dirty="0">
                <a:solidFill>
                  <a:srgbClr val="252525"/>
                </a:solidFill>
                <a:latin typeface="Times New Roman"/>
                <a:cs typeface="Times New Roman"/>
              </a:rPr>
              <a:t>(Chemistry)</a:t>
            </a:r>
            <a:endParaRPr sz="1800" dirty="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buClr>
                <a:srgbClr val="54585F"/>
              </a:buClr>
              <a:buFont typeface="Arial"/>
              <a:buChar char="•"/>
              <a:tabLst>
                <a:tab pos="469265" algn="l"/>
              </a:tabLst>
            </a:pPr>
            <a:r>
              <a:rPr sz="1800" b="1" spc="-95" dirty="0">
                <a:solidFill>
                  <a:srgbClr val="252525"/>
                </a:solidFill>
                <a:latin typeface="Arial"/>
                <a:cs typeface="Arial"/>
              </a:rPr>
              <a:t>Phillip</a:t>
            </a:r>
            <a:r>
              <a:rPr sz="1800" b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252525"/>
                </a:solidFill>
                <a:latin typeface="Arial"/>
                <a:cs typeface="Arial"/>
              </a:rPr>
              <a:t>VanFossen</a:t>
            </a:r>
            <a:r>
              <a:rPr sz="1800" b="1" spc="1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spc="45" dirty="0">
                <a:solidFill>
                  <a:srgbClr val="252525"/>
                </a:solidFill>
                <a:latin typeface="Times New Roman"/>
                <a:cs typeface="Times New Roman"/>
              </a:rPr>
              <a:t>(Education)</a:t>
            </a:r>
            <a:endParaRPr sz="1800" dirty="0">
              <a:latin typeface="Times New Roman"/>
              <a:cs typeface="Times New Roman"/>
            </a:endParaRPr>
          </a:p>
        </p:txBody>
      </p:sp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30858" y="365239"/>
            <a:ext cx="9713342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lang="en-US" spc="-55" dirty="0"/>
              <a:t>Enrollment Data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69496" y="1687767"/>
            <a:ext cx="672465" cy="352932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ts val="2530"/>
              </a:lnSpc>
            </a:pPr>
            <a:r>
              <a:rPr sz="2200" b="1" spc="-114" dirty="0">
                <a:solidFill>
                  <a:srgbClr val="54585F"/>
                </a:solidFill>
                <a:latin typeface="Arial"/>
                <a:cs typeface="Arial"/>
              </a:rPr>
              <a:t>Athletics</a:t>
            </a:r>
            <a:r>
              <a:rPr sz="2200" b="1" spc="-4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5" dirty="0">
                <a:solidFill>
                  <a:srgbClr val="54585F"/>
                </a:solidFill>
                <a:latin typeface="Arial"/>
                <a:cs typeface="Arial"/>
              </a:rPr>
              <a:t>Enrollment</a:t>
            </a:r>
            <a:r>
              <a:rPr sz="2200" b="1" spc="-3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Data</a:t>
            </a:r>
            <a:r>
              <a:rPr sz="2200" b="1" spc="-35" dirty="0">
                <a:solidFill>
                  <a:srgbClr val="54585F"/>
                </a:solidFill>
                <a:latin typeface="Arial"/>
                <a:cs typeface="Arial"/>
              </a:rPr>
              <a:t> by</a:t>
            </a:r>
            <a:endParaRPr sz="2200" dirty="0">
              <a:latin typeface="Arial"/>
              <a:cs typeface="Arial"/>
            </a:endParaRPr>
          </a:p>
          <a:p>
            <a:pPr marR="8255" algn="ctr">
              <a:lnSpc>
                <a:spcPct val="100000"/>
              </a:lnSpc>
            </a:pPr>
            <a:r>
              <a:rPr sz="2200" b="1" spc="-25" dirty="0">
                <a:solidFill>
                  <a:srgbClr val="54585F"/>
                </a:solidFill>
                <a:latin typeface="Arial"/>
                <a:cs typeface="Arial"/>
              </a:rPr>
              <a:t>College/School</a:t>
            </a:r>
            <a:endParaRPr sz="22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590357" y="1028603"/>
          <a:ext cx="8128634" cy="444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1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3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3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16459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60" dirty="0">
                          <a:latin typeface="Arial"/>
                          <a:cs typeface="Arial"/>
                        </a:rPr>
                        <a:t>College</a:t>
                      </a:r>
                      <a:r>
                        <a:rPr sz="18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9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8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School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45" dirty="0">
                          <a:latin typeface="Arial"/>
                          <a:cs typeface="Arial"/>
                        </a:rPr>
                        <a:t>Fall</a:t>
                      </a:r>
                      <a:r>
                        <a:rPr sz="18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2024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85" dirty="0">
                          <a:latin typeface="Arial"/>
                          <a:cs typeface="Arial"/>
                        </a:rPr>
                        <a:t>Spring</a:t>
                      </a:r>
                      <a:r>
                        <a:rPr sz="18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2025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R="1016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Agriculture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254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Education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Engineering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62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58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HHS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4769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167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159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Liberal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Arts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65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73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6286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Daniels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School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Business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78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44259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Pre-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Pharmacy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Pharm.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Sciences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Science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08267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Polytechnic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Institute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40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44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126555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Graduate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School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32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2839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Exploratory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Studies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35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23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52400" y="365239"/>
            <a:ext cx="117348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dirty="0"/>
              <a:t>A</a:t>
            </a:r>
            <a:r>
              <a:rPr lang="en-US" dirty="0"/>
              <a:t>cademic Performance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706527" y="1114392"/>
            <a:ext cx="337185" cy="469455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b="1" spc="-105" dirty="0">
                <a:solidFill>
                  <a:srgbClr val="54585F"/>
                </a:solidFill>
                <a:latin typeface="Arial"/>
                <a:cs typeface="Arial"/>
              </a:rPr>
              <a:t>Academic</a:t>
            </a:r>
            <a:r>
              <a:rPr sz="2200" b="1" spc="-1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90" dirty="0">
                <a:solidFill>
                  <a:srgbClr val="54585F"/>
                </a:solidFill>
                <a:latin typeface="Arial"/>
                <a:cs typeface="Arial"/>
              </a:rPr>
              <a:t>Performance</a:t>
            </a:r>
            <a:r>
              <a:rPr sz="2200" b="1" spc="1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54585F"/>
                </a:solidFill>
                <a:latin typeface="Arial"/>
                <a:cs typeface="Arial"/>
              </a:rPr>
              <a:t>–</a:t>
            </a:r>
            <a:r>
              <a:rPr sz="2200" b="1" spc="-36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5" dirty="0">
                <a:solidFill>
                  <a:srgbClr val="54585F"/>
                </a:solidFill>
                <a:latin typeface="Arial"/>
                <a:cs typeface="Arial"/>
              </a:rPr>
              <a:t>Spring</a:t>
            </a:r>
            <a:r>
              <a:rPr sz="2200" b="1" spc="-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54585F"/>
                </a:solidFill>
                <a:latin typeface="Arial"/>
                <a:cs typeface="Arial"/>
              </a:rPr>
              <a:t>2025</a:t>
            </a:r>
            <a:endParaRPr sz="22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637254" y="1055503"/>
          <a:ext cx="9233534" cy="4729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7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7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1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b="1" spc="-85" dirty="0">
                          <a:latin typeface="Arial"/>
                          <a:cs typeface="Arial"/>
                        </a:rPr>
                        <a:t>Student</a:t>
                      </a:r>
                      <a:r>
                        <a:rPr sz="18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6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Athletes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Campus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810895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Semester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GPA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3.28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3.29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722630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Cumulative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GPA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3.26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3.31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527685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Semester GPA </a:t>
                      </a:r>
                      <a:r>
                        <a:rPr sz="1800" dirty="0">
                          <a:latin typeface="SimSun"/>
                          <a:cs typeface="SimSun"/>
                        </a:rPr>
                        <a:t>≥ </a:t>
                      </a:r>
                      <a:r>
                        <a:rPr sz="1800" spc="-25" dirty="0">
                          <a:latin typeface="SimSun"/>
                          <a:cs typeface="SimSun"/>
                        </a:rPr>
                        <a:t>3.0</a:t>
                      </a:r>
                      <a:endParaRPr sz="1800">
                        <a:latin typeface="SimSun"/>
                        <a:cs typeface="SimSun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64.8%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73.4%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64325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50" dirty="0">
                          <a:latin typeface="Times New Roman"/>
                          <a:cs typeface="Times New Roman"/>
                        </a:rPr>
                        <a:t>Academic</a:t>
                      </a:r>
                      <a:r>
                        <a:rPr sz="18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Honors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43.7%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52.2%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637540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95" dirty="0">
                          <a:latin typeface="Times New Roman"/>
                          <a:cs typeface="Times New Roman"/>
                        </a:rPr>
                        <a:t>Semester</a:t>
                      </a:r>
                      <a:r>
                        <a:rPr sz="1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4.0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GPA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8.3%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12.5%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524510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65" dirty="0">
                          <a:latin typeface="Times New Roman"/>
                          <a:cs typeface="Times New Roman"/>
                        </a:rPr>
                        <a:t>Placed</a:t>
                      </a:r>
                      <a:r>
                        <a:rPr sz="18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Probation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4.0%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5.2%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447040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65" dirty="0">
                          <a:latin typeface="Times New Roman"/>
                          <a:cs typeface="Times New Roman"/>
                        </a:rPr>
                        <a:t>Dropped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from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Purdue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65" dirty="0">
                          <a:latin typeface="Times New Roman"/>
                          <a:cs typeface="Times New Roman"/>
                        </a:rPr>
                        <a:t>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0.78%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30858" y="365239"/>
            <a:ext cx="9975364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Purdue</a:t>
            </a:r>
            <a:r>
              <a:rPr spc="-60" dirty="0"/>
              <a:t> </a:t>
            </a:r>
            <a:r>
              <a:rPr dirty="0"/>
              <a:t>Athletic</a:t>
            </a:r>
            <a:r>
              <a:rPr spc="-55" dirty="0"/>
              <a:t> </a:t>
            </a:r>
            <a:r>
              <a:rPr dirty="0"/>
              <a:t>Affairs</a:t>
            </a:r>
            <a:r>
              <a:rPr spc="-5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lang="en-US" spc="-55" dirty="0"/>
              <a:t>Cumulative GPA’s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3696" y="1055882"/>
            <a:ext cx="337185" cy="48520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b="1" spc="-100" dirty="0">
                <a:solidFill>
                  <a:srgbClr val="54585F"/>
                </a:solidFill>
                <a:latin typeface="Arial"/>
                <a:cs typeface="Arial"/>
              </a:rPr>
              <a:t>Cumulative</a:t>
            </a:r>
            <a:r>
              <a:rPr sz="2200" b="1" spc="-5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54585F"/>
                </a:solidFill>
                <a:latin typeface="Arial"/>
                <a:cs typeface="Arial"/>
              </a:rPr>
              <a:t>GPA</a:t>
            </a:r>
            <a:r>
              <a:rPr sz="2200" b="1" spc="-55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10" dirty="0">
                <a:solidFill>
                  <a:srgbClr val="54585F"/>
                </a:solidFill>
                <a:latin typeface="Arial"/>
                <a:cs typeface="Arial"/>
              </a:rPr>
              <a:t>By</a:t>
            </a:r>
            <a:r>
              <a:rPr sz="2200" b="1" spc="-4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30" dirty="0">
                <a:solidFill>
                  <a:srgbClr val="54585F"/>
                </a:solidFill>
                <a:latin typeface="Arial"/>
                <a:cs typeface="Arial"/>
              </a:rPr>
              <a:t>Tea</a:t>
            </a:r>
            <a:r>
              <a:rPr sz="2200" b="1" spc="-840" dirty="0">
                <a:solidFill>
                  <a:srgbClr val="54585F"/>
                </a:solidFill>
                <a:latin typeface="Arial"/>
                <a:cs typeface="Arial"/>
              </a:rPr>
              <a:t>m</a:t>
            </a:r>
            <a:r>
              <a:rPr sz="2200" b="1" spc="-30" dirty="0">
                <a:solidFill>
                  <a:srgbClr val="54585F"/>
                </a:solidFill>
                <a:latin typeface="Arial"/>
                <a:cs typeface="Arial"/>
              </a:rPr>
              <a:t>-</a:t>
            </a:r>
            <a:r>
              <a:rPr sz="2200" b="1" spc="-6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105" dirty="0">
                <a:solidFill>
                  <a:srgbClr val="54585F"/>
                </a:solidFill>
                <a:latin typeface="Arial"/>
                <a:cs typeface="Arial"/>
              </a:rPr>
              <a:t>Spring</a:t>
            </a:r>
            <a:r>
              <a:rPr sz="2200" b="1" spc="-40" dirty="0">
                <a:solidFill>
                  <a:srgbClr val="54585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54585F"/>
                </a:solidFill>
                <a:latin typeface="Arial"/>
                <a:cs typeface="Arial"/>
              </a:rPr>
              <a:t>2025</a:t>
            </a:r>
            <a:endParaRPr sz="22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73153" y="1228088"/>
          <a:ext cx="4376420" cy="4020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Team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25" dirty="0">
                          <a:latin typeface="Arial"/>
                          <a:cs typeface="Arial"/>
                        </a:rPr>
                        <a:t>GPA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Baseball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58419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3.21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Football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3.04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127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Basketball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3.17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Cross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Country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3.53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Golf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3.38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Swimming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3.30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Tennis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5778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3.21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6096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Track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3.35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Soccer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3.47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Softball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5778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3.21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629802" y="1225965"/>
          <a:ext cx="4376420" cy="4020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Team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tc>
                  <a:txBody>
                    <a:bodyPr/>
                    <a:lstStyle/>
                    <a:p>
                      <a:pPr marL="60642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25" dirty="0">
                          <a:latin typeface="Arial"/>
                          <a:cs typeface="Arial"/>
                        </a:rPr>
                        <a:t>GPA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8E6E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867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Volleyball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3.33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429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Basketball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261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Cross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Country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3.59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65659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Golf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521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3.71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Swimming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6261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3.44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Tennis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261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3.56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5943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Women’s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Track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3.26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87312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Wrestling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5468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3.10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85" dirty="0">
                          <a:latin typeface="Arial"/>
                          <a:cs typeface="Arial"/>
                        </a:rPr>
                        <a:t>Student</a:t>
                      </a:r>
                      <a:r>
                        <a:rPr sz="1800" b="1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6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800" b="1" spc="-80" dirty="0">
                          <a:latin typeface="Arial"/>
                          <a:cs typeface="Arial"/>
                        </a:rPr>
                        <a:t>Athlete</a:t>
                      </a:r>
                      <a:r>
                        <a:rPr sz="18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Totals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tc>
                  <a:txBody>
                    <a:bodyPr/>
                    <a:lstStyle/>
                    <a:p>
                      <a:pPr marL="6121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3.26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BD4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75" dirty="0">
                          <a:latin typeface="Arial"/>
                          <a:cs typeface="Arial"/>
                        </a:rPr>
                        <a:t>Student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95" dirty="0">
                          <a:latin typeface="Arial"/>
                          <a:cs typeface="Arial"/>
                        </a:rPr>
                        <a:t>Body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Totals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tc>
                  <a:txBody>
                    <a:bodyPr/>
                    <a:lstStyle/>
                    <a:p>
                      <a:pPr marL="6350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3.31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4" name="object 4" descr="Date of slide 10/13/2025 in small font in the bottom right of the slide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508" y="6320579"/>
            <a:ext cx="606704" cy="95745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58EE361C257148BA38B1661276A50E" ma:contentTypeVersion="14" ma:contentTypeDescription="Create a new document." ma:contentTypeScope="" ma:versionID="d8d115ccb674c19c942404e6175d58fc">
  <xsd:schema xmlns:xsd="http://www.w3.org/2001/XMLSchema" xmlns:xs="http://www.w3.org/2001/XMLSchema" xmlns:p="http://schemas.microsoft.com/office/2006/metadata/properties" xmlns:ns2="46a2e876-0c72-4918-8ea0-1a5dced0ebb4" xmlns:ns3="9c44b863-9570-4b4f-ae59-a41bf91dc1ec" targetNamespace="http://schemas.microsoft.com/office/2006/metadata/properties" ma:root="true" ma:fieldsID="6d5331d78c8d719cc5b640c1e8d83c3d" ns2:_="" ns3:_="">
    <xsd:import namespace="46a2e876-0c72-4918-8ea0-1a5dced0ebb4"/>
    <xsd:import namespace="9c44b863-9570-4b4f-ae59-a41bf91dc1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a2e876-0c72-4918-8ea0-1a5dced0e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4b863-9570-4b4f-ae59-a41bf91dc1e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6a2e876-0c72-4918-8ea0-1a5dced0eb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6150D85-DEA7-4140-B2AF-6234D15FE2D9}"/>
</file>

<file path=customXml/itemProps2.xml><?xml version="1.0" encoding="utf-8"?>
<ds:datastoreItem xmlns:ds="http://schemas.openxmlformats.org/officeDocument/2006/customXml" ds:itemID="{CC3DF4B1-D887-4A10-9BC1-5306C2E99A50}"/>
</file>

<file path=customXml/itemProps3.xml><?xml version="1.0" encoding="utf-8"?>
<ds:datastoreItem xmlns:ds="http://schemas.openxmlformats.org/officeDocument/2006/customXml" ds:itemID="{BDC37CCF-A158-457A-AF05-3E206F5C309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981</Words>
  <Application>Microsoft Office PowerPoint</Application>
  <PresentationFormat>Widescreen</PresentationFormat>
  <Paragraphs>260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SimSun</vt:lpstr>
      <vt:lpstr>Arial</vt:lpstr>
      <vt:lpstr>Calibri</vt:lpstr>
      <vt:lpstr>Times New Roman</vt:lpstr>
      <vt:lpstr>Wingdings</vt:lpstr>
      <vt:lpstr>Office Theme</vt:lpstr>
      <vt:lpstr>PURDUE ATHLETIC AFFAIRS COMMITTEE</vt:lpstr>
      <vt:lpstr>Purdue Athletic Affairs Committee – Annual Report</vt:lpstr>
      <vt:lpstr>Purdue Athletic Affairs Committee – Examples</vt:lpstr>
      <vt:lpstr>AAC Linkages</vt:lpstr>
      <vt:lpstr>Purdue Athletic Affairs Committee – AAC Membership</vt:lpstr>
      <vt:lpstr>Purdue Athletic Affairs Committee – Current Members</vt:lpstr>
      <vt:lpstr>Purdue Athletic Affairs Committee – Enrollment Data</vt:lpstr>
      <vt:lpstr>Purdue Athletic Affairs Committee – Academic Performance</vt:lpstr>
      <vt:lpstr>Purdue Athletic Affairs Committee – Cumulative GPA’s</vt:lpstr>
      <vt:lpstr>Purdue Athletic Affairs Committee – Success Rates</vt:lpstr>
      <vt:lpstr>Purdue Athletic Affairs Committee – Revenue </vt:lpstr>
      <vt:lpstr>Purdue Athletic Affairs Committee – Initiatives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“All-American” Marching Band Student Leader Kick-Off Meeting</dc:title>
  <dc:creator>Matthew R Conaway</dc:creator>
  <cp:lastModifiedBy>Bree Richards</cp:lastModifiedBy>
  <cp:revision>1</cp:revision>
  <dcterms:created xsi:type="dcterms:W3CDTF">2026-03-26T11:50:37Z</dcterms:created>
  <dcterms:modified xsi:type="dcterms:W3CDTF">2026-03-26T12:09:32Z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0x010100D058EE361C257148BA38B1661276A50E</vt:lpwstr>
  </property>
  <property fmtid="{D5CDD505-2E9C-101B-9397-08002B2CF9AE}" pid="3" name="Created">
    <vt:filetime>2025-10-13T00:00:00Z</vt:filetime>
  </property>
  <property fmtid="{D5CDD505-2E9C-101B-9397-08002B2CF9AE}" pid="4" name="Creator">
    <vt:lpwstr>Acrobat PDFMaker 25 for PowerPoint</vt:lpwstr>
  </property>
  <property fmtid="{D5CDD505-2E9C-101B-9397-08002B2CF9AE}" pid="5" name="LastSaved">
    <vt:filetime>2026-03-26T00:00:00Z</vt:filetime>
  </property>
  <property fmtid="{D5CDD505-2E9C-101B-9397-08002B2CF9AE}" pid="6" name="MSIP_Label_4044bd30-2ed7-4c9d-9d12-46200872a97b_ActionId">
    <vt:lpwstr>0484f211-254d-460b-98fa-e8618d514ae3</vt:lpwstr>
  </property>
  <property fmtid="{D5CDD505-2E9C-101B-9397-08002B2CF9AE}" pid="7" name="MSIP_Label_4044bd30-2ed7-4c9d-9d12-46200872a97b_ContentBits">
    <vt:lpwstr>0</vt:lpwstr>
  </property>
  <property fmtid="{D5CDD505-2E9C-101B-9397-08002B2CF9AE}" pid="8" name="MSIP_Label_4044bd30-2ed7-4c9d-9d12-46200872a97b_Enabled">
    <vt:lpwstr>true</vt:lpwstr>
  </property>
  <property fmtid="{D5CDD505-2E9C-101B-9397-08002B2CF9AE}" pid="9" name="MSIP_Label_4044bd30-2ed7-4c9d-9d12-46200872a97b_Method">
    <vt:lpwstr>Standard</vt:lpwstr>
  </property>
  <property fmtid="{D5CDD505-2E9C-101B-9397-08002B2CF9AE}" pid="10" name="MSIP_Label_4044bd30-2ed7-4c9d-9d12-46200872a97b_Name">
    <vt:lpwstr>defa4170-0d19-0005-0004-bc88714345d2</vt:lpwstr>
  </property>
  <property fmtid="{D5CDD505-2E9C-101B-9397-08002B2CF9AE}" pid="11" name="MSIP_Label_4044bd30-2ed7-4c9d-9d12-46200872a97b_SetDate">
    <vt:lpwstr>2023-08-08T23:46:02Z</vt:lpwstr>
  </property>
  <property fmtid="{D5CDD505-2E9C-101B-9397-08002B2CF9AE}" pid="12" name="MSIP_Label_4044bd30-2ed7-4c9d-9d12-46200872a97b_SiteId">
    <vt:lpwstr>4130bd39-7c53-419c-b1e5-8758d6d63f21</vt:lpwstr>
  </property>
  <property fmtid="{D5CDD505-2E9C-101B-9397-08002B2CF9AE}" pid="13" name="Producer">
    <vt:lpwstr>Adobe PDF Library 25.1.20</vt:lpwstr>
  </property>
</Properties>
</file>