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4"/>
    <p:sldMasterId id="2147483780" r:id="rId5"/>
  </p:sldMasterIdLst>
  <p:notesMasterIdLst>
    <p:notesMasterId r:id="rId7"/>
  </p:notesMasterIdLst>
  <p:handoutMasterIdLst>
    <p:handoutMasterId r:id="rId8"/>
  </p:handoutMasterIdLst>
  <p:sldIdLst>
    <p:sldId id="422" r:id="rId6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eLion, Anne D" initials="DAD" lastIdx="1" clrIdx="0">
    <p:extLst>
      <p:ext uri="{19B8F6BF-5375-455C-9EA6-DF929625EA0E}">
        <p15:presenceInfo xmlns:p15="http://schemas.microsoft.com/office/powerpoint/2012/main" userId="S-1-5-21-1105951905-1064706291-1050887974-15576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B726C"/>
    <a:srgbClr val="008080"/>
    <a:srgbClr val="008000"/>
    <a:srgbClr val="990000"/>
    <a:srgbClr val="FFDDDD"/>
    <a:srgbClr val="990099"/>
    <a:srgbClr val="C28E31"/>
    <a:srgbClr val="996600"/>
    <a:srgbClr val="E1F0FF"/>
    <a:srgbClr val="C1E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541"/>
    <p:restoredTop sz="80204" autoAdjust="0"/>
  </p:normalViewPr>
  <p:slideViewPr>
    <p:cSldViewPr>
      <p:cViewPr varScale="1">
        <p:scale>
          <a:sx n="82" d="100"/>
          <a:sy n="82" d="100"/>
        </p:scale>
        <p:origin x="828" y="96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51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clId="Web-{1521F3BE-F2EF-4438-96E4-70D752B9030F}"/>
    <pc:docChg chg="modSld">
      <pc:chgData name="" userId="" providerId="" clId="Web-{1521F3BE-F2EF-4438-96E4-70D752B9030F}" dt="2019-08-12T19:45:45.089" v="35" actId="20577"/>
      <pc:docMkLst>
        <pc:docMk/>
      </pc:docMkLst>
      <pc:sldChg chg="modSp">
        <pc:chgData name="" userId="" providerId="" clId="Web-{1521F3BE-F2EF-4438-96E4-70D752B9030F}" dt="2019-08-12T19:45:45.089" v="34" actId="20577"/>
        <pc:sldMkLst>
          <pc:docMk/>
          <pc:sldMk cId="2082322675" sldId="370"/>
        </pc:sldMkLst>
        <pc:spChg chg="mod">
          <ac:chgData name="" userId="" providerId="" clId="Web-{1521F3BE-F2EF-4438-96E4-70D752B9030F}" dt="2019-08-12T19:45:03.291" v="16" actId="20577"/>
          <ac:spMkLst>
            <pc:docMk/>
            <pc:sldMk cId="2082322675" sldId="370"/>
            <ac:spMk id="2" creationId="{00000000-0000-0000-0000-000000000000}"/>
          </ac:spMkLst>
        </pc:spChg>
        <pc:spChg chg="mod">
          <ac:chgData name="" userId="" providerId="" clId="Web-{1521F3BE-F2EF-4438-96E4-70D752B9030F}" dt="2019-08-12T19:45:45.089" v="34" actId="20577"/>
          <ac:spMkLst>
            <pc:docMk/>
            <pc:sldMk cId="2082322675" sldId="370"/>
            <ac:spMk id="3" creationId="{00000000-0000-0000-0000-000000000000}"/>
          </ac:spMkLst>
        </pc:spChg>
      </pc:sldChg>
      <pc:sldChg chg="delSp modSp">
        <pc:chgData name="" userId="" providerId="" clId="Web-{1521F3BE-F2EF-4438-96E4-70D752B9030F}" dt="2019-08-12T19:44:02.366" v="6" actId="20577"/>
        <pc:sldMkLst>
          <pc:docMk/>
          <pc:sldMk cId="819016948" sldId="425"/>
        </pc:sldMkLst>
        <pc:spChg chg="mod">
          <ac:chgData name="" userId="" providerId="" clId="Web-{1521F3BE-F2EF-4438-96E4-70D752B9030F}" dt="2019-08-12T19:44:02.366" v="6" actId="20577"/>
          <ac:spMkLst>
            <pc:docMk/>
            <pc:sldMk cId="819016948" sldId="425"/>
            <ac:spMk id="3" creationId="{00000000-0000-0000-0000-000000000000}"/>
          </ac:spMkLst>
        </pc:spChg>
        <pc:spChg chg="del">
          <ac:chgData name="" userId="" providerId="" clId="Web-{1521F3BE-F2EF-4438-96E4-70D752B9030F}" dt="2019-08-12T19:43:55.616" v="1"/>
          <ac:spMkLst>
            <pc:docMk/>
            <pc:sldMk cId="819016948" sldId="425"/>
            <ac:spMk id="5" creationId="{00000000-0000-0000-0000-000000000000}"/>
          </ac:spMkLst>
        </pc:spChg>
        <pc:picChg chg="del">
          <ac:chgData name="" userId="" providerId="" clId="Web-{1521F3BE-F2EF-4438-96E4-70D752B9030F}" dt="2019-08-12T19:43:54.054" v="0"/>
          <ac:picMkLst>
            <pc:docMk/>
            <pc:sldMk cId="819016948" sldId="425"/>
            <ac:picMk id="7" creationId="{00000000-0000-0000-0000-000000000000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422F1291-E9E4-4AE1-A71A-2E03A463EEBB}" type="datetimeFigureOut">
              <a:rPr lang="en-US" smtClean="0"/>
              <a:t>10/29/2019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54B36448-0B30-4BA6-B685-D739EFC660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52817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FF635CF8-11C9-4B66-8C5D-7658B7FCAC07}" type="datetimeFigureOut">
              <a:rPr lang="en-US" smtClean="0"/>
              <a:t>10/29/2019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E2FE2696-33BD-4BB0-8166-778DA5095E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0838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There</a:t>
            </a:r>
            <a:r>
              <a:rPr lang="en-US" baseline="0" dirty="0"/>
              <a:t> is a sample script students can download and practice publishing</a:t>
            </a:r>
          </a:p>
          <a:p>
            <a:pPr marL="0" indent="0">
              <a:buNone/>
            </a:pPr>
            <a:endParaRPr lang="en-US" dirty="0"/>
          </a:p>
          <a:p>
            <a:pPr marL="228600" indent="-228600">
              <a:buAutoNum type="arabicPeriod"/>
            </a:pPr>
            <a:r>
              <a:rPr lang="en-US" dirty="0"/>
              <a:t>Click on the Publish tab in the MATLAB interface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US" dirty="0"/>
              <a:t>Select the dropdown</a:t>
            </a:r>
            <a:r>
              <a:rPr lang="en-US" baseline="0" dirty="0"/>
              <a:t> arrow and select “Edit Publishing Options”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US" baseline="0" dirty="0"/>
              <a:t>This opens the publishing options window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US" baseline="0" dirty="0"/>
              <a:t>Ensure that the file name is entered correctly into the MATLAB Expression window (which is a mini Command Window)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US" baseline="0" dirty="0"/>
              <a:t>Set the Output file format to PDF and set the Output folder location (or use the default)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US" baseline="0" dirty="0"/>
              <a:t>Click “Publish” button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FE2696-33BD-4BB0-8166-778DA5095E0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1909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7C2A2-44B0-4C9D-BDF9-AC0FE9265769}" type="datetimeFigureOut">
              <a:rPr lang="en-US" smtClean="0"/>
              <a:t>10/29/2019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5B31C-B41F-458A-B448-8DBB800D08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95094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7C2A2-44B0-4C9D-BDF9-AC0FE9265769}" type="datetimeFigureOut">
              <a:rPr lang="en-US" smtClean="0"/>
              <a:t>10/29/2019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5B31C-B41F-458A-B448-8DBB800D08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08119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7C2A2-44B0-4C9D-BDF9-AC0FE9265769}" type="datetimeFigureOut">
              <a:rPr lang="en-US" smtClean="0"/>
              <a:t>10/29/2019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5B31C-B41F-458A-B448-8DBB800D08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66161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hovdefountain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83" t="29400" r="22743" b="13461"/>
          <a:stretch/>
        </p:blipFill>
        <p:spPr>
          <a:xfrm>
            <a:off x="0" y="-5256"/>
            <a:ext cx="12191999" cy="6863256"/>
          </a:xfrm>
          <a:prstGeom prst="rect">
            <a:avLst/>
          </a:prstGeom>
        </p:spPr>
      </p:pic>
      <p:pic>
        <p:nvPicPr>
          <p:cNvPr id="9" name="Picture 8" descr="PU_ENE_cobrand V.png"/>
          <p:cNvPicPr>
            <a:picLocks noChangeAspect="1"/>
          </p:cNvPicPr>
          <p:nvPr/>
        </p:nvPicPr>
        <p:blipFill>
          <a:blip r:embed="rId3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7676" y="62506"/>
            <a:ext cx="1371600" cy="719328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6928756" y="14787"/>
            <a:ext cx="5346092" cy="6863256"/>
          </a:xfrm>
          <a:prstGeom prst="rect">
            <a:avLst/>
          </a:prstGeom>
          <a:solidFill>
            <a:srgbClr val="C28E31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6922108" y="-5257"/>
            <a:ext cx="5346092" cy="1194065"/>
          </a:xfrm>
          <a:prstGeom prst="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</a:rPr>
              <a:t>ENGR 132</a:t>
            </a:r>
            <a:b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</a:rPr>
            </a:br>
            <a:r>
              <a:rPr lang="en-US" sz="1600" i="0" dirty="0">
                <a:solidFill>
                  <a:schemeClr val="bg1"/>
                </a:solidFill>
                <a:latin typeface="Calibri Light" panose="020F0302020204030204" pitchFamily="34" charset="0"/>
              </a:rPr>
              <a:t>Transforming Ideas to Innovation II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8756" y="23815"/>
            <a:ext cx="1072244" cy="509587"/>
          </a:xfrm>
          <a:prstGeom prst="rect">
            <a:avLst/>
          </a:prstGeom>
        </p:spPr>
      </p:pic>
      <p:cxnSp>
        <p:nvCxnSpPr>
          <p:cNvPr id="14" name="Straight Connector 13"/>
          <p:cNvCxnSpPr/>
          <p:nvPr userDrawn="1"/>
        </p:nvCxnSpPr>
        <p:spPr>
          <a:xfrm>
            <a:off x="6922108" y="6191011"/>
            <a:ext cx="532990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Title 1"/>
          <p:cNvSpPr txBox="1">
            <a:spLocks/>
          </p:cNvSpPr>
          <p:nvPr/>
        </p:nvSpPr>
        <p:spPr>
          <a:xfrm>
            <a:off x="7007159" y="0"/>
            <a:ext cx="5184841" cy="1188808"/>
          </a:xfrm>
          <a:prstGeom prst="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000" dirty="0">
                <a:solidFill>
                  <a:schemeClr val="bg1"/>
                </a:solidFill>
                <a:latin typeface="+mj-lt"/>
              </a:rPr>
              <a:t>ENGR 132</a:t>
            </a:r>
            <a:br>
              <a:rPr lang="en-US" sz="2000" dirty="0">
                <a:solidFill>
                  <a:schemeClr val="bg1"/>
                </a:solidFill>
                <a:latin typeface="+mj-lt"/>
              </a:rPr>
            </a:br>
            <a:r>
              <a:rPr lang="en-US" sz="1600" i="0" dirty="0">
                <a:solidFill>
                  <a:schemeClr val="bg1"/>
                </a:solidFill>
                <a:latin typeface="+mj-lt"/>
              </a:rPr>
              <a:t>Transforming Ideas to Innovation II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23815"/>
            <a:ext cx="1072244" cy="509587"/>
          </a:xfrm>
          <a:prstGeom prst="rect">
            <a:avLst/>
          </a:prstGeom>
        </p:spPr>
      </p:pic>
      <p:cxnSp>
        <p:nvCxnSpPr>
          <p:cNvPr id="18" name="Straight Connector 17"/>
          <p:cNvCxnSpPr/>
          <p:nvPr userDrawn="1"/>
        </p:nvCxnSpPr>
        <p:spPr>
          <a:xfrm>
            <a:off x="6922108" y="6191011"/>
            <a:ext cx="532990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116583" y="1569797"/>
            <a:ext cx="4692979" cy="681687"/>
          </a:xfrm>
        </p:spPr>
        <p:txBody>
          <a:bodyPr>
            <a:noAutofit/>
          </a:bodyPr>
          <a:lstStyle>
            <a:lvl1pPr marL="0" indent="0">
              <a:buNone/>
              <a:defRPr sz="4400" b="1"/>
            </a:lvl1pPr>
            <a:lvl2pPr marL="457189" indent="0">
              <a:buNone/>
              <a:defRPr sz="2400"/>
            </a:lvl2pPr>
            <a:lvl3pPr>
              <a:defRPr sz="2000"/>
            </a:lvl3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/>
          </p:nvPr>
        </p:nvSpPr>
        <p:spPr>
          <a:xfrm>
            <a:off x="8702074" y="4233778"/>
            <a:ext cx="3107487" cy="1809292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189" indent="0">
              <a:buNone/>
              <a:defRPr sz="2400"/>
            </a:lvl2pPr>
            <a:lvl3pPr marL="914377" indent="0">
              <a:buNone/>
              <a:defRPr sz="2000"/>
            </a:lvl3pPr>
            <a:lvl4pPr marL="1371566" indent="0">
              <a:buNone/>
              <a:defRPr sz="1800"/>
            </a:lvl4pPr>
            <a:lvl5pPr marL="1828755" indent="0">
              <a:buNone/>
              <a:defRPr sz="1600"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5"/>
          </p:nvPr>
        </p:nvSpPr>
        <p:spPr>
          <a:xfrm>
            <a:off x="7116763" y="2251484"/>
            <a:ext cx="4692798" cy="1690781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>
              <a:defRPr sz="2200"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116583" y="4233778"/>
            <a:ext cx="1525475" cy="180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en-US" sz="2400" i="1" dirty="0"/>
              <a:t>Instructor:</a:t>
            </a:r>
          </a:p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en-US" sz="2400" i="1" dirty="0"/>
              <a:t>Grad TA:</a:t>
            </a:r>
          </a:p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en-US" sz="2400" i="1" dirty="0"/>
              <a:t>Section:</a:t>
            </a:r>
          </a:p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en-US" sz="2400" i="1" dirty="0"/>
              <a:t>Date: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05CD454-7E7B-E547-B471-514C40A2B1C3}"/>
              </a:ext>
            </a:extLst>
          </p:cNvPr>
          <p:cNvSpPr/>
          <p:nvPr userDrawn="1"/>
        </p:nvSpPr>
        <p:spPr>
          <a:xfrm>
            <a:off x="6928175" y="6191011"/>
            <a:ext cx="5323840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1400" i="1" dirty="0">
                <a:latin typeface="Calibri Light" panose="020F0302020204030204" pitchFamily="34" charset="0"/>
              </a:rPr>
              <a:t>Engineers use tools, including MATLAB, to work with and analyze data when making evidence-based decisions.</a:t>
            </a:r>
          </a:p>
        </p:txBody>
      </p:sp>
    </p:spTree>
    <p:extLst>
      <p:ext uri="{BB962C8B-B14F-4D97-AF65-F5344CB8AC3E}">
        <p14:creationId xmlns:p14="http://schemas.microsoft.com/office/powerpoint/2010/main" val="21131555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02013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ovdefountain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83" t="29400" r="22743" b="13461"/>
          <a:stretch/>
        </p:blipFill>
        <p:spPr>
          <a:xfrm>
            <a:off x="0" y="-5256"/>
            <a:ext cx="12191999" cy="6863256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E8102-08A8-4D10-B4AF-6402AA91CD5A}" type="datetimeFigureOut">
              <a:rPr lang="en-US" smtClean="0"/>
              <a:pPr/>
              <a:t>10/29/2019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0ADD2-5E6D-4A3B-8242-BF8935FC9CD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Slide Number Placeholder 3"/>
          <p:cNvSpPr txBox="1">
            <a:spLocks/>
          </p:cNvSpPr>
          <p:nvPr/>
        </p:nvSpPr>
        <p:spPr>
          <a:xfrm>
            <a:off x="10668000" y="-24384"/>
            <a:ext cx="1371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750ADD2-5E6D-4A3B-8242-BF8935FC9CD1}" type="slidenum">
              <a:rPr lang="en-US" sz="1200" smtClean="0">
                <a:solidFill>
                  <a:prstClr val="black"/>
                </a:solidFill>
                <a:latin typeface="Arial" panose="020B0604020202020204"/>
              </a:rPr>
              <a:pPr/>
              <a:t>‹#›</a:t>
            </a:fld>
            <a:endParaRPr lang="en-US" sz="1200" dirty="0">
              <a:solidFill>
                <a:prstClr val="black"/>
              </a:solidFill>
              <a:latin typeface="Arial" panose="020B0604020202020204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922108" y="-5256"/>
            <a:ext cx="5346092" cy="686325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/>
          <p:cNvSpPr/>
          <p:nvPr/>
        </p:nvSpPr>
        <p:spPr>
          <a:xfrm>
            <a:off x="6922108" y="-5722"/>
            <a:ext cx="5346092" cy="329184"/>
          </a:xfrm>
          <a:prstGeom prst="rect">
            <a:avLst/>
          </a:prstGeom>
          <a:solidFill>
            <a:srgbClr val="C28E31"/>
          </a:solidFill>
          <a:ln>
            <a:solidFill>
              <a:srgbClr val="C28E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4"/>
          <p:cNvSpPr txBox="1">
            <a:spLocks/>
          </p:cNvSpPr>
          <p:nvPr/>
        </p:nvSpPr>
        <p:spPr>
          <a:xfrm>
            <a:off x="6934200" y="3505200"/>
            <a:ext cx="5334000" cy="14478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kern="1200">
                <a:solidFill>
                  <a:schemeClr val="tx1"/>
                </a:solidFill>
                <a:latin typeface="Calibri Light" panose="020F0302020204030204" pitchFamily="34" charset="0"/>
                <a:ea typeface="+mj-ea"/>
                <a:cs typeface="+mj-cs"/>
              </a:defRPr>
            </a:lvl1pPr>
          </a:lstStyle>
          <a:p>
            <a:pPr algn="ctr"/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6921500" y="3489325"/>
            <a:ext cx="5346700" cy="1474788"/>
          </a:xfrm>
        </p:spPr>
        <p:txBody>
          <a:bodyPr>
            <a:normAutofit/>
          </a:bodyPr>
          <a:lstStyle>
            <a:lvl1pPr marL="0" indent="0" algn="ctr">
              <a:buNone/>
              <a:defRPr sz="4800" b="1">
                <a:solidFill>
                  <a:schemeClr val="bg1">
                    <a:lumMod val="95000"/>
                  </a:schemeClr>
                </a:solidFill>
              </a:defRPr>
            </a:lvl1pPr>
            <a:lvl2pPr marL="457189" indent="0">
              <a:buNone/>
              <a:defRPr b="1">
                <a:solidFill>
                  <a:schemeClr val="bg1">
                    <a:lumMod val="95000"/>
                  </a:schemeClr>
                </a:solidFill>
              </a:defRPr>
            </a:lvl2pPr>
            <a:lvl3pPr marL="914377" indent="0">
              <a:buNone/>
              <a:defRPr b="1">
                <a:solidFill>
                  <a:schemeClr val="bg1">
                    <a:lumMod val="95000"/>
                  </a:schemeClr>
                </a:solidFill>
              </a:defRPr>
            </a:lvl3pPr>
            <a:lvl4pPr marL="1371566" indent="0">
              <a:buNone/>
              <a:defRPr b="1">
                <a:solidFill>
                  <a:schemeClr val="bg1">
                    <a:lumMod val="95000"/>
                  </a:schemeClr>
                </a:solidFill>
              </a:defRPr>
            </a:lvl4pPr>
            <a:lvl5pPr marL="1828755" indent="0">
              <a:buNone/>
              <a:defRPr b="1">
                <a:solidFill>
                  <a:schemeClr val="bg1">
                    <a:lumMod val="95000"/>
                  </a:schemeClr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643469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319272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305509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2505075"/>
            <a:ext cx="5157787" cy="48498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3006725"/>
            <a:ext cx="5157787" cy="3182937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0612" y="2505074"/>
            <a:ext cx="5183188" cy="48498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3006725"/>
            <a:ext cx="5183188" cy="3182938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838200" y="1751018"/>
            <a:ext cx="10515600" cy="754058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1780654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8890100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eer Teacher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E8102-08A8-4D10-B4AF-6402AA91CD5A}" type="datetimeFigureOut">
              <a:rPr lang="en-US" smtClean="0"/>
              <a:pPr/>
              <a:t>10/29/2019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0ADD2-5E6D-4A3B-8242-BF8935FC9CD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838201" y="1690691"/>
            <a:ext cx="3392214" cy="2124070"/>
          </a:xfrm>
          <a:solidFill>
            <a:schemeClr val="tx1">
              <a:lumMod val="75000"/>
              <a:lumOff val="25000"/>
            </a:schemeClr>
          </a:solidFill>
        </p:spPr>
        <p:txBody>
          <a:bodyPr/>
          <a:lstStyle>
            <a:lvl1pPr marL="0" indent="0">
              <a:buNone/>
              <a:defRPr sz="20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 sz="1800"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 sz="1600"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 sz="1400"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 sz="1200">
                <a:solidFill>
                  <a:schemeClr val="bg1">
                    <a:lumMod val="95000"/>
                  </a:schemeClr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8"/>
          <p:cNvSpPr>
            <a:spLocks noGrp="1"/>
          </p:cNvSpPr>
          <p:nvPr>
            <p:ph sz="quarter" idx="16"/>
          </p:nvPr>
        </p:nvSpPr>
        <p:spPr>
          <a:xfrm>
            <a:off x="4230415" y="1690689"/>
            <a:ext cx="1579177" cy="2124071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8" name="Content Placeholder 8"/>
          <p:cNvSpPr>
            <a:spLocks noGrp="1"/>
          </p:cNvSpPr>
          <p:nvPr>
            <p:ph sz="quarter" idx="32"/>
          </p:nvPr>
        </p:nvSpPr>
        <p:spPr>
          <a:xfrm>
            <a:off x="838201" y="4111632"/>
            <a:ext cx="3392214" cy="2124070"/>
          </a:xfrm>
          <a:solidFill>
            <a:schemeClr val="tx1">
              <a:lumMod val="75000"/>
              <a:lumOff val="25000"/>
            </a:schemeClr>
          </a:solidFill>
        </p:spPr>
        <p:txBody>
          <a:bodyPr/>
          <a:lstStyle>
            <a:lvl1pPr marL="0" indent="0">
              <a:buNone/>
              <a:defRPr sz="20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 sz="1800"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 sz="1600"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 sz="1400"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 sz="1200">
                <a:solidFill>
                  <a:schemeClr val="bg1">
                    <a:lumMod val="95000"/>
                  </a:schemeClr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9" name="Content Placeholder 8"/>
          <p:cNvSpPr>
            <a:spLocks noGrp="1"/>
          </p:cNvSpPr>
          <p:nvPr>
            <p:ph sz="quarter" idx="33"/>
          </p:nvPr>
        </p:nvSpPr>
        <p:spPr>
          <a:xfrm>
            <a:off x="4230415" y="4111630"/>
            <a:ext cx="1579177" cy="2124071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0" name="Content Placeholder 8"/>
          <p:cNvSpPr>
            <a:spLocks noGrp="1"/>
          </p:cNvSpPr>
          <p:nvPr>
            <p:ph sz="quarter" idx="34"/>
          </p:nvPr>
        </p:nvSpPr>
        <p:spPr>
          <a:xfrm>
            <a:off x="6382409" y="1690689"/>
            <a:ext cx="3392214" cy="2124070"/>
          </a:xfrm>
          <a:solidFill>
            <a:schemeClr val="tx1">
              <a:lumMod val="75000"/>
              <a:lumOff val="25000"/>
            </a:schemeClr>
          </a:solidFill>
        </p:spPr>
        <p:txBody>
          <a:bodyPr/>
          <a:lstStyle>
            <a:lvl1pPr marL="0" indent="0">
              <a:buNone/>
              <a:defRPr sz="20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 sz="1800"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 sz="1600"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 sz="1400"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 sz="1200">
                <a:solidFill>
                  <a:schemeClr val="bg1">
                    <a:lumMod val="95000"/>
                  </a:schemeClr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1" name="Content Placeholder 8"/>
          <p:cNvSpPr>
            <a:spLocks noGrp="1"/>
          </p:cNvSpPr>
          <p:nvPr>
            <p:ph sz="quarter" idx="35"/>
          </p:nvPr>
        </p:nvSpPr>
        <p:spPr>
          <a:xfrm>
            <a:off x="9774623" y="1690687"/>
            <a:ext cx="1579177" cy="2124071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2" name="Content Placeholder 8"/>
          <p:cNvSpPr>
            <a:spLocks noGrp="1"/>
          </p:cNvSpPr>
          <p:nvPr>
            <p:ph sz="quarter" idx="36"/>
          </p:nvPr>
        </p:nvSpPr>
        <p:spPr>
          <a:xfrm>
            <a:off x="6382409" y="4106189"/>
            <a:ext cx="3392214" cy="2124070"/>
          </a:xfrm>
          <a:solidFill>
            <a:schemeClr val="tx1">
              <a:lumMod val="75000"/>
              <a:lumOff val="25000"/>
            </a:schemeClr>
          </a:solidFill>
        </p:spPr>
        <p:txBody>
          <a:bodyPr/>
          <a:lstStyle>
            <a:lvl1pPr marL="0" indent="0">
              <a:buNone/>
              <a:defRPr sz="20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 sz="1800"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 sz="1600"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 sz="1400"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 sz="1200">
                <a:solidFill>
                  <a:schemeClr val="bg1">
                    <a:lumMod val="95000"/>
                  </a:schemeClr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3" name="Content Placeholder 8"/>
          <p:cNvSpPr>
            <a:spLocks noGrp="1"/>
          </p:cNvSpPr>
          <p:nvPr>
            <p:ph sz="quarter" idx="37"/>
          </p:nvPr>
        </p:nvSpPr>
        <p:spPr>
          <a:xfrm>
            <a:off x="9774623" y="4106187"/>
            <a:ext cx="1579177" cy="2124071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10173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7C2A2-44B0-4C9D-BDF9-AC0FE9265769}" type="datetimeFigureOut">
              <a:rPr lang="en-US" smtClean="0"/>
              <a:t>10/29/2019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5B31C-B41F-458A-B448-8DBB800D08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37522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E8102-08A8-4D10-B4AF-6402AA91CD5A}" type="datetimeFigureOut">
              <a:rPr lang="en-US" smtClean="0"/>
              <a:pPr/>
              <a:t>10/29/2019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0ADD2-5E6D-4A3B-8242-BF8935FC9CD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40077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E8102-08A8-4D10-B4AF-6402AA91CD5A}" type="datetimeFigureOut">
              <a:rPr lang="en-US" smtClean="0"/>
              <a:pPr/>
              <a:t>10/29/2019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0ADD2-5E6D-4A3B-8242-BF8935FC9CD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36216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E8102-08A8-4D10-B4AF-6402AA91CD5A}" type="datetimeFigureOut">
              <a:rPr lang="en-US" smtClean="0"/>
              <a:pPr/>
              <a:t>10/29/2019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0ADD2-5E6D-4A3B-8242-BF8935FC9CD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448791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E8102-08A8-4D10-B4AF-6402AA91CD5A}" type="datetimeFigureOut">
              <a:rPr lang="en-US" smtClean="0"/>
              <a:pPr/>
              <a:t>10/29/2019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0ADD2-5E6D-4A3B-8242-BF8935FC9CD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949741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E8102-08A8-4D10-B4AF-6402AA91CD5A}" type="datetimeFigureOut">
              <a:rPr lang="en-US" smtClean="0"/>
              <a:pPr/>
              <a:t>10/29/2019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0ADD2-5E6D-4A3B-8242-BF8935FC9CD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136281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E8102-08A8-4D10-B4AF-6402AA91CD5A}" type="datetimeFigureOut">
              <a:rPr lang="en-US" smtClean="0"/>
              <a:pPr/>
              <a:t>10/29/2019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0ADD2-5E6D-4A3B-8242-BF8935FC9CD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38200" y="1586354"/>
            <a:ext cx="3932237" cy="155994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3330575"/>
            <a:ext cx="3932237" cy="2497138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FontTx/>
              <a:buNone/>
              <a:defRPr sz="2000" b="1" i="0" baseline="0">
                <a:latin typeface="Arial" charset="0"/>
              </a:defRPr>
            </a:lvl1pPr>
          </a:lstStyle>
          <a:p>
            <a:pPr lvl="0"/>
            <a:r>
              <a:rPr lang="en-US" dirty="0"/>
              <a:t>Subhead Here Two Lines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 hasCustomPrompt="1"/>
          </p:nvPr>
        </p:nvSpPr>
        <p:spPr>
          <a:xfrm>
            <a:off x="5130800" y="1585913"/>
            <a:ext cx="4167717" cy="4241800"/>
          </a:xfrm>
        </p:spPr>
        <p:txBody>
          <a:bodyPr>
            <a:normAutofit/>
          </a:bodyPr>
          <a:lstStyle>
            <a:lvl1pPr>
              <a:defRPr sz="2000" baseline="0">
                <a:latin typeface="Arial" charset="0"/>
              </a:defRPr>
            </a:lvl1pPr>
          </a:lstStyle>
          <a:p>
            <a:pPr lvl="0"/>
            <a:r>
              <a:rPr lang="en-US" dirty="0"/>
              <a:t>Chart or Text Here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472067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No Triang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525524"/>
            <a:ext cx="10515600" cy="4373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E8102-08A8-4D10-B4AF-6402AA91CD5A}" type="datetimeFigureOut">
              <a:rPr lang="en-US" smtClean="0"/>
              <a:pPr/>
              <a:t>10/29/2019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0ADD2-5E6D-4A3B-8242-BF8935FC9CD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821268" y="2523746"/>
            <a:ext cx="10532533" cy="316744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800" baseline="0"/>
            </a:lvl1pPr>
            <a:lvl2pPr marL="457189" indent="0">
              <a:buFontTx/>
              <a:buNone/>
              <a:defRPr sz="1800" baseline="0"/>
            </a:lvl2pPr>
            <a:lvl3pPr marL="914377" indent="0">
              <a:buFontTx/>
              <a:buNone/>
              <a:defRPr sz="1800" baseline="0"/>
            </a:lvl3pPr>
            <a:lvl4pPr marL="1371566" indent="0">
              <a:buFontTx/>
              <a:buNone/>
              <a:defRPr sz="1800" baseline="0"/>
            </a:lvl4pPr>
            <a:lvl5pPr marL="1828754" indent="0">
              <a:buFontTx/>
              <a:buNone/>
              <a:defRPr sz="1800" baseline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101" name="Group 100"/>
          <p:cNvGrpSpPr/>
          <p:nvPr/>
        </p:nvGrpSpPr>
        <p:grpSpPr>
          <a:xfrm>
            <a:off x="1" y="0"/>
            <a:ext cx="12189460" cy="1142492"/>
            <a:chOff x="0" y="0"/>
            <a:chExt cx="12189460" cy="1142492"/>
          </a:xfrm>
        </p:grpSpPr>
        <p:sp>
          <p:nvSpPr>
            <p:cNvPr id="102" name="bk object 17"/>
            <p:cNvSpPr/>
            <p:nvPr/>
          </p:nvSpPr>
          <p:spPr>
            <a:xfrm>
              <a:off x="9821332" y="254000"/>
              <a:ext cx="1859619" cy="555406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103" name="bk object 18"/>
            <p:cNvSpPr/>
            <p:nvPr/>
          </p:nvSpPr>
          <p:spPr>
            <a:xfrm>
              <a:off x="0" y="0"/>
              <a:ext cx="9469120" cy="1024255"/>
            </a:xfrm>
            <a:custGeom>
              <a:avLst/>
              <a:gdLst/>
              <a:ahLst/>
              <a:cxnLst/>
              <a:rect l="l" t="t" r="r" b="b"/>
              <a:pathLst>
                <a:path w="9469120" h="1024255">
                  <a:moveTo>
                    <a:pt x="8920264" y="0"/>
                  </a:moveTo>
                  <a:lnTo>
                    <a:pt x="0" y="0"/>
                  </a:lnTo>
                  <a:lnTo>
                    <a:pt x="0" y="1024128"/>
                  </a:lnTo>
                  <a:lnTo>
                    <a:pt x="9468612" y="1024089"/>
                  </a:lnTo>
                  <a:lnTo>
                    <a:pt x="8920264" y="0"/>
                  </a:lnTo>
                  <a:close/>
                </a:path>
              </a:pathLst>
            </a:custGeom>
            <a:solidFill>
              <a:srgbClr val="B0822C"/>
            </a:solidFill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104" name="bk object 19"/>
            <p:cNvSpPr/>
            <p:nvPr/>
          </p:nvSpPr>
          <p:spPr>
            <a:xfrm>
              <a:off x="8911350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29" h="1024255">
                  <a:moveTo>
                    <a:pt x="557151" y="1024089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105" name="bk object 20"/>
            <p:cNvSpPr/>
            <p:nvPr/>
          </p:nvSpPr>
          <p:spPr>
            <a:xfrm>
              <a:off x="8831063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29" h="1024255">
                  <a:moveTo>
                    <a:pt x="557152" y="1024090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106" name="bk object 21"/>
            <p:cNvSpPr/>
            <p:nvPr/>
          </p:nvSpPr>
          <p:spPr>
            <a:xfrm>
              <a:off x="8750820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29" h="1024255">
                  <a:moveTo>
                    <a:pt x="557150" y="1024090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107" name="bk object 22"/>
            <p:cNvSpPr/>
            <p:nvPr/>
          </p:nvSpPr>
          <p:spPr>
            <a:xfrm>
              <a:off x="8670556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29" h="1024255">
                  <a:moveTo>
                    <a:pt x="557150" y="1024090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108" name="bk object 23"/>
            <p:cNvSpPr/>
            <p:nvPr/>
          </p:nvSpPr>
          <p:spPr>
            <a:xfrm>
              <a:off x="8590295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29" h="1024255">
                  <a:moveTo>
                    <a:pt x="557151" y="1024091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109" name="bk object 24"/>
            <p:cNvSpPr/>
            <p:nvPr/>
          </p:nvSpPr>
          <p:spPr>
            <a:xfrm>
              <a:off x="8510008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29" h="1024255">
                  <a:moveTo>
                    <a:pt x="557154" y="1024091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110" name="bk object 25"/>
            <p:cNvSpPr/>
            <p:nvPr/>
          </p:nvSpPr>
          <p:spPr>
            <a:xfrm>
              <a:off x="8429742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29" h="1024255">
                  <a:moveTo>
                    <a:pt x="557153" y="1024091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111" name="bk object 26"/>
            <p:cNvSpPr/>
            <p:nvPr/>
          </p:nvSpPr>
          <p:spPr>
            <a:xfrm>
              <a:off x="8349475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29" h="1024255">
                  <a:moveTo>
                    <a:pt x="557151" y="1024092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112" name="bk object 27"/>
            <p:cNvSpPr/>
            <p:nvPr/>
          </p:nvSpPr>
          <p:spPr>
            <a:xfrm>
              <a:off x="8269211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29" h="1024255">
                  <a:moveTo>
                    <a:pt x="557151" y="1024092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113" name="bk object 28"/>
            <p:cNvSpPr/>
            <p:nvPr/>
          </p:nvSpPr>
          <p:spPr>
            <a:xfrm>
              <a:off x="8188951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29" h="1024255">
                  <a:moveTo>
                    <a:pt x="557153" y="1024092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114" name="bk object 29"/>
            <p:cNvSpPr/>
            <p:nvPr/>
          </p:nvSpPr>
          <p:spPr>
            <a:xfrm>
              <a:off x="8108683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29" h="1024255">
                  <a:moveTo>
                    <a:pt x="557151" y="1024093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115" name="bk object 30"/>
            <p:cNvSpPr/>
            <p:nvPr/>
          </p:nvSpPr>
          <p:spPr>
            <a:xfrm>
              <a:off x="8028412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29" h="1024255">
                  <a:moveTo>
                    <a:pt x="557155" y="1024093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116" name="bk object 31"/>
            <p:cNvSpPr/>
            <p:nvPr/>
          </p:nvSpPr>
          <p:spPr>
            <a:xfrm>
              <a:off x="7948155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29" h="1024255">
                  <a:moveTo>
                    <a:pt x="557152" y="1024093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117" name="bk object 32"/>
            <p:cNvSpPr/>
            <p:nvPr/>
          </p:nvSpPr>
          <p:spPr>
            <a:xfrm>
              <a:off x="7867880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29" h="1024255">
                  <a:moveTo>
                    <a:pt x="557153" y="1024094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118" name="bk object 33"/>
            <p:cNvSpPr/>
            <p:nvPr/>
          </p:nvSpPr>
          <p:spPr>
            <a:xfrm>
              <a:off x="7784986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29" h="1024255">
                  <a:moveTo>
                    <a:pt x="557152" y="1024094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119" name="bk object 34"/>
            <p:cNvSpPr/>
            <p:nvPr/>
          </p:nvSpPr>
          <p:spPr>
            <a:xfrm>
              <a:off x="7704714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29" h="1024255">
                  <a:moveTo>
                    <a:pt x="557155" y="1024094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120" name="bk object 35"/>
            <p:cNvSpPr/>
            <p:nvPr/>
          </p:nvSpPr>
          <p:spPr>
            <a:xfrm>
              <a:off x="7624450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29" h="1024255">
                  <a:moveTo>
                    <a:pt x="557156" y="1024095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121" name="bk object 36"/>
            <p:cNvSpPr/>
            <p:nvPr/>
          </p:nvSpPr>
          <p:spPr>
            <a:xfrm>
              <a:off x="7544161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29" h="1024255">
                  <a:moveTo>
                    <a:pt x="557156" y="1024095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122" name="bk object 37"/>
            <p:cNvSpPr/>
            <p:nvPr/>
          </p:nvSpPr>
          <p:spPr>
            <a:xfrm>
              <a:off x="7463917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29" h="1024255">
                  <a:moveTo>
                    <a:pt x="557153" y="1024095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123" name="bk object 38"/>
            <p:cNvSpPr/>
            <p:nvPr/>
          </p:nvSpPr>
          <p:spPr>
            <a:xfrm>
              <a:off x="7383654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29" h="1024255">
                  <a:moveTo>
                    <a:pt x="557154" y="1024096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124" name="bk object 39"/>
            <p:cNvSpPr/>
            <p:nvPr/>
          </p:nvSpPr>
          <p:spPr>
            <a:xfrm>
              <a:off x="7303391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29" h="1024255">
                  <a:moveTo>
                    <a:pt x="557154" y="1024096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125" name="bk object 40"/>
            <p:cNvSpPr/>
            <p:nvPr/>
          </p:nvSpPr>
          <p:spPr>
            <a:xfrm>
              <a:off x="7223127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29" h="1024255">
                  <a:moveTo>
                    <a:pt x="557154" y="1024096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126" name="bk object 41"/>
            <p:cNvSpPr/>
            <p:nvPr/>
          </p:nvSpPr>
          <p:spPr>
            <a:xfrm>
              <a:off x="7142840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29" h="1024255">
                  <a:moveTo>
                    <a:pt x="557157" y="1024097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127" name="bk object 42"/>
            <p:cNvSpPr/>
            <p:nvPr/>
          </p:nvSpPr>
          <p:spPr>
            <a:xfrm>
              <a:off x="7062575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29" h="1024255">
                  <a:moveTo>
                    <a:pt x="557156" y="1024097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128" name="bk object 43"/>
            <p:cNvSpPr/>
            <p:nvPr/>
          </p:nvSpPr>
          <p:spPr>
            <a:xfrm>
              <a:off x="6982313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29" h="1024255">
                  <a:moveTo>
                    <a:pt x="557157" y="1024097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129" name="bk object 44"/>
            <p:cNvSpPr/>
            <p:nvPr/>
          </p:nvSpPr>
          <p:spPr>
            <a:xfrm>
              <a:off x="6902045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29" h="1024255">
                  <a:moveTo>
                    <a:pt x="557155" y="1024097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130" name="bk object 45"/>
            <p:cNvSpPr/>
            <p:nvPr/>
          </p:nvSpPr>
          <p:spPr>
            <a:xfrm>
              <a:off x="6821783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29" h="1024255">
                  <a:moveTo>
                    <a:pt x="557156" y="1024098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131" name="bk object 46"/>
            <p:cNvSpPr/>
            <p:nvPr/>
          </p:nvSpPr>
          <p:spPr>
            <a:xfrm>
              <a:off x="6741493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29" h="1024255">
                  <a:moveTo>
                    <a:pt x="557156" y="1024098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132" name="bk object 47"/>
            <p:cNvSpPr/>
            <p:nvPr/>
          </p:nvSpPr>
          <p:spPr>
            <a:xfrm>
              <a:off x="6661252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29" h="1024255">
                  <a:moveTo>
                    <a:pt x="557155" y="1024098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133" name="bk object 48"/>
            <p:cNvSpPr/>
            <p:nvPr/>
          </p:nvSpPr>
          <p:spPr>
            <a:xfrm>
              <a:off x="6580988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29" h="1024255">
                  <a:moveTo>
                    <a:pt x="557155" y="1024099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134" name="bk object 49"/>
            <p:cNvSpPr/>
            <p:nvPr/>
          </p:nvSpPr>
          <p:spPr>
            <a:xfrm>
              <a:off x="6500727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29" h="1024255">
                  <a:moveTo>
                    <a:pt x="557157" y="1024099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135" name="bk object 50"/>
            <p:cNvSpPr/>
            <p:nvPr/>
          </p:nvSpPr>
          <p:spPr>
            <a:xfrm>
              <a:off x="6420463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29" h="1024255">
                  <a:moveTo>
                    <a:pt x="557157" y="1024099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136" name="bk object 51"/>
            <p:cNvSpPr/>
            <p:nvPr/>
          </p:nvSpPr>
          <p:spPr>
            <a:xfrm>
              <a:off x="6340173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29" h="1024255">
                  <a:moveTo>
                    <a:pt x="557157" y="1024100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137" name="bk object 52"/>
            <p:cNvSpPr/>
            <p:nvPr/>
          </p:nvSpPr>
          <p:spPr>
            <a:xfrm>
              <a:off x="6259906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29" h="1024255">
                  <a:moveTo>
                    <a:pt x="557155" y="1024100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138" name="bk object 53"/>
            <p:cNvSpPr/>
            <p:nvPr/>
          </p:nvSpPr>
          <p:spPr>
            <a:xfrm>
              <a:off x="6179646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29" h="1024255">
                  <a:moveTo>
                    <a:pt x="557158" y="1024100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139" name="bk object 54"/>
            <p:cNvSpPr/>
            <p:nvPr/>
          </p:nvSpPr>
          <p:spPr>
            <a:xfrm>
              <a:off x="6099381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29" h="1024255">
                  <a:moveTo>
                    <a:pt x="557158" y="1024101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140" name="bk object 55"/>
            <p:cNvSpPr/>
            <p:nvPr/>
          </p:nvSpPr>
          <p:spPr>
            <a:xfrm>
              <a:off x="6019117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29" h="1024255">
                  <a:moveTo>
                    <a:pt x="557158" y="1024101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141" name="bk object 56"/>
            <p:cNvSpPr/>
            <p:nvPr/>
          </p:nvSpPr>
          <p:spPr>
            <a:xfrm>
              <a:off x="5938854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29" h="1024255">
                  <a:moveTo>
                    <a:pt x="557158" y="1024101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142" name="bk object 57"/>
            <p:cNvSpPr/>
            <p:nvPr/>
          </p:nvSpPr>
          <p:spPr>
            <a:xfrm>
              <a:off x="5858586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29" h="1024255">
                  <a:moveTo>
                    <a:pt x="557156" y="1024102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143" name="bk object 58"/>
            <p:cNvSpPr/>
            <p:nvPr/>
          </p:nvSpPr>
          <p:spPr>
            <a:xfrm>
              <a:off x="5778315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29" h="1024255">
                  <a:moveTo>
                    <a:pt x="557160" y="1024102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144" name="bk object 59"/>
            <p:cNvSpPr/>
            <p:nvPr/>
          </p:nvSpPr>
          <p:spPr>
            <a:xfrm>
              <a:off x="5698051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29" h="1024255">
                  <a:moveTo>
                    <a:pt x="557160" y="1024102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145" name="bk object 60"/>
            <p:cNvSpPr/>
            <p:nvPr/>
          </p:nvSpPr>
          <p:spPr>
            <a:xfrm>
              <a:off x="5617759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29" h="1024255">
                  <a:moveTo>
                    <a:pt x="557159" y="1024103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146" name="bk object 61"/>
            <p:cNvSpPr/>
            <p:nvPr/>
          </p:nvSpPr>
          <p:spPr>
            <a:xfrm>
              <a:off x="5537497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29" h="1024255">
                  <a:moveTo>
                    <a:pt x="557160" y="1024103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147" name="bk object 62"/>
            <p:cNvSpPr/>
            <p:nvPr/>
          </p:nvSpPr>
          <p:spPr>
            <a:xfrm>
              <a:off x="5457253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29" h="1024255">
                  <a:moveTo>
                    <a:pt x="557157" y="1024103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148" name="bk object 63"/>
            <p:cNvSpPr/>
            <p:nvPr/>
          </p:nvSpPr>
          <p:spPr>
            <a:xfrm>
              <a:off x="5376990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29" h="1024255">
                  <a:moveTo>
                    <a:pt x="557157" y="1024104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149" name="bk object 64"/>
            <p:cNvSpPr/>
            <p:nvPr/>
          </p:nvSpPr>
          <p:spPr>
            <a:xfrm>
              <a:off x="5296727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29" h="1024255">
                  <a:moveTo>
                    <a:pt x="557159" y="1024104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150" name="bk object 65"/>
            <p:cNvSpPr/>
            <p:nvPr/>
          </p:nvSpPr>
          <p:spPr>
            <a:xfrm>
              <a:off x="5216439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29" h="1024255">
                  <a:moveTo>
                    <a:pt x="557160" y="1024104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151" name="bk object 66"/>
            <p:cNvSpPr/>
            <p:nvPr/>
          </p:nvSpPr>
          <p:spPr>
            <a:xfrm>
              <a:off x="5136166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29" h="1024255">
                  <a:moveTo>
                    <a:pt x="557162" y="1024105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152" name="bk object 67"/>
            <p:cNvSpPr/>
            <p:nvPr/>
          </p:nvSpPr>
          <p:spPr>
            <a:xfrm>
              <a:off x="5055901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29" h="1024255">
                  <a:moveTo>
                    <a:pt x="557161" y="1024105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153" name="bk object 68"/>
            <p:cNvSpPr/>
            <p:nvPr/>
          </p:nvSpPr>
          <p:spPr>
            <a:xfrm>
              <a:off x="4975644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29" h="1024255">
                  <a:moveTo>
                    <a:pt x="557158" y="1024105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154" name="bk object 69"/>
            <p:cNvSpPr/>
            <p:nvPr/>
          </p:nvSpPr>
          <p:spPr>
            <a:xfrm>
              <a:off x="4895383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29" h="1024255">
                  <a:moveTo>
                    <a:pt x="557160" y="1024106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155" name="bk object 70"/>
            <p:cNvSpPr/>
            <p:nvPr/>
          </p:nvSpPr>
          <p:spPr>
            <a:xfrm>
              <a:off x="4815108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29" h="1024255">
                  <a:moveTo>
                    <a:pt x="557162" y="1024106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156" name="bk object 71"/>
            <p:cNvSpPr/>
            <p:nvPr/>
          </p:nvSpPr>
          <p:spPr>
            <a:xfrm>
              <a:off x="4734855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29" h="1024255">
                  <a:moveTo>
                    <a:pt x="557161" y="1024106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157" name="bk object 72"/>
            <p:cNvSpPr/>
            <p:nvPr/>
          </p:nvSpPr>
          <p:spPr>
            <a:xfrm>
              <a:off x="4654577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29" h="1024255">
                  <a:moveTo>
                    <a:pt x="557160" y="1024107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158" name="bk object 73"/>
            <p:cNvSpPr/>
            <p:nvPr/>
          </p:nvSpPr>
          <p:spPr>
            <a:xfrm>
              <a:off x="4574324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29" h="1024255">
                  <a:moveTo>
                    <a:pt x="557159" y="1024107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159" name="bk object 74"/>
            <p:cNvSpPr/>
            <p:nvPr/>
          </p:nvSpPr>
          <p:spPr>
            <a:xfrm>
              <a:off x="4494052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29" h="1024255">
                  <a:moveTo>
                    <a:pt x="557162" y="1024107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160" name="bk object 75"/>
            <p:cNvSpPr/>
            <p:nvPr/>
          </p:nvSpPr>
          <p:spPr>
            <a:xfrm>
              <a:off x="4413767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29" h="1024255">
                  <a:moveTo>
                    <a:pt x="557165" y="1024107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161" name="bk object 76"/>
            <p:cNvSpPr/>
            <p:nvPr/>
          </p:nvSpPr>
          <p:spPr>
            <a:xfrm>
              <a:off x="4333521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29" h="1024255">
                  <a:moveTo>
                    <a:pt x="557161" y="1024108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162" name="bk object 77"/>
            <p:cNvSpPr/>
            <p:nvPr/>
          </p:nvSpPr>
          <p:spPr>
            <a:xfrm>
              <a:off x="4253255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29" h="1024255">
                  <a:moveTo>
                    <a:pt x="557160" y="1024108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163" name="bk object 78"/>
            <p:cNvSpPr/>
            <p:nvPr/>
          </p:nvSpPr>
          <p:spPr>
            <a:xfrm>
              <a:off x="4172969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29" h="1024255">
                  <a:moveTo>
                    <a:pt x="557162" y="1024108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164" name="bk object 79"/>
            <p:cNvSpPr/>
            <p:nvPr/>
          </p:nvSpPr>
          <p:spPr>
            <a:xfrm>
              <a:off x="4092729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29" h="1024255">
                  <a:moveTo>
                    <a:pt x="557161" y="1024109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165" name="bk object 80"/>
            <p:cNvSpPr/>
            <p:nvPr/>
          </p:nvSpPr>
          <p:spPr>
            <a:xfrm>
              <a:off x="4012446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29" h="1024255">
                  <a:moveTo>
                    <a:pt x="557166" y="1024109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166" name="bk object 81"/>
            <p:cNvSpPr/>
            <p:nvPr/>
          </p:nvSpPr>
          <p:spPr>
            <a:xfrm>
              <a:off x="3932201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29" h="1024255">
                  <a:moveTo>
                    <a:pt x="557162" y="1024109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167" name="bk object 82"/>
            <p:cNvSpPr/>
            <p:nvPr/>
          </p:nvSpPr>
          <p:spPr>
            <a:xfrm>
              <a:off x="3851913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29" h="1024255">
                  <a:moveTo>
                    <a:pt x="557163" y="1024110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168" name="bk object 83"/>
            <p:cNvSpPr/>
            <p:nvPr/>
          </p:nvSpPr>
          <p:spPr>
            <a:xfrm>
              <a:off x="3771627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29" h="1024255">
                  <a:moveTo>
                    <a:pt x="557165" y="1024110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169" name="bk object 84"/>
            <p:cNvSpPr/>
            <p:nvPr/>
          </p:nvSpPr>
          <p:spPr>
            <a:xfrm>
              <a:off x="3691409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29" h="1024255">
                  <a:moveTo>
                    <a:pt x="557162" y="1024110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170" name="bk object 85"/>
            <p:cNvSpPr/>
            <p:nvPr/>
          </p:nvSpPr>
          <p:spPr>
            <a:xfrm>
              <a:off x="3611099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29" h="1024255">
                  <a:moveTo>
                    <a:pt x="557165" y="1024111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171" name="bk object 86"/>
            <p:cNvSpPr/>
            <p:nvPr/>
          </p:nvSpPr>
          <p:spPr>
            <a:xfrm>
              <a:off x="3530836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29" h="1024255">
                  <a:moveTo>
                    <a:pt x="557166" y="1024111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172" name="bk object 87"/>
            <p:cNvSpPr/>
            <p:nvPr/>
          </p:nvSpPr>
          <p:spPr>
            <a:xfrm>
              <a:off x="3450593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29" h="1024255">
                  <a:moveTo>
                    <a:pt x="557164" y="1024111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173" name="bk object 88"/>
            <p:cNvSpPr/>
            <p:nvPr/>
          </p:nvSpPr>
          <p:spPr>
            <a:xfrm>
              <a:off x="3370304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29" h="1024255">
                  <a:moveTo>
                    <a:pt x="557164" y="1024112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174" name="bk object 89"/>
            <p:cNvSpPr/>
            <p:nvPr/>
          </p:nvSpPr>
          <p:spPr>
            <a:xfrm>
              <a:off x="3290084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29" h="1024255">
                  <a:moveTo>
                    <a:pt x="557160" y="1024112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175" name="bk object 90"/>
            <p:cNvSpPr/>
            <p:nvPr/>
          </p:nvSpPr>
          <p:spPr>
            <a:xfrm>
              <a:off x="3209779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29" h="1024255">
                  <a:moveTo>
                    <a:pt x="557166" y="1024112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176" name="bk object 91"/>
            <p:cNvSpPr/>
            <p:nvPr/>
          </p:nvSpPr>
          <p:spPr>
            <a:xfrm>
              <a:off x="3129504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29" h="1024255">
                  <a:moveTo>
                    <a:pt x="557167" y="1024113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177" name="bk object 92"/>
            <p:cNvSpPr/>
            <p:nvPr/>
          </p:nvSpPr>
          <p:spPr>
            <a:xfrm>
              <a:off x="3042742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29" h="1024255">
                  <a:moveTo>
                    <a:pt x="557162" y="1024113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178" name="bk object 93"/>
            <p:cNvSpPr/>
            <p:nvPr/>
          </p:nvSpPr>
          <p:spPr>
            <a:xfrm>
              <a:off x="2962481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29" h="1024255">
                  <a:moveTo>
                    <a:pt x="557165" y="1024113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179" name="bk object 94"/>
            <p:cNvSpPr/>
            <p:nvPr/>
          </p:nvSpPr>
          <p:spPr>
            <a:xfrm>
              <a:off x="2882207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29" h="1024255">
                  <a:moveTo>
                    <a:pt x="557166" y="1024114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180" name="bk object 95"/>
            <p:cNvSpPr/>
            <p:nvPr/>
          </p:nvSpPr>
          <p:spPr>
            <a:xfrm>
              <a:off x="2801953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29" h="1024255">
                  <a:moveTo>
                    <a:pt x="557165" y="1024114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181" name="bk object 96"/>
            <p:cNvSpPr/>
            <p:nvPr/>
          </p:nvSpPr>
          <p:spPr>
            <a:xfrm>
              <a:off x="2721675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29" h="1024255">
                  <a:moveTo>
                    <a:pt x="557164" y="1024114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182" name="bk object 97"/>
            <p:cNvSpPr/>
            <p:nvPr/>
          </p:nvSpPr>
          <p:spPr>
            <a:xfrm>
              <a:off x="2641411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30" h="1024255">
                  <a:moveTo>
                    <a:pt x="557164" y="1024115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183" name="bk object 98"/>
            <p:cNvSpPr/>
            <p:nvPr/>
          </p:nvSpPr>
          <p:spPr>
            <a:xfrm>
              <a:off x="2561151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30" h="1024255">
                  <a:moveTo>
                    <a:pt x="557167" y="1024115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184" name="bk object 99"/>
            <p:cNvSpPr/>
            <p:nvPr/>
          </p:nvSpPr>
          <p:spPr>
            <a:xfrm>
              <a:off x="2480865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30" h="1024255">
                  <a:moveTo>
                    <a:pt x="557169" y="1024115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185" name="bk object 100"/>
            <p:cNvSpPr/>
            <p:nvPr/>
          </p:nvSpPr>
          <p:spPr>
            <a:xfrm>
              <a:off x="2400630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30" h="1024255">
                  <a:moveTo>
                    <a:pt x="557164" y="1024116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186" name="bk object 101"/>
            <p:cNvSpPr/>
            <p:nvPr/>
          </p:nvSpPr>
          <p:spPr>
            <a:xfrm>
              <a:off x="2320353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30" h="1024255">
                  <a:moveTo>
                    <a:pt x="557164" y="1024116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187" name="bk object 102"/>
            <p:cNvSpPr/>
            <p:nvPr/>
          </p:nvSpPr>
          <p:spPr>
            <a:xfrm>
              <a:off x="2240089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30" h="1024255">
                  <a:moveTo>
                    <a:pt x="557164" y="1024116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188" name="bk object 103"/>
            <p:cNvSpPr/>
            <p:nvPr/>
          </p:nvSpPr>
          <p:spPr>
            <a:xfrm>
              <a:off x="2159827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30" h="1024255">
                  <a:moveTo>
                    <a:pt x="557165" y="1024117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189" name="bk object 104"/>
            <p:cNvSpPr/>
            <p:nvPr/>
          </p:nvSpPr>
          <p:spPr>
            <a:xfrm>
              <a:off x="2079539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30" h="1024255">
                  <a:moveTo>
                    <a:pt x="557167" y="1024117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190" name="bk object 105"/>
            <p:cNvSpPr/>
            <p:nvPr/>
          </p:nvSpPr>
          <p:spPr>
            <a:xfrm>
              <a:off x="1999310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30" h="1024255">
                  <a:moveTo>
                    <a:pt x="557165" y="1024117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191" name="bk object 106"/>
            <p:cNvSpPr/>
            <p:nvPr/>
          </p:nvSpPr>
          <p:spPr>
            <a:xfrm>
              <a:off x="1919011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30" h="1024255">
                  <a:moveTo>
                    <a:pt x="557167" y="1024118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192" name="bk object 107"/>
            <p:cNvSpPr/>
            <p:nvPr/>
          </p:nvSpPr>
          <p:spPr>
            <a:xfrm>
              <a:off x="1838736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30" h="1024255">
                  <a:moveTo>
                    <a:pt x="557168" y="1024118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193" name="bk object 108"/>
            <p:cNvSpPr/>
            <p:nvPr/>
          </p:nvSpPr>
          <p:spPr>
            <a:xfrm>
              <a:off x="1758483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30" h="1024255">
                  <a:moveTo>
                    <a:pt x="557167" y="1024118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194" name="bk object 109"/>
            <p:cNvSpPr/>
            <p:nvPr/>
          </p:nvSpPr>
          <p:spPr>
            <a:xfrm>
              <a:off x="1678208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30" h="1024255">
                  <a:moveTo>
                    <a:pt x="557169" y="1024119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195" name="bk object 110"/>
            <p:cNvSpPr/>
            <p:nvPr/>
          </p:nvSpPr>
          <p:spPr>
            <a:xfrm>
              <a:off x="1597955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30" h="1024255">
                  <a:moveTo>
                    <a:pt x="557168" y="1024119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196" name="bk object 111"/>
            <p:cNvSpPr/>
            <p:nvPr/>
          </p:nvSpPr>
          <p:spPr>
            <a:xfrm>
              <a:off x="1517688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30" h="1024255">
                  <a:moveTo>
                    <a:pt x="557166" y="1024119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197" name="bk object 112"/>
            <p:cNvSpPr/>
            <p:nvPr/>
          </p:nvSpPr>
          <p:spPr>
            <a:xfrm>
              <a:off x="1437413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30" h="1024255">
                  <a:moveTo>
                    <a:pt x="557167" y="1024119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198" name="bk object 113"/>
            <p:cNvSpPr/>
            <p:nvPr/>
          </p:nvSpPr>
          <p:spPr>
            <a:xfrm>
              <a:off x="1357152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30" h="1024255">
                  <a:moveTo>
                    <a:pt x="557169" y="1024120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199" name="bk object 114"/>
            <p:cNvSpPr/>
            <p:nvPr/>
          </p:nvSpPr>
          <p:spPr>
            <a:xfrm>
              <a:off x="1276867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30" h="1024255">
                  <a:moveTo>
                    <a:pt x="557172" y="1024120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200" name="bk object 115"/>
            <p:cNvSpPr/>
            <p:nvPr/>
          </p:nvSpPr>
          <p:spPr>
            <a:xfrm>
              <a:off x="1196635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30" h="1024255">
                  <a:moveTo>
                    <a:pt x="557169" y="1024120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201" name="bk object 116"/>
            <p:cNvSpPr/>
            <p:nvPr/>
          </p:nvSpPr>
          <p:spPr>
            <a:xfrm>
              <a:off x="1116355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30" h="1024255">
                  <a:moveTo>
                    <a:pt x="557167" y="1024121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202" name="bk object 117"/>
            <p:cNvSpPr/>
            <p:nvPr/>
          </p:nvSpPr>
          <p:spPr>
            <a:xfrm>
              <a:off x="1036069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30" h="1024255">
                  <a:moveTo>
                    <a:pt x="557169" y="1024121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203" name="bk object 118"/>
            <p:cNvSpPr/>
            <p:nvPr/>
          </p:nvSpPr>
          <p:spPr>
            <a:xfrm>
              <a:off x="955829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30" h="1024255">
                  <a:moveTo>
                    <a:pt x="557168" y="1024121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204" name="bk object 119"/>
            <p:cNvSpPr/>
            <p:nvPr/>
          </p:nvSpPr>
          <p:spPr>
            <a:xfrm>
              <a:off x="875546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30" h="1024255">
                  <a:moveTo>
                    <a:pt x="557172" y="1024122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205" name="bk object 120"/>
            <p:cNvSpPr/>
            <p:nvPr/>
          </p:nvSpPr>
          <p:spPr>
            <a:xfrm>
              <a:off x="795312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30" h="1024255">
                  <a:moveTo>
                    <a:pt x="557167" y="1024122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206" name="bk object 121"/>
            <p:cNvSpPr/>
            <p:nvPr/>
          </p:nvSpPr>
          <p:spPr>
            <a:xfrm>
              <a:off x="715013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30" h="1024255">
                  <a:moveTo>
                    <a:pt x="557170" y="1024122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207" name="bk object 122"/>
            <p:cNvSpPr/>
            <p:nvPr/>
          </p:nvSpPr>
          <p:spPr>
            <a:xfrm>
              <a:off x="634727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30" h="1024255">
                  <a:moveTo>
                    <a:pt x="557172" y="1024123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208" name="bk object 123"/>
            <p:cNvSpPr/>
            <p:nvPr/>
          </p:nvSpPr>
          <p:spPr>
            <a:xfrm>
              <a:off x="554509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30" h="1024255">
                  <a:moveTo>
                    <a:pt x="557169" y="1024123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209" name="bk object 124"/>
            <p:cNvSpPr/>
            <p:nvPr/>
          </p:nvSpPr>
          <p:spPr>
            <a:xfrm>
              <a:off x="474199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30" h="1024255">
                  <a:moveTo>
                    <a:pt x="557172" y="1024123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210" name="bk object 125"/>
            <p:cNvSpPr/>
            <p:nvPr/>
          </p:nvSpPr>
          <p:spPr>
            <a:xfrm>
              <a:off x="393979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30" h="1024255">
                  <a:moveTo>
                    <a:pt x="557168" y="1024124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211" name="bk object 126"/>
            <p:cNvSpPr/>
            <p:nvPr/>
          </p:nvSpPr>
          <p:spPr>
            <a:xfrm>
              <a:off x="313690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30" h="1024255">
                  <a:moveTo>
                    <a:pt x="557168" y="1024124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212" name="bk object 127"/>
            <p:cNvSpPr/>
            <p:nvPr/>
          </p:nvSpPr>
          <p:spPr>
            <a:xfrm>
              <a:off x="233404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30" h="1024255">
                  <a:moveTo>
                    <a:pt x="557171" y="1024124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213" name="bk object 128"/>
            <p:cNvSpPr/>
            <p:nvPr/>
          </p:nvSpPr>
          <p:spPr>
            <a:xfrm>
              <a:off x="153162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30" h="1024255">
                  <a:moveTo>
                    <a:pt x="557169" y="1024125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214" name="bk object 129"/>
            <p:cNvSpPr/>
            <p:nvPr/>
          </p:nvSpPr>
          <p:spPr>
            <a:xfrm>
              <a:off x="72879" y="0"/>
              <a:ext cx="557530" cy="1024255"/>
            </a:xfrm>
            <a:custGeom>
              <a:avLst/>
              <a:gdLst/>
              <a:ahLst/>
              <a:cxnLst/>
              <a:rect l="l" t="t" r="r" b="b"/>
              <a:pathLst>
                <a:path w="557530" h="1024255">
                  <a:moveTo>
                    <a:pt x="557173" y="1024125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215" name="bk object 130"/>
            <p:cNvSpPr/>
            <p:nvPr/>
          </p:nvSpPr>
          <p:spPr>
            <a:xfrm>
              <a:off x="0" y="13593"/>
              <a:ext cx="549910" cy="1010919"/>
            </a:xfrm>
            <a:custGeom>
              <a:avLst/>
              <a:gdLst/>
              <a:ahLst/>
              <a:cxnLst/>
              <a:rect l="l" t="t" r="r" b="b"/>
              <a:pathLst>
                <a:path w="549910" h="1010919">
                  <a:moveTo>
                    <a:pt x="549779" y="1010531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216" name="bk object 131"/>
            <p:cNvSpPr/>
            <p:nvPr/>
          </p:nvSpPr>
          <p:spPr>
            <a:xfrm>
              <a:off x="0" y="161111"/>
              <a:ext cx="469900" cy="863600"/>
            </a:xfrm>
            <a:custGeom>
              <a:avLst/>
              <a:gdLst/>
              <a:ahLst/>
              <a:cxnLst/>
              <a:rect l="l" t="t" r="r" b="b"/>
              <a:pathLst>
                <a:path w="469900" h="863600">
                  <a:moveTo>
                    <a:pt x="469519" y="863014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217" name="bk object 132"/>
            <p:cNvSpPr/>
            <p:nvPr/>
          </p:nvSpPr>
          <p:spPr>
            <a:xfrm>
              <a:off x="0" y="308670"/>
              <a:ext cx="389255" cy="715645"/>
            </a:xfrm>
            <a:custGeom>
              <a:avLst/>
              <a:gdLst/>
              <a:ahLst/>
              <a:cxnLst/>
              <a:rect l="l" t="t" r="r" b="b"/>
              <a:pathLst>
                <a:path w="389255" h="715644">
                  <a:moveTo>
                    <a:pt x="389240" y="715456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218" name="bk object 133"/>
            <p:cNvSpPr/>
            <p:nvPr/>
          </p:nvSpPr>
          <p:spPr>
            <a:xfrm>
              <a:off x="0" y="456174"/>
              <a:ext cx="309245" cy="568325"/>
            </a:xfrm>
            <a:custGeom>
              <a:avLst/>
              <a:gdLst/>
              <a:ahLst/>
              <a:cxnLst/>
              <a:rect l="l" t="t" r="r" b="b"/>
              <a:pathLst>
                <a:path w="309245" h="568325">
                  <a:moveTo>
                    <a:pt x="308992" y="567951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219" name="bk object 134"/>
            <p:cNvSpPr/>
            <p:nvPr/>
          </p:nvSpPr>
          <p:spPr>
            <a:xfrm>
              <a:off x="0" y="603695"/>
              <a:ext cx="229235" cy="421005"/>
            </a:xfrm>
            <a:custGeom>
              <a:avLst/>
              <a:gdLst/>
              <a:ahLst/>
              <a:cxnLst/>
              <a:rect l="l" t="t" r="r" b="b"/>
              <a:pathLst>
                <a:path w="229235" h="421005">
                  <a:moveTo>
                    <a:pt x="228732" y="420431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220" name="bk object 135"/>
            <p:cNvSpPr/>
            <p:nvPr/>
          </p:nvSpPr>
          <p:spPr>
            <a:xfrm>
              <a:off x="0" y="751256"/>
              <a:ext cx="148590" cy="273050"/>
            </a:xfrm>
            <a:custGeom>
              <a:avLst/>
              <a:gdLst/>
              <a:ahLst/>
              <a:cxnLst/>
              <a:rect l="l" t="t" r="r" b="b"/>
              <a:pathLst>
                <a:path w="148590" h="273050">
                  <a:moveTo>
                    <a:pt x="148454" y="272870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221" name="bk object 136"/>
            <p:cNvSpPr/>
            <p:nvPr/>
          </p:nvSpPr>
          <p:spPr>
            <a:xfrm>
              <a:off x="0" y="898760"/>
              <a:ext cx="68580" cy="125730"/>
            </a:xfrm>
            <a:custGeom>
              <a:avLst/>
              <a:gdLst/>
              <a:ahLst/>
              <a:cxnLst/>
              <a:rect l="l" t="t" r="r" b="b"/>
              <a:pathLst>
                <a:path w="68580" h="125730">
                  <a:moveTo>
                    <a:pt x="68204" y="125366"/>
                  </a:moveTo>
                  <a:lnTo>
                    <a:pt x="0" y="0"/>
                  </a:lnTo>
                </a:path>
              </a:pathLst>
            </a:custGeom>
            <a:ln w="99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800"/>
            </a:p>
          </p:txBody>
        </p:sp>
        <p:sp>
          <p:nvSpPr>
            <p:cNvPr id="222" name="bk object 137"/>
            <p:cNvSpPr/>
            <p:nvPr/>
          </p:nvSpPr>
          <p:spPr>
            <a:xfrm>
              <a:off x="0" y="1051052"/>
              <a:ext cx="12189460" cy="91440"/>
            </a:xfrm>
            <a:custGeom>
              <a:avLst/>
              <a:gdLst/>
              <a:ahLst/>
              <a:cxnLst/>
              <a:rect l="l" t="t" r="r" b="b"/>
              <a:pathLst>
                <a:path w="12189460" h="91440">
                  <a:moveTo>
                    <a:pt x="0" y="91439"/>
                  </a:moveTo>
                  <a:lnTo>
                    <a:pt x="12188952" y="91439"/>
                  </a:lnTo>
                  <a:lnTo>
                    <a:pt x="12188952" y="0"/>
                  </a:lnTo>
                  <a:lnTo>
                    <a:pt x="0" y="0"/>
                  </a:lnTo>
                  <a:lnTo>
                    <a:pt x="0" y="91439"/>
                  </a:lnTo>
                  <a:close/>
                </a:path>
              </a:pathLst>
            </a:custGeom>
            <a:solidFill>
              <a:srgbClr val="010202"/>
            </a:solidFill>
          </p:spPr>
          <p:txBody>
            <a:bodyPr wrap="square" lIns="0" tIns="0" rIns="0" bIns="0" rtlCol="0"/>
            <a:lstStyle/>
            <a:p>
              <a:endParaRPr sz="1800"/>
            </a:p>
          </p:txBody>
        </p:sp>
      </p:grpSp>
    </p:spTree>
    <p:extLst>
      <p:ext uri="{BB962C8B-B14F-4D97-AF65-F5344CB8AC3E}">
        <p14:creationId xmlns:p14="http://schemas.microsoft.com/office/powerpoint/2010/main" val="154154007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593867"/>
            <a:ext cx="10515600" cy="55192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E8102-08A8-4D10-B4AF-6402AA91CD5A}" type="datetimeFigureOut">
              <a:rPr lang="en-US" smtClean="0"/>
              <a:pPr/>
              <a:t>10/29/2019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0ADD2-5E6D-4A3B-8242-BF8935FC9CD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838200" y="2523745"/>
            <a:ext cx="10515600" cy="3276982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800" baseline="0">
                <a:latin typeface="Arial" charset="0"/>
              </a:defRPr>
            </a:lvl1pPr>
            <a:lvl2pPr marL="457189" indent="0">
              <a:buFontTx/>
              <a:buNone/>
              <a:defRPr sz="1800" baseline="0">
                <a:latin typeface="Arial" charset="0"/>
              </a:defRPr>
            </a:lvl2pPr>
            <a:lvl3pPr marL="914377" indent="0">
              <a:buFontTx/>
              <a:buNone/>
              <a:defRPr sz="1800" baseline="0">
                <a:latin typeface="Arial" charset="0"/>
              </a:defRPr>
            </a:lvl3pPr>
            <a:lvl4pPr marL="1371566" indent="0">
              <a:buFontTx/>
              <a:buNone/>
              <a:defRPr sz="1800" baseline="0">
                <a:latin typeface="Arial" charset="0"/>
              </a:defRPr>
            </a:lvl4pPr>
            <a:lvl5pPr marL="1828754" indent="0">
              <a:buFontTx/>
              <a:buNone/>
              <a:defRPr sz="1800" baseline="0">
                <a:latin typeface="Arial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744811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bk object 16"/>
          <p:cNvSpPr/>
          <p:nvPr/>
        </p:nvSpPr>
        <p:spPr>
          <a:xfrm>
            <a:off x="-88924" y="-40472"/>
            <a:ext cx="10107159" cy="3135152"/>
          </a:xfrm>
          <a:custGeom>
            <a:avLst/>
            <a:gdLst>
              <a:gd name="connsiteX0" fmla="*/ 7429360 w 9468612"/>
              <a:gd name="connsiteY0" fmla="*/ 0 h 3748024"/>
              <a:gd name="connsiteX1" fmla="*/ 22843 w 9468612"/>
              <a:gd name="connsiteY1" fmla="*/ 616774 h 3748024"/>
              <a:gd name="connsiteX2" fmla="*/ 0 w 9468612"/>
              <a:gd name="connsiteY2" fmla="*/ 3748024 h 3748024"/>
              <a:gd name="connsiteX3" fmla="*/ 9468612 w 9468612"/>
              <a:gd name="connsiteY3" fmla="*/ 3747998 h 3748024"/>
              <a:gd name="connsiteX4" fmla="*/ 7429360 w 9468612"/>
              <a:gd name="connsiteY4" fmla="*/ 0 h 3748024"/>
              <a:gd name="connsiteX0" fmla="*/ 7886230 w 9468612"/>
              <a:gd name="connsiteY0" fmla="*/ 205591 h 3131250"/>
              <a:gd name="connsiteX1" fmla="*/ 22843 w 9468612"/>
              <a:gd name="connsiteY1" fmla="*/ 0 h 3131250"/>
              <a:gd name="connsiteX2" fmla="*/ 0 w 9468612"/>
              <a:gd name="connsiteY2" fmla="*/ 3131250 h 3131250"/>
              <a:gd name="connsiteX3" fmla="*/ 9468612 w 9468612"/>
              <a:gd name="connsiteY3" fmla="*/ 3131224 h 3131250"/>
              <a:gd name="connsiteX4" fmla="*/ 7886230 w 9468612"/>
              <a:gd name="connsiteY4" fmla="*/ 205591 h 3131250"/>
              <a:gd name="connsiteX0" fmla="*/ 7886230 w 9468612"/>
              <a:gd name="connsiteY0" fmla="*/ 0 h 2925659"/>
              <a:gd name="connsiteX1" fmla="*/ 525399 w 9468612"/>
              <a:gd name="connsiteY1" fmla="*/ 296965 h 2925659"/>
              <a:gd name="connsiteX2" fmla="*/ 0 w 9468612"/>
              <a:gd name="connsiteY2" fmla="*/ 2925659 h 2925659"/>
              <a:gd name="connsiteX3" fmla="*/ 9468612 w 9468612"/>
              <a:gd name="connsiteY3" fmla="*/ 2925633 h 2925659"/>
              <a:gd name="connsiteX4" fmla="*/ 7886230 w 9468612"/>
              <a:gd name="connsiteY4" fmla="*/ 0 h 2925659"/>
              <a:gd name="connsiteX0" fmla="*/ 7886230 w 9468612"/>
              <a:gd name="connsiteY0" fmla="*/ 11422 h 2937081"/>
              <a:gd name="connsiteX1" fmla="*/ 34264 w 9468612"/>
              <a:gd name="connsiteY1" fmla="*/ 0 h 2937081"/>
              <a:gd name="connsiteX2" fmla="*/ 0 w 9468612"/>
              <a:gd name="connsiteY2" fmla="*/ 2937081 h 2937081"/>
              <a:gd name="connsiteX3" fmla="*/ 9468612 w 9468612"/>
              <a:gd name="connsiteY3" fmla="*/ 2937055 h 2937081"/>
              <a:gd name="connsiteX4" fmla="*/ 7886230 w 9468612"/>
              <a:gd name="connsiteY4" fmla="*/ 11422 h 2937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68612" h="2937081">
                <a:moveTo>
                  <a:pt x="7886230" y="11422"/>
                </a:moveTo>
                <a:lnTo>
                  <a:pt x="34264" y="0"/>
                </a:lnTo>
                <a:lnTo>
                  <a:pt x="0" y="2937081"/>
                </a:lnTo>
                <a:lnTo>
                  <a:pt x="9468612" y="2937055"/>
                </a:lnTo>
                <a:lnTo>
                  <a:pt x="7886230" y="11422"/>
                </a:lnTo>
                <a:close/>
              </a:path>
            </a:pathLst>
          </a:custGeom>
          <a:solidFill>
            <a:srgbClr val="010202"/>
          </a:solidFill>
        </p:spPr>
        <p:txBody>
          <a:bodyPr wrap="square" lIns="0" tIns="0" rIns="0" bIns="0" rtlCol="0"/>
          <a:lstStyle/>
          <a:p>
            <a:endParaRPr sz="1800"/>
          </a:p>
        </p:txBody>
      </p:sp>
      <p:sp>
        <p:nvSpPr>
          <p:cNvPr id="10" name="Title 9"/>
          <p:cNvSpPr>
            <a:spLocks noGrp="1"/>
          </p:cNvSpPr>
          <p:nvPr>
            <p:ph type="title" hasCustomPrompt="1"/>
          </p:nvPr>
        </p:nvSpPr>
        <p:spPr>
          <a:xfrm>
            <a:off x="838202" y="1640079"/>
            <a:ext cx="8443807" cy="1193214"/>
          </a:xfrm>
        </p:spPr>
        <p:txBody>
          <a:bodyPr anchor="b" anchorCtr="0">
            <a:noAutofit/>
          </a:bodyPr>
          <a:lstStyle>
            <a:lvl1pPr algn="l">
              <a:defRPr sz="8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HERE</a:t>
            </a:r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496E8102-08A8-4D10-B4AF-6402AA91CD5A}" type="datetimeFigureOut">
              <a:rPr lang="en-US" smtClean="0"/>
              <a:pPr/>
              <a:t>10/29/2019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F750ADD2-5E6D-4A3B-8242-BF8935FC9CD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838200" y="3494090"/>
            <a:ext cx="8443384" cy="490537"/>
          </a:xfrm>
        </p:spPr>
        <p:txBody>
          <a:bodyPr/>
          <a:lstStyle>
            <a:lvl1pPr marL="0" indent="0">
              <a:buFontTx/>
              <a:buNone/>
              <a:defRPr b="1" i="0" baseline="0">
                <a:latin typeface="Arial" charset="0"/>
              </a:defRPr>
            </a:lvl1pPr>
          </a:lstStyle>
          <a:p>
            <a:pPr lvl="0"/>
            <a:r>
              <a:rPr lang="en-US" dirty="0"/>
              <a:t>QUESTIONS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9" hasCustomPrompt="1"/>
          </p:nvPr>
        </p:nvSpPr>
        <p:spPr>
          <a:xfrm>
            <a:off x="838200" y="4162428"/>
            <a:ext cx="8443384" cy="1411071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000" baseline="0"/>
            </a:lvl1pPr>
            <a:lvl2pPr marL="457189" indent="0">
              <a:buFontTx/>
              <a:buNone/>
              <a:defRPr/>
            </a:lvl2pPr>
            <a:lvl3pPr marL="914377" indent="0">
              <a:buFontTx/>
              <a:buNone/>
              <a:defRPr/>
            </a:lvl3pPr>
            <a:lvl4pPr marL="1371566" indent="0">
              <a:buFontTx/>
              <a:buNone/>
              <a:defRPr/>
            </a:lvl4pPr>
            <a:lvl5pPr marL="1828754" indent="0">
              <a:buFontTx/>
              <a:buNone/>
              <a:defRPr/>
            </a:lvl5pPr>
          </a:lstStyle>
          <a:p>
            <a:pPr lvl="0"/>
            <a:r>
              <a:rPr lang="en-US" dirty="0"/>
              <a:t>Contact here</a:t>
            </a:r>
          </a:p>
        </p:txBody>
      </p:sp>
      <p:sp>
        <p:nvSpPr>
          <p:cNvPr id="8" name="object 2"/>
          <p:cNvSpPr/>
          <p:nvPr/>
        </p:nvSpPr>
        <p:spPr>
          <a:xfrm>
            <a:off x="10076181" y="3234182"/>
            <a:ext cx="2115820" cy="3636010"/>
          </a:xfrm>
          <a:custGeom>
            <a:avLst/>
            <a:gdLst/>
            <a:ahLst/>
            <a:cxnLst/>
            <a:rect l="l" t="t" r="r" b="b"/>
            <a:pathLst>
              <a:path w="2115820" h="3636009">
                <a:moveTo>
                  <a:pt x="2115820" y="0"/>
                </a:moveTo>
                <a:lnTo>
                  <a:pt x="0" y="0"/>
                </a:lnTo>
                <a:lnTo>
                  <a:pt x="1977339" y="3635755"/>
                </a:lnTo>
                <a:lnTo>
                  <a:pt x="2115820" y="3635755"/>
                </a:lnTo>
                <a:lnTo>
                  <a:pt x="2115820" y="0"/>
                </a:lnTo>
                <a:close/>
              </a:path>
            </a:pathLst>
          </a:custGeom>
          <a:solidFill>
            <a:srgbClr val="C5C5C5"/>
          </a:solidFill>
        </p:spPr>
        <p:txBody>
          <a:bodyPr wrap="square" lIns="0" tIns="0" rIns="0" bIns="0" rtlCol="0"/>
          <a:lstStyle/>
          <a:p>
            <a:endParaRPr sz="1800"/>
          </a:p>
        </p:txBody>
      </p:sp>
      <p:sp>
        <p:nvSpPr>
          <p:cNvPr id="11" name="object 4"/>
          <p:cNvSpPr/>
          <p:nvPr/>
        </p:nvSpPr>
        <p:spPr>
          <a:xfrm>
            <a:off x="2" y="3117584"/>
            <a:ext cx="12191999" cy="92214"/>
          </a:xfrm>
          <a:custGeom>
            <a:avLst/>
            <a:gdLst/>
            <a:ahLst/>
            <a:cxnLst/>
            <a:rect l="l" t="t" r="r" b="b"/>
            <a:pathLst>
              <a:path w="9144000" h="73660">
                <a:moveTo>
                  <a:pt x="0" y="73151"/>
                </a:moveTo>
                <a:lnTo>
                  <a:pt x="9144000" y="73151"/>
                </a:lnTo>
                <a:lnTo>
                  <a:pt x="9144000" y="0"/>
                </a:lnTo>
                <a:lnTo>
                  <a:pt x="0" y="0"/>
                </a:lnTo>
                <a:lnTo>
                  <a:pt x="0" y="73151"/>
                </a:lnTo>
                <a:close/>
              </a:path>
            </a:pathLst>
          </a:custGeom>
          <a:solidFill>
            <a:srgbClr val="B0810A"/>
          </a:solidFill>
        </p:spPr>
        <p:txBody>
          <a:bodyPr wrap="square" lIns="0" tIns="0" rIns="0" bIns="0" rtlCol="0"/>
          <a:lstStyle/>
          <a:p>
            <a:endParaRPr sz="180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838200" y="5734845"/>
            <a:ext cx="2057400" cy="268288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000" baseline="0"/>
            </a:lvl1pPr>
          </a:lstStyle>
          <a:p>
            <a:pPr lvl="0"/>
            <a:r>
              <a:rPr lang="en-US" dirty="0"/>
              <a:t>EA/EOU</a:t>
            </a:r>
          </a:p>
        </p:txBody>
      </p:sp>
      <p:pic>
        <p:nvPicPr>
          <p:cNvPr id="2" name="Picture 1" descr="PU_ENE_cobrand V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0751" y="218320"/>
            <a:ext cx="2189828" cy="1148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97917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E8102-08A8-4D10-B4AF-6402AA91CD5A}" type="datetimeFigureOut">
              <a:rPr lang="en-US" smtClean="0"/>
              <a:pPr/>
              <a:t>10/29/2019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0ADD2-5E6D-4A3B-8242-BF8935FC9CD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Slide Number Placeholder 3"/>
          <p:cNvSpPr txBox="1">
            <a:spLocks/>
          </p:cNvSpPr>
          <p:nvPr/>
        </p:nvSpPr>
        <p:spPr>
          <a:xfrm>
            <a:off x="10668000" y="-24384"/>
            <a:ext cx="1371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750ADD2-5E6D-4A3B-8242-BF8935FC9CD1}" type="slidenum">
              <a:rPr lang="en-US" sz="1200" smtClean="0">
                <a:solidFill>
                  <a:prstClr val="black"/>
                </a:solidFill>
                <a:latin typeface="Arial" panose="020B0604020202020204"/>
              </a:rPr>
              <a:pPr/>
              <a:t>‹#›</a:t>
            </a:fld>
            <a:endParaRPr lang="en-US" sz="1200" dirty="0">
              <a:solidFill>
                <a:prstClr val="black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21325764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7C2A2-44B0-4C9D-BDF9-AC0FE9265769}" type="datetimeFigureOut">
              <a:rPr lang="en-US" smtClean="0"/>
              <a:t>10/29/2019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5B31C-B41F-458A-B448-8DBB800D08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79654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7C2A2-44B0-4C9D-BDF9-AC0FE9265769}" type="datetimeFigureOut">
              <a:rPr lang="en-US" smtClean="0"/>
              <a:t>10/29/2019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5B31C-B41F-458A-B448-8DBB800D08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213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7C2A2-44B0-4C9D-BDF9-AC0FE9265769}" type="datetimeFigureOut">
              <a:rPr lang="en-US" smtClean="0"/>
              <a:t>10/29/2019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5B31C-B41F-458A-B448-8DBB800D08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12029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7C2A2-44B0-4C9D-BDF9-AC0FE9265769}" type="datetimeFigureOut">
              <a:rPr lang="en-US" smtClean="0"/>
              <a:t>10/29/2019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5B31C-B41F-458A-B448-8DBB800D08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8589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7C2A2-44B0-4C9D-BDF9-AC0FE9265769}" type="datetimeFigureOut">
              <a:rPr lang="en-US" smtClean="0"/>
              <a:t>10/29/2019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5B31C-B41F-458A-B448-8DBB800D08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78549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7C2A2-44B0-4C9D-BDF9-AC0FE9265769}" type="datetimeFigureOut">
              <a:rPr lang="en-US" smtClean="0"/>
              <a:t>10/29/2019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5B31C-B41F-458A-B448-8DBB800D08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67872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7C2A2-44B0-4C9D-BDF9-AC0FE9265769}" type="datetimeFigureOut">
              <a:rPr lang="en-US" smtClean="0"/>
              <a:t>10/29/2019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5B31C-B41F-458A-B448-8DBB800D08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84777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D7C2A2-44B0-4C9D-BDF9-AC0FE9265769}" type="datetimeFigureOut">
              <a:rPr lang="en-US" smtClean="0"/>
              <a:t>10/29/2019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25B31C-B41F-458A-B448-8DBB800D08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594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6E8102-08A8-4D10-B4AF-6402AA91CD5A}" type="datetimeFigureOut">
              <a:rPr lang="en-US" smtClean="0"/>
              <a:pPr/>
              <a:t>10/29/2019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0ADD2-5E6D-4A3B-8242-BF8935FC9CD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12192000" cy="288324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/>
          <p:cNvSpPr/>
          <p:nvPr/>
        </p:nvSpPr>
        <p:spPr>
          <a:xfrm>
            <a:off x="0" y="288326"/>
            <a:ext cx="12192000" cy="76801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"/>
            <a:ext cx="768276" cy="36512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"/>
            <a:ext cx="768276" cy="36512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"/>
            <a:ext cx="768276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77460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  <p:sldLayoutId id="2147483792" r:id="rId12"/>
    <p:sldLayoutId id="2147483793" r:id="rId13"/>
    <p:sldLayoutId id="2147483794" r:id="rId14"/>
    <p:sldLayoutId id="2147483795" r:id="rId15"/>
    <p:sldLayoutId id="2147483796" r:id="rId16"/>
    <p:sldLayoutId id="2147483797" r:id="rId17"/>
    <p:sldLayoutId id="2147483798" r:id="rId18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Publish Code to PDF</a:t>
            </a:r>
          </a:p>
        </p:txBody>
      </p:sp>
      <p:pic>
        <p:nvPicPr>
          <p:cNvPr id="5" name="Content Placeholder 6"/>
          <p:cNvPicPr>
            <a:picLocks noGrp="1"/>
          </p:cNvPicPr>
          <p:nvPr>
            <p:ph sz="half" idx="1"/>
          </p:nvPr>
        </p:nvPicPr>
        <p:blipFill rotWithShape="1">
          <a:blip r:embed="rId3"/>
          <a:srcRect l="1013" t="4075" r="27031" b="59255"/>
          <a:stretch/>
        </p:blipFill>
        <p:spPr bwMode="auto">
          <a:xfrm>
            <a:off x="416643" y="2667000"/>
            <a:ext cx="6052857" cy="259647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Content Placeholder 7"/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6934200" y="1912982"/>
            <a:ext cx="4752779" cy="4351338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>
            <a:off x="2819400" y="2552591"/>
            <a:ext cx="838200" cy="533400"/>
          </a:xfrm>
          <a:prstGeom prst="ellipse">
            <a:avLst/>
          </a:prstGeom>
          <a:solidFill>
            <a:srgbClr val="FFDDDD">
              <a:alpha val="29000"/>
            </a:srgbClr>
          </a:solidFill>
          <a:ln w="76200"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5676900" y="3279775"/>
            <a:ext cx="838200" cy="533400"/>
          </a:xfrm>
          <a:prstGeom prst="ellipse">
            <a:avLst/>
          </a:prstGeom>
          <a:solidFill>
            <a:srgbClr val="FFDDDD">
              <a:alpha val="31000"/>
            </a:srgbClr>
          </a:solidFill>
          <a:ln w="76200"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7931844" y="3146425"/>
            <a:ext cx="1205345" cy="419100"/>
          </a:xfrm>
          <a:prstGeom prst="ellipse">
            <a:avLst/>
          </a:prstGeom>
          <a:solidFill>
            <a:srgbClr val="FFDDDD">
              <a:alpha val="32000"/>
            </a:srgbClr>
          </a:solidFill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8083909" y="3813175"/>
            <a:ext cx="3076045" cy="665166"/>
          </a:xfrm>
          <a:prstGeom prst="ellipse">
            <a:avLst/>
          </a:prstGeom>
          <a:solidFill>
            <a:srgbClr val="FFDDDD">
              <a:alpha val="21000"/>
            </a:srgbClr>
          </a:solidFill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7451B7B7-02F3-5442-BA76-5FF6F735D619}"/>
              </a:ext>
            </a:extLst>
          </p:cNvPr>
          <p:cNvSpPr/>
          <p:nvPr/>
        </p:nvSpPr>
        <p:spPr>
          <a:xfrm>
            <a:off x="10363200" y="709253"/>
            <a:ext cx="990600" cy="637309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prstClr val="white"/>
                </a:solidFill>
              </a:rPr>
              <a:t>Demo</a:t>
            </a:r>
            <a:endParaRPr lang="en-US" sz="2000" dirty="0">
              <a:solidFill>
                <a:prstClr val="white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>
            <a:off x="9957237" y="5837238"/>
            <a:ext cx="1205345" cy="419100"/>
          </a:xfrm>
          <a:prstGeom prst="ellipse">
            <a:avLst/>
          </a:prstGeom>
          <a:solidFill>
            <a:srgbClr val="FFDDDD">
              <a:alpha val="32000"/>
            </a:srgbClr>
          </a:solidFill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ular Callout 13"/>
          <p:cNvSpPr/>
          <p:nvPr/>
        </p:nvSpPr>
        <p:spPr>
          <a:xfrm>
            <a:off x="852270" y="1619537"/>
            <a:ext cx="2805329" cy="595310"/>
          </a:xfrm>
          <a:prstGeom prst="wedgeRoundRectCallout">
            <a:avLst>
              <a:gd name="adj1" fmla="val 34637"/>
              <a:gd name="adj2" fmla="val 104873"/>
              <a:gd name="adj3" fmla="val 16667"/>
            </a:avLst>
          </a:prstGeom>
          <a:solidFill>
            <a:srgbClr val="990000"/>
          </a:solidFill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1. Click on the </a:t>
            </a:r>
            <a:r>
              <a:rPr lang="en-US" b="1" dirty="0"/>
              <a:t>PUBLISH</a:t>
            </a:r>
            <a:r>
              <a:rPr lang="en-US" dirty="0"/>
              <a:t> tab</a:t>
            </a:r>
          </a:p>
        </p:txBody>
      </p:sp>
      <p:sp>
        <p:nvSpPr>
          <p:cNvPr id="15" name="Rounded Rectangular Callout 14"/>
          <p:cNvSpPr/>
          <p:nvPr/>
        </p:nvSpPr>
        <p:spPr>
          <a:xfrm>
            <a:off x="2197944" y="3240489"/>
            <a:ext cx="3200399" cy="595310"/>
          </a:xfrm>
          <a:prstGeom prst="wedgeRoundRectCallout">
            <a:avLst>
              <a:gd name="adj1" fmla="val 62604"/>
              <a:gd name="adj2" fmla="val -32415"/>
              <a:gd name="adj3" fmla="val 16667"/>
            </a:avLst>
          </a:prstGeom>
          <a:solidFill>
            <a:srgbClr val="990000"/>
          </a:solidFill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2. Click the down arrow and select “</a:t>
            </a:r>
            <a:r>
              <a:rPr lang="en-US" b="1" dirty="0"/>
              <a:t>Edit Publishing Options</a:t>
            </a:r>
          </a:p>
        </p:txBody>
      </p:sp>
      <p:sp>
        <p:nvSpPr>
          <p:cNvPr id="16" name="Rounded Rectangular Callout 15"/>
          <p:cNvSpPr/>
          <p:nvPr/>
        </p:nvSpPr>
        <p:spPr>
          <a:xfrm>
            <a:off x="4198882" y="4136402"/>
            <a:ext cx="2590800" cy="595310"/>
          </a:xfrm>
          <a:prstGeom prst="wedgeRoundRectCallout">
            <a:avLst>
              <a:gd name="adj1" fmla="val 94402"/>
              <a:gd name="adj2" fmla="val -169560"/>
              <a:gd name="adj3" fmla="val 16667"/>
            </a:avLst>
          </a:prstGeom>
          <a:solidFill>
            <a:srgbClr val="99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3. Check the file name</a:t>
            </a:r>
          </a:p>
        </p:txBody>
      </p:sp>
      <p:sp>
        <p:nvSpPr>
          <p:cNvPr id="17" name="Rounded Rectangular Callout 16"/>
          <p:cNvSpPr/>
          <p:nvPr/>
        </p:nvSpPr>
        <p:spPr>
          <a:xfrm>
            <a:off x="3810000" y="5088372"/>
            <a:ext cx="3733800" cy="595310"/>
          </a:xfrm>
          <a:prstGeom prst="wedgeRoundRectCallout">
            <a:avLst>
              <a:gd name="adj1" fmla="val 63717"/>
              <a:gd name="adj2" fmla="val -204941"/>
              <a:gd name="adj3" fmla="val 16667"/>
            </a:avLst>
          </a:prstGeom>
          <a:solidFill>
            <a:srgbClr val="990000"/>
          </a:solidFill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4. Set </a:t>
            </a:r>
            <a:r>
              <a:rPr lang="en-US" b="1" dirty="0"/>
              <a:t>Output file format </a:t>
            </a:r>
            <a:r>
              <a:rPr lang="en-US" dirty="0"/>
              <a:t>to PDF and</a:t>
            </a:r>
          </a:p>
          <a:p>
            <a:pPr algn="ctr"/>
            <a:r>
              <a:rPr lang="en-US" dirty="0"/>
              <a:t>set </a:t>
            </a:r>
            <a:r>
              <a:rPr lang="en-US" b="1" dirty="0" err="1"/>
              <a:t>Ouput</a:t>
            </a:r>
            <a:r>
              <a:rPr lang="en-US" b="1" dirty="0"/>
              <a:t> folder </a:t>
            </a:r>
            <a:r>
              <a:rPr lang="en-US" dirty="0"/>
              <a:t>location</a:t>
            </a:r>
          </a:p>
        </p:txBody>
      </p:sp>
      <p:sp>
        <p:nvSpPr>
          <p:cNvPr id="18" name="Rounded Rectangular Callout 17"/>
          <p:cNvSpPr/>
          <p:nvPr/>
        </p:nvSpPr>
        <p:spPr>
          <a:xfrm>
            <a:off x="5494282" y="6046788"/>
            <a:ext cx="3733800" cy="595310"/>
          </a:xfrm>
          <a:prstGeom prst="wedgeRoundRectCallout">
            <a:avLst>
              <a:gd name="adj1" fmla="val 70428"/>
              <a:gd name="adj2" fmla="val -66383"/>
              <a:gd name="adj3" fmla="val 16667"/>
            </a:avLst>
          </a:prstGeom>
          <a:solidFill>
            <a:srgbClr val="990000"/>
          </a:solidFill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5. Click </a:t>
            </a:r>
            <a:r>
              <a:rPr lang="en-US" b="1" dirty="0"/>
              <a:t>Publish</a:t>
            </a:r>
          </a:p>
        </p:txBody>
      </p:sp>
      <p:sp>
        <p:nvSpPr>
          <p:cNvPr id="19" name="Rounded Rectangular Callout 18"/>
          <p:cNvSpPr/>
          <p:nvPr/>
        </p:nvSpPr>
        <p:spPr>
          <a:xfrm>
            <a:off x="4211074" y="4142477"/>
            <a:ext cx="2590800" cy="595310"/>
          </a:xfrm>
          <a:prstGeom prst="wedgeRoundRectCallout">
            <a:avLst>
              <a:gd name="adj1" fmla="val -100892"/>
              <a:gd name="adj2" fmla="val -9815"/>
              <a:gd name="adj3" fmla="val 16667"/>
            </a:avLst>
          </a:prstGeom>
          <a:solidFill>
            <a:srgbClr val="990000"/>
          </a:solidFill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3. Check the file name</a:t>
            </a:r>
          </a:p>
        </p:txBody>
      </p:sp>
      <p:sp>
        <p:nvSpPr>
          <p:cNvPr id="20" name="Oval 19"/>
          <p:cNvSpPr/>
          <p:nvPr/>
        </p:nvSpPr>
        <p:spPr>
          <a:xfrm>
            <a:off x="1711186" y="4145758"/>
            <a:ext cx="1205345" cy="419100"/>
          </a:xfrm>
          <a:prstGeom prst="ellipse">
            <a:avLst/>
          </a:prstGeom>
          <a:solidFill>
            <a:srgbClr val="FFDDDD">
              <a:alpha val="32000"/>
            </a:srgbClr>
          </a:solidFill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7546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ENGR132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NGR132 Theme" id="{FE352867-BD28-449A-A693-3FC0BC94F6BA}" vid="{D32DCD12-391D-4495-B4C9-49FB5648FEF5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<ct:contentTypeSchema ct:_="" ma:_="" ma:contentTypeName="Document" ma:contentTypeID="0x010100B2DCE1CF55461844AAB7C692B57A4B6E" ma:contentTypeVersion="" ma:contentTypeDescription="Create a new document." ma:contentTypeScope="" ma:versionID="76b9e756b3c072e4418ae0fca7998978" xmlns:ct="http://schemas.microsoft.com/office/2006/metadata/contentType" xmlns:ma="http://schemas.microsoft.com/office/2006/metadata/properties/metaAttributes">
<xsd:schema targetNamespace="http://schemas.microsoft.com/office/2006/metadata/properties" ma:root="true" ma:fieldsID="4ce0dcdb71d4807795db3dd42de1b62d" ns2:_="" xmlns:xsd="http://www.w3.org/2001/XMLSchema" xmlns:xs="http://www.w3.org/2001/XMLSchema" xmlns:p="http://schemas.microsoft.com/office/2006/metadata/properties" xmlns:ns2="$ListId:Shared Documents;">
<xsd:import namespace="$ListId:Shared Documents;"/>
<xsd:element name="properties">
<xsd:complexType>
<xsd:sequence>
<xsd:element name="documentManagement">
<xsd:complexType>
<xsd:all>
<xsd:element ref="ns2:Class" minOccurs="0"/>
<xsd:element ref="ns2:Category0" minOccurs="0"/>
</xsd:all>
</xsd:complexType>
</xsd:element>
</xsd:sequence>
</xsd:complexType>
</xsd:element>
</xsd:schema>
<xsd:schema targetNamespace="$ListId:Shared Documents;" elementFormDefault="qualified" xmlns:xsd="http://www.w3.org/2001/XMLSchema" xmlns:xs="http://www.w3.org/2001/XMLSchema" xmlns:dms="http://schemas.microsoft.com/office/2006/documentManagement/types" xmlns:pc="http://schemas.microsoft.com/office/infopath/2007/PartnerControls">
<xsd:import namespace="http://schemas.microsoft.com/office/2006/documentManagement/types"/>
<xsd:import namespace="http://schemas.microsoft.com/office/infopath/2007/PartnerControls"/>
<xsd:element name="Class" ma:index="8" nillable="true" ma:displayName="Class" ma:default="1" ma:format="Dropdown" ma:internalName="Class">
<xsd:simpleType>
<xsd:restriction base="dms:Choice">
<xsd:enumeration value="1"/>
<xsd:enumeration value="2"/>
<xsd:enumeration value="3"/>
<xsd:enumeration value="4"/>
<xsd:enumeration value="5"/>
<xsd:enumeration value="6"/>
<xsd:enumeration value="7"/>
<xsd:enumeration value="8"/>
<xsd:enumeration value="9"/>
<xsd:enumeration value="10"/>
<xsd:enumeration value="11"/>
<xsd:enumeration value="12"/>
<xsd:enumeration value="13"/>
<xsd:enumeration value="14"/>
<xsd:enumeration value="15"/>
<xsd:enumeration value="16"/>
<xsd:enumeration value="17"/>
<xsd:enumeration value="18"/>
<xsd:enumeration value="19"/>
<xsd:enumeration value="20"/>
<xsd:enumeration value="21"/>
<xsd:enumeration value="22"/>
<xsd:enumeration value="23"/>
<xsd:enumeration value="24"/>
<xsd:enumeration value="25"/>
<xsd:enumeration value="26"/>
<xsd:enumeration value="27"/>
<xsd:enumeration value="28"/>
<xsd:enumeration value="29"/>
<xsd:enumeration value="30"/>
<xsd:enumeration value="31"/>
<xsd:enumeration value="32"/>
<xsd:enumeration value="None"/>
</xsd:restriction>
</xsd:simpleType>
</xsd:element>
<xsd:element name="Category0" ma:index="9" nillable="true" ma:displayName="Category" ma:default="Week" ma:format="Dropdown" ma:internalName="Category0">
<xsd:simpleType>
<xsd:restriction base="dms:Choice">
<xsd:enumeration value="Assignment"/>
<xsd:enumeration value="Class"/>
<xsd:enumeration value="Course"/>
<xsd:enumeration value="Demo"/>
<xsd:enumeration value="Exam1"/>
<xsd:enumeration value="Exam2"/>
<xsd:enumeration value="Exam3"/>
<xsd:enumeration value="Exploration Activity"/>
<xsd:enumeration value="HDd"/>
<xsd:enumeration value="Instructor"/>
<xsd:enumeration value="GTA Operational"/>
<xsd:enumeration value="GTA Reference"/>
<xsd:enumeration value="Lecture"/>
<xsd:enumeration value="Lesson Plan"/>
<xsd:enumeration value="LOAs"/>
<xsd:enumeration value="Modeling Activity"/>
<xsd:enumeration value="Problem Set"/>
<xsd:enumeration value="Professional Expectations"/>
<xsd:enumeration value="Project"/>
<xsd:enumeration value="Slides"/>
<xsd:enumeration value="Teaching Team"/>
<xsd:enumeration value="Training"/>
<xsd:enumeration value="Week"/>
<xsd:enumeration value="Meeting"/>
<xsd:enumeration value="PT"/>
<xsd:enumeration value="MATLAB"/>
<xsd:enumeration value="ProjectSp15"/>
<xsd:enumeration value="ModProj1"/>
<xsd:enumeration value="ModProj2"/>
</xsd:restriction>
</xsd:simpleType>
</xsd:element>
</xsd:schema>
<xsd:schema targetNamespace="http://schemas.openxmlformats.org/package/2006/metadata/core-properties" elementFormDefault="qualified" attributeFormDefault="unqualified" blockDefault="#all"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>
<xsd:import namespace="http://purl.org/dc/elements/1.1/" schemaLocation="http://dublincore.org/schemas/xmls/qdc/2003/04/02/dc.xsd"/>
<xsd:import namespace="http://purl.org/dc/terms/" schemaLocation="http://dublincore.org/schemas/xmls/qdc/2003/04/02/dcterms.xsd"/>
<xsd:element name="coreProperties" type="CT_coreProperties"/>
<xsd:complexType name="CT_coreProperties">
<xsd:all>
<xsd:element ref="dc:creator" minOccurs="0" maxOccurs="1"/>
<xsd:element ref="dcterms:created" minOccurs="0" maxOccurs="1"/>
<xsd:element ref="dc:identifier" minOccurs="0" maxOccurs="1"/>
<xsd:element name="contentType" minOccurs="0" maxOccurs="1" type="xsd:string" ma:index="0" ma:displayName="Content Type"/>
<xsd:element ref="dc:title" minOccurs="0" maxOccurs="1" ma:index="4" ma:displayName="Title"/>
<xsd:element ref="dc:subject" minOccurs="0" maxOccurs="1"/>
<xsd:element ref="dc:description" minOccurs="0" maxOccurs="1"/>
<xsd:element name="keywords" minOccurs="0" maxOccurs="1" type="xsd:string"/>
<xsd:element ref="dc:language" minOccurs="0" maxOccurs="1"/>
<xsd:element name="category" minOccurs="0" maxOccurs="1" type="xsd:string"/>
<xsd:element name="version" minOccurs="0" maxOccurs="1" type="xsd:string"/>
<xsd:element name="revision" minOccurs="0" maxOccurs="1" type="xsd:string">
<xsd:annotation>
<xsd:documentation>
                        This value indicates the number of saves or revisions. The application is responsible for updating this value after each revision.
                    </xsd:documentation>
</xsd:annotation>
</xsd:element>
<xsd:element name="lastModifiedBy" minOccurs="0" maxOccurs="1" type="xsd:string"/>
<xsd:element ref="dcterms:modified" minOccurs="0" maxOccurs="1"/>
<xsd:element name="contentStatus" minOccurs="0" maxOccurs="1" type="xsd:string"/>
</xsd:all>
</xsd:complexType>
</xsd:schema>
<xs:schema targetNamespace="http://schemas.microsoft.com/office/infopath/2007/PartnerControls" elementFormDefault="qualified" attributeFormDefault="unqualified" xmlns:pc="http://schemas.microsoft.com/office/infopath/2007/PartnerControls" xmlns:xs="http://www.w3.org/2001/XMLSchema">
<xs:element name="Person">
<xs:complexType>
<xs:sequence>
<xs:element ref="pc:DisplayName" minOccurs="0"></xs:element>
<xs:element ref="pc:AccountId" minOccurs="0"></xs:element>
<xs:element ref="pc:AccountType" minOccurs="0"></xs:element>
</xs:sequence>
</xs:complexType>
</xs:element>
<xs:element name="DisplayName" type="xs:string"></xs:element>
<xs:element name="AccountId" type="xs:string"></xs:element>
<xs:element name="AccountType" type="xs:string"></xs:element>
<xs:element name="BDCAssociatedEntity">
<xs:complexType>
<xs:sequence>
<xs:element ref="pc:BDCEntity" minOccurs="0" maxOccurs="unbounded"></xs:element>
</xs:sequence>
<xs:attribute ref="pc:EntityNamespace"></xs:attribute>
<xs:attribute ref="pc:EntityName"></xs:attribute>
<xs:attribute ref="pc:SystemInstanceName"></xs:attribute>
<xs:attribute ref="pc:AssociationName"></xs:attribute>
</xs:complexType>
</xs:element>
<xs:attribute name="EntityNamespace" type="xs:string"></xs:attribute>
<xs:attribute name="EntityName" type="xs:string"></xs:attribute>
<xs:attribute name="SystemInstanceName" type="xs:string"></xs:attribute>
<xs:attribute name="AssociationName" type="xs:string"></xs:attribute>
<xs:element name="BDCEntity">
<xs:complexType>
<xs:sequence>
<xs:element ref="pc:EntityDisplayName" minOccurs="0"></xs:element>
<xs:element ref="pc:EntityInstanceReference" minOccurs="0"></xs:element>
<xs:element ref="pc:EntityId1" minOccurs="0"></xs:element>
<xs:element ref="pc:EntityId2" minOccurs="0"></xs:element>
<xs:element ref="pc:EntityId3" minOccurs="0"></xs:element>
<xs:element ref="pc:EntityId4" minOccurs="0"></xs:element>
<xs:element ref="pc:EntityId5" minOccurs="0"></xs:element>
</xs:sequence>
</xs:complexType>
</xs:element>
<xs:element name="EntityDisplayName" type="xs:string"></xs:element>
<xs:element name="EntityInstanceReference" type="xs:string"></xs:element>
<xs:element name="EntityId1" type="xs:string"></xs:element>
<xs:element name="EntityId2" type="xs:string"></xs:element>
<xs:element name="EntityId3" type="xs:string"></xs:element>
<xs:element name="EntityId4" type="xs:string"></xs:element>
<xs:element name="EntityId5" type="xs:string"></xs:element>
<xs:element name="Terms">
<xs:complexType>
<xs:sequence>
<xs:element ref="pc:TermInfo" minOccurs="0" maxOccurs="unbounded"></xs:element>
</xs:sequence>
</xs:complexType>
</xs:element>
<xs:element name="TermInfo">
<xs:complexType>
<xs:sequence>
<xs:element ref="pc:TermName" minOccurs="0"></xs:element>
<xs:element ref="pc:TermId" minOccurs="0"></xs:element>
</xs:sequence>
</xs:complexType>
</xs:element>
<xs:element name="TermName" type="xs:string"></xs:element>
<xs:element name="TermId" type="xs:string"></xs:element>
</xs:schema>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<p:properties xmlns:p="http://schemas.microsoft.com/office/2006/metadata/properties" xmlns:xsi="http://www.w3.org/2001/XMLSchema-instance" xmlns:pc="http://schemas.microsoft.com/office/infopath/2007/PartnerControls"><documentManagement><Class xmlns="$ListId:Shared Documents;">2</Class><Category0 xmlns="$ListId:Shared Documents;">Lecture</Category0></documentManagement></p:properties>
</file>

<file path=customXml/itemProps1.xml><?xml version="1.0" encoding="utf-8"?>
<ds:datastoreItem xmlns:ds="http://schemas.openxmlformats.org/officeDocument/2006/customXml" ds:itemID="{DC81685B-82A7-4CE4-8FB9-0B3117CF037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$ListId:Shared Documents;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DEC4467-14B5-4B00-9EB1-B92755D758A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6732419-1440-4312-BBD1-052EAE9511D6}">
  <ds:schemaRefs>
    <ds:schemaRef ds:uri="http://purl.org/dc/terms/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http://schemas.openxmlformats.org/package/2006/metadata/core-properties"/>
    <ds:schemaRef ds:uri="$ListId:Shared Documents;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9010</TotalTime>
  <Words>136</Words>
  <Application>Microsoft Office PowerPoint</Application>
  <PresentationFormat>Widescreen</PresentationFormat>
  <Paragraphs>18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Custom Design</vt:lpstr>
      <vt:lpstr>1_ENGR132 Theme</vt:lpstr>
      <vt:lpstr>Publish Code to PDF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Class 02 - Lecture: MATLAB Calculations</dc:title>
  <dc:creator>Michi</dc:creator>
  <cp:lastModifiedBy>DeLion, Anne D</cp:lastModifiedBy>
  <cp:revision>374</cp:revision>
  <cp:lastPrinted>2016-10-26T20:19:59Z</cp:lastPrinted>
  <dcterms:created xsi:type="dcterms:W3CDTF">2014-02-19T17:56:24Z</dcterms:created>
  <dcterms:modified xsi:type="dcterms:W3CDTF">2019-10-29T13:54:18Z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0x010100B2DCE1CF55461844AAB7C692B57A4B6E</vt:lpwstr>
  </property>
</Properties>
</file>