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3"/>
  </p:sldMasterIdLst>
  <p:notesMasterIdLst>
    <p:notesMasterId r:id="rId11"/>
  </p:notesMasterIdLst>
  <p:sldIdLst>
    <p:sldId id="263" r:id="rId4"/>
    <p:sldId id="257" r:id="rId5"/>
    <p:sldId id="258" r:id="rId6"/>
    <p:sldId id="259" r:id="rId7"/>
    <p:sldId id="260" r:id="rId8"/>
    <p:sldId id="261" r:id="rId9"/>
    <p:sldId id="262" r:id="rId10"/>
  </p:sldIdLst>
  <p:sldSz cx="12192000" cy="6858000"/>
  <p:notesSz cx="6858000" cy="9144000"/>
  <p:embeddedFontLst>
    <p:embeddedFont>
      <p:font typeface="Acumin Pro" panose="020B0504020202020204" pitchFamily="34" charset="77"/>
      <p:regular r:id="rId12"/>
      <p:bold r:id="rId13"/>
      <p:italic r:id="rId14"/>
      <p:boldItalic r:id="rId15"/>
    </p:embeddedFont>
    <p:embeddedFont>
      <p:font typeface="Acumin Pro ExtraCondensed" panose="020B0508020202020204" pitchFamily="34" charset="77"/>
      <p:regular r:id="rId16"/>
      <p:bold r:id="rId17"/>
      <p:italic r:id="rId18"/>
      <p:boldItalic r:id="rId19"/>
    </p:embeddedFont>
    <p:embeddedFont>
      <p:font typeface="Acumin Pro ExtraCondensed Smbd" panose="020B0508020202020204" pitchFamily="34" charset="77"/>
      <p:regular r:id="rId20"/>
      <p:bold r:id="rId21"/>
      <p:italic r:id="rId22"/>
      <p:boldItalic r:id="rId23"/>
    </p:embeddedFont>
    <p:embeddedFont>
      <p:font typeface="Acumin Pro Medium" panose="020B0504020202020204" pitchFamily="34" charset="77"/>
      <p:regular r:id="rId24"/>
      <p:italic r:id="rId25"/>
    </p:embeddedFont>
    <p:embeddedFont>
      <p:font typeface="Acumin Pro Semibold" panose="020B0504020202020204" pitchFamily="34" charset="77"/>
      <p:regular r:id="rId26"/>
      <p:bold r:id="rId27"/>
      <p:italic r:id="rId28"/>
      <p:boldItalic r:id="rId29"/>
    </p:embeddedFont>
    <p:embeddedFont>
      <p:font typeface="Acumin Pro SemiCondensed" panose="020B0506020202020204" pitchFamily="34" charset="77"/>
      <p:regular r:id="rId30"/>
      <p:bold r:id="rId31"/>
      <p:italic r:id="rId32"/>
      <p:boldItalic r:id="rId33"/>
    </p:embeddedFont>
    <p:embeddedFont>
      <p:font typeface="Arial Narrow" panose="020B0604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United Sans Cd Md" pitchFamily="2" charset="77"/>
      <p:regular r:id="rId42"/>
    </p:embeddedFont>
    <p:embeddedFont>
      <p:font typeface="United Sans Rg Md" pitchFamily="2" charset="77"/>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86433"/>
  </p:normalViewPr>
  <p:slideViewPr>
    <p:cSldViewPr snapToGrid="0" snapToObjects="1">
      <p:cViewPr varScale="1">
        <p:scale>
          <a:sx n="128" d="100"/>
          <a:sy n="128" d="100"/>
        </p:scale>
        <p:origin x="328"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font" Target="fonts/font28.fntdata"/><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font" Target="fonts/font31.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font" Target="fonts/font5.fntdata"/><Relationship Id="rId29"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font" Target="fonts/font29.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7.xml"/><Relationship Id="rId19" Type="http://schemas.openxmlformats.org/officeDocument/2006/relationships/font" Target="fonts/font8.fntdata"/><Relationship Id="rId31" Type="http://schemas.openxmlformats.org/officeDocument/2006/relationships/font" Target="fonts/font20.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font" Target="fonts/font32.fntdata"/><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 Id="rId46" Type="http://schemas.openxmlformats.org/officeDocument/2006/relationships/theme" Target="theme/theme1.xml"/><Relationship Id="rId20" Type="http://schemas.openxmlformats.org/officeDocument/2006/relationships/font" Target="fonts/font9.fntdata"/><Relationship Id="rId41"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45685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1/30/23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1/30/23</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1/30/23</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1/30/23</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1/30/23</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1/30/23</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1/30/23</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1/30/23</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8AC83E-CDD1-74C6-D116-D59997D92429}"/>
              </a:ext>
            </a:extLst>
          </p:cNvPr>
          <p:cNvSpPr>
            <a:spLocks noGrp="1"/>
          </p:cNvSpPr>
          <p:nvPr>
            <p:ph type="dt" sz="half" idx="10"/>
          </p:nvPr>
        </p:nvSpPr>
        <p:spPr/>
        <p:txBody>
          <a:bodyPr/>
          <a:lstStyle/>
          <a:p>
            <a:fld id="{D47A9A36-4EB0-BF46-AE48-7CDA251B954B}" type="datetime1">
              <a:rPr lang="en-US" smtClean="0"/>
              <a:pPr/>
              <a:t>1/30/23</a:t>
            </a:fld>
            <a:endParaRPr lang="en-US" dirty="0"/>
          </a:p>
        </p:txBody>
      </p:sp>
      <p:sp>
        <p:nvSpPr>
          <p:cNvPr id="5" name="Slide Number Placeholder 4">
            <a:extLst>
              <a:ext uri="{FF2B5EF4-FFF2-40B4-BE49-F238E27FC236}">
                <a16:creationId xmlns:a16="http://schemas.microsoft.com/office/drawing/2014/main" id="{9BA00E4A-093F-5F97-A5AF-B8D3AB5CE3C5}"/>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9" name="Picture 8" descr="Logo&#10;&#10;Description automatically generated">
            <a:extLst>
              <a:ext uri="{FF2B5EF4-FFF2-40B4-BE49-F238E27FC236}">
                <a16:creationId xmlns:a16="http://schemas.microsoft.com/office/drawing/2014/main" id="{89745AA2-14BF-7BCD-5D55-255C69042A5E}"/>
              </a:ext>
            </a:extLst>
          </p:cNvPr>
          <p:cNvPicPr>
            <a:picLocks noChangeAspect="1"/>
          </p:cNvPicPr>
          <p:nvPr/>
        </p:nvPicPr>
        <p:blipFill>
          <a:blip r:embed="rId2"/>
          <a:stretch>
            <a:fillRect/>
          </a:stretch>
        </p:blipFill>
        <p:spPr>
          <a:xfrm>
            <a:off x="3998015" y="1445533"/>
            <a:ext cx="4195970" cy="3754289"/>
          </a:xfrm>
          <a:prstGeom prst="rect">
            <a:avLst/>
          </a:prstGeom>
        </p:spPr>
      </p:pic>
    </p:spTree>
    <p:extLst>
      <p:ext uri="{BB962C8B-B14F-4D97-AF65-F5344CB8AC3E}">
        <p14:creationId xmlns:p14="http://schemas.microsoft.com/office/powerpoint/2010/main" val="326190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647198" y="1501742"/>
            <a:ext cx="7449301" cy="1495794"/>
          </a:xfrm>
        </p:spPr>
        <p:txBody>
          <a:bodyPr/>
          <a:lstStyle/>
          <a:p>
            <a:r>
              <a:rPr lang="en-US" sz="5400" dirty="0">
                <a:latin typeface="Arial Narrow" panose="020B0604020202020204" pitchFamily="34" charset="0"/>
                <a:cs typeface="Arial Narrow" panose="020B0604020202020204" pitchFamily="34" charset="0"/>
              </a:rPr>
              <a:t>Title Slide Arial narrow Bold Italic 54</a:t>
            </a:r>
          </a:p>
        </p:txBody>
      </p:sp>
      <p:sp>
        <p:nvSpPr>
          <p:cNvPr id="3" name="Subtitle">
            <a:extLst>
              <a:ext uri="{FF2B5EF4-FFF2-40B4-BE49-F238E27FC236}">
                <a16:creationId xmlns:a16="http://schemas.microsoft.com/office/drawing/2014/main" id="{25E23969-B503-C04E-9B40-020A6AB945EA}"/>
              </a:ext>
            </a:extLst>
          </p:cNvPr>
          <p:cNvSpPr>
            <a:spLocks noGrp="1"/>
          </p:cNvSpPr>
          <p:nvPr>
            <p:ph type="subTitle" idx="1"/>
          </p:nvPr>
        </p:nvSpPr>
        <p:spPr>
          <a:xfrm>
            <a:off x="2647197" y="3937834"/>
            <a:ext cx="6801603" cy="338554"/>
          </a:xfrm>
        </p:spPr>
        <p:txBody>
          <a:bodyPr/>
          <a:lstStyle/>
          <a:p>
            <a:r>
              <a:rPr lang="en-US" dirty="0">
                <a:latin typeface="Arial" panose="020B0604020202020204" pitchFamily="34" charset="0"/>
                <a:cs typeface="Arial" panose="020B0604020202020204" pitchFamily="34" charset="0"/>
              </a:rPr>
              <a:t>Subtitle Arial Bold 22 </a:t>
            </a:r>
            <a:r>
              <a:rPr lang="en-US" dirty="0" err="1">
                <a:latin typeface="Arial" panose="020B0604020202020204" pitchFamily="34" charset="0"/>
                <a:cs typeface="Arial" panose="020B0604020202020204" pitchFamily="34" charset="0"/>
              </a:rPr>
              <a:t>pt</a:t>
            </a:r>
            <a:endParaRPr lang="en-US" dirty="0">
              <a:latin typeface="Arial" panose="020B0604020202020204" pitchFamily="34" charset="0"/>
              <a:cs typeface="Arial" panose="020B0604020202020204" pitchFamily="34" charset="0"/>
            </a:endParaRPr>
          </a:p>
        </p:txBody>
      </p:sp>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fld id="{D47A9A36-4EB0-BF46-AE48-7CDA251B954B}" type="datetime1">
              <a:rPr lang="en-US" smtClean="0"/>
              <a:pPr/>
              <a:t>1/30/23</a:t>
            </a:fld>
            <a:endParaRPr lang="en-US" dirty="0"/>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8" name="Picture 7">
            <a:extLst>
              <a:ext uri="{FF2B5EF4-FFF2-40B4-BE49-F238E27FC236}">
                <a16:creationId xmlns:a16="http://schemas.microsoft.com/office/drawing/2014/main" id="{EA01F0ED-DC49-B55B-562D-18E59A4BF82A}"/>
              </a:ext>
            </a:extLst>
          </p:cNvPr>
          <p:cNvPicPr>
            <a:picLocks noChangeAspect="1"/>
          </p:cNvPicPr>
          <p:nvPr/>
        </p:nvPicPr>
        <p:blipFill>
          <a:blip r:embed="rId2"/>
          <a:srcRect/>
          <a:stretch/>
        </p:blipFill>
        <p:spPr>
          <a:xfrm>
            <a:off x="1717298" y="5990598"/>
            <a:ext cx="4330700" cy="460284"/>
          </a:xfrm>
          <a:prstGeom prst="rect">
            <a:avLst/>
          </a:prstGeom>
        </p:spPr>
      </p:pic>
    </p:spTree>
    <p:extLst>
      <p:ext uri="{BB962C8B-B14F-4D97-AF65-F5344CB8AC3E}">
        <p14:creationId xmlns:p14="http://schemas.microsoft.com/office/powerpoint/2010/main" val="270810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Title Arial Narrow Bold Italic 36 </a:t>
            </a:r>
            <a:r>
              <a:rPr lang="en-US" dirty="0" err="1">
                <a:latin typeface="Arial Narrow" panose="020B0604020202020204" pitchFamily="34" charset="0"/>
                <a:cs typeface="Arial Narrow" panose="020B0604020202020204" pitchFamily="34" charset="0"/>
              </a:rPr>
              <a:t>pt</a:t>
            </a:r>
            <a:endParaRPr lang="en-US" dirty="0">
              <a:latin typeface="Arial Narrow" panose="020B0604020202020204" pitchFamily="34" charset="0"/>
              <a:cs typeface="Arial Narrow" panose="020B0604020202020204" pitchFamily="34" charset="0"/>
            </a:endParaRP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Subhead Arial Bold 22 </a:t>
            </a:r>
            <a:r>
              <a:rPr lang="en-US" dirty="0" err="1">
                <a:latin typeface="Arial" panose="020B0604020202020204" pitchFamily="34" charset="0"/>
                <a:cs typeface="Arial" panose="020B0604020202020204" pitchFamily="34" charset="0"/>
              </a:rPr>
              <a:t>pt</a:t>
            </a:r>
            <a:endParaRPr lang="en-US" dirty="0">
              <a:latin typeface="Arial" panose="020B0604020202020204" pitchFamily="34" charset="0"/>
              <a:cs typeface="Arial" panose="020B0604020202020204" pitchFamily="34" charset="0"/>
            </a:endParaRP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666056" y="1917389"/>
            <a:ext cx="7430444" cy="3411537"/>
          </a:xfrm>
        </p:spPr>
        <p:txBody>
          <a:bodyPr/>
          <a:lstStyle/>
          <a:p>
            <a:pPr lvl="0"/>
            <a:r>
              <a:rPr lang="en-US" dirty="0">
                <a:latin typeface="Arial" panose="020B0604020202020204" pitchFamily="34" charset="0"/>
                <a:cs typeface="Arial" panose="020B0604020202020204" pitchFamily="34" charset="0"/>
              </a:rPr>
              <a:t>Bulleted copy. Arial Reg 18 pt. Keep it short with bite-size chunks of information.</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Bulleted copy. Arial Reg 18 pt. Keep it short with bite-size chunks of information.</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Bulleted copy. Arial Reg 18 pt. Keep it short with bite-size chunks of information.</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Bulleted copy. Arial Reg 18 pt. Keep it short with bite-size chunks of information.</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1/30/23</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10" name="Picture 9">
            <a:extLst>
              <a:ext uri="{FF2B5EF4-FFF2-40B4-BE49-F238E27FC236}">
                <a16:creationId xmlns:a16="http://schemas.microsoft.com/office/drawing/2014/main" id="{D1B18056-8F76-CE8F-3AB4-4AFE9485B4C6}"/>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300994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6351FBF-45F0-7449-825E-F0E8D02D8ADC}"/>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Title Arial Narrow Bold Italic 36 </a:t>
            </a:r>
            <a:r>
              <a:rPr lang="en-US" dirty="0" err="1">
                <a:latin typeface="Arial Narrow" panose="020B0604020202020204" pitchFamily="34" charset="0"/>
                <a:cs typeface="Arial Narrow" panose="020B0604020202020204" pitchFamily="34" charset="0"/>
              </a:rPr>
              <a:t>pt</a:t>
            </a:r>
            <a:endParaRPr lang="en-US" dirty="0"/>
          </a:p>
        </p:txBody>
      </p:sp>
      <p:sp>
        <p:nvSpPr>
          <p:cNvPr id="7" name="Subhead">
            <a:extLst>
              <a:ext uri="{FF2B5EF4-FFF2-40B4-BE49-F238E27FC236}">
                <a16:creationId xmlns:a16="http://schemas.microsoft.com/office/drawing/2014/main" id="{A691E43B-1A2C-4F4A-BF05-AE1D589C0464}"/>
              </a:ext>
            </a:extLst>
          </p:cNvPr>
          <p:cNvSpPr>
            <a:spLocks noGrp="1"/>
          </p:cNvSpPr>
          <p:nvPr>
            <p:ph type="subTitle" idx="1"/>
          </p:nvPr>
        </p:nvSpPr>
        <p:spPr>
          <a:xfrm>
            <a:off x="2107518" y="1345167"/>
            <a:ext cx="7988980" cy="338554"/>
          </a:xfrm>
        </p:spPr>
        <p:txBody>
          <a:bodyPr/>
          <a:lstStyle/>
          <a:p>
            <a:r>
              <a:rPr lang="en-US" dirty="0">
                <a:latin typeface="Arial" panose="020B0604020202020204" pitchFamily="34" charset="0"/>
                <a:cs typeface="Arial" panose="020B0604020202020204" pitchFamily="34" charset="0"/>
              </a:rPr>
              <a:t>Subhead Arial Bold 22 </a:t>
            </a:r>
            <a:r>
              <a:rPr lang="en-US" dirty="0" err="1">
                <a:latin typeface="Arial" panose="020B0604020202020204" pitchFamily="34" charset="0"/>
                <a:cs typeface="Arial" panose="020B0604020202020204" pitchFamily="34" charset="0"/>
              </a:rPr>
              <a:t>pt</a:t>
            </a:r>
            <a:endParaRPr lang="en-US" dirty="0">
              <a:latin typeface="Arial" panose="020B0604020202020204" pitchFamily="34" charset="0"/>
              <a:cs typeface="Arial" panose="020B0604020202020204" pitchFamily="34" charset="0"/>
            </a:endParaRPr>
          </a:p>
        </p:txBody>
      </p:sp>
      <p:sp>
        <p:nvSpPr>
          <p:cNvPr id="2" name="Body Text">
            <a:extLst>
              <a:ext uri="{FF2B5EF4-FFF2-40B4-BE49-F238E27FC236}">
                <a16:creationId xmlns:a16="http://schemas.microsoft.com/office/drawing/2014/main" id="{EC1A386D-8F97-7247-9DF2-C8FBFFD00350}"/>
              </a:ext>
            </a:extLst>
          </p:cNvPr>
          <p:cNvSpPr>
            <a:spLocks noGrp="1"/>
          </p:cNvSpPr>
          <p:nvPr>
            <p:ph type="body" sz="quarter" idx="14"/>
          </p:nvPr>
        </p:nvSpPr>
        <p:spPr/>
        <p:txBody>
          <a:bodyPr/>
          <a:lstStyle/>
          <a:p>
            <a:pPr lvl="0"/>
            <a:r>
              <a:rPr lang="en-US" dirty="0">
                <a:latin typeface="Arial" panose="020B0604020202020204" pitchFamily="34" charset="0"/>
                <a:cs typeface="Arial" panose="020B0604020202020204" pitchFamily="34" charset="0"/>
              </a:rPr>
              <a:t>Bulleted copy. Arial Reg 18 pt. Keep it short with bite-size chunks of information.</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Bulleted copy. Arial Reg 18 pt. Keep it short with bite-size chunks of information.</a:t>
            </a:r>
          </a:p>
          <a:p>
            <a:pPr lvl="0"/>
            <a:endParaRPr lang="en-US" dirty="0">
              <a:latin typeface="Arial" panose="020B0604020202020204" pitchFamily="34" charset="0"/>
              <a:cs typeface="Arial" panose="020B0604020202020204" pitchFamily="34" charset="0"/>
            </a:endParaRPr>
          </a:p>
          <a:p>
            <a:pPr lvl="0">
              <a:defRPr/>
            </a:pPr>
            <a:r>
              <a:rPr lang="en-US" dirty="0">
                <a:latin typeface="Arial" panose="020B0604020202020204" pitchFamily="34" charset="0"/>
                <a:cs typeface="Arial" panose="020B0604020202020204" pitchFamily="34" charset="0"/>
              </a:rPr>
              <a:t>Bulleted copy. Arial Reg 18 pt. Keep it short with bite-size chunks of information.</a:t>
            </a:r>
          </a:p>
        </p:txBody>
      </p:sp>
      <p:sp>
        <p:nvSpPr>
          <p:cNvPr id="3" name="Picture or Chart" descr="Picture or Chart">
            <a:extLst>
              <a:ext uri="{FF2B5EF4-FFF2-40B4-BE49-F238E27FC236}">
                <a16:creationId xmlns:a16="http://schemas.microsoft.com/office/drawing/2014/main" id="{B7A7F2AA-811F-834F-8B7A-593C1FFED88E}"/>
              </a:ext>
            </a:extLst>
          </p:cNvPr>
          <p:cNvSpPr>
            <a:spLocks noGrp="1"/>
          </p:cNvSpPr>
          <p:nvPr>
            <p:ph sz="quarter" idx="13"/>
          </p:nvPr>
        </p:nvSpPr>
        <p:spPr/>
        <p:txBody>
          <a:bodyPr/>
          <a:lstStyle/>
          <a:p>
            <a:endParaRPr lang="en-US" dirty="0"/>
          </a:p>
        </p:txBody>
      </p:sp>
      <p:sp>
        <p:nvSpPr>
          <p:cNvPr id="4" name="Date">
            <a:extLst>
              <a:ext uri="{FF2B5EF4-FFF2-40B4-BE49-F238E27FC236}">
                <a16:creationId xmlns:a16="http://schemas.microsoft.com/office/drawing/2014/main" id="{9A80D0DD-6D24-444A-83A2-04A9622ED98A}"/>
              </a:ext>
            </a:extLst>
          </p:cNvPr>
          <p:cNvSpPr>
            <a:spLocks noGrp="1"/>
          </p:cNvSpPr>
          <p:nvPr>
            <p:ph type="dt" sz="half" idx="10"/>
          </p:nvPr>
        </p:nvSpPr>
        <p:spPr/>
        <p:txBody>
          <a:bodyPr/>
          <a:lstStyle/>
          <a:p>
            <a:fld id="{D47A9A36-4EB0-BF46-AE48-7CDA251B954B}" type="datetime1">
              <a:rPr lang="en-US" smtClean="0"/>
              <a:t>1/30/23</a:t>
            </a:fld>
            <a:endParaRPr lang="en-US" dirty="0"/>
          </a:p>
        </p:txBody>
      </p:sp>
      <p:sp>
        <p:nvSpPr>
          <p:cNvPr id="5" name="Slide Number">
            <a:extLst>
              <a:ext uri="{FF2B5EF4-FFF2-40B4-BE49-F238E27FC236}">
                <a16:creationId xmlns:a16="http://schemas.microsoft.com/office/drawing/2014/main" id="{72F32A19-D8DB-C64F-B22B-DBFB8CA7FD2E}"/>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9" name="Picture 8">
            <a:extLst>
              <a:ext uri="{FF2B5EF4-FFF2-40B4-BE49-F238E27FC236}">
                <a16:creationId xmlns:a16="http://schemas.microsoft.com/office/drawing/2014/main" id="{584E8DD2-9C98-847D-6282-018733BA4667}"/>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25936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descr="Picture Description">
            <a:extLst>
              <a:ext uri="{FF2B5EF4-FFF2-40B4-BE49-F238E27FC236}">
                <a16:creationId xmlns:a16="http://schemas.microsoft.com/office/drawing/2014/main" id="{D8DF4F5C-2A8E-2E40-84D8-FD3A33FE1CE4}"/>
              </a:ext>
            </a:extLst>
          </p:cNvPr>
          <p:cNvSpPr>
            <a:spLocks noGrp="1"/>
          </p:cNvSpPr>
          <p:nvPr>
            <p:ph type="pic" sz="quarter" idx="13"/>
          </p:nvPr>
        </p:nvSpPr>
        <p:spPr/>
      </p:sp>
      <p:sp>
        <p:nvSpPr>
          <p:cNvPr id="3" name="Photo Caption">
            <a:extLst>
              <a:ext uri="{FF2B5EF4-FFF2-40B4-BE49-F238E27FC236}">
                <a16:creationId xmlns:a16="http://schemas.microsoft.com/office/drawing/2014/main" id="{94BA8CE6-A7A1-C04A-BB2D-747C66845F19}"/>
              </a:ext>
            </a:extLst>
          </p:cNvPr>
          <p:cNvSpPr>
            <a:spLocks noGrp="1"/>
          </p:cNvSpPr>
          <p:nvPr>
            <p:ph type="subTitle" idx="1"/>
          </p:nvPr>
        </p:nvSpPr>
        <p:spPr>
          <a:xfrm>
            <a:off x="7301170" y="219206"/>
            <a:ext cx="3574087" cy="1107996"/>
          </a:xfrm>
        </p:spPr>
        <p:txBody>
          <a:bodyPr/>
          <a:lstStyle/>
          <a:p>
            <a:r>
              <a:rPr lang="en-US" dirty="0"/>
              <a:t>Brief photo caption. Place in top left or right corner. </a:t>
            </a:r>
            <a:r>
              <a:rPr lang="en-US" dirty="0" err="1"/>
              <a:t>Acumin</a:t>
            </a:r>
            <a:r>
              <a:rPr lang="en-US" dirty="0"/>
              <a:t> Pro Bold 18 pt. Make text black or white for legibility.</a:t>
            </a:r>
          </a:p>
        </p:txBody>
      </p:sp>
      <p:sp>
        <p:nvSpPr>
          <p:cNvPr id="4" name="Date">
            <a:extLst>
              <a:ext uri="{FF2B5EF4-FFF2-40B4-BE49-F238E27FC236}">
                <a16:creationId xmlns:a16="http://schemas.microsoft.com/office/drawing/2014/main" id="{8E7D04BE-FFD8-544B-8DEA-538DF2AFD338}"/>
              </a:ext>
            </a:extLst>
          </p:cNvPr>
          <p:cNvSpPr>
            <a:spLocks noGrp="1"/>
          </p:cNvSpPr>
          <p:nvPr>
            <p:ph type="dt" sz="half" idx="10"/>
          </p:nvPr>
        </p:nvSpPr>
        <p:spPr/>
        <p:txBody>
          <a:bodyPr/>
          <a:lstStyle/>
          <a:p>
            <a:fld id="{D47A9A36-4EB0-BF46-AE48-7CDA251B954B}" type="datetime1">
              <a:rPr lang="en-US" smtClean="0"/>
              <a:t>1/30/23</a:t>
            </a:fld>
            <a:endParaRPr lang="en-US" dirty="0"/>
          </a:p>
        </p:txBody>
      </p:sp>
      <p:sp>
        <p:nvSpPr>
          <p:cNvPr id="5" name="Slide Number">
            <a:extLst>
              <a:ext uri="{FF2B5EF4-FFF2-40B4-BE49-F238E27FC236}">
                <a16:creationId xmlns:a16="http://schemas.microsoft.com/office/drawing/2014/main" id="{359EAC5F-2617-F64D-876E-44BA327C0121}"/>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7" name="Picture 6">
            <a:extLst>
              <a:ext uri="{FF2B5EF4-FFF2-40B4-BE49-F238E27FC236}">
                <a16:creationId xmlns:a16="http://schemas.microsoft.com/office/drawing/2014/main" id="{79931764-2494-06E5-8C39-6E9D93751399}"/>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262073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E674521A-6643-B74A-8070-FF820FAD5CAA}"/>
              </a:ext>
            </a:extLst>
          </p:cNvPr>
          <p:cNvSpPr>
            <a:spLocks noGrp="1"/>
          </p:cNvSpPr>
          <p:nvPr>
            <p:ph type="subTitle" idx="1"/>
          </p:nvPr>
        </p:nvSpPr>
        <p:spPr>
          <a:xfrm>
            <a:off x="2648276" y="2706475"/>
            <a:ext cx="6895463" cy="492443"/>
          </a:xfrm>
        </p:spPr>
        <p:txBody>
          <a:bodyPr/>
          <a:lstStyle/>
          <a:p>
            <a:r>
              <a:rPr lang="en-US" sz="3200" dirty="0">
                <a:latin typeface="Arial" panose="020B0604020202020204" pitchFamily="34" charset="0"/>
                <a:cs typeface="Arial" panose="020B0604020202020204" pitchFamily="34" charset="0"/>
              </a:rPr>
              <a:t>TOPIC OR TITLE</a:t>
            </a:r>
          </a:p>
        </p:txBody>
      </p:sp>
      <p:sp>
        <p:nvSpPr>
          <p:cNvPr id="4" name="Body Text">
            <a:extLst>
              <a:ext uri="{FF2B5EF4-FFF2-40B4-BE49-F238E27FC236}">
                <a16:creationId xmlns:a16="http://schemas.microsoft.com/office/drawing/2014/main" id="{320CFFA6-0230-9245-ACB8-025F0B9CAFE7}"/>
              </a:ext>
            </a:extLst>
          </p:cNvPr>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Fact or highlight. Arial Reg 24 pt. Keep it short with bite-size chunks of information.</a:t>
            </a:r>
          </a:p>
        </p:txBody>
      </p:sp>
      <p:sp>
        <p:nvSpPr>
          <p:cNvPr id="5" name="Date">
            <a:extLst>
              <a:ext uri="{FF2B5EF4-FFF2-40B4-BE49-F238E27FC236}">
                <a16:creationId xmlns:a16="http://schemas.microsoft.com/office/drawing/2014/main" id="{A3FDD31B-B23A-2047-BD96-9CF35DA46CF5}"/>
              </a:ext>
            </a:extLst>
          </p:cNvPr>
          <p:cNvSpPr>
            <a:spLocks noGrp="1"/>
          </p:cNvSpPr>
          <p:nvPr>
            <p:ph type="dt" sz="half" idx="10"/>
          </p:nvPr>
        </p:nvSpPr>
        <p:spPr/>
        <p:txBody>
          <a:bodyPr/>
          <a:lstStyle/>
          <a:p>
            <a:fld id="{D47A9A36-4EB0-BF46-AE48-7CDA251B954B}" type="datetime1">
              <a:rPr lang="en-US" smtClean="0"/>
              <a:t>1/30/23</a:t>
            </a:fld>
            <a:endParaRPr lang="en-US" dirty="0"/>
          </a:p>
        </p:txBody>
      </p:sp>
      <p:sp>
        <p:nvSpPr>
          <p:cNvPr id="6" name="Slide Number">
            <a:extLst>
              <a:ext uri="{FF2B5EF4-FFF2-40B4-BE49-F238E27FC236}">
                <a16:creationId xmlns:a16="http://schemas.microsoft.com/office/drawing/2014/main" id="{23240F53-3908-E541-A8AF-3A407D67CBB2}"/>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8" name="Picture 7">
            <a:extLst>
              <a:ext uri="{FF2B5EF4-FFF2-40B4-BE49-F238E27FC236}">
                <a16:creationId xmlns:a16="http://schemas.microsoft.com/office/drawing/2014/main" id="{BACC457B-9CA2-1940-DB76-56D207A94BCD}"/>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237744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E73D688-E632-1244-8778-FE87C28D958E}"/>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3" name="Body Text">
            <a:extLst>
              <a:ext uri="{FF2B5EF4-FFF2-40B4-BE49-F238E27FC236}">
                <a16:creationId xmlns:a16="http://schemas.microsoft.com/office/drawing/2014/main" id="{3ED8FE14-8CD5-EE4E-9B88-BD37922D68B0}"/>
              </a:ext>
            </a:extLst>
          </p:cNvPr>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Conclusion, call to action or contact information. Arial Reg 18 pt. Keep it short with bite-size chunks of information.</a:t>
            </a:r>
          </a:p>
        </p:txBody>
      </p:sp>
      <p:sp>
        <p:nvSpPr>
          <p:cNvPr id="4" name="Date">
            <a:extLst>
              <a:ext uri="{FF2B5EF4-FFF2-40B4-BE49-F238E27FC236}">
                <a16:creationId xmlns:a16="http://schemas.microsoft.com/office/drawing/2014/main" id="{4308CDE5-DD68-3740-85BD-EE252849D49E}"/>
              </a:ext>
            </a:extLst>
          </p:cNvPr>
          <p:cNvSpPr>
            <a:spLocks noGrp="1"/>
          </p:cNvSpPr>
          <p:nvPr>
            <p:ph type="dt" sz="half" idx="10"/>
          </p:nvPr>
        </p:nvSpPr>
        <p:spPr/>
        <p:txBody>
          <a:bodyPr/>
          <a:lstStyle/>
          <a:p>
            <a:fld id="{D47A9A36-4EB0-BF46-AE48-7CDA251B954B}" type="datetime1">
              <a:rPr lang="en-US" smtClean="0"/>
              <a:pPr/>
              <a:t>1/30/23</a:t>
            </a:fld>
            <a:endParaRPr lang="en-US" dirty="0"/>
          </a:p>
        </p:txBody>
      </p:sp>
      <p:sp>
        <p:nvSpPr>
          <p:cNvPr id="5" name="Slide Number">
            <a:extLst>
              <a:ext uri="{FF2B5EF4-FFF2-40B4-BE49-F238E27FC236}">
                <a16:creationId xmlns:a16="http://schemas.microsoft.com/office/drawing/2014/main" id="{BF90099D-AEBF-BE42-B572-F48AF47617D6}"/>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7" name="Picture 6">
            <a:extLst>
              <a:ext uri="{FF2B5EF4-FFF2-40B4-BE49-F238E27FC236}">
                <a16:creationId xmlns:a16="http://schemas.microsoft.com/office/drawing/2014/main" id="{14C61D61-2C9F-C60E-A1C2-A6898DB6183E}"/>
              </a:ext>
            </a:extLst>
          </p:cNvPr>
          <p:cNvPicPr>
            <a:picLocks noChangeAspect="1"/>
          </p:cNvPicPr>
          <p:nvPr/>
        </p:nvPicPr>
        <p:blipFill>
          <a:blip r:embed="rId3"/>
          <a:srcRect/>
          <a:stretch/>
        </p:blipFill>
        <p:spPr>
          <a:xfrm>
            <a:off x="1765300" y="5990598"/>
            <a:ext cx="4330700" cy="460284"/>
          </a:xfrm>
          <a:prstGeom prst="rect">
            <a:avLst/>
          </a:prstGeom>
        </p:spPr>
      </p:pic>
    </p:spTree>
    <p:extLst>
      <p:ext uri="{BB962C8B-B14F-4D97-AF65-F5344CB8AC3E}">
        <p14:creationId xmlns:p14="http://schemas.microsoft.com/office/powerpoint/2010/main" val="3743599905"/>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6" id="{529AC3E5-65B1-6D43-A1C0-79DEA853F391}" vid="{48A0F090-6C6A-6043-9D2E-40DEC7CDA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CE4767F710294CB510A94B547F1315" ma:contentTypeVersion="14" ma:contentTypeDescription="Create a new document." ma:contentTypeScope="" ma:versionID="b49fd6fbc8cb681e833234b756681ab4">
  <xsd:schema xmlns:xsd="http://www.w3.org/2001/XMLSchema" xmlns:xs="http://www.w3.org/2001/XMLSchema" xmlns:p="http://schemas.microsoft.com/office/2006/metadata/properties" xmlns:ns2="8e25904e-a587-4e17-9f49-2589f7ff8bb3" xmlns:ns3="86f3cb75-35a0-43d0-9d20-2dfcde10c744" targetNamespace="http://schemas.microsoft.com/office/2006/metadata/properties" ma:root="true" ma:fieldsID="2ecc434b6661bd7130dd0369ee640044" ns2:_="" ns3:_="">
    <xsd:import namespace="8e25904e-a587-4e17-9f49-2589f7ff8bb3"/>
    <xsd:import namespace="86f3cb75-35a0-43d0-9d20-2dfcde10c7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5904e-a587-4e17-9f49-2589f7ff8b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3cb75-35a0-43d0-9d20-2dfcde10c7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0a203c2-bd8a-4a92-88de-918572be1836}" ma:internalName="TaxCatchAll" ma:showField="CatchAllData" ma:web="86f3cb75-35a0-43d0-9d20-2dfcde10c74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28F77-9C7B-442F-AF5B-88C9DF4C7F31}">
  <ds:schemaRefs>
    <ds:schemaRef ds:uri="http://schemas.microsoft.com/sharepoint/v3/contenttype/forms"/>
  </ds:schemaRefs>
</ds:datastoreItem>
</file>

<file path=customXml/itemProps2.xml><?xml version="1.0" encoding="utf-8"?>
<ds:datastoreItem xmlns:ds="http://schemas.openxmlformats.org/officeDocument/2006/customXml" ds:itemID="{B5239B3C-700A-40BD-8D5F-AD52E223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5904e-a587-4e17-9f49-2589f7ff8bb3"/>
    <ds:schemaRef ds:uri="86f3cb75-35a0-43d0-9d20-2dfcde10c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Ofice of Research</Template>
  <TotalTime>2</TotalTime>
  <Words>242</Words>
  <Application>Microsoft Macintosh PowerPoint</Application>
  <PresentationFormat>Widescreen</PresentationFormat>
  <Paragraphs>38</Paragraphs>
  <Slides>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Acumin Pro Semibold</vt:lpstr>
      <vt:lpstr>Arial</vt:lpstr>
      <vt:lpstr>Acumin Pro ExtraCondensed Smbd</vt:lpstr>
      <vt:lpstr>Acumin Pro ExtraCondensed</vt:lpstr>
      <vt:lpstr>Acumin Pro</vt:lpstr>
      <vt:lpstr>United Sans Cd Md</vt:lpstr>
      <vt:lpstr>Acumin Pro SemiCondensed</vt:lpstr>
      <vt:lpstr>Acumin Pro Medium</vt:lpstr>
      <vt:lpstr>United Sans Rg Md</vt:lpstr>
      <vt:lpstr>Arial Narrow</vt:lpstr>
      <vt:lpstr>Wingdings</vt:lpstr>
      <vt:lpstr>Calibri</vt:lpstr>
      <vt:lpstr>Purdue2</vt:lpstr>
      <vt:lpstr>PowerPoint Presentation</vt:lpstr>
      <vt:lpstr>Title Slide Arial narrow Bold Italic 54</vt:lpstr>
      <vt:lpstr>Title Arial Narrow Bold Italic 36 pt</vt:lpstr>
      <vt:lpstr>Title Arial Narrow Bold Italic 36 pt</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Vyas, Krushna Dattatraya</dc:creator>
  <cp:lastModifiedBy>Vazquez, Alicia Little</cp:lastModifiedBy>
  <cp:revision>5</cp:revision>
  <dcterms:created xsi:type="dcterms:W3CDTF">2023-01-29T09:08:28Z</dcterms:created>
  <dcterms:modified xsi:type="dcterms:W3CDTF">2023-01-30T18:51:53Z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2022-12-16T18:53:22Z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4c2d51e6-c64a-4ad5-84da-8c01226f2783</vt:lpwstr>
  </property>
  <property fmtid="{D5CDD505-2E9C-101B-9397-08002B2CF9AE}" pid="8" name="MSIP_Label_4044bd30-2ed7-4c9d-9d12-46200872a97b_ContentBits">
    <vt:lpwstr>0</vt:lpwstr>
  </property>
</Properties>
</file>