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saveSubsetFonts="1" autoCompressPictures="0">
  <p:sldMasterIdLst>
    <p:sldMasterId id="2147483648" r:id="rId4"/>
  </p:sldMasterIdLst>
  <p:notesMasterIdLst>
    <p:notesMasterId r:id="rId37"/>
  </p:notesMasterIdLst>
  <p:sldIdLst>
    <p:sldId id="300" r:id="rId5"/>
    <p:sldId id="305" r:id="rId6"/>
    <p:sldId id="298" r:id="rId7"/>
    <p:sldId id="299" r:id="rId8"/>
    <p:sldId id="304" r:id="rId9"/>
    <p:sldId id="295" r:id="rId10"/>
    <p:sldId id="313" r:id="rId11"/>
    <p:sldId id="314" r:id="rId12"/>
    <p:sldId id="315" r:id="rId13"/>
    <p:sldId id="316" r:id="rId14"/>
    <p:sldId id="306" r:id="rId15"/>
    <p:sldId id="317" r:id="rId16"/>
    <p:sldId id="307" r:id="rId17"/>
    <p:sldId id="318" r:id="rId18"/>
    <p:sldId id="325" r:id="rId19"/>
    <p:sldId id="326" r:id="rId20"/>
    <p:sldId id="308" r:id="rId21"/>
    <p:sldId id="319" r:id="rId22"/>
    <p:sldId id="320" r:id="rId23"/>
    <p:sldId id="309" r:id="rId24"/>
    <p:sldId id="321" r:id="rId25"/>
    <p:sldId id="322" r:id="rId26"/>
    <p:sldId id="310" r:id="rId27"/>
    <p:sldId id="323" r:id="rId28"/>
    <p:sldId id="324" r:id="rId29"/>
    <p:sldId id="311" r:id="rId30"/>
    <p:sldId id="312" r:id="rId31"/>
    <p:sldId id="284" r:id="rId32"/>
    <p:sldId id="282" r:id="rId33"/>
    <p:sldId id="285" r:id="rId34"/>
    <p:sldId id="301" r:id="rId35"/>
    <p:sldId id="292" r:id="rId36"/>
  </p:sldIdLst>
  <p:sldSz cx="12192000" cy="6858000"/>
  <p:notesSz cx="6858000" cy="9144000"/>
  <p:embeddedFontLst>
    <p:embeddedFont>
      <p:font typeface="Arial Narrow" panose="020B0606020202030204" pitchFamily="34" charset="0"/>
      <p:regular r:id="rId38"/>
      <p:bold r:id="rId39"/>
      <p:italic r:id="rId40"/>
      <p:boldItalic r:id="rId4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80" userDrawn="1">
          <p15:clr>
            <a:srgbClr val="A4A3A4"/>
          </p15:clr>
        </p15:guide>
        <p15:guide id="2" pos="31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26CE219-6CB4-4D82-2315-C217F06FFCCD}" name="Hiller, Kelly R" initials="HKR" userId="S::khiller@purdue.edu::b25b1487-7f5e-4b7f-a0b2-f8bcb0b1ea5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E6E3"/>
    <a:srgbClr val="CFB991"/>
    <a:srgbClr val="DDB945"/>
    <a:srgbClr val="EBD9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F0A9E9-445C-9C4B-8030-7DC36DFB6406}" v="92" dt="2026-04-21T15:26:28.09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153"/>
    <p:restoredTop sz="94718"/>
  </p:normalViewPr>
  <p:slideViewPr>
    <p:cSldViewPr snapToGrid="0">
      <p:cViewPr varScale="1">
        <p:scale>
          <a:sx n="105" d="100"/>
          <a:sy n="105" d="100"/>
        </p:scale>
        <p:origin x="534" y="96"/>
      </p:cViewPr>
      <p:guideLst>
        <p:guide orient="horz" pos="1080"/>
        <p:guide pos="312"/>
      </p:guideLst>
    </p:cSldViewPr>
  </p:slideViewPr>
  <p:outlineViewPr>
    <p:cViewPr>
      <p:scale>
        <a:sx n="33" d="100"/>
        <a:sy n="33" d="100"/>
      </p:scale>
      <p:origin x="0" y="-19264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font" Target="fonts/font2.fntdata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presProps" Target="presProps.xml"/><Relationship Id="rId47" Type="http://schemas.microsoft.com/office/2018/10/relationships/authors" Target="author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notesMaster" Target="notesMasters/notesMaster1.xml"/><Relationship Id="rId40" Type="http://schemas.openxmlformats.org/officeDocument/2006/relationships/font" Target="fonts/font3.fntdata"/><Relationship Id="rId45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font" Target="fonts/font1.fntdata"/><Relationship Id="rId46" Type="http://schemas.microsoft.com/office/2015/10/relationships/revisionInfo" Target="revisionInfo.xml"/><Relationship Id="rId20" Type="http://schemas.openxmlformats.org/officeDocument/2006/relationships/slide" Target="slides/slide16.xml"/><Relationship Id="rId41" Type="http://schemas.openxmlformats.org/officeDocument/2006/relationships/font" Target="fonts/font4.fntdata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>
                <a:latin typeface="Arial" panose="020B0604020202020204" pitchFamily="34" charset="0"/>
              </a:rPr>
              <a:t>Chart Title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B3-EE47-95DE-C97C989334B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4B3-EE47-95DE-C97C989334B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4B3-EE47-95DE-C97C989334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74045328"/>
        <c:axId val="574310272"/>
      </c:barChart>
      <c:catAx>
        <c:axId val="574045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4310272"/>
        <c:crosses val="autoZero"/>
        <c:auto val="1"/>
        <c:lblAlgn val="ctr"/>
        <c:lblOffset val="100"/>
        <c:noMultiLvlLbl val="0"/>
      </c:catAx>
      <c:valAx>
        <c:axId val="5743102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40453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01926CF7-48D8-2F46-AFC8-8A5D2298DFDD}" type="datetimeFigureOut">
              <a:rPr lang="en-US" smtClean="0"/>
              <a:pPr/>
              <a:t>5/26/2026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237BF745-0557-B241-863F-056113C7032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674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7BF745-0557-B241-863F-056113C7032A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65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7BF745-0557-B241-863F-056113C7032A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4511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7BF745-0557-B241-863F-056113C7032A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593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-H-Blk-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1870E27-202E-F717-3FB6-D69451DF139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64383" y="2320849"/>
            <a:ext cx="9042305" cy="1215754"/>
          </a:xfrm>
        </p:spPr>
        <p:txBody>
          <a:bodyPr>
            <a:noAutofit/>
          </a:bodyPr>
          <a:lstStyle>
            <a:lvl1pPr algn="ctr">
              <a:defRPr sz="72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F3E966E-ACAB-E285-70D0-66AC08DF138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14271" y="3918436"/>
            <a:ext cx="7763458" cy="44926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FontTx/>
              <a:buNone/>
              <a:defRPr sz="2400" b="1" i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Subtitle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946F006-5862-F126-C784-88B4C9144AC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75649" y="5565827"/>
            <a:ext cx="3240703" cy="583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910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Pho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C36684E-7DEE-F47A-FA01-89E8EC8104A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-9525"/>
            <a:ext cx="12192000" cy="6867525"/>
          </a:xfrm>
          <a:prstGeom prst="rect">
            <a:avLst/>
          </a:prstGeom>
          <a:ln>
            <a:noFill/>
          </a:ln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EFC2CE8-E7A7-5DA8-903C-7C61B21A6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F994776A-187E-9540-9EA4-8D5781AB769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212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Slide-White-Top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4ECEF9E-3A6E-C6FF-42DA-EDF0D1D98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663" y="6300668"/>
            <a:ext cx="1100137" cy="365125"/>
          </a:xfrm>
        </p:spPr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F994776A-187E-9540-9EA4-8D5781AB769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FBE18F7-5A47-308E-21EC-7BC52E6FFA50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8" y="383880"/>
            <a:ext cx="8651812" cy="11359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AA0B03B-9F39-F0B0-FD75-2762FC777C1A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8" y="6483231"/>
            <a:ext cx="10738263" cy="0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Placeholder 11">
            <a:extLst>
              <a:ext uri="{FF2B5EF4-FFF2-40B4-BE49-F238E27FC236}">
                <a16:creationId xmlns:a16="http://schemas.microsoft.com/office/drawing/2014/main" id="{85E2159F-0009-AAFF-7796-04AE85EFBC9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199" y="1806112"/>
            <a:ext cx="11266713" cy="4311995"/>
          </a:xfrm>
          <a:prstGeom prst="rect">
            <a:avLst/>
          </a:prstGeo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itle 6">
            <a:extLst>
              <a:ext uri="{FF2B5EF4-FFF2-40B4-BE49-F238E27FC236}">
                <a16:creationId xmlns:a16="http://schemas.microsoft.com/office/drawing/2014/main" id="{52FCDFDB-E694-090C-56AB-F8906B361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468" y="559559"/>
            <a:ext cx="8651812" cy="577902"/>
          </a:xfrm>
        </p:spPr>
        <p:txBody>
          <a:bodyPr>
            <a:noAutofit/>
          </a:bodyPr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Text Placeholder 13">
            <a:extLst>
              <a:ext uri="{FF2B5EF4-FFF2-40B4-BE49-F238E27FC236}">
                <a16:creationId xmlns:a16="http://schemas.microsoft.com/office/drawing/2014/main" id="{36674AAC-B0FE-CEEF-2D6A-06D54475981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1188925"/>
            <a:ext cx="11277444" cy="3657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 b="1" i="0" baseline="0">
                <a:solidFill>
                  <a:schemeClr val="accent4">
                    <a:lumMod val="65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5A69D7D-7C5C-EFC2-302A-52B2C6FDEEA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5698" y="356067"/>
            <a:ext cx="2129834" cy="381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193474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Slide-White-Bottom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6A937CB7-FF71-AF7C-945C-0E285D7B2D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199" y="1806112"/>
            <a:ext cx="11266713" cy="4142179"/>
          </a:xfrm>
          <a:prstGeom prst="rect">
            <a:avLst/>
          </a:prstGeo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4B41341A-DEFD-637E-AFE4-3ADF7FF54B69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7" y="395239"/>
            <a:ext cx="11299065" cy="0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2">
            <a:extLst>
              <a:ext uri="{FF2B5EF4-FFF2-40B4-BE49-F238E27FC236}">
                <a16:creationId xmlns:a16="http://schemas.microsoft.com/office/drawing/2014/main" id="{1D1F6165-FBF1-BEBF-4CC5-72ACD4268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57199" y="6300668"/>
            <a:ext cx="1100137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fld id="{F994776A-187E-9540-9EA4-8D5781AB769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801B1CB-8A3D-CAC2-4156-F1B1F2EEF37B}"/>
              </a:ext>
            </a:extLst>
          </p:cNvPr>
          <p:cNvCxnSpPr>
            <a:cxnSpLocks/>
          </p:cNvCxnSpPr>
          <p:nvPr userDrawn="1"/>
        </p:nvCxnSpPr>
        <p:spPr>
          <a:xfrm flipH="1">
            <a:off x="1007267" y="6471698"/>
            <a:ext cx="8151973" cy="11532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6">
            <a:extLst>
              <a:ext uri="{FF2B5EF4-FFF2-40B4-BE49-F238E27FC236}">
                <a16:creationId xmlns:a16="http://schemas.microsoft.com/office/drawing/2014/main" id="{41CF9059-C253-04ED-C9A6-96F3DE8E4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468" y="559559"/>
            <a:ext cx="11299064" cy="577902"/>
          </a:xfrm>
        </p:spPr>
        <p:txBody>
          <a:bodyPr>
            <a:noAutofit/>
          </a:bodyPr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13">
            <a:extLst>
              <a:ext uri="{FF2B5EF4-FFF2-40B4-BE49-F238E27FC236}">
                <a16:creationId xmlns:a16="http://schemas.microsoft.com/office/drawing/2014/main" id="{258C21F1-BEAB-87A3-D83E-115CBA4BD4D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1188925"/>
            <a:ext cx="11277444" cy="3657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 b="1" i="0" baseline="0">
                <a:solidFill>
                  <a:schemeClr val="accent4">
                    <a:lumMod val="65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6237ACE-DE2C-D300-65CD-623724ABD73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5698" y="6089236"/>
            <a:ext cx="2129834" cy="381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8314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Slide-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6A937CB7-FF71-AF7C-945C-0E285D7B2D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199" y="1806112"/>
            <a:ext cx="11266713" cy="4142179"/>
          </a:xfrm>
          <a:prstGeom prst="rect">
            <a:avLst/>
          </a:prstGeo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4B41341A-DEFD-637E-AFE4-3ADF7FF54B69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7" y="395239"/>
            <a:ext cx="11299065" cy="0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6">
            <a:extLst>
              <a:ext uri="{FF2B5EF4-FFF2-40B4-BE49-F238E27FC236}">
                <a16:creationId xmlns:a16="http://schemas.microsoft.com/office/drawing/2014/main" id="{41CF9059-C253-04ED-C9A6-96F3DE8E4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468" y="559559"/>
            <a:ext cx="11299064" cy="577902"/>
          </a:xfrm>
        </p:spPr>
        <p:txBody>
          <a:bodyPr>
            <a:noAutofit/>
          </a:bodyPr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13">
            <a:extLst>
              <a:ext uri="{FF2B5EF4-FFF2-40B4-BE49-F238E27FC236}">
                <a16:creationId xmlns:a16="http://schemas.microsoft.com/office/drawing/2014/main" id="{258C21F1-BEAB-87A3-D83E-115CBA4BD4D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1188925"/>
            <a:ext cx="11277444" cy="3657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 b="1" i="0" baseline="0">
                <a:solidFill>
                  <a:schemeClr val="accent4">
                    <a:lumMod val="65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5" name="Slide Number Placeholder 2">
            <a:extLst>
              <a:ext uri="{FF2B5EF4-FFF2-40B4-BE49-F238E27FC236}">
                <a16:creationId xmlns:a16="http://schemas.microsoft.com/office/drawing/2014/main" id="{04F866C2-6CFD-746E-EE9C-213DFB52A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663" y="6300668"/>
            <a:ext cx="1100137" cy="365125"/>
          </a:xfrm>
        </p:spPr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F994776A-187E-9540-9EA4-8D5781AB769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9515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Slide-Gray-TopLogo">
    <p:bg>
      <p:bgPr>
        <a:solidFill>
          <a:srgbClr val="E9E6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4ECEF9E-3A6E-C6FF-42DA-EDF0D1D98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663" y="6300668"/>
            <a:ext cx="1100137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F994776A-187E-9540-9EA4-8D5781AB769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 descr="A white surface with black dots&#10;&#10;AI-generated content may be incorrect.">
            <a:extLst>
              <a:ext uri="{FF2B5EF4-FFF2-40B4-BE49-F238E27FC236}">
                <a16:creationId xmlns:a16="http://schemas.microsoft.com/office/drawing/2014/main" id="{67C5331D-FFEE-DF78-A969-478254A069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34000" y="3067050"/>
            <a:ext cx="1524000" cy="723900"/>
          </a:xfrm>
          <a:prstGeom prst="rect">
            <a:avLst/>
          </a:prstGeom>
        </p:spPr>
      </p:pic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8F238A5C-5F0A-55DB-A704-C03374DDF65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199" y="1806112"/>
            <a:ext cx="11266713" cy="4311995"/>
          </a:xfrm>
          <a:prstGeom prst="rect">
            <a:avLst/>
          </a:prstGeo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itle 6">
            <a:extLst>
              <a:ext uri="{FF2B5EF4-FFF2-40B4-BE49-F238E27FC236}">
                <a16:creationId xmlns:a16="http://schemas.microsoft.com/office/drawing/2014/main" id="{4F707A8D-CDA5-DCF6-3DE8-B8D532F12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468" y="559559"/>
            <a:ext cx="7795489" cy="577902"/>
          </a:xfrm>
        </p:spPr>
        <p:txBody>
          <a:bodyPr>
            <a:noAutofit/>
          </a:bodyPr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Text Placeholder 13">
            <a:extLst>
              <a:ext uri="{FF2B5EF4-FFF2-40B4-BE49-F238E27FC236}">
                <a16:creationId xmlns:a16="http://schemas.microsoft.com/office/drawing/2014/main" id="{83AB1058-23CB-BFCB-B5BF-BE1FA7C440C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1188925"/>
            <a:ext cx="11277444" cy="3657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 b="1" i="0" baseline="0">
                <a:solidFill>
                  <a:schemeClr val="accent3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FE98FF4-28C2-911E-02C5-F149F904D0F6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8" y="383880"/>
            <a:ext cx="8651812" cy="11359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9DE45F2-8CD6-825D-3371-106FE400C6D2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8" y="6483231"/>
            <a:ext cx="10738263" cy="0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7F23650A-FDA8-D081-8251-30BF7CD47E2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5698" y="356067"/>
            <a:ext cx="2129834" cy="381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647185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Slide-Gray-BottomLogo">
    <p:bg>
      <p:bgPr>
        <a:solidFill>
          <a:srgbClr val="E9E6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2">
            <a:extLst>
              <a:ext uri="{FF2B5EF4-FFF2-40B4-BE49-F238E27FC236}">
                <a16:creationId xmlns:a16="http://schemas.microsoft.com/office/drawing/2014/main" id="{1D1F6165-FBF1-BEBF-4CC5-72ACD4268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57199" y="6300668"/>
            <a:ext cx="1100137" cy="365125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F994776A-187E-9540-9EA4-8D5781AB769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13">
            <a:extLst>
              <a:ext uri="{FF2B5EF4-FFF2-40B4-BE49-F238E27FC236}">
                <a16:creationId xmlns:a16="http://schemas.microsoft.com/office/drawing/2014/main" id="{821A5712-427E-C81F-9C98-C6F20D2F514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1188925"/>
            <a:ext cx="11277444" cy="3657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 b="1" i="0" baseline="0">
                <a:solidFill>
                  <a:schemeClr val="accent3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5" name="Text Placeholder 11">
            <a:extLst>
              <a:ext uri="{FF2B5EF4-FFF2-40B4-BE49-F238E27FC236}">
                <a16:creationId xmlns:a16="http://schemas.microsoft.com/office/drawing/2014/main" id="{9E679DDF-2879-4EBB-47B1-F98AE617766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199" y="1806112"/>
            <a:ext cx="11266713" cy="4100561"/>
          </a:xfrm>
          <a:prstGeom prst="rect">
            <a:avLst/>
          </a:prstGeo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itle 6">
            <a:extLst>
              <a:ext uri="{FF2B5EF4-FFF2-40B4-BE49-F238E27FC236}">
                <a16:creationId xmlns:a16="http://schemas.microsoft.com/office/drawing/2014/main" id="{838DAEA0-419D-57DE-626C-769496EF8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468" y="559559"/>
            <a:ext cx="11299064" cy="577902"/>
          </a:xfrm>
        </p:spPr>
        <p:txBody>
          <a:bodyPr>
            <a:noAutofit/>
          </a:bodyPr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B670A0F-5BE9-4B20-C2B0-A6FFBB585409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7" y="395239"/>
            <a:ext cx="11299065" cy="0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CB91CCD-C712-0B63-B932-D884A63E7D8A}"/>
              </a:ext>
            </a:extLst>
          </p:cNvPr>
          <p:cNvCxnSpPr>
            <a:cxnSpLocks/>
          </p:cNvCxnSpPr>
          <p:nvPr userDrawn="1"/>
        </p:nvCxnSpPr>
        <p:spPr>
          <a:xfrm flipH="1">
            <a:off x="1007267" y="6471698"/>
            <a:ext cx="8151973" cy="11532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5B4F757-AA0A-C094-1BAC-7A9B130C193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5698" y="6089236"/>
            <a:ext cx="2129834" cy="381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83442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Slide-Gray">
    <p:bg>
      <p:bgPr>
        <a:solidFill>
          <a:srgbClr val="E9E6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3">
            <a:extLst>
              <a:ext uri="{FF2B5EF4-FFF2-40B4-BE49-F238E27FC236}">
                <a16:creationId xmlns:a16="http://schemas.microsoft.com/office/drawing/2014/main" id="{821A5712-427E-C81F-9C98-C6F20D2F514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1188925"/>
            <a:ext cx="11277444" cy="3657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 b="1" i="0" baseline="0">
                <a:solidFill>
                  <a:schemeClr val="accent3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5" name="Text Placeholder 11">
            <a:extLst>
              <a:ext uri="{FF2B5EF4-FFF2-40B4-BE49-F238E27FC236}">
                <a16:creationId xmlns:a16="http://schemas.microsoft.com/office/drawing/2014/main" id="{9E679DDF-2879-4EBB-47B1-F98AE617766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199" y="1806112"/>
            <a:ext cx="11266713" cy="4100561"/>
          </a:xfrm>
          <a:prstGeom prst="rect">
            <a:avLst/>
          </a:prstGeo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itle 6">
            <a:extLst>
              <a:ext uri="{FF2B5EF4-FFF2-40B4-BE49-F238E27FC236}">
                <a16:creationId xmlns:a16="http://schemas.microsoft.com/office/drawing/2014/main" id="{838DAEA0-419D-57DE-626C-769496EF8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468" y="559559"/>
            <a:ext cx="11299064" cy="577902"/>
          </a:xfrm>
        </p:spPr>
        <p:txBody>
          <a:bodyPr>
            <a:noAutofit/>
          </a:bodyPr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B670A0F-5BE9-4B20-C2B0-A6FFBB585409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7" y="395239"/>
            <a:ext cx="11299065" cy="0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2">
            <a:extLst>
              <a:ext uri="{FF2B5EF4-FFF2-40B4-BE49-F238E27FC236}">
                <a16:creationId xmlns:a16="http://schemas.microsoft.com/office/drawing/2014/main" id="{B5F889AD-C085-DAF8-AEF4-888A2C575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663" y="6300668"/>
            <a:ext cx="1100137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F994776A-187E-9540-9EA4-8D5781AB769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95131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Slide-Gold-TopLog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FBE18F7-5A47-308E-21EC-7BC52E6FFA50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8" y="383880"/>
            <a:ext cx="8651812" cy="113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2">
            <a:extLst>
              <a:ext uri="{FF2B5EF4-FFF2-40B4-BE49-F238E27FC236}">
                <a16:creationId xmlns:a16="http://schemas.microsoft.com/office/drawing/2014/main" id="{6D0D03EF-0A23-AEEB-013C-8142A602A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663" y="6300668"/>
            <a:ext cx="1100137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F994776A-187E-9540-9EA4-8D5781AB769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4D173FC-F72C-559C-F454-857ABE1F1636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8" y="6483231"/>
            <a:ext cx="1073826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3DE1970D-09D6-D138-4789-0CE4B768A5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199" y="1806112"/>
            <a:ext cx="11266713" cy="4311995"/>
          </a:xfrm>
          <a:prstGeom prst="rect">
            <a:avLst/>
          </a:prstGeo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itle 6">
            <a:extLst>
              <a:ext uri="{FF2B5EF4-FFF2-40B4-BE49-F238E27FC236}">
                <a16:creationId xmlns:a16="http://schemas.microsoft.com/office/drawing/2014/main" id="{726BE45A-A390-5653-D020-7289EB8F9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468" y="559559"/>
            <a:ext cx="7795489" cy="577902"/>
          </a:xfrm>
        </p:spPr>
        <p:txBody>
          <a:bodyPr>
            <a:noAutofit/>
          </a:bodyPr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13">
            <a:extLst>
              <a:ext uri="{FF2B5EF4-FFF2-40B4-BE49-F238E27FC236}">
                <a16:creationId xmlns:a16="http://schemas.microsoft.com/office/drawing/2014/main" id="{B571FA08-40AA-6E7F-584E-D8D51D028F2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1188925"/>
            <a:ext cx="11277444" cy="3657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 b="1" i="0" baseline="0">
                <a:solidFill>
                  <a:schemeClr val="tx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1A29A5C2-B265-9E3B-3C12-F101C8E109F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5698" y="356067"/>
            <a:ext cx="2129834" cy="381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92463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Slide-Gold-BottomLog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4ECEF9E-3A6E-C6FF-42DA-EDF0D1D98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57199" y="6300668"/>
            <a:ext cx="1100137" cy="365125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F994776A-187E-9540-9EA4-8D5781AB769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FBE18F7-5A47-308E-21EC-7BC52E6FFA50}"/>
              </a:ext>
            </a:extLst>
          </p:cNvPr>
          <p:cNvCxnSpPr>
            <a:cxnSpLocks/>
          </p:cNvCxnSpPr>
          <p:nvPr userDrawn="1"/>
        </p:nvCxnSpPr>
        <p:spPr>
          <a:xfrm flipH="1">
            <a:off x="1007267" y="6471698"/>
            <a:ext cx="8151973" cy="115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4B41341A-DEFD-637E-AFE4-3ADF7FF54B69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7" y="395239"/>
            <a:ext cx="1129906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13">
            <a:extLst>
              <a:ext uri="{FF2B5EF4-FFF2-40B4-BE49-F238E27FC236}">
                <a16:creationId xmlns:a16="http://schemas.microsoft.com/office/drawing/2014/main" id="{8EA537CD-C6A0-BE20-6371-38B941BB094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1188925"/>
            <a:ext cx="11277444" cy="3657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 b="1" i="0" baseline="0">
                <a:solidFill>
                  <a:schemeClr val="tx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26F0D643-2A33-8C05-8A50-0CEE8621CDC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199" y="1806113"/>
            <a:ext cx="11266713" cy="4034468"/>
          </a:xfrm>
          <a:prstGeom prst="rect">
            <a:avLst/>
          </a:prstGeo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itle 6">
            <a:extLst>
              <a:ext uri="{FF2B5EF4-FFF2-40B4-BE49-F238E27FC236}">
                <a16:creationId xmlns:a16="http://schemas.microsoft.com/office/drawing/2014/main" id="{D17FD12F-58BF-BA50-7FEA-7B86D6EB8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468" y="559559"/>
            <a:ext cx="11299064" cy="577902"/>
          </a:xfrm>
        </p:spPr>
        <p:txBody>
          <a:bodyPr>
            <a:noAutofit/>
          </a:bodyPr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CC7F1CE-0D6B-B567-961B-BEDCA1DC62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5698" y="6089236"/>
            <a:ext cx="2129834" cy="381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77987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Slide-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4B41341A-DEFD-637E-AFE4-3ADF7FF54B69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7" y="395239"/>
            <a:ext cx="1129906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13">
            <a:extLst>
              <a:ext uri="{FF2B5EF4-FFF2-40B4-BE49-F238E27FC236}">
                <a16:creationId xmlns:a16="http://schemas.microsoft.com/office/drawing/2014/main" id="{8EA537CD-C6A0-BE20-6371-38B941BB094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1188925"/>
            <a:ext cx="11277444" cy="3657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 b="1" i="0" baseline="0">
                <a:solidFill>
                  <a:schemeClr val="tx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26F0D643-2A33-8C05-8A50-0CEE8621CDC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199" y="1806113"/>
            <a:ext cx="11266713" cy="4034468"/>
          </a:xfrm>
          <a:prstGeom prst="rect">
            <a:avLst/>
          </a:prstGeo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itle 6">
            <a:extLst>
              <a:ext uri="{FF2B5EF4-FFF2-40B4-BE49-F238E27FC236}">
                <a16:creationId xmlns:a16="http://schemas.microsoft.com/office/drawing/2014/main" id="{D17FD12F-58BF-BA50-7FEA-7B86D6EB8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468" y="559559"/>
            <a:ext cx="11299064" cy="577902"/>
          </a:xfrm>
        </p:spPr>
        <p:txBody>
          <a:bodyPr>
            <a:noAutofit/>
          </a:bodyPr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C07BF70C-1670-9925-2F30-E6E4D1189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663" y="6300668"/>
            <a:ext cx="1100137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F994776A-187E-9540-9EA4-8D5781AB769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0801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-H-Blk-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1870E27-202E-F717-3FB6-D69451DF139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64383" y="2320849"/>
            <a:ext cx="9042305" cy="1215754"/>
          </a:xfrm>
        </p:spPr>
        <p:txBody>
          <a:bodyPr>
            <a:noAutofit/>
          </a:bodyPr>
          <a:lstStyle>
            <a:lvl1pPr algn="ctr">
              <a:defRPr sz="72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F3E966E-ACAB-E285-70D0-66AC08DF138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14271" y="3918436"/>
            <a:ext cx="7763458" cy="44926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FontTx/>
              <a:buNone/>
              <a:defRPr sz="2400" b="1" i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6FFA1BC-72F9-9048-3E39-D300A3A6A5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14271" y="440279"/>
            <a:ext cx="7763458" cy="4492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FontTx/>
              <a:buNone/>
              <a:defRPr sz="16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fld id="{C7124C19-F609-8C4C-8116-78E353E3E672}" type="datetime1">
              <a:rPr lang="en-US" smtClean="0"/>
              <a:t>3/29/23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EAFCB6E-FC6C-E2CE-03FA-F78F9B7C6DD9}"/>
              </a:ext>
            </a:extLst>
          </p:cNvPr>
          <p:cNvSpPr/>
          <p:nvPr userDrawn="1"/>
        </p:nvSpPr>
        <p:spPr>
          <a:xfrm>
            <a:off x="379718" y="328641"/>
            <a:ext cx="11411633" cy="6200718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6F74CD9-C907-54E6-4B32-EF35B304F80F}"/>
              </a:ext>
            </a:extLst>
          </p:cNvPr>
          <p:cNvSpPr/>
          <p:nvPr userDrawn="1"/>
        </p:nvSpPr>
        <p:spPr>
          <a:xfrm>
            <a:off x="3815888" y="6153664"/>
            <a:ext cx="4560224" cy="70433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E9C6BFF4-0AED-1141-33D3-3DC697EE0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0521" y="6067528"/>
            <a:ext cx="1100137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  <a:latin typeface="Arial" panose="020B0604020202020204" pitchFamily="34" charset="0"/>
              </a:defRPr>
            </a:lvl1pPr>
          </a:lstStyle>
          <a:p>
            <a:fld id="{F994776A-187E-9540-9EA4-8D5781AB769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DC31B3A-3834-8C64-0315-AECA4A4AA8B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75649" y="5976334"/>
            <a:ext cx="3240703" cy="583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45279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Slide-Blk-TopLog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FBE18F7-5A47-308E-21EC-7BC52E6FFA50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8" y="383880"/>
            <a:ext cx="8651812" cy="11359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2">
            <a:extLst>
              <a:ext uri="{FF2B5EF4-FFF2-40B4-BE49-F238E27FC236}">
                <a16:creationId xmlns:a16="http://schemas.microsoft.com/office/drawing/2014/main" id="{6D0D03EF-0A23-AEEB-013C-8142A602A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663" y="6300668"/>
            <a:ext cx="1100137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  <a:latin typeface="Arial" panose="020B0604020202020204" pitchFamily="34" charset="0"/>
              </a:defRPr>
            </a:lvl1pPr>
          </a:lstStyle>
          <a:p>
            <a:fld id="{F994776A-187E-9540-9EA4-8D5781AB769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4D173FC-F72C-559C-F454-857ABE1F1636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8" y="6483231"/>
            <a:ext cx="10738263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13">
            <a:extLst>
              <a:ext uri="{FF2B5EF4-FFF2-40B4-BE49-F238E27FC236}">
                <a16:creationId xmlns:a16="http://schemas.microsoft.com/office/drawing/2014/main" id="{2D13AD09-C8AB-ADF0-A08B-FAF18E9DA89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1188925"/>
            <a:ext cx="11277444" cy="3657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 b="1" i="0" baseline="0">
                <a:solidFill>
                  <a:schemeClr val="accent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F12A313A-32B5-D27C-11F8-518F22250F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199" y="1806113"/>
            <a:ext cx="11266713" cy="4034468"/>
          </a:xfrm>
          <a:prstGeom prst="rect">
            <a:avLst/>
          </a:prstGeo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18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itle 6">
            <a:extLst>
              <a:ext uri="{FF2B5EF4-FFF2-40B4-BE49-F238E27FC236}">
                <a16:creationId xmlns:a16="http://schemas.microsoft.com/office/drawing/2014/main" id="{4EC2A2E5-91A3-D03B-3912-EA3D5725A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468" y="559559"/>
            <a:ext cx="7795489" cy="577902"/>
          </a:xfrm>
        </p:spPr>
        <p:txBody>
          <a:bodyPr>
            <a:noAutofit/>
          </a:bodyPr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CFA54-6876-F4A3-C002-CCD527CC9C5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5699" y="347215"/>
            <a:ext cx="2129834" cy="383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88918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Slide-Blk-BottomLog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4ECEF9E-3A6E-C6FF-42DA-EDF0D1D98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57199" y="6300668"/>
            <a:ext cx="1100137" cy="365125"/>
          </a:xfrm>
        </p:spPr>
        <p:txBody>
          <a:bodyPr/>
          <a:lstStyle>
            <a:lvl1pPr algn="l">
              <a:defRPr>
                <a:solidFill>
                  <a:schemeClr val="bg2"/>
                </a:solidFill>
                <a:latin typeface="Arial" panose="020B0604020202020204" pitchFamily="34" charset="0"/>
              </a:defRPr>
            </a:lvl1pPr>
          </a:lstStyle>
          <a:p>
            <a:fld id="{F994776A-187E-9540-9EA4-8D5781AB769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FBE18F7-5A47-308E-21EC-7BC52E6FFA50}"/>
              </a:ext>
            </a:extLst>
          </p:cNvPr>
          <p:cNvCxnSpPr>
            <a:cxnSpLocks/>
          </p:cNvCxnSpPr>
          <p:nvPr userDrawn="1"/>
        </p:nvCxnSpPr>
        <p:spPr>
          <a:xfrm flipH="1">
            <a:off x="1007267" y="6471698"/>
            <a:ext cx="8151973" cy="11532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4B41341A-DEFD-637E-AFE4-3ADF7FF54B69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7" y="395239"/>
            <a:ext cx="11299065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ABF239E0-E797-8DEC-DB93-CE30C2D5C35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1188925"/>
            <a:ext cx="11277444" cy="3657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 b="1" i="0" baseline="0">
                <a:solidFill>
                  <a:schemeClr val="accent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71FA3952-DBC2-BF11-CB8A-3BDECCA95F9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199" y="1806113"/>
            <a:ext cx="11266713" cy="4034468"/>
          </a:xfrm>
          <a:prstGeom prst="rect">
            <a:avLst/>
          </a:prstGeo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18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itle 6">
            <a:extLst>
              <a:ext uri="{FF2B5EF4-FFF2-40B4-BE49-F238E27FC236}">
                <a16:creationId xmlns:a16="http://schemas.microsoft.com/office/drawing/2014/main" id="{43A33CF7-62A6-52DD-3D31-F09F39787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468" y="559559"/>
            <a:ext cx="11299064" cy="577902"/>
          </a:xfrm>
        </p:spPr>
        <p:txBody>
          <a:bodyPr>
            <a:noAutofit/>
          </a:bodyPr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440DF52-7120-C844-6192-7F147449EE7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5699" y="6115480"/>
            <a:ext cx="2129834" cy="383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91108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Slide-Bl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4B41341A-DEFD-637E-AFE4-3ADF7FF54B69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7" y="395239"/>
            <a:ext cx="11299065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ABF239E0-E797-8DEC-DB93-CE30C2D5C35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1188925"/>
            <a:ext cx="11277444" cy="3657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 b="1" i="0" baseline="0">
                <a:solidFill>
                  <a:schemeClr val="accent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71FA3952-DBC2-BF11-CB8A-3BDECCA95F9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199" y="1806113"/>
            <a:ext cx="11266713" cy="4034468"/>
          </a:xfrm>
          <a:prstGeom prst="rect">
            <a:avLst/>
          </a:prstGeo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18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itle 6">
            <a:extLst>
              <a:ext uri="{FF2B5EF4-FFF2-40B4-BE49-F238E27FC236}">
                <a16:creationId xmlns:a16="http://schemas.microsoft.com/office/drawing/2014/main" id="{43A33CF7-62A6-52DD-3D31-F09F39787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468" y="559559"/>
            <a:ext cx="11299064" cy="577902"/>
          </a:xfrm>
        </p:spPr>
        <p:txBody>
          <a:bodyPr>
            <a:noAutofit/>
          </a:bodyPr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2">
            <a:extLst>
              <a:ext uri="{FF2B5EF4-FFF2-40B4-BE49-F238E27FC236}">
                <a16:creationId xmlns:a16="http://schemas.microsoft.com/office/drawing/2014/main" id="{5EB65EF1-9FF4-643C-B66B-79917C396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663" y="6300668"/>
            <a:ext cx="1100137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  <a:latin typeface="Arial" panose="020B0604020202020204" pitchFamily="34" charset="0"/>
              </a:defRPr>
            </a:lvl1pPr>
          </a:lstStyle>
          <a:p>
            <a:fld id="{F994776A-187E-9540-9EA4-8D5781AB769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37456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Slide-1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628D381-488B-4C1C-32F0-1D389C1FF7E3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68086" y="1780112"/>
            <a:ext cx="11266714" cy="451832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Slide Number Placeholder 2">
            <a:extLst>
              <a:ext uri="{FF2B5EF4-FFF2-40B4-BE49-F238E27FC236}">
                <a16:creationId xmlns:a16="http://schemas.microsoft.com/office/drawing/2014/main" id="{59EDA826-C5D6-64A2-A4FD-A5406FCBF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663" y="6300668"/>
            <a:ext cx="1100137" cy="365125"/>
          </a:xfrm>
        </p:spPr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F994776A-187E-9540-9EA4-8D5781AB769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FAC08060-C6F6-7E6F-3601-5CF3F03D844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1188925"/>
            <a:ext cx="11277444" cy="3657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 b="1" i="0" baseline="0">
                <a:solidFill>
                  <a:schemeClr val="accent4">
                    <a:lumMod val="65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17" name="Title 6">
            <a:extLst>
              <a:ext uri="{FF2B5EF4-FFF2-40B4-BE49-F238E27FC236}">
                <a16:creationId xmlns:a16="http://schemas.microsoft.com/office/drawing/2014/main" id="{0C220EB2-A62E-457F-BF7D-12B956A22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468" y="559559"/>
            <a:ext cx="7795489" cy="577902"/>
          </a:xfrm>
        </p:spPr>
        <p:txBody>
          <a:bodyPr>
            <a:noAutofit/>
          </a:bodyPr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0A558B71-7650-1E4A-BDBF-7B1704874F75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8" y="383880"/>
            <a:ext cx="8651812" cy="11359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EB6243B-DE8E-EF59-91E8-8D9FFB723FCD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8" y="6483231"/>
            <a:ext cx="10738263" cy="0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8EDAD1B4-9BF0-479D-54C4-69BBDD72AFD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5698" y="356067"/>
            <a:ext cx="2129834" cy="381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690368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Slide-2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D59E3ED-7921-E7F3-A0A2-0467597EF7ED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8086" y="1843741"/>
            <a:ext cx="5413169" cy="439033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F449F3F-4187-E891-E28D-ABAA40118134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309157" y="1843741"/>
            <a:ext cx="5425643" cy="439033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Slide Number Placeholder 2">
            <a:extLst>
              <a:ext uri="{FF2B5EF4-FFF2-40B4-BE49-F238E27FC236}">
                <a16:creationId xmlns:a16="http://schemas.microsoft.com/office/drawing/2014/main" id="{DB959CD6-F6BC-D15F-EB41-56ADFEEA0C2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0634663" y="6379498"/>
            <a:ext cx="1100137" cy="365125"/>
          </a:xfrm>
        </p:spPr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F994776A-187E-9540-9EA4-8D5781AB769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Title 6">
            <a:extLst>
              <a:ext uri="{FF2B5EF4-FFF2-40B4-BE49-F238E27FC236}">
                <a16:creationId xmlns:a16="http://schemas.microsoft.com/office/drawing/2014/main" id="{D558BBE9-0B7C-5984-3113-C19DB69A3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468" y="559559"/>
            <a:ext cx="7795489" cy="577902"/>
          </a:xfrm>
        </p:spPr>
        <p:txBody>
          <a:bodyPr>
            <a:noAutofit/>
          </a:bodyPr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13">
            <a:extLst>
              <a:ext uri="{FF2B5EF4-FFF2-40B4-BE49-F238E27FC236}">
                <a16:creationId xmlns:a16="http://schemas.microsoft.com/office/drawing/2014/main" id="{B2726547-286D-3293-113A-6991E1237ED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1188925"/>
            <a:ext cx="11277444" cy="3657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 b="1" i="0" baseline="0">
                <a:solidFill>
                  <a:schemeClr val="accent4">
                    <a:lumMod val="65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CF6E7336-AD54-2CA3-7EE3-51A499AF3A30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8" y="383880"/>
            <a:ext cx="8651812" cy="11359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7D11F12-C985-F4EE-5C6C-A67641EB4C50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8" y="6483231"/>
            <a:ext cx="10738263" cy="0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0013E041-9588-3860-2672-E3B8E8309A9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5698" y="356067"/>
            <a:ext cx="2129834" cy="381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9634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Slide-3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D59E3ED-7921-E7F3-A0A2-0467597EF7ED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8087" y="1864120"/>
            <a:ext cx="3507565" cy="439033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66D77F14-E88B-D0A5-6F63-E4DA45A7CD6B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4342217" y="1864119"/>
            <a:ext cx="3507565" cy="439033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A95E987-1BAB-5DE6-3A52-75935C62985E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8243137" y="1864118"/>
            <a:ext cx="3507565" cy="439033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Slide Number Placeholder 2">
            <a:extLst>
              <a:ext uri="{FF2B5EF4-FFF2-40B4-BE49-F238E27FC236}">
                <a16:creationId xmlns:a16="http://schemas.microsoft.com/office/drawing/2014/main" id="{DAA7A59B-9939-34CC-1F66-11B66E245B2C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0634663" y="6379498"/>
            <a:ext cx="1100137" cy="365125"/>
          </a:xfrm>
        </p:spPr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F994776A-187E-9540-9EA4-8D5781AB769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Title 6">
            <a:extLst>
              <a:ext uri="{FF2B5EF4-FFF2-40B4-BE49-F238E27FC236}">
                <a16:creationId xmlns:a16="http://schemas.microsoft.com/office/drawing/2014/main" id="{40060F8F-6684-099F-69AE-7C372BD3D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468" y="559559"/>
            <a:ext cx="7795489" cy="577902"/>
          </a:xfrm>
        </p:spPr>
        <p:txBody>
          <a:bodyPr>
            <a:noAutofit/>
          </a:bodyPr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Text Placeholder 13">
            <a:extLst>
              <a:ext uri="{FF2B5EF4-FFF2-40B4-BE49-F238E27FC236}">
                <a16:creationId xmlns:a16="http://schemas.microsoft.com/office/drawing/2014/main" id="{E792BD4B-9140-0842-CD39-F66A0FEC047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1188925"/>
            <a:ext cx="11277444" cy="3657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 b="1" i="0" baseline="0">
                <a:solidFill>
                  <a:schemeClr val="accent4">
                    <a:lumMod val="65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8DB69B9-CCE1-3F97-77FB-760D2D331E22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8" y="383880"/>
            <a:ext cx="8651812" cy="11359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92155D3F-DC8A-8E2E-E06A-303BE28022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5698" y="356067"/>
            <a:ext cx="2129834" cy="381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171451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Slide-2Column-S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2">
            <a:extLst>
              <a:ext uri="{FF2B5EF4-FFF2-40B4-BE49-F238E27FC236}">
                <a16:creationId xmlns:a16="http://schemas.microsoft.com/office/drawing/2014/main" id="{DAA7A59B-9939-34CC-1F66-11B66E245B2C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0634663" y="6379498"/>
            <a:ext cx="1100137" cy="365125"/>
          </a:xfrm>
        </p:spPr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F994776A-187E-9540-9EA4-8D5781AB769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Title 6">
            <a:extLst>
              <a:ext uri="{FF2B5EF4-FFF2-40B4-BE49-F238E27FC236}">
                <a16:creationId xmlns:a16="http://schemas.microsoft.com/office/drawing/2014/main" id="{40060F8F-6684-099F-69AE-7C372BD3D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468" y="559559"/>
            <a:ext cx="7795489" cy="577902"/>
          </a:xfrm>
        </p:spPr>
        <p:txBody>
          <a:bodyPr>
            <a:noAutofit/>
          </a:bodyPr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Text Placeholder 13">
            <a:extLst>
              <a:ext uri="{FF2B5EF4-FFF2-40B4-BE49-F238E27FC236}">
                <a16:creationId xmlns:a16="http://schemas.microsoft.com/office/drawing/2014/main" id="{E792BD4B-9140-0842-CD39-F66A0FEC047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1188925"/>
            <a:ext cx="11277444" cy="3657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 b="1" i="0" baseline="0">
                <a:solidFill>
                  <a:schemeClr val="accent4">
                    <a:lumMod val="65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30047E3A-D7D1-78F3-874A-5A65F92B34A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30909" y="1986537"/>
            <a:ext cx="4037990" cy="392954"/>
          </a:xfrm>
          <a:prstGeom prst="rect">
            <a:avLst/>
          </a:prstGeo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24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Stat Title</a:t>
            </a:r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26938F75-871C-74A6-F57C-8E904F26213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130909" y="2489331"/>
            <a:ext cx="4037990" cy="750570"/>
          </a:xfrm>
          <a:prstGeom prst="rect">
            <a:avLst/>
          </a:prstGeo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6000" b="1" baseline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0.00K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BC13A7B3-B727-52BC-C86A-E3A82D0B6A7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130909" y="3354401"/>
            <a:ext cx="4037990" cy="362993"/>
          </a:xfrm>
          <a:prstGeom prst="rect">
            <a:avLst/>
          </a:prstGeo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1600" b="1" i="0" baseline="0">
                <a:solidFill>
                  <a:schemeClr val="tx2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Additional info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A74E11FE-D3C6-2BC6-8191-2DE6002017DE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1128487" y="4201233"/>
            <a:ext cx="4026126" cy="188968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EA6C7F5F-3326-F65B-8B6F-E4CD2568FE5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098422" y="1977833"/>
            <a:ext cx="4037990" cy="392954"/>
          </a:xfrm>
          <a:prstGeom prst="rect">
            <a:avLst/>
          </a:prstGeo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24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Stat Title</a:t>
            </a:r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64E6458-C08E-7055-7668-21E0E193F75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98422" y="2480627"/>
            <a:ext cx="4037990" cy="750570"/>
          </a:xfrm>
          <a:prstGeom prst="rect">
            <a:avLst/>
          </a:prstGeo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6000" b="1" baseline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0.00K</a:t>
            </a:r>
          </a:p>
        </p:txBody>
      </p:sp>
      <p:sp>
        <p:nvSpPr>
          <p:cNvPr id="5" name="Text Placeholder 11">
            <a:extLst>
              <a:ext uri="{FF2B5EF4-FFF2-40B4-BE49-F238E27FC236}">
                <a16:creationId xmlns:a16="http://schemas.microsoft.com/office/drawing/2014/main" id="{8F42163C-BC1F-1633-90F2-C6EFF0F34A8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098422" y="3345697"/>
            <a:ext cx="4037990" cy="362993"/>
          </a:xfrm>
          <a:prstGeom prst="rect">
            <a:avLst/>
          </a:prstGeo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1600" b="1" i="0" baseline="0">
                <a:solidFill>
                  <a:schemeClr val="tx2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Additional info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C770428-549B-E733-CDCC-C96387B33B29}"/>
              </a:ext>
            </a:extLst>
          </p:cNvPr>
          <p:cNvSpPr>
            <a:spLocks noGrp="1"/>
          </p:cNvSpPr>
          <p:nvPr>
            <p:ph idx="25"/>
          </p:nvPr>
        </p:nvSpPr>
        <p:spPr>
          <a:xfrm>
            <a:off x="6096000" y="4192529"/>
            <a:ext cx="4026126" cy="188968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2A787A-C58D-39C6-8893-EE7682FBF34A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8" y="383880"/>
            <a:ext cx="8651812" cy="11359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DF706D76-4A2A-A79B-3DB2-B2AAD8710F2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5698" y="356067"/>
            <a:ext cx="2129834" cy="381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14254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Slide-3Column-S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2">
            <a:extLst>
              <a:ext uri="{FF2B5EF4-FFF2-40B4-BE49-F238E27FC236}">
                <a16:creationId xmlns:a16="http://schemas.microsoft.com/office/drawing/2014/main" id="{DAA7A59B-9939-34CC-1F66-11B66E245B2C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0634663" y="6379498"/>
            <a:ext cx="1100137" cy="365125"/>
          </a:xfrm>
        </p:spPr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F994776A-187E-9540-9EA4-8D5781AB769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Title 6">
            <a:extLst>
              <a:ext uri="{FF2B5EF4-FFF2-40B4-BE49-F238E27FC236}">
                <a16:creationId xmlns:a16="http://schemas.microsoft.com/office/drawing/2014/main" id="{40060F8F-6684-099F-69AE-7C372BD3D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468" y="559559"/>
            <a:ext cx="7795489" cy="577902"/>
          </a:xfrm>
        </p:spPr>
        <p:txBody>
          <a:bodyPr>
            <a:noAutofit/>
          </a:bodyPr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Text Placeholder 13">
            <a:extLst>
              <a:ext uri="{FF2B5EF4-FFF2-40B4-BE49-F238E27FC236}">
                <a16:creationId xmlns:a16="http://schemas.microsoft.com/office/drawing/2014/main" id="{E792BD4B-9140-0842-CD39-F66A0FEC047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1188925"/>
            <a:ext cx="11277444" cy="3657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 b="1" i="0" baseline="0">
                <a:solidFill>
                  <a:schemeClr val="accent4">
                    <a:lumMod val="65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30047E3A-D7D1-78F3-874A-5A65F92B34A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0509" y="1986537"/>
            <a:ext cx="3517901" cy="392954"/>
          </a:xfrm>
          <a:prstGeom prst="rect">
            <a:avLst/>
          </a:prstGeo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24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Stat Title</a:t>
            </a:r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26938F75-871C-74A6-F57C-8E904F26213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70509" y="2489331"/>
            <a:ext cx="3517901" cy="750570"/>
          </a:xfrm>
          <a:prstGeom prst="rect">
            <a:avLst/>
          </a:prstGeo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6000" b="1" baseline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0.00K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BC13A7B3-B727-52BC-C86A-E3A82D0B6A7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70509" y="3354401"/>
            <a:ext cx="3517901" cy="362993"/>
          </a:xfrm>
          <a:prstGeom prst="rect">
            <a:avLst/>
          </a:prstGeo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1600" b="1" i="0" baseline="0">
                <a:solidFill>
                  <a:schemeClr val="tx2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Additional info</a:t>
            </a:r>
          </a:p>
        </p:txBody>
      </p:sp>
      <p:sp>
        <p:nvSpPr>
          <p:cNvPr id="20" name="Text Placeholder 11">
            <a:extLst>
              <a:ext uri="{FF2B5EF4-FFF2-40B4-BE49-F238E27FC236}">
                <a16:creationId xmlns:a16="http://schemas.microsoft.com/office/drawing/2014/main" id="{708C00C7-A22F-D282-0605-2A6E2034E5E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355482" y="1980190"/>
            <a:ext cx="3517901" cy="392954"/>
          </a:xfrm>
          <a:prstGeom prst="rect">
            <a:avLst/>
          </a:prstGeo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24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Stat Title</a:t>
            </a:r>
          </a:p>
        </p:txBody>
      </p:sp>
      <p:sp>
        <p:nvSpPr>
          <p:cNvPr id="22" name="Text Placeholder 11">
            <a:extLst>
              <a:ext uri="{FF2B5EF4-FFF2-40B4-BE49-F238E27FC236}">
                <a16:creationId xmlns:a16="http://schemas.microsoft.com/office/drawing/2014/main" id="{ADB55CCC-D621-D98E-0ECB-B10EAAA0A70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355482" y="2482984"/>
            <a:ext cx="3517901" cy="750570"/>
          </a:xfrm>
          <a:prstGeom prst="rect">
            <a:avLst/>
          </a:prstGeo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6000" b="1" baseline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0.00K</a:t>
            </a:r>
          </a:p>
        </p:txBody>
      </p:sp>
      <p:sp>
        <p:nvSpPr>
          <p:cNvPr id="23" name="Text Placeholder 11">
            <a:extLst>
              <a:ext uri="{FF2B5EF4-FFF2-40B4-BE49-F238E27FC236}">
                <a16:creationId xmlns:a16="http://schemas.microsoft.com/office/drawing/2014/main" id="{2573F117-89BE-3761-E7FE-6B1480F57FE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355482" y="3348054"/>
            <a:ext cx="3517901" cy="362993"/>
          </a:xfrm>
          <a:prstGeom prst="rect">
            <a:avLst/>
          </a:prstGeo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1600" b="1" i="0" baseline="0">
                <a:solidFill>
                  <a:schemeClr val="tx2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Additional info</a:t>
            </a:r>
          </a:p>
        </p:txBody>
      </p:sp>
      <p:sp>
        <p:nvSpPr>
          <p:cNvPr id="25" name="Text Placeholder 11">
            <a:extLst>
              <a:ext uri="{FF2B5EF4-FFF2-40B4-BE49-F238E27FC236}">
                <a16:creationId xmlns:a16="http://schemas.microsoft.com/office/drawing/2014/main" id="{5F95A66C-1C26-B8EB-CC82-8C70FF32409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203590" y="1980190"/>
            <a:ext cx="3517901" cy="392954"/>
          </a:xfrm>
          <a:prstGeom prst="rect">
            <a:avLst/>
          </a:prstGeo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24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Stat Title</a:t>
            </a:r>
          </a:p>
        </p:txBody>
      </p:sp>
      <p:sp>
        <p:nvSpPr>
          <p:cNvPr id="26" name="Text Placeholder 11">
            <a:extLst>
              <a:ext uri="{FF2B5EF4-FFF2-40B4-BE49-F238E27FC236}">
                <a16:creationId xmlns:a16="http://schemas.microsoft.com/office/drawing/2014/main" id="{FB4D7E54-B5B5-3662-1D24-F23FAB05CA0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203590" y="2482984"/>
            <a:ext cx="3517901" cy="750570"/>
          </a:xfrm>
          <a:prstGeom prst="rect">
            <a:avLst/>
          </a:prstGeo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6000" b="1" baseline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0.00K</a:t>
            </a:r>
          </a:p>
        </p:txBody>
      </p:sp>
      <p:sp>
        <p:nvSpPr>
          <p:cNvPr id="27" name="Text Placeholder 11">
            <a:extLst>
              <a:ext uri="{FF2B5EF4-FFF2-40B4-BE49-F238E27FC236}">
                <a16:creationId xmlns:a16="http://schemas.microsoft.com/office/drawing/2014/main" id="{1D327CF0-F1EA-C31C-2B1E-34010AF0AE4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203590" y="3348054"/>
            <a:ext cx="3517901" cy="362993"/>
          </a:xfrm>
          <a:prstGeom prst="rect">
            <a:avLst/>
          </a:prstGeo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1600" b="1" i="0" baseline="0">
                <a:solidFill>
                  <a:schemeClr val="tx2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Additional info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A74E11FE-D3C6-2BC6-8191-2DE6002017DE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8087" y="4201233"/>
            <a:ext cx="3507565" cy="188968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9E64259F-7EFF-2E8F-BE03-8E2DCDCB86BE}"/>
              </a:ext>
            </a:extLst>
          </p:cNvPr>
          <p:cNvSpPr>
            <a:spLocks noGrp="1"/>
          </p:cNvSpPr>
          <p:nvPr>
            <p:ph idx="31"/>
          </p:nvPr>
        </p:nvSpPr>
        <p:spPr>
          <a:xfrm>
            <a:off x="4342138" y="4188539"/>
            <a:ext cx="3507565" cy="188968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2311616D-A502-3368-FE0F-BFE3682E660E}"/>
              </a:ext>
            </a:extLst>
          </p:cNvPr>
          <p:cNvSpPr>
            <a:spLocks noGrp="1"/>
          </p:cNvSpPr>
          <p:nvPr>
            <p:ph idx="32"/>
          </p:nvPr>
        </p:nvSpPr>
        <p:spPr>
          <a:xfrm>
            <a:off x="8203590" y="4182193"/>
            <a:ext cx="3507565" cy="188968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3D14F4C-2324-C5DD-19D5-1EF488D87359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8" y="383880"/>
            <a:ext cx="8651812" cy="11359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4A67C095-89A8-66D4-033D-127BD51A740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5698" y="356067"/>
            <a:ext cx="2129834" cy="381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99221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Slide-2Column-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2">
            <a:extLst>
              <a:ext uri="{FF2B5EF4-FFF2-40B4-BE49-F238E27FC236}">
                <a16:creationId xmlns:a16="http://schemas.microsoft.com/office/drawing/2014/main" id="{DAA7A59B-9939-34CC-1F66-11B66E245B2C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0634663" y="6379498"/>
            <a:ext cx="1100137" cy="365125"/>
          </a:xfrm>
        </p:spPr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F994776A-187E-9540-9EA4-8D5781AB769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Title 6">
            <a:extLst>
              <a:ext uri="{FF2B5EF4-FFF2-40B4-BE49-F238E27FC236}">
                <a16:creationId xmlns:a16="http://schemas.microsoft.com/office/drawing/2014/main" id="{40060F8F-6684-099F-69AE-7C372BD3D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468" y="559559"/>
            <a:ext cx="7795489" cy="577902"/>
          </a:xfrm>
        </p:spPr>
        <p:txBody>
          <a:bodyPr>
            <a:noAutofit/>
          </a:bodyPr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Text Placeholder 13">
            <a:extLst>
              <a:ext uri="{FF2B5EF4-FFF2-40B4-BE49-F238E27FC236}">
                <a16:creationId xmlns:a16="http://schemas.microsoft.com/office/drawing/2014/main" id="{E792BD4B-9140-0842-CD39-F66A0FEC047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1188925"/>
            <a:ext cx="11277444" cy="3657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 b="1" i="0" baseline="0">
                <a:solidFill>
                  <a:schemeClr val="accent4">
                    <a:lumMod val="65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30047E3A-D7D1-78F3-874A-5A65F92B34A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30909" y="4633784"/>
            <a:ext cx="4037990" cy="486250"/>
          </a:xfrm>
          <a:prstGeom prst="rect">
            <a:avLst/>
          </a:prstGeom>
          <a:solidFill>
            <a:schemeClr val="accent3"/>
          </a:solidFill>
        </p:spPr>
        <p:txBody>
          <a:bodyPr numCol="1" anchor="ctr">
            <a:noAutofit/>
          </a:bodyPr>
          <a:lstStyle>
            <a:lvl1pPr marL="0" indent="0" algn="ctr" fontAlgn="t">
              <a:buFontTx/>
              <a:buNone/>
              <a:defRPr sz="20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Story Title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BC13A7B3-B727-52BC-C86A-E3A82D0B6A7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130909" y="5236171"/>
            <a:ext cx="4037990" cy="1070974"/>
          </a:xfrm>
          <a:prstGeom prst="rect">
            <a:avLst/>
          </a:prstGeo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1600" b="1" i="0" baseline="0">
                <a:solidFill>
                  <a:schemeClr val="tx2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Additional info</a:t>
            </a:r>
          </a:p>
        </p:txBody>
      </p:sp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EA6C7F5F-3326-F65B-8B6F-E4CD2568FE5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098422" y="4625080"/>
            <a:ext cx="4037990" cy="486250"/>
          </a:xfrm>
          <a:prstGeom prst="rect">
            <a:avLst/>
          </a:prstGeom>
          <a:solidFill>
            <a:schemeClr val="accent3"/>
          </a:solidFill>
        </p:spPr>
        <p:txBody>
          <a:bodyPr numCol="1" anchor="ctr">
            <a:noAutofit/>
          </a:bodyPr>
          <a:lstStyle>
            <a:lvl1pPr marL="0" indent="0" algn="ctr" fontAlgn="t">
              <a:buFontTx/>
              <a:buNone/>
              <a:defRPr sz="20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Story Title</a:t>
            </a:r>
          </a:p>
        </p:txBody>
      </p:sp>
      <p:sp>
        <p:nvSpPr>
          <p:cNvPr id="5" name="Text Placeholder 11">
            <a:extLst>
              <a:ext uri="{FF2B5EF4-FFF2-40B4-BE49-F238E27FC236}">
                <a16:creationId xmlns:a16="http://schemas.microsoft.com/office/drawing/2014/main" id="{8F42163C-BC1F-1633-90F2-C6EFF0F34A8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098422" y="5227467"/>
            <a:ext cx="4037990" cy="1070974"/>
          </a:xfrm>
          <a:prstGeom prst="rect">
            <a:avLst/>
          </a:prstGeo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1600" b="1" i="0" baseline="0">
                <a:solidFill>
                  <a:schemeClr val="tx2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Additional info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2A787A-C58D-39C6-8893-EE7682FBF34A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8" y="383880"/>
            <a:ext cx="8651812" cy="11359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DF706D76-4A2A-A79B-3DB2-B2AAD8710F2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5698" y="356067"/>
            <a:ext cx="2129834" cy="381235"/>
          </a:xfrm>
          <a:prstGeom prst="rect">
            <a:avLst/>
          </a:prstGeom>
        </p:spPr>
      </p:pic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626660B-FAF6-46BF-5C3D-8A771DDAFFAB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1128713" y="1888971"/>
            <a:ext cx="4037990" cy="2625191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Picture Placeholder 10">
            <a:extLst>
              <a:ext uri="{FF2B5EF4-FFF2-40B4-BE49-F238E27FC236}">
                <a16:creationId xmlns:a16="http://schemas.microsoft.com/office/drawing/2014/main" id="{1DCB9A12-C956-52BC-E697-428116CC55D2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098422" y="1888972"/>
            <a:ext cx="4037990" cy="2625191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43760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Slide-3Column-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2">
            <a:extLst>
              <a:ext uri="{FF2B5EF4-FFF2-40B4-BE49-F238E27FC236}">
                <a16:creationId xmlns:a16="http://schemas.microsoft.com/office/drawing/2014/main" id="{DAA7A59B-9939-34CC-1F66-11B66E245B2C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0634663" y="6379498"/>
            <a:ext cx="1100137" cy="365125"/>
          </a:xfrm>
        </p:spPr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F994776A-187E-9540-9EA4-8D5781AB769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Title 6">
            <a:extLst>
              <a:ext uri="{FF2B5EF4-FFF2-40B4-BE49-F238E27FC236}">
                <a16:creationId xmlns:a16="http://schemas.microsoft.com/office/drawing/2014/main" id="{40060F8F-6684-099F-69AE-7C372BD3D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468" y="559559"/>
            <a:ext cx="7795489" cy="577902"/>
          </a:xfrm>
        </p:spPr>
        <p:txBody>
          <a:bodyPr>
            <a:noAutofit/>
          </a:bodyPr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Text Placeholder 13">
            <a:extLst>
              <a:ext uri="{FF2B5EF4-FFF2-40B4-BE49-F238E27FC236}">
                <a16:creationId xmlns:a16="http://schemas.microsoft.com/office/drawing/2014/main" id="{E792BD4B-9140-0842-CD39-F66A0FEC047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1188925"/>
            <a:ext cx="11277444" cy="3657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 b="1" i="0" baseline="0">
                <a:solidFill>
                  <a:schemeClr val="accent4">
                    <a:lumMod val="65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3D14F4C-2324-C5DD-19D5-1EF488D87359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8" y="383880"/>
            <a:ext cx="8651812" cy="11359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4A67C095-89A8-66D4-033D-127BD51A740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5698" y="356067"/>
            <a:ext cx="2129834" cy="381235"/>
          </a:xfrm>
          <a:prstGeom prst="rect">
            <a:avLst/>
          </a:prstGeom>
        </p:spPr>
      </p:pic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90731C8-4C96-94A9-2DB0-75FD847E2D82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83041" y="4726645"/>
            <a:ext cx="3494807" cy="484608"/>
          </a:xfrm>
          <a:prstGeom prst="rect">
            <a:avLst/>
          </a:prstGeom>
          <a:solidFill>
            <a:schemeClr val="accent3"/>
          </a:solidFill>
        </p:spPr>
        <p:txBody>
          <a:bodyPr numCol="1" anchor="ctr">
            <a:noAutofit/>
          </a:bodyPr>
          <a:lstStyle>
            <a:lvl1pPr marL="0" indent="0" algn="ctr" fontAlgn="t">
              <a:buFontTx/>
              <a:buNone/>
              <a:defRPr sz="20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Story Title</a:t>
            </a: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7F58D3FC-09BB-8BB0-F12D-BADEAB68BE41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83041" y="5327390"/>
            <a:ext cx="3494807" cy="1070974"/>
          </a:xfrm>
          <a:prstGeom prst="rect">
            <a:avLst/>
          </a:prstGeo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1600" b="1" i="0" baseline="0">
                <a:solidFill>
                  <a:schemeClr val="tx2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Additional info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16896C1B-33DE-C941-C6B2-D79BD8803B5C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480845" y="1980190"/>
            <a:ext cx="3494807" cy="2625191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46BE92E7-B382-C90A-248E-E6022A45E544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342217" y="4732638"/>
            <a:ext cx="3494807" cy="484608"/>
          </a:xfrm>
          <a:prstGeom prst="rect">
            <a:avLst/>
          </a:prstGeom>
          <a:solidFill>
            <a:schemeClr val="accent3"/>
          </a:solidFill>
        </p:spPr>
        <p:txBody>
          <a:bodyPr numCol="1" anchor="ctr">
            <a:noAutofit/>
          </a:bodyPr>
          <a:lstStyle>
            <a:lvl1pPr marL="0" indent="0" algn="ctr" fontAlgn="t">
              <a:buFontTx/>
              <a:buNone/>
              <a:defRPr sz="20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Story Title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E0F8793F-3B8C-1822-82FF-FD717E56B0A7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342217" y="5333383"/>
            <a:ext cx="3494807" cy="1070974"/>
          </a:xfrm>
          <a:prstGeom prst="rect">
            <a:avLst/>
          </a:prstGeo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1600" b="1" i="0" baseline="0">
                <a:solidFill>
                  <a:schemeClr val="tx2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Additional info</a:t>
            </a:r>
          </a:p>
        </p:txBody>
      </p:sp>
      <p:sp>
        <p:nvSpPr>
          <p:cNvPr id="17" name="Picture Placeholder 10">
            <a:extLst>
              <a:ext uri="{FF2B5EF4-FFF2-40B4-BE49-F238E27FC236}">
                <a16:creationId xmlns:a16="http://schemas.microsoft.com/office/drawing/2014/main" id="{C72F24A3-97C2-E4A9-5D3D-02473C05E709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340021" y="1986183"/>
            <a:ext cx="3494807" cy="2625191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98208B5A-B853-50D8-2064-AADBFB3787E0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201393" y="4726645"/>
            <a:ext cx="3494807" cy="484608"/>
          </a:xfrm>
          <a:prstGeom prst="rect">
            <a:avLst/>
          </a:prstGeom>
          <a:solidFill>
            <a:schemeClr val="accent3"/>
          </a:solidFill>
        </p:spPr>
        <p:txBody>
          <a:bodyPr numCol="1" anchor="ctr">
            <a:noAutofit/>
          </a:bodyPr>
          <a:lstStyle>
            <a:lvl1pPr marL="0" indent="0" algn="ctr" fontAlgn="t">
              <a:buFontTx/>
              <a:buNone/>
              <a:defRPr sz="20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Story Title</a:t>
            </a:r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4CDC906C-E6AC-F216-FC9A-677C49AF3CA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8201393" y="5327390"/>
            <a:ext cx="3494807" cy="1070974"/>
          </a:xfrm>
          <a:prstGeom prst="rect">
            <a:avLst/>
          </a:prstGeo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1600" b="1" i="0" baseline="0">
                <a:solidFill>
                  <a:schemeClr val="tx2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Additional info</a:t>
            </a:r>
          </a:p>
        </p:txBody>
      </p:sp>
      <p:sp>
        <p:nvSpPr>
          <p:cNvPr id="24" name="Picture Placeholder 10">
            <a:extLst>
              <a:ext uri="{FF2B5EF4-FFF2-40B4-BE49-F238E27FC236}">
                <a16:creationId xmlns:a16="http://schemas.microsoft.com/office/drawing/2014/main" id="{3DC04E0A-2BFA-5B60-C59A-46A8490E0E4E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8199197" y="1980190"/>
            <a:ext cx="3494807" cy="2625191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806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-H-Blk-Photo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1870E27-202E-F717-3FB6-D69451DF139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64383" y="2490543"/>
            <a:ext cx="9042305" cy="1215754"/>
          </a:xfrm>
        </p:spPr>
        <p:txBody>
          <a:bodyPr>
            <a:noAutofit/>
          </a:bodyPr>
          <a:lstStyle>
            <a:lvl1pPr algn="ctr">
              <a:defRPr sz="72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F3E966E-ACAB-E285-70D0-66AC08DF138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14271" y="3771067"/>
            <a:ext cx="7763458" cy="44926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FontTx/>
              <a:buNone/>
              <a:defRPr sz="2400" b="1" i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6FFA1BC-72F9-9048-3E39-D300A3A6A5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14271" y="4287170"/>
            <a:ext cx="7763458" cy="4492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FontTx/>
              <a:buNone/>
              <a:defRPr sz="16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fld id="{C7124C19-F609-8C4C-8116-78E353E3E672}" type="datetime1">
              <a:rPr lang="en-US" smtClean="0"/>
              <a:t>3/29/23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EC3163-7E89-C90A-4497-846BA4987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F994776A-187E-9540-9EA4-8D5781AB769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43ACCEC3-F4C9-660A-86DF-E723BF3F25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-25370" y="-14718"/>
            <a:ext cx="2945014" cy="188567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0E75BEB1-456E-7013-6B16-3E7B51C7EE6F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3074124" y="-14718"/>
            <a:ext cx="2945014" cy="188567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CF7D4A6F-8639-3ECA-AF4D-477B2965386B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173618" y="-14718"/>
            <a:ext cx="2945014" cy="188567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110922D-7DDA-3FFA-9425-58A199D8EBB2}"/>
              </a:ext>
            </a:extLst>
          </p:cNvPr>
          <p:cNvSpPr>
            <a:spLocks noGrp="1"/>
          </p:cNvSpPr>
          <p:nvPr>
            <p:ph type="pic" idx="15"/>
          </p:nvPr>
        </p:nvSpPr>
        <p:spPr>
          <a:xfrm>
            <a:off x="9273112" y="-14718"/>
            <a:ext cx="2945014" cy="188567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10BA15C-CBC5-26FD-DE2E-B975E0D1AAE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75649" y="5707184"/>
            <a:ext cx="3240703" cy="583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53098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Slide-2Column-Text-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2">
            <a:extLst>
              <a:ext uri="{FF2B5EF4-FFF2-40B4-BE49-F238E27FC236}">
                <a16:creationId xmlns:a16="http://schemas.microsoft.com/office/drawing/2014/main" id="{DAA7A59B-9939-34CC-1F66-11B66E245B2C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0634663" y="6379498"/>
            <a:ext cx="1100137" cy="365125"/>
          </a:xfrm>
        </p:spPr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F994776A-187E-9540-9EA4-8D5781AB769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Title 6">
            <a:extLst>
              <a:ext uri="{FF2B5EF4-FFF2-40B4-BE49-F238E27FC236}">
                <a16:creationId xmlns:a16="http://schemas.microsoft.com/office/drawing/2014/main" id="{40060F8F-6684-099F-69AE-7C372BD3D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468" y="559559"/>
            <a:ext cx="7795489" cy="577902"/>
          </a:xfrm>
        </p:spPr>
        <p:txBody>
          <a:bodyPr>
            <a:noAutofit/>
          </a:bodyPr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Text Placeholder 13">
            <a:extLst>
              <a:ext uri="{FF2B5EF4-FFF2-40B4-BE49-F238E27FC236}">
                <a16:creationId xmlns:a16="http://schemas.microsoft.com/office/drawing/2014/main" id="{E792BD4B-9140-0842-CD39-F66A0FEC047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1188925"/>
            <a:ext cx="11277444" cy="3657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 b="1" i="0" baseline="0">
                <a:solidFill>
                  <a:schemeClr val="accent4">
                    <a:lumMod val="65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26" name="Text Placeholder 11">
            <a:extLst>
              <a:ext uri="{FF2B5EF4-FFF2-40B4-BE49-F238E27FC236}">
                <a16:creationId xmlns:a16="http://schemas.microsoft.com/office/drawing/2014/main" id="{3145E8E2-9BF9-15CE-C1E6-E9325081E5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561938" y="1938474"/>
            <a:ext cx="4394193" cy="392954"/>
          </a:xfrm>
          <a:prstGeom prst="rect">
            <a:avLst/>
          </a:prstGeo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24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Story Title</a:t>
            </a:r>
          </a:p>
        </p:txBody>
      </p:sp>
      <p:sp>
        <p:nvSpPr>
          <p:cNvPr id="27" name="Text Placeholder 11">
            <a:extLst>
              <a:ext uri="{FF2B5EF4-FFF2-40B4-BE49-F238E27FC236}">
                <a16:creationId xmlns:a16="http://schemas.microsoft.com/office/drawing/2014/main" id="{69DBDB1B-A4F7-7384-8942-37F019B27A1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561938" y="2513990"/>
            <a:ext cx="4394193" cy="1231879"/>
          </a:xfrm>
          <a:prstGeom prst="rect">
            <a:avLst/>
          </a:prstGeo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1800" b="0" i="0" baseline="0"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Description</a:t>
            </a:r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A1D65B7B-9D6F-511A-96B2-BCB01CCA2661}"/>
              </a:ext>
            </a:extLst>
          </p:cNvPr>
          <p:cNvSpPr>
            <a:spLocks noGrp="1"/>
          </p:cNvSpPr>
          <p:nvPr>
            <p:ph idx="31"/>
          </p:nvPr>
        </p:nvSpPr>
        <p:spPr>
          <a:xfrm>
            <a:off x="6561938" y="4028075"/>
            <a:ext cx="4394193" cy="205803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6" name="Text Placeholder 11">
            <a:extLst>
              <a:ext uri="{FF2B5EF4-FFF2-40B4-BE49-F238E27FC236}">
                <a16:creationId xmlns:a16="http://schemas.microsoft.com/office/drawing/2014/main" id="{9BD18488-A0F0-7559-3C6D-78AF17A023F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100938" y="1938474"/>
            <a:ext cx="4394193" cy="392954"/>
          </a:xfrm>
          <a:prstGeom prst="rect">
            <a:avLst/>
          </a:prstGeo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24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Story Title</a:t>
            </a:r>
          </a:p>
        </p:txBody>
      </p:sp>
      <p:sp>
        <p:nvSpPr>
          <p:cNvPr id="37" name="Text Placeholder 11">
            <a:extLst>
              <a:ext uri="{FF2B5EF4-FFF2-40B4-BE49-F238E27FC236}">
                <a16:creationId xmlns:a16="http://schemas.microsoft.com/office/drawing/2014/main" id="{6EFE2028-7A08-8F1A-E7D1-2B08F7E5CA2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100938" y="2513990"/>
            <a:ext cx="4394193" cy="1231879"/>
          </a:xfrm>
          <a:prstGeom prst="rect">
            <a:avLst/>
          </a:prstGeo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1800" b="0" i="0" baseline="0"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Description</a:t>
            </a:r>
          </a:p>
        </p:txBody>
      </p: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F25795EC-9127-84AE-2FDC-A735BFA29DA5}"/>
              </a:ext>
            </a:extLst>
          </p:cNvPr>
          <p:cNvSpPr>
            <a:spLocks noGrp="1"/>
          </p:cNvSpPr>
          <p:nvPr>
            <p:ph idx="34"/>
          </p:nvPr>
        </p:nvSpPr>
        <p:spPr>
          <a:xfrm>
            <a:off x="1100938" y="4028075"/>
            <a:ext cx="4394193" cy="205803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930C668-726D-3AE3-7D94-C9A00A3671C6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8" y="383880"/>
            <a:ext cx="8651812" cy="11359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6E40306B-40C8-8433-75F2-01A8821619F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5698" y="356067"/>
            <a:ext cx="2129834" cy="381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44754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Slide-3Column-Text-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2">
            <a:extLst>
              <a:ext uri="{FF2B5EF4-FFF2-40B4-BE49-F238E27FC236}">
                <a16:creationId xmlns:a16="http://schemas.microsoft.com/office/drawing/2014/main" id="{DAA7A59B-9939-34CC-1F66-11B66E245B2C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0634663" y="6379498"/>
            <a:ext cx="1100137" cy="365125"/>
          </a:xfrm>
        </p:spPr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F994776A-187E-9540-9EA4-8D5781AB769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Title 6">
            <a:extLst>
              <a:ext uri="{FF2B5EF4-FFF2-40B4-BE49-F238E27FC236}">
                <a16:creationId xmlns:a16="http://schemas.microsoft.com/office/drawing/2014/main" id="{40060F8F-6684-099F-69AE-7C372BD3D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468" y="559559"/>
            <a:ext cx="7795489" cy="577902"/>
          </a:xfrm>
        </p:spPr>
        <p:txBody>
          <a:bodyPr>
            <a:noAutofit/>
          </a:bodyPr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Text Placeholder 13">
            <a:extLst>
              <a:ext uri="{FF2B5EF4-FFF2-40B4-BE49-F238E27FC236}">
                <a16:creationId xmlns:a16="http://schemas.microsoft.com/office/drawing/2014/main" id="{E792BD4B-9140-0842-CD39-F66A0FEC047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1188925"/>
            <a:ext cx="11277444" cy="3657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 b="1" i="0" baseline="0">
                <a:solidFill>
                  <a:schemeClr val="accent4">
                    <a:lumMod val="65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23" name="Text Placeholder 11">
            <a:extLst>
              <a:ext uri="{FF2B5EF4-FFF2-40B4-BE49-F238E27FC236}">
                <a16:creationId xmlns:a16="http://schemas.microsoft.com/office/drawing/2014/main" id="{DB96C68B-9456-92FB-9B53-AAA8F4001CA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33400" y="1938474"/>
            <a:ext cx="3517901" cy="392954"/>
          </a:xfrm>
          <a:prstGeom prst="rect">
            <a:avLst/>
          </a:prstGeo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24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Story Title</a:t>
            </a:r>
          </a:p>
        </p:txBody>
      </p:sp>
      <p:sp>
        <p:nvSpPr>
          <p:cNvPr id="24" name="Text Placeholder 11">
            <a:extLst>
              <a:ext uri="{FF2B5EF4-FFF2-40B4-BE49-F238E27FC236}">
                <a16:creationId xmlns:a16="http://schemas.microsoft.com/office/drawing/2014/main" id="{3E7FD1E6-E2D1-53C8-064C-44C0EF14CC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3400" y="2513990"/>
            <a:ext cx="3517901" cy="1231879"/>
          </a:xfrm>
          <a:prstGeom prst="rect">
            <a:avLst/>
          </a:prstGeo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1800" b="0" i="0" baseline="0"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Description</a:t>
            </a:r>
          </a:p>
        </p:txBody>
      </p:sp>
      <p:sp>
        <p:nvSpPr>
          <p:cNvPr id="26" name="Text Placeholder 11">
            <a:extLst>
              <a:ext uri="{FF2B5EF4-FFF2-40B4-BE49-F238E27FC236}">
                <a16:creationId xmlns:a16="http://schemas.microsoft.com/office/drawing/2014/main" id="{3145E8E2-9BF9-15CE-C1E6-E9325081E5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392231" y="1938474"/>
            <a:ext cx="3517901" cy="392954"/>
          </a:xfrm>
          <a:prstGeom prst="rect">
            <a:avLst/>
          </a:prstGeo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24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Story Title</a:t>
            </a:r>
          </a:p>
        </p:txBody>
      </p:sp>
      <p:sp>
        <p:nvSpPr>
          <p:cNvPr id="27" name="Text Placeholder 11">
            <a:extLst>
              <a:ext uri="{FF2B5EF4-FFF2-40B4-BE49-F238E27FC236}">
                <a16:creationId xmlns:a16="http://schemas.microsoft.com/office/drawing/2014/main" id="{69DBDB1B-A4F7-7384-8942-37F019B27A1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392231" y="2513990"/>
            <a:ext cx="3517901" cy="1231879"/>
          </a:xfrm>
          <a:prstGeom prst="rect">
            <a:avLst/>
          </a:prstGeo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1800" b="0" i="0" baseline="0"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Description</a:t>
            </a:r>
          </a:p>
        </p:txBody>
      </p:sp>
      <p:sp>
        <p:nvSpPr>
          <p:cNvPr id="28" name="Text Placeholder 11">
            <a:extLst>
              <a:ext uri="{FF2B5EF4-FFF2-40B4-BE49-F238E27FC236}">
                <a16:creationId xmlns:a16="http://schemas.microsoft.com/office/drawing/2014/main" id="{7E63E3AE-D9C1-B76A-C215-87BE9C57AEC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227631" y="1938474"/>
            <a:ext cx="3517901" cy="392954"/>
          </a:xfrm>
          <a:prstGeom prst="rect">
            <a:avLst/>
          </a:prstGeo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24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Story Title</a:t>
            </a:r>
          </a:p>
        </p:txBody>
      </p:sp>
      <p:sp>
        <p:nvSpPr>
          <p:cNvPr id="30" name="Text Placeholder 11">
            <a:extLst>
              <a:ext uri="{FF2B5EF4-FFF2-40B4-BE49-F238E27FC236}">
                <a16:creationId xmlns:a16="http://schemas.microsoft.com/office/drawing/2014/main" id="{42FF80F2-8B56-4DBB-1F18-68B10633DB0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227631" y="2513990"/>
            <a:ext cx="3517901" cy="1231879"/>
          </a:xfrm>
          <a:prstGeom prst="rect">
            <a:avLst/>
          </a:prstGeo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1800" b="0" i="0" baseline="0"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Description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6B3E1BC0-5840-6F62-9BF8-33A9C0030ED7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543736" y="4040769"/>
            <a:ext cx="3517901" cy="205803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A1D65B7B-9D6F-511A-96B2-BCB01CCA2661}"/>
              </a:ext>
            </a:extLst>
          </p:cNvPr>
          <p:cNvSpPr>
            <a:spLocks noGrp="1"/>
          </p:cNvSpPr>
          <p:nvPr>
            <p:ph idx="31"/>
          </p:nvPr>
        </p:nvSpPr>
        <p:spPr>
          <a:xfrm>
            <a:off x="4392231" y="4028075"/>
            <a:ext cx="3517901" cy="205803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CDD8ED49-09D2-7938-056F-899A7132F2C8}"/>
              </a:ext>
            </a:extLst>
          </p:cNvPr>
          <p:cNvSpPr>
            <a:spLocks noGrp="1"/>
          </p:cNvSpPr>
          <p:nvPr>
            <p:ph idx="32"/>
          </p:nvPr>
        </p:nvSpPr>
        <p:spPr>
          <a:xfrm>
            <a:off x="8227631" y="4021729"/>
            <a:ext cx="3517901" cy="205803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8A4560E-B299-6350-3F22-68B3BE04E65D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8" y="383880"/>
            <a:ext cx="8651812" cy="11359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263652E9-004B-7773-D933-7817691FD7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5698" y="356067"/>
            <a:ext cx="2129834" cy="381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17198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Slide-2Column-Text-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6A937CB7-FF71-AF7C-945C-0E285D7B2D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46313" y="3914015"/>
            <a:ext cx="5469743" cy="2345757"/>
          </a:xfrm>
          <a:prstGeom prst="rect">
            <a:avLst/>
          </a:prstGeom>
        </p:spPr>
        <p:txBody>
          <a:bodyPr numCol="1">
            <a:noAutofit/>
          </a:bodyPr>
          <a:lstStyle>
            <a:lvl1pPr marL="285750" indent="-285750" algn="l" fontAlgn="t">
              <a:buFont typeface="Wingdings" pitchFamily="2" charset="2"/>
              <a:buChar char="§"/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EC508144-F984-C37C-90F6-AA8C545F3D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46311" y="1858853"/>
            <a:ext cx="5469745" cy="188567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480D7F-9BE0-34B6-0080-2DFC58123F3E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275945" y="1858853"/>
            <a:ext cx="5458727" cy="188567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710C66FF-C32F-9EF8-4FBC-44E08230B65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64929" y="3914014"/>
            <a:ext cx="5469743" cy="2345757"/>
          </a:xfrm>
          <a:prstGeom prst="rect">
            <a:avLst/>
          </a:prstGeom>
        </p:spPr>
        <p:txBody>
          <a:bodyPr numCol="1">
            <a:noAutofit/>
          </a:bodyPr>
          <a:lstStyle>
            <a:lvl1pPr marL="285750" indent="-285750" algn="l" fontAlgn="t">
              <a:buFont typeface="Wingdings" pitchFamily="2" charset="2"/>
              <a:buChar char="§"/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Slide Number Placeholder 2">
            <a:extLst>
              <a:ext uri="{FF2B5EF4-FFF2-40B4-BE49-F238E27FC236}">
                <a16:creationId xmlns:a16="http://schemas.microsoft.com/office/drawing/2014/main" id="{86D359B9-C433-04EF-E8E8-B25C86B91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663" y="6300668"/>
            <a:ext cx="1100137" cy="365125"/>
          </a:xfrm>
        </p:spPr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F994776A-187E-9540-9EA4-8D5781AB769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Title 6">
            <a:extLst>
              <a:ext uri="{FF2B5EF4-FFF2-40B4-BE49-F238E27FC236}">
                <a16:creationId xmlns:a16="http://schemas.microsoft.com/office/drawing/2014/main" id="{A269F402-B0F7-74E8-7F77-B2E288DAF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468" y="559559"/>
            <a:ext cx="7795489" cy="577902"/>
          </a:xfrm>
        </p:spPr>
        <p:txBody>
          <a:bodyPr>
            <a:noAutofit/>
          </a:bodyPr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13">
            <a:extLst>
              <a:ext uri="{FF2B5EF4-FFF2-40B4-BE49-F238E27FC236}">
                <a16:creationId xmlns:a16="http://schemas.microsoft.com/office/drawing/2014/main" id="{A260E0C2-BB11-C733-CE29-F6AB2E45AA0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1188925"/>
            <a:ext cx="11277444" cy="3657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 b="1" i="0" baseline="0">
                <a:solidFill>
                  <a:schemeClr val="accent4">
                    <a:lumMod val="65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4C2CFF5-0312-8717-6AC4-59A76665426B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8" y="383880"/>
            <a:ext cx="8651812" cy="11359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68992BFF-EA17-C3EB-350F-C5E0BEE82FF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5698" y="356067"/>
            <a:ext cx="2129834" cy="381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6850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Slide-3Column-Text-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6A937CB7-FF71-AF7C-945C-0E285D7B2D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46314" y="3903757"/>
            <a:ext cx="3534479" cy="2345757"/>
          </a:xfrm>
          <a:prstGeom prst="rect">
            <a:avLst/>
          </a:prstGeom>
        </p:spPr>
        <p:txBody>
          <a:bodyPr numCol="1">
            <a:noAutofit/>
          </a:bodyPr>
          <a:lstStyle>
            <a:lvl1pPr marL="285750" indent="-285750" algn="l" fontAlgn="t">
              <a:buFont typeface="Wingdings" pitchFamily="2" charset="2"/>
              <a:buChar char="§"/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EC508144-F984-C37C-90F6-AA8C545F3D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46312" y="1848595"/>
            <a:ext cx="3534479" cy="188567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480D7F-9BE0-34B6-0080-2DFC58123F3E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4336974" y="1848596"/>
            <a:ext cx="3527360" cy="188567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710C66FF-C32F-9EF8-4FBC-44E08230B65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325959" y="3903757"/>
            <a:ext cx="3534479" cy="2345757"/>
          </a:xfrm>
          <a:prstGeom prst="rect">
            <a:avLst/>
          </a:prstGeom>
        </p:spPr>
        <p:txBody>
          <a:bodyPr numCol="1">
            <a:noAutofit/>
          </a:bodyPr>
          <a:lstStyle>
            <a:lvl1pPr marL="285750" indent="-285750" algn="l" fontAlgn="t">
              <a:buFont typeface="Wingdings" pitchFamily="2" charset="2"/>
              <a:buChar char="§"/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5D5694FC-6767-0363-8F8C-4C8AEA0C5DCC}"/>
              </a:ext>
            </a:extLst>
          </p:cNvPr>
          <p:cNvSpPr>
            <a:spLocks noGrp="1"/>
          </p:cNvSpPr>
          <p:nvPr>
            <p:ph type="pic" idx="16"/>
          </p:nvPr>
        </p:nvSpPr>
        <p:spPr>
          <a:xfrm>
            <a:off x="8205605" y="1837579"/>
            <a:ext cx="3527360" cy="188567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347E27B2-1DE2-3469-81EF-9EBD7DC7AFB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194590" y="3892740"/>
            <a:ext cx="3534479" cy="2345757"/>
          </a:xfrm>
          <a:prstGeom prst="rect">
            <a:avLst/>
          </a:prstGeom>
        </p:spPr>
        <p:txBody>
          <a:bodyPr numCol="1">
            <a:noAutofit/>
          </a:bodyPr>
          <a:lstStyle>
            <a:lvl1pPr marL="285750" indent="-285750" algn="l" fontAlgn="t">
              <a:buFont typeface="Wingdings" pitchFamily="2" charset="2"/>
              <a:buChar char="§"/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Slide Number Placeholder 2">
            <a:extLst>
              <a:ext uri="{FF2B5EF4-FFF2-40B4-BE49-F238E27FC236}">
                <a16:creationId xmlns:a16="http://schemas.microsoft.com/office/drawing/2014/main" id="{7726DAA0-E43B-59F9-2083-9E74FC704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663" y="6300668"/>
            <a:ext cx="1100137" cy="365125"/>
          </a:xfrm>
        </p:spPr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F994776A-187E-9540-9EA4-8D5781AB769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Title 6">
            <a:extLst>
              <a:ext uri="{FF2B5EF4-FFF2-40B4-BE49-F238E27FC236}">
                <a16:creationId xmlns:a16="http://schemas.microsoft.com/office/drawing/2014/main" id="{79751612-06BC-5DB7-7C73-F66139AB3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468" y="559559"/>
            <a:ext cx="7795489" cy="577902"/>
          </a:xfrm>
        </p:spPr>
        <p:txBody>
          <a:bodyPr>
            <a:noAutofit/>
          </a:bodyPr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13">
            <a:extLst>
              <a:ext uri="{FF2B5EF4-FFF2-40B4-BE49-F238E27FC236}">
                <a16:creationId xmlns:a16="http://schemas.microsoft.com/office/drawing/2014/main" id="{E7399E14-E830-2EF6-2B06-D7D5F2AE35F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1188925"/>
            <a:ext cx="11277444" cy="3657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 b="1" i="0" baseline="0">
                <a:solidFill>
                  <a:schemeClr val="accent4">
                    <a:lumMod val="65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CD5E51E-8D33-9FD1-482B-A84162179966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8" y="383880"/>
            <a:ext cx="8651812" cy="11359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1E359CC0-0AE0-3AA9-2EE6-2420336A054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5698" y="356067"/>
            <a:ext cx="2129834" cy="381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76719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Slide-V-Text-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889552-EB9F-6D72-9130-E107C02C22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2" y="1780988"/>
            <a:ext cx="4314823" cy="36978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5F6EAB8-D2BB-0BDE-C7AC-895B69CA53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1871" y="667804"/>
            <a:ext cx="6662927" cy="477164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itle 6">
            <a:extLst>
              <a:ext uri="{FF2B5EF4-FFF2-40B4-BE49-F238E27FC236}">
                <a16:creationId xmlns:a16="http://schemas.microsoft.com/office/drawing/2014/main" id="{78140938-4F2F-9F14-F3C0-B3B1780B9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468" y="667804"/>
            <a:ext cx="4314823" cy="935046"/>
          </a:xfrm>
        </p:spPr>
        <p:txBody>
          <a:bodyPr>
            <a:noAutofit/>
          </a:bodyPr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Slide Number Placeholder 2">
            <a:extLst>
              <a:ext uri="{FF2B5EF4-FFF2-40B4-BE49-F238E27FC236}">
                <a16:creationId xmlns:a16="http://schemas.microsoft.com/office/drawing/2014/main" id="{729AF2A0-974C-469B-7735-2EE23036F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57199" y="6290433"/>
            <a:ext cx="1100137" cy="365125"/>
          </a:xfrm>
        </p:spPr>
        <p:txBody>
          <a:bodyPr/>
          <a:lstStyle>
            <a:lvl1pPr algn="l">
              <a:defRPr>
                <a:latin typeface="Arial" panose="020B0604020202020204" pitchFamily="34" charset="0"/>
              </a:defRPr>
            </a:lvl1pPr>
          </a:lstStyle>
          <a:p>
            <a:fld id="{F994776A-187E-9540-9EA4-8D5781AB769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4F931628-26EF-32D3-06E2-E0B00800A5E7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7" y="395239"/>
            <a:ext cx="11299065" cy="0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3696452-C6C1-C2D1-42B1-07746E7E609F}"/>
              </a:ext>
            </a:extLst>
          </p:cNvPr>
          <p:cNvCxnSpPr>
            <a:cxnSpLocks/>
          </p:cNvCxnSpPr>
          <p:nvPr userDrawn="1"/>
        </p:nvCxnSpPr>
        <p:spPr>
          <a:xfrm flipH="1">
            <a:off x="1007267" y="6471698"/>
            <a:ext cx="8151973" cy="11532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58EF4CF4-7B9F-2FA4-0AFC-598163C3C4E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5698" y="6089236"/>
            <a:ext cx="2129834" cy="381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2900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Slide-V-Text-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2E1BF6-9F66-A119-6E10-5D16400A75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667804"/>
            <a:ext cx="6562498" cy="52483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A59AA2-58AF-A659-F919-8BDA04ADA4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6314" y="1785413"/>
            <a:ext cx="4325711" cy="414955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itle 6">
            <a:extLst>
              <a:ext uri="{FF2B5EF4-FFF2-40B4-BE49-F238E27FC236}">
                <a16:creationId xmlns:a16="http://schemas.microsoft.com/office/drawing/2014/main" id="{DA5781E0-5696-82B7-1007-773E75642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468" y="667804"/>
            <a:ext cx="4314823" cy="935046"/>
          </a:xfrm>
        </p:spPr>
        <p:txBody>
          <a:bodyPr>
            <a:noAutofit/>
          </a:bodyPr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860380DA-377C-A726-F3B0-DCE75E7BB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57199" y="6290433"/>
            <a:ext cx="1100137" cy="365125"/>
          </a:xfrm>
        </p:spPr>
        <p:txBody>
          <a:bodyPr/>
          <a:lstStyle>
            <a:lvl1pPr algn="l">
              <a:defRPr>
                <a:latin typeface="Arial" panose="020B0604020202020204" pitchFamily="34" charset="0"/>
              </a:defRPr>
            </a:lvl1pPr>
          </a:lstStyle>
          <a:p>
            <a:fld id="{F994776A-187E-9540-9EA4-8D5781AB769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BB378B2-FA38-4F68-2711-88179DF4B3B2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7" y="395239"/>
            <a:ext cx="11299065" cy="0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9678104-9A4F-AF79-9AE1-8CA810F68DC7}"/>
              </a:ext>
            </a:extLst>
          </p:cNvPr>
          <p:cNvCxnSpPr>
            <a:cxnSpLocks/>
          </p:cNvCxnSpPr>
          <p:nvPr userDrawn="1"/>
        </p:nvCxnSpPr>
        <p:spPr>
          <a:xfrm flipH="1">
            <a:off x="1007267" y="6471698"/>
            <a:ext cx="8151973" cy="11532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D839FA72-553B-1FE6-5721-743EAC3AD9B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5698" y="6089236"/>
            <a:ext cx="2129834" cy="381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3543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Slide-2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2E1BF6-9F66-A119-6E10-5D16400A75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46313" y="1871096"/>
            <a:ext cx="5458727" cy="431772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CF92D672-5C11-B647-ADA7-722837BA86C0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6286962" y="1871096"/>
            <a:ext cx="5458727" cy="431772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4" name="Slide Number Placeholder 2">
            <a:extLst>
              <a:ext uri="{FF2B5EF4-FFF2-40B4-BE49-F238E27FC236}">
                <a16:creationId xmlns:a16="http://schemas.microsoft.com/office/drawing/2014/main" id="{088E96CC-B779-413A-4E9D-875B3E3A8BD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0634663" y="6379498"/>
            <a:ext cx="1100137" cy="365125"/>
          </a:xfrm>
        </p:spPr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F994776A-187E-9540-9EA4-8D5781AB769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Title 6">
            <a:extLst>
              <a:ext uri="{FF2B5EF4-FFF2-40B4-BE49-F238E27FC236}">
                <a16:creationId xmlns:a16="http://schemas.microsoft.com/office/drawing/2014/main" id="{76AEB301-3963-48B6-A1DD-CF117B70E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468" y="559559"/>
            <a:ext cx="7795489" cy="577902"/>
          </a:xfrm>
        </p:spPr>
        <p:txBody>
          <a:bodyPr>
            <a:noAutofit/>
          </a:bodyPr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Text Placeholder 13">
            <a:extLst>
              <a:ext uri="{FF2B5EF4-FFF2-40B4-BE49-F238E27FC236}">
                <a16:creationId xmlns:a16="http://schemas.microsoft.com/office/drawing/2014/main" id="{E2862C3A-4DF3-0E37-CDC3-B18D3A13F1A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1188925"/>
            <a:ext cx="11277444" cy="3657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 b="1" i="0" baseline="0">
                <a:solidFill>
                  <a:schemeClr val="accent4">
                    <a:lumMod val="65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ECC85BA-50B2-2E67-F483-2840A63137DA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8" y="383880"/>
            <a:ext cx="8651812" cy="11359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2D17710-6C8C-AD47-41C6-F42CE841B85B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8" y="6483231"/>
            <a:ext cx="10738263" cy="0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B3193082-DEC1-8BC8-254A-B3B8EE79693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5698" y="356067"/>
            <a:ext cx="2129834" cy="381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17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Slide-3Photo-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2E1BF6-9F66-A119-6E10-5D16400A75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68086" y="1891940"/>
            <a:ext cx="5862679" cy="205559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A59AA2-58AF-A659-F919-8BDA04ADA4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615759" y="1891939"/>
            <a:ext cx="5129927" cy="430757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0492B2E6-F25A-DAD4-50C4-028EE4F9F201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3486577" y="4143921"/>
            <a:ext cx="2844188" cy="205559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E4F1D849-D57F-29CA-A61A-410807726101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468086" y="4143921"/>
            <a:ext cx="2844188" cy="205559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6" name="Slide Number Placeholder 2">
            <a:extLst>
              <a:ext uri="{FF2B5EF4-FFF2-40B4-BE49-F238E27FC236}">
                <a16:creationId xmlns:a16="http://schemas.microsoft.com/office/drawing/2014/main" id="{E915C52F-4D8F-063B-33FF-157226409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663" y="6300668"/>
            <a:ext cx="1100137" cy="365125"/>
          </a:xfrm>
        </p:spPr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F994776A-187E-9540-9EA4-8D5781AB769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itle 6">
            <a:extLst>
              <a:ext uri="{FF2B5EF4-FFF2-40B4-BE49-F238E27FC236}">
                <a16:creationId xmlns:a16="http://schemas.microsoft.com/office/drawing/2014/main" id="{836AECA3-F85E-69FA-C4E7-43B815CC2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468" y="559559"/>
            <a:ext cx="7795489" cy="577902"/>
          </a:xfrm>
        </p:spPr>
        <p:txBody>
          <a:bodyPr>
            <a:noAutofit/>
          </a:bodyPr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Text Placeholder 13">
            <a:extLst>
              <a:ext uri="{FF2B5EF4-FFF2-40B4-BE49-F238E27FC236}">
                <a16:creationId xmlns:a16="http://schemas.microsoft.com/office/drawing/2014/main" id="{71E7C696-BAD6-EC45-C569-DDA5635B6C9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1188925"/>
            <a:ext cx="11277444" cy="3657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 b="1" i="0" baseline="0">
                <a:solidFill>
                  <a:schemeClr val="accent4">
                    <a:lumMod val="65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1167805-3FBF-DA0B-E96D-F29AE2FC1CD3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8" y="383880"/>
            <a:ext cx="8651812" cy="11359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BD8BD59-193C-6A4B-505F-ABCF6A5BC899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8" y="6483231"/>
            <a:ext cx="10738263" cy="0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BD49ECB2-5E03-08F0-E50A-6CF5F90A14E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5698" y="356067"/>
            <a:ext cx="2129834" cy="381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2444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Slide-6Photo-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A59AA2-58AF-A659-F919-8BDA04ADA4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35428" y="3644133"/>
            <a:ext cx="3541792" cy="3657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E4F1D849-D57F-29CA-A61A-410807726101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457200" y="1795400"/>
            <a:ext cx="3520020" cy="175045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60A3B0E8-AC0D-A169-37E3-2D123D6EBF24}"/>
              </a:ext>
            </a:extLst>
          </p:cNvPr>
          <p:cNvSpPr>
            <a:spLocks noGrp="1"/>
          </p:cNvSpPr>
          <p:nvPr>
            <p:ph type="pic" idx="16"/>
          </p:nvPr>
        </p:nvSpPr>
        <p:spPr>
          <a:xfrm>
            <a:off x="4325104" y="1795400"/>
            <a:ext cx="3520020" cy="175045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640970D8-E511-89A8-FC5C-6DB37485ADE3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8181729" y="1795400"/>
            <a:ext cx="3520020" cy="175045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6B04B79A-B4BD-0306-3D46-D570E1F51CA6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4303332" y="3644133"/>
            <a:ext cx="3541792" cy="3657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450B4796-C4B7-C272-5ADD-7D6C896B703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8181729" y="3644133"/>
            <a:ext cx="3541792" cy="3657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4633AE4D-056F-FC97-1F10-877F247AB319}"/>
              </a:ext>
            </a:extLst>
          </p:cNvPr>
          <p:cNvSpPr>
            <a:spLocks noGrp="1"/>
          </p:cNvSpPr>
          <p:nvPr>
            <p:ph type="body" sz="half" idx="20"/>
          </p:nvPr>
        </p:nvSpPr>
        <p:spPr>
          <a:xfrm>
            <a:off x="413656" y="6022946"/>
            <a:ext cx="3541792" cy="3657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Picture Placeholder 2">
            <a:extLst>
              <a:ext uri="{FF2B5EF4-FFF2-40B4-BE49-F238E27FC236}">
                <a16:creationId xmlns:a16="http://schemas.microsoft.com/office/drawing/2014/main" id="{19716662-3C77-F831-E45C-F9EA49810F58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435428" y="4174213"/>
            <a:ext cx="3520020" cy="175045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Picture Placeholder 2">
            <a:extLst>
              <a:ext uri="{FF2B5EF4-FFF2-40B4-BE49-F238E27FC236}">
                <a16:creationId xmlns:a16="http://schemas.microsoft.com/office/drawing/2014/main" id="{1ED1A14F-5E0D-476E-9C60-BD987EFC4940}"/>
              </a:ext>
            </a:extLst>
          </p:cNvPr>
          <p:cNvSpPr>
            <a:spLocks noGrp="1"/>
          </p:cNvSpPr>
          <p:nvPr>
            <p:ph type="pic" idx="22"/>
          </p:nvPr>
        </p:nvSpPr>
        <p:spPr>
          <a:xfrm>
            <a:off x="4303332" y="4174213"/>
            <a:ext cx="3520020" cy="175045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5" name="Picture Placeholder 2">
            <a:extLst>
              <a:ext uri="{FF2B5EF4-FFF2-40B4-BE49-F238E27FC236}">
                <a16:creationId xmlns:a16="http://schemas.microsoft.com/office/drawing/2014/main" id="{A0003A4C-26CB-DD7F-0B22-024AFB58DC67}"/>
              </a:ext>
            </a:extLst>
          </p:cNvPr>
          <p:cNvSpPr>
            <a:spLocks noGrp="1"/>
          </p:cNvSpPr>
          <p:nvPr>
            <p:ph type="pic" idx="23"/>
          </p:nvPr>
        </p:nvSpPr>
        <p:spPr>
          <a:xfrm>
            <a:off x="8193008" y="4174213"/>
            <a:ext cx="3520020" cy="175045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6" name="Text Placeholder 3">
            <a:extLst>
              <a:ext uri="{FF2B5EF4-FFF2-40B4-BE49-F238E27FC236}">
                <a16:creationId xmlns:a16="http://schemas.microsoft.com/office/drawing/2014/main" id="{08CE8D58-56A2-6AE5-AB18-C53F4134DD88}"/>
              </a:ext>
            </a:extLst>
          </p:cNvPr>
          <p:cNvSpPr>
            <a:spLocks noGrp="1"/>
          </p:cNvSpPr>
          <p:nvPr>
            <p:ph type="body" sz="half" idx="24"/>
          </p:nvPr>
        </p:nvSpPr>
        <p:spPr>
          <a:xfrm>
            <a:off x="4281560" y="6022946"/>
            <a:ext cx="3541792" cy="3657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7A4C2D1F-1A58-AC60-F606-B816E5F23FFF}"/>
              </a:ext>
            </a:extLst>
          </p:cNvPr>
          <p:cNvSpPr>
            <a:spLocks noGrp="1"/>
          </p:cNvSpPr>
          <p:nvPr>
            <p:ph type="body" sz="half" idx="25"/>
          </p:nvPr>
        </p:nvSpPr>
        <p:spPr>
          <a:xfrm>
            <a:off x="8193008" y="6022946"/>
            <a:ext cx="3541792" cy="3657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Slide Number Placeholder 2">
            <a:extLst>
              <a:ext uri="{FF2B5EF4-FFF2-40B4-BE49-F238E27FC236}">
                <a16:creationId xmlns:a16="http://schemas.microsoft.com/office/drawing/2014/main" id="{1BED45C0-040C-0831-071F-6665F1887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663" y="6372384"/>
            <a:ext cx="1100137" cy="365125"/>
          </a:xfrm>
        </p:spPr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F994776A-187E-9540-9EA4-8D5781AB769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9" name="Title 6">
            <a:extLst>
              <a:ext uri="{FF2B5EF4-FFF2-40B4-BE49-F238E27FC236}">
                <a16:creationId xmlns:a16="http://schemas.microsoft.com/office/drawing/2014/main" id="{C0C81A24-810F-2D95-1C9F-89B5FA953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468" y="559559"/>
            <a:ext cx="7795489" cy="577902"/>
          </a:xfrm>
        </p:spPr>
        <p:txBody>
          <a:bodyPr>
            <a:noAutofit/>
          </a:bodyPr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Text Placeholder 13">
            <a:extLst>
              <a:ext uri="{FF2B5EF4-FFF2-40B4-BE49-F238E27FC236}">
                <a16:creationId xmlns:a16="http://schemas.microsoft.com/office/drawing/2014/main" id="{61693CFB-3D40-B0BB-F880-C21DBE5173A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1188925"/>
            <a:ext cx="11277444" cy="3657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 b="1" i="0" baseline="0">
                <a:solidFill>
                  <a:schemeClr val="accent4">
                    <a:lumMod val="65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5FB419C2-6F56-C356-62C9-9BE57F2135A7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8" y="383880"/>
            <a:ext cx="8651812" cy="11359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846BA17B-716B-21F5-7F2A-AD0A3FF3D76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5698" y="356067"/>
            <a:ext cx="2129834" cy="381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330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Slide-7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EC508144-F984-C37C-90F6-AA8C545F3D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46314" y="2001397"/>
            <a:ext cx="2611015" cy="188567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480D7F-9BE0-34B6-0080-2DFC58123F3E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3344063" y="2001397"/>
            <a:ext cx="2605756" cy="188567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5D5694FC-6767-0363-8F8C-4C8AEA0C5DCC}"/>
              </a:ext>
            </a:extLst>
          </p:cNvPr>
          <p:cNvSpPr>
            <a:spLocks noGrp="1"/>
          </p:cNvSpPr>
          <p:nvPr>
            <p:ph type="pic" idx="16"/>
          </p:nvPr>
        </p:nvSpPr>
        <p:spPr>
          <a:xfrm>
            <a:off x="6236553" y="2001397"/>
            <a:ext cx="2605756" cy="188567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6223A017-A902-92C1-8A99-7D45B08D860D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9129043" y="2001397"/>
            <a:ext cx="2605756" cy="188567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Picture Placeholder 2">
            <a:extLst>
              <a:ext uri="{FF2B5EF4-FFF2-40B4-BE49-F238E27FC236}">
                <a16:creationId xmlns:a16="http://schemas.microsoft.com/office/drawing/2014/main" id="{FE352EAA-3DC6-450E-518D-B55638975ECE}"/>
              </a:ext>
            </a:extLst>
          </p:cNvPr>
          <p:cNvSpPr>
            <a:spLocks noGrp="1"/>
          </p:cNvSpPr>
          <p:nvPr>
            <p:ph type="pic" idx="18"/>
          </p:nvPr>
        </p:nvSpPr>
        <p:spPr>
          <a:xfrm>
            <a:off x="1843620" y="4109785"/>
            <a:ext cx="2611015" cy="188567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6" name="Picture Placeholder 2">
            <a:extLst>
              <a:ext uri="{FF2B5EF4-FFF2-40B4-BE49-F238E27FC236}">
                <a16:creationId xmlns:a16="http://schemas.microsoft.com/office/drawing/2014/main" id="{1E5E3807-051E-4D4B-1143-A6B4BDDBB5D8}"/>
              </a:ext>
            </a:extLst>
          </p:cNvPr>
          <p:cNvSpPr>
            <a:spLocks noGrp="1"/>
          </p:cNvSpPr>
          <p:nvPr>
            <p:ph type="pic" idx="19"/>
          </p:nvPr>
        </p:nvSpPr>
        <p:spPr>
          <a:xfrm>
            <a:off x="4741369" y="4109785"/>
            <a:ext cx="2605756" cy="188567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7" name="Picture Placeholder 2">
            <a:extLst>
              <a:ext uri="{FF2B5EF4-FFF2-40B4-BE49-F238E27FC236}">
                <a16:creationId xmlns:a16="http://schemas.microsoft.com/office/drawing/2014/main" id="{9659EF4B-6B57-DE2A-B33A-D60A659CFE6D}"/>
              </a:ext>
            </a:extLst>
          </p:cNvPr>
          <p:cNvSpPr>
            <a:spLocks noGrp="1"/>
          </p:cNvSpPr>
          <p:nvPr>
            <p:ph type="pic" idx="20"/>
          </p:nvPr>
        </p:nvSpPr>
        <p:spPr>
          <a:xfrm>
            <a:off x="7633859" y="4109785"/>
            <a:ext cx="2605756" cy="188567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9" name="Slide Number Placeholder 2">
            <a:extLst>
              <a:ext uri="{FF2B5EF4-FFF2-40B4-BE49-F238E27FC236}">
                <a16:creationId xmlns:a16="http://schemas.microsoft.com/office/drawing/2014/main" id="{177B502D-43EF-708E-A450-723E3DF4D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663" y="6300668"/>
            <a:ext cx="1100137" cy="365125"/>
          </a:xfrm>
        </p:spPr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F994776A-187E-9540-9EA4-8D5781AB769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Title 6">
            <a:extLst>
              <a:ext uri="{FF2B5EF4-FFF2-40B4-BE49-F238E27FC236}">
                <a16:creationId xmlns:a16="http://schemas.microsoft.com/office/drawing/2014/main" id="{4E8FFC23-9125-352A-82B4-020AEF164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468" y="559559"/>
            <a:ext cx="7795489" cy="577902"/>
          </a:xfrm>
        </p:spPr>
        <p:txBody>
          <a:bodyPr>
            <a:noAutofit/>
          </a:bodyPr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13">
            <a:extLst>
              <a:ext uri="{FF2B5EF4-FFF2-40B4-BE49-F238E27FC236}">
                <a16:creationId xmlns:a16="http://schemas.microsoft.com/office/drawing/2014/main" id="{5E5EABC4-5A36-8044-7BE6-8DBA23FC27C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1188925"/>
            <a:ext cx="11277444" cy="3657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 b="1" i="0" baseline="0">
                <a:solidFill>
                  <a:schemeClr val="accent4">
                    <a:lumMod val="65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8773D1F-41D9-3EF1-7EFF-1BA563A250FF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8" y="383880"/>
            <a:ext cx="8651812" cy="11359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B4E8A07-9838-6B1D-352E-1E4D670BADDE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8" y="6483231"/>
            <a:ext cx="10738263" cy="0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C804E1E2-2B4B-B54E-F51E-7732F8C6274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5698" y="356067"/>
            <a:ext cx="2129834" cy="381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3131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-V-Blk-Photo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F16098CE-DD91-43BC-F0F0-16C87D06B4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590195" y="0"/>
            <a:ext cx="2595160" cy="188567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C7273C23-2BC5-B6FA-44DC-D417D77A051D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7592369" y="2065416"/>
            <a:ext cx="2595160" cy="31024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3CDD26CA-1611-9B35-786A-53E460EC04AF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7590195" y="5347595"/>
            <a:ext cx="2595160" cy="151040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BABE02BC-040E-EDAE-85A8-705BF163C7A4}"/>
              </a:ext>
            </a:extLst>
          </p:cNvPr>
          <p:cNvSpPr>
            <a:spLocks noGrp="1"/>
          </p:cNvSpPr>
          <p:nvPr>
            <p:ph type="pic" idx="15"/>
          </p:nvPr>
        </p:nvSpPr>
        <p:spPr>
          <a:xfrm>
            <a:off x="10384971" y="0"/>
            <a:ext cx="1807029" cy="151040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2D3F7AB5-11AB-7F53-4860-F568D443C04C}"/>
              </a:ext>
            </a:extLst>
          </p:cNvPr>
          <p:cNvSpPr>
            <a:spLocks noGrp="1"/>
          </p:cNvSpPr>
          <p:nvPr>
            <p:ph type="pic" idx="16"/>
          </p:nvPr>
        </p:nvSpPr>
        <p:spPr>
          <a:xfrm>
            <a:off x="10384971" y="3644537"/>
            <a:ext cx="1807029" cy="320485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A4413ACA-4118-D7FA-049B-07294D679729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10384971" y="1703650"/>
            <a:ext cx="1807029" cy="174764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itle 6">
            <a:extLst>
              <a:ext uri="{FF2B5EF4-FFF2-40B4-BE49-F238E27FC236}">
                <a16:creationId xmlns:a16="http://schemas.microsoft.com/office/drawing/2014/main" id="{1B44B622-62C1-F7DD-5F37-B117709D46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3087" y="1214599"/>
            <a:ext cx="6314461" cy="2334697"/>
          </a:xfrm>
        </p:spPr>
        <p:txBody>
          <a:bodyPr>
            <a:noAutofit/>
          </a:bodyPr>
          <a:lstStyle>
            <a:lvl1pPr algn="l">
              <a:defRPr sz="72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872DADBF-23C6-8444-E10D-FD877890713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23086" y="3650822"/>
            <a:ext cx="6314462" cy="44926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FontTx/>
              <a:buNone/>
              <a:defRPr sz="2400" b="1" i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F04D7C32-3C42-DD66-27B0-48FF96BE8D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3085" y="4138762"/>
            <a:ext cx="6314461" cy="4492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FontTx/>
              <a:buNone/>
              <a:defRPr sz="16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fld id="{C7124C19-F609-8C4C-8116-78E353E3E672}" type="datetime1">
              <a:rPr lang="en-US" smtClean="0"/>
              <a:t>3/29/23</a:t>
            </a:fld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52EF56-DD46-36B7-FAA5-F6217EBAAB54}"/>
              </a:ext>
            </a:extLst>
          </p:cNvPr>
          <p:cNvCxnSpPr>
            <a:cxnSpLocks/>
          </p:cNvCxnSpPr>
          <p:nvPr userDrawn="1"/>
        </p:nvCxnSpPr>
        <p:spPr>
          <a:xfrm flipH="1">
            <a:off x="723087" y="916130"/>
            <a:ext cx="6314459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4BF89A6C-E492-97AC-5E9F-21C3BCCA7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3085" y="372179"/>
            <a:ext cx="1100137" cy="365125"/>
          </a:xfrm>
        </p:spPr>
        <p:txBody>
          <a:bodyPr/>
          <a:lstStyle>
            <a:lvl1pPr algn="l">
              <a:defRPr>
                <a:solidFill>
                  <a:schemeClr val="bg2"/>
                </a:solidFill>
                <a:latin typeface="Arial" panose="020B0604020202020204" pitchFamily="34" charset="0"/>
              </a:defRPr>
            </a:lvl1pPr>
          </a:lstStyle>
          <a:p>
            <a:fld id="{F994776A-187E-9540-9EA4-8D5781AB769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F4C024E-94B8-0B42-F2D7-B3BA96F53D2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3085" y="5583714"/>
            <a:ext cx="3240703" cy="583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5549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Slide-2Photo-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2E1BF6-9F66-A119-6E10-5D16400A75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21986" y="1918193"/>
            <a:ext cx="5212813" cy="205559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0492B2E6-F25A-DAD4-50C4-028EE4F9F201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521986" y="4159157"/>
            <a:ext cx="5212813" cy="205559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C2C5294-0EFC-A3EC-D994-11DDCFE70D67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446315" y="1918193"/>
            <a:ext cx="5745165" cy="4307571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Slide Number Placeholder 2">
            <a:extLst>
              <a:ext uri="{FF2B5EF4-FFF2-40B4-BE49-F238E27FC236}">
                <a16:creationId xmlns:a16="http://schemas.microsoft.com/office/drawing/2014/main" id="{C2E23D62-688F-5DF4-14FC-E5BA3E4B5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663" y="6354455"/>
            <a:ext cx="1100137" cy="365125"/>
          </a:xfrm>
        </p:spPr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F994776A-187E-9540-9EA4-8D5781AB769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itle 6">
            <a:extLst>
              <a:ext uri="{FF2B5EF4-FFF2-40B4-BE49-F238E27FC236}">
                <a16:creationId xmlns:a16="http://schemas.microsoft.com/office/drawing/2014/main" id="{BE905469-A8A7-C35E-822C-9D7392697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468" y="559559"/>
            <a:ext cx="7795489" cy="577902"/>
          </a:xfrm>
        </p:spPr>
        <p:txBody>
          <a:bodyPr>
            <a:noAutofit/>
          </a:bodyPr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13">
            <a:extLst>
              <a:ext uri="{FF2B5EF4-FFF2-40B4-BE49-F238E27FC236}">
                <a16:creationId xmlns:a16="http://schemas.microsoft.com/office/drawing/2014/main" id="{6C405820-79BD-D353-B439-2BD637393DB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1188925"/>
            <a:ext cx="11277444" cy="3657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 b="1" i="0" baseline="0">
                <a:solidFill>
                  <a:schemeClr val="accent4">
                    <a:lumMod val="65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9947A63-0E2E-8144-F407-99D0EA5B3DB6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8" y="383880"/>
            <a:ext cx="8651812" cy="11359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A5142220-88D9-4672-335A-92DF35C7C45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5698" y="356067"/>
            <a:ext cx="2129834" cy="381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5271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Slide-3Photo-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2E1BF6-9F66-A119-6E10-5D16400A75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21986" y="1881871"/>
            <a:ext cx="5212813" cy="205559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0492B2E6-F25A-DAD4-50C4-028EE4F9F201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9287219" y="4122835"/>
            <a:ext cx="2447580" cy="205559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E4F1D849-D57F-29CA-A61A-410807726101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521986" y="4117918"/>
            <a:ext cx="2528916" cy="205559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C2C5294-0EFC-A3EC-D994-11DDCFE70D67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446315" y="1881871"/>
            <a:ext cx="5745165" cy="4307571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Slide Number Placeholder 2">
            <a:extLst>
              <a:ext uri="{FF2B5EF4-FFF2-40B4-BE49-F238E27FC236}">
                <a16:creationId xmlns:a16="http://schemas.microsoft.com/office/drawing/2014/main" id="{C140ECD7-F041-FE86-3082-DF8545F25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663" y="6354455"/>
            <a:ext cx="1100137" cy="365125"/>
          </a:xfrm>
        </p:spPr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F994776A-187E-9540-9EA4-8D5781AB769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6" name="Title 6">
            <a:extLst>
              <a:ext uri="{FF2B5EF4-FFF2-40B4-BE49-F238E27FC236}">
                <a16:creationId xmlns:a16="http://schemas.microsoft.com/office/drawing/2014/main" id="{DF1BE928-0DEA-2B96-95D5-444512A188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468" y="559559"/>
            <a:ext cx="7795489" cy="577902"/>
          </a:xfrm>
        </p:spPr>
        <p:txBody>
          <a:bodyPr>
            <a:noAutofit/>
          </a:bodyPr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13">
            <a:extLst>
              <a:ext uri="{FF2B5EF4-FFF2-40B4-BE49-F238E27FC236}">
                <a16:creationId xmlns:a16="http://schemas.microsoft.com/office/drawing/2014/main" id="{58D352BE-3B18-146E-41E0-DF8F039C749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1188925"/>
            <a:ext cx="11277444" cy="3657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 b="1" i="0" baseline="0">
                <a:solidFill>
                  <a:schemeClr val="accent4">
                    <a:lumMod val="65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5353415-90C1-DEEE-AA4E-8E33D0093B10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8" y="383880"/>
            <a:ext cx="8651812" cy="11359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A427642C-946D-C544-915C-759B0AD5633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5698" y="356067"/>
            <a:ext cx="2129834" cy="381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34418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Slide-3Blocks-Bl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4CFF414-FA47-F7EC-7EFB-7073E26BB831}"/>
              </a:ext>
            </a:extLst>
          </p:cNvPr>
          <p:cNvSpPr/>
          <p:nvPr userDrawn="1"/>
        </p:nvSpPr>
        <p:spPr>
          <a:xfrm>
            <a:off x="7938475" y="1820655"/>
            <a:ext cx="3319531" cy="451326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13C0F4F-1E76-E3A4-E5AA-8FA79C7C69FB}"/>
              </a:ext>
            </a:extLst>
          </p:cNvPr>
          <p:cNvSpPr/>
          <p:nvPr userDrawn="1"/>
        </p:nvSpPr>
        <p:spPr>
          <a:xfrm>
            <a:off x="4420956" y="1820656"/>
            <a:ext cx="3319531" cy="451326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67105CB-DECE-0616-2A57-776784CFC1CB}"/>
              </a:ext>
            </a:extLst>
          </p:cNvPr>
          <p:cNvSpPr/>
          <p:nvPr userDrawn="1"/>
        </p:nvSpPr>
        <p:spPr>
          <a:xfrm>
            <a:off x="903437" y="1820657"/>
            <a:ext cx="3319531" cy="451326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813FE17-B697-FB87-4ED6-D832D798E90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03506" y="1941229"/>
            <a:ext cx="3319462" cy="339561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 fontAlgn="ctr">
              <a:spcBef>
                <a:spcPts val="0"/>
              </a:spcBef>
              <a:buFontTx/>
              <a:buNone/>
              <a:defRPr sz="1800" b="1" i="0" baseline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8B65CB9D-AA49-05C2-2100-C63D32C82B8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101943" y="4550585"/>
            <a:ext cx="2951163" cy="15557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43204028-135E-83A2-B94A-693154F531B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21284" y="1941229"/>
            <a:ext cx="3319462" cy="339561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 fontAlgn="ctr">
              <a:spcBef>
                <a:spcPts val="0"/>
              </a:spcBef>
              <a:buFontTx/>
              <a:buNone/>
              <a:defRPr sz="1800" b="1" i="0" baseline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19" name="Picture Placeholder 10">
            <a:extLst>
              <a:ext uri="{FF2B5EF4-FFF2-40B4-BE49-F238E27FC236}">
                <a16:creationId xmlns:a16="http://schemas.microsoft.com/office/drawing/2014/main" id="{D4E810FD-2D00-764A-B144-B235C21E32F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619721" y="4550585"/>
            <a:ext cx="2951163" cy="15557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0A71EF50-386A-A3B9-93FB-6EF179A4EE4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938803" y="1938679"/>
            <a:ext cx="3319462" cy="339561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 fontAlgn="ctr">
              <a:spcBef>
                <a:spcPts val="0"/>
              </a:spcBef>
              <a:buFontTx/>
              <a:buNone/>
              <a:defRPr sz="1800" b="1" i="0" baseline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23" name="Picture Placeholder 10">
            <a:extLst>
              <a:ext uri="{FF2B5EF4-FFF2-40B4-BE49-F238E27FC236}">
                <a16:creationId xmlns:a16="http://schemas.microsoft.com/office/drawing/2014/main" id="{6AE17ED9-FDD9-34C3-1F7D-9A8EA4C4B40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37240" y="4548035"/>
            <a:ext cx="2951163" cy="15557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140B5B1B-89D1-9945-6AB1-0D9B2E27009A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087907" y="2570021"/>
            <a:ext cx="2950589" cy="169133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body copy.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CCAB75A6-8C36-AD93-09A1-D377BF55C686}"/>
              </a:ext>
            </a:extLst>
          </p:cNvPr>
          <p:cNvSpPr>
            <a:spLocks noGrp="1"/>
          </p:cNvSpPr>
          <p:nvPr>
            <p:ph type="body" sz="half" idx="20" hasCustomPrompt="1"/>
          </p:nvPr>
        </p:nvSpPr>
        <p:spPr>
          <a:xfrm>
            <a:off x="4605427" y="2570020"/>
            <a:ext cx="2950589" cy="169133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body copy.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9BFCE088-E342-EDAD-213D-39C8B8D85057}"/>
              </a:ext>
            </a:extLst>
          </p:cNvPr>
          <p:cNvSpPr>
            <a:spLocks noGrp="1"/>
          </p:cNvSpPr>
          <p:nvPr>
            <p:ph type="body" sz="half" idx="21" hasCustomPrompt="1"/>
          </p:nvPr>
        </p:nvSpPr>
        <p:spPr>
          <a:xfrm>
            <a:off x="8122945" y="2570020"/>
            <a:ext cx="2950589" cy="169133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body copy.</a:t>
            </a:r>
          </a:p>
        </p:txBody>
      </p:sp>
      <p:sp>
        <p:nvSpPr>
          <p:cNvPr id="22" name="Slide Number Placeholder 2">
            <a:extLst>
              <a:ext uri="{FF2B5EF4-FFF2-40B4-BE49-F238E27FC236}">
                <a16:creationId xmlns:a16="http://schemas.microsoft.com/office/drawing/2014/main" id="{85A96C43-5700-D08C-D4E1-E72C33EABF03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>
          <a:xfrm>
            <a:off x="10634663" y="6354455"/>
            <a:ext cx="1100137" cy="365125"/>
          </a:xfrm>
        </p:spPr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F994776A-187E-9540-9EA4-8D5781AB769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7" name="Title 6">
            <a:extLst>
              <a:ext uri="{FF2B5EF4-FFF2-40B4-BE49-F238E27FC236}">
                <a16:creationId xmlns:a16="http://schemas.microsoft.com/office/drawing/2014/main" id="{3031BA61-6F43-CD73-2617-4CACF7E7C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468" y="559559"/>
            <a:ext cx="7795489" cy="577902"/>
          </a:xfrm>
        </p:spPr>
        <p:txBody>
          <a:bodyPr>
            <a:noAutofit/>
          </a:bodyPr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13">
            <a:extLst>
              <a:ext uri="{FF2B5EF4-FFF2-40B4-BE49-F238E27FC236}">
                <a16:creationId xmlns:a16="http://schemas.microsoft.com/office/drawing/2014/main" id="{66ECA49F-C0B8-02B2-231B-B292CC03573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1188925"/>
            <a:ext cx="11277444" cy="3657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 b="1" i="0" baseline="0">
                <a:solidFill>
                  <a:schemeClr val="accent4">
                    <a:lumMod val="65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3875EEC-B814-563C-D772-6A6EA4935E30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8" y="383880"/>
            <a:ext cx="8651812" cy="11359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5118454-8A24-6C34-B1EC-03A6DE69718F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8" y="6483231"/>
            <a:ext cx="10738263" cy="0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662B3492-0350-F8C5-9EAB-28C9E421B43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5698" y="356067"/>
            <a:ext cx="2129834" cy="381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671260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Slide-3Blocks-G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C98D576-4759-5408-883D-2E56D9D0F603}"/>
              </a:ext>
            </a:extLst>
          </p:cNvPr>
          <p:cNvSpPr/>
          <p:nvPr userDrawn="1"/>
        </p:nvSpPr>
        <p:spPr>
          <a:xfrm>
            <a:off x="7938216" y="1867922"/>
            <a:ext cx="3319531" cy="451326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2C44A1A-1D1D-F2D9-8EC1-EFF25EBA1FB0}"/>
              </a:ext>
            </a:extLst>
          </p:cNvPr>
          <p:cNvSpPr/>
          <p:nvPr userDrawn="1"/>
        </p:nvSpPr>
        <p:spPr>
          <a:xfrm>
            <a:off x="4420697" y="1867923"/>
            <a:ext cx="3319531" cy="451326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38D75A-DD50-6C6E-0A9D-7F77E72C780A}"/>
              </a:ext>
            </a:extLst>
          </p:cNvPr>
          <p:cNvSpPr/>
          <p:nvPr userDrawn="1"/>
        </p:nvSpPr>
        <p:spPr>
          <a:xfrm>
            <a:off x="903178" y="1867924"/>
            <a:ext cx="3319531" cy="451326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876A1563-09E6-06B6-EC4A-8E309CC57B1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03247" y="1988496"/>
            <a:ext cx="3319462" cy="339561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800" b="1" i="0" baseline="0">
                <a:solidFill>
                  <a:schemeClr val="tx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AF401EC8-7352-A985-133C-726A718A9E9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21025" y="1988496"/>
            <a:ext cx="3319462" cy="339561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800" b="1" i="0" baseline="0">
                <a:solidFill>
                  <a:schemeClr val="tx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71A04C69-EC92-81B2-FCD5-39464C669BE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938544" y="1985946"/>
            <a:ext cx="3319462" cy="339561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800" b="1" i="0" baseline="0">
                <a:solidFill>
                  <a:schemeClr val="tx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30" name="Text Placeholder 3">
            <a:extLst>
              <a:ext uri="{FF2B5EF4-FFF2-40B4-BE49-F238E27FC236}">
                <a16:creationId xmlns:a16="http://schemas.microsoft.com/office/drawing/2014/main" id="{AE5BF8CB-9477-F598-75C4-6F35D608B35B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101684" y="2592700"/>
            <a:ext cx="2951163" cy="169133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body copy.</a:t>
            </a:r>
          </a:p>
        </p:txBody>
      </p: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AE6CE746-1703-63A8-BBD4-546AD104E27E}"/>
              </a:ext>
            </a:extLst>
          </p:cNvPr>
          <p:cNvSpPr>
            <a:spLocks noGrp="1"/>
          </p:cNvSpPr>
          <p:nvPr>
            <p:ph type="body" sz="half" idx="24" hasCustomPrompt="1"/>
          </p:nvPr>
        </p:nvSpPr>
        <p:spPr>
          <a:xfrm>
            <a:off x="4604880" y="2617288"/>
            <a:ext cx="2951163" cy="169133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body copy.</a:t>
            </a:r>
          </a:p>
        </p:txBody>
      </p:sp>
      <p:sp>
        <p:nvSpPr>
          <p:cNvPr id="33" name="Picture Placeholder 10">
            <a:extLst>
              <a:ext uri="{FF2B5EF4-FFF2-40B4-BE49-F238E27FC236}">
                <a16:creationId xmlns:a16="http://schemas.microsoft.com/office/drawing/2014/main" id="{53952BA5-2190-5106-0EBD-DA1D15EFBB9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101684" y="4597852"/>
            <a:ext cx="2951163" cy="15557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34" name="Picture Placeholder 10">
            <a:extLst>
              <a:ext uri="{FF2B5EF4-FFF2-40B4-BE49-F238E27FC236}">
                <a16:creationId xmlns:a16="http://schemas.microsoft.com/office/drawing/2014/main" id="{835FE666-CADC-4DB4-80A4-BFD9823DE05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619462" y="4597852"/>
            <a:ext cx="2951163" cy="15557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35" name="Picture Placeholder 10">
            <a:extLst>
              <a:ext uri="{FF2B5EF4-FFF2-40B4-BE49-F238E27FC236}">
                <a16:creationId xmlns:a16="http://schemas.microsoft.com/office/drawing/2014/main" id="{AECA5017-0E7C-4957-02B2-65FA6C1F6E5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36981" y="4595302"/>
            <a:ext cx="2951163" cy="15557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36" name="Text Placeholder 3">
            <a:extLst>
              <a:ext uri="{FF2B5EF4-FFF2-40B4-BE49-F238E27FC236}">
                <a16:creationId xmlns:a16="http://schemas.microsoft.com/office/drawing/2014/main" id="{9F4CE92C-83FA-CA44-69CB-E6229E144199}"/>
              </a:ext>
            </a:extLst>
          </p:cNvPr>
          <p:cNvSpPr>
            <a:spLocks noGrp="1"/>
          </p:cNvSpPr>
          <p:nvPr>
            <p:ph type="body" sz="half" idx="25" hasCustomPrompt="1"/>
          </p:nvPr>
        </p:nvSpPr>
        <p:spPr>
          <a:xfrm>
            <a:off x="8129414" y="2623454"/>
            <a:ext cx="2951163" cy="169133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body copy.</a:t>
            </a:r>
          </a:p>
        </p:txBody>
      </p:sp>
      <p:sp>
        <p:nvSpPr>
          <p:cNvPr id="10" name="Slide Number Placeholder 2">
            <a:extLst>
              <a:ext uri="{FF2B5EF4-FFF2-40B4-BE49-F238E27FC236}">
                <a16:creationId xmlns:a16="http://schemas.microsoft.com/office/drawing/2014/main" id="{0693F6A7-02E1-0B78-3DBC-9EB54343FDB3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>
          <a:xfrm>
            <a:off x="10634663" y="6390313"/>
            <a:ext cx="1100137" cy="365125"/>
          </a:xfrm>
        </p:spPr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F994776A-187E-9540-9EA4-8D5781AB769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itle 6">
            <a:extLst>
              <a:ext uri="{FF2B5EF4-FFF2-40B4-BE49-F238E27FC236}">
                <a16:creationId xmlns:a16="http://schemas.microsoft.com/office/drawing/2014/main" id="{4B11080C-ECDB-68AD-2E43-0BF70CFEB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468" y="559559"/>
            <a:ext cx="7795489" cy="577902"/>
          </a:xfrm>
        </p:spPr>
        <p:txBody>
          <a:bodyPr>
            <a:noAutofit/>
          </a:bodyPr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Text Placeholder 13">
            <a:extLst>
              <a:ext uri="{FF2B5EF4-FFF2-40B4-BE49-F238E27FC236}">
                <a16:creationId xmlns:a16="http://schemas.microsoft.com/office/drawing/2014/main" id="{EAE03DAD-537C-958F-66D6-D051D85CAF6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1188925"/>
            <a:ext cx="11277444" cy="3657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 b="1" i="0" baseline="0">
                <a:solidFill>
                  <a:schemeClr val="accent4">
                    <a:lumMod val="65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CA96965-34CB-192F-CE4F-959F2468C719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8" y="383880"/>
            <a:ext cx="8651812" cy="11359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5527B5D-6C94-14EB-EE79-42144EAEEFC0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8" y="6483231"/>
            <a:ext cx="10738263" cy="0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10969FD8-256F-25C3-372A-DAF005BE46C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5698" y="356067"/>
            <a:ext cx="2129834" cy="381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894665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Slide-5Blocks-Colorf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979A34A-6A6B-FC98-1EC8-8347FAB1A48F}"/>
              </a:ext>
            </a:extLst>
          </p:cNvPr>
          <p:cNvSpPr/>
          <p:nvPr userDrawn="1"/>
        </p:nvSpPr>
        <p:spPr>
          <a:xfrm>
            <a:off x="1008584" y="2171958"/>
            <a:ext cx="1918020" cy="43641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1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C3F2A76-73C1-7478-1C52-F70D9B50BC0A}"/>
              </a:ext>
            </a:extLst>
          </p:cNvPr>
          <p:cNvSpPr/>
          <p:nvPr userDrawn="1"/>
        </p:nvSpPr>
        <p:spPr>
          <a:xfrm>
            <a:off x="1011339" y="2671917"/>
            <a:ext cx="1915265" cy="323350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tx1">
                  <a:lumMod val="50000"/>
                  <a:lumOff val="50000"/>
                </a:schemeClr>
              </a:buClr>
              <a:buSzTx/>
              <a:buFontTx/>
              <a:buNone/>
              <a:tabLst/>
              <a:defRPr/>
            </a:pPr>
            <a:endParaRPr lang="en-GB" sz="1200" kern="0" dirty="0">
              <a:solidFill>
                <a:sysClr val="windowText" lastClr="000000"/>
              </a:solidFill>
              <a:latin typeface="Arial" panose="020B0604020202020204" pitchFamily="34" charset="0"/>
              <a:cs typeface="Calibri Light" panose="020F030202020403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B6525D0-8078-E003-46A7-FFCB83C221E0}"/>
              </a:ext>
            </a:extLst>
          </p:cNvPr>
          <p:cNvSpPr/>
          <p:nvPr userDrawn="1"/>
        </p:nvSpPr>
        <p:spPr>
          <a:xfrm>
            <a:off x="3045437" y="2171958"/>
            <a:ext cx="1918020" cy="43641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1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E6AD059-9160-4AE4-0F86-92FB0AAD082C}"/>
              </a:ext>
            </a:extLst>
          </p:cNvPr>
          <p:cNvSpPr/>
          <p:nvPr userDrawn="1"/>
        </p:nvSpPr>
        <p:spPr>
          <a:xfrm>
            <a:off x="3048192" y="2671917"/>
            <a:ext cx="1915265" cy="323350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tx1">
                  <a:lumMod val="50000"/>
                  <a:lumOff val="50000"/>
                </a:schemeClr>
              </a:buClr>
              <a:buSzTx/>
              <a:buFontTx/>
              <a:buNone/>
              <a:tabLst/>
              <a:defRPr/>
            </a:pPr>
            <a:endParaRPr lang="en-GB" sz="1200" kern="0" dirty="0">
              <a:solidFill>
                <a:sysClr val="windowText" lastClr="000000"/>
              </a:solidFill>
              <a:latin typeface="Arial" panose="020B0604020202020204" pitchFamily="34" charset="0"/>
              <a:cs typeface="Calibri Light" panose="020F030202020403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0F701C0-7A2F-0B95-E95C-07302A14CA56}"/>
              </a:ext>
            </a:extLst>
          </p:cNvPr>
          <p:cNvSpPr/>
          <p:nvPr userDrawn="1"/>
        </p:nvSpPr>
        <p:spPr>
          <a:xfrm>
            <a:off x="5082290" y="2171958"/>
            <a:ext cx="1918020" cy="43641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1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D786ED8-9187-C7FB-F774-CE52A2971FFD}"/>
              </a:ext>
            </a:extLst>
          </p:cNvPr>
          <p:cNvSpPr/>
          <p:nvPr userDrawn="1"/>
        </p:nvSpPr>
        <p:spPr>
          <a:xfrm>
            <a:off x="5085045" y="2671917"/>
            <a:ext cx="1915265" cy="323350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tx1">
                  <a:lumMod val="50000"/>
                  <a:lumOff val="50000"/>
                </a:schemeClr>
              </a:buClr>
              <a:buSzTx/>
              <a:buFontTx/>
              <a:buNone/>
              <a:tabLst/>
              <a:defRPr/>
            </a:pPr>
            <a:endParaRPr lang="en-GB" sz="1200" kern="0" dirty="0">
              <a:solidFill>
                <a:sysClr val="windowText" lastClr="000000"/>
              </a:solidFill>
              <a:latin typeface="Arial" panose="020B0604020202020204" pitchFamily="34" charset="0"/>
              <a:cs typeface="Calibri Light" panose="020F0302020204030204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A6F5635-02F3-829F-B778-4A766D8D4A2D}"/>
              </a:ext>
            </a:extLst>
          </p:cNvPr>
          <p:cNvSpPr/>
          <p:nvPr userDrawn="1"/>
        </p:nvSpPr>
        <p:spPr>
          <a:xfrm>
            <a:off x="7119143" y="2171958"/>
            <a:ext cx="1918020" cy="43641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1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CBD6A50-2E1C-FDDB-2F9B-D9101B8535C5}"/>
              </a:ext>
            </a:extLst>
          </p:cNvPr>
          <p:cNvSpPr/>
          <p:nvPr userDrawn="1"/>
        </p:nvSpPr>
        <p:spPr>
          <a:xfrm>
            <a:off x="7121898" y="2671917"/>
            <a:ext cx="1915265" cy="323350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tx1">
                  <a:lumMod val="50000"/>
                  <a:lumOff val="50000"/>
                </a:schemeClr>
              </a:buClr>
              <a:buSzTx/>
              <a:buFontTx/>
              <a:buNone/>
              <a:tabLst/>
              <a:defRPr/>
            </a:pPr>
            <a:endParaRPr lang="en-GB" sz="1200" kern="0" dirty="0">
              <a:solidFill>
                <a:sysClr val="windowText" lastClr="000000"/>
              </a:solidFill>
              <a:latin typeface="Arial" panose="020B0604020202020204" pitchFamily="34" charset="0"/>
              <a:cs typeface="Calibri Light" panose="020F0302020204030204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239B4FF-413F-3DBC-C6E4-087C951C5464}"/>
              </a:ext>
            </a:extLst>
          </p:cNvPr>
          <p:cNvSpPr/>
          <p:nvPr userDrawn="1"/>
        </p:nvSpPr>
        <p:spPr>
          <a:xfrm>
            <a:off x="9155998" y="2171958"/>
            <a:ext cx="1918020" cy="436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1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CB8434E-9F38-4592-327E-51A570C73E09}"/>
              </a:ext>
            </a:extLst>
          </p:cNvPr>
          <p:cNvSpPr/>
          <p:nvPr userDrawn="1"/>
        </p:nvSpPr>
        <p:spPr>
          <a:xfrm>
            <a:off x="9158753" y="2671917"/>
            <a:ext cx="1915265" cy="323350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tx1">
                  <a:lumMod val="50000"/>
                  <a:lumOff val="50000"/>
                </a:schemeClr>
              </a:buClr>
              <a:buSzTx/>
              <a:buFontTx/>
              <a:buNone/>
              <a:tabLst/>
              <a:defRPr/>
            </a:pPr>
            <a:endParaRPr lang="en-GB" sz="1200" kern="0" dirty="0">
              <a:solidFill>
                <a:sysClr val="windowText" lastClr="000000"/>
              </a:solidFill>
              <a:latin typeface="Arial" panose="020B0604020202020204" pitchFamily="34" charset="0"/>
              <a:cs typeface="Calibri Light" panose="020F0302020204030204" pitchFamily="34" charset="0"/>
            </a:endParaRPr>
          </a:p>
        </p:txBody>
      </p:sp>
      <p:sp>
        <p:nvSpPr>
          <p:cNvPr id="44" name="Text Placeholder 6">
            <a:extLst>
              <a:ext uri="{FF2B5EF4-FFF2-40B4-BE49-F238E27FC236}">
                <a16:creationId xmlns:a16="http://schemas.microsoft.com/office/drawing/2014/main" id="{1BA8130D-B7F2-9815-5056-6F334D4BBAE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08584" y="2295271"/>
            <a:ext cx="1918018" cy="22050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 fontAlgn="ctr">
              <a:spcBef>
                <a:spcPts val="0"/>
              </a:spcBef>
              <a:buFontTx/>
              <a:buNone/>
              <a:defRPr sz="1100" b="1" i="0" baseline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45" name="Text Placeholder 6">
            <a:extLst>
              <a:ext uri="{FF2B5EF4-FFF2-40B4-BE49-F238E27FC236}">
                <a16:creationId xmlns:a16="http://schemas.microsoft.com/office/drawing/2014/main" id="{A41A66E4-0B84-E1FB-88CD-3E0E6E80C49D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045438" y="2279914"/>
            <a:ext cx="1918018" cy="22050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 fontAlgn="ctr">
              <a:spcBef>
                <a:spcPts val="0"/>
              </a:spcBef>
              <a:buFontTx/>
              <a:buNone/>
              <a:defRPr sz="1100" b="1" i="0" baseline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46" name="Text Placeholder 6">
            <a:extLst>
              <a:ext uri="{FF2B5EF4-FFF2-40B4-BE49-F238E27FC236}">
                <a16:creationId xmlns:a16="http://schemas.microsoft.com/office/drawing/2014/main" id="{235E5CE7-3D80-1BB5-DACD-8A63CA927E9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082291" y="2279914"/>
            <a:ext cx="1918018" cy="22050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 fontAlgn="ctr">
              <a:spcBef>
                <a:spcPts val="0"/>
              </a:spcBef>
              <a:buFontTx/>
              <a:buNone/>
              <a:defRPr sz="1100" b="1" i="0" baseline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47" name="Text Placeholder 6">
            <a:extLst>
              <a:ext uri="{FF2B5EF4-FFF2-40B4-BE49-F238E27FC236}">
                <a16:creationId xmlns:a16="http://schemas.microsoft.com/office/drawing/2014/main" id="{685C02D4-EA4F-4962-D397-F6439EC5C6E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119145" y="2279914"/>
            <a:ext cx="1918018" cy="22050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 fontAlgn="ctr">
              <a:spcBef>
                <a:spcPts val="0"/>
              </a:spcBef>
              <a:buFontTx/>
              <a:buNone/>
              <a:defRPr sz="1100" b="1" i="0" baseline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48" name="Text Placeholder 6">
            <a:extLst>
              <a:ext uri="{FF2B5EF4-FFF2-40B4-BE49-F238E27FC236}">
                <a16:creationId xmlns:a16="http://schemas.microsoft.com/office/drawing/2014/main" id="{1F46F0A7-55C4-6BAE-BCB0-157A86C9199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156000" y="2282232"/>
            <a:ext cx="1918018" cy="22050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 fontAlgn="ctr">
              <a:spcBef>
                <a:spcPts val="0"/>
              </a:spcBef>
              <a:buFontTx/>
              <a:buNone/>
              <a:defRPr sz="1100" b="1" i="0" baseline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49" name="Text Placeholder 3">
            <a:extLst>
              <a:ext uri="{FF2B5EF4-FFF2-40B4-BE49-F238E27FC236}">
                <a16:creationId xmlns:a16="http://schemas.microsoft.com/office/drawing/2014/main" id="{9E69C3F7-0A3A-FAC2-6540-8BB750E9AA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17982" y="2824079"/>
            <a:ext cx="1658269" cy="295802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0" name="Text Placeholder 3">
            <a:extLst>
              <a:ext uri="{FF2B5EF4-FFF2-40B4-BE49-F238E27FC236}">
                <a16:creationId xmlns:a16="http://schemas.microsoft.com/office/drawing/2014/main" id="{040CB427-2320-1A81-037C-6D83BCA5B36F}"/>
              </a:ext>
            </a:extLst>
          </p:cNvPr>
          <p:cNvSpPr>
            <a:spLocks noGrp="1"/>
          </p:cNvSpPr>
          <p:nvPr>
            <p:ph type="body" sz="half" idx="32"/>
          </p:nvPr>
        </p:nvSpPr>
        <p:spPr>
          <a:xfrm>
            <a:off x="3175312" y="2811226"/>
            <a:ext cx="1658269" cy="295802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1" name="Text Placeholder 3">
            <a:extLst>
              <a:ext uri="{FF2B5EF4-FFF2-40B4-BE49-F238E27FC236}">
                <a16:creationId xmlns:a16="http://schemas.microsoft.com/office/drawing/2014/main" id="{3144BCA8-7BD5-8323-CDAB-E5362D78AA68}"/>
              </a:ext>
            </a:extLst>
          </p:cNvPr>
          <p:cNvSpPr>
            <a:spLocks noGrp="1"/>
          </p:cNvSpPr>
          <p:nvPr>
            <p:ph type="body" sz="half" idx="33"/>
          </p:nvPr>
        </p:nvSpPr>
        <p:spPr>
          <a:xfrm>
            <a:off x="5212165" y="2809654"/>
            <a:ext cx="1658269" cy="295802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2" name="Text Placeholder 3">
            <a:extLst>
              <a:ext uri="{FF2B5EF4-FFF2-40B4-BE49-F238E27FC236}">
                <a16:creationId xmlns:a16="http://schemas.microsoft.com/office/drawing/2014/main" id="{82EC0719-39BA-B2AB-F29D-3C947DC78925}"/>
              </a:ext>
            </a:extLst>
          </p:cNvPr>
          <p:cNvSpPr>
            <a:spLocks noGrp="1"/>
          </p:cNvSpPr>
          <p:nvPr>
            <p:ph type="body" sz="half" idx="34"/>
          </p:nvPr>
        </p:nvSpPr>
        <p:spPr>
          <a:xfrm>
            <a:off x="7249018" y="2809654"/>
            <a:ext cx="1658269" cy="295802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3" name="Text Placeholder 3">
            <a:extLst>
              <a:ext uri="{FF2B5EF4-FFF2-40B4-BE49-F238E27FC236}">
                <a16:creationId xmlns:a16="http://schemas.microsoft.com/office/drawing/2014/main" id="{B939ED29-1A95-3771-8E52-C1F99F848ABD}"/>
              </a:ext>
            </a:extLst>
          </p:cNvPr>
          <p:cNvSpPr>
            <a:spLocks noGrp="1"/>
          </p:cNvSpPr>
          <p:nvPr>
            <p:ph type="body" sz="half" idx="35"/>
          </p:nvPr>
        </p:nvSpPr>
        <p:spPr>
          <a:xfrm>
            <a:off x="9285873" y="2824079"/>
            <a:ext cx="1658269" cy="295802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Slide Number Placeholder 2">
            <a:extLst>
              <a:ext uri="{FF2B5EF4-FFF2-40B4-BE49-F238E27FC236}">
                <a16:creationId xmlns:a16="http://schemas.microsoft.com/office/drawing/2014/main" id="{5ECFC431-275D-7246-EDF6-90A3A668E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663" y="6300668"/>
            <a:ext cx="1100137" cy="365125"/>
          </a:xfrm>
        </p:spPr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F994776A-187E-9540-9EA4-8D5781AB769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Title 6">
            <a:extLst>
              <a:ext uri="{FF2B5EF4-FFF2-40B4-BE49-F238E27FC236}">
                <a16:creationId xmlns:a16="http://schemas.microsoft.com/office/drawing/2014/main" id="{2D756FEC-1853-9539-2F68-7F6BA048F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468" y="559559"/>
            <a:ext cx="7795489" cy="577902"/>
          </a:xfrm>
        </p:spPr>
        <p:txBody>
          <a:bodyPr>
            <a:noAutofit/>
          </a:bodyPr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13">
            <a:extLst>
              <a:ext uri="{FF2B5EF4-FFF2-40B4-BE49-F238E27FC236}">
                <a16:creationId xmlns:a16="http://schemas.microsoft.com/office/drawing/2014/main" id="{163AB125-E190-D815-9AF5-A4A79A32797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1188925"/>
            <a:ext cx="11277444" cy="3657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 b="1" i="0" baseline="0">
                <a:solidFill>
                  <a:schemeClr val="accent4">
                    <a:lumMod val="65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1FDEF3A-45B4-3520-2243-5D457F2B9C2E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8" y="383880"/>
            <a:ext cx="8651812" cy="11359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DF393C6-8E68-99A7-5D7C-67F162B07A62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8" y="6483231"/>
            <a:ext cx="10738263" cy="0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A3524073-38BA-9987-6856-F7FF283E13F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5698" y="356067"/>
            <a:ext cx="2129834" cy="381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54071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Slide-V-Photo-Text-Bl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C36684E-7DEE-F47A-FA01-89E8EC8104A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610386" y="-9524"/>
            <a:ext cx="6581614" cy="6882938"/>
          </a:xfrm>
          <a:prstGeom prst="rect">
            <a:avLst/>
          </a:prstGeom>
          <a:ln>
            <a:noFill/>
          </a:ln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3836B8-46F8-6347-6A27-7BDA1D77E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663" y="6130328"/>
            <a:ext cx="1100137" cy="365125"/>
          </a:xfrm>
        </p:spPr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F994776A-187E-9540-9EA4-8D5781AB769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A91E0E4-70E8-E028-B004-981708202852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7" y="682110"/>
            <a:ext cx="4731015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1">
            <a:extLst>
              <a:ext uri="{FF2B5EF4-FFF2-40B4-BE49-F238E27FC236}">
                <a16:creationId xmlns:a16="http://schemas.microsoft.com/office/drawing/2014/main" id="{B47029C5-F7B2-D4F2-9BBA-5BA5E33812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6468" y="921070"/>
            <a:ext cx="4731014" cy="1212206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411C4446-5C18-E55C-66C5-87768F2A18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6468" y="2207418"/>
            <a:ext cx="4731014" cy="353854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63748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Slide-V-Photo-Text-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C36684E-7DEE-F47A-FA01-89E8EC8104A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610386" y="-9525"/>
            <a:ext cx="6581614" cy="6882938"/>
          </a:xfrm>
          <a:prstGeom prst="rect">
            <a:avLst/>
          </a:prstGeom>
          <a:ln>
            <a:noFill/>
          </a:ln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77656EE-046E-269A-42B4-2F46D97DE061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7" y="682110"/>
            <a:ext cx="4731015" cy="0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">
            <a:extLst>
              <a:ext uri="{FF2B5EF4-FFF2-40B4-BE49-F238E27FC236}">
                <a16:creationId xmlns:a16="http://schemas.microsoft.com/office/drawing/2014/main" id="{6A7C160F-743B-1CAD-BD44-F05ED6E9982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6468" y="921070"/>
            <a:ext cx="4731014" cy="1212206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3DF01507-E3A2-4DD4-780C-50536F598F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6468" y="2207418"/>
            <a:ext cx="4731014" cy="353854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Slide Number Placeholder 2">
            <a:extLst>
              <a:ext uri="{FF2B5EF4-FFF2-40B4-BE49-F238E27FC236}">
                <a16:creationId xmlns:a16="http://schemas.microsoft.com/office/drawing/2014/main" id="{4271BB7F-4416-52A3-AC7F-D6F1A3DEF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663" y="6130328"/>
            <a:ext cx="1100137" cy="365125"/>
          </a:xfrm>
        </p:spPr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F994776A-187E-9540-9EA4-8D5781AB769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50201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-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4ECEF9E-3A6E-C6FF-42DA-EDF0D1D98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663" y="6300668"/>
            <a:ext cx="1100137" cy="365125"/>
          </a:xfrm>
        </p:spPr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F994776A-187E-9540-9EA4-8D5781AB769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8F238A5C-5F0A-55DB-A704-C03374DDF65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199" y="1864280"/>
            <a:ext cx="11266713" cy="4253827"/>
          </a:xfrm>
          <a:prstGeom prst="rect">
            <a:avLst/>
          </a:prstGeo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itle 6">
            <a:extLst>
              <a:ext uri="{FF2B5EF4-FFF2-40B4-BE49-F238E27FC236}">
                <a16:creationId xmlns:a16="http://schemas.microsoft.com/office/drawing/2014/main" id="{4F707A8D-CDA5-DCF6-3DE8-B8D532F12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468" y="886933"/>
            <a:ext cx="11288332" cy="449038"/>
          </a:xfrm>
        </p:spPr>
        <p:txBody>
          <a:bodyPr>
            <a:noAutofit/>
          </a:bodyPr>
          <a:lstStyle>
            <a:lvl1pPr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FE98FF4-28C2-911E-02C5-F149F904D0F6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8" y="1518533"/>
            <a:ext cx="11299064" cy="14835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59858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-Gray">
    <p:bg>
      <p:bgPr>
        <a:solidFill>
          <a:srgbClr val="E9E6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4ECEF9E-3A6E-C6FF-42DA-EDF0D1D98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663" y="6300668"/>
            <a:ext cx="1100137" cy="365125"/>
          </a:xfrm>
        </p:spPr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F994776A-187E-9540-9EA4-8D5781AB769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8F238A5C-5F0A-55DB-A704-C03374DDF65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199" y="1864280"/>
            <a:ext cx="11266713" cy="4253827"/>
          </a:xfrm>
          <a:prstGeom prst="rect">
            <a:avLst/>
          </a:prstGeo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itle 6">
            <a:extLst>
              <a:ext uri="{FF2B5EF4-FFF2-40B4-BE49-F238E27FC236}">
                <a16:creationId xmlns:a16="http://schemas.microsoft.com/office/drawing/2014/main" id="{4F707A8D-CDA5-DCF6-3DE8-B8D532F12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468" y="886933"/>
            <a:ext cx="11288332" cy="449038"/>
          </a:xfrm>
        </p:spPr>
        <p:txBody>
          <a:bodyPr>
            <a:noAutofit/>
          </a:bodyPr>
          <a:lstStyle>
            <a:lvl1pPr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FE98FF4-28C2-911E-02C5-F149F904D0F6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8" y="1518533"/>
            <a:ext cx="11299064" cy="14835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42873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-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4ECEF9E-3A6E-C6FF-42DA-EDF0D1D98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663" y="6300668"/>
            <a:ext cx="1100137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F994776A-187E-9540-9EA4-8D5781AB769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8F238A5C-5F0A-55DB-A704-C03374DDF65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199" y="1864280"/>
            <a:ext cx="11266713" cy="4253827"/>
          </a:xfrm>
          <a:prstGeom prst="rect">
            <a:avLst/>
          </a:prstGeo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itle 6">
            <a:extLst>
              <a:ext uri="{FF2B5EF4-FFF2-40B4-BE49-F238E27FC236}">
                <a16:creationId xmlns:a16="http://schemas.microsoft.com/office/drawing/2014/main" id="{4F707A8D-CDA5-DCF6-3DE8-B8D532F12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468" y="886933"/>
            <a:ext cx="11288332" cy="449038"/>
          </a:xfrm>
        </p:spPr>
        <p:txBody>
          <a:bodyPr>
            <a:noAutofit/>
          </a:bodyPr>
          <a:lstStyle>
            <a:lvl1pPr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FE98FF4-28C2-911E-02C5-F149F904D0F6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8" y="1518533"/>
            <a:ext cx="11299064" cy="148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81275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-H-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1870E27-202E-F717-3FB6-D69451DF139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64383" y="2301024"/>
            <a:ext cx="9042305" cy="1215754"/>
          </a:xfrm>
        </p:spPr>
        <p:txBody>
          <a:bodyPr>
            <a:noAutofit/>
          </a:bodyPr>
          <a:lstStyle>
            <a:lvl1pPr algn="ctr">
              <a:defRPr sz="7200" cap="none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F3E966E-ACAB-E285-70D0-66AC08DF138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14271" y="3836827"/>
            <a:ext cx="7763458" cy="44926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FontTx/>
              <a:buNone/>
              <a:defRPr sz="2400" b="1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6FFA1BC-72F9-9048-3E39-D300A3A6A5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14271" y="611873"/>
            <a:ext cx="7763458" cy="4492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FontTx/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fld id="{C7124C19-F609-8C4C-8116-78E353E3E672}" type="datetime1">
              <a:rPr lang="en-US" smtClean="0"/>
              <a:t>3/29/23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EC3163-7E89-C90A-4497-846BA4987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0521" y="6067528"/>
            <a:ext cx="1100137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F994776A-187E-9540-9EA4-8D5781AB769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805BD1B-4B74-0DEA-AC5D-7A554C0965A7}"/>
              </a:ext>
            </a:extLst>
          </p:cNvPr>
          <p:cNvSpPr/>
          <p:nvPr userDrawn="1"/>
        </p:nvSpPr>
        <p:spPr>
          <a:xfrm>
            <a:off x="379718" y="328641"/>
            <a:ext cx="11411633" cy="620071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C4D712-C920-599A-9168-D672D43D06AF}"/>
              </a:ext>
            </a:extLst>
          </p:cNvPr>
          <p:cNvSpPr/>
          <p:nvPr userDrawn="1"/>
        </p:nvSpPr>
        <p:spPr>
          <a:xfrm>
            <a:off x="3748132" y="6153664"/>
            <a:ext cx="4695736" cy="7043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9ECEDE6-A1E1-054D-09DA-C8282F9734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75649" y="5979505"/>
            <a:ext cx="3240703" cy="580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924133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-Bl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4ECEF9E-3A6E-C6FF-42DA-EDF0D1D98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663" y="6300668"/>
            <a:ext cx="1100137" cy="365125"/>
          </a:xfrm>
        </p:spPr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F994776A-187E-9540-9EA4-8D5781AB769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8F238A5C-5F0A-55DB-A704-C03374DDF65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199" y="1864280"/>
            <a:ext cx="11266713" cy="4253827"/>
          </a:xfrm>
          <a:prstGeom prst="rect">
            <a:avLst/>
          </a:prstGeo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itle 6">
            <a:extLst>
              <a:ext uri="{FF2B5EF4-FFF2-40B4-BE49-F238E27FC236}">
                <a16:creationId xmlns:a16="http://schemas.microsoft.com/office/drawing/2014/main" id="{4F707A8D-CDA5-DCF6-3DE8-B8D532F12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468" y="886933"/>
            <a:ext cx="11288332" cy="449038"/>
          </a:xfrm>
        </p:spPr>
        <p:txBody>
          <a:bodyPr>
            <a:noAutofit/>
          </a:bodyPr>
          <a:lstStyle>
            <a:lvl1pPr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FE98FF4-28C2-911E-02C5-F149F904D0F6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8" y="1518533"/>
            <a:ext cx="11299064" cy="14835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78503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-Bl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lack Triangle">
            <a:extLst>
              <a:ext uri="{FF2B5EF4-FFF2-40B4-BE49-F238E27FC236}">
                <a16:creationId xmlns:a16="http://schemas.microsoft.com/office/drawing/2014/main" id="{E6FF8326-7C7F-B6EE-5081-7AD19B61BF9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56800" y="0"/>
            <a:ext cx="2235200" cy="6858000"/>
          </a:xfrm>
          <a:prstGeom prst="rect">
            <a:avLst/>
          </a:prstGeom>
          <a:noFill/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9A299E1-2370-DAD5-6ECE-F8A47908FA8D}"/>
              </a:ext>
            </a:extLst>
          </p:cNvPr>
          <p:cNvSpPr/>
          <p:nvPr userDrawn="1"/>
        </p:nvSpPr>
        <p:spPr>
          <a:xfrm>
            <a:off x="379718" y="328641"/>
            <a:ext cx="11411633" cy="6200718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FB29BBF-A5FF-F85D-0139-3B21E3A261BD}"/>
              </a:ext>
            </a:extLst>
          </p:cNvPr>
          <p:cNvSpPr/>
          <p:nvPr userDrawn="1"/>
        </p:nvSpPr>
        <p:spPr>
          <a:xfrm>
            <a:off x="3890235" y="6153664"/>
            <a:ext cx="4411531" cy="70433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9673714-B91D-958B-BECF-955912297D9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14271" y="3692163"/>
            <a:ext cx="7763458" cy="44926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FontTx/>
              <a:buNone/>
              <a:defRPr sz="2400" b="1" i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Contact info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527678-CF69-7692-DE16-D6E850A635E5}"/>
              </a:ext>
            </a:extLst>
          </p:cNvPr>
          <p:cNvSpPr txBox="1"/>
          <p:nvPr userDrawn="1"/>
        </p:nvSpPr>
        <p:spPr>
          <a:xfrm>
            <a:off x="2214272" y="2110146"/>
            <a:ext cx="776345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9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787617B-0B07-1C54-BD56-5A71A358521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75649" y="5976334"/>
            <a:ext cx="3240703" cy="583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65397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-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E9D0553A-ED88-8ECA-28A2-825EEC198DCD}"/>
              </a:ext>
            </a:extLst>
          </p:cNvPr>
          <p:cNvSpPr/>
          <p:nvPr userDrawn="1"/>
        </p:nvSpPr>
        <p:spPr>
          <a:xfrm>
            <a:off x="379718" y="328641"/>
            <a:ext cx="11411633" cy="620071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56109271-B2E0-D6EE-9BBE-E10F973981B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14271" y="3692163"/>
            <a:ext cx="7763458" cy="44926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FontTx/>
              <a:buNone/>
              <a:defRPr sz="2400" b="1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Contact info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293836-5FF0-6BB9-536D-D8A476EDEA26}"/>
              </a:ext>
            </a:extLst>
          </p:cNvPr>
          <p:cNvSpPr txBox="1"/>
          <p:nvPr userDrawn="1"/>
        </p:nvSpPr>
        <p:spPr>
          <a:xfrm>
            <a:off x="2214272" y="2110146"/>
            <a:ext cx="776345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9600" b="1" dirty="0"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5A83CD1-D400-3616-0FB3-4AA9AC2E656C}"/>
              </a:ext>
            </a:extLst>
          </p:cNvPr>
          <p:cNvSpPr/>
          <p:nvPr userDrawn="1"/>
        </p:nvSpPr>
        <p:spPr>
          <a:xfrm>
            <a:off x="3748132" y="6153664"/>
            <a:ext cx="4695736" cy="7043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C456AA2-641C-6D3D-D088-0CC55D328DF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75649" y="5979505"/>
            <a:ext cx="3240703" cy="580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80253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-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43077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-Gray">
    <p:bg>
      <p:bgPr>
        <a:solidFill>
          <a:srgbClr val="E9E6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03273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-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76751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-Bl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11014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-H-Gold-Photo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1870E27-202E-F717-3FB6-D69451DF139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64383" y="2680458"/>
            <a:ext cx="9042305" cy="1215754"/>
          </a:xfrm>
        </p:spPr>
        <p:txBody>
          <a:bodyPr>
            <a:noAutofit/>
          </a:bodyPr>
          <a:lstStyle>
            <a:lvl1pPr algn="ctr">
              <a:defRPr sz="7200" cap="none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F3E966E-ACAB-E285-70D0-66AC08DF138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14271" y="3960982"/>
            <a:ext cx="7763458" cy="44926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FontTx/>
              <a:buNone/>
              <a:defRPr sz="2400" b="1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6FFA1BC-72F9-9048-3E39-D300A3A6A5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14271" y="4477085"/>
            <a:ext cx="7763458" cy="4492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FontTx/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fld id="{C7124C19-F609-8C4C-8116-78E353E3E672}" type="datetime1">
              <a:rPr lang="en-US" smtClean="0"/>
              <a:t>3/29/23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EC3163-7E89-C90A-4497-846BA4987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F994776A-187E-9540-9EA4-8D5781AB769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43ACCEC3-F4C9-660A-86DF-E723BF3F25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-25370" y="-14718"/>
            <a:ext cx="2945014" cy="188567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0E75BEB1-456E-7013-6B16-3E7B51C7EE6F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3074124" y="-14718"/>
            <a:ext cx="2945014" cy="188567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CF7D4A6F-8639-3ECA-AF4D-477B2965386B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173618" y="-14718"/>
            <a:ext cx="2945014" cy="188567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110922D-7DDA-3FFA-9425-58A199D8EBB2}"/>
              </a:ext>
            </a:extLst>
          </p:cNvPr>
          <p:cNvSpPr>
            <a:spLocks noGrp="1"/>
          </p:cNvSpPr>
          <p:nvPr>
            <p:ph type="pic" idx="15"/>
          </p:nvPr>
        </p:nvSpPr>
        <p:spPr>
          <a:xfrm>
            <a:off x="9273112" y="-14718"/>
            <a:ext cx="2945014" cy="188567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340440B-A218-84DA-90CA-378C5FF1B57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75649" y="5676188"/>
            <a:ext cx="3240703" cy="580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246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-V-Gold-Photo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1870E27-202E-F717-3FB6-D69451DF139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3085" y="1226956"/>
            <a:ext cx="6314461" cy="2334697"/>
          </a:xfrm>
        </p:spPr>
        <p:txBody>
          <a:bodyPr>
            <a:noAutofit/>
          </a:bodyPr>
          <a:lstStyle>
            <a:lvl1pPr algn="l">
              <a:defRPr sz="7200" cap="none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F3E966E-ACAB-E285-70D0-66AC08DF138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23084" y="3663179"/>
            <a:ext cx="6314462" cy="44926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FontTx/>
              <a:buNone/>
              <a:defRPr sz="2400" b="1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6FFA1BC-72F9-9048-3E39-D300A3A6A5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3083" y="4151119"/>
            <a:ext cx="6314461" cy="4492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FontTx/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fld id="{C7124C19-F609-8C4C-8116-78E353E3E672}" type="datetime1">
              <a:rPr lang="en-US" smtClean="0"/>
              <a:t>3/29/23</a:t>
            </a:fld>
            <a:endParaRPr lang="en-US" dirty="0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F16098CE-DD91-43BC-F0F0-16C87D06B4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590195" y="0"/>
            <a:ext cx="2595160" cy="188567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C7273C23-2BC5-B6FA-44DC-D417D77A051D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7592369" y="2065416"/>
            <a:ext cx="2595160" cy="31024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3CDD26CA-1611-9B35-786A-53E460EC04AF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7590195" y="5347595"/>
            <a:ext cx="2595160" cy="151040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BABE02BC-040E-EDAE-85A8-705BF163C7A4}"/>
              </a:ext>
            </a:extLst>
          </p:cNvPr>
          <p:cNvSpPr>
            <a:spLocks noGrp="1"/>
          </p:cNvSpPr>
          <p:nvPr>
            <p:ph type="pic" idx="15"/>
          </p:nvPr>
        </p:nvSpPr>
        <p:spPr>
          <a:xfrm>
            <a:off x="10384971" y="0"/>
            <a:ext cx="1807029" cy="151040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2D3F7AB5-11AB-7F53-4860-F568D443C04C}"/>
              </a:ext>
            </a:extLst>
          </p:cNvPr>
          <p:cNvSpPr>
            <a:spLocks noGrp="1"/>
          </p:cNvSpPr>
          <p:nvPr>
            <p:ph type="pic" idx="16"/>
          </p:nvPr>
        </p:nvSpPr>
        <p:spPr>
          <a:xfrm>
            <a:off x="10384971" y="3644537"/>
            <a:ext cx="1807029" cy="320485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A4413ACA-4118-D7FA-049B-07294D679729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10384971" y="1703650"/>
            <a:ext cx="1807029" cy="174764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D44450E-09AD-8F0B-C5B5-7F46A2E6ADDC}"/>
              </a:ext>
            </a:extLst>
          </p:cNvPr>
          <p:cNvCxnSpPr>
            <a:cxnSpLocks/>
          </p:cNvCxnSpPr>
          <p:nvPr userDrawn="1"/>
        </p:nvCxnSpPr>
        <p:spPr>
          <a:xfrm flipH="1">
            <a:off x="723085" y="928487"/>
            <a:ext cx="631445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151CDF93-0251-F4AE-CDB2-607CB2724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3085" y="372179"/>
            <a:ext cx="1100137" cy="365125"/>
          </a:xfrm>
        </p:spPr>
        <p:txBody>
          <a:bodyPr/>
          <a:lstStyle>
            <a:lvl1pPr algn="l">
              <a:defRPr>
                <a:solidFill>
                  <a:schemeClr val="bg2"/>
                </a:solidFill>
                <a:latin typeface="Arial" panose="020B0604020202020204" pitchFamily="34" charset="0"/>
              </a:defRPr>
            </a:lvl1pPr>
          </a:lstStyle>
          <a:p>
            <a:fld id="{F994776A-187E-9540-9EA4-8D5781AB769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C0437BF-C73D-1155-8ABA-955991A18C8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1127" y="5582628"/>
            <a:ext cx="3240703" cy="580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3150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view-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1870E27-202E-F717-3FB6-D69451DF139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5398" y="2261651"/>
            <a:ext cx="4392610" cy="2334697"/>
          </a:xfrm>
        </p:spPr>
        <p:txBody>
          <a:bodyPr>
            <a:noAutofit/>
          </a:bodyPr>
          <a:lstStyle>
            <a:lvl1pPr algn="r">
              <a:defRPr sz="6000" cap="none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Overview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F3E966E-ACAB-E285-70D0-66AC08DF138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74723" y="1445328"/>
            <a:ext cx="5371067" cy="396734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FontTx/>
              <a:buNone/>
              <a:defRPr sz="2000" b="1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Description</a:t>
            </a:r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151CDF93-0251-F4AE-CDB2-607CB2724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00663" y="5945077"/>
            <a:ext cx="1100137" cy="365125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F994776A-187E-9540-9EA4-8D5781AB769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116284B-26D8-CC80-FBE7-C6AB0AE22901}"/>
              </a:ext>
            </a:extLst>
          </p:cNvPr>
          <p:cNvCxnSpPr>
            <a:cxnSpLocks/>
          </p:cNvCxnSpPr>
          <p:nvPr userDrawn="1"/>
        </p:nvCxnSpPr>
        <p:spPr>
          <a:xfrm flipV="1">
            <a:off x="5241365" y="1445328"/>
            <a:ext cx="0" cy="396734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3261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Photo-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34176D92-8FAB-782E-E607-5D0C5CC9C2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FDAFB6-8BB6-ADBB-6574-5B0C25E7B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972" y="4671391"/>
            <a:ext cx="11266714" cy="1401419"/>
          </a:xfrm>
        </p:spPr>
        <p:txBody>
          <a:bodyPr>
            <a:normAutofit/>
          </a:bodyPr>
          <a:lstStyle>
            <a:lvl1pPr algn="ctr">
              <a:defRPr sz="4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5FF931D0-D7E7-D9E1-3CCC-83299A09228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8972" y="6085510"/>
            <a:ext cx="11266714" cy="44926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FontTx/>
              <a:buNone/>
              <a:defRPr sz="2000" b="1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Subtitle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36CDA25-94CE-9FF9-36D4-83CDB13C19A5}"/>
              </a:ext>
            </a:extLst>
          </p:cNvPr>
          <p:cNvCxnSpPr>
            <a:cxnSpLocks/>
          </p:cNvCxnSpPr>
          <p:nvPr userDrawn="1"/>
        </p:nvCxnSpPr>
        <p:spPr>
          <a:xfrm flipH="1">
            <a:off x="446468" y="6505467"/>
            <a:ext cx="11299064" cy="14835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6611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" Type="http://schemas.openxmlformats.org/officeDocument/2006/relationships/slideLayout" Target="../slideLayouts/slideLayout5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AF61CC-58D4-72CE-66CA-BFE87D085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86" y="524600"/>
            <a:ext cx="11266714" cy="5890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slide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FD4295-B2CD-F1FF-F99B-B267D1740F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8086" y="1261241"/>
            <a:ext cx="11266714" cy="47694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DCC5ACE-5747-34C7-00B2-2E4EABE6A0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34663" y="6290433"/>
            <a:ext cx="11001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F994776A-187E-9540-9EA4-8D5781AB769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614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649" r:id="rId2"/>
    <p:sldLayoutId id="2147483717" r:id="rId3"/>
    <p:sldLayoutId id="2147483716" r:id="rId4"/>
    <p:sldLayoutId id="2147483718" r:id="rId5"/>
    <p:sldLayoutId id="2147483719" r:id="rId6"/>
    <p:sldLayoutId id="2147483720" r:id="rId7"/>
    <p:sldLayoutId id="2147483734" r:id="rId8"/>
    <p:sldLayoutId id="2147483702" r:id="rId9"/>
    <p:sldLayoutId id="2147483708" r:id="rId10"/>
    <p:sldLayoutId id="2147483721" r:id="rId11"/>
    <p:sldLayoutId id="2147483722" r:id="rId12"/>
    <p:sldLayoutId id="2147483735" r:id="rId13"/>
    <p:sldLayoutId id="2147483727" r:id="rId14"/>
    <p:sldLayoutId id="2147483728" r:id="rId15"/>
    <p:sldLayoutId id="2147483736" r:id="rId16"/>
    <p:sldLayoutId id="2147483723" r:id="rId17"/>
    <p:sldLayoutId id="2147483724" r:id="rId18"/>
    <p:sldLayoutId id="2147483737" r:id="rId19"/>
    <p:sldLayoutId id="2147483725" r:id="rId20"/>
    <p:sldLayoutId id="2147483726" r:id="rId21"/>
    <p:sldLayoutId id="2147483738" r:id="rId22"/>
    <p:sldLayoutId id="2147483688" r:id="rId23"/>
    <p:sldLayoutId id="2147483650" r:id="rId24"/>
    <p:sldLayoutId id="2147483701" r:id="rId25"/>
    <p:sldLayoutId id="2147483730" r:id="rId26"/>
    <p:sldLayoutId id="2147483729" r:id="rId27"/>
    <p:sldLayoutId id="2147483739" r:id="rId28"/>
    <p:sldLayoutId id="2147483740" r:id="rId29"/>
    <p:sldLayoutId id="2147483731" r:id="rId30"/>
    <p:sldLayoutId id="2147483732" r:id="rId31"/>
    <p:sldLayoutId id="2147483711" r:id="rId32"/>
    <p:sldLayoutId id="2147483712" r:id="rId33"/>
    <p:sldLayoutId id="2147483656" r:id="rId34"/>
    <p:sldLayoutId id="2147483657" r:id="rId35"/>
    <p:sldLayoutId id="2147483706" r:id="rId36"/>
    <p:sldLayoutId id="2147483705" r:id="rId37"/>
    <p:sldLayoutId id="2147483707" r:id="rId38"/>
    <p:sldLayoutId id="2147483713" r:id="rId39"/>
    <p:sldLayoutId id="2147483709" r:id="rId40"/>
    <p:sldLayoutId id="2147483710" r:id="rId41"/>
    <p:sldLayoutId id="2147483653" r:id="rId42"/>
    <p:sldLayoutId id="2147483690" r:id="rId43"/>
    <p:sldLayoutId id="2147483704" r:id="rId44"/>
    <p:sldLayoutId id="2147483692" r:id="rId45"/>
    <p:sldLayoutId id="2147483693" r:id="rId46"/>
    <p:sldLayoutId id="2147483743" r:id="rId47"/>
    <p:sldLayoutId id="2147483741" r:id="rId48"/>
    <p:sldLayoutId id="2147483744" r:id="rId49"/>
    <p:sldLayoutId id="2147483742" r:id="rId50"/>
    <p:sldLayoutId id="2147483691" r:id="rId51"/>
    <p:sldLayoutId id="2147483703" r:id="rId52"/>
    <p:sldLayoutId id="2147483746" r:id="rId53"/>
    <p:sldLayoutId id="2147483748" r:id="rId54"/>
    <p:sldLayoutId id="2147483745" r:id="rId55"/>
    <p:sldLayoutId id="2147483747" r:id="rId56"/>
  </p:sldLayoutIdLst>
  <p:hf hdr="0" ftr="0" dt="0"/>
  <p:txStyles>
    <p:titleStyle>
      <a:lvl1pPr algn="l" defTabSz="914400" rtl="0" eaLnBrk="1" fontAlgn="b" latinLnBrk="0" hangingPunct="1">
        <a:lnSpc>
          <a:spcPct val="90000"/>
        </a:lnSpc>
        <a:spcBef>
          <a:spcPct val="0"/>
        </a:spcBef>
        <a:buNone/>
        <a:defRPr lang="en-US" sz="3200" b="1" i="0" kern="1200" cap="none" baseline="0" dirty="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2000" b="0" i="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600" b="0" i="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500" b="0" i="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400" b="0" i="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0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1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6.xml"/><Relationship Id="rId4" Type="http://schemas.openxmlformats.org/officeDocument/2006/relationships/image" Target="../media/image22.sv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51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13" Type="http://schemas.openxmlformats.org/officeDocument/2006/relationships/image" Target="../media/image39.png"/><Relationship Id="rId18" Type="http://schemas.openxmlformats.org/officeDocument/2006/relationships/image" Target="../media/image44.png"/><Relationship Id="rId3" Type="http://schemas.openxmlformats.org/officeDocument/2006/relationships/image" Target="../media/image29.emf"/><Relationship Id="rId7" Type="http://schemas.openxmlformats.org/officeDocument/2006/relationships/image" Target="../media/image33.png"/><Relationship Id="rId12" Type="http://schemas.openxmlformats.org/officeDocument/2006/relationships/image" Target="../media/image38.emf"/><Relationship Id="rId17" Type="http://schemas.openxmlformats.org/officeDocument/2006/relationships/image" Target="../media/image43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42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32.png"/><Relationship Id="rId11" Type="http://schemas.openxmlformats.org/officeDocument/2006/relationships/image" Target="../media/image37.emf"/><Relationship Id="rId5" Type="http://schemas.openxmlformats.org/officeDocument/2006/relationships/image" Target="../media/image31.png"/><Relationship Id="rId15" Type="http://schemas.openxmlformats.org/officeDocument/2006/relationships/image" Target="../media/image41.png"/><Relationship Id="rId10" Type="http://schemas.openxmlformats.org/officeDocument/2006/relationships/image" Target="../media/image36.png"/><Relationship Id="rId4" Type="http://schemas.openxmlformats.org/officeDocument/2006/relationships/image" Target="../media/image30.emf"/><Relationship Id="rId9" Type="http://schemas.openxmlformats.org/officeDocument/2006/relationships/image" Target="../media/image35.png"/><Relationship Id="rId14" Type="http://schemas.openxmlformats.org/officeDocument/2006/relationships/image" Target="../media/image40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6D40D-3449-7200-DE91-4DC6DB8F8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4383" y="2520874"/>
            <a:ext cx="9042305" cy="1215754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CF6D8D-9C2D-E85D-085E-85A15356B48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14271" y="3736628"/>
            <a:ext cx="7763458" cy="449263"/>
          </a:xfrm>
        </p:spPr>
        <p:txBody>
          <a:bodyPr/>
          <a:lstStyle/>
          <a:p>
            <a:r>
              <a:rPr lang="en-US" dirty="0"/>
              <a:t>Subtitle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F61C6F-27B2-9517-8D55-BB4A4187A09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40062572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A03CECB-5FCE-E55E-E3C7-442BCAF07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  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0E9880C-9775-19D7-252C-71F3F9C9BD1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Subhead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615ABA9-88BB-C76C-75FB-AE0F0289DA2F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r>
              <a:rPr lang="en-US" dirty="0"/>
              <a:t>Text or photo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93D934D-D540-F73E-0816-74C06E32F4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4168618" y="1864118"/>
            <a:ext cx="0" cy="4390337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639CFB-B291-9394-5286-C04B3B86DA81}"/>
              </a:ext>
            </a:extLst>
          </p:cNvPr>
          <p:cNvSpPr>
            <a:spLocks noGrp="1"/>
          </p:cNvSpPr>
          <p:nvPr>
            <p:ph idx="17"/>
          </p:nvPr>
        </p:nvSpPr>
        <p:spPr/>
        <p:txBody>
          <a:bodyPr/>
          <a:lstStyle/>
          <a:p>
            <a:r>
              <a:rPr lang="en-US" dirty="0"/>
              <a:t>Text or photo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94DC8AE-9BD2-2D64-C065-ADDA07B334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8046937" y="1864118"/>
            <a:ext cx="0" cy="4390337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51D75A-C955-E05A-D209-D679AC10BE17}"/>
              </a:ext>
            </a:extLst>
          </p:cNvPr>
          <p:cNvSpPr>
            <a:spLocks noGrp="1"/>
          </p:cNvSpPr>
          <p:nvPr>
            <p:ph idx="18"/>
          </p:nvPr>
        </p:nvSpPr>
        <p:spPr/>
        <p:txBody>
          <a:bodyPr/>
          <a:lstStyle/>
          <a:p>
            <a:r>
              <a:rPr lang="en-US" dirty="0"/>
              <a:t>Text or photo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778B69-9C0E-D096-A89F-4103E0279551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F994776A-187E-9540-9EA4-8D5781AB769D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6599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01AF1FA-A6B5-1C79-E0DF-252FB1704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     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04FC42-0B41-7971-845C-07E048597BF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Subhead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F9E56E-94E0-570E-348A-0EB8D81E325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Stat title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CC61E7A-06E9-A297-C3A8-C5589F079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603718" y="1864118"/>
            <a:ext cx="0" cy="4390337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50A13EF-2AA6-AB67-EDD6-B74C488FEA0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Stat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E6DE63E-20E4-69F1-9E06-2C917991C03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/>
              <a:t>0.00K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C4CF4C2-E0D1-0906-401A-3CE66970199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dirty="0"/>
              <a:t>0.00K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ADD4AE0-BBE1-A6D3-1253-5953B044450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Additional info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E8DEB69-30EA-CEB6-DEDA-A0D785EB83F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US" dirty="0"/>
              <a:t>Additional info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68525DD-1D5C-A0A5-1706-6BAA6299AF39}"/>
              </a:ext>
            </a:extLst>
          </p:cNvPr>
          <p:cNvSpPr>
            <a:spLocks noGrp="1"/>
          </p:cNvSpPr>
          <p:nvPr>
            <p:ph idx="12"/>
          </p:nvPr>
        </p:nvSpPr>
        <p:spPr>
          <a:ln>
            <a:noFill/>
          </a:ln>
        </p:spPr>
        <p:txBody>
          <a:bodyPr/>
          <a:lstStyle/>
          <a:p>
            <a:r>
              <a:rPr lang="en-US" dirty="0"/>
              <a:t>Text or photo box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29B0377F-F5D0-2269-2AFE-D0266F3AA3A5}"/>
              </a:ext>
            </a:extLst>
          </p:cNvPr>
          <p:cNvSpPr>
            <a:spLocks noGrp="1"/>
          </p:cNvSpPr>
          <p:nvPr>
            <p:ph idx="25"/>
          </p:nvPr>
        </p:nvSpPr>
        <p:spPr>
          <a:ln>
            <a:noFill/>
          </a:ln>
        </p:spPr>
        <p:txBody>
          <a:bodyPr/>
          <a:lstStyle/>
          <a:p>
            <a:r>
              <a:rPr lang="en-US" dirty="0"/>
              <a:t>Text or photo box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A61F75B-E65D-D7AC-42C1-316681FC5EB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F994776A-187E-9540-9EA4-8D5781AB769D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3643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F75441A-6B8F-16A7-5863-0CD1D7F52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Title.       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C999D5-8394-02ED-0538-1F68B24F605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Subhead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1EE64B-47A2-F301-1003-401461D9B1D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Stat Title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45B1F5C-79CC-8252-B425-E916CCD68D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4156261" y="1864118"/>
            <a:ext cx="0" cy="4390337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9B71B5F-F2B4-C48C-17A4-0D1C259E9104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dirty="0"/>
              <a:t>Stat Title</a:t>
            </a:r>
          </a:p>
          <a:p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1E3D5FA-7D12-C28A-1B75-6163BE8BDF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8034580" y="1864118"/>
            <a:ext cx="0" cy="4390337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B11F7B3-FD3F-A216-F232-85C3FBBC8AAB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en-US" dirty="0"/>
              <a:t>Stat Title</a:t>
            </a:r>
          </a:p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39D1672-9DF7-D6FE-4BB0-20D7CB25304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/>
              <a:t>0.00K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627DF65-4307-2323-B41A-4BEA492FCBC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US" dirty="0"/>
              <a:t>0.00K</a:t>
            </a:r>
          </a:p>
          <a:p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5BE513AF-CCE5-D0AD-8316-C40A7D6F5B6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r>
              <a:rPr lang="en-US" dirty="0"/>
              <a:t>0.00K</a:t>
            </a:r>
          </a:p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C034C0F-5B15-8E14-15EE-E2715F43B5A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Additional info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FAF936A-7DAB-FFF8-9534-B79DBA826E0E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 dirty="0"/>
              <a:t>Additional info</a:t>
            </a:r>
          </a:p>
          <a:p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FEC1AA1-04AD-312D-603E-50AF619AC595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r>
              <a:rPr lang="en-US" dirty="0"/>
              <a:t>Additional info</a:t>
            </a:r>
          </a:p>
          <a:p>
            <a:endParaRPr lang="en-US" dirty="0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CBF597EC-E175-11FA-71FC-1F38B3DDE45C}"/>
              </a:ext>
            </a:extLst>
          </p:cNvPr>
          <p:cNvSpPr>
            <a:spLocks noGrp="1"/>
          </p:cNvSpPr>
          <p:nvPr>
            <p:ph idx="12"/>
          </p:nvPr>
        </p:nvSpPr>
        <p:spPr>
          <a:noFill/>
          <a:ln>
            <a:noFill/>
          </a:ln>
        </p:spPr>
        <p:txBody>
          <a:bodyPr/>
          <a:lstStyle/>
          <a:p>
            <a:r>
              <a:rPr lang="en-US" dirty="0"/>
              <a:t>Text or photo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1D14801B-3B97-612A-98DF-1973AB839E9B}"/>
              </a:ext>
            </a:extLst>
          </p:cNvPr>
          <p:cNvSpPr>
            <a:spLocks noGrp="1"/>
          </p:cNvSpPr>
          <p:nvPr>
            <p:ph idx="31"/>
          </p:nvPr>
        </p:nvSpPr>
        <p:spPr>
          <a:ln>
            <a:noFill/>
          </a:ln>
        </p:spPr>
        <p:txBody>
          <a:bodyPr/>
          <a:lstStyle/>
          <a:p>
            <a:r>
              <a:rPr lang="en-US" dirty="0"/>
              <a:t>Text or photo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1FB240AC-87A7-5539-13DF-ED02D5D07860}"/>
              </a:ext>
            </a:extLst>
          </p:cNvPr>
          <p:cNvSpPr>
            <a:spLocks noGrp="1"/>
          </p:cNvSpPr>
          <p:nvPr>
            <p:ph idx="32"/>
          </p:nvPr>
        </p:nvSpPr>
        <p:spPr>
          <a:ln>
            <a:noFill/>
          </a:ln>
        </p:spPr>
        <p:txBody>
          <a:bodyPr/>
          <a:lstStyle/>
          <a:p>
            <a:r>
              <a:rPr lang="en-US" dirty="0"/>
              <a:t>Text or photo</a:t>
            </a:r>
          </a:p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F2FF3E3-AB65-4648-1D8D-C8A5911172B7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F994776A-187E-9540-9EA4-8D5781AB769D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0058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903D574-3726-7E1B-CD89-6E755FCE2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Title.     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9F7AC1-E168-CAFA-1370-5C4236C7E7B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Story Title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A2F8D6E-AE3C-16F1-2A27-5CFD0C5FD91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r>
              <a:rPr lang="en-US" dirty="0"/>
              <a:t>Story Title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305274B-5CA2-A6B4-B316-891B9AA855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946781" y="1864118"/>
            <a:ext cx="0" cy="4390337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B0BA80-6521-292D-4409-1967B72981C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Subhead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7C319A4-614A-A322-ABD7-7B017BE7E9C7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r>
              <a:rPr lang="en-US" dirty="0"/>
              <a:t>Description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5866D97-0CE7-D160-E14C-5D695C65E8E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Description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777E6033-8926-07C8-E7A3-7376AE0E8F5D}"/>
              </a:ext>
            </a:extLst>
          </p:cNvPr>
          <p:cNvSpPr>
            <a:spLocks noGrp="1"/>
          </p:cNvSpPr>
          <p:nvPr>
            <p:ph idx="34"/>
          </p:nvPr>
        </p:nvSpPr>
        <p:spPr>
          <a:ln>
            <a:noFill/>
          </a:ln>
        </p:spPr>
        <p:txBody>
          <a:bodyPr/>
          <a:lstStyle/>
          <a:p>
            <a:r>
              <a:rPr lang="en-US" dirty="0"/>
              <a:t>Text or photo box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1F07C3A1-8B81-6AC9-FB37-EFA0750C6C84}"/>
              </a:ext>
            </a:extLst>
          </p:cNvPr>
          <p:cNvSpPr>
            <a:spLocks noGrp="1"/>
          </p:cNvSpPr>
          <p:nvPr>
            <p:ph idx="31"/>
          </p:nvPr>
        </p:nvSpPr>
        <p:spPr>
          <a:ln>
            <a:noFill/>
          </a:ln>
        </p:spPr>
        <p:txBody>
          <a:bodyPr/>
          <a:lstStyle/>
          <a:p>
            <a:r>
              <a:rPr lang="en-US" dirty="0"/>
              <a:t>Text or photo box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C3C2564-4BEB-3218-6FFE-32D7336FE484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F994776A-187E-9540-9EA4-8D5781AB769D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0767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B07F422-B09C-A28B-3BA0-FDB983D6A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Title.      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F2B669-E362-0803-4A11-C65A975CF2C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Subhead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388C32-5CB9-2F8B-7683-24F75BCAFE7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Story Title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D70C1E9-1CAD-82E6-463E-78269E26AF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4193332" y="1864118"/>
            <a:ext cx="0" cy="4390337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D85A578-D43C-4676-757D-E0955674A68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Story Title</a:t>
            </a:r>
          </a:p>
          <a:p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FCC6AF3-A98B-0603-2156-0DB2557AC3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8071651" y="1864118"/>
            <a:ext cx="0" cy="4390337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96A5EF3-D800-2341-E27E-9A44283E3FED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dirty="0"/>
              <a:t>Story Title</a:t>
            </a:r>
          </a:p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1392772-DF6E-E8AC-B1F3-99CCB603D9D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/>
              <a:t>Description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F82361E-69DC-45C5-E174-C7BAE1E52F9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Description</a:t>
            </a:r>
          </a:p>
          <a:p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D0E89E9-F0ED-BAB5-3107-B62D04FB2263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US" dirty="0"/>
              <a:t>Description</a:t>
            </a:r>
          </a:p>
          <a:p>
            <a:endParaRPr lang="en-US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7F7961A1-3611-FC06-25E8-66E166419718}"/>
              </a:ext>
            </a:extLst>
          </p:cNvPr>
          <p:cNvSpPr>
            <a:spLocks noGrp="1"/>
          </p:cNvSpPr>
          <p:nvPr>
            <p:ph idx="12"/>
          </p:nvPr>
        </p:nvSpPr>
        <p:spPr>
          <a:ln>
            <a:noFill/>
          </a:ln>
        </p:spPr>
        <p:txBody>
          <a:bodyPr/>
          <a:lstStyle/>
          <a:p>
            <a:r>
              <a:rPr lang="en-US" dirty="0"/>
              <a:t>Text or photo box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0BA48D2C-4514-0A64-0844-FFA79417FC68}"/>
              </a:ext>
            </a:extLst>
          </p:cNvPr>
          <p:cNvSpPr>
            <a:spLocks noGrp="1"/>
          </p:cNvSpPr>
          <p:nvPr>
            <p:ph idx="31"/>
          </p:nvPr>
        </p:nvSpPr>
        <p:spPr>
          <a:ln>
            <a:noFill/>
          </a:ln>
        </p:spPr>
        <p:txBody>
          <a:bodyPr/>
          <a:lstStyle/>
          <a:p>
            <a:r>
              <a:rPr lang="en-US" dirty="0"/>
              <a:t>Text or photo box</a:t>
            </a:r>
          </a:p>
          <a:p>
            <a:endParaRPr lang="en-US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A45EAB28-5766-D295-5B75-03BBDDB7E1A7}"/>
              </a:ext>
            </a:extLst>
          </p:cNvPr>
          <p:cNvSpPr>
            <a:spLocks noGrp="1"/>
          </p:cNvSpPr>
          <p:nvPr>
            <p:ph idx="32"/>
          </p:nvPr>
        </p:nvSpPr>
        <p:spPr>
          <a:ln>
            <a:noFill/>
          </a:ln>
        </p:spPr>
        <p:txBody>
          <a:bodyPr/>
          <a:lstStyle/>
          <a:p>
            <a:r>
              <a:rPr lang="en-US" dirty="0"/>
              <a:t>Text or photo box</a:t>
            </a:r>
          </a:p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80B3B07-7DF0-8AB1-F4BE-CB22D6A8DB65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F994776A-187E-9540-9EA4-8D5781AB769D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9266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0BA9919-A78B-A805-12D2-75311E13D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       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FBAC16-24CC-591F-63F6-922AA07CB69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Subhead</a:t>
            </a:r>
          </a:p>
        </p:txBody>
      </p:sp>
      <p:pic>
        <p:nvPicPr>
          <p:cNvPr id="12" name="Picture Placeholder 11" descr="Placeholder photo">
            <a:extLst>
              <a:ext uri="{FF2B5EF4-FFF2-40B4-BE49-F238E27FC236}">
                <a16:creationId xmlns:a16="http://schemas.microsoft.com/office/drawing/2014/main" id="{4219ACB8-1F9C-C3F5-A2B3-3A4A5F535124}"/>
              </a:ext>
            </a:extLst>
          </p:cNvPr>
          <p:cNvPicPr>
            <a:picLocks noGrp="1" noChangeAspect="1"/>
          </p:cNvPicPr>
          <p:nvPr>
            <p:ph type="pic" sz="quarter" idx="26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E99973-66F0-0504-B074-A291FC60757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0909" y="4633784"/>
            <a:ext cx="4037990" cy="486250"/>
          </a:xfrm>
        </p:spPr>
        <p:txBody>
          <a:bodyPr/>
          <a:lstStyle/>
          <a:p>
            <a:r>
              <a:rPr lang="en-US" dirty="0"/>
              <a:t>Story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D46C0D4-16A3-CB5A-4B50-9E3F66759C9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Additional info</a:t>
            </a:r>
          </a:p>
        </p:txBody>
      </p:sp>
      <p:pic>
        <p:nvPicPr>
          <p:cNvPr id="14" name="Picture Placeholder 13" descr="Placeholder photo">
            <a:extLst>
              <a:ext uri="{FF2B5EF4-FFF2-40B4-BE49-F238E27FC236}">
                <a16:creationId xmlns:a16="http://schemas.microsoft.com/office/drawing/2014/main" id="{24BDF183-964A-E5D3-136A-48EEE98F0440}"/>
              </a:ext>
            </a:extLst>
          </p:cNvPr>
          <p:cNvPicPr>
            <a:picLocks noGrp="1" noChangeAspect="1"/>
          </p:cNvPicPr>
          <p:nvPr>
            <p:ph type="pic" sz="quarter" idx="27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B8197E8-74AA-CE7E-E986-ECCDEC9A12E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098422" y="4625080"/>
            <a:ext cx="4037990" cy="486250"/>
          </a:xfrm>
        </p:spPr>
        <p:txBody>
          <a:bodyPr/>
          <a:lstStyle/>
          <a:p>
            <a:r>
              <a:rPr lang="en-US" dirty="0"/>
              <a:t>Story Title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0BA6967-9BF5-B045-BAEF-17AAA2016AB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US" dirty="0"/>
              <a:t>Additional info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E75877C-21D4-6DED-A110-C61B449794C9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F994776A-187E-9540-9EA4-8D5781AB769D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7354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B893AC6-ED54-3C57-B4A5-546022E9C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         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9227D0-8F4D-727A-52ED-B9952DA8D7B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Subhead</a:t>
            </a:r>
          </a:p>
        </p:txBody>
      </p:sp>
      <p:pic>
        <p:nvPicPr>
          <p:cNvPr id="15" name="Picture Placeholder 14" descr="Placeholder photo">
            <a:extLst>
              <a:ext uri="{FF2B5EF4-FFF2-40B4-BE49-F238E27FC236}">
                <a16:creationId xmlns:a16="http://schemas.microsoft.com/office/drawing/2014/main" id="{E7BFA24B-C80C-162C-9389-3246124CAC3B}"/>
              </a:ext>
            </a:extLst>
          </p:cNvPr>
          <p:cNvPicPr>
            <a:picLocks noGrp="1" noChangeAspect="1"/>
          </p:cNvPicPr>
          <p:nvPr>
            <p:ph type="pic" sz="quarter" idx="26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F5A324-4693-4D1F-B262-7FC2033D0D60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483041" y="4726645"/>
            <a:ext cx="3494807" cy="484608"/>
          </a:xfrm>
        </p:spPr>
        <p:txBody>
          <a:bodyPr/>
          <a:lstStyle/>
          <a:p>
            <a:r>
              <a:rPr lang="en-US" dirty="0"/>
              <a:t>Story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91C00D5-1954-4E60-56A4-C83C03642DD2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r>
              <a:rPr lang="en-US" dirty="0"/>
              <a:t>Additional info</a:t>
            </a:r>
          </a:p>
        </p:txBody>
      </p:sp>
      <p:pic>
        <p:nvPicPr>
          <p:cNvPr id="17" name="Picture Placeholder 16" descr="Placeholder photo">
            <a:extLst>
              <a:ext uri="{FF2B5EF4-FFF2-40B4-BE49-F238E27FC236}">
                <a16:creationId xmlns:a16="http://schemas.microsoft.com/office/drawing/2014/main" id="{1128817F-B736-478D-8069-F33619B61FA5}"/>
              </a:ext>
            </a:extLst>
          </p:cNvPr>
          <p:cNvPicPr>
            <a:picLocks noGrp="1" noChangeAspect="1"/>
          </p:cNvPicPr>
          <p:nvPr>
            <p:ph type="pic" sz="quarter" idx="37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235C774-B0A9-EC87-D5EF-CA7C84BEDAB7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4342217" y="4732638"/>
            <a:ext cx="3494807" cy="484608"/>
          </a:xfrm>
        </p:spPr>
        <p:txBody>
          <a:bodyPr/>
          <a:lstStyle/>
          <a:p>
            <a:r>
              <a:rPr lang="en-US" dirty="0"/>
              <a:t>Story Title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2A79EF4-5DE4-C39D-E99E-FF35C8CAA60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r>
              <a:rPr lang="en-US" dirty="0"/>
              <a:t>Additional info</a:t>
            </a:r>
          </a:p>
        </p:txBody>
      </p:sp>
      <p:pic>
        <p:nvPicPr>
          <p:cNvPr id="19" name="Picture Placeholder 18" descr="Placeholder photo">
            <a:extLst>
              <a:ext uri="{FF2B5EF4-FFF2-40B4-BE49-F238E27FC236}">
                <a16:creationId xmlns:a16="http://schemas.microsoft.com/office/drawing/2014/main" id="{5094CABA-86D4-F98C-8874-DF4B5D52CEFE}"/>
              </a:ext>
            </a:extLst>
          </p:cNvPr>
          <p:cNvPicPr>
            <a:picLocks noGrp="1" noChangeAspect="1"/>
          </p:cNvPicPr>
          <p:nvPr>
            <p:ph type="pic" sz="quarter" idx="40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2FC5C4C-1401-4C73-66C7-033818F47E6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8201393" y="4726645"/>
            <a:ext cx="3494807" cy="484608"/>
          </a:xfrm>
        </p:spPr>
        <p:txBody>
          <a:bodyPr/>
          <a:lstStyle/>
          <a:p>
            <a:r>
              <a:rPr lang="en-US" dirty="0"/>
              <a:t>Story Title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7D35C963-53EB-C5B1-F498-AB0A473A7B50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r>
              <a:rPr lang="en-US" dirty="0"/>
              <a:t>Additional info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F233948-75CA-84D1-EDB2-E59D96A6CEED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F994776A-187E-9540-9EA4-8D5781AB769D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3969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CC2BC5DA-28F5-B71A-6F1D-142C66C71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          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30C9EF1-A64A-FB4B-3EC3-70C1FF2AA7F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Subtitle</a:t>
            </a:r>
          </a:p>
        </p:txBody>
      </p:sp>
      <p:pic>
        <p:nvPicPr>
          <p:cNvPr id="10" name="Picture Placeholder 9" descr="Placeholder photo">
            <a:extLst>
              <a:ext uri="{FF2B5EF4-FFF2-40B4-BE49-F238E27FC236}">
                <a16:creationId xmlns:a16="http://schemas.microsoft.com/office/drawing/2014/main" id="{C6711E10-2DF8-758A-A7E1-51F38734EF77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0D2F8D7-594C-8D23-DD08-A04DEA7FDF6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Text 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FD8E5D-8326-849C-DE0F-82FBF1BE03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083643" y="1858853"/>
            <a:ext cx="11776" cy="4422521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2" name="Picture Placeholder 11" descr="Placeholder photo">
            <a:extLst>
              <a:ext uri="{FF2B5EF4-FFF2-40B4-BE49-F238E27FC236}">
                <a16:creationId xmlns:a16="http://schemas.microsoft.com/office/drawing/2014/main" id="{CC08E568-B3B2-2B72-F6E6-766057D284B6}"/>
              </a:ext>
            </a:extLst>
          </p:cNvPr>
          <p:cNvPicPr>
            <a:picLocks noGrp="1" noChangeAspect="1"/>
          </p:cNvPicPr>
          <p:nvPr>
            <p:ph type="pic" idx="14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F7A8DE-60EA-949A-CF18-3780BF2AA3E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D59716-9AA5-A8F8-0D7F-B2106EB64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4776A-187E-9540-9EA4-8D5781AB769D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36893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0A1B0229-B176-2B13-E990-9DB034E4C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            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45815F8-0C0C-4100-6CAF-7F31F5A53E0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Subhead</a:t>
            </a:r>
          </a:p>
        </p:txBody>
      </p:sp>
      <p:pic>
        <p:nvPicPr>
          <p:cNvPr id="12" name="Picture Placeholder 11" descr="Placeholder photo">
            <a:extLst>
              <a:ext uri="{FF2B5EF4-FFF2-40B4-BE49-F238E27FC236}">
                <a16:creationId xmlns:a16="http://schemas.microsoft.com/office/drawing/2014/main" id="{2D9318F0-D744-92D3-C56F-3F829F8AE125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210D09F-A752-85E5-0243-3E7A02F5309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Text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BA4B0C1-951A-B4B3-DB15-5B90B6A840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4156261" y="1864118"/>
            <a:ext cx="0" cy="4390337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4" name="Picture Placeholder 13" descr="Placeholder photo">
            <a:extLst>
              <a:ext uri="{FF2B5EF4-FFF2-40B4-BE49-F238E27FC236}">
                <a16:creationId xmlns:a16="http://schemas.microsoft.com/office/drawing/2014/main" id="{8B384435-86AD-536A-40EA-DCF1E2F38D39}"/>
              </a:ext>
            </a:extLst>
          </p:cNvPr>
          <p:cNvPicPr>
            <a:picLocks noGrp="1" noChangeAspect="1"/>
          </p:cNvPicPr>
          <p:nvPr>
            <p:ph type="pic" idx="14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8E3606-4E99-786E-EE79-71422F88A8B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Text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67293A5-A0CD-C4D9-6654-5FA670C79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8034580" y="1864118"/>
            <a:ext cx="0" cy="4390337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Picture Placeholder 15" descr="Placeholder photo">
            <a:extLst>
              <a:ext uri="{FF2B5EF4-FFF2-40B4-BE49-F238E27FC236}">
                <a16:creationId xmlns:a16="http://schemas.microsoft.com/office/drawing/2014/main" id="{0768DB5A-28FB-1A35-84E1-67CA9F025D41}"/>
              </a:ext>
            </a:extLst>
          </p:cNvPr>
          <p:cNvPicPr>
            <a:picLocks noGrp="1" noChangeAspect="1"/>
          </p:cNvPicPr>
          <p:nvPr>
            <p:ph type="pic" idx="16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BCDFF3B-8941-43A0-6E41-76A1754C299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Text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256D867-27FD-5A5C-F9D8-4B3545F57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4776A-187E-9540-9EA4-8D5781AB769D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2479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69E4E4D-7711-F449-BAE8-79D4BF1F6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             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DFD3344-BADD-EC2E-E2C4-DEE9243C9751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Text</a:t>
            </a:r>
          </a:p>
        </p:txBody>
      </p:sp>
      <p:pic>
        <p:nvPicPr>
          <p:cNvPr id="7" name="Content Placeholder 6" descr="Placeholder photo">
            <a:extLst>
              <a:ext uri="{FF2B5EF4-FFF2-40B4-BE49-F238E27FC236}">
                <a16:creationId xmlns:a16="http://schemas.microsoft.com/office/drawing/2014/main" id="{082B1D1E-F54A-5864-F446-761C81FB5B7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795" t="18774" r="2600" b="18208"/>
          <a:stretch>
            <a:fillRect/>
          </a:stretch>
        </p:blipFill>
        <p:spPr>
          <a:xfrm>
            <a:off x="4772025" y="668338"/>
            <a:ext cx="6973507" cy="4645067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304A18-2ABC-2135-0BC5-151B5027D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4776A-187E-9540-9EA4-8D5781AB769D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077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48C4B-6FC9-B6C6-3C9B-D145C6D3B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CFFF83-C64E-6546-EA56-1D70C371920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Description</a:t>
            </a:r>
          </a:p>
          <a:p>
            <a:r>
              <a:rPr lang="en-US" dirty="0"/>
              <a:t>Filler</a:t>
            </a:r>
          </a:p>
          <a:p>
            <a:r>
              <a:rPr lang="en-US" dirty="0"/>
              <a:t>Filler</a:t>
            </a:r>
          </a:p>
          <a:p>
            <a:r>
              <a:rPr lang="en-US" dirty="0"/>
              <a:t>Filler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3DE73E-BD2F-EBBB-91C7-9989E2670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4776A-187E-9540-9EA4-8D5781AB769D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8327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3D3F4D0-EDC5-1992-525D-0F9494003EC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             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1E9ACF1-C28E-FAFC-6BB5-486A7968344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Subhead</a:t>
            </a:r>
          </a:p>
        </p:txBody>
      </p:sp>
      <p:pic>
        <p:nvPicPr>
          <p:cNvPr id="10" name="Picture Placeholder 9" descr="Placeholder photo">
            <a:extLst>
              <a:ext uri="{FF2B5EF4-FFF2-40B4-BE49-F238E27FC236}">
                <a16:creationId xmlns:a16="http://schemas.microsoft.com/office/drawing/2014/main" id="{244C1BA6-64B9-12E4-546B-12EAD492F772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prstGeom prst="rect">
            <a:avLst/>
          </a:prstGeom>
        </p:spPr>
      </p:pic>
      <p:pic>
        <p:nvPicPr>
          <p:cNvPr id="12" name="Picture Placeholder 11" descr="Placeholder photo">
            <a:extLst>
              <a:ext uri="{FF2B5EF4-FFF2-40B4-BE49-F238E27FC236}">
                <a16:creationId xmlns:a16="http://schemas.microsoft.com/office/drawing/2014/main" id="{5F32550D-06E8-F856-63C4-44CE45C3149E}"/>
              </a:ext>
            </a:extLst>
          </p:cNvPr>
          <p:cNvPicPr>
            <a:picLocks noGrp="1" noChangeAspect="1"/>
          </p:cNvPicPr>
          <p:nvPr>
            <p:ph type="pic" idx="14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prstGeom prst="rect">
            <a:avLst/>
          </a:prstGeom>
        </p:spPr>
      </p:pic>
      <p:pic>
        <p:nvPicPr>
          <p:cNvPr id="14" name="Picture Placeholder 13" descr="Placeholder photo">
            <a:extLst>
              <a:ext uri="{FF2B5EF4-FFF2-40B4-BE49-F238E27FC236}">
                <a16:creationId xmlns:a16="http://schemas.microsoft.com/office/drawing/2014/main" id="{28AD6AFA-6964-DBD7-B08E-C8A176987B1B}"/>
              </a:ext>
            </a:extLst>
          </p:cNvPr>
          <p:cNvPicPr>
            <a:picLocks noGrp="1" noChangeAspect="1"/>
          </p:cNvPicPr>
          <p:nvPr>
            <p:ph type="pic" idx="13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6FE749-58CC-92B4-B2D4-8847ED4A1A3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Text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Bulletpoint</a:t>
            </a:r>
            <a:r>
              <a:rPr lang="en-US" dirty="0"/>
              <a:t>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BAF84E-FFA5-2DE5-5393-90EE91B62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4776A-187E-9540-9EA4-8D5781AB769D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8349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0AF4510-7EF5-F6A3-2BEC-802D54B58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              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40777E2-8C93-5E73-724F-ABBEFA0991D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Subhead</a:t>
            </a:r>
          </a:p>
        </p:txBody>
      </p:sp>
      <p:pic>
        <p:nvPicPr>
          <p:cNvPr id="8" name="Picture Placeholder 7" descr="Placeholder photo">
            <a:extLst>
              <a:ext uri="{FF2B5EF4-FFF2-40B4-BE49-F238E27FC236}">
                <a16:creationId xmlns:a16="http://schemas.microsoft.com/office/drawing/2014/main" id="{8F5F1423-6FE8-0F28-2E40-48CC866954E2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0468" b="10468"/>
          <a:stretch>
            <a:fillRect/>
          </a:stretch>
        </p:blipFill>
        <p:spPr>
          <a:prstGeom prst="rect">
            <a:avLst/>
          </a:prstGeom>
        </p:spPr>
      </p:pic>
      <p:pic>
        <p:nvPicPr>
          <p:cNvPr id="10" name="Picture Placeholder 9" descr="Placeholder photo">
            <a:extLst>
              <a:ext uri="{FF2B5EF4-FFF2-40B4-BE49-F238E27FC236}">
                <a16:creationId xmlns:a16="http://schemas.microsoft.com/office/drawing/2014/main" id="{48D2EE8C-3325-FD97-6D6F-AF9422E3BEE5}"/>
              </a:ext>
            </a:extLst>
          </p:cNvPr>
          <p:cNvPicPr>
            <a:picLocks noGrp="1" noChangeAspect="1"/>
          </p:cNvPicPr>
          <p:nvPr>
            <p:ph type="pic" idx="12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0468" b="10468"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811434-C5EC-4AFD-AC8E-A94EE86B3E2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994776A-187E-9540-9EA4-8D5781AB769D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0250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id="{2CBA4761-511F-8738-1289-EE974015C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                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3BF88609-D3B3-D4FD-E1B3-7249266B87A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Subhead</a:t>
            </a:r>
          </a:p>
        </p:txBody>
      </p:sp>
      <p:pic>
        <p:nvPicPr>
          <p:cNvPr id="18" name="Picture Placeholder 17" descr="Placeholder photo">
            <a:extLst>
              <a:ext uri="{FF2B5EF4-FFF2-40B4-BE49-F238E27FC236}">
                <a16:creationId xmlns:a16="http://schemas.microsoft.com/office/drawing/2014/main" id="{565B1481-0019-22BE-0AB2-0256EAB9CDA7}"/>
              </a:ext>
            </a:extLst>
          </p:cNvPr>
          <p:cNvPicPr>
            <a:picLocks noGrp="1" noChangeAspect="1"/>
          </p:cNvPicPr>
          <p:nvPr>
            <p:ph type="pic" idx="14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10AC028-AA60-55D8-47BB-AE8EF971934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Description</a:t>
            </a:r>
          </a:p>
        </p:txBody>
      </p:sp>
      <p:pic>
        <p:nvPicPr>
          <p:cNvPr id="20" name="Picture Placeholder 19" descr="Placeholder photo">
            <a:extLst>
              <a:ext uri="{FF2B5EF4-FFF2-40B4-BE49-F238E27FC236}">
                <a16:creationId xmlns:a16="http://schemas.microsoft.com/office/drawing/2014/main" id="{D580417D-3336-CC3C-C58D-8D2022F923D2}"/>
              </a:ext>
            </a:extLst>
          </p:cNvPr>
          <p:cNvPicPr>
            <a:picLocks noGrp="1" noChangeAspect="1"/>
          </p:cNvPicPr>
          <p:nvPr>
            <p:ph type="pic" idx="16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DA14810-2613-CF17-53D8-A50AE5F8EA9F}"/>
              </a:ext>
            </a:extLst>
          </p:cNvPr>
          <p:cNvSpPr>
            <a:spLocks noGrp="1"/>
          </p:cNvSpPr>
          <p:nvPr>
            <p:ph type="body" sz="half" idx="18"/>
          </p:nvPr>
        </p:nvSpPr>
        <p:spPr/>
        <p:txBody>
          <a:bodyPr/>
          <a:lstStyle/>
          <a:p>
            <a:r>
              <a:rPr lang="en-US" dirty="0"/>
              <a:t>Description</a:t>
            </a:r>
          </a:p>
          <a:p>
            <a:endParaRPr lang="en-US" dirty="0"/>
          </a:p>
        </p:txBody>
      </p:sp>
      <p:pic>
        <p:nvPicPr>
          <p:cNvPr id="22" name="Picture Placeholder 21" descr="Placeholder photo">
            <a:extLst>
              <a:ext uri="{FF2B5EF4-FFF2-40B4-BE49-F238E27FC236}">
                <a16:creationId xmlns:a16="http://schemas.microsoft.com/office/drawing/2014/main" id="{65B8147D-E3C0-44D2-7878-5DAC80987486}"/>
              </a:ext>
            </a:extLst>
          </p:cNvPr>
          <p:cNvPicPr>
            <a:picLocks noGrp="1" noChangeAspect="1"/>
          </p:cNvPicPr>
          <p:nvPr>
            <p:ph type="pic" idx="17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AE5F2A2-BC3A-A0CD-1A58-0C27FB4F54DB}"/>
              </a:ext>
            </a:extLst>
          </p:cNvPr>
          <p:cNvSpPr>
            <a:spLocks noGrp="1"/>
          </p:cNvSpPr>
          <p:nvPr>
            <p:ph type="body" sz="half" idx="19"/>
          </p:nvPr>
        </p:nvSpPr>
        <p:spPr/>
        <p:txBody>
          <a:bodyPr/>
          <a:lstStyle/>
          <a:p>
            <a:r>
              <a:rPr lang="en-US" dirty="0"/>
              <a:t>Description</a:t>
            </a:r>
          </a:p>
          <a:p>
            <a:endParaRPr lang="en-US" dirty="0"/>
          </a:p>
        </p:txBody>
      </p:sp>
      <p:pic>
        <p:nvPicPr>
          <p:cNvPr id="24" name="Picture Placeholder 23" descr="Placeholder photo">
            <a:extLst>
              <a:ext uri="{FF2B5EF4-FFF2-40B4-BE49-F238E27FC236}">
                <a16:creationId xmlns:a16="http://schemas.microsoft.com/office/drawing/2014/main" id="{D7FE9266-E4A2-A52D-F88B-539E7FDE24EB}"/>
              </a:ext>
            </a:extLst>
          </p:cNvPr>
          <p:cNvPicPr>
            <a:picLocks noGrp="1" noChangeAspect="1"/>
          </p:cNvPicPr>
          <p:nvPr>
            <p:ph type="pic" idx="2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49A9295-BF4C-0C48-A305-EE990B32F91D}"/>
              </a:ext>
            </a:extLst>
          </p:cNvPr>
          <p:cNvSpPr>
            <a:spLocks noGrp="1"/>
          </p:cNvSpPr>
          <p:nvPr>
            <p:ph type="body" sz="half" idx="20"/>
          </p:nvPr>
        </p:nvSpPr>
        <p:spPr/>
        <p:txBody>
          <a:bodyPr/>
          <a:lstStyle/>
          <a:p>
            <a:r>
              <a:rPr lang="en-US" dirty="0"/>
              <a:t>Description</a:t>
            </a:r>
          </a:p>
          <a:p>
            <a:endParaRPr lang="en-US" dirty="0"/>
          </a:p>
        </p:txBody>
      </p:sp>
      <p:pic>
        <p:nvPicPr>
          <p:cNvPr id="26" name="Picture Placeholder 25" descr="Placeholder photo">
            <a:extLst>
              <a:ext uri="{FF2B5EF4-FFF2-40B4-BE49-F238E27FC236}">
                <a16:creationId xmlns:a16="http://schemas.microsoft.com/office/drawing/2014/main" id="{1E39C2B6-6C36-CA75-B474-63307C016B7B}"/>
              </a:ext>
            </a:extLst>
          </p:cNvPr>
          <p:cNvPicPr>
            <a:picLocks noGrp="1" noChangeAspect="1"/>
          </p:cNvPicPr>
          <p:nvPr>
            <p:ph type="pic" idx="22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7571692-7A8C-4522-7D09-042892753367}"/>
              </a:ext>
            </a:extLst>
          </p:cNvPr>
          <p:cNvSpPr>
            <a:spLocks noGrp="1"/>
          </p:cNvSpPr>
          <p:nvPr>
            <p:ph type="body" sz="half" idx="24"/>
          </p:nvPr>
        </p:nvSpPr>
        <p:spPr/>
        <p:txBody>
          <a:bodyPr/>
          <a:lstStyle/>
          <a:p>
            <a:r>
              <a:rPr lang="en-US" dirty="0"/>
              <a:t>Description</a:t>
            </a:r>
          </a:p>
          <a:p>
            <a:endParaRPr lang="en-US" dirty="0"/>
          </a:p>
        </p:txBody>
      </p:sp>
      <p:pic>
        <p:nvPicPr>
          <p:cNvPr id="28" name="Picture Placeholder 27" descr="Placeholder photo">
            <a:extLst>
              <a:ext uri="{FF2B5EF4-FFF2-40B4-BE49-F238E27FC236}">
                <a16:creationId xmlns:a16="http://schemas.microsoft.com/office/drawing/2014/main" id="{871D30CC-98B2-E3AF-01C8-5619F087D0D8}"/>
              </a:ext>
            </a:extLst>
          </p:cNvPr>
          <p:cNvPicPr>
            <a:picLocks noGrp="1" noChangeAspect="1"/>
          </p:cNvPicPr>
          <p:nvPr>
            <p:ph type="pic" idx="23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08B8B827-BFE4-A735-AF37-5AEFC804CEE4}"/>
              </a:ext>
            </a:extLst>
          </p:cNvPr>
          <p:cNvSpPr>
            <a:spLocks noGrp="1"/>
          </p:cNvSpPr>
          <p:nvPr>
            <p:ph type="body" sz="half" idx="25"/>
          </p:nvPr>
        </p:nvSpPr>
        <p:spPr/>
        <p:txBody>
          <a:bodyPr/>
          <a:lstStyle/>
          <a:p>
            <a:r>
              <a:rPr lang="en-US" dirty="0"/>
              <a:t>Description</a:t>
            </a:r>
          </a:p>
          <a:p>
            <a:endParaRPr lang="en-US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1F55A5BD-083D-34A5-4699-043D58418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4776A-187E-9540-9EA4-8D5781AB769D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335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F4596466-A26C-1851-451A-98C35064C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                 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50B39CCB-497A-7F95-3712-517A5AC84D7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Subtitle</a:t>
            </a:r>
          </a:p>
        </p:txBody>
      </p:sp>
      <p:pic>
        <p:nvPicPr>
          <p:cNvPr id="13" name="Picture Placeholder 12" descr="Placeholder photo">
            <a:extLst>
              <a:ext uri="{FF2B5EF4-FFF2-40B4-BE49-F238E27FC236}">
                <a16:creationId xmlns:a16="http://schemas.microsoft.com/office/drawing/2014/main" id="{0D33CFDC-3585-FDED-560D-67999F5161D9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prstGeom prst="rect">
            <a:avLst/>
          </a:prstGeom>
        </p:spPr>
      </p:pic>
      <p:pic>
        <p:nvPicPr>
          <p:cNvPr id="15" name="Picture Placeholder 14" descr="Placeholder photo">
            <a:extLst>
              <a:ext uri="{FF2B5EF4-FFF2-40B4-BE49-F238E27FC236}">
                <a16:creationId xmlns:a16="http://schemas.microsoft.com/office/drawing/2014/main" id="{75D9F414-0D43-1391-CF17-13FA966BC8B3}"/>
              </a:ext>
            </a:extLst>
          </p:cNvPr>
          <p:cNvPicPr>
            <a:picLocks noGrp="1" noChangeAspect="1"/>
          </p:cNvPicPr>
          <p:nvPr>
            <p:ph type="pic" idx="14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prstGeom prst="rect">
            <a:avLst/>
          </a:prstGeom>
        </p:spPr>
      </p:pic>
      <p:pic>
        <p:nvPicPr>
          <p:cNvPr id="17" name="Picture Placeholder 16" descr="Placeholder photo">
            <a:extLst>
              <a:ext uri="{FF2B5EF4-FFF2-40B4-BE49-F238E27FC236}">
                <a16:creationId xmlns:a16="http://schemas.microsoft.com/office/drawing/2014/main" id="{87BAD42E-7A70-0981-19AB-3BAC91D996EB}"/>
              </a:ext>
            </a:extLst>
          </p:cNvPr>
          <p:cNvPicPr>
            <a:picLocks noGrp="1" noChangeAspect="1"/>
          </p:cNvPicPr>
          <p:nvPr>
            <p:ph type="pic" idx="16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prstGeom prst="rect">
            <a:avLst/>
          </a:prstGeom>
        </p:spPr>
      </p:pic>
      <p:pic>
        <p:nvPicPr>
          <p:cNvPr id="19" name="Picture Placeholder 18" descr="Placeholder photo">
            <a:extLst>
              <a:ext uri="{FF2B5EF4-FFF2-40B4-BE49-F238E27FC236}">
                <a16:creationId xmlns:a16="http://schemas.microsoft.com/office/drawing/2014/main" id="{99426F04-8254-E680-9948-597472694E40}"/>
              </a:ext>
            </a:extLst>
          </p:cNvPr>
          <p:cNvPicPr>
            <a:picLocks noGrp="1" noChangeAspect="1"/>
          </p:cNvPicPr>
          <p:nvPr>
            <p:ph type="pic" idx="17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prstGeom prst="rect">
            <a:avLst/>
          </a:prstGeom>
        </p:spPr>
      </p:pic>
      <p:pic>
        <p:nvPicPr>
          <p:cNvPr id="21" name="Picture Placeholder 20" descr="Placeholder photo">
            <a:extLst>
              <a:ext uri="{FF2B5EF4-FFF2-40B4-BE49-F238E27FC236}">
                <a16:creationId xmlns:a16="http://schemas.microsoft.com/office/drawing/2014/main" id="{FAAC329A-624C-8A1B-B718-86F3932E6A9B}"/>
              </a:ext>
            </a:extLst>
          </p:cNvPr>
          <p:cNvPicPr>
            <a:picLocks noGrp="1" noChangeAspect="1"/>
          </p:cNvPicPr>
          <p:nvPr>
            <p:ph type="pic" idx="18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prstGeom prst="rect">
            <a:avLst/>
          </a:prstGeom>
        </p:spPr>
      </p:pic>
      <p:pic>
        <p:nvPicPr>
          <p:cNvPr id="23" name="Picture Placeholder 22" descr="Placeholder photo">
            <a:extLst>
              <a:ext uri="{FF2B5EF4-FFF2-40B4-BE49-F238E27FC236}">
                <a16:creationId xmlns:a16="http://schemas.microsoft.com/office/drawing/2014/main" id="{5AB57010-3A08-FEF9-194F-2CAD356C5FBE}"/>
              </a:ext>
            </a:extLst>
          </p:cNvPr>
          <p:cNvPicPr>
            <a:picLocks noGrp="1" noChangeAspect="1"/>
          </p:cNvPicPr>
          <p:nvPr>
            <p:ph type="pic" idx="19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prstGeom prst="rect">
            <a:avLst/>
          </a:prstGeom>
        </p:spPr>
      </p:pic>
      <p:pic>
        <p:nvPicPr>
          <p:cNvPr id="25" name="Picture Placeholder 24" descr="Placeholder photo">
            <a:extLst>
              <a:ext uri="{FF2B5EF4-FFF2-40B4-BE49-F238E27FC236}">
                <a16:creationId xmlns:a16="http://schemas.microsoft.com/office/drawing/2014/main" id="{8C025839-FE48-912F-4BBF-C49CFBB70915}"/>
              </a:ext>
            </a:extLst>
          </p:cNvPr>
          <p:cNvPicPr>
            <a:picLocks noGrp="1" noChangeAspect="1"/>
          </p:cNvPicPr>
          <p:nvPr>
            <p:ph type="pic" idx="20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68DE74-79F8-FD1A-ADA4-9B2E0DECE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4776A-187E-9540-9EA4-8D5781AB769D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1686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40F45825-10F9-A4AA-1F17-1B293DDC7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                  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39482FF-8354-C387-B68C-159EC28B261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Subhead</a:t>
            </a:r>
          </a:p>
        </p:txBody>
      </p:sp>
      <p:pic>
        <p:nvPicPr>
          <p:cNvPr id="15" name="Content Placeholder 14" descr="Placeholder photo">
            <a:extLst>
              <a:ext uri="{FF2B5EF4-FFF2-40B4-BE49-F238E27FC236}">
                <a16:creationId xmlns:a16="http://schemas.microsoft.com/office/drawing/2014/main" id="{1946174F-6E5C-C754-3A44-487F822186E6}"/>
              </a:ext>
            </a:extLst>
          </p:cNvPr>
          <p:cNvPicPr>
            <a:picLocks noGrp="1" noChangeAspect="1"/>
          </p:cNvPicPr>
          <p:nvPr>
            <p:ph idx="18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719" t="14834" b="14496"/>
          <a:stretch>
            <a:fillRect/>
          </a:stretch>
        </p:blipFill>
        <p:spPr>
          <a:xfrm>
            <a:off x="446469" y="1917700"/>
            <a:ext cx="5930776" cy="4308475"/>
          </a:xfrm>
          <a:prstGeom prst="rect">
            <a:avLst/>
          </a:prstGeom>
        </p:spPr>
      </p:pic>
      <p:pic>
        <p:nvPicPr>
          <p:cNvPr id="11" name="Picture Placeholder 10" descr="Placeholder photo">
            <a:extLst>
              <a:ext uri="{FF2B5EF4-FFF2-40B4-BE49-F238E27FC236}">
                <a16:creationId xmlns:a16="http://schemas.microsoft.com/office/drawing/2014/main" id="{344425BA-B8A7-651E-568E-A3C1A0BC5B8A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prstGeom prst="rect">
            <a:avLst/>
          </a:prstGeom>
        </p:spPr>
      </p:pic>
      <p:pic>
        <p:nvPicPr>
          <p:cNvPr id="13" name="Picture Placeholder 12" descr="Placeholder photo">
            <a:extLst>
              <a:ext uri="{FF2B5EF4-FFF2-40B4-BE49-F238E27FC236}">
                <a16:creationId xmlns:a16="http://schemas.microsoft.com/office/drawing/2014/main" id="{873C9CCC-0AD1-90DA-4B9D-56689F21D282}"/>
              </a:ext>
            </a:extLst>
          </p:cNvPr>
          <p:cNvPicPr>
            <a:picLocks noGrp="1" noChangeAspect="1"/>
          </p:cNvPicPr>
          <p:nvPr>
            <p:ph type="pic" idx="13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689FD2-1904-D24C-62CD-4AAFAB9FD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4776A-187E-9540-9EA4-8D5781AB769D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5361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42C0D38B-2F61-FB44-086A-D3BECA576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                   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C12AA1C-4376-A26D-CCE9-FEBE07EB543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Subhead</a:t>
            </a:r>
          </a:p>
        </p:txBody>
      </p:sp>
      <p:pic>
        <p:nvPicPr>
          <p:cNvPr id="5" name="Content Placeholder 4" descr="Placeholder photo">
            <a:extLst>
              <a:ext uri="{FF2B5EF4-FFF2-40B4-BE49-F238E27FC236}">
                <a16:creationId xmlns:a16="http://schemas.microsoft.com/office/drawing/2014/main" id="{90F640BA-68AA-8D7C-3E43-302283D2FC07}"/>
              </a:ext>
            </a:extLst>
          </p:cNvPr>
          <p:cNvPicPr>
            <a:picLocks noGrp="1" noChangeAspect="1"/>
          </p:cNvPicPr>
          <p:nvPr>
            <p:ph idx="18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451" t="14376" r="3755" b="17155"/>
          <a:stretch>
            <a:fillRect/>
          </a:stretch>
        </p:blipFill>
        <p:spPr>
          <a:xfrm>
            <a:off x="446468" y="1881188"/>
            <a:ext cx="5839201" cy="4308475"/>
          </a:xfrm>
          <a:prstGeom prst="rect">
            <a:avLst/>
          </a:prstGeom>
        </p:spPr>
      </p:pic>
      <p:pic>
        <p:nvPicPr>
          <p:cNvPr id="13" name="Picture Placeholder 12" descr="Placeholder photo">
            <a:extLst>
              <a:ext uri="{FF2B5EF4-FFF2-40B4-BE49-F238E27FC236}">
                <a16:creationId xmlns:a16="http://schemas.microsoft.com/office/drawing/2014/main" id="{B1D07B1A-0078-16DC-8C70-0624F408D70E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prstGeom prst="rect">
            <a:avLst/>
          </a:prstGeom>
        </p:spPr>
      </p:pic>
      <p:pic>
        <p:nvPicPr>
          <p:cNvPr id="15" name="Picture Placeholder 14" descr="Placeholder photo">
            <a:extLst>
              <a:ext uri="{FF2B5EF4-FFF2-40B4-BE49-F238E27FC236}">
                <a16:creationId xmlns:a16="http://schemas.microsoft.com/office/drawing/2014/main" id="{F7A34A5C-D1D9-7F1F-4732-B576E8ACDBEB}"/>
              </a:ext>
            </a:extLst>
          </p:cNvPr>
          <p:cNvPicPr>
            <a:picLocks noGrp="1" noChangeAspect="1"/>
          </p:cNvPicPr>
          <p:nvPr>
            <p:ph type="pic" idx="14"/>
          </p:nvPr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521986" y="4122834"/>
            <a:ext cx="2528916" cy="2055592"/>
          </a:xfrm>
          <a:prstGeom prst="rect">
            <a:avLst/>
          </a:prstGeom>
        </p:spPr>
      </p:pic>
      <p:pic>
        <p:nvPicPr>
          <p:cNvPr id="17" name="Picture Placeholder 16" descr="Placeholder photo">
            <a:extLst>
              <a:ext uri="{FF2B5EF4-FFF2-40B4-BE49-F238E27FC236}">
                <a16:creationId xmlns:a16="http://schemas.microsoft.com/office/drawing/2014/main" id="{CFF22723-271F-B3CF-912E-FEEBBC4EEF68}"/>
              </a:ext>
            </a:extLst>
          </p:cNvPr>
          <p:cNvPicPr>
            <a:picLocks noGrp="1" noChangeAspect="1"/>
          </p:cNvPicPr>
          <p:nvPr>
            <p:ph type="pic" idx="13"/>
          </p:nvPr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B4DD4B-7AF9-A767-447A-818261755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4776A-187E-9540-9EA4-8D5781AB769D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4311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A780B63-1768-5D31-C8BB-FB9B0BCB3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468" y="952500"/>
            <a:ext cx="4731014" cy="545776"/>
          </a:xfrm>
        </p:spPr>
        <p:txBody>
          <a:bodyPr/>
          <a:lstStyle/>
          <a:p>
            <a:r>
              <a:rPr lang="en-US" dirty="0"/>
              <a:t>Title                    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FFD416-1EEB-D90E-B1D5-95E6EBA585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6468" y="1572418"/>
            <a:ext cx="4731014" cy="3538545"/>
          </a:xfrm>
        </p:spPr>
        <p:txBody>
          <a:bodyPr/>
          <a:lstStyle/>
          <a:p>
            <a:r>
              <a:rPr lang="en-US" dirty="0"/>
              <a:t>Text</a:t>
            </a:r>
          </a:p>
        </p:txBody>
      </p:sp>
      <p:pic>
        <p:nvPicPr>
          <p:cNvPr id="7" name="Picture Placeholder 6" descr="Placeholder photo">
            <a:extLst>
              <a:ext uri="{FF2B5EF4-FFF2-40B4-BE49-F238E27FC236}">
                <a16:creationId xmlns:a16="http://schemas.microsoft.com/office/drawing/2014/main" id="{EA938987-E963-A354-CB64-DFE8BA2EE126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191" r="2191"/>
          <a:stretch>
            <a:fillRect/>
          </a:stretch>
        </p:blipFill>
        <p:spPr>
          <a:prstGeom prst="rect">
            <a:avLst/>
          </a:prstGeom>
          <a:ln>
            <a:noFill/>
          </a:ln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E3F6773-FE2A-9322-D500-3EECCCBF3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4776A-187E-9540-9EA4-8D5781AB769D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5065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>
            <a:extLst>
              <a:ext uri="{FF2B5EF4-FFF2-40B4-BE49-F238E27FC236}">
                <a16:creationId xmlns:a16="http://schemas.microsoft.com/office/drawing/2014/main" id="{0F7E08AD-D3A5-9CC1-239C-F2BA2C98E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468" y="952500"/>
            <a:ext cx="4731014" cy="545776"/>
          </a:xfrm>
        </p:spPr>
        <p:txBody>
          <a:bodyPr/>
          <a:lstStyle/>
          <a:p>
            <a:r>
              <a:rPr lang="en-US" dirty="0"/>
              <a:t>Title                      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D99A693A-99D0-CB9C-3F3B-4233933C30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6468" y="1572418"/>
            <a:ext cx="4731014" cy="3538545"/>
          </a:xfrm>
        </p:spPr>
        <p:txBody>
          <a:bodyPr/>
          <a:lstStyle/>
          <a:p>
            <a:r>
              <a:rPr lang="en-US" dirty="0"/>
              <a:t>Text</a:t>
            </a:r>
          </a:p>
        </p:txBody>
      </p:sp>
      <p:pic>
        <p:nvPicPr>
          <p:cNvPr id="9" name="Picture Placeholder 8" descr="Placeholder photo">
            <a:extLst>
              <a:ext uri="{FF2B5EF4-FFF2-40B4-BE49-F238E27FC236}">
                <a16:creationId xmlns:a16="http://schemas.microsoft.com/office/drawing/2014/main" id="{9E94F844-289B-8CD1-54C4-C155B73F151F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191" r="2191"/>
          <a:stretch>
            <a:fillRect/>
          </a:stretch>
        </p:blipFill>
        <p:spPr>
          <a:prstGeom prst="rect">
            <a:avLst/>
          </a:prstGeom>
          <a:ln>
            <a:noFill/>
          </a:ln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57754A-6FDA-E2C4-6DAE-E52661196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4776A-187E-9540-9EA4-8D5781AB769D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814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83115D7-6C74-6528-F23C-B81DEA42F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Title                      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D0C898A-2FF1-8C4F-2A46-D380387196D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Subhead</a:t>
            </a:r>
          </a:p>
        </p:txBody>
      </p:sp>
      <p:pic>
        <p:nvPicPr>
          <p:cNvPr id="7" name="Picture Placeholder 6" descr="Placeholder photo">
            <a:extLst>
              <a:ext uri="{FF2B5EF4-FFF2-40B4-BE49-F238E27FC236}">
                <a16:creationId xmlns:a16="http://schemas.microsoft.com/office/drawing/2014/main" id="{A62AB868-5ED3-92A2-2C60-5F4162B0DD84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2230" b="19658"/>
          <a:stretch>
            <a:fillRect/>
          </a:stretch>
        </p:blipFill>
        <p:spPr>
          <a:xfrm>
            <a:off x="446313" y="1808227"/>
            <a:ext cx="7426862" cy="4317728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C2112B0-3684-0591-9198-E45FDC81A4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660495" y="2512060"/>
            <a:ext cx="4597510" cy="2895622"/>
          </a:xfrm>
          <a:prstGeom prst="rect">
            <a:avLst/>
          </a:prstGeom>
          <a:solidFill>
            <a:schemeClr val="accent4">
              <a:lumMod val="9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4661C98-5E27-D35D-B306-DC2DA8288635}"/>
              </a:ext>
            </a:extLst>
          </p:cNvPr>
          <p:cNvSpPr txBox="1"/>
          <p:nvPr/>
        </p:nvSpPr>
        <p:spPr>
          <a:xfrm>
            <a:off x="7006569" y="2977427"/>
            <a:ext cx="388234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Quote from subject goes here in paragraph form. Arial, 20 point font.”</a:t>
            </a: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E5277B77-C5C7-14D0-0F51-FD5B58E8B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76283" y="1769965"/>
            <a:ext cx="1294114" cy="130302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1872CCC-F447-33FF-68ED-8F5972FE7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006569" y="4822037"/>
            <a:ext cx="3882343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AB47D554-0F98-0B4D-A0B1-E5EEF25D681C}"/>
              </a:ext>
            </a:extLst>
          </p:cNvPr>
          <p:cNvSpPr txBox="1"/>
          <p:nvPr/>
        </p:nvSpPr>
        <p:spPr>
          <a:xfrm>
            <a:off x="7263095" y="4880499"/>
            <a:ext cx="34918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450"/>
              </a:spcAft>
            </a:pPr>
            <a:r>
              <a:rPr lang="en-US" sz="1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name and title of the subject here, </a:t>
            </a:r>
            <a:br>
              <a:rPr lang="en-US" sz="1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 10</a:t>
            </a:r>
            <a:endParaRPr lang="de-DE" sz="1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20F8CE-5ADA-39BC-305A-AC9139015A8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994776A-187E-9540-9EA4-8D5781AB769D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05026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87F7167-3AC3-B360-4838-FD7C0AF1E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Title                       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4DBCAE-56B3-0632-B282-151148F7C95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Subhead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6C9EF62B-E070-ACB9-D915-B4545582CB13}"/>
              </a:ext>
            </a:extLst>
          </p:cNvPr>
          <p:cNvGraphicFramePr>
            <a:graphicFrameLocks noGrp="1"/>
          </p:cNvGraphicFramePr>
          <p:nvPr>
            <p:ph idx="14"/>
            <p:extLst>
              <p:ext uri="{D42A27DB-BD31-4B8C-83A1-F6EECF244321}">
                <p14:modId xmlns:p14="http://schemas.microsoft.com/office/powerpoint/2010/main" val="1526013071"/>
              </p:ext>
            </p:extLst>
          </p:nvPr>
        </p:nvGraphicFramePr>
        <p:xfrm>
          <a:off x="468313" y="1779588"/>
          <a:ext cx="1126648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8310">
                  <a:extLst>
                    <a:ext uri="{9D8B030D-6E8A-4147-A177-3AD203B41FA5}">
                      <a16:colId xmlns:a16="http://schemas.microsoft.com/office/drawing/2014/main" val="3688381607"/>
                    </a:ext>
                  </a:extLst>
                </a:gridCol>
                <a:gridCol w="1408310">
                  <a:extLst>
                    <a:ext uri="{9D8B030D-6E8A-4147-A177-3AD203B41FA5}">
                      <a16:colId xmlns:a16="http://schemas.microsoft.com/office/drawing/2014/main" val="4088979612"/>
                    </a:ext>
                  </a:extLst>
                </a:gridCol>
                <a:gridCol w="1408310">
                  <a:extLst>
                    <a:ext uri="{9D8B030D-6E8A-4147-A177-3AD203B41FA5}">
                      <a16:colId xmlns:a16="http://schemas.microsoft.com/office/drawing/2014/main" val="74721474"/>
                    </a:ext>
                  </a:extLst>
                </a:gridCol>
                <a:gridCol w="1408310">
                  <a:extLst>
                    <a:ext uri="{9D8B030D-6E8A-4147-A177-3AD203B41FA5}">
                      <a16:colId xmlns:a16="http://schemas.microsoft.com/office/drawing/2014/main" val="566869555"/>
                    </a:ext>
                  </a:extLst>
                </a:gridCol>
                <a:gridCol w="1408310">
                  <a:extLst>
                    <a:ext uri="{9D8B030D-6E8A-4147-A177-3AD203B41FA5}">
                      <a16:colId xmlns:a16="http://schemas.microsoft.com/office/drawing/2014/main" val="4285710447"/>
                    </a:ext>
                  </a:extLst>
                </a:gridCol>
                <a:gridCol w="1408310">
                  <a:extLst>
                    <a:ext uri="{9D8B030D-6E8A-4147-A177-3AD203B41FA5}">
                      <a16:colId xmlns:a16="http://schemas.microsoft.com/office/drawing/2014/main" val="725806012"/>
                    </a:ext>
                  </a:extLst>
                </a:gridCol>
                <a:gridCol w="1408310">
                  <a:extLst>
                    <a:ext uri="{9D8B030D-6E8A-4147-A177-3AD203B41FA5}">
                      <a16:colId xmlns:a16="http://schemas.microsoft.com/office/drawing/2014/main" val="1656308858"/>
                    </a:ext>
                  </a:extLst>
                </a:gridCol>
                <a:gridCol w="1408310">
                  <a:extLst>
                    <a:ext uri="{9D8B030D-6E8A-4147-A177-3AD203B41FA5}">
                      <a16:colId xmlns:a16="http://schemas.microsoft.com/office/drawing/2014/main" val="36897253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Subject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Subject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Subject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Subject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Subject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Subject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Subject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Subject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56979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1869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1869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1869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1869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1869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1869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1869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1869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92555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$150,000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$150,000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$150,000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$150,000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$150,000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$150,000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$150,000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$150,000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9209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100 acres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100 acres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100 acres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100 acres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100 acres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100 acres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100 acres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100 acres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0648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$50,000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$50,000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$50,000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$50,000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$50,000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$50,000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$50,000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$50,000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92219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16180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95692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91427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88606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70812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11883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3764856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3F13D25-7C56-8CBD-0C90-888193276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4776A-187E-9540-9EA4-8D5781AB769D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513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AA5DE-2F3E-3E39-A182-F0D51E343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66EBD6-8796-A2BE-472B-B0352937D5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Subhead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8D284D-0231-F8F1-1CFC-7E33ADCA0B1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Body copy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Bulletpoint</a:t>
            </a:r>
            <a:r>
              <a:rPr lang="en-US" dirty="0"/>
              <a:t>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C39394-A0ED-4E61-3DC7-A45411F33C6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4776A-187E-9540-9EA4-8D5781AB769D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50553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B1D0BE4-6CAA-F38A-DB99-AF9E17671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Title                        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AFF639-1778-E4AC-5DE3-C904C075B59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Subhead</a:t>
            </a:r>
          </a:p>
        </p:txBody>
      </p:sp>
      <p:graphicFrame>
        <p:nvGraphicFramePr>
          <p:cNvPr id="6" name="Content Placeholder 5" descr="Sample bar chart.">
            <a:extLst>
              <a:ext uri="{FF2B5EF4-FFF2-40B4-BE49-F238E27FC236}">
                <a16:creationId xmlns:a16="http://schemas.microsoft.com/office/drawing/2014/main" id="{C46D9080-314E-BC5C-9635-72825344A010}"/>
              </a:ext>
            </a:extLst>
          </p:cNvPr>
          <p:cNvGraphicFramePr>
            <a:graphicFrameLocks noGrp="1"/>
          </p:cNvGraphicFramePr>
          <p:nvPr>
            <p:ph idx="14"/>
            <p:extLst>
              <p:ext uri="{D42A27DB-BD31-4B8C-83A1-F6EECF244321}">
                <p14:modId xmlns:p14="http://schemas.microsoft.com/office/powerpoint/2010/main" val="454739287"/>
              </p:ext>
            </p:extLst>
          </p:nvPr>
        </p:nvGraphicFramePr>
        <p:xfrm>
          <a:off x="468313" y="1779588"/>
          <a:ext cx="11266487" cy="4519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02AAC9E-2251-06C5-D35D-7203398B9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4776A-187E-9540-9EA4-8D5781AB769D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6018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DA18D2-4854-02BE-6B46-63CECA07ADD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214563" y="3735388"/>
            <a:ext cx="7762875" cy="40798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ea typeface="+mn-ea"/>
              </a:rPr>
              <a:t>Contact info</a:t>
            </a:r>
          </a:p>
        </p:txBody>
      </p:sp>
      <p:pic>
        <p:nvPicPr>
          <p:cNvPr id="2" name="Picture 1" descr="Facebook social media icon">
            <a:extLst>
              <a:ext uri="{FF2B5EF4-FFF2-40B4-BE49-F238E27FC236}">
                <a16:creationId xmlns:a16="http://schemas.microsoft.com/office/drawing/2014/main" id="{66858760-00FA-B174-2AE8-0216229E723F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09579" y="4269604"/>
            <a:ext cx="309309" cy="309309"/>
          </a:xfrm>
          <a:prstGeom prst="rect">
            <a:avLst/>
          </a:prstGeom>
        </p:spPr>
      </p:pic>
      <p:pic>
        <p:nvPicPr>
          <p:cNvPr id="4" name="Picture 3" descr="Instagram social media icon">
            <a:extLst>
              <a:ext uri="{FF2B5EF4-FFF2-40B4-BE49-F238E27FC236}">
                <a16:creationId xmlns:a16="http://schemas.microsoft.com/office/drawing/2014/main" id="{2287916A-1528-ED0E-2F66-4E64D2570F82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22286" y="4269604"/>
            <a:ext cx="309309" cy="309309"/>
          </a:xfrm>
          <a:prstGeom prst="rect">
            <a:avLst/>
          </a:prstGeom>
        </p:spPr>
      </p:pic>
      <p:pic>
        <p:nvPicPr>
          <p:cNvPr id="5" name="Picture 4" descr="LinkedIn social media icon">
            <a:extLst>
              <a:ext uri="{FF2B5EF4-FFF2-40B4-BE49-F238E27FC236}">
                <a16:creationId xmlns:a16="http://schemas.microsoft.com/office/drawing/2014/main" id="{09ED3A00-A87B-FD1D-7C36-3AAA45BBF589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34993" y="4269604"/>
            <a:ext cx="309309" cy="309309"/>
          </a:xfrm>
          <a:prstGeom prst="rect">
            <a:avLst/>
          </a:prstGeom>
        </p:spPr>
      </p:pic>
      <p:pic>
        <p:nvPicPr>
          <p:cNvPr id="6" name="Picture 5" descr="Snapchat social media icon">
            <a:extLst>
              <a:ext uri="{FF2B5EF4-FFF2-40B4-BE49-F238E27FC236}">
                <a16:creationId xmlns:a16="http://schemas.microsoft.com/office/drawing/2014/main" id="{3EDBA07C-3511-D357-A4E3-04F8FB79BF20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47700" y="4269604"/>
            <a:ext cx="309309" cy="309309"/>
          </a:xfrm>
          <a:prstGeom prst="rect">
            <a:avLst/>
          </a:prstGeom>
        </p:spPr>
      </p:pic>
      <p:pic>
        <p:nvPicPr>
          <p:cNvPr id="8" name="Picture 7" descr="YouTube social media icon">
            <a:extLst>
              <a:ext uri="{FF2B5EF4-FFF2-40B4-BE49-F238E27FC236}">
                <a16:creationId xmlns:a16="http://schemas.microsoft.com/office/drawing/2014/main" id="{58480905-3988-9A63-CD8B-C0D87FE6D600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60407" y="4269604"/>
            <a:ext cx="309309" cy="309309"/>
          </a:xfrm>
          <a:prstGeom prst="rect">
            <a:avLst/>
          </a:prstGeom>
        </p:spPr>
      </p:pic>
      <p:pic>
        <p:nvPicPr>
          <p:cNvPr id="7" name="Picture 6" descr="X social media icon">
            <a:extLst>
              <a:ext uri="{FF2B5EF4-FFF2-40B4-BE49-F238E27FC236}">
                <a16:creationId xmlns:a16="http://schemas.microsoft.com/office/drawing/2014/main" id="{89FEE714-D088-0750-6A8A-598205338A68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73114" y="4283083"/>
            <a:ext cx="309309" cy="309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757031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DAA1B9-4128-D2C8-4619-45A79BD09F1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61963" y="633413"/>
            <a:ext cx="11268075" cy="44926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</a:rPr>
              <a:t>Design Elements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648A87C-1FA1-756E-8002-A17A677C3D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883196"/>
            <a:ext cx="12192000" cy="175302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</a:endParaRPr>
          </a:p>
        </p:txBody>
      </p:sp>
      <p:pic>
        <p:nvPicPr>
          <p:cNvPr id="5" name="Purdue Logo" descr="Purdue University logo.">
            <a:extLst>
              <a:ext uri="{FF2B5EF4-FFF2-40B4-BE49-F238E27FC236}">
                <a16:creationId xmlns:a16="http://schemas.microsoft.com/office/drawing/2014/main" id="{7D8AAD4E-6582-C9EE-93FE-0898D015A9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7450" y="2600322"/>
            <a:ext cx="1803190" cy="322766"/>
          </a:xfrm>
          <a:prstGeom prst="rect">
            <a:avLst/>
          </a:prstGeom>
        </p:spPr>
      </p:pic>
      <p:pic>
        <p:nvPicPr>
          <p:cNvPr id="39" name="Picture 38" descr="Purdue University vertical logo.">
            <a:extLst>
              <a:ext uri="{FF2B5EF4-FFF2-40B4-BE49-F238E27FC236}">
                <a16:creationId xmlns:a16="http://schemas.microsoft.com/office/drawing/2014/main" id="{03C2D7F1-9B45-5BA1-9007-006F93CD77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1540" y="2354219"/>
            <a:ext cx="1163665" cy="751255"/>
          </a:xfrm>
          <a:prstGeom prst="rect">
            <a:avLst/>
          </a:prstGeom>
        </p:spPr>
      </p:pic>
      <p:pic>
        <p:nvPicPr>
          <p:cNvPr id="8" name="Picture 7" descr="Facebook social media icon">
            <a:extLst>
              <a:ext uri="{FF2B5EF4-FFF2-40B4-BE49-F238E27FC236}">
                <a16:creationId xmlns:a16="http://schemas.microsoft.com/office/drawing/2014/main" id="{95FDA5F4-E19D-4F46-C9D5-36F2A03BBF71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98186" y="2333922"/>
            <a:ext cx="736039" cy="736039"/>
          </a:xfrm>
          <a:prstGeom prst="rect">
            <a:avLst/>
          </a:prstGeom>
        </p:spPr>
      </p:pic>
      <p:pic>
        <p:nvPicPr>
          <p:cNvPr id="12" name="Picture 11" descr="Instagram social media icon">
            <a:extLst>
              <a:ext uri="{FF2B5EF4-FFF2-40B4-BE49-F238E27FC236}">
                <a16:creationId xmlns:a16="http://schemas.microsoft.com/office/drawing/2014/main" id="{0CE5C86C-5EAB-AD81-DED9-D0126B304AFA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49938" y="2333922"/>
            <a:ext cx="736039" cy="736039"/>
          </a:xfrm>
          <a:prstGeom prst="rect">
            <a:avLst/>
          </a:prstGeom>
        </p:spPr>
      </p:pic>
      <p:pic>
        <p:nvPicPr>
          <p:cNvPr id="16" name="Picture 15" descr="LinkedIn social media icon">
            <a:extLst>
              <a:ext uri="{FF2B5EF4-FFF2-40B4-BE49-F238E27FC236}">
                <a16:creationId xmlns:a16="http://schemas.microsoft.com/office/drawing/2014/main" id="{D2E0604C-31D4-76E4-78AE-E80777B3CC01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01690" y="2333922"/>
            <a:ext cx="736039" cy="736039"/>
          </a:xfrm>
          <a:prstGeom prst="rect">
            <a:avLst/>
          </a:prstGeom>
        </p:spPr>
      </p:pic>
      <p:pic>
        <p:nvPicPr>
          <p:cNvPr id="20" name="Picture 19" descr="Snapchat social media icon">
            <a:extLst>
              <a:ext uri="{FF2B5EF4-FFF2-40B4-BE49-F238E27FC236}">
                <a16:creationId xmlns:a16="http://schemas.microsoft.com/office/drawing/2014/main" id="{82EBD6F3-7A83-7A9A-F8E2-17E789530287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53442" y="2333922"/>
            <a:ext cx="736039" cy="736039"/>
          </a:xfrm>
          <a:prstGeom prst="rect">
            <a:avLst/>
          </a:prstGeom>
        </p:spPr>
      </p:pic>
      <p:pic>
        <p:nvPicPr>
          <p:cNvPr id="25" name="Picture 24" descr="YouTube social media icon">
            <a:extLst>
              <a:ext uri="{FF2B5EF4-FFF2-40B4-BE49-F238E27FC236}">
                <a16:creationId xmlns:a16="http://schemas.microsoft.com/office/drawing/2014/main" id="{2258B5D0-D80A-B77F-FDEF-82ABD3E64E97}"/>
              </a:ext>
            </a:extLst>
          </p:cNvPr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05194" y="2333922"/>
            <a:ext cx="736039" cy="736039"/>
          </a:xfrm>
          <a:prstGeom prst="rect">
            <a:avLst/>
          </a:prstGeom>
        </p:spPr>
      </p:pic>
      <p:pic>
        <p:nvPicPr>
          <p:cNvPr id="23" name="Picture 22" descr="X social media icon">
            <a:extLst>
              <a:ext uri="{FF2B5EF4-FFF2-40B4-BE49-F238E27FC236}">
                <a16:creationId xmlns:a16="http://schemas.microsoft.com/office/drawing/2014/main" id="{CAE63E6E-5BA8-EB5B-0FD5-49677325A50B}"/>
              </a:ext>
            </a:extLst>
          </p:cNvPr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56944" y="2347401"/>
            <a:ext cx="736039" cy="736039"/>
          </a:xfrm>
          <a:prstGeom prst="rect">
            <a:avLst/>
          </a:prstGeom>
        </p:spPr>
      </p:pic>
      <p:pic>
        <p:nvPicPr>
          <p:cNvPr id="6" name="Purdue Logo" descr="Purdue University logo.">
            <a:extLst>
              <a:ext uri="{FF2B5EF4-FFF2-40B4-BE49-F238E27FC236}">
                <a16:creationId xmlns:a16="http://schemas.microsoft.com/office/drawing/2014/main" id="{89D705B2-5E37-D34D-6FBD-80B37F9434E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47450" y="4211924"/>
            <a:ext cx="1803190" cy="322767"/>
          </a:xfrm>
          <a:prstGeom prst="rect">
            <a:avLst/>
          </a:prstGeom>
        </p:spPr>
      </p:pic>
      <p:pic>
        <p:nvPicPr>
          <p:cNvPr id="41" name="Picture 40" descr="Purdue University vertical logo.">
            <a:extLst>
              <a:ext uri="{FF2B5EF4-FFF2-40B4-BE49-F238E27FC236}">
                <a16:creationId xmlns:a16="http://schemas.microsoft.com/office/drawing/2014/main" id="{A5B6C1C8-9399-79CB-4873-15DF36A9661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286666" y="3950831"/>
            <a:ext cx="1173413" cy="757548"/>
          </a:xfrm>
          <a:prstGeom prst="rect">
            <a:avLst/>
          </a:prstGeom>
        </p:spPr>
      </p:pic>
      <p:pic>
        <p:nvPicPr>
          <p:cNvPr id="2" name="Picture 1" descr="Facebook social media icon">
            <a:extLst>
              <a:ext uri="{FF2B5EF4-FFF2-40B4-BE49-F238E27FC236}">
                <a16:creationId xmlns:a16="http://schemas.microsoft.com/office/drawing/2014/main" id="{61CF0FA5-2D67-1760-AE89-72F1D1D19916}"/>
              </a:ext>
            </a:extLst>
          </p:cNvPr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97701" y="3928797"/>
            <a:ext cx="736039" cy="736039"/>
          </a:xfrm>
          <a:prstGeom prst="rect">
            <a:avLst/>
          </a:prstGeom>
        </p:spPr>
      </p:pic>
      <p:pic>
        <p:nvPicPr>
          <p:cNvPr id="10" name="Picture 9" descr="Instagram social media icon">
            <a:extLst>
              <a:ext uri="{FF2B5EF4-FFF2-40B4-BE49-F238E27FC236}">
                <a16:creationId xmlns:a16="http://schemas.microsoft.com/office/drawing/2014/main" id="{59161501-5F54-EB11-480D-6BBC2A0253AC}"/>
              </a:ext>
            </a:extLst>
          </p:cNvPr>
          <p:cNvPicPr>
            <a:picLocks noChangeAspect="1"/>
          </p:cNvPicPr>
          <p:nvPr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49937" y="3928797"/>
            <a:ext cx="736039" cy="736039"/>
          </a:xfrm>
          <a:prstGeom prst="rect">
            <a:avLst/>
          </a:prstGeom>
        </p:spPr>
      </p:pic>
      <p:pic>
        <p:nvPicPr>
          <p:cNvPr id="14" name="Picture 13" descr="LinkedIn social media icon">
            <a:extLst>
              <a:ext uri="{FF2B5EF4-FFF2-40B4-BE49-F238E27FC236}">
                <a16:creationId xmlns:a16="http://schemas.microsoft.com/office/drawing/2014/main" id="{C4028BA4-7D43-84CE-D5C7-072235F0E85A}"/>
              </a:ext>
            </a:extLst>
          </p:cNvPr>
          <p:cNvPicPr>
            <a:picLocks noChangeAspect="1"/>
          </p:cNvPicPr>
          <p:nvPr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02173" y="3928797"/>
            <a:ext cx="736039" cy="736039"/>
          </a:xfrm>
          <a:prstGeom prst="rect">
            <a:avLst/>
          </a:prstGeom>
        </p:spPr>
      </p:pic>
      <p:pic>
        <p:nvPicPr>
          <p:cNvPr id="18" name="Picture 17" descr="Snapchat social media icon">
            <a:extLst>
              <a:ext uri="{FF2B5EF4-FFF2-40B4-BE49-F238E27FC236}">
                <a16:creationId xmlns:a16="http://schemas.microsoft.com/office/drawing/2014/main" id="{CBAAA1DB-DA18-F0DD-2304-BBD13413B3BB}"/>
              </a:ext>
            </a:extLst>
          </p:cNvPr>
          <p:cNvPicPr>
            <a:picLocks noChangeAspect="1"/>
          </p:cNvPicPr>
          <p:nvPr/>
        </p:nvPicPr>
        <p:blipFill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54409" y="3928797"/>
            <a:ext cx="736039" cy="736039"/>
          </a:xfrm>
          <a:prstGeom prst="rect">
            <a:avLst/>
          </a:prstGeom>
        </p:spPr>
      </p:pic>
      <p:pic>
        <p:nvPicPr>
          <p:cNvPr id="24" name="Picture 23" descr="YouTube social media icon">
            <a:extLst>
              <a:ext uri="{FF2B5EF4-FFF2-40B4-BE49-F238E27FC236}">
                <a16:creationId xmlns:a16="http://schemas.microsoft.com/office/drawing/2014/main" id="{8D9CDDD9-A555-9925-6368-D4E280E0D197}"/>
              </a:ext>
            </a:extLst>
          </p:cNvPr>
          <p:cNvPicPr>
            <a:picLocks noChangeAspect="1"/>
          </p:cNvPicPr>
          <p:nvPr/>
        </p:nvPicPr>
        <p:blipFill>
          <a:blip r:embed="rId1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06645" y="3928797"/>
            <a:ext cx="736039" cy="736039"/>
          </a:xfrm>
          <a:prstGeom prst="rect">
            <a:avLst/>
          </a:prstGeom>
        </p:spPr>
      </p:pic>
      <p:pic>
        <p:nvPicPr>
          <p:cNvPr id="22" name="Picture 21" descr="X social media icon">
            <a:extLst>
              <a:ext uri="{FF2B5EF4-FFF2-40B4-BE49-F238E27FC236}">
                <a16:creationId xmlns:a16="http://schemas.microsoft.com/office/drawing/2014/main" id="{B211484B-60C3-096F-5AD3-C8979373E5DF}"/>
              </a:ext>
            </a:extLst>
          </p:cNvPr>
          <p:cNvPicPr>
            <a:picLocks noChangeAspect="1"/>
          </p:cNvPicPr>
          <p:nvPr/>
        </p:nvPicPr>
        <p:blipFill>
          <a:blip r:embed="rId1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58883" y="3942276"/>
            <a:ext cx="736039" cy="736039"/>
          </a:xfrm>
          <a:prstGeom prst="rect">
            <a:avLst/>
          </a:prstGeom>
        </p:spPr>
      </p:pic>
      <p:sp>
        <p:nvSpPr>
          <p:cNvPr id="42" name="Text Placeholder 3">
            <a:extLst>
              <a:ext uri="{FF2B5EF4-FFF2-40B4-BE49-F238E27FC236}">
                <a16:creationId xmlns:a16="http://schemas.microsoft.com/office/drawing/2014/main" id="{6503F81F-A777-1237-D79A-4F946965BE5D}"/>
              </a:ext>
            </a:extLst>
          </p:cNvPr>
          <p:cNvSpPr txBox="1">
            <a:spLocks/>
          </p:cNvSpPr>
          <p:nvPr/>
        </p:nvSpPr>
        <p:spPr>
          <a:xfrm>
            <a:off x="564040" y="5853694"/>
            <a:ext cx="11266714" cy="4492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000" b="1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5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4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Copy and paste as needed. Delete slide before presenting.</a:t>
            </a:r>
          </a:p>
        </p:txBody>
      </p:sp>
    </p:spTree>
    <p:extLst>
      <p:ext uri="{BB962C8B-B14F-4D97-AF65-F5344CB8AC3E}">
        <p14:creationId xmlns:p14="http://schemas.microsoft.com/office/powerpoint/2010/main" val="497656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71147-6F52-7CCD-0CB6-A538E946A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CE9CEB-4BB7-3AC6-6BAC-F5443D28B84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Subhead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D9A4D3-E022-93D9-EDB8-8DDD5C3D4F8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Body copy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Bulletpoint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D6785B-4416-2BCE-3E85-715FBBCB4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4776A-187E-9540-9EA4-8D5781AB769D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833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2AC7448-AB1C-A8FC-08AA-061B41717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C53249-4475-9B80-D0E6-ED27338CA3B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Subhead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3CE56C-7D63-F4DA-3CA4-0C508039CCD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Body copy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Bulletpoint</a:t>
            </a: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5A315C3-F39F-6936-7ED8-F7C685A0C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4776A-187E-9540-9EA4-8D5781AB769D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31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5" descr="Placeholder photo">
            <a:extLst>
              <a:ext uri="{FF2B5EF4-FFF2-40B4-BE49-F238E27FC236}">
                <a16:creationId xmlns:a16="http://schemas.microsoft.com/office/drawing/2014/main" id="{8F6D9CDD-866A-C540-C984-69A8D9EA0979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1875" b="21875"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8B9A42B0-C94F-3690-1BFA-71D4A59D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Acumin</a:t>
            </a:r>
            <a:r>
              <a:rPr lang="en-US" dirty="0"/>
              <a:t> Pro Cond Italic 48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CE5D70-4364-A8E7-8A40-57114D242FC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/>
              <a:t>Acumin</a:t>
            </a:r>
            <a:r>
              <a:rPr lang="en-US" dirty="0"/>
              <a:t> Pro 20</a:t>
            </a:r>
          </a:p>
        </p:txBody>
      </p:sp>
    </p:spTree>
    <p:extLst>
      <p:ext uri="{BB962C8B-B14F-4D97-AF65-F5344CB8AC3E}">
        <p14:creationId xmlns:p14="http://schemas.microsoft.com/office/powerpoint/2010/main" val="281020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 descr="Placeholder photo">
            <a:extLst>
              <a:ext uri="{FF2B5EF4-FFF2-40B4-BE49-F238E27FC236}">
                <a16:creationId xmlns:a16="http://schemas.microsoft.com/office/drawing/2014/main" id="{ACA96D0E-D1BA-B456-0171-2C911C66B4CF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1836" b="21836"/>
          <a:stretch>
            <a:fillRect/>
          </a:stretch>
        </p:blipFill>
        <p:spPr>
          <a:prstGeom prst="rect">
            <a:avLst/>
          </a:prstGeom>
          <a:ln>
            <a:noFill/>
          </a:ln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F2D45EE-0704-6F20-2F3B-8032C60A6DD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0634663" y="6289675"/>
            <a:ext cx="1100137" cy="3651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94776A-187E-9540-9EA4-8D5781AB769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ea typeface="+mn-ea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064042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DDFA9DE-58DC-AC51-0A62-C13606053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   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E1441F-A8C8-AB2F-5F93-6CA8C5813FD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Subhead</a:t>
            </a:r>
          </a:p>
        </p:txBody>
      </p:sp>
      <p:pic>
        <p:nvPicPr>
          <p:cNvPr id="7" name="Content Placeholder 6" descr="Placeholder photo">
            <a:extLst>
              <a:ext uri="{FF2B5EF4-FFF2-40B4-BE49-F238E27FC236}">
                <a16:creationId xmlns:a16="http://schemas.microsoft.com/office/drawing/2014/main" id="{85D6C865-1DC1-4676-5651-05263D3E5788}"/>
              </a:ext>
            </a:extLst>
          </p:cNvPr>
          <p:cNvPicPr>
            <a:picLocks noGrp="1" noChangeAspect="1"/>
          </p:cNvPicPr>
          <p:nvPr>
            <p:ph idx="14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769" t="32952" r="431" b="26972"/>
          <a:stretch>
            <a:fillRect/>
          </a:stretch>
        </p:blipFill>
        <p:spPr>
          <a:xfrm>
            <a:off x="446468" y="1779588"/>
            <a:ext cx="11142152" cy="4519612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52A8CF6-87DF-28BC-68B5-8EFDDA557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4776A-187E-9540-9EA4-8D5781AB769D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7925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103E92F-A3F2-895A-18A9-315D0ACE1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    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3929BCC-3EC7-0184-F692-AFF8541C739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Subhead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B89DA79-DD09-CF8F-D2F9-A443C42813B7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r>
              <a:rPr lang="en-US" dirty="0"/>
              <a:t>Text or photo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14B7376-D693-3C35-5954-60420CDE60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6107776" y="1843741"/>
            <a:ext cx="0" cy="4390337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0BF733-F7EB-8F73-7BC9-7D2582379A5A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en-US" dirty="0"/>
              <a:t>Text or photo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0F5217-2AE2-B82B-29EB-D5055112350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F994776A-187E-9540-9EA4-8D5781AB769D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038837"/>
      </p:ext>
    </p:extLst>
  </p:cSld>
  <p:clrMapOvr>
    <a:masterClrMapping/>
  </p:clrMapOvr>
</p:sld>
</file>

<file path=ppt/theme/theme1.xml><?xml version="1.0" encoding="utf-8"?>
<a:theme xmlns:a="http://schemas.openxmlformats.org/drawingml/2006/main" name="Purdue Unniversity Theme">
  <a:themeElements>
    <a:clrScheme name="Custom 1">
      <a:dk1>
        <a:srgbClr val="000000"/>
      </a:dk1>
      <a:lt1>
        <a:srgbClr val="FEFFFF"/>
      </a:lt1>
      <a:dk2>
        <a:srgbClr val="55585F"/>
      </a:dk2>
      <a:lt2>
        <a:srgbClr val="CECACB"/>
      </a:lt2>
      <a:accent1>
        <a:srgbClr val="CFB891"/>
      </a:accent1>
      <a:accent2>
        <a:srgbClr val="555960"/>
      </a:accent2>
      <a:accent3>
        <a:srgbClr val="8D6F3D"/>
      </a:accent3>
      <a:accent4>
        <a:srgbClr val="FFFFFF"/>
      </a:accent4>
      <a:accent5>
        <a:srgbClr val="DAAA00"/>
      </a:accent5>
      <a:accent6>
        <a:srgbClr val="9D9694"/>
      </a:accent6>
      <a:hlink>
        <a:srgbClr val="000000"/>
      </a:hlink>
      <a:folHlink>
        <a:srgbClr val="FEFF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MM-23-645083-Purdue-Brand-Widescreen-20231110" id="{298B892F-2C42-8C4D-9C11-1897040FA823}" vid="{5A4260A0-2808-CB46-AD80-314349B89CB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E202481DC1CB46AA011D949D311478" ma:contentTypeVersion="25" ma:contentTypeDescription="Create a new document." ma:contentTypeScope="" ma:versionID="d6795fd418408825dafc2aee8ff44119">
  <xsd:schema xmlns:xsd="http://www.w3.org/2001/XMLSchema" xmlns:xs="http://www.w3.org/2001/XMLSchema" xmlns:p="http://schemas.microsoft.com/office/2006/metadata/properties" xmlns:ns1="http://schemas.microsoft.com/sharepoint/v3" xmlns:ns2="37af3f4b-4b66-46f9-8456-831d9bc3e737" xmlns:ns3="d6656b4d-3fa0-4709-acfb-d5e813445d1e" targetNamespace="http://schemas.microsoft.com/office/2006/metadata/properties" ma:root="true" ma:fieldsID="4edd07850bc5b41afee3a97f86c2525e" ns1:_="" ns2:_="" ns3:_="">
    <xsd:import namespace="http://schemas.microsoft.com/sharepoint/v3"/>
    <xsd:import namespace="37af3f4b-4b66-46f9-8456-831d9bc3e737"/>
    <xsd:import namespace="d6656b4d-3fa0-4709-acfb-d5e813445d1e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  <xsd:element ref="ns1:AverageRating" minOccurs="0"/>
                <xsd:element ref="ns1:RatingCount" minOccurs="0"/>
                <xsd:element ref="ns1:RatedBy" minOccurs="0"/>
                <xsd:element ref="ns1:Ratings" minOccurs="0"/>
                <xsd:element ref="ns1:LikesCount" minOccurs="0"/>
                <xsd:element ref="ns1:LikedB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AverageRating" ma:index="24" nillable="true" ma:displayName="Rating (0-5)" ma:decimals="2" ma:description="Average value of all the ratings that have been submitted" ma:internalName="AverageRating" ma:readOnly="true">
      <xsd:simpleType>
        <xsd:restriction base="dms:Number"/>
      </xsd:simpleType>
    </xsd:element>
    <xsd:element name="RatingCount" ma:index="25" nillable="true" ma:displayName="Number of Ratings" ma:decimals="0" ma:description="Number of ratings submitted" ma:internalName="RatingCount" ma:readOnly="true">
      <xsd:simpleType>
        <xsd:restriction base="dms:Number"/>
      </xsd:simpleType>
    </xsd:element>
    <xsd:element name="RatedBy" ma:index="26" nillable="true" ma:displayName="Rated By" ma:description="Users rated the item." ma:hidden="true" ma:list="UserInfo" ma:internalName="RatedBy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Ratings" ma:index="27" nillable="true" ma:displayName="User ratings" ma:description="User ratings for the item" ma:hidden="true" ma:internalName="Ratings">
      <xsd:simpleType>
        <xsd:restriction base="dms:Note"/>
      </xsd:simpleType>
    </xsd:element>
    <xsd:element name="LikesCount" ma:index="28" nillable="true" ma:displayName="Number of Likes" ma:internalName="LikesCount">
      <xsd:simpleType>
        <xsd:restriction base="dms:Unknown"/>
      </xsd:simpleType>
    </xsd:element>
    <xsd:element name="LikedBy" ma:index="29" nillable="true" ma:displayName="Liked By" ma:hidden="true" ma:list="UserInfo" ma:internalName="LikedBy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af3f4b-4b66-46f9-8456-831d9bc3e737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8e9e90a8-b24c-4be7-8760-a88b2cd47eb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656b4d-3fa0-4709-acfb-d5e813445d1e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4ebcf308-42de-4d63-b51a-b2360cc04078}" ma:internalName="TaxCatchAll" ma:showField="CatchAllData" ma:web="d6656b4d-3fa0-4709-acfb-d5e813445d1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d6656b4d-3fa0-4709-acfb-d5e813445d1e">
      <UserInfo>
        <DisplayName>Schott, Thomas H.</DisplayName>
        <AccountId>17</AccountId>
        <AccountType/>
      </UserInfo>
      <UserInfo>
        <DisplayName>Sarault, Olivia M</DisplayName>
        <AccountId>29</AccountId>
        <AccountType/>
      </UserInfo>
      <UserInfo>
        <DisplayName>Hiller, Kelly R</DisplayName>
        <AccountId>98</AccountId>
        <AccountType/>
      </UserInfo>
      <UserInfo>
        <DisplayName>Eddy, Abigail Ellen</DisplayName>
        <AccountId>46</AccountId>
        <AccountType/>
      </UserInfo>
      <UserInfo>
        <DisplayName>Gu, Yu Rain</DisplayName>
        <AccountId>77</AccountId>
        <AccountType/>
      </UserInfo>
      <UserInfo>
        <DisplayName>Reese, Kristy S</DisplayName>
        <AccountId>26</AccountId>
        <AccountType/>
      </UserInfo>
    </SharedWithUsers>
    <lcf76f155ced4ddcb4097134ff3c332f xmlns="37af3f4b-4b66-46f9-8456-831d9bc3e737">
      <Terms xmlns="http://schemas.microsoft.com/office/infopath/2007/PartnerControls"/>
    </lcf76f155ced4ddcb4097134ff3c332f>
    <TaxCatchAll xmlns="d6656b4d-3fa0-4709-acfb-d5e813445d1e" xsi:nil="true"/>
    <LikesCount xmlns="http://schemas.microsoft.com/sharepoint/v3" xsi:nil="true"/>
    <Ratings xmlns="http://schemas.microsoft.com/sharepoint/v3" xsi:nil="true"/>
    <LikedBy xmlns="http://schemas.microsoft.com/sharepoint/v3">
      <UserInfo>
        <DisplayName/>
        <AccountId xsi:nil="true"/>
        <AccountType/>
      </UserInfo>
    </LikedBy>
    <RatedBy xmlns="http://schemas.microsoft.com/sharepoint/v3">
      <UserInfo>
        <DisplayName/>
        <AccountId xsi:nil="true"/>
        <AccountType/>
      </UserInfo>
    </RatedBy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5AF8284-F016-4DBF-ACCC-FFB996A57B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7af3f4b-4b66-46f9-8456-831d9bc3e737"/>
    <ds:schemaRef ds:uri="d6656b4d-3fa0-4709-acfb-d5e813445d1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1DE0D6C-581B-4814-98E7-EF172D5D46A1}">
  <ds:schemaRefs>
    <ds:schemaRef ds:uri="http://purl.org/dc/dcmitype/"/>
    <ds:schemaRef ds:uri="http://www.w3.org/XML/1998/namespace"/>
    <ds:schemaRef ds:uri="http://schemas.microsoft.com/sharepoint/v3"/>
    <ds:schemaRef ds:uri="http://schemas.microsoft.com/office/2006/documentManagement/types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d6656b4d-3fa0-4709-acfb-d5e813445d1e"/>
    <ds:schemaRef ds:uri="37af3f4b-4b66-46f9-8456-831d9bc3e737"/>
  </ds:schemaRefs>
</ds:datastoreItem>
</file>

<file path=customXml/itemProps3.xml><?xml version="1.0" encoding="utf-8"?>
<ds:datastoreItem xmlns:ds="http://schemas.openxmlformats.org/officeDocument/2006/customXml" ds:itemID="{F5B64EEB-1B4A-4920-AA44-E234D7D487D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303</TotalTime>
  <Words>345</Words>
  <Application>Microsoft Office PowerPoint</Application>
  <PresentationFormat>Widescreen</PresentationFormat>
  <Paragraphs>208</Paragraphs>
  <Slides>32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6" baseType="lpstr">
      <vt:lpstr>Arial Narrow</vt:lpstr>
      <vt:lpstr>Arial</vt:lpstr>
      <vt:lpstr>Wingdings</vt:lpstr>
      <vt:lpstr>Purdue Unniversity Theme</vt:lpstr>
      <vt:lpstr>Presentation Title</vt:lpstr>
      <vt:lpstr>Overview</vt:lpstr>
      <vt:lpstr>Title</vt:lpstr>
      <vt:lpstr>Title </vt:lpstr>
      <vt:lpstr>Title  </vt:lpstr>
      <vt:lpstr>Acumin Pro Cond Italic 48</vt:lpstr>
      <vt:lpstr>7</vt:lpstr>
      <vt:lpstr>Title     </vt:lpstr>
      <vt:lpstr>Title      </vt:lpstr>
      <vt:lpstr>Title   </vt:lpstr>
      <vt:lpstr>Title       </vt:lpstr>
      <vt:lpstr>Title.        </vt:lpstr>
      <vt:lpstr>Title.      </vt:lpstr>
      <vt:lpstr>Title.       </vt:lpstr>
      <vt:lpstr>Title         </vt:lpstr>
      <vt:lpstr>Title           </vt:lpstr>
      <vt:lpstr>Title            </vt:lpstr>
      <vt:lpstr>Title             </vt:lpstr>
      <vt:lpstr>Title              </vt:lpstr>
      <vt:lpstr>Title               </vt:lpstr>
      <vt:lpstr>Title                </vt:lpstr>
      <vt:lpstr>Title                 </vt:lpstr>
      <vt:lpstr>Title                  </vt:lpstr>
      <vt:lpstr>Title                   </vt:lpstr>
      <vt:lpstr>Title                    </vt:lpstr>
      <vt:lpstr>Title                     </vt:lpstr>
      <vt:lpstr>Title                      </vt:lpstr>
      <vt:lpstr>Title                       </vt:lpstr>
      <vt:lpstr>Title                        </vt:lpstr>
      <vt:lpstr>Title                         </vt:lpstr>
      <vt:lpstr>Contact info</vt:lpstr>
      <vt:lpstr>Design Elements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Freville, Caitlyn Abigail</dc:creator>
  <cp:lastModifiedBy>Jacinda Louise Shirley</cp:lastModifiedBy>
  <cp:revision>11</cp:revision>
  <dcterms:created xsi:type="dcterms:W3CDTF">2025-02-28T19:12:21Z</dcterms:created>
  <dcterms:modified xsi:type="dcterms:W3CDTF">2026-05-26T16:14:59Z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044bd30-2ed7-4c9d-9d12-46200872a97b_Enabled">
    <vt:lpwstr>true</vt:lpwstr>
  </property>
  <property fmtid="{D5CDD505-2E9C-101B-9397-08002B2CF9AE}" pid="3" name="MSIP_Label_4044bd30-2ed7-4c9d-9d12-46200872a97b_SetDate">
    <vt:lpwstr>2023-02-20T19:00:53Z</vt:lpwstr>
  </property>
  <property fmtid="{D5CDD505-2E9C-101B-9397-08002B2CF9AE}" pid="4" name="MSIP_Label_4044bd30-2ed7-4c9d-9d12-46200872a97b_Method">
    <vt:lpwstr>Standard</vt:lpwstr>
  </property>
  <property fmtid="{D5CDD505-2E9C-101B-9397-08002B2CF9AE}" pid="5" name="MSIP_Label_4044bd30-2ed7-4c9d-9d12-46200872a97b_Name">
    <vt:lpwstr>defa4170-0d19-0005-0004-bc88714345d2</vt:lpwstr>
  </property>
  <property fmtid="{D5CDD505-2E9C-101B-9397-08002B2CF9AE}" pid="6" name="MSIP_Label_4044bd30-2ed7-4c9d-9d12-46200872a97b_SiteId">
    <vt:lpwstr>4130bd39-7c53-419c-b1e5-8758d6d63f21</vt:lpwstr>
  </property>
  <property fmtid="{D5CDD505-2E9C-101B-9397-08002B2CF9AE}" pid="7" name="MSIP_Label_4044bd30-2ed7-4c9d-9d12-46200872a97b_ActionId">
    <vt:lpwstr>b33bf962-ed92-4dd9-bc75-9825fb79b2e3</vt:lpwstr>
  </property>
  <property fmtid="{D5CDD505-2E9C-101B-9397-08002B2CF9AE}" pid="8" name="MSIP_Label_4044bd30-2ed7-4c9d-9d12-46200872a97b_ContentBits">
    <vt:lpwstr>0</vt:lpwstr>
  </property>
  <property fmtid="{D5CDD505-2E9C-101B-9397-08002B2CF9AE}" pid="9" name="ContentTypeId">
    <vt:lpwstr>0x01010054E202481DC1CB46AA011D949D311478</vt:lpwstr>
  </property>
  <property fmtid="{D5CDD505-2E9C-101B-9397-08002B2CF9AE}" pid="10" name="MediaServiceImageTags">
    <vt:lpwstr/>
  </property>
  <property fmtid="{D5CDD505-2E9C-101B-9397-08002B2CF9AE}" pid="11" name="Status">
    <vt:lpwstr>Proposed</vt:lpwstr>
  </property>
</Properties>
</file>