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75" r:id="rId7"/>
    <p:sldId id="292" r:id="rId8"/>
    <p:sldId id="284" r:id="rId9"/>
    <p:sldId id="285" r:id="rId10"/>
    <p:sldId id="283" r:id="rId11"/>
    <p:sldId id="286" r:id="rId12"/>
    <p:sldId id="287" r:id="rId13"/>
    <p:sldId id="288" r:id="rId14"/>
    <p:sldId id="289" r:id="rId15"/>
    <p:sldId id="290" r:id="rId16"/>
    <p:sldId id="280" r:id="rId17"/>
    <p:sldId id="281" r:id="rId18"/>
    <p:sldId id="29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anklin Gothic Book" panose="020B0503020102020204" pitchFamily="34" charset="0"/>
      <p:regular r:id="rId25"/>
      <p:italic r:id="rId26"/>
    </p:embeddedFont>
    <p:embeddedFont>
      <p:font typeface="Franklin Gothic Medium" panose="020B0603020102020204" pitchFamily="34" charset="0"/>
      <p:regular r:id="rId27"/>
      <p:italic r:id="rId28"/>
    </p:embeddedFont>
    <p:embeddedFont>
      <p:font typeface="Franklin Gothic Medium Cond" panose="020B0606030402020204" pitchFamily="3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729"/>
  </p:normalViewPr>
  <p:slideViewPr>
    <p:cSldViewPr snapToGrid="0">
      <p:cViewPr varScale="1">
        <p:scale>
          <a:sx n="98" d="100"/>
          <a:sy n="98" d="100"/>
        </p:scale>
        <p:origin x="240" y="84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4-1C47-B17C-0A6F49877B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4-1C47-B17C-0A6F49877B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74-1C47-B17C-0A6F49877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29D2A-F534-71CC-E951-8F07FC5B10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135" y="5746218"/>
            <a:ext cx="454114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15D662-4E39-E167-612C-BF5868256B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72EB1-8FDA-74D2-0CA6-62AA793F7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D2D034-EF04-7ED6-DAB6-6B66FFFD23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183AF-DD36-F6E0-AD58-7D02ECE51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9E755D-1048-EC23-56AF-29D378F2C6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451F5-FF59-623E-4E70-DA1C4C012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E64CB18-213F-28B8-BC8E-873B3669AA9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36D74-6338-EB8C-64A8-E4462A5AE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E3B72F0-0088-F8E0-924C-87A1C1CC8D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3DB4E-12B6-71F7-CD56-8739D2F069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CB8506A9-E20F-568A-3F37-34B50D2E1A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359B1F-682A-0447-B02B-ACBEF0803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21478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214780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00BEC40F-E017-ACC8-6F70-36F200F08B5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BEB2CE-930C-167C-0308-7A96F83A3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02740E5-1AA7-77F5-9C2F-719A4E9BAA3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4E0C1-0774-301B-0418-94D98E102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ED7D901-CED9-5E58-9106-F4A82C04F7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99C82-646D-7EF9-9D3B-1C4D1A71A6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6339E01-BB7B-CF3A-32FB-E200673E461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096B9F-C8FD-230D-2F3A-34075075D1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772F7-FE7B-0BAA-E1E0-3DF7FF1F34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4326" y="5806531"/>
            <a:ext cx="4541140" cy="4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94D6C-2E61-91FC-DA54-8FB71DE93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943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56D1137-A56F-85A2-FEB3-FEBA9D3C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721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26B9638-0AB1-0F11-EA67-211E59867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7240" y="204067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052176-019A-903D-9420-52A5009720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D0569C-BC41-D282-60DF-7DEF9C8EF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D3E9FAC-10A3-F5B2-9CE9-1477A1686C0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CD922-1C56-35AA-19F3-E81F35159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129C062-832F-2D3C-B059-A8AF7503AA9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B417B-693B-3C39-AB07-0AFCC75D4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9F93194-3FAC-550F-2266-CB2C67F6649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58083BA-FDA7-F862-D712-EC253B2CFF0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5E139-E7B9-21C0-23B1-68D1F8314B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135" y="5746218"/>
            <a:ext cx="454114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F77C7-F92F-B018-D1EF-F692048E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4326" y="5806531"/>
            <a:ext cx="4541140" cy="4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C644467-0807-17A0-8E23-7CE636F17F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1B5199A-E846-1045-4AEF-C32153F2B2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E6AE7EF-33F9-6CA3-ECA4-96D66E3503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FD4C2E-963B-71BA-D09F-7D04CA6CE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16EF2C6E-54C6-701F-2234-4B0FED572E2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F2538C-00B9-0063-E54A-8217296E7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A7B8E-09D9-1047-F0C9-E4435CC82C3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A65BB-453C-F320-BD71-7C4EB4072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90604A0-8AD7-01C3-4CB9-EC951DCA03B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A51A8-66C3-826E-5F4D-9C7991B930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A31B34F3-D277-4F4A-C27A-05257C4E2F7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187DA-FE7F-AD32-59F9-7ECCD3D45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314" y="6206584"/>
            <a:ext cx="3419475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1F4F-1AB4-0707-050D-533100BDB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8CDB9-2AA0-E4B2-A29A-40786DD45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0364" y="6316394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lang="en-US" sz="48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CBB9-B247-053C-E6BB-DAB2D028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Franklin Gothic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081F5-8B8B-F598-9AF5-B9929D7F1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Franklin Gothic Bold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2120F-7372-FF23-236B-3439367462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0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E676A2-272A-1CFA-272C-A2A01CED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BF306-D182-06FE-6591-672B6455B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Franklin Gothic 22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7AF98-B4F7-BD32-9699-89EE6DC77D6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9B12672-47A9-A3B8-9EF0-88B15B7A6B35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660215224"/>
              </p:ext>
            </p:extLst>
          </p:nvPr>
        </p:nvGraphicFramePr>
        <p:xfrm>
          <a:off x="468313" y="1543050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50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9C06-D6EF-B228-D45B-DFDB0496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4BBD9-0D68-04D7-C2F8-179C7759F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9BE00-A536-F3FC-EF16-CA5E9F24F4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F18C2A-8591-2091-5DA5-A4A118FFCC4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787F0E-2DD9-9DEB-B0B1-52B92C5EB05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B1E689-12B5-E6FD-810E-50B5FFA589F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09135E-762B-C41C-3A3C-FC193C4AB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CCE590-6CC1-18AF-3280-7D554CD4EFCA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4748EE-0064-B899-B9C1-E22E019B3604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AE850-DE77-6AAC-F29B-25223426C102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0548CDF-4CB4-388B-8213-BD3A91D4941D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60135E-730C-1D43-7172-FE3C0F5FA2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889E0F6-14F2-CE21-22A7-4A93BC8FFA4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1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149B05-F5EC-B92B-6776-C16B569B1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758F0-CC3D-ECA1-4D42-B23D399E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43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09A6BA-AE44-3AF1-4254-083B9C0F266D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47EEDB-3F39-9ECF-340E-EE0F89C87A2C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C5BCCC-C7A9-7364-9577-FC78AD3DAA07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225371-9904-1354-2D9D-45307F7AC9D9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04639A-69C7-23A2-1C30-C7ED263374B4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91D1AB-A710-18DC-2E50-043B460BFC76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260F271-FD7C-5AB0-0F35-6C5DACCAC57B}"/>
              </a:ext>
            </a:extLst>
          </p:cNvPr>
          <p:cNvSpPr>
            <a:spLocks noGrp="1"/>
          </p:cNvSpPr>
          <p:nvPr>
            <p:ph type="pic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A0230C-86F7-28F8-34DC-ED468667D802}"/>
              </a:ext>
            </a:extLst>
          </p:cNvPr>
          <p:cNvSpPr>
            <a:spLocks noGrp="1"/>
          </p:cNvSpPr>
          <p:nvPr>
            <p:ph type="pic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F381951-304B-4379-5B44-33E0FD76D549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5F01E3-8751-9CB4-D267-CBCB1D7D662A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4BE673-659A-EA73-739B-9058EBBC7057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3C7AF6C-D935-7C43-01B6-63B6F01B118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11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9B32-A955-711B-F545-F0CA796F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4A0DE-6299-ACB6-1FC8-F6A969A24C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4339" y="3434010"/>
            <a:ext cx="7874567" cy="131051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9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2C9C-28F4-BC48-54CA-B5EA5E25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D424F-7E8B-6B07-4668-41136FC383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6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31E5B-86F3-0244-DD39-3D02E7DDCA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7A5731-8425-804E-93FB-FDB387036573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E73C56C-1355-FE80-B772-205F83313A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27" name="Purdue Logo" descr="Purdue Logo">
            <a:extLst>
              <a:ext uri="{FF2B5EF4-FFF2-40B4-BE49-F238E27FC236}">
                <a16:creationId xmlns:a16="http://schemas.microsoft.com/office/drawing/2014/main" id="{8DEA72F8-FA30-8519-DD51-CF928391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65" y="2578288"/>
            <a:ext cx="1803190" cy="322766"/>
          </a:xfrm>
          <a:prstGeom prst="rect">
            <a:avLst/>
          </a:prstGeom>
        </p:spPr>
      </p:pic>
      <p:pic>
        <p:nvPicPr>
          <p:cNvPr id="28" name="Purdue Logo" descr="Purdue Logo">
            <a:extLst>
              <a:ext uri="{FF2B5EF4-FFF2-40B4-BE49-F238E27FC236}">
                <a16:creationId xmlns:a16="http://schemas.microsoft.com/office/drawing/2014/main" id="{F640001C-E8C1-7ABF-21C4-CDCAEC189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65" y="4189890"/>
            <a:ext cx="1803190" cy="3227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651C7E-EDB8-DD3C-8229-A8F5EE497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173" y="3931961"/>
            <a:ext cx="751255" cy="7512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33C4C9-C488-063D-EADB-59BDBEDFB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173" y="2351269"/>
            <a:ext cx="751255" cy="7512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F711C6A-1E10-C610-33F6-F9922BD8C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223" y="3911110"/>
            <a:ext cx="792956" cy="79295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794DC5-BE31-DEDA-FCAC-EC37079A2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224" y="235126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FFA7708-58BD-E827-1160-FBB6815EAF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6974" y="3911111"/>
            <a:ext cx="792955" cy="7929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1DE198-3141-E8DA-B4B8-8CB8F566D8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6977" y="2343194"/>
            <a:ext cx="792954" cy="7929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8B3155-A4D6-2BFE-00A5-6A73050257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2724" y="3910192"/>
            <a:ext cx="792956" cy="7947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35C96B-26EC-DCB0-79E8-E310CB5369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2727" y="2330419"/>
            <a:ext cx="792954" cy="79295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DEACF5-5302-E6E1-99BD-D3B6E7CFC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5863" y="3896345"/>
            <a:ext cx="792957" cy="79295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C73AB4-5FEB-379C-C0DE-551BB1BF0A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5864" y="2343194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75A066-63AF-1419-84FD-59F17F1597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71616" y="3910192"/>
            <a:ext cx="792957" cy="79295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0F359E-5E64-9601-BFB3-A83A14F431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1616" y="2351271"/>
            <a:ext cx="792955" cy="7929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DB0D5D5-6FFC-82E1-5308-4EB6E881FC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36455" y="2332185"/>
            <a:ext cx="1163665" cy="7512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D522EDD-DE47-9F1A-E6B3-0C7BE3B9A6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1581" y="3928797"/>
            <a:ext cx="1173413" cy="757548"/>
          </a:xfrm>
          <a:prstGeom prst="rect">
            <a:avLst/>
          </a:prstGeom>
        </p:spPr>
      </p:pic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71AD1D17-0A26-1529-9548-FD6DAD847F95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363987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EA696-6F93-4562-0C2C-60904209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Franklin Gothic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90FEF-ADE7-D7AA-1196-C4C8BEDCA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Franklin Gothic Bold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D3271-AD1E-650A-653D-2C031A2F68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9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2A59E2-F4CD-6EAC-243F-C15764F77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Franklin 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50842-7B4D-D2E2-627E-7CAFE15E2E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bold 14 point font.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0645A5-8E63-5D15-8E3C-1470F6F2E8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854FD-5045-6725-9E58-B2D76E3E2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Franklin 18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EABD80-BB99-3A8E-7BFC-D36E7B8EA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bold 14 point font.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559EDD-C72B-DC9F-4DC3-05A9B387C3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D300D5-A893-92BA-7545-7F21EEB221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Franklin 18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05D1F6-A722-2F30-3DDF-39CC3903A8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bold 14 point font.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7CDCA2-3886-A651-4D4D-DC67B7AC54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84204F2-8BF4-8FD6-A37C-BBDEF35C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2BF522D-7FB8-9B5C-64B9-06F27058F2E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7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01467-A67B-A78F-3E73-71F9F0E9AF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E82C6-79A8-C42D-81EA-6B7C7CD0C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16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55CE89-CBE7-81EB-2855-F877D9E3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E49E0-A185-78D4-829A-52B8C1267C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9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ECFB276-151B-6D8B-07C5-C751A3E469A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AAF1E-5DFA-9E88-2254-E50BE0297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F8E777-DCF0-89EA-E8E4-4F199928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02AE62-0151-8889-05C5-7289ED31039A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DD0328-9702-90FA-EB81-B1791655628E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7015CA-0606-638E-7885-280091081C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23DBB3-595A-AB40-7D88-E63276DEC79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6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E818071-12E8-228C-11D2-BA1EAFE4092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F1C6EF-0080-F9AC-8115-EF71FA36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CEF51-27C2-2293-0DA0-07BC3F8FB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4AC46-1B24-B933-A0B0-087E686CFBD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93F744-5C1E-86EA-2709-A18C1A6003C0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960CED-835D-73A7-CBD0-D263B2EE9A10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</a:br>
            <a: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Franklin Gothic Book 10</a:t>
            </a:r>
            <a:endParaRPr lang="de-DE" sz="10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0EA3B7-366F-B325-5CD3-875CDC9391B4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Quote from subject goes here in paragraph form. Franklin Gothic Book, 20 point font.”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4985A8-E944-D83E-2FD8-F2E691CF2687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105833-B004-9EC6-85F1-AC0095730B83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2AD712-33DB-E6E9-E13C-E000B0CE0040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0" name="Graphic 19" descr="Open quotation mark with solid fill">
            <a:extLst>
              <a:ext uri="{FF2B5EF4-FFF2-40B4-BE49-F238E27FC236}">
                <a16:creationId xmlns:a16="http://schemas.microsoft.com/office/drawing/2014/main" id="{9C9B7FA2-3FF2-8947-B180-8524CFDB5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1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DA93D3-242E-23B2-7586-9DFF7935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70ED1-21F7-2D37-6EC4-B381640343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B6343-A187-9171-9DD0-FA47D4D7791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625E9744-82AC-670B-27EF-09899341E318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240380832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87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8433A-6696-F75B-4A3F-75313AC60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56DCE-1806-2966-136A-93C915649B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A83F9-B964-CDCA-5081-E546EB8398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9FD001F-6524-F74C-FD29-E6B57B8A7AF7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996519024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220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5718-2B14-BFF0-ADC4-FE7EA594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455B-F942-A87B-5D7D-DC83A08A157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50473-0766-4C72-AF33-B5C83FB09B76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8C7E04-1E8C-368A-755A-A9919A72889F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D2A70-1342-54A2-CFC3-527AFD2E8D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181E6-585C-754A-E6D0-A3AB0DAB4D5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23F152-6871-29BA-BEEC-35FF33669E71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C5622C-8CE3-0F47-979D-57FEFE493B55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32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Alt-Widescreen-20230406-pgnumbers" id="{EEB0D467-47EB-2C42-9C94-874E996B9DEC}" vid="{189160D1-19F3-0445-A561-C193B0B944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74efee-843d-4c91-939d-eb0d0f637a60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d09ddc2b-39bd-4a71-b20b-efdf2d492579">
      <Terms xmlns="http://schemas.microsoft.com/office/infopath/2007/PartnerControls"/>
    </lcf76f155ced4ddcb4097134ff3c332f>
    <TaxCatchAll xmlns="9274efee-843d-4c91-939d-eb0d0f637a60" xsi:nil="true"/>
    <CreationDate xmlns="d09ddc2b-39bd-4a71-b20b-efdf2d4925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38EEAADA234BB36CF012CC7F35D0" ma:contentTypeVersion="18" ma:contentTypeDescription="Create a new document." ma:contentTypeScope="" ma:versionID="4d87d951b7bdeb24f4b7158d15ee67e9">
  <xsd:schema xmlns:xsd="http://www.w3.org/2001/XMLSchema" xmlns:xs="http://www.w3.org/2001/XMLSchema" xmlns:p="http://schemas.microsoft.com/office/2006/metadata/properties" xmlns:ns2="d09ddc2b-39bd-4a71-b20b-efdf2d492579" xmlns:ns3="9274efee-843d-4c91-939d-eb0d0f637a60" targetNamespace="http://schemas.microsoft.com/office/2006/metadata/properties" ma:root="true" ma:fieldsID="c2baca5f0ba1665a9a751844decd9f7b" ns2:_="" ns3:_="">
    <xsd:import namespace="d09ddc2b-39bd-4a71-b20b-efdf2d492579"/>
    <xsd:import namespace="9274efee-843d-4c91-939d-eb0d0f637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Cre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ddc2b-39bd-4a71-b20b-efdf2d492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reationDate" ma:index="25" nillable="true" ma:displayName="Creation Date" ma:format="DateOnly" ma:internalName="Creati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4efee-843d-4c91-939d-eb0d0f637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7cc37af-c357-489e-bc24-7b7e9b1a82ac}" ma:internalName="TaxCatchAll" ma:showField="CatchAllData" ma:web="9274efee-843d-4c91-939d-eb0d0f637a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d6656b4d-3fa0-4709-acfb-d5e813445d1e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7af3f4b-4b66-46f9-8456-831d9bc3e737"/>
    <ds:schemaRef ds:uri="http://purl.org/dc/terms/"/>
    <ds:schemaRef ds:uri="9274efee-843d-4c91-939d-eb0d0f637a60"/>
    <ds:schemaRef ds:uri="d09ddc2b-39bd-4a71-b20b-efdf2d492579"/>
  </ds:schemaRefs>
</ds:datastoreItem>
</file>

<file path=customXml/itemProps3.xml><?xml version="1.0" encoding="utf-8"?>
<ds:datastoreItem xmlns:ds="http://schemas.openxmlformats.org/officeDocument/2006/customXml" ds:itemID="{01979E5B-8B37-44EE-BBDD-EBC898FBB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ddc2b-39bd-4a71-b20b-efdf2d492579"/>
    <ds:schemaRef ds:uri="9274efee-843d-4c91-939d-eb0d0f637a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MM-23-645083-Purdue-Alt-Widescreen-20230908</Template>
  <TotalTime>7</TotalTime>
  <Words>608</Words>
  <Application>Microsoft Office PowerPoint</Application>
  <PresentationFormat>Widescreen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Franklin Gothic Medium Cond</vt:lpstr>
      <vt:lpstr>Arial</vt:lpstr>
      <vt:lpstr>Calibri</vt:lpstr>
      <vt:lpstr>Franklin Gothic Book</vt:lpstr>
      <vt:lpstr>Wingdings</vt:lpstr>
      <vt:lpstr>Franklin Gothic Medium</vt:lpstr>
      <vt:lpstr>Office Theme</vt:lpstr>
      <vt:lpstr>Title, Franklin Gothic Italic 54</vt:lpstr>
      <vt:lpstr>Title, Franklin Gothic Italic 54</vt:lpstr>
      <vt:lpstr>Title, Franklin Gothic Italic 43</vt:lpstr>
      <vt:lpstr>Title, Franklin Gothic Italic 43</vt:lpstr>
      <vt:lpstr>Title, Franklin Gothic Italic 43</vt:lpstr>
      <vt:lpstr>Title, Franklin Gothic Italic 43</vt:lpstr>
      <vt:lpstr>Title, Franklin Gothic Italic 43</vt:lpstr>
      <vt:lpstr>Title, Franklin Gothic Italic 43</vt:lpstr>
      <vt:lpstr>Title, Franklin Gothic Italic 43</vt:lpstr>
      <vt:lpstr>Title, Franklin Gothic 43</vt:lpstr>
      <vt:lpstr>Title, Franklin Gothic Italic 43</vt:lpstr>
      <vt:lpstr>Title, Franklin Gothic 43</vt:lpstr>
      <vt:lpstr>Thank You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Franklin Gothic Italic 54</dc:title>
  <dc:creator>Kiefer, Robin M</dc:creator>
  <cp:lastModifiedBy>Kiefer, Robin M</cp:lastModifiedBy>
  <cp:revision>2</cp:revision>
  <dcterms:created xsi:type="dcterms:W3CDTF">2023-09-13T12:25:20Z</dcterms:created>
  <dcterms:modified xsi:type="dcterms:W3CDTF">2023-09-13T12:32:54Z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