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9"/>
  </p:notesMasterIdLst>
  <p:sldIdLst>
    <p:sldId id="267" r:id="rId5"/>
    <p:sldId id="298" r:id="rId6"/>
    <p:sldId id="294" r:id="rId7"/>
    <p:sldId id="300" r:id="rId8"/>
    <p:sldId id="299" r:id="rId9"/>
    <p:sldId id="284" r:id="rId10"/>
    <p:sldId id="282" r:id="rId11"/>
    <p:sldId id="285" r:id="rId12"/>
    <p:sldId id="286" r:id="rId13"/>
    <p:sldId id="290" r:id="rId14"/>
    <p:sldId id="287" r:id="rId15"/>
    <p:sldId id="296" r:id="rId16"/>
    <p:sldId id="277" r:id="rId17"/>
    <p:sldId id="29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Franklin Gothic Medium" panose="020B0603020102020204" pitchFamily="34" charset="0"/>
      <p:regular r:id="rId26"/>
      <p:italic r:id="rId27"/>
    </p:embeddedFont>
    <p:embeddedFont>
      <p:font typeface="Franklin Gothic Medium Cond" panose="020B0606030402020204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/>
    <p:restoredTop sz="96327"/>
  </p:normalViewPr>
  <p:slideViewPr>
    <p:cSldViewPr snapToGrid="0">
      <p:cViewPr>
        <p:scale>
          <a:sx n="107" d="100"/>
          <a:sy n="107" d="100"/>
        </p:scale>
        <p:origin x="792" y="-162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0F1DC-3405-A54E-F5C0-717406FED0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6898" y="5834815"/>
            <a:ext cx="3804558" cy="4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E3B7773-D729-EEB8-5185-BB935D693C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B06817-3AB9-F0F8-6F65-9A643F3A4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CD4A0D9-437D-0B37-FB43-1653146A281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90F186-2AB0-29AB-3572-48984AD76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545FF400-547F-A87F-4731-58B7D725A3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6C08F-6681-F510-4E88-2F8A5B378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C7F250F-A460-CEB6-88C1-58DECD40ACF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B09ED-E77F-8D2C-3184-B737C46B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0ADAA0C-A717-8A72-DC74-6BBDC3C723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8DB92-5E1D-4807-4DBA-6C27E18A7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AF4CD7-BD40-B04A-DF1A-83E2FE16C0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CB8BF5-5E47-5563-D2C9-D4C84EE8C4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51AC66E-2540-95BE-F71E-33FA852D2AB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09BC8-50C9-9962-ED52-39D7F6EAF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1EFD2D6-B900-FFA5-831B-B1EA7103464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A56D80-0F6A-7506-1023-42373670E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30422ED-9223-B7D3-345E-36AD935002A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132E25-1599-D964-C379-43A3A0392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FB2143-AFC2-A617-748E-DC7915F791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FA9D8-F67F-A45C-C0CB-539910E67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A9FA4-9C43-31B5-E06E-5EE8F89581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7442" y="5822766"/>
            <a:ext cx="4183937" cy="4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F7129B6-75D8-EE67-1E76-47E661DB54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5D144-602F-9A65-048A-44D5C1B8B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2E5C670-1084-1443-316C-AF96A74FDA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00D89-32C7-45E2-52F0-E3CFD7B5C6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0D7BF47-C37F-B8A1-1A11-44557F3DBDA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464EB41-ECD5-B516-E378-7F7547F189B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D719A-2667-459D-9025-43A7BD28B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6898" y="5834815"/>
            <a:ext cx="3804558" cy="4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8DD08-03CD-A588-4915-0955E004EA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7442" y="5822766"/>
            <a:ext cx="4183937" cy="4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06111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B24B6A1A-F51F-D953-1FB8-E1E043C75A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2F29188-94CE-DDF5-F8EC-ECF3B8A63D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8BDE95A-AB09-FFEA-8B85-05759E445B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1557C4-0AF1-FE5A-9AE0-E05377071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1E5DF0B-F573-AA5E-711E-6103D82B39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AAE89-EC5B-1B93-099B-ECA6090C8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B86140A5-FB1E-29CD-2903-B71F8A25D6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F3338-94AA-DFC9-8797-4359EC7FF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2568921-BC01-91E6-6538-5B226E816F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1716A-D07B-9C97-B08E-5881C9640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68B2E69B-627D-AF65-CF44-AB5A10C4C2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CA703-E545-7C45-C48E-43EDB06163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91C2C5-CAF1-3874-A893-892353627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6336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7D5ADD-79DF-BF6B-2ECC-B0AE9E673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4124" y="6336714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hdr="0" ftr="0" dt="0"/>
  <p:txStyles>
    <p:titleStyle>
      <a:lvl1pPr algn="l" defTabSz="685800" rtl="0" eaLnBrk="1" fontAlgn="t" latinLnBrk="0" hangingPunct="1">
        <a:lnSpc>
          <a:spcPct val="90000"/>
        </a:lnSpc>
        <a:spcBef>
          <a:spcPct val="0"/>
        </a:spcBef>
        <a:buNone/>
        <a:defRPr lang="en-US" sz="36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Franklin Gothic Bold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985852629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Body copy goes here in paragraph form. Franklin Gothic Book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Body copy goes here in paragraph form. Franklin Gothic Book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Body copy goes here in paragraph form. Franklin Gothic Book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Body copy goes here in paragraph form. Franklin Gothic Book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Body copy goes here in paragraph form. Franklin Gothic Book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Franklin Gothic 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94902-AEFF-5046-45E4-2DD148867EB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Franklin 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Franklin 10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Franklin 10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Franklin 10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Franklin 10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8F0D8-0D76-1709-20C1-F1434A4C6B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Franklin Gothic 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A591B-9201-9939-3ED8-7F8F0D03CC6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200E9F-0F6C-650B-6946-1342B370FEBA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26F1C1-2A9A-70C3-6796-84958A3F8DC1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AAABC25-0B6E-D4DA-A5B0-73DD21EFE78C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DFD3E3E-A55D-F028-9F97-4735808724D7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EB7241-D01D-78F6-3A85-D78DE44A7359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3AEEC1-8842-028A-28ED-7A31D3A2C239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74" y="2790966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74" y="3999668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681" y="3806221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681" y="2620702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18" y="3790583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19" y="2620702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7032" y="3790584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7033" y="2614645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344" y="3789894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346" y="2605064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189" y="3771245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190" y="2614645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504" y="3789893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504" y="2620703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642" y="2606389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987" y="3803848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EDE20-3F72-6B77-5367-E421AAB053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0041-40B0-4E66-3B4B-55D213AE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04AD7-1F79-AE90-F34C-4A17B668A9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Franklin Gothic Bold 20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FAF85-A120-FCE6-ED1A-FDA6ED8CC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6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Franklin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Body copy goes here in paragraph form. Franklin Gothic Book bold 12 point font.</a:t>
            </a:r>
          </a:p>
        </p:txBody>
      </p:sp>
      <p:pic>
        <p:nvPicPr>
          <p:cNvPr id="14" name="Picture Placeholder 13" descr="A picture containing text, person, indoor, working&#10;&#10;Description automatically generated">
            <a:extLst>
              <a:ext uri="{FF2B5EF4-FFF2-40B4-BE49-F238E27FC236}">
                <a16:creationId xmlns:a16="http://schemas.microsoft.com/office/drawing/2014/main" id="{5D992314-147F-293B-50B1-2C329F6ECB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58" y="4045824"/>
            <a:ext cx="2213372" cy="15557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Franklin 16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Body copy goes here in paragraph form. Franklin Gothic Book bold 12 point font.</a:t>
            </a:r>
          </a:p>
        </p:txBody>
      </p:sp>
      <p:pic>
        <p:nvPicPr>
          <p:cNvPr id="16" name="Picture Placeholder 15" descr="A picture containing indoor, kitchen, person, wall&#10;&#10;Description automatically generated">
            <a:extLst>
              <a:ext uri="{FF2B5EF4-FFF2-40B4-BE49-F238E27FC236}">
                <a16:creationId xmlns:a16="http://schemas.microsoft.com/office/drawing/2014/main" id="{1F1C5EC5-5D96-70C1-E63F-DE53D31BF2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791" y="4045824"/>
            <a:ext cx="2213372" cy="155575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Franklin 16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Body copy goes here in paragraph form. Franklin Gothic Book bold 12 point font.</a:t>
            </a:r>
          </a:p>
        </p:txBody>
      </p:sp>
      <p:pic>
        <p:nvPicPr>
          <p:cNvPr id="18" name="Picture Placeholder 17" descr="A person in a lab coat&#10;&#10;Description automatically generated with medium confidence">
            <a:extLst>
              <a:ext uri="{FF2B5EF4-FFF2-40B4-BE49-F238E27FC236}">
                <a16:creationId xmlns:a16="http://schemas.microsoft.com/office/drawing/2014/main" id="{558338BC-6547-35A5-8BCF-4A1EDFBDFD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931" y="4043274"/>
            <a:ext cx="2213372" cy="1555750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3448F-F40A-6526-CF2C-6688A596EC8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87046E-E99B-4829-00DA-90FB8F7C5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67051-DF58-2784-0DD1-540A094F4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CC5A33-C059-3A5D-0AD4-A3F61011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7551F-57CD-95C2-2D58-9B326478D4C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6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1B126E-3174-51B1-F7E7-C2B054F3A9F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98062-1A97-F67F-8617-8BAD7948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18 point font.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854BFC-3538-5402-4C69-B8B8E1E3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73EE4F-5D0B-AE62-DD63-72655B419F2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A32528-BFB3-8FD0-B38B-97AF8A0B1197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DD07D8-EAE6-5246-878F-0443EEBA0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197D86-C66D-5C5D-0CE3-B0DF9E673C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1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Franklin Gothic Book 10</a:t>
            </a:r>
            <a:endParaRPr lang="de-DE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Quote from subject goes here in paragraph form. Franklin Gothic Book,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42B60-8E96-83AC-C98A-9F872A54335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E7F971-5FE5-C21F-682B-02AFB0BBF3D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0371028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5DED8-C21C-5E50-960F-4EBBD1C146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A40FC-CF59-3091-E179-D58F9D3A68D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1C028-0ED4-BF84-8A38-83A7301E04A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CB728EC-7776-5A42-85B5-B3CE9B32F801}" vid="{6EC76D2B-F488-6747-8CC9-3B07E3094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74efee-843d-4c91-939d-eb0d0f637a60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d09ddc2b-39bd-4a71-b20b-efdf2d492579">
      <Terms xmlns="http://schemas.microsoft.com/office/infopath/2007/PartnerControls"/>
    </lcf76f155ced4ddcb4097134ff3c332f>
    <TaxCatchAll xmlns="9274efee-843d-4c91-939d-eb0d0f637a60" xsi:nil="true"/>
    <CreationDate xmlns="d09ddc2b-39bd-4a71-b20b-efdf2d4925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38EEAADA234BB36CF012CC7F35D0" ma:contentTypeVersion="18" ma:contentTypeDescription="Create a new document." ma:contentTypeScope="" ma:versionID="4d87d951b7bdeb24f4b7158d15ee67e9">
  <xsd:schema xmlns:xsd="http://www.w3.org/2001/XMLSchema" xmlns:xs="http://www.w3.org/2001/XMLSchema" xmlns:p="http://schemas.microsoft.com/office/2006/metadata/properties" xmlns:ns2="d09ddc2b-39bd-4a71-b20b-efdf2d492579" xmlns:ns3="9274efee-843d-4c91-939d-eb0d0f637a60" targetNamespace="http://schemas.microsoft.com/office/2006/metadata/properties" ma:root="true" ma:fieldsID="c2baca5f0ba1665a9a751844decd9f7b" ns2:_="" ns3:_="">
    <xsd:import namespace="d09ddc2b-39bd-4a71-b20b-efdf2d492579"/>
    <xsd:import namespace="9274efee-843d-4c91-939d-eb0d0f637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Cre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ddc2b-39bd-4a71-b20b-efdf2d492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reationDate" ma:index="25" nillable="true" ma:displayName="Creation Date" ma:format="DateOnly" ma:internalName="Creati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4efee-843d-4c91-939d-eb0d0f637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cc37af-c357-489e-bc24-7b7e9b1a82ac}" ma:internalName="TaxCatchAll" ma:showField="CatchAllData" ma:web="9274efee-843d-4c91-939d-eb0d0f637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d09ddc2b-39bd-4a71-b20b-efdf2d492579"/>
    <ds:schemaRef ds:uri="9274efee-843d-4c91-939d-eb0d0f637a60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831995-633B-451D-87BB-F98BC9E56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ddc2b-39bd-4a71-b20b-efdf2d492579"/>
    <ds:schemaRef ds:uri="9274efee-843d-4c91-939d-eb0d0f637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MM-23-645083-Purdue-Alt-Standard-20230908</Template>
  <TotalTime>14</TotalTime>
  <Words>625</Words>
  <Application>Microsoft Office PowerPoint</Application>
  <PresentationFormat>On-screen Show (4:3)</PresentationFormat>
  <Paragraphs>129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Franklin Gothic Medium Cond</vt:lpstr>
      <vt:lpstr>Arial</vt:lpstr>
      <vt:lpstr>Calibri</vt:lpstr>
      <vt:lpstr>Franklin Gothic Book</vt:lpstr>
      <vt:lpstr>Wingdings</vt:lpstr>
      <vt:lpstr>Franklin Gothic Medium</vt:lpstr>
      <vt:lpstr>Office Theme</vt:lpstr>
      <vt:lpstr>Title, Franklin Gothic Italic 44</vt:lpstr>
      <vt:lpstr>Title, Franklin Gothic Italic 44</vt:lpstr>
      <vt:lpstr>Title, Franklin Gothic Italic 32</vt:lpstr>
      <vt:lpstr>Title, Franklin Gothic Italic 32</vt:lpstr>
      <vt:lpstr>Title, Franklin Gothic Italic 32</vt:lpstr>
      <vt:lpstr>Title, Franklin Gothic Italic 32</vt:lpstr>
      <vt:lpstr>Title, Franklin Gothic Italic 32</vt:lpstr>
      <vt:lpstr>Title, Franklin Gothic Italic 32</vt:lpstr>
      <vt:lpstr>Title, Franklin Gothic Italic 32</vt:lpstr>
      <vt:lpstr>Title, Franklin Gothic 32</vt:lpstr>
      <vt:lpstr>Title, Franklin Gothic Italic 32</vt:lpstr>
      <vt:lpstr>Title, Franklin Gothic Italic 32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Franklin Gothic Italic 44</dc:title>
  <dc:creator>Kiefer, Robin M</dc:creator>
  <cp:lastModifiedBy>Kiefer, Robin M</cp:lastModifiedBy>
  <cp:revision>2</cp:revision>
  <dcterms:created xsi:type="dcterms:W3CDTF">2023-09-13T14:43:10Z</dcterms:created>
  <dcterms:modified xsi:type="dcterms:W3CDTF">2023-09-13T14:57:28Z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0x01010087E838EEAADA234BB36CF012CC7F35D0</vt:lpwstr>
  </property>
  <property fmtid="{D5CDD505-2E9C-101B-9397-08002B2CF9AE}" pid="10" name="MediaServiceImageTags">
    <vt:lpwstr/>
  </property>
</Properties>
</file>