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9"/>
  </p:notesMasterIdLst>
  <p:sldIdLst>
    <p:sldId id="267" r:id="rId5"/>
    <p:sldId id="298" r:id="rId6"/>
    <p:sldId id="294" r:id="rId7"/>
    <p:sldId id="300" r:id="rId8"/>
    <p:sldId id="299" r:id="rId9"/>
    <p:sldId id="284" r:id="rId10"/>
    <p:sldId id="282" r:id="rId11"/>
    <p:sldId id="285" r:id="rId12"/>
    <p:sldId id="286" r:id="rId13"/>
    <p:sldId id="290" r:id="rId14"/>
    <p:sldId id="287" r:id="rId15"/>
    <p:sldId id="296" r:id="rId16"/>
    <p:sldId id="277" r:id="rId17"/>
    <p:sldId id="29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Franklin Gothic Medium" panose="020B0603020102020204" pitchFamily="34" charset="0"/>
      <p:regular r:id="rId26"/>
      <p:italic r:id="rId27"/>
    </p:embeddedFont>
    <p:embeddedFont>
      <p:font typeface="Franklin Gothic Medium Cond" panose="020B0606030402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/>
    <p:restoredTop sz="96327"/>
  </p:normalViewPr>
  <p:slideViewPr>
    <p:cSldViewPr snapToGrid="0">
      <p:cViewPr>
        <p:scale>
          <a:sx n="107" d="100"/>
          <a:sy n="107" d="100"/>
        </p:scale>
        <p:origin x="792" y="-10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27953B1A-8D89-FC00-CDA8-BD7D70E0F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221A35A-2648-6F9F-10F9-603BA71E4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3E3B7773-D729-EEB8-5185-BB935D693C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3AAB972-9CEB-27DE-119B-74B391E60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DCD4A0D9-437D-0B37-FB43-1653146A281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32772CED-5DF0-B9F2-A78A-4E9A3894D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45FF400-547F-A87F-4731-58B7D725A3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44243070-2D61-965C-9E18-B3D7C6ECF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C7F250F-A460-CEB6-88C1-58DECD40ACF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E6C8536C-D431-05E3-65BF-25F437B39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90ADAA0C-A717-8A72-DC74-6BBDC3C723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2895CD1-985A-0246-0A03-652625D8B9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AF4CD7-BD40-B04A-DF1A-83E2FE16C0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D14C6799-E59E-5D63-419A-734A1E4EC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51AC66E-2540-95BE-F71E-33FA852D2AB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FF1F47B4-C1F8-3104-7C95-F3C41016C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1EFD2D6-B900-FFA5-831B-B1EA710346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71541E48-83C5-5EB5-97B8-98DFEB175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F30422ED-9223-B7D3-345E-36AD935002A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74FBA10C-BD6B-D663-8BC1-53DB3DAB31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FB2143-AFC2-A617-748E-DC7915F791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991E72C7-48BD-C239-7F19-37B446DE42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urdue Logo" descr="Purdue Logo">
            <a:extLst>
              <a:ext uri="{FF2B5EF4-FFF2-40B4-BE49-F238E27FC236}">
                <a16:creationId xmlns:a16="http://schemas.microsoft.com/office/drawing/2014/main" id="{16840224-B911-9DB4-12A7-EBDE3D4472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F7129B6-75D8-EE67-1E76-47E661DB54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4A97DDBF-179C-94C6-3E37-D16A4C82E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2E5C670-1084-1443-316C-AF96A74FDA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0D7BF47-C37F-B8A1-1A11-44557F3DBDA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464EB41-ECD5-B516-E378-7F7547F189B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7C34ED6E-B67E-0025-71C7-DB53F4649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43" y="5853639"/>
            <a:ext cx="2164600" cy="38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0A142358-0FE4-9B97-6440-26990DA329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43" y="5843190"/>
            <a:ext cx="2164600" cy="3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06111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  <a:latin typeface="+mn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24B6A1A-F51F-D953-1FB8-E1E043C75A4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C2F29188-94CE-DDF5-F8EC-ECF3B8A63D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8BDE95A-AB09-FFEA-8B85-05759E445B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0DA2E29B-51BD-9EF7-2A62-D2F86A01E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Franklin Gothic Book" panose="020B0503020102020204" pitchFamily="34" charset="0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E1E5DF0B-F573-AA5E-711E-6103D82B39C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7" name="Purdue Logo" descr="Purdue Logo">
            <a:extLst>
              <a:ext uri="{FF2B5EF4-FFF2-40B4-BE49-F238E27FC236}">
                <a16:creationId xmlns:a16="http://schemas.microsoft.com/office/drawing/2014/main" id="{E5D3423E-06BB-9735-48C8-9AC284204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B86140A5-FB1E-29CD-2903-B71F8A25D6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EDABB844-3818-42EE-9372-04EA07390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568921-BC01-91E6-6538-5B226E816F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ED36B521-DA27-439D-D385-E7825E54C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6269785"/>
            <a:ext cx="1722665" cy="308353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8B2E69B-627D-AF65-CF44-AB5A10C4C2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91C2C5-CAF1-3874-A893-892353627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336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7D5ADD-79DF-BF6B-2ECC-B0AE9E673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4124" y="633671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hdr="0" ftr="0" dt="0"/>
  <p:txStyles>
    <p:titleStyle>
      <a:lvl1pPr algn="l" defTabSz="685800" rtl="0" eaLnBrk="1" fontAlgn="t" latinLnBrk="0" hangingPunct="1">
        <a:lnSpc>
          <a:spcPct val="90000"/>
        </a:lnSpc>
        <a:spcBef>
          <a:spcPct val="0"/>
        </a:spcBef>
        <a:buNone/>
        <a:defRPr lang="en-US" sz="3600" b="0" i="1" kern="1200" cap="none" baseline="0" dirty="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2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4" Type="http://schemas.openxmlformats.org/officeDocument/2006/relationships/image" Target="../media/image3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Franklin Gothic Bold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985852629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Body copy goes here in paragraph form. Franklin Gothic Book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Franklin Gothic 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94902-AEFF-5046-45E4-2DD148867EB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Franklin 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8F0D8-0D76-1709-20C1-F1434A4C6B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Franklin Gothic 14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Franklin Gothic 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A591B-9201-9939-3ED8-7F8F0D03CC6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200E9F-0F6C-650B-6946-1342B370FEBA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26F1C1-2A9A-70C3-6796-84958A3F8DC1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AAABC25-0B6E-D4DA-A5B0-73DD21EFE78C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DFD3E3E-A55D-F028-9F97-4735808724D7}"/>
              </a:ext>
            </a:extLst>
          </p:cNvPr>
          <p:cNvSpPr>
            <a:spLocks noGrp="1"/>
          </p:cNvSpPr>
          <p:nvPr>
            <p:ph type="pic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EB7241-D01D-78F6-3A85-D78DE44A7359}"/>
              </a:ext>
            </a:extLst>
          </p:cNvPr>
          <p:cNvSpPr>
            <a:spLocks noGrp="1"/>
          </p:cNvSpPr>
          <p:nvPr>
            <p:ph type="pic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3AEEC1-8842-028A-28ED-7A31D3A2C239}"/>
              </a:ext>
            </a:extLst>
          </p:cNvPr>
          <p:cNvSpPr>
            <a:spLocks noGrp="1"/>
          </p:cNvSpPr>
          <p:nvPr>
            <p:ph type="pic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4" y="2790966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74" y="3999668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81" y="3806221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681" y="2620702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8" y="3790583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19" y="2620702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7032" y="3790584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7033" y="2614645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344" y="3789894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346" y="2605064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89" y="3771245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190" y="2614645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504" y="3789893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504" y="2620703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642" y="2606389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987" y="3803848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AEDE20-3F72-6B77-5367-E421AAB053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60041-40B0-4E66-3B4B-55D213AE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Franklin Gothic Italic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04AD7-1F79-AE90-F34C-4A17B668A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Franklin Gothic Bold 20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FAF85-A120-FCE6-ED1A-FDA6ED8CC8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6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Franklin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copy goes here in paragraph form. Franklin Gothic Book bold 12 point font.</a:t>
            </a:r>
          </a:p>
        </p:txBody>
      </p:sp>
      <p:pic>
        <p:nvPicPr>
          <p:cNvPr id="14" name="Picture Placeholder 1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5D992314-147F-293B-50B1-2C329F6ECB3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58" y="4045824"/>
            <a:ext cx="2213372" cy="15557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Franklin 16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copy goes here in paragraph form. Franklin Gothic Book bold 12 point font.</a:t>
            </a:r>
          </a:p>
        </p:txBody>
      </p:sp>
      <p:pic>
        <p:nvPicPr>
          <p:cNvPr id="16" name="Picture Placeholder 15" descr="A picture containing indoor, kitchen, person, wall&#10;&#10;Description automatically generated">
            <a:extLst>
              <a:ext uri="{FF2B5EF4-FFF2-40B4-BE49-F238E27FC236}">
                <a16:creationId xmlns:a16="http://schemas.microsoft.com/office/drawing/2014/main" id="{1F1C5EC5-5D96-70C1-E63F-DE53D31BF23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791" y="4045824"/>
            <a:ext cx="2213372" cy="155575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Franklin 16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Body copy goes here in paragraph form. Franklin Gothic Book bold 12 point font.</a:t>
            </a:r>
          </a:p>
        </p:txBody>
      </p:sp>
      <p:pic>
        <p:nvPicPr>
          <p:cNvPr id="18" name="Picture Placeholder 17" descr="A person in a lab coat&#10;&#10;Description automatically generated with medium confidence">
            <a:extLst>
              <a:ext uri="{FF2B5EF4-FFF2-40B4-BE49-F238E27FC236}">
                <a16:creationId xmlns:a16="http://schemas.microsoft.com/office/drawing/2014/main" id="{558338BC-6547-35A5-8BCF-4A1EDFBDFD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931" y="4043274"/>
            <a:ext cx="2213372" cy="1555750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3448F-F40A-6526-CF2C-6688A596EC8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7046E-E99B-4829-00DA-90FB8F7C52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67051-DF58-2784-0DD1-540A094F4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goes here in paragraph form. Franklin Gothic Book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CC5A33-C059-3A5D-0AD4-A3F61011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7551F-57CD-95C2-2D58-9B326478D4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6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1B126E-3174-51B1-F7E7-C2B054F3A9F1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98062-1A97-F67F-8617-8BAD7948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Franklin Gothic Book 18 point font.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854BFC-3538-5402-4C69-B8B8E1E3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873EE4F-5D0B-AE62-DD63-72655B419F2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A32528-BFB3-8FD0-B38B-97AF8A0B119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DD07D8-EAE6-5246-878F-0443EEBA0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197D86-C66D-5C5D-0CE3-B0DF9E673C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1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</a:br>
            <a:r>
              <a:rPr lang="en-US" sz="1000" dirty="0">
                <a:solidFill>
                  <a:schemeClr val="tx2"/>
                </a:solidFill>
                <a:latin typeface="Franklin Gothic Book" panose="020B0503020102020204" pitchFamily="34" charset="0"/>
              </a:rPr>
              <a:t>Franklin Gothic Book 10</a:t>
            </a:r>
            <a:endParaRPr lang="de-DE" sz="1000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Quote from subject goes here in paragraph form. Franklin Gothic Book,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242B60-8E96-83AC-C98A-9F872A54335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E7F971-5FE5-C21F-682B-02AFB0BBF3D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0371028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5DED8-C21C-5E50-960F-4EBBD1C146A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A40FC-CF59-3091-E179-D58F9D3A68D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Franklin Gothic Italic 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/>
              <a:t>Franklin Gothic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Franklin Gothic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1C028-0ED4-BF84-8A38-83A7301E04A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CB728EC-7776-5A42-85B5-B3CE9B32F801}" vid="{6EC76D2B-F488-6747-8CC9-3B07E3094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74efee-843d-4c91-939d-eb0d0f637a60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d09ddc2b-39bd-4a71-b20b-efdf2d492579">
      <Terms xmlns="http://schemas.microsoft.com/office/infopath/2007/PartnerControls"/>
    </lcf76f155ced4ddcb4097134ff3c332f>
    <TaxCatchAll xmlns="9274efee-843d-4c91-939d-eb0d0f637a60" xsi:nil="true"/>
    <CreationDate xmlns="d09ddc2b-39bd-4a71-b20b-efdf2d4925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E838EEAADA234BB36CF012CC7F35D0" ma:contentTypeVersion="18" ma:contentTypeDescription="Create a new document." ma:contentTypeScope="" ma:versionID="4d87d951b7bdeb24f4b7158d15ee67e9">
  <xsd:schema xmlns:xsd="http://www.w3.org/2001/XMLSchema" xmlns:xs="http://www.w3.org/2001/XMLSchema" xmlns:p="http://schemas.microsoft.com/office/2006/metadata/properties" xmlns:ns2="d09ddc2b-39bd-4a71-b20b-efdf2d492579" xmlns:ns3="9274efee-843d-4c91-939d-eb0d0f637a60" targetNamespace="http://schemas.microsoft.com/office/2006/metadata/properties" ma:root="true" ma:fieldsID="c2baca5f0ba1665a9a751844decd9f7b" ns2:_="" ns3:_="">
    <xsd:import namespace="d09ddc2b-39bd-4a71-b20b-efdf2d492579"/>
    <xsd:import namespace="9274efee-843d-4c91-939d-eb0d0f637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re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ddc2b-39bd-4a71-b20b-efdf2d492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eationDate" ma:index="25" nillable="true" ma:displayName="Creation Date" ma:format="DateOnly" ma:internalName="Crea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4efee-843d-4c91-939d-eb0d0f637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7cc37af-c357-489e-bc24-7b7e9b1a82ac}" ma:internalName="TaxCatchAll" ma:showField="CatchAllData" ma:web="9274efee-843d-4c91-939d-eb0d0f637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d09ddc2b-39bd-4a71-b20b-efdf2d492579"/>
    <ds:schemaRef ds:uri="9274efee-843d-4c91-939d-eb0d0f637a60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831995-633B-451D-87BB-F98BC9E56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9ddc2b-39bd-4a71-b20b-efdf2d492579"/>
    <ds:schemaRef ds:uri="9274efee-843d-4c91-939d-eb0d0f637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MM-23-645083-Purdue-Alt-Standard-20230908</Template>
  <TotalTime>2</TotalTime>
  <Words>625</Words>
  <Application>Microsoft Office PowerPoint</Application>
  <PresentationFormat>On-screen Show (4:3)</PresentationFormat>
  <Paragraphs>129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Franklin Gothic Medium Cond</vt:lpstr>
      <vt:lpstr>Arial</vt:lpstr>
      <vt:lpstr>Calibri</vt:lpstr>
      <vt:lpstr>Franklin Gothic Book</vt:lpstr>
      <vt:lpstr>Wingdings</vt:lpstr>
      <vt:lpstr>Franklin Gothic Medium</vt:lpstr>
      <vt:lpstr>Office Theme</vt:lpstr>
      <vt:lpstr>Title, Franklin Gothic Italic 44</vt:lpstr>
      <vt:lpstr>Title, Franklin Gothic Italic 44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Italic 32</vt:lpstr>
      <vt:lpstr>Title, Franklin Gothic 32</vt:lpstr>
      <vt:lpstr>Title, Franklin Gothic Italic 32</vt:lpstr>
      <vt:lpstr>Title, Franklin Gothic Italic 32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Franklin Gothic Italic 44</dc:title>
  <dc:creator>Kiefer, Robin M</dc:creator>
  <cp:lastModifiedBy>Kiefer, Robin M</cp:lastModifiedBy>
  <cp:revision>1</cp:revision>
  <dcterms:created xsi:type="dcterms:W3CDTF">2023-09-13T14:43:10Z</dcterms:created>
  <dcterms:modified xsi:type="dcterms:W3CDTF">2023-09-13T14:46:00Z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0x01010087E838EEAADA234BB36CF012CC7F35D0</vt:lpwstr>
  </property>
  <property fmtid="{D5CDD505-2E9C-101B-9397-08002B2CF9AE}" pid="10" name="MediaServiceImageTags">
    <vt:lpwstr/>
  </property>
</Properties>
</file>