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F979D-D498-431D-A345-95AD7CDAC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4C0AF4-F151-4874-AAA2-82F87C17A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5B16A-7DCE-26E8-A48F-B1888613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A87B-8B60-C6CF-630D-11CCC5CF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E7889-F636-47C8-5799-9D91E6F42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3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02AE0-A8A7-842A-2B1A-156EE9DC5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3751F-387A-BCF6-5438-EB4A456C9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90910-DE88-F4DA-4947-A471AA5DC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CCA39-8FFA-187D-A3AA-CD37F8AE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5B4A8-D3DE-42EA-57C8-E785EDE9E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12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64532-77B1-6518-6DC7-97C70DE0C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957F9B-F4E2-621C-B1B9-E8A10972E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B7B23-A251-A3C1-956D-2928A475C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77498-4E9A-9AC9-1DF3-C3A862872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81F3D-1575-7153-51FC-038D58ABF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86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8EAAC-5DC6-8775-7F0B-16A1E55E9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70E2E-4CE0-BC71-7375-2D795306EC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B3C8C8-B56F-BB74-B4DE-100415C97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37CAF-5AC9-0AC0-17D9-68D86EBC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69A46-4E9E-F75F-EB7D-BA54FBA9B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E9951-EBA9-A90D-B1DA-A5E75C1EB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1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E4955-3018-731C-D657-90E1CADA7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BEE25-1570-6272-276E-E0A4DE874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6A081-41A4-DEA6-5A0A-FF14F94DB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0FFE9-6563-4918-D4D2-9905236F27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E6B01F-D592-B283-96F5-5D104F67F6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E2466-C541-6F92-5157-B2E9AAC51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B5158E-A8FA-4FFC-668B-2501ED99A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E5655F-2796-B5A7-EDC9-974137A4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44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99EA-D071-589B-BDC4-4525BD933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0DE333-C38D-2944-AA59-FC0656837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EA497C-1FB9-B4AE-7513-66EA3E57C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63C6F2-83A4-3AB1-F2DA-30E464ED4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92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8EAC4A-E65C-9A2B-0AD6-0D7C38DAE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F6190F-3115-38AE-4C8E-9BF71D4A0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66DDA-D3E0-3169-7736-1A51B442F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5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4F10-C32B-9F15-A555-CE7E6B1C5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8E3F8-52B9-5395-2398-C8EEAFB97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3A3B2-A5DA-769F-C555-8CDFEC11B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5107F-513B-8CD6-5F24-C1203489F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6C8AE-4B47-E10F-FE8B-631E0D457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1FEE2-C611-964E-AF94-AB8C69E8D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68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5B7B1-CEC3-BCF5-83FD-FCC30502C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93617E-D907-1C36-9DC9-8AFE137620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01A87-0007-52C6-2DE3-BA4C1AD726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DD273-4F78-8467-EB2E-7FA866981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CC57B6-3F74-2978-DD4E-0F7E1E959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3F822-48E6-7DEB-AFD1-BA338CAA7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3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B97FE-14AA-F77A-4A1E-76CA746FE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054CDE-7DC5-23E3-BB2F-C3E071DC5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7BC09-6DE1-89AC-E2E8-A496D93DA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AC782-6F6F-0F99-B0E0-241884A60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FD1D4-30F1-EE75-2B27-6E757B454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7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C04CE0-6568-56F7-4A5B-6575D268DA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91AE04-7C76-D096-6CB7-D9C865B425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9E5AA-1FFE-CACC-88CE-C8B8544E5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2DB9C-9056-9031-8640-B11F072A2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A0847-DD37-610A-8728-CC7AA0660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99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52EE20-F949-170A-3BE1-6D1D8C8A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C27AC-49EA-5563-902B-F4C33D48E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B07A-E091-E46E-367A-6FF530147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3E3E79-6083-4209-8229-AFA206A4324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9B99B-5DBC-F035-1503-8622AA2677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7E596-3399-47A6-622B-0CDF626B0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6D713A-081A-4466-BAC6-78B3306C5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9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rdue.edu/idata/lovedata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7D7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970C35F3-538A-876F-83FA-1DD807DC2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339" y="221283"/>
            <a:ext cx="9229530" cy="1789233"/>
          </a:xfrm>
        </p:spPr>
        <p:txBody>
          <a:bodyPr>
            <a:normAutofit/>
          </a:bodyPr>
          <a:lstStyle/>
          <a:p>
            <a:r>
              <a:rPr lang="en-US" dirty="0"/>
              <a:t>Love Data Week: Boiler Up, Hammer Data Challenge</a:t>
            </a:r>
          </a:p>
        </p:txBody>
      </p:sp>
      <p:sp>
        <p:nvSpPr>
          <p:cNvPr id="6" name="Body Text">
            <a:extLst>
              <a:ext uri="{FF2B5EF4-FFF2-40B4-BE49-F238E27FC236}">
                <a16:creationId xmlns:a16="http://schemas.microsoft.com/office/drawing/2014/main" id="{FC696647-5A3F-D478-196A-AF9F649C79BE}"/>
              </a:ext>
            </a:extLst>
          </p:cNvPr>
          <p:cNvSpPr txBox="1">
            <a:spLocks/>
          </p:cNvSpPr>
          <p:nvPr/>
        </p:nvSpPr>
        <p:spPr>
          <a:xfrm>
            <a:off x="1343042" y="2061757"/>
            <a:ext cx="6853001" cy="42966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600" b="1" dirty="0"/>
              <a:t>Compete for cash prizes up to $500!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Showcase data viz skills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Challenge winner will advance to the BTAA Data Viz Championship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Submit your visualization by December 16</a:t>
            </a:r>
            <a:r>
              <a:rPr lang="en-US" sz="2600" baseline="30000" dirty="0"/>
              <a:t>th</a:t>
            </a:r>
            <a:r>
              <a:rPr lang="en-US" sz="2600" dirty="0"/>
              <a:t> 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Details: </a:t>
            </a:r>
            <a:r>
              <a:rPr lang="en-US" sz="2600" dirty="0">
                <a:hlinkClick r:id="rId3"/>
              </a:rPr>
              <a:t>https://www.purdue.edu/idata/lovedata/</a:t>
            </a:r>
            <a:r>
              <a:rPr lang="en-US" sz="2600" dirty="0"/>
              <a:t>  </a:t>
            </a:r>
            <a:br>
              <a:rPr lang="en-US" sz="2600" dirty="0"/>
            </a:br>
            <a:r>
              <a:rPr lang="en-US" sz="2600" dirty="0"/>
              <a:t>OR Scan </a:t>
            </a:r>
          </a:p>
          <a:p>
            <a:endParaRPr lang="en-US" sz="2600" dirty="0"/>
          </a:p>
          <a:p>
            <a:endParaRPr lang="en-US" sz="26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87D7F6-E7DD-7716-300B-A028A46FB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050282" y="6183548"/>
            <a:ext cx="718457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ve Data Week logo">
            <a:extLst>
              <a:ext uri="{FF2B5EF4-FFF2-40B4-BE49-F238E27FC236}">
                <a16:creationId xmlns:a16="http://schemas.microsoft.com/office/drawing/2014/main" id="{4E83DAFC-5AAA-1E68-F375-ED3BB3253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044" y="221283"/>
            <a:ext cx="1973542" cy="2073790"/>
          </a:xfrm>
          <a:prstGeom prst="rect">
            <a:avLst/>
          </a:prstGeom>
        </p:spPr>
      </p:pic>
      <p:pic>
        <p:nvPicPr>
          <p:cNvPr id="13" name="Picture 12" descr="QR code">
            <a:extLst>
              <a:ext uri="{FF2B5EF4-FFF2-40B4-BE49-F238E27FC236}">
                <a16:creationId xmlns:a16="http://schemas.microsoft.com/office/drawing/2014/main" id="{FEF1E3BF-282C-57D7-638B-FA654EB380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14" y="3675913"/>
            <a:ext cx="2682472" cy="26824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42140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56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Love Data Week: Boiler Up, Hammer Data Challenge</vt:lpstr>
    </vt:vector>
  </TitlesOfParts>
  <Company>Purdue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Ten Academic Alliance  Data Viz Championship</dc:title>
  <dc:creator>Dykhuizen, Stephanie</dc:creator>
  <cp:lastModifiedBy>Stephanie Lynn Dykhuizen</cp:lastModifiedBy>
  <cp:revision>10</cp:revision>
  <dcterms:created xsi:type="dcterms:W3CDTF">2023-12-13T14:33:04Z</dcterms:created>
  <dcterms:modified xsi:type="dcterms:W3CDTF">2026-09-22T14:24:50Z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951394AF-B4E6-456F-A05A-125646F1BD88</vt:lpwstr>
  </property>
  <property fmtid="{D5CDD505-2E9C-101B-9397-08002B2CF9AE}" pid="3" name="ArticulatePath">
    <vt:lpwstr>Presentation4</vt:lpwstr>
  </property>
  <property fmtid="{D5CDD505-2E9C-101B-9397-08002B2CF9AE}" pid="4" name="MSIP_Label_4044bd30-2ed7-4c9d-9d12-46200872a97b_Enabled">
    <vt:lpwstr>true</vt:lpwstr>
  </property>
  <property fmtid="{D5CDD505-2E9C-101B-9397-08002B2CF9AE}" pid="5" name="MSIP_Label_4044bd30-2ed7-4c9d-9d12-46200872a97b_SetDate">
    <vt:lpwstr>2023-12-13T14:42:43Z</vt:lpwstr>
  </property>
  <property fmtid="{D5CDD505-2E9C-101B-9397-08002B2CF9AE}" pid="6" name="MSIP_Label_4044bd30-2ed7-4c9d-9d12-46200872a97b_Method">
    <vt:lpwstr>Standard</vt:lpwstr>
  </property>
  <property fmtid="{D5CDD505-2E9C-101B-9397-08002B2CF9AE}" pid="7" name="MSIP_Label_4044bd30-2ed7-4c9d-9d12-46200872a97b_Name">
    <vt:lpwstr>defa4170-0d19-0005-0004-bc88714345d2</vt:lpwstr>
  </property>
  <property fmtid="{D5CDD505-2E9C-101B-9397-08002B2CF9AE}" pid="8" name="MSIP_Label_4044bd30-2ed7-4c9d-9d12-46200872a97b_SiteId">
    <vt:lpwstr>4130bd39-7c53-419c-b1e5-8758d6d63f21</vt:lpwstr>
  </property>
  <property fmtid="{D5CDD505-2E9C-101B-9397-08002B2CF9AE}" pid="9" name="MSIP_Label_4044bd30-2ed7-4c9d-9d12-46200872a97b_ActionId">
    <vt:lpwstr>1ac186cd-92bf-4215-b8a5-35b254e54ea9</vt:lpwstr>
  </property>
  <property fmtid="{D5CDD505-2E9C-101B-9397-08002B2CF9AE}" pid="10" name="MSIP_Label_4044bd30-2ed7-4c9d-9d12-46200872a97b_ContentBits">
    <vt:lpwstr>0</vt:lpwstr>
  </property>
</Properties>
</file>