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964" r:id="rId2"/>
    <p:sldId id="2809" r:id="rId3"/>
    <p:sldId id="2897" r:id="rId4"/>
    <p:sldId id="2849" r:id="rId5"/>
    <p:sldId id="2898" r:id="rId6"/>
    <p:sldId id="2899" r:id="rId7"/>
    <p:sldId id="2962" r:id="rId8"/>
    <p:sldId id="2963" r:id="rId9"/>
    <p:sldId id="2901" r:id="rId10"/>
    <p:sldId id="2907" r:id="rId11"/>
    <p:sldId id="2908" r:id="rId12"/>
    <p:sldId id="2930" r:id="rId13"/>
    <p:sldId id="2903" r:id="rId14"/>
    <p:sldId id="2909" r:id="rId15"/>
    <p:sldId id="2910" r:id="rId16"/>
    <p:sldId id="2904" r:id="rId17"/>
    <p:sldId id="2932" r:id="rId18"/>
    <p:sldId id="2905" r:id="rId19"/>
    <p:sldId id="2931" r:id="rId20"/>
    <p:sldId id="2906" r:id="rId21"/>
    <p:sldId id="2892" r:id="rId22"/>
    <p:sldId id="2914" r:id="rId23"/>
    <p:sldId id="2916" r:id="rId24"/>
    <p:sldId id="2913" r:id="rId25"/>
    <p:sldId id="2915" r:id="rId26"/>
    <p:sldId id="2911" r:id="rId27"/>
    <p:sldId id="2912" r:id="rId28"/>
    <p:sldId id="2922" r:id="rId29"/>
    <p:sldId id="2923" r:id="rId30"/>
    <p:sldId id="2917" r:id="rId31"/>
    <p:sldId id="2921" r:id="rId32"/>
    <p:sldId id="2924" r:id="rId33"/>
    <p:sldId id="2926" r:id="rId34"/>
    <p:sldId id="2925" r:id="rId35"/>
    <p:sldId id="2927" r:id="rId36"/>
    <p:sldId id="2918" r:id="rId37"/>
    <p:sldId id="2928" r:id="rId38"/>
    <p:sldId id="2938" r:id="rId39"/>
    <p:sldId id="2933" r:id="rId40"/>
    <p:sldId id="2934" r:id="rId41"/>
    <p:sldId id="2939" r:id="rId42"/>
    <p:sldId id="2935" r:id="rId43"/>
    <p:sldId id="2940" r:id="rId44"/>
    <p:sldId id="2942" r:id="rId45"/>
    <p:sldId id="2881" r:id="rId46"/>
    <p:sldId id="2882" r:id="rId47"/>
    <p:sldId id="2739" r:id="rId48"/>
    <p:sldId id="2936" r:id="rId49"/>
    <p:sldId id="2747" r:id="rId50"/>
    <p:sldId id="2945" r:id="rId51"/>
    <p:sldId id="2943" r:id="rId52"/>
    <p:sldId id="2961" r:id="rId53"/>
    <p:sldId id="2946" r:id="rId54"/>
    <p:sldId id="2951" r:id="rId55"/>
    <p:sldId id="2954" r:id="rId56"/>
    <p:sldId id="2953" r:id="rId57"/>
    <p:sldId id="2958" r:id="rId58"/>
    <p:sldId id="2957" r:id="rId59"/>
    <p:sldId id="2955" r:id="rId60"/>
    <p:sldId id="2956" r:id="rId61"/>
    <p:sldId id="2944" r:id="rId62"/>
    <p:sldId id="2847" r:id="rId63"/>
    <p:sldId id="2893" r:id="rId64"/>
    <p:sldId id="2960" r:id="rId65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5406" autoAdjust="0"/>
  </p:normalViewPr>
  <p:slideViewPr>
    <p:cSldViewPr>
      <p:cViewPr varScale="1">
        <p:scale>
          <a:sx n="125" d="100"/>
          <a:sy n="125" d="100"/>
        </p:scale>
        <p:origin x="1696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5097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418"/>
    </p:cViewPr>
  </p:sorterViewPr>
  <p:notesViewPr>
    <p:cSldViewPr>
      <p:cViewPr varScale="1">
        <p:scale>
          <a:sx n="79" d="100"/>
          <a:sy n="79" d="100"/>
        </p:scale>
        <p:origin x="2691" y="63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1AF6D76-8762-4EA4-B0DA-69562C32A2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833BDD-0E26-4F58-AAC7-4E7E6E9F5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6E7809-C0CC-5D4B-BA06-4F61FE5A85F2}" type="datetimeFigureOut">
              <a:rPr lang="es-ES"/>
              <a:pPr>
                <a:defRPr/>
              </a:pPr>
              <a:t>17/11/18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6C5AAD-F8F9-4602-9398-E949961C92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776848A-E9F9-4A0F-956D-90C3F94351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6F3FD8-6359-764C-8D6D-0DA1BA62166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1">
            <a:extLst>
              <a:ext uri="{FF2B5EF4-FFF2-40B4-BE49-F238E27FC236}">
                <a16:creationId xmlns:a16="http://schemas.microsoft.com/office/drawing/2014/main" id="{62FE89FB-336A-433D-81DB-9BE06F37E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47" name="AutoShape 2">
            <a:extLst>
              <a:ext uri="{FF2B5EF4-FFF2-40B4-BE49-F238E27FC236}">
                <a16:creationId xmlns:a16="http://schemas.microsoft.com/office/drawing/2014/main" id="{117570BF-8E52-4066-AD4C-C6B1D2136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48" name="AutoShape 3">
            <a:extLst>
              <a:ext uri="{FF2B5EF4-FFF2-40B4-BE49-F238E27FC236}">
                <a16:creationId xmlns:a16="http://schemas.microsoft.com/office/drawing/2014/main" id="{B03B0553-EA2C-45B4-8BE3-4AEEA7FBE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49" name="AutoShape 4">
            <a:extLst>
              <a:ext uri="{FF2B5EF4-FFF2-40B4-BE49-F238E27FC236}">
                <a16:creationId xmlns:a16="http://schemas.microsoft.com/office/drawing/2014/main" id="{DEA713B2-1169-488D-B2F1-9454B7093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50" name="AutoShape 5">
            <a:extLst>
              <a:ext uri="{FF2B5EF4-FFF2-40B4-BE49-F238E27FC236}">
                <a16:creationId xmlns:a16="http://schemas.microsoft.com/office/drawing/2014/main" id="{69304BFD-6837-4517-AC59-8CC70FFC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51" name="AutoShape 6">
            <a:extLst>
              <a:ext uri="{FF2B5EF4-FFF2-40B4-BE49-F238E27FC236}">
                <a16:creationId xmlns:a16="http://schemas.microsoft.com/office/drawing/2014/main" id="{0C1A7BC8-8644-4C45-A489-5AEAC5BB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52" name="AutoShape 7">
            <a:extLst>
              <a:ext uri="{FF2B5EF4-FFF2-40B4-BE49-F238E27FC236}">
                <a16:creationId xmlns:a16="http://schemas.microsoft.com/office/drawing/2014/main" id="{79E77DA7-A5D6-49BB-A19F-30EF272F3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53" name="AutoShape 8">
            <a:extLst>
              <a:ext uri="{FF2B5EF4-FFF2-40B4-BE49-F238E27FC236}">
                <a16:creationId xmlns:a16="http://schemas.microsoft.com/office/drawing/2014/main" id="{B7B76A26-9622-4150-A326-60E0F1101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54" name="AutoShape 9">
            <a:extLst>
              <a:ext uri="{FF2B5EF4-FFF2-40B4-BE49-F238E27FC236}">
                <a16:creationId xmlns:a16="http://schemas.microsoft.com/office/drawing/2014/main" id="{1503F580-50E1-4E87-81C8-B7DEBE011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82955" name="AutoShape 10">
            <a:extLst>
              <a:ext uri="{FF2B5EF4-FFF2-40B4-BE49-F238E27FC236}">
                <a16:creationId xmlns:a16="http://schemas.microsoft.com/office/drawing/2014/main" id="{9210141E-C142-4F08-BD1D-160155088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9048" tIns="49524" rIns="99048" bIns="49524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ES"/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36A79F08-E6B9-461F-A7D0-14AA45CCF43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60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8C05AEAE-29A8-4E10-A0C2-FDF3184B45E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0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2" name="Rectangle 13">
            <a:extLst>
              <a:ext uri="{FF2B5EF4-FFF2-40B4-BE49-F238E27FC236}">
                <a16:creationId xmlns:a16="http://schemas.microsoft.com/office/drawing/2014/main" id="{AC1FF27C-99D1-4748-80E2-8EB42EB2E855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95363" y="768350"/>
            <a:ext cx="5091112" cy="3819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36FCDBFE-835D-409C-9DEF-F1AE38D7AE5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2612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14244DC9-0255-494A-B29B-214CDFC203B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60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84922" algn="l"/>
                <a:tab pos="971563" algn="l"/>
                <a:tab pos="1458204" algn="l"/>
                <a:tab pos="1944846" algn="l"/>
                <a:tab pos="2431486" algn="l"/>
                <a:tab pos="2918128" algn="l"/>
                <a:tab pos="3404768" algn="l"/>
                <a:tab pos="3891410" algn="l"/>
                <a:tab pos="4378051" algn="l"/>
                <a:tab pos="4864692" algn="l"/>
                <a:tab pos="5351333" algn="l"/>
                <a:tab pos="5837975" algn="l"/>
                <a:tab pos="6324615" algn="l"/>
                <a:tab pos="6811257" algn="l"/>
                <a:tab pos="7297898" algn="l"/>
                <a:tab pos="7784539" algn="l"/>
                <a:tab pos="8271180" algn="l"/>
                <a:tab pos="8757821" algn="l"/>
                <a:tab pos="9244462" algn="l"/>
                <a:tab pos="9731104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8062648D-8FDE-4872-9069-CAB26B1B030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0700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488" tIns="50694" rIns="97488" bIns="5069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88AFB9-C88B-1F42-BC88-293C8B823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6">
            <a:extLst>
              <a:ext uri="{FF2B5EF4-FFF2-40B4-BE49-F238E27FC236}">
                <a16:creationId xmlns:a16="http://schemas.microsoft.com/office/drawing/2014/main" id="{5B314D09-21C9-2541-8297-D94CACCD90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13956A-512E-B740-B2A9-E4CF07A1ECED}" type="slidenum">
              <a:rPr lang="en-GB" altLang="es-ES" sz="1300" smtClean="0"/>
              <a:pPr>
                <a:spcBef>
                  <a:spcPct val="0"/>
                </a:spcBef>
              </a:pPr>
              <a:t>1</a:t>
            </a:fld>
            <a:endParaRPr lang="en-GB" altLang="es-ES" sz="1300"/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9A142A46-8C2C-D24D-A4F2-182131B78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E1F69BE-C80B-7145-ABF1-23F8ADFD5AB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>
            <a:extLst>
              <a:ext uri="{FF2B5EF4-FFF2-40B4-BE49-F238E27FC236}">
                <a16:creationId xmlns:a16="http://schemas.microsoft.com/office/drawing/2014/main" id="{ADAED527-42FA-7445-8AFC-676A6625BB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F968FF-1BFB-E74D-8CE2-F56204FB2A26}" type="slidenum">
              <a:rPr lang="en-GB" altLang="es-ES" sz="1300" smtClean="0"/>
              <a:pPr>
                <a:spcBef>
                  <a:spcPct val="0"/>
                </a:spcBef>
              </a:pPr>
              <a:t>10</a:t>
            </a:fld>
            <a:endParaRPr lang="en-GB" altLang="es-ES" sz="1300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C76277A5-4018-5646-84B5-CC416FADD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14D0AF1-E741-0F4B-8F74-95F3DD676F2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>
            <a:extLst>
              <a:ext uri="{FF2B5EF4-FFF2-40B4-BE49-F238E27FC236}">
                <a16:creationId xmlns:a16="http://schemas.microsoft.com/office/drawing/2014/main" id="{1F3F7651-537F-B945-B14D-D86187568B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AE1061-B424-BB41-A0A6-470E5E298BD1}" type="slidenum">
              <a:rPr lang="en-GB" altLang="es-ES" sz="1300" smtClean="0"/>
              <a:pPr>
                <a:spcBef>
                  <a:spcPct val="0"/>
                </a:spcBef>
              </a:pPr>
              <a:t>11</a:t>
            </a:fld>
            <a:endParaRPr lang="en-GB" altLang="es-ES" sz="1300"/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0617926B-9010-C44E-A952-29BE2EEA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A186F339-83A2-8044-AB58-42512C57207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>
            <a:extLst>
              <a:ext uri="{FF2B5EF4-FFF2-40B4-BE49-F238E27FC236}">
                <a16:creationId xmlns:a16="http://schemas.microsoft.com/office/drawing/2014/main" id="{43EF9AEC-4D79-A54A-9D04-BAE5111B2D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D24740-8206-E145-B0A9-621D350F510E}" type="slidenum">
              <a:rPr lang="en-GB" altLang="es-ES" sz="1300" smtClean="0"/>
              <a:pPr>
                <a:spcBef>
                  <a:spcPct val="0"/>
                </a:spcBef>
              </a:pPr>
              <a:t>12</a:t>
            </a:fld>
            <a:endParaRPr lang="en-GB" altLang="es-ES" sz="1300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8288E55F-3B1B-7C4F-AFD2-F200B26C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1F9EBA08-6D81-A645-878A-8FB0CC5BFDD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30A68367-B968-3642-929E-4F9D1BDFFC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A84219-479A-704F-97FE-854C9388D3A9}" type="slidenum">
              <a:rPr lang="en-GB" altLang="es-ES" sz="1300" smtClean="0"/>
              <a:pPr>
                <a:spcBef>
                  <a:spcPct val="0"/>
                </a:spcBef>
              </a:pPr>
              <a:t>13</a:t>
            </a:fld>
            <a:endParaRPr lang="en-GB" altLang="es-ES" sz="1300"/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B98C8EEE-7816-8847-9824-849C2A500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FAADF92-9911-694B-9200-A8BDE3D9634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28B05697-631A-D143-B1CD-436832D70A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ED84A0-6ADE-644B-AF2C-44097C7D8327}" type="slidenum">
              <a:rPr lang="en-GB" altLang="es-ES" sz="1300" smtClean="0"/>
              <a:pPr>
                <a:spcBef>
                  <a:spcPct val="0"/>
                </a:spcBef>
              </a:pPr>
              <a:t>14</a:t>
            </a:fld>
            <a:endParaRPr lang="en-GB" altLang="es-ES" sz="1300"/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FD12EFD0-5566-2849-8768-31E73116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75F28C74-0BA7-0245-BCCB-78A24EAA60E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>
            <a:extLst>
              <a:ext uri="{FF2B5EF4-FFF2-40B4-BE49-F238E27FC236}">
                <a16:creationId xmlns:a16="http://schemas.microsoft.com/office/drawing/2014/main" id="{50B3B0FC-1B84-C142-97A2-114AF6A63E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18E2E-C22D-0D44-9E33-DD49E05366F0}" type="slidenum">
              <a:rPr lang="en-GB" altLang="es-ES" sz="1300" smtClean="0"/>
              <a:pPr>
                <a:spcBef>
                  <a:spcPct val="0"/>
                </a:spcBef>
              </a:pPr>
              <a:t>15</a:t>
            </a:fld>
            <a:endParaRPr lang="en-GB" altLang="es-ES" sz="1300"/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ADDC85D6-955E-7343-A1DC-486468701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77F54FC8-FAF4-0743-BFF4-67D9A3766F1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729863D8-9C91-A243-AD94-9285FA78F28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55D97F-D0DA-884D-8B4E-F8C9FA728EAB}" type="slidenum">
              <a:rPr lang="en-GB" altLang="es-ES" sz="1300" smtClean="0"/>
              <a:pPr>
                <a:spcBef>
                  <a:spcPct val="0"/>
                </a:spcBef>
              </a:pPr>
              <a:t>16</a:t>
            </a:fld>
            <a:endParaRPr lang="en-GB" altLang="es-ES" sz="1300"/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41F13FF0-680B-3F4C-8186-7FAF2C5D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F44AC16-07C2-D54F-B3A0-85DDA58D3276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FFEF3AA4-382E-E643-931C-F66A6B7748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4CDEC3-7B7D-8349-A2DA-FEF344D21B87}" type="slidenum">
              <a:rPr lang="en-GB" altLang="es-ES" sz="1300" smtClean="0"/>
              <a:pPr>
                <a:spcBef>
                  <a:spcPct val="0"/>
                </a:spcBef>
              </a:pPr>
              <a:t>17</a:t>
            </a:fld>
            <a:endParaRPr lang="en-GB" altLang="es-ES" sz="1300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9DD506F6-EEC2-264B-AD67-BF3FA953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9232DAAE-2BB4-FB4A-846A-4C6E023A011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>
            <a:extLst>
              <a:ext uri="{FF2B5EF4-FFF2-40B4-BE49-F238E27FC236}">
                <a16:creationId xmlns:a16="http://schemas.microsoft.com/office/drawing/2014/main" id="{C1DB156C-4D4B-1C42-87B8-FFC7E356D1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566196-CEF5-A844-AADC-232DDE86A429}" type="slidenum">
              <a:rPr lang="en-GB" altLang="es-ES" sz="1300" smtClean="0"/>
              <a:pPr>
                <a:spcBef>
                  <a:spcPct val="0"/>
                </a:spcBef>
              </a:pPr>
              <a:t>18</a:t>
            </a:fld>
            <a:endParaRPr lang="en-GB" altLang="es-ES" sz="1300"/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FDAF2112-F2E6-4842-A558-B9FAE8A64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0DBD49A-E280-0F4C-9070-0FB945C012A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7CBEC0AD-B1F0-1A42-81F9-7B4AA9215FE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487A2B-8FD2-EE4C-8BAD-D9842F5EC3F2}" type="slidenum">
              <a:rPr lang="en-GB" altLang="es-ES" sz="1300" smtClean="0"/>
              <a:pPr>
                <a:spcBef>
                  <a:spcPct val="0"/>
                </a:spcBef>
              </a:pPr>
              <a:t>19</a:t>
            </a:fld>
            <a:endParaRPr lang="en-GB" altLang="es-ES" sz="1300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E2F4FA63-327A-1D40-BB59-04C982E7A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2C294D43-7A1F-3B49-A140-1818C07C8B6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575B6460-C150-044A-AC1F-C70CF7D0FD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2F542F-DCEF-2B4B-AC32-0EE44EC868D5}" type="slidenum">
              <a:rPr lang="en-GB" altLang="es-ES" sz="1300" smtClean="0"/>
              <a:pPr>
                <a:spcBef>
                  <a:spcPct val="0"/>
                </a:spcBef>
              </a:pPr>
              <a:t>2</a:t>
            </a:fld>
            <a:endParaRPr lang="en-GB" altLang="es-ES" sz="1300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7D0709C2-2202-D94D-B7B1-9048A3470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294030A2-D34E-504A-A7BE-96C084110DC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>
            <a:extLst>
              <a:ext uri="{FF2B5EF4-FFF2-40B4-BE49-F238E27FC236}">
                <a16:creationId xmlns:a16="http://schemas.microsoft.com/office/drawing/2014/main" id="{93F91E98-06E1-9347-A52F-0308F0EF9F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6B19DD-5092-3C42-81E9-46A20F302C65}" type="slidenum">
              <a:rPr lang="en-GB" altLang="es-ES" sz="1300" smtClean="0"/>
              <a:pPr>
                <a:spcBef>
                  <a:spcPct val="0"/>
                </a:spcBef>
              </a:pPr>
              <a:t>20</a:t>
            </a:fld>
            <a:endParaRPr lang="en-GB" altLang="es-ES" sz="1300"/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D94C3222-2949-4D44-9E1A-3BB1DEF22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2F6CF733-504D-C04D-8341-51B9705AD8C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9">
            <a:extLst>
              <a:ext uri="{FF2B5EF4-FFF2-40B4-BE49-F238E27FC236}">
                <a16:creationId xmlns:a16="http://schemas.microsoft.com/office/drawing/2014/main" id="{4DFBD14D-94C9-8146-A263-DF05C3B435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3A8095-4D83-B846-B88F-FD0BAE7BBED6}" type="slidenum">
              <a:rPr lang="en-GB" altLang="es-ES" sz="1300" smtClean="0"/>
              <a:pPr>
                <a:spcBef>
                  <a:spcPct val="0"/>
                </a:spcBef>
              </a:pPr>
              <a:t>21</a:t>
            </a:fld>
            <a:endParaRPr lang="en-GB" altLang="es-ES" sz="1300"/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6E046801-9073-5649-A8BA-E6F870DF5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48220888-DAB6-AD42-96D4-E07BF681C8B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9">
            <a:extLst>
              <a:ext uri="{FF2B5EF4-FFF2-40B4-BE49-F238E27FC236}">
                <a16:creationId xmlns:a16="http://schemas.microsoft.com/office/drawing/2014/main" id="{54649659-4F9D-A444-8997-86207192705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B186CF-6986-964F-8D49-6A5CB0CF7DAD}" type="slidenum">
              <a:rPr lang="en-GB" altLang="es-ES" sz="1300" smtClean="0"/>
              <a:pPr>
                <a:spcBef>
                  <a:spcPct val="0"/>
                </a:spcBef>
              </a:pPr>
              <a:t>22</a:t>
            </a:fld>
            <a:endParaRPr lang="en-GB" altLang="es-ES" sz="1300"/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59963CCE-AC51-BB4B-B513-63BA47227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0842E4E3-4B3A-4D46-A3A1-9B53D131144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3926CD2C-7298-2845-816A-8193F87DBB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184E30-A255-C249-9E92-974417E018C4}" type="slidenum">
              <a:rPr lang="en-GB" altLang="es-ES" sz="1300" smtClean="0"/>
              <a:pPr>
                <a:spcBef>
                  <a:spcPct val="0"/>
                </a:spcBef>
              </a:pPr>
              <a:t>23</a:t>
            </a:fld>
            <a:endParaRPr lang="en-GB" altLang="es-ES" sz="1300"/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AE9D2D57-A73A-C04D-B5E7-8EC9F6142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BCF41972-AF50-3C42-9E7A-5EDE659036A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9">
            <a:extLst>
              <a:ext uri="{FF2B5EF4-FFF2-40B4-BE49-F238E27FC236}">
                <a16:creationId xmlns:a16="http://schemas.microsoft.com/office/drawing/2014/main" id="{E3CE9EE6-3CF1-6448-A18D-155CE8999D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5C16DC-587B-8441-AFED-4060354D9F3A}" type="slidenum">
              <a:rPr lang="en-GB" altLang="es-ES" sz="1300" smtClean="0"/>
              <a:pPr>
                <a:spcBef>
                  <a:spcPct val="0"/>
                </a:spcBef>
              </a:pPr>
              <a:t>24</a:t>
            </a:fld>
            <a:endParaRPr lang="en-GB" altLang="es-ES" sz="1300"/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96970A8C-557C-FE41-8482-62CC1C501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D0C10EB7-861F-E34C-BE4A-688FAC76BA4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9">
            <a:extLst>
              <a:ext uri="{FF2B5EF4-FFF2-40B4-BE49-F238E27FC236}">
                <a16:creationId xmlns:a16="http://schemas.microsoft.com/office/drawing/2014/main" id="{CFC69541-DA6A-4B49-BDA3-666908E875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0B2453-39BA-5045-86E0-B6CF13F18BED}" type="slidenum">
              <a:rPr lang="en-GB" altLang="es-ES" sz="1300" smtClean="0"/>
              <a:pPr>
                <a:spcBef>
                  <a:spcPct val="0"/>
                </a:spcBef>
              </a:pPr>
              <a:t>25</a:t>
            </a:fld>
            <a:endParaRPr lang="en-GB" altLang="es-ES" sz="1300"/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0642DA40-0F99-904C-87A0-FDF5D8FF3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41099EB4-AC57-5A48-8172-560B36CB353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>
            <a:extLst>
              <a:ext uri="{FF2B5EF4-FFF2-40B4-BE49-F238E27FC236}">
                <a16:creationId xmlns:a16="http://schemas.microsoft.com/office/drawing/2014/main" id="{88ED51A3-7FE2-5F48-9B2E-DBF3689083A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76F335-048D-1149-92EE-29C13725675F}" type="slidenum">
              <a:rPr lang="en-GB" altLang="es-ES" sz="1300" smtClean="0"/>
              <a:pPr>
                <a:spcBef>
                  <a:spcPct val="0"/>
                </a:spcBef>
              </a:pPr>
              <a:t>26</a:t>
            </a:fld>
            <a:endParaRPr lang="en-GB" altLang="es-ES" sz="1300"/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349537CF-4A25-4144-9066-8ABDC31FF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77A77268-F9F1-F94D-B7F3-C27DC854D77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9">
            <a:extLst>
              <a:ext uri="{FF2B5EF4-FFF2-40B4-BE49-F238E27FC236}">
                <a16:creationId xmlns:a16="http://schemas.microsoft.com/office/drawing/2014/main" id="{CA55F4FF-9614-014A-9789-6C58DAD999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E429D6-59BF-7447-9EE9-B77BB1B3DB72}" type="slidenum">
              <a:rPr lang="en-GB" altLang="es-ES" sz="1300" smtClean="0"/>
              <a:pPr>
                <a:spcBef>
                  <a:spcPct val="0"/>
                </a:spcBef>
              </a:pPr>
              <a:t>27</a:t>
            </a:fld>
            <a:endParaRPr lang="en-GB" altLang="es-ES" sz="1300"/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634B5312-C74A-9C4F-BE04-5DDD03981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88C3B9ED-3E58-7346-9794-E1ED070AF02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>
            <a:extLst>
              <a:ext uri="{FF2B5EF4-FFF2-40B4-BE49-F238E27FC236}">
                <a16:creationId xmlns:a16="http://schemas.microsoft.com/office/drawing/2014/main" id="{52E382C5-C025-1F47-946D-34421D5BB8C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87B22F-41EF-414C-9598-B9B6D8F5849E}" type="slidenum">
              <a:rPr lang="en-GB" altLang="es-ES" sz="1300" smtClean="0"/>
              <a:pPr>
                <a:spcBef>
                  <a:spcPct val="0"/>
                </a:spcBef>
              </a:pPr>
              <a:t>28</a:t>
            </a:fld>
            <a:endParaRPr lang="en-GB" altLang="es-ES" sz="1300"/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7D8635A3-ABD5-874D-9AB0-1A14D4717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E87A17A3-A758-C54A-A829-9A947C27D11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9">
            <a:extLst>
              <a:ext uri="{FF2B5EF4-FFF2-40B4-BE49-F238E27FC236}">
                <a16:creationId xmlns:a16="http://schemas.microsoft.com/office/drawing/2014/main" id="{BFF2B654-FDAA-8647-ACA1-CC0674C816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E142C4-2928-7449-A671-7504047B4977}" type="slidenum">
              <a:rPr lang="en-GB" altLang="es-ES" sz="1300" smtClean="0"/>
              <a:pPr>
                <a:spcBef>
                  <a:spcPct val="0"/>
                </a:spcBef>
              </a:pPr>
              <a:t>29</a:t>
            </a:fld>
            <a:endParaRPr lang="en-GB" altLang="es-ES" sz="1300"/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C0788327-2EEE-A240-A22C-50250E359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09BD67AA-766A-FF41-965D-7431F4BC70E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>
            <a:extLst>
              <a:ext uri="{FF2B5EF4-FFF2-40B4-BE49-F238E27FC236}">
                <a16:creationId xmlns:a16="http://schemas.microsoft.com/office/drawing/2014/main" id="{29D52341-9CFC-ED43-B22C-7169DBC179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E3B3BC-C00D-274F-B28E-63640A1EC6CF}" type="slidenum">
              <a:rPr lang="en-GB" altLang="es-ES" sz="1300" smtClean="0"/>
              <a:pPr>
                <a:spcBef>
                  <a:spcPct val="0"/>
                </a:spcBef>
              </a:pPr>
              <a:t>3</a:t>
            </a:fld>
            <a:endParaRPr lang="en-GB" altLang="es-ES" sz="1300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01562CD1-B060-3D42-9D5C-43BC7101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24AF6A88-1D7E-6949-BB55-374E53E577A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>
            <a:extLst>
              <a:ext uri="{FF2B5EF4-FFF2-40B4-BE49-F238E27FC236}">
                <a16:creationId xmlns:a16="http://schemas.microsoft.com/office/drawing/2014/main" id="{F26CC93D-1608-BB4C-B7E9-7E2CE1043B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FB5577-E08D-604A-BB85-48308F2DE37F}" type="slidenum">
              <a:rPr lang="en-GB" altLang="es-ES" sz="1300" smtClean="0"/>
              <a:pPr>
                <a:spcBef>
                  <a:spcPct val="0"/>
                </a:spcBef>
              </a:pPr>
              <a:t>30</a:t>
            </a:fld>
            <a:endParaRPr lang="en-GB" altLang="es-ES" sz="1300"/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2BFD8CC2-AE22-854A-9495-08690D826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4D81A421-6643-8B4E-BCD9-CFD269DB5F8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>
            <a:extLst>
              <a:ext uri="{FF2B5EF4-FFF2-40B4-BE49-F238E27FC236}">
                <a16:creationId xmlns:a16="http://schemas.microsoft.com/office/drawing/2014/main" id="{CCE2A84D-EC06-A14C-8CA8-1B1BAA512E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2532D9-C8C1-1E43-A78B-000C7D2325E6}" type="slidenum">
              <a:rPr lang="en-GB" altLang="es-ES" sz="1300" smtClean="0"/>
              <a:pPr>
                <a:spcBef>
                  <a:spcPct val="0"/>
                </a:spcBef>
              </a:pPr>
              <a:t>31</a:t>
            </a:fld>
            <a:endParaRPr lang="en-GB" altLang="es-ES" sz="1300"/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38296F74-4AFC-AA46-B977-41D9479E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C600ACB8-34BA-5A40-8867-547CECD19A1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>
            <a:extLst>
              <a:ext uri="{FF2B5EF4-FFF2-40B4-BE49-F238E27FC236}">
                <a16:creationId xmlns:a16="http://schemas.microsoft.com/office/drawing/2014/main" id="{C447B6D0-3FF0-6542-80F6-59E3D6BA9F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86DFFD-A3EB-6640-86A8-7DF055B8818E}" type="slidenum">
              <a:rPr lang="en-GB" altLang="es-ES" sz="1300" smtClean="0"/>
              <a:pPr>
                <a:spcBef>
                  <a:spcPct val="0"/>
                </a:spcBef>
              </a:pPr>
              <a:t>32</a:t>
            </a:fld>
            <a:endParaRPr lang="en-GB" altLang="es-ES" sz="1300"/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E44EE8A0-98B6-6042-B53C-8D3E6E58C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F1E9E724-EC12-5D4B-8909-0E2DE146C8F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>
            <a:extLst>
              <a:ext uri="{FF2B5EF4-FFF2-40B4-BE49-F238E27FC236}">
                <a16:creationId xmlns:a16="http://schemas.microsoft.com/office/drawing/2014/main" id="{8A9C1999-8AA2-DE43-ADD2-5745B3647A6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3240CE-F620-8547-8B4B-CE3FD8FF6600}" type="slidenum">
              <a:rPr lang="en-GB" altLang="es-ES" sz="1300" smtClean="0"/>
              <a:pPr>
                <a:spcBef>
                  <a:spcPct val="0"/>
                </a:spcBef>
              </a:pPr>
              <a:t>33</a:t>
            </a:fld>
            <a:endParaRPr lang="en-GB" altLang="es-ES" sz="1300"/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A4C413AA-35D2-6D49-8423-CB2A1805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7E5C2788-FDC0-554B-9038-FA030061C06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038E2AC9-C3FC-1A40-ACB5-E579AADB49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63EEDD-060F-9B4C-BA57-D012A8529898}" type="slidenum">
              <a:rPr lang="en-GB" altLang="es-ES" sz="1300" smtClean="0"/>
              <a:pPr>
                <a:spcBef>
                  <a:spcPct val="0"/>
                </a:spcBef>
              </a:pPr>
              <a:t>34</a:t>
            </a:fld>
            <a:endParaRPr lang="en-GB" altLang="es-ES" sz="1300"/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8BC090C1-AC5F-CB4D-B556-9D83F599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559A18CA-FA7A-A54D-9221-FB500C80350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9">
            <a:extLst>
              <a:ext uri="{FF2B5EF4-FFF2-40B4-BE49-F238E27FC236}">
                <a16:creationId xmlns:a16="http://schemas.microsoft.com/office/drawing/2014/main" id="{AFFC34C9-9C15-6341-BB29-594B60CC72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D1E7EC-4D0A-B14F-947C-B276F06AD1B7}" type="slidenum">
              <a:rPr lang="en-GB" altLang="es-ES" sz="1300" smtClean="0"/>
              <a:pPr>
                <a:spcBef>
                  <a:spcPct val="0"/>
                </a:spcBef>
              </a:pPr>
              <a:t>35</a:t>
            </a:fld>
            <a:endParaRPr lang="en-GB" altLang="es-ES" sz="1300"/>
          </a:p>
        </p:txBody>
      </p:sp>
      <p:sp>
        <p:nvSpPr>
          <p:cNvPr id="74755" name="Text Box 1">
            <a:extLst>
              <a:ext uri="{FF2B5EF4-FFF2-40B4-BE49-F238E27FC236}">
                <a16:creationId xmlns:a16="http://schemas.microsoft.com/office/drawing/2014/main" id="{4E23274F-E79E-D642-B113-2DC9EDB45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E3A53DD8-2CA2-A248-A16C-ED3FED342F8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9">
            <a:extLst>
              <a:ext uri="{FF2B5EF4-FFF2-40B4-BE49-F238E27FC236}">
                <a16:creationId xmlns:a16="http://schemas.microsoft.com/office/drawing/2014/main" id="{23AF47C2-B29D-6942-B7FE-95FAA3CB10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EC0B53-3969-2F40-BC2D-3C822838E3D1}" type="slidenum">
              <a:rPr lang="en-GB" altLang="es-ES" sz="1300" smtClean="0"/>
              <a:pPr>
                <a:spcBef>
                  <a:spcPct val="0"/>
                </a:spcBef>
              </a:pPr>
              <a:t>36</a:t>
            </a:fld>
            <a:endParaRPr lang="en-GB" altLang="es-ES" sz="1300"/>
          </a:p>
        </p:txBody>
      </p:sp>
      <p:sp>
        <p:nvSpPr>
          <p:cNvPr id="76803" name="Text Box 1">
            <a:extLst>
              <a:ext uri="{FF2B5EF4-FFF2-40B4-BE49-F238E27FC236}">
                <a16:creationId xmlns:a16="http://schemas.microsoft.com/office/drawing/2014/main" id="{42BEB7CF-C4FB-7A41-A36E-9607963E3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97F2E972-C3F2-A24C-B8F3-09EC53C5C39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9">
            <a:extLst>
              <a:ext uri="{FF2B5EF4-FFF2-40B4-BE49-F238E27FC236}">
                <a16:creationId xmlns:a16="http://schemas.microsoft.com/office/drawing/2014/main" id="{8E2C3FA2-F3DD-2449-8EA7-DF13155BA1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39D0B2-5F59-D64E-86CB-A742544D460B}" type="slidenum">
              <a:rPr lang="en-GB" altLang="es-ES" sz="1300" smtClean="0"/>
              <a:pPr>
                <a:spcBef>
                  <a:spcPct val="0"/>
                </a:spcBef>
              </a:pPr>
              <a:t>37</a:t>
            </a:fld>
            <a:endParaRPr lang="en-GB" altLang="es-ES" sz="1300"/>
          </a:p>
        </p:txBody>
      </p:sp>
      <p:sp>
        <p:nvSpPr>
          <p:cNvPr id="78851" name="Text Box 1">
            <a:extLst>
              <a:ext uri="{FF2B5EF4-FFF2-40B4-BE49-F238E27FC236}">
                <a16:creationId xmlns:a16="http://schemas.microsoft.com/office/drawing/2014/main" id="{08466CB3-28FF-DA45-92F0-76EA0681C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8852" name="Rectangle 2">
            <a:extLst>
              <a:ext uri="{FF2B5EF4-FFF2-40B4-BE49-F238E27FC236}">
                <a16:creationId xmlns:a16="http://schemas.microsoft.com/office/drawing/2014/main" id="{BF93BCC4-AB4D-084B-8D88-90B874C26AB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>
            <a:extLst>
              <a:ext uri="{FF2B5EF4-FFF2-40B4-BE49-F238E27FC236}">
                <a16:creationId xmlns:a16="http://schemas.microsoft.com/office/drawing/2014/main" id="{0F402D2B-A8F1-EE42-AD88-2A52EB030F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EE6047-633B-5246-89AB-E0F62B5EA077}" type="slidenum">
              <a:rPr lang="en-GB" altLang="es-ES" sz="1300" smtClean="0"/>
              <a:pPr>
                <a:spcBef>
                  <a:spcPct val="0"/>
                </a:spcBef>
              </a:pPr>
              <a:t>38</a:t>
            </a:fld>
            <a:endParaRPr lang="en-GB" altLang="es-ES" sz="1300"/>
          </a:p>
        </p:txBody>
      </p:sp>
      <p:sp>
        <p:nvSpPr>
          <p:cNvPr id="80899" name="Text Box 1">
            <a:extLst>
              <a:ext uri="{FF2B5EF4-FFF2-40B4-BE49-F238E27FC236}">
                <a16:creationId xmlns:a16="http://schemas.microsoft.com/office/drawing/2014/main" id="{9CE424BA-4A6A-394B-9D7E-907BE0EF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A2B0E548-F1E6-3146-A1E3-79D94A4A746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>
            <a:extLst>
              <a:ext uri="{FF2B5EF4-FFF2-40B4-BE49-F238E27FC236}">
                <a16:creationId xmlns:a16="http://schemas.microsoft.com/office/drawing/2014/main" id="{8DEBA30F-EAD7-6347-A931-4347EC84FA6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34AB34-F0CB-3F41-9BC1-D154186751FF}" type="slidenum">
              <a:rPr lang="en-GB" altLang="es-ES" sz="1300" smtClean="0"/>
              <a:pPr>
                <a:spcBef>
                  <a:spcPct val="0"/>
                </a:spcBef>
              </a:pPr>
              <a:t>39</a:t>
            </a:fld>
            <a:endParaRPr lang="en-GB" altLang="es-ES" sz="1300"/>
          </a:p>
        </p:txBody>
      </p:sp>
      <p:sp>
        <p:nvSpPr>
          <p:cNvPr id="82947" name="Text Box 1">
            <a:extLst>
              <a:ext uri="{FF2B5EF4-FFF2-40B4-BE49-F238E27FC236}">
                <a16:creationId xmlns:a16="http://schemas.microsoft.com/office/drawing/2014/main" id="{B2F7EB1E-7590-4F41-B1FF-214C7EB3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2948" name="Rectangle 2">
            <a:extLst>
              <a:ext uri="{FF2B5EF4-FFF2-40B4-BE49-F238E27FC236}">
                <a16:creationId xmlns:a16="http://schemas.microsoft.com/office/drawing/2014/main" id="{750E64BE-8B0F-C244-851C-20CF2A25F56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>
            <a:extLst>
              <a:ext uri="{FF2B5EF4-FFF2-40B4-BE49-F238E27FC236}">
                <a16:creationId xmlns:a16="http://schemas.microsoft.com/office/drawing/2014/main" id="{DC742011-8054-B74F-9418-2DA9EB1915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670974-62B0-244B-ADDF-D75B9F9818C9}" type="slidenum">
              <a:rPr lang="en-GB" altLang="es-ES" sz="1300" smtClean="0"/>
              <a:pPr>
                <a:spcBef>
                  <a:spcPct val="0"/>
                </a:spcBef>
              </a:pPr>
              <a:t>4</a:t>
            </a:fld>
            <a:endParaRPr lang="en-GB" altLang="es-ES" sz="1300"/>
          </a:p>
        </p:txBody>
      </p:sp>
      <p:sp>
        <p:nvSpPr>
          <p:cNvPr id="11267" name="Text Box 1">
            <a:extLst>
              <a:ext uri="{FF2B5EF4-FFF2-40B4-BE49-F238E27FC236}">
                <a16:creationId xmlns:a16="http://schemas.microsoft.com/office/drawing/2014/main" id="{517AD8EC-AE64-0E40-993A-BE35D9CC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chemeClr val="bg1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D998037A-0AE5-D345-8ED9-2FC64041D4D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>
            <a:extLst>
              <a:ext uri="{FF2B5EF4-FFF2-40B4-BE49-F238E27FC236}">
                <a16:creationId xmlns:a16="http://schemas.microsoft.com/office/drawing/2014/main" id="{9406B4C1-6F75-0C48-83B2-32C536B0CF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D9355-638E-9841-9282-630A8B748AC0}" type="slidenum">
              <a:rPr lang="en-GB" altLang="es-ES" sz="1300" smtClean="0"/>
              <a:pPr>
                <a:spcBef>
                  <a:spcPct val="0"/>
                </a:spcBef>
              </a:pPr>
              <a:t>40</a:t>
            </a:fld>
            <a:endParaRPr lang="en-GB" altLang="es-ES" sz="1300"/>
          </a:p>
        </p:txBody>
      </p:sp>
      <p:sp>
        <p:nvSpPr>
          <p:cNvPr id="84995" name="Text Box 1">
            <a:extLst>
              <a:ext uri="{FF2B5EF4-FFF2-40B4-BE49-F238E27FC236}">
                <a16:creationId xmlns:a16="http://schemas.microsoft.com/office/drawing/2014/main" id="{F5FE8C20-F703-124A-B132-4A151811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2151558C-D7FD-9443-8025-D546A648E84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>
            <a:extLst>
              <a:ext uri="{FF2B5EF4-FFF2-40B4-BE49-F238E27FC236}">
                <a16:creationId xmlns:a16="http://schemas.microsoft.com/office/drawing/2014/main" id="{EDA789FE-0015-FC47-8FBC-973D6F0B39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481810-5CFB-E84F-901E-BA277FF65441}" type="slidenum">
              <a:rPr lang="en-GB" altLang="es-ES" sz="1300" smtClean="0"/>
              <a:pPr>
                <a:spcBef>
                  <a:spcPct val="0"/>
                </a:spcBef>
              </a:pPr>
              <a:t>41</a:t>
            </a:fld>
            <a:endParaRPr lang="en-GB" altLang="es-ES" sz="1300"/>
          </a:p>
        </p:txBody>
      </p:sp>
      <p:sp>
        <p:nvSpPr>
          <p:cNvPr id="87043" name="Text Box 1">
            <a:extLst>
              <a:ext uri="{FF2B5EF4-FFF2-40B4-BE49-F238E27FC236}">
                <a16:creationId xmlns:a16="http://schemas.microsoft.com/office/drawing/2014/main" id="{E6654CA6-350E-2C40-A0B0-E72EC948B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7044" name="Rectangle 2">
            <a:extLst>
              <a:ext uri="{FF2B5EF4-FFF2-40B4-BE49-F238E27FC236}">
                <a16:creationId xmlns:a16="http://schemas.microsoft.com/office/drawing/2014/main" id="{52634125-DAB4-9947-929C-429BA07FB67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>
            <a:extLst>
              <a:ext uri="{FF2B5EF4-FFF2-40B4-BE49-F238E27FC236}">
                <a16:creationId xmlns:a16="http://schemas.microsoft.com/office/drawing/2014/main" id="{8C8FF04F-CABE-5545-8DFA-0B77EE7EE7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192E74-BC5F-334D-AE28-1CB37894C410}" type="slidenum">
              <a:rPr lang="en-GB" altLang="es-ES" sz="1300" smtClean="0"/>
              <a:pPr>
                <a:spcBef>
                  <a:spcPct val="0"/>
                </a:spcBef>
              </a:pPr>
              <a:t>42</a:t>
            </a:fld>
            <a:endParaRPr lang="en-GB" altLang="es-ES" sz="1300"/>
          </a:p>
        </p:txBody>
      </p:sp>
      <p:sp>
        <p:nvSpPr>
          <p:cNvPr id="89091" name="Text Box 1">
            <a:extLst>
              <a:ext uri="{FF2B5EF4-FFF2-40B4-BE49-F238E27FC236}">
                <a16:creationId xmlns:a16="http://schemas.microsoft.com/office/drawing/2014/main" id="{72AC1D25-380A-3C48-BA16-6551A9E5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14D1076E-E15A-AF4E-8863-EC70C4049F4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9">
            <a:extLst>
              <a:ext uri="{FF2B5EF4-FFF2-40B4-BE49-F238E27FC236}">
                <a16:creationId xmlns:a16="http://schemas.microsoft.com/office/drawing/2014/main" id="{4147B146-BC2A-8D4C-9F42-BC3BAF7E6D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ADEA9E-BAEA-6D4B-A794-A2D041B500A4}" type="slidenum">
              <a:rPr lang="en-GB" altLang="es-ES" sz="1300" smtClean="0"/>
              <a:pPr>
                <a:spcBef>
                  <a:spcPct val="0"/>
                </a:spcBef>
              </a:pPr>
              <a:t>43</a:t>
            </a:fld>
            <a:endParaRPr lang="en-GB" altLang="es-ES" sz="1300"/>
          </a:p>
        </p:txBody>
      </p:sp>
      <p:sp>
        <p:nvSpPr>
          <p:cNvPr id="91139" name="Text Box 1">
            <a:extLst>
              <a:ext uri="{FF2B5EF4-FFF2-40B4-BE49-F238E27FC236}">
                <a16:creationId xmlns:a16="http://schemas.microsoft.com/office/drawing/2014/main" id="{14D41B15-4389-9246-B80B-62EFFC24F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1140" name="Rectangle 2">
            <a:extLst>
              <a:ext uri="{FF2B5EF4-FFF2-40B4-BE49-F238E27FC236}">
                <a16:creationId xmlns:a16="http://schemas.microsoft.com/office/drawing/2014/main" id="{5FF46F5A-3F8F-0F40-B2CC-E7A28D10802C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>
            <a:extLst>
              <a:ext uri="{FF2B5EF4-FFF2-40B4-BE49-F238E27FC236}">
                <a16:creationId xmlns:a16="http://schemas.microsoft.com/office/drawing/2014/main" id="{E6416B6F-56B5-2947-907B-EC37025C62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C83465-597E-ED4B-A1C8-0D0A80765A04}" type="slidenum">
              <a:rPr lang="en-GB" altLang="es-ES" sz="1300" smtClean="0"/>
              <a:pPr>
                <a:spcBef>
                  <a:spcPct val="0"/>
                </a:spcBef>
              </a:pPr>
              <a:t>44</a:t>
            </a:fld>
            <a:endParaRPr lang="en-GB" altLang="es-ES" sz="1300"/>
          </a:p>
        </p:txBody>
      </p:sp>
      <p:sp>
        <p:nvSpPr>
          <p:cNvPr id="93187" name="Text Box 1">
            <a:extLst>
              <a:ext uri="{FF2B5EF4-FFF2-40B4-BE49-F238E27FC236}">
                <a16:creationId xmlns:a16="http://schemas.microsoft.com/office/drawing/2014/main" id="{F8490BC1-0A13-A44B-8372-B9A4A10AF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3188" name="Rectangle 2">
            <a:extLst>
              <a:ext uri="{FF2B5EF4-FFF2-40B4-BE49-F238E27FC236}">
                <a16:creationId xmlns:a16="http://schemas.microsoft.com/office/drawing/2014/main" id="{BF7C04B3-195E-D545-89BF-3141AD88D7D8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>
            <a:extLst>
              <a:ext uri="{FF2B5EF4-FFF2-40B4-BE49-F238E27FC236}">
                <a16:creationId xmlns:a16="http://schemas.microsoft.com/office/drawing/2014/main" id="{B1BBBBA5-D3CD-8D47-8CAA-EFDF5EA6958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2DEF69-0DCE-F945-974A-ED2EC1315730}" type="slidenum">
              <a:rPr lang="en-GB" altLang="es-ES" sz="1300" smtClean="0"/>
              <a:pPr>
                <a:spcBef>
                  <a:spcPct val="0"/>
                </a:spcBef>
              </a:pPr>
              <a:t>45</a:t>
            </a:fld>
            <a:endParaRPr lang="en-GB" altLang="es-ES" sz="1300"/>
          </a:p>
        </p:txBody>
      </p:sp>
      <p:sp>
        <p:nvSpPr>
          <p:cNvPr id="95235" name="Text Box 1">
            <a:extLst>
              <a:ext uri="{FF2B5EF4-FFF2-40B4-BE49-F238E27FC236}">
                <a16:creationId xmlns:a16="http://schemas.microsoft.com/office/drawing/2014/main" id="{CEDCE3E0-1DD3-724E-BC2C-0775A614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5236" name="Rectangle 2">
            <a:extLst>
              <a:ext uri="{FF2B5EF4-FFF2-40B4-BE49-F238E27FC236}">
                <a16:creationId xmlns:a16="http://schemas.microsoft.com/office/drawing/2014/main" id="{DC48E9C2-26B8-644D-AD0C-E4BB8B3061B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9">
            <a:extLst>
              <a:ext uri="{FF2B5EF4-FFF2-40B4-BE49-F238E27FC236}">
                <a16:creationId xmlns:a16="http://schemas.microsoft.com/office/drawing/2014/main" id="{491625E6-C7AE-5E46-BC31-81BC67343D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D65792-5A67-BD45-9BA0-BE9BCF3A3E4A}" type="slidenum">
              <a:rPr lang="en-GB" altLang="es-ES" sz="1300" smtClean="0"/>
              <a:pPr>
                <a:spcBef>
                  <a:spcPct val="0"/>
                </a:spcBef>
              </a:pPr>
              <a:t>46</a:t>
            </a:fld>
            <a:endParaRPr lang="en-GB" altLang="es-ES" sz="1300"/>
          </a:p>
        </p:txBody>
      </p:sp>
      <p:sp>
        <p:nvSpPr>
          <p:cNvPr id="97283" name="Text Box 1">
            <a:extLst>
              <a:ext uri="{FF2B5EF4-FFF2-40B4-BE49-F238E27FC236}">
                <a16:creationId xmlns:a16="http://schemas.microsoft.com/office/drawing/2014/main" id="{A830D05A-133F-1748-9D0D-320CD7034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1AAE4379-F4E1-494F-80AF-5CCB5E7F7AC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9">
            <a:extLst>
              <a:ext uri="{FF2B5EF4-FFF2-40B4-BE49-F238E27FC236}">
                <a16:creationId xmlns:a16="http://schemas.microsoft.com/office/drawing/2014/main" id="{4C65307F-B9AB-5141-AE87-99C89A50C95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B689BD-256E-434B-BCCF-918A89A6720C}" type="slidenum">
              <a:rPr lang="en-GB" altLang="es-ES" sz="1300" smtClean="0"/>
              <a:pPr>
                <a:spcBef>
                  <a:spcPct val="0"/>
                </a:spcBef>
              </a:pPr>
              <a:t>47</a:t>
            </a:fld>
            <a:endParaRPr lang="en-GB" altLang="es-ES" sz="1300"/>
          </a:p>
        </p:txBody>
      </p:sp>
      <p:sp>
        <p:nvSpPr>
          <p:cNvPr id="99331" name="Text Box 1">
            <a:extLst>
              <a:ext uri="{FF2B5EF4-FFF2-40B4-BE49-F238E27FC236}">
                <a16:creationId xmlns:a16="http://schemas.microsoft.com/office/drawing/2014/main" id="{2D90F0CE-2D58-5D40-B3C1-972406A13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9332" name="Rectangle 2">
            <a:extLst>
              <a:ext uri="{FF2B5EF4-FFF2-40B4-BE49-F238E27FC236}">
                <a16:creationId xmlns:a16="http://schemas.microsoft.com/office/drawing/2014/main" id="{46C1E64C-8BAC-C04E-A730-0A50DD352D0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9">
            <a:extLst>
              <a:ext uri="{FF2B5EF4-FFF2-40B4-BE49-F238E27FC236}">
                <a16:creationId xmlns:a16="http://schemas.microsoft.com/office/drawing/2014/main" id="{47770903-99D6-8E40-A26C-4CEB0616CFD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B35D41-7A3E-CA4F-9A87-6775C5346D24}" type="slidenum">
              <a:rPr lang="en-GB" altLang="es-ES" sz="1300" smtClean="0"/>
              <a:pPr>
                <a:spcBef>
                  <a:spcPct val="0"/>
                </a:spcBef>
              </a:pPr>
              <a:t>48</a:t>
            </a:fld>
            <a:endParaRPr lang="en-GB" altLang="es-ES" sz="1300"/>
          </a:p>
        </p:txBody>
      </p:sp>
      <p:sp>
        <p:nvSpPr>
          <p:cNvPr id="101379" name="Text Box 1">
            <a:extLst>
              <a:ext uri="{FF2B5EF4-FFF2-40B4-BE49-F238E27FC236}">
                <a16:creationId xmlns:a16="http://schemas.microsoft.com/office/drawing/2014/main" id="{2B451714-DA93-3E4A-8BA9-1CC637B70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1380" name="Rectangle 2">
            <a:extLst>
              <a:ext uri="{FF2B5EF4-FFF2-40B4-BE49-F238E27FC236}">
                <a16:creationId xmlns:a16="http://schemas.microsoft.com/office/drawing/2014/main" id="{E8DFD90E-4C3D-0843-8083-65D5715548D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9">
            <a:extLst>
              <a:ext uri="{FF2B5EF4-FFF2-40B4-BE49-F238E27FC236}">
                <a16:creationId xmlns:a16="http://schemas.microsoft.com/office/drawing/2014/main" id="{D3C046E2-CED4-2B42-B723-26660078AE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E0E69E-2BBD-5140-B618-B7C0C6C951EB}" type="slidenum">
              <a:rPr lang="en-GB" altLang="es-ES" sz="1300" smtClean="0"/>
              <a:pPr>
                <a:spcBef>
                  <a:spcPct val="0"/>
                </a:spcBef>
              </a:pPr>
              <a:t>49</a:t>
            </a:fld>
            <a:endParaRPr lang="en-GB" altLang="es-ES" sz="1300"/>
          </a:p>
        </p:txBody>
      </p:sp>
      <p:sp>
        <p:nvSpPr>
          <p:cNvPr id="103427" name="Text Box 1">
            <a:extLst>
              <a:ext uri="{FF2B5EF4-FFF2-40B4-BE49-F238E27FC236}">
                <a16:creationId xmlns:a16="http://schemas.microsoft.com/office/drawing/2014/main" id="{698ED73B-FCC8-4F44-9125-A8BA771B5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190B18F6-A695-D14D-AD0E-5C6960595B20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>
            <a:extLst>
              <a:ext uri="{FF2B5EF4-FFF2-40B4-BE49-F238E27FC236}">
                <a16:creationId xmlns:a16="http://schemas.microsoft.com/office/drawing/2014/main" id="{E13AF37D-0542-EC41-85F8-3C1D271AF1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C0CE54-E49A-314E-8AD0-96FAC373E547}" type="slidenum">
              <a:rPr lang="en-GB" altLang="es-ES" sz="1300" smtClean="0"/>
              <a:pPr>
                <a:spcBef>
                  <a:spcPct val="0"/>
                </a:spcBef>
              </a:pPr>
              <a:t>5</a:t>
            </a:fld>
            <a:endParaRPr lang="en-GB" altLang="es-ES" sz="1300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75FD26F4-65DC-6D42-9B85-98A7FB9CF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0E1777C3-12C2-7244-AD41-9551B8B80633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9">
            <a:extLst>
              <a:ext uri="{FF2B5EF4-FFF2-40B4-BE49-F238E27FC236}">
                <a16:creationId xmlns:a16="http://schemas.microsoft.com/office/drawing/2014/main" id="{C63FF1E4-D062-884B-A750-5B9D3D790E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33B7E1-0B78-2147-AF3E-1B104275CF2F}" type="slidenum">
              <a:rPr lang="en-GB" altLang="es-ES" sz="1300" smtClean="0"/>
              <a:pPr>
                <a:spcBef>
                  <a:spcPct val="0"/>
                </a:spcBef>
              </a:pPr>
              <a:t>50</a:t>
            </a:fld>
            <a:endParaRPr lang="en-GB" altLang="es-ES" sz="1300"/>
          </a:p>
        </p:txBody>
      </p:sp>
      <p:sp>
        <p:nvSpPr>
          <p:cNvPr id="105475" name="Text Box 1">
            <a:extLst>
              <a:ext uri="{FF2B5EF4-FFF2-40B4-BE49-F238E27FC236}">
                <a16:creationId xmlns:a16="http://schemas.microsoft.com/office/drawing/2014/main" id="{049703E4-4460-9F4F-A827-24E56B16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5476" name="Rectangle 2">
            <a:extLst>
              <a:ext uri="{FF2B5EF4-FFF2-40B4-BE49-F238E27FC236}">
                <a16:creationId xmlns:a16="http://schemas.microsoft.com/office/drawing/2014/main" id="{BDCD3094-9F64-4D43-AFD8-69631434B6F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>
            <a:extLst>
              <a:ext uri="{FF2B5EF4-FFF2-40B4-BE49-F238E27FC236}">
                <a16:creationId xmlns:a16="http://schemas.microsoft.com/office/drawing/2014/main" id="{5A58DD33-E6AC-7046-AE7F-1B1F4DF9FF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075A22B-B31E-4041-83F8-F7DE2E22343B}" type="slidenum">
              <a:rPr lang="en-GB" altLang="es-ES" sz="1300" smtClean="0"/>
              <a:pPr>
                <a:spcBef>
                  <a:spcPct val="0"/>
                </a:spcBef>
              </a:pPr>
              <a:t>51</a:t>
            </a:fld>
            <a:endParaRPr lang="en-GB" altLang="es-ES" sz="1300"/>
          </a:p>
        </p:txBody>
      </p:sp>
      <p:sp>
        <p:nvSpPr>
          <p:cNvPr id="107523" name="Text Box 1">
            <a:extLst>
              <a:ext uri="{FF2B5EF4-FFF2-40B4-BE49-F238E27FC236}">
                <a16:creationId xmlns:a16="http://schemas.microsoft.com/office/drawing/2014/main" id="{894B06BF-B53E-5C49-8B27-FB7D3C8A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7524" name="Rectangle 2">
            <a:extLst>
              <a:ext uri="{FF2B5EF4-FFF2-40B4-BE49-F238E27FC236}">
                <a16:creationId xmlns:a16="http://schemas.microsoft.com/office/drawing/2014/main" id="{DB4D5A6B-C00D-EE4D-9FF1-540197B734A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9">
            <a:extLst>
              <a:ext uri="{FF2B5EF4-FFF2-40B4-BE49-F238E27FC236}">
                <a16:creationId xmlns:a16="http://schemas.microsoft.com/office/drawing/2014/main" id="{302C055E-164E-1C4F-9D09-FD71FCDDAF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4A0F63-BD11-2B47-86B5-A83371E90EB4}" type="slidenum">
              <a:rPr lang="en-GB" altLang="es-ES" sz="1300" smtClean="0"/>
              <a:pPr>
                <a:spcBef>
                  <a:spcPct val="0"/>
                </a:spcBef>
              </a:pPr>
              <a:t>52</a:t>
            </a:fld>
            <a:endParaRPr lang="en-GB" altLang="es-ES" sz="1300"/>
          </a:p>
        </p:txBody>
      </p:sp>
      <p:sp>
        <p:nvSpPr>
          <p:cNvPr id="109571" name="Text Box 1">
            <a:extLst>
              <a:ext uri="{FF2B5EF4-FFF2-40B4-BE49-F238E27FC236}">
                <a16:creationId xmlns:a16="http://schemas.microsoft.com/office/drawing/2014/main" id="{4E9DB159-4E94-3C40-B638-E6D8311F9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61F1A991-7421-EC4E-ABB8-7F28CA3AECD7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9">
            <a:extLst>
              <a:ext uri="{FF2B5EF4-FFF2-40B4-BE49-F238E27FC236}">
                <a16:creationId xmlns:a16="http://schemas.microsoft.com/office/drawing/2014/main" id="{6452C214-93DB-7847-ABFD-0EDC8F67ED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A740FC-98BD-3241-8A46-1451B5E19D66}" type="slidenum">
              <a:rPr lang="en-GB" altLang="es-ES" sz="1300" smtClean="0"/>
              <a:pPr>
                <a:spcBef>
                  <a:spcPct val="0"/>
                </a:spcBef>
              </a:pPr>
              <a:t>53</a:t>
            </a:fld>
            <a:endParaRPr lang="en-GB" altLang="es-ES" sz="1300"/>
          </a:p>
        </p:txBody>
      </p:sp>
      <p:sp>
        <p:nvSpPr>
          <p:cNvPr id="111619" name="Text Box 1">
            <a:extLst>
              <a:ext uri="{FF2B5EF4-FFF2-40B4-BE49-F238E27FC236}">
                <a16:creationId xmlns:a16="http://schemas.microsoft.com/office/drawing/2014/main" id="{9765E987-DBAD-4E4E-87EF-86D493C21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1620" name="Rectangle 2">
            <a:extLst>
              <a:ext uri="{FF2B5EF4-FFF2-40B4-BE49-F238E27FC236}">
                <a16:creationId xmlns:a16="http://schemas.microsoft.com/office/drawing/2014/main" id="{C66A2645-3581-F041-A8BA-6A88FBC1AC81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9">
            <a:extLst>
              <a:ext uri="{FF2B5EF4-FFF2-40B4-BE49-F238E27FC236}">
                <a16:creationId xmlns:a16="http://schemas.microsoft.com/office/drawing/2014/main" id="{05C95210-1B32-904A-BEE1-E805761D101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47172A-CDC8-0C44-80B5-1377CF70C123}" type="slidenum">
              <a:rPr lang="en-GB" altLang="es-ES" sz="1300" smtClean="0"/>
              <a:pPr>
                <a:spcBef>
                  <a:spcPct val="0"/>
                </a:spcBef>
              </a:pPr>
              <a:t>54</a:t>
            </a:fld>
            <a:endParaRPr lang="en-GB" altLang="es-ES" sz="1300"/>
          </a:p>
        </p:txBody>
      </p:sp>
      <p:sp>
        <p:nvSpPr>
          <p:cNvPr id="113667" name="Text Box 1">
            <a:extLst>
              <a:ext uri="{FF2B5EF4-FFF2-40B4-BE49-F238E27FC236}">
                <a16:creationId xmlns:a16="http://schemas.microsoft.com/office/drawing/2014/main" id="{54E22608-4736-8048-BBBC-15C5F945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3668" name="Rectangle 2">
            <a:extLst>
              <a:ext uri="{FF2B5EF4-FFF2-40B4-BE49-F238E27FC236}">
                <a16:creationId xmlns:a16="http://schemas.microsoft.com/office/drawing/2014/main" id="{E8772E5D-D9AA-7443-AF53-A48121887B8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9">
            <a:extLst>
              <a:ext uri="{FF2B5EF4-FFF2-40B4-BE49-F238E27FC236}">
                <a16:creationId xmlns:a16="http://schemas.microsoft.com/office/drawing/2014/main" id="{F3612F3B-140D-E141-8D4A-FDAD48FBF0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3B1FCF-BAB5-0749-9402-6BBBBA225D58}" type="slidenum">
              <a:rPr lang="en-GB" altLang="es-ES" sz="1300" smtClean="0"/>
              <a:pPr>
                <a:spcBef>
                  <a:spcPct val="0"/>
                </a:spcBef>
              </a:pPr>
              <a:t>55</a:t>
            </a:fld>
            <a:endParaRPr lang="en-GB" altLang="es-ES" sz="1300"/>
          </a:p>
        </p:txBody>
      </p:sp>
      <p:sp>
        <p:nvSpPr>
          <p:cNvPr id="115715" name="Text Box 1">
            <a:extLst>
              <a:ext uri="{FF2B5EF4-FFF2-40B4-BE49-F238E27FC236}">
                <a16:creationId xmlns:a16="http://schemas.microsoft.com/office/drawing/2014/main" id="{77E1AA45-9F92-894C-9E84-B3F44ADA9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5716" name="Rectangle 2">
            <a:extLst>
              <a:ext uri="{FF2B5EF4-FFF2-40B4-BE49-F238E27FC236}">
                <a16:creationId xmlns:a16="http://schemas.microsoft.com/office/drawing/2014/main" id="{B73FCD06-8DCF-0C40-8D4D-FE10C78549E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9">
            <a:extLst>
              <a:ext uri="{FF2B5EF4-FFF2-40B4-BE49-F238E27FC236}">
                <a16:creationId xmlns:a16="http://schemas.microsoft.com/office/drawing/2014/main" id="{4C0E9DCD-EA61-E149-A8CA-9565615E7C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612AD2-FD28-6140-80A1-685BD4AFB349}" type="slidenum">
              <a:rPr lang="en-GB" altLang="es-ES" sz="1300" smtClean="0"/>
              <a:pPr>
                <a:spcBef>
                  <a:spcPct val="0"/>
                </a:spcBef>
              </a:pPr>
              <a:t>56</a:t>
            </a:fld>
            <a:endParaRPr lang="en-GB" altLang="es-ES" sz="1300"/>
          </a:p>
        </p:txBody>
      </p:sp>
      <p:sp>
        <p:nvSpPr>
          <p:cNvPr id="117763" name="Text Box 1">
            <a:extLst>
              <a:ext uri="{FF2B5EF4-FFF2-40B4-BE49-F238E27FC236}">
                <a16:creationId xmlns:a16="http://schemas.microsoft.com/office/drawing/2014/main" id="{3E31AF7B-780F-8D4B-BEC2-0EA8B466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7764" name="Rectangle 2">
            <a:extLst>
              <a:ext uri="{FF2B5EF4-FFF2-40B4-BE49-F238E27FC236}">
                <a16:creationId xmlns:a16="http://schemas.microsoft.com/office/drawing/2014/main" id="{534FD544-222F-5242-99C4-5E88922AB53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9">
            <a:extLst>
              <a:ext uri="{FF2B5EF4-FFF2-40B4-BE49-F238E27FC236}">
                <a16:creationId xmlns:a16="http://schemas.microsoft.com/office/drawing/2014/main" id="{2CDDB34C-2A2D-ED4A-A683-D607263D003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878C68-15E7-1540-BFE4-109CA4CA235A}" type="slidenum">
              <a:rPr lang="en-GB" altLang="es-ES" sz="1300" smtClean="0"/>
              <a:pPr>
                <a:spcBef>
                  <a:spcPct val="0"/>
                </a:spcBef>
              </a:pPr>
              <a:t>57</a:t>
            </a:fld>
            <a:endParaRPr lang="en-GB" altLang="es-ES" sz="1300"/>
          </a:p>
        </p:txBody>
      </p:sp>
      <p:sp>
        <p:nvSpPr>
          <p:cNvPr id="119811" name="Text Box 1">
            <a:extLst>
              <a:ext uri="{FF2B5EF4-FFF2-40B4-BE49-F238E27FC236}">
                <a16:creationId xmlns:a16="http://schemas.microsoft.com/office/drawing/2014/main" id="{62705AEE-F55B-7247-8E36-B1032EE7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9812" name="Rectangle 2">
            <a:extLst>
              <a:ext uri="{FF2B5EF4-FFF2-40B4-BE49-F238E27FC236}">
                <a16:creationId xmlns:a16="http://schemas.microsoft.com/office/drawing/2014/main" id="{6E3D1A2D-B4DB-9740-B4DB-8D6E00103484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9">
            <a:extLst>
              <a:ext uri="{FF2B5EF4-FFF2-40B4-BE49-F238E27FC236}">
                <a16:creationId xmlns:a16="http://schemas.microsoft.com/office/drawing/2014/main" id="{E7047A9F-E5EB-5047-89FC-1B7AAA4F64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6F017E-8CFE-6641-97F1-A51465F87758}" type="slidenum">
              <a:rPr lang="en-GB" altLang="es-ES" sz="1300" smtClean="0"/>
              <a:pPr>
                <a:spcBef>
                  <a:spcPct val="0"/>
                </a:spcBef>
              </a:pPr>
              <a:t>58</a:t>
            </a:fld>
            <a:endParaRPr lang="en-GB" altLang="es-ES" sz="1300"/>
          </a:p>
        </p:txBody>
      </p:sp>
      <p:sp>
        <p:nvSpPr>
          <p:cNvPr id="121859" name="Text Box 1">
            <a:extLst>
              <a:ext uri="{FF2B5EF4-FFF2-40B4-BE49-F238E27FC236}">
                <a16:creationId xmlns:a16="http://schemas.microsoft.com/office/drawing/2014/main" id="{C42B6A2D-1317-F041-A6A0-7C973DAEF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1860" name="Rectangle 2">
            <a:extLst>
              <a:ext uri="{FF2B5EF4-FFF2-40B4-BE49-F238E27FC236}">
                <a16:creationId xmlns:a16="http://schemas.microsoft.com/office/drawing/2014/main" id="{3C2203D9-7D16-2243-B70F-F2505F7E2ED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9">
            <a:extLst>
              <a:ext uri="{FF2B5EF4-FFF2-40B4-BE49-F238E27FC236}">
                <a16:creationId xmlns:a16="http://schemas.microsoft.com/office/drawing/2014/main" id="{9168A9F1-925B-CB43-BB22-33556A8DBFD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4028C3-B78F-424A-8FEA-2FC1D2BD9E4A}" type="slidenum">
              <a:rPr lang="en-GB" altLang="es-ES" sz="1300" smtClean="0"/>
              <a:pPr>
                <a:spcBef>
                  <a:spcPct val="0"/>
                </a:spcBef>
              </a:pPr>
              <a:t>59</a:t>
            </a:fld>
            <a:endParaRPr lang="en-GB" altLang="es-ES" sz="1300"/>
          </a:p>
        </p:txBody>
      </p:sp>
      <p:sp>
        <p:nvSpPr>
          <p:cNvPr id="123907" name="Text Box 1">
            <a:extLst>
              <a:ext uri="{FF2B5EF4-FFF2-40B4-BE49-F238E27FC236}">
                <a16:creationId xmlns:a16="http://schemas.microsoft.com/office/drawing/2014/main" id="{0D7CB2FF-EA22-1A4F-8264-7FA6CADE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3908" name="Rectangle 2">
            <a:extLst>
              <a:ext uri="{FF2B5EF4-FFF2-40B4-BE49-F238E27FC236}">
                <a16:creationId xmlns:a16="http://schemas.microsoft.com/office/drawing/2014/main" id="{B5FF569F-E7AC-9A41-B3F2-F1006E6EDC6E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">
            <a:extLst>
              <a:ext uri="{FF2B5EF4-FFF2-40B4-BE49-F238E27FC236}">
                <a16:creationId xmlns:a16="http://schemas.microsoft.com/office/drawing/2014/main" id="{74EA2099-9B98-934A-81E7-EA9FE0068EA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43A33D-550F-224D-8B61-863C41BE51E7}" type="slidenum">
              <a:rPr lang="en-GB" altLang="es-ES" sz="1300" smtClean="0"/>
              <a:pPr>
                <a:spcBef>
                  <a:spcPct val="0"/>
                </a:spcBef>
              </a:pPr>
              <a:t>6</a:t>
            </a:fld>
            <a:endParaRPr lang="en-GB" altLang="es-ES" sz="1300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9C1D0272-B962-644F-A335-EBD6BCEE1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07D4103A-1B9C-2443-A69A-35E89B0178F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9">
            <a:extLst>
              <a:ext uri="{FF2B5EF4-FFF2-40B4-BE49-F238E27FC236}">
                <a16:creationId xmlns:a16="http://schemas.microsoft.com/office/drawing/2014/main" id="{F900BAC9-6F3D-CC48-8C9F-0C9001E678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E4CE6D1-CC70-8B4E-BAF6-00AAE7EE3755}" type="slidenum">
              <a:rPr lang="en-GB" altLang="es-ES" sz="1300" smtClean="0"/>
              <a:pPr>
                <a:spcBef>
                  <a:spcPct val="0"/>
                </a:spcBef>
              </a:pPr>
              <a:t>60</a:t>
            </a:fld>
            <a:endParaRPr lang="en-GB" altLang="es-ES" sz="1300"/>
          </a:p>
        </p:txBody>
      </p:sp>
      <p:sp>
        <p:nvSpPr>
          <p:cNvPr id="125955" name="Text Box 1">
            <a:extLst>
              <a:ext uri="{FF2B5EF4-FFF2-40B4-BE49-F238E27FC236}">
                <a16:creationId xmlns:a16="http://schemas.microsoft.com/office/drawing/2014/main" id="{00C34D14-DDE4-D14D-BDE5-E532CC41B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5956" name="Rectangle 2">
            <a:extLst>
              <a:ext uri="{FF2B5EF4-FFF2-40B4-BE49-F238E27FC236}">
                <a16:creationId xmlns:a16="http://schemas.microsoft.com/office/drawing/2014/main" id="{79E74532-6A18-3B4C-A8F2-AA2B52699D8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9">
            <a:extLst>
              <a:ext uri="{FF2B5EF4-FFF2-40B4-BE49-F238E27FC236}">
                <a16:creationId xmlns:a16="http://schemas.microsoft.com/office/drawing/2014/main" id="{565C0F0C-0B4C-F545-8D29-B6B7D26BFA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9E5F99A-5D2D-D349-8C32-9F32D09740E8}" type="slidenum">
              <a:rPr lang="en-GB" altLang="es-ES" sz="1300" smtClean="0"/>
              <a:pPr>
                <a:spcBef>
                  <a:spcPct val="0"/>
                </a:spcBef>
              </a:pPr>
              <a:t>61</a:t>
            </a:fld>
            <a:endParaRPr lang="en-GB" altLang="es-ES" sz="1300"/>
          </a:p>
        </p:txBody>
      </p:sp>
      <p:sp>
        <p:nvSpPr>
          <p:cNvPr id="128003" name="Text Box 1">
            <a:extLst>
              <a:ext uri="{FF2B5EF4-FFF2-40B4-BE49-F238E27FC236}">
                <a16:creationId xmlns:a16="http://schemas.microsoft.com/office/drawing/2014/main" id="{937E2CC1-DE22-3740-9B42-E81C9E96A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8004" name="Rectangle 2">
            <a:extLst>
              <a:ext uri="{FF2B5EF4-FFF2-40B4-BE49-F238E27FC236}">
                <a16:creationId xmlns:a16="http://schemas.microsoft.com/office/drawing/2014/main" id="{07EF1540-C01B-3446-9848-35C9B943C1DF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>
            <a:extLst>
              <a:ext uri="{FF2B5EF4-FFF2-40B4-BE49-F238E27FC236}">
                <a16:creationId xmlns:a16="http://schemas.microsoft.com/office/drawing/2014/main" id="{15C7F041-2C36-9F45-BE8C-C09AD4D6FF0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7D5A39-BA31-B64C-A713-F20A897EF38F}" type="slidenum">
              <a:rPr lang="en-GB" altLang="es-ES" sz="1300" smtClean="0"/>
              <a:pPr>
                <a:spcBef>
                  <a:spcPct val="0"/>
                </a:spcBef>
              </a:pPr>
              <a:t>62</a:t>
            </a:fld>
            <a:endParaRPr lang="en-GB" altLang="es-ES" sz="1300"/>
          </a:p>
        </p:txBody>
      </p:sp>
      <p:sp>
        <p:nvSpPr>
          <p:cNvPr id="130051" name="Text Box 1">
            <a:extLst>
              <a:ext uri="{FF2B5EF4-FFF2-40B4-BE49-F238E27FC236}">
                <a16:creationId xmlns:a16="http://schemas.microsoft.com/office/drawing/2014/main" id="{2E7B7216-C47F-B44C-A022-2451527D2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30052" name="Rectangle 2">
            <a:extLst>
              <a:ext uri="{FF2B5EF4-FFF2-40B4-BE49-F238E27FC236}">
                <a16:creationId xmlns:a16="http://schemas.microsoft.com/office/drawing/2014/main" id="{7B2A896D-B3D1-6840-9718-0B213FA78C32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s-ES" altLang="es-ES">
                <a:latin typeface="Times New Roman" panose="02020603050405020304" pitchFamily="18" charset="0"/>
              </a:rPr>
              <a:t>The right view. There are many ways to look at QT. Each organized around a fundamental concept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9">
            <a:extLst>
              <a:ext uri="{FF2B5EF4-FFF2-40B4-BE49-F238E27FC236}">
                <a16:creationId xmlns:a16="http://schemas.microsoft.com/office/drawing/2014/main" id="{A9996E88-58E6-7248-A829-12E22CC5DD3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802A1D-C0C9-314F-BCF2-E7DBE4996BE3}" type="slidenum">
              <a:rPr lang="en-GB" altLang="es-ES" sz="1300" smtClean="0"/>
              <a:pPr>
                <a:spcBef>
                  <a:spcPct val="0"/>
                </a:spcBef>
              </a:pPr>
              <a:t>63</a:t>
            </a:fld>
            <a:endParaRPr lang="en-GB" altLang="es-ES" sz="1300"/>
          </a:p>
        </p:txBody>
      </p:sp>
      <p:sp>
        <p:nvSpPr>
          <p:cNvPr id="132099" name="Text Box 1">
            <a:extLst>
              <a:ext uri="{FF2B5EF4-FFF2-40B4-BE49-F238E27FC236}">
                <a16:creationId xmlns:a16="http://schemas.microsoft.com/office/drawing/2014/main" id="{D33FC555-F472-A742-8C28-2E95AEC6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32100" name="Rectangle 2">
            <a:extLst>
              <a:ext uri="{FF2B5EF4-FFF2-40B4-BE49-F238E27FC236}">
                <a16:creationId xmlns:a16="http://schemas.microsoft.com/office/drawing/2014/main" id="{18CFF135-6E4E-1846-9639-88362EF53B6B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>
            <a:extLst>
              <a:ext uri="{FF2B5EF4-FFF2-40B4-BE49-F238E27FC236}">
                <a16:creationId xmlns:a16="http://schemas.microsoft.com/office/drawing/2014/main" id="{D0B3821E-6AB8-4949-8AB8-236E53195A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989687-F481-084D-A5CF-ED9DD0DE008A}" type="slidenum">
              <a:rPr lang="en-GB" altLang="es-ES" sz="1300" smtClean="0"/>
              <a:pPr>
                <a:spcBef>
                  <a:spcPct val="0"/>
                </a:spcBef>
              </a:pPr>
              <a:t>64</a:t>
            </a:fld>
            <a:endParaRPr lang="en-GB" altLang="es-ES" sz="1300"/>
          </a:p>
        </p:txBody>
      </p:sp>
      <p:sp>
        <p:nvSpPr>
          <p:cNvPr id="134147" name="Text Box 1">
            <a:extLst>
              <a:ext uri="{FF2B5EF4-FFF2-40B4-BE49-F238E27FC236}">
                <a16:creationId xmlns:a16="http://schemas.microsoft.com/office/drawing/2014/main" id="{1C87D70C-F99A-3942-9AC5-0E37A4BCA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34148" name="Rectangle 2">
            <a:extLst>
              <a:ext uri="{FF2B5EF4-FFF2-40B4-BE49-F238E27FC236}">
                <a16:creationId xmlns:a16="http://schemas.microsoft.com/office/drawing/2014/main" id="{F683BDDB-F4B7-354E-8BBC-F377AA48EFD9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>
            <a:extLst>
              <a:ext uri="{FF2B5EF4-FFF2-40B4-BE49-F238E27FC236}">
                <a16:creationId xmlns:a16="http://schemas.microsoft.com/office/drawing/2014/main" id="{561E0D1C-02BC-D74F-A812-64BBA96A69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D0159B-1273-C54C-BC5C-D4DC8F22FC97}" type="slidenum">
              <a:rPr lang="en-GB" altLang="es-ES" sz="1300" smtClean="0"/>
              <a:pPr>
                <a:spcBef>
                  <a:spcPct val="0"/>
                </a:spcBef>
              </a:pPr>
              <a:t>7</a:t>
            </a:fld>
            <a:endParaRPr lang="en-GB" altLang="es-ES" sz="1300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3074AEB5-0820-744E-8C71-879050B8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641A68FC-F18F-F34E-8118-A7083EA27DBA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>
            <a:extLst>
              <a:ext uri="{FF2B5EF4-FFF2-40B4-BE49-F238E27FC236}">
                <a16:creationId xmlns:a16="http://schemas.microsoft.com/office/drawing/2014/main" id="{2CBBB356-1473-E049-BDD6-376BE12FCC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71C239-A5DF-D34D-BFEE-F9CE18334197}" type="slidenum">
              <a:rPr lang="en-GB" altLang="es-ES" sz="1300" smtClean="0"/>
              <a:pPr>
                <a:spcBef>
                  <a:spcPct val="0"/>
                </a:spcBef>
              </a:pPr>
              <a:t>8</a:t>
            </a:fld>
            <a:endParaRPr lang="en-GB" altLang="es-ES" sz="1300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5BF398E0-0310-BC43-8396-4D59481A0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50A033B-C096-7B49-993B-77764743AB1D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>
            <a:extLst>
              <a:ext uri="{FF2B5EF4-FFF2-40B4-BE49-F238E27FC236}">
                <a16:creationId xmlns:a16="http://schemas.microsoft.com/office/drawing/2014/main" id="{318CCD16-E1B5-2E4C-8D02-A1A030B230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71550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4600" algn="l"/>
                <a:tab pos="6810375" algn="l"/>
                <a:tab pos="7297738" algn="l"/>
                <a:tab pos="7783513" algn="l"/>
                <a:tab pos="8270875" algn="l"/>
                <a:tab pos="8756650" algn="l"/>
                <a:tab pos="9244013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336FDD-6832-B640-A492-0023BE6909A5}" type="slidenum">
              <a:rPr lang="en-GB" altLang="es-ES" sz="1300" smtClean="0"/>
              <a:pPr>
                <a:spcBef>
                  <a:spcPct val="0"/>
                </a:spcBef>
              </a:pPr>
              <a:t>9</a:t>
            </a:fld>
            <a:endParaRPr lang="en-GB" altLang="es-ES" sz="1300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305BFE34-C620-0446-82E3-DFEB433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768350"/>
            <a:ext cx="473392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61000"/>
              </a:lnSpc>
              <a:spcBef>
                <a:spcPct val="0"/>
              </a:spcBef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E986667-169E-F448-9B22-C04CBB870035}"/>
              </a:ext>
            </a:extLst>
          </p:cNvPr>
          <p:cNvSpPr>
            <a:spLocks noChangeArrowheads="1"/>
          </p:cNvSpPr>
          <p:nvPr>
            <p:ph type="body"/>
          </p:nvPr>
        </p:nvSpPr>
        <p:spPr>
          <a:xfrm>
            <a:off x="709613" y="4860925"/>
            <a:ext cx="5676900" cy="460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E2D48-38D7-E943-92AD-856AE81115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2A5B2-6E3F-E847-B681-CCAD5745DB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D38FB9-1AE0-5B45-8FE6-25A3AE35793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7F8ED-B104-C948-B39D-934751F5B0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7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A500B-3314-FE42-AD43-040288E28E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0F1772-9E64-5745-8195-813B7C1108E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76B8CD-F0CF-3B46-A856-84A15023E6B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0740D-9F48-0A42-99E1-0CDD6D0632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03988" y="463550"/>
            <a:ext cx="1938337" cy="57372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65788" cy="57372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DD078-BD67-E949-9595-5C71747230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895509-E66F-5146-BE1A-EDFC144EEFE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365E8-8FE8-034E-B1FD-EF941330AD8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45D62-E1D8-C441-9652-106F94318F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9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56525" cy="14192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A06A407-BEEC-0541-9125-F3BD62189B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4F70CF-354E-CD49-BAEE-465A6189864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BB8F80-3ECD-9540-83C1-1ADCDEA98A7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BD0EB-F107-A14E-B96C-8FDE8E547E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55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8C16603-5EFA-D94C-A4C4-9B28563886B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AF3A8-A601-E44F-828F-7F7D5A55568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881BA-4E2B-A648-951B-C4F942D30E7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C249-5C1B-6044-A13F-A4A7F85C74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2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9A5B30-7D4B-974D-BCA4-5380E0FF51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369A2-0128-A24B-B2AB-5B6C516125D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9201F-0D41-354E-AD27-73D00FFB45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0615-7FAC-3445-BB0A-FC41A3A7A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4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C00E74-5C4A-9547-BB3C-CC712C7462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F64C5-518C-1C42-8951-5810FD39C70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32098-E134-CF48-8C96-F0E8EFAEB12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F2C74-C5F1-444E-B459-BB9ACA0A5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3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2063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0263" y="1981200"/>
            <a:ext cx="3802062" cy="421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38E88FE-DEAD-9840-9940-9D93B949F5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1CBB32-5B87-B749-916B-7DA8EABFDF8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16C3781-7876-7A42-A0A9-3749EA19486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0F71A-6A95-6644-B95C-F445EE15E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9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D50E3AC-1FC9-9F4A-8DF2-5B3E8A907C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9229FEA-D250-F84A-9C7C-DC8842376CB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E2FEB38-BA10-E441-93F5-6B33E9C841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D7D1-72AC-A140-BC90-C14E11ABE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0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8F513C-FAEA-7E4A-A556-5188C59EA7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5DEFF3-2490-3B40-A186-85249460BE2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CB7295-C3A1-2F4B-8A98-1DEF3163E68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A4F1-62A4-B54E-A0EA-8BABCF6F45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4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3C7887A-E853-B44D-94F0-754DAD428E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6A19319-B9BD-394D-8ABF-43C2B758AAF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0D39DD-2160-CC44-B558-E74473040A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2758-3E63-9B48-B830-55578277E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3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368A2E-2CAC-BD4E-911E-56C47B3C7E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67991F8-3209-DF4F-98F4-A940A351558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CDDEA61-DE9E-874A-85E8-0D54576EDBB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20FA9-5AC5-D14F-B42A-E48F726D31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15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757E13-DB1C-CB46-9EF5-883736D787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3C609BF-8DD2-214D-827D-9AE3A244BBB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C199FB-19CC-F04E-AA00-B087D3FD5B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D188-0A6E-A245-9EA8-118B94012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749577C-2D5F-D04E-9524-59613DD33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565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A23B6797-B324-0247-97C1-854E0DE40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65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ES"/>
              <a:t>Pulse para editar los formatos del texto del esquema</a:t>
            </a:r>
          </a:p>
          <a:p>
            <a:pPr lvl="1"/>
            <a:r>
              <a:rPr lang="en-GB" altLang="es-ES"/>
              <a:t>Segundo nivel del esquema</a:t>
            </a:r>
          </a:p>
          <a:p>
            <a:pPr lvl="2"/>
            <a:r>
              <a:rPr lang="en-GB" altLang="es-ES"/>
              <a:t>Tercer nivel del esquema</a:t>
            </a:r>
          </a:p>
          <a:p>
            <a:pPr lvl="3"/>
            <a:r>
              <a:rPr lang="en-GB" altLang="es-ES"/>
              <a:t>Cuarto nivel del esquema</a:t>
            </a:r>
          </a:p>
          <a:p>
            <a:pPr lvl="4"/>
            <a:r>
              <a:rPr lang="en-GB" altLang="es-ES"/>
              <a:t>Quinto nivel del esquema</a:t>
            </a:r>
          </a:p>
          <a:p>
            <a:pPr lvl="4"/>
            <a:r>
              <a:rPr lang="en-GB" altLang="es-ES"/>
              <a:t>Sexto nivel del esquema</a:t>
            </a:r>
          </a:p>
          <a:p>
            <a:pPr lvl="4"/>
            <a:r>
              <a:rPr lang="en-GB" altLang="es-ES"/>
              <a:t>Séptimo nivel del esquema</a:t>
            </a:r>
          </a:p>
          <a:p>
            <a:pPr lvl="4"/>
            <a:r>
              <a:rPr lang="en-GB" altLang="es-ES"/>
              <a:t>Octavo nivel del esquema</a:t>
            </a:r>
          </a:p>
          <a:p>
            <a:pPr lvl="4"/>
            <a:r>
              <a:rPr lang="en-GB" altLang="es-ES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FDBF44-B3CA-4212-A167-1ED7163F4F8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891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B5CC694-8684-4049-AA6A-7C3DA95F6CF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60605D-40E9-4F5E-AF8B-AA1BAE44BD5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89125" cy="44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A10345-EACB-824D-B351-6852CCAFB6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2pPr>
      <a:lvl3pPr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3pPr>
      <a:lvl4pPr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4pPr>
      <a:lvl5pPr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457200"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914400"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1371600"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1828800" algn="ctr" defTabSz="449263" rtl="0" eaLnBrk="0" fontAlgn="base" hangingPunct="0">
        <a:lnSpc>
          <a:spcPct val="6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27025" indent="-327025" algn="l" defTabSz="449263" rtl="0" eaLnBrk="0" fontAlgn="base" hangingPunct="0">
        <a:lnSpc>
          <a:spcPct val="6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27075" indent="-269875" algn="l" defTabSz="449263" rtl="0" eaLnBrk="0" fontAlgn="base" hangingPunct="0">
        <a:lnSpc>
          <a:spcPct val="6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6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6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6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6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6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6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6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mineco.gob.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C57D18E7-333C-4957-9419-6CB3EEA33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09863"/>
            <a:ext cx="8134350" cy="2087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27025" indent="-327025" algn="l" defTabSz="449263" rtl="0" eaLnBrk="0" fontAlgn="base" hangingPunct="0">
              <a:lnSpc>
                <a:spcPct val="61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27075" indent="-269875" algn="l" defTabSz="449263" rtl="0" eaLnBrk="0" fontAlgn="base" hangingPunct="0">
              <a:lnSpc>
                <a:spcPct val="61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61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»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 algn="ctr">
              <a:lnSpc>
                <a:spcPct val="9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n-GB" altLang="es-ES" sz="2400" kern="0" dirty="0">
                <a:latin typeface="Arial" panose="020B0604020202020204" pitchFamily="34" charset="0"/>
                <a:ea typeface="SimSun" panose="02010600030101010101" pitchFamily="2" charset="-122"/>
              </a:rPr>
              <a:t>Adán Cabello</a:t>
            </a:r>
          </a:p>
          <a:p>
            <a:pPr marL="457200" lvl="1" indent="0" algn="ctr">
              <a:lnSpc>
                <a:spcPct val="90000"/>
              </a:lnSpc>
              <a:spcBef>
                <a:spcPts val="600"/>
              </a:spcBef>
              <a:buFont typeface="Times New Roman" pitchFamily="18" charset="0"/>
              <a:buNone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/>
            </a:pPr>
            <a:r>
              <a:rPr lang="en-GB" altLang="es-ES" sz="2400" kern="0" dirty="0">
                <a:latin typeface="Arial" panose="020B0604020202020204" pitchFamily="34" charset="0"/>
                <a:ea typeface="SimSun" panose="02010600030101010101" pitchFamily="2" charset="-122"/>
              </a:rPr>
              <a:t>University of Seville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97BC295-19BA-4F47-B1DF-2C9695CDC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062038"/>
            <a:ext cx="8497887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0000FF"/>
              </a:buClr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s-ES" sz="3000">
                <a:solidFill>
                  <a:srgbClr val="0000FF"/>
                </a:solidFill>
                <a:latin typeface="Arial" panose="020B0604020202020204" pitchFamily="34" charset="0"/>
                <a:ea typeface="SimSun" panose="02010600030101010101" pitchFamily="2" charset="-122"/>
                <a:cs typeface="Lucida Sans Unicode" panose="020B0602030504020204" pitchFamily="34" charset="0"/>
              </a:rPr>
              <a:t> The totalitarian principle explains quantum correlations</a:t>
            </a:r>
            <a:endParaRPr lang="en-GB" altLang="es-ES" sz="3200">
              <a:solidFill>
                <a:srgbClr val="0000FF"/>
              </a:solidFill>
              <a:latin typeface="Arial" panose="020B0604020202020204" pitchFamily="34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  <p:sp>
        <p:nvSpPr>
          <p:cNvPr id="4100" name="1 Rectángulo">
            <a:extLst>
              <a:ext uri="{FF2B5EF4-FFF2-40B4-BE49-F238E27FC236}">
                <a16:creationId xmlns:a16="http://schemas.microsoft.com/office/drawing/2014/main" id="{DACD5AA3-6E40-9A48-9769-5082D847E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4948238"/>
            <a:ext cx="4186238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4101" name="Imagen 3">
            <a:extLst>
              <a:ext uri="{FF2B5EF4-FFF2-40B4-BE49-F238E27FC236}">
                <a16:creationId xmlns:a16="http://schemas.microsoft.com/office/drawing/2014/main" id="{921DBECC-3A9D-F444-8EAC-1E1620436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4292600"/>
            <a:ext cx="2568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Ministerio de Economía y Competitividad - Gobierno de España">
            <a:hlinkClick r:id="rId4" tooltip="Ministerio de Economía y Competitividad - Gobierno de España"/>
            <a:extLst>
              <a:ext uri="{FF2B5EF4-FFF2-40B4-BE49-F238E27FC236}">
                <a16:creationId xmlns:a16="http://schemas.microsoft.com/office/drawing/2014/main" id="{65B6E5E5-68C2-9E42-9FD4-8FD29CCFD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2600"/>
            <a:ext cx="267811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Resultado de imagen de kaw wallenberg">
            <a:extLst>
              <a:ext uri="{FF2B5EF4-FFF2-40B4-BE49-F238E27FC236}">
                <a16:creationId xmlns:a16="http://schemas.microsoft.com/office/drawing/2014/main" id="{F402E86D-889B-6841-89BE-4F840331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25" y="4125913"/>
            <a:ext cx="22510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4">
            <a:extLst>
              <a:ext uri="{FF2B5EF4-FFF2-40B4-BE49-F238E27FC236}">
                <a16:creationId xmlns:a16="http://schemas.microsoft.com/office/drawing/2014/main" id="{1D6C77AD-77D4-F14C-98F3-BB77F65B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732463"/>
            <a:ext cx="9001125" cy="792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</a:pPr>
            <a:r>
              <a:rPr lang="en-US" altLang="es-ES" sz="1800" i="1">
                <a:latin typeface="Arial" panose="020B0604020202020204" pitchFamily="34" charset="0"/>
                <a:ea typeface="SimSun" panose="02010600030101010101" pitchFamily="2" charset="-122"/>
                <a:cs typeface="Lucida Sans Unicode" panose="020B0602030504020204" pitchFamily="34" charset="0"/>
              </a:rPr>
              <a:t>Purdue Winer Memorial Lectures 2018: Probability and Contextuality,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</a:pPr>
            <a:r>
              <a:rPr lang="en-US" altLang="es-ES" sz="1800" i="1">
                <a:latin typeface="Arial" panose="020B0604020202020204" pitchFamily="34" charset="0"/>
                <a:ea typeface="SimSun" panose="02010600030101010101" pitchFamily="2" charset="-122"/>
                <a:cs typeface="Lucida Sans Unicode" panose="020B0602030504020204" pitchFamily="34" charset="0"/>
              </a:rPr>
              <a:t>Purdue University, West Lafayette, Indiana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</a:pPr>
            <a:r>
              <a:rPr lang="en-US" altLang="es-ES" sz="1800" i="1">
                <a:latin typeface="Arial" panose="020B0604020202020204" pitchFamily="34" charset="0"/>
                <a:ea typeface="SimSun" panose="02010600030101010101" pitchFamily="2" charset="-122"/>
                <a:cs typeface="Lucida Sans Unicode" panose="020B0602030504020204" pitchFamily="34" charset="0"/>
              </a:rPr>
              <a:t>November 9, 2018</a:t>
            </a:r>
            <a:endParaRPr lang="en-GB" altLang="es-ES" sz="1800" i="1">
              <a:latin typeface="Arial" panose="020B0604020202020204" pitchFamily="34" charset="0"/>
              <a:ea typeface="SimSun" panose="02010600030101010101" pitchFamily="2" charset="-122"/>
              <a:cs typeface="Lucida Sans Unicode" panose="020B06020305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2DE9BF98-F872-7640-8A0E-247686F7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CF3EB34B-B519-F348-8B42-F853176E0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62659CE-9AC8-EE4B-83C7-6283231C6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5060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Which behaviors are physical?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22534" name="Rectangle 2">
            <a:extLst>
              <a:ext uri="{FF2B5EF4-FFF2-40B4-BE49-F238E27FC236}">
                <a16:creationId xmlns:a16="http://schemas.microsoft.com/office/drawing/2014/main" id="{235F1381-0D4D-3441-8A4C-D589D5135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22535" name="Picture 2">
            <a:extLst>
              <a:ext uri="{FF2B5EF4-FFF2-40B4-BE49-F238E27FC236}">
                <a16:creationId xmlns:a16="http://schemas.microsoft.com/office/drawing/2014/main" id="{D44130A3-AA52-E442-9322-4EC3F190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46188"/>
            <a:ext cx="3671888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814C0D7E-004C-BC4D-8F66-BF9E63959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4579" name="Line 3">
            <a:extLst>
              <a:ext uri="{FF2B5EF4-FFF2-40B4-BE49-F238E27FC236}">
                <a16:creationId xmlns:a16="http://schemas.microsoft.com/office/drawing/2014/main" id="{C3C5061C-B2CC-5B42-91B6-A96505BB6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958A0255-F698-DB48-87F4-FF1925278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5060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Which behaviors are physical?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E493B37D-A667-7B49-A15A-8C5D0C22C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24583" name="Picture 1">
            <a:extLst>
              <a:ext uri="{FF2B5EF4-FFF2-40B4-BE49-F238E27FC236}">
                <a16:creationId xmlns:a16="http://schemas.microsoft.com/office/drawing/2014/main" id="{D135907E-21AE-5349-A7A6-8874CD8A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887663"/>
            <a:ext cx="55943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68E01682-10C1-1A43-8DD9-3F476FF82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2759075"/>
            <a:ext cx="1757363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4800">
                <a:solidFill>
                  <a:srgbClr val="FF0000"/>
                </a:solidFill>
                <a:latin typeface="Arial" panose="020B0604020202020204" pitchFamily="34" charset="0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F1716424-1E68-B346-B65B-8626178B9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8A3A66D8-DDCD-1645-8EB3-7BADA0214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8E0AC0AC-C519-9D42-8AA4-17DAF240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1479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Axiom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FA802976-FFD9-0646-83CE-40D95EC00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28679" name="Picture 8" descr="Resultado de imagen">
            <a:extLst>
              <a:ext uri="{FF2B5EF4-FFF2-40B4-BE49-F238E27FC236}">
                <a16:creationId xmlns:a16="http://schemas.microsoft.com/office/drawing/2014/main" id="{5B447798-CB3F-BE42-8360-F033B2C5E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716338"/>
            <a:ext cx="27400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Murray Gell-Mann Caltech Conference Murray GellMann">
            <a:extLst>
              <a:ext uri="{FF2B5EF4-FFF2-40B4-BE49-F238E27FC236}">
                <a16:creationId xmlns:a16="http://schemas.microsoft.com/office/drawing/2014/main" id="{77F5C6DA-A40A-AB4F-A963-3A9081E16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2997200"/>
            <a:ext cx="2868612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Imagen 1">
            <a:extLst>
              <a:ext uri="{FF2B5EF4-FFF2-40B4-BE49-F238E27FC236}">
                <a16:creationId xmlns:a16="http://schemas.microsoft.com/office/drawing/2014/main" id="{5A62385B-E246-7D4B-BF4D-1D503FCC6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28775"/>
            <a:ext cx="57721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431AC918-F4E4-1F42-9EB1-8AD55321F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0723" name="Line 3">
            <a:extLst>
              <a:ext uri="{FF2B5EF4-FFF2-40B4-BE49-F238E27FC236}">
                <a16:creationId xmlns:a16="http://schemas.microsoft.com/office/drawing/2014/main" id="{40D0FA13-A3C6-BB41-903F-E2075DDA7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C77E919A-97C9-CA4D-BB58-A0464F1A9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12017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Result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D3309CDF-2C1C-E44F-9C7D-C4AAB00A8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30727" name="Imagen 8">
            <a:extLst>
              <a:ext uri="{FF2B5EF4-FFF2-40B4-BE49-F238E27FC236}">
                <a16:creationId xmlns:a16="http://schemas.microsoft.com/office/drawing/2014/main" id="{E7DFCC26-4FA3-EF44-85CB-08DBAFA0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28775"/>
            <a:ext cx="57721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Imagen 1">
            <a:extLst>
              <a:ext uri="{FF2B5EF4-FFF2-40B4-BE49-F238E27FC236}">
                <a16:creationId xmlns:a16="http://schemas.microsoft.com/office/drawing/2014/main" id="{5B3C5C77-409E-8440-8682-886473ADF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860800"/>
            <a:ext cx="5854700" cy="95408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>
            <a:extLst>
              <a:ext uri="{FF2B5EF4-FFF2-40B4-BE49-F238E27FC236}">
                <a16:creationId xmlns:a16="http://schemas.microsoft.com/office/drawing/2014/main" id="{0F42B7AA-D265-3A46-B59A-F2707A96D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636838"/>
            <a:ext cx="53006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es-ES" sz="2800">
                <a:solidFill>
                  <a:srgbClr val="FF0000"/>
                </a:solidFill>
                <a:latin typeface="Arial" panose="020B0604020202020204" pitchFamily="34" charset="0"/>
              </a:rPr>
              <a:t>The physical origin of quantum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s-ES" sz="2800">
                <a:solidFill>
                  <a:srgbClr val="FF0000"/>
                </a:solidFill>
                <a:latin typeface="Arial" panose="020B0604020202020204" pitchFamily="34" charset="0"/>
              </a:rPr>
              <a:t>nonlocality and contextuality”,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0000"/>
                </a:solidFill>
                <a:latin typeface="Arial" panose="020B0604020202020204" pitchFamily="34" charset="0"/>
              </a:rPr>
              <a:t>arXiv:1801.06347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24F744D2-1CDF-4A48-81D9-FCC676DBD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E8A2CDEE-7D15-A14A-9044-46DF5C29AB9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B0709EB6-D6E1-7140-85C0-178EF2D50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3319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Graph of exclusivity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79CEE909-19CA-194F-80DA-49E1138AD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34823" name="Picture 1">
            <a:extLst>
              <a:ext uri="{FF2B5EF4-FFF2-40B4-BE49-F238E27FC236}">
                <a16:creationId xmlns:a16="http://schemas.microsoft.com/office/drawing/2014/main" id="{C6DF0359-5589-5145-9C3F-00E2399E5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241550"/>
            <a:ext cx="57181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FFEDEF65-E45B-4C4B-B9CA-5DA85646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0084B802-046B-324F-AC33-F227DAED7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A9CD4627-3DAD-4844-8C22-A892012D1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098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Exclusivity is operational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711737B3-B13D-1F45-9E9F-419D0287F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36871" name="Picture 1">
            <a:extLst>
              <a:ext uri="{FF2B5EF4-FFF2-40B4-BE49-F238E27FC236}">
                <a16:creationId xmlns:a16="http://schemas.microsoft.com/office/drawing/2014/main" id="{4E9D37C2-E47D-9D47-86C3-9095A398D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457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1">
            <a:extLst>
              <a:ext uri="{FF2B5EF4-FFF2-40B4-BE49-F238E27FC236}">
                <a16:creationId xmlns:a16="http://schemas.microsoft.com/office/drawing/2014/main" id="{18008106-AACA-464D-B6B1-27487B524A87}"/>
              </a:ext>
            </a:extLst>
          </p:cNvPr>
          <p:cNvSpPr/>
          <p:nvPr/>
        </p:nvSpPr>
        <p:spPr bwMode="auto">
          <a:xfrm>
            <a:off x="2843213" y="4776788"/>
            <a:ext cx="2449512" cy="12652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D4818C97-DE90-4A1E-BE76-E6C9AC89C00A}"/>
              </a:ext>
            </a:extLst>
          </p:cNvPr>
          <p:cNvSpPr/>
          <p:nvPr/>
        </p:nvSpPr>
        <p:spPr bwMode="auto">
          <a:xfrm>
            <a:off x="2030413" y="4327525"/>
            <a:ext cx="2447925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9647CE23-C7C8-4127-AB90-ECDA1916F988}"/>
              </a:ext>
            </a:extLst>
          </p:cNvPr>
          <p:cNvSpPr/>
          <p:nvPr/>
        </p:nvSpPr>
        <p:spPr bwMode="auto">
          <a:xfrm>
            <a:off x="3808413" y="4959350"/>
            <a:ext cx="2447925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B815440E-1B12-1044-A23C-3B98151E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2297D979-11BC-3848-879E-5295DD885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C0BC862A-B597-0C43-9C29-6AD1FF352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18811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Example 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38918" name="Rectangle 2">
            <a:extLst>
              <a:ext uri="{FF2B5EF4-FFF2-40B4-BE49-F238E27FC236}">
                <a16:creationId xmlns:a16="http://schemas.microsoft.com/office/drawing/2014/main" id="{AE9AB72B-9D16-4C49-A3F0-E157E903C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38919" name="Picture 1">
            <a:extLst>
              <a:ext uri="{FF2B5EF4-FFF2-40B4-BE49-F238E27FC236}">
                <a16:creationId xmlns:a16="http://schemas.microsoft.com/office/drawing/2014/main" id="{6F7B18AC-23CE-0D48-9A0A-5D03B41B6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457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1">
            <a:extLst>
              <a:ext uri="{FF2B5EF4-FFF2-40B4-BE49-F238E27FC236}">
                <a16:creationId xmlns:a16="http://schemas.microsoft.com/office/drawing/2014/main" id="{18008106-AACA-464D-B6B1-27487B524A87}"/>
              </a:ext>
            </a:extLst>
          </p:cNvPr>
          <p:cNvSpPr/>
          <p:nvPr/>
        </p:nvSpPr>
        <p:spPr bwMode="auto">
          <a:xfrm>
            <a:off x="2843213" y="4776788"/>
            <a:ext cx="2449512" cy="12652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D4818C97-DE90-4A1E-BE76-E6C9AC89C00A}"/>
              </a:ext>
            </a:extLst>
          </p:cNvPr>
          <p:cNvSpPr/>
          <p:nvPr/>
        </p:nvSpPr>
        <p:spPr bwMode="auto">
          <a:xfrm>
            <a:off x="2030413" y="4327525"/>
            <a:ext cx="2447925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9647CE23-C7C8-4127-AB90-ECDA1916F988}"/>
              </a:ext>
            </a:extLst>
          </p:cNvPr>
          <p:cNvSpPr/>
          <p:nvPr/>
        </p:nvSpPr>
        <p:spPr bwMode="auto">
          <a:xfrm>
            <a:off x="3808413" y="4959350"/>
            <a:ext cx="2447925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38923" name="Imagen 12">
            <a:extLst>
              <a:ext uri="{FF2B5EF4-FFF2-40B4-BE49-F238E27FC236}">
                <a16:creationId xmlns:a16="http://schemas.microsoft.com/office/drawing/2014/main" id="{E0CA3D0A-B636-0748-A241-B261C52DE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237163"/>
            <a:ext cx="56896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AEF3584E-E1E8-8F47-A046-C78A9E68F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0963" name="Line 3">
            <a:extLst>
              <a:ext uri="{FF2B5EF4-FFF2-40B4-BE49-F238E27FC236}">
                <a16:creationId xmlns:a16="http://schemas.microsoft.com/office/drawing/2014/main" id="{EA4380FC-C564-4648-9841-5AF688408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45D3CE1A-5B38-6E41-A369-A4DBABBC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098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Exclusivity is operational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A0F362E0-E455-5E45-9BCE-7734A5A2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40967" name="Picture 1">
            <a:extLst>
              <a:ext uri="{FF2B5EF4-FFF2-40B4-BE49-F238E27FC236}">
                <a16:creationId xmlns:a16="http://schemas.microsoft.com/office/drawing/2014/main" id="{50B1AA1C-5C76-6746-853C-5C78E8CBE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457825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A5B69409-BCDA-514A-A51B-C64BB9627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759075"/>
            <a:ext cx="568166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0000"/>
                </a:solidFill>
                <a:latin typeface="Arial" panose="020B0604020202020204" pitchFamily="34" charset="0"/>
              </a:rPr>
              <a:t>The problem of the </a:t>
            </a:r>
            <a:r>
              <a:rPr lang="en-GB" altLang="es-ES" sz="2800" i="1">
                <a:solidFill>
                  <a:srgbClr val="FF0000"/>
                </a:solidFill>
                <a:latin typeface="Arial" panose="020B0604020202020204" pitchFamily="34" charset="0"/>
              </a:rPr>
              <a:t>physical</a:t>
            </a:r>
            <a:r>
              <a:rPr lang="en-GB" altLang="es-ES" sz="2800">
                <a:solidFill>
                  <a:srgbClr val="FF0000"/>
                </a:solidFill>
                <a:latin typeface="Arial" panose="020B0604020202020204" pitchFamily="34" charset="0"/>
              </a:rPr>
              <a:t> origin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0000"/>
                </a:solidFill>
                <a:latin typeface="Arial" panose="020B0604020202020204" pitchFamily="34" charset="0"/>
              </a:rPr>
              <a:t>of quantum correlations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9B4697B-8FE4-EC40-AF2E-1F2FE1C90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20E49B3D-48BB-1F4B-9D7F-DA1FE6AEA66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42ED40FF-1916-3446-AE45-FBF341652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098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Exclusivity is operational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375A988B-44B0-6F44-A91F-B85D6CE24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43015" name="Picture 1">
            <a:extLst>
              <a:ext uri="{FF2B5EF4-FFF2-40B4-BE49-F238E27FC236}">
                <a16:creationId xmlns:a16="http://schemas.microsoft.com/office/drawing/2014/main" id="{61AF9EB9-57F5-AD46-A482-CF048561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862138"/>
            <a:ext cx="53911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AA97585E-FA74-D24C-9766-06ADAC775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E63AF8CB-1E16-0541-AFC9-E84E78F5CE2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8B8F1327-FB09-1146-A8E1-E893C99F6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6180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Probability assignment for an E graph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BF28684-2E1E-2947-B66B-901E433E1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45063" name="Imagen 1">
            <a:extLst>
              <a:ext uri="{FF2B5EF4-FFF2-40B4-BE49-F238E27FC236}">
                <a16:creationId xmlns:a16="http://schemas.microsoft.com/office/drawing/2014/main" id="{1EA8EED5-B921-0245-A464-DDD993EA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849438"/>
            <a:ext cx="570547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7DA6FB96-B97F-4248-AD67-7568093D3932}"/>
              </a:ext>
            </a:extLst>
          </p:cNvPr>
          <p:cNvSpPr/>
          <p:nvPr/>
        </p:nvSpPr>
        <p:spPr bwMode="auto">
          <a:xfrm>
            <a:off x="6877050" y="2628900"/>
            <a:ext cx="1727200" cy="8175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86E1F8E0-D728-1D42-A64B-02DB35650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626FBA3B-48AE-8B4A-948A-8F575398949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5C0C9C95-383A-5345-A2F2-790940D45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8184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The set of probability assigments for an E graph</a:t>
            </a:r>
          </a:p>
        </p:txBody>
      </p:sp>
      <p:sp>
        <p:nvSpPr>
          <p:cNvPr id="47109" name="Rectangle 2">
            <a:extLst>
              <a:ext uri="{FF2B5EF4-FFF2-40B4-BE49-F238E27FC236}">
                <a16:creationId xmlns:a16="http://schemas.microsoft.com/office/drawing/2014/main" id="{7C478123-D94B-B343-A687-9A7CA5705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73A5102-D5A6-4569-8E3B-49559D8AF157}"/>
              </a:ext>
            </a:extLst>
          </p:cNvPr>
          <p:cNvSpPr/>
          <p:nvPr/>
        </p:nvSpPr>
        <p:spPr bwMode="auto">
          <a:xfrm>
            <a:off x="1187450" y="2060575"/>
            <a:ext cx="3097213" cy="32337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47111" name="Imagen 2">
            <a:extLst>
              <a:ext uri="{FF2B5EF4-FFF2-40B4-BE49-F238E27FC236}">
                <a16:creationId xmlns:a16="http://schemas.microsoft.com/office/drawing/2014/main" id="{C2B0DEA4-EB9B-0747-9111-237F83FE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2678113"/>
            <a:ext cx="578643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AB41F4CE-37ED-284F-89D5-8FEF722AD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A40E9A15-B004-E542-985C-70983D523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3A300FFA-158F-7D4A-BBBF-05AC6DEFC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462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“Not inconsistent” behavior</a:t>
            </a:r>
          </a:p>
        </p:txBody>
      </p:sp>
      <p:sp>
        <p:nvSpPr>
          <p:cNvPr id="49157" name="Rectangle 2">
            <a:extLst>
              <a:ext uri="{FF2B5EF4-FFF2-40B4-BE49-F238E27FC236}">
                <a16:creationId xmlns:a16="http://schemas.microsoft.com/office/drawing/2014/main" id="{AFBEF6A3-BCBF-F440-98C2-5761BEAD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49158" name="Picture 1">
            <a:extLst>
              <a:ext uri="{FF2B5EF4-FFF2-40B4-BE49-F238E27FC236}">
                <a16:creationId xmlns:a16="http://schemas.microsoft.com/office/drawing/2014/main" id="{7EDFF727-F598-5F44-AE13-2343B7AE5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276475"/>
            <a:ext cx="56896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2">
            <a:extLst>
              <a:ext uri="{FF2B5EF4-FFF2-40B4-BE49-F238E27FC236}">
                <a16:creationId xmlns:a16="http://schemas.microsoft.com/office/drawing/2014/main" id="{2AD3F7B1-3CC0-A946-9C5F-49CA6486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405313"/>
            <a:ext cx="5664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28B1C8B2-71CC-B04E-9BB0-3D71C690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617B1938-5979-E749-A3EE-AC6BDCCCCE9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261A66EC-E4D6-C348-82CB-EF2571D22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462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“Not inconsistent” behavior</a:t>
            </a:r>
          </a:p>
        </p:txBody>
      </p:sp>
      <p:sp>
        <p:nvSpPr>
          <p:cNvPr id="51205" name="Rectangle 2">
            <a:extLst>
              <a:ext uri="{FF2B5EF4-FFF2-40B4-BE49-F238E27FC236}">
                <a16:creationId xmlns:a16="http://schemas.microsoft.com/office/drawing/2014/main" id="{9090B100-3D14-8149-8566-123DD4069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51206" name="Imagen 1">
            <a:extLst>
              <a:ext uri="{FF2B5EF4-FFF2-40B4-BE49-F238E27FC236}">
                <a16:creationId xmlns:a16="http://schemas.microsoft.com/office/drawing/2014/main" id="{0ECBFFF6-91E7-164D-B8DC-5675F30E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770063"/>
            <a:ext cx="5730875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00514704-2B2D-9D4C-95A6-973FA20F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3251" name="Line 3">
            <a:extLst>
              <a:ext uri="{FF2B5EF4-FFF2-40B4-BE49-F238E27FC236}">
                <a16:creationId xmlns:a16="http://schemas.microsoft.com/office/drawing/2014/main" id="{DD5EA514-8D71-0C46-8492-124B26171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F4CA1BCB-F7E1-AA49-AEF1-A1C14C953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462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“Not inconsistent” behavior</a:t>
            </a:r>
          </a:p>
        </p:txBody>
      </p:sp>
      <p:sp>
        <p:nvSpPr>
          <p:cNvPr id="53253" name="Rectangle 2">
            <a:extLst>
              <a:ext uri="{FF2B5EF4-FFF2-40B4-BE49-F238E27FC236}">
                <a16:creationId xmlns:a16="http://schemas.microsoft.com/office/drawing/2014/main" id="{AFB23577-9C8D-3145-AA0A-F33880735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53254" name="Imagen 1">
            <a:extLst>
              <a:ext uri="{FF2B5EF4-FFF2-40B4-BE49-F238E27FC236}">
                <a16:creationId xmlns:a16="http://schemas.microsoft.com/office/drawing/2014/main" id="{15AFF901-DF60-4248-8404-35A94060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171700"/>
            <a:ext cx="57181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A40CD402-7F80-D340-BD6E-7695889D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5299" name="Line 3">
            <a:extLst>
              <a:ext uri="{FF2B5EF4-FFF2-40B4-BE49-F238E27FC236}">
                <a16:creationId xmlns:a16="http://schemas.microsoft.com/office/drawing/2014/main" id="{F7087B04-931A-F246-98F9-B835A2F35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01A876CC-5EFC-F345-919A-72E4CD04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3956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Steps 1 &amp; 2 of the proof</a:t>
            </a:r>
          </a:p>
        </p:txBody>
      </p:sp>
      <p:sp>
        <p:nvSpPr>
          <p:cNvPr id="55301" name="Rectangle 2">
            <a:extLst>
              <a:ext uri="{FF2B5EF4-FFF2-40B4-BE49-F238E27FC236}">
                <a16:creationId xmlns:a16="http://schemas.microsoft.com/office/drawing/2014/main" id="{ED78C4B0-C6F9-DA47-B7AC-368F5E253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55302" name="Picture 2">
            <a:extLst>
              <a:ext uri="{FF2B5EF4-FFF2-40B4-BE49-F238E27FC236}">
                <a16:creationId xmlns:a16="http://schemas.microsoft.com/office/drawing/2014/main" id="{B730F5B8-A7D7-1C4A-A7B2-9F092A8C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420938"/>
            <a:ext cx="5772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3">
            <a:extLst>
              <a:ext uri="{FF2B5EF4-FFF2-40B4-BE49-F238E27FC236}">
                <a16:creationId xmlns:a16="http://schemas.microsoft.com/office/drawing/2014/main" id="{8D44BECF-9EA3-EA48-9272-964621E2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3789363"/>
            <a:ext cx="5799137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>
            <a:extLst>
              <a:ext uri="{FF2B5EF4-FFF2-40B4-BE49-F238E27FC236}">
                <a16:creationId xmlns:a16="http://schemas.microsoft.com/office/drawing/2014/main" id="{6975B6B6-75AF-6C46-9C99-348C00C0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7347" name="Line 3">
            <a:extLst>
              <a:ext uri="{FF2B5EF4-FFF2-40B4-BE49-F238E27FC236}">
                <a16:creationId xmlns:a16="http://schemas.microsoft.com/office/drawing/2014/main" id="{3473034E-5BD0-4144-B4AC-C97297CAA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29BD6BB9-79A8-E743-AC26-4C820BC31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3561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Steps 3, 4 &amp; 5 of the proof</a:t>
            </a:r>
          </a:p>
        </p:txBody>
      </p:sp>
      <p:sp>
        <p:nvSpPr>
          <p:cNvPr id="57349" name="Rectangle 2">
            <a:extLst>
              <a:ext uri="{FF2B5EF4-FFF2-40B4-BE49-F238E27FC236}">
                <a16:creationId xmlns:a16="http://schemas.microsoft.com/office/drawing/2014/main" id="{32CB6FF9-E4CF-CD4C-AD4E-AF4474F72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57350" name="Imagen 1">
            <a:extLst>
              <a:ext uri="{FF2B5EF4-FFF2-40B4-BE49-F238E27FC236}">
                <a16:creationId xmlns:a16="http://schemas.microsoft.com/office/drawing/2014/main" id="{A7F4D72F-74B0-1C4D-A37C-E899736A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52738"/>
            <a:ext cx="57308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E66584CB-726D-1E41-9611-C3B1DE6E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926709D6-B838-6D4C-ACED-61FDD6533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E9055CC8-AB07-1B4E-982E-650E3715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958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3a: Identifying self-inconsistent distributions</a:t>
            </a:r>
          </a:p>
        </p:txBody>
      </p:sp>
      <p:sp>
        <p:nvSpPr>
          <p:cNvPr id="59397" name="Rectangle 2">
            <a:extLst>
              <a:ext uri="{FF2B5EF4-FFF2-40B4-BE49-F238E27FC236}">
                <a16:creationId xmlns:a16="http://schemas.microsoft.com/office/drawing/2014/main" id="{4BDF537D-93BF-1349-8BA4-129C1C164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59398" name="Picture 1">
            <a:extLst>
              <a:ext uri="{FF2B5EF4-FFF2-40B4-BE49-F238E27FC236}">
                <a16:creationId xmlns:a16="http://schemas.microsoft.com/office/drawing/2014/main" id="{8CF3AD0D-80F2-164C-97D2-73F33362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42465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3">
            <a:extLst>
              <a:ext uri="{FF2B5EF4-FFF2-40B4-BE49-F238E27FC236}">
                <a16:creationId xmlns:a16="http://schemas.microsoft.com/office/drawing/2014/main" id="{1E758416-E87B-7D41-918E-89943D9F8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6812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B792A74A-5B71-4309-846B-F9325973892B}"/>
              </a:ext>
            </a:extLst>
          </p:cNvPr>
          <p:cNvSpPr/>
          <p:nvPr/>
        </p:nvSpPr>
        <p:spPr bwMode="auto">
          <a:xfrm>
            <a:off x="2752725" y="1219200"/>
            <a:ext cx="1963738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0" name="Rectángulo 1">
            <a:extLst>
              <a:ext uri="{FF2B5EF4-FFF2-40B4-BE49-F238E27FC236}">
                <a16:creationId xmlns:a16="http://schemas.microsoft.com/office/drawing/2014/main" id="{46D5E1CD-C7B9-4FAD-9E61-11AC83030605}"/>
              </a:ext>
            </a:extLst>
          </p:cNvPr>
          <p:cNvSpPr/>
          <p:nvPr/>
        </p:nvSpPr>
        <p:spPr bwMode="auto">
          <a:xfrm>
            <a:off x="6732588" y="1454150"/>
            <a:ext cx="1963737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02384014-E945-486C-BCEB-6222C5B6004A}"/>
              </a:ext>
            </a:extLst>
          </p:cNvPr>
          <p:cNvSpPr/>
          <p:nvPr/>
        </p:nvSpPr>
        <p:spPr bwMode="auto">
          <a:xfrm>
            <a:off x="325438" y="2659063"/>
            <a:ext cx="4246562" cy="396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>
            <a:extLst>
              <a:ext uri="{FF2B5EF4-FFF2-40B4-BE49-F238E27FC236}">
                <a16:creationId xmlns:a16="http://schemas.microsoft.com/office/drawing/2014/main" id="{875E1ABB-F206-204B-BC9A-6181DDF22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5395C24D-4765-7845-A28B-3497FE741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219F24C7-FDD1-6D41-8F95-B3257CF0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958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3a: Identifying self-inconsistent distributions</a:t>
            </a:r>
          </a:p>
        </p:txBody>
      </p:sp>
      <p:sp>
        <p:nvSpPr>
          <p:cNvPr id="61445" name="Rectangle 2">
            <a:extLst>
              <a:ext uri="{FF2B5EF4-FFF2-40B4-BE49-F238E27FC236}">
                <a16:creationId xmlns:a16="http://schemas.microsoft.com/office/drawing/2014/main" id="{7FDD8F17-DE0E-4B47-9C9D-94AE3F056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61446" name="Picture 1">
            <a:extLst>
              <a:ext uri="{FF2B5EF4-FFF2-40B4-BE49-F238E27FC236}">
                <a16:creationId xmlns:a16="http://schemas.microsoft.com/office/drawing/2014/main" id="{7F1C1557-116D-AE43-82F3-4601C7B7F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42465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3">
            <a:extLst>
              <a:ext uri="{FF2B5EF4-FFF2-40B4-BE49-F238E27FC236}">
                <a16:creationId xmlns:a16="http://schemas.microsoft.com/office/drawing/2014/main" id="{4CB6265E-EC19-3D41-A570-36BE8B11A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6812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">
            <a:extLst>
              <a:ext uri="{FF2B5EF4-FFF2-40B4-BE49-F238E27FC236}">
                <a16:creationId xmlns:a16="http://schemas.microsoft.com/office/drawing/2014/main" id="{02384014-E945-486C-BCEB-6222C5B6004A}"/>
              </a:ext>
            </a:extLst>
          </p:cNvPr>
          <p:cNvSpPr/>
          <p:nvPr/>
        </p:nvSpPr>
        <p:spPr bwMode="auto">
          <a:xfrm>
            <a:off x="325438" y="2659063"/>
            <a:ext cx="4246562" cy="396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B6A5B394-46CA-AC4E-9564-41DEAE637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195" name="Line 3">
            <a:extLst>
              <a:ext uri="{FF2B5EF4-FFF2-40B4-BE49-F238E27FC236}">
                <a16:creationId xmlns:a16="http://schemas.microsoft.com/office/drawing/2014/main" id="{0A5C1323-EE71-9B40-AB9C-3CC632080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EEC0BC9-B94E-024D-8E62-B6BFDF533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098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The CHSH-Bell scenario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3216D66C-23B1-9C42-90F7-2D2D7A199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8199" name="Picture 3">
            <a:extLst>
              <a:ext uri="{FF2B5EF4-FFF2-40B4-BE49-F238E27FC236}">
                <a16:creationId xmlns:a16="http://schemas.microsoft.com/office/drawing/2014/main" id="{CAEC088D-C555-E743-AE57-1C7BD12C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7021512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">
            <a:extLst>
              <a:ext uri="{FF2B5EF4-FFF2-40B4-BE49-F238E27FC236}">
                <a16:creationId xmlns:a16="http://schemas.microsoft.com/office/drawing/2014/main" id="{2A7A1DDB-2946-4108-A355-9D1940789751}"/>
              </a:ext>
            </a:extLst>
          </p:cNvPr>
          <p:cNvSpPr/>
          <p:nvPr/>
        </p:nvSpPr>
        <p:spPr bwMode="auto">
          <a:xfrm>
            <a:off x="1187450" y="2636838"/>
            <a:ext cx="504825" cy="42703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A6BC259C-45F6-1E45-A2F7-47FB89210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3491" name="Line 3">
            <a:extLst>
              <a:ext uri="{FF2B5EF4-FFF2-40B4-BE49-F238E27FC236}">
                <a16:creationId xmlns:a16="http://schemas.microsoft.com/office/drawing/2014/main" id="{2F0D6611-B246-3E41-B9A3-B4AAB184F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0CA833D2-92DD-B449-986C-D194A81F6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958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3a: Identifying self-inconsistent distributions</a:t>
            </a:r>
          </a:p>
        </p:txBody>
      </p:sp>
      <p:sp>
        <p:nvSpPr>
          <p:cNvPr id="63493" name="Rectangle 2">
            <a:extLst>
              <a:ext uri="{FF2B5EF4-FFF2-40B4-BE49-F238E27FC236}">
                <a16:creationId xmlns:a16="http://schemas.microsoft.com/office/drawing/2014/main" id="{934384F0-7821-A94F-8A64-DB4BE8CF6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63494" name="Picture 1">
            <a:extLst>
              <a:ext uri="{FF2B5EF4-FFF2-40B4-BE49-F238E27FC236}">
                <a16:creationId xmlns:a16="http://schemas.microsoft.com/office/drawing/2014/main" id="{3182CA9C-9635-D349-A3B2-957FA32F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42465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3">
            <a:extLst>
              <a:ext uri="{FF2B5EF4-FFF2-40B4-BE49-F238E27FC236}">
                <a16:creationId xmlns:a16="http://schemas.microsoft.com/office/drawing/2014/main" id="{CC463B78-B934-7448-A005-0E1A7420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6812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321D3CDD-7961-C849-8A43-5007D9812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CE855F52-6D34-E34F-9C6A-CA5AF4DC0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BC91D587-02DD-B44C-888A-9D5445B83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958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3a: Identifying self-inconsistent distributions</a:t>
            </a:r>
          </a:p>
        </p:txBody>
      </p:sp>
      <p:sp>
        <p:nvSpPr>
          <p:cNvPr id="65541" name="Rectangle 2">
            <a:extLst>
              <a:ext uri="{FF2B5EF4-FFF2-40B4-BE49-F238E27FC236}">
                <a16:creationId xmlns:a16="http://schemas.microsoft.com/office/drawing/2014/main" id="{84D0B457-EDB9-9F40-8FDA-C39B6BE1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65542" name="Picture 1">
            <a:extLst>
              <a:ext uri="{FF2B5EF4-FFF2-40B4-BE49-F238E27FC236}">
                <a16:creationId xmlns:a16="http://schemas.microsoft.com/office/drawing/2014/main" id="{2B0192B5-0439-3E40-BA4E-554AFE80B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42465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3">
            <a:extLst>
              <a:ext uri="{FF2B5EF4-FFF2-40B4-BE49-F238E27FC236}">
                <a16:creationId xmlns:a16="http://schemas.microsoft.com/office/drawing/2014/main" id="{CC95DE36-F18B-C349-8165-EA66147CD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700213"/>
            <a:ext cx="26812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4">
            <a:extLst>
              <a:ext uri="{FF2B5EF4-FFF2-40B4-BE49-F238E27FC236}">
                <a16:creationId xmlns:a16="http://schemas.microsoft.com/office/drawing/2014/main" id="{AEAB5C43-122D-9A43-9220-8DD3FAD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4149725"/>
            <a:ext cx="466566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0FE0B85E-6D98-5647-BF61-77F930F3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7587" name="Line 3">
            <a:extLst>
              <a:ext uri="{FF2B5EF4-FFF2-40B4-BE49-F238E27FC236}">
                <a16:creationId xmlns:a16="http://schemas.microsoft.com/office/drawing/2014/main" id="{A7EC5D57-01B1-EB4A-BF62-79A4E360C2F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95065418-8AED-F043-A4A2-275549BF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958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3a: Identifying self-inconsistent distributions</a:t>
            </a: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F970575F-02D0-FD49-AAB7-51D0E9E4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67590" name="Picture 1">
            <a:extLst>
              <a:ext uri="{FF2B5EF4-FFF2-40B4-BE49-F238E27FC236}">
                <a16:creationId xmlns:a16="http://schemas.microsoft.com/office/drawing/2014/main" id="{57D01674-8370-7E43-B9EE-DDE1B1E1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42465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F7418958-B2B8-4041-80EF-166C425D4A53}"/>
              </a:ext>
            </a:extLst>
          </p:cNvPr>
          <p:cNvSpPr/>
          <p:nvPr/>
        </p:nvSpPr>
        <p:spPr bwMode="auto">
          <a:xfrm>
            <a:off x="2752725" y="1219200"/>
            <a:ext cx="1963738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67592" name="Picture 2">
            <a:extLst>
              <a:ext uri="{FF2B5EF4-FFF2-40B4-BE49-F238E27FC236}">
                <a16:creationId xmlns:a16="http://schemas.microsoft.com/office/drawing/2014/main" id="{067F96B0-F692-1A4F-85B9-FB536785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22400"/>
            <a:ext cx="21478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CA1E666F-383C-4963-A0DD-2824419FE7DC}"/>
              </a:ext>
            </a:extLst>
          </p:cNvPr>
          <p:cNvSpPr/>
          <p:nvPr/>
        </p:nvSpPr>
        <p:spPr bwMode="auto">
          <a:xfrm>
            <a:off x="325438" y="2659063"/>
            <a:ext cx="4246562" cy="396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9DB89388-309B-6940-BCD0-838E5593E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69635" name="Line 3">
            <a:extLst>
              <a:ext uri="{FF2B5EF4-FFF2-40B4-BE49-F238E27FC236}">
                <a16:creationId xmlns:a16="http://schemas.microsoft.com/office/drawing/2014/main" id="{5B1F86E4-EF62-4548-8485-DA4321F63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8F0A789B-DE38-174E-99FC-6A6B31625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958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3a: Identifying self-inconsistent distributions</a:t>
            </a:r>
          </a:p>
        </p:txBody>
      </p:sp>
      <p:sp>
        <p:nvSpPr>
          <p:cNvPr id="69637" name="Rectangle 2">
            <a:extLst>
              <a:ext uri="{FF2B5EF4-FFF2-40B4-BE49-F238E27FC236}">
                <a16:creationId xmlns:a16="http://schemas.microsoft.com/office/drawing/2014/main" id="{292B32E8-6802-3D4E-87B9-D2AF89520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69638" name="Picture 1">
            <a:extLst>
              <a:ext uri="{FF2B5EF4-FFF2-40B4-BE49-F238E27FC236}">
                <a16:creationId xmlns:a16="http://schemas.microsoft.com/office/drawing/2014/main" id="{5938E2D4-C1D0-DC40-B46F-CCBFE026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42465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F7418958-B2B8-4041-80EF-166C425D4A53}"/>
              </a:ext>
            </a:extLst>
          </p:cNvPr>
          <p:cNvSpPr/>
          <p:nvPr/>
        </p:nvSpPr>
        <p:spPr bwMode="auto">
          <a:xfrm>
            <a:off x="2752725" y="1219200"/>
            <a:ext cx="1963738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69640" name="Picture 2">
            <a:extLst>
              <a:ext uri="{FF2B5EF4-FFF2-40B4-BE49-F238E27FC236}">
                <a16:creationId xmlns:a16="http://schemas.microsoft.com/office/drawing/2014/main" id="{60BC54D8-DD0D-6B4D-B0F5-B4860CA7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22400"/>
            <a:ext cx="21478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CA1E666F-383C-4963-A0DD-2824419FE7DC}"/>
              </a:ext>
            </a:extLst>
          </p:cNvPr>
          <p:cNvSpPr/>
          <p:nvPr/>
        </p:nvSpPr>
        <p:spPr bwMode="auto">
          <a:xfrm>
            <a:off x="325438" y="2659063"/>
            <a:ext cx="4246562" cy="396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69642" name="Imagen 12">
            <a:extLst>
              <a:ext uri="{FF2B5EF4-FFF2-40B4-BE49-F238E27FC236}">
                <a16:creationId xmlns:a16="http://schemas.microsoft.com/office/drawing/2014/main" id="{67C4AF5D-FEF7-924C-88EF-306FA67B8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51138"/>
            <a:ext cx="489743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">
            <a:extLst>
              <a:ext uri="{FF2B5EF4-FFF2-40B4-BE49-F238E27FC236}">
                <a16:creationId xmlns:a16="http://schemas.microsoft.com/office/drawing/2014/main" id="{B7CF56D5-92FC-453C-9C5E-C6A9DBED11B0}"/>
              </a:ext>
            </a:extLst>
          </p:cNvPr>
          <p:cNvSpPr/>
          <p:nvPr/>
        </p:nvSpPr>
        <p:spPr bwMode="auto">
          <a:xfrm>
            <a:off x="3995738" y="3460750"/>
            <a:ext cx="5000625" cy="22161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8CD0265B-1059-1143-85E5-3025CD2FF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1683" name="Line 3">
            <a:extLst>
              <a:ext uri="{FF2B5EF4-FFF2-40B4-BE49-F238E27FC236}">
                <a16:creationId xmlns:a16="http://schemas.microsoft.com/office/drawing/2014/main" id="{5226BA7F-EA5F-3A49-9FFD-0360B88D5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31C69F78-D658-3A46-8D0A-E51649223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958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3a: Identifying self-inconsistent distributions</a:t>
            </a:r>
          </a:p>
        </p:txBody>
      </p:sp>
      <p:sp>
        <p:nvSpPr>
          <p:cNvPr id="71685" name="Rectangle 2">
            <a:extLst>
              <a:ext uri="{FF2B5EF4-FFF2-40B4-BE49-F238E27FC236}">
                <a16:creationId xmlns:a16="http://schemas.microsoft.com/office/drawing/2014/main" id="{1FEB440A-8DDC-A24C-AC50-D4456D9DD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71686" name="Picture 1">
            <a:extLst>
              <a:ext uri="{FF2B5EF4-FFF2-40B4-BE49-F238E27FC236}">
                <a16:creationId xmlns:a16="http://schemas.microsoft.com/office/drawing/2014/main" id="{432909B0-FD3C-FD40-8BE9-75D4CC59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42465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F7418958-B2B8-4041-80EF-166C425D4A53}"/>
              </a:ext>
            </a:extLst>
          </p:cNvPr>
          <p:cNvSpPr/>
          <p:nvPr/>
        </p:nvSpPr>
        <p:spPr bwMode="auto">
          <a:xfrm>
            <a:off x="2752725" y="1219200"/>
            <a:ext cx="1963738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71688" name="Picture 2">
            <a:extLst>
              <a:ext uri="{FF2B5EF4-FFF2-40B4-BE49-F238E27FC236}">
                <a16:creationId xmlns:a16="http://schemas.microsoft.com/office/drawing/2014/main" id="{DD0518F3-B91E-9D45-8B9E-190C8F877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22400"/>
            <a:ext cx="21478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Imagen 10">
            <a:extLst>
              <a:ext uri="{FF2B5EF4-FFF2-40B4-BE49-F238E27FC236}">
                <a16:creationId xmlns:a16="http://schemas.microsoft.com/office/drawing/2014/main" id="{D609AB11-25BE-254F-914E-18E5B412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51138"/>
            <a:ext cx="489743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6793FF1F-3A6F-4679-9A46-E94E3CCBBC1B}"/>
              </a:ext>
            </a:extLst>
          </p:cNvPr>
          <p:cNvSpPr/>
          <p:nvPr/>
        </p:nvSpPr>
        <p:spPr bwMode="auto">
          <a:xfrm>
            <a:off x="4143375" y="4149725"/>
            <a:ext cx="5000625" cy="14922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88EEE4E0-EEBB-1F40-8C5D-15FD83BE8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3731" name="Line 3">
            <a:extLst>
              <a:ext uri="{FF2B5EF4-FFF2-40B4-BE49-F238E27FC236}">
                <a16:creationId xmlns:a16="http://schemas.microsoft.com/office/drawing/2014/main" id="{50351D10-EE85-204E-9579-F4056831B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50E891F3-AE05-1B40-ADFC-D28FEDDD9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9581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3a: Identifying self-inconsistent distributions</a:t>
            </a:r>
          </a:p>
        </p:txBody>
      </p:sp>
      <p:sp>
        <p:nvSpPr>
          <p:cNvPr id="73733" name="Rectangle 2">
            <a:extLst>
              <a:ext uri="{FF2B5EF4-FFF2-40B4-BE49-F238E27FC236}">
                <a16:creationId xmlns:a16="http://schemas.microsoft.com/office/drawing/2014/main" id="{8E55B7DA-266E-2843-B67B-5C4FFA629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73734" name="Picture 1">
            <a:extLst>
              <a:ext uri="{FF2B5EF4-FFF2-40B4-BE49-F238E27FC236}">
                <a16:creationId xmlns:a16="http://schemas.microsoft.com/office/drawing/2014/main" id="{E1550C85-2D41-094A-A620-265726374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9363"/>
            <a:ext cx="4246563" cy="53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F7418958-B2B8-4041-80EF-166C425D4A53}"/>
              </a:ext>
            </a:extLst>
          </p:cNvPr>
          <p:cNvSpPr/>
          <p:nvPr/>
        </p:nvSpPr>
        <p:spPr bwMode="auto">
          <a:xfrm>
            <a:off x="2752725" y="1219200"/>
            <a:ext cx="1963738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73736" name="Picture 2">
            <a:extLst>
              <a:ext uri="{FF2B5EF4-FFF2-40B4-BE49-F238E27FC236}">
                <a16:creationId xmlns:a16="http://schemas.microsoft.com/office/drawing/2014/main" id="{8FC35A2E-539B-1340-9303-773A2E1E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422400"/>
            <a:ext cx="21478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Imagen 1">
            <a:extLst>
              <a:ext uri="{FF2B5EF4-FFF2-40B4-BE49-F238E27FC236}">
                <a16:creationId xmlns:a16="http://schemas.microsoft.com/office/drawing/2014/main" id="{1347F8D7-3BD2-8E4B-ADF2-56283163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51138"/>
            <a:ext cx="4897438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FAF334BB-7F7C-854E-B077-9D9D3D9D3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5779" name="Line 3">
            <a:extLst>
              <a:ext uri="{FF2B5EF4-FFF2-40B4-BE49-F238E27FC236}">
                <a16:creationId xmlns:a16="http://schemas.microsoft.com/office/drawing/2014/main" id="{7F635BF6-EAD1-F64F-AE63-76B095E54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D81BB12E-F4AD-2641-80EB-DA76A060D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677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3b: Identifying self-consistent distributions</a:t>
            </a:r>
          </a:p>
        </p:txBody>
      </p:sp>
      <p:sp>
        <p:nvSpPr>
          <p:cNvPr id="75781" name="Rectangle 2">
            <a:extLst>
              <a:ext uri="{FF2B5EF4-FFF2-40B4-BE49-F238E27FC236}">
                <a16:creationId xmlns:a16="http://schemas.microsoft.com/office/drawing/2014/main" id="{3E68B49C-B5EC-D441-A13D-23452685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65711F99-BEE9-D74A-8D0D-50DD2E72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7713"/>
            <a:ext cx="21478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2">
            <a:extLst>
              <a:ext uri="{FF2B5EF4-FFF2-40B4-BE49-F238E27FC236}">
                <a16:creationId xmlns:a16="http://schemas.microsoft.com/office/drawing/2014/main" id="{85A77FFC-5D8E-204E-A9FE-9462C143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192588"/>
            <a:ext cx="57451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1">
            <a:extLst>
              <a:ext uri="{FF2B5EF4-FFF2-40B4-BE49-F238E27FC236}">
                <a16:creationId xmlns:a16="http://schemas.microsoft.com/office/drawing/2014/main" id="{11249637-A174-48C0-9A45-2C52012A75BD}"/>
              </a:ext>
            </a:extLst>
          </p:cNvPr>
          <p:cNvSpPr/>
          <p:nvPr/>
        </p:nvSpPr>
        <p:spPr bwMode="auto">
          <a:xfrm>
            <a:off x="1547813" y="4495800"/>
            <a:ext cx="6408737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75785" name="Imagen 1">
            <a:extLst>
              <a:ext uri="{FF2B5EF4-FFF2-40B4-BE49-F238E27FC236}">
                <a16:creationId xmlns:a16="http://schemas.microsoft.com/office/drawing/2014/main" id="{1058CE0E-53D2-714B-92E6-F46B2D89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060575"/>
            <a:ext cx="5730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>
            <a:extLst>
              <a:ext uri="{FF2B5EF4-FFF2-40B4-BE49-F238E27FC236}">
                <a16:creationId xmlns:a16="http://schemas.microsoft.com/office/drawing/2014/main" id="{72F63BE2-A28D-5945-82B7-9E7564F50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7827" name="Line 3">
            <a:extLst>
              <a:ext uri="{FF2B5EF4-FFF2-40B4-BE49-F238E27FC236}">
                <a16:creationId xmlns:a16="http://schemas.microsoft.com/office/drawing/2014/main" id="{A406FA38-94F5-2444-9FBB-493875E87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8D9EAE85-C52E-874C-BF66-EAA9130A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677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Step 3b: Identifying self-consistent distributions</a:t>
            </a:r>
          </a:p>
        </p:txBody>
      </p:sp>
      <p:sp>
        <p:nvSpPr>
          <p:cNvPr id="77829" name="Rectangle 2">
            <a:extLst>
              <a:ext uri="{FF2B5EF4-FFF2-40B4-BE49-F238E27FC236}">
                <a16:creationId xmlns:a16="http://schemas.microsoft.com/office/drawing/2014/main" id="{6EED71BA-FEA4-664D-AD54-E666E2366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77830" name="Picture 6">
            <a:extLst>
              <a:ext uri="{FF2B5EF4-FFF2-40B4-BE49-F238E27FC236}">
                <a16:creationId xmlns:a16="http://schemas.microsoft.com/office/drawing/2014/main" id="{63120C9C-CA99-6142-90AB-50BBB107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287713"/>
            <a:ext cx="2147887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2">
            <a:extLst>
              <a:ext uri="{FF2B5EF4-FFF2-40B4-BE49-F238E27FC236}">
                <a16:creationId xmlns:a16="http://schemas.microsoft.com/office/drawing/2014/main" id="{DA5D5077-D969-544E-9357-88B83F6C8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192588"/>
            <a:ext cx="57451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>
            <a:extLst>
              <a:ext uri="{FF2B5EF4-FFF2-40B4-BE49-F238E27FC236}">
                <a16:creationId xmlns:a16="http://schemas.microsoft.com/office/drawing/2014/main" id="{7E8F7996-24A4-7D4A-A661-56F5D2216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868863"/>
            <a:ext cx="57451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19270989-261D-485E-8A5D-B18E7925ECBB}"/>
              </a:ext>
            </a:extLst>
          </p:cNvPr>
          <p:cNvSpPr/>
          <p:nvPr/>
        </p:nvSpPr>
        <p:spPr bwMode="auto">
          <a:xfrm>
            <a:off x="1547813" y="4494213"/>
            <a:ext cx="6408737" cy="628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77834" name="Imagen 10">
            <a:extLst>
              <a:ext uri="{FF2B5EF4-FFF2-40B4-BE49-F238E27FC236}">
                <a16:creationId xmlns:a16="http://schemas.microsoft.com/office/drawing/2014/main" id="{4B4EA238-83C1-1F4B-A8E8-9A950894D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060575"/>
            <a:ext cx="57308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383D17F7-965E-734D-AED3-E5A621A34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9875" name="Line 3">
            <a:extLst>
              <a:ext uri="{FF2B5EF4-FFF2-40B4-BE49-F238E27FC236}">
                <a16:creationId xmlns:a16="http://schemas.microsoft.com/office/drawing/2014/main" id="{CA5E1AA3-87EA-C141-9AB1-BA1A4C51D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B556CB15-89B4-8945-9245-C8BA3549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5888"/>
            <a:ext cx="88233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Step 4: Characterizing the set of “not inconsistent” assignments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for self-complementary E graphs </a:t>
            </a:r>
          </a:p>
        </p:txBody>
      </p:sp>
      <p:sp>
        <p:nvSpPr>
          <p:cNvPr id="79877" name="Rectangle 2">
            <a:extLst>
              <a:ext uri="{FF2B5EF4-FFF2-40B4-BE49-F238E27FC236}">
                <a16:creationId xmlns:a16="http://schemas.microsoft.com/office/drawing/2014/main" id="{440C826A-52B6-4C40-85E7-CCC0A2025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E3EEE518-952D-4302-BA5B-ECEA0EF86AA3}"/>
              </a:ext>
            </a:extLst>
          </p:cNvPr>
          <p:cNvSpPr/>
          <p:nvPr/>
        </p:nvSpPr>
        <p:spPr bwMode="auto">
          <a:xfrm>
            <a:off x="1555750" y="3389313"/>
            <a:ext cx="6192838" cy="12636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79880" name="Imagen 1">
            <a:extLst>
              <a:ext uri="{FF2B5EF4-FFF2-40B4-BE49-F238E27FC236}">
                <a16:creationId xmlns:a16="http://schemas.microsoft.com/office/drawing/2014/main" id="{9B9108BE-614B-4343-9B69-D0FEA6685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879725"/>
            <a:ext cx="57308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DAB1D62C-2E72-9242-92A8-66451AB10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1923" name="Line 3">
            <a:extLst>
              <a:ext uri="{FF2B5EF4-FFF2-40B4-BE49-F238E27FC236}">
                <a16:creationId xmlns:a16="http://schemas.microsoft.com/office/drawing/2014/main" id="{90C8AB72-4931-054D-BD0D-1A6698916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C007224F-5B2C-FE4B-A6B6-5AECF030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22225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Complement</a:t>
            </a:r>
          </a:p>
        </p:txBody>
      </p:sp>
      <p:sp>
        <p:nvSpPr>
          <p:cNvPr id="81925" name="Rectangle 2">
            <a:extLst>
              <a:ext uri="{FF2B5EF4-FFF2-40B4-BE49-F238E27FC236}">
                <a16:creationId xmlns:a16="http://schemas.microsoft.com/office/drawing/2014/main" id="{2FF85E49-9DA8-FE45-8B69-EDF79385A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81926" name="Imagen 1">
            <a:extLst>
              <a:ext uri="{FF2B5EF4-FFF2-40B4-BE49-F238E27FC236}">
                <a16:creationId xmlns:a16="http://schemas.microsoft.com/office/drawing/2014/main" id="{A0D18B72-C983-644C-B7EB-258D81B6A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916113"/>
            <a:ext cx="64992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Imagen 3">
            <a:extLst>
              <a:ext uri="{FF2B5EF4-FFF2-40B4-BE49-F238E27FC236}">
                <a16:creationId xmlns:a16="http://schemas.microsoft.com/office/drawing/2014/main" id="{8DB6EB95-D0A4-2E46-BD42-AB783A26B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3789363"/>
            <a:ext cx="46386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8BA7678A-D682-664F-B1E5-AB421114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chemeClr val="bg1"/>
              </a:solidFill>
            </a:endParaRPr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6C67CC07-1D15-8E41-A60B-4D342D5AE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416D6DB9-A7D0-7143-9D7B-C187B377D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2005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Is this behavior physical?</a:t>
            </a:r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96E89D02-5CA4-AF43-9B8C-DC9614B24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chemeClr val="bg1"/>
              </a:solidFill>
            </a:endParaRPr>
          </a:p>
        </p:txBody>
      </p:sp>
      <p:pic>
        <p:nvPicPr>
          <p:cNvPr id="10246" name="Picture 1">
            <a:extLst>
              <a:ext uri="{FF2B5EF4-FFF2-40B4-BE49-F238E27FC236}">
                <a16:creationId xmlns:a16="http://schemas.microsoft.com/office/drawing/2014/main" id="{7ACB1FA6-EBF1-5C48-A141-CDBD01B5B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68550"/>
            <a:ext cx="6985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>
            <a:extLst>
              <a:ext uri="{FF2B5EF4-FFF2-40B4-BE49-F238E27FC236}">
                <a16:creationId xmlns:a16="http://schemas.microsoft.com/office/drawing/2014/main" id="{5409E1BB-18C3-B145-BF25-6179A577B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6126163"/>
            <a:ext cx="51165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85598978-2153-B64F-B2A3-129039426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3971" name="Line 3">
            <a:extLst>
              <a:ext uri="{FF2B5EF4-FFF2-40B4-BE49-F238E27FC236}">
                <a16:creationId xmlns:a16="http://schemas.microsoft.com/office/drawing/2014/main" id="{7CFF9E79-9695-614F-B3AE-A400381A1E6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463C288D-3B34-1049-A4B6-25494D11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60023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The pentagon is self-complementary</a:t>
            </a:r>
          </a:p>
        </p:txBody>
      </p:sp>
      <p:sp>
        <p:nvSpPr>
          <p:cNvPr id="83973" name="Rectangle 2">
            <a:extLst>
              <a:ext uri="{FF2B5EF4-FFF2-40B4-BE49-F238E27FC236}">
                <a16:creationId xmlns:a16="http://schemas.microsoft.com/office/drawing/2014/main" id="{4F13D828-D50F-9040-8A86-7311F731D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83974" name="Imagen 2">
            <a:extLst>
              <a:ext uri="{FF2B5EF4-FFF2-40B4-BE49-F238E27FC236}">
                <a16:creationId xmlns:a16="http://schemas.microsoft.com/office/drawing/2014/main" id="{15E0AEEC-E8D8-1446-B40F-00413AFC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59075"/>
            <a:ext cx="712946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02C8237-D339-431D-BCDE-3EC7700819AD}"/>
              </a:ext>
            </a:extLst>
          </p:cNvPr>
          <p:cNvSpPr/>
          <p:nvPr/>
        </p:nvSpPr>
        <p:spPr bwMode="auto">
          <a:xfrm>
            <a:off x="3276600" y="2492375"/>
            <a:ext cx="2447925" cy="25161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>
            <a:extLst>
              <a:ext uri="{FF2B5EF4-FFF2-40B4-BE49-F238E27FC236}">
                <a16:creationId xmlns:a16="http://schemas.microsoft.com/office/drawing/2014/main" id="{B7E8BB0D-76B7-0541-BE91-5D2AFA75E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6019" name="Line 3">
            <a:extLst>
              <a:ext uri="{FF2B5EF4-FFF2-40B4-BE49-F238E27FC236}">
                <a16:creationId xmlns:a16="http://schemas.microsoft.com/office/drawing/2014/main" id="{FCD23D67-5FF9-D34C-BE45-CB43C8D8416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019250C3-CBD6-F842-BFF2-419D70B32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5888"/>
            <a:ext cx="88233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Step 4: Characterizing the set of “not inconsistent” assignments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for self-complementary E graphs </a:t>
            </a:r>
          </a:p>
        </p:txBody>
      </p:sp>
      <p:sp>
        <p:nvSpPr>
          <p:cNvPr id="86021" name="Rectangle 2">
            <a:extLst>
              <a:ext uri="{FF2B5EF4-FFF2-40B4-BE49-F238E27FC236}">
                <a16:creationId xmlns:a16="http://schemas.microsoft.com/office/drawing/2014/main" id="{3A6631B8-D7AC-F34C-BBDB-E5B31B3D1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86022" name="Picture 9">
            <a:extLst>
              <a:ext uri="{FF2B5EF4-FFF2-40B4-BE49-F238E27FC236}">
                <a16:creationId xmlns:a16="http://schemas.microsoft.com/office/drawing/2014/main" id="{FA457721-385F-E644-80F1-B94094EB1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32125"/>
            <a:ext cx="68961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Imagen 1">
            <a:extLst>
              <a:ext uri="{FF2B5EF4-FFF2-40B4-BE49-F238E27FC236}">
                <a16:creationId xmlns:a16="http://schemas.microsoft.com/office/drawing/2014/main" id="{ADFBB874-0D1B-5644-BD6D-524CFFE4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1539875"/>
            <a:ext cx="57467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5337737F-126A-8A4F-960E-180709E2E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88067" name="Line 3">
            <a:extLst>
              <a:ext uri="{FF2B5EF4-FFF2-40B4-BE49-F238E27FC236}">
                <a16:creationId xmlns:a16="http://schemas.microsoft.com/office/drawing/2014/main" id="{0BAD989F-EE98-C449-9CE8-AB60BB91A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id="{3FC808EA-7496-504C-BD5A-487157F08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5888"/>
            <a:ext cx="88233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Step 4: Characterizing the set of “not inconsistent” assignments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for self-complementary E graphs </a:t>
            </a:r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0A5681AE-1284-6945-ADCE-396677EBF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88071" name="Picture 7">
            <a:extLst>
              <a:ext uri="{FF2B5EF4-FFF2-40B4-BE49-F238E27FC236}">
                <a16:creationId xmlns:a16="http://schemas.microsoft.com/office/drawing/2014/main" id="{FB014F98-10BB-ED45-AF9F-A665BA036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684338"/>
            <a:ext cx="582612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>
            <a:extLst>
              <a:ext uri="{FF2B5EF4-FFF2-40B4-BE49-F238E27FC236}">
                <a16:creationId xmlns:a16="http://schemas.microsoft.com/office/drawing/2014/main" id="{78773E23-A061-FB4E-A336-C7742D68C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0115" name="Line 3">
            <a:extLst>
              <a:ext uri="{FF2B5EF4-FFF2-40B4-BE49-F238E27FC236}">
                <a16:creationId xmlns:a16="http://schemas.microsoft.com/office/drawing/2014/main" id="{06B97521-94ED-8C43-80B3-7F4CBF22F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6EC08B83-F72C-C348-9A6D-1E42A13E4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5888"/>
            <a:ext cx="88233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Step 5: Characterizing the set of “not inconsistent” assignments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for any E graph</a:t>
            </a:r>
          </a:p>
        </p:txBody>
      </p:sp>
      <p:sp>
        <p:nvSpPr>
          <p:cNvPr id="90117" name="Rectangle 2">
            <a:extLst>
              <a:ext uri="{FF2B5EF4-FFF2-40B4-BE49-F238E27FC236}">
                <a16:creationId xmlns:a16="http://schemas.microsoft.com/office/drawing/2014/main" id="{780DD9B7-D624-424E-90B8-8C0C25FF5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90118" name="Imagen 6">
            <a:extLst>
              <a:ext uri="{FF2B5EF4-FFF2-40B4-BE49-F238E27FC236}">
                <a16:creationId xmlns:a16="http://schemas.microsoft.com/office/drawing/2014/main" id="{2C044C6B-CF74-C549-9948-87069D2EB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52738"/>
            <a:ext cx="5730875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>
            <a:extLst>
              <a:ext uri="{FF2B5EF4-FFF2-40B4-BE49-F238E27FC236}">
                <a16:creationId xmlns:a16="http://schemas.microsoft.com/office/drawing/2014/main" id="{6037689E-1598-034E-9F5B-F47A30E2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2163" name="Line 3">
            <a:extLst>
              <a:ext uri="{FF2B5EF4-FFF2-40B4-BE49-F238E27FC236}">
                <a16:creationId xmlns:a16="http://schemas.microsoft.com/office/drawing/2014/main" id="{2239EFED-2F30-784E-9EF8-4AE10E2B4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Text Box 4">
            <a:extLst>
              <a:ext uri="{FF2B5EF4-FFF2-40B4-BE49-F238E27FC236}">
                <a16:creationId xmlns:a16="http://schemas.microsoft.com/office/drawing/2014/main" id="{00D7C454-A07D-F043-9F4A-AAC63626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1581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Proof (1)</a:t>
            </a:r>
          </a:p>
        </p:txBody>
      </p:sp>
      <p:sp>
        <p:nvSpPr>
          <p:cNvPr id="92165" name="Rectangle 2">
            <a:extLst>
              <a:ext uri="{FF2B5EF4-FFF2-40B4-BE49-F238E27FC236}">
                <a16:creationId xmlns:a16="http://schemas.microsoft.com/office/drawing/2014/main" id="{BBE0CEDB-76C8-744E-8EE6-5E15F6DFB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2166" name="Rectángulo 4">
            <a:extLst>
              <a:ext uri="{FF2B5EF4-FFF2-40B4-BE49-F238E27FC236}">
                <a16:creationId xmlns:a16="http://schemas.microsoft.com/office/drawing/2014/main" id="{0E17ABE2-FACA-B149-A056-65685B05D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5116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ES" sz="2400"/>
          </a:p>
        </p:txBody>
      </p:sp>
      <p:pic>
        <p:nvPicPr>
          <p:cNvPr id="92167" name="Imagen 2">
            <a:extLst>
              <a:ext uri="{FF2B5EF4-FFF2-40B4-BE49-F238E27FC236}">
                <a16:creationId xmlns:a16="http://schemas.microsoft.com/office/drawing/2014/main" id="{EF154FA8-0132-8249-9B6F-434330C1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90675"/>
            <a:ext cx="71120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1C3C996-EE51-47CE-BE88-7F5E63309D18}"/>
              </a:ext>
            </a:extLst>
          </p:cNvPr>
          <p:cNvSpPr/>
          <p:nvPr/>
        </p:nvSpPr>
        <p:spPr bwMode="auto">
          <a:xfrm>
            <a:off x="900113" y="1557338"/>
            <a:ext cx="6840537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6B981A-1A06-4441-B8F9-B7CE03EFC87D}"/>
              </a:ext>
            </a:extLst>
          </p:cNvPr>
          <p:cNvSpPr/>
          <p:nvPr/>
        </p:nvSpPr>
        <p:spPr bwMode="auto">
          <a:xfrm>
            <a:off x="827088" y="4598988"/>
            <a:ext cx="7632700" cy="1736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31FB2AE-B305-4F7C-ADB8-47207FF4325F}"/>
              </a:ext>
            </a:extLst>
          </p:cNvPr>
          <p:cNvSpPr/>
          <p:nvPr/>
        </p:nvSpPr>
        <p:spPr bwMode="auto">
          <a:xfrm>
            <a:off x="979488" y="2208213"/>
            <a:ext cx="423862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92171" name="Imagen 3">
            <a:extLst>
              <a:ext uri="{FF2B5EF4-FFF2-40B4-BE49-F238E27FC236}">
                <a16:creationId xmlns:a16="http://schemas.microsoft.com/office/drawing/2014/main" id="{B4334191-784F-924D-92AA-2E16A07A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68875"/>
            <a:ext cx="10271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Imagen 4">
            <a:extLst>
              <a:ext uri="{FF2B5EF4-FFF2-40B4-BE49-F238E27FC236}">
                <a16:creationId xmlns:a16="http://schemas.microsoft.com/office/drawing/2014/main" id="{C196E23A-2306-0D40-9075-4A20A0B9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54588"/>
            <a:ext cx="10937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3" name="Imagen 5">
            <a:extLst>
              <a:ext uri="{FF2B5EF4-FFF2-40B4-BE49-F238E27FC236}">
                <a16:creationId xmlns:a16="http://schemas.microsoft.com/office/drawing/2014/main" id="{3FF70D31-16E0-A344-A4D6-89DA6CDF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4951413"/>
            <a:ext cx="11080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Imagen 6">
            <a:extLst>
              <a:ext uri="{FF2B5EF4-FFF2-40B4-BE49-F238E27FC236}">
                <a16:creationId xmlns:a16="http://schemas.microsoft.com/office/drawing/2014/main" id="{A22A3B22-5C23-3740-86E8-5453E5BB8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8238"/>
            <a:ext cx="10810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">
            <a:extLst>
              <a:ext uri="{FF2B5EF4-FFF2-40B4-BE49-F238E27FC236}">
                <a16:creationId xmlns:a16="http://schemas.microsoft.com/office/drawing/2014/main" id="{F15BEE17-70CB-43B9-A3EE-3F07011FB04B}"/>
              </a:ext>
            </a:extLst>
          </p:cNvPr>
          <p:cNvSpPr/>
          <p:nvPr/>
        </p:nvSpPr>
        <p:spPr bwMode="auto">
          <a:xfrm>
            <a:off x="2987675" y="2492375"/>
            <a:ext cx="5140325" cy="30972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>
            <a:extLst>
              <a:ext uri="{FF2B5EF4-FFF2-40B4-BE49-F238E27FC236}">
                <a16:creationId xmlns:a16="http://schemas.microsoft.com/office/drawing/2014/main" id="{B864F43E-7B21-2B4F-B167-8875D6AC4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4211" name="Line 3">
            <a:extLst>
              <a:ext uri="{FF2B5EF4-FFF2-40B4-BE49-F238E27FC236}">
                <a16:creationId xmlns:a16="http://schemas.microsoft.com/office/drawing/2014/main" id="{EF09B0F9-5215-6B45-9107-6C5EB9DD7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F949933A-0880-EE40-996C-257C5E1EF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1581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Proof (2)</a:t>
            </a:r>
          </a:p>
        </p:txBody>
      </p:sp>
      <p:sp>
        <p:nvSpPr>
          <p:cNvPr id="94213" name="Rectangle 2">
            <a:extLst>
              <a:ext uri="{FF2B5EF4-FFF2-40B4-BE49-F238E27FC236}">
                <a16:creationId xmlns:a16="http://schemas.microsoft.com/office/drawing/2014/main" id="{0F80EA86-1333-7846-A868-8F7C0B894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4214" name="Rectángulo 4">
            <a:extLst>
              <a:ext uri="{FF2B5EF4-FFF2-40B4-BE49-F238E27FC236}">
                <a16:creationId xmlns:a16="http://schemas.microsoft.com/office/drawing/2014/main" id="{99A7A178-9032-BD48-A8D7-E60B213F3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5116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ES" sz="2400"/>
          </a:p>
        </p:txBody>
      </p:sp>
      <p:pic>
        <p:nvPicPr>
          <p:cNvPr id="94215" name="Imagen 2">
            <a:extLst>
              <a:ext uri="{FF2B5EF4-FFF2-40B4-BE49-F238E27FC236}">
                <a16:creationId xmlns:a16="http://schemas.microsoft.com/office/drawing/2014/main" id="{AD1025E3-FD9C-9042-972E-59BB79E5A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590675"/>
            <a:ext cx="71120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1C3C996-EE51-47CE-BE88-7F5E63309D18}"/>
              </a:ext>
            </a:extLst>
          </p:cNvPr>
          <p:cNvSpPr/>
          <p:nvPr/>
        </p:nvSpPr>
        <p:spPr bwMode="auto">
          <a:xfrm>
            <a:off x="900113" y="1557338"/>
            <a:ext cx="6840537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6B981A-1A06-4441-B8F9-B7CE03EFC87D}"/>
              </a:ext>
            </a:extLst>
          </p:cNvPr>
          <p:cNvSpPr/>
          <p:nvPr/>
        </p:nvSpPr>
        <p:spPr bwMode="auto">
          <a:xfrm>
            <a:off x="827088" y="4598988"/>
            <a:ext cx="7632700" cy="1736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31FB2AE-B305-4F7C-ADB8-47207FF4325F}"/>
              </a:ext>
            </a:extLst>
          </p:cNvPr>
          <p:cNvSpPr/>
          <p:nvPr/>
        </p:nvSpPr>
        <p:spPr bwMode="auto">
          <a:xfrm>
            <a:off x="979488" y="2208213"/>
            <a:ext cx="423862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rgbClr val="FFFFFF"/>
              </a:solidFill>
            </a:endParaRPr>
          </a:p>
        </p:txBody>
      </p:sp>
      <p:pic>
        <p:nvPicPr>
          <p:cNvPr id="94219" name="Imagen 3">
            <a:extLst>
              <a:ext uri="{FF2B5EF4-FFF2-40B4-BE49-F238E27FC236}">
                <a16:creationId xmlns:a16="http://schemas.microsoft.com/office/drawing/2014/main" id="{6321244E-E6B8-664B-8B08-594C79BC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968875"/>
            <a:ext cx="10271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0" name="Imagen 4">
            <a:extLst>
              <a:ext uri="{FF2B5EF4-FFF2-40B4-BE49-F238E27FC236}">
                <a16:creationId xmlns:a16="http://schemas.microsoft.com/office/drawing/2014/main" id="{ECAF3D28-A493-7646-BCB6-2B29ED57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54588"/>
            <a:ext cx="109378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1" name="Imagen 5">
            <a:extLst>
              <a:ext uri="{FF2B5EF4-FFF2-40B4-BE49-F238E27FC236}">
                <a16:creationId xmlns:a16="http://schemas.microsoft.com/office/drawing/2014/main" id="{3BCCBF02-C7CF-B447-9BB3-309C4AD6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13" y="4951413"/>
            <a:ext cx="11080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2" name="Imagen 6">
            <a:extLst>
              <a:ext uri="{FF2B5EF4-FFF2-40B4-BE49-F238E27FC236}">
                <a16:creationId xmlns:a16="http://schemas.microsoft.com/office/drawing/2014/main" id="{F694DC52-54B1-1D4F-9ADA-D5DC5D7B5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8238"/>
            <a:ext cx="10810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n 2">
            <a:extLst>
              <a:ext uri="{FF2B5EF4-FFF2-40B4-BE49-F238E27FC236}">
                <a16:creationId xmlns:a16="http://schemas.microsoft.com/office/drawing/2014/main" id="{A3732C6F-01CB-E249-8BB3-8229EA9B5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-496888"/>
            <a:ext cx="7112000" cy="471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B5BC863-0579-4007-B909-D925E4544642}"/>
              </a:ext>
            </a:extLst>
          </p:cNvPr>
          <p:cNvSpPr/>
          <p:nvPr/>
        </p:nvSpPr>
        <p:spPr bwMode="auto">
          <a:xfrm>
            <a:off x="1042988" y="771525"/>
            <a:ext cx="7632700" cy="17383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96260" name="Rectangle 1">
            <a:extLst>
              <a:ext uri="{FF2B5EF4-FFF2-40B4-BE49-F238E27FC236}">
                <a16:creationId xmlns:a16="http://schemas.microsoft.com/office/drawing/2014/main" id="{4E23DF9F-B5E5-2140-93D7-9E95B5CEE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6261" name="Text Box 4">
            <a:extLst>
              <a:ext uri="{FF2B5EF4-FFF2-40B4-BE49-F238E27FC236}">
                <a16:creationId xmlns:a16="http://schemas.microsoft.com/office/drawing/2014/main" id="{2E8A9BFF-9779-324C-8DB1-9AB9A2586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1581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Proof (3)</a:t>
            </a:r>
          </a:p>
        </p:txBody>
      </p:sp>
      <p:sp>
        <p:nvSpPr>
          <p:cNvPr id="96262" name="Rectangle 2">
            <a:extLst>
              <a:ext uri="{FF2B5EF4-FFF2-40B4-BE49-F238E27FC236}">
                <a16:creationId xmlns:a16="http://schemas.microsoft.com/office/drawing/2014/main" id="{079D1630-2149-2C4A-B63E-573E36288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6263" name="Rectángulo 4">
            <a:extLst>
              <a:ext uri="{FF2B5EF4-FFF2-40B4-BE49-F238E27FC236}">
                <a16:creationId xmlns:a16="http://schemas.microsoft.com/office/drawing/2014/main" id="{FDA2F57E-EA65-464E-AC1C-C5B693026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5116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ES" sz="2400">
              <a:solidFill>
                <a:schemeClr val="tx1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57FA02B-53A6-46B9-AFD1-98E9907BFC2E}"/>
              </a:ext>
            </a:extLst>
          </p:cNvPr>
          <p:cNvSpPr/>
          <p:nvPr/>
        </p:nvSpPr>
        <p:spPr bwMode="auto">
          <a:xfrm>
            <a:off x="900113" y="1557338"/>
            <a:ext cx="6840537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65AEB0-549C-4109-8E42-8E1A1B56656D}"/>
              </a:ext>
            </a:extLst>
          </p:cNvPr>
          <p:cNvSpPr/>
          <p:nvPr/>
        </p:nvSpPr>
        <p:spPr bwMode="auto">
          <a:xfrm>
            <a:off x="979488" y="2208213"/>
            <a:ext cx="423862" cy="701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96266" name="Imagen 1">
            <a:extLst>
              <a:ext uri="{FF2B5EF4-FFF2-40B4-BE49-F238E27FC236}">
                <a16:creationId xmlns:a16="http://schemas.microsoft.com/office/drawing/2014/main" id="{DA1465EF-46C9-D841-85D5-55DEFECC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4876800"/>
            <a:ext cx="56642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7" name="Line 3">
            <a:extLst>
              <a:ext uri="{FF2B5EF4-FFF2-40B4-BE49-F238E27FC236}">
                <a16:creationId xmlns:a16="http://schemas.microsoft.com/office/drawing/2014/main" id="{CFA659ED-10FC-1B46-9CCA-668042820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">
            <a:extLst>
              <a:ext uri="{FF2B5EF4-FFF2-40B4-BE49-F238E27FC236}">
                <a16:creationId xmlns:a16="http://schemas.microsoft.com/office/drawing/2014/main" id="{4EFD2836-9A81-7D49-AA9B-EF715361A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8307" name="Line 3">
            <a:extLst>
              <a:ext uri="{FF2B5EF4-FFF2-40B4-BE49-F238E27FC236}">
                <a16:creationId xmlns:a16="http://schemas.microsoft.com/office/drawing/2014/main" id="{0BE3D45D-D2B3-7244-B3B5-2EF5D62D8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id="{E79F849E-40FC-1144-B1D2-76D82049D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1433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Generalized composition</a:t>
            </a:r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84B741FB-D38B-2B43-A83B-1A797B585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98310" name="Rectángulo 4">
            <a:extLst>
              <a:ext uri="{FF2B5EF4-FFF2-40B4-BE49-F238E27FC236}">
                <a16:creationId xmlns:a16="http://schemas.microsoft.com/office/drawing/2014/main" id="{258F8030-CD43-114F-9FC0-51A59D816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3" y="458311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s-ES" sz="2400">
              <a:solidFill>
                <a:schemeClr val="tx1"/>
              </a:solidFill>
            </a:endParaRPr>
          </a:p>
        </p:txBody>
      </p:sp>
      <p:pic>
        <p:nvPicPr>
          <p:cNvPr id="98311" name="Imagen 2">
            <a:extLst>
              <a:ext uri="{FF2B5EF4-FFF2-40B4-BE49-F238E27FC236}">
                <a16:creationId xmlns:a16="http://schemas.microsoft.com/office/drawing/2014/main" id="{FA44C4CD-CB4C-DE44-8B96-CB366A4D6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233738"/>
            <a:ext cx="48529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2" name="Imagen 2">
            <a:extLst>
              <a:ext uri="{FF2B5EF4-FFF2-40B4-BE49-F238E27FC236}">
                <a16:creationId xmlns:a16="http://schemas.microsoft.com/office/drawing/2014/main" id="{3B23420C-08E8-E744-813F-11A4D123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71600"/>
            <a:ext cx="64976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3" name="Imagen 3">
            <a:extLst>
              <a:ext uri="{FF2B5EF4-FFF2-40B4-BE49-F238E27FC236}">
                <a16:creationId xmlns:a16="http://schemas.microsoft.com/office/drawing/2014/main" id="{5BDEEBA6-1D12-DC40-B0B5-777AEB528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5876925"/>
            <a:ext cx="27495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4" name="Imagen 4">
            <a:extLst>
              <a:ext uri="{FF2B5EF4-FFF2-40B4-BE49-F238E27FC236}">
                <a16:creationId xmlns:a16="http://schemas.microsoft.com/office/drawing/2014/main" id="{3DC2F056-D67D-4C47-A0CC-B0E98F835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298825"/>
            <a:ext cx="192087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5" name="Imagen 5">
            <a:extLst>
              <a:ext uri="{FF2B5EF4-FFF2-40B4-BE49-F238E27FC236}">
                <a16:creationId xmlns:a16="http://schemas.microsoft.com/office/drawing/2014/main" id="{1CF05C37-9737-9949-82D4-80A9E133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414838"/>
            <a:ext cx="1436688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8E3BF31-ABC4-4857-A00F-30CE03DFEB9A}"/>
              </a:ext>
            </a:extLst>
          </p:cNvPr>
          <p:cNvSpPr/>
          <p:nvPr/>
        </p:nvSpPr>
        <p:spPr bwMode="auto">
          <a:xfrm>
            <a:off x="3463925" y="3213100"/>
            <a:ext cx="244475" cy="269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FE53EE3-F200-47B8-990E-A97A229D2A93}"/>
              </a:ext>
            </a:extLst>
          </p:cNvPr>
          <p:cNvSpPr/>
          <p:nvPr/>
        </p:nvSpPr>
        <p:spPr bwMode="auto">
          <a:xfrm>
            <a:off x="3441700" y="3900488"/>
            <a:ext cx="244475" cy="2698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F451E42-4BA8-4532-B11F-C49E4B0D5528}"/>
              </a:ext>
            </a:extLst>
          </p:cNvPr>
          <p:cNvSpPr/>
          <p:nvPr/>
        </p:nvSpPr>
        <p:spPr bwMode="auto">
          <a:xfrm>
            <a:off x="3463925" y="5348288"/>
            <a:ext cx="244475" cy="2714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>
            <a:extLst>
              <a:ext uri="{FF2B5EF4-FFF2-40B4-BE49-F238E27FC236}">
                <a16:creationId xmlns:a16="http://schemas.microsoft.com/office/drawing/2014/main" id="{75D1D4A0-F52B-1A4C-8633-F90B63B1B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0355" name="Line 3">
            <a:extLst>
              <a:ext uri="{FF2B5EF4-FFF2-40B4-BE49-F238E27FC236}">
                <a16:creationId xmlns:a16="http://schemas.microsoft.com/office/drawing/2014/main" id="{59938FED-2022-4343-8D91-BC30E236D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56" name="Text Box 4">
            <a:extLst>
              <a:ext uri="{FF2B5EF4-FFF2-40B4-BE49-F238E27FC236}">
                <a16:creationId xmlns:a16="http://schemas.microsoft.com/office/drawing/2014/main" id="{78A610C9-FBA4-6D46-8B57-DE19C8D19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1581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Proof (4)</a:t>
            </a:r>
          </a:p>
        </p:txBody>
      </p:sp>
      <p:sp>
        <p:nvSpPr>
          <p:cNvPr id="100357" name="Rectangle 2">
            <a:extLst>
              <a:ext uri="{FF2B5EF4-FFF2-40B4-BE49-F238E27FC236}">
                <a16:creationId xmlns:a16="http://schemas.microsoft.com/office/drawing/2014/main" id="{C58CE41E-E781-D24D-80E0-F25676DFE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00358" name="Imagen 1">
            <a:extLst>
              <a:ext uri="{FF2B5EF4-FFF2-40B4-BE49-F238E27FC236}">
                <a16:creationId xmlns:a16="http://schemas.microsoft.com/office/drawing/2014/main" id="{E295E5F3-9C6D-0648-A87E-88A067AC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2290763"/>
            <a:ext cx="5772150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4E90DFB-9BB9-454D-9153-BB11BB9C1B20}"/>
              </a:ext>
            </a:extLst>
          </p:cNvPr>
          <p:cNvSpPr/>
          <p:nvPr/>
        </p:nvSpPr>
        <p:spPr bwMode="auto">
          <a:xfrm>
            <a:off x="5740400" y="4518025"/>
            <a:ext cx="2432050" cy="1349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C3C87E8-F81D-465A-AFE8-DD1074E4C4B2}"/>
              </a:ext>
            </a:extLst>
          </p:cNvPr>
          <p:cNvSpPr/>
          <p:nvPr/>
        </p:nvSpPr>
        <p:spPr bwMode="auto">
          <a:xfrm>
            <a:off x="6242050" y="3744913"/>
            <a:ext cx="2432050" cy="13477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">
            <a:extLst>
              <a:ext uri="{FF2B5EF4-FFF2-40B4-BE49-F238E27FC236}">
                <a16:creationId xmlns:a16="http://schemas.microsoft.com/office/drawing/2014/main" id="{57450F4F-5FF9-844B-A062-DDE78FD25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2403" name="Line 3">
            <a:extLst>
              <a:ext uri="{FF2B5EF4-FFF2-40B4-BE49-F238E27FC236}">
                <a16:creationId xmlns:a16="http://schemas.microsoft.com/office/drawing/2014/main" id="{991E26DA-6AA0-8D4F-9655-4B4AFE13D32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215B2903-4255-0D4B-9790-E969DE2A9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559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 i="1">
                <a:solidFill>
                  <a:srgbClr val="FFFFFF"/>
                </a:solidFill>
                <a:latin typeface="Arial" panose="020B0604020202020204" pitchFamily="34" charset="0"/>
              </a:rPr>
              <a:t>H</a:t>
            </a: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(</a:t>
            </a:r>
            <a:r>
              <a:rPr lang="en-GB" altLang="es-ES" sz="2800" i="1">
                <a:solidFill>
                  <a:srgbClr val="FFFFFF"/>
                </a:solidFill>
                <a:latin typeface="Arial" panose="020B0604020202020204" pitchFamily="34" charset="0"/>
              </a:rPr>
              <a:t>G</a:t>
            </a: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) is self-complementary</a:t>
            </a:r>
          </a:p>
        </p:txBody>
      </p:sp>
      <p:sp>
        <p:nvSpPr>
          <p:cNvPr id="102405" name="Rectangle 2">
            <a:extLst>
              <a:ext uri="{FF2B5EF4-FFF2-40B4-BE49-F238E27FC236}">
                <a16:creationId xmlns:a16="http://schemas.microsoft.com/office/drawing/2014/main" id="{ED6C9D6F-59A5-1A4E-91CE-B3255BFB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02406" name="Imagen 1">
            <a:extLst>
              <a:ext uri="{FF2B5EF4-FFF2-40B4-BE49-F238E27FC236}">
                <a16:creationId xmlns:a16="http://schemas.microsoft.com/office/drawing/2014/main" id="{36C5C33F-11DC-234A-87CA-C5DB3C4CF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67213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AA5CD70-F4D0-4B36-BD48-9B94A052C65C}"/>
              </a:ext>
            </a:extLst>
          </p:cNvPr>
          <p:cNvSpPr/>
          <p:nvPr/>
        </p:nvSpPr>
        <p:spPr bwMode="auto">
          <a:xfrm>
            <a:off x="5003800" y="2565400"/>
            <a:ext cx="2432050" cy="24415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96C53060-CD60-D94E-86E0-11CEED824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291" name="Line 3">
            <a:extLst>
              <a:ext uri="{FF2B5EF4-FFF2-40B4-BE49-F238E27FC236}">
                <a16:creationId xmlns:a16="http://schemas.microsoft.com/office/drawing/2014/main" id="{A0C621DF-B301-A64D-A765-CF6C99D10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ED8A3FF3-09C8-6146-B80E-C2EA3EDA0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54371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The KCBS contextuality scenario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294" name="Rectangle 2">
            <a:extLst>
              <a:ext uri="{FF2B5EF4-FFF2-40B4-BE49-F238E27FC236}">
                <a16:creationId xmlns:a16="http://schemas.microsoft.com/office/drawing/2014/main" id="{DB2AD277-E129-9348-8205-A24763707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" name="Rectángulo 1">
            <a:extLst>
              <a:ext uri="{FF2B5EF4-FFF2-40B4-BE49-F238E27FC236}">
                <a16:creationId xmlns:a16="http://schemas.microsoft.com/office/drawing/2014/main" id="{2A7A1DDB-2946-4108-A355-9D1940789751}"/>
              </a:ext>
            </a:extLst>
          </p:cNvPr>
          <p:cNvSpPr/>
          <p:nvPr/>
        </p:nvSpPr>
        <p:spPr bwMode="auto">
          <a:xfrm>
            <a:off x="611188" y="1812925"/>
            <a:ext cx="504825" cy="58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2296" name="Picture 1">
            <a:extLst>
              <a:ext uri="{FF2B5EF4-FFF2-40B4-BE49-F238E27FC236}">
                <a16:creationId xmlns:a16="http://schemas.microsoft.com/office/drawing/2014/main" id="{C65B15DF-AFF7-C248-A702-F9005D6F0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565400"/>
            <a:ext cx="673893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">
            <a:extLst>
              <a:ext uri="{FF2B5EF4-FFF2-40B4-BE49-F238E27FC236}">
                <a16:creationId xmlns:a16="http://schemas.microsoft.com/office/drawing/2014/main" id="{350F5D09-4761-D844-933F-7E1FF973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4451" name="Line 3">
            <a:extLst>
              <a:ext uri="{FF2B5EF4-FFF2-40B4-BE49-F238E27FC236}">
                <a16:creationId xmlns:a16="http://schemas.microsoft.com/office/drawing/2014/main" id="{6918B4F0-E964-5047-8A4F-5CE4DE8F78F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2" name="Text Box 4">
            <a:extLst>
              <a:ext uri="{FF2B5EF4-FFF2-40B4-BE49-F238E27FC236}">
                <a16:creationId xmlns:a16="http://schemas.microsoft.com/office/drawing/2014/main" id="{BA7ADD12-DD8D-0440-9313-7C5F4CD4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45593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 i="1">
                <a:solidFill>
                  <a:srgbClr val="FFFFFF"/>
                </a:solidFill>
                <a:latin typeface="Arial" panose="020B0604020202020204" pitchFamily="34" charset="0"/>
              </a:rPr>
              <a:t>H</a:t>
            </a: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(</a:t>
            </a:r>
            <a:r>
              <a:rPr lang="en-GB" altLang="es-ES" sz="2800" i="1">
                <a:solidFill>
                  <a:srgbClr val="FFFFFF"/>
                </a:solidFill>
                <a:latin typeface="Arial" panose="020B0604020202020204" pitchFamily="34" charset="0"/>
              </a:rPr>
              <a:t>G</a:t>
            </a: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) is self-complementary</a:t>
            </a:r>
          </a:p>
        </p:txBody>
      </p:sp>
      <p:sp>
        <p:nvSpPr>
          <p:cNvPr id="104453" name="Rectangle 2">
            <a:extLst>
              <a:ext uri="{FF2B5EF4-FFF2-40B4-BE49-F238E27FC236}">
                <a16:creationId xmlns:a16="http://schemas.microsoft.com/office/drawing/2014/main" id="{EBDF6481-0A99-C845-8233-7BBFB918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04454" name="Imagen 1">
            <a:extLst>
              <a:ext uri="{FF2B5EF4-FFF2-40B4-BE49-F238E27FC236}">
                <a16:creationId xmlns:a16="http://schemas.microsoft.com/office/drawing/2014/main" id="{C238911E-FBC0-DC4C-B2BC-8C0593AB8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672137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">
            <a:extLst>
              <a:ext uri="{FF2B5EF4-FFF2-40B4-BE49-F238E27FC236}">
                <a16:creationId xmlns:a16="http://schemas.microsoft.com/office/drawing/2014/main" id="{5053EB16-8230-B242-AA51-2B35C8259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6499" name="Line 3">
            <a:extLst>
              <a:ext uri="{FF2B5EF4-FFF2-40B4-BE49-F238E27FC236}">
                <a16:creationId xmlns:a16="http://schemas.microsoft.com/office/drawing/2014/main" id="{9F53671A-DC44-924B-B172-900504EC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0" name="Text Box 4">
            <a:extLst>
              <a:ext uri="{FF2B5EF4-FFF2-40B4-BE49-F238E27FC236}">
                <a16:creationId xmlns:a16="http://schemas.microsoft.com/office/drawing/2014/main" id="{94AA6D65-F384-574B-B2F0-A269964E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15811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Proof (5)</a:t>
            </a:r>
          </a:p>
        </p:txBody>
      </p:sp>
      <p:sp>
        <p:nvSpPr>
          <p:cNvPr id="106501" name="Rectangle 2">
            <a:extLst>
              <a:ext uri="{FF2B5EF4-FFF2-40B4-BE49-F238E27FC236}">
                <a16:creationId xmlns:a16="http://schemas.microsoft.com/office/drawing/2014/main" id="{0A234FFC-746D-2A41-89C4-BCA8F172D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06502" name="Picture 1">
            <a:extLst>
              <a:ext uri="{FF2B5EF4-FFF2-40B4-BE49-F238E27FC236}">
                <a16:creationId xmlns:a16="http://schemas.microsoft.com/office/drawing/2014/main" id="{AA0797C5-138C-FB4E-A6C9-BC5E1165F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776413"/>
            <a:ext cx="571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B36CFE6-5C90-450A-9A6C-3BE0E861B587}"/>
              </a:ext>
            </a:extLst>
          </p:cNvPr>
          <p:cNvSpPr/>
          <p:nvPr/>
        </p:nvSpPr>
        <p:spPr bwMode="auto">
          <a:xfrm>
            <a:off x="6875463" y="1889125"/>
            <a:ext cx="1928812" cy="40274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56EC297-D3E0-4E70-A991-F19BE6E204D8}"/>
              </a:ext>
            </a:extLst>
          </p:cNvPr>
          <p:cNvSpPr/>
          <p:nvPr/>
        </p:nvSpPr>
        <p:spPr bwMode="auto">
          <a:xfrm>
            <a:off x="2771775" y="4941888"/>
            <a:ext cx="3024188" cy="431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>
            <a:extLst>
              <a:ext uri="{FF2B5EF4-FFF2-40B4-BE49-F238E27FC236}">
                <a16:creationId xmlns:a16="http://schemas.microsoft.com/office/drawing/2014/main" id="{2492F1E4-6418-E244-AA45-7CE54AB6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08547" name="Line 3">
            <a:extLst>
              <a:ext uri="{FF2B5EF4-FFF2-40B4-BE49-F238E27FC236}">
                <a16:creationId xmlns:a16="http://schemas.microsoft.com/office/drawing/2014/main" id="{00F8E128-5A25-7548-9E0B-0C83CAA460F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56FE490C-5614-5341-81CB-1B948C5EB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08550" name="Picture 7">
            <a:extLst>
              <a:ext uri="{FF2B5EF4-FFF2-40B4-BE49-F238E27FC236}">
                <a16:creationId xmlns:a16="http://schemas.microsoft.com/office/drawing/2014/main" id="{6454FE34-888C-F246-8C78-E0E17983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12875"/>
            <a:ext cx="582612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Text Box 4">
            <a:extLst>
              <a:ext uri="{FF2B5EF4-FFF2-40B4-BE49-F238E27FC236}">
                <a16:creationId xmlns:a16="http://schemas.microsoft.com/office/drawing/2014/main" id="{CB9DEFEC-91C2-4D49-A99F-0738E5D38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6660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“Not inconsistent” assignments for any E graph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7592CDA-5DAE-4CEF-B5B9-265394EAEA17}"/>
              </a:ext>
            </a:extLst>
          </p:cNvPr>
          <p:cNvSpPr/>
          <p:nvPr/>
        </p:nvSpPr>
        <p:spPr bwMode="auto">
          <a:xfrm>
            <a:off x="1512888" y="1252538"/>
            <a:ext cx="5867400" cy="8905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">
            <a:extLst>
              <a:ext uri="{FF2B5EF4-FFF2-40B4-BE49-F238E27FC236}">
                <a16:creationId xmlns:a16="http://schemas.microsoft.com/office/drawing/2014/main" id="{225111C5-49C5-C74B-A966-A069B59B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0595" name="Line 3">
            <a:extLst>
              <a:ext uri="{FF2B5EF4-FFF2-40B4-BE49-F238E27FC236}">
                <a16:creationId xmlns:a16="http://schemas.microsoft.com/office/drawing/2014/main" id="{95F49F07-98A2-CC42-A609-977DBDB3F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Text Box 4">
            <a:extLst>
              <a:ext uri="{FF2B5EF4-FFF2-40B4-BE49-F238E27FC236}">
                <a16:creationId xmlns:a16="http://schemas.microsoft.com/office/drawing/2014/main" id="{FDCDF69F-8745-0749-84EB-DEE578C03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15888"/>
            <a:ext cx="85852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Step 6: Characterizing the set of “not inconsistent” behaviors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SzTx/>
              <a:buFont typeface="Times New Roman" panose="02020603050405020304" pitchFamily="18" charset="0"/>
              <a:buNone/>
            </a:pPr>
            <a:r>
              <a:rPr lang="en-GB" altLang="es-ES" sz="2400">
                <a:solidFill>
                  <a:srgbClr val="FFFFFF"/>
                </a:solidFill>
                <a:latin typeface="Arial" panose="020B0604020202020204" pitchFamily="34" charset="0"/>
              </a:rPr>
              <a:t>for any Bell and contextuality scenario</a:t>
            </a:r>
          </a:p>
        </p:txBody>
      </p:sp>
      <p:sp>
        <p:nvSpPr>
          <p:cNvPr id="110597" name="Rectangle 2">
            <a:extLst>
              <a:ext uri="{FF2B5EF4-FFF2-40B4-BE49-F238E27FC236}">
                <a16:creationId xmlns:a16="http://schemas.microsoft.com/office/drawing/2014/main" id="{0DC51916-E2D7-054B-B9BB-5008A84BB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10598" name="Imagen 1">
            <a:extLst>
              <a:ext uri="{FF2B5EF4-FFF2-40B4-BE49-F238E27FC236}">
                <a16:creationId xmlns:a16="http://schemas.microsoft.com/office/drawing/2014/main" id="{314F6472-02D9-7F46-A582-9B83AC5E8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767013"/>
            <a:ext cx="5718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">
            <a:extLst>
              <a:ext uri="{FF2B5EF4-FFF2-40B4-BE49-F238E27FC236}">
                <a16:creationId xmlns:a16="http://schemas.microsoft.com/office/drawing/2014/main" id="{F7E71C2F-3F47-F94D-BC5D-F1BC88019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2643" name="Line 3">
            <a:extLst>
              <a:ext uri="{FF2B5EF4-FFF2-40B4-BE49-F238E27FC236}">
                <a16:creationId xmlns:a16="http://schemas.microsoft.com/office/drawing/2014/main" id="{773908FD-B8F8-924D-A3B0-4CEFD9E42F0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4" name="Text Box 4">
            <a:extLst>
              <a:ext uri="{FF2B5EF4-FFF2-40B4-BE49-F238E27FC236}">
                <a16:creationId xmlns:a16="http://schemas.microsoft.com/office/drawing/2014/main" id="{0B7A265A-562B-B944-B0CE-0D620EE52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6457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The E graph of the CHSH-Bell scenario</a:t>
            </a:r>
          </a:p>
        </p:txBody>
      </p:sp>
      <p:sp>
        <p:nvSpPr>
          <p:cNvPr id="112645" name="Rectangle 2">
            <a:extLst>
              <a:ext uri="{FF2B5EF4-FFF2-40B4-BE49-F238E27FC236}">
                <a16:creationId xmlns:a16="http://schemas.microsoft.com/office/drawing/2014/main" id="{F23610B8-1CC4-EC4F-9E66-04E05BB5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12647" name="Picture 7">
            <a:extLst>
              <a:ext uri="{FF2B5EF4-FFF2-40B4-BE49-F238E27FC236}">
                <a16:creationId xmlns:a16="http://schemas.microsoft.com/office/drawing/2014/main" id="{98494ADA-2C81-4B42-85CC-0B9A0B004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817688"/>
            <a:ext cx="56769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8" name="Picture 8">
            <a:extLst>
              <a:ext uri="{FF2B5EF4-FFF2-40B4-BE49-F238E27FC236}">
                <a16:creationId xmlns:a16="http://schemas.microsoft.com/office/drawing/2014/main" id="{30A52DAC-F1D4-AB4A-8DBB-FAD9AF72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070100"/>
            <a:ext cx="366712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>
            <a:extLst>
              <a:ext uri="{FF2B5EF4-FFF2-40B4-BE49-F238E27FC236}">
                <a16:creationId xmlns:a16="http://schemas.microsoft.com/office/drawing/2014/main" id="{BEAFE38A-4D06-2B46-AEB1-10D8350D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4691" name="Line 3">
            <a:extLst>
              <a:ext uri="{FF2B5EF4-FFF2-40B4-BE49-F238E27FC236}">
                <a16:creationId xmlns:a16="http://schemas.microsoft.com/office/drawing/2014/main" id="{ED1C3E5C-65C4-6E43-9E7E-359E5BFDAA3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2" name="Text Box 4">
            <a:extLst>
              <a:ext uri="{FF2B5EF4-FFF2-40B4-BE49-F238E27FC236}">
                <a16:creationId xmlns:a16="http://schemas.microsoft.com/office/drawing/2014/main" id="{C55D60EB-F7AE-DF4F-9296-ABB476C2C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6469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Being “not inconsistent” for the E graph implies</a:t>
            </a:r>
          </a:p>
        </p:txBody>
      </p:sp>
      <p:sp>
        <p:nvSpPr>
          <p:cNvPr id="114693" name="Rectangle 2">
            <a:extLst>
              <a:ext uri="{FF2B5EF4-FFF2-40B4-BE49-F238E27FC236}">
                <a16:creationId xmlns:a16="http://schemas.microsoft.com/office/drawing/2014/main" id="{543AA117-E038-8A49-976C-6B54AB95C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14695" name="Picture 9">
            <a:extLst>
              <a:ext uri="{FF2B5EF4-FFF2-40B4-BE49-F238E27FC236}">
                <a16:creationId xmlns:a16="http://schemas.microsoft.com/office/drawing/2014/main" id="{FCFA65DE-D683-4F46-882B-707D4059C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412875"/>
            <a:ext cx="582612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2">
            <a:extLst>
              <a:ext uri="{FF2B5EF4-FFF2-40B4-BE49-F238E27FC236}">
                <a16:creationId xmlns:a16="http://schemas.microsoft.com/office/drawing/2014/main" id="{11FE6337-5770-4061-89F2-C9460EEA6AE7}"/>
              </a:ext>
            </a:extLst>
          </p:cNvPr>
          <p:cNvSpPr/>
          <p:nvPr/>
        </p:nvSpPr>
        <p:spPr bwMode="auto">
          <a:xfrm>
            <a:off x="1658938" y="1341438"/>
            <a:ext cx="5937250" cy="765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>
            <a:extLst>
              <a:ext uri="{FF2B5EF4-FFF2-40B4-BE49-F238E27FC236}">
                <a16:creationId xmlns:a16="http://schemas.microsoft.com/office/drawing/2014/main" id="{E9D1F4B5-9DA5-DF45-9D10-8276EC7D0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6739" name="Line 3">
            <a:extLst>
              <a:ext uri="{FF2B5EF4-FFF2-40B4-BE49-F238E27FC236}">
                <a16:creationId xmlns:a16="http://schemas.microsoft.com/office/drawing/2014/main" id="{E81EFDB4-6FFD-D64D-B5D8-2AA23D90E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E166C505-60BB-9A41-8F41-A2B0AA3E5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74596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The restrictions that characterize the scenario</a:t>
            </a:r>
          </a:p>
        </p:txBody>
      </p:sp>
      <p:sp>
        <p:nvSpPr>
          <p:cNvPr id="116741" name="Rectangle 2">
            <a:extLst>
              <a:ext uri="{FF2B5EF4-FFF2-40B4-BE49-F238E27FC236}">
                <a16:creationId xmlns:a16="http://schemas.microsoft.com/office/drawing/2014/main" id="{831FF201-2266-CE45-B56B-E75DCBBD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11FE6337-5770-4061-89F2-C9460EEA6AE7}"/>
              </a:ext>
            </a:extLst>
          </p:cNvPr>
          <p:cNvSpPr/>
          <p:nvPr/>
        </p:nvSpPr>
        <p:spPr bwMode="auto">
          <a:xfrm>
            <a:off x="1658938" y="1412875"/>
            <a:ext cx="5937250" cy="765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16744" name="Picture 1">
            <a:extLst>
              <a:ext uri="{FF2B5EF4-FFF2-40B4-BE49-F238E27FC236}">
                <a16:creationId xmlns:a16="http://schemas.microsoft.com/office/drawing/2014/main" id="{1C6C312D-D04B-4946-9D22-20FB0616D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295525"/>
            <a:ext cx="54451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">
            <a:extLst>
              <a:ext uri="{FF2B5EF4-FFF2-40B4-BE49-F238E27FC236}">
                <a16:creationId xmlns:a16="http://schemas.microsoft.com/office/drawing/2014/main" id="{AAFA1374-E8DF-A349-84F4-8F2B08F5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18787" name="Line 3">
            <a:extLst>
              <a:ext uri="{FF2B5EF4-FFF2-40B4-BE49-F238E27FC236}">
                <a16:creationId xmlns:a16="http://schemas.microsoft.com/office/drawing/2014/main" id="{9467B34A-8842-8948-84B2-A4A83581A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621266E6-66DE-6743-9FFD-E9CB73B5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5876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Example of an exclusivity constraint</a:t>
            </a: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11FE6337-5770-4061-89F2-C9460EEA6AE7}"/>
              </a:ext>
            </a:extLst>
          </p:cNvPr>
          <p:cNvSpPr/>
          <p:nvPr/>
        </p:nvSpPr>
        <p:spPr bwMode="auto">
          <a:xfrm>
            <a:off x="1658938" y="1412875"/>
            <a:ext cx="5937250" cy="765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18791" name="Picture 8">
            <a:extLst>
              <a:ext uri="{FF2B5EF4-FFF2-40B4-BE49-F238E27FC236}">
                <a16:creationId xmlns:a16="http://schemas.microsoft.com/office/drawing/2014/main" id="{0B1AA4D5-6706-8C46-9ABB-79E49B8E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7915275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2">
            <a:extLst>
              <a:ext uri="{FF2B5EF4-FFF2-40B4-BE49-F238E27FC236}">
                <a16:creationId xmlns:a16="http://schemas.microsoft.com/office/drawing/2014/main" id="{E5F3AEDC-B6F1-41B4-8878-37EEB78D512D}"/>
              </a:ext>
            </a:extLst>
          </p:cNvPr>
          <p:cNvSpPr/>
          <p:nvPr/>
        </p:nvSpPr>
        <p:spPr bwMode="auto">
          <a:xfrm>
            <a:off x="684213" y="3135313"/>
            <a:ext cx="7991475" cy="40274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7B271AC1-D147-41BE-AB87-9AAC8D4CD970}"/>
              </a:ext>
            </a:extLst>
          </p:cNvPr>
          <p:cNvSpPr/>
          <p:nvPr/>
        </p:nvSpPr>
        <p:spPr bwMode="auto">
          <a:xfrm>
            <a:off x="2347913" y="3284538"/>
            <a:ext cx="4535487" cy="20891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Rectángulo 2">
            <a:extLst>
              <a:ext uri="{FF2B5EF4-FFF2-40B4-BE49-F238E27FC236}">
                <a16:creationId xmlns:a16="http://schemas.microsoft.com/office/drawing/2014/main" id="{A4004ADC-6739-4143-A5C9-D6542790C710}"/>
              </a:ext>
            </a:extLst>
          </p:cNvPr>
          <p:cNvSpPr/>
          <p:nvPr/>
        </p:nvSpPr>
        <p:spPr bwMode="auto">
          <a:xfrm>
            <a:off x="2535238" y="1916113"/>
            <a:ext cx="4319587" cy="11874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18795" name="Rectangle 2">
            <a:extLst>
              <a:ext uri="{FF2B5EF4-FFF2-40B4-BE49-F238E27FC236}">
                <a16:creationId xmlns:a16="http://schemas.microsoft.com/office/drawing/2014/main" id="{A429A3CA-D86A-E64D-9FF3-B8435524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">
            <a:extLst>
              <a:ext uri="{FF2B5EF4-FFF2-40B4-BE49-F238E27FC236}">
                <a16:creationId xmlns:a16="http://schemas.microsoft.com/office/drawing/2014/main" id="{D050CA63-22BB-9D45-A030-94633D2D0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0835" name="Line 3">
            <a:extLst>
              <a:ext uri="{FF2B5EF4-FFF2-40B4-BE49-F238E27FC236}">
                <a16:creationId xmlns:a16="http://schemas.microsoft.com/office/drawing/2014/main" id="{481BF308-FB7B-1E48-9B18-B90386D85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F2065CE8-357E-5243-8E44-5BD32489E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58769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Example of an exclusivity constraint</a:t>
            </a: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11FE6337-5770-4061-89F2-C9460EEA6AE7}"/>
              </a:ext>
            </a:extLst>
          </p:cNvPr>
          <p:cNvSpPr/>
          <p:nvPr/>
        </p:nvSpPr>
        <p:spPr bwMode="auto">
          <a:xfrm>
            <a:off x="1658938" y="1412875"/>
            <a:ext cx="5937250" cy="7651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20839" name="Picture 8">
            <a:extLst>
              <a:ext uri="{FF2B5EF4-FFF2-40B4-BE49-F238E27FC236}">
                <a16:creationId xmlns:a16="http://schemas.microsoft.com/office/drawing/2014/main" id="{D6CC6CDB-6751-D348-96A0-49E579E1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7915275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2">
            <a:extLst>
              <a:ext uri="{FF2B5EF4-FFF2-40B4-BE49-F238E27FC236}">
                <a16:creationId xmlns:a16="http://schemas.microsoft.com/office/drawing/2014/main" id="{E5F3AEDC-B6F1-41B4-8878-37EEB78D512D}"/>
              </a:ext>
            </a:extLst>
          </p:cNvPr>
          <p:cNvSpPr/>
          <p:nvPr/>
        </p:nvSpPr>
        <p:spPr bwMode="auto">
          <a:xfrm>
            <a:off x="684213" y="3362325"/>
            <a:ext cx="7991475" cy="38084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Rectángulo 2">
            <a:extLst>
              <a:ext uri="{FF2B5EF4-FFF2-40B4-BE49-F238E27FC236}">
                <a16:creationId xmlns:a16="http://schemas.microsoft.com/office/drawing/2014/main" id="{7B271AC1-D147-41BE-AB87-9AAC8D4CD970}"/>
              </a:ext>
            </a:extLst>
          </p:cNvPr>
          <p:cNvSpPr/>
          <p:nvPr/>
        </p:nvSpPr>
        <p:spPr bwMode="auto">
          <a:xfrm>
            <a:off x="2268538" y="3284538"/>
            <a:ext cx="4679950" cy="20891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3" name="Rectángulo 2">
            <a:extLst>
              <a:ext uri="{FF2B5EF4-FFF2-40B4-BE49-F238E27FC236}">
                <a16:creationId xmlns:a16="http://schemas.microsoft.com/office/drawing/2014/main" id="{A4004ADC-6739-4143-A5C9-D6542790C710}"/>
              </a:ext>
            </a:extLst>
          </p:cNvPr>
          <p:cNvSpPr/>
          <p:nvPr/>
        </p:nvSpPr>
        <p:spPr bwMode="auto">
          <a:xfrm>
            <a:off x="2535238" y="1916113"/>
            <a:ext cx="4319587" cy="11874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20843" name="Rectangle 2">
            <a:extLst>
              <a:ext uri="{FF2B5EF4-FFF2-40B4-BE49-F238E27FC236}">
                <a16:creationId xmlns:a16="http://schemas.microsoft.com/office/drawing/2014/main" id="{6481B509-5443-E344-96A4-BC4009917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">
            <a:extLst>
              <a:ext uri="{FF2B5EF4-FFF2-40B4-BE49-F238E27FC236}">
                <a16:creationId xmlns:a16="http://schemas.microsoft.com/office/drawing/2014/main" id="{532A7E82-FF82-3F4F-BAE3-279A49493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2883" name="Line 3">
            <a:extLst>
              <a:ext uri="{FF2B5EF4-FFF2-40B4-BE49-F238E27FC236}">
                <a16:creationId xmlns:a16="http://schemas.microsoft.com/office/drawing/2014/main" id="{E7D9CCD6-FF6F-C240-ACF9-4716C9AD7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FB08846E-A7BB-864F-BECE-22D90799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6457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The E graph of the CHSH-Bell scenario</a:t>
            </a:r>
          </a:p>
        </p:txBody>
      </p:sp>
      <p:sp>
        <p:nvSpPr>
          <p:cNvPr id="122885" name="Rectangle 2">
            <a:extLst>
              <a:ext uri="{FF2B5EF4-FFF2-40B4-BE49-F238E27FC236}">
                <a16:creationId xmlns:a16="http://schemas.microsoft.com/office/drawing/2014/main" id="{CD42C544-0185-9E4A-AB09-6236B4DD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22887" name="Picture 7">
            <a:extLst>
              <a:ext uri="{FF2B5EF4-FFF2-40B4-BE49-F238E27FC236}">
                <a16:creationId xmlns:a16="http://schemas.microsoft.com/office/drawing/2014/main" id="{63B47E12-0EB7-5A49-8152-5966D28C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817688"/>
            <a:ext cx="56769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8" name="Picture 8">
            <a:extLst>
              <a:ext uri="{FF2B5EF4-FFF2-40B4-BE49-F238E27FC236}">
                <a16:creationId xmlns:a16="http://schemas.microsoft.com/office/drawing/2014/main" id="{333144A5-83D6-C449-9BF8-56F58C9D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070100"/>
            <a:ext cx="366712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03433D2-6473-2D4B-8CD6-CEC625619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515BB1E6-EFD8-0A49-BF64-5966C330F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7583F6CA-CD35-3F4E-9F6C-7ECD6E08E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34417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Ideal measurements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4B069DEA-327E-A549-9D56-DCBD014DB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A418E056-1403-3E4A-AA49-A21EB7B2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5910263"/>
            <a:ext cx="51308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>
            <a:extLst>
              <a:ext uri="{FF2B5EF4-FFF2-40B4-BE49-F238E27FC236}">
                <a16:creationId xmlns:a16="http://schemas.microsoft.com/office/drawing/2014/main" id="{89F0010D-DF1D-4943-8FCA-80BC98986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030413"/>
            <a:ext cx="56642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">
            <a:extLst>
              <a:ext uri="{FF2B5EF4-FFF2-40B4-BE49-F238E27FC236}">
                <a16:creationId xmlns:a16="http://schemas.microsoft.com/office/drawing/2014/main" id="{E87AEA14-EB6C-8047-8E93-B0287270D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4931" name="Line 3">
            <a:extLst>
              <a:ext uri="{FF2B5EF4-FFF2-40B4-BE49-F238E27FC236}">
                <a16:creationId xmlns:a16="http://schemas.microsoft.com/office/drawing/2014/main" id="{B2180327-5573-CE43-A641-ECDE39BA3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2" name="Text Box 4">
            <a:extLst>
              <a:ext uri="{FF2B5EF4-FFF2-40B4-BE49-F238E27FC236}">
                <a16:creationId xmlns:a16="http://schemas.microsoft.com/office/drawing/2014/main" id="{92DE72E2-3862-4D4A-8579-6225FB92E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6457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The E graph of the CHSH-Bell scenario</a:t>
            </a:r>
          </a:p>
        </p:txBody>
      </p:sp>
      <p:sp>
        <p:nvSpPr>
          <p:cNvPr id="124933" name="Rectangle 2">
            <a:extLst>
              <a:ext uri="{FF2B5EF4-FFF2-40B4-BE49-F238E27FC236}">
                <a16:creationId xmlns:a16="http://schemas.microsoft.com/office/drawing/2014/main" id="{B3862C28-B3A6-E743-8F5B-17B60081F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D9C17764-E2EE-4A34-8629-2456C4F5D530}"/>
              </a:ext>
            </a:extLst>
          </p:cNvPr>
          <p:cNvSpPr/>
          <p:nvPr/>
        </p:nvSpPr>
        <p:spPr bwMode="auto">
          <a:xfrm>
            <a:off x="1403350" y="3571875"/>
            <a:ext cx="6192838" cy="126523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pic>
        <p:nvPicPr>
          <p:cNvPr id="124935" name="Picture 7">
            <a:extLst>
              <a:ext uri="{FF2B5EF4-FFF2-40B4-BE49-F238E27FC236}">
                <a16:creationId xmlns:a16="http://schemas.microsoft.com/office/drawing/2014/main" id="{03BE1E70-4DA0-6D43-8030-0394C6C4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817688"/>
            <a:ext cx="56769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>
            <a:extLst>
              <a:ext uri="{FF2B5EF4-FFF2-40B4-BE49-F238E27FC236}">
                <a16:creationId xmlns:a16="http://schemas.microsoft.com/office/drawing/2014/main" id="{C548EDBA-D4D4-D44B-900D-11FD90E15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6979" name="Line 3">
            <a:extLst>
              <a:ext uri="{FF2B5EF4-FFF2-40B4-BE49-F238E27FC236}">
                <a16:creationId xmlns:a16="http://schemas.microsoft.com/office/drawing/2014/main" id="{8E3DFE86-B4EC-1F43-AAB6-31E8E2687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0" name="Text Box 4">
            <a:extLst>
              <a:ext uri="{FF2B5EF4-FFF2-40B4-BE49-F238E27FC236}">
                <a16:creationId xmlns:a16="http://schemas.microsoft.com/office/drawing/2014/main" id="{893BD3A6-D766-3148-B714-82216F6D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9207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End </a:t>
            </a:r>
          </a:p>
        </p:txBody>
      </p:sp>
      <p:sp>
        <p:nvSpPr>
          <p:cNvPr id="126981" name="Rectangle 2">
            <a:extLst>
              <a:ext uri="{FF2B5EF4-FFF2-40B4-BE49-F238E27FC236}">
                <a16:creationId xmlns:a16="http://schemas.microsoft.com/office/drawing/2014/main" id="{785D2257-3504-FB45-BBFA-82B32B6BE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26982" name="Imagen 1">
            <a:extLst>
              <a:ext uri="{FF2B5EF4-FFF2-40B4-BE49-F238E27FC236}">
                <a16:creationId xmlns:a16="http://schemas.microsoft.com/office/drawing/2014/main" id="{BE794A9B-AA51-4B47-B4A4-4D8CED85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2628900"/>
            <a:ext cx="5813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2">
            <a:extLst>
              <a:ext uri="{FF2B5EF4-FFF2-40B4-BE49-F238E27FC236}">
                <a16:creationId xmlns:a16="http://schemas.microsoft.com/office/drawing/2014/main" id="{C62959BB-C722-44F7-81B6-F2AB44777357}"/>
              </a:ext>
            </a:extLst>
          </p:cNvPr>
          <p:cNvSpPr/>
          <p:nvPr/>
        </p:nvSpPr>
        <p:spPr bwMode="auto">
          <a:xfrm>
            <a:off x="6948488" y="4006850"/>
            <a:ext cx="576262" cy="16557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">
            <a:extLst>
              <a:ext uri="{FF2B5EF4-FFF2-40B4-BE49-F238E27FC236}">
                <a16:creationId xmlns:a16="http://schemas.microsoft.com/office/drawing/2014/main" id="{A25ED749-F3A9-1B4A-A9FE-D109948AE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29027" name="Line 3">
            <a:extLst>
              <a:ext uri="{FF2B5EF4-FFF2-40B4-BE49-F238E27FC236}">
                <a16:creationId xmlns:a16="http://schemas.microsoft.com/office/drawing/2014/main" id="{8CF92BAA-3DEA-D14F-9BAD-8C808E817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04F5345F-ECF9-F94E-AF0A-7EE980FC3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671988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Times New Roman" panose="02020603050405020304" pitchFamily="18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Where does quantum theory come from?</a:t>
            </a:r>
          </a:p>
        </p:txBody>
      </p:sp>
      <p:sp>
        <p:nvSpPr>
          <p:cNvPr id="129029" name="Rectangle 2">
            <a:extLst>
              <a:ext uri="{FF2B5EF4-FFF2-40B4-BE49-F238E27FC236}">
                <a16:creationId xmlns:a16="http://schemas.microsoft.com/office/drawing/2014/main" id="{0F82DFF9-B1F3-D343-BB60-B249073F4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29030" name="Picture 8" descr="Resultado de imagen">
            <a:extLst>
              <a:ext uri="{FF2B5EF4-FFF2-40B4-BE49-F238E27FC236}">
                <a16:creationId xmlns:a16="http://schemas.microsoft.com/office/drawing/2014/main" id="{9C651733-2AD8-7945-B641-73AF77455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20938"/>
            <a:ext cx="27400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Imagen 2">
            <a:extLst>
              <a:ext uri="{FF2B5EF4-FFF2-40B4-BE49-F238E27FC236}">
                <a16:creationId xmlns:a16="http://schemas.microsoft.com/office/drawing/2014/main" id="{1FB9E7E8-5229-A240-A601-F2688A525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76513"/>
            <a:ext cx="518636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>
            <a:extLst>
              <a:ext uri="{FF2B5EF4-FFF2-40B4-BE49-F238E27FC236}">
                <a16:creationId xmlns:a16="http://schemas.microsoft.com/office/drawing/2014/main" id="{50EBEDF8-DC87-3E4B-9FCC-54BC835BC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31075" name="Line 3">
            <a:extLst>
              <a:ext uri="{FF2B5EF4-FFF2-40B4-BE49-F238E27FC236}">
                <a16:creationId xmlns:a16="http://schemas.microsoft.com/office/drawing/2014/main" id="{1A2ABE88-F052-B744-B93B-1AECC81F5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9A41018D-5187-9F4A-9AE9-53394FA9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21415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Conclusions</a:t>
            </a:r>
          </a:p>
        </p:txBody>
      </p:sp>
      <p:sp>
        <p:nvSpPr>
          <p:cNvPr id="131077" name="Rectangle 2">
            <a:extLst>
              <a:ext uri="{FF2B5EF4-FFF2-40B4-BE49-F238E27FC236}">
                <a16:creationId xmlns:a16="http://schemas.microsoft.com/office/drawing/2014/main" id="{0AD866B1-0AB3-EB4D-8D40-868FBE356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31078" name="Imagen 2">
            <a:extLst>
              <a:ext uri="{FF2B5EF4-FFF2-40B4-BE49-F238E27FC236}">
                <a16:creationId xmlns:a16="http://schemas.microsoft.com/office/drawing/2014/main" id="{64831895-B372-5644-ACCF-6ECC0993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6197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4">
            <a:extLst>
              <a:ext uri="{FF2B5EF4-FFF2-40B4-BE49-F238E27FC236}">
                <a16:creationId xmlns:a16="http://schemas.microsoft.com/office/drawing/2014/main" id="{CB7E46CE-E81A-0146-8550-C01ECFD9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636838"/>
            <a:ext cx="530066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es-ES" sz="2800">
                <a:solidFill>
                  <a:srgbClr val="FF0000"/>
                </a:solidFill>
                <a:latin typeface="Arial" panose="020B0604020202020204" pitchFamily="34" charset="0"/>
              </a:rPr>
              <a:t>The physical origin of quantum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s-ES" sz="2800">
                <a:solidFill>
                  <a:srgbClr val="FF0000"/>
                </a:solidFill>
                <a:latin typeface="Arial" panose="020B0604020202020204" pitchFamily="34" charset="0"/>
              </a:rPr>
              <a:t>nonlocality and contextuality”,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0000"/>
                </a:solidFill>
                <a:latin typeface="Arial" panose="020B0604020202020204" pitchFamily="34" charset="0"/>
              </a:rPr>
              <a:t>arXiv:1801.06347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6700B48E-3A5A-EB4C-8311-23A0115C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6387" name="Line 3">
            <a:extLst>
              <a:ext uri="{FF2B5EF4-FFF2-40B4-BE49-F238E27FC236}">
                <a16:creationId xmlns:a16="http://schemas.microsoft.com/office/drawing/2014/main" id="{86E2E3E1-DEDF-B44A-A1D1-B9E5CCF44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B6984231-2982-8B44-AE91-12A3CDEE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323850"/>
            <a:ext cx="9048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300">
                <a:solidFill>
                  <a:srgbClr val="FFFFFF"/>
                </a:solidFill>
                <a:latin typeface="Arial" panose="020B0604020202020204" pitchFamily="34" charset="0"/>
              </a:rPr>
              <a:t>Why “contextuality scenarios” are restricted to ideal measurements?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0DCF7D60-E4EA-4847-AFBB-39139552B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6391" name="Imagen 1">
            <a:extLst>
              <a:ext uri="{FF2B5EF4-FFF2-40B4-BE49-F238E27FC236}">
                <a16:creationId xmlns:a16="http://schemas.microsoft.com/office/drawing/2014/main" id="{28D99087-25C7-6E4A-A76C-13AFF9D0F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197475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n 3">
            <a:extLst>
              <a:ext uri="{FF2B5EF4-FFF2-40B4-BE49-F238E27FC236}">
                <a16:creationId xmlns:a16="http://schemas.microsoft.com/office/drawing/2014/main" id="{14796101-4CB1-6844-8087-A9DE920B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162675"/>
            <a:ext cx="51165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D7FEEC90-62FE-D745-A2CF-44AC1899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18435" name="Line 3">
            <a:extLst>
              <a:ext uri="{FF2B5EF4-FFF2-40B4-BE49-F238E27FC236}">
                <a16:creationId xmlns:a16="http://schemas.microsoft.com/office/drawing/2014/main" id="{27008C5C-AA7E-BA43-BC0A-6895CB608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E41FB75-ACBD-B74B-BC4F-2A0EAB86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323850"/>
            <a:ext cx="9048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300">
                <a:solidFill>
                  <a:srgbClr val="FFFFFF"/>
                </a:solidFill>
                <a:latin typeface="Arial" panose="020B0604020202020204" pitchFamily="34" charset="0"/>
              </a:rPr>
              <a:t>Why “contextuality scenarios” are restricted to ideal measurements?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B754098D-D613-424A-AC10-497B32405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18439" name="Imagen 2">
            <a:extLst>
              <a:ext uri="{FF2B5EF4-FFF2-40B4-BE49-F238E27FC236}">
                <a16:creationId xmlns:a16="http://schemas.microsoft.com/office/drawing/2014/main" id="{ED2F7A6D-09C4-424D-ACFF-0F4EF8CF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568450"/>
            <a:ext cx="57880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30A6DC12-4CAD-8B4F-B0AF-F75EC1E97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gradFill rotWithShape="0">
            <a:gsLst>
              <a:gs pos="0">
                <a:srgbClr val="A3DEFF"/>
              </a:gs>
              <a:gs pos="100000">
                <a:srgbClr val="0033CC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C5B20C68-A967-2549-9A2C-B1C939075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052513"/>
            <a:ext cx="9144000" cy="1587"/>
          </a:xfrm>
          <a:prstGeom prst="line">
            <a:avLst/>
          </a:prstGeom>
          <a:noFill/>
          <a:ln w="57240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3923C0EC-8139-7947-A89F-AE223FE9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246063"/>
            <a:ext cx="50609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s-ES" sz="2800">
                <a:solidFill>
                  <a:srgbClr val="FFFFFF"/>
                </a:solidFill>
                <a:latin typeface="Arial" panose="020B0604020202020204" pitchFamily="34" charset="0"/>
              </a:rPr>
              <a:t>Which behaviors are physical?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D577A3-6918-4D73-B311-2B01C541A066}"/>
              </a:ext>
            </a:extLst>
          </p:cNvPr>
          <p:cNvSpPr/>
          <p:nvPr/>
        </p:nvSpPr>
        <p:spPr bwMode="auto">
          <a:xfrm>
            <a:off x="5697538" y="2763838"/>
            <a:ext cx="1944687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61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01ABA153-E8F0-9240-8022-80F2E2D2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42100"/>
            <a:ext cx="9144000" cy="215900"/>
          </a:xfrm>
          <a:prstGeom prst="rect">
            <a:avLst/>
          </a:prstGeom>
          <a:gradFill rotWithShape="0">
            <a:gsLst>
              <a:gs pos="0">
                <a:srgbClr val="00CC99"/>
              </a:gs>
              <a:gs pos="50000">
                <a:srgbClr val="98D0D4"/>
              </a:gs>
              <a:gs pos="100000">
                <a:srgbClr val="00CC99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61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lnSpc>
                <a:spcPct val="61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lnSpc>
                <a:spcPct val="61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lnSpc>
                <a:spcPct val="61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6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s-ES" altLang="es-ES" sz="2400">
              <a:solidFill>
                <a:srgbClr val="FFFFFF"/>
              </a:solidFill>
            </a:endParaRPr>
          </a:p>
        </p:txBody>
      </p:sp>
      <p:pic>
        <p:nvPicPr>
          <p:cNvPr id="20487" name="Imagen 1">
            <a:extLst>
              <a:ext uri="{FF2B5EF4-FFF2-40B4-BE49-F238E27FC236}">
                <a16:creationId xmlns:a16="http://schemas.microsoft.com/office/drawing/2014/main" id="{EF955307-6FAC-E144-A363-84E5BCB6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63838"/>
            <a:ext cx="57181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6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6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106067</TotalTime>
  <Words>513</Words>
  <Application>Microsoft Macintosh PowerPoint</Application>
  <PresentationFormat>On-screen Show (4:3)</PresentationFormat>
  <Paragraphs>144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Times New Roman</vt:lpstr>
      <vt:lpstr>MS Gothic</vt:lpstr>
      <vt:lpstr>Arial</vt:lpstr>
      <vt:lpstr>Lucida Sans Unicode</vt:lpstr>
      <vt:lpstr>SimSun</vt:lpstr>
      <vt:lpstr>Tema de Office</vt:lpstr>
      <vt:lpstr> The totalitarian principle explains quantum correlations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KS theorem</dc:title>
  <dc:creator>Adan</dc:creator>
  <cp:lastModifiedBy>Microsoft Office User</cp:lastModifiedBy>
  <cp:revision>3527</cp:revision>
  <dcterms:modified xsi:type="dcterms:W3CDTF">2018-11-17T19:52:51Z</dcterms:modified>
</cp:coreProperties>
</file>