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3" r:id="rId4"/>
    <p:sldId id="264" r:id="rId5"/>
    <p:sldId id="265" r:id="rId6"/>
    <p:sldId id="261" r:id="rId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64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63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52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438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4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07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078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29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129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8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738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50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8888C-50A4-4FDE-90DF-65585C740766}" type="datetimeFigureOut">
              <a:rPr lang="en-US" smtClean="0"/>
              <a:t>7/23/2021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54F57-61D1-4730-8BAF-FE898E7B761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29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urdue.edu/butler/conferences-for-faculty/conference-assistant-prof/2021/registration.php" TargetMode="External"/><Relationship Id="rId2" Type="http://schemas.openxmlformats.org/officeDocument/2006/relationships/hyperlink" Target="https://purdue.edu/butler/events-programs/index.php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purdue.edu/butler/recognition/graduate-student-travel/index.php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purdue.edu/butler/working-paper-series/index.php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rdue.edu/butler" TargetMode="External"/><Relationship Id="rId2" Type="http://schemas.openxmlformats.org/officeDocument/2006/relationships/hyperlink" Target="mailto:butlercenter@purdue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hyperlink" Target="https://twitter.com/SB_ButlerCenter" TargetMode="External"/><Relationship Id="rId4" Type="http://schemas.openxmlformats.org/officeDocument/2006/relationships/hyperlink" Target="https://www.facebook.com/ButlerCente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821" y="212893"/>
            <a:ext cx="7598979" cy="4840014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174660" y="226031"/>
            <a:ext cx="11835829" cy="6452171"/>
          </a:xfrm>
          <a:prstGeom prst="rect">
            <a:avLst/>
          </a:prstGeom>
          <a:noFill/>
          <a:ln w="571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6451A90-995C-4969-8A7B-59FA0785A202}"/>
              </a:ext>
            </a:extLst>
          </p:cNvPr>
          <p:cNvSpPr txBox="1"/>
          <p:nvPr/>
        </p:nvSpPr>
        <p:spPr>
          <a:xfrm>
            <a:off x="4029075" y="5137189"/>
            <a:ext cx="6191249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 Narrow" panose="020B0606020202030204" pitchFamily="34" charset="0"/>
              </a:rPr>
              <a:t>butlercenter@purdue.edu</a:t>
            </a:r>
          </a:p>
          <a:p>
            <a:pPr algn="ctr"/>
            <a:r>
              <a:rPr lang="en-US" sz="2800" dirty="0">
                <a:latin typeface="Arial Narrow" panose="020B0606020202030204" pitchFamily="34" charset="0"/>
              </a:rPr>
              <a:t> www.purdue.edu/butler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88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659" y="0"/>
            <a:ext cx="11315700" cy="926047"/>
          </a:xfrm>
        </p:spPr>
        <p:txBody>
          <a:bodyPr>
            <a:normAutofit/>
          </a:bodyPr>
          <a:lstStyle/>
          <a:p>
            <a:r>
              <a:rPr lang="en-US" sz="30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About Susan Bulkeley Butler Center for Leadership Excellence(SBBCLE)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4659" y="1482852"/>
            <a:ext cx="11189077" cy="4607052"/>
          </a:xfrm>
        </p:spPr>
        <p:txBody>
          <a:bodyPr>
            <a:normAutofit/>
          </a:bodyPr>
          <a:lstStyle/>
          <a:p>
            <a:pPr algn="l" fontAlgn="base"/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The Susan Bulkeley Butler Center for Leadership Excellence serves as a catalyst for developing leadership for the 21st century. The center started with the generous donation from Susan Butler.</a:t>
            </a:r>
          </a:p>
          <a:p>
            <a:pPr algn="l" fontAlgn="base"/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Mission</a:t>
            </a:r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: to develop leadership capacity, especially for women, through research, education, and collaborations that advance inclusion and broaden representation in academic decision-making.</a:t>
            </a:r>
          </a:p>
          <a:p>
            <a:endParaRPr lang="en-US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Provides</a:t>
            </a:r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: research support, educational seminars, workshops, and opportunities that enhance both aspiring and experienced leaders’ ability to manage today’s complex institutions.</a:t>
            </a:r>
          </a:p>
          <a:p>
            <a:endParaRPr lang="en-US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algn="l"/>
            <a:r>
              <a:rPr lang="en-US" u="sng" dirty="0">
                <a:latin typeface="Arial Narrow" panose="020B0606020202030204" pitchFamily="34" charset="0"/>
                <a:cs typeface="Times New Roman" panose="02020603050405020304" pitchFamily="18" charset="0"/>
              </a:rPr>
              <a:t>Recognizes</a:t>
            </a:r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 that women’s experiences are diverse in organizing conferences, professional development workshops, and initiating and conducting research. 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8977" y="5597122"/>
            <a:ext cx="2023923" cy="110162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7951" y="184935"/>
            <a:ext cx="11691991" cy="65138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594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1946" y="257694"/>
            <a:ext cx="9144000" cy="71733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SBBCLE – Fall 2021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0772" y="1233000"/>
            <a:ext cx="11373277" cy="51678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Arial Narrow" panose="020B0606020202030204" pitchFamily="34" charset="0"/>
              </a:rPr>
              <a:t>The Susan </a:t>
            </a:r>
            <a:r>
              <a:rPr lang="en-US" dirty="0" err="1">
                <a:latin typeface="Arial Narrow" panose="020B0606020202030204" pitchFamily="34" charset="0"/>
              </a:rPr>
              <a:t>Bulkeley</a:t>
            </a:r>
            <a:r>
              <a:rPr lang="en-US" dirty="0">
                <a:latin typeface="Arial Narrow" panose="020B0606020202030204" pitchFamily="34" charset="0"/>
              </a:rPr>
              <a:t> Butler Center for Leadership Excellence has a complete schedule for fall </a:t>
            </a:r>
            <a:r>
              <a:rPr lang="en-US" dirty="0" smtClean="0">
                <a:latin typeface="Arial Narrow" panose="020B0606020202030204" pitchFamily="34" charset="0"/>
              </a:rPr>
              <a:t>2021. </a:t>
            </a:r>
            <a:r>
              <a:rPr lang="en-US" dirty="0">
                <a:latin typeface="Arial Narrow" panose="020B0606020202030204" pitchFamily="34" charset="0"/>
              </a:rPr>
              <a:t>See </a:t>
            </a:r>
            <a:r>
              <a:rPr lang="en-US" dirty="0">
                <a:hlinkClick r:id="rId2"/>
              </a:rPr>
              <a:t>here</a:t>
            </a:r>
            <a:r>
              <a:rPr lang="en-US" dirty="0" smtClean="0">
                <a:latin typeface="Arial Narrow" panose="020B0606020202030204" pitchFamily="34" charset="0"/>
              </a:rPr>
              <a:t>. </a:t>
            </a:r>
            <a:endParaRPr lang="en-US" dirty="0">
              <a:latin typeface="Arial Narrow" panose="020B0606020202030204" pitchFamily="34" charset="0"/>
            </a:endParaRPr>
          </a:p>
          <a:p>
            <a:pPr algn="l"/>
            <a:r>
              <a:rPr lang="en-US" dirty="0">
                <a:latin typeface="Arial Narrow" panose="020B0606020202030204" pitchFamily="34" charset="0"/>
              </a:rPr>
              <a:t>Featured are: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12</a:t>
            </a:r>
            <a:r>
              <a:rPr lang="en-US" baseline="30000" dirty="0">
                <a:latin typeface="Arial Narrow" panose="020B0606020202030204" pitchFamily="34" charset="0"/>
              </a:rPr>
              <a:t>th</a:t>
            </a:r>
            <a:r>
              <a:rPr lang="en-US" dirty="0">
                <a:latin typeface="Arial Narrow" panose="020B0606020202030204" pitchFamily="34" charset="0"/>
              </a:rPr>
              <a:t> Annual Conference for Assistant Professors titled, Institutional Resources to Soar to Promotion, on Oct 13-14. Free for all at Purdue. For registration details see </a:t>
            </a:r>
            <a:r>
              <a:rPr lang="en-US" dirty="0">
                <a:hlinkClick r:id="rId3"/>
              </a:rPr>
              <a:t>here</a:t>
            </a:r>
            <a:r>
              <a:rPr lang="en-US" dirty="0">
                <a:latin typeface="Arial Narrow" panose="020B0606020202030204" pitchFamily="34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Lead by Example Series: Inaugural Speaker is Roslyn Carter Artis, President, Benedict College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Courageous Conversations session: Global Development, Global Justice: Leading, Engaging, and Doing Research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Navigating the Invisible: Strategies and Tools to Overcome Adversity, Barriers, and Obstacles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Support Circle WEN-U Drop-ins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Award receptions, among other activities of the Center.</a:t>
            </a:r>
          </a:p>
          <a:p>
            <a:pPr algn="l"/>
            <a:r>
              <a:rPr lang="en-US" dirty="0">
                <a:latin typeface="Arial Narrow" panose="020B0606020202030204" pitchFamily="34" charset="0"/>
              </a:rPr>
              <a:t> </a:t>
            </a:r>
          </a:p>
          <a:p>
            <a:pPr algn="l"/>
            <a:endParaRPr lang="en-US" sz="2800" dirty="0">
              <a:latin typeface="Arial Narrow" panose="020B0606020202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142" y="5336118"/>
            <a:ext cx="2209800" cy="13416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7951" y="184935"/>
            <a:ext cx="11691991" cy="6513816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14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0574" y="431815"/>
            <a:ext cx="9144000" cy="706581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Graduate Student Travel Award</a:t>
            </a:r>
            <a:endParaRPr lang="en-US" sz="3600" b="1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6186" y="1776031"/>
            <a:ext cx="10772775" cy="3781425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Based on a donation from the Varma family, the Butler Center makes travel awards in two cycles – fall and spring. </a:t>
            </a: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Announcement for applications are made semi-annually. The travel award is intended to support a graduate student who will be presenting a paper or poster at a national or international conference</a:t>
            </a: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more information see: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https://www.purdue.edu/butler/recognition/graduate-student-travel/index.php</a:t>
            </a:r>
            <a:endParaRPr lang="en-US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300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240" y="5412913"/>
            <a:ext cx="2010385" cy="11324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4387" y="195209"/>
            <a:ext cx="11856377" cy="643162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1434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250" y="312654"/>
            <a:ext cx="10467975" cy="893784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Working Paper Series</a:t>
            </a:r>
            <a:br>
              <a:rPr lang="en-US" sz="3600" b="1" dirty="0">
                <a:latin typeface="Arial Narrow" panose="020B0606020202030204" pitchFamily="34" charset="0"/>
                <a:cs typeface="Times New Roman" panose="02020603050405020304" pitchFamily="18" charset="0"/>
              </a:rPr>
            </a:br>
            <a:r>
              <a:rPr lang="en-US" sz="3200" b="1" dirty="0">
                <a:latin typeface="Arial Narrow" panose="020B0606020202030204" pitchFamily="34" charset="0"/>
                <a:cs typeface="Times New Roman" panose="02020603050405020304" pitchFamily="18" charset="0"/>
              </a:rPr>
              <a:t>Navigating Careers in the Academy: Gender, Race, and Class</a:t>
            </a:r>
            <a:endParaRPr lang="en-US" sz="3200" b="1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375" y="1546765"/>
            <a:ext cx="11525249" cy="4591050"/>
          </a:xfrm>
        </p:spPr>
        <p:txBody>
          <a:bodyPr>
            <a:normAutofit/>
          </a:bodyPr>
          <a:lstStyle/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Working Paper series, Navigating Careers in the Academy: Gender, Race, and Class started Spring 2018.</a:t>
            </a: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 issues: one in fall and one in spring semester.</a:t>
            </a: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Serves as a means for documenting and sharing interventions, practices, and processes developed or utilized by those in the academy to navigate their careers. </a:t>
            </a: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300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Recent Issue: Special Issue is Higher Education and COVID-19. See here:  https://www.purdue.edu/butler/working-paper-series/2021/special%20issue.html</a:t>
            </a:r>
          </a:p>
          <a:p>
            <a:pPr marL="342900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</a:rPr>
              <a:t>Abstracts are now being accepted for the Fall 2021 issue. </a:t>
            </a:r>
          </a:p>
          <a:p>
            <a:pPr marL="800100" lvl="1" indent="-34290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Faculty, staff, and graduate students can submit abstracts. For details see 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https://www.purdue.edu/butler/working-paper-series/index.php</a:t>
            </a:r>
            <a:r>
              <a:rPr lang="en-US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240" y="5412913"/>
            <a:ext cx="2010385" cy="113243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4387" y="195209"/>
            <a:ext cx="11856377" cy="643162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637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385" y="299736"/>
            <a:ext cx="10586545" cy="685800"/>
          </a:xfrm>
        </p:spPr>
        <p:txBody>
          <a:bodyPr>
            <a:noAutofit/>
          </a:bodyPr>
          <a:lstStyle/>
          <a:p>
            <a:r>
              <a:rPr lang="en-US" sz="3600" dirty="0">
                <a:latin typeface="Arial Narrow" panose="020B0606020202030204" pitchFamily="34" charset="0"/>
                <a:cs typeface="Times New Roman" panose="02020603050405020304" pitchFamily="18" charset="0"/>
              </a:rPr>
              <a:t>Contact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063" y="1234609"/>
            <a:ext cx="10274212" cy="5133655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Susan Bulkeley Butler Center for Leadership Excellence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155 South Grant Street, Young Hall, Room 361 | West Lafayette, IN 47906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Phone (765) 494-4930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2"/>
              </a:rPr>
              <a:t>butlercenter@purdue.edu</a:t>
            </a:r>
            <a:endParaRPr lang="en-US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prstClr val="black"/>
                </a:solidFill>
                <a:latin typeface="Arial Narrow" panose="020B0606020202030204" pitchFamily="34" charset="0"/>
                <a:cs typeface="Times New Roman" panose="02020603050405020304" pitchFamily="18" charset="0"/>
                <a:hlinkClick r:id="rId3"/>
              </a:rPr>
              <a:t>www.purdue.edu/butler</a:t>
            </a:r>
            <a:endParaRPr lang="en-US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Facebook: </a:t>
            </a:r>
            <a:r>
              <a:rPr lang="en-US" b="1" u="sng" dirty="0">
                <a:latin typeface="Arial Narrow" panose="020B0606020202030204" pitchFamily="34" charset="0"/>
                <a:cs typeface="Times New Roman" panose="02020603050405020304" pitchFamily="18" charset="0"/>
                <a:hlinkClick r:id="rId4"/>
              </a:rPr>
              <a:t>https://www.facebook.com/ButlerCenter/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u="sng" dirty="0">
                <a:latin typeface="Arial Narrow" panose="020B0606020202030204" pitchFamily="34" charset="0"/>
                <a:cs typeface="Times New Roman" panose="02020603050405020304" pitchFamily="18" charset="0"/>
                <a:hlinkClick r:id="rId4"/>
              </a:rPr>
              <a:t/>
            </a:r>
            <a:br>
              <a:rPr lang="en-US" b="1" u="sng" dirty="0">
                <a:latin typeface="Arial Narrow" panose="020B0606020202030204" pitchFamily="34" charset="0"/>
                <a:cs typeface="Times New Roman" panose="02020603050405020304" pitchFamily="18" charset="0"/>
                <a:hlinkClick r:id="rId4"/>
              </a:rPr>
            </a:br>
            <a:r>
              <a:rPr lang="en-US" dirty="0">
                <a:latin typeface="Arial Narrow" panose="020B0606020202030204" pitchFamily="34" charset="0"/>
                <a:cs typeface="Times New Roman" panose="02020603050405020304" pitchFamily="18" charset="0"/>
              </a:rPr>
              <a:t>Twitter: </a:t>
            </a:r>
            <a:r>
              <a:rPr lang="en-US" b="1" u="sng" dirty="0">
                <a:latin typeface="Arial Narrow" panose="020B0606020202030204" pitchFamily="34" charset="0"/>
                <a:cs typeface="Times New Roman" panose="02020603050405020304" pitchFamily="18" charset="0"/>
                <a:hlinkClick r:id="rId5"/>
              </a:rPr>
              <a:t>https://twitter.com/SB_ButlerCenter</a:t>
            </a:r>
            <a:endParaRPr lang="en-US" dirty="0"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prstClr val="black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en-US" sz="1400" dirty="0"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01131" y="5468772"/>
            <a:ext cx="2021818" cy="114856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95210" y="184935"/>
            <a:ext cx="11784458" cy="650354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69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6357</TotalTime>
  <Words>473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Times New Roman</vt:lpstr>
      <vt:lpstr>Office Theme</vt:lpstr>
      <vt:lpstr>PowerPoint Presentation</vt:lpstr>
      <vt:lpstr>About Susan Bulkeley Butler Center for Leadership Excellence(SBBCLE)</vt:lpstr>
      <vt:lpstr>SBBCLE – Fall 2021</vt:lpstr>
      <vt:lpstr>Graduate Student Travel Award</vt:lpstr>
      <vt:lpstr>Working Paper Series Navigating Careers in the Academy: Gender, Race, and Class</vt:lpstr>
      <vt:lpstr>Contact Information</vt:lpstr>
    </vt:vector>
  </TitlesOfParts>
  <Company>Purdue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Harvey, Shannon K</dc:creator>
  <cp:lastModifiedBy>Andrea Maritza Ruiz</cp:lastModifiedBy>
  <cp:revision>49</cp:revision>
  <cp:lastPrinted>2021-07-20T19:10:39Z</cp:lastPrinted>
  <dcterms:created xsi:type="dcterms:W3CDTF">2020-01-17T20:16:41Z</dcterms:created>
  <dcterms:modified xsi:type="dcterms:W3CDTF">2021-07-23T18:17:32Z</dcterms:modified>
</cp:coreProperties>
</file>