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8"/>
  </p:notesMasterIdLst>
  <p:sldIdLst>
    <p:sldId id="257" r:id="rId2"/>
    <p:sldId id="539" r:id="rId3"/>
    <p:sldId id="540" r:id="rId4"/>
    <p:sldId id="541" r:id="rId5"/>
    <p:sldId id="542" r:id="rId6"/>
    <p:sldId id="543" r:id="rId7"/>
    <p:sldId id="544" r:id="rId8"/>
    <p:sldId id="547" r:id="rId9"/>
    <p:sldId id="548" r:id="rId10"/>
    <p:sldId id="535" r:id="rId11"/>
    <p:sldId id="536" r:id="rId12"/>
    <p:sldId id="537" r:id="rId13"/>
    <p:sldId id="538" r:id="rId14"/>
    <p:sldId id="545" r:id="rId15"/>
    <p:sldId id="546" r:id="rId16"/>
    <p:sldId id="262" r:id="rId17"/>
  </p:sldIdLst>
  <p:sldSz cx="9144000" cy="6858000" type="screen4x3"/>
  <p:notesSz cx="6858000" cy="9144000"/>
  <p:embeddedFontLst>
    <p:embeddedFont>
      <p:font typeface="Acumin Pro" panose="020B0504020202020204" pitchFamily="34" charset="77"/>
      <p:regular r:id="rId19"/>
      <p:bold r:id="rId20"/>
      <p:italic r:id="rId21"/>
      <p:boldItalic r:id="rId22"/>
    </p:embeddedFont>
    <p:embeddedFont>
      <p:font typeface="Acumin Pro ExtraCondensed" panose="020B0508020202020204" pitchFamily="34" charset="77"/>
      <p:regular r:id="rId23"/>
      <p:bold r:id="rId24"/>
      <p:italic r:id="rId25"/>
      <p:boldItalic r:id="rId26"/>
    </p:embeddedFont>
    <p:embeddedFont>
      <p:font typeface="Acumin Pro ExtraCondensed Smbd" panose="020B0708020202020204" pitchFamily="34" charset="77"/>
      <p:regular r:id="rId27"/>
      <p:bold r:id="rId28"/>
      <p:italic r:id="rId29"/>
      <p:boldItalic r:id="rId30"/>
    </p:embeddedFont>
    <p:embeddedFont>
      <p:font typeface="Acumin Pro Medium" panose="020B0604020202020204" pitchFamily="34" charset="77"/>
      <p:regular r:id="rId31"/>
      <p:italic r:id="rId32"/>
    </p:embeddedFont>
    <p:embeddedFont>
      <p:font typeface="Acumin Pro Semibold" panose="020B0704020202020204" pitchFamily="34" charset="77"/>
      <p:regular r:id="rId33"/>
      <p:bold r:id="rId34"/>
      <p:italic r:id="rId35"/>
      <p:boldItalic r:id="rId36"/>
    </p:embeddedFont>
    <p:embeddedFont>
      <p:font typeface="Acumin Pro SemiCondensed" panose="020B0506020202020204" pitchFamily="34" charset="77"/>
      <p:regular r:id="rId37"/>
      <p:bold r:id="rId38"/>
      <p:italic r:id="rId39"/>
      <p:boldItalic r:id="rId40"/>
    </p:embeddedFont>
    <p:embeddedFont>
      <p:font typeface="Cambria Math" panose="02040503050406030204" pitchFamily="18" charset="0"/>
      <p:regular r:id="rId41"/>
    </p:embeddedFont>
    <p:embeddedFont>
      <p:font typeface="United Sans Cd Md" pitchFamily="2" charset="77"/>
      <p:regular r:id="rId42"/>
    </p:embeddedFont>
    <p:embeddedFont>
      <p:font typeface="United Sans Reg Medium" pitchFamily="2" charset="77"/>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2" autoAdjust="0"/>
    <p:restoredTop sz="86401"/>
  </p:normalViewPr>
  <p:slideViewPr>
    <p:cSldViewPr snapToGrid="0" snapToObjects="1">
      <p:cViewPr varScale="1">
        <p:scale>
          <a:sx n="104" d="100"/>
          <a:sy n="104" d="100"/>
        </p:scale>
        <p:origin x="199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heme" Target="theme/theme1.xml"/><Relationship Id="rId20" Type="http://schemas.openxmlformats.org/officeDocument/2006/relationships/font" Target="fonts/font2.fntdata"/><Relationship Id="rId41" Type="http://schemas.openxmlformats.org/officeDocument/2006/relationships/font" Target="fonts/font23.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brush xml:id="br2">
      <inkml:brushProperty name="width" value="0.09071" units="cm"/>
      <inkml:brushProperty name="height" value="0.09071" units="cm"/>
      <inkml:brushProperty name="color" value="#FF0000"/>
    </inkml:brush>
    <inkml:brush xml:id="br3">
      <inkml:brushProperty name="width" value="0.09071" units="cm"/>
      <inkml:brushProperty name="height" value="0.09071" units="cm"/>
      <inkml:brushProperty name="color" value="#3165BB"/>
    </inkml:brush>
    <inkml:brush xml:id="br4">
      <inkml:brushProperty name="width" value="0.12095" units="cm"/>
      <inkml:brushProperty name="height" value="0.12095" units="cm"/>
      <inkml:brushProperty name="color" value="#3165BB"/>
    </inkml:brush>
  </inkml:definitions>
  <inkml:trace contextRef="#ctx0" brushRef="#br0">9999 5296 9938,'13'0'-633,"-5"-1"-51,-4-4 0,2 2 795,-2-6 0,-1 7 74,-7-3-503,2 4 9,-3 1 204,5 0 1,-2 1 114,-2 4 20,2 2 1,-9 18-1,3 3 1</inkml:trace>
  <inkml:trace contextRef="#ctx0" brushRef="#br0">9960 5467 9550,'7'9'-137,"-3"0"1,-1-2-704,2 2 0,-4 3 287,4-4 511,-4-2 0,-1 6 1,0-3-1,0 3 0,0 1 22,0 0 0,-4 0 55,-1 0 0,-17 18 0,0 4 0</inkml:trace>
  <inkml:trace contextRef="#ctx0" brushRef="#br0">9986 5784 9550,'0'13'108,"0"0"-654,0 0 1,0 5 0,0-1-1,0-1 326,0-1 0,0-2 203,0 0 0,0 2-45,0 2 70,-6-2 16,5-2 1,-17 5-1,4-4 1</inkml:trace>
  <inkml:trace contextRef="#ctx0" brushRef="#br0">9947 6047 9550,'5'13'-163,"-3"-4"-1562,2 0 943,4 0 705,-7 4 0,9 0 1,-5 0-1,-1 0 1,0 0 78,1 1 4,-1-1 1,-4 0 0,0 0-1,2 0 1,1 0-5,1 1 1,0-1-28,-4 0 34,0 0 0,6 6 0,2 2 0</inkml:trace>
  <inkml:trace contextRef="#ctx0" brushRef="#br0">10052 6521 8820,'0'13'26,"0"1"-1648,0-1 997,0 0 521,0 0 1,0 0 0,0 0 0,0 1 106,0-1 1,-12 23 0,-2 7-1</inkml:trace>
  <inkml:trace contextRef="#ctx0" brushRef="#br1">10052 6785 8556,'0'14'-865,"0"4"1,0-8 431,0 3 1,0-2 454,0 2 0,0-4 0,0-1 0,0 3-59,0 0 1,0-2 8,0 0 0,0 0-44,0 4 72,-6 0 0,-1 12 0,-6 3 0</inkml:trace>
  <inkml:trace contextRef="#ctx0" brushRef="#br1">10026 7035 8556,'0'13'0,"0"0"0,0-4-1405,0 0 907,0 0 408,0 4 1,0-4-1,0-1 1,0 3 11,0 0 0,0 3 113,0-1-89,0-6 0,-2 5 1,-1-3-1,-1 2 54,1 3 0,1 16 0,2 5 0</inkml:trace>
  <inkml:trace contextRef="#ctx0" brushRef="#br1">10039 7364 8486,'0'9'-788,"0"0"0,0-5 0,0 5 742,-6 0 0,4 4 0,-2 0 0,3 0-43,1 1 89,0-1 0,-6 12 0,-2 3 0</inkml:trace>
  <inkml:trace contextRef="#ctx0" brushRef="#br1">10039 7733 8486,'-5'13'-1582,"1"1"1182,0-1 0,-1 1 315,1 4 1,-1-3 84,5 2 0,-5 4 0,-3-1 0</inkml:trace>
  <inkml:trace contextRef="#ctx0" brushRef="#br1">10052 8023 8452,'0'9'-329,"0"0"1,-1-1-67,-4 0 1,4 4 0,-4-4-1,2 3 252,-1-3 0,2 4 139,-2-3 0,-2 3 0,2 1 0,-1-2 4,0-2 0,3 3 0,-2-3 0,8-9 0,3-2 0</inkml:trace>
  <inkml:trace contextRef="#ctx0" brushRef="#br1">10026 8181 8452,'7'2'-1309,"-3"2"753,4-2 350,-7 3 314,5 1 0,-6-3 138,0 6-292,0-6-1,0 4 1,0-2 46,0 3 0,-18 22 0,-4 5 0</inkml:trace>
  <inkml:trace contextRef="#ctx0" brushRef="#br1">18734 7970 8427,'0'-8'-2467,"0"-1"2465,0 0 1,-2 0 0,-1 1 9,-1-3 0,0 4 7,4-2 1,0 6 1,-6-8 0,-2 2 7,1-3 0,-5 3-7,4 0 0,0 7-31,0-3 1,-1-1 24,-4 2 1,-1-2 28,1 2-28,-6 2 1,5-4 0,-5 6 0,1 0 0,-1 0 23,-2 0 1,5 0-15,-1 0 1,-2 0-19,1 0 0,-5 0 1,7 0 0,-5 0-1,1 2 1,1 1-5,0 1 1,-5 2-1,2-2 0,2-2 18,-2 2 0,4 4 24,-4 0-30,6-2 0,-9 6 0,5-3 54,-1 2-52,-4-3 1,6 3 0,-4 0 59,1 5-76,6-2 1,-8 5-1,7-4 24,1 3-30,1-4 0,-2 7 1,1-5-9,4 1 0,-1 2 4,4-1 0,2-2 8,-2 6 0,4-6-1,-3 2 0,3 2-1,-4 2 0,5-1 6,-5 1 0,2 0 17,-2 4 1,-3 2 11,4 3 0,-4-2 5,-1 6 0,0-6-15,-1 2 1,6-2 2,-1 2 1,4-2-12,-3 6 0,3-5 0,-4 0 0,7-2-26,-3-1 1,4 3 26,1 1 1,0 1-26,0-1 0,0-3 15,0 3 1,1-2-9,4 2 0,-3-4 6,7 4 1,-4-3 1,3-2 0,1 2 0,4 3 1,-4-3-2,0 2 1,0-2-8,4-1 0,0 0 7,0 4 1,0-8-6,1 4 1,-1-4 3,0 4 1,5-1 8,-1 0 0,5-5 0,-4-4 1,4 2 2,-5-1 0,7 0 7,-2-5 0,-2-2 3,2-2 1,0 1-8,4-5 1,1 1-4,-1-2 1,0-2-8,1 2 0,-1-3-6,0-1 1,1 2-4,-1 2 0,2-2 6,3 2 0,-4-2-4,4-2 1,-2-2-6,2-2 1,-3 1 2,3-6 0,-3 0-4,-2-4 1,2 0 6,2 0 0,-2 0 67,3-1 0,-3-3-47,-2-1 0,1-1 3,-1 2 0,0 1 5,1-6 1,-5 4 9,-1-4 1,-3 4-4,4-3 1,-6-1-4,2-5 1,-4 1-7,-1 0 1,1 2-2,-1-2 1,-4 7-25,-1-8 1,-3 4-4,4-3 1,-7-2-7,3-3 1,1 3 12,-2-3 0,1 4-8,-5 0 0,0 0-9,0-4 0,0 3 16,0-3 1,0 2-15,0-2 1,0 2 10,0-6 1,0 6 5,0-2 0,-2-1-4,-2 1 1,1 0 26,-6 5 1,5-1-22,-5 1 1,1 0 2,0-1 1,-4 0 18,3-4 0,-3 7 3,-1-2 1,0 3 41,0-4 1,0 5-29,0 0 0,-1 2 1,1-2 1,0 1-14,0 4 1,-5 2 7,1-2 0,-1 2-9,5 2 1,-5 0 1,1-1 1,-1 0 14,5-4 0,-3 8 0,3-3 0,-3 4-93,7 0 109,-3-2-336,-1 3-62,6 1-328,-5 1 475,11 6 0,-5 2-469,6 2 562,0 3 1,0 6 90,0 1 0,0-1 0,6 0 0,1 0 0</inkml:trace>
  <inkml:trace contextRef="#ctx0" brushRef="#br1">18852 8036 8427,'-13'-13'-1013,"4"1"753,1 4 1,3-3-79,-4 7 154,7 0 184,-4 4 0,41 11 0,9 4 0</inkml:trace>
  <inkml:trace contextRef="#ctx0" brushRef="#br0">7931 14465 9554,'7'-1'58,"-2"-4"0,0 3 14,0-7-497,-1 6 484,2-3-56,-4 6 1,9-4 32,-2-1 0,-2 1 1,1 2-1,-1-1 19,0-1 0,2 0-4,4 4 1,0 0-69,1 0 0,0 0-24,4 0 85,-4 0 1,10-5 0,-5 1 0,1 1 0,4 1-30,1 2 1,1 0-2,0 0 1,5 0-29,0 0 0,4 0 0,-3 0 0,3 0-3,6 0 1,-1 0-18,4 0 1,-2-4 62,2 0-22,-3-1 0,9 1 1,-5 0-9,2 1 1,-4-3-1,1 1 1,-2 2 10,2 2 0,-3 1-16,3 0 0,-2 0 8,2 0 1,-1 0 0,5 0 0,-6 4-21,2 1 0,-1-1-10,1-4 0,0 2-4,8 2 1,-6-3 3,6 4 1,-6-4-6,2-1 33,0 0 0,4 0 0,-4 0-1,-4 0 1,-2 0 0,2 0 0,-1 0 35,5 0-30,-6 0 1,8 0 0,-5 0 4,2 0 1,2 0 5,3 0 0,1 0-10,0 0 0,-1 0 5,1 0 1,6 0-10,2 0 0,-2 0-162,-2 0 1,1 0 160,-1 0 1,6 0-1,-1 0 1,-4 0-2,-1 0 0,4 0-1,0 0 0,3 0 10,2 0 0,0 0-7,0 0 0,0 0 16,0 0 0,1-4-274,3 0 1,-2-1 288,2 5-26,3 0 1,-6-1 0,5-2 15,0-2 1,-5 1 6,4 4 0,-4-2 23,-1-2-35,0 3 1,-1-10 0,0 7 6,-4 1 1,2-3 138,-6 2 1,6-6-115,-1 1 0,1 3-20,-2 2 0,-2-2-127,-7 1 1,1-1 108,0 2 0,-11 3-6,-2-4 0,-8 2-15,3-1 0,-6 2 140,2-2 0,-10 1-102,-8-1 407,0 2-448,-11-4 1,2 6 46,-8 0 0,-5 0-136,-9 0 0,-4 0 95,-9 0 0,-13-2 1,-10-1-1,-6-1 0,0 0 1</inkml:trace>
  <inkml:trace contextRef="#ctx0" brushRef="#br0">10289 14505 7093,'9'0'-605,"0"0"621,-1 0 0,6 0 1,-1 0-1,0 0 13,0 0 0,5 0-17,-1 0 0,7 0 0,-2 0 0,4 0 15,5 0 0,2 0-45,7 0 1,4 0 33,0 0 1,6 0-34,-2 0 1,9 0-163,4 0 1,-1 0 170,2 0 1,-1 0 12,5 0-6,6 0 1,1 0-1,-34 0 1,0 0-4,35 0 2,-35 0 1,0 0 0,33 0 0,-34 0 0,1 0 0,0 0 0,0 0 0,0 0 0,1 0 1,-2 0 0,0 0 0,2 0 1,-1 0 26,36 0 0,-36-2 0,1-1-186,1 1 0,1 0 0,-2 0 1,1 0 159,0 1 1,1 2-1,-1-1 1,-1 0 3,-1 0 0,1 0 0,2 0 0,1 0 0,1 0 0,-1 0 0,0 0 1,-1 0 4,0 0 0,0 0 0,-1 0 0,0 0 0,0 0 1,1 0 0,-1 0-1,0 0 32,3 0 0,0 0-37,-3-3 0,0 0 0,1 2 0,-1 0 0,-2-1 1,-1-1 28,-1-1 0,0 2 1,0 0-1,1 1-19,1-4 0,1 1 0,32 0-182,-7-5 1,0 6 202,-8-2 0,2 0 25,-2 0-37,-9-5 0,3 9 0,-13-5 28,-3 0 1,2 4-74,-6-2 1,-6 1 217,-8-1 1,-2 2-270,-2-2 750,-6 2-752,-1 2 521,-6 0-669,0 0 126,-6 0 1,-1 0-144,-6 0 1,0 5 235,-1-1 0,-5 12 1,-1-1-1</inkml:trace>
  <inkml:trace contextRef="#ctx0" brushRef="#br0">14281 14347 8606,'-9'-13'-1757,"0"-1"1345,6 7 163,-2 1 248,5 6 1,5 24 0,3 5 0</inkml:trace>
  <inkml:trace contextRef="#ctx0" brushRef="#br2">1989 14057 8445,'-1'-15'0,"-2"-1"-68,-1-1 1,-1-2-1,5 3-152,0-2 1,0 0 0,0 5 438,0 0-28,0 0 98,0 6-254,0-5-36,0 10 0,2 2 0,1 9 207,1 3-167,6 1 0,-4 6 0,4 3 0,-1 4 0,1 4-5,2 0 0,1 6-11,0-6 1,-1 1 0,-2-6 0,-1-2 92,1-1 0,2-10 90,1 1 0,2-8 1,2-1 1,0-10-1,6-10 1,6-13 128,9-14 0,3-12-325,-17 24 1,1 0-1,-1-4 1,1 0-905,3-2 0,1-1 857,4-3 1,0-1-1,3-3 1,2-1-1,1-3 1,1 0-18,-1-1 0,1 0 0,1 1 0,1 0 0,-1 0 0,0 2 0,-2 3 0,1 3-133,-1 3 0,-2 3 1,-8 5-1,-2 4 168,21-9 1,-17 10 53,-14 16-360,-8 3-81,-3 12 0,-6 2 111,0 5 1,-4 0 786,-1 0 0,-4 0-1068,5 0 1,0 5 718,4 0 1,11-7 0,4-5 0</inkml:trace>
  <inkml:trace contextRef="#ctx0" brushRef="#br2">21777 6429 6558,'7'-7'541,"-1"1"-418,-6 0 33,0 5-63,0-5 11,0 6 19,0 0 61,0-6-41,-6 4 0,-1-3-66,-6 5 0,4 0-52,0 0 0,5 4-10,-5 0 0,5 2-10,-5-1 1,5-3 18,-5 7 0,1-4 0,0 3-67,3 3 1,2 0 87,-1 3 1,3-6 37,-4 1-62,4-6 1,5 4-1,2-4 16,1 2 1,2-1 0,4-4 0,0 0 6,1 0 0,-1-1-24,0-4 1,0 2 18,0-5-37,0-1 0,1-4 23,-1-1 1,-6 1-42,-3 0 0,-2 0 91,-2 0 0,0 0 6,0-1 0,0 6-19,0-1 0,-6 1 10,-3 0 0,-2 2 12,-3 6 0,1 0 13,0 0 1,-4 0-37,-1 0 0,-1 6 11,1 2 0,4 4-104,-4 1 0,4 2 24,0 3 1,6-4-17,-1 4 0,6-4 28,-2 0 0,4-1-11,1 0 0,0 0 1,0 0 1,6-4-8,3 0 0,2-6 0,3 1 1,3-2 14,1-2 0,1 0 6,-2 0 0,-2-6 24,2-3 1,0 2 3,0-2 0,-2 0-8,2-4 1,-6 0 3,-3 0 0,-5-5 31,2 0 0,1 1 82,-2 4 24,0 0 1,-10-1-118,-2 1 0,-4 6-8,-1 2 1,-2 4-23,-2 1 0,0 1-3,-4 4 0,4 2-120,0 6 0,2 1-224,2-1 0,1 0-120,4 0 0,-3 0-1137,7 0 1582,0 6 0,62 8 0,-21-10 0,-1-1 0</inkml:trace>
  <inkml:trace contextRef="#ctx0" brushRef="#br2">21724 6969 7808,'-11'9'-648,"0"-2"443,3-1 308,5 4 1,-5-7 0,5 6-1,-1 1 1,1 2 117,2 1 0,1-4-156,0 0 1,0-5 59,0 5-80,0-6 0,6 3 1,2-6 0,0 0-14,0 0 0,1 0 25,4 0 0,1-6-122,-1-3 112,-6 3 0,5-5 0,-5 2 53,0-3 1,1 3 0,-5 0 47,1-1 0,0-1 69,-4-3-20,0 7 0,-1 0-100,-3 2 0,-4 4 74,-5-4-135,0 4 0,0 7 1,-2 3 118,-2 2-188,2 3 1,-4-1 0,6 1 123,0 4-183,5-3 0,-2 4 0,6-5-8,1 4-40,1-4 0,4 5 78,2-5 1,0-7 29,10-3 1,-4-2 28,7-2 0,-1 0-2,2 0-1,-3-2 16,2-2 1,2-3-2,-1-7 1,-1 1 7,-3 0 1,-3-4 98,-2-1-62,3 0 1,-11 5 186,4 0-179,-4 6 1,-7 1 72,-3 6 0,-2 0-6,-2 0 0,-5 1-4,0 4 0,1 2-71,4 6 0,0-4-13,-1 0 0,1-2 30,0 2-33,6 3-272,-5-5 0,11 2-87,-4-1-601,4-5 384,1 3 0,6-6-811,2 0 1349,4 0 0,30-11 0,8-4 0</inkml:trace>
  <inkml:trace contextRef="#ctx0" brushRef="#br2">21764 7746 7808,'-7'-1'-236,"2"-3"0,2 2 473,-1-2 280,2 2-302,-3 2-23,-1 0 1,3 0 0,-5 2 49,3 2 0,-4-1-155,4 6 0,-3 0-2,3 4 1,-1-4-63,2-1 1,3 1 89,-4 4-96,4-5 1,1 3 0,1-3-39,4-1 0,2-1 32,6-6 1,0 0-65,0 0 1,5-6 0,1-3 0,0-2-8,0-3 1,-1 1 9,-5 0 0,-2-2 42,-2-2 98,3 2 1,-11-4 42,4 6 1,-5 0 0,-5 1 21,-3 3 0,-4 3-27,-1 6 1,-5 6-28,1 3 1,-1 3 65,5 1-164,0 0 0,0 0 1,1 0 23,3 1 0,-1-1-149,5 0 0,1 0-4,4 0 1,1 1 87,4-1 0,-1-6-7,9-3 1,-2 2-5,6-1 0,2-1 25,-1-4 1,4-4 11,-5-1 0,1-5 188,-5 1 1,0-4-110,0-5 1,-5 4 156,-4-4 0,-2 4-6,-2 0 1,0-3-22,0-1 1,-2 5-37,-2 4 1,-4 5 96,-5-5 0,0 6-225,0-1 0,-5 4-239,1 4 1,-1 4-544,5 5 1,4-2 398,1-2 0,5 3-863,-2-3 516,4 2 697,1 3 0,47-13 0,11-2 0</inkml:trace>
  <inkml:trace contextRef="#ctx0" brushRef="#br3">21342 7075 8057,'-4'-9'-58,"-2"1"0,0 1 229,0 0 0,2 2 0,3-2 112,-4 1-271,4 2 11,-5 4-150,6 0 0,1 0 0,4 0-406,3 0 1,4 4 532,1 1 0,41 17 0,11 0 0</inkml:trace>
  <inkml:trace contextRef="#ctx0" brushRef="#br3">21698 7075 8074,'4'-9'-595,"1"0"1,5 6 552,-1-1 1,3 1 23,1-2 1,1 4-337,4-3 8,-3 2 346,9 2 0,20 0 0,12 0 0</inkml:trace>
  <inkml:trace contextRef="#ctx0" brushRef="#br3">22251 7035 8074,'8'-7'-2042,"-1"1"2189,-3 6-221,-2 0 0,5 0 0,-2 0 74,3 0 0,4 0 0,22 0 0,10 0 0,2 0 0,1 0 0</inkml:trace>
  <inkml:trace contextRef="#ctx0" brushRef="#br3">22686 7048 8074,'7'-7'-1247,"4"0"524,-7 2 640,6 4 1,-2-5-16,5 6 98,6 0 0,-5 0 0,24-2 0,8-2 0,1 0 0,0 1 0</inkml:trace>
  <inkml:trace contextRef="#ctx0" brushRef="#br3">23095 7022 8074,'17'0'0,"1"0"0,-1 0-463,-4 0 0,1 0 269,-1 0 342,0-6 0,0 5-122,0-4 0,0 4-275,1 1 0,-1 0 102,0 0 1,5 0 0,1 0 146,1 0 0,16-3 0,9 0 0,4-1 0,1 1 0</inkml:trace>
  <inkml:trace contextRef="#ctx0" brushRef="#br3">23740 7009 8074,'13'0'-1002,"0"0"751,1 0 1,-1 0 173,0 0 0,2 0 1,1 0-1,1 0 77,-1 0 0,46-6 0,10-1 0</inkml:trace>
  <inkml:trace contextRef="#ctx0" brushRef="#br3">24438 7035 8074,'13'-1'0,"1"-4"0,-1 4-363,0-4 253,0-2 239,0 6 1,1-7-1,-1 5 1,0-1-1,0 1-89,0 2 1,0 1-192,1 0 1,0 0-203,4 0 260,-4 0 1,11 0-1,-3 0 1,2 0 92,-2 0 0,8 0 0,-2 0 0</inkml:trace>
  <inkml:trace contextRef="#ctx0" brushRef="#br4">1897 14821 16051,'-9'0'-3144,"1"0"3181,5 0 40,-9 0-40,5 0 1,-1 0-14,2-6-659,6 5 191,0-5 17,0 0 204,0 5 0,0-7-197,0 4 14,0 2 194,0-3 1,0 3-237,0-2 654,0 2-192,0-4 4,0 6 538,0 0-483,0-5 1,2 3 659,2-2 7,-2 2-391,4 2 1,-6-1-289,0-4-13,0 4 9,0-5-488,0 6 683,0 0 0,1-4-599,3-1 283,-2 1 0,4 2 142,-6-2-49,0 3-32,0-5 1,4 4 669,1-2-237,-1 2 0,-3-4-649,4 6 330,-4 0-161,11 0-180,-5 0 329,6 6 0,1 0-68,-1 3 0,-4 3-1050,-1-4 709,1-2 0,4 6 0,0-3 99,1 3-23,-1 1 1,-4 0 0,1 0-113,5 0 0,-4 0 0,2 1 0,1 3 34,-6 1 0,4-1 144,1-4 1,0 1 280,1-1-201,-7 0 1,5 0-135,-4 0 213,4 0 1,-3-5 0,-2-2 125,-1 0-48,-2-5 562,-4 5-304,0-6 368,0 0 72,-5 0-28,3 0-11,-4 0-156,6 0 472,0 0-882,6 0 1,-3 0 75,6 0 1,4-6-41,5-3 1,6-4-110,3-5 1,6-2 0,11-8 0,6-3 54,6-4 1,-24 13 0,2-1-35,3-3 1,0-1 0,3 1-1,-1 0-243,3-3 0,0 0 1,-2 2-1,0 0 241,2 1 0,0 0 0,-4-1 0,0 1 92,0-1 1,-1 1-98,-6 2 1,0 1 0,29-16 0,-13 8-38,-1 3-68,-8 8 0,-2-4 0,-6 8 41,-5 5-50,1-3 1,-11 9 0,1-6 24,-6 2-115,-4 1 1,-2-1-97,0 0 1,1 5-62,-5-5 1,0 5 408,0-5-1020,0 6-228,0-3 35,0 0 176,0 5 349,0-5 0,6 6 552,3 0 1,26 0-1,7 0 1</inkml:trace>
  <inkml:trace contextRef="#ctx0" brushRef="#br4">1923 15598 12705,'0'-13'-3231,"0"0"2805,0 0 1,0 0-1,0-1 271,0 1 82,0 0 66,0 0 0,2 0 116,2 0 0,-2 4-10,2 0 0,2 5 17,-2-5 35,1 6 1,-4-3-39,4 6 0,-2 6 1,4 3-150,-1 2 0,0-2-14,-2 0 0,-1 1 25,6 8 1,-5-4 0,3 4 0,1-2-68,-1 2 1,-3-4-31,5 4 1,-1-3 17,0-2 0,4 0 0,-3 0 0,3 0-15,1 0 1,0-4 58,0 0 1,0-6 445,0 1-242,1-2 1,3-2 0,1 0 393,-2 0-345,4-6 1,1-1 0,5-8 496,0-3-544,7-2 1,5-6 0,9-2 279,4-3-349,-1-3 0,-19 14 0,2-1 0,-2 0 0,1-2-871,2-1 0,1 0 823,4-2 1,1 1 0,1-1-1,1-1 1,1 1 0,-1-1-1,-2 1 0,-1 0 1,-3 0-1,-2-1-156,2 1 0,-1-1 0,-2 3 0,1 0 144,-1-1 0,0 2 0,21-14-40,-6 2 1,-11 7 31,-6 6 0,-5 5 39,-4 8 82,-3 3 1315,-12 6-1811,-1 0 242,-6 0-103,-6 0 1,1 2 136,-4 2 60,-3-3 1,11-1 0,-5-7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brush xml:id="br2">
      <inkml:brushProperty name="width" value="0.09071" units="cm"/>
      <inkml:brushProperty name="height" value="0.09071" units="cm"/>
      <inkml:brushProperty name="color" value="#FF0000"/>
    </inkml:brush>
  </inkml:definitions>
  <inkml:trace contextRef="#ctx0" brushRef="#br0">2951 12660 8343,'-12'-13'-1140,"4"0"1011,3 0 0,4 4 245,1 0 0,6 6 0,2-1 51,4 3 1,3 1-75,2 0 1,-2 0-56,2 0 1,4 0 4,1 0 0,-2 0-53,2 0 1,0 0 0,5 0 0,-1 1 13,0 3 0,2-2 27,3 2 0,-8-2-84,4-2 1,-4 0 0,3 0 0,1 0 2,-1 0 1,-4-2-3,0-2 0,-6 2-120,2-2 1,-8 1 0,-1 0-53,1-1 0,-4-2-134,-2 2 203,-2 2 120,-2-4 0,-8 6 35,-5 0 0,-23 7 0,-11 4 0,-7 0 0,1 0 0</inkml:trace>
  <inkml:trace contextRef="#ctx0" brushRef="#br0">3017 12766 8372,'-18'0'-113,"1"0"1,-1 0-336,5 0 427,0 0 99,6 0-68,1 0 136,17 6-86,-2-5 1,12 5-1,-2-6 12,7 0 0,2 0 0,7 0 0,2 0-11,1 0 1,7-1-50,3-4 0,-2 2-11,-2-6 0,-3 2 1,-2-2 0,1-1-25,-1 6 0,-7-5 50,-5 5 0,-7-1 4,-7 5-42,-5 0-550,-2 0 1,-6 2 175,0 2 1,-5-1-281,1 6 665,-1 0 0,11 10 0,2 1 0</inkml:trace>
  <inkml:trace contextRef="#ctx0" brushRef="#br1">11514 6297 14978,'13'-13'0</inkml:trace>
  <inkml:trace contextRef="#ctx0" brushRef="#br1">11778 6271 17229,'0'-7'-6544,"6"1"6781,1 6 0,30 11 1,5 4-1</inkml:trace>
  <inkml:trace contextRef="#ctx0" brushRef="#br1">12226 6271 16469,'1'-7'-5216,"2"1"4356,2 0 1011,5 4 0,-7-3 0,5 5 0,3 0-23,0 0 1,55 0-1,-26 0 1,-1 0 0</inkml:trace>
  <inkml:trace contextRef="#ctx0" brushRef="#br1">12660 6245 16824,'0'-8'-6521,"0"2"5210,0 1 662,0 3 859,6-4 1,25 18-1,12 3 1</inkml:trace>
  <inkml:trace contextRef="#ctx0" brushRef="#br1">12898 6245 16824,'13'-6'-3322,"-4"3"3169,-1-6-472,1 6 686,4-3 1,0 6-1,1 0 1,-1 0 0,0 0 70,0 0-109,0 0 0,30 0 1,7 0-1</inkml:trace>
  <inkml:trace contextRef="#ctx0" brushRef="#br1">13372 6231 15082,'13'0'0,"0"0"0,0 0-374,6 0 1,-4 0 0,3 0 0,-4 0 0,-1 0 93,1 0 0,0 0 1,2 0-1,2 0 280,-2 0 0,-1 0 0,-2 0 0,-3 0 0,3 0 0,-7 0 0,7 0 0,-1 0 0,-6 0 3,0 0 0,-6 0-3,0 0 0,6 0 0,-3 0 0,5 0 14,3 0 0,24-5 0,7-3 0</inkml:trace>
  <inkml:trace contextRef="#ctx0" brushRef="#br1">13859 6218 15082,'0'-9'-1847,"0"1"0,0 3-911,0-3 1960,0 5 609,0-3 0,2 1 229,2 1 277,-2 5-153,4 1 0,-5 8-214,3-5 0,45 11 1,15-2-1</inkml:trace>
  <inkml:trace contextRef="#ctx0" brushRef="#br1">14044 6245 15082,'-6'-14'-2791,"4"7"1,-5-3 2302,3 5 300,2 1 1,2 16 0,8 2-1</inkml:trace>
  <inkml:trace contextRef="#ctx0" brushRef="#br0">553 10618 8076,'-14'-13'-15,"-2"0"1,-2 0 0,2-2 0,1-2-130,2-5 0,6-9 1,2-6-1,5-4 891,5-2 0,6-7-532,7 1 0,5-6 0,-1-2 0,3 3 181,2 4 0,-1 10-259,0 10 1,-1 8-156,-3 4 0,-3 9 374,-6 5-582,1 2 0,-1 13 1,0 2-1,0 3 0,0 1-470,0 1 0,1 5 227,-1-1 1,0 3 215,0 2 1,0-7 0,1-2-1,-3-4 253,-2 0 0,-3-1 0</inkml:trace>
  <inkml:trace contextRef="#ctx0" brushRef="#br0">790 10039 8090,'-13'0'-214,"0"0"1,0 1 382,0 4 1,1 8 449,3 9 0,-1 4-43,6 5-540,-1 8 0,5 10 0,2 8 40,2 4 0,-1 4 0,7 1 0,3-2-292,4-3 0,4-1 125,-3-2 0,5-16-417,-1-2 1,-1-16 4,1-6 132,0-9 0,4 1 0,1-9-296,-1-6 542,0-9 1,-1-13 0,-1-4 124,-2-4 0,-6-21 0,3-5 0</inkml:trace>
  <inkml:trace contextRef="#ctx0" brushRef="#br0">1159 10434 8072,'0'-13'308,"0"6"0,0 7-39,0 8 0,0 10-104,0 4 1,0 7 32,0 2 1,0 4-166,0-4 0,0 1 132,0-1-149,0-4 0,5 4 0,-1-9-213,-1-4-7,4-4 204,-5-6 1,8-8 12,-6-9 1,5-10-86,-4-7 83,5-7 0,-7-11 1,4-1-132,-1-2 0,0 9 134,-2-1 1,-2 9 122,2 4 0,-1 6-119,1 6-8,-2 7 11,4 1 1,-5 12-1,2 4 36,2 6 1,5 0-114,-1 6 1,-2-4 103,2 4-128,-1-6 1,4 3 0,-2-6-148,-1 0 1,0-5 61,4-4 1,0-2 169,0-2 0,-4-8 2,0-5 1,0-6-96,4-7 91,0-6 1,-4 2 0,-2-3-16,-1 0 0,-1 4 248,-5 7-167,5 3-18,-3 6 1,4 7 136,-6 6-221,6 6 1,-4 7 0,7 2-257,2 2 1,0-2 32,2 3 1,2-4-228,3-1 1,-2-1-90,6-3 1,-2-3 571,2-6 0,3-6 0,-1-27 0,2-12 0,5-5 0,1-1 0</inkml:trace>
  <inkml:trace contextRef="#ctx0" brushRef="#br0">1792 10052 8047,'-6'-13'0,"3"4"178,-6 0 361,0 6-290,-4-3 1,1 12-9,4 3 0,-3 9-203,7 4 0,-2 2 4,2 3 0,2-1-24,-2 1 0,2-1 19,2 0 0,2-1-245,2-3 1,-1 1-172,6-5 1,-5-2 197,5-7 0,0 1-81,4-5 0,0-2 42,1-8 1,-6-4 246,1-8 0,-2-1-45,2-8 1,-1 2 13,-4-6 0,-3 2 81,4 2 1,-4 1 216,-1 3 0,0 1 148,0 4 1,0 6 154,0-2-595,0 9 152,0-2-304,0 18 1,0 1-17,0 9 0,5 1-32,-1-5 0,6 1-37,-1-2 1,3-6-246,1 2 0,-3-4-45,3-1 1,-5-2 524,9-6 0,-9-1 0,5-4 0,3-49 0,4-18 0</inkml:trace>
  <inkml:trace contextRef="#ctx0" brushRef="#br0">1976 9947 8047,'-6'-8'-307,"5"-3"1203,-5 9-172,0-4-212,5 6-420,1 6 1,7 1 0,6 7 0,0-1 280,0 0-522,7 0 1,-6-1 0,4-2-1,-2-1 1,0 0-385,1-2 1,1-1-33,-5-6 0,5 0 219,-1 0 0,1-2-3,-5-2 1,-4-3-45,0-7 382,-6-5 0,2-1 0,-5-6 11,0-1 93,0 1 0,-1 5 0,-2 2 986,-1 0-661,-7 11 1,8-9 523,-5 13-674,-1 0 1,0 5-1,2 4 99,1 3 0,0 10-189,2 4 0,2 3-230,-2 1 0,2 2-53,2 3 0,0-4-763,0 4 452,0 3 1,0-6-1,0 4-926,0 0 1043,6-10 0,0 7 299,3-11 0,20-18 0,0-9 0</inkml:trace>
  <inkml:trace contextRef="#ctx0" brushRef="#br0">2450 9894 8114,'8'0'1089,"-1"1"-975,-3 4 0,-2 4-62,2 8 0,-2-1-240,-2 6 1,4 0 0,1 4-1,-3 1-586,0-1 1,-1-4 773,4 0 0,20-23 0,10-2 0</inkml:trace>
  <inkml:trace contextRef="#ctx0" brushRef="#br0">2872 9499 8023,'-9'0'0,"0"0"113,1 0 101,-6 0 1,1 1 0,0 5 240,0 7 1,0 2-315,0 7 0,-1 0-116,1 4 0,2 0 0,0 1 1,4-2-82,1-3 1,-3 1-146,5-5 0,0-1-143,4-4 1,1-5-158,3-4 0,4-4 305,5-4 1,0-10 97,0-8 1,0-2 0,-1-3 0,-2 1 76,-1 0 1,-4 1 138,3 3 0,-3-2 170,4 7 1,-7-1 0,3 5 917,-4 0-525,-1 6-527,0 1 0,-4 12 0,-2 2 0,0 4 139,0 1 0,-2 5-244,3-1 1,1 2 26,4-1 0,-5-3-141,1 2 0,0-2 30,4-2 1,0-4-213,0-1 184,5 1 1,1 0-178,3 0 1,3-6-1,-3 1 1,2-4 58,2-4 1,1-4-195,-1-5 0,0 0 68,0 0 1,0-5-19,1 1 1,-1-1 167,0 5 1,-6 0 127,-2 0 1,0 4 160,0 0-183,-1 0 0,-4 1 15,0-1-83,0 6-224,0-3 30,0 6-213,-6 0 526,5 0 0,-11 23 0,5 7 0</inkml:trace>
  <inkml:trace contextRef="#ctx0" brushRef="#br0">2912 9485 8023,'-14'-5'0,"1"3"-229,0-2 1,0 2 91,0 2 0,-1 0 601,1 0 0,0 2-144,0 2 1,0 8-57,0 5 0,-1 2-152,1-1 1,2 1-3,2 3 0,-1 3-151,5-3 134,1 3 0,4 0 1,0-2-153,0-1 36,0-6 1,6 3 0,2-7-190,4-3 90,-5 2 0,11-9-173,0 2 259,-1-8 1,2-4-1,-6-6-344,0-4 319,6-2 0,-4-7 0,3 1-21,-4 0 1,-5-1 90,0 1 1,-5 0-65,5-1 0,-6 2 442,1 4-152,4-4 1,-7 10 385,4-3-483,-4 10 1,-5 8-22,-1 8 0,-1 6-27,2 3 1,3-1 7,-4 6 1,4-1-203,1 1 1,0 1 104,0-5 0,4-1-287,0-4 1,5-4-46,-4 0 1,5-6-1,-1 1 1,4-2 74,4-2 1,-2-8-63,3-5 0,-2-6-77,1-7 1,-4-6 61,1-3 0,-1-4 298,-4 0 1,-4-2 34,0-3 0,-4-3 41,-1-5 1,0 3 49,0 1 1,-4 5 241,0 0 1,-5 7-111,4 6 1,-1 8 47,2 4 1,1 8 143,-6 1 1,5 6 224,-5-1 1,6 8-362,-1 5 1,2 3-18,2 1 0,0 6-249,0 3 0,5 3-8,-1 1 1,5 6-47,-5 3 1,5-1 48,-4 1 0,5-6-185,-1 2 1,-2 1-110,2-1 0,-2 0 93,2-5 0,1-5 28,-6-4 1,5-6-19,-4-3 104,5-5 0,-3-7 105,6-9 1,-4-11 184,0-2 1,0-6-146,4-8 0,0 2-20,0 3 1,0-2 197,1 7 0,-6 0-50,1 8 1,0 5 26,4 8 1,-4 3-118,0 6 0,-5 6 99,5 3 0,-6 8-119,1 5 0,2 3 8,-2 2 0,1-1-29,-5 0 1,-2 1-142,-2-1 1,1 0-141,-6 1 1,2-7 72,-2-2 1,-3-4-330,4 0 1,0-7 198,0-3 1,3 2-687,-4-1 0,6-3 10,-1-6 951,3-9 0,10-24 0,5-11 0,1-5 0,-1-1 0</inkml:trace>
  <inkml:trace contextRef="#ctx0" brushRef="#br0">3649 8906 8594,'-7'0'2468,"-3"6"-1907,5 2 0,-1 4-422,2 1 1,1 2 44,-6 3 1,6-2-406,-1 6 0,3-6 94,1 1 0,0 2-58,0-1 0,5-5 3,4-4 0,4-6-377,5 1 386,-3-2 0,9-2 0,-2-2 139,3-2 1,-3-4-1,-1-5 1,-2 2 536,-3 2 59,-1-3-287,-8 11 0,-1-4-126,-6 10 1,-8 6-182,-5 7 0,-1 10-225,-8-2 0,0 8-576,-5-4 0,2 6 435,3-6 1,-2 5-1355,2-4 1752,-3 6 0,-14-2 0,-7 4 0,-4 7 0,0-1 0</inkml:trace>
  <inkml:trace contextRef="#ctx0" brushRef="#br0">1726 10948 8023,'-19'4'-98,"-2"2"0,1 1-238,2 4 580,4-6 1,9 0 92,10-10 1,9-5-1,18-12 1,8-8-162,7-7 0,-18 14 1,0-2-149,4-3 0,0-1 1,4-2-1,1 0-353,5-6 0,2-1 0,2-2 0,2 0 269,7-4 0,3 0 0,-19 12 0,1 0 0,0-1-235,6 0 0,0-1 1,0 0-1,-4 4 1,0-1-1,0 2 223,1 0 1,0 2 0,0-1-6,12-10 0,-1 2 0,-3 4 0,-2 1 0,-5 1 0,-2 1 0,-3 3 0,-1 1 0,-4 2 0,-3 1-467,21-17 1,-10 7 199,-8 10 1,-5-1 159,-8 5 1,-8 1 0,-10 4 54,-3-1 1,-2 7-19,-3 3 0,-4 2 779,-5 2 0,-2 2-657,-2 2 0,-5 5 1001,-9 8 0,2 4-980,-6 5 0,-4 8 0,-4 5 0,-6 4 0,0-1 0</inkml:trace>
  <inkml:trace contextRef="#ctx0" brushRef="#br0">2253 10803 8023,'-21'0'0,"-2"4"227,5 1 0,1 3 802,4-3-689,-1-1 0,9-5 29,5-4-282,11-2 1,16-13 0,11-8 143,9-10-178,7-8 0,-21 19 0,2-1 0,3-3 1,1 0-1,3-3 0,2-2 0,4-2 1,1 0-398,2-2 0,1 1 1,0-1-1,0-1 319,5 0 1,1-1 0,-3 1 0,-1 0-103,4-3 1,-1 0-1,-6 6 1,-1 0 42,-2 0 0,0 1-117,-6 8 0,-2 1 0,-7 3 0,-1 0 0,19-10-241,-10 5-44,-13 13 397,-15 6-54,-7 11 0,-12 0 575,-3 0-335,3 0 1,-6 0 0,4 0-305,-4 0 684,-1 6 0,0-1 1,1 6-1089,3-3 0,-3 1-267,4 4 878,2-5 0,17-14 0,11-9 0</inkml:trace>
  <inkml:trace contextRef="#ctx0" brushRef="#br0">3834 9485 8023,'-6'-7'925,"3"-3"-485,-6 6-627,6-7 0,-4 10-593,3-4 780,2 4 0,-10-11 0,5-2 0</inkml:trace>
  <inkml:trace contextRef="#ctx0" brushRef="#br1">3175 14768 17887,'-4'-13'-1640,"-1"0"0,1 1 1,-1 2 613,1 1 1,0 5 0,2-3 588,-2 1 0,1 0 85,-6 1 653,6 4 1,-4-5-97,2 6 210,-2 0 0,-6 0-388,0 0 0,-2 0 506,-2 0 1,0 6 195,-4 3 0,-1 2 49,-5 3 1,1-1 760,0 0-1272,-1 6 0,1-3 1,-1 5 640,1-2-865,0 4 0,5-8 0,4 2 0,2-1 0,3 0-87,4 2 1,0-2-81,4-7 0,2 3-801,-2-4 392,8 4 0,4 1-109,5 0 1,-1 1 73,-4-1 1,8 0 111,-2 0 1,2 2-6,-3 2 0,0 4-352,0 5 540,0 6 1,-1 2-1,-2 6 113,-1-1 0,-6 7 129,2 2 0,-4 5-2,-1 4 1,0-3 129,0 3 0,-1-3-47,-4-1 0,2-5 85,-6 0 1,5-5 144,-5 1 1,2-8 97,-2-1 1,-3-5-12,4 0 0,-4-3-75,-1-5 0,0 1 253,-1-5-336,1 5 1,0-7-1,0 5 181,0-2 0,0 3-200,-1-5 0,1 1 318,0-5-235,0 0 0,4-1-79,0-3 0,5-3 141,-5-6 0,5 0-149,-5 0-120,6 0 0,-3-6 0,6-3-318,0-3 0,0 3-2,0 1 0,0-1-102,0-4 1,6 0 260,3-1 0,3 1 108,1 0 1,0 0-177,0 0 1,2 4 453,2 0-46,-2 0 0,8 2 0,-4 1 240,2 0 0,-4 5-73,5-4 1,-4 4 353,4 1-794,-6 6 1,4 1 0,-3 8-393,0 2 1,-4 5-170,-4 9 1,-6 4-524,1 9 739,-2 3 1,-4 6 0,-2-1-39,-5 1 1,2 4 87,-2 0 0,2 0-1149,-2-4 1431,3-6 0,5 3 0,-2-6 219,-2-2 1,1 0 73,4 2 1,-1-3 13,-4 3-183,4-3 0,-7 0 0,4 3 17,-5 4 1,3-1-71,2 2 1,-2-6 37,2 6-71,-1-1 1,5 3-1,0-1-46,0-2 0,0-5 36,0 1 1,5-2-74,-1 2 12,6-9 0,-2 9 1,3-9-49,-2 3 1,3 2 461,-3-1 1,2-1-693,3-2 228,-1 2 1,0-9-1,0 5 2,0-2 1,0-1-28,1-5 0,-1 0-146,0 1 232,0-1 0,0 0 0,0 1 13,1-1 0,-1-4-39,0 0 0,6-5 211,3 5-21,-3-5 1,6-3-1,-3-7 226,3-1 0,3-1 99,2-5 0,-2-2 345,3-2-412,-3-3 0,2-7 1,1 0 302,-2-4 0,-7 4-291,-4-4 0,-3-1 124,-2 1-429,-6 1 0,3 4-379,-5-1 1,-1 6-506,-4-1-117,0 6 908,-6-3 1,-7 30-1,-7 5 1</inkml:trace>
  <inkml:trace contextRef="#ctx0" brushRef="#br2">12977 8273 8343,'0'-7'-650,"-2"1"53,-2 6 1,2-1 0,-4-2 526,1-2 0,3 0 73,-2 0 13,2 4 1,-2-7-7,0 4 0,-2 3-1,1-4-33,4 4 29,-5 1-19,0 0 0,3 0 8,-6 0 0,5 0 6,-5 0-1,6 0 1,-8 0 1,8 0 0,-6 0-1,-1 0 1,2 0-1,0 0 0,3 0 0,-4 0 0,-1 0 1,3 0-1,-2 0 0,5 0 0,-5 0 0,4 0 0,-3 0 0,3 0 0,-4 0 0,7 0 0,-10 0 0,5 0 0,-7 0 0,1 0 0,4 0 0,1 0 0,5 0 0,-8-2 0,7-2 0,-2 2 4,2-2 0,2 3 9,-4 1-10,1-6-5,3 4 4,-10-4 0,11 6-3,-11 0 0,11 0 0,-9-1 17,5-3 0,1 2 15,-2-4-23,4 6 25,-3 0-25,-1 0-3,4 0 0,-5-1 13,3-4 0,2 4 5,-4-5 1,5 6 25,-4 0 46,4 0-66,-5 0-9,6 0 0,-1-1 33,-4-4 4,4 4 50,-5-5-50,6 6 1,0-2 152,0-2 26,0 3 58,0-5-153,0 6-1113,0 0 972,6 0 0,25 29 0,11 8 0</inkml:trace>
  <inkml:trace contextRef="#ctx0" brushRef="#br2">12502 8234 8343,'-5'-9'-1968,"-4"0"2610,-3 1-758,5 0 0,7 2 37,9 6 75,2 0 1,7 0 0,1 0 0,1 0 0,4 0-117,1 0 0,1 0-90,0 0 1,1 0 209,-1 0 0,47-11 0,-30 3 0,-1 1 0</inkml:trace>
  <inkml:trace contextRef="#ctx0" brushRef="#br2">12911 8194 8343,'0'-13'-449,"1"2"-498,4 2 684,-4 3 194,11 6 0,-9-5 0,6 1 0,1 1 1,1 2 12,3 1 1,0 4 55,4 0 0,32 13 0,13-3 0</inkml:trace>
  <inkml:trace contextRef="#ctx0" brushRef="#br2">13385 8181 8343,'2'-9'-257,"2"1"0,-3 3-314,4-4 1,-2 7 349,1-3 1,-1 4 144,6 1 56,-6 0 1,8 0 0,-2 0 0,4 0 19,5 0 0,32 17 0,13 5 0</inkml:trace>
  <inkml:trace contextRef="#ctx0" brushRef="#br2">13767 8208 8343,'13'-5'-1709,"0"1"1512,1-6 0,-1 4 197,0-3 0,-4 2 112,0 2 0,-5 4 1,5-4-68,1 4 1,-3-4-127,2 1 1,1 0-340,8 4 420,-3 0 0,27 0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3165BB"/>
    </inkml:brush>
  </inkml:definitions>
  <inkml:trace contextRef="#ctx0" brushRef="#br0">18088 975 8065,'-7'-2'-1572,"1"0"1509,0-3 1,0-1-1,-4 3 219,1-1-51,6 0-34,-2 4-22,5 0 31,-6 0 5,4-6 12,-4 4 1,5-4 115,-3 6-79,2 0-60,-4 0 1,5 0 17,-4 0 109,4 0 48,-5 0-140,6 0-20,0 0 0,6 0-68,3 0 1,-2 0-9,2 0 0,4 0 14,5 0 0,5 0-4,-1 0 0,3 0 7,1 0 0,6-1-9,3-3 1,5 1 8,4-6 1,3 6-1,5-2 0,3 0-167,2 0 1,-3-4 135,3 5 0,3-5-24,1 5 1,4-2 40,1 2 0,0 2-272,-1-2 0,1-2 257,0 2 1,0-1-2,0 5 0,-2 0 30,-2 0 0,1 0 7,-6 0 1,1 0-35,0 0 1,-10 0 1,0 0 0,-7 0-4,-6 0 0,-3 0 32,-5 0-345,-7 0 471,-1 0-208,-11 0-70,-8 0 0,-8 0-162,-5 0 1,3 0 134,-3 0 1,2 2-454,-6 2 599,2-3 0,-17 12 0,-7 4 0,-5-3 0,1 1 0</inkml:trace>
  <inkml:trace contextRef="#ctx0" brushRef="#br0">18101 1080 8124,'-7'-1'-1069,"3"-4"1,1 4 1167,-2-3 1,4 1 198,-3-2-170,2 4-18,2-5 1,0 0 155,0-3-183,0 3 1,0-1-20,0 3 0,0 1 55,0-6 44,0 6 60,0-3-122,0 0 0,0 3 194,0-5-186,0 5 96,0-3 1,0 4-7,0-2-60,0 3-236,0-5 250,0 6-393,0 0 160,0 6 85,0 1 0,0 6 0,0 0 89,0 0-90,0 1 0,0 3 0,0 2 169,0 2-134,0 1 0,0 4 1,0 0 55,0 1 1,0 0-10,0 4 1,-1 1 5,-4 4 0,4 2-57,-4-3 1,2 3 24,-1 1 1,1 1 21,-6-1 1,6 1-22,-1-1 1,-2-2 2,2 3 0,-5-4 11,5 8 0,-5-7 1,4-2 1,-3 1 5,3 8 0,-4-3 9,5 3 0,0-1-28,4 1 1,0-2 11,0 6 1,0-5-129,0 1 1,0-3 16,0-2 0,0 5 24,0 0 0,0 1 42,0-1 0,-5-3-13,1 3 0,0 2-31,4-2 0,0 4-4,0-4 0,0 0-7,0-5 1,0 2 37,0 3 0,0-3 115,0 3 0,0 1-108,0-1 1,0 6 37,0-2 1,4-2-45,0-2 1,5-3 5,-5-2 1,2 2-19,-1 3 0,-2-7-4,5 2 1,-5-2-59,2 2 0,1 1 68,-2-1 1,0-1-63,-4-2 0,0 2 48,0-3 0,5 3-11,-1 1 0,1 1 27,-5-1 0,4 1 3,0-1 0,5 1 37,-4-1 0,0 1 9,0-1 1,-4 1-24,4 0 0,-2-1-14,1 1 1,-3-1 5,4 1 1,-4-1 7,-1 1 0,0 1 98,0 3 0,0-5-104,0 1 1,0-1-7,0-4 1,0 3 30,0 2 1,0-5 3,0 0 1,0-6 74,0 2 0,0 1-85,0-1 1,0 0-18,0-5 0,-1-1 7,-4-3 1,4 3 0,-3-3 1,2-3-53,2-2 1,0 0-17,0 0 1,0-2-25,0 2 1,0-2-359,0-2-790,0-6 669,0 5-622,0-10 323,0 3 0,2-6 830,2-3 0,15-39 0,9-14 0</inkml:trace>
  <inkml:trace contextRef="#ctx0" brushRef="#br0">19630 975 8166,'0'-9'-531,"0"0"1,1 2 675,4-2 1,-4 2 109,3 3-96,-2 2 0,-1-4 131,4 6-113,-4 0-87,5 0 0,-2 2-16,1 2 1,-1-1 20,-4 6 0,5-5 53,-1 5-103,0 0 0,-4 1 1,2 2-1,1 2 1,1 1 50,-1 0 1,-1 2-15,-2 1 0,0 5-27,0-1 0,0 3 1,0 3-1,0 1 58,0 2 0,0 5-57,0 0 1,0 2 1,0 1 0,0-4 3,0 0-13,0 1 0,0 7 0,0 0-108,0-5 99,0 1 1,0-5-1,0 7-23,0 3 1,0-9 1,0 9-1,0-9-20,0 3 11,0 2 1,0 4 0,0 0-18,0-2 1,0 1 3,0 0 0,0 0 24,0 5 1,1-4-41,3 4 1,-2-5 9,2 1 1,-2 3-1,-2 1 1,0-3 4,0-1 1,0 2-1,0-2 1,4 1 14,0-1 1,1-3 1,-5 3 0,4-3 34,1-2-43,5 1 1,-7 2 0,4-1 68,-1-3 1,3-1-47,-5 2 0,5 5 20,-5 0-41,1 0 0,-1-4 0,1-1-2,-3 1 1,1 1-5,2 3 0,-4-8-18,4 4 18,-4-4 1,-1 4-1,0 1-1,0 3 0,0-5-12,0 1 1,0-1 14,0-4 1,0 3 43,0 2 1,0 0 20,0-1 0,2 1 9,2-1 1,-3 2 3,4 3 0,-4-6 14,-1 6 1,0-10-9,0 5 1,0-1-27,0 6 1,0-4-104,0-1 1,0 1 100,0-5 1,0 0-132,0 4 1,0-6 100,0 6 0,0-2-13,0 2 1,0 1 43,0-1 0,0 1 93,0-1 0,0 1-90,0-1 0,0-3-12,0-1 0,0-6-84,0 2 1,5 1 88,-1-1 1,0-1 2,-4-3 1,0-1-13,0 0 0,2-1-151,2-3 0,-2 3 71,2-3 1,-2-3 36,-2-1 0,0-4-171,0 0 173,0-1-585,0 0-225,0-6-256,0 5 494,0-11 1,-2 4-807,-2-10 1375,2 4 0,-4-40 0,6-3 0</inkml:trace>
  <inkml:trace contextRef="#ctx0" brushRef="#br0">17996 5270 8217,'0'-9'-919,"0"0"710,0-1 488,0 4 0,0-1 0,0 2 450,0-3-551,0 2-77,0 0-11,0 6 1,2 0 0,0 1 58,3 4 1,1 3-1,-3 9 1,1 3 117,-1 5 1,-2-2-121,-1 8 0,5 3-61,-1 1 0,1 4 0,-5 4 0,0 1 51,0-2 0,0 4-239,0-2 1,0-1 33,0-3 1,1-2-1,2-3 1,1-6-490,-1-5 1,-1-1 298,-2-5 1,0-1-472,0-3 0,-2-6 26,-2 1 703,2-6 0,-9-26 0,3-14 0</inkml:trace>
  <inkml:trace contextRef="#ctx0" brushRef="#br0">14702 6100 8197,'-17'0'-46,"-1"0"1,1-2-1,-1-1 1,1-1-1574,1 1 1729,1 2 130,2 1 0,0 0 274,-1 0-71,7 0-245,1 0 0,6 0 98,0 0-276,6 0 1,-3 0-1,6 0-19,1 0 0,3 0-17,5 0 1,-2 0 28,6 0 0,1 0 0,8 0 0,3 0 66,-1 0 0,10-2-11,-4-2 0,11 2-51,3-2 0,1-2-247,7 2 0,5-5 218,5 4 1,-34 1 0,2 0 37,-2 2 0,0-1-47,35-7 1,0 8 0,-6-2-42,0 3 1,-5-4 13,0 1 1,-5-1 16,1 5 1,-3 0-130,-1 0 0,1-1 145,3-3 0,-1 2-7,5-2 1,-4 1 114,5-2 0,-1 4-97,5-3 1,-1 2 130,-4 2 0,2-1-111,-6-4 0,2 4-49,-2-4 1,-3 2-2,3-1 0,-3 3-20,-1-4 1,6-1 10,2 2 0,-2-5-13,-2 5 0,-2-2 39,2 2 0,-1 1-16,5-6 0,-9 6 68,0-1 0,-3 1-27,-1-2 1,-1 4 5,-3-4 0,-5 0 4,1 0 0,-2 1 6,-7 4 0,-1-2 14,-3-2 1,-7 2 234,-2-2 0,-4 3-248,0 1 0,0 0 130,4 0 0,-4 0-204,4 0 0,-3 0 3,-2 0 0,0 0-302,0 0-59,0 0-79,-5 0 1,-3 1 59,-5 3 426,-5-2 0,-61 21 0,23-12 0,-1 0 0</inkml:trace>
  <inkml:trace contextRef="#ctx0" brushRef="#br0">14518 6192 8197,'0'-9'-1258,"0"0"92,0-1 1266,0 4 1,0-1 0,0 3 0,0-5 272,0-3 0,0 3-319,0 0 1,0 5 343,0-5-279,0 6 1,0-4 228,0 3-137,0 2 1,0-5 394,0 2-188,0 4-266,0-5-196,0 6 177,0 0 1,0 6-29,0 3 0,0 3-10,0 1 1,4 1 9,1 4 1,-1-2 24,-4 6 1,0 1 46,0 8 1,2 3-54,2 5 1,-2 7 25,2 2 1,-1 5-62,1 4 0,-2 9-254,0-29 1,0 0 0,4 36 276,-4-35 0,0-1 0,4 33 3,-3-32 0,-1-1 1,1 32-49,5 1 0,-3-5-185,3-8 0,0-6 15,1-12 1,1-1 105,-6-2 1,5-6-176,-5-8 0,1-3-84,-5-6-179,0 1 818,0-1-853,0-6 153,0-1-634,0-6-51,0 0-369,-6 0 1371,4-6 0,-3-13 0,5-9 0</inkml:trace>
  <inkml:trace contextRef="#ctx0" brushRef="#br0">14584 7496 8197,'-9'0'-688,"0"0"1,5 0 938,-5 0 352,6 0-239,-8 0 18,9 0-403,-4 0 238,6 0-125,6 0 1,1-1-1,8-2 72,3-2 0,2 1 1,8 4-1,3-1 48,4-4 1,7 4-103,2-4 0,10-1-46,-1 2 0,11-5 1,4 3-1,-31 3 1,0 1-99,2-1 1,-1 0-1,33-3-254,-33 3 0,-1 1 0,33 1 268,-32-1 1,-1 0 30,32 0 0,-2 2 0,-7 0 0,-1-1 1,-1-2-114,5-2 1,-6-1 56,9 2 1,-5 3-179,1-4 0,4-1 254,0 2 0,0-2 44,4 2-48,-3 2 0,-1-8 1,1 4 47,4-1-65,-4 4 0,5-4 1,-8 4 44,-2-2-69,2 1 0,-5 0 0,2-1 12,-4 2 0,2-3-13,-2 2 0,1-5-1,-1 5 0,-5-5-116,5 5 1,-6-2 119,6 1 0,-1 4 11,1-4 0,-3 0-2,3 0 1,-3 1 0,-1 4 0,1-5 2,3 1 1,-3-2-1,3 2 1,2 1 0,-2-6 0,2 6 0,-2-1 1,-5 2-1,1 2 1,0 0-2,-5 0 0,0-4 0,5 0 0,-8-1 5,8 5 1,-3-1-6,3-4 1,1 4-1,3-4 1,-3 0-1,3 0 1,-7 1-1,-2 4 0,-4-5 24,4 1 0,-5 0 312,1 4 0,0 0-260,-5 0 1,5-5-65,-4 1 1,-7-1 52,2 5 0,-1-4 250,-3 0 1,0-2-232,-5 1 0,-4 4 78,0-3 1,-6 2-126,1 2 1,-6-4-49,-3-1 1,-3 1-300,4 4-550,-6 0 341,2 0-217,-5 0-194,0 0 218,-5-6 0,3 3 712,-2-6 0,-15-29 0,-3-11 0</inkml:trace>
  <inkml:trace contextRef="#ctx0" brushRef="#br0">19814 5415 8174,'0'-14'-104,"0"1"-314,0 0 480,0 0 1,0 4-1,0 0 195,0-1-183,6-2 0,-3 4 102,6-1 1,-5 4 13,5-3 21,-6 5-20,3-3-54,-6 6-3,0 0-119,0 6 35,0 1 1,0 6 30,0 0-58,0-5 0,0 3 0,0 0 1,0 3-1,0 5 75,0 2 0,0-4-56,0 5 1,0 0 17,0 5-30,0-1 1,-5 2-1,-1 1-1,-1 2 1,4 5-1,-1 0 1,2 0 32,2-1 1,0 3 100,0-3 1,0 4-113,0 0 1,0-1 52,0-3 0,5 2-77,-1-6 0,5 4 0,-5-5 1,1 6 0,-5-6 1,4 3-10,0-3 0,1 0-4,-5 5 1,-2-6-17,-2 2 1,2-3 9,-2-2 1,3 5 10,1-1 1,-2 1 61,-2-5 0,2 2-30,-2 3 1,2-3 6,2 3 1,0-2-1,0 2 0,0-4 6,0 4 1,0-3-46,0-2 1,0-1-3,0-3 1,0 3-31,0-3 1,-1-2 43,-3 2 1,2-1-35,-2 1 1,2 1 23,2-5 0,-4 4 87,-1-5 1,1 2-95,4-1 1,0-3 2,0 2 0,0-2-19,0-2-8,0 0-2,0 0 30,0 1 0,0-6-144,0 1-14,0-6-331,0 3 281,0-6-1885,0 0 42,0-6 2032,0 5 0,-17-29 0,-5 1 0</inkml:trace>
  <inkml:trace contextRef="#ctx0" brushRef="#br0">19775 7193 8132,'-8'-13'-367,"2"0"335,6 5 1,0 1 31,0 3 0,36-21 0,7-10 0</inkml:trace>
  <inkml:trace contextRef="#ctx0" brushRef="#br0">14940 7127 8042,'0'-13'-156,"0"4"0,0 1 0,0-3 0,0 0 0,0-3 79,0 1 520,0 0-343,0 0 0,1 0 1,2 0-1,1-1 0,-1 1 493,-1 0-400,-2 0 1,4 0 310,1-1-357,-1 1 1,-4 0 0,0 0-1,0 0 1,0 0 248,0-1 0,0 6 81,0-1 7,0 0-53,0-4-98,0 0-452,0 5-91,0 3-38,0 5 290,6 0 0,-5 1 0,4 3 0,-4 7 101,-1 5 1,5 0-67,-1 6 0,0-5 123,-4 5 0,5 6-47,-1 7 0,2 3 20,-2 2 0,-2 5-206,2 4 0,2 9-133,-2 8 1,2 1 161,-3-30 1,-1 1-1,-2 1 1,1 1 22,1 2 1,1-1-1,-2 1 1,0 0-8,2-2 1,-1-1 0,-1 0-1,1 0 17,2-2 1,1 0 0,-2 31-10,1-7 0,2-5-13,-2 1 0,1-9 120,-5-4 0,4-9-201,0-4 1,1-3 84,-5-2 0,0-1-52,0-3 0,0-3-30,0-6 0,-5 0 163,1 0-571,-6-5-160,8-2-104,-9-6-214,9 0 291,-10 0 0,5-2 216,-6-2 1,4 1 3,0-6 0,5 5 75,-5-5 0,5 4-63,-5-3 1,5 3-5,-5-4 438,0 7 0,0-9 0,0 7 0,5-2 0,-5 2 0,6 2 0,-8-10 0,8 7 0,-6-4 0,6 2 134,-1 2 1,-2 2 226,1-6 0,-1 6 52,2-1 0,3 1 961,-4-1-552,4 2-428,1-4 1,0 8-64,0 2 0,0 4-91,0 5 1,4 1-121,1 4 0,5 2 51,-1 7 1,2-1-123,2 1 0,1-6-12,-1 1 0,0-1-100,0 1 1,2-3 64,2-6 1,-1-6-108,6-2 0,-1-4 8,1-1 1,4-10 73,1-3 0,-1-15-130,5-3 0,-5-5-28,-4-4 0,1 1 120,-5-1 0,-2 8 113,-7 6 0,-3 1 415,-6 7-426,0 6 1,-8 7-19,-5 5 1,-1 11-151,-8 7 1,0 5 126,-5 4 0,5-1-655,0 0 0,6 1-80,-1-1 0,4-4 735,4 0 0,26 6 0,13 5 0</inkml:trace>
  <inkml:trace contextRef="#ctx0" brushRef="#br0">14887 9301 8042,'0'-15'-29,"0"-1"0,0-1 1,0-1-1,0 1 781,0-1 1,-4 0 0,-1 5 193,2 0 1,2 4-337,1 1-316,0 5 1,0-2-97,0 10-136,0 8 0,0 3 1,0 7-1,0 4 1,0 3 62,0 4 0,0 1-257,0 5 1,1-5 16,4 0 0,-4 0-164,3 5 61,4-7 0,-7 4 1,4-6-1,-2-2 1,-1-1-1070,3-2 1,1-5 192,-2-4-234,-2-2 438,3-2 890,1-6 0,2-71 0,-2 20 0,1 0 0</inkml:trace>
  <inkml:trace contextRef="#ctx0" brushRef="#br0">14926 9354 8042,'-5'-28'55,"-4"-3"1,1 3 74,0-2 0,5 3 246,-2 5 1,10-3 16,4 3 1,4 3 257,4 2 0,4 2-70,5 2-421,0 0 0,5 1 1,1 2 395,2 1-396,-5 6 0,4-3 1,-7 8-76,0 2-80,-5 4 1,-7 9 0,-6 2-41,-2 2 1,-3 1-91,-8 4 1,-4 0-147,-8 1 0,-4-1 20,-5 0 1,0 1-68,-1-1 250,1-5 0,0 2 1,-1-5-110,1-2 0,-1-2-168,1-1 0,4-1 87,0-3 1,6-3-138,-1-6 1,2 0-2,2 0 396,5 0 0,32-12 0,12-3 0</inkml:trace>
  <inkml:trace contextRef="#ctx0" brushRef="#br0">20064 6363 6019,'0'-7'-100,"0"1"0,0 5 97,0-4 10,0 4-12,0-5 11,0 6 34,0 0 36,0-6-41,0 5-24,0-5 1,2 6 18,2 0-102,-2 0-57,4-6 100,-6 4-22,0-4 51,0 6-6,0 0 6,5 0 0,-3 0 0,4 0 0,-6 0 0,0 0 0</inkml:trace>
  <inkml:trace contextRef="#ctx0" brushRef="#br0">20025 6258 6364,'-7'0'484,"1"0"1,4 0-316,-2 0 170,2 0-82,-3 0 0,3 0 432,-2 0-474,2 0-17,-4 0-160,6 0 0,-4-2 196,0-2-183,-1 2 223,5-3-24,-6 5-111,-1 0-117,0 0 0,-1 0 128,4 0-17,3 0-331,-5 0 166,6 0 1,1 0 322,4 0-243,8-6 1,3 4 0,7-2 195,5 2-205,10-3 1,10 2 0,11-6 14,7-1 0,-28 6 0,1 0-144,5 0 0,0 0 1,4-1 0,1 1 1,0-2-1,1 0 0,2 1 1,0 0 50,-1 0 1,-1 1-1,0 0 1,-2 1 12,-1-1 0,-1-1 1,-3 0-1,0 0-105,-1 2 0,-1 1 1,33-7 30,-9 5 0,-10-5-13,-11 5 0,-5 0-67,-4 4 94,-3-6 1,-11 4 89,-4-2 0,-8 1-120,-4-2 149,-4 4 474,-1-5-585,-6 6 0,-1 0-89,-6 0 1,-2 0-230,-2 0 0,-1 2 111,-8 2 1,5-1-137,-10 6 1,7-5-97,-7 5 0,-3 0 516,-1 4 0,3-6 0,-23 7 0,-10 1 0,-3 0 0,0 0 0</inkml:trace>
  <inkml:trace contextRef="#ctx0" brushRef="#br0">20170 6060 8015,'4'-14'-155,"1"-4"0,0 8 459,0-3 788,-4 2-563,11 4-762,-11 1 1,5 8-50,-6 2 346,-6 3 0,-2 6 0,-10 2-49,-4 3 36,-3 2 1,-1 7 0,0-1 238,-1 0-215,-5 1 0,4-3 0,-3 0 223,4-2-235,0 0 1,2-2 0,3-2 0,5-5 0,4-3 351,4-1 1,2-6 27,2 1-452,4-2 46,1-2 1,7 0 29,6 0 0,0 0 5,1 0 1,0 0-108,4 0 1,-4 0 72,4 0 1,-2 0-127,2 0 0,-4 1-20,4 4 1,-2-2 94,2 5 0,-4-5-449,4 2 1,1 1 201,-2-2 1,2 6-578,-1-1 0,1-2 7,3 2 830,3-6 0,30 9 0,16-5 0</inkml:trace>
  <inkml:trace contextRef="#ctx0" brushRef="#br0">21158 6587 8015,'0'-13'-23,"0"0"1,0 0-22,0-1 394,0 7 1,0-5-1,0 4 1,-2-3 0,-2 1-1,-5 3 323,-2 1 1,-3 2-700,1 4 1,0 0-59,0 0 1,-5 5 177,1 4 0,-2 7-14,1 2-93,3 5 1,-8-1-1,5 8 1,2 0 0,3 0-5,4-3 1,-1 0-32,6-1 1,-1 0-4,5 1 1,6-2-1,3-3 1,4-5-155,5-2 1,2-8 177,7-2 1,0-4-56,4-1 0,-2 0 0,5-1 0,0-4 7,-1-4 1,1-4 31,1-4 0,-7-2 24,-6-3 0,-4-2 1,2 7-1,-2 1 30,-7 1 1,-2 2 431,-4 0-287,-4 5 1,3 2-9,-8 6 0,1 0-65,-6 0 1,5 6 22,-5 3 1,5 3-59,-5 1 0,6 4-4,-1 1 0,2 0 12,2-5-160,0 0 0,0 0 6,0 0 0,6-4 63,3 0 1,3-6-70,1 1 1,0-2 71,0-2 1,2-2-24,2-2 1,-2 1 39,2-6 0,-2 0 1,-2-4 1,-4 0 63,0 0 0,-5 0 378,5-1-66,-6 1 0,3 0 195,-6 0 120,0 6-199,0 1-427,0 6 1,-2 0 61,-2 0 1,2 6-171,-2 2 0,3 10 113,1 4 0,0 4-166,0 5 0,0-2-45,0 6 1,0 6 72,0 8 1,0 3-40,0 5 1,0-2-37,0 2 1,0 1 152,0-1 1,0-1-13,0-8 0,0-4-5,0-9 1,0-2 16,0-7 1,0-6 8,0-2 0,-2-9-32,-2-5 26,2-2 0,-9-4 163,2-2 0,-1-4 115,1-5 0,-7-7-187,2-7 0,3 1 9,2-5 1,6-2 123,-1-3 1,2 3-183,2-2 1,6 1-115,3-1 1,7 3-615,2 5 0,6 5 348,3 0 1,5 6-389,7-1 1,1 8 726,0 5 0,22 26 0,-27-8 0,-1 1 0</inkml:trace>
  <inkml:trace contextRef="#ctx0" brushRef="#br0">2780 646 8101,'-5'-9'-894,"1"0"845,1-1 0,2-2 340,1-1 0,0 4-124,0 0 1,0 5 0,0-5 39,0-1 1,1 0 68,3 1-136,-2-3 0,4 5 37,-6-6 0,1 4 1,2 0 81,2-1 0,-1-2-80,-4-1 1,0 4 52,0 0 0,0 5 0,0-5 437,0-1-290,0 4-295,0 0-78,0 6 0,0 6 116,0 3 0,0 4-10,0 5 0,0 4 0,0 8 1,0 5 106,0 3 0,0 3-110,0 3 0,0 5 31,0 8 0,1 6-834,2-26 1,-1 0 742,-1 38 1,2-32 0,0 0 0,-2-1 0,0 0-42,1 2 1,0 0 17,-1 1 0,-1 0 1,4 1-1,0-1 0,-3-1 1,1 0-134,-1-2 0,2-1 61,2-3 1,0-1-1,-2 35 1,6-6 14,1 0 1,-4-12-9,-1-6 1,0-7 50,0-6 1,-1-1-2,-4-3 0,5-9-114,-1-1 16,0 1 1395,-4-7-2088,0 4-91,0-12 230,0-1 112,-6-12 0,5-2-122,-3-10 0,2-2-199,2-7 1,2-5 849,2-3 0,4-20 0,3-10 0,3-6 0,0 0 0</inkml:trace>
  <inkml:trace contextRef="#ctx0" brushRef="#br0">2806 540 8107,'-13'0'0,"0"-4"-397,0-1 366,5 1 1,-3 4-1,2 0 1,-3 0 0,-1 1 416,0 4 1,0 1-137,-1 2 0,1 3-56,0-7 82,6 6 1,-5-8 236,3 2-405,3-2 1,-4-4-1,6-2 9,1-5-66,1-3 1,4-7-1,1-3 1,3-3 0,1-1 118,3 0 1,2 1-17,1 3 1,0 3-40,0 6 0,1 1-1,-1 3 0,-4 3-23,-1 6 1,0 2 35,0 2-136,4 9 1,-9 6 0,4 5-51,-1-2 0,4 0-400,-1 4 0,3-5 24,1-4 0,-3-2-159,4-2 0,-3-4 123,11 0 0,0-7-333,5 3 804,-1-10 0,11-22 0,5-11 0,4-6 0,0 1 0</inkml:trace>
  <inkml:trace contextRef="#ctx0" brushRef="#br0">3280 435 8109,'0'-21'-10,"0"-4"0,0 5 0,0-2 58,0 0 1,6 6-1,4-2 1,5 4 1227,3 0 1,1 6-477,-2-1-697,-2 6 1,5-3 0,-3 8 0,0 2 0,-2 5-201,-5 2 1,0 9-125,-5 1 1,-1 4 153,-4 2 1,-1-1-110,-4 0 98,-2 1 0,-2 3 0,0 1 0,-1-1 0,0-4-513,1-4 0,-1-3 356,5-6 0,-1 0 249,2 0 1,4-8 92,0-10 0,6-3-86,7-14 0,2-2 317,2-7-272,-2 4 1,8-10-1,-5 6 93,-2 2 1,-3 3 0,-3 4 580,-1 4-583,-6 9 1,3 6-47,-6 12 0,-6 6 25,-3 11 0,2 1-61,-2-1 1,2 3-101,-2-2 0,3 2-120,6-7 0,0-3 44,0-2 0,6-2-360,3-2 0,4-5-197,5-4 0,2-3-1211,7-1 1869,-1-5 0,30-38 0,-25 15 0,0-1 0</inkml:trace>
  <inkml:trace contextRef="#ctx0" brushRef="#br0">1423 2279 8127,'-13'0'-3,"-1"0"0,1 0 1,0-1-1,0-2 67,0-2 1,-2 1 0,-1 4 0,-2-1 224,2-4 0,2 4-190,1-4 43,-1 4 1,1 1-1,0 0 102,0 0 0,4 0 0,0 0 332,-1 0-336,4 0-123,0 0 131,6-6-296,0 4 0,11-3 0,3 5 1,7 0-1,7-2 67,5-2 1,11 2-6,4-2 0,5-2-9,4 2 1,9-7-1,-29 8 1,1-1-1,2 0 1,0 1 0,4 0 1,0 1 0,0-1 0,1 1-267,6-1 0,-1 1 0,-1-1 0,0 0 301,4 1 1,0 0-71,-8 1 1,1 0 0,2-2 0,0 1-1,-8 1 1,-2 2-11,36-1 1,-2 0 0,-7 0-1,-5 0-72,-8 0 0,-6-2 98,-11-2 1,-4 2-393,-10-2 194,-1 2 118,-7-3 85,-6 3 0,-3-4 542,-8 6 1,1 0-779,-6 0 1,1 0 148,-6 0 0,6 0-136,-1 0 0,-4 0 102,-5 0 1,0 2-313,5 2 1,0-1-32,0 6 0,-5-5-419,1 5 891,-1-6 0,-36 14 0,-10-2 0</inkml:trace>
  <inkml:trace contextRef="#ctx0" brushRef="#br0">1634 2082 8127,'0'-19'0,"-2"-1"0,-2-1-23,2 1 1,-4 7 0,5 2 0,-2 0 0,-3 4 600,-1 1 0,-2 2-334,-4 4 0,-2 6-387,-2 2 0,-4 4 201,-5 1-163,-6 6 1,2-3-1,-3 6 90,1 2 1,-1-4-1,4 2 1,-2 2-56,2 1 0,6-3-63,1-1 0,10-3 119,-1 4 0,4-10 0,0 1 176,5-1 0,10-7-64,7 0 1,1-4 316,8-1-273,0 0 1,5 5 0,1-1 118,2-1-212,-2-2 0,4 4 0,-7 1 207,-3 1-459,3 2 1,-6 0-1,3-1 1,-4 3 0,-4-1-908,-1-1 1,-1 2 1109,-3-2 0,-21 9 0,-10 2 0</inkml:trace>
  <inkml:trace contextRef="#ctx0" brushRef="#br0">685 2925 8127,'-6'-8'-456,"-1"1"0,-6 4 154,0-1 0,-1 1 1,3 7 865,2 5 0,3 4-142,6 5-276,0-4 1,0 10 0,0-7 111,0-1-196,0-1 1,6 3 0,3-1 0,4-2 86,4-5 1,-1-4-105,6-6 1,-1-2-39,1-2 0,3-3-42,-3-6 1,-2-1-1,1 0 1,-2-2 124,-3-2 0,-1-5-15,-2 1 0,-5 3 87,1 1 0,-6 4 1,2 0 697,-4 1-689,-1 0 0,-1 6-21,-4 2 1,-1 10-141,-2 3 17,-4 4 1,6 7 0,-4 3 132,1 3-82,6 7 0,-7 2 1,4 5-94,-1 1-39,4 5 1,-3 2 0,6 7-193,0 3 247,0-2 0,0 8 0,0-6-9,0-2 1,0-5-94,0-2 0,0-10 89,0 2 0,0-6-53,0-4 0,0 0 24,0-13 1,0 1-3,0-5 0,-2-6 93,-2-2-22,-3-4 0,-11-2 71,0-4 0,1-2 195,4-6 0,0-6 6,-1-3 0,1-9-83,0-4 0,6-3-111,2-2 1,4 1-59,1-1 1,7 1-151,6-1 1,1 2 79,3 3 1,4 4-191,1 9 0,4 2-321,5 2 1,1 9-1298,3 1 1830,3 5 0,19 20 0,12 5 0</inkml:trace>
  <inkml:trace contextRef="#ctx0" brushRef="#br0">18879 527 8022,'-6'-13'-475,"4"4"1,-2 0 0,3-1 590,1-2 0,-5 3 0,1 1 186,1-3 0,1 4 0,1-2 4,-3-1 0,2 3-126,-2-2 349,2 6 124,2-9-315,0 5 1,0-2 30,0 0 0,-4 5-182,-1-5-53,1 6-103,4-2 1,0 6 0,0 3 0,-1 5 116,-4 3 0,4 7-11,-4 3 0,4 4 131,1 5-195,0 3 0,0 11 0,-2 5 164,-2 5-220,3 5 1,-5 8-1,6 2-1391,0 5 1444,0-4 1,0-3 0,0-8 105,0-2-204,0-6 0,0-7 0,0-7-156,0-3 86,0-9 1,0-7 0,0-5-160,0-1-273,0 0-694,0-6 493,-6-1 1309,4-6-954,-3 0 1,3-6-341,-2-2 1,2-4 715,-2-1 0,-4-53 0,5 26 0,-1 1 0</inkml:trace>
  <inkml:trace contextRef="#ctx0" brushRef="#br0">18760 527 8060,'-13'-19'0,"4"4"-47,0-2 1,2 2 46,-2 2 301,-2 6 1,3-4 764,-5 7-760,0 0-139,0 4 0,4 0 150,0 0 35,6 0-204,-3 0 0,6-6 0,2-3-87,2-3 1,4-1 16,5 0 0,0 0 38,0 0 1,5 4-9,-1 0 0,1 6 9,-5-1 0,0 2 0,0 2 0,1 0-355,-1 0 0,-5 5 108,1-1 0,-1 6-544,0-1 1,4 3 73,-3 1 92,-3 0 0,8-4 508,-5 0 0,29-12 0,-1 1 0</inkml:trace>
  <inkml:trace contextRef="#ctx0" brushRef="#br0">17113 382 8060,'-5'-13'185,"-4"0"1,-3 1-97,-1 3 0,4 3 1,2 9-1,-1 5 450,1 5 0,3 9-395,-5 0 1,6 3 0,-3 1 0,2 0-144,-1 1 1,1-1-36,4 0 1,0 1-77,0-1 1,0-4-80,0 0-217,0-6 0,1 2 58,4-10 0,-4-5 190,4-11 0,-4-3 94,-1-11 0,5 0 0,-1-5 0,-1-3 5,-2 0 1,-1-7 35,0 2 0,2-5 67,2-4 1,-2 8 0,2-2-1,-2 4 443,-2 5 1,1 1-238,3 2 0,-1 5 331,6 4-376,-6 8 1,9 3 0,-3 6-146,2 0 1,2 1 0,1 4 0,-1 5-104,0 6 0,0 0-6,0 6 1,-1-4-297,-3 4 1,1-2-37,-6 2 0,1 3 75,-5-3 1,0-3 180,0-1 0,0-4-48,0-1 182,-6 1 1,3-1 0,-6-2 156,-1-2 0,3-3-14,-2-6 1,4 0 23,-3 0 331,5 0-163,-3 0-205,6 0 0,1 4 0,2 2-33,2 2 1,5-1-57,-1 2 0,-2 2-105,2-2 1,-2 3 81,2 1 1,1 0-20,-5 0 7,-1-5 1,0 4-8,1-4 101,-1 4-88,-10 1 1,-1-1-175,-6-3 0,0-3 113,-1-6 1,-3 1-486,-1 3 0,1-2 103,4 2 1,-1 2-54,1-2 0,2 2 475,2-1 0,3 2 0</inkml:trace>
  <inkml:trace contextRef="#ctx0" brushRef="#br0">17469 448 8093,'6'-19'368,"-3"3"-307,6-6 1,-1 6 588,6-2 0,-6 9 306,1 5-802,0 3 0,3 2-119,-4 3 1,-2 4-301,-6 5 0,0 4 73,0 1 1,0 5-144,0-1 0,-1 2-226,-4-2 419,4 3 1,-11-6 0,5 3-198,0-5 226,1-2 1,1-2 61,1 0 31,0-5 1,5-4 261,3-8 0,4-5-124,5-9 1,5-2 16,-1-7-105,7-5 0,-5 4 0,4-4 115,-1 0 21,-6 10 1,3-4 25,-6 8 0,-4 5-84,0 0 0,-6 7-38,1 10 112,-2 4 1,-8 6 0,-3 4 154,-3 4-249,5 3 1,-5 1 0,5-1-121,0-3 0,-4 1 78,7-5 0,0-1-536,4-4 365,0 1 1,1-6-1,3 0-228,5-2 0,4-2-106,5-4 0,2-6-876,7-3 1335,-1-2 0,8-16 0,5-6 0,4-3 0,-1 0 0</inkml:trace>
  <inkml:trace contextRef="#ctx0" brushRef="#br0">18958 1436 8005,'-9'0'-729,"0"0"1,-1 0 929,-2 0 1,3 0 754,1 0-717,-1 0 0,0 0 267,0 0-259,6 0 35,-2 0 103,5 0-60,0 0-109,5 0-126,3 0 1,11 4 0,4 1 0,6-2 0,8-2-261,6-1 0,9 0-35,10 0 0,9 0 198,-32 0 1,1 0 0,3-2-1,1 0 1,4-1 0,2 0-1,2 0 1,0 0 200,2 0 0,0 0 0,4-1 1,0-1-474,-1 3 0,0 0 0,-2-2 0,0-1 178,-2 3 1,-1 0-1,-2-1 1,0 1-172,-4 3 1,0-2 212,0-1 0,0-1 1,0 2-1,-1 0 1,-2-1-1,0-2-117,-3 1 1,-1 0 86,34 2 0,-8-6 1,-4 4-79,-4-2 136,-14 1 1,-6 4-1,-16 0-50,-3 0 1,-9 0 26,-3 0 230,-6 0 0,-6 0-213,-3 0 0,2 0 469,-2 0 0,0 0-518,-4 0 0,0 0-16,0 0 0,-1-4 0,1-1 0,0 1-4,0 4 1,0 0-13,0 0 1,-1-2 4,1-2 0,4 2 138,1-2 0,-1-3-65,-4-2 0,1 2 192,3-2 1,-1 4 25,6-3 9,-7-1 1,10-4 68,-4 0 0,4 4 158,1 0 1,0 5 146,0-5-211,0 0 1,6 2-202,3 2 0,2-1 50,3 2 1,3 0-120,1 4 1,-1 4 88,-4 0 0,1 7-219,-1-3 1,-6 9-101,-3 0 0,-2 7-62,-2-2 0,0 2-25,0 3 1,-7-1-205,-7 0 0,0 1-191,-8-1 0,4-4 221,-4 0 1,5-1-7,-5 1 1,6-3-132,-2-6 548,3 0 0,20-17 0,4-5 0</inkml:trace>
  <inkml:trace contextRef="#ctx0" brushRef="#br0">21527 1093 8104,'0'-13'0,"0"0"0,0 0 393,0 0-130,0 5 1,-2 3 544,-2 5-708,2 5 0,-3 4 0,5 7 93,0 2 1,-2 5-236,-2-1 1,2 3 107,-2 2 1,2-1 56,2 0 0,0-1 0,0-3 0,0 3-165,0-3 1,0-3-267,0-2 0,0-2-271,0-2 0,2 0-62,2 1-180,-2-7 328,4-1 304,-1-6 1,-3-6 26,2-3 1,-2-4-28,-2-5 1,0 2 279,0-6 1,-5 0 76,1-4 0,0-2 103,4-2 1,-2 2-42,-2-3 1,2-1 159,-2 1 1,2 0-30,2 5 1,2-2-79,2-3 0,-1 8 47,6-3 0,1 8-40,8 0 0,2 5-68,7 5 0,-1 2-65,0 6 0,1 0-88,-1 0 0,0 1-5,1 4 1,-8 3-214,-6 10 0,-1-2-28,-8 6 1,0 0 90,-4 4 1,-5-1-217,-4-3 1,-9 3 60,-4-3 0,2 3-36,-2 1 0,1-5 96,-1-4 0,3-2 196,6-2 1,-3-4 20,3 0 457,-3-6-109,14 2-306,-4-5 1,8-4 57,2 0 0,4-1-47,5 5 1,6-4-111,3-1 0,-2 1 54,2 4 1,-6 1-21,2 4 1,1 1-7,-1 3 1,-1 7-16,-4-3 1,-5 3 7,-4-3 0,-3 2 19,-1 2 1,0-2 16,0 2 1,-7-2-14,-6-2 0,-2 0-22,-7 1 0,0-6-44,-4 1 0,0-6-136,-1 2 0,0-3 96,-4 3 1,7-4-147,-2 4 0,8-4-360,1-1 1,7-1-111,1-4-549,6 4 1248,3-11 0,54-13 0,-18 8 0,0-1 0</inkml:trace>
  <inkml:trace contextRef="#ctx0" brushRef="#br0">21896 1317 9391,'7'2'1446,"-3"2"-1367,-2 4 1,-1 3 117,4-2 1,-4 3-425,4-3 215,2-4 0,0 3-168,6-4 0,-4-2 60,0 2 0,0-3 102,4-1 0,0-1-170,0-3 0,0-4 60,1-5 174,-7 0 1,5 0-1,-5-2 151,0-2 1,3 2 0,-5-3 265,-2 4 1,-2 1 343,-1-1-278,0 7-537,0-5 1,-4 12 118,-1 0 1,-3 3-12,3 10 1,1-1-168,4 10 1,0-3 20,0 7 1,0-1-83,0 11 0,0 0 77,0 8 1,0 3 31,0 6 1,-4 1-177,-1 3 1,-1-2 176,2 7 1,1-6-29,-6 1 1,5-9-118,-5-4 1,2-9 13,-2-4 1,-3-8 64,3-1 1,-2-12-8,-2-1 0,-1-6 26,1-3 0,-4-1 86,-1-4 0,0-2-46,5-6 1,0-2 177,0-2 1,0-5-141,0-9 0,5 3 120,4-3 1,2 3 83,2 2 0,6-2-54,3-2 0,3 3-258,1 1 1,6 1 97,3 7 0,4-1-555,5 2 1,-3 7 122,3-4 0,-2 10-46,2 0 1,-4 2-110,4 2 0,-7 0-853,-2 0 1437,-6 6 0,3 7 0,-6 8 0</inkml:trace>
  <inkml:trace contextRef="#ctx0" brushRef="#br0">22344 1726 8100,'0'-13'1390,"0"-1"1,0 6-943,0-1-403,0 6 1,0-4-436,0 2-1255,5 4 1645,-3-5 0,10 24 0,-5 3 0</inkml:trace>
  <inkml:trace contextRef="#ctx0" brushRef="#br0">17627 1423 5769,'-9'0'0,"1"0"0,3-5 0,-4 1 43,7 0 0,-4 4 1,4 0 2,-2 0 1,1 0-3,-6 0 46,6 0-59,-3 0-34,6 0 16,-6 0 36,5 0 0,-6 0 317,2 0-275,4 0 1,-7 4 16,4 0 0,3 2 348,-4-1-162,4-4 142,1 11-175,-6-11-146,4 11 0,-8-9 127,6 6-13,-1-6-123,0 3 1,2-2 96,-6 0 77,6 1-170,-9-5 1,9 0 121,-5 0 5,5 0-251,-9-6 1,10 3 73,-2-6 1,-2 0-107,2-4 0,-1 0 80,5 0 1,0 0-22,0-1 1,0 0-94,0-4 1,2 2 103,2-6 1,4 0-63,5-4 0,0 4 52,0 0 0,2 0 10,2-4 1,2-5-7,3 0 1,8 0 1,-4 5 1,9-6 17,0-3 0,3-2 4,2 2 1,1-3-184,3 3 0,-2 1 168,6-1 1,-5 6-54,1-2 1,3 3 47,1 2 0,3 0-95,2-1 0,4 2 35,0 3 0,2 2-11,-2 2 1,3 2-31,6-6 0,1 6-333,3-1 0,-1 2 411,-32 8 0,1 1 0,-1-1 0,0 1-19,3-1 0,-1 0 0,0 3 0,0 0 39,-2-1 1,1 1-1,2 2 1,2 1-35,-3-1 0,1 0 0,1 1 0,1 0 33,0 1 1,-1 0 0,-1 1 0,-1 0-23,1 0 0,0 2 0,-1 0 1,1 1 5,-3 2 1,0 1 0,36 7-14,-35-8 1,-1 1-1,32 10-14,1 1 0,-3 4-64,-1-5 1,-3 7 56,3-2 0,-9 1 142,5-1 0,-11 2-165,-3-7 0,-4 7 57,4-2 0,-12-2-1,-6 2 1,-3-4 4,-10 3 1,-5-4 126,-8 0 1,-2-2-152,-2-2 1,-2 0 356,-2 0 0,1 1-345,-6-1 0,0-5 141,-4 1 0,5-1-132,-1 0 1,4 3 0,-3-7 0,0 2-11,-1-2 1,2-2-4,3 2-47,2-2-18,-9-2-356,9 0 228,-4 0-288,6 0 87,0 0 85,-6 0 60,5-6 1,-6 4-111,2-2 1,4 1 223,-4-1 0,2 2 16,-1-2 0,1-2 155,-6 1 0,6 0-106,-1 0 1,-2 2 161,2-6 0,-5 5-101,5-5 1,-5 5 46,4-5 1,-3 5 98,3-5 1,-4 5 141,5-5 1,-5 4-45,5-3 0,-5 3 156,5-4 0,-2 5-23,1-5 0,4 5-87,-3-5 1,1 6-270,-2-1 164,4 2 0,-6 2 192,2 0-245,4 0 1,-5 6-159,6 3 96,0 3 0,0 1 0,0 1-101,0 4 0,1-3 41,4 2 1,1-1 99,2 2-97,4-9 0,-3 8 0,7-9-2,1-1 1,3 3-25,-3-5 0,4-1-13,5-4 1,-4-6-4,0-3 0,0-7 48,4-1-79,0-7 0,-5 2 0,-3-7 70,-4-2 0,-1 2-12,1 7 0,-7-1 231,-3 5-216,-2 0 0,-8 11-124,-3 3 0,-4 2-99,-5 2 1,4 6-328,-4 3 0,3 7 57,2 2 499,0-1 0,12 20 0,2 5 0</inkml:trace>
  <inkml:trace contextRef="#ctx0" brushRef="#br0">21329 303 8063,'0'-13'0,"0"-2"0,0-1 0,0-1 48,0 0 315,0 9 1,-1-4-1,-2 6 67,-2 3 0,0 9-103,0 12-331,4 5 1,-7-3 0,5 7 28,-1-1 34,0 6 1,-1-4-1,1 4 1,-1-1-1,1 0-138,0-2 0,-1-5-82,5-2 0,0-6 61,0 1 1,0-2 111,0-2 0,0-7 39,0-6 0,2-6-19,2-7-58,-2-6 1,9-2 0,-2-6 0,1-3 0,1-2 10,-3-2 0,1 1-48,4-2 0,-4 1 131,0 3 0,-5 8 131,5-4 0,-5 10-186,5-1 129,-6 4 1,3 8-117,-6 6 22,0 6 1,4 8-1,1 4-58,-2 4 1,3 4 72,-2 5 1,5-3-195,-5 2 1,6-2-18,-1-1 0,-1-3-50,0-2 1,1 2 107,4-7 0,5 1-73,-1-5 113,1-6 1,-3-1-1,2-6-43,5 0 1,-3-6 144,-1-2 0,1-5-109,-2-5 0,5-4 165,-4-9 0,4 3-60,-5-2 1,-1 2 167,-7 2 0,1-1-126,-5 1 0,-1 5 147,-4 4 1,0 7 607,0 1-198,0 6-671,-6 9 0,3 7 128,-5 9 0,5 3-173,-2-3 1,4 1-40,1-1 1,0 3-164,0-3 1,0-2 59,0 2 1,0-1-79,0 1 0,6-3-137,3-6 1,2-1-211,2-4 0,5 3-222,0-7 1,5 0 857,-1-4 0,26-17 0,8-5 0</inkml:trace>
  <inkml:trace contextRef="#ctx0" brushRef="#br0">22146 514 8085,'0'-13'0,"0"-1"787,0 1-216,0 0 189,0 6-524,0 1 0,0 16 1,0 5-271,0 4 0,-4-2 43,-1 5 0,1-4-288,4 4 1,0-6 74,0 2 0,0 1 0,0-2 0,0 1-557,0 1 0,0-9 259,0 3 1,0-3-97,0 4 166,0-1 432,0-6 0,6-42 0,1-16 0</inkml:trace>
  <inkml:trace contextRef="#ctx0" brushRef="#br0">22093 580 8085,'0'-18'-376,"0"1"0,-4-2 188,-1 1 0,1 3 846,4-2 1,4 2-324,1 2 0,5 0 0,-1 1 0,3 2 65,1 1 0,0 6-168,0-1 0,5-2-45,-1 1 0,5 1-168,-4 4-15,-1 0 0,-3 2 0,-1 2-203,0 5 89,-6 2 0,-1 3 1,-6 0-333,0 4 291,0-4 0,-6 10 0,-3-5-426,-2 1 478,-2-4 0,-1 3 0,1-5 65,0-1 0,1-4 34,4-1 0,-3-3 138,7 4 0,-1-5-46,5 5 155,0-6-139,0 3 1,3-6-1,5 0-12,5 0 0,3 0-72,-3 0 1,5 0 4,-1 0 1,2 0 58,-1 0 1,-3 1 57,2 3-102,-2 4 1,-6 0 0,-2 1 92,-1 2-87,-2 0 1,-5 2 6,-4 1 0,2-6 72,-5 1 1,-6-4-12,-3 3-56,-7-5 0,8 3 0,-4-6-19,1 0 0,-3 0-115,4 0 1,1 0-495,3 0 0,1 0 250,0 0 1,4 0-1373,1 0 840,5 0 848,-3 6 0,23-5 0,5 5 0</inkml:trace>
  <inkml:trace contextRef="#ctx0" brushRef="#br0">5125 1238 8040,'0'-13'-49,"0"0"1,0 0-1,0 0 1,0 0-224,0-1 866,0 1 1,0 0 0,0 0 567,0 0 1,0 2-472,0 7-653,0 11 1,-5 14 90,1 5 0,0 5-177,4 0 1,0 4-8,0-4 0,-5 4 45,1-5-70,-1 7 1,5-14-1,0 4 1,0-4 0,0-2-29,0-4 1,0-2 318,0-2 314,0-6-452,0-1 1,-1-17-116,-3-7 0,2-5 13,-2-4 82,2-5 0,2-2 0,0-5-88,0-1 4,0 1 0,5-5 0,1-2-41,1 0 62,2 3 0,8 2 1,1 9-17,-2 4 1,0 0-63,2 11 0,-2 5-167,6 8 1,-6 4-158,1 4 0,-2 5 147,-2 8 0,0 4-653,0 5 0,-1 1-146,-3-1 1064,-3 0 0,-30 42 0,10-30 0,-1 1 0</inkml:trace>
  <inkml:trace contextRef="#ctx0" brushRef="#br0">5138 1317 8040,'-13'-5'-508,"0"-3"492,5 1 0,8 1 520,9 6 1,7 0-242,2 0 0,10 0-834,-2 0 0,8 0-26,-4 0 597,7 0 0,-2-7 0,5-3 0,5-1 0,0 0 0</inkml:trace>
  <inkml:trace contextRef="#ctx0" brushRef="#br0">5678 1107 8069,'-7'-6'0,"-3"3"131,5-6 1,-1 6 557,2-1-504,2 2 172,-9 8 1,9 3 0,-2 7-1,1 3 1,0 3-215,-1 6 0,-2-2-544,1 5 1,4 1 116,-3-1-43,-4 5 1,7-3 0,-4 0 0,4-5 0,1-6-775,0-3 0,0-1 1101,0-5 0,1-6 0,4-2 0,14-63 0,-5 22 0,0-1 0</inkml:trace>
  <inkml:trace contextRef="#ctx0" brushRef="#br0">5652 1291 8069,'0'-26'0,"0"-2"-249,0-3 0,-2 3 287,-2-2 0,2 6 462,-2 2 1,3 5-85,1-5 0,0 6 173,0-2 0,1 3-108,3 2 0,4 0-118,5 0 0,2 6-269,2 2 0,4 4 99,5 1 1,-4 0-314,0 0 1,-6 6-33,2 2 1,-5 6-66,-4 3 1,-4 4-93,-5 5 0,-7 0-215,-6 1 0,-2 0 77,-7 4 1,0-3 79,-4 3 0,4-9 497,0-5 1,6-2-99,-2-2 0,8 0 239,1 0 1,5-5-65,-5-4 1,8-2 26,1-2 0,6 0-17,7 0 0,6-5 67,3 1 1,3-2-308,1 2 0,0 2 77,1-2 0,-1 7-55,0 1 0,-5 6 54,-4-1 1,-2 4 116,-2 5 1,-5-6-63,-4 5 1,-4-10 105,-4 7 1,-8-4-88,-6 3 0,-5-1 40,1-4 0,-7 3-237,-2-7 0,0 2-294,5-2 0,1-2-686,3 2 1,-1-2 479,5-2 1,5 0 569,4 0 0,53-53 0,-18 20 0,1 0 0</inkml:trace>
  <inkml:trace contextRef="#ctx0" brushRef="#br0">6179 1067 8069,'0'-13'470,"0"0"483,-6 5 277,4 3 1,-3 6-533,5 3 1,0 5-405,0 9 1,0 2-52,0 7 0,0 0-135,0 4-217,5 3 0,-3 1 0,2 0-453,-2 2 1,-2-4 0,0 1 0,0-2-888,0-2 0,0-7 1449,0-1 0,0-47 0,0-7 0</inkml:trace>
  <inkml:trace contextRef="#ctx0" brushRef="#br0">6152 1146 8069,'0'-19'0,"-4"4"460,0-2 0,-1 2-172,5 2 1,10 0 464,4 0 1,8 0-245,0-1 1,4 7-79,5 3 1,2 2-160,7 2 0,-1 3 0,1 6 0,-6 0-226,-4 8 1,-8 4 78,-4 1 0,-5 3-121,-4 1 1,-9 2 61,-9 3 0,-10-2-640,-7 6 1,-2-4 53,-7 4 1,0-7-120,-5-2 1,5 0 193,0-4 0,5-7-77,0-2 0,3-4-15,5 0 0,3-3-597,6-6 1134,6 0 0,65-24 0,-17 9 0,-1 1 0</inkml:trace>
  <inkml:trace contextRef="#ctx0" brushRef="#br0">7233 1238 8080,'8'-20'436,"1"2"29,-6 4 0,2 1 164,-10-1 1,-2 7 596,-6 3 0,-6 2-760,-3 2 0,-5 0-218,-3 0 0,2 6-172,-3 3 0,3 4 112,2 5 0,1-2-716,3 6 326,3 0 0,6 4 0,1 0-289,3 1 0,3-3 0,8-2 0,4-4-282,7-3 0,3-4 428,10-2 0,-2-3 112,7-6 0,1-6 153,-1-3 0,-1-7-133,-3-1 0,-1-11 389,0 2 1,-1-4 90,-3 4 0,-3 0 206,-6-1 1,-5 7 273,-4 2-117,-2 4 0,-4 6-334,-2 4 0,1 4-40,-6 4 1,0 4-367,-4 5 1,1 6 140,4 3 1,-3 3-461,7 1 0,0-4-17,4 0 1,1-5-200,3 5 0,4-6 81,5 2 0,6-8-236,3-1 0,4-6 197,5 1 1,3-4-119,5-4 721,-5-9 0,4-17 0,3-8 0,1-4 0,1 0 0</inkml:trace>
  <inkml:trace contextRef="#ctx0" brushRef="#br0">7654 1304 8080,'-7'6'-372,"3"3"1,-2-2 185,1 2 0,-3 0 739,3 4 1,-4-4 288,5 0 373,0-7-671,4 10 0,0-12-48,0 0 1,0-1-242,0-8 1,10-1-130,3-8 0,5 2-22,-1-6 0,-1 4 94,6-3 0,-1 4-270,1 0 1,1 2 72,-5 2 1,-1 4-632,-4 0 0,1 7 54,-1-3 0,0 5-125,0 5 1,0 2 258,0 6 0,1 2-69,-1 2 1,1-2 128,4 2 0,-2-2 138,6-2 0,0-5 125,4-4 0,1-3-23,-1-1 1,0-1 199,1-3 0,-2-4 24,-3-5 1,1-2 265,-5-2 0,-1 1-134,-4-6 1,-5 6 268,-4-2 254,-3-2 1,-6 5-291,-4-3 1,-4 10-78,-5 3 0,3 5-57,-2 5 1,-2 2-358,1 6 1,1 5-47,4-1 0,-1 2-65,1-1 0,6-2 142,2 6 1,4-6-144,1 2 1,0-4 129,0-1 0,6-4 6,3 0 1,7-6 214,1 1 0,7-8-92,-2-5 0,4-8 161,5-5 0,-3-9-102,2-4 0,-6-5-29,-2-4 0,-2 2 37,2-6 1,-3 5 4,-6-1 1,-4 9 102,0 4 0,-6 14 114,1 4 243,-2 8 1,-8 1-160,-3 8 0,2 9-711,-2 9 1,0 9-58,-4 4 0,0 3-205,0 2 0,4 1 182,0 3 1,2-3-260,-2 3 1,3-3-522,6-2 1,0-5-20,0-4 1114,0-2 0,41-31 0,10-7 0</inkml:trace>
  <inkml:trace contextRef="#ctx0" brushRef="#br0">9341 1370 7996,'0'-13'65,"1"0"0,3 0 663,5-1-458,3 1 0,1-4 0,2-2 0,1-2 0,1-1 0,1 0 0,-2 2 467,-3 1 0,3-3-637,-7 4 306,-3 6-256,0 1-171,-12 9 0,-6-1 1,-7 11-1,-3 6 0,-4 5-612,-3 5 1,-2 2 426,5 5 0,5-3-38,4 2 1,2-2-1,2-1 1,1-1-182,3 0 0,3-5 348,6-4 0,6-8 30,3-4 39,14-4 1,5-2 0,13-5 0,2-7 0,2-8 37,2-4 1,1-7-47,5-3 1,-6-3-1221,-3-2 1155,-9 1 1,-3 1-1,-7 1-411,-3 2 468,-9 11 1,-7 4 0,-8 13 25,-2 1-88,-3 1 1,-7 7 0,1 2-195,0 5 231,-6 3 0,4 2 1,-4 3 872,0 0-815,5 1 0,-1-1 0,8 1 132,1-2 0,-3 3-120,5-2 1,-1 5 43,5-4 0,2 4 231,2-4 0,4 6-12,5 3 1,0-1 203,0 5 0,-4 1 110,0-1 0,-5 5-181,5 0 0,-6 2-148,1 1 0,-2-4-9,-2 0 0,0-4-169,0 4 1,0-11-41,0-2 1,0-6-354,0-3 178,0-6-16,0-1 0,1-7 33,3-4 1,4-8 122,5-9 0,6-9-351,3-4 0,4-4 149,5-5 1,3-5-342,5-8 0,1 3 310,-1-3 0,-1 3-66,-3 1 0,-1 5 186,-3 0 0,-9 13 388,0 4 756,-12 15-802,-4 10 0,-8 6-11,-2 0 1,1 6-22,-6 2 0,5 10-139,-5 4 1,0-2 306,-4 2 0,4 0-462,1 5 0,5 1 73,-2 2 1,-1-6-191,2 2 0,0-4-27,4 0 0,6-2 122,2-2 0,5-9 7,5 0 1,-2-6 47,6-3 0,6-2-84,7-2 0,-1-5 84,1-9 1,-1-7 8,1-5 0,-2-5 36,-2 4 1,-8-4 134,4 4 0,-11 0 154,-3 5 0,-1 4-87,-8 0 0,1 10 58,-5-1 1,-2 9-14,-2-1 1,1 4 32,-6 1 1,5 1-178,-5 4 0,2 2-309,-2 6 0,-3 5 70,3-1 0,3 5-152,2-4 1,3-1-130,1-3 1,0 3 136,0 1 0,0-1-7,0-4 1,5-1 88,4-3 0,3-3 120,1-6 1,6 0 2,3 0 1,3-6 151,1-3 1,2-7-89,3-2 1,-8-5 158,4 1 1,-5 2 356,0-2 0,-8 6 38,-5-2 246,0 3-214,-2 2-408,-1 6 1,-8 7-25,-2 9 1,3 2-189,-4 3 1,-1 3 37,2 1 0,0 4-201,4-5 0,0 5-144,0-4 0,0 4 100,0-5 1,0 1-614,0-5 0,5-1 349,4-4 1,3-2-479,1-6 0,6 0 997,3 0 0,14-42 0,6-21 0,-12 19 0,1 0 0,0 0 0</inkml:trace>
  <inkml:trace contextRef="#ctx0" brushRef="#br0">11014 1001 8005,'-19'-19'0,"3"5"-236,-6-4 1,1 3 150,-1 2 0,3 4 269,6 1 0,0 5-351,0-2-485,5 4-143,2 1 795,24 0 0,0 0 0,17 0 0,-6 0 0,44-6 0,-34 2 0,0 1 0</inkml:trace>
  <inkml:trace contextRef="#ctx0" brushRef="#br0">11172 870 8005,'9'-2'105,"-1"-2"0,-3 2 641,4-2 130,-7 2-152,4 2-161,-6 0 0,-4 8-128,0 5 1,-7 1-47,2 8 1,-1 0-150,1 5 1,-2-1-148,2 0 1,-3 7-38,-1 2 1,6-2-229,2 3 0,4-7-77,1 2 1,0-4 147,0 0 1,1-2-757,4-3 1,8-9 342,9-9 1,4-2-84,5-2 0,-2-3 233,6-6 0,-4-7 142,4-15 1,-5 2 37,0-6 1,-8 5 144,-4 0 1,-5 3 1261,-4 5-643,-3 3 198,-6 6 1,-2 6-309,-2 2 0,-4 10-362,-5 4 1,4 4-54,1 4 0,0 2-241,0 3 1,0 2 126,4-7 1,2 5-178,-2-4 1,4-1-493,4-3 0,5-1 272,9 0 0,2-1-979,7-4 1435,-1-2 0,41-35 0,-28 11 0,0-1 0</inkml:trace>
  <inkml:trace contextRef="#ctx0" brushRef="#br0">11699 856 8027,'-19'-19'0,"4"5"-166,-2-4 1,6 3-339,2 2 1,7 4 333,-3 1 749,4 5-1061,1-3 1,7 6 481,6 0 0,53 6 0,-23-3 0,-1 1 0</inkml:trace>
  <inkml:trace contextRef="#ctx0" brushRef="#br0">11857 790 7711,'-7'6'896,"2"3"1,-2 3-312,-2 1 0,2 6-72,-2 3 1,0 7-131,-4 2 0,1 4-20,3-4-217,-2 5 0,8-8 0,-4 3 1,1-3-1,3-3 52,1-3 1,2-8 10,0-5-224,6-6 0,3 3 0,7-8-35,2-2 1,-1-5 59,-4-8 1,6 1-66,3-6 0,3 1 126,2-1-186,-7 3 1,3 6-1,-4 0-4,2 0 133,-5 5 1,3 2 0,-6 6-149,0 0 66,1 6 0,-7 6 0,-1 7-292,0 2 227,-5 0 1,4 6 0,-11-1-128,-8 1 0,0-6 82,-8 1 1,0-1-167,-4 1 1,-1-5 43,1-8 0,0-1 76,-1-4 1,1-3-549,-1 4 0,7-4-33,2-1 805,4-6 0,18-30 0,5-14 0</inkml:trace>
  <inkml:trace contextRef="#ctx0" brushRef="#br0">12265 1159 8043,'13'-20'0,"1"-4"221,-1 7 1,0-7 365,0 2 0,5-2 106,-1-3 1,1 1-244,-5 0 1,-1 5 52,-4 3 0,0 5 242,-4 5-577,-2 2-171,4 6 0,-8 6-187,-2 2 0,1 5 93,-6 5 0,0 3-189,-4 5 0,0 0 67,0 1 1,4-1-126,0 0 0,2 1 86,-2-1 1,3-4 155,6 0 0,0-6 109,0 2 0,2-4-18,2-1 1,9-1 109,9-3 1,3-3-154,1-6 1,7-6 12,2-3 0,-2-8 3,2-5 1,1-3 19,3-2 1,-5 1-15,-3 0 0,-5-1-6,-4 1 0,-3 1 108,-6 3 0,-4 3-1,0 6 133,-6 6 1,1 1-272,-8 6 0,1 1-150,-6 4 1,6 2 20,-1 6 0,-2 0 122,1 0 1,-4 5-190,5 0 0,0 1 37,4-2 0,0-2 94,0 2 0,1-2 17,4-2 1,2-4 146,6 0 0,0-6-66,0 1 1,6-2 139,3-2 1,2 0 81,-2 0 0,3-8-82,-3-5 1,2 0 57,3-5 1,-7-1-45,-2 2 1,-3-2 269,-2 1 0,-6 8 286,-3-3 110,-2 2-706,-2 4 1,-2 1-330,-2 6 1,-3 6 107,-6 3 1,1 7-132,3 2 0,-1 4 11,5-5 0,1 5 51,4-4 1,0-1-92,0-4 1,1 1 118,4-1 0,2-2 248,6-2 0,2-3-80,3-6 0,2 0 137,6 0 0,-4-6 67,0-3 0,0-4-69,5-4 0,-1 1-76,0-6 1,-4 1 25,0-1 1,-6-1 55,2 5 0,-5 1 168,-4 3-6,-3 1-368,-6 6 1,0 3-243,0 8 0,-2 3 21,-2 6 0,1 2 90,-6 3 1,6-4 37,-1 4 1,-2-4-7,2 0 0,-1-1 91,5 0 1,2-4 35,2 0 0,3-7 213,7 3 0,3-4-54,1-1 1,5-1 87,-1-4 1,4-2 88,5-6 1,-2 0-88,7 0 1,-7-5 10,2 1 1,-4-1-32,0 5 0,-7 4 790,-2 0-247,-4 6-472,0-3 0,-7 14-56,-3 5 1,-4 0-124,-4 5 0,1 1 85,-6-2 0,6 1 100,-1-5-273,2 6 1,2-4 48,0 2 0,2-8-110,2-5 1,4 2-52,5-1 1,1-2-136,4-8 0,2-2-132,7-6 0,-1 0-305,1-1 1,-6-3-85,1-1 0,-5-4 265,0 5 1,-4-2 522,-4 1 0,-34 0 0,-14-2 0,-5-4 0,0 0 0</inkml:trace>
  <inkml:trace contextRef="#ctx0" brushRef="#br0">13214 777 8043,'-27'-13'0,"3"0"0,2 0 0,7 4 1781,6 0-1733,6 6 1,-3-1-1054,6 8 0,0 1 1005,0 8 0,-17 26 0,-5 17 0</inkml:trace>
  <inkml:trace contextRef="#ctx0" brushRef="#br0">6100 2055 8043,'-19'-6'42,"0"3"1,-5-5 0,4-1 135,1 2 1081,7 1 1,3 1-594,9 1 1,5-1-678,12 5 1,5 0 131,9 0 0,8 0-50,10 0 1,9-4-10,8 0 1,-27-1-1,1 1-1083,6 1 0,0 2 988,3-2 1,0 1 0,10 0 0,1 0 0,4-1 0,2 0 0,6 0 0,1 0 0,-20 1 0,0-1 0,1 1-58,2-1 1,0 1 0,0-1 0,-2 2 0,0 0 0,-1-1 39,1-1 1,1 0 0,-1 0 0,-1 2 0,-1-1 0,1 1 22,-3-2 1,-1 0-1,1 0 1,1 1-1,0-1 1,-1 1-1,0-2 1,0 1-1,0-1 1,0 2-1,0-1 1,0 0-30,24-2 1,-1-1-1,-1 1 1,1 0 60,-24 2 1,1 0 0,0 0-1,1 0 1,0-2 0,1 2-31,2 0 1,0 0-1,0 0 32,-2-1 1,-1 0 0,0 0 0,1 1 0,1 0-1,-2 0 1,23-1 0,-1 0 0,1-1 0,0 1 0,-24 1-1,0 0 1,0 0 78,1 0 0,0 0 0,0 0 0,21 1 0,-1 0-20,2-2 0,-1-1 0,-1 3 0,0 0-20,1-3 0,1 1 0,0 2 0,0 0-13,-23-1 1,0-1 0,0 2 0,21 0 0,0 1 119,1-1 0,1-1-106,-2 0 1,0-1 0,1 3 0,0 1 0,1-3 0,-1 1 62,1 2 0,-1-1-107,-5-2 1,-1 0 0,0 2 0,-1 1-1,-6-3 1,0 1-1,1 1 0,-1 1 1,-2-2-1,-1-1-169,-1 1 0,-1 0 1,-5-1-1,-2 1 210,-3 2 1,-1 0-25,-4 1 0,-2-2 0,34 0 0,-8-2 275,-2-1 0,-11-1 44,-2 5 1,-7-1 181,-6-4 1,-7 4 295,-6-3 216,-6-4 258,3 7 0,-11-7-856,-4 4 853,-3 3-1344,-1-5-41,0 6 1,0-2-995,0-2 0,-5 2-962,-4-2 1,-7 3 190,-2 1 1862,-5 0 0,-21 5 0,-12 3 0</inkml:trace>
  <inkml:trace contextRef="#ctx0" brushRef="#br0">2332 3307 8054,'-13'-5'1130,"-1"1"-324,1-6 0,2 7 973,2-6-1524,3 6 0,7-3 1,5 5-1,7-2 129,8-2 0,5-3-363,5 3 0,7-1-88,6 2 1,6 1-90,-2-6 0,3 6 139,2-1-577,-6 3 1,-3 1 0,-9 0 0,-4 1 0,-5 3-568,-4 5 1,-9 3 1160,-8 1 0,-35 7 0,-15 2 0,-3 3 0,1 0 0</inkml:trace>
  <inkml:trace contextRef="#ctx0" brushRef="#br0">2187 3386 8075,'-13'-6'0,"0"-1"272,-1-7 0,3 6 54,2-1 145,3 6 0,8-3 0,2 6 0,6 0-145,6 0 0,5 0-173,5 0 0,6 0 153,3 0-290,3 0 1,-2 4 0,-3 2-117,0 2 0,-3 0 0,-3 6 0,-3-1-444,-2 0 1,-7 6-2,-6 3 0,-8 3 203,-1 1 1,-8 5-384,-14 0 558,-6 5 0,-13-6 0,-3 3-262,-4-1 544,-4-1 1,5-10-1,5-4 387,5-2 100,5-2 1,7-6 1019,3-2-1089,9-4 1,9-1-181,8 0 0,4 0-243,5 0 1,6 0-55,3 0 0,8 0 95,6 0 0,2 0-744,1 0 0,2 0 290,3 0 1,3-1-595,6-4 0,-1 4 123,1-4 0,0-2-1555,-1-2 2329,-5 4 0,4-6 0,-2 4 0,2-2 0,2-1 0,-1 1 0</inkml:trace>
  <inkml:trace contextRef="#ctx0" brushRef="#br0">3122 3438 8075,'-1'-8'0,"-4"-1"0,4 0 825,-3-4 1,1 4 304,-2 0 265,4 6-957,-5-8 1,6 11-413,0 0 0,0 6-10,0 7 0,0 6 0,0 3 0,0 4 148,0 5 1,0-2-148,0 6 0,0-4-330,0 4 0,0-4 151,0 4 0,0-6-373,0 2 380,0-3 1,0-8-1,0-2-215,0-3 11,0-8 251,0 5 93,0-11 0,0-2 1,0-11 478,0-4-410,0-14 1,0 7 0,0-12-61,0-2 1,0-1-100,0-1 0,1-2 70,4-3 0,-2 1 185,6-5-72,-1 6 1,5-2 0,1 7 310,-1 2-331,0 6 0,0 2 0,2 10 12,2 2 1,-1 8-397,6 2 0,-4 4-70,4 1 53,-6 6 0,3 1 0,-6 6-398,0 1 0,-4 5-726,0 3 1467,-6-3 0,-9 29 0,-9 2 0</inkml:trace>
  <inkml:trace contextRef="#ctx0" brushRef="#br0">3162 3570 8111,'-6'-13'2634,"5"6"-1568,-5-5-1058,6 11 1,10-5 35,3 6 0,9 0-517,0 0 1,3 0-1,1 1 1,2 2-1169,3 1 1641,2 7 0,5 0 0,5 3 0,2 3 0,1 1 0</inkml:trace>
  <inkml:trace contextRef="#ctx0" brushRef="#br0">3544 3755 8111,'0'-19'0,"1"4"248,4-3 1,-2 5 0,5 3 0,3 1 487,0-1 1,3 4-107,-1 2 1,0 2-511,0 2-47,0 0 0,0 6 1,1 3-1,-3 3 1,-2 1 282,-4 0 1,0 5-955,0-1 368,-1 7 0,-4-10 0,0 5 1,-1-1-1,-2 1-397,-2 1 1,-3-4 515,3 2 1,-1-8 546,2-1-296,2-6 0,-3 1-124,5-8 1,5-5 0,4-7-1,4-4-130,5-5 0,-2 1-75,6-7 1,-4 4 241,4 0 1,-8 7 78,-1 2 1,-1 4 277,-8 0-66,7 7-29,-10 1-194,5 6 0,-7 11 0,-4 3 14,-4 5 1,4 2-55,0 1 0,-1 1-183,2-5 0,0 4-27,4-5 0,0 5-223,0-4 1,5-2-201,4-7 0,3 1 215,1-6 0,6 5-409,3-5 1,7-1-36,2-7 781,6-3 0,3-22 0,6-8 0,7-3 0,-1 1 0</inkml:trace>
  <inkml:trace contextRef="#ctx0" brushRef="#br0">4466 3373 8111,'-4'-9'1367,"-1"0"-684,1 6 824,4-9-1211,0 11 0,1-5 0,4 6 0,5 0 1,6 0-165,6 0 0,3 0-639,1 0 1,2 0-56,3 0 1,-2 0-475,6 0 1,-7 2 1035,-2 2 0,-11 21 0,-9 10 0</inkml:trace>
  <inkml:trace contextRef="#ctx0" brushRef="#br0">4413 3610 8111,'-7'-6'458,"-5"4"1,9-3 444,-5 5 109,5 0 0,-2 0-568,10 0 1,3 0-109,10 0-457,3 0 1,9 1 0,3 2 0,0 1-1,5-1-2259,5-1 2380,-2-2 0,5-7 0,6-4 0,0 0 0,1 0 0</inkml:trace>
  <inkml:trace contextRef="#ctx0" brushRef="#br0">6297 3162 8040,'0'-13'62,"0"-5"1,0 1 0,0 0 0,0 3 1887,0 1-1519,-6 5 1,4 10-527,-7 11 96,6 6 0,-7 9 0,5 1 0,1 3 0,-1 2-42,1 3 1,0-4-89,4 2 0,0-4 49,0 4 1,0-6-137,0 2 0,0-9 104,0-4 0,0 1-81,0-2 90,0-5 323,0-6 0,0-18 0,0-4-90,0-3 1,0-7-70,0-1 0,-5 0-39,1-9 0,-1 1 1,5-4-1,0-2 24,0-3 1,0 1-37,0-5 0,6 6-15,3-2 0,3 4 204,1 5 1,0 4-31,0 9 0,2 8-41,3 5 0,-2 6-47,6-1 0,0 8 0,4 5 0,-4 8-112,0 5 1,-8 3 120,0 2 1,-7-1-479,-7 0 283,0 6 0,-2-2 0,-2 5-264,-5 1 0,-7-3 108,-1-3 0,-7-3 81,2-5 1,2-2 82,-2-2 0,6-8 110,-2 3 666,3-8-381,2 0-114,6-10 0,1 2 0,8-6 182,2-1 1,5 2-291,8 0 1,-1 5 62,6-2-128,0 4 1,9 1-1,0 0 72,-2 0 1,-1 6-58,-2 2 0,-4 4-188,0 1 171,-6 6 0,2 0 1,-9 5-2,-5-2 0,-3-2 29,-1 2 1,-7-1 198,-6-4-211,0-8 1,-12 9 0,3-11 20,-3 0 1,-1 3-6,-1-5 1,-3 4 27,-1-5-311,0 0 0,5-4 0,1 0-261,3 0 1,3 0-1337,6 0 945,0 0-215,5-5 1109,2 3 0,59-33 0,-20 17 0,0-1 0</inkml:trace>
  <inkml:trace contextRef="#ctx0" brushRef="#br0">6666 3399 8072,'16'-13'0,"-3"0"0,8-1 152,-8 1 1,8 6 247,-4 3 1,5 2 445,-4 2 0,4 2-314,-5 2 1,1 3-491,-5 6 1,-6 1 28,-2-1 1,-4 4-248,-1 1 1,0 4 31,0-5 0,-1 5 45,-4-4 0,-2 1 3,-6-1 0,4-5-230,0 0 0,5 0-163,-5-4 300,6-3 340,-9 0-89,11-6 0,-5-6 0,8-3 5,2-3 0,-1-5-73,6-1 0,4-5-3,4 1 55,1-3 1,-5 0 0,0 3 32,0 4 1,-1 4 363,-3 1-257,3 5-97,-11 2 0,5 8 1,-6 2 47,0 5 0,0 9-191,0 4 0,-4-2 177,-1 2-192,1-6 0,4 8 0,0-5-72,0 1 0,1-4-253,4 2 0,2-8-599,6-1 708,6-6 1,2 3-1,5-6-572,0 0 1,7-6 856,2-3 0,15-26 0,8-12 0,-15 13 0,-1 1 0,0-1 0</inkml:trace>
  <inkml:trace contextRef="#ctx0" brushRef="#br0">7470 3307 8072,'-9'-2'110,"0"-1"456,-1-1 867,4 0 1,2 4-557,8 0 1,8 0-773,5 0 1,8 0-253,2 0 1,-1-2-411,5-2 1,1 2 504,-1-2-1218,-1 2 1,-3 2 1269,-1 0 0,12-11 0,3-4 0</inkml:trace>
  <inkml:trace contextRef="#ctx0" brushRef="#br0">8221 3043 8072,'-6'-19'80,"3"3"0,-4-4 1,1 1 63,3 3 436,-4 1 1,5 5 0,-2 5 48,2 10 0,2 6 0,0 8 0,0 6-455,0 5 0,-4 6-33,-1-1 0,1-1-163,4 1 0,0 0-57,0 5 1,0-5-16,0 0 0,0-6 1,0 2-1,0-5-201,0-4 1,0 2 52,0-7 0,2-5 219,2-8 0,-3-4 78,4-4 1,-4-5-21,-1-8 1,0-5-131,0-9 0,0 0 153,0-8-130,0 2 1,0-14-1,2 3-159,2-4 159,-2 0 1,8-1 0,-4 2-165,1 2 418,2 4 1,0 11 0,-1 4-62,3 2 66,0 7 0,2 8 0,1 9 16,-1 2 0,4 4-74,1 2 1,-1 5-50,-3 8 1,2 4 43,-3 5 1,2 1-382,-11-1 144,0 0 1,-4 2-1,-3 1-137,-5 2 0,-3 0 87,-11-5 0,5 1-96,-5-1 0,0-6 70,-4-2 1,-1-3-17,1-2 24,0 0 1,4-6 0,3-1-567,4 0-340,-1-5-106,9 5 1193,11-12 0,46-13 0,-12 6 0,1-1 0</inkml:trace>
  <inkml:trace contextRef="#ctx0" brushRef="#br0">8761 3096 8072,'12'-13'0,"-4"0"0,4-1 471,-3 1 0,8 6-55,5 3 1,0-2-462,5 1 1,-4 1 0,8 4 0,-3 1-793,-2 4 1,-4-2 836,0 5 0,-6 25 0,3 9 0</inkml:trace>
  <inkml:trace contextRef="#ctx0" brushRef="#br0">8827 3307 8079,'-6'-9'0,"-3"0"-351,3 0 1,0 1 340,6-1 1,2 6-1,2-1 1,7 2 376,5 2 1,10 0-803,9 0 1,5-4 145,4-1 289,2 1 0,9-1 0,7-2 0,5 0 0,0 0 0</inkml:trace>
  <inkml:trace contextRef="#ctx0" brushRef="#br0">9696 3109 8079,'-13'0'0,"0"2"-200,0 2 0,4 3 121,0 6 1,5-2 1013,-5 2-667,6-3 1,-3 9-1,6-6 1,0 1-1,2-1 500,2 0 0,5-1-439,8-4 0,4-2-202,5-6 0,1 0 0,-1 0 0,0-3 256,1-5 0,-1-3-153,0-11 0,-1 0-128,-3-4 8,-3 0 0,-7-2 0,-3-1 0,-5-2 1,-2 3 114,-2 5 1,-8-1-106,-5 7 0,-6 1 165,-7 7-660,-1 3 1,0 6-1,-3 1-544,0 4 1,-6 8 0,6 9 0,2 3 918,4 1 0,11 10 0,2 7 0,0 3 0,1 0 0</inkml:trace>
  <inkml:trace contextRef="#ctx0" brushRef="#br0">6231 4585 8100,'0'-14'156,"-1"3"1,-2 1 0,-1 1 426,1-2 0,0 6 0,0 2 1,-2 6-347,3 5 0,-4 10-178,1 4-155,1 3 0,4 7 1,-2 3-1,0 2 0,-3-1-407,2-1 1,2-1 173,1 1 0,0 2-230,0-6 0,0-2 316,0-7 1,0-3-1,1-7 1,4-2-293,3-1 0,0-8 535,0-1 0,0-7 0,1-11 0,1-2 0,-6-7 0,-1 0 0,-1-4 0,-2-1 14,0-4 1,0-2 224,0 3-142,0 3 1,0-5 0,0 7 257,0 0 0,0 3 1,0 2-1,0 3 647,0 4 0,0 4 224,0 0-892,5 1 1,3 2-128,5 2 1,0 3-181,0 6 1,5 0 87,-1 0 1,1 1-184,-5 4 1,-1 2 73,-3 6 1,1 0-511,-6 1 0,1 5 114,-5 3 1,-2-2-11,-2 2 1,-3-1 201,-7 0 1,1 3 73,0-7 0,0 1 269,0-5 1,4 0-6,0 1 164,0-1-216,-4 0 1,6-4 347,2-1-171,4-5 1,8 8-31,6-7 1,2 6-168,7-1 1,-4-2-23,4 2 0,-6 0-43,1 4 1,-2 2 76,-2 2 0,-4-2-152,0 3 1,-6-4 67,1-1 0,-4-1-9,-4-3 1,-4 3-1,-5-4 0,-6-2 9,-3-1 1,-3 0-27,-1 0 1,-1-1-114,1-4 0,4 0-101,0 0 0,2-1 62,-2-4 1,3 2-561,6-5 0,5 3-55,4-4 797,2 7 0,49-16 0,12 3 0</inkml:trace>
  <inkml:trace contextRef="#ctx0" brushRef="#br0">6785 4795 8100,'10'-5'104,"3"-4"0,-3-1 153,8 1 0,1 3 572,-1 6 1,5 1-287,-1 4 1,-3 2-397,-1 6 0,-4 5 46,-1-1 1,-5 7-400,-4-2 1,-2-2 135,-2 2-203,0 0 0,-2 0 0,-2-1 38,-5-2 100,-3-2 1,3-8 141,1 0 1,3-6 0,-2 0-66,1-6 0,3-5 32,8-5 0,-3-6 27,7-3 1,0-3 119,4-1 1,0 0 169,1-1 0,-1 2-201,0 3 0,0 1-540,0 7 533,-5-2-76,3 9 1,-9 1 181,2 6 1,-2 7-81,-2 11 0,0-2-60,0 6 0,0-2-124,0 2 1,0 2-225,0-7 0,0 2 141,0-1 1,1-5-115,3 0 0,8-1-490,6-8 1,7 1 287,1-5 0,6-2 474,8-2 0,-2-9 0,4-5 0,4-3 0,-1 0 0</inkml:trace>
  <inkml:trace contextRef="#ctx0" brushRef="#br0">7760 4611 8102,'-8'-13'-36,"-2"0"-371,6-1 435,-1 1 392,5 0 1,2 4 275,2 1 0,5 5-289,9-2 0,-4 4-757,4 1 1,1 0 164,-2 0 1,7 1-1460,-2 4 1644,-3 2 0,0 24 0,-6 4 0</inkml:trace>
  <inkml:trace contextRef="#ctx0" brushRef="#br0">7667 4809 8102,'-7'-6'642,"-5"4"5,11-4-425,-5 1 0,8 3-240,2-2 1,8 2 72,5 2 1,11 0-591,-2 0 1,10 0 109,-1 0 0,4 0-399,5 0 824,-3 0 0,8-9 0,6-5 0,1-1 0,1 1 0</inkml:trace>
  <inkml:trace contextRef="#ctx0" brushRef="#br0">8550 4400 8102,'-1'-17'141,"-4"-1"0,4 1 563,-4 3 1367,-2 1-876,6 6-970,-5 1 1,6 13-36,0 6 0,0 7 66,0 6-128,0 0 1,0 2 0,0 1-145,0 2 1,0 6 0,0-4-1,0 2-177,0 1 0,0-6-39,0 5 1,1-7 57,4-1 0,-4-1 42,3-4 1,2-7-160,-1-2-200,-1-9 458,-4 2 1,0-16 211,0-3 0,0-14-328,0 1 0,0-9 118,0 0 1,0-5-107,0-4 0,0 2 100,0-7 1,6 1-69,3-5 1,1 1 124,-1-1 1,2 6-24,-2 3 1,4 9 100,5 4 1,-3 9 282,2 5 1,-2 8-118,-2 5 1,2 2-142,2 2 0,-2 8-15,2 5 1,-2 1 7,-2 8 1,0 0-110,1 5 0,-7-1 94,-3 0 0,-4 1-40,-4-1 0,-5 0-188,-8 1 1,-4-2-99,-5-3 1,-5 1-818,0-5 1,-5 1 487,1-2 0,2-2 554,3 2 0,-33-14 0,-8-4 0</inkml:trace>
  <inkml:trace contextRef="#ctx0" brushRef="#br0">1080 6521 8038,'-13'-6'67,"0"-1"0,1-2 505,3 1 0,4 3 183,5-4 0,1 6-329,3-1-296,4-3 1,11 5 0,3-2 0,4 1-1,5 0 273,4-1 1,3-1-157,2 5 0,3-1-216,1-4 1,5 4-17,-5-3 1,4 2-772,-4 2 1,-2 0-1,-7 0 1,-5 2-189,-7 2 0,-4-1-149,-6 6 1093,-5-1 0,-73 17 0,21-11 0,0 0 0</inkml:trace>
  <inkml:trace contextRef="#ctx0" brushRef="#br0">1093 6600 8086,'-19'-4'-32,"-3"0"1,3-2-33,2 1 891,8 4-493,3-5 0,14 4-172,5-2 0,3 3 88,10-4-125,-2 4 0,9 1 0,-2 0 217,4 0-325,3 0 1,2 4 0,-2 2-57,-3 1 1,-1-2 0,-7 4 0,1 2-346,-3 5 1,-12 0 184,0 6 0,-8-3-121,-1 8 0,-10-4-25,-7 8 0,-7 1-30,-11-1 0,-3 4 154,-5-4 0,-1-1 244,1-3 1,4-7 309,-1-2 0,3-2-188,-2 2 0,4-8 289,9 3 0,3-7 93,6 3-293,5-6 0,4 7-99,8-6 1,4 1-160,5-5 0,6 4 54,3 0 1,4 1-230,5-5 1,-2 0-383,6 0 0,5 0 250,4 0 1,6-5-362,-2 1 0,3-6 692,2 1 0,2-9 0,7-5 0,5-2 0,-1 0 0</inkml:trace>
  <inkml:trace contextRef="#ctx0" brushRef="#br0">2161 6719 8086,'0'-13'28,"-2"-5"-14,-2 1 1,2-1-15,-2 5 0,-2 4 0,2 0 2149,-1 6-1504,5-3 1,-4 14-417,-1 5 0,0 2 16,0 7 0,4 0-267,-4 4 1,4 5-80,1-1 0,-5 3-92,1-3 1,0-2 30,4 3 1,0-3-219,0-2 1,0-4 106,0 0 0,0-9-90,0 5 168,0-12 83,0 5 0,4-12 290,0-4 0,1-3-9,-5-10 1,0-2-107,0-7 1,4-5-41,1-3 1,1-3-15,-2-2 0,-3 1-20,4-1 0,-4-1 27,-1-3 1,5 5 154,-1-1 0,2 7-125,-2 6 0,-1 2 146,6 3 1,0 5-169,4 8 0,2 3-206,2 6 0,-1 2-62,6 2 1,-6 5-338,2 8 0,-4 0-232,0 4 1,-3 1 319,-2 5 0,1-1 493,-5 0 0,-19 6 0,-9 4 0,-2 3 0,-1-1 0</inkml:trace>
  <inkml:trace contextRef="#ctx0" brushRef="#br0">2108 6837 8086,'-7'-5'505,"-5"3"-148,10-10 1,2 11-247,9-3 0,4 2-177,5 2 1,7 0-405,6 0 1,5 0 209,-1 0 0,3 2-453,2 2 1,-1-3 712,1 4 0,23 2 0,6 0 0</inkml:trace>
  <inkml:trace contextRef="#ctx0" brushRef="#br0">2543 6890 8086,'-5'9'0,"-1"0"0,1 1 36,-1 2 1,-3-4 186,5 1 1,-5 0 99,4 4 1,1 0 0,4 1-108,0-1 0,0 0-12,0 0 1,4-4-1,1 0 0,5-6-187,-1 1 1,4-3 109,4-1 1,0 0-159,5 0 0,-6-4 79,1 0 0,-2-7 48,-2 3 0,0-6 71,0-3 0,1 2 6,-1-2 1,-4 2 59,-1 2 1,-5 0 115,2-1-14,-4 1 0,-1 5 281,0-1-767,0 6 1,0-2 9,0 10 0,-4 4 6,-1 8 0,-1 4 131,2 5 1,3 6-98,-4 3 0,4 9-93,1 5 0,0 3 14,0 5 0,-5 3-111,1 6 1,-2-6 241,2-3 1,1-2 134,-6-3 1,5-9-90,-5-4 0,6-12 3,-2-1 0,3-9-59,-3 1 18,4-9 308,-5-3-265,6-6 0,-5-2 668,1-2 0,-2-4-361,2-5 0,1 0-147,-6 0 0,0-5-14,-4 1 1,4-5 21,1 4 1,3-1-62,-4 2 1,6 2-99,-1-3 1,3 4-213,1 1 0,1-2-511,3-3 1,4 8-441,5-3 0,6 3 496,3-3 0,3-1 224,1 1 0,1 6-217,-1 3 1,0-2 648,1 1 0,9-12 0,7-5 0,3 0 0,0 0 0</inkml:trace>
  <inkml:trace contextRef="#ctx0" brushRef="#br0">3544 6851 8098,'-7'-9'544,"2"0"1137,4-1-1171,1 4 0,0-1 1,1 4-1,5-2-57,7 2 1,2 2-164,7 1-699,0 0 1,4 0 0,0 0-1468,1 0 1507,-1 0 1,0 0 0,-1 0-1,-1 1 369,-2 4 0,-41 26 0,-6 11 0</inkml:trace>
  <inkml:trace contextRef="#ctx0" brushRef="#br0">3544 7035 8098,'-21'0'148,"2"0"110,6 0 645,6 0 1,2 0-132,10 0 0,2 0-592,6 0 0,2 0-866,3 0 512,2 0 0,11 0 0,1 0 1,0 0-1,0 0-723,-2 0 1,-1 0 896,2 0 0,14-18 0,9-3 0</inkml:trace>
  <inkml:trace contextRef="#ctx0" brushRef="#br0">5191 6482 8156,'0'-18'-6,"0"1"1,0-1-1,0 0 1,1 1 93,4 1 1,-4 1 0,3 2-1,-2 0 891,-2 0 0,-2-1-525,-2 1 0,-3 6-247,-7 3 1,-3 2-42,-1 2 0,-7 6-137,-1 3 0,-2 10 89,-7 7 1,6 2-221,-2 7 24,3 0 0,2 9 1,1 2-19,3 0 0,5-5 1,8 0-1,4-6-88,4-2 0,2-3-48,4-3 0,4-7-14,8-2 1,10-5 145,8-4 1,0-3-66,4-6 10,-2 0 1,8-6 0,-5-3-278,-1-3 364,1-1 1,-1-2 0,-1-1-24,-2-1 22,-10-1 1,-4 1-1,-8-1 112,-2 2 1,-7 6 95,-1 1 68,-3 6 0,-6-1-75,-4 8 0,-3 3 77,-1 7 0,0 3-71,0 1 1,1 4-72,3-5 1,2 5-20,2-4 1,4-1 28,-3-4 1,8-4 42,5 0 0,2-6-84,3 1 1,5-2 0,3-2 1,2-6-15,3-3 0,-1-3 0,0-1 1,-1-6 81,-3-3 1,2 2-48,-7-2 1,1 1-8,-5-1 0,-4 3-3,0 6 0,-6 0 517,1 0-344,-3 6 0,-5 2-113,0 10 0,-7 8-53,3 9 1,0 4-19,0 5 0,3-2 9,-4 6 0,6 6-145,-1 7 1,3 5 53,1 4 1,0 3-182,0 6 1,0 0 61,0 0 0,0-8 110,0-5 1,0-8 70,0-9 0,0-9-5,0-5 22,0-11 45,0 0 1,0-12-68,0-4 1,-2 3 279,-2-7 1,-4-4 186,-5-5 1,0 0-252,0 5 1,4-4-76,0-1 1,0-1-55,-4 2 1,5 0-101,-1-4 1,6 0-258,-2-1 1,4 2-76,1 2 1,1 3 147,4-2 1,2 2-682,6 2 0,0 0 331,1 0 0,5 4-517,3 0 1,3 6 53,1-1 998,0-4 0,11 5 0,5-1 0,4-2 0,1-1 0</inkml:trace>
  <inkml:trace contextRef="#ctx0" brushRef="#br0">6245 6693 8156,'-9'-5'0,"0"1"1246,-1 1-535,4-4 0,2 5 0,8-2 201,5 2 1,8 2-696,5 0 0,3 0 0,1 0 1,7 0-198,2 0 0,4 0 93,5 0 0,-3 0-287,3 0 0,-4-4 129,-5-1 1,-2-3-715,-2 3 467,-9 1-119,3-2 1,-19 5 139,-6-4 1,-6 4-1,-7 1 1,0 0-178,0 0 1,-1 4 244,1 0 0,4 5 203,1-4 0,22 17 0,2 0 0</inkml:trace>
  <inkml:trace contextRef="#ctx0" brushRef="#br0">7338 6390 8156,'0'-27'0,"-4"7"-105,-1 2-183,-5 3 1062,9 2 1,-7 6 1368,4 3-1946,2 8 0,-3 5 1,3 8 169,-2 5-181,2 3 1,-8 2 0,6 0-146,1 4-80,1 3 1,-2 4-1,-1-2 1,2-2-1,2-2-285,1-2 0,0 2-301,0-2 1,0 0 155,0-8 0,1 1-48,4-5 1,-4-5-686,4-4-300,2-6 1502,-5 2 0,9-75 0,-7 26 0,0 0 0</inkml:trace>
  <inkml:trace contextRef="#ctx0" brushRef="#br0">7285 6455 8156,'-4'-23'-81,"0"-3"1,-1 1 80,5 3 0,2 1 889,2-1 1,3 3-288,7 6 1,3 4-147,1 1 1,5 0-178,-1-1 1,3 4-45,1 5 0,1 0 17,-1 0 0,0 1 0,1 3 1,-7 4-164,-2 5 1,-8 5 108,-1-1 0,-6 7-1235,1-3 0,-10 4 503,-7 2 0,-5-1 147,-3 0 0,-4-1 79,3-3 0,-2 2-29,2-7 1,2 1 192,2-5 0,5 0 517,0 0-155,0-5 1,11-1-99,-2-3 0,4-2 104,4 2 0,8-2-22,6-2 0,5 1-62,-1 4 1,3-3-35,1 7 0,1 0-37,-1 4 1,-4 2 70,0 2 0,-6-2 0,1 3 1,-8-4 64,-4-1 1,-4 1-111,-1-1 0,-6-4-140,-3-1 0,-8 0 149,-5 0 1,-3 0-268,-1-4 1,-1-2-246,1 2 0,1-3-346,3-1 1,2 0 106,2 0 0,9-1-412,1-3 1,5 1 1058,3-6 0,30-11 0,16-4 0,1-5 0,1 1 0</inkml:trace>
  <inkml:trace contextRef="#ctx0" brushRef="#br0">7799 6679 7618,'7'2'1116,"-2"2"0,-4-1-607,-1 6 0,2-5-192,2 5 1,-2 0 305,2 4-435,3 0 1,-4 0 0,6 1 0,0-6 62,4 1-318,0-6 0,0 3-174,1-6 1,0 0 173,4 0 1,-8-6-43,3-3 1,-3-2 39,4-3 1,-6 0-36,1-4 1,-4 4 183,3-4 0,-5 8 707,2 1-229,-4 0 98,-1 2-465,0 1 0,-4 16-5,-1 3 1,-1 9-93,2 0 0,3 5 108,-4 3 0,2 6-267,-1 7 0,2 4-7,-2 6 1,-3 1-220,-2 3 1,2-1 198,-2 5 1,0-6-72,-4-3 0,0-6 85,0-11 1,4-5 62,0-8-40,6-3 21,-9-11 0,9-7 160,-5-5 0,3-6-156,-4 1 0,1-7 175,-5-2 0,-1-1-213,1 2 1,4 2-176,1-3 0,5-1-378,-2 2 1,4-2 253,1 1 1,1 2-243,4-6 1,-1 5 148,9-5 1,-1 4-479,10-4 0,-3 2 938,7-2 0,19-24 0,10-9 0,-13 16 0,1 1 0,-1-1 0</inkml:trace>
  <inkml:trace contextRef="#ctx0" brushRef="#br0">8379 6534 8156,'0'-13'0,"0"-1"361,0-4 1,4 3 72,1-2-101,5 8 0,-1-1 0,8 5-156,5 3 1,2 0-375,-2 2 0,7 0-475,-3 0 505,3 0 0,-2 4 1,-1 2 166,0 2 0,-17 12 0,-4 8 0</inkml:trace>
  <inkml:trace contextRef="#ctx0" brushRef="#br0">8445 6679 8156,'-2'-8'-48,"-2"-1"-10,2 0 16,-3 2 0,10 1 25,4 6 0,9 0-33,4 0 0,7 0 0,5 0 0,2-2-159,5-2 209,8 3 0,-5-10 0,9-4 0,2 0 0,6 0 0,1 0 0,-1 1 0</inkml:trace>
  <inkml:trace contextRef="#ctx0" brushRef="#br0">9262 6469 8156,'-9'0'166,"0"0"0,5 5 300,-5 4 1,4 7-216,-3 2 0,5 1 361,-2-2-420,4-2 1,2 4 0,4-6 0,3 0-1,6 1 506,3-1 0,4-6-529,5-2 1,2-4 0,1-2 0,2-4 95,-2-4 0,-1-8-45,-2-5 1,-1-7-42,-3-2 0,-4-4-25,-10 4 0,-2-4 134,-6 4-168,0 0 0,-7 6 1,-5 4-307,-4 3 144,-13 9 0,7 3 0,-10 6-1358,0 0 908,4 6 1,-9 7 0,6 9-517,2 3 0,6 3 1008,1 3 0,17 38 0,3-28 0,0 1 0</inkml:trace>
  <inkml:trace contextRef="#ctx0" brushRef="#br1">804 9090 8061,'-8'-6'0,"-3"3"287,2-5 0,1 3 445,0-3 782,-1-1-1193,2 1 0,2 1 1,10 4-1,5-1 19,6 1 1,2 0-225,8-1 0,-1 1 14,10-6 0,1 4-197,8-3 0,3 3-80,6-4 1,-5 5-1,-1-3 1,-2 1-390,-2 3 0,-8 2-206,-4 1 0,-9 1 493,-5 3 1,-8 4 0,-6 5 0,-6 0-902,-6 0 0,-10 5 1150,-7-1 0,-32 4 0,-16-1 0,20-6 0,-1 1 0,0-1 0</inkml:trace>
  <inkml:trace contextRef="#ctx0" brushRef="#br1">764 9169 8061,'-28'-4'0,"-2"0"0,6-5 88,-2 4 1,10-5 134,3 1 0,1 2 432,7-2 71,1 6 0,11-7-577,7 6 1,2-5 44,10 4 0,-1-3-121,10 3 1,0-3 108,5 3 0,-1-4-231,1 5 1,-1 0 61,1 4 0,-7 0-265,-2 0 126,-3 0 1,-3 5 0,-3 6-309,-5 5 1,-8 4-16,-4 7 1,-5 0 166,-5 4 0,-10 3-13,-11 5 0,-6 1-135,-8-1 384,1 1 1,-6-2 0,-2-3 33,0-4 1,1-8 302,7-1 0,4-6-6,0 2 1,11-9 153,2-5 1,11 2 57,2-2-250,6 1 1,-2-5-155,10 0 0,4 0 91,8 0 1,-1 0-213,6 0 0,2 0-108,6 0 1,4 0-473,6 0 427,-1 0 0,2-2 0,2-2-542,1-5 0,5 2 136,0-2 0,8-4 328,4-5 1,-23 4 0,0-1-1,3 1 1,-1 0 0</inkml:trace>
  <inkml:trace contextRef="#ctx0" brushRef="#br1">1752 9103 8061,'-6'-13'0,"3"2"0,-5 2 1313,5-3-913,-9 5 1,11 1-85,-4 6 1,2 6-141,-1 7 1,2 2-38,-2 2 1,-2 4-107,2 5 0,-1 0 88,5 1 0,-4-1-191,0 0 1,-1-1 117,5-3 1,0 2-127,0-7 0,0 1-56,0-5 187,0-6 10,0 5 112,0-11 1,2-1 0,1-10-137,1-6 1,5-6 34,-5-9 1,5 2-190,-5-6 89,7 6 1,-9-8 0,6 5-61,-2-2 128,4 5 1,-7-2 0,4 9 127,-1 5 1,0 3-249,-2 6-234,-2 2 254,4 6 0,-2 7 0,2 5-158,1 4 133,2 7 0,0-2 0,-2 7-89,-1 2 1,3-2-70,-5 3 0,5-5-107,-5-4 305,6 3 1,-7-10 0,5 2-180,-2-2 249,-2-2 1,2-5 1,3-4 0,-2-4 229,2-4 0,-2-5 118,2-9 0,2-2-127,-2-7 1,4-5 40,5-3 1,-5-2-6,0 2 1,1-1 166,-6 5 0,0 0 162,0 5 235,-5 5-977,3 8 176,0 7 1,-4 17-153,2 2 1,-1 9 2,1 0 6,-2 3 1,8 5-1,-6 1-323,-1-2-150,5 5 0,-6-6 1,7 3 22,2-4 1,0-2 57,2-3 0,-2-1-360,2-4 1,-3-2 320,8 2 0,2-6-578,2-3 1104,-3-5 0,53-20 0,-33 2 0,1 1 0</inkml:trace>
  <inkml:trace contextRef="#ctx0" brushRef="#br1">2529 9380 8061,'-8'-4'479,"-1"-1"116,6 1 0,-4 5 74,2 4 0,4 6-225,-4 7 0,4 4-371,1-4 0,1 5 84,4-1 0,-2 4-460,6 5 1,-5-3 73,5 3 0,-6-8-70,1-1 1,2-4-87,-2 3 0,2-4-931,-2 0-276,-2-8 1592,4 3 0,-6-58 0,0-6 0</inkml:trace>
  <inkml:trace contextRef="#ctx0" brushRef="#br1">2543 9512 8061,'-2'-18'0,"-2"1"0,2-1 502,-2 5 0,-2-2-68,2-2 1,-1 2 41,5-2 1,2 3-94,2 6 0,3-4-140,7 3 1,-1 2-64,0-2 0,0 6-126,0-1 1,2 2 64,3 2 1,-4 0-185,4 0 0,-8 8-425,-1 5 1,-6 0 292,1 4 0,-2 4-124,-2 1 1,-6 1 102,-3-1 0,-3 3 37,-1-3 0,0-1 111,0 1 0,4-8 158,0-1 1,5 1-125,-5-6 184,6 4 0,-3-3 207,6 0-208,0-6 0,2 2 1,2-5 0,3 0-86,7 0 0,3 2 46,1 2 0,-1-1 13,-4 6 0,1-5-1,-1 5 1,-2 0 27,-2 4 0,1-4 10,-5 0 0,-1-1 91,-4 6 1,-1-3-86,-4-2 1,-2 3 59,-6-3 1,-5-4-74,1 0 1,-7 1-84,2-2 0,-1 0-61,1-4 0,-1 0-226,5 0 0,0 0-183,5 0 1,0-1-1243,0-3 109,0 2-648,5-10 2183,3 5 0,34-24 0,7-4 0</inkml:trace>
  <inkml:trace contextRef="#ctx0" brushRef="#br1">3175 9209 8094,'-7'-9'1055,"2"0"0,4 5-415,1-5 1,1 6-487,4-1-108,2 2 1,12 2 0,3 0-1,4-1 1,4-2-516,0-1-270,1-1 1,0 5 0,0 0-3,-2 0-652,-7 0 1393,3 0 0,-28 6 0,0 1 0</inkml:trace>
  <inkml:trace contextRef="#ctx0" brushRef="#br1">3083 9380 8094,'-13'0'1185,"-1"0"-478,1 0 18,6 0 1,3 0 15,8 0-673,3 0 0,8 0 0,2 0 0,5 0-811,3 0 423,2 0 1,3-1 0,1-2-1,0-2 320,1 2 0,19-4 0,11 0 0</inkml:trace>
  <inkml:trace contextRef="#ctx0" brushRef="#br1">4229 9103 7937,'-9'0'47,"0"0"2014,-1 0-1362,-2 0-132,5 0 1,0 0-148,2 0 1,5-1-230,0-3 0,8 2-197,9-2 0,-1 1 94,6-2 1,5 2-1371,3-5 736,7 5 0,-8-3 0,5 6 0,-2 0 0,-3-2 546,-1-2 0,10 3 0,3-5 0</inkml:trace>
  <inkml:trace contextRef="#ctx0" brushRef="#br1">4848 8827 7937,'-9'-13'0,"1"-1"0,5 6 2020,-2-1-1443,4 6 1,1-1 168,0 8-529,0 3 1,0 8 0,0 2-64,0 5 1,0 3 0,0 3 0,0 1-51,0 2 1,0 0-41,0-5 1,0 1-193,0-1 1,0 0 0,0-1 0,0-3-136,0-4 0,0-8-9,0-1 120,0-6 157,0 2-49,0-16 11,0-4 0,0-16 1,0-1-19,0-1 0,4-4 45,1-7 1,3 3-76,-3-3 1,4-1 57,-5 1 0,5 0 228,-5 4 0,5 8 150,-5 6-22,7 5-271,-4 14 0,6 8 42,0 13 1,-4 5-29,0 7 1,-5 6 15,5 3 0,0-2-346,4-3 0,-4 3 93,-1-3 1,-3 5-71,4-4 1,-2 0 79,2-5 1,2-5 96,-2-4 0,3-2 64,1-2 0,-4-6 6,0-2 0,-1-5 151,6-5 1,0-3-50,4-10 0,-4-2 24,4-7 1,-3-1-87,-2-2 1,4-4 37,1-6 1,0 5-3,-5 0 1,-2 6 79,-2-2 1,1 9 244,-5 5 391,-1 2-630,-4 8 1,0 7-76,0 8 1,0 10-81,0 4 1,0 3 86,0 1 1,5 5-315,-1 0 1,2-1 26,-2-3 0,-1-1-95,6 1 0,-5-1-147,5 0 0,-2-5-387,2-4 0,3 2-285,-3-1 1,7-1 496,1-3 1,2-6-736,-1 1 1329,2-6 0,30-9 0,6-8 0</inkml:trace>
  <inkml:trace contextRef="#ctx0" brushRef="#br1">5731 9103 7956,'-8'-7'0,"1"1"534,3 6 107,2 0 0,-4 6-229,6 3 1,0 7-133,0 2 0,0 5-312,0-1 1,0-2-9,0 2 0,0-1-135,0 1 1,0 1 211,0-5-394,6 5 1,-3-8-28,6 2-82,-6-8 1,4 1-257,-2-5 530,-4-1 1,9-10 0,-4-2-175,2-4 281,-6-1 0,4-5 1,-6-1 205,0-1-73,0-2 0,0-5 0,0 1 272,0 0 0,0 1 363,0 3 0,0-3-318,0 3 0,5-1 297,-1 1 0,2-2-187,-2 7 0,4 3-74,5 6 1,0 0-132,0 0 0,5 2-163,-1 6 0,7 0 11,-2 0 1,-3 1-65,-2 4 0,-2 2-22,-2 6 1,-1 5-241,-3-1 1,-4 2 50,-5-1 1,-1 1 67,-3 3 1,-5 3-218,-9-3 1,4-2 101,-4 2 0,-1-6-23,1 2 1,1-4 179,4 0 0,4-6 195,0 1 39,6-6-166,-3 3 1,8-6 46,2 0 0,4 0-42,5 0 1,0 0 114,0 0 0,5 0-49,-1 0 1,1 4-10,-5 1 0,0 5 19,0-1 1,0 2 134,1 3 1,-7-1 13,-3 0 0,-2 0-90,-2 0 0,-2 0 87,-2 1 1,-5-1-47,-8 0 1,-1-4-54,-8 0 1,7-7-46,-8 3 1,4-2-141,-3 1 1,1-2-196,3 2 1,3-3-439,6-1 1,4-1-2030,0-3 1146,6 2 1552,-3-10 0,47-7 0,10-8 0</inkml:trace>
  <inkml:trace contextRef="#ctx0" brushRef="#br1">6706 8945 7964,'-13'-1'-113,"-1"-2"1,1-1 696,0 1 0,4 1 1032,0 2-1246,7 0 1,6 0 0,11 0-229,4 0 1,3-1 39,4-4 1,0 4-354,1-4 1,-1 4 16,0 1 0,1-1-382,-1-4 233,-6 4 0,4-5 1,-7 6-1,0 0 0,-3 0-1448,-1 0 1751,6 0 0,2 0 0,5 0 0</inkml:trace>
  <inkml:trace contextRef="#ctx0" brushRef="#br1">7957 8603 7981,'-6'-13'-429,"5"-1"0,-5 1-527,0 0 1399,5 0 1,-11 4 0,3 2 0,-2 1 0,-3 3-1,0 2 1,-4 1 318,-4 0 0,-3 5-607,-1 4 0,0 9-100,-1 4 0,1 3 235,0 1-355,-1 0 1,7 1 0,2 0-301,4 4 292,0-3 0,7 4 1,3-7-1,4-1 1,4-4-196,5-1 1,8 3 177,5-4 0,3-2 7,2-8 1,-1-2-42,0-6 75,7 0 0,-1 0 1,3 0-17,-4 0 0,1-1 1,-1-4-1,-2-5 27,-1-6 0,-2 1 108,0-2 1,-5 2-72,-4 2 1,-6 1 206,-3 4-23,-5-4 164,3 10-285,-12-3 0,-1 10-3,-6 4 0,4 4-46,0 5 1,5-3-20,-5 2 1,6-1-13,-1 2 0,2-4 35,2 4 1,0-3-76,0-2 0,6-6 46,3-2 0,4-4 8,5-1 0,-2 0 33,6 0 0,-6-6 9,1-3 1,2-2 15,-1-2 1,0-7 94,-5-1 0,-2 0-21,-2-1 0,1 6-76,-5-2 1,-1 4 195,-4 1 1,0-1 372,0 1 94,0 6-273,0 1-248,0 6 0,-4 6-350,-1 3 1,0 4 108,0 4 0,4 0 73,-4 5 1,2 4 0,1 6 0,-3 2-82,2 2 0,0 4-28,-1 4 1,2 3 74,-2 5 1,3 5-129,1 0 0,-5 1 118,1-6 0,-1 1 25,5 0 1,0-7 1,0-2 0,0-8 5,0-6 0,0-8 14,0-4 35,0-9 3,0-4 1,-5-6 112,-4-3 0,-3-5-100,-1-9 1,-5-2 140,1-7 1,1 5-143,7 0 0,-3-4-4,3-5 0,4 1-176,0 3 0,2 2 104,-1 3 0,2-2-586,-2 2 0,2 3-93,2 1 0,0 3-330,0 2 0,6 4 256,3 1 1,4 5-764,5-2 1514,2 4 0,21-4 0,9-2 0,4 0 0,-1 0 0</inkml:trace>
  <inkml:trace contextRef="#ctx0" brushRef="#br1">8787 8366 7981,'2'-14'-107,"1"1"1,1 0 0,0 0 0,1 0 811,-1 0 1,1-1-143,-5 1 0,-2 6-212,-2 3-101,-4 2 1,-5 9 0,-1 7 11,-4 6 1,-2 6-1,-7 5 1,1 4 88,-1 3 0,3 6-304,2 0 1,-2 6-173,7-2 1,-1 3 0,6 2 0,4 0-60,3 0 0,5-7-41,5-2 1,3-7-122,10-2 1,2-12 0,8-1-1,2-7-295,0-6 1,7-3-154,-2-6 0,3-2-20,2-2 814,-1-9 0,18-31 0,-26 16 0,0 0 0</inkml:trace>
  <inkml:trace contextRef="#ctx0" brushRef="#br1">9077 8590 7981,'0'-19'-65,"0"-3"0,0-3-129,0-2 1,2 3 904,2 2 0,-1-2-209,6 7 0,-1-1-33,6 5 0,-1 6-176,0 2 0,5-1 53,-1 2-220,6-1 0,-6 11 0,3 3 161,-1 3-240,-1 1 0,-10 5 1,0 1-1,-2 1 0,-3 4-535,-2 0 0,-4 3 287,-6-1 1,-1 2 33,-12 3 0,5-5-10,-5 0 1,4 1-170,-4-5 1,6-2 289,-2 2 0,4-7 354,1-2 1,4-1 186,0-8 283,6 0-502,-3-4 1,9 0-65,6 0 1,1 0-357,12 0 1,0-4-43,4 0 1,5-1-38,0 5 0,4-4-192,-4-1 1,4 1-371,-4 4 0,-1 0 149,-3 0 0,-1-1 646,0-4 0,-5-2 0,-2-6 0</inkml:trace>
  <inkml:trace contextRef="#ctx0" brushRef="#br1">9762 8392 7981,'0'-19'0,"0"4"95,0-2 0,0 2 226,0 2 1,0 4 304,0 0 506,0 6-823,0-2 1,0 6-68,0 3 1,0 4-18,0 5 0,0 5 133,0-1-319,0 7 1,0 0 0,0 9 30,0 0 0,0-3 1,0 2-1,0-2-258,0 1 0,0 0 121,0-5 1,0 1-29,0-1 0,0-4 77,0 0 0,2-6-30,2 2 0,3-10 4,6-3 1,1-4-80,-1-1 1,1 0-61,4 0 1,-3-6-226,2-2 1,-2 0 21,-2 0 0,0-1-132,0-4 0,1 4-802,-1 0 849,0 6 1,0-7 470,0 5 0,0 1 0,30 4 0,7 0 0</inkml:trace>
  <inkml:trace contextRef="#ctx0" brushRef="#br1">10421 8049 7998,'0'-13'33,"0"0"0,0 0 0,0 0 0,0-2 436,0-2 0,0 6 1,0-2-1,0 1 46,0 1 1,0 2 286,0 0-523,6 6 0,-3-7 0,5 6 1,3 1-1,0 1 329,3 2 0,0 6-374,4 3 1,-4 4-23,4 5 1,1 2 93,-1 6-220,-1 7 0,-4 2 1,0 9-1,-1 5 0,-3 7-23,-5 6 1,-4 3-353,-4 6 1,-11-3 29,3-30 0,-2-1 1,-2-2-1,-2-1 1,-2 1-1,-2 0 0,0-2 1,-2-1-971,-22 25 1,-3-6 375,-3-12 0,-1-3-249,0-1 1102,1-6 0,-1 3 0,3-5 0,6-1 0,6 0 0</inkml:trace>
  <inkml:trace contextRef="#ctx0" brushRef="#br1">6640 10250 7981,'-13'-2'-78,"-1"-1"-288,1-1 842,6-1 0,-5 5 1,3 0 1267,-2 0-1584,3 0 92,3 0 1,21 0 290,6 0-455,5 0 0,6 0 1,3 0-1,7 0 0,4-1-3,-1-3 1,6 2-238,-4-2 0,2-2 1,-2 1-1,-6 3-127,-5 0 0,-9 2-473,-6 0 1,-10 4 229,1 1 0,-10 5 0,-3-1 0,-8 1-315,-3-1 0,-4 3 837,-3-4 0,-25-8 0,-13-1 0</inkml:trace>
  <inkml:trace contextRef="#ctx0" brushRef="#br1">6930 10065 7981,'0'-13'0,"-5"-5"-140,1 1 0,-5-1 403,5 5 0,-2 4 1338,1 1-653,4 5-663,-11-3 0,11 7-79,-4 4 1,0 3 5,0 10 1,-4 2 42,5 7-95,-6 5 1,7-3-1,-4 6-6,1 2-188,1-5 1,4 2 0,-2-5-275,-2 2 0,1 4 63,4-4 0,0 0-246,0-5 0,0-4 68,0 0 0,4-6-282,1 1 1,5-6 92,-1-3 0,3-5-95,1 2 707,0-4 0,9-24 0,4-12 0,3-2 0,-1 1 0</inkml:trace>
  <inkml:trace contextRef="#ctx0" brushRef="#br1">7997 9973 8000,'0'-9'51,"-2"0"1,-1-1 0,-1-2 384,1-1 1,0 2 422,-1 2-471,2 3 0,-5 3 0,4 3-4,-1 6 1,-1 10-149,5 6 0,0 4-145,0 5 1,-4 4 166,-1 9-352,1-3 0,4 4 0,0-4 62,0 3 1,0-3 0,2 2 0,0-5-124,3-3 0,4-10-244,-5 1-4,6-2 343,-8-4 0,4-8 0,-6-12-17,0-8 0,0-5-71,0-4 0,0-5 70,0-9 0,-2 2-8,-2-6 0,2-1 42,-2-3 0,2-2-10,2-3 1,0 2 95,0-7 0,2 7-97,2-2 1,2 3 147,3 1 0,3 4-35,-4 5 0,9 3-19,0 15 0,1-2-24,-5 11 0,4 0 4,1 4 1,4 6 46,-5 2 1,1 4 4,-5 1 1,0 2-179,1 2 1,-7-1 121,-3 6 0,-2-4-125,-2 4 1,-6-4 24,-3 3 0,-4-4 24,-5 0 1,2-1-33,-6 2 1,0-4-155,-4 4 1,1-8 92,3-1 0,-1-2-136,5 2 0,1 1-750,3-5 685,1-1 1,6-2-360,3 2 714,8-2 0,62-2 0,-23-4 0,0 0 0</inkml:trace>
  <inkml:trace contextRef="#ctx0" brushRef="#br1">8853 9841 8000,'0'-13'-8,"0"0"1,0 0-103,0-1 478,0 7 1,0-5-1,0 4 1,-1-3 431,-4 3 0,2 2-607,-5 6-89,-1 6 0,-9 2 0,-1 11 337,-1 8-355,-2 5 0,-5 9 1,1 3-1,1 4 1,2 3-84,1 2 0,6 0-188,-2 0 0,9-5 14,5 0 1,5-5 0,7 1 0,8-5-291,7-4 1,2-7 235,10-6 0,-4-6-232,4 2 0,-4-10 0,3-3 0,-1-4-1282,1-1 1739,-5-6 0,4-16 0,1-10 0,2-4 0,-1 1 0</inkml:trace>
  <inkml:trace contextRef="#ctx0" brushRef="#br1">9288 9933 8000,'0'-13'-53,"0"0"1,0-5-110,0 1 1,4-1 1069,1 5 21,-1 0 9,-4 0-251,6 6-550,-5 1 0,5 12 1,-6 4-1,0 6 157,0 6 1,0 3-117,0 1 1,0 6-9,0 3 1,-4-1-250,-1 1 1,1-6 63,4 2-46,0-3 1,0 3 0,0-2-176,0-4 207,0 1 0,2-11 0,2 2 0,5-2 1,4-3 63,4-3 0,0-4-33,4-5 0,3-1 1,7-3 1,-4-4-225,4-5 1,-3 1 84,-2 4 1,1-3-294,-1 7 1,-4-5-494,0 5 268,-6-1 0,3 5-485,-6 0 71,0 0 1068,1 0 0,-1-11 0,0-4 0</inkml:trace>
  <inkml:trace contextRef="#ctx0" brushRef="#br1">9907 9841 8003,'0'-26'283,"-1"4"159,-4 0 1,4 1-126,-4-1 0,4 3 233,1 6 191,0 0 400,0 6-821,0 1 0,6 7-84,3 4 1,2 2-32,2 6 0,5 6-35,0 3 0,5 5 0,-1 3 1,1 4 183,-1 6-283,3-1 0,-12 2 0,2 1 289,-5 2-504,-7 6 1,3-4 0,-9 3-796,-6 0 722,-5-7 1,-14 3 0,-1-5-1147,-2 0 844,-6-7 0,5-5 1,-5-8-775,2 0 1,10-3 1292,-1-4 0,9-29 0,-3-7 0</inkml:trace>
  <inkml:trace contextRef="#ctx0" brushRef="#br1">11053 9828 8003,'0'-13'470,"0"0"0,0-1-207,0 1-134,0 6 0,2-3 0,2 5 1,5 1-1,4 0 0,5-1 0,4 2 108,2 2 1,4 1-156,3 0-615,-3 6 0,8-3 1,-5 5-1297,-2 3 1829,-7-6 0,-8 19 0,-9-2 0</inkml:trace>
  <inkml:trace contextRef="#ctx0" brushRef="#br1">11027 10039 8129,'-7'-8'182,"1"3"1,7 5-202,4 0 1,8 0 44,9 0 1,5 1-191,9 3 0,0-2 0,13 2 0,2-2-27,4-2 191,5-6 0,-3-2 0,5-3 0,4-3 0,0 0 0</inkml:trace>
  <inkml:trace contextRef="#ctx0" brushRef="#br1">12015 9815 7840,'-13'0'172,"0"0"0,4 6 216,0 2 1,6 4-155,-1 1 0,2 5 115,2-1-250,0 7 0,2-8 0,2 5 1,6-2-1,5-3 176,3-2 0,6-2-156,3-3 0,1-3 0,5-6 1,1 0 10,0 0 1,-5-11 129,2-2 1,-4-10-147,0-4 1,-5 0 0,-3-9 0,-5 1 170,-6 2 0,-5-4-71,-3 6 1,-11 1-121,-2 3 0,-13 7 1,-2 4-1,-3 4-108,-1 3 0,-4 6-465,0-1 1,0 8-861,1 5 0,2 7 129,7 2 1210,0 5 0,17 27 0,5 13 0</inkml:trace>
  <inkml:trace contextRef="#ctx0" brushRef="#br1">3254 11462 7634,'-13'-2'198,"0"-1"432,0-1 1,4-1 0,1 4-49,3-3 1,-1 2-172,1-2-283,4 2 0,-5 1 318,6-4-438,6-2 1,-2-2-1,9 2 147,6 1-118,5-4 0,4 3 0,2-7 0,6 3 0,0 2-109,-1 5 1,2 2-8,-6 2 0,-1 0 88,-3 0-88,-7 6 0,-5 7 0,-8 9 0,-2 4 0,-7 5-326,-5 4 1,-11 3 122,-4 2 1,-7-1 69,-2 1 1,0-6-59,5-4 229,6-2 1,1-7 0,7-4 311,3-2-194,3-8 1,8-1 269,2-6-241,9 0 0,8 0 0,5 0 313,0 0-303,-5 6 1,4-3-1,-3 6 27,3 1 0,-3 1-15,0 3 1,-11 3-28,3 1 1,-10 4 6,0-5 1,-2 7 27,-2-2 1,-10-3-6,-4-2 0,-8-2 24,0-2 0,-8 0 13,-5 0 1,1-1-39,-1-3 1,4 1 0,-4-5 0,0-1-414,-5-4 1,7 0-170,2 0 0,4 0-403,6 0 1,-3 0-608,7 0 1462,5-6 0,41-19 0,15-10 0</inkml:trace>
  <inkml:trace contextRef="#ctx0" brushRef="#br1">4558 11751 7879,'0'-13'-29,"0"0"0,0 0 437,0 0 1,0 4 503,0 0 0,-6 9-472,-2 5-318,2 2 1,-4 13 0,4-2-69,-2 4 74,0 3 1,0 1 0,2 0-100,1 1 1,3-2 0,-2-2 0,2-2-184,2-2 1,2-2-6,2-4 1,-1-1-6,6-3 1,4 1 66,5-5 0,1-3 1,-2-7-1,4-7-68,-1-4 0,5-8 80,-3 2 1,1-7-270,-1-2 346,3 1 0,-10 3 0,2 2 0,-3 3 0,-4 5 557,-1 2-327,-6 8 1,2 3 47,-5 8 0,-4 8-145,0 5 1,-5 7-6,4-2 0,-3 2-77,3 3 1,1-1-140,4 1 0,0-5-333,0-1 0,1-4 215,4 0 0,2-7-525,6-1 0,2-6 91,2 1 0,0-4 18,5-4 0,-5-3 630,5-6 0,6-30 0,6-7 0</inkml:trace>
  <inkml:trace contextRef="#ctx0" brushRef="#br1">5033 11883 7879,'-6'8'-173,"-2"3"0,-5-3 341,0 5 1,4-4 300,0-1 1,5-3 271,-5 3 346,6-5-104,-2 3-620,5-6 0,1-6-275,3-2 1,4-4 31,5-1 1,4-6-71,1-3 0,5-3 124,-1-2 0,-1 6-139,1-1 1,-5 5 12,5 0 0,-6 2-169,2 2 0,-3 6-93,-2 2 0,-4 4 94,-1 1 1,-3 6-110,4 3 1,-6 4 20,1 4 1,-3 4 8,-1 5 0,0 0 26,0 1 1,2-7-164,2-2 0,-1-1-23,6-3 1,0 0-108,4-9 0,2-1-201,2-4 1,4-1 237,5-4 1,0-8 428,1-9 0,-1-3 0,0-1 0,1-6 0,-8-3 0,0-5 0,1-5 0,1-1 0</inkml:trace>
  <inkml:trace contextRef="#ctx0" brushRef="#br1">5625 11541 7879,'2'-22'0,"2"0"0,-2 4 743,2-4-397,-2 6 0,-2-3 1037,0 6-411,-6 6-149,4-5-618,-9 10 1,9 2-150,-2 9 0,1 4 149,-2 5 1,4 4 0,-3 9 0,1-2-205,-2 6 1,2 0 51,-5 5 0,3 1-387,-4 3 0,2-8 149,-2 4 1,-1-10 23,6 1 0,-2-3 63,1-2 0,4-5-395,-4-4 288,4-8 85,1-3 1,6-13 120,3-6 1,2-6-63,3-8 0,5-5-98,3-3 0,-2 1 97,2-1 0,-4 1-23,4-1 1,-6 3 117,1 6 1,-4 5 409,-4 4-209,3 8-26,-11 3 1,4 9 5,-10 6 1,-2 1-84,-6 12 1,0 1-40,-1 8 1,1-3-14,0 3 0,1-4-143,4 0 1,-3-5-31,7 0 1,-5-2-205,5 2 0,1-3-47,7-6 1,4 1-175,5-1 0,6-4-380,3-1 0,4-5 343,5 2 0,3-10 10,5-4 0,1-4 546,-1-4 0,18-21 0,-26 13 0,0 1 0</inkml:trace>
  <inkml:trace contextRef="#ctx0" brushRef="#br1">6152 11725 7941,'-8'4'1021,"-1"1"0,2 5-615,-2-1 0,-3 3-175,3 1 0,2 4-36,-2 1 0,5 1-17,-5-1 1,5-4 178,-5 4-259,6-4 210,-3 0-230,6-7 0,1-3-55,4-8 0,2-5-138,6-8 1,5-4 64,-1-5 0,7-5-95,-2 0 1,3-4 87,1 4 0,-4 1-36,0 3 0,-6 7 200,2 2 1,-4 9-124,-1 5 0,-4 3 27,0 1 0,-6 7 11,1 6 1,-2 6 13,-2 7 0,0 1-72,0-1 1,0 0-181,0 1 0,0-1-272,0 0 0,4-4-569,1 0 1,5-5 370,-1 0 0,8-8 275,5-5 1,0-2 410,4-2 0,12-27 0,6-11 0,9-2 0,0 0 0</inkml:trace>
  <inkml:trace contextRef="#ctx0" brushRef="#br1">6719 11659 7879,'-9'0'762,"0"0"0,5 2-361,-5 2 1,5 8-228,-5 5 1,2 5-182,-2-4 0,3 5 39,6-1 1,0 2-142,0-2 0,0 1 77,0-5 0,6-1 145,3-4 1,4-1-132,4-3 0,-1-3 83,6-6 0,0-2 125,5-2 1,-2-5-38,-3-8 0,1-5 153,-5-9 1,-2 2-122,-8-7 1,3 1-24,-7-4 1,0 5 71,-4 3 0,-7 5-59,-6 4 1,-2 3-260,-7 6 0,0 6 73,-4 2 1,0 4-780,-1 1 0,1 7 62,0 6 1,1 2-197,3 7 1,3-5 345,6 5 1,5 0 577,4 5 0,49 5 0,14 1 0</inkml:trace>
  <inkml:trace contextRef="#ctx0" brushRef="#br1">7035 11672 9350,'7'14'940,"-2"-1"1,-4 1-675,-1 4 0,0-3-55,0 2 0,0 4-84,0 1 0,0-2-145,0 2 0,0-6 111,0 2 1,0-4-94,0 0 0,2-3-254,2-2 0,3-3 142,7-6 1,0-2-6,4-2 1,-2-5 36,6-8 0,-5 1-115,5-6 0,-6 0 199,2-5 1,-3 7 12,-2 2 1,-4 4 25,-1 0 1,-5 6 289,2-1-340,-4 6 0,-1 3 41,0 9 0,0 2-136,0 3 1,0 3 74,0 1 0,0 4-144,0-5 0,6 2 17,3-1 1,-2-5 72,2 0 1,4-1 38,5-8 1,1 1 3,-2-5 1,-1-2 241,6-2 1,-4-3-74,4-7 1,-6-5 182,2-3 1,-4-4-55,-1-5 1,-5 3-151,-4-2 1,-2 2-19,-2 2 1,-5 4 9,1 0 1,-11 10-180,2-1 1,-5 8-296,1 1 1,1 3-704,-6 1 0,6 1 467,-2 3 0,3 5 608,2 9 0,12 32 0,2 12 0</inkml:trace>
  <inkml:trace contextRef="#ctx0" brushRef="#br1">7667 11817 7879,'0'13'423,"0"-4"150,0 0 0,0 0-195,0 4 1,0-4-39,0 0 0,-4-5 292,0 5 280,-1-6-539,5 8 0,2-9-116,2 2 1,-1-7-232,6-1 1,0-11 32,4 2 1,6-9 26,3 0 0,3-3-33,1-1 1,0 1-271,1 3 1,-1-1-103,0 5 0,-4 1 162,0 3 1,-6 7-124,2 3 0,-8 4 79,-1 4 0,-2 0-20,2 10 1,-2-4 79,-2 7 0,-4 0 32,4 0 1,2-2 41,2 2 0,-2-6 78,2-3 1,1-5-11,8 2 0,-2-4 152,6-1 0,-2-6-135,2-2 0,2-6 42,-7-3 0,2-4 177,-1-5 0,-4 0-164,4-1 1,-3 1-144,-2 0 0,-1-5 7,-4 0 1,-2 2-450,-6 7 122,0 3 99,0 11 1,-6 3-181,-2 5 1,0 10 148,-1 3 1,1 9 3,-6 0 0,7 1 170,3-1 1,-2 3 8,1-3 0,1-1 75,4 1 1,2-6 223,2 1 1,3-2 86,6-2 0,1-1 275,-1-3 1,0 1 991,0-6-1078,0 1 1,0-5 527,1 0-91,-7 0 32,-1 0-696,-6 0 1,-6 0-282,-3 0 1,-4 4-263,-5 0 1,2 2-666,-6-1 0,5 1 999,-5 2 0,6 10 0,-3-4 0</inkml:trace>
  <inkml:trace contextRef="#ctx0" brushRef="#br1">8787 11765 9339,'0'8'2429,"0"1"0,0 0-1883,0 4 1,-1 6-453,-4 3 1,-8 0 12,-9 4 1,-6 4-461,-7 9 0,0-1 226,-9-3 58,-3 3 1,11-15-1,-4 0 1,-4 4 0,-1 0-1</inkml:trace>
  <inkml:trace contextRef="#ctx0" brushRef="#br1">10711 11448 7854,'-6'-26'0,"3"-2"0,-4-1 0,1-2 842,3 2-568,1 1 1,8-3 0,4-1-1,5 1 1,4 2 0,2 6-1,2 2 613,2 5 1,1 7-667,1 5 0,-1 4 110,0 4-245,-5 4 1,-2 12-1,-7 7-282,-4 6 54,-2 11 1,-12-1-1,-4 5 1,-7 2-1,-8 1-442,-5 2 0,-6-2 346,1-3 1,1 2 165,-1-6 1,4-5-1,-1-6 1,3-6 556,4-6 1,12-11-251,-1-5 1,13-5-1,5-5 187,12-4 0,8-2-151,2-3 0,2 1-418,3 0 0,-2 4 0,5 2 1,-2 0-693,-3-1 1,-1 5 221,-2-1 1,-1 3-520,-3 1 1,2 0 1135,-7 0 0,42-24 0,5-5 0</inkml:trace>
  <inkml:trace contextRef="#ctx0" brushRef="#br1">11686 11554 7854,'0'-13'-256,"0"-1"0,1 1 203,3 0 0,-1 1 161,6 4 0,0-8 498,4 2 1,2-2-265,2 3 1,-2-2-159,3-2 0,1 1 2,-2-6 0,-1 6-13,-7-2 133,3 4 0,-11 0 117,4 1-379,-10 6 0,-4 1 0,-8 7 1,-7 5-1,-3 7 88,-4 8 0,-4 4-190,4 1 44,0 1 1,6-1-1,3 0-156,5 1 66,2-1 0,8 0 0,2-1-325,4-3 338,7-3 1,9-7 0,11-3-7,8-5 7,9-2 1,4-4 0,6-2-454,0-5 350,-1-3 1,0-7 0,-3-4-39,0-7 0,-5 1 90,4-6 1,-12 1 28,0-1 0,-9-1-8,-5 5 1,-7 0 19,-6 5 0,-8 10 94,-1 3 0,-7 8-14,-11 1 0,2 2 155,-6 2 0,0 2-79,-4 2 0,0 3-88,-1 7 1,2 0 143,3 4 0,1-4-86,7 4 0,0-2 71,9 2 1,1-2-4,4 6 0,0 0 164,0 4 0,6 2-59,3 3 1,7 2 135,1 7 1,1-1 129,-5 1 0,0-1-116,0 1 1,-4 1-207,0 3 1,-6-8 13,1 4 0,-2-9-109,-2-1 1,0-3 0,0-5-1,1-5-111,4-2 0,-3-8-12,7-2 1,0-4-69,4-1 1,2 0-105,2 0 0,4-12 75,5-5 0,2-8-61,3-6 1,-3 0-5,2-8 0,3 1-19,-3-10 1,3-1-120,-3-3 1,-2-1 185,3 0 0,-5 2 118,-4 3 1,2 4 191,-7 9 558,-5 8 95,-6 8 237,-6 12-691,0 7 0,-5 7-39,1 6 1,-2 2-141,2 3 1,1-2-134,-6 6 1,5-5 223,-5 5 1,6 0-406,-2 4 1,4-4 137,1 0 0,1-5-11,4 0 1,2-2-350,6-2 0,0-4 58,1-1 0,5-5-48,3 2 1,7-10 216,2-3 0,5-9 86,-1 0 0,-1-11 20,1 2 1,0-9 134,5 0 1,-6 1 180,-4-1 0,-8 5-137,-4 0 0,-5 8 323,-4 4-160,-3 4 0,-8 6 155,-2 4 1,1 4-340,-6 4 1,0 4-280,-4 5 0,1 0 19,4 0 0,-3 5-334,7-1 1,-5 5-222,5-4 0,-1 4 297,5-5 0,6 1-63,3-5 1,9-1 42,4-4 0,8-2 31,5-6 1,5 0 410,4 0 0,1-10 0,4-3 0,0-9-42,-5 0 0,2-9 42,-3-4 0,-7 3 272,-1 1 1,-13 5-157,-9 4 1,-6 3 239,-7 6 0,-7 1-88,-6 3 0,-8 5 440,-10 8 1,-2 5-226,-7 9 0,1-2-183,-1 6 1,2-2 55,3 2-364,3 3 1,3-6 0,2 3-15,7-5 1,5-2 54,6-2-71,3-5 110,12 3 1,7-9-1,9 1 94,3-6 1,2 0-115,-1-6 1,5 2-133,-1-2 125,1-3 0,-4 5 0,-1-6-91,0 0 0,-5 5 15,-4 4 0,-2-2 90,-2 2-161,0-1 0,-4 10-24,0-1 0,-6 6-69,1-1 0,-2-2 103,-2 2 0,0 0-113,0 4 1,6-6 58,2-2 0,1-4 25,4-1 1,-1 0-72,10 0 0,-4-7 75,3-6 0,3-6-11,7-8 0,-4 0 75,4-4 1,-3-3 275,-2-5-249,1-7 1,2-1 0,-1-7 159,-3-3 0,-3 4 18,0 1 1,-3 5 607,-6 7-343,0 7 1,-6 11 614,-2 9-341,-4 8 0,-5 2-369,-1 12 0,-5 0-342,1 8 0,-2 5 260,-3 5-324,1-1 0,0 12 0,0-3-4,0 3 0,0 2-189,-1-1 1,6 1-143,-1-1 290,6 1 1,-3-6-1,6-2-239,0 0 0,6-6 6,3 1 1,8-7-389,5-7 524,3 1 0,7-7 0,2-3-150,0-2 0,4-10 189,-3-5 0,4-6 141,5-7 0,-7-5 2,2 0 0,-8-5-133,0 1 237,-3-3 0,-3 4 0,-5 5 338,-7 5 0,-5 5 593,-8 6-754,0 6 0,-8 7 17,-5 9 1,-2 7 86,-7 1-287,6 7 1,-7 0 0,4 7-61,-2-2 1,10-1 60,-2-1 1,4-1-191,0 0 0,3-1 19,6-3 0,6 2-231,3-7 312,8-5 1,5-2-1,8-5-79,0-3 1,8-6 77,2-5 1,1-4-4,7-4 0,-5-5 67,1-9 0,-8 2-79,-1-7 25,-5 1 1,6-3 0,-7 3 45,-4 4 0,-6 5 138,-10 4 0,-3 7-97,-6 7 1,-2 5 153,-2-2 0,-3 10-162,-6 4-25,-1 2 1,-3 8 0,-1 2-102,2-1 1,2 5 82,0-3 0,6 3-257,-1 1 1,6-5 26,-2-4 0,4 2-106,1-1 284,0-6 1,7-2 0,7-4 12,6 1 1,5-4-5,1 1 0,2-8 12,3-5 1,-3-4 205,2-5 1,-3 2 71,-5-6-179,3 0 1,-11-4 0,2 0-15,-5-1 1,-6 3-42,-5 2 0,-3-2-27,-5 7 0,-3 3-95,-11 6 1,-4 5 134,-5-2-529,1 10 1,-1-2 0,2 5-1060,4 3 1158,-2 0 0,17 3 0,-2-1 394,5 0 0,37 0 0,18-1 0,3 2 0,0 0 0</inkml:trace>
  <inkml:trace contextRef="#ctx0" brushRef="#br1">15111 11172 7870,'12'7'0,"-4"5"-133,10-3 0,-6 2 88,1 2 1,-6 1 828,11-1 1,-11 0 42,6 0-532,-8 0 0,6-5 0,-2-4 80,3-2 1,1-2-130,0 0 1,0 0 87,1 0-276,5-6 1,1-6-1,6-6 5,1 2 0,-1-4 14,0-2 1,2 1-159,3-1 41,-3 0 1,5 2 0,-3 1-116,0 0 1,-3 9 109,-5-4 0,-6 6 7,1-1 30,-8 3 0,-3 8-101,-6 2 0,-1 3-142,-4 6 0,-2 1-88,-6-1 168,0 0 1,1 0 0,2-1-716,1-3 552,0 2 1,-3-8 121,4 6 1,0-6 8,4 1 0,2-4 45,-2-4 1,4 1 14,4-6 1,4 0 243,5-4-87,0 0 1,2 0-1,1 0 180,1 0 0,2 4-61,-1 0 1,-3 6-141,2-1 109,-2-4 0,-4 8 454,-2 0-205,3 6 1,-11 12 308,4-1-484,-4 1 0,-1-3 0,0 1 23,0 1 1,0 2 63,0-1 1,0-4-50,0 4 1,0-3 40,0-2 1,-6-4-42,-2-1-54,-4-5 0,-3 5 0,-2-5-136,-5 1 1,-3 0-356,-1-4 0,-1 0-610,1 0 0,-5 0 460,0 0 0,1-4-1497,3 0 1978,1-7 0,-6-20 0,-3-9 0,-4-7 0,0 0 0</inkml:trace>
  <inkml:trace contextRef="#ctx0" brushRef="#br1">15177 10645 7872,'-8'-18'-64,"-5"1"1,2-1-398,-3 5 499,1 0 324,6 0 1,-6 5-961,0 4 286,5 2 1,-8 2 311,3 0 0,-27 30 0,-2 6 0</inkml:trace>
  <inkml:trace contextRef="#ctx0" brushRef="#br1">14294 10829 7881,'0'-9'796,"0"1"-592,0 5 1,2-5 214,2 4 1,9 3-257,9-4 1,13 4-176,5 1 0,8 0-480,0 0 1,8 1 231,1 4 1,-15-2 0,2 1 0,1 2 0,0 1 0</inkml:trace>
  <inkml:trace contextRef="#ctx0" brushRef="#br1">16982 11106 7861,'-14'0'509,"6"0"737,-1 0-1008,6 0 0,-1 0 0,9 0 1,9-2-1,8 0 0,7-3 343,6 2 1,10-4-548,8-2 0,3 2-1516,10-2 1441,-4 6 1,-23-2-1,0-2 1,-1 3 0,0 1 52,3 0 1,0-1 0,28-7 0,-3 7-1,-12 1-52,-10 2 0,-7 1-1202,-16 0 885,-7 0 0,-11 0 1,-11 0-1,-6 0-126,-5 0 1,-3-2 366,-5-2 1,-3 1 117,-1-6 1,0 0 0,5-4 0,-1 0 782,1 0 0,4 1-691,0 3 0,6-2-23,-2 2 1040,4-3-555,1-1 0,5 4 895,4 0-1118,8 6 1,5-1-1,9 8 135,4 5-345,2 3 0,7 3 0,0 1-61,-2 1 0,-5 7-99,-2-2 0,-6-2-302,1 2 0,-8 0-426,-5 4 0,-4 1 363,-4-1 0,-8 0-668,-5 1 1,-11-2 31,2-3 1038,-4 3 0,-43-11 0,31-4 0,-1-1 0</inkml:trace>
  <inkml:trace contextRef="#ctx0" brushRef="#br1">19274 10803 7912,'-13'0'-51,"3"0"1,-2 1 0,-3 2 732,1 2-508,-7 5 1,5-7-1,-6 6 1,-1-1 0,-2 1-1,0-1 1,1-3 138,2-2 1,2-1-237,-2-2 1,3-2 8,6-2 1,5-3-265,4-7 152,3-5 1,1-1 0,3-8-32,5-3-16,1-2 0,16-2 0,-3 1-118,3 2 196,1 1 0,1 6 0,-3 3 63,-2 5 1,-1 8-1,-7 6 1,1 6 125,-3 6 0,-3 10 16,-1 7 0,-2 8-73,-6 9 0,0 4-96,0 6 1,-4-2-31,-1-2 0,-3 2-169,3-3 1,-5 2 98,1-2 1,3-4-89,2-9 1,-2-4 78,2-9 1,-1-3-14,5-6 51,0-6-42,0-1 109,6-17 1,0 0-35,3-11 1,4 0 12,0-4 0,2 0-50,7-1 1,-5 0-18,5-4 0,-4 7 90,4-2 1,-5 7 126,5-3 1,-5 10 28,0-1 1,-2 9-102,-2-1 1,0 11 48,0 7 1,-4 6-110,0 8 1,-6-1-1,1 1 0,-1 0 8,1 4 1,-2-5-155,2 1 0,2-2 83,-1-8 1,3 1-124,-3-5 0,5-6 72,-1-2 0,2-4 35,3-1 1,0-6 62,4-3 1,-2-8-10,6-5 0,-2-3 13,2-1 1,3-1-16,-3 1 1,2 1 7,-2 3 1,-3 0-34,-6 9 0,-2 1-19,-2 8 0,-1 4-88,-4 0 1,-3 6 103,4 7 1,-4 5-385,-1-1 1,0 5-93,0-4 0,5 4-255,-1-5 0,8 5 127,1-4 625,6-1 0,42-15 0,10-4 0</inkml:trace>
  <inkml:trace contextRef="#ctx0" brushRef="#br1">20407 10869 7912,'-13'-8'245,"0"-2"116,-1 6 0,0-1 177,-4 5 0,-1 0-138,-3 0 0,-3 2-47,3 2 0,-2 8-119,-3 6 0,7 4-110,2-5 0,3 7 3,2-3 0,2 3-152,2-2 1,3 1 91,6-5 0,1 1-172,4-2 1,4-6-219,8 2 1,4-9 134,5 1 1,0-4-154,1-1 1,-1-7 115,0-6 0,1-2 98,-1-7 0,2-4 78,3-5 0,-8-4 133,3 4 0,-4-10-85,0 2 0,-3-8 120,-5 3 0,-3-5 335,-2 6 0,-3 4-144,-6 9 0,0 8 387,0 4 1,-2 5-292,-2 4 1,1 5-170,-6 8 1,1 8-132,-6 6 0,3 5-234,2-1 0,-3 7 153,3 2 0,2 6-153,-2-2 1,2 3-560,-2 1 1,3-5 307,6-3 1,0 2-594,0 2 1,0-7 221,0-1 1,6-5-63,3 0 1,4-3 811,5-6 0,31-18 0,14-3 0</inkml:trace>
  <inkml:trace contextRef="#ctx0" brushRef="#br1">20829 11014 7754,'0'-13'88,"0"-1"1,5 1 348,4 0 0,3-2-145,1-2 0,2 2-9,2-2 0,-1-2-79,6 1 0,-6-4-41,2 4 0,-3-1 14,-2 2 1,-6 2 26,-2-2 1,-4 6 245,-1 3-245,0 5 0,-10-3-228,-3 6 0,-5 7 63,0 6 0,2 2-90,-6 7 1,6-4-70,-1 3 1,2 0-74,2 1 0,1 3 50,3-3 0,-1 1-61,6-1 0,-1-1-120,5-4 1,6-2-196,3 2 0,9-3-288,4-6 1,4-2 295,5-6 1,2 0 177,7 0 1,-1-10 331,1-3 0,-1-11 0,1-2 0,-9-10 0,1-7 0,2-6 0,1 0 0</inkml:trace>
  <inkml:trace contextRef="#ctx0" brushRef="#br1">21303 10763 7912,'6'-26'0,"-3"-2"0,5-3 0,-5 5 509,2 0 1,-4 1-79,-1 7 0,0 5 1386,0 4-1284,0 6 1,-1-2-73,-4 5 0,4 1-151,-4 3 1,4 4-121,1 5 1,0 6-22,0 3 0,0 4-117,0 5 0,0-2 175,0 6 0,0-4 0,0 4 0,0-4-675,0 4 1,0-6-273,0 2 1,0-7-378,0-2 0,1 0 346,4 4 751,-4-6 0,-12-24 0,-11-12 0</inkml:trace>
  <inkml:trace contextRef="#ctx0" brushRef="#br1">21197 10895 8607,'0'-13'2000,"6"1"-1957,3 3 1,4-1-763,5 6 0,4-5 231,8 5 1,0-1 101,5 5 0,1 0 29,8 0 357,-3 0 0,16-11 0,-2-4 0</inkml:trace>
  <inkml:trace contextRef="#ctx0" brushRef="#br1">21645 10882 7912,'-8'0'2,"-1"0"0,-1 0 439,-2 0 653,-1 0-673,11 0-301,9-6 0,10-1 0,5-6-53,1-1 1,-3 0 0,1-2 0,-1-2-120,1 2 1,-9 1 116,1 2 0,-4 0-3,-1 0 1,3 4-80,-7 0 0,-1 6 46,-7-1 0,-5 3 0,-9 2 0,-2 5 38,-1 7 1,-4 2 4,3 7 0,2 0-137,-2 4 0,10 0 0,1-1 1,3-1-253,5-2 1,3-2-107,5 2 1,8-3 60,9-6 0,4-1 89,5-3 1,4-2-856,9-3 531,-3-2 365,4 4 1,12-36 0,5-6-1</inkml:trace>
  <inkml:trace contextRef="#ctx0" brushRef="#br1">22106 10777 7912,'0'-14'0,"-4"1"155,0 0 1,-2 0 772,1 0-138,4 0 336,-5-1-828,6 7 1,6 7-68,3 9 0,2 3-166,3 1 0,-3 6 108,-2 3 0,3 3-312,-3 1 1,-2-4 169,2 0 0,-6-2-380,1 2 1,-3 2 86,-1-7 0,0 1 8,0-5 1,0 0 257,0 0 635,0-5-431,0-2 1,5-12-102,-1-3 1,2-9 19,-1-4 0,-3-4-124,7-5 1,0 3-388,4-2 1,0 2 9,1 2 0,-1 1-280,0 3 1,0 3 188,0 6 1,0 5-649,1 4 1113,-1 2 0,23 26 0,7 5 0</inkml:trace>
  <inkml:trace contextRef="#ctx0" brushRef="#br1">22568 10803 7912,'-8'9'776,"4"-1"-148,-3 1 0,5 4-140,-2 1 0,-2-1-50,1 0 0,1-4 18,4 0-250,0-1-37,0 5 1,0-4-115,0 0 0,6-6-302,3 1 0,2-4 163,3-4 1,0-5-290,4-8 1,-2 1 174,6-6 1,-6 0-32,1-5 0,0 1 180,0 0 1,-7 5 294,4 3 0,-6 4-173,1 1 1,-2 4 233,-2 0-260,-4 6 0,5 3 32,-6 9 1,0 4-110,0 5 0,0-2-44,0 6 1,0-2-135,0 2 0,2 2 116,2-7 0,3 1-93,6-5 1,2-1 72,3-4 1,-1-2-8,10-6 0,-4 0 58,8 0 0,-3-10-28,-2-3 1,2-9 128,2 0 1,-6-3 18,2-1 1,-8-1 110,-1 1 0,-2 0 23,-2-1 188,-5 7 125,-3 1 493,-10 11-899,-3 3 0,-4 10 71,4 4 0,-3 4-239,7 5 1,-5-2-79,5 6 0,0-6-85,4 2 1,0 1 80,0-2 1,0 1-44,0-5 0,5 0-104,4 0 1,4-4-99,5 0 1,-2-6-159,6 1 1,0-2 182,4-2 1,1-6-67,-1-3 1,0-4 129,1-5 1,-1 2 119,0-6 0,1 0 15,-1-4 1,-1 4 56,-3 0 1,-7 7 215,-7 2 0,-5 0 149,3 12 1,-7 1-147,-4 8 0,-2 9 59,-6 0 1,1 2-38,3-1 1,-2-4-92,2 4 1,3-3-35,1-2 1,4 0-15,1 0 1,0-4-48,0 0 0,1-6-164,4 1 0,2-3-9,6-1 0,1-1 42,-1-3 1,6-5 189,3-9 0,-3 4 0,-2-4 0,2-1 0,-1 1 0,4-1 0,-5 2 0,1 4 0,-5-1 0,-4 3 269,0 6 484,-6 1 25,3 4 0,-8 6-300,-2 3 1,-4 7-11,-5 1 0,0 2-114,0-1 0,0-3-130,-1 2 0,3-2-39,2-2 1,-1-4-1,5-1 0,1-3 125,4 4-298,-6-6 0,6 2-193,0-5 0,2-5 107,6-4 0,3-3-22,6-1 0,-1-6 86,6-3 0,-1-3 28,1-1 0,3-1 65,-3 1 1,-2 1 123,2 3 0,-6 5-50,2 8 0,-4-1 195,-1 5 1,1 2-296,-1 8 0,-4 2 94,-1 6 1,-3 6-336,4 3 1,-7-1 18,3 1 0,1 0 30,-2 4 1,0-4-49,-4 0 1,5-5-228,-1 5 0,2-10-38,-1 1 0,-3-4-141,7 0 1,-4-3-235,3-6 1,-3 0 44,4 0 778,-1 0 0,6-36 0,-1-7 0</inkml:trace>
  <inkml:trace contextRef="#ctx0" brushRef="#br1">23569 10381 7912,'-13'-14'0,"-1"-4"0,6 3 919,-1-2-803,6 2 1,-3 6 938,6 1-944,0 5 1,2-2-351,2 10 0,0-2-145,10 5 0,-4 1-407,7 4 0,-1 1 791,2-1 0,32 29 0,-19-17 0,1 0 0</inkml:trace>
  <inkml:trace contextRef="#ctx0" brushRef="#br1">24346 10645 7912,'18'-6'0,"-1"-3"0,-1 2 332,-7-2 335,-3 6-172,-6-9 0,-6 11 550,-3-3 0,-4 2-669,-4 2 1,-8 2-93,-6 2-196,0 3 1,0 2-1,1 1-28,0 5 0,3-2 0,2 5 0,3-4-236,4 0 1,4-1-98,0 0 1,6 0 38,-1 0 1,7 0-399,2 1 485,6-7 1,9-1-1,2-6-240,5 0 1,8 0 142,0 0 0,3-6 81,-3-3 0,0-4 162,5-5 0,-6 4-27,2-4 1,-8 4 206,-1 0 1,-6 1 9,2 0 199,-4 6-309,-6 1 1,-4 6-2,-8 0 0,1 6 352,-6 2-257,0 4 1,-2 1-327,2 1 0,3-1-26,6 0 1,0-4-36,0-1 1,6-3 67,3 4 1,2-6-91,2 1 0,5-4 192,0-4 1,5-4 19,-1-5 1,3-2 15,1-2 0,1-5-64,-1-9 1,2 0 150,2-8 0,-3 2 10,-1-7 0,-1-1 63,-7 1 0,-1 5 105,-4 3 0,-5 9 233,-4 0 1,-2 11-81,-2 7 1,-2 6 83,-2-1 1,-4 8-308,-5 5 0,-4 4 101,-1 5 0,-1-2-297,1 6 1,2 1-41,-6 8 1,6-2-117,-1 7 1,2-6 18,2 5 0,4-1-192,0 1 0,6 2 154,-1-6 1,3 1-16,1-1 0,1-5-104,3 0 1,8-5 55,6-8 1,5-4-77,-1-1 1,7-5 30,2 2 0,4-10 9,-4-3 0,6-6 52,-2-3 1,-2-5 30,2-9 0,-5 2 28,0-6 1,-6 4 102,-2-4 1,-8 7 344,0 2 0,-7 1-161,-7 7 1,0 5 573,0 4 1,-6 6-255,-3-1 1,-4 4 13,-4 4 0,1 4-131,-6 5 1,5 2-100,0 2 0,-2-1-39,1 6 1,5-4-93,4 4 1,2-6-269,-2 1 0,3 2 120,6-1 1,2 0-267,2-5 1,8-2-94,6-2 1,5 1-270,-1-5 0,3 4 82,1-5 0,0 0-365,1-4 0,-1-1 971,1-3 0,5-27 0,1-12 0</inkml:trace>
  <inkml:trace contextRef="#ctx0" brushRef="#br1">24847 10342 7910,'-13'-13'0,"-1"-5"1199,1 0-952,6 1 0,8 4 420,12 0 0,7 4-280,6 0 0,2 6-503,2-1 0,4 2-126,6 2 0,-1 0-329,1 0 571,-7 6 0,11 1 0,-3 7 0</inkml:trace>
  <inkml:trace contextRef="#ctx0" brushRef="#br1">8458 12819 7935,'0'-14'-150,"0"1"0,0 0 1,0 0-1,0 0 1,0-2 654,0-3-357,0 4 0,0-5 0,-2 6 1,-1-1-1,-2 1 0,-3 2 0,-2 0 399,-2 3 0,-1 0-344,0-1 0,-2 4-60,-2 5 1,1 1-96,-6 3 0,0 10 106,-5 8 0,1 4-168,0 5 66,-1 2 0,3 2 0,2 1 28,4 0-131,3 2 1,8 2 0,3-2-1,2-3 1,4-4-192,2-3 1,9-7 306,9 1 0,5-7 30,3-2-101,-2-5 1,10-8 0,-3 0-8,3 0 6,2-6 1,-2-2-1,-2-6 24,0-4-44,-7 4 0,3-11 1,-7 4-9,-3 1-17,-3-5 0,-12 10 45,-2-2 177,-4 8 0,-2 3-115,-4 6 0,-2 6-19,-6 3 0,0 2 112,-1 2 1,6 5-56,-1 0 1,4 1-96,-3-2 0,5-2 57,-2 2-38,4-2 0,2-3 8,4-3 1,4 1-10,8-6 0,2-1-8,3-7 1,3-5-9,-3-9 1,3 2-47,1-6 0,-5 0 60,-4-4 0,-2 4-42,-2 0 1,-1 2 192,-3-2 294,2 3-390,-9 5 1,4 9 100,-6 5 1,0 7-70,0 10 1,-5 5 110,1 9 1,-1-2-85,5 7 1,0 3 34,0 5 0,0 7-88,0 2 1,0 0-237,0 4 0,5 3-23,-1 1 1,5-1 156,-5 2 0,1-8-69,-5-1 0,0-8 53,0-10 0,0 2-126,0-7 0,0 0 176,0-8 1,-6-5-49,-3-8 0,-3 1 138,-1-5 1,0-1 3,0-4 1,-5 0 295,1 0 1,-2-7-326,1-6 1,4-2 96,-4-7 0,3 0-46,2-4 1,4-1 18,1 1 1,5 0-424,-2-1 0,4 1 155,1 0 1,6 4-681,2 0 0,4 6 17,1-2 0,0 8-287,1 1 1,3 6 313,1-1 762,-1 2 0,20 14 0,5 3 0</inkml:trace>
  <inkml:trace contextRef="#ctx0" brushRef="#br1">9578 12950 7964,'-13'0'68,"-1"0"0,1 0 0,0 0 677,0 0-129,6 0 1,2 0-400,10 0 1,2 0-1,7 0 1,4 0-259,4 0 0,7 0 92,2 0 1,7 0-85,2 0 0,-5-4-128,4 0 85,-2-7 0,1 10 1,-2-5-416,0 0 343,-7 5 0,2-11 0,-8 5 0,-4-2 0,-3 0-168,-4-1 0,-8 2 229,1 0 1,-5-1 0,-5-4 95,-3 0 1,-4 4 311,-1 0 0,-1 6-136,1-1 1,2 1 715,2-2-488,-3 4-60,11-5 1,-5 8 51,6 2-196,0 3 1,1 6 0,2 1-39,2-1 0,5 1 16,-1 4 0,-2-3-374,2 2 0,-6 2 125,1-1 1,-3 5-586,-1-1 1,-1-3 32,-3-1 1,-4 1-257,-5-2 1,-4 1 252,-1-5 617,0 0 0,-1-35 0,-1-8 0</inkml:trace>
  <inkml:trace contextRef="#ctx0" brushRef="#br1">11633 13043 7964,'-13'-5'-144,"1"-1"1,2 0-30,1 1 323,6 0 0,-4 1 0,4-2 0,-2-1 1,2-5-1,3-3 1832,5-2-1741,2-1 1,8-1 0,2-3-273,5-3 0,3-1 1,2-2-1,-1-1-293,0-2 1,-4 0-249,0 5 0,-4 0 278,4-1 1,-11 7-195,3 2 0,-11 5 122,-3 4 0,-6 14 244,-8 8 1,-3 9 257,-1 0-168,1 3 0,8 5 1,2 1-1,1-2 1,3-1 303,1-1 1,2-1-47,0 0 1,6-4 501,3 0-533,9-6 1,-2 3 0,4-6 354,-1 1-500,5-1 0,-5-4 0,3-2 28,-5-1-77,4-2 0,-7 1 1,4-1-520,-3-1 98,-2-2 0,-4-1-495,-1 0 539,-5 0 0,5 0 24,-4 0 0,2-1 352,3-3 0,2-4 0,26-23 0,-17 14-14,16-9 1,-16 12-39,-7 6 0,0 0 560,1-1 0,-6-1-191,1 6 1,-4-2 146,3 2 1,-3 1-1,3-6 0,-5 4 45,2-3 0,1 3-211,-2-3 0,5 3 59,-5-4-205,1 1 1,-4-6-121,3 1 0,-2 4-158,2 1 0,-2 3 124,-2-4 0,-2 5-24,-2-5 0,1 6-17,-6-1 0,0 4 41,-4 4 0,0-1 8,0 6 1,0 1 25,0 8 0,1-2-44,3 6 1,-1-4-118,5 3 0,-3-3 33,3 4 1,1-6 55,4 2 1,1-4-250,4-1 1,3 1-29,10-1 1,4-6-110,9-2 1,4-4 50,9-1 1,3-6-21,5-3 1,1-8 53,0-5 0,-5-4 377,0-5 1,-11 3 10,-2-3 0,-12 2-145,-5-2 0,-9 8 495,-5-4 1,-8 10 61,-5-1 0,-9 8 237,-3 1 0,-6 6-261,-4-1 0,4 4 61,-4 4 0,3 4-85,2 5 0,-1 0-225,1 0 1,6 2-125,2 2 0,5-1 112,4 6 0,-1 0-532,5 5 1,1-5 25,4 0 1,10-6-103,3 1 1,9-2 205,0-2 0,3-6-19,2-2 0,0-4 127,4-1 1,-3-7 73,3-6 0,-4-6 61,0-8 1,-7-5-51,-2-3 1,-2-4 173,2-5 0,-5-2 82,0-2 1,-6-2 35,-7 6 0,0 2-12,0 7 0,-1 4 165,-4 9 0,2 4 110,-5 10-223,-1 2 1,-3 13-275,3 6 0,-1 3 164,6 11 1,-5-2-262,5 10 0,-2-4-118,1 4 0,4-2-104,-4 2 1,4 4 44,1-4 1,0-2-113,0 2 1,1-5 105,4 0 1,2-6 12,6-2 1,6-8-61,3 0 1,0-7 24,5-7 1,-2-2 171,10-2 1,-6-5 5,2-8 0,1-8 142,-1-6 0,-4-5-46,0 0 0,-10 4 117,5 1 1,-6-1-77,-2 2 1,-6 3 121,1 5 1,-6 11-90,1-3 0,-4 10 2,-4 0 1,1 2 627,-6 2 1,1 7-234,-6 7 0,6 0-87,-1 8 1,0 0-243,-4 4 0,6 1-215,2-1 0,4-4 104,1 0 0,0-1-97,0 1 1,1 1-236,4-5 0,2-1 106,6-4 0,2-4-99,2 0 0,4-6 43,5 1 0,0-5 101,1-8 1,-1-1 98,0-12 1,-1 0 94,-3-5 0,-3 1-69,-5 0 0,-1-1 22,0 1 1,-1 0 256,-4-1 1,-2 7-64,-6 2 0,0 4 711,0 0-607,0 7 1,-6 1-122,-2 6 0,0 6-85,-1 3 1,5 8 8,-5 5 1,5-1-92,-5 1 1,6 0-238,-1 4 1,2-1-466,2-3 1,6 1 311,3-5 1,4 4-606,5-4 0,-2-1 217,6-4 1,1-5-343,8-4 1118,-3-3 0,39-24 0,-32 8 0,0 1 0</inkml:trace>
  <inkml:trace contextRef="#ctx0" brushRef="#br1">13728 12766 7964,'-14'0'-173,"1"0"-123,0 0 0,0 0 402,0 0 0,4 1 407,0 4 0,2-2-146,-2 5 0,2-3 114,2 4 1,4-5-328,-4 5 1,4-5 195,1 5-379,6-6 0,6 3 4,5-6 1,5-6-18,-4-3 1,5-8 129,-1-5 1,3 1-48,1-1 1,1 0 12,-1-4 0,-4 4 5,0 0 1,-6 7-85,2 2 1,-8 1 160,-1 8-337,-6 0 1,2 9-129,-5 4 1,0 9-155,0 4 0,2 3 148,2 1 1,4-1-31,5-3 1,4 1-77,1-5 1,10-2-3,-2-7 1,9-3 442,0-6 0,3 0 0,2 0 0,-1-11 0,1-2 0,-6-9 0,-4 0 0,-3-4 0,-5-5 0,-3 2 54,-6-6 0,-6 7 130,-2 2 1,-5 1 250,-5 7 1,-4 1 299,-8 3 0,-2 3 93,-3 2 1,-3 3-316,3 6 1,-3 6-226,-1 3 1,4 4-126,0 4 0,6 0-139,-2 4 0,4 1 80,0 5 1,3-1-178,2 0 0,3 1-40,6-1 1,0-4-145,0 0 1,7-6 16,6 2 0,7-9 92,6-5 0,0-3-75,1-1 1,-1-5 127,0-4 0,1-9 56,-1-4 1,0-9 37,1-4 1,-2-3 13,-4-1 0,-1-5-12,-7 0 0,0-6 0,0 2 1,-4 7 273,0 1 1,-6 14-81,1 0 0,-4 14 432,-4 3-435,2 6 0,-10 11-145,4 5 1,0 6 6,-1 7 0,2 2-178,-2 3 1,2 1-53,3 3 0,2 3-340,-2-3 1,2-1-201,2 1 1,0-6 278,0 2 0,6-3-16,3-2 0,4-5 10,5-4 1,2-4 104,7-4 1,5-3 337,3-6 0,3-1 0,1-4 0,1-8 0,0-9 0,-1-4 0,1-5 0,-7 3-87,-2-3 0,-6-1 87,-8 1 0,0 1 267,-13 3 1,0 7-42,-4 2 0,-6 5 854,-2 4 0,-5 4-299,-5 5 1,-3 1-203,-5 3 1,0 5-414,-1 9 1,4 2 0,0 7 0,-1-1-113,5 0 0,-1 1 18,2-1 1,5 0-37,4 1 1,6-2-203,-1-4 0,2 0-260,2-3 0,6-8 159,3 3 0,4-9-89,5 1 0,2-5 147,7-5 0,-1-3 59,0-10 1,-1-2 201,-3-7 1,3-1-99,-3-2 0,-2-3 75,2-2 0,-6-1 17,2 5 0,-8 5 315,-1 4-30,-6 6-67,3-3 0,-12 17-183,-3 6 0,2 8-56,-2 6 1,0 2-273,-4 7 0,0 0-47,0 4 190,5-3 1,-2 4-1,6-6-356,1 1 1,1-2-174,2-3 1,2-3 184,2-6 1,5-1 38,9-4 1,2-2 408,6-6 0,2-6 0,3-2 0,1-10 0,3-4 0,1-8 0,2-6 0,0-3 0,1 1 0</inkml:trace>
  <inkml:trace contextRef="#ctx0" brushRef="#br1">15295 12595 7964,'-8'11'-335,"-1"-2"0,1 3 431,0-3 0,-4 2 205,3 2 1,-3 1-145,-1-1 0,5-4-5,-1-1 1,4 0 398,-3 0-115,5-2-102,-3-6 1,12-6-205,2-2 1,4-5 12,1-5 0,5-3 4,-1-5 0,5 0-115,-4-1 0,4 3 28,-5 2 0,1 3 78,-5 5 1,5 1-233,-1 0-51,1 6 0,-5 2-46,0 10 0,-4 4 12,0 8 0,-2-1-163,2 6 0,3-1 59,-4 1 0,4 1-205,1-5 310,0-1 0,5-10 1,1-2-69,2-4 0,1-1 179,4 0 0,-4-10 103,0-3 0,-5-11 172,5-2 1,-4-2-25,4-7 1,-6-4 140,1-5 1,-2-2-81,-2 2 1,-1 8 46,-3-4 0,1 11 1623,-6 3-1312,1 11 0,-7 9-167,-2 6 0,-2 12-272,-3 5 0,-2 8-137,2 6 0,-1 3 30,1 5 0,-1 1-227,5-1 1,-4 1 47,5-1 1,0 1-201,4-1 1,1-1-477,3-2 1,1-6 314,8-8 0,-1 2-518,10-7 0,0-5 13,4-8 988,0-2 0,24-49 0,-22 18 0,0-1 0</inkml:trace>
  <inkml:trace contextRef="#ctx0" brushRef="#br1">15822 12476 7964,'-13'-9'280,"0"0"351,0 1-290,5-5 1,3 4 275,5 0 0,7 6-720,6-1 0,6 2-68,7 2-58,7 0 1,0 0 0,5 0-657,-2 0 885,2 0 0,25-6 0,-25 3 0,0-1 0</inkml:trace>
  <inkml:trace contextRef="#ctx0" brushRef="#br1">17469 12450 7983,'0'-13'0,"0"-2"-94,0-3 0,0 4 1,0-5-1,0 0 381,0-3 1,0-9 319,0-4-429,6-3 1,0-2-1,4-1 300,-1-3-275,0 9 0,4-3 1,-2 13-1,-2 3 253,-4 5 0,-4 9-255,-1 8 0,-7 14-124,-6 12 0,-5 6 22,-4 8 1,-3 1-1,3 3 1,-3 5-5,-1 7 1,4-2-125,0 3 1,7-7-35,2-2 0,6-4 1,7 2-1,0-5-173,0-8 1,12-9 110,5-7 1,11-8 53,3-5 1,5-5-54,0-8 1,2-1 74,1-12-43,1 0 0,-2-10 0,-2-3-159,-1-3 145,-5-2 1,2 5-1,-6 1 45,1 2 1,-8 3-109,-6 7 130,-6 3 163,-7 11 0,-6 8 161,-2 9-196,-4 9 0,3 2 0,0 7 22,-1-1 0,-2 0-81,-1 1 0,6-2 26,2-3-55,4 2 1,1-5 0,1 3-169,4-4 1,4-8 84,8-1 1,1-6-215,8 1 285,-3-2 0,16-8 0,-6-4-49,1-6 0,4-5 137,-3-5 0,-3-1-31,-1 1 0,-9-5-21,-4 1 1,-4-6 30,-1 6 1,-7 0 91,-6 8 0,-7 3-78,-11 6 17,-2 0 1,-11 6-1,-1 2-414,-2 4 230,-1 1 1,1 6 0,4 3-181,2 2 1,3 4 77,3 2 0,9 0 27,8 5-112,4-6 0,8 7 0,8-5-1972,10-2 1794,7-2 462,13 0 0,8-13 0,13-4 0,3 0 0,-12 1 0,0 0 0,0 0 0,0-1 0</inkml:trace>
  <inkml:trace contextRef="#ctx0" brushRef="#br1">18602 12357 7983,'32'-13'0,"-5"-1"182,-1-4 1,-7 8 361,-10-3 0,-3 7-69,-6-3 0,-2 6 162,-2-1 0,-9 2 99,-9 2-498,-3 0 1,-3 2-1,-3 2 16,-4 5 0,-2 3-136,2 1 0,3 4-174,6 1 0,-1 5 2,1-1 0,6-1-306,2 1 0,5-2 48,4 2 1,3 2-232,6-7 0,3 4 32,6-8 1,7 1 156,15-9 0,2-1 75,7-4 1,0-1 107,-1-4 0,-1-8 146,-3-9 0,3-3-32,-3-1 1,-2 0 196,-3-1 1,-3 1-10,-5 0 1,-8 4 163,-5 0 1,-6 10 1,1-1 1,-4 8-92,-4 1 0,-3 4-51,-6 4 1,-1 4-154,1 5 0,4 5-251,1-1 0,3 6 59,-4-1 0,7-1-224,-3 1 0,10-6 80,3 2 1,10-4-167,4-1 0,9-1 57,4-3 0,9-3 164,4-6 1,5-2 278,4-2 0,-2-3-152,7-7 1,-11-5 151,2-3 0,-9-7 0,0-2 1,-11-4 48,-6 5 1,-8-1 205,-11 4 1,-2 1 299,-6 0 1,-10 7-269,-3 6 1,-11 1-28,-2 7 1,-2 1 325,-7 4 0,1 1 50,-1 4 0,-1 2-342,5 6 1,-1 5-167,1 0 1,8 3-174,-4-3 0,10 5-4,-1-1 0,9-1-170,5 1 1,4-2 70,4 2 1,5-3 51,9-5 1,7-3-102,5-2 0,7-3 62,-2-6 1,3-6 58,2-3 0,-1-8 64,1-5 1,-1-5 17,1-3 1,-7-6 30,-2-7 0,-5 0 11,-4-5 0,-3 1-59,-5-1 0,-7 4 15,-3 9 1,-2 4 230,-2 9 0,-6 4 516,-3 10-174,-3 2 0,-1 13-250,0 6 1,0 6-84,0 8 1,0 0-108,-1 4 1,7-2-20,3 7 0,-2-1-239,1 4 0,1-4 26,4 0 1,2 1-253,2 3 0,-1-5-64,6-3 1,-1-4-214,6 0 1,-1-2 14,0-3 1,4-5-426,1-8 0,4-3 1034,-4-6 0,34-47 0,-23 18 0,-1-1 0</inkml:trace>
  <inkml:trace contextRef="#ctx0" brushRef="#br1">19880 12384 7983,'-7'-6'1008,"-1"5"-504,4-4 186,2 4 1,-5 1-204,3 0-905,2 0-654,-4 0 1072,1 0 0,-9 17 0,-6 5 0</inkml:trace>
  <inkml:trace contextRef="#ctx0" brushRef="#br1">15809 5362 7785,'7'-9'-910,"-2"0"1,-4 5 863,-1-5 1,2 6 44,2-1-23,-2 2 25,3 2-1,-5 0 0,-17 12 0,-5 3 0</inkml:trace>
  <inkml:trace contextRef="#ctx0" brushRef="#br1">15875 5230 7795,'0'-13'-206,"0"0"1,0 4 230,0 0 0,0 5 579,0-5-109,0 6 170,0-9-308,0 11 0,0-3-234,0 8 0,0 5-20,0 8 0,0-1 0,-1 6 0,-2 2-25,-2 1 0,1 0-158,4-3 1,0 2 59,0-2 0,0 2 0,0-1 0,0-2-361,0-2 1,0 3 208,0-5 0,0 1-227,0-5 0,1 0 1,2 0-856,2 1 512,-1-1 742,-4-6 0,-12-19 0,-2-10 0</inkml:trace>
  <inkml:trace contextRef="#ctx0" brushRef="#br1">15835 5006 7808,'-5'-7'-91,"2"-5"1,-6 3-814,-1-2 1103,4 3 0,-6-3 0,3 3 544,-2 1-547,-3-5-115,1 11 1,4-5 0,1 6 180,-3 0-180,0 0 1,2 4 0,0 2 0,-1 2-1,-2 2 85,-1 2 0,0 1-49,0 0 1,0 2-20,-1 2 1,1-1-36,0 6 1,1 0 0,2 4-1,3 1 36,1-1 0,-3 2-148,5 3 0,-1-2-34,5 6 0,0 0 75,0 5-32,0-7 1,6 8-1,3-4 11,3 0 23,1-1 0,0-1 1,2 0 21,2 2 0,-2-5 1,10-4 0,-3-7 2,3-2-25,1-2 0,0-1 0,1-1-29,-1-3 43,6-8 0,-4 2 1,3-8-30,-3-2 0,-2-3 23,0-6 1,-4-5-19,0 0 0,0-7 28,4-1 1,1-2 1,-1-7 1,-5 0 32,-4-4 1,-2-7 7,-2-2 1,-1 1 141,-3-1 0,-4 5-99,-5-1 1,-1 2 175,-3-2 1,-5 9-51,-9 0 0,2 1 11,-6 3 1,0 1-17,-4 3 1,4 7 85,0 2 1,1 4-207,-1 0 1,-1 1-132,5 0 1,-4 4-299,5 0 0,-1 7 183,5-3 1,0 4-1404,0 1 1131,0 0 1,1 1-328,3 4 0,-1 2-70,6 6 815,-1 0 0,23 24 0,4 5 0</inkml:trace>
  <inkml:trace contextRef="#ctx0" brushRef="#br1">17430 2977 7850,'-9'0'-335,"0"0"-268,-1 0 984,4 0 1,-6-1 0,5-3 1072,0-5-1154,1-3-188,6-1 0,4 0 0,2 0 255,1-1-291,2 7 1,4-3-1,-1 4 140,-3-1-211,2 4 0,-3-3 1,5 6-1,-1 1-129,-4 4 0,-2 3 114,-6 10 0,0 3-239,0 5 241,-6 0 1,-1 1 0,-6-1 0,0 0 0,0 2-39,-1 3 0,1-8 48,0 4 1,4-10 109,0 1 0,7-8-74,-3-1 47,4-6 1,2 3-23,4-6 0,2 0 14,6 0 0,2 0 29,2 0 0,2 0-44,3 0 0,3-5-221,-3 1 1,-1-2 64,1 1 0,-5 4-432,5-3 1,-6-2 3,2 1 1,-4 1-191,0 4 0,-1-1 273,0-4 0,-4 2 439,-1-6 0,-22-40 0,-2-16 0</inkml:trace>
  <inkml:trace contextRef="#ctx0" brushRef="#br1">17522 2648 7850,'-15'-13'-109,"-2"0"1,2 0-164,-3-1 1,2 3 537,-1 2 1,5-1-10,-6 5 1,10-4 66,-10 5 0,6 0-98,-5 4 1,2 5-44,2 4 1,-5 4-23,1 5 1,-5 3-2,4 5 0,-4 5 101,5-1-185,-7 13 0,10-7 0,-5 13-20,0 0 0,8 3 1,0 2-1,3 3-59,5 4 1,2-2-1,1-2 1,6-4-73,3-5 0,8-3 133,5-5 0,3-6 35,1-4 1,2-8-67,3-4 0,-2-3 8,6-2 0,1-6-83,3-3 0,1-4 101,-1-4 1,1-9-49,-1-9 0,1-4 40,-1-5 1,-5-9-51,-3-8 1,-4-9-282,0-5 1,-7-3 282,-2-6 0,-9 2-2,-7 32 1,0 0-1,-2-38 0,-1 35 0,-2 1 1,-11-27 297,-8 9 0,-4 12-89,-5 14 1,2 6-244,-6 12 1,1 6 77,-1 2 0,1 5-671,4 5 0,2 6 138,-3 7 0,5 7-69,4 1 0,0 2 563,9 7 0,-2-3 0,11 8 0,1 5 0,1 5 0</inkml:trace>
  <inkml:trace contextRef="#ctx0" brushRef="#br1">18115 5784 7835,'0'-9'33,"0"0"193,0-1 39,0 4 0,0-6 235,0 3-1179,-6 3 501,4 1 0,-4 6-370,6 3 0,0-1 71,0 6 477,0 0 0,-5 39 0,-3 9 0</inkml:trace>
  <inkml:trace contextRef="#ctx0" brushRef="#br1">18128 6007 7835,'-6'8'-661,"4"3"0,-5-5 412,3 3 1,2 3 209,-2-3 0,2 2 0,1 3 39,-3-1 0,2 23 0,-4 7 0</inkml:trace>
  <inkml:trace contextRef="#ctx0" brushRef="#br1">18167 6271 7835,'0'7'-417,"0"5"482,-6-5 1,5 6 92,-3 1 0,2-6-366,2 1 1,-4-4-56,-1 3 105,1 1 1,4 4 0,-1 1 0,-2-1 0,-2 0 157,2 0 0,2 18 0,1 4 0</inkml:trace>
  <inkml:trace contextRef="#ctx0" brushRef="#br1">18207 6587 7835,'-6'7'0,"3"1"-231,-6-4 1,5-1 133,-5 6 1,5-6 427,-5 1-415,6 4-4,-9-1 1,9 5-479,-5-4 285,5 4 0,-3-5 281,6 7 0,17 5 0,5 1 0</inkml:trace>
  <inkml:trace contextRef="#ctx0" brushRef="#br1">18233 6785 7835,'-6'7'0,"3"0"-218,-5-2 174,5 2 8,-9 6 1,6 0 130,-3 1-236,3-7 0,2 5-24,0-4 1,-5 4-222,5 1 0,-1-4 61,5 0 325,0 0 0,0 4 0,0 0 0,2-1 0,2-3 0,-1 2 0,6-2 0,-6-2 0,1 2 97,-3 0 0,-1 4 493,0 0-348,0 0 1,0 1-147,0-1 1,0-4-192,0-1 1,0 1 72,0 4 0,0-4-703,0 0 530,-5 0 0,3 4 195,-2 0 0,2-6 0,2 5 0,0-5 0</inkml:trace>
  <inkml:trace contextRef="#ctx0" brushRef="#br1">18220 7233 7835,'-6'7'-7,"3"0"328,-6-2-58,7-4-266,-10 11-220,10-5 1,-8 2 70,6 0-689,-1-6 502,5 8 184,0-9 1,0 5 0,2-4-60,2 2 1,-1-1 213,6-4 0,-5 0 0,5 0 0,-6 6 0,9-5 898,-4 4-675,4-4 0,-3-1 567,0 0-424,-6 0 1,4 2 593,-3 2-728,-2-3-703,4 5 535,-6-6-64,0 0 0,-12-6 0,-3-1 0</inkml:trace>
  <inkml:trace contextRef="#ctx0" brushRef="#br1">15071 15045 7991,'-4'-9'-503,"-2"2"-1107,-1 1 1610,4 2 0,-3 4 0,18 6 0,2 1 0</inkml:trace>
  <inkml:trace contextRef="#ctx0" brushRef="#br1">15124 15071 7740,'-9'0'-979,"1"0"371,5 0 523,-9 0 1,10 2-47,-2 2 131,-3 4 0,11 40 0,-2 9 0</inkml:trace>
  <inkml:trace contextRef="#ctx0" brushRef="#br1">15150 15427 7385,'-7'0'-1259,"-5"6"1259,11 1 0,-9 6 0,5 1 0,-11 34 0,2 9 0</inkml:trace>
  <inkml:trace contextRef="#ctx0" brushRef="#br1">15190 15796 8014,'0'13'-522,"-2"0"-102,-2 0 0,3-4 139,-4 0 485,-2 0 1,5 4 0,-3 0 0,0 0-1,1 1 0,-1-1 0,5 0 0</inkml:trace>
  <inkml:trace contextRef="#ctx0" brushRef="#br1">15203 16112 8014,'0'7'0,"0"1"0,0-4-643,0-2 427,-6 9 0,5-8 173,-4 6 1,4-5-286,1 5 119,0 0 0,0 0 64,0 0 1,0-5 144,0 5 0,0-5 0,0 5-76,0-6 205,0 9 1,0-10 442,0 7-171,0-6 108,0 9-211,0-11 0,1 10-10,4-7 0,-4 2-734,4-2 335,-4-2 111,-1 4 0,0-6 0,0 0 0</inkml:trace>
  <inkml:trace contextRef="#ctx0" brushRef="#br1">15203 14979 8024,'0'-13'-355,"-1"1"1,-2 2-1,-2 1-41,2-1 400,2 4 1,2 0 0,4 6 0,4 0 0,2 0-1,2 0-264,1 0 0,-1 0 260,0 0 0,35 12 0,9 3 0</inkml:trace>
  <inkml:trace contextRef="#ctx0" brushRef="#br1">15546 15019 8024,'0'-8'-1897,"-6"-3"1897,4 9 0,-4 8 0,6 9 0</inkml:trace>
  <inkml:trace contextRef="#ctx0" brushRef="#br1">15032 15085 8024,'-9'0'-924,"0"0"1,2-2 822,-2-2 84,3 2 0,8-4 0,2 6-30,5 0 47,-3 0 0,41 0 0,4 0 0</inkml:trace>
  <inkml:trace contextRef="#ctx0" brushRef="#br1">15190 15085 8024,'-9'-5'-38,"0"1"26,6-1-508,-8 5 450,9-5-53,-4 3 0,8-4 1,2 6-1,5 2-209,3 2 0,1-2 332,0 2 0,47 3 0,12 1 0</inkml:trace>
  <inkml:trace contextRef="#ctx0" brushRef="#br1">15532 15071 8024,'6'-13'-1105,"-3"6"990,6 2 0,-2 3 270,2-3-299,3 4 0,-5-5 1,6 6-1,2 0 144,3 0 0,17 5 0,9 2 0,5 0 0,1 0 0</inkml:trace>
  <inkml:trace contextRef="#ctx0" brushRef="#br1">16138 15071 8024,'9'-11'-504,"0"2"0,-5 2 504,5 2 0,0 4 0,22 7 0,4 8 0</inkml:trace>
  <inkml:trace contextRef="#ctx0" brushRef="#br1">16665 15098 8024,'0'-8'-1699,"0"1"1318,0 3 381,0 2 0,36-4 0,8 6 0</inkml:trace>
  <inkml:trace contextRef="#ctx0" brushRef="#br1">16929 15071 8024,'13'0'0,"0"0"0,3-1-607,-2-3 1,6 2-77,-7-2 294,3 2 389,-2 2 0,-1 0 0,0 0 0</inkml:trace>
  <inkml:trace contextRef="#ctx0" brushRef="#br1">15190 15164 8024,'-2'-9'-84,"-2"1"0,-3 1-76,-1 0 0,-2 2 781,6-3-731,-1 5 144,5-3 0,6 6 0,3 0-9,3 0-87,1 0 1,5 0-1,1 1-273,1 4 173,2-4 0,6 5 1,1-6-467,2 0 628,5 0 0,5 3 0,5 0 0,6 1 0,1-1 0</inkml:trace>
  <inkml:trace contextRef="#ctx0" brushRef="#br1">16283 15058 8024,'19'-6'-529,"0"0"-162,3-2 1,2 0 690,-7 4 0,5 3 0,-4-4 0,4 4 0,-5 1 0,1 0 0,24 6 0,8 1 0</inkml:trace>
  <inkml:trace contextRef="#ctx0" brushRef="#br1">17061 14992 8024,'13'0'0,"4"-4"-316,1 0 1,1-5-315,-1 4 0,-4 1 630,4 4 0,1-1 0,-2-4 0,7 4 0,8-5 0,9 6 0</inkml:trace>
  <inkml:trace contextRef="#ctx0" brushRef="#br1">17588 14940 8024,'13'0'-243,"0"0"1,0 0-850,0 0 1058,1 0 0,-1-5 73,0 1 0,0-1-113,0 5 0,2 0 96,2 0 0,-2-1-193,3-3 1,1 2 45,-2-2 125,7 2 0,31-15 0,16-5 0</inkml:trace>
  <inkml:trace contextRef="#ctx0" brushRef="#br1">18141 14874 8024,'6'-8'-818,"1"-2"409,6 6 368,0-6 0,1 8 105,-1-2 1,0-2 21,0 1 0,-4 1-288,0 4 202,-6 0 0,-9-12 0,-9-2 0</inkml:trace>
  <inkml:trace contextRef="#ctx0" brushRef="#br1">18022 12884 8028,'-4'-13'3,"-2"0"-491,-1 0 513,4 0 0,-3 4 1,6 0-1,0-1 306,0-2-178,0 5-431,0 1 1,0 8 147,0 2 1,0 3 0,0 6 0,0 1-175,0-1 0,0 0 31,0 0 1,0 5 272,0-1 0,0 1 0,0-4 0,0 3 0,0 0 0,0 1 0,0-5 0,0 1-3,0 4 0,0-3 0,2 2 1,0-2-8,3-2 0,-1 0 277,-4 0 0,0 2-126,0 3 0,0-4 0,0 4 0,0-4-48,0 0 1,0 0-170,0 4 1,0-2 88,0 6 1,0-5-139,0 5 1,0 0-150,0 5 0,0-1-110,0 0 384,0-5 0,6 27 0,1 2 0</inkml:trace>
  <inkml:trace contextRef="#ctx0" brushRef="#br1">18049 13662 8086,'0'14'0,"0"4"0,-5-3-558,1 2 0,-5-2 279,5-2 0,-5 2 287,5 2 0,-1-2 4,5 2 0,-4-1-116,-1 2 0,1-2 39,4 6 0,0-4 65,0 4 0,0-5 0,0 5 0,12 0 0,2 4 0</inkml:trace>
  <inkml:trace contextRef="#ctx0" brushRef="#br1">18049 14255 8046,'-5'14'0,"1"4"0,-5-4-520,5 4 0,-2-3 252,2-2 1,2 0 139,-2 0 0,-2 0 107,1 0 0,1 1-123,4-1 0,0 4 96,0 1 0,0 0 48,0-5 0,0 0 0,0 0 0,2 0 0,2 0 0,-1-1 0,6-3 0,-5 3 0,5-4 0,-6 4 203,1 1 1,2-4 128,-2 0-80,1 0 1,-5 4 170,0 0-303,0 0 0,0 0-50,0 0 1,0 1-108,0-1 1,0-4-277,0-1 0,-2 0 65,-2 1 248,2 2 0,-15-9 0,2 4 0</inkml:trace>
  <inkml:trace contextRef="#ctx0" brushRef="#br1">15664 16152 7876,'-13'0'-215,"4"0"0,0 0 0,-1 0 1,-1 0-1,-3 0 3,1 0 0,4 0 0,1 0 0,-3 0 328,0 0 1,-1 1-139,3 4 74,-3-4 0,10 9-282,-7-5 208,6 5 0,-7-7 1,5 6 21,2 1 0,8 7 0,2 4 0</inkml:trace>
  <inkml:trace contextRef="#ctx0" brushRef="#br1">15269 16389 7876,'-7'-6'-45,"1"4"0,1-5 101,1 3 66,0 2 1,5-5-1,3 4-232,5-1 0,4-1-34,5 5 0,-3-4-251,2-1 0,2 0-282,-1 0 677,5 4 0,33-5 0,14 6 0</inkml:trace>
  <inkml:trace contextRef="#ctx0" brushRef="#br1">15651 16349 7863,'7'-6'-16,"5"5"0,-5-5-9,7 6 1,-1-4 98,0-1 0,0 1-194,0 4 1,0 0 0,1 0-1,0 0-835,4 0 955,2 0 0,16 0 0,7 0 0,3 0 0,1 0 0</inkml:trace>
  <inkml:trace contextRef="#ctx0" brushRef="#br1">16376 16310 7863,'13'-6'0,"0"3"-221,0-6 0,2 6-374,2-1 0,-2-2 410,3 2 0,-2-2 185,1 1 0,2 4 0,3-3 0,3 1 0,-3-2 0,13 2 0,8-1 0,3-3 0,0 1 0</inkml:trace>
  <inkml:trace contextRef="#ctx0" brushRef="#br1">16955 16204 7863,'18'0'0,"-1"0"0,1-4-417,-5 0 1,0-1 158,1 5 0,-6 0 143,1 0 1,4-4 77,5-1 1,1 1 9,-2 4 1,4-1 26,5-4 0,36 4 0,8-5 0</inkml:trace>
  <inkml:trace contextRef="#ctx0" brushRef="#br1">17614 16165 7863,'19'-6'-316,"-4"5"-66,2-4 1,-2 4 199,-2 1 1,2 0 102,2 0 1,-1 0 106,6 0 0,-4-5-76,4 1 0,0-1-59,4 5 0,2 0 52,3 0 0,-2-4 48,6 0 0,-3-1-32,8 5 0,-9 0 39,4 0 0,-2 0 0,-2 0 0,0-4 0,-5 0 0,-1-1 0,-3 5 0,3-1 0,-3-4 0,3 4 76,1-4 0,2 0-85,3 0 0,-4-1-23,4 2 32,-3 2 0,22-27 0,5 0 0</inkml:trace>
  <inkml:trace contextRef="#ctx0" brushRef="#br1">18101 12779 7880,'-8'0'-409,"0"-1"-339,2-4 617,2 4 1,10-5 115,3 6 0,2 0 15,3 0 0,34 6 0,9 1 0</inkml:trace>
  <inkml:trace contextRef="#ctx0" brushRef="#br1">18339 12779 7894,'0'-9'-471,"0"0"-119,5 1 0,3-1 569,5 0 0,0 5 162,0-5-184,0 6 1,6-3 0,3 6 0,3 0 0,3 0 42,3 0 0,-3 0 0,11 0 0,7 0 0,0 0 0,0 0 0</inkml:trace>
  <inkml:trace contextRef="#ctx0" brushRef="#br1">18905 12713 7894,'13'-6'-680,"0"5"1,1-5 382,-1 6 0,-4 0 140,-1 0 157,1 0 0,4 6 0,0 1 0</inkml:trace>
  <inkml:trace contextRef="#ctx0" brushRef="#br1">19379 12713 7735,'6'-7'-552,"-4"1"538,4 6 1,-5-1-344,3-4 175,-2 4-320,4-5 502,0 6 0,18 12 0,12 2 0</inkml:trace>
  <inkml:trace contextRef="#ctx0" brushRef="#br1">19537 12740 7894,'-7'-8'-179,"-3"1"-260,5 2 197,-5 4 233,9-5-559,-11 6 247,11 6 321,-5-5 0,23 35 0,5 0 0</inkml:trace>
  <inkml:trace contextRef="#ctx0" brushRef="#br1">19590 12805 7894,'-1'-7'568,"-4"3"-419,4 2 0,-6 2-117,2 0 1,4 2-41,-4 2 0,2-1-243,-1 6 1,2 1-187,-2 8 348,3-4 0,1 10 0,0-5-730,0 1 819,0 2 0,17 28 0,5 6 0</inkml:trace>
  <inkml:trace contextRef="#ctx0" brushRef="#br1">19643 13280 7894,'-6'17'-269,"-3"1"1,2 4 107,-2-5 0,2 5 262,-2-4 1,-3 5-174,4-1 0,2 2-166,1-2 0,-1 2 107,2-2 1,0 3-260,4 2 390,0-1 0,11 12 0,4 3 0</inkml:trace>
  <inkml:trace contextRef="#ctx0" brushRef="#br1">19643 13938 7894,'0'14'0,"-6"-1"-63,-3 0 0,-3 0-131,-1 0 0,5 5 300,-1-1 0,1 5-101,0-4 1,-3 1-262,7-1 0,-2 2-53,2 6 0,2-4-260,-2 0 569,2 0 0,2 22 0,0 4 0</inkml:trace>
  <inkml:trace contextRef="#ctx0" brushRef="#br1">19577 14505 7748,'-6'13'-366,"3"0"397,-6 0 0,2 5 68,-2 0 1,-1 1-6,6-2 1,-5-2 111,4 2 1,-3 2-457,3-1 1,1 4 94,4-5 1,0 5-208,0-4 1,0 1 50,0-1 1,4-4 310,1 4 0,3-2 0,-3 1 0,5-2 0,-1 3 0,8 8 0,4 2 0</inkml:trace>
  <inkml:trace contextRef="#ctx0" brushRef="#br1">19590 14966 7894,'0'13'0,"0"0"0,0 0 0,0 5 19,0 0 1,0-1 143,0-4 1,-1 2 48,-4 3 1,4-4-38,-4 4 1,0 1-95,0-2 1,-4 5 2,5-4 0,0 1-219,4-2 1,0 0-68,0 5 1,0-6 112,0 1 1,0 2-115,0-1 1,0 1 24,0-2 1,0 0 103,0 4 1,1-4 1,3 0 1,-2 4 2,2 1 1,-2-2 152,-2 2 0,0-4-68,0 4 1,0-5 75,0 5 0,-5-1-81,1 1 0,-2-2-85,2-2 1,2-4 14,-2 4 0,1-4-329,-1 0 388,2-7 0,-15 5 0,2-5 0</inkml:trace>
  <inkml:trace contextRef="#ctx0" brushRef="#br1">18365 16020 7801,'-4'9'430,"-2"-2"644,-2-1-997,5-2 1,-2-2 0,6 1 0,5 1-760,7-1 1,2-2 487,7-1 0,5 0-265,9 0 322,2 0 1,1-4 136,1 0 0,6-9 0,6-2 0,4 0 0,1 1 0</inkml:trace>
  <inkml:trace contextRef="#ctx0" brushRef="#br1">19076 15980 7801,'9'0'0,"0"0"715,-6 0 110,9 0-456,-5-5 0,6 3 0,0-2-493,0 2 1,1 2-559,-1 0 0,1 0 135,4 0 326,-3 0 1,5 0 0,-2-1 220,4-4 0,20 4 0,6-5 0</inkml:trace>
  <inkml:trace contextRef="#ctx0" brushRef="#br1">19524 15954 7801,'-7'-7'-1416,"-5"1"1416,11 6 0,1-12 0,7-2 0</inkml:trace>
  <inkml:trace contextRef="#ctx0" brushRef="#br2">15124 15137 7994,'-4'-9'-269,"-1"1"0,1-1 1,0 0 150,-1 0 0,1 5 618,4-5-67,0 0 171,0-4-289,0 0 50,0 6-143,0 1-234,0 6 128,0 0-116,0 6 1,1 1 54,4 6 0,-4 6 0,3 3 0,-2 3 24,-2 1 1,1 2-15,4 3 0,-4 4 46,4 9-65,-4 3 1,1 11 0,0 4 118,3 2-288,-1 8 1,-4 0-1,0 2 234,0-3-4,0-4 1,2-3 0,1-1 3,1-1-67,0-12 0,-2 5 0,1-12 89,1-5-90,6-5 0,-4-2 0,5-2 24,-3-4 1,0-3-28,0-4 1,3-4-148,-7 4 1,2-9-115,-2-5 158,-2 4-256,4-7 460,-6 5-558,0-6 0,0-2-101,0-2 0,-5 1-816,1-6 850,-1 0 484,0-4 0,3-35 0,-4-9 0</inkml:trace>
  <inkml:trace contextRef="#ctx0" brushRef="#br2">15164 15058 8024,'-12'-9'-963,"2"2"294,1 1 874,6 2 0,-4 2 529,2-2-625,-2 3-2,0-5-3,1 6 10,6 0-18,0 0 1,6 0-3,2 0 1,6 4-43,3 0 0,-1 1 1,5-5-1,1 0 57,3 0 1,-1 0-29,12 0 1,-4 0-78,7 0 0,-1 0 0,11 0 0,2-2-133,4-2 0,4 3 107,3-4 1,2 4-1408,-3 1 1346,4-6 1,1 4-1,-2-2-81,-2 2 133,2 2 1,-10 0 0,5 0-907,-1 0 916,-9 6 0,6-4 0,-11 4-458,-1 0 478,-2-5 0,-2 5 0,-1-6-175,-3 0 190,-3 0 0,-10 0 0,-1 0 1126,-2 0-1102,-1 0 429,-5 0 0,-5 0-413,1 0 471,-6 0-425,3 0-63,-6 0-1139,0 0 446,-6 0 532,5 0 0,-7 1 124,4 4 0,3-4 0,-5 5 0</inkml:trace>
  <inkml:trace contextRef="#ctx0" brushRef="#br2">16771 15045 8024,'0'-9'-217,"0"0"0,0 5-771,0-5 1356,0 6-231,0-8 1,0 8 344,0-6-108,0 6-77,0-9-111,0 11 512,0-11 117,0 11-703,0-5 91,0 6-74,0 0-43,0 6 11,6 1 0,-5 6-31,4 0 1,0 0 35,0 1 1,4-1-13,-5 0 1,2 6-1,-2 3 0,-2 3-10,2 1 1,-2 6-6,-2 4 1,0 3-32,0 5 1,0 0-8,0 9 1,0-4-6,0 8 0,4-2-218,0-3 1,2 3 406,-1 2-187,-4-9 1,9 3-1,-4-13 106,1-3 1,-2 3-68,4-2 1,-6-4 69,1-2-99,-3-8 1,-1 3-1,0-4 39,0-1 1,0-1 13,0-6 0,-4 1 40,0-1-664,-7 0 172,10 0-525,-5-5 280,0 3-1395,5-9 932,-5 4 1063,6-6 0,12-12 0,2-3 0</inkml:trace>
  <inkml:trace contextRef="#ctx0" brushRef="#br2">15243 16428 8048,'-9'-4'-797,"0"0"1299,0-7 1,-4 8 89,0-5-44,6 5 167,-5-3-440,10 6 33,-3 0-48,5 0-122,0 0 0,5 0-2,4 0 1,4 0-143,5 0 1,2 0 5,7 0 0,4 0 0,2-2 1,4-1-51,4-1 1,9 0 105,2 4 0,2-2-171,8-2 1,1 2-1,6-2 1,1 2-166,-1 2 0,-2 0-65,-1 0 1,-3 0 179,3 0 0,-11 0 108,2 0-24,-2 0 0,-14 2 0,4 1-122,0 1 225,-10 1 0,4-5 0,-13 0-154,0 0 191,1 0 1,2 0 0,-1-2-29,-3-2-47,-8 2 1,4-4-1,-5 6 125,1 0 1,-1-1-59,-7-3 1,3 2 370,-3-2 0,-2 2-385,2 2 131,-6 0 0,8 0 135,-2 0-41,-3 0-89,6 0 17,-11 0-158,5 0 135,0 0-230,-5 0-160,5 0-317,-6 0-4347,0 0 4887,-6 0 0,5 0 0,-5 0 0</inkml:trace>
  <inkml:trace contextRef="#ctx0" brushRef="#br2">16889 16349 8031,'0'-7'1155,"0"1"-265,0 0-274,0 5-649,0-5 1,0 4-767,0-2-846,0 3 1645,0-5 0,-17 23 0,-5 5 0</inkml:trace>
  <inkml:trace contextRef="#ctx0" brushRef="#br1">15585 16336 7968,'0'-9'-1180,"0"1"1247,0-3 1,0 4 166,0-2-46,0 0-115,0-4 1,0 4 238,0 1 1,0-1 450,0-4-531,0 0 1,0-1 102,0 1 1,0 4-31,0 1-114,0 5 1,-1-8 0,-2 6 432,-2-3-824,1 5 61,4-3 61,0 6 0,0 2 0,0 2 8,0 5 88,0 9 0,0 4 0,1 8 0,2 6 1,2 3 46,-2 5 0,0 4 14,1 9 0,-3-1-225,4 5 1,1 1 148,-2 4 0,2-5-8,-2 1 1,-1-7-23,6 2 0,-5-8 8,5-5 1,0-8-99,4-1 1,-4-10 40,0 2 1,-2-10-9,2 1 1,1-4-50,-5 0 1,-1-6-79,-4 1 175,0-6-221,0 9-198,0-11 389,0 5 1,-2-7 10,-2-4 0,3 2-22,-4-5 1,-1-1 12,2-4 1,-6 4 91,1 0 0,2 0-96,-2-4 1,0 0 210,-4 0 0,4 0 1,0-1 1,2 6 306,-2-1-297,-3 0 0,7 0 92,-4 0 1,2 7 3,2-3-22,4 4-171,-11 7 1,10 5 52,-2 7 0,3 4-144,1-5 0,4 7 10,0-2 1,7 1 24,-3-1 1,4 2 7,1-7 1,5 1 11,-1-5 0,3-1 6,-3-4 0,-1-2-11,6-6 1,-4-1 15,4-4 0,-5-3-6,5-10 0,-6-3-2,2-5 1,-2 0-35,2-1 1,-8 7-87,3 2 1,-7 4-206,3 1-481,-7-1 63,4 7 719,-6 1 0,-11 47 0,-4 10 0</inkml:trace>
  <inkml:trace contextRef="#ctx0" brushRef="#br1">15045 14255 7923,'0'-14'0,"0"1"0,0 0-52,0 0 0,0 0 1,0 0 714,0-1-439,0 1 37,0 0 1,0 0 66,0 0 78,0 5 1,0 1-165,0 3-2,0 2 0,0-1-54,0 12-125,0 0 1,0 17 0,0 0 0,0 8 0,0 4 13,0 2 1,-1 4-117,-4 0 1,4 4 183,-4-4-358,4 0 1,1-6-1,0-2-118,0-1 0,0-5 1,0-1-1,0-6-463,0-5 1,0-8 231,0-1 1,1-6-436,4 1 999,-4-2 0,5-43 0,-6-10 0</inkml:trace>
  <inkml:trace contextRef="#ctx0" brushRef="#br1">15019 14492 7923,'0'-13'-495,"-2"1"366,-2 3 1,2 2 742,-2 2-150,2 4 0,2-6-137,0 2 1,-1 4 11,-3-4-164,2 4-204,-4 1 1,8 0-9,2 0 1,3 0 76,7 0 1,5 1 0,4 2-1,6 2-49,7-2 1,9-2 69,8-1 0,11-1-98,-27-2 1,1 1 0,6 1 0,1 1 0,2-2 0,1-1 0,1 2-1,0-1 93,-1 0 1,1 0 0,0 1 0,0 1-240,-1-3 0,0 1 0,2 1 0,-1 1 80,-1 0 1,0 0 0,-6 0 0,0 0-25,0 0 1,-1 0 33,31 0 0,-6 0 0,-9 0-402,-3 0 376,-7 0 0,-14 0 1,-11 0-98,-6 0 78,-8 0 1,-2 1 0,-8 2 25,-2 1 0,-4 1 130,-5-5 0,-1 0 213,-4 0 1,2 0-253,-6 0 0,4 0 560,-3 0 0,-1-5-512,-5 1 1,5-2 91,0 2 0,6 2-44,-1-2 1,-2-2 100,1 2 1,0-5 235,5 5-314,0-7 0,0 4 96,0-6 1,5 4 81,4 0 34,3 6-230,1-8 0,1 8-13,3-6 0,4 6 23,5-1 0,4 2-7,1 2 0,0 0-21,-5 0 0,0 6-11,0 3 1,0-2-87,0 2 1,-1 0 59,-3 4 1,1 4-148,-5 1 1,-1 1-143,-4-1 1,-1-2-173,-4 6 0,-8-2-17,-9 2 0,-4 1-906,-5-5 1359,3 5 0,-21-16 0,-10-5 0,-2 4 0,0 0 0</inkml:trace>
  <inkml:trace contextRef="#ctx0" brushRef="#br1">15493 13754 7944,'0'-13'-30,"0"0"91,0-1 485,-6 1 1,5 7-198,-4 6 1,4 8-343,1 9 1,0-1 158,0 6 1,0-4-229,0 4 1,1-5-4,4 5 0,-2-6-92,5 2 74,1-3 0,4-7-36,0 1 111,6 0 0,-7-3 0,4-5 0,0-7 0,-1-4-34,0-4 1,-2-8 42,0 0 1,-4-2 122,0 2 0,-6-3 4,1 3 1,2 3 94,-2 2 1,1 2 53,-5 2 205,0 0-417,-6 6 0,4 7 16,-2 8 1,2 10-78,2 4 1,0 7 99,0 2 1,0 4-203,0-4 1,5 7 24,-1 1 0,6 1-91,-1 4 1,-1-2 85,0 2 1,0-3-55,0 3 1,3-9 75,-7-4 0,0-5-94,-4-4 0,0-3 54,0-6 0,-1-1 27,-3-3 0,-4-3-10,-5-6 1,0 0 86,0 0 0,-2 0-10,-2 0 1,2-6 154,-3-3 1,5-4 256,4-5 1,-1 2-216,6-6 0,-1 5-141,5-5 1,6 1-201,3-1 0,7-1 90,2 5 0,5 1-728,-1 4 0,3 4 784,1 0 0,16 12 0,7 3 0,4-2 0,1 1 0</inkml:trace>
  <inkml:trace contextRef="#ctx0" brushRef="#br1">17140 15111 7902,'0'-9'-1000,"0"0"1034,0-1 0,0 3 153,0-2-99,0 6 108,0-3 21,0 0 0,0 3 126,0-5-246,0 5 1,1-3 119,4 6 1,-4-2 298,3-2-3,-2 3-327,-2-5 4,0 6-65,0 0 0,0 6-22,0 2 0,0 4 4,0 1 1,0 6-52,0 3 1,-4 5 11,-1 3 1,1 4 70,4 5-99,0 7 0,0 2 0,1 9 164,4 5-177,-4-4 1,9 7 0,-4-5-131,1 0 44,2 4 0,4-5 0,1 1-10,-1-8 76,0 1 1,-1-12 0,-2 4-7,-1 1 1,-5-10 11,5 4 0,-6-9 36,1-1-42,-2-2 1,-2-1 0,0-3 15,0-2 0,0 2-72,0-7 0,0 1 58,0-5 1,0-4 14,0 0-326,-6-6-438,4 2-103,-4-5 119,6 0-268,0 0 655,0-5 1,0-4-600,0-9 743,0 4 1,0-11 192,0 3 0,0-32 0,0-9 0</inkml:trace>
  <inkml:trace contextRef="#ctx0" brushRef="#br1">17179 15282 7903,'-6'-13'0,"3"4"0,-5 0 0,0 5 35,0-5 191,2 6 0,0-3-118,-3 6-84,3 0 1,-5 2 11,2 2 0,-1 4 0,-1 3 0,2 0 100,-1-3 0,4-3 128,2 4 129,-3-7-100,5 10 1,-4-16-226,6-1 0,0-5-11,0-3 1,5-6-1,1-3 1,1-3 95,3-1 0,-3 1-42,2 3 0,0-1-49,4 5 0,0 2-2,1 7-72,-1 3 1,0 2 0,2-1-2,2 2-49,-2 8 1,4 1 0,-5 5-275,4 3-116,-3-10 0,4 14 0,-6-10-83,0 4 1,0-3 534,0 0 0,18-30 0,4-2 0</inkml:trace>
  <inkml:trace contextRef="#ctx0" brushRef="#br1">17192 14465 7907,'0'-8'-1084,"0"-1"1332,0 0 0,0-4 431,0 0-493,0 5 181,0-3 102,0 9-358,0-4-37,0 6 1,0 2 51,0 2 0,0 3 0,0 8 0,0 1 81,0 2 0,0 7-176,0 1 1,0 0 0,2 5 0,1-3 26,1-2 1,1 1-104,-5-1 0,4-4 48,0 0 1,2-6 0,-3 2-29,2-4 42,5-6 130,-3-3 0,6-12 0,0-6 1,1-8 22,-1-4 1,-1-2-78,-4-4 0,4 2 0,-3-6 0,3 4-53,1-4 1,-5 5 51,1 0 1,-4 6-245,3 2 1,-5 11-480,2-3-323,-4 10 511,-1-2 0,0 8-855,0 2 972,0 3 0,0 6 0,0 2-675,0 3 1001,0-4 0,0 29 0,0-1 0</inkml:trace>
  <inkml:trace contextRef="#ctx0" brushRef="#br1">17495 14650 7925,'-7'13'681,"1"0"-63,6 0 1,0 5-306,0-1 0,0 5-226,0-4 1,0 4-26,0-5 1,0 5 0,0-3 0,0 1-488,0-1 0,0-2 259,0-4 0,5-4-1258,-1 0 287,0-6 1137,2 3 0,2-47 0,5-11 0</inkml:trace>
  <inkml:trace contextRef="#ctx0" brushRef="#br1">17206 14241 7951,'-8'-5'0,"-3"2"-53,2-6 980,3 6 501,-6-9-1424,11 11 0,1-5 0,10 6 324,6 0-437,-1 0 1,11-2-1,-1-1-874,4-1 720,2 0 1,-5 4 262,1 0 0,17 6 0,4 1 0</inkml:trace>
  <inkml:trace contextRef="#ctx0" brushRef="#br1">17693 14900 7968,'-6'-7'-541,"-1"1"349,0 0 1,-4-1 1127,7-6-585,0 5-26,4-3-84,0 9-2,0-10-28,0 11-236,0-5 0,5 6 0,4 0 1,3 0 102,1 0 1,0 6-94,0 3 1,5 2 60,0 3 0,1 3 0,-3 2 0,3 3 60,1 6 0,1 1-14,1 11 0,1-1-52,-5 14 0,-1 4-336,-4 13 1,-5 4 342,-6-35 0,0 1-67,-1-1 1,0 1 0,-2-1 0,0 1 0,-1 0 0,0 0-50,-2 2 0,-1 0 35,-1-2 0,0 0 0,-1 0 0,0-1 0,-10 30-109,0-6 127,-1-5 0,5-6 0,0-4-106,0-4 127,0-3 1,-2-6 0,-1-1 32,-2-2 0,-1-1-24,2-5 1,1-1 99,-6-3 0,4 3-3,-4-3 1,6-3-73,-2-2 1,-1-2-26,2-2 1,4-4 296,4 0 0,5-6-613,-5 1 215,6-3-261,-3-1 200,6 0 0,0-5-166,0-4 1,4-4 19,1-5 1,4 2 111,-5-6 0,5 6 84,-5-2 0,2-1 14,-2 2 1,-2-5 167,2 4 1,2 1-77,-2 3 1,1 1 221,-5 0 1,1 4 138,4 1-29,-4-1 0,5 0 65,-6 0-286,0 6 1,0-1-42,0 8 0,-1 5 98,-4 9 1,2-2-9,-6 6 1,5 4-134,-5 5 1,6-1-16,-1-3 0,2-1-74,2 1 1,0-3 128,0-2 1,2-1 9,2-4 0,4-6-14,5 2 0,0-9-79,0 1 0,2-4-34,2-1 1,2-7-107,3-6 1,3-2-98,-3-7 0,-1 0-287,1-4 1,-6 4 45,1 0 1,-3 6 485,-6-2 0,-8 9 0,-7 3 0</inkml:trace>
  <inkml:trace contextRef="#ctx0" brushRef="#br1">18181 16613 7973,'-9'-12'0,"1"2"0,1 2 94,0 3-25,4 0 0,-4 7 0,4 2 0,-2 6 1,1 6-1,-1 6 0,0 5 390,-3 3 1,4 0-232,-5 5 0,5 0-74,-5 5 1,6-5-159,-1 0 0,-2-4 92,1 4-113,1-12 1,4 6 0,0-11-112,0-2 218,0-7 1,0-9-59,0-9 1,6-4-1,1-5 1,2-5-8,0-6 1,4-5-169,4-6 0,1 1-32,-5-1 176,0 1 0,0 4 0,1 1 0,-1 3 1,-1 5 33,-4 3 0,3 11-5,-7-1 1,0 10 108,-4 3 0,5 11 28,-1 11 0,1 3-55,-5 2 1,0 5-121,0 3 1,0-1 5,0 1 1,4-6-17,0 2 0,2-8 15,-1-1 0,-2-6-20,5 2 0,1-5 0,4-4 0,0-3-11,1-6 1,-1-2 25,0-2 1,5-9 2,-1-9 0,5-3 25,-4-2 0,1-5 17,-2-3 0,-2 1 6,2-1 0,-2 7 21,-2 2 1,-4 1 291,0 8-81,-6-1 61,3 11 0,-6 2-305,0 10 0,0 4 87,0 8 0,0 2-193,0 3 1,0 3-63,0-3 1,0 3-183,0 1 1,0-4 90,0 0 1,4-6-360,0 2 133,7 2 1,-6-5-256,4 2 1,3-6-490,-3-2 1206,8-7 0,15-2 0,9-7 0</inkml:trace>
  <inkml:trace contextRef="#ctx0" brushRef="#br1">18918 16942 7973,'-6'-7'1233,"5"-5"-542,-5 11-80,0-5 0,5 13-280,-4 6 1,2 6-161,-1 8 0,3-1-85,-4 0 1,2 1-221,-1-1 79,2 0 1,-3 1 0,5-1-696,0 0 287,0-5 1,-5 2 0,1-5 0,1-2 462,1-1 0,14-14 0,3-2 0</inkml:trace>
  <inkml:trace contextRef="#ctx0" brushRef="#br2">16797 16863 8043,'0'-9'-181,"0"1"0,0-3 0,0 0 45,0-3 0,0 6 1,0-1 513,0-1 1,0 2 113,0-1-258,0 1 1,0-1 274,0 0-409,0 6 0,2-7 144,2 6-385,-2-1 324,3 5-86,1 6 1,-4 3 0,2 7 0,-2 4 0,-2 4 96,0 4 0,0 7-177,0 0 0,-2 6 97,-2-2 1,2 4-159,-2-8 1,2-1 104,2 1 0,0-6-116,0 2 0,0-9 26,0-5 1,0-2 7,0-2 0,2-6 11,2-2-10,-2-4 0,5-1 184,-3 0 0,-1-10-85,6-3 1,-2-8 15,2 4-68,3-7 1,-5 0-1,6-7 54,1 1-52,-1-3 0,0 5 0,2-4 13,2 0 0,-4 8-54,0-2 1,1 8-25,-6 1 0,0 6-562,1 3 211,-7 5 108,4-3 0,-6 12 0,2 3-700,2 2 441,-2 2 0,4 1 0,-6-1 25,0 0 1,0 2 512,0 2 0,-12 4 0,-3 5 0</inkml:trace>
  <inkml:trace contextRef="#ctx0" brushRef="#br2">16903 17074 8043,'-8'0'-94,"2"0"1,6 1 705,0 4 0,2 2-192,2 6 1,5 0-190,9 1 0,-2 0-104,6 4 0,-5-4-118,5 4 1,-1-3-51,1-2 0,3 0-292,-4 0 0,0 0-1055,1 0 1388,-6-5 0,9-2 0,-5-6 0</inkml:trace>
  <inkml:trace contextRef="#ctx0" brushRef="#br1">17601 15440 7718,'-2'-7'-353,"-2"3"517,3-4 37,-5 7-74,6-5-116,0 6 344,0 0-104,-6 0-165,4 0 191,-4 0 88,6 0-200,0 0 60,-5 0-37,3 0-39,-4 0-195,6 0 119,0 0 28,0 6 27,0-5-63,0 5-40,6-6 0,1 0 1,7 0-1,0 0 1,4 0 27,4 0 0,4 0-46,5 0 1,4 0 39,9 0-87,3 0 0,10 0 0,1 0 64,2 0-51,8 0 1,-1 0-1,5 0-1524,0 0 1551,-5 0 1,0 0 0,-7 0-181,-1 0 88,-2 0 0,-1 0 1,-4 0-18,-5 0 0,0-4 73,-3-1 1,-3-1-1,-2 2 1,-8 1 30,4-6 0,-6 5 14,-2-5 1,-2 5 5,-3-5 1,-3 6 719,-6-1 0,0-2-677,0 1 0,-5 0-47,-4 0-10,3 4 8,-5-5-9,4 6-14,-6 0 1,-6 0-163,4 0 155,-4 0-157,1 0 0,2 0 21,-6 0 1,4 0-339,-3 0 387,-1 0 0,-4 0-7,0 0 0,4 0 24,0 0 1,5 0 6,-5 0 0,4 0 133,-3 0-121,-1 0 257,-4 0-89,-1-6 1,3 3 78,2-6 0,2 6 2,2-1 331,-2-3-239,-6-1-34,0-5 1,-1 1 112,1 4 0,4-3 252,1 7-463,5-6 1,-7 7-60,5-6 1,-1 6-224,2-1 164,2 2-130,-3 2 1,6 2 104,3 2 1,4 2-80,5 3 0,6 2-28,3-2 0,3 2 94,1-3 0,0 3-41,1-7 0,5 5 19,3-5 0,-1 2-2,1-2 1,-6-2-24,2 2 0,-3-2-11,-2-2 1,-5 0-30,-4 0 43,-8 0 0,-3 1 96,-6 4-78,0-4 0,-12 11 211,-5-4 1,-2 4-61,-3 1 0,-5 2-42,-4 3 0,2 1-40,7 3 1,-3 2 14,3-2 1,3-1-150,2 1 0,2-5-219,2 5 1,4-6-248,0 2 0,7-3 38,-3-2 538,4 0 0,30-11 0,8-4 0</inkml:trace>
  <inkml:trace contextRef="#ctx0" brushRef="#br1">19893 15058 8028,'0'-13'-5,"0"0"0,0 0 0,0-1 216,0 1 408,0 0 1,-1 4-1,-2 1 62,-2-3 1,1 7-696,4 4 1,0 7 53,0 11 0,0 2 203,0 7-246,0 5 0,0-3 1,0 6-1,0 2 1,0 1-134,0 1 1,-4-3 123,-1-1 0,1-5-70,4 6 1,0-9 0,0 0-1,0-8-92,0-5 1,0 0-87,0-1 258,0-6 0,0-3 1,0-8-55,0-5 1,0-8-19,0-5 0,0-3 33,0-1-44,0-1 1,4-5 0,1-3 87,-2-3 0,2 3 1,1 0-1,0-2 145,0-1 1,3 0-54,-5 3 1,6 2 10,-1 7 0,-2 1 36,2 3-50,0 3 1,4 8 0,0 2 102,1 4-394,-1 4 0,0 1 0,0 0-81,0 0 0,0 6-226,1 3 0,-3 2-195,-2 2 1,1 5 219,-5 0 1,-1 1 113,-4-2 1,-1-1 366,-4 6 0,-31 24 0,-14 9 0</inkml:trace>
  <inkml:trace contextRef="#ctx0" brushRef="#br1">19880 15243 8012,'-13'0'-114,"5"-2"-251,4-2 542,-3 2 466,5-4-261,-4 6-212,6 0 0,3 0-203,6 0 6,0 0 0,16 0 0,-3 0-718,3 0 550,7 0 0,-4 0 0,4 0 195,0 0 0,19 6 0,11 2 0</inkml:trace>
  <inkml:trace contextRef="#ctx0" brushRef="#br1">20315 15374 8272,'-8'6'652,"4"3"1,3 3-117,1 1 0,0 4-312,0 1 1,0 5-245,0-1 1,0 3-132,0 2 0,0-2 126,0-4 1,0 3-1277,0-7 1301,0 1 0,0 1 0,0 2 0</inkml:trace>
  <inkml:trace contextRef="#ctx0" brushRef="#br1">1871 14992 8001,'-9'0'-273,"0"0"-11,-1 0 0,-2 0 1450,-1 0-572,6 0-284,1 0 5,6 0 489,0 0-653,6 0 0,1 0 11,6 0 1,2-4 49,2 0-211,4-1 1,5 1 0,2-2-1,1 0 1,4 0-1,0 3 1,-3-3 26,0 2 1,-2 0-184,-2 4 1,1 0 0,-2 0 0,-3 0-241,-5 0 1,-2 0-689,-2 0 779,-6 5 1,-1 3 0,-6 5 0,0 0-305,0 0 0,-10 0 608,-3 1 0,-18 1 0,-7 0 0,-2 3 0,1 0 0</inkml:trace>
  <inkml:trace contextRef="#ctx0" brushRef="#br1">1805 15085 8001,'-5'-14'0,"1"1"0,-5 3 144,5-3 1,0 7-17,4-7 1,1 2 293,3-2 0,4 5-116,5-1 1,2 6-144,2-2 0,-1 3-55,6-3 1,0 4-171,4-4 1,-4 4 71,0 1 0,-4 6-137,4 2 0,-6 4-30,2 1 0,-4 6 78,-1 3 1,-5-1-137,-4 1 0,-2 4 38,-2 5 0,-8 5-24,-5 0 0,-3 2 7,-10 1 1,1 1-53,-10-1 0,4-1 215,-4-3 0,5-2 165,0-7 0,3-6 249,5-2 1,3-9-18,6-5 317,6-2-164,1-2-223,18 0 1,-2 0-19,12 0 1,0 0-69,4 0 1,1 0-110,-1 0 0,5 0-199,-1 0 0,3 0-109,-3 0 1,3 0 109,2 0 1,1 0-41,-5 0 1,1 0-93,-1 0 0,-3-2-162,3-2 1,-8 2-60,-1-2 1,-6 2-843,2 2 1292,-4 0 0,-12 6 0,-4 2 0</inkml:trace>
  <inkml:trace contextRef="#ctx0" brushRef="#br1">922 14215 7940,'-19'13'10,"3"5"0,-4-1 1,-1 1-1,4-1 0,0 0 1105,6-6-473,6 2 0,1-13-384,8 0 1,4-7-1,5-12 1,1-7 240,4-8 1,4-5-271,9-5 1,-3-9-410,2-9 1,4-2 308,1-2 0,-19 31 0,0 0-14,0 0 0,-1 0 0,-1-5 0,0-1-159,-1 2 0,0-1 1,-1-4-1,-2-1 0,0 1 1,-1 0-1,-1 1 0,-1 0-218,-3 3 1,-1 2 0,0-23-481,-3 12 611,-6 10 0,-1 20 0,-6 6 0,0 7 0,-1 7-304,1 8 0,-1 1 120,-4 12 0,3 2 194,-2 6 1,4 5-1,2 9 1,4 6-101,1 6 1,2-2 61,4 3 0,1-3-917,4-1 1121,2-6 0,8 2 1,2-5 254,5-1-158,3-8 1,-3-3 0,0-5 379,1-1-320,-4-6 1,-1-5 0,-9-6 250,-5 1-187,-2-4 0,-2 6 0,-2-5 520,-2 0 1,-9 5-546,-9-3 1,-3 1-132,-2-1 0,-3 2-154,-1-2 1,2-3-302,7-2 0,-2 2-892,7-1-737,-1-1 1974,11-10 0,42-13 0,16-9 0</inkml:trace>
  <inkml:trace contextRef="#ctx0" brushRef="#br1">1436 14004 7894,'7'-6'429,"4"3"556,-7-5 0,6-1-495,-1-4 1,3 0-199,1-1 0,0-3-152,0-1 1,0-5-30,1 1 1,-1-2-194,0 2 1,-4-1 99,-1 6 1,-5-1-317,2 5 176,-4 5 0,-2 3-114,-4 5 0,-2 3 58,-6 5 1,0 5 151,0 9 0,-1 8-20,1-4 5,0 3 0,1-2 0,4-1-71,3 0 0,-1-4-24,2 0 0,1-4-177,7 4 0,4-6 1,5 1 1,6-8-204,3-4 0,9-4-173,4-1 0,4-6 688,5-3 0,-1-8 0,5-5 0,-13-15 0,2-9 0,4-4 0,0 0 0</inkml:trace>
  <inkml:trace contextRef="#ctx0" brushRef="#br1">1976 13767 7895,'-13'0'-261,"4"0"1453,0 0-748,1 0 1,-6 2-131,1 2 0,0 5-138,0 8 0,4-1-122,0 6 0,5-4 6,-5 4 1,6 0-254,-1 4 1,2-4 173,2 0 1,0-1-99,0 1 0,6-3-3,3-6 0,9-6-41,4-3 86,2-2 1,4-8-1,2-4-221,0-6 1,5-6 65,-4-9 1,6-3 109,-2-5 141,-3-12 0,3 1 1,-7-12-82,-3-1 0,-8-1-84,1-2 0,-8 6 466,-1 3-222,-6 15 0,3 5 0,-8 17 1442,-2 6-1047,-3 7 1,-5 13 87,3 3-391,-3 8 0,10 8 0,-7 9-146,-1 4 0,-1-2 52,2 8 1,-2 3-474,2 1 376,3 4 1,-4 0 0,5 0-305,3-4 0,0 2-130,2-6 1,6 0-7,3-5 449,2-11 0,7-5 0,1-14-100,2-5 1,0-5 189,6-8 1,2-2-120,-3-16 1,8-2 48,-8-11 0,4 1-16,-4-1 1,-5 1 125,-4-1 1,-2 7-228,-2 2 0,-4 5 59,0 4 221,-7 3 1,4 13-55,-6 6 1,-4 10-100,0 8 0,-5 6-10,4 3 0,-3-1 16,3 5 0,1-2-176,4 2 0,0-3 60,0 2-40,0-8 0,0 2 1,3-7-180,6-1 1,-1-7 209,10-4 0,1-4 48,-2-1 0,7-7 5,-2-6 1,1-6-81,-1-8 121,3 1 1,-6-2 0,5-1-9,-2-2 0,-8 0-20,-1 5 1,0 5 166,-4 4-80,-3 2 183,0 8-245,-6 13 1,0 8 0,0 13 36,0-1 0,0 2-26,0 3 1,0-4 10,0 4 0,4-2-6,1 2 0,5-7 23,-1 2 12,8-8 0,-1-5 1,6-9 57,2-2 1,-4-4 68,2-2 0,-4-9-84,4-9 0,-6-8 140,1 0 1,-6-7-100,-2 2 20,-7-3 0,3 3 0,-8 0-172,-1-2 0,-11 6 64,2 5 1,-5 2-493,1 11 192,2 3 1,-6 10-1,5 0-631,-1 0 1,-1 10 410,5 3 1,0 9-525,0 0 638,5 3 1,-2 2 346,6-1 0,46 30 0,-13-25 0,1 1 0</inkml:trace>
  <inkml:trace contextRef="#ctx0" brushRef="#br1">3135 13899 7982,'17'1'54,"-4"4"0,3-4 272,-7 4 139,2 2 0,3-4 1833,-1 6-1258,-6-6-603,5 8 0,-9-9-81,5 2 0,1-2-230,4-2 1,-4-6-162,0-3 0,4-3 153,5-1 0,1 0-85,-2 0 0,-1 0 125,6-1 1,-6 3-138,2 2-325,-3 3 1,-2 7-43,0 4 0,-4 2-18,0 6 1,-6 5-24,1-1 0,-1 5-26,1-4 1,-2 4 99,2-4 0,-2-5-394,-2-5 245,5-5-60,-3 3 0,8-12 0,-4-4-875,1-6 1397,2-4 0,-9-36 0,-4-14 0,1 19 0,0 1 0,0 0 0</inkml:trace>
  <inkml:trace contextRef="#ctx0" brushRef="#br1">2767 13319 7982,'-59'-4'206,"-2"-1"0,6 1 257,3 4 1,14 0-259,3 0 1,7 0-42,6 0 1,3 1-206,6 4 0,5-2-439,4 6 1,2-5 124,2 5 0,8-2 0,5 2 1,2 3 354,6-4 0,19 4 0,8 1 0</inkml:trace>
  <inkml:trace contextRef="#ctx0" brushRef="#br1">4400 13622 7982,'0'-13'244,"-6"-5"1,-1 1 0,-2 1 0,2 1 1141,1 2 0,-3 7-905,5 6 1,0 7-330,4 11 0,-5 3 1,1 6-1,-1 4 199,-1 4 1,5-1-352,-3 1 1,1 0-314,-2 5 0,4-2 0,-4-3 0,4-2 1,1-5-1,0 2-618,0-1 1,0-10 220,0 3-1193,0-12 1903,0-4 0,0-65 0,0-14 0</inkml:trace>
  <inkml:trace contextRef="#ctx0" brushRef="#br1">4387 13398 7982,'-13'-6'-104,"-2"5"1,-1-3 0,-3 2 578,-1 2 0,-2 3 0,-5 6 1,-1 8-31,-2 7 1,0 9-82,-5 7 1,2 2-365,-2 11 0,2-2 192,7 11-146,5-1 0,4 4 0,8-4-84,5-4 1,10-4 0,7-5-1,7-4-62,5-3 1,3-9 24,3-5 1,-2-7 24,6-7 0,-3-1 0,5-3 0,1-5 60,-1-2 1,1-4 56,6-2 1,-2-9-37,6-9 1,-5-9 0,1-6 0,-5-5 104,-4-6 1,-2-9-20,-7-5 1,-7-1-1242,-6 2 1166,-6-4 0,-8 7 0,-5-5 204,-7 1-199,-6 13 1,-13 3-1,-3 15-390,-4 4 159,0 12 1,-5-3-1,0 11-1193,2 0 1123,7 1 1,-2 12 0,8 3-808,4 2 628,4 8 433,8-4 0,0 4 0,0-6 0</inkml:trace>
  <inkml:trace contextRef="#ctx0" brushRef="#br1">5191 13135 7982,'0'-18'-234,"0"1"1,-5-1 93,1 5 0,-6 0 674,1 0 1,0-1-146,-4 1 0,3 4-307,-8 1 0,-2 3 0,-2-4 1,-5 1 74,-3-6-89,2 7 1,-12-5 0,2 4 0,-6-4 0,-4-3 28,-6-2 1,-5 2-15,-7-2 0,-5 0-144,34 9 1,-1-1 0,-2 1 0,-1 1 0,-1-1 0,0 0 0,-3 2 0,0 0 60,1 2 1,-1 0-1,-2 1 1,-1 1-306,-2-2 0,-1-1 0,-4 4 0,-1 0 222,-3-2 1,-1 1 0,0 1 0,0 1-1059,-3 0 1,-1 0 1131,0 0 0,0 0 0,-1 0 0,-1 0 0,-2 0 0,1 0-95,-3-1 0,-1 2 54,4 1 1,0 2 0,-5-3 0,0 0-1,6 3 1,0 0 91,1-1 1,-1 0-48,0 2 0,0 0 0,-1-2 0,1 0 0,2 1 0,2 1 4,5-3 0,1 0-54,1 2 1,2-1-1,6-2 1,2 0 0,-2 1-1,1 2 82,3-1 1,2-1-1,-28 0-15,7 2 0,7-2 73,2-2 1,6 0-77,3 0 1,9 1 428,4 4 0,-1-4-352,1 3 0,1-2 1213,3-2 0,7 0-1269,2 0 0,-1 0 299,2 0 0,-1 4-273,5 1 0,0 1-12,0-2 1,4 2-52,0 3 0,6 7-46,-1-3 1,-2 9 61,1 0 0,0 4 36,0 5 1,2 4-45,-6 9 0,1-2 80,-6 7 0,1 0-255,0 9 0,-2 3 252,-2 9 1,1-2-59,-6 2 0,4-1-14,-4 1 1,13-34 0,1 1-27,-3 3 0,0-1 1,1-1-1,-1-1 41,0 1 0,0-2 0,-8 29-101,6 1 1,0-14 73,0 1 0,5-10-8,4-4 0,-2-7 83,2-10 1,-1 3 147,5-3 1,0-3-78,0-1 1,0-8-20,0-1 1,2-5-106,2 5 0,8-2 296,6 2 1,6-2-311,3-2 0,6-4 29,11 4 1,0 0-28,9 0 0,4-1-288,13-4 1,-32 0 0,0 0 257,6 0 1,0 0 0,3 0-1,1 0-341,7 0 0,0 0 0,2 0 0,0 0 207,4 0 1,1 0 0,4-2-1,2 0-305,4 0 1,0-1 0,-2-1 0,0 0 429,0 1 0,0 1 0,-2 0 1,-1 0-56,-2 2 0,1 0 0,4-2 0,0-1 67,2 2 1,0-2 0,-4-1 0,-1-1 91,1 3 0,0 0 1,-2-1-1,0 0-76,2 1 1,0 0-1,0 1 1,0 0 75,5-1 0,-1 0 1,-6-1-1,0 0-15,2 1 1,0 0-1,-3-3 1,0 1 46,1 1 0,0 1 0,0 0 0,0 0-94,0 2 1,0 0-1,-6-2 1,0 0-185,-3-1 0,0 1 1,-3 0-1,0 0 180,-1 2 1,0 0 0,-3 0 0,1 0 7,-1 0 1,1 0 0,-6 0 0,-1 0 3,0 0 1,0 0-1,-6-1 1,0 0-15,32-3 1,-7 3 397,-2-4 0,-15 2-377,-2-1 1,-12 1 720,-1-6 0,-9 5-750,-5-5 1161,-8 6-1155,-3-9 0,-16 5 125,-4-6 0,-3 1-535,-1 3 1,2-2 151,-6 2 1,0-3-198,-4-1 0,1 0 59,3 0 0,-3-1-129,3 1 1,3-4 525,2-1 0,2-5 0,17-16 0,6-7 0,0-8 0,0 1 0</inkml:trace>
  <inkml:trace contextRef="#ctx0" brushRef="#br1">5375 13359 8062,'-4'-27'0,"-1"1"0,-3 4 557,3 0 770,1 12-843,4-2 1,0 14 134,0 2 1,0 9-156,0 9 1,0 9 17,0 4 0,0 9-188,0 4 0,0 5-52,0 4 1,0-1-538,0 5 0,0 2 358,0 7 1,-5 2-555,4-35 0,-2 1 0,-2 0 0,0 0-431,-4 32 0,-4-4-306,-5-5 1,4-12 1227,-4-5 0,0-5 0,2-8 0,0-2 0,-1-1 0</inkml:trace>
  <inkml:trace contextRef="#ctx0" brushRef="#br1">2727 15150 8052,'0'-13'64,"-4"0"0,-1 0 0,2 0 1511,2 0-1318,1 5 1,-2 5-128,-2 12 0,3 6 0,-4 11 1,2 2 106,-1 3 0,2 2-209,-2 7 1,-2 4 78,2 0 0,-2 0-176,2-5 1,2 1 0,-2-2 0,2-3-81,2-4 1,0-5 75,0-4 0,0-3-147,0-6 1,2-1 0,1-5-160,1-7 0,0-6 101,-4-7 0,5-6 53,-1-3 0,1-3 0,-4-3 0,2-2-245,1-6 1,2 3 256,-1-2 1,-4 5 180,3 0 1,-2-4-157,-2-1 303,0 3 1,0-1 0,0 7-130,0 0 354,0-1 1,0 1 0,0 1 59,0 3-29,0 3 0,4 2 0,2-1 304,1 2-479,2 1 1,6 4-1,1 0-170,2 3 1,4 3-31,-5-4 0,5 6-186,-4-1 0,4 3-71,-5 1 1,1 5-304,-5 4 1,-1 4 109,-4 5 0,-2-2-716,-6 6 1170,0 0 0,-14 14 0,-7 7 0,-1 3 0,0 0 0</inkml:trace>
  <inkml:trace contextRef="#ctx0" brushRef="#br1">2701 15440 8088,'-13'0'-35,"4"0"186,0 0 65,6-6-29,-3 5 16,6-5 1,8 6-291,5 0 1,6 0-252,7 0 1,6 0-98,3 0 0,-1 0 435,1 0 0,24 12 0,10 2 0</inkml:trace>
  <inkml:trace contextRef="#ctx0" brushRef="#br1">3122 15651 8088,'0'-13'196,"0"0"457,0 0-610,0 5 0,2 2 66,2 6 1,2 2-143,3 2 0,3 8 18,-4 5 0,0 3-87,0-3 1,-5-2 88,2 2 0,1 2-334,-2-1 335,0 5 0,1-8 1,-1 2-93,-1-2 0,-1-6 0,-2 0-120,0 1 256,5-4 1,-2-2-76,6-8 1,-5-4 98,5-5 1,-4-6-16,3-3 1,-3 2 149,4-2 0,-5 6-172,5-2 217,-6 4 0,3 0 372,-6 1-445,0 6 0,0 3 58,0 8 1,0 8-164,0 5 1,0 7-287,0-2 275,0-3 0,4 4 0,2-4-36,1 2 0,-2-5-82,3 1 1,3-4-388,6-4 111,-2 3 1,10-11-1,-2 4-264,6-4 0,-1-8 611,3-6 0,12-23 0,6-12 0,-13 13 0,-1-1 0,1 0 0</inkml:trace>
  <inkml:trace contextRef="#ctx0" brushRef="#br1">4045 15309 8088,'-9'0'260,"1"-2"-105,3-2 1540,0 2-1054,5-4 1,6 5-360,3-4 1,7 4-464,1-3 1,7 2-203,-2 2 1,3 0-422,1 0 0,0 0 218,1 0 1,-5 0 585,0 0 0,-24 18 0,-1 4 0</inkml:trace>
  <inkml:trace contextRef="#ctx0" brushRef="#br1">3965 15572 8088,'-5'-7'187,"2"-4"87,-6 7 777,6 0-605,-3 4 0,12 0-441,3 0 1,4 0-353,4 0 1,4 0 0,5 0 0,1-2-1160,-1-2 1506,6 2 0,31-21 0,-25 12 0,0 0 0</inkml:trace>
  <inkml:trace contextRef="#ctx0" brushRef="#br1">15862 17798 8108,'0'-13'-141,"-5"0"0,1 0 147,1 0 0,0 5 0,0 6 485,-1 4 0,-1 12-87,5 8-313,0 2 1,0 7 0,-1 1 174,-3 2-285,2 1 0,-4 3 1,6-1 287,0-2-349,-6-6 0,5 8 1,-3-8 64,2-4 0,1-5 0,-2-6-55,-2-1 76,1-6 1,4-2 87,0-10 0,-4 1-102,-1-9 0,1 1-90,4-10 1,-5 0 84,1-4 0,0-5-224,4 0 227,5-5 1,-2 2 0,6-4-83,1 3 70,2-9 0,3 9 0,1-8-62,1 7 0,2 3 262,-1 7 1,-2 1-55,6 3 1,-4 9 56,4 9 0,-2 2-73,2 2 0,3 7 7,-3 7 0,-3 0-37,-1 8 0,-5-1 15,-5 1 0,3 3-136,-7-3 1,0 1 99,-4-1 1,-1-2-195,-3-2 0,-5-3 18,-9 2 0,2-7-83,-6-1 1,0-1 6,-4 0 1,-5 0-231,0-4 1,2-2-62,7 2 1,-1-1 485,5 1 0,30-14 0,11 1 0</inkml:trace>
  <inkml:trace contextRef="#ctx0" brushRef="#br1">5309 15361 8108,'-9'0'25,"1"-1"0,-3-2 377,0-2 0,-1 0 0,2 2 1115,1-2-609,6 1-779,-3 4 1,12 0 64,3 0 0,3 4-108,1 1 1,6-1 294,3-4-523,3 0 1,5 0 0,3 0-302,0 0 368,-4 0 0,4 0 1,-7-1-1,0-2 1,1-2-449,-1 2 0,-5-3-384,-4 2 1,-2 0-1368,-2 4 2274,-6 0 0,-18-12 0,-11-3 0</inkml:trace>
  <inkml:trace contextRef="#ctx0" brushRef="#br1">6021 15045 8108,'0'-13'0,"0"-5"-71,0 1 1,0 4 775,0 4 1098,0 6-800,0-3-720,0 18 0,0 2-75,0 13 1,0 0-1,0 4 0,0 3-149,0 5 1,1 1 125,3-1 0,-2 1-401,2 0 0,-2-1 44,-2 1 1,0-7-74,0-2 1,4-5 103,1-4 1,-1-3-317,-4-6 205,0 1 205,0-7 1,0-9 6,0-11 0,0-1 1,0-8 0,0-6-95,0-7 0,0-5 67,0-4 0,1 2 0,4-6 0,2-1 67,6-3 1,1-1 10,-1 0 0,0 2 80,0 3 0,0 8 233,0 9 1,1 9 122,-1 5-186,0 8-220,0 3 0,0 16 60,0 4 0,-4 2-22,0-3 0,-5 2-33,5 2 1,-6-1-127,1 6 0,-2-6 48,-2 2 0,-6 1-103,-3-2 1,-8 2-52,-5-1 0,-3-3 107,-1 2 0,-1-2-567,1-2 0,-5 0 207,0 0 1,1 1 438,3-1 0,1 6 0,0 1 0</inkml:trace>
  <inkml:trace contextRef="#ctx0" brushRef="#br1">6956 14992 8108,'0'-19'68,"-4"3"0,-2-4 1,0 1 1078,0 3-531,-4 7 0,7-1 0,-4 7-258,1 4 0,1 6 0,4 11 0,-2 4-184,-1 3 0,-1 6 73,5-1 1,0 7-1,0-2 0,0 3-191,0 2 0,0-5 79,0 0 0,0-4-1466,0 4 1,0-5 0,-1 3 0,-2-4 1330,-2-4 0,-11-49 0,2-8 0</inkml:trace>
  <inkml:trace contextRef="#ctx0" brushRef="#br1">6732 15282 8108,'-6'-13'-173,"5"0"-123,-5 0 0,16 5 570,3 4 1,11 1-241,2-1 0,6 2 0,8-2 0,1 1-423,3-2 0,3 3-77,5-7 0,1 4 466,0-3 0,-6-2 0,5-1 0,4-3 0,-1 0 0</inkml:trace>
  <inkml:trace contextRef="#ctx0" brushRef="#br1">7628 14992 8108,'0'-13'-90,"0"0"0,0 4-530,0 0 1243,0 1 430,0 0 1,0 4-482,0 8 0,0 5-185,0 9 1,1 2-267,4 6 1,-2 2-42,5 3 0,1 1-147,4 3 0,1 3 151,-1-2 0,0-3-109,0 2 1,0-10 80,0 2 0,1-11-155,-1-3 0,0-1 277,0-8 1,0-3-85,1-9 0,-1-4-38,0-14 1,0-4-19,0-9 0,0-5 11,1 0 0,-3-4-28,-2 4 0,3-5-167,-3 6 0,-2 4-75,2 9-268,-6 8-510,2 9 1,-5 8 452,0 10 0,2 3-473,2 10 1,-1 2 1018,6 7 0,11 34 0,-6-26 0,0 1 0</inkml:trace>
  <inkml:trace contextRef="#ctx0" brushRef="#br1">8168 15309 8108,'-7'5'337,"-1"3"120,4 5 0,3 0 25,-4 0 0,-1 2 384,2 2 0,-2 4-619,2 5 0,2-4 0,-2 0 1,2-1-720,2 1 0,-1 2-269,-4-2 243,4-3 0,-5 1-641,6-7 1139,0-6 0,-6-54 0,-1-19 0</inkml:trace>
  <inkml:trace contextRef="#ctx0" brushRef="#br1">7681 14676 8108,'-19'-26'0,"4"1"43,-3 3 0,8 4 60,1 10 71,6 2 0,3 6 417,9 0 0,4 0-651,5 0 1,8 0 38,9 0 1,5 0-224,4 0 0,4-5-66,9 1 207,3 0 1,-6 8 0,5 3-1,3 1 1,0-1 0</inkml:trace>
  <inkml:trace contextRef="#ctx0" brushRef="#br1">9196 14940 8108,'-19'-9'196,"5"0"1,3 5 158,6-5 154,1 6 1,4-4-414,0 2 1,6 4-316,3-4 0,8 0-82,5 0 1,7-1 159,2 2 0,4 2 141,-4-2 0,17-3 0,1-1 0</inkml:trace>
  <inkml:trace contextRef="#ctx0" brushRef="#br1">9248 15045 8108,'-13'0'1509,"0"0"-1478,6 0 1,2 0-17,10 0 1,3 1 230,10 4-498,3-4 1,12 5 0,7-6 0,7 0 0,4-1-920,1-4 0,7-2 1171,3-6 0,-4-9 0,6-4 0,-17 7 0,-1-1 0,1 1 0</inkml:trace>
  <inkml:trace contextRef="#ctx0" brushRef="#br1">9933 14926 8730,'-7'6'1088,"1"2"-889,6 5 0,0 4-103,0 1 1,0 1 192,0-1 1,6-4 3,3 4 0,4-5-116,5-4 1,-2-3 52,6-6 1,1-2-150,8-2 1,-3-5 169,2-9 1,-6-7 91,-2-5 1,-11-7-138,3 2 0,-10-3 2,0-2 0,-9 2-40,-9 3 0,-5 4-4,-7 10 0,-2 3-548,-3 9 0,2 3 242,-6 6 0,1 12-1353,-1 6 0,-3 8 1495,3 9 0,18-2 0,2 4 0,-1 8 0,0 0 0</inkml:trace>
  <inkml:trace contextRef="#ctx0" brushRef="#br1">6785 16745 8108,'-6'-20'0,"3"6"0,-6-2-66,-1 5 141,4 11 0,0 15 1,6 11-1,0 8 0,2 4 1,1 2-1,1-1 703,-1 1 1,0 1-441,1 3-242,-2-3 1,9 4 0,-2-7 93,3-3-35,1-3 1,0-11 0,0-5 0,1-6 0,0-7 498,4-6 1,-4-10-299,4-9 0,1-9-166,-1-4 1,5-4 0,-1-7 0,3-6-116,1-8 0,-4 0-35,0-2 0,-1 7-421,1-3 1,-3 10 0,-6 7 0,-1 9-1557,-4 10 1449,4 12-131,-11 10 1,5 9 0,-6 8-534,0 5 1152,0 3 0,0 36 0,0 10 0</inkml:trace>
  <inkml:trace contextRef="#ctx0" brushRef="#br1">7351 17034 8108,'-7'14'687,"3"-1"1,-2 6 80,1 3 1,-1 4-259,2 5 0,3-2-211,-4 6 1,4-1 71,1 1-413,0 3 1,0-7-1,0 1 317,0-6-912,6-8 0,-3 1 268,5-6 425,1-6 0,0-4-2868,0-11 1287,-6-1 1525,2-16 0,-6-21 0,-3-11 0,0-7 0,0 0 0</inkml:trace>
  <inkml:trace contextRef="#ctx0" brushRef="#br1">6824 16376 8108,'-10'-38'0,"-3"2"0,3 4 412,5 6-464,4 11 1,7 4 237,2 11 0,10 0-34,4 0 1,9 0 4,4 0 0,9 0-401,4 0 1,9 0-777,5 0-615,2 0 1635,2 0 0,-9 9 0,4 5 0,5 1 0,0-1 0</inkml:trace>
  <inkml:trace contextRef="#ctx0" brushRef="#br1">8511 16705 8108,'-2'-13'208,"-2"0"-83,2-1 1,-4 6-146,6-1 0,6 6 30,3-1 0,9 2-276,4 2 1,2 0-106,3 0 140,-1 0 0,2-4 1,3-2-463,4-1 693,-9 4 0,-1-15 0,-12 3 0</inkml:trace>
  <inkml:trace contextRef="#ctx0" brushRef="#br1">8471 16929 7462,'19'0'180,"-1"4"-157,8 1 0,0 1-333,14-2 1,4-3 309,13 4 0,-7-19 0,10-10 0,1-1 0,7-2 0,1 0 0,-1 0 0</inkml:trace>
  <inkml:trace contextRef="#ctx0" brushRef="#br1">9314 16573 8108,'-6'-13'553,"3"1"907,-5 4-608,5-4-587,-3 10 1,4 4 353,-2 11-454,3 6 0,-5 7 0,6 2 307,0 3-386,0 3 1,0 5-1,0 1 1,0-1-1,0 1 13,0-1 1,0 1-230,0-1 1,4-5-56,0-3 1,2-9-235,-1-5-122,-4-2 308,5-8 0,-6-2 301,0-10 1,-1-8-124,-4-9 1,-1-4-16,-2-5 48,-4 3 1,6-14-1,-3-1-2,5-7 0,2 1 4,2-8 1,0 2-128,0 3 0,6-5 439,3 0 1,3 5-111,1 8 1,4 11 111,1 6 1,4 7-89,-4 7 1,1 5-132,-2 4 1,-2 4 70,2 4 0,-4 5 33,-4 9 1,2 1-112,-7 3 1,0 4-79,-4 0 0,-6 1-513,-2 4 0,-6 1 255,-3-2 0,-5 1-635,-9-4 1,3 0 61,-2 4 841,2-9 0,-11-8 0,-7-3 0,-4-4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definitions>
  <inkml:trace contextRef="#ctx0" brushRef="#br0">2464 922 7990,'-14'-7'132,"1"-3"0,2 4 1,2-2 184,4-2 0,14 4 1,6 1-1,5 0 163,8 1 1,4-5-1,8 3 1,1 0-234,3 0 1,1-2-101,3 3-617,4 1 1,-11-1 0,3 1-171,-3 1 1,-14 3 0,-6 4-1,-9 5-267,-8 3 0,-6 1 907,-6 0 0,-31 10 0,-13 3 0,-9 2 0,0 1 0</inkml:trace>
  <inkml:trace contextRef="#ctx0" brushRef="#br0">2424 1028 7990,'-26'-2'0,"-1"-2"0,5-2 0,0-3 0,11-1 1448,-2 5-906,8-5 1,1 4 0,8-4-50,5 1 1,9 5-403,3-5 1,10 6-33,4-1 0,3-2 0,0 2 0,-1 1 67,-2 1 1,-4 4-76,4 2 0,-10 3-530,1 7 0,-10 0 1,-2 4-1,-9 4-540,-3 3 0,-11 7 545,-8 3 0,-10 7-500,-12 2 834,-7 6 0,1-5 0,-5 2 1,3-6-1,2-6 428,2-2 1,2-7 202,2-4 0,13-10 1265,8 1-1217,3-9 0,20 2 156,-1-6 1,8 2-319,5 2 0,4-3-170,5 4 1,2 1-152,3-2 1,3 0 118,5-4 1,2 0-600,3 0 0,0 0 224,9 0 1,-8-4-1133,8 0 0,-4-7 1332,4 3 0,-3-13 0,6-5 0,3-3 0,0 1 0</inkml:trace>
  <inkml:trace contextRef="#ctx0" brushRef="#br0">3386 1093 7990,'0'-13'1213,"0"0"11,0 6-485,0 1-89,0 6 1,0 7-219,0 6 1,0 6-295,0 8 1,0 1-83,0 2 0,0 0-256,0 5 137,0 0 1,0 0 0,0-1-789,0-2 649,0-1 1,-2-6 0,-1-4-882,-1-3 585,0-3 1,4-11 368,0-8 1,0-11 39,0-16 0,0-4 160,0-9 0,1-3-99,3-5 1,-2 0 113,2 4 1,-1-5 192,2 1 1,-4 5-61,3-1 0,2 11 285,-1 6 1,4 5-207,-5 4 1,6 4-136,-1 10 0,4 2-267,5 6 0,2 6-346,7 2 0,-6 6 112,1 3 0,-4-1-196,4 6 1,-6 0 533,2 5 0,-15 11 0,-5 3 0</inkml:trace>
  <inkml:trace contextRef="#ctx0" brushRef="#br0">3399 1252 7990,'-9'-8'0,"0"4"207,6 2-43,-2-3 1,10 3 188,4-2 0,9 4-335,4 4 1,4-2-255,5 2 1,4 2-1283,9-2 1518,-3 1 0,0-3 0,4 1 0,1 1 0,-1 0 0</inkml:trace>
  <inkml:trace contextRef="#ctx0" brushRef="#br0">3965 1502 7990,'-4'13'0,"0"0"0,-2 0 0,1 1 0,4-1 270,-3 0 1,2-4 387,2-1 0,0 1-405,0 4 1,2-4-1,2-1 1,5-1-214,2 0 1,7-4-62,0 1 1,5-4-112,-1-4 0,3-3 0,1-8 0,1-1 99,-1-2 0,-4-5 88,0 1 1,-2-3 2,2-1 1,-3 1 0,-7 3-1,-3 4-7,-5 4 1424,3 1-685,-5 5-337,4 2 0,-11 9 0,0 5 672,-3 5-1218,-1 15 0,1-5 0,-1 14-513,-1 4 377,4-2 0,-4 14 0,5-2-108,2 5 35,2 1 1,1 0 0,0 0-87,0-1 313,0-2 1,0-12-1,0-4 173,0-4 1,0-9 122,0-8 246,0-8-177,0-3-22,0-6 0,0-6-93,0-3 0,-6-2 66,-3-2 1,-3-1-180,-1 1 0,0-4 69,0-1 0,6-4-239,2 5 1,-1-5 56,2 4 1,0-4-167,4 5 0,1-2-257,3 1 0,-1 2-305,6-6 0,0 6 104,4-2 0,6 4-332,3 0 0,0 1-547,4 0 1554,-8 0 0,22-2 0,9-1 0,-2-1 0,0-1 0</inkml:trace>
  <inkml:trace contextRef="#ctx0" brushRef="#br0">5112 1331 7972,'0'-9'212,"0"0"800,0-1 690,0-2-1384,0-1 0,5 6 0,6 2 1,3 4-1,5-1-247,2-2 0,2 2-452,8-2 0,-3 3-202,3 1 1,1 0-1417,-1 0 1999,-1 5 0,-33 14 0,-7 9 0</inkml:trace>
  <inkml:trace contextRef="#ctx0" brushRef="#br0">5046 1594 7967,'-13'-6'2149,"4"5"-873,0-4-971,6-2 1,-1 6 21,8-4 0,8 4-410,5 1 1,7 0-432,-2 0 0,7 1 514,2 4 0,40 2 0,-32 0 0,0-1 0</inkml:trace>
  <inkml:trace contextRef="#ctx0" brushRef="#br0">6982 1080 7879,'-13'0'1808,"6"0"0,1-1-1580,6-4 1,7 4 0,5-5-1,6 2-99,2-1 1,8-1 53,7 2 1,-1 1 0,1-4-184,1 1 0,4-2 0,5 0 0,4 1 0,0-1 0</inkml:trace>
  <inkml:trace contextRef="#ctx0" brushRef="#br0">7694 883 7923,'-13'-12'951,"-1"3"0,6 3-764,-1 6 1,6 2-14,-1 2 1,-2 9-1,1 9 1,2 3 383,2 2 0,1 0-561,0 4 0,0 1-40,0 3 0,0 2 0,0-6 0,1-2-47,4-1 0,-2-2-27,5 1 1,-5-11-92,2-3 0,-2-9 76,1 1 1,-2-5 57,2-5 0,-3-6 113,-1-7 1,-4-7-1,-2 0 1,0-6 163,0-2 1,2-7-19,4-4 0,0-1-58,0 1 1,0 3 0,0-3 0,2 5 243,2 3 0,3 0-301,6 5 1,2 6 96,3 8-262,-4 2 1,11 8-1,-3 2 1,2 4 0,-1 1-901,-1 0 0,-2 6 356,2 3 0,-1 4-70,-4 4 0,-3-1 709,-1 6 0,-12 12 0,-8 7 0</inkml:trace>
  <inkml:trace contextRef="#ctx0" brushRef="#br0">7720 1080 7936,'-7'0'93,"2"-4"372,10 0 1,4-1-337,8 5 0,4 0-233,5 0 1,6 0-3,3 0 106,3 0 0,8 0 0,6 0 0,5 0 0,-1 0 0</inkml:trace>
  <inkml:trace contextRef="#ctx0" brushRef="#br0">8326 1093 11265,'-7'14'1143,"1"5"-842,6 3 0,0 3 0,0 2 0,0 3-203,0 0 0,0 7-868,0-2 1,0 2 490,0-2 0,1 1-1634,4-5 1267,-4-6 1,11-2 645,-3-5 0,14-18 0,5-9 0</inkml:trace>
  <inkml:trace contextRef="#ctx0" brushRef="#br0">9077 1014 8327,'2'-8'874,"2"0"1,5 1-477,2 0 0,4 4 0,3-2 0,4 4-323,2 1 1,9-4-482,2-1 1,3 1 0,0 4 0,-1 0-931,-2 0 1336,-6 0 0,15 11 0,-3 4 0</inkml:trace>
  <inkml:trace contextRef="#ctx0" brushRef="#br0">9314 1159 7936,'-13'0'0,"0"0"829,0 0 0,4 0 532,0 0-1009,6 0 0,-1 5-779,8-1 101,9 1 0,8-4 1,7 2-1,2 1 0,7-1 326,5-1 0,3-11 0,11-7 0,2 0 0,5-1 0,1 0 0,0-1 0</inkml:trace>
  <inkml:trace contextRef="#ctx0" brushRef="#br0">10157 1041 7928,'-7'1'571,"3"4"1,-2 2-252,1 6 0,0 0 196,0 0 0,4 1 0,-4 0 0,4 2-16,1 2 1,6 1-369,2-1 1,6-5-143,3 0 0,4-1 0,5-8 0,2-1 169,3-2 0,2-6-155,7-4 1,-1-10 60,1-8 0,-6-5 0,-4-7 0,-3-1 235,-5 1 0,-5 3 130,-8 1 1,-5 6-169,-8-2 1,-3 9 0,-8 6 0,-3 6 147,-4 6 0,-4 2-412,-5 2 0,4 3-657,-4 6 1,2 0-1,-1 10 1,0 0-2374,0 3 3032,8 3 0,-3 36 0,5 9 0</inkml:trace>
  <inkml:trace contextRef="#ctx0" brushRef="#br0">1950 3452 7967,'-13'0'426,"4"-6"335,0-3-437,6 3 1,-3-1 0,8 4 0,2-1 0,6-1 0,8 1 345,8-1 0,6-3-739,8 3 0,7-5-79,6 1 0,-1-3-16,5-1 1,2 4-1126,-2 1 800,-6 5 1,-2-7-1,-11 5 1,-11 4 488,-11 4 0,-67 27 0,15-8 0,-1-1 0</inkml:trace>
  <inkml:trace contextRef="#ctx0" brushRef="#br0">2016 3465 7967,'-15'-9'291,"-3"0"1,4 2-183,-4-2 1,5 2 65,4 2 90,3 4 0,8-5 0,4 6 0,7-1 212,7-4 1,7 4-409,4-4 1,2 4-1,7 1 1,-1 0-304,1 0 0,-5 0-152,0 0 0,-6 6 236,2 3 0,-9 2 0,-4 2 0,-5 2-264,-4 3 0,-4 2-32,-5 7 0,-11 5-243,-7 3 518,-11 3 1,-6 6-1,-9 0 1,-5-2-1,-2-2 325,-1-5 1,5-3 427,3-6 0,4-5-294,5-4 0,4-6 161,9-3 1,2-5 1134,2 2-1045,10-4 0,-4 1-357,12 2 0,1-2 50,4 2 1,4 2-289,8-2 0,4 2-152,5-2 1,6-2-227,3 2 0,5-2 161,4-2 0,3-2-205,5-2 1,2-3-724,3-7 0,3-3 1201,6-1 0,-1-1 0,-4 2 0,-1-5 0,3-3 0,5-1 0</inkml:trace>
  <inkml:trace contextRef="#ctx0" brushRef="#br0">2977 3570 7967,'-7'-6'1556,"-5"5"-1223,5-5-87,-6 6 0,4 2 341,0 2 0,6 8-331,-1 5 1,1 7-74,-1-2 0,2 2-268,-2 3 0,2-1 86,2 0 0,0 1-306,0-1 153,0-5 1,0 2-108,0-5 0,2-2 38,2-7 0,2-11 260,3-11 0,1-6-54,-6-7 0,5-7 86,-4-2 1,5-4-101,-1-5 78,-3 3 1,5-5 0,-3 7 72,-1-1 0,3 7 103,-5 2 0,3 9-123,-3 4 0,1 10-23,-2 3 1,-1 5 8,6 5 0,-5 8 33,5 9 1,-2 4-307,2 5 127,3-3 0,-7 10 0,6-3-213,-2 3 0,-5-4 3,5-4 0,-2-2-8,2-2 0,3-5 197,-4-3 61,4-10 61,1-2 1,0-7 0,1-5 24,-1-7 0,0-8 141,0-10 0,0 2 77,0-6-197,1 0 1,3-8 0,1 2 96,-2 3 1,0 3 163,1 0 1,-6 6-78,2 11 270,-9 1 0,8 17-117,-3 0 0,-3 11-195,-2 11 0,-1 5-177,1 4 0,-2-2 113,2 6 0,-2-4-125,-2 4 1,4-6-188,0 2 1,7-3-208,-3-2 0,0-6-26,1-2 0,-1-5-339,6-4 1,0-3-345,4-6 0,-2-2 418,6-2 1,-5-9 642,5-9 0,3-16 0,2-8 0,4-3 0,0-1 0</inkml:trace>
  <inkml:trace contextRef="#ctx0" brushRef="#br0">4058 4058 7944,'0'-13'174,"0"-1"117,0 1 591,0 6 1,-5-2 0,1 9-421,1 6 1,2 9-118,1 2-318,0 7 1,0-4 0,0 6-117,0 1 111,0-7 0,0 4 0,0-7-86,0-1 0,0-1 1,0-2-1,0 0 78,0 0 0,1-5 214,3-4 1,-1-2-94,6-2 1,-2-8 0,4-5 0,-3-9 46,3-7 1,5-5-46,1-5 0,2-5-242,-1 0 1,-3 0-1,2 6 1,-1 3-368,2 4 0,-8 9-458,3 5 4,-3 2 0,4 8 126,-1 2 1,-6 14 310,-2 4 0,-4 5-409,-1-1 898,0 4 0,-23 23 0,-7 4 0</inkml:trace>
  <inkml:trace contextRef="#ctx0" brushRef="#br0">4163 4163 8631,'-7'0'2805,"2"0"-2355,10 0 0,-2 4-154,5 1 1,3 5-328,6-1 1,4 1 63,5-1-435,0 3 1,2-5 0,3 5-1113,4-4 1359,3-2 155,-4 0 0,3-12 0,5-4 0,0 2 0,1 0 0</inkml:trace>
  <inkml:trace contextRef="#ctx0" brushRef="#br0">5059 3610 7944,'0'-9'3225,"0"0"-3063,0 0 0,3 2 0,4 3 0,8 2-96,4 2 0,3 0-633,4 0 1,2 0 0,1 0 0,3 0-1229,2 0 1795,-5 0 0,4 0 0,-7 0 0</inkml:trace>
  <inkml:trace contextRef="#ctx0" brushRef="#br0">4927 3821 7944,'-13'0'2331,"0"0"-1711,6 0 1,2 0-285,10 0 0,2 0 0,7 0 0,4 0-306,4 0 1,9 4-367,4 0 0,3 1-590,1-5 0,5 0 926,0 0 0,5-8 0,5-2 0,2-1 0,0 0 0</inkml:trace>
  <inkml:trace contextRef="#ctx0" brushRef="#br0">6798 3531 7871,'-9'0'303,"0"0"1,-1 0 1955,-2 0-1067,-1 0-630,6 0-446,1 0 1,8 0 0,3-2 0,9-1 0,6-1-54,5 1 0,3-3 166,2 2-546,-2-6 1,10 8 0,-3-4 0,2 2 0,-2-1-2467,-4 2 2783,3 2 0,23-17 0,12-4 0</inkml:trace>
  <inkml:trace contextRef="#ctx0" brushRef="#br0">7681 3228 7903,'0'-9'0,"0"0"0,0 5 1830,0-5-1051,-6 6-524,4-3 0,-4 8 0,6 2 0,0 5 0,0 4 101,0 5 1,-4 4-307,0 8 1,-1 0-60,5 5 0,-1-6 0,-2 2 0,-2-4-199,3 0 0,0-1 1,2 1 1,0-7-34,0-2 0,0-8 105,0-1 1,0-8 290,0-1 1,0-7 54,0-11-160,6-8 1,0-8-1,4-7 1,-1-1-1,1-4 94,2 0 1,2-3 23,4-3 0,-3 5-103,2 3 0,-2 9 314,-2 4-163,0 9 0,-4 4-321,0 10 54,0 13 0,2 10 0,-1 13 76,-1 3-12,0 2 0,0 7 0,-2-1-190,-1 1 1,3 1-22,-5 3 0,5-5 93,-5 1 1,5-2-91,-4-7 1,0-2 89,0-7 1,-2-5 156,5-8 0,-3-3-63,4-6 0,-5-1 95,5-4 1,0-2-25,4-6 1,0-8 190,0-5 0,2-2-100,2-7 0,-2 0-81,3-5 1,-2-4 38,1 0 1,-2 1-37,2 3 1,-2 6 259,-2 4 1,-4 8 262,0 4-60,-6 9-451,3 3 1,-6 8-54,0 2 1,0 5-90,0 9 0,0 1 65,0 3 0,0 7-223,0-3 0,0 4 45,0-4 0,1 5-173,3-1 1,-2 1-216,2-5 0,2 1-392,-1-1 0,0-4 267,0 0 1,1-6-160,2 2 1,4-4 840,-3 0 0,26-13 0,7-2 0</inkml:trace>
  <inkml:trace contextRef="#ctx0" brushRef="#br0">8616 3478 8867,'-7'-6'2479,"1"5"0,6-4-1969,0 10 1,0 2-143,0 6 0,1 5-606,4-1 245,-4 7 0,5-4 0,-6 7-311,0-1 51,0 0 0,0 1 1,0-1-2399,0 0 2047,0 1 604,6-7 0,7 5 0,7-4 0</inkml:trace>
  <inkml:trace contextRef="#ctx0" brushRef="#br0">9802 3070 7875,'0'-14'15,"0"1"1,0 0 0,0 0 0,-2 0 781,-2 0 0,2-1 0,-4 3 1355,1 2-1729,3-3 1,-4 12-246,6 0 1,0 6 156,0 7-243,0 0 1,-1 6-1,-2 5 270,-1 5-312,-1-1 1,5 10 0,0-4-107,0-1 0,0 5 1,0-4-1,0 1-247,0 0 1,0-5-204,0 0 0,0-6-226,0-2 1,0-2 297,0 2 0,0-7-1225,0-6 840,0-6-164,0 2 983,0-5 0,-29-64 0,11 24 0,-1-1 0</inkml:trace>
  <inkml:trace contextRef="#ctx0" brushRef="#br0">9565 3294 7875,'-14'0'627,"1"0"784,0 0-955,6 0-231,1 0 0,7 0-70,4 0 1,3 0 194,10 0 0,7-2-405,6-2 1,7 2 28,1-2 0,1-2-654,4 2 1,-5-7 198,-4 3 1,3 0-10,-2-1 0,-4 2-4,-2-2 494,-2-2 0,-7 3 0,-2-5 0</inkml:trace>
  <inkml:trace contextRef="#ctx0" brushRef="#br0">11238 2938 7829,'-2'-13'36,"-1"0"0,-1-1 1,1 1-1,0 0 406,-1 0 0,2 4 0,-2 0 0,1 0 169,-2 2 1,4 0-183,-3 2 158,2 4 0,2-5-493,0 12 0,0 3 0,0 8 343,0 5-436,0 3 0,0 3 0,0 3-86,0 4 1,0 3 0,0 1 0,0 1-172,0-1 0,0 1 123,0 0 0,2-7-320,2-2 0,-3-3-2,4-2-271,-4-5 1,-1 2-1255,0-5 1286,0-7 0,0-11 694,0-9 0,-2-35 0,-2-17 0,1-4 0,-1 0 0</inkml:trace>
  <inkml:trace contextRef="#ctx0" brushRef="#br0">11185 2859 7829,'0'-27'0,"0"1"0,0 0 0,0 1 219,0 3 0,6 1-52,3 4 0,4 2 451,4-2 0,2 6-223,3 3 1,3 5-177,-3-2 0,3 4-15,1 1 1,1 1-5,-1 4 0,-5 2-131,-4 6 1,-7 2 85,-1 2 0,-6 2-339,2 3 0,-10 5 108,-4-1 1,-4-4-119,-4 4 0,-4-2 37,-5 2 1,-1 1-93,1-1 0,0-1 59,-1-3 1,1-3-44,0-6 1,4 0-165,0 0 1,6-1 144,-2-3 0,8 1 252,1-6 0,71-23 0,-25 5 0,0-1 0</inkml:trace>
  <inkml:trace contextRef="#ctx0" brushRef="#br0">12015 3030 7825,'-2'-9'-474,"-2"2"-691,-5 1 1333,3-4 0,-5 8 1,3-1-1,1 6 1,1 6-1,2 3 468,-1 1 0,-3 2-524,3 2 1,1-2-38,4 2 0,0-2 6,0-2 1,0 0 36,0 1-133,6-1 1,1 0 0,8-1 0,1-4-40,1-3 1,1-4-84,-5-1 0,5-1 98,-1-4 1,2 0 0,-3-7 0,2 0 76,-2-2 0,-1-3 21,-2 4 1,-4-4 357,-1-1-265,1 1 0,0 2 0,-2-1 1,-1-2-1,-3 2 411,-1 2 0,-2 5 168,0 0-452,0 6 1,0-4 86,0 2-350,0 4 0,0 10 23,0 8 0,0 10-126,0-5 1,0 8-2,0 5 1,1 9 20,3 5 0,-1 3 94,6 5 0,-2 5-255,2 8 0,-3-33 1,-2 1 238,-1 4 1,-1-1 0,2-3 0,1-1-9,-3 1 0,0-1 0,2 26-192,-4-6 0,0-8 14,0 0 0,0-17 104,0-1 1,0-17-38,0-1 1,-1-8 59,-3-1 1,1-2 26,-6-2 0,2-2 416,-2-2 1,-4 1-183,-1-6 0,1-4 53,-4-5 1,2-1 23,2 2 1,4 1-71,0-6 1,2 0-67,-2-5 0,3 5-474,6 0 0,0 1 177,0-6 0,2 5-220,2 0 0,4 5-188,5-5 0,1 1-416,4-1 0,2-3 312,7 3 0,3 2 655,1-2 0,21-10 0,9-5 0,-18 9 0,0 0 0,0-1 0</inkml:trace>
  <inkml:trace contextRef="#ctx0" brushRef="#br0">13016 2991 7825,'-13'-14'1797,"4"3"-1737,0 2 0,7 2 33,-3 2 1,5 4 0,5-4-1,3 4 255,4 1 0,7 0-568,3 0 0,-2 0-117,2 0 1,0 0-416,5 0 0,1 0 752,2 0 0,16-6 0,8-1 0</inkml:trace>
  <inkml:trace contextRef="#ctx0" brushRef="#br0">13043 3149 7825,'-8'-2'-1143,"4"-2"1043,2 2 1,8-4 473,3 6-503,9 0 0,2 0 0,8 0 0,3-1 129,4-3 0,5-7 0,11-4 0,1-2 0,5-2 0,0 0 0,0 0 0</inkml:trace>
  <inkml:trace contextRef="#ctx0" brushRef="#br0">13793 2991 7825,'-1'8'0,"-3"1"0,2 0 167,-2 4 0,2 0 67,2 0 0,0 1 414,0-1-474,0 0 0,2-4 0,2-2 0,5 0 0,3-1 176,1 0 0,1-2-260,4-4 0,-2-1 0,5-3 0,-2-5 103,-3-3 1,-2-5 27,0-1 1,-1-10-151,0 2 0,-6-5 0,-2 0 0,-4-2 175,-1-1 1,-1 2 67,-4 5 1,-4 3-181,-8 2 0,-2 3 1,-5 7-1,2 3-368,-1 5 1,-2 4 104,-1 4 0,-1 3-1383,1 7 929,6 5 0,1 1 0,5 6 0,3 1 583,2-1 0,21 18 0,10 4 0</inkml:trace>
  <inkml:trace contextRef="#ctx0" brushRef="#br0">15994 3004 7808,'-14'0'114,"1"-5"1,0 1 1059,0 1-719,6-4 0,2 5 1,10-2-1,3 2 105,4 2 1,7 0-645,3 0 1,7 0 16,2 0-508,6 0 0,-4-4 1,7 0 72,-1 1-81,-5 1 1,3-2 0,-7-1 0,0 3 582,-3 0 0,-47 8 0,-12 1 0</inkml:trace>
  <inkml:trace contextRef="#ctx0" brushRef="#br0">15954 3188 7808,'-13'0'0,"0"0"633,0 6 0,4-3-74,0 6-354,6-6 0,-1 4 0,8-4 0,6 1 0,6-1-61,6-1 1,8 2-378,0 0 1,7 1-906,-2-5 703,3-6 0,5 3 1,-2-4-1,-3-1 435,0 1 0,17-25 0,-24 11 0,0-1 0</inkml:trace>
  <inkml:trace contextRef="#ctx0" brushRef="#br0">16270 2872 7840,'-19'-19'0,"0"0"192,-3-3 1,3 1 449,6 4 1,6 7 278,2-4 0,11 9-792,7-4 1,3 6-62,11-1 1,-2 2 0,10 2 0,1 2 9,2 2 1,1-1-176,-4 6 0,1-1-90,-5 6 0,-2 3-128,-7 1 1,-3 5 132,-6-1 0,-5 3-50,-4 1 1,-4 1 60,-4-1 109,-4 0 1,-6-1 0,-2-1 27,-2-2 31,-5-6 0,2 7 0,-5-4-298,-1 2 130,1-5 0,1 3 0,2-6-896,1 0 761,12 0 306,-8 6 0,34 2 0,0 5 0</inkml:trace>
  <inkml:trace contextRef="#ctx0" brushRef="#br0">17430 2780 7840,'0'-13'-118,"0"-1"0,0 1 0,0 0-157,0 0 1314,0 6 0,-5-1 0,-1 7 714,-1 1-1607,4 3 1,-9 11-1,5 5 145,0 8-229,-5-1 0,6 11 1,-4-5-1,1 2 1,-1 1 79,-2-2 0,5 0-298,2-7 0,0 0-123,0 1 0,1-3 0,4-2-425,0-4 487,0-9 0,0-5 172,0-8 1,6-4 0,1-11 0,6-4 0,0-6 0,1-8-107,-1-5 0,6-1 134,3-5 0,-2 0 0,1-5 0,-2 2 84,-3 2 1,-2 10 341,0 8 1,-6 9-53,1 5-256,-6 8 1,4 4-1,-4 10 42,2 4-91,-1 8 1,1 4-1,-1 6 188,-1 4-296,4-3 1,-4 10-1,4-4-302,-1-1 230,5 5 0,-9-10 0,7 3-371,1-3 357,-4-2 1,6-5-1,-3-4-126,3-2 0,1-6 146,0-1 1,2-5 24,2 2 0,-2-11 37,2-7 0,-1-3 153,2-11 1,-2 2-83,6-10 0,-6 0 175,2-4 1,-2 4 231,1-1 0,-6 7 76,2-2 875,-9 4-564,2 6-486,-6 8 1,0 8-200,0 10 1,0 7-193,0 5 1,0 8-276,0 1 1,0 1 253,0 3 1,1-2-648,4-1 1,-4 3 307,4 1 1,1 0-158,-2-5 0,5 1-41,-5-1 1,6-1-131,-1-3 1,-2 1 759,2-5 0,12-12 0,7-8 0</inkml:trace>
  <inkml:trace contextRef="#ctx0" brushRef="#br0">18246 3056 7840,'-7'-5'1360,"-3"2"-97,5-6-833,1 6 0,4 3-48,0 9 1,0 4-161,0 4 0,0 4-119,0 5-106,0 1 1,0-2 0,0-2-1169,0-1 853,0 0 0,1 3 1,2-2-1,3-2 1,2-2-2588,2-3 2905,2-7 0,30-15 0,8-9 0</inkml:trace>
  <inkml:trace contextRef="#ctx0" brushRef="#br0">18918 2727 7830,'0'-13'0,"-1"1"0,-2 2 1091,-2 1-796,1 6 1,6-3 0,0 5 0,4-2 0,2-1 0,3 1 0,4 0 69,3-2 1,5 4-710,-1-4 1,3 4 225,1 1 0,1 0-775,-1 0 1,-1 0 60,-3 0 832,-3 0 0,-18 18 0,-2 4 0</inkml:trace>
  <inkml:trace contextRef="#ctx0" brushRef="#br0">18852 2925 7830,'-8'0'957,"-1"0"0,4-2-177,-3-2 894,5 2-1229,-3-3 0,12 5-422,3 0 1,8 0-1,5 0 1,3 0-790,1 0 1,2 0-54,3 0 1,-3 0-1247,2 0 2065,-2 0 0,28-12 0,7-3 0</inkml:trace>
  <inkml:trace contextRef="#ctx0" brushRef="#br0">20684 2226 7806,'0'-8'-20,"0"-1"617,0-1 0,0-2 900,0-1-813,0 5-347,0 3 0,0 6 0,0 5 187,0 7 0,-5 6-267,1 7 0,-2 7-195,2 2 1,1 7-68,-6 2 1,6 2 0,-1-4 0,1 2-203,-2-2 0,4-2-263,-4-5 1,4 2 156,1-7 1,1-5 0,2-7-837,2-4 479,5-6 505,-9-2 124,5-12 0,-6-3 0,0-9 0,0-4 0,0-4 56,0-5 1,0-2 92,0-7 1,-4-1-97,-1-3 0,1-1 81,4-3 1,0-4 73,0 4 0,0-2-39,0 2 0,2 3 139,2 5 0,-1 8-41,6 6 1,-1 5-111,6 8 1,-1 6-34,0 2 0,2 5 34,2 5-42,-2 8 1,10 3 0,-5 6 50,1 1 0,-2 2-213,-6 1 1,-1 1 33,-4-1 0,-2 0-145,-6 1 0,-1-5 1,-4 0 1,-6-2 9,-7 2 1,-5 2 80,1-7 1,-8 1-65,0-5 0,-3 0-178,3 0 272,8-5 1,-9 2 0,11-6-425,-1-1 1,4 0-150,8 1-933,3-2 1582,6 4 0,58-24 0,-21 7 0,0 0 0</inkml:trace>
  <inkml:trace contextRef="#ctx0" brushRef="#br0">21132 2648 7806,'-9'-7'555,"0"2"0,5-1 447,-5 2 1,4 0 16,-3 4 0,5-2-414,-2-2-173,4 2 0,1-3-1900,0 5 0,1 0-1555,4 0 3023,2 0 0,30 5 0,5 3 0</inkml:trace>
  <inkml:trace contextRef="#ctx0" brushRef="#br0">21579 2411 7806,'-8'-9'19,"-1"0"-172,6 6 1,-9-2 655,3 5 0,2 1 0,0 3 85,1 5 1,-3 3-312,5 1 0,-1 2-110,5 2-149,0-2 1,0 8 0,0-5 0,0-2 0,0-1-50,0-2 1,6 0-93,3 0 0,3-1-41,1-3 0,2-3 0,1-6 0,3 0-95,1 0 0,-2-2 191,4-2 0,-5-5 42,5-9 0,-6 2 0,3-6 0,-1-1 84,0-2 1,-2-1 24,-8-1 1,3 2 205,-7 3 1,2-1 677,-2 5-523,-2 1-133,4 10 1,-8-4 272,-2 7-516,2-1 0,-5 11 0,4 3 324,-1 3-433,-1 1 1,4 6 0,-2 3 41,-2 3 1,1 6-180,4-1 1,0 8 68,0 2 0,2 5-52,2 8 1,-3 1-1205,4 3 1359,2 3 0,-5 11 0,2-3-28,-3-3-11,-1 1 0,0-14 1,0 2-78,0-4 1,0-13 51,0-2 1,0-7-251,0-6 311,-5-9 1,2-3 0,-6-5-52,-1-3 1,2-2 128,0-4 0,-1-3-91,-4-6 0,-1-2 751,1-3 1,1-2-466,4-6-161,-4-1 0,9-4 0,-4-1 108,1-1-156,2 3 1,5-2 0,2 6-68,1-1 0,7 3-206,-3 2 0,5-2-82,5 7 0,3-2 133,5 1 0,0 3-534,1-2 1,-1 7 48,0 1 1,1 4-582,-1-3 789,0 5 444,1-3 0,5 12 0,2 1 0</inkml:trace>
  <inkml:trace contextRef="#ctx0" brushRef="#br0">22541 2648 7806,'-4'-13'206,"-2"1"784,-1 3-1010,4-2-1197,-3 9 1217,6 2 0,29 8 0,8 5 0</inkml:trace>
  <inkml:trace contextRef="#ctx0" brushRef="#br0">1805 6139 7809,'0'-13'1,"0"0"0,0 0 0,0 0 185,0-1 1,0 1 0,0 0 0,0 0 289,0 0 1,0 4-152,0 0 31,6 0 0,-5 1 468,4-1-406,-4 6-247,-1-3 1,0 18 0,0 5 27,0 7 0,0 8-149,0 3 0,-4 3 9,-1 2-97,1 5 0,4-4 1,0 3-1,1-3 0,4-2-225,4 1 1,7-2 108,1-3 0,7-4-27,-2-9 132,8-3 0,-2-12 0,4-3 0,1-4 0,0-5 19,1-9 0,4-6 36,-3-11 0,-3-2 18,-1-7 0,-3-4 17,-2 0 1,-5-6-35,-4 2 1,-4 7 6,-4 2 1,-3 5 36,-6 3 1,-1 2 99,-4 11 0,-2 2-183,-6 7 18,-1 4 1,1 5-585,0 0 1,4 1 279,1 3 1,5 4-738,-2 5 0,2 0 22,-1 0 1033,2 1 0,14 16 0,10 5 0</inkml:trace>
  <inkml:trace contextRef="#ctx0" brushRef="#br0">2292 6113 7815,'-6'-7'0,"5"-5"0,-5 5 114,6-7 1,0 6-82,0-1 0,2 4 232,2-3 1,3 3-106,6-4 1,7 5-136,1-5 1,3 5-145,-2-5 1,3 6-534,-3-1 652,3 2 0,1 8 0,0 1 0</inkml:trace>
  <inkml:trace contextRef="#ctx0" brushRef="#br0">1673 6087 7829,'-13'-6'0,"1"-2"35,3-5 1,-1 4 0,6 1-38,1-3 0,7 5 261,5 2 0,10 3-174,7 1 1,2 0-495,7 0 185,1-6 0,-1 4 1,1-2 223,5 2 0,-3 10 0,5 2 0,5 1 0,0 0 0</inkml:trace>
  <inkml:trace contextRef="#ctx0" brushRef="#br0">2622 6561 7844,'0'-13'526,"-2"1"1,-1 2 403,-1 1-115,0 6 0,2 0 1,-1 10-462,-1 7 1,-1 7 0,5 3 0,0 4-363,0 2 1,-1 6-214,-4-6 0,4 5-300,-3-4 1,2 4-1429,2-4 1462,0 0 487,0-5 0,0-17 0,0-5 0</inkml:trace>
  <inkml:trace contextRef="#ctx0" brushRef="#br0">3741 6245 7864,'-5'-8'673,"3"-3"1,-4 8-334,6-6 1,6 6 0,4-1 0,7 2-102,4 2 0,9-4-539,0-1 1,7 1-1,-2 4 1,2 0-218,-2 0 0,2-4 517,-7-1 0,7 7 0,-3 5 0</inkml:trace>
  <inkml:trace contextRef="#ctx0" brushRef="#br0">3768 6469 7880,'-13'0'535,"-1"0"865,1 0-1161,6-6 1,3 4 0,8-2-149,5 2 0,8 2 78,5 0 0,9 0-1613,4 0 1444,3 0 0,18-9 0,10-5 0,5-1 0,0 1 0</inkml:trace>
  <inkml:trace contextRef="#ctx0" brushRef="#br0">6824 5784 7899,'0'-14'44,"0"-3"1,0-1-1,0 2 692,0 1-313,0 2 0,0 0 0,-1 1 1006,-4 4 1,4 8-1140,-3 8 0,-2 10-65,1 4 1,-1 3-124,2 1 1,3 6-12,-4 3 1,4-1-127,1 1-28,0 0 1,0 3-1,0-1-1105,0-2 738,0-6 0,0 8 0,0-6 1,0-3-1,0-3-664,0-4 1,4-4-555,1 0 1648,5-2 0,-15-31 0,4-8 0</inkml:trace>
  <inkml:trace contextRef="#ctx0" brushRef="#br0">6390 6442 7899,'-14'0'0,"1"0"1895,0 0-744,6 0-684,1 0 1,22-1 0,6-2-214,4-2 0,12 0 85,2 0-341,8 4 0,3-10 0,6 6 0,-1-1 0,0-2-331,1 1 1,-3 4-51,3-1 1,-10-2-264,-8 2 1,-2-1 0,-9 5 0,-5 2-280,-2 2 1,-10 3 924,-6 7 0,-33 16 0,-9 5 0</inkml:trace>
  <inkml:trace contextRef="#ctx0" brushRef="#br0">6613 6916 7899,'-13'-1'324,"0"-3"1,4 1-126,1-6 0,5 5 237,-2-5 1,4 0 161,1-4 0,6 0 141,2-1-593,10 7 1,2-5 0,7 5 0,1 0 0,1 2 98,2 4 0,-2 1-291,-7 0 0,3 1-158,-3 4 0,-5 4 0,-4 7 0,-7 3-419,-4 1 1,-4 4 153,-2 6 1,-9-2 141,-9 3 1,-5 1 39,-3-1 0,-4 0-113,-5-5 536,-1 0 0,6-5 0,4-4 469,2-2 1,7-8 960,4-2-1135,2-4 0,9-2 54,6-4 0,8-1-221,9-2 0,8-3-26,6 7 0,7-5-437,1 5 1,2-2 166,8 2 0,-7 2-888,2-2 0,-3 2-52,-2 2 1,-3 0-1360,-1 0 2331,-12 0 0,-10-6 0,-14-1 0</inkml:trace>
  <inkml:trace contextRef="#ctx0" brushRef="#br0">8352 5546 7883,'0'-13'97,"0"0"1,-1 0-1,-2 0 1278,-1-1-743,-1 7-436,-1 7 0,5 9 1,-5 9-1,2 3 1,-2 6 157,-1 4 0,2 2-408,-4 7 82,6-1 0,-2 1 1,5-1-136,0 1 74,-6-6 0,4 2 0,-2-5 0,2-2 0,2-3-216,0-4 0,0-3 122,0-5 1,0-9-59,0-5 1,0-5 97,0-9 1,-1-5 66,-3-3 0,2-4 0,-4-5 0,2-4-11,-1-3 0,1-1 68,4-1 1,-1 1 35,-4-1 1,4-1 287,-4-3-267,4 3 0,2 0 1,2 8 248,2 0-271,5 8 0,-3 2 0,6 7 113,1 4-272,5 5 0,-3 7 0,4 0-305,-1 0 95,5 0 0,-10 7 0,4 5-378,-3 4 0,-2 3 139,0-1 0,-1 2 47,-4 6 0,-2 1 489,-6-1 0,-35 30 0,13-25 0,0 1 0</inkml:trace>
  <inkml:trace contextRef="#ctx0" brushRef="#br0">8287 5744 7883,'-14'-6'33,"1"5"398,6-5 1,3 6-151,8 0 1,3 0-331,6 0 1,6 0-89,3 0 1,3 0-169,2 0 1,0 4 304,4 1 0,7 0 0,5 0 0,6-2 0,0 1 0</inkml:trace>
  <inkml:trace contextRef="#ctx0" brushRef="#br0">8721 5863 7883,'-8'0'469,"-1"0"1,4 4-470,-3 0 0,3 7 348,-4-3 0,7 10 0,-3 2 0,4 2 364,1 0 0,0 0-839,0 5 0,0 0 0,0 1 0,0 0-302,0-3 0,4-3-436,0 0 1,2-3 74,-1-6 790,2 0 0,12-35 0,2-8 0</inkml:trace>
  <inkml:trace contextRef="#ctx0" brushRef="#br0">8603 5138 7906,'0'-19'-16,"0"-2"0,0-1 0,0 2 0,0 1-200,0 3 1,6 1 0,2 2 1087,4 0 0,1 6-240,0 2-474,1 4 1,-1 2-1,-1 4 87,-4 3-249,4 4 0,-10 3 0,2 2 0,-3 5 0,-1 3-24,0 1 0,-5 1-108,-4-1 1,-2-4 240,3 0 0,-4-1-44,3 1 30,3-3 1,-4-6 0,6 0 0,-1-1 767,-1-4-392,5-2-371,-5-6 0,8 0 0,2 0 0,5-1-149,2-4 0,7 4-480,0-3 1,5-2 258,-1 1 0,-1-4-172,0 5 1,0 0 125,1 4 1,1-5-584,-5 1 0,4 0 903,-5 4 0,1 5 0,-5 3 0</inkml:trace>
  <inkml:trace contextRef="#ctx0" brushRef="#br0">9709 5480 7900,'0'-14'13,"0"-2"1,0-2-1,0 2 1,-1 1 469,-3 2 1,2 0 1199,-2 0-1480,2 6-52,2 1 1,0 7 0,0 5 79,0 7-184,0 6 1,0 8-1,0 0 1,-1 3-1,-4 2 120,-3 2 1,0 1-218,0 4 1,0 1-145,-1-1 1,-1-1-28,6-3 213,-1-2 0,1-8 1,0-2-1,1-3 1,1 0 45,2-4 0,6-8 57,3-3 0,3-4 141,1-1 1,6 0-87,3 0-6,3-6 0,1 3 0,0-5-47,1-3-26,-1 0 1,-4 2 0,-2 2-477,-1 1 298,-1-4 0,-5 8 1,0-2-629,1 2 252,-7-4 0,0 5-1152,-2-4 456,-4 4-116,5 1 1295,-6 0 0,-6-12 0,-1-2 0</inkml:trace>
  <inkml:trace contextRef="#ctx0" brushRef="#br0">8366 6561 7364,'1'-9'-1223,"4"0"1223,-4 6 0,5-4 0,-6 3 0,0 1 0,0-6-35,0 6 1,-2-3 0,-1 5 0,-2-2-165,-3-2 325,5 1-104,-8 4-10,3 0 0,0 0 0,-1 0 3,-1 0 0,2 0-58,-1 0-20,6 0 0,-8 0 63,2 0 0,-26 23 0,-8 7 0</inkml:trace>
  <inkml:trace contextRef="#ctx0" brushRef="#br0">8115 6521 7907,'-7'0'-593,"-5"-6"1,9 5 1145,-5-3-226,5-4 0,-5 7 181,4-4 0,1 2 11,-6-1 1,5 3-171,-5-4 1,5 4-1,-5 1 0,5 0-36,-5 0-208,6 0-65,-3 0 0,9 0 0,6 0-66,8 0 0,10 0-78,8 0 0,7 0-24,15 0 60,9 0 1,-25-3 0,3 0 0,5-1 0,2-1-1,3-1 1,1 0 0,5 0 0,0-1 8,2 1 0,1-1 0,0 1 0,1 0-348,2 2 0,0 0 0,-2-2 0,-1 0 378,1 1 1,0 1 0,-7-1-1,0 0-5,-2 0 1,0 1 0,-2-1 0,-1 0-114,-3 3 1,-1-1 136,-3-2 1,0 0 0,0 4 0,-2-1-1,-3-1 1,-1-1-63,34-2 48,-10-4 0,-1 8 0,-9-2-21,-7 2 1,-11 1 77,-8-3 0,-7 2 79,-6-2 660,-7 2-389,-1 2 1855,-6 0-1763,-6-6-191,-1 5-369,-7-5 234,1 6-270,0 0 1,4 0-19,0 0-1000,6 0-117,-2 0-488,5 0 1744,0 0 0,11-6 0,4-1 0</inkml:trace>
  <inkml:trace contextRef="#ctx0" brushRef="#br0">8682 6996 8049,'0'-14'-180,"0"6"1,0-1 0,0-1 0,0-2 479,0-1 0,0 4 1,0 0-1,1-3 206,4-4 0,1 2 66,2-4-387,4 3 1,-6 2-1,4 0 1,-1 0-1,0 0 885,-2 0-618,5 5-265,-11-3 0,5 11-109,-6 0 1,0 11 21,0 11 1,-4 3-1,-2 3 1,-1 3-16,-4 4 0,0 3-120,-3 1 0,1-4 1,0 1 0,6-1 0,2 3 0,4-3 146,1-4 1,6-3-104,2-2 0,6-6-323,3-2 317,4-9 1,9-3-1,3-6 1,-1 0-1,0 0-348,-3 0 1,-1-6-101,-1-3 0,-6 2-997,1-2 851,-5 0 0,2-3-285,-6 4 1,-4-4-240,-1 3 1115,-5 3 0,-9-29 0,-8-2 0</inkml:trace>
  <inkml:trace contextRef="#ctx0" brushRef="#br0">8840 6851 8049,'-13'-6'-125,"0"-3"1,-1-3-181,1-1 0,4 1 518,1 4 436,5 2 0,-2 6-403,10 0 1,2 0-190,6 0 1,2 0-141,2 0 104,4 0 1,1 0 0,-2 0-518,-1 0 1,3 0 0,-3 0 495,2 0 0,-5 11 0,3 4 0</inkml:trace>
  <inkml:trace contextRef="#ctx0" brushRef="#br0">8787 6969 8049,'-9'0'153,"1"0"49,-1 0 455,-4 0-192,5 0-422,3 0 1,6 0 0,3 0-57,5 0 1,9 0 0,4 0 0,3 0-591,1 0 1,6 0-814,3 0 1416,-3 0 0,6-2 0,4-2 0,0 1 0,0-1 0</inkml:trace>
  <inkml:trace contextRef="#ctx0" brushRef="#br0">9446 6824 8049,'0'-13'262,"0"0"0,-2 6 1128,-2 2-746,3 4-522,-11 1 1,5 11 0,-7 7-1,1 5 1,0 5 113,0 3 1,0 4-230,0 9 0,-5-3 1,0 1-1,2-3 24,2-4 0,5-2-213,0 2 1,5-8-206,-5-10 149,6-8 0,3-10 75,9-12 1,3-11 38,1-7-14,0-5 0,0 2 0,0-7-36,0-3 109,6 3 1,-4-4 0,4 4 76,0-3-62,2 3 0,-1 1 0,-2 11 693,-4 6-359,-1 4 1,1 8 410,-1 7-480,-6 6 1,3 12 0,-5 4 157,-2 4 1,3 7-231,-2 2 0,0 1 16,-4-1 1,0-2-217,0 6 0,5-1 31,-1 1 1,1-1-397,-5-4 1,4-2 214,0 3 1,2-3-446,-1-2 1,-3-6 159,7-2 1,-4-3-25,3-2 1,-3-6-656,4-2 1171,-6-4 0,-27-60 0,6 23 0,0-1 0</inkml:trace>
  <inkml:trace contextRef="#ctx0" brushRef="#br0">9341 7101 8049,'-6'-7'0,"-3"-5"-102,-9 3-293,10 3 1063,-4-5 1,19 9-287,6-2 1,6 1-465,8-2 1,5 4-76,3-3 0,3 2-310,2 2 467,-1 0 0,30-12 0,-31 5 0,0 0 0</inkml:trace>
  <inkml:trace contextRef="#ctx0" brushRef="#br0">11369 5902 8049,'-1'-20'-32,"-2"2"1,-1 3-1,1 2 1,0 0 1232,-2 0 1,4 0 347,-3 0-1324,2 5-128,2 2 0,0 9 1,0 5-1,2 6 219,2 5 0,-3 3-189,4 5 0,-4 3-17,-1 1 0,2 6-344,2-2 119,-2-3 1,3 6-1,-5-4 1,0-1-1,0-2-694,0-3 1,0-2 476,0 1 0,0-5-426,0 0 0,0-11-1468,0 2 1452,-5-8 774,-3 1 0,-17-53 0,-2-12 0</inkml:trace>
  <inkml:trace contextRef="#ctx0" brushRef="#br0">11185 6139 8049,'-12'-6'61,"3"-2"0,-1 0 139,6-1 0,-1 5 864,5-5-823,0 6 1,11-4-245,2 3 1,13 1-155,1-6 0,8 5-71,0-5 1,7 4-67,2-3 1,2 0 127,-3-1 166,-2-2 0,1-1 0,3-1 0,0-5 0,1 1 0</inkml:trace>
  <inkml:trace contextRef="#ctx0" brushRef="#br0">13570 5454 7997,'0'-13'-362,"0"0"-290,0 0 1131,0 5 1,0-3-1,0 2 1,0-3 331,0-1 0,0 4-239,0 0-455,0 6 37,0-2-66,0 5 0,0 1 1,0 3-1,0 7 127,0 5 0,0 0-103,0 6 1,0 0-126,0 4 1,0 0 0,0 1 0,0-1 14,0 1 1,0-1-127,0 0 1,0-4-8,0 0-42,0-6 0,0 8 0,0-7 1,0-1-1251,0-1-88,0-2 559,0-6-205,0 5 1157,0-10 0,0 4 0,-30-18 0,-6-3 0</inkml:trace>
  <inkml:trace contextRef="#ctx0" brushRef="#br0">13187 5928 8009,'-13'0'0,"-4"5"147,-1-1 0,5 2 746,4-2-251,6-2-236,-3 4 1,8-6-43,2 0 0,9 0-85,9 0 0,9 0-189,4 0 1,5 0 97,4 0 0,3-6-80,5-3 0,1 2-109,0-2 1,-4 2-246,4-2 1,-10-1-95,0 5 0,-3-3-480,-9 3 1,-2 1-1054,-7 4 1315,-3 0 0,-7 6 158,-4 2 0,-3 6 400,-10 3 0,-22 9 0,-11 4 0,-6 5 0,1 0 0</inkml:trace>
  <inkml:trace contextRef="#ctx0" brushRef="#br0">13332 6442 8009,'-13'0'-15,"0"0"1,0 0-1,0 0 1,4 0 656,0 0 1010,6 0-1322,-3 0 0,8-6-93,2-2 0,9-4-124,9-1 45,3 0 0,7-1 0,4 1-168,2 0 1,-3 6 0,-2 2 0,0 4-220,-4 1 0,-4 1 92,-8 4 0,-1 3-116,-11 10 0,-4 8-100,-10 10 1,-5 3 141,-12 5 0,-11-2 17,-3 7 1,-8-1-176,0 5 1,2-6 498,2-4 1,5-7 121,4-6 0,8-9 948,10-8-771,2-6 1,14-8 241,5-4 0,8-2-235,5-6 0,4 0-123,5 0 0,2-1-256,3 1 0,-2 2 361,6 2 1,0-1-182,5 5 0,-2-4-574,-3 5 1,3 0-878,-3 4 1,-2 0 480,-3 0 1,-8 0-242,-4 0 1,-4 0 452,0 0 1,-3 1 520,-2 3 0,-26-2 0,-13 4 0</inkml:trace>
  <inkml:trace contextRef="#ctx0" brushRef="#br0">15282 5085 8003,'-26'0'0</inkml:trace>
  <inkml:trace contextRef="#ctx0" brushRef="#br0">15098 5085 8024,'0'-13'-2,"1"0"1,2-2-1,2-1 1,-3-1 0,0 1 320,-2 1 1,4 2 1265,1 0-1346,-1 5 1,-2 4-74,2 8 0,-3 9 0,4 9 0,-4 3-5,-1 2 0,0 5-36,0 3 0,0 3-166,0 1 1,0 1-72,0 0 1,2 1-1,1 0 1,2-1-39,3-1 1,-4-9 113,5 1 0,-5-8 47,5-1 1,0-10 0,4 0 101,0-5 0,2-8-89,2-8 148,-2-9 0,4-2 0,-6-8 1,1-3-1,-1-5 56,0-7 1,0 2-232,0-3 1,-4-1 5,0 1 0,0 0 15,4 5-26,-6-1 0,3 6 1,-5 5-395,-2 6-418,-2 4-17,5 6 363,-5 5 0,7 4 1,-5 8-1072,1 5 1154,6 3 0,-4 2 1,4 4 390,-1 4 0,6 26 0,5 8 0</inkml:trace>
  <inkml:trace contextRef="#ctx0" brushRef="#br0">15625 5362 8024,'-8'0'-51,"-2"1"870,6 4 1,-1 6-334,5 7 1,0 5-112,0-1 0,0 8-193,0 0 1,0 7-267,0-2 116,0-3 1,2 1 0,1-7-349,1 0 0,5-5 0,-3-4-1350,1-2-11,-4-8 811,3-1 866,-6-12 0,-12-65 0,5 24 0,0 0 0</inkml:trace>
  <inkml:trace contextRef="#ctx0" brushRef="#br0">15124 4690 8098,'-20'-13'-32,"1"4"1,5 2 825,1 1-451,6 2 0,2 4 1,11 0-1,6 0-5,4 0 0,8 0-252,-2 0 1,2-2-226,3-2 62,5 2 1,-4-4 0,3 6-128,-4 0-66,0 0 1,-2 0 0,-2 0 0,-3 0 0,0 0-1769,-4 0 2038,-2 6 0,-24 2 0,-6 5 0</inkml:trace>
  <inkml:trace contextRef="#ctx0" brushRef="#br0">15664 4585 8098,'2'-15'0,"2"-3"0,-1 2 124,6-6 0,0 6 155,4-1 1,0 2 925,0 2-1005,6 6 1,-3-1 0,5 5 0,-2-1 0,-2 2-125,2 5 0,-5 5-66,-1 5 1,-6 2-227,-7 2 0,0 4 0,0 5 0,-3 0-163,-6 1 1,-1-2 124,-12-4 1,5 4 203,-5-3 0,5 2 0,0-2 0,2-6 247,2-6 1,0 2 749,0-3 209,5-4-510,-3 1 0,9-7-796,-2-4 0,10 2-36,7-5 0,2 5-19,6-2 0,1 4-282,5 1 1,-1 0-1281,0 0 1767,7 0 0,24 17 0,12 5 0</inkml:trace>
  <inkml:trace contextRef="#ctx0" brushRef="#br0">16204 5507 8044,'-7'-6'1674,"1"-1"-1064,6-1 1,0 1 64,0 3-599,0 2 1,6-5-1,3 4 1,3-1-138,1 1-200,-6-5-64,-1 7 117,0-5 91,-5 6 39,5 0-176,-6 0 0,-1 0-1114,-4 0 642,-2 0 0,-5 1 726,3 4 0,15-4 0,9 5 0</inkml:trace>
  <inkml:trace contextRef="#ctx0" brushRef="#br0">17061 5098 8044,'8'-8'-523,"1"0"501,2 2 1,-4-2 239,2 3 0,-5-1 51,5 2-134,-6 3 1,7-7-17,-6 4 0,2 2 78,-1-2-130,-4 3 0,6 1 1,-4-2 109,2-2 1,1 2 84,-2-2-118,-3-3-31,11 5 1,-10-10-60,2 4 1,-3-4 123,-1-1-99,0 0 0,0-1 41,0 1 0,0 0 0,-4 0 0,-2 1 1,0 2 119,0 1 0,1 5-147,0-5 5,4 6-295,-11-3 207,5 6 0,-6 10-45,-1 4 0,6 3 63,-1 1 0,2 8-11,-2 9 0,-2 3-16,7 2 1,-5 5 3,5 3 1,-2 10-214,2 3 0,2-1 242,-2 1 0,1-5-71,-2 1 0,4-3 53,-3-1 0,2-12 135,2-6 0,0-7-158,0-6 9,0-3 27,0-12 4,0-1-77,0-6 354,-6-6-614,5-1 1,-9-6-152,5 0-255,-5-1 0,3 1 58,-7 0 1,1 0-148,0 0 0,0 1 420,0 3 0,-2-2 379,-2 2 0,-27-26 0,-12-8 0</inkml:trace>
  <inkml:trace contextRef="#ctx0" brushRef="#br0">16810 5467 8044,'0'-8'-46,"0"-1"0,0 0-92,0-4 0,0 4 654,0 0 837,0 0-1026,0-4 0,2 2-103,2 2 1,4 3-351,5 6 0,0-4-29,0-1 1,6 1-39,3 4 1,3 0-100,1 0 0,5 0-452,0 0 1,5 0 743,-1 0 0,21 11 0,6 4 0</inkml:trace>
  <inkml:trace contextRef="#ctx0" brushRef="#br0">17561 5415 8044,'0'-9'-364,"0"0"1,0 5 1593,0-5-564,0 6-323,0-9 1,-1 11 130,-4-4-404,-2 4 1,-6 1-1,0 1 341,0 4-419,-6 2 0,2 8 0,-3 1 25,1 1-16,-4 7 1,8-8-1,-3 4 1,5 1 0,3-2-106,1 0 0,6-1 96,-1-5 0,2 0-41,2 0 1,8-1-173,5-3 1,1 1 3,8-6 1,2 1-479,7-5 339,-4 0 1,6 0 0,-6-2-772,4-2 809,-3-4 1,4 0 317,-5-1 0,5-12 0,1-6 0</inkml:trace>
  <inkml:trace contextRef="#ctx0" brushRef="#br0">18009 5257 8074,'-9'-5'1332,"1"1"344,5-1-667,-3 5-390,0 0-352,5 0-522,-5 0 245,6 0-341,0 0 127,6 0-5,-5 0 1,6 0 0,-4 2-139,2 2 327,-1-2-8,-4 4 325,0-6 854,0 0-999,6 0-37,-5 0-34,5 0-103,-6 0-444,0 0 292,0 5-369,0-3-979,0 4 642,0-6 511,0 0 0,-11-18 1,-4-4-1</inkml:trace>
  <inkml:trace contextRef="#ctx0" brushRef="#br0">18510 4914 8074,'4'-13'-437,"2"1"1,0 2 0,0 1 800,-3-1 0,3 3 0,-1-2-15,3-2 1,-5 4 375,1-2-562,-2 1 1,-2-1 0,1 2 436,3 1 15,-2-5-581,4 10-74,-6-5 1,0 16 108,0 4 1,-2 9-56,-2 3 0,2 6 0,-2 9 0,3 3-69,1 5 0,0-4-107,0-1 0,0 1 48,0-1 0,0 0 1,0-6-1,0-3-18,0-4 0,0-5 102,0-4 1,0-7-72,0-6 85,0-6 207,0 3 66,0-6 0,0-2 137,0-2-168,0 2-55,0-9-170,0 9 94,0-4-54,0 0 0,5 5-39,4-3 0,4 2-31,5 2 0,-2 0-129,6 0 1,0-4 104,4-1 0,2 1-172,3 4 0,-3-4 56,2-1 0,-2 1 2,-1 4 1,-7-5 41,-2 1 1,1 0-359,-2 4 298,-5 0 0,-5 0-179,-2 0-82,-4 0 109,5 0 1,-8 0-53,-2 0 96,3 0 293,-5 0 0,-12-6 0,-4-2 0</inkml:trace>
  <inkml:trace contextRef="#ctx0" brushRef="#br0">15098 6271 8141,'-6'-7'-173,"4"-1"1,-3 5 789,-1-1-488,4-6 1,-2 8-8,8-2 0,4 2 2,5 2 0,6 0-165,3 0 0,4-1 124,5-3 0,4 2-68,9-2 1,10 1 16,12-2 1,-27 4-1,1-1 1,6-1 0,2-1-1,4 1 1,1 0-398,5 2 0,1-1 1,5 1-1,2-1 369,4 0 0,1 0 1,2 1-1,2 1-12,-23-2 1,1 1 0,0-1 0,19 1 0,1 1 0,-22 0-1,0 0 1,0 0 0,24 0 0,-2 0-52,1 0 1,0 0 0,0-2 0,0-1 45,-23 2 0,1 0 1,-1-1-1,21-1 1,-1 0-1353,2 1 1,-1 0 1326,-4-2 0,0 0 1,-1 1-1,-1-1 1,-2 1-1,-2 0 10,1 0 0,-1 0-39,-6 3 1,-1-1-1,-3-2 1,-2 0 0,-5 2-1,-2 1 81,-1-3 0,0 1 0,-2 2 0,-1-1 0,34-5 0,-9 1 174,-9 1 1,-9 0 6,-6 4 1,-6 0 373,-4 0 1,-3 0-525,-5 0 1,1 0 2766,-5 0-2827,-7 0 302,-5 0 1,-6-2-324,0-2 1,-1 2-69,-4-2 0,-4 3-273,-8 1 1,-2 0-197,-3 0 1,-4 4 169,-1 0 0,1 11-225,-5-2 628,-3 3 0,-28 15 0,23-13 0,1-1 0</inkml:trace>
  <inkml:trace contextRef="#ctx0" brushRef="#br0">17034 6706 8142,'5'-13'-416,"1"-1"0,1 1-318,3 0 1167,-4 0 1,0 0 0,-6-1 0,-3 3-120,-6 2 0,-3 3-163,-14 6-46,3 0 0,-15 3 1,2 4 210,-2 7-211,-1 8 1,-2-5 0,-2 8-46,0 3 1,-1 5-1,4 0 1,2 0-245,3 4 0,7 1 128,6 1 1,12 0-104,1-4 1,8 1 110,5-5 0,11 0 0,10-6 0,5-5 21,4-7 0,1-1 3,5-8 1,4 1 2,-1-5 1,1 0 8,-4 0 1,-5-6-76,0-3 1,-6-4 81,2-5 1,-9 2-134,-4-6 1,-10 6 142,-3-1 0,-4-2 2,-1 1 0,-3 1 67,-5 3 0,-1 1 344,-9 0-220,4 6 0,-4-4 0,1 7 128,0 1 1,0 3-166,4 5 0,-3 2-1,7 6 1,-1 6-52,1 3 1,-1 3 144,5 1-257,1 6 1,4 2-1,0 6 228,0-1-304,0 1 1,-5 4-1,1 0 12,1-2 1,2-3-89,1-3 1,-2-4-441,-2-6 415,2 1 1,-9-3-1,3-2-1082,1-4 854,-5-3 0,9-4 0,-4 0-1035,1-3 1443,2-5 0,27-44 0,6-17 0</inkml:trace>
  <inkml:trace contextRef="#ctx0" brushRef="#br0">17654 6811 8142,'0'-13'0,"-6"1"-232,-3 3 1,2-1 0,-2 6 0,-1 2-10,-2 5 1,-1 5 756,-1 5 1,-3 6-255,-1 3 1,-4 7-194,5 2 0,-1 4 1,4-4-1,-1-1-36,2 3 1,-3-6-8,7 4 1,3-9 34,2-4 0,-2-4 17,1-1 0,1-5 0,4-4 35,0-8 0,4-5-52,1-9 1,1 2-160,-2-6 0,3 0 1,7-4-1,-1 0-105,0-1 1,0 1 162,0 0 0,-4 4-53,0 0 57,0 6 0,-1-6 0,0 7-9,-2 3 68,-2 2-8,-4 3 4,0 1 0,0 7-12,0 4-14,0 2 1,-4 6-1,-1 0-13,2 1 0,2-6-5,1 1 0,0-4-17,0 3-11,0-5 72,0 9-53,0-11 77,0 5-55,0-6 45,0 0-31,0-6 0,1 4 36,4-7 1,-2 1-37,5 0 0,-5-4 142,2 3 1,1 2-11,-2-2 0,2 2 80,-2-2-2,-2-3 51,3 11 11,-5-5-129,0 6 1,-5 7-40,-4 6 1,-3 6-6,-1 8 0,-5-1 24,1 0 1,-2 7-101,1 2 1,2-2-143,-6 3 1,6-3 138,-1 2 0,3-7-114,6-6 1,-3-6 50,7 2-42,0-9 210,4-3 0,1-8-68,3-2 0,-1-8-170,6-6 1,1-5 41,8 1 0,-3-7-56,2-2 1,2-4 40,-1 4 0,1-5-170,-2 0 1,-1-2 95,6-1 0,-1 1 5,1 3 0,-2-2 221,-2 6 0,-4 1-97,4 3 1,-3 11 215,-2 3 0,-4 9 185,-1-1-213,-5 4-49,9 7 1,-6 1 48,3 6 1,-2 5-31,-3-1 1,-2 5-7,2-4 1,-1 5 31,2-1 1,-4 3-70,3 1 1,-2 1-80,-2-1 0,1 0 31,4 1 1,-4-1-6,4 0 0,-2 1-75,1-1 1,-3-1-203,4-3 0,-2-2-355,1-2 8,-2-3 1,3 4-1082,-5-6 631,0-6 1041,0-1 0,-46-41 0,-13-9 0</inkml:trace>
  <inkml:trace contextRef="#ctx0" brushRef="#br0">17495 7048 8142,'-5'-13'0,"3"0"88,-2 0 1,2 4 184,2 0 0,2 5-144,2-5 0,5 6-206,8-1 0,4 2-248,5 2 1,1 0 177,-1 0 0,2 0-410,3 0 557,-4 0 0,23-6 0,-2-1 0</inkml:trace>
  <inkml:trace contextRef="#ctx0" brushRef="#br0">19827 5823 8221,'-9'0'-1462,"1"-1"1066,-3-4 0,4 4 427,-2-4 1,6 2-5,-1-1-30,3 3 1,-1-5 4,-2 6-11,2 0 1,-5 0-24,3 0 9,2 0 0,-8 1 0,4 2 0,-1 1-23,-4-1 1,4 0 45,-2 2 0,1-4 0,-17 11 0,-3-5 0</inkml:trace>
  <inkml:trace contextRef="#ctx0" brushRef="#br0">19590 5863 8207,'-13'5'94,"0"-3"367,0 4 70,-1-6-144,7 0 51,1 0 39,6 0-421,12 0 0,-2 0 0,14 0 362,3 0-553,6 0 1,6 0 0,2 0 167,3 0-179,-3 0 0,4 0 1,-5-2-394,0-2 1,-1 2 276,1-2 0,-8 3-155,-6 1 0,-5 0-187,-8 0 133,-6 0 471,-1 0 0,-47-12 0,-10-3 0</inkml:trace>
  <inkml:trace contextRef="#ctx0" brushRef="#br0">19893 5625 8207,'0'-13'-660,"0"0"615,0 0 1027,0 6-713,-6 1 0,3 13 58,-5 6 0,-1 2-201,-4 7 1,4 0-4,0 4 1,2 5-47,-2 0 0,-1 1 90,5-1 0,-3-4-330,3 4 1,1-2 73,4 2-332,0-3 0,0 3 0,0-9-78,0-5-128,6-2 1,2-2 626,10 0 0,43-41 0,-22 9 0,0 0 0</inkml:trace>
  <inkml:trace contextRef="#ctx0" brushRef="#br0">21039 5322 8188,'0'-20'-334,"0"2"1,0 4-1097,0 1 2527,0-1 0,5 1 1,-1 0-183,-1 0 1,-2 7-899,-1 6 1,0 7 36,0 11 0,0 2 94,0 7 1,-1-1-193,-3 0 1,2 5 182,-2 0-321,2 5 0,2-3 1,0 2-1,0-3 1,0-1-240,0 0 1,0-1 142,0-3 1,5-3-1,-1 0 1,0-4-640,2-1 1,-4-1 12,2-5 904,4 0 0,-13-23 0,4-6 0</inkml:trace>
  <inkml:trace contextRef="#ctx0" brushRef="#br0">20815 5836 8188,'-13'-1'0,"0"-4"0,4 4-275,0-4-472,7 4 1786,-4 1-681,17 0 0,-2 1-48,9 4 1,4-4-20,4 4-292,0-4 1,12-1 0,-4 0 61,0 0 0,4-4 0,-3-1 0,3 1-102,2-2 0,-7 5-402,-2-4 0,0 2-691,-5-1 743,3 3 0,-14-5 0,1 7 391,-6 4 0,-39 19 0,-15 12 0</inkml:trace>
  <inkml:trace contextRef="#ctx0" brushRef="#br0">20908 6324 8188,'-2'-9'86,"-2"0"0,2 5 200,-2-5 1,2 5-1,2-5 121,0-2 1,2 4-301,2-2 0,4 1 0,5-6 1,1 1 118,4 0 1,-2 4-82,6 1 0,0 5-168,4-2 0,-4 4-84,0 1 1,-10 0-96,1 0 0,-8 11-161,-1 7 294,-3 5 0,-8 5 0,-6 3 0,-8 4 0,-5 3-125,-5 2 1,-1 4 144,-3 0 1,-2-1-829,7-3 998,-1-6 1,10-4 0,4-8 243,2-4 1,11-11 296,8-7 0,5-4-339,13-5 1,0-3-177,4 4 0,2-4-66,3-1 1,-2-1-389,6 1 196,-6 6 1,4-3 0,-8 5-127,-3 2 1,1 2-258,-6 1 0,1 0-948,-5 0 893,0 0 1,-4 0 548,0 0 0,0-6 0,4-1 0</inkml:trace>
  <inkml:trace contextRef="#ctx0" brushRef="#br0">22291 4954 8161,'0'-14'-181,"0"1"1,0 0 0,0 0 3,0 0 0,0-1 1,0 1-1,0 0 431,0 0 0,0 4 79,0 0-190,0 1 1,-2-6 0,-1 1-1,-1 0 1,0 0 132,-2 0 0,3 0-207,-6-1 1,5 1 43,-5 0-57,0 6 0,-4-4 0,0 6 1,-2-1-1,-1 0 62,-1 3 0,-5 2-42,4 1 1,-4 5-17,4 4 1,-3 3-1,3 3 1,0 2 63,-1 5 1,5 3 22,-4 1 0,5 5-2,4 0-108,-3 5 0,11-2 0,-3 7 0,2 3 1,2 4-12,0 3 0,0 2-43,0 0 1,0 7-349,0 6 0,5 4 351,-3-33 1,0 1 0,0 1 0,0 1-187,-1-1 1,-2 1-1,1 0 1,0 2 186,1 4 0,-2 0 0,-1-4 1,-2 1 8,0 3 1,0 0 0,0-1 0,0-1 150,0 3 0,0-1-95,2-3 1,1 0-1,-2 2 1,0-1-1,2-2 1,2-2 60,-1-1 0,0 0 1,0 34-292,0-7 0,1-5 205,4 1 13,-4-12 0,5 1 1,-6-13 17,0-3 0,-1-3-36,-4-5 1,2-11 221,-6-3 1,2-7-112,-2 2 0,-2-5 655,2 2-693,-3-4 1,-5-2 0,-2-2 706,-2-2-699,-1-5 0,-4-2 0,-1-7-47,1-1 0,0 4-27,-1-2 0,5-1 108,0 2-207,6-1 1,-3 5 0,6 0-482,0 0 1,1 4 260,3 0 1,-1 5-1245,6-5 51,-1 6 557,5-3 1,6 8 511,3 2 0,3-1 414,1 6 0,24 29 0,5 11 0</inkml:trace>
  <inkml:trace contextRef="#ctx0" brushRef="#br0">21659 7615 8145,'-9'6'-577,"0"2"0,2 4 1253,-2 1 0,-1 2-379,5 2 1,-4 0-1,5 5 1,1-1 12,2 0 0,1 2-139,0-5 1,1 4-13,3-5 1,4-3-134,5-6 0,2-5 0,4 2 0,6-5 170,4-5 0,3-2-10,-1-6 0,-3-8 41,2-5-152,-8 0 0,2-12 0,-8 4 1,-4-1-1,-7 1 346,-3 2 1,-4 1-179,-2 5 1,-5 5-101,-8 4 1,-5 8-1,-8 5 1,-2 2-301,-1 2 1,3 6-668,-1 3 0,4 3 175,0 1-126,7 0 0,2 0 1,9 0-1,7-1 775,4-3 0,59-15 0,-22-1 0,1-1 0</inkml:trace>
  <inkml:trace contextRef="#ctx0" brushRef="#br0">21856 3979 8174,'0'-14'-591,"0"1"1,0 0 259,0 0 482,0 0 0,0 0 1,0-1-1,2 1 1,1 0-1,2 0 1,1 0 966,0 0 1,3 4-606,-5 0-86,6 6-423,-8-3 0,4 8 137,-6 2 0,0 9-76,0 9 1,-2 5 38,-2 3 0,-3 0-223,-7 5 160,1 0 0,0 4 0,1-1-113,4-2 0,-3 2 1,6-5-1,-1 1 42,0-3 0,1-4 82,5 0 0,0-7 24,0-2-68,0-3 1,6-8-6,3-3 1,-2-2 16,2-2-17,-6 0-16,9 0 1,-11-2-7,4-2-31,-4 2-9,-1-3 60,0 5-40,0 0 0,6 0 28,3 0 1,4 0 0,4 0 0,4-5 5,5 1 0,7-2-1,2 1 1,3 3-295,1-7 1,1 4 33,-1-3 0,1 3 147,-1-4 0,-5 5-228,-3-5-8,-9 6 164,-9-3 0,-9 6-132,-8 0 1,-8 0 18,-5 0 1,-5 5 79,4-1 0,1 2-535,3-2 759,1-2 0,12 16 0,2-4 0</inkml:trace>
  <inkml:trace contextRef="#ctx0" brushRef="#br0">22897 5019 8091,'6'-13'62,"-3"-1"1,4-3 0,-1 0 0,-3 1 0,-2 1 638,-1 2 0,5 4 173,-1 0-765,0 7 1,-5-3-1,-2 11 1,-3 7-71,-1 8 0,0 5-21,-2 5 0,-3-2-71,3 6 1,2 0-136,-2 5 0,5-2 160,-5-3 1,6-1-38,-1-4 1,-2-6-1,1 2 319,2-1 198,2-6-248,1-6-94,0-7 1,0-13 0,1-6-1,2-8 1,3-5-85,2-5 1,-4-3 25,5-5 0,-5-1-289,5 1 190,-6-1 1,9-4-1,-5 2 1,2 2-1,-2 5-241,-1 3 0,0 7 114,-2 8 106,-2 2 0,5 9 37,-3 6 0,-1 7 12,6 11 0,-5 2-17,5 7 1,-4 4 1,3-1 1,1 3-45,4-3 1,-4-2-139,0 3 0,-2-5 9,2-4 1,3 3 66,-4-3 1,4-4 93,1-5 26,1 0 0,-1-12 136,0 4 0,0-5-130,0-5 1,0-3 146,1-10 1,-1-4-34,0-9 1,0-2 184,0-7 1,-4 1 42,0-1 0,-2 2-72,2 3 1,1 4 710,-5 9-357,-1 3-640,-4 12 0,0 2 163,0 10 0,-2 8-116,-2 9 1,3 7 44,-4 2 1,4 4-202,1-4 0,0 1-302,0-1 1,0-3 219,0 2 0,1-2-476,4-2 0,-2 1 190,5-1 0,-3-4 32,4 0 1,-1-6-41,5 2 1,2-9 514,3-5 0,31-26 0,14-7 0</inkml:trace>
  <inkml:trace contextRef="#ctx0" brushRef="#br0">23608 5177 8091,'0'-13'620,"-6"6"-24,5-5 31,-5 11-427,6-5 0,0 12-22,0 3 1,0 8-165,0 5 1,5 0-187,-1 4 0,0-2-478,-4 7 0,5-4 294,-1 0 0,0-2 1,-4-2 355,0-1 0,24-12 0,5 2 0</inkml:trace>
  <inkml:trace contextRef="#ctx0" brushRef="#br0">23714 4716 8060,'0'-22'0,"0"0"0,0 6 192,0-1 1,0 1 378,0-2 0,4 8 57,0-3-253,7 2-149,-4 4 1,2 1-314,0 6 0,-6 6 78,1 3 1,-4 9 23,-4 3-86,-4-2 0,-5 6 1,0-3-1,0 2 1,0-2 5,-1-5 0,3-2 323,2-2 1,-1 0 102,5 0-58,-5-5 0,10 2 1,0-6-26,7-1 0,11-3-264,4-4 1,4-2-52,5-3 0,3-2-666,5 2 516,-5 3 0,-1 0 0,-3 6-1258,0 0 1102,-5 0 1,-1 0 0,-7 0-1501,-1 0 1843,-1 6 0,-31 31 0,-7 12 0</inkml:trace>
  <inkml:trace contextRef="#ctx0" brushRef="#br0">22660 5731 8060,'-13'0'-34,"-1"0"1,1 0-188,0 0 303,0 0 0,0 0 1,0 0-1,-1 0 1,3 1-1,0 2 1,3 2 443,-3-2 0,4-2-87,-2-1 74,6 0 11,-3 6-188,6-5 67,0 5-191,0-6 1,2 0-200,2 0 1,5 0 129,9 0-157,-4 0 1,16 0 0,-1-1 0,7-2 0,10-2-69,4 2 1,10-4 97,6-2 1,2 2-984,-29 2 1,1 1 937,4 3 1,0-1 0,5-3-1,2 0 1,2 2 0,1 0 0,-1 0-1,0-1 1,0 0 0,0-1-118,-3 1 1,-1 1-1,-1-1 1,-2 0-52,-2 2 1,0 0 0,-3 1 0,-2 1 143,-1-3 0,-1 1 0,25 1 31,-5 1 1,-11 0 26,-10 0 1,-4 0 13,-6 0 261,-5 0 2090,-2 0-1902,-12 0 932,-1 0-1119,-6 0 1,-2-5 56,-2 1-387,3 0-528,-5 4 189,6 0-245,-6 0-1552,4 0 866,-4 0-445,6 0 1764,0 0 0,-5 0 0,-3 0 0</inkml:trace>
  <inkml:trace contextRef="#ctx0" brushRef="#br0">22936 6429 7943,'0'-9'-281,"-1"2"1,-2 0-730,-1-1 1205,-1 5 0,1-8 0,-2 2 802,-1-3-694,4-1 1,-3 4 477,6 0-155,0 7-165,0-10-102,0 10 1,1-4 509,4 6-765,-4 0 0,5 6 31,-6 3 0,-1 7-121,-4 2 0,2 10 0,-4-2 1,0 3 31,-1 3 1,5 1-54,-1 2-3,3 3 0,-4-6 1,1 5-80,1-2 0,6-6 1,3 0-1,1-5-68,3-7 1,6-2 81,2-2 0,4-1-100,-5-3 1,7-4-123,-2-5 1,3-1 70,1-3 1,0-4-103,1-5 0,-1 0-137,0 0 0,-4-2-134,0-2 1,-6 2 135,2-3 1,-5 4-299,-4 1 761,3-1 0,-28-11 0,-1-2 0</inkml:trace>
  <inkml:trace contextRef="#ctx0" brushRef="#br0">22923 6350 7952,'-13'-13'84,"0"0"167,6-1-202,1 7 1,13 1 106,6 6 1,2 0-170,7 0 1,1 0 43,8 0 1,-3 0-369,3 0 0,-4 0-99,0 0 0,-1 0 436,0 0 0,-11 12 0,-3 3 0</inkml:trace>
  <inkml:trace contextRef="#ctx0" brushRef="#br0">22936 6534 7674,'15'0'251,"3"0"1,-2 2-600,6 2 1,0-2 40,4 2 1,2-1 306,3 1 0,8-7 0,8-4 0,6 3 0,-1-1 0</inkml:trace>
  <inkml:trace contextRef="#ctx0" brushRef="#br0">23674 6363 7952,'0'-13'67,"2"3"1,1-2 0,1-3 54,-1 1 1231,-2 5 1,-1-3-818,0 3 1,0 5-423,0 4 1,0 6-146,0 7 0,0 6-33,0 3 1,-4 4-70,0 5 1,-1-3 92,5 3 1,0 1-146,0-1 1,0 4-1,0-3 1,0 0-479,0 0 1,0-1-82,0-4 0,0-6 297,0 1 1,2-5-551,2 0 997,-3-2 0,11-43 0,-4-10 0</inkml:trace>
  <inkml:trace contextRef="#ctx0" brushRef="#br0">23503 6495 7952,'0'-26'0,"-4"-1"91,-1 1 1,1 4 152,4 0 0,1 4 145,4-4 1,3 6-114,10-1 0,-2 2-271,6 2 0,0 1-29,4 3 1,2 4-135,3 5 1,-3 0 44,2 0 0,-6 1-186,-2 3 0,-5 4-3,5 5 1,-10 5-353,1-1 1,-8 2-108,-1-1 761,-3 2 0,-30 24 0,-7 4 0</inkml:trace>
  <inkml:trace contextRef="#ctx0" brushRef="#br0">23542 6758 8059,'-7'0'168,"1"0"0,6 2 429,0 2 1,0-1-341,0 6 1,3-6-252,6 1 1,1 2-265,12-1 1,0 0 164,4 0 1,2-4-705,3 4 0,-2-4 149,6-1 648,-5-6 0,37-19 0,-32 8 0,0-1 0</inkml:trace>
  <inkml:trace contextRef="#ctx0" brushRef="#br0">24465 5599 7944,'0'-9'103,"0"1"213,0-3 0,-2 5 33,-2 2 0,1 3-104,-6 1 0,5 5-192,-5 4-284,6 3 48,-3 1 1,2-4-344,-1 0 194,1-6-101,4 2-24,0 1-670,0-4 1127,0 4 0,12-24 0,2-4 0</inkml:trace>
  <inkml:trace contextRef="#ctx0" brushRef="#br0">24820 5546 7963,'2'-19'0,"2"-3"0,-2 2 0,2-2 0,-2 6-159,-2-2 212,0 4 0,-2 0 0,-2 1 1,-5 0-1,-3 1 633,-1 4 0,-5 0-484,1 4 1,-5 2-110,4-2 1,-5 8-127,1 5 0,-3 3 94,-1 1 0,1 5-304,3-1 255,3 7 1,3-8 0,1 6 0,3 0 0,2-2-294,3-2 0,1 1 133,6-2 0,0 1 95,0-5 1,6-4 26,3 0 1,4-6 3,4 1 16,-2-3 1,10-1 0,-5 0 50,1 0 0,4-5 1,-6-3 0,4-6-6,-1-4 1,-4-1 98,4-3 1,-6-4-111,1-1 1,-2 0 52,-2-9 1,0 3 0,1-2 0,-7-3 4,-3 2 1,-2 4 3,-2 1 473,0 10 17,0-4-354,0 10-288,0 2 1,0 13-26,0 9 0,-5 2-408,1 2 392,0 7 1,2-4-1,-1 6-370,-1 1 309,-7 2 0,10 6 0,-5-1-274,0 0 1,5-3 65,-4 0 1,4-1-113,1 0 328,0 1 1,0-5 0,1-2-287,4-1 335,8-1 1,2-6 0,4-4 81,0-3 0,1-4-89,7-1 0,-1-1 113,0-4 24,-5-2 0,-2-6 1,-6 1 264,0 3-58,0-2 216,-5 3-34,-3-5 48,-5 6-47,0 1-97,0 6-35,0 0-341,0 6 1,0-3 69,0 6 0,6-6-53,3 1 0,-2-3 46,2-1 1,0 0 5,4 0 1,-4-1 48,0-3 0,-2 1 7,2-6 0,1 4 272,-6-3-243,7-1 1,-10-4 70,4-1 0,-2 6 93,1-1 242,-3 6-267,5-3-438,-6 6 260,-6 0 0,3 10-140,-5 4 1,5 2 86,-2-3 0,2 4-106,-1 1 1,3 5 48,-4-1 0,4 3 27,1 2 0,0 3 0,0 1 1,0 6-31,0-2 1,0 7-14,0 2 1,0 4 12,0-4 1,0 2-4,0-2 1,-5-3 73,1 3 1,0-5 3,4-4 1,-5-3-63,1-5 1,-2-7-17,1-2 170,4-4-40,-11-6 1,5-2 141,-6-6 0,0-6-87,-1-3 0,1-4 88,0-5 0,-2 2-80,-2-6 0,7-1 139,-3-8 1,8 2-213,1-6 1,2 4 74,2-4 1,0 1-240,0-1 0,8-2-90,5 7 1,0-1-95,4 5 1,4 5-81,1 3 1,1 8-230,-1 1 0,3 7 187,-3-3 1,-3 4-643,-1 1 1052,2 0 0,-11 17 0,3 5 0</inkml:trace>
  <inkml:trace contextRef="#ctx0" brushRef="#br0">25018 5454 7998,'-6'-7'-1166,"3"2"1154,-6 10 0,6 4-150,-1 8 105,3-2 1,-4 8-1,1-4 57,1 2 0,31 12 0,8 8 0</inkml:trace>
  <inkml:trace contextRef="#ctx0" brushRef="#br0">7536 7430 8216,'-19'6'-37,"4"-3"0,-3 4 0,4 1 0,1-1 0,-1 2-566,1-2 1,0 5 0,0-3 537,0 2 0,0 1 65,-1-3 147,1 3 0,0-10 0,0 6 70,0-2 1,0 2 0,-1-2 297,1 2-208,0-5-58,6 8-72,1-9-167,6 4 1,1-8 0,5-2 0,7-5 38,8-3 1,5-7-88,5-3 1,8-10 39,10-8 1,-20 16-1,0-3 1,4-3-1,0-3 1,5-2-1,0-1-525,5-5 1,1-2-1,8-6 1,4-3 519,-13 12 0,1-1 1,1-1-1,2-1 1,1-1-1,0-1-381,4-2 0,1-2 0,0 1 0,1-2 1,1 0-1,-1 0 384,0 0 1,0 0 0,0 1-1,-1 1 1,1 0 0,-1 0 7,0 2 0,-1 1 0,1 0-34,-3 4 0,-1 1 0,1 0 0,1 0 0,-1 1 0,0 1 1,-4 3-1,-1 0 0,0 1-41,0 0 1,-1 0-1,0 1 38,-2 1 1,0 2-1,0 0 1,0 1-1,0 1 1,-1 1-1,15-10 1,-1 1-124,-4 3 0,-3 0 98,-7 2 1,-1 2 0,-1 5 0,-2 1-1,-6 2 1,0 0-12,26-16 0,-19 6-26,-8 9-1,-16 9 788,-3 2 0,-17 9-678,-2-2 1,-4 4 1391,-1 4 0,-5-1-1431,1 6 1,-2-2 249,1 2 1,2 3-254,-6-4 0,4 4 2,-4 1 0,6-4-57,-1 0 0,2-2-149,2 2 1,4 1 30,0-5-261,1 5 458,-6-9 0,7 5 0,1-7 0,6-4 0,2 2 0,2-5 0,2-1 0,3-4 0,2-5 0,-2 1 0,2-1 0,-3 5 0,3-5 42,-7 1 0,5-2 156,-5 1 1,5 3 116,-5-2 0,1 2 186,-5 2-214,6 0 0,-4 1-96,7 3 1,-4 2-28,3 3 1,1 2-31,4-2 1,2 2-17,3 2 1,-2 2 26,6 2 0,-2 2-27,2 3 0,1 4-215,-5 0 0,4 2 99,-4 7 0,-5 0-245,-4 4 1,-7 2 50,3 3 0,-4-2 31,-1 6 1,-6 0-30,-2 5 0,-5 4-261,-5 0 1,2 1 450,-6-1 0,-35-3 0,22-18 0,0-1 0</inkml:trace>
  <inkml:trace contextRef="#ctx0" brushRef="#br0">10737 4400 8316,'-13'-4'-228,"0"-1"1,0 2 0,-1 2-1,1 2 67,0 4 1,0 8 0,0 9 0,-1 4 250,1 5 0,5 1 411,-1 3-349,6 4 0,-3-6 0,6 5-22,0-3-96,6-2 1,3-13 0,7-2-1,3-4 1,1-2 136,4-3 1,1-3-104,1-6 1,0-8-11,1-5 0,-1-6 14,0-7 45,1-1 0,-7-3 0,-4-3 0,-4 0 0,-5-5 95,-1-5 1,-3 2-86,-7-3 0,-5 5-36,-9 4 1,-2 3 0,-7 8 0,0 7 89,-4 8 0,3 7-59,-3 7 0,4 9-551,0 13 0,7 12 429,2 14 0,15-9 0,3 6 0,1 4 0,0 1 0</inkml:trace>
  <inkml:trace contextRef="#ctx0" brushRef="#br0">4400 9420 8201,'-13'-12'0,"0"2"0,0 1 0,0 0 0,1 0 111,3 1 0,2 5 1,4-3 1949,-2 0-1656,1 4-296,4-3 1,6 5 0,3 0 0,4 0 0,4 0-132,5 0 1,5 0-69,3 0 1,0 0-53,5 0 0,0 0-228,4 0 1,1 0 115,0 0 0,-2 0-133,-3 0 1,-3 1-129,-6 3 1,-4 4 0,-3 5 0,-4 2 514,-8 2 0,-30 11 0,-15 6 0,-3 4 0,1 1 0</inkml:trace>
  <inkml:trace contextRef="#ctx0" brushRef="#br0">4400 9736 8175,'-19'0'0,"0"0"168,-3 0 1,3 0 379,6 0 621,6 0-599,1 0-501,6 0 0,1 0 334,4 0-359,2 0 1,11 0 0,1 0-365,1 0 244,8 0 1,6 0 0,5-2-1288,1-2 925,-1 2 0,1-9 438,-1 2 0,-1 1 0,5-2 0,2 0 0,0 0 0</inkml:trace>
  <inkml:trace contextRef="#ctx0" brushRef="#br0">7997 9038 8175,'-2'-21'-177,"-1"-4"0,-2-3 1,-1 3-1,0 6 750,3 5 0,1 1-50,2-1 1,0 9 0,0 6-465,0 11 0,5 4 62,-1 10 1,5-1 36,-5 10 1,5 2-101,-4 7 1,3 3-257,-3 5 166,5 1 0,-7-5 0,4 1 0,1-1 0,-1-1-101,3-3 1,-3-11 225,2-6 1,0-2 47,4-8 0,0-5 1,-1-11-1,-2-8 359,-1-11 0,1-6-288,8-7 1,-5-3-53,0-5 1,5-7-231,-5-2 78,3-3 1,-3-2 0,0 2-82,1 2-13,5-2 0,-9 12 1,2-1-386,-5 8-17,3 10-294,-8 9 499,3 13 1,-5 7 0,0 8-550,0 2 0,0 4 83,0 5 1,0 2 6,0 3 742,0-3 0,-5 45 0,1-34 0,0-1 0</inkml:trace>
  <inkml:trace contextRef="#ctx0" brushRef="#br0">8471 9341 8175,'-7'0'-475,"-4"1"730,7 3 1,0-1 437,4 6 0,-5 6-279,1 7 0,0 3-61,4 1 0,-5 5-219,1-1 1,-1 7 96,5-2 1,0 2-337,0-2 1,0-3-115,0-6 1,2-4-143,2 0 0,-2-10 29,2 1 1,-1-8-961,1-1 808,-2-3 1,5-6-651,-2-4 1134,-4-3 0,0-24 0,-2-11 0,-3-4 0,1 1 0</inkml:trace>
  <inkml:trace contextRef="#ctx0" brushRef="#br0">8010 8576 8175,'-13'-5'-237,"4"2"1,0-5-883,-1 2 1664,4 2 0,2 4 0,8 0-117,5 0 1,7 0-117,2 0 1,6 0-247,3 0 1,-1 0 66,5 0 1,1 0-224,-1 0 0,0 0 19,-5 0 0,0-4-274,1-1 241,-7 1 0,-1 2 0,-6 0 1,0-3-460,1 2-61,-7 2 254,-1 1 1,-16 0-664,-4 0 1033,4 6 0,-2 1 0,46 6 0,4 0 0</inkml:trace>
  <inkml:trace contextRef="#ctx0" brushRef="#br0">8814 8511 8181,'0'-19'0,"-5"2"0,1-5 0,-1 6 0,5-1 333,0 2 0,2 2 0,1 0 340,1 0-558,6 5 1,-7-2 0,6 6-37,1 1-48,-4 1 1,6 2 0,-3 0-196,2 0 139,8 0 0,-4 6 0,3 4-6,-4 7 0,0-1 0,-3 6 0,-2 2-166,-5 6 0,-2-1 93,-2 6 0,-2-6-117,-2 2 0,0-3 188,-10-2 0,4-4 1,-7 0 1,2-6 268,2 2 1,0-8 181,-1-1-40,1-6-258,0 3 1,1-8 429,4-2-391,2 2 0,7-9-140,4 2 1,3 2-78,10-2 1,-3 4 97,2-3 1,2 5-153,-1-2 1,5 2 10,-1-1 0,2 3-88,-2-4 1,2 4-31,-2 1 0,-3 0-233,-1 0 1,-2 0 10,2 0 1,-8 0-706,3 0 260,-3 0 885,-2 6 0,-14 7 0,-9 7 0</inkml:trace>
  <inkml:trace contextRef="#ctx0" brushRef="#br0">9657 9117 8181,'0'-9'-49,"0"0"0,0-1-376,0-2 555,6 5 1,-3-5 0,4 2 0,0-5 0,-1-2 211,0 0 0,3-2 0,-5 0 0,0 0-76,2 0 0,-4-4-41,2 1 1,-2 3-1,-2 1 1,-5-1-241,1 2 1,-6 4-33,1 4 0,-3 6 9,-1-1 36,0 2 0,0 2 0,-1 2 1,1 3-1,0 7-65,0 4 0,-5 12 121,1-2 0,4 9 9,4 1-10,6-4 0,-3 10 1,6-1-1,0 3 1,0 2 81,0-4 1,4 0-53,1 2 1,5 3 3,-1 6 0,-2-6 107,2-3-161,-6 3 0,3-7 1,-5 4-188,4-3 161,-4-7 1,5-6 0,-8-8-115,-2-1 84,3-1 1,-11-5 0,3-1-447,-3-3 271,-1-4 1,-1 0 0,-3-1-460,0-1 370,-1-1 1,5-7 0,0-1-517,0-1 0,4 3 98,0-5 0,0 0 705,-4-4 0,-17-35 0,-6-9 0</inkml:trace>
  <inkml:trace contextRef="#ctx0" brushRef="#br0">9301 9551 8181,'-7'-13'0,"-1"0"-486,4 0-832,3 0 2027,-5-1 0,12 3-312,2 2 0,8 3-90,2 6 1,5-4-272,-1-1 0,3-1-255,2 2 0,3 3-49,1-4 0,0 4-324,-5 1 1,5 0 591,0 0 0,40-18 0,-32 7 0,0 0 0</inkml:trace>
  <inkml:trace contextRef="#ctx0" brushRef="#br0">10131 9301 8181,'6'-13'-355,"-3"0"-69,6 0 1,-5 5 425,5 4 1,-6 1 484,1-2 261,3 4-418,-5-11 0,2 11-158,-8-4 0,1 4 57,-6 1 0,0 0-30,-4 0-62,-6 6 0,3-3 0,-4 6 0,-1 1 0,2 2 110,0 1 1,0 1-166,1 4 0,8-3-157,-3 2 1,9-2 0,-1-2 0,4 0-39,1 0 1,1-4-227,4 0 0,8-2 49,9 2-154,3-3 0,5-6 0,3 0-284,0 0 425,2 0 0,5-2 0,-1-2 303,1-5 0,-7-6 0,3-5 0,2-1 0,0 0 0</inkml:trace>
  <inkml:trace contextRef="#ctx0" brushRef="#br0">10460 9341 8181,'0'-9'0,"0"0"0,-1 5 524,-3-5 878,2 6-595,-4-3-297,6 0-77,0 5 77,0-5-1466,0 6 485,0 6 0,0-3-1020,0 5 944,6-5 0,0 5 547,3-4 0,32-14 0,3 1 0</inkml:trace>
  <inkml:trace contextRef="#ctx0" brushRef="#br0">10987 8866 8181,'0'-19'0,"5"5"-357,-1-4 503,6 3 0,-7-2 0,6-1 1,0 2 1502,-2 2-794,5 0-469,-11 7-193,5 1 0,-6 9-91,0 6-26,0 0 1,0 14 0,0-4 151,0 2-175,-6 6 0,3 3 0,-4 5 0,0 1 0,1 3-136,0 0 0,2-1-20,4-3 1,0 3 74,0-3 47,0-2 1,1-1 0,4-7 67,3-3-50,4 3 1,3-12-1,1 0 75,1-7-96,7-5 0,-5-1 0,4-1-202,-1-4 134,0-2 0,4-6 0,1 1-806,-1 3 625,-5-2 1,4 5-1,-5-3-1021,1 5 837,3 2 1,-9 2 0,4 0-361,0 0 1,-4 6 97,2 3 679,-2 3 0,-14 18 0,-2 5 0</inkml:trace>
  <inkml:trace contextRef="#ctx0" brushRef="#br0">8445 9986 8181,'-46'0'-311,"4"0"0,-3 0 0,4 0-512,7 0 1556,5 0 1,7 0-281,0 0 0,13 0-101,4 0-160,22 6 0,5-5-66,8 4 0,5-4-144,5-1 107,11 0 0,11 0 0,8 0-83,5 0 0,-31-2 0,2-2 0,4 0 1,1 0-1,6-2 0,2 0-473,5-1 0,2 1 0,5-1 0,3 1 455,-18 1 0,1 1 0,1-1 0,2 1 0,1 0 0,0-1-876,6 1 0,1-1 0,-1 1 850,-2 0 0,-1-1 0,0 1 0,-2 0 0,0-1 0,-1 1 0,-5-1 0,-1 1 0,-1 0 0,-2 0 0,0 0 0,-1 0 0,22-1 0,-1 0-172,-2 0 1,-2 1 0,-10 2 0,-1-1 77,-3-1 1,-2 0-1,-7 2 1,-1 1 104,-4-2 0,-1 1 0,34 1-49,-7 1 1,-16 0 402,-6 0-259,-18 0 1,3 0 1174,-11 0-1093,-6 0 666,-6 0 1,-21 0 0,-4 0-1137,-3 0 1,-3 6 216,-6 2 0,-2 6-369,-7 3 472,1-2 0,2 5 0,-3-2 0,-2 2 0</inkml:trace>
  <inkml:trace contextRef="#ctx0" brushRef="#br0">9894 10605 8164,'0'-13'0,"-5"-2"-235,1-2 1,-5 1 0,5-5 0,0 2 675,-2 3 0,4 6-52,-2 1 1,-3 2-45,-2-2 0,-3 3-199,-1 6 1,0 0-97,-1 0 1,-5 6 219,-3 3-202,-2 8 0,-7 4 0,-1 7-31,-2 2 20,5 4 0,-8 6 0,6-1 0,2 1 0,3-1-105,4 1 0,3-1-66,6 1 0,5-5 124,4 0 1,5-10-18,8 1 0,1-8 63,12-1-139,-6-2 0,14-8 0,-4-2-223,2-4 297,0-1 0,2-1 0,3-4-276,0-3 166,-3-4 1,2-1 0,-6-2 45,0-3 0,-4-1 37,0-2 1,-10-3-7,1 7 1,-8-1 89,-1 5 1,-2 0 459,-2-1 323,0 7-534,-6 1 0,-2 6-178,-5 0 0,0 11 25,0 2 0,0 7 28,-1-2 0,3 7-6,2 1 0,2 0-27,2 5 0,4 3-150,-4 1 1,2-1-212,-1 1 0,3-5-32,-4 6 0,4-7 106,1 2 0,0-5-340,0-4 1,0 1-36,0-5 1,1-1-949,4-3 447,-4-1 286,11-6 738,-5-1 0,24-47 0,4-10 0</inkml:trace>
  <inkml:trace contextRef="#ctx0" brushRef="#br0">10315 10737 8157,'0'-19'0,"0"4"634,0-2 161,0 2-308,0 8 1,0 2-266,0 10 0,0 4-209,0 8 0,0 5 133,0 9 0,-1-2-151,-3 6 1,-4 0-54,-5 5 1,0-1 76,0 1 1,0-2-115,-1-3 1,1-3-13,0-5 0,1-1-12,4 0 0,-3-9 92,7-4-131,0-9 0,4-4 90,0-9 1,1-5 26,3-8 1,4-2-200,5-11 0,2-1 120,2-8 1,2 1-65,3-5 1,1 5 95,-5 0 1,4 0 37,-4-1 1,-1 11 95,-4 2 0,-4 6 583,0 12-386,-6 2 5,3 11 0,-6 8 14,0 5 0,4 6-97,0 7 0,1-4 21,-5 0 1,4 0-104,1 5 1,3 0-18,-3 4 0,4-3-90,-5 3 1,5-5-175,-5-4 0,2 3-41,-2-3 1,2 1-262,3-1 0,-2-3-374,-2-6 0,-4 1-168,4-1 1042,-4-6 0,-7-25 0,-1-11 0</inkml:trace>
  <inkml:trace contextRef="#ctx0" brushRef="#br0">10302 11001 8149,'-9'-14'-161,"1"1"487,5 6 137,-3-5 1,7 11-401,4-4 0,8 4-318,9 1 1,4 0-388,5 0 1,3 0 115,5 0 526,1-6 0,3-2 0,6-3 0,4-3 0,-1 0 0</inkml:trace>
  <inkml:trace contextRef="#ctx0" brushRef="#br0">12898 9472 8149,'0'-14'-80,"0"-2"1,1-2 0,2 2 0,1 1 441,-1 2 0,0 1 0,0 2 1142,2 1-826,-1 6-649,-4-2 0,0 6 0,0 3 391,0 5-315,0 3 1,0 7 0,0 3 59,0 3 0,-2 1 0,0 2 0,-4 1-263,-2 2 1,4 6 31,-5-2 0,6-3-656,-1-1 536,-3-4 0,4 3 1,-5-2-1,2-4 1,4 0-615,0-4 0,-2-1 188,-1-5 1,1-6 46,4 1-286,0-6 851,0 3 0,0-47 0,0-10 0</inkml:trace>
  <inkml:trace contextRef="#ctx0" brushRef="#br0">12660 9736 8149,'-11'-13'-2,"2"-1"0,3 6 1067,6-1-878,0 6 0,6-7-61,3 5-25,8 1 0,4 0 0,7-2 147,2-2-198,4 5 0,11-4 0,4 4 80,2-1-162,2-6 0,-1 8 1,0-4-240,-4 0 37,-3 5 0,-8-5 1,-6 6-92,-9 0-116,-6 0 237,-9 0-14,-7 0 1,-7-1-312,-7-4 441,1 4 0,0-5 0,0 6-622,0 0 386,0 0 324,5 0 0,20 0 0,10 0 0</inkml:trace>
  <inkml:trace contextRef="#ctx0" brushRef="#br0">14834 9169 8149,'0'-13'-85,"0"-2"0,2-1 0,1-1-1259,1 1 1633,0 1 0,-2-2 0,1-1 1,1 2-1,-1 1 0,0 3 2281,1 4-2081,-2 2-290,4 6 0,-6 1-115,0 4 1,0 3-1,-2 10 1,-1 4 186,-1 3 0,-2 3-270,2 2 1,1 4 20,-6 6 1,6-1-349,-1 1 245,-4-7 0,7 4 1,-3-5-1,2 0 0,2 1-323,0-4 0,0-1-111,0-2 1,0-4-73,0 0 1,0-6 0,0 2-490,0-4 0,0-5 1076,0 0 0,-6-24 0,-1-1 0</inkml:trace>
  <inkml:trace contextRef="#ctx0" brushRef="#br0">14479 9775 8149,'-14'0'-391,"1"0"957,6 0 976,1 0-1079,24 0 1,-1 0-32,18 0 0,5-4-479,4 0 1,7-7 47,2 3 49,-7-4 0,12 3 1,-10 2 73,3 1-538,-4 1 0,1 5 0,-8 0 0,-8 0 0,-7 2-840,-8 2 1,-6 8 1253,-3 6 0,-34 17 0,-5 0 0</inkml:trace>
  <inkml:trace contextRef="#ctx0" brushRef="#br0">14689 10315 8149,'-13'-13'0,"4"-1"69,1-4 0,5 3-1,-2-2 1,5 4 207,5 4 1,3-1 442,10 5 0,-3-4-398,2 5 0,2 0-309,-1 4 0,4 0-234,-5 0 1,1 1 128,-5 4 0,0 2-47,0 6 1,-5 6-14,-4 3-100,-2-3 1,-4 6 0,-2-3-176,-5 3 271,-3 1 1,-7 3 0,-3-1-239,-3-3 606,-1-1 0,4-4 0,0-2 418,-1-4-442,4-1 1,-5-5 1461,7-4-527,-1-2-615,11-8 0,1 3-354,6-6 1,1 6-594,4-1 383,8 2 0,9 1 1,7-2-394,2-2 0,6 1 77,-2 4 1,7 0-54,2 0 63,6 0 1,-8-1 0,5-2-279,-2-2 0,-5 1-115,-5 4 1,-6-2 755,2-2 0,-26-15 0,-8-9 0</inkml:trace>
  <inkml:trace contextRef="#ctx0" brushRef="#br0">16086 8932 8140,'0'-19'-106,"0"0"1,0-3-1,0 3-590,0 0 1002,0 4 1,0-4 0,0 6-1,0 0 436,0 0 0,-2 0-422,-2 0-356,2 5 0,-9-2 1,2 4-20,-3-1 90,-1 4 1,0-3 264,0 6-289,0 0 1,-1 0 0,1 0 0,0 1-224,0 4 1,1-2 237,3 6-3,-2-1 0,5 6-3,-3-1 1,-1 0 46,5 0 0,-3 0-22,3 0 1,-1 1 81,2-1 0,3 4-73,-4 1 1,4 5 24,1-1 0,-5 8 19,1 0 0,-1 7 10,5-2 0,2 10-38,2 8 0,-1 3-264,6 10 0,-2-2 175,-2-27 1,-1 1 0,2-1 0,0 2 51,-2 2 0,1 1 0,0-2 0,1 1 73,1 0 0,0 1 1,-1-1-1,-1-1-79,0-1 0,-1 1 0,1-3 1,0 0 9,-2 1 0,-1-1 0,4 32 47,-2 1 0,-3-8 4,4-5 1,-4-2-84,-1 2 0,0-8 74,0-1 1,0-7-30,0-6 1,0-3-105,0-5 0,0-2 71,0-4 1,-1-1 57,-4-7 124,4 0 1,-6-4-237,2-1 134,4-5-71,-11 3 0,5-10 0,-6-1 0,-1-5-431,1 1 1,0-2 172,0-2 1,1-1-119,3 1 0,-1 0-189,6 0 1,-5 4-996,5 0 840,-1 6 694,5-3 0,12 36 0,2 6 0</inkml:trace>
  <inkml:trace contextRef="#ctx0" brushRef="#br0">15849 11185 8139,'-14'13'282,"1"0"1,0 0-455,0 1 1,6-1 313,2 0 0,-1 5 434,2-1 0,0 1-237,4-5 1,1 3-132,3-3 1,-1 3-127,6-7 1,0-3-3,4-2 8,0-2 0,0-2 0,2 0 0,1-2 0,2-2-65,-2-5 1,-6-7-6,-1-2 1,-6-5-37,1 1 1,-2 2 103,-2-2 1,-2 6 40,-2-2 1,-5 3-11,-9 2-201,4 0 1,-11 6-1,4 2-372,1 4 341,-5 1 1,9 0 0,-4 0-1297,0 0 431,9 0 980,5 0 0,31-39 0,20-22 0,-16 20 0,1-1 0,-1 1 0</inkml:trace>
  <inkml:trace contextRef="#ctx0" brushRef="#br0">15756 8036 8221,'0'-26'-90,"0"0"0,2 1 0,1 3 0,1 4 1178,-1 4-649,-1 0 0,-2 9-398,0 5 0,-5 7 0,-1 10 0,-1 5 61,-3 3 1,-2 3 26,-1 3 1,1 2-151,3 7 1,-2 0 91,2-1 1,3-1-94,2-3 0,1 0 0,0-7 1,-2-3 128,3 0 1,2-6 1,4-1 1,-1-10-31,6-3 0,-1-4 0,6-1 1,0-1 89,4-4 0,-2-2-257,6-6 1,-5 0 98,5-1-169,-6 1 1,5 2 0,-5 0 0,2 4 0,-2 1-1690,-2 3 710,0-4-129,-1 5 1266,0 2 0,18 20 0,4 7 0</inkml:trace>
  <inkml:trace contextRef="#ctx0" brushRef="#br0">17034 8814 8221,'0'-15'-143,"-1"-1"0,-2-3 1,-1 0-1,-1 1 978,-1 7 0,3-1-239,-5 7 0,3 7-208,-4 7-456,1 8 1,-1 5 0,-1 7 301,-5 2-277,8 6 1,-11-5 0,9 5-1,-2-4 1,-3 1-34,1 0 0,4-7-140,1 0 197,5-1 0,-3-11 146,6 2 1,0-9 0,0-8 334,0-8 1,1-8-360,4-1 0,-2-11-165,5 1 0,1-8 0,6 0 1,1-3-41,2-1 1,-1-1-52,-4 1 1,0 1 21,1 2 112,-1 4 0,0 12-177,0 2 146,-6 9 1,4 11 0,-5 11-1,-1 9 1,3 6 102,-1 3 0,-4 5-13,1-1 0,2 2-46,-1-2 1,3 2 23,-3-7 0,5-3-26,-1-5 0,3-6 10,1 1 1,0-8 2,0-5 1,2-2 28,2-2 0,-1-6 1,6-3 0,-4-8 118,4-5 0,-2-5-81,2-3 0,3 0-38,-3-5 1,-3 2-25,-1-3 1,-4 0 79,0 5 1,-7 5 304,-3 4-166,-2 12 17,-2-2 0,-2 13-253,-2 4 0,1 8-185,-6 9 1,5 4 42,-5 5 0,6-2 131,-1 6 1,2-5 29,2 0 1,0-2-60,0-1 0,0 3-942,0 1 0,2 0 158,2-5 0,3-5-34,7-4 1,3-2 864,1-2 0,34-23 0,5-6 0</inkml:trace>
  <inkml:trace contextRef="#ctx0" brushRef="#br0">17733 9011 8221,'-2'-13'242,"-2"0"1,1 1 31,-6 3 1006,6-2-912,-3 9 0,6 2-165,0 9 0,0 7-50,0 2 1,2 5-173,2-1 0,-2 3 27,2 1 0,-1 1-220,1-1 0,-2 0-398,2 1 0,-2-5 305,-2 0 0,0-2-231,0 2 1,0-3 175,0-6 1,4-4 359,0 0 0,12-36 0,-1-3 0</inkml:trace>
  <inkml:trace contextRef="#ctx0" brushRef="#br0">17812 8511 8221,'-5'-33'0,"1"-2"0,-1 3-686,5 1 0,2 5 295,2 4 0,2 2 1294,3 2 1,3 8-272,-4-3 1,4 7-180,1-3 1,-4 6-279,0-1 1,-5 2-224,5 2 155,-6 6 1,3 1 0,-8 8-13,-2 2 1,-3 0-1,-7 5 1,1 1-326,0 2 0,-1-3-134,-4 0 0,5-6 260,0 1 0,-1-2 309,6-2 0,0-4-2,0 0 270,5 0-116,-9-2-204,10-1 1,2-6-204,9 0 0,4 0-1,5 0 1,7 0-269,6 0 0,5-2-50,-1-2 0,-1 2-316,1-2 0,-1 4 242,1 4 1,-3-1 442,-6 6 0,-11 29 0,-3 12 0</inkml:trace>
  <inkml:trace contextRef="#ctx0" brushRef="#br0">16494 9617 8221,'-13'0'-117,"0"-4"0,0-2-1323,-1-1 2367,7 4-656,1-3 0,12 6 1,4 0-1,7 0 1,4 1 311,4 4 1,13-4-560,6 4 0,9-4 207,9-1-360,-1 0 1,-20-2 0,1 0-1,1-1 1,1 0 154,4-1 1,2 0-1,2 0 1,1 0 0,5-3-1,0 1 1,-1-1-1,0 0-42,1 0 0,0 1 0,-2 2 0,0-1-219,2 1 0,-1 0 1,-8 0-1,-2 0 191,0 0 1,-2 0-1,-5 0 1,-2 0 0,29 1-1,-7-1 8,-7 1 1,-21 1-6,-5 2-196,-16 6 74,-5-4 1,-12 8-499,-2-6 521,-4 7 0,-6-8 0,-1 5-712,-1 3 1418,-2 0-566,1 3 0,-7 10 0,-4 6 0,0 2 0,0 0 0</inkml:trace>
  <inkml:trace contextRef="#ctx0" brushRef="#br0">17008 10118 8221,'1'-15'-171,"2"-1"1,3-1-83,2 0 1,-4 3 805,5 1 130,-6-1 1,8 3 117,-2 2 0,-3 6-753,-2 12 0,-2 1 77,-2 12-52,-6 0 0,3 4 1,-6 2 22,-1 3-70,-2 3 1,1 1 0,0 0-1,3 0 1,-1-1 16,1-4 0,1-2-162,3-1 1,2-1 111,-2 0 0,4-1-79,4-3 0,4-4-29,5-10 134,6 4 1,1-10 0,8 2-581,3-3 405,-3-1 0,8-5 0,-3-3-509,0 1 381,-4-5 1,2 6-1,-9-4-1153,-4 1 818,-4 1 619,0-6 0,-36-34 0,-9-9 0</inkml:trace>
  <inkml:trace contextRef="#ctx0" brushRef="#br0">16968 10157 8221,'-19'-13'0,"5"0"-210,-4 0 1,5 0-68,4-1 1539,3 7-976,6-5 0,6 11-240,3-3 0,9 2-46,4 2 1,2 0-189,3 0 1,4 0-447,-1 0 0,7 0 315,-2 0 0,-3 0 319,-1 0 0,8 0 0,2 0 0</inkml:trace>
  <inkml:trace contextRef="#ctx0" brushRef="#br0">16995 10276 8204,'-9'-4'-193,"0"-1"-432,6 1 1053,-3 4 1,12 0-110,3 0 1,7 0-290,2 0 1,10 0-83,-2 0 1,9 0-223,0 0 0,3 0-40,2 0 0,-1 0-823,1 0 1137,-1-6 0,-3-2 0,3-3 0,3-3 0,-1 0 0</inkml:trace>
  <inkml:trace contextRef="#ctx0" brushRef="#br0">17785 10039 8186,'0'-13'0,"0"-1"-123,0 1 1,0 0 41,0 0 2026,0 0-929,0 5-820,0 3 0,0 6-4,0 3 0,5 5-133,-1 9 0,0 2 64,-4 7 0,5-1-179,-1 0 0,5 1 11,-5-1 0,5 5 73,-4-1 0,3 1-554,-3-4 1,4-1 1,-5 0 1,2-4-190,-2 0 1,-2-4 161,2 4 1,-1-11-572,1 3 1122,-2-10 0,-20-39 0,-11-16 0</inkml:trace>
  <inkml:trace contextRef="#ctx0" brushRef="#br0">17654 10157 8186,'-5'-14'-14,"1"-4"0,-5 2-325,5-6 1,-1 5 53,5-5 0,2 7 1192,2 2 1,5 1-376,8 8 1,4-5-574,5 4 1,2 1-44,3 4 1,-2 0-148,6 0 0,-1 6 108,1 3 1,-4 2-147,-9 3 0,-3 3-373,-6 1 0,-6 5 252,-2-1 1,-4 2 389,-1-2 0,-26 4 0,-12 2 0,-3 0 0,1 1 0</inkml:trace>
  <inkml:trace contextRef="#ctx0" brushRef="#br0">17654 10460 8186,'-14'0'764,"1"0"-126,0 0-203,6 0-83,1 0-332,23 0 0,-5 0 119,14 0 1,2 5-159,3-1 1,6 1-566,-2-5 0,3 0 319,1 0 1,1-2 248,-1-2 16,1 2 0,6-27 0,6-12 0,4 1 0,1-1 0</inkml:trace>
  <inkml:trace contextRef="#ctx0" brushRef="#br0">18826 9459 8186,'0'-20'-130,"0"1"130,0 5 1091,0 7 1,0 0 273,0 2-1306,0 4-338,0-5-402,0 12 0,0 1-376,0 6 1,4-4 1056,1 0 0,23 11 0,1 8 0</inkml:trace>
  <inkml:trace contextRef="#ctx0" brushRef="#br0">19775 9222 7934,'4'-9'-387,"2"2"1070,1 1-489,-4-4 1,3 7 0,-5-4 0,2-1 0,2 1 0,-2-3 386,-2-2 0,-1 3-679,0 0 223,0 1 0,-1-6-238,-4 1 70,-8 0 0,-3 4 0,-7 2 0,-4 1 0,-4 3-43,-2 2 1,-2 2 52,-5 4 0,-4 2 1,0 8-1,3 1 7,5 1 1,4 7 11,5-2 1,7-2 24,2 2 0,9-6 1,6 3-1,8-3-160,8-3 1,6 4 83,7-9 0,7-2 44,2-1 1,3-4-1,1-2 1,1-4-126,-1-4 0,1-2 144,-1-2 0,-5-5 6,-3 0 1,-3-9-25,-2 0 103,0-8 0,-5 1 0,-4-5 85,-2-1-104,-2 1 1,-6-4 0,-2 2 220,-4 3-166,-1 13 0,-1-2 1,-2 12 653,-1 3-229,-7 8-526,4-2 0,-5 12-15,3 3 0,-1 2-277,6 3 1,-5 5-35,5 3 0,-2 2 127,1 3 1,4 4-146,-3-1 121,2 1 1,2 0 0,0 1-169,0 2 1,6-5 113,3 2 1,4-4 57,4 0 1,4-7 82,5-2 1,7-5 130,2-4-53,-3-3 0,9-8 0,-3-2-80,3-5 0,-9-3 208,3-1 1,-11 1 27,-7 4 1,-4-4 108,-4 3-188,-3 3 0,-7 0 90,-4 6 1,-2 0-54,-6 0 1,0 6 1,-1 3 0,6-2-13,-1 2 1,4-1 8,-3 0-21,5 4 1,-2-9 35,10 6 0,3-6 5,10 1 1,3-4-61,5-4 1,0 1 3,1-6 1,-1-1 64,0-8 1,-1 3-3,-3-2 1,-3-2 8,-6 1 0,0-1-38,1 2 1,-3 2 175,-2-2 0,-3 2 52,-6 2 0,0 5 0,-1-2-212,-4 6 1,2-1-505,-6 5 390,1 6 1,-4 2-115,3 5 1,-1 0 85,6 0 1,-1 0 30,5 0 1,-4 1-139,-1-1 162,1 0 1,4 5 44,0-1 0,4 1-31,1-5 1,4 0 74,-5 0-65,6 0 1,-7 1 0,6 0 46,1 4 1,-3-2-36,2 6 0,-4-5-3,3 5 0,-5 0-60,2 5 0,-4 0 62,-1 4-92,0-3 0,0 4 0,0-5 5,0-1 0,-1-6 37,-4-2 1,2-5 75,-5-4 50,-1-3 0,-6-6 96,-2 0-118,2 0 1,-10-6-1,3-3-192,-3-3 1,-1-5 89,0-1 1,1 1-99,3 4 0,-2 1-8,7 3 1,4-1-552,4 5 61,6-5 197,-3 9 1,12-7-334,3 4 0,7 3 254,1-4 0,2 2 492,-1-1 0,32-21 0,13-10 0</inkml:trace>
  <inkml:trace contextRef="#ctx0" brushRef="#br0">20223 9143 8186,'-8'-13'-389,"4"0"0,-2-1 0,2 1 1761,-7 0-328,10 0-581,-5 6-138,6 1-311,0 6 0,0 1 50,0 4 1,1 2-144,4 6 1,-2 5-65,6-1 0,-1 2 54,6-1-75,-1-4 1,0 5-1,0-5-400,0-1 207,6 0 1,-4-1 356,2-4 0,16-13 0,2-10 0</inkml:trace>
  <inkml:trace contextRef="#ctx0" brushRef="#br0">2516 9420 8125,'0'-25'-145,"0"7"0,0-8 1,0 1-638,0 0 1031,0 5 0,2-4 1,1 7-1,1 0 1,-1 3-1,-2 1 1756,-1-1-1607,0 7 1,0 3-482,0 8 119,0 3 0,-1 14 1,-2 5 71,-1 8 1,-7 8 0,4 4 0,-2 1-94,1 2 1,5-3-72,-2-2 1,4 1-57,1-1 1,6 0-1,2-5 1,6-1-43,3-2 0,4-9 240,5-5 1,2-10-51,3 1 0,2-10 0,7-4 0,-2-11 52,-3-8 0,3-7 112,-3-4 1,-4 2 40,-5-6-166,1 0 1,-13-9-1,4 0 1,-5 2-1,-4 1-126,-5 1 1,-4 6-21,-4 4 0,1 2 64,-6 2 0,0 9-352,-4 4 0,0 9-97,0 0 1,0 2-749,-1 2 869,7 0 1,-3 6 0,5 3-1260,2 2 1100,2 3 494,1-1 0,12 17 0,2 6 0</inkml:trace>
  <inkml:trace contextRef="#ctx0" brushRef="#br0">2898 9354 8168,'-13'-6'0,"4"0"-324,1-3 216,5-2 1474,-3 9-1081,6-10 1,6 11-474,2-3 0,9 2-11,0 2 1,7 0-307,-2 0 1,-2 0 504,2 0 0,6-6 0,5-1 0</inkml:trace>
  <inkml:trace contextRef="#ctx0" brushRef="#br0">2464 9209 8179,'-14'-13'80,"1"-1"161,0 1 411,6 6-193,1 1-504,18 6 1,-4 0-1,11 0-273,0 0 73,2 6 0,5-5 0,2 5 0,1-1 245,2-1 0,6 6 0,4 2 0,1-1 0,1 0 0</inkml:trace>
  <inkml:trace contextRef="#ctx0" brushRef="#br0">3267 9815 10765,'0'13'958,"0"-4"-758,0 0-211,0 5 1,0 2 0,0 6 0,0 2 0,0 1-343,0 1 1,-1 0-275,-4 1 506,4-1 121,-5 0 0,-17 30 0,-7 7 0</inkml:trace>
  <inkml:trace contextRef="#ctx0" brushRef="#br0">2437 13016 8111,'-1'-19'-2,"-2"-1"0,-2-1 1,3 4-1,0 2 258,2 2 1,0 0 1025,0-1-665,0 7-526,0 7 1,0 7 0,0 8-105,0 3 1,0 4-1,0 8 1,0 7 202,0 5 1,0 1-182,0 5 1,0-4 74,0 4 1,0-4-339,0 5 171,6-7 1,1 3 0,6-7-1,1-2 1,0-6 42,4-2 1,-4-12 60,4-3 0,2-8 44,2-1 0,-1-4 1,1-4-1,1-6 13,2-7 0,0-3-19,-3-6 1,3-7-20,-3-2 0,-3 2-24,-2-3 1,-2 1-16,-2-4 0,0-2-26,1-3 1,-7 4-13,-3 1 0,-2 5-96,-2 8 1,-2 1 76,-2 3 1,-3 4-141,-7 10 1,6 2-162,-1 6 0,0 1-290,-4 4 0,1 2 168,3 6 0,-2 2-177,2 2 0,3-1 656,2 6 0,2 0 0,2 5 0</inkml:trace>
  <inkml:trace contextRef="#ctx0" brushRef="#br0">2753 13082 8142,'-8'-9'0,"-1"0"939,6 1-99,-3 0-917,6 3 0,2 5-108,2 0 0,3 0-131,6 0 0,6 0-47,3 0 0,-1 0 363,1 0 0,6-12 0,5-3 0</inkml:trace>
  <inkml:trace contextRef="#ctx0" brushRef="#br0">2213 12950 8142,'-13'-13'0,"-3"0"141,3 0 280,-3 0-77,14 5-303,-4 2 0,14 6 0,3 0 1,7 0-617,2 0 0,7 0-440,4 0 1015,5 0 0,2 5 0,5 2 0,6 0 0,0 1 0</inkml:trace>
  <inkml:trace contextRef="#ctx0" brushRef="#br0">2925 13807 8142,'0'-18'-81,"0"-1"0,0 0 0,0 0 0,0 1 92,0-1 0,6 5 1231,2-4-1112,4 9 0,1-1 0,2 6 1,1 1-1,2 1-62,-2 2 0,0 0-157,1 0 1,-6 8-141,2 5 211,-9 0 1,6 12 0,-5-2-114,-2 7 86,-8-3 1,-4 11-1,-7-4 1,-1 0-1,-1-3-3,-1-4 1,9 0 26,-3-1 1,3-5 544,-4-4 1,7-2 555,3-2-890,2-6 1,8-5-15,3-7 1,8-5-90,5 1 1,3-2-166,2-3 0,-1 6-483,0-1 0,5 0 303,0-4 0,4 6-699,-4 2 1,-1-1 956,-3 2 0,23-18 0,5 0 0</inkml:trace>
  <inkml:trace contextRef="#ctx0" brushRef="#br0">4018 13253 8142,'-13'-13'238,"4"0"1059,0 0-1204,6 0 1,-1 5 0,8 4 0,7 2 0,3 2-462,4 0 0,5 0-86,-1 0 0,3 0 0,2 0 0,-3 2-743,-2 2 1197,3-2 0,-4 9 0,5-3 0</inkml:trace>
  <inkml:trace contextRef="#ctx0" brushRef="#br0">3952 13477 8142,'-13'0'0,"4"-4"136,1 0 1,3-1-46,-4 5 34,6 0 0,-1 0 0,10 0 0,6 0 37,4 0 0,9 0-245,1 0 1,2 0-450,7 0 336,0 0 1,9-1 0,0-4 195,-2-4 0,-2-13 0,2-8 0,4-2 0,-1-1 0</inkml:trace>
  <inkml:trace contextRef="#ctx0" brushRef="#br0">16310 14821 8057,'-8'-13'-244,"1"4"1,4 0 714,-1-1 1,-1 3 17,5-2-626,0 6 0,0-1 0,0 8-191,0 5 1,0 3-147,0 1 1,0 1 210,0 4 1,0-3 262,0 2 0,6 21 0,2 5 0</inkml:trace>
  <inkml:trace contextRef="#ctx0" brushRef="#br0">16362 15216 8033,'0'13'0,"0"1"-141,0-1 0,-4 0 0,0 0 0,1 0-202,1 1 0,2 3 198,0 1 1,0 5-10,0-1 0,5 3 154,-1 1 0,6 24 0,-2 6 0</inkml:trace>
  <inkml:trace contextRef="#ctx0" brushRef="#br0">16481 15796 8003,'-1'13'0,"-4"0"0,2 5-128,-6-1 1,7 2 42,-3-1 110,-2 3 1,5 5-1,-2 0 1,2-1-1,2-1-72,0-3 0,0 1 44,0 5 0,2-7 1,1-2-1,3-4-92,1 0 0,-3-6 89,5 1 1,-4-6 5,3 2 0,25-39 0,9-10 0</inkml:trace>
  <inkml:trace contextRef="#ctx0" brushRef="#br0">16441 14782 7990,'-13'-6'177,"6"4"1,-5-8-1,5 4 294,0-1-564,1 4 0,7-3 0,4 6 0,5 0 0,6 0 0,6 0-221,3 0 0,6 0 154,-1 0 0,5 0-370,-4 0 329,0 0 1,1 0-1,3 0 201,3 0 0,-4 6 0,11-5 0,7-1 0,1 3 0,0 0 0</inkml:trace>
  <inkml:trace contextRef="#ctx0" brushRef="#br0">17311 14782 7990,'19'-6'0,"-4"4"-273,2-2 1,4 1-917,1-1 1157,-3 2 1,6-4 0,-3 6 0,2 0 0,3 0-26,-1 0 0,5 5 57,0-1 0,5-4 0,5-1 0,2-3 0,-1 0 0</inkml:trace>
  <inkml:trace contextRef="#ctx0" brushRef="#br0">18233 14742 7990,'19'0'0,"-4"0"-685,10 0 1,-11-4 554,4-1 1,1 1-1,-1 4 1,-1 0 36,2 0 1,-3 0 92,6 0 0,-4 0 0,4 0 0,0 4 0,4 1 0,-5-1 0,8-4 0,-1 0 0,4 0 0,-3 0 0,9 0 0,-4 0 0,-1 0-48,6 0 1,-7 0 0,4 0 47,-1 0 75,-5 0 0,2 0 0,-4 0-5,3 0 0,-4 0 112,4 0 0,-3 0-97,-2 0 0,2 0-24,3 0 1,-3 0-198,2 0 172,4 0 1,-6 0 0,5 0-47,4 0 0,-8 0 13,6 0 1,-1 0-22,-3 0 50,5 0 0,-8 0 0,3 0 225,-3 0 1,3 0 59,-1 0 1,3 0-58,-3 0 0,-2 0 47,3 0 0,2 0-20,3 0 1,2-4-202,1-1 1,-4 1-111,0 4 1,-5 0-223,0 0 0,-2-5-82,-1 1 1,-7 0 327,-2 4 0,-39-30 0,-10-6 0</inkml:trace>
  <inkml:trace contextRef="#ctx0" brushRef="#br0">20064 11475 7977,'-5'-13'-95,"2"4"0,-5 0-249,2-1 320,2-2 1,4 6-363,0 6 0,6 6-34,3 7 420,-3 0 0,17 36 0,-1 8 0</inkml:trace>
  <inkml:trace contextRef="#ctx0" brushRef="#br0">20130 11923 7977,'-13'6'-273,"0"2"1,1 4 119,3 1 0,-2 2 100,2 2 13,3-2 1,-1 11-1,4-1 1,-2 6 0,1 3-339,-2 2 0,3 1 378,-5-2 0,5 3 0,-2-3 0,4-3 0,-5 18 0,-1-1 0</inkml:trace>
  <inkml:trace contextRef="#ctx0" brushRef="#br0">19985 12687 7977,'-13'19'-317,"0"-3"-66,0 6 0,0 0 339,0 4 1,-1 1 0,3-1-1,2 0 117,4 1 1,4-1-88,1 0 1,0 1-104,0-1 0,0 0 0,0 1 0,1-1 14,4 0 0,-2 1 74,6-1 0,-7 0-3,3 1 1,1 1-1,-2 2 1,1-2-4,-5 3 1,0-3 101,0-2 0,0 0-90,0 1 1,-2 4 85,-2-1 0,2 1-34,-2-5 1,-2 2 4,2 3 0,-1-3-35,5 2 99,0-2 0,-4-1 0,-1-1 10,2 0 0,2-4-18,1 0 1,0-1 45,0 1 1,0 3-71,0-4 0,4 0 57,1 1-82,-1-6 1,-4 7-1,2-3 38,2 0-33,-3 2 0,5 4 0,-4 1 32,2-1 1,-1 2-60,6 3 0,-6-4-6,1 4-37,4-3 1,-7-2 0,5 2 31,0 3 0,-5-3 0,4 2 1,0-2 15,0-1 0,-1-1 127,-4 0 0,0 1-22,0-1-26,0-6 1,0 4-1,0-5 7,0 1 0,0-4 295,0 2-459,6-3 251,-4-2-475,3 0 79,-5-6 0,0 1-375,0-4 234,0-2-199,0 3 325,0 1 1,-4-3-371,0 6 584,-1-6 0,-1-15 0,-1-10 0</inkml:trace>
  <inkml:trace contextRef="#ctx0" brushRef="#br0">20012 11001 7972,'-8'-14'-514,"3"1"1,3 1 0,-1 2 32,-1 1 500,-1 7 0,5-3 0,0 11 0,0 6 0,0 4-19,0 0 0,0 4 0,0 2 0,6 50 0,-2-29 0,0-1 0</inkml:trace>
  <inkml:trace contextRef="#ctx0" brushRef="#br0">20025 11475 7997,'-12'14'0,"3"4"0,-1-2 0,6 6 0,-5-4 0,5 4-259,-1 0 0,5 4 0,0 0 0,0 1 0,0 0-169,0 4 1,0 1 371,0 3 1,2 2 55,2-6 0,-1 5 0,6 0 0,0 13 0,4 5 0</inkml:trace>
  <inkml:trace contextRef="#ctx0" brushRef="#br0">20012 12252 7997,'0'19'-39,"-6"-4"0,3 8 0,-4-4-160,1 2 1,1-4 311,5 5 1,0-1 183,0 1-358,0 3 0,0-6 1,0 4-1,0-3 1,0 0-179,0-4 1,0-2 79,0-1 159,0 1 0,6-25 0,2-5 0</inkml:trace>
  <inkml:trace contextRef="#ctx0" brushRef="#br0">20183 11027 8024,'0'-9'0,"0"0"0,1 1-629,4 0 548,2-4 1,6 10 0,2-6 0,3 2 0,2 2 0,3 0 0,2-1 46,3 2 1,7 2-56,0 1 0,-1-2-147,1-2 0,0 3 236,5-4 0,-6 4 0,4-4 0,-3 1 0,-1-4 0,5 0 0,3 0 0,-1 1 0</inkml:trace>
  <inkml:trace contextRef="#ctx0" brushRef="#br0">20894 10908 8024,'14'0'-1630,"-1"0"1782,0 0-27,0 6 38,0-4 0,0 3-153,1-5 0,-1 0-337,0 0 302,0 0 1,5 0 0,1 0-517,1 0 302,2 0 239,10 0 0,25-11 0,12-4 0</inkml:trace>
  <inkml:trace contextRef="#ctx0" brushRef="#br0">21514 10869 7941,'5'-13'59,"-2"1"-149,6 3-137,-6 3 1,7 5 91,-5-4 1,1 4-615,-2-3 749,-3 2 0,17 14 0,-3 2 0</inkml:trace>
  <inkml:trace contextRef="#ctx0" brushRef="#br0">21764 10895 8024,'-9'-4'0,"0"-1"-352,6 1-468,-8 4 374,9 0 259,-4 0-110,6 0 297,6 6 0,7 13 0,8 9 0</inkml:trace>
  <inkml:trace contextRef="#ctx0" brushRef="#br0">21856 11014 8024,'-9'0'-131,"1"0"0,3 0-196,-4 0 0,5 4 380,-5 0 206,6 7 1,-3-4-190,6 6 1,-4 2-220,0 2 37,-1-2 0,5 10 0,0-2 1,2 5-1,1 3-402,1-2 0,5 5 514,-5 1 0,6 0 0,2 3 0,-1 4 0,0 0 0</inkml:trace>
  <inkml:trace contextRef="#ctx0" brushRef="#br0">21869 11672 8024,'-6'14'-473,"-2"-1"0,-3 1 236,3 4 1,-4 1 347,3 3 0,2 3-139,-2-3 0,6 1-20,-1-1 0,2 3-16,2-3 1,0 3-169,0 1 0,0-4 232,0 0 0,0-4 0,0 4 0,6 0 0,13 33 0,9 8 0</inkml:trace>
  <inkml:trace contextRef="#ctx0" brushRef="#br0">21856 12344 7972,'-1'13'0,"-4"1"0,2 0-95,-5 4 0,3-2 127,-4 6 1,5-5-16,-5 5 0,6-4 19,-1 4 1,1 0-70,-1 4 1,2 1-36,-2-1 0,2 0-236,2 1 0,0-1 65,0 0 1,0 1-143,0-1 0,0 0 381,0 1 0,0-1 0,0 41 0,0-28 0,0 0 0</inkml:trace>
  <inkml:trace contextRef="#ctx0" brushRef="#br0">21803 13095 7950,'0'19'0,"0"-3"-46,0 6 1,-4-4 0,0 4 0,-2-5-15,1 5 1,2-4 137,-5 4 0,0 0-183,0 4 0,-3 1 125,7-1 0,-5 2-428,5 2 0,-2-2 137,2 3 0,2-3 72,-2-2 1,4 5 198,4 0 0,-1-2 0,6-7 0,17 32 0,9 3 0</inkml:trace>
  <inkml:trace contextRef="#ctx0" brushRef="#br0">21803 13793 7950,'0'14'-415,"0"3"-53,0 1 1,-1 4 572,-3-5 0,1 5 582,-6-4 1,4 5-347,-3-1 0,3-1-152,-3 1 0,5-2-380,-2 2 0,-1 3 159,2-3 1,0 1-115,4-1 1,0 3-59,0-3 1,0-1-112,0 1 0,0-2 71,0 2 1,0 1-131,0-5 0,1 1 193,3-1 1,-1-2 180,6 6 0,-6-6 0,1 1 0,2-1 0,-1 2 0,-1-3 0,-4 2 0,0 2 0,0-1 0,0 1-14,0-2 1,0-2 156,0 3 0,0 1 196,0-2 0,-4 7-85,-1-2 1,-3-2-20,3 2 1,-1 0 86,2 4 1,2 1-92,-2-1 0,3 0 42,1 1 0,0-1-42,0 0 1,0 1 26,0-1 1,1 0-62,3 1 0,-1-1 1,6 1 0,-4 0-46,3 4 1,-5-7-147,2 2 0,-4-3 23,-1 4 1,4-5 62,1 0 1,-1-2-378,-4 2 0,0-3 14,0-6 0,-4 2-102,-1 2 1,-5-2-89,1 3 1,-2-2-391,-2 1 1,-6-2 188,-3 2 662,3-2 0,-19-5 0,-8-1 0,-1 1 0,0 1 0</inkml:trace>
  <inkml:trace contextRef="#ctx0" brushRef="#br0">16468 16349 7857,'-7'-6'-188,"-4"3"-837,7-5 848,-1 5 0,7-3 0,2 6 177,5 0 0,26 6 0,8 1 0</inkml:trace>
  <inkml:trace contextRef="#ctx0" brushRef="#br0">16889 16362 7857,'14'-1'47,"-1"-3"0,4 2 17,1-2 0,5-2 22,-1 1 1,5 0-176,3 0 0,4 4 0,6-5 0,-1 2-452,1-1 1,1-4 259,3 5 1,-4-5 104,4 5 1,-7-1 175,-2 5 0,9-2 0,6-1 0,6-1 0,1 0 0</inkml:trace>
  <inkml:trace contextRef="#ctx0" brushRef="#br0">18181 16244 7857,'19'0'0,"0"-5"-248,3 1 0,-2 0 0,-4 4 1,3 0-171,2 0 1,-1 0 665,2 0 0,7 0-233,-2 0 1,9 0-1,2 0 1,6 0-216,3 0 1,6-5 98,4 1 1,6-5-1343,-2 5 1429,4-1 1,-5 1 0,-2 0 0,-1-1-1,2 1-94,1-1 1,-9 1 107,2 4 0,-5 0-9,1 0 0,-3-1 9,-2-4 80,-3 4 0,5-5 0,-7 6 278,1 0-222,-1 0 1,4 0 0,-2-2 52,-3-2-73,-8 3 0,7-5 1,-5 6 74,2 0-150,-5 0 0,3 0 1,-5-2-23,-1-2 1,0 2 54,1-2 0,-1 2-133,0 2 1,1-4 30,-1 0 1,2-1 637,3 5 0,-2 0-662,6 0 1,-4 0-11,4 0 0,0 0-86,5 0 0,-1 0-104,1 0 0,-5-1 45,0-4 1,0 4 206,5-3 0,-7 2 0,-2 2 0,-5-1 0,-4-4 0,3 4 0,-3-4 0,-1 0-8,1 0 1,-6-1 55,1 2 1,4 1 29,1-6 1,-2 5 114,2-5 1,-4 5 89,4-5 0,-3 6-78,7-1 1,-7-2-28,7 1 1,2 1-6,3 4 1,1 0-35,-1 0 0,-3 0-66,3 0 0,-4 0-22,0 0 1,5 0 3,3 0 0,-3 1-24,-1 4 1,1-4-90,-1 4 0,5-4 65,0-1 1,-4 0-67,-1 0 1,-4 0-16,0 0 1,-5 0-404,0 0 282,-6 0 0,-3-1-155,-9-4 0,-4 2 67,-4-5 0,-3 0 283,-7-1 0,-40-37 0,22 20 0,0 0 0</inkml:trace>
  <inkml:trace contextRef="#ctx0" brushRef="#br0">21698 15427 7871,'-1'-15'0,"-4"-2"0,4 7-734,-4-4 161,4 10 604,1-2 1,0 18-308,0 5 495,0 7 1,0 2 0,0 2-132,0 3 0,0 2 0,0 6 0,0-3-192,0-1 0,0 0-81,0 5 185,0-1 0,17 19 0,5 3 0</inkml:trace>
  <inkml:trace contextRef="#ctx0" brushRef="#br1">16310 14913 8217,'0'-9'-481,"0"1"1,0-3 207,0 0 0,0-2 406,0-1 1,4 1-1,1 0 19,-3 0 0,1 1 90,2 3-151,-4-2 0,7 3 90,-4-5-96,-3 0 0,10 0 83,-7 0-4,0 5 49,2-3-337,-4 3-4,4 1 125,-6 1 0,0 8 27,0 2 0,0-1-18,0 6 43,0-1 1,0 6 0,-2 0 29,-2 4 4,2-3 1,-5 9-1,4-3 5,-1-1 0,-1 7-6,5-1 1,-4 2-21,-1 7 0,1-4-6,4 4 0,-1 1 5,-4 8-23,4-3 0,-5 9 0,6-4-38,0 0 0,0-3 39,0 1 0,0 1 13,0-1-31,0 0 0,0-5 0,1 1 7,4 0 1,-2-1-8,5 1 1,1-1 0,4 1 0,-1-1-4,-3 1 0,3-1 15,-4 1 1,3-1-36,-3 1 0,3-2 52,-7-3 0,5 3 3,-5-3 1,1 2-8,-5-2 47,0-3 0,0-1 0,0 1-35,0 2 0,-2-1-10,-2 2 1,2-2 11,-2-7 1,2 2 0,2 3 0,0-5 76,0 0 0,0-1-67,0-7 0,0 4 50,0-5-97,6 1 1,-4-9-40,2-1-9,4-5-33,-7 3-307,5-6 1,-2-1 1,1-4-20,5-2 0,-7-11 0,6-2-810,1-5 1193,-4 2 0,5-19 0,1-7 0,-1-1 0,0 0 0</inkml:trace>
  <inkml:trace contextRef="#ctx0" brushRef="#br1">16389 14926 8175,'-13'-4'-62,"1"-2"0,2 0 0,2-1 0,1 1-152,0 0 0,4-4 511,-2 1 0,4 2 18,1-2-230,0 6-70,0-3 0,1 6 0,2-1 115,2-3-71,5 2 0,-3-4 1,6 6 121,1 0-149,5 0 0,-3-1 0,6-2 143,1-2-155,8 1 1,3 0-1,5-2 147,1-2-194,5 6 0,-1-9 0,7 5-8,3-1 5,8 4 0,2-4 0,6 4-161,-1-1 81,-1-1 0,-3 5 0,3 0-62,2 0 162,-8 0 0,2 0 0,-11 0-15,-1 0 1,5 0 15,0 0 0,1 5 7,-6-1-13,1 0 1,-5-4 0,1 0 66,0 0-45,-3 0 1,3 0 0,-5 0 2,-1 0 0,-1 5-3,2-1 1,-4 1-2,-1-5 3,1 0 0,-11 0 0,5 0-6,-2 0 1,3 0 0,-4 0 0,0 0 12,-5 0 1,2 0-13,2 0 0,0 0 20,5 0-22,-6 0 1,8 0 0,-5 0 2,2 0-5,1-6 1,3 4-1,-2-4 125,0 1 1,-1 2-128,4-6 1,1 6-7,-1-2 6,1-2 0,-2 6 0,-2-5-1,0 0 0,-3 5 57,2-4 0,2 2-39,-6-1 0,1 2 5,-1-2 0,1 1-1,3-1 17,3 2 0,-9-4 0,6 6 11,2 0-43,-5 0 0,5 0 0,-5 0 61,2 0 1,-4 0-42,6 0 0,-7 0 190,2 0-198,-4-6 1,-2 5 0,-1-3 16,-2 2 0,-2-2-19,2-1 0,-3 0 7,-6 0-47,-5 4 1,-3-7-339,-5 4 30,0 2 0,-1-3-152,-3 5 1,1 0-317,-6 0 802,0-6 0,-27 4 0,-7-4 0</inkml:trace>
  <inkml:trace contextRef="#ctx0" brushRef="#br1">19867 12740 6892,'-8'-6'-555,"1"4"788,3-2 275,2-4-86,-4 7-243,6-5 9,0 6 107,0 0-176,6 0 1,-4 2-34,2 2 1,-2-1-8,-2 6 0,1 0 0,2 4 1,1 0 55,-1 0 1,-1 2-55,-2 2 0,0 4-19,0 5 0,0 0 1,0 2-1,0 2 20,0 0 1,0 7 2,0-2 0,-5 0-55,1 5 0,0-7 0,4 10 1,0-1 62,0-1 0,0 2-44,0 1 1,0-3-5,0 2 1,0-2-118,0-1 1,0 1 120,0 3 0,4-5-76,0 1 0,5-2 66,-4-7 1,3 5-5,-3-1 0,1-2-24,-2-3 1,-3 0-1,4 0 1,-4 0 18,-1 5 0,2-6 5,2 2 1,-2 1 21,2-1 0,-2 1-23,-2-1 1,1-2 116,3 6 0,-2-6-114,2 2 0,2-2 6,-2 2 1,1-3 30,-5 3 1,4-5 6,1-4 0,-1 3-22,-4-3 1,0-3 0,0-2 1,1-2-184,4-2 211,-4 0-534,5 1-85,-6-7 196,0-1 1,0-8 133,0-2 1,0-3-145,0-7 1,0-5-85,0-3 0,0 1 429,0-6 0,6-31 0,-2 20 0,-1-1 0</inkml:trace>
  <inkml:trace contextRef="#ctx0" brushRef="#br1">19827 12845 7631,'-4'-9'-1632,"-1"0"2071,-5 6 11,9-8 1,-7 5-149,4-3-28,3 3 0,-5 5-26,6-4-143,0 4 1,1-5 194,4 6-281,2-6 1,2 5-1,-1-4 1,3 4-1,2 1 86,4 0 0,0 0-150,5 0 1,-5 0 55,5 0-14,0-6 0,9 5 0,1-4 1,2 4-1,4 1-16,4 0 1,1-2 14,5-2 0,-1 2-18,1-2 11,3 3 0,-5 1 1,5 0 3,2 0 0,-9 0 1,4 0-1,-6 0-3,-2 0 0,1-2 10,3-2 0,-5 2 8,1-2 0,-1 2 1,-4 2 1,-1 0-13,1 0 0,-1 0 1,1 0 0,2 0-2,-7 0 0,3-1 8,-3-4 0,2 4-15,4-3 0,-3 2 12,-2 2 1,3 0-22,5 0 1,-4-4 6,0-1 0,-4 1 2,4 4 1,-5 0 11,0 0 0,-2 0-7,-1 0 1,-3 0 11,-2 0 0,3-4-10,-3-1 0,-3 1 9,-1 4-4,-4-6 1,0 5-1,-1-4 1,-6 2-68,-3-1-7,-2 2-156,-2-4-360,0 6-241,0 0 536,-6 0 1,3 5 38,-6-1 0,6 2 255,-1-1 0,1-3 0,-1 7 0,8-6 0,-2 3 0</inkml:trace>
  <inkml:trace contextRef="#ctx0" brushRef="#br1">21803 12713 8175,'-4'-9'-1265,"0"1"1589,-1 5 1,5-5-127,0 4 548,0 3-133,0-5-619,0 6-62,0 0 32,0 6 1,5 1 26,-1 6 0,0-4 173,-4 0 0,0-1-106,0 6 0,0 0 50,0 4-78,0-4 0,0 10 0,0-5 0,0 1 0,0 4 56,0 1 0,0 1-47,0 0 1,0 1-1,0 0 1,0 3 36,0 0 1,0 1-21,0-4 0,0 3-6,0 1 1,0 1-14,0-1 1,0-3 14,0 3 1,0-4 28,0 0-71,0-1 1,0 5 0,0 0-78,0-2 41,-5-1 1,3 2 0,-2 1 13,2-2 10,2 5 0,-4-6 1,-1 4-8,3 0 1,0-2-2,2 5 1,0-6 50,0 2 0,0-3 1,0-2 0,0 2 4,0 2 0,0-6 7,0 2 0,0-2-49,0 2 0,0 0 24,0 1 0,0-5-17,0 0 0,0-5 43,0 5 0,0-4 1,0 4 0,0-5-18,0 5 1,0-6-4,0 2 1,0 2-23,0 2 1,0-1 6,0 1 1,0-6 69,0 1 1,0 4-46,0 1 1,0-2 7,0 2 0,0-4 8,0 4 1,0-5 1,0 5 0,0-4-41,0 4 1,-4-2-2,-1 2 0,1 3 75,4-3 0,0 3 2,0 1 0,0-1-68,0-3 0,0 3 20,0-3 1,0 3-5,0 1 1,0 1 3,0-1 0,4 0-57,1 1 1,-1-1 98,-4 0 1,0 1-6,0-1 0,0 2-41,0 3 0,0-4 11,0 4 0,0-3 55,0-2 1,0 1-53,0-1 0,0 0 41,0 1 1,0-1-28,0 0 0,0 1 3,0-1 0,0-1-6,0-3 1,0 3 4,0-3 0,0 3-55,0 1 1,0 0-21,0 1 0,0-5 190,0 0 0,4-5-85,1 5 1,-1-1 56,-4 1 1,0 1-134,0-5 1,0 1-194,0-2 190,0-2 1,0 4-192,0-6-184,0-6-648,0-1-669,0-6 872,0 0 0,-6-29 0,-1-8 1</inkml:trace>
  <inkml:trace contextRef="#ctx0" brushRef="#br1">16389 16481 8128,'-9'-7'-32,"2"1"-198,1 0 585,1 5 1,1-7 425,0 4-568,-1 2 1,5-4-138,0 6-49,0 0 1,6 0 62,3 0 0,3 0-24,1 0 1,0 0-7,0 0 1,2 0-8,2 0 1,2 0-1,5 0 1,-1 0 25,5 0 1,0-1-184,7-3 1,0 1 89,5-6 1,-1 5-63,1-5 74,-1 6 1,5-7 0,0 5-91,-2 2 87,5-4 1,-6 5 0,3-2-26,-3 3 26,-1 1 0,-1-5 1,1 1-10,-1 1 36,1 1 1,-1 2 0,2-1 25,3-3 1,-1 2 9,5-2 0,-3 2-21,8 2 1,-8 0 5,8 0 0,-5 0-39,1 0 1,-2 0 28,-3 0 1,-2 0-74,6 0 1,-5 0 41,1 0 1,-2 0-10,2 0 0,-2 0 6,7 0 1,-5 0 1,4 0 1,0-1-8,5-4 0,-2 4 3,-2-3 1,2 1 1,-3-2 0,3 4 5,2-4 1,-5 4-16,1 1 1,-7 0 11,2 0 1,-2 0 0,2 0 1,-3 0-6,3 0 1,-7 0 1,-2 0 1,2 0 0,6 0 1,-2 0-2,3 0 1,-6 0-3,2 0 0,-3 0 3,6 0 1,-2-2 15,-1-2 1,-1 3 12,1-4 0,0 4 4,-1 1 1,1 0-30,-1 0 1,1 0 3,-1 0 0,1-5-2,-1 1 1,1 0 0,-1 4 1,5 0-26,0 0 0,1-2 25,-1-2 1,2 2-28,2-2 1,2 1 14,-6-1 0,6 2-2,-2-2 1,-3 2 6,-1 2 1,-3 0 0,-1 0 1,4 0-3,-1 0 0,1-1 1,-4-4 0,1 4-56,3-3 1,-2 2 49,7 2 0,-10-4-1,5-1 0,-10-1 6,5 2 1,-2 3-1,2-4 1,-5 4 37,-3 1 1,-2 0 6,2 0 0,-3-5-29,2 1 0,-2 0 10,-2 4 0,1 0-4,-1 0 0,0 0 6,1 0 0,-2-5 157,-3 1 0,1-1-93,-5 5 1,5-1 88,-1-3 1,-3 2-80,-1-2 0,-4 2 11,-1 2 1,-4 0 114,0 0 24,0-6 197,-2 5-340,5-5 1,-11 5 374,4-4-379,-4 4 1,4-7 118,-1 4-2,0 3-112,-4-5 0,5 4 60,-1-2-225,0 2 3,-4-4 1,2 6 87,2 0-206,-2-5-117,4 3-314,-6-4 360,0 6 0,0-1-402,0-4-375,0 4-723,0-5-272,0 6 2013,0 0 0,-41-6 0,-11-1 0</inkml:trace>
  <inkml:trace contextRef="#ctx0" brushRef="#br1">17008 16204 8241,'0'-13'-112,"0"0"1,0 0 0,0 0-35,0-1 1,4 1 0,1 0 0,-2 0 787,-2 0-92,5 0-429,-5-1 1,5 1 0,-4 2-1,1 0 1,1 3 255,-1-3 1,-1 4-26,-2-2-12,0 6-202,0-8-398,5 9 271,-3 2 1,4 7 0,-6 8 0,0 3 0,0 4 163,0 2 1,0 3-82,0-1 0,-5 6 1,1 5-1,1 5 54,2 7 1,1-2-12,0 1 0,-2 6-1098,-2 7 969,2 4 1,-4 7 0,6 2-20,0-35 0,0 0 0,0 0 0,0 1 0,0-1 1,0-1-1,0 1 0,0-1-194,0 36 0,0-11 98,0-1 0,0-13 41,0-5 1,0-4 56,0-5 0,0-3-51,0-5 0,0-7-12,0-2 1,0-8-108,0-1 1,-1-2 1141,-4 2-1445,4-3 606,-5-6-246,0 0 1,0-6-161,-2-3 0,-4 2 25,3-2 1,-3 0 135,-1-4 1,0 0 44,0 0 1,0 1 160,0 3 0,-1-1-121,1 5 1,0 0 268,0 0-209,0 4 1,0-5 108,-1 6 0,3 6 64,2 3 0,-1-1-32,5 5 0,1-2 54,4 6 0,0 2-164,0-1 1,0 4 6,0-5 0,6 2 52,2-1 1,6-8 1,3 3 0,-1-4-21,6 0 0,0-3 0,5-6 0,-1 0-3,0 0 1,2-7-11,3-7 0,-8 0-123,4-8 0,-8 1 124,3-1 0,-8-3-196,-1 3 1,-1-1-26,-7 1 1,-1-1-169,-4 5 1,0 1-50,0 3 42,0 7 0,-2 1-504,-2 6 0,3 2 323,-4 2 1,-1 8 493,2 5 0,-6 20 0,-2 8 0,1 2 0,0 0 0</inkml:trace>
  <inkml:trace contextRef="#ctx0" brushRef="#br1">16903 18220 8241,'-6'-20'0,"3"1"0,-6 5 149,6 1 0,-4 1 0,4 2 654,-2 1-366,1 6 0,4-1-322,0 8 0,-4 5-53,-1 9 1,1-2 108,4 6 0,0 0 69,0 4-205,0 6 0,-4-4 1,-1 4-1,2-1 0,2 0-283,1-2 1,0 0 172,0 2 0,0-3-41,0 3 0,4-8 0,1-2 0,-3-1-569,0 1 474,4-5 13,-5-3 122,5-7 103,0-6 0,-5-6 0,4-3 0,-4-3-25,-1-1 1,0-6-17,0-3 0,0-7 14,0-2 1,0-7 14,0-1 1,0-1 0,0-4 0,0 2-9,0-2 1,0 1 56,0-5 1,0 6 157,0-2 1,2 9 41,2 4 1,3 5-47,7 4 0,-1 3-15,0 5 0,5 6-80,-1-1 0,6 6 17,-1-2 0,-1 4-90,1 1 0,-6 6-158,2 3 1,-4 2 63,-1 3 0,-5 3-133,-4 1 0,-2 4 7,-2-5 0,0 7 127,0-2 0,0-2-1,0 2 0,-6-6 31,-3 2 1,-3-2 43,-1 1 0,0-2 23,0 3 1,-5-8 25,1-1 1,-7-1-58,2 6 0,2-7 9,-2-3 1,1 2-571,-1-1 0,3-1 229,6-4 1,0 0-1107,0 0 713,5 0 702,3 0 0,51-47 0,-16 18 0,-1 0 0</inkml:trace>
  <inkml:trace contextRef="#ctx0" brushRef="#br1">22027 15295 8223,'-8'-4'-167,"-1"-2"-646,-1-1 1212,-2 4 0,3-7 0,2 4 103,1-2 1,2 4-1,5-3-263,3 1 1,1 1-130,8 5 0,-1 0 0,10-1 0,1-2 66,2-1 1,9-1-213,5 5 0,4-1 17,9-4 0,1 0 1,13-6-1,6 3 10,-35 3 0,2-1 0,5 1 0,2-1-256,2-1 1,1 0-1,1 1 1,1-1 274,0 0 0,-1 1 0,-1 1 0,0 1 0,-3 1 0,-1-1 0,0 0 0,-1 1-24,1-1 0,-2 0 1,27 1-102,-4-1 0,-16-2-10,-11 2 1,-6-1-1,-11 5-420,-5 0 297,-8 0 0,-5 0 108,-8 0 0,1 0 11,-6 0 282,-5 0 0,-7 0 0,-5 0-466,-1 0 53,-5 6 1,3-3 0,-6 4-642,-2-1 601,-1 5 0,-6-6 300,0 4 0,-3 6 0,5-6 0,0-1 0,-5 4 0,-3 3 0</inkml:trace>
  <inkml:trace contextRef="#ctx0" brushRef="#br1">22396 15005 8150,'-9'-13'0,"1"0"0,-1 1-62,-4 4 0,4-3 104,0 7 0,5 0 29,-5 4 1,0 0 13,-4 0 0,-6 5-151,-3 4 0,-3 9 80,-1 4 1,-2-2-102,-3 2 1,2 0 141,-6 5-73,6-1 1,-4-1 0,7-2 0,0-2 0,-1-2 55,1-3 0,7-2 346,6 0-74,0-7-121,11-1-16,-4-6-54,6 0 0,6 0 21,3 0 1,3 0 93,1 0 0,1 1-209,4 4 0,-2-4 75,6 4 1,0 0-238,4 0 1,1 1-24,-1-2 52,0-3 1,1 10 0,1-7-465,2-1 0,-2 3-695,3-2 1267,3 7 0,11-4 0,9 6 0</inkml:trace>
  <inkml:trace contextRef="#ctx0" brushRef="#br1">22884 15585 8150,'-2'-12'-474,"-2"4"693,2-4 0,-8 9 943,6-6-1097,-6 6 1,2-1 38,-5 8 1,4 4-87,0 5-17,1 0 0,0 2 0,2 1 0,1 1 1,3 5 0,-2-4 0,2-1-102,2 2 0,5-4 77,-1 3 1,6-5-96,-1-4 1,7 1 0,2-6 0,-1-1-53,2-1 0,2-4 119,5-2 1,-4-4-10,0-5 0,-4-1 101,4-4-44,-6 3 1,3-8 0,-6 4 314,0-2-261,-6 5 1,4-3-1,-7 6 605,-1 0 25,-1 0-142,-2 5-488,0 3 1,-5 6 52,1 3 0,-5 8-162,5 6 1,-1 4 112,5-5 0,-4 8-293,-1 2 246,1-1 0,4 10 0,0-3-131,0 0 1,0 4-4,0 7 0,0-2 79,0 7 0,0-3 108,0 3 1,-4 1-77,-1-7 29,1-4 1,4-3 0,0-5 9,0-2 1,-2-3 13,-2-4 1,2-7 1,-2-6 1,1-6 3,-1 1 1,1-2 197,-6-2-143,0 0 0,-4-6 0,0-3-16,0-3 1,0-5 41,-1-1 1,-3-5 107,-1 1 1,2-3-138,7-1 0,-1-1 56,6 1-129,-1-1 1,5-2 0,2 1-224,2 4 0,1 2-40,8 0 0,-2-2 109,11 7 1,-4-1-641,4 5 1,0 1-59,4 3 829,6 4 0,26 10 0,10 3 0</inkml:trace>
  <inkml:trace contextRef="#ctx0" brushRef="#br1">20921 11607 8112,'-6'-8'-611,"4"-3"0,-2 2 438,3-3 339,1 5 120,0 1-171,0 6 131,0-6-97,0 5 0,0-7 27,0 4 1,0 1 12,0-6-93,0 6 0,1-7 101,3 6 0,-2-7 77,2 3 1,-2 0 68,-2-1-102,0 6-75,0-8-409,0 9 341,0-4 1,0 12-42,0 3 1,0 4 157,0 5 1,0 2-135,0 7 47,-6 5 0,4 2 1,-2 7 70,3 2-138,1 4 0,-5 7 1,1 4 211,1 3-278,1 3 0,2-2 0,0-1 0,0 2 1,0 2-122,0 1 0,0-6 65,0-3 1,2-8 104,2 0 0,-2-5 5,2 4 1,2-7-1,-2-1 1,2-2 4,-1-8 1,-2 5 70,5-4 0,-5 0-3,2-5 1,0 1-172,0-1 0,-1-4 294,-4 0 1,0-6-283,0 2 1,0-4 71,0-1 0,0 1-176,0-1 122,0 0 1,0 0-118,0 0 0,0-4 80,0 0 0,-4-5-80,-1 5-450,1-6 134,4 3-575,0 0 121,0-5-134,0 5 535,0-12 1,0-3-446,0-8 950,0 2 0,0-34 0,0-15 0,0-1 0,0 0 0</inkml:trace>
  <inkml:trace contextRef="#ctx0" brushRef="#br1">20881 11541 8106,'-13'-14'-88,"4"7"-176,0 3 363,7 2 0,-10 4 0,3 2 0,-1 6 590,1 7-623,-3 3 0,5 6 0,-6 1 31,0-1-46,-1 0 0,6-1 0,-1-3 83,-1-4 0,4 1 210,1-2-44,4-5 237,1-6-607,0-24 64,6 2 1,-3-16 0,6 6-56,1-1 1,1-3 0,3-1 0,-1 2-78,0 1 1,0 3 134,0 3 0,1 3-34,-1 6 0,-5 5-21,1 4 0,0 3 15,4 1 0,-4 7 6,0 6 1,0 6 29,4 7 0,-4-1-259,-1-3 1,1 2-60,4-7 0,0 4-58,1-8 0,-1 2 80,0-11 0,2 0-72,2-4 1,-1-1 374,6-3 0,6-45 0,6-15 0</inkml:trace>
  <inkml:trace contextRef="#ctx0" brushRef="#br1">21132 10763 8106,'-6'-20'133,"4"1"0,-2 6 0,2 0 730,2-1-493,0 7-408,0 1 1,0 8-1,0 2 1,-1 6-1,-2 6 253,-1 6-145,-1 3 1,5 3-1,-1 3 1,-2 2 0,-2 3-100,2-1 0,2-5-115,1 6 1,0-7 20,0 2 0,0-8 106,0-1 0,0-6 0,0 2-107,0-4 118,0-6 110,0-3 0,0-16 0,0-5-199,0-3 0,0-6 80,0 3 0,0-3-223,0-1 210,0-7 0,-1 4 0,-2-5 0,-2 1 0,2-1 79,2-3 0,1 4-86,0-2 0,0 5 134,0 0 0,0 2-56,0 1 1,0 6 181,0-1 1,1 7 62,4 2-274,-4 0 1,11 11-42,-3-2 0,-2 2-219,2 2 0,0 0-189,4 0 0,0 2 184,0 2 1,-1 3-94,-3 7 1,2-1 75,-2 0 0,-3 5-99,-2-1 0,2 5 367,-1-4 0,-13 23 0,-6 1 0</inkml:trace>
  <inkml:trace contextRef="#ctx0" brushRef="#br1">21132 10842 8106,'-9'0'-314,"0"0"0,6-1 948,-1-3-32,-4 2 23,7-4-471,-5 6 1,7 0-226,4 0 1,7 0 2,5 0 1,7-4-618,-2-1 499,2 1 1,1 4 0,-1 0-1064,-2 0 1249,-6 0 0,15 12 0,-4 2 0</inkml:trace>
  <inkml:trace contextRef="#ctx0" brushRef="#br1">21395 10935 8155,'0'-14'-909,"0"1"1055,0 0 1,0 0 421,0 0 1,1 4-281,4 0 0,2 6-77,6-1 0,1 2-244,-1 2 1,0 0 134,0 0 1,-1 6-258,-3 3 0,1 7-12,-6 2 56,1-1 1,-5 1 0,0 1 83,0 1 1,-5-4 0,1 2 0,-1-3 229,0-2 1,3-4-19,-2-1 845,-4 1-292,7-1-261,-5-3-434,6-5 0,6-1-229,3-3 1,8-4 120,5-5 1,3 4-182,1 0 1,1 2-733,-1-2 1,5 2 977,0 3 0,23-4 0,1-5 0</inkml:trace>
  <inkml:trace contextRef="#ctx0" brushRef="#br1">20117 12502 8155,'-9'-4'-300,"1"0"0,-1-1 0,0 1-46,0-1 1,0 1 0,-4 4 508,0 0 0,4 0-110,1 0 79,-1 0 0,-4 0 0,-1 0-2,1 0 0,4 0 1,1 0 384,-3 0-211,0 0-21,-2 0 0,4 0-85,0 0 355,6 0-374,-3 0-30,6 0-90,0 0 1,6 0 0,4 0 55,6 0 0,0-1-148,6-4 1,6 2 60,7-6 1,5 5-93,4-5 0,3 5 82,5-5 0,13 0-1587,5-4 1566,-32 9 1,0 1 0,6-3 0,0 0 0,1 2 0,-1 1-63,1-1 0,0 1 36,-1-4 0,1 2 0,1 4 0,0 0 0,0-1 0,0 0 4,1 1 1,-2 0 0,-2-1 0,-1 0-185,-2 0 1,-1 0 0,35-3 131,-8 5 0,-6 0-131,-3 0 1,-9 0 119,-4 0 0,-9 0-18,-4 0 0,-3 0 28,-2 0 0,-10 0-99,-3 0 1751,-3 0-1642,-2 0 831,-2 0-579,-6 0 176,0 0-335,-6 0 0,3 0 15,-6 0 1,5-4-123,-5 0-287,0-1 100,-4 5 0,0 0-106,0 0 41,-1 0 215,1 0 0,0 0 148,0 0 1,4 0-17,0 0 1,5-1-26,-5-4 1,5 4 49,-5-4 0,5 0 176,-5 0 1,6-1 93,-2 2 0,0 1-100,0-6 0,1 5 351,4-5-228,-6 6-80,4-9-174,-3 5 0,10 0-12,4 2 0,-1 0 53,0 0 0,1 1-22,4 4 1,5 1-117,-1 4 0,1-2 67,-5 5 0,0 1-146,1 4 0,-1 0 45,0 1 1,-4 0-90,-1 4 1,-5-4 19,2 4 1,-5 1-232,-5-1 1,-3 1-53,-10-2 1,2-1-216,-6 6 0,1-4 621,-1 4 0,-14-18 0,1 1 0</inkml:trace>
  <inkml:trace contextRef="#ctx0" brushRef="#br1">22080 12134 8155,'0'-14'0,"0"1"-585,0 0 0,0 0 118,0 0 508,0-1 1,2 1 15,2 0 148,3 0 1,5 0-1,-2 0 51,-1-1 0,0 1 0,4 0 0,0 0 205,0 0 1,-4 5 189,0 4 105,0-3-537,-2 5 1,3-2-1,-4 10 1,0 5 117,0 6 0,-2 7-338,-4 3 26,0-1 1,0 12 0,0-3-1,0 3 1,0 0-43,0-2 1,2 0 35,2-5 1,-1 1-175,6-1 94,0-9 1,-1 7 0,1-13-36,1-4 134,2-5 1,1-7-1,0-1 333,1-4-334,-1-8 1,0-7 0,0-8 44,0-3 1,0-3 13,1-5 1,-3-2-2,-2-3 0,3 2-153,-3-7 0,1 11 23,-1-1 0,1 5-96,-6 3 0,2 2-110,-1 11-398,-4 7-233,5 5 0,-6 7 390,0 4 1,0 3-36,0 10 0,4 1 69,1 3 0,3 3-417,-3-3 865,5 3 0,-11 11 0,-2 7 0,2 3 0,0 0 0</inkml:trace>
  <inkml:trace contextRef="#ctx0" brushRef="#br1">22541 12595 8155,'0'-9'-570,"0"0"0,0 5 705,0-5 0,2 4 1058,2-3-903,-2 5 1,5-7 0,-4 4 377,1-2-355,1 0 0,0-1 252,4 0-458,-3 6 1,1-3 108,-2 6-367,2 0 0,0 2 248,-2 2-236,2 3 0,-5 8 1,2 1-98,-3 2 191,-1-1 0,-4 1 0,0-1 48,1-1 32,1-1 1,-2-2 0,-1 0 233,3 1-237,0-1 0,1-6 1,-2-1 138,-2 0-202,1-5 1,10 5-138,3-6 1,4 0-168,4 0 1,-1-1 122,6-4 1,0-1-622,5-2 1,-1-4 5,0 3 827,-5 3 0,15-23 0,0 0 0</inkml:trace>
  <inkml:trace contextRef="#ctx0" brushRef="#br1">22185 11751 8153,'-8'-13'0,"-3"0"0,3 0 602,0 0-160,-2 5-127,9-3 0,1 9 0,10-2 0,6 2-444,6 2 0,3 0-879,1 0 705,1 0 1,3 0 302,1 0 0,29 0 0,3 0 0</inkml:trace>
  <inkml:trace contextRef="#ctx0" brushRef="#br1">19010 12476 7052,'-7'6'-296,"0"-5"0,4 5 276,-1 0 460,-1-4 0,1 9 0,-2-3 764,-1-1-907,4-1-160,-9-6 1,10-2-116,-2-2 0,3 1 34,1-6 1,0 0-28,0-4-7,0-6 0,0 3 0,0-4 0,0-1 0,0 1-48,0-4 0,0-2 84,0-5 0,1 2-52,3-6 1,-1 0 0,6-6 0,3-3-74,4-5 1,0 3 36,6-3 1,0-3-273,4-6 0,7-5 256,2 2 0,9 1-5,-21 29 0,2 0 31,3 1 0,1-1 0,1-4 0,1 0 0,5-1 1,0 0-29,3-1 1,1 1-130,2 1 0,1 1 0,3-4 1,2 0-1,0 2 0,2 0 128,2-1 1,1 1-182,2 1 1,2 1 0,3-3 0,3 0 0,-2 3 0,2 2 202,0 1 0,0 2 0,0 2 0,1 2-343,2 0 1,0 2 0,3 3 0,1 2 369,-22 5 0,1 0 1,-1 0-1,19-5 1,1 0 3,0 0 0,0 1 1,-3 3-1,1 0 66,2 3 0,1 1-79,-3 1 0,1 1 1,3-1-1,0-1 0,-3 4 1,-2 1 45,-2 0 0,0 1 1,0 0-1,0 2-145,-2 1 0,1 2 0,-1 2 0,1 1 150,-2 2 1,-2 2-1,-3 0 1,-1 3-23,-1 1 0,-1 2 1,-4 1-1,-1 2 30,0 0 0,-2 1-46,-1 1 1,-1 0 0,-3 3 0,0 0-1,-1 0 1,-2 0-6,-2-1 1,-1 1 0,-2-2-1,-1 1 327,31 18 1,-4 5-296,-5 0 1,-8-2 132,-5-7 1,-4 4-109,-9-4 77,2-3 0,-10 4 1,3-5 1224,-4-2-1279,-4-1 1,-1-1 0,1 0 590,-1 4 0,-2-7-640,-2 2 0,1-7 875,-5 3-865,-1-6 0,-4 3 1,0-6 62,0 0 1,0 1-208,0-1 80,0-6-129,0 5-216,0-11 206,-6 5 21,5-6 37,-5 0 1,0-4 0,-3-1-96,-2 2 1,0-4-79,-2-2 0,3 2 130,-8-2 1,4 2 71,1-2 1,-1-3-135,1 4 279,0 2 1,0-4-1,0 5-189,0 2 334,-1-4 1,1 5 0,0-2 1,0 1-56,0-1 191,0 2-222,-1 2 0,7 8 1,1 5 137,0 0 1,5 6-160,-4 3 1,10 3 6,4 1 1,2 0-6,3 1 1,0-2-10,4-3 1,2-3 103,7-6 1,5-1-48,3-4-152,3-2 1,2-7 0,-1-5 102,1-7-118,-1 0 1,-5-14 0,-4 2 74,-2-4 0,-6-8-121,0 2 1,-10 2 147,1-2-130,-9 5 0,2 0 1,-6 8-170,0 4 121,-6 3 1,4 4 0,-7 2-603,-1 4 1,-2 10-4,-1 4 0,4 8 690,0 5 0,0 26 0,-4 8 0</inkml:trace>
  <inkml:trace contextRef="#ctx0" brushRef="#br1">24175 12068 8155,'-6'-19'0,"0"4"0,-4-3 0,1 5 81,-1 4 65,4-2 0,-1 9 1,2-1-1,-2 6 0,-2 6 1,0 4 38,-1 5 1,3 2-142,-2 7 0,0 3 176,-4 1-211,0 0 0,0 0 1,0-1-4,-1 0-30,7-3 1,-3 0-1,4-2 1,0-3 91,0-5 150,2-2-118,4-8 0,0-8 0,1-12 1,2-8-26,2-4 1,5-3-134,-1-2 1,2-4 70,3-6-77,-7 1 1,9-5 0,-4 0 0,-1 2 0,0 2 58,-1 5 0,2 3 179,1 5 0,-4 8-186,-1 6 1,-5 7-7,2 11 1,-4 8 37,-1 9 0,0 3 0,0 1 1,2 0-4,2 1 1,-3-1-58,4 0 1,1 1-31,-2-1 1,6 1 50,-1-1 0,3-6 18,1-2 1,0-3 40,0-2 0,2-6-41,3-3 1,-2-2 60,6-2 0,-5-6-57,5-3 1,-4-8 79,4-5 0,-6-3-4,1-1 1,-1-2 13,2-3 1,-3-3 8,2-5 0,-7 5 8,-1 3 0,-6 5 307,2 4 0,-4 3 140,-1 6-479,0 6-10,0 1 0,-4 12-172,-1 2 1,-4 5 139,5 5 0,-5-2-201,5 6 0,-5 0-31,5 4 1,-5-4-223,4 0 1,1-4-282,4 4 1,0-2 227,0 2 0,0 2-230,0-7 0,6 2 218,3-1 1,4-2-212,4 6 694,-2-6 0,33 26 0,2 1 0</inkml:trace>
  <inkml:trace contextRef="#ctx0" brushRef="#br1">24715 12292 8155,'0'-18'-266,"0"0"1,0 1 91,0 4 1,4 0 660,1-1 0,5 7-212,-1 3 1,2-2-1,3 1 1,-1 4 153,0 4 1,-4 4-409,0 6 0,-2 1 44,2-1 1,-3 6-195,-6 3 0,0-2-204,0 2 288,-6 0 1,-2 4 0,-5 1-1,0-2 1,0-2-36,0-1 0,-1-6 186,1 2 1,5-4-152,-1 0 1022,6-7-478,-9 5 52,11-11-520,-5 5 73,12-6 0,2-4 0,10-2 42,4-2-109,3 5 1,7-7 0,3 4-178,3-1 1,-4 4 2,-3-1 1,1-2-44,-1 1 1,-5 1 74,-4 4 0,-6 0-87,2 0-147,-10 0 255,-2 0-282,-6 0-60,0 0-490,-6 0 462,-1 0 1,-2 0-726,0 0 1179,6 0 0,-14 0 0,2 0 0</inkml:trace>
  <inkml:trace contextRef="#ctx0" brushRef="#br1">5691 12950 8042,'0'-13'-166,"-1"0"1,-2 0 0,-1 0 591,1-1 1,1 1 0,2 0-50,0 0 0,0 0 0,0 0 710,0-1-55,6 1-109,-5 0-786,5 6 42,0 7 1,-4 13-165,2 9 0,-3-2 0,-1 4 0,-1 2-18,-3 3 0,2 4-72,-2-3 1,2-3 0,2 1 0,0-5-45,0 0 0,0 1 78,0-2 1,0-3-215,0-6-538,0 0-1920,0 0 1527,0-5-395,0-3 1581,0-5 0,0-11 0,0-4 0</inkml:trace>
  <inkml:trace contextRef="#ctx0" brushRef="#br1">5362 13385 8042,'-21'7'200,"4"-2"0,7 1 979,1-2-782,6 0 1,-1-4 60,8 0 1,5 0 2,8 0 1,4 0-163,5 0 1,6 0-184,3 0 1,5-5-9,4-4 0,-2-3-95,7-1 0,-3 0 77,3 0 0,-4-1-124,-5 1 0,-2 4-260,-3 1 0,-4 0-1095,-9 0-726,-3 2 1506,-6 6 0,-6 7-210,-3 6 0,-4 2 819,-4 7 0,-9 0 0,-22 17 0,-9 7 0,-6 3 0,0 1 0</inkml:trace>
  <inkml:trace contextRef="#ctx0" brushRef="#br1">5625 13714 8042,'-7'-5'326,"1"2"580,6-6-522,0 0 0,2-4 229,2 0 1,8-2-249,5-2 0,7 2-125,-2-3 1,3 8-115,1 1 1,0 5 113,1-5 1,-5 6-192,0-1 1,-8 4-211,-1 4 1,-1 5-319,-7 9 1,-3-2 201,-6 6 1,-3 4-158,-6 5 0,-6-1 149,-3-3 1,-2 1 31,2 2 1,-1-6 690,5 2 0,1-8-102,3-1 0,1-4 463,0-4 81,6-3 355,1-6-909,6 0 1,6 0-107,3 0 1,7-1-389,1-4 0,7 4 164,-2-4 1,3 2-695,1-1 1,0 3 378,1-4 1,-1 2-371,0-1 1,-1 2-116,-3-2 1,-3 3-1092,-6 1 1895,0 0 0,-5-12 0,-2-3 0</inkml:trace>
  <inkml:trace contextRef="#ctx0" brushRef="#br1">7483 12397 8038,'-7'-13'192,"1"0"886,0-1-768,4 7 0,-3 4 0,3 11 0,-1 6 0,-1 7 393,1 6 1,0 1-512,-1 7-140,2 1 1,-4 3 0,5 1-64,-4-1 0,4 1 1,-3-2-1,2-2-131,2-1 1,0-10 31,0 2 1,0-10-244,0 1 190,0-9 1,0-11 191,0-11 1,0-2 0,0-8 0,0-3-84,0-4 0,0-6 44,0 1 0,2-4 2,2 0 0,-1-1 0,4 1 0,1-1 4,-1 1 1,2 5 214,4 3 0,-4 5 4,-1 4 0,1 3 41,4 6 1,-4 6-154,0 2-260,0 4 0,4 5-53,0 1 0,-4 9-353,0-1 1,-1 5 18,6-1 1,-1 0 156,0 5 0,-4-2-1142,-1 2 1529,-5 3 0,3 7 0,-6 9 0</inkml:trace>
  <inkml:trace contextRef="#ctx0" brushRef="#br1">7483 12766 8038,'-13'0'0,"0"-5"89,-1 1 1,6 0 356,-1 4 895,6-6-918,-3 4 0,13-3-442,7 5 17,5 0 1,7 0 0,2 0-1347,3 0 899,-4 5 0,6-2 449,-7 6 0,30 23 0,-25-10 0,0-1 0</inkml:trace>
  <inkml:trace contextRef="#ctx0" brushRef="#br1">7746 12950 8038,'-7'-13'-110,"3"0"1,2 0 81,2 0 0,6 4 939,3 0 1,3 6-340,1-1 1,6 2-259,3 2 1,-2 0-209,2 0 1,-6 6-212,2 3 0,1 3 146,-1 1 1,-7 6-109,-6 3 0,-4 3-181,-1 1 0,-6 0 70,-3 1 0,-7-1-27,-1 0 1,-5-5 229,4-4 0,1-2 360,4-2 1,-1-1-132,1-3 0,4-3 412,1-6-291,5 0-107,-3 0 0,13-6 0,5-3-291,4-3 1,7 3 52,-1 1 1,3 0-866,2 0 0,-3-3 394,-2 7 0,3-2-784,-3 2 0,-3 1 1225,-1-6 0,8-35 0,2-13 0</inkml:trace>
  <inkml:trace contextRef="#ctx0" brushRef="#br1">8129 12357 8038,'0'-19'0,"-5"5"-202,1-4 0,-1 4-38,5 0 0,0 1 0,0 0 0,2 6 979,2 2 557,4 4 0,9 1-429,1 0-685,-1 0 1,-4 6-399,1 3 178,-7 2 1,-1 7 0,-6-1-51,0-1 0,0 1 1,-2-1-1,-1 1 42,-1-1 1,-6-2 155,1-6 1,-1 4 563,1-3-502,-3-3 210,5 5 1,0-8-121,2 6-119,-2-6-300,5 3 1,2-5 37,9 4 0,4-4-249,5 4 1,2-4-257,7-1 0,3 0-1295,1 0 1919,6 0 0,16-5 0,9-2 0,9 0 0,0 0 0</inkml:trace>
  <inkml:trace contextRef="#ctx0" brushRef="#br1">8945 12516 8038,'0'-14'0,"0"1"0,2-1 86,2-4 1,2 3 0,4-2 0,-2 2 330,-3 2 0,6 0 298,-3 0-500,4 5 1,-3 2 0,0 6 348,1 0-487,-4 0 1,4 2 0,-4 2 0,0 7-1,0 3-83,-3 4 0,-2 5-53,-1-1 0,-6 3-175,-3 1 1,-2 5-79,-2 0 0,-5 5 0,0-2 0,2 0 87,2-3 0,1-8 284,-1-1 1,1-6 942,0 2-356,6-4 1,2-6-403,10-4 0,3-7-43,10-1 1,3-5-534,5 4 1,0-3 248,1 3 1,-5-4-343,-1 5 0,1 0 159,5 4 0,-5 0-770,0 0 1,-6 0 1035,1 0 0,10-6 0,1-1 0</inkml:trace>
  <inkml:trace contextRef="#ctx0" brushRef="#br1">9459 12437 8038,'0'-20'0,"0"4"-68,0-6 1,0 6 67,0-1 1000,0 2 0,2 6 106,2 1-951,3 5 0,2-2 69,0 10-119,-6 2 0,7 11 0,-4 1 0,0 3 0,0 4-137,-3 3 1,-2 8-139,-1-2 1,0-1 38,0 1 1,0-2-127,0 2 0,0-1 168,0-3 1,0-8-16,0 4 231,0-10 0,0-2 49,0-6 197,0-6 1,6 2 196,3-5 1,2-1-457,3-3 0,3 1-99,1-6 1,-1 4-299,-4-3 1,5 3-92,0-4 1,-1 7-859,-4-3 869,0 4 0,2-1 1,1-1-324,2-1 0,-1 0-100,-4 4 0,1 0 64,-1 0 722,0 0 0,12-12 0,3-3 0</inkml:trace>
  <inkml:trace contextRef="#ctx0" brushRef="#br1">10052 12265 8038,'0'-26'0,"-4"0"143,-1-1 0,1 5 253,4 0 0,0 6 11,0-1 1,0 6 307,0 3 0,0 3 176,0-4-129,0 6-531,6-2 1,1 6 8,6 3 0,0 1-136,0 8 0,2-3 136,3 8 0,-4 4-209,4 4 1,-3 2 29,-2 7 1,-2 2-141,-2 7 1,-3 0 98,-6 8 1,-6-1-310,-3 11 1,-8-5-310,-5 5 0,-10 0-479,13-26 0,-2-1 848,-1-4 1,-1-1 0,-1 3 0,-1-1-1,-24 19-962,-5-3 544,1-2 0,-10-8 0,7-5 12,5-6 0,-2-4 242,5-10 0,1 3 393,-1-7 0,4 1 0,-4-1 0,-2-4 0,-1-4 0</inkml:trace>
  <inkml:trace contextRef="#ctx0" brushRef="#br1">9064 12107 8038,'-6'-20'0,"-1"-4"0,-6 7 91,5-1 1,-3 6-1,0 4 1,-3 3-1,-5 5 1086,-2 5-909,-1 2 1,-4 13 0,-2 7 535,-3 6-675,3 6 1,-8 10 0,4 7 168,-2 7-267,11 0 1,8-28 0,0 2-1,-2 28 64,1 1-150,7 6 1,4-6 0,10 0 0,5-9-1,6-7-875,6-6 1,3-5 596,1-4 0,1-7-415,-1-6 1,5-10-3,0 1 750,5-9 0,-5-2 0,5-7 0,1 2 0,-2 2 0</inkml:trace>
  <inkml:trace contextRef="#ctx0" brushRef="#br1">7101 13662 8038,'-13'-6'-135,"4"3"0,0-4-464,-1 1 2674,4-4-452,-6 8-1294,11-4-332,-5 6 1,8 0 134,2 0 0,5 0 30,8 0-95,4 0 1,12 0 0,8 0 0,9-1 0,9-2-84,5-2 0,-27 2 0,2 1 35,6-1 1,2 1 0,5 1 0,2 1-128,5-2 1,0-1 0,3 0 0,1 0 0,2 1-1,2 0 1,-1 0 0,1 0 66,1-1 0,0 0 0,-1 2 0,1-1-299,2-2 0,0-1 0,-5 3 1,-1 0 168,0-2 0,-1-1 109,-2 1 0,0-1 1,-2-1-1,0 0 0,1 1 1,-1 0-1,-2 1 0,0-1 1,-3 1-1,-2-2-36,-6 0 1,0 0 0,-5 2 0,0 0-29,-4-1 1,0 1 0,31 0 126,-7-5 1,-13 6 148,-4-2 1,-8 0 24,-10 0 0,-1-1 724,-3 2-407,-3 2 1494,-6-3-1276,-6-1 322,-1 4-710,-6-4-157,0 6-3687,0 0 2621,0 6-3,0-4 324,0 4 0,-1-6 580,-4 0 0,-14 5 0,-9 3 0</inkml:trace>
  <inkml:trace contextRef="#ctx0" brushRef="#br1">7733 14426 8038,'5'-19'-20,"1"-2"0,1-1 0,2 0 1,-1 0 298,1 2 1,-4 1 0,2 6 0,-1 0 1465,-3-1-1030,4 7-160,-6-5-414,5 11 1,-6-3-1,0 9 1,0 7-66,0 4 1,-1 8 47,-4-2 1,3 4-34,-7 5 1,6-2-189,-2 6 0,0-4 1,0 4-1,2 0-86,2-1 0,1-1 85,0-2 1,1-3 110,4 3 1,-1-8-1,8-2 1,2-2-18,1-3 0,6-6-180,1-1 1,2-6 106,3 1 1,-1-2 45,0-2-200,1 0 0,-1-6 0,0-3-2316,1-3 1909,-1-1 0,-5 0 638,-4 0 0,-8-41 0,-3-11 0</inkml:trace>
  <inkml:trace contextRef="#ctx0" brushRef="#br1">7944 14307 8038,'-9'-13'-159,"1"0"0,0 0-329,-1 0 0,-1-1 592,6 1 544,-1 0 0,7 4-464,2 0 1,5 7-146,9-3 1,-2 4-155,6 1 0,-5 0-152,5 0 1,-1 0-706,1 0 972,3 0 0,-5 17 0,6 5 0</inkml:trace>
  <inkml:trace contextRef="#ctx0" brushRef="#br1">7865 14479 8038,'-7'-6'372,"-5"4"-248,11-4 174,-5 6 0,9 0-161,5 0 0,3 0-291,11 0 1,1 0-111,8 0 1,2 0-343,7 0 1,1 0 605,3 0 0,-8-2 0,4-2 0,5 1 0,-1-1 0</inkml:trace>
  <inkml:trace contextRef="#ctx0" brushRef="#br1">8695 14241 8038,'-6'-13'-469,"0"4"22,-2 1 1456,-4 5 0,6 3-439,-3 9 1,-3 4-413,4 4 1,-4 4 0,0 5 0,2 0-204,1 1 0,2 5 18,-2 3 1,-1-3-76,5-1 1,-3-3-1,3-2 1,1-1 57,-2-3-287,5-3 292,-5-6 1,6-7 50,0-6 1,0-7-49,0-11 20,6-2 0,-1-8 0,6-1-12,-3-2 39,1-6 1,6 4 0,1-7 118,2 1 1,-1-2-84,-4-3 0,0 9 347,1-1 0,-1 9-60,0 5 0,-4 4 444,0 9-569,-6 3 1,7 12-155,-6 3 1,2 9 81,-2 4 0,-2 3-91,2 1 1,2 0-164,-1 1 1,3 3 29,-3 1 1,3 1-249,-3-1 0,4-3 149,-5 3 1,6-2-448,-1 2 0,-3-8 62,-2 3 1,2-7-148,-1 3 0,-1-6 195,-4 2 0,0-8-201,0-1 724,0-6 0,-29-15 0,-8-10 0</inkml:trace>
  <inkml:trace contextRef="#ctx0" brushRef="#br1">8590 14531 8038,'-14'-13'0,"3"4"0,2 0 0,-3 1 0,11-1 0,-4 0 569,4 6 1,8-3-282,6 6 0,8 0-196,10 0 0,-2-1-189,6-4 1,0 4-307,5-3 0,-5 1 403,0-2 0,35-20 0,-28 8 0,0-1 0</inkml:trace>
  <inkml:trace contextRef="#ctx0" brushRef="#br1">10974 12977 8005,'0'-19'25,"0"4"0,0-3 0,0 2 1,0 0 486,0-1 0,0-1 1,0 5 1002,0 0-824,0 5-600,0 3 1,-1 6-1,-2 3 1,-2 7 0,1 3 126,-2 4 1,5 5 41,-4-1-356,-2 9 1,6-3-1,-5 4 1,1-1-1,1-1-557,1 0 1,1-2 197,2-2 1,0 0-82,0 1 0,0-5 0,0-2 0,0 1-736,0-1 1272,0-4 0,6-26 0,2-14 0</inkml:trace>
  <inkml:trace contextRef="#ctx0" brushRef="#br1">10777 13174 8005,'-9'-6'140,"0"-2"1,2-4-47,-2-1-94,3 5 0,9-2 48,6 6 0,1-1 238,12 5-338,0-5 0,10 3 0,3-2-122,3 2 1,3 2 0,2 0 173,1 0 0,-6-2 0,3-2 0,0 1 0,1-1 0</inkml:trace>
  <inkml:trace contextRef="#ctx0" brushRef="#br1">12002 12713 8005,'0'-13'0,"0"-5"18,0 1 1,0-1 293,0 5 1,0 0 1637,0 0-1069,0 5-167,0 3-543,0 5 0,0 5 0,0 4 1,0 3-37,0 1 0,1 5 101,4-1 1,-4 7-384,3-2 139,-2 3 0,2 1 1,1 2-757,-2 2 503,-2-2 1,-1 4-1,0-5-622,0-1 433,0 0 0,-4 1 1,-1-1-943,2 1 864,-4-7 1,4 3 527,-6-5 0,-11-6 0,-8-6 0</inkml:trace>
  <inkml:trace contextRef="#ctx0" brushRef="#br1">11778 13280 8005,'-13'-2'199,"-1"-2"1,1 2 879,0-2-166,0-3 224,6 5-864,1-4 0,13 5-67,6-4 1,8 3-231,9-7 0,6 4 104,8-3 1,1 3-706,3-4 0,3 6 395,-2-1 0,-2 1 231,1-1 1,-6 2-593,2-2 0,-9 8-1945,-4 5 2536,-9 3 0,-26 24 0,-12 7 0</inkml:trace>
  <inkml:trace contextRef="#ctx0" brushRef="#br1">12068 13556 8005,'-8'-6'0,"-2"4"-84,6-7 1,-2 0-273,1-4 2140,4 0-1249,-5-1 0,12 3-211,3 2 0,2 3-213,3 6 1,-1 0-157,0 0 0,0 6 56,0 3 1,1 2-245,-1 3 0,-2-1-91,-2 0 1,-3 2 197,-6 2 1,0-1-18,0 6 0,-6-4 28,-3 4 0,-8-6 169,-5 1 0,1-2 83,-1-2 1,2 0 356,-2 1 0,3-7-124,6-3 1,0 2 834,-1-1-702,7-1-251,1-4 1,14-4-337,5-1 1,6-1 117,7 2 0,2 2-159,3-2 0,2 3-206,7 1 1,-5-5-344,0 1 0,-4-1 63,4 5 0,-6 0-355,2 0 0,-3 0 966,-2 0 0,-5-35 0,-2-9 0</inkml:trace>
  <inkml:trace contextRef="#ctx0" brushRef="#br1">13490 12265 8005,'0'-13'17,"0"0"1,0 0 524,0 0 1,0 4 470,0 0 1,5 8-780,-1 1 1,1 11 0,-4 11 0,2 3 120,1 1 0,2 7-319,-1 2 0,-2 3 133,5 1 1,-5 2-318,2 3 1,1-3 28,-2 3 0,5-6 0,-3-1 1,1-1-210,3-3 0,-3-10 193,2-5 0,0-8 172,4-1 1,0-6 0,1-2-1,-1-7 155,0-7 1,4-9-115,1 0-40,0-9 1,-4 2 0,2-8 0,2-2 0,-2-4 33,-1 1 1,-2 1-4,0 2 1,-1 5 25,-4 3-110,4 3-284,-10 2-289,4 11 45,-6 4 40,0 16 1,0 3 0,0 6-1235,0 4 1233,0-3 0,0 14 0,1-3 504,3 2 0,-8 35 0,3 7 0</inkml:trace>
  <inkml:trace contextRef="#ctx0" brushRef="#br1">13965 12884 8005,'4'-8'-33,"1"-1"1,0 4 31,0-3 0,-2-1 914,5-4 1,3 4-346,6 0 0,-1 6-280,6-1 0,-6 2-234,2 2 1,1 2-246,-1 2 1,-5 4 142,-4 5 1,-7 1-61,3 4 1,-4 1-154,-1 3 1,-6 3 41,-2-3 0,-8 1 223,-2-1 1,-4-3 111,5-6 0,-1 1 253,5-1 1,0-2 139,-1-2 134,1 3-204,6-11-267,1 5 1,8-6-191,2 0 1,5 0 113,8 0 0,4-1-586,5-4 0,-1 4 246,-3-3 0,3 2-750,-3 2 1,1 0 267,-1 0 1,2 0-405,-7 0 1130,7 0 0,-4-23 0,6-7 0</inkml:trace>
  <inkml:trace contextRef="#ctx0" brushRef="#br1">13425 11975 8022,'-9'-7'329,"0"3"46,6 2 1,-4 2 190,2 0-276,4 0-150,-5 0 1,12 0 0,3 0 265,2 0-299,3 0 1,5 0 0,3 0 0,2 0 0,4 0-4,3 0 0,-3 0-141,3 0 0,-4 0-261,0 0 0,-5 0 1,0 0-684,1 0 375,-10 0-285,-1 0-256,-12 0 354,-12 0 793,9 0 0,-8 0 0,11 0 0,17-6 0,5-1 0</inkml:trace>
  <inkml:trace contextRef="#ctx0" brushRef="#br1">14057 11883 8039,'0'-14'0,"0"-4"0,4 3 192,1-2 0,1 2 321,-2 2 1,2 0-143,3 0 1,2 5 55,-2 4 0,3 2-271,1 2 4,0 0 0,0 2 0,-1 4-169,-3 7 0,3 2 0,-5 7 0,0 1-150,-2 2 1,-4 1 13,-1 1 1,-1-1-112,-4 0 1,-2 1 127,-6-1 1,0-6-183,-1-2 439,1-3 0,0-2 108,0 0 494,0 0 207,5-6-649,-3-1 0,9-7-152,-2-4 0,8 3-342,5-7 0,7 6-127,2-2 0,1 0-474,-2 0 0,2 1-558,3 4 1364,3 0 0,9 7 0,5 3 0,7 1 0,0 0 0</inkml:trace>
  <inkml:trace contextRef="#ctx0" brushRef="#br1">14821 12502 8039,'4'-13'-10,"2"0"-62,2 0 221,-5 0 0,7 0 0,-4-1 0,0 1 0,-1 0 0,-2 0 0,0 0 413,2-1 1,-4 1-234,3 0 0,-2 0-33,-2 0 1,0 0 297,0-1-340,0 1 0,-2 2 11,-2 2 0,1 3-207,-6 6 1,5 6-87,-5 3 1,0 8-1,-2 5 1,0 4-14,3 5 1,5-2 66,-2 7 1,2-1-49,-1 4 0,3 1 0,-4-2 0,4-2 128,1 0 1,1 0-126,4 8 1,-4-4-108,3-1 1,2-4 0,0-7 0,0 0-157,0-3-135,-2-2 82,2-2 166,-4-2-69,3-12 0,-6-1-218,-3-6 0,1-5-23,-6 1-185,0-6 1,-4 7 0,-2-6-654,-2-1 1317,2 4 0,-5-6 0,3 3 0,0-2 0,-17-20 0,8 0 0,2 5 0,24 17 0,-1 0 44,-3-4 0,2 4 215,-2 1 1,2 3 446,2-4 1,0 5-253,0-5 1,2 5-163,2-5 1,3 6-187,7-1 1,5-2-215,3 2 1,-2-1 85,2 5 0,0 0-205,4 0 0,2 0-196,3 0 0,-3 0 423,2 0 0,4 6 0,0 1 0</inkml:trace>
  <inkml:trace contextRef="#ctx0" brushRef="#br1">15216 12977 7881,'6'-8'515,"-4"1"191,2 3-344,-3 2 0,-1-10 1,-1 5 0,-3 0 0,-4 1-321,-5 6 0,0 0-28,0 0 0,4 6 72,0 3 0,0-2-61,-4 2 0,0 1 0,1 6 0,2 2-93,1-2 1,5-2 2,-5 0 0,6-1 41,-1 0 0,2 0 0,2 0 0,2-1-384,2-3 1,4 1-51,5-6 1,1 1 228,4-5 0,2 0 1,7 0-1,-1-2-258,0-2 1,1 1-76,-1-6 1,-1 0 561,-3-4 0,15-29 0,-2-8 0</inkml:trace>
  <inkml:trace contextRef="#ctx0" brushRef="#br1">15651 12647 8039,'-9'-7'2868,"0"3"-1773,7 2-366,-4 2-718,6 0 1,0 2-1,0 2-1071,0 5-131,0-3-670,0 5 1224,0-3 0,0 0-588,0 1 1225,0-6 0,6 3 0,13-12 0,8-1 0</inkml:trace>
  <inkml:trace contextRef="#ctx0" brushRef="#br1">15875 12516 8039,'0'-14'0,"4"-3"0,1-1 88,5-5 0,-1 4 0,7-3 0,3 4 0,0 4 791,0 0 0,3 1-469,-4 0 1,3 4-275,-3 1 1,1 5 0,-3 0-1,2 6 45,-2 5 0,-3 4-327,-4 1 0,1 6-52,-6 3 0,1 0-259,-5 5 365,0-10 1,-2 14 0,-3-9 0,-7 3 0,-4 1-248,0 0 0,1-1 242,2-3 1,0 2-1,-1-8 1,1-3 282,0-3 1,4-5 574,1 3-246,5-5-344,-3 3-22,6-6-142,0 0 0,10-1 0,5-2 249,4-2-614,-3 1 0,9 4 1,-5 0-619,1 0 1,4-4 440,-4-1 1,3 1-557,-2 4 1091,3 0 0,13-24 0,10-5 0</inkml:trace>
  <inkml:trace contextRef="#ctx0" brushRef="#br1">16573 12410 8039,'0'-20'1088,"0"1"-244,0 5-751,0 7 0,0 3-2,0 8 0,0 1-111,0 8 0,-4-3 161,-1 8 1,1 2-94,4 2 0,-4 3 18,-1 1 0,1 1-237,4-1 104,-6-6 1,5 4 0,-4-5 127,4 1 1,1-4 0,0 2 0,0-3 84,0-2 1,4 0-89,0 0 1,7-6-20,-2-2 1,2-4 6,2-1 1,5 0-122,0 0 1,4 0-238,-5 0 0,5 0-358,-4 0 0,4-1 289,-5-4 0,1 4-378,-5-3 1,0 1-37,0-2 795,0 4 0,1-28 0,-1-1 0</inkml:trace>
  <inkml:trace contextRef="#ctx0" brushRef="#br1">17034 12331 8039,'-6'-19'-367,"5"0"442,-3-3 1,-2 3 549,1 6-253,1 0 1,4 4 807,0 0-803,6 6 0,-3-3 183,6 6-479,-1 0 1,1 0 0,0 2 162,1 2-172,-4 4 1,6 9 0,-3 2 29,2 2-29,-3 1 1,2 8-1,-6 3-84,-1 0-70,-1 2 1,-2 5-1,0 1 19,0 3-152,-12-3 0,2 9 1,-12-5-783,-2 2 772,-7-5 1,2 4 0,-4-8-241,0-3 0,-3-4 154,1-10 1,-3 0-323,-2-3 1,2-8 132,3 3 0,-3-9 499,3 1 0,-39-16 0,33 4 0,-1 0 0</inkml:trace>
  <inkml:trace contextRef="#ctx0" brushRef="#br1">15783 12239 8039,'-10'-18'0,"-4"1"0,-2-1-539,3 5 1,0 6-252,0 2 1573,0 4 1,-2 4-1,-1 6 102,-2 8-563,-5 7 1,8 5 0,-4 4-1,3 7 1,1 2 101,4 4 0,6 1-664,1 5 1,4 3 47,4 2 1,5-3 10,9 3 0,-2-4 0,6-5 0,3-4-824,4-3 1,-1-13 39,2-6 965,-2-6 0,45-27 0,-30 3 0,-1 0 0</inkml:trace>
  <inkml:trace contextRef="#ctx0" brushRef="#br1">13978 13425 8039,'-12'-9'-98,"2"1"31,1 3 1672,6 0-1103,-3 5 0,12 0-311,3 0 1,10 0-39,7 0 1,8 0 45,10 0 1,6 0-118,11 0-97,7 0 1,-26 0-1,3 0 1,4 0-1,0-1 1,7-1-1,1-1 1,5-1-1,1 0 47,1-2 1,2 0-1,2-1 1,1 1-520,1-1 0,1 1 0,2-3 1,0 0 494,-21 3 0,-1 1 0,0-2 0,20-4 1,0-1-1,2 2 0,-1-1 0,-4 1 1,-1-1-126,-3-1 0,-1 2 0,-1 1 0,-1 1-153,-3 0 0,-2-1 0,-5 2 0,-2 1 239,-5 1 0,0 1 0,27-3 0,-6 4 0,-5-2 7,-5 2 0,-6 2 25,-5 1 1,-9-2 190,-5-2 1,-6 3-183,-2-4 0,-11 4 871,3 1 0,-10-2-789,0-2 428,-2 2 0,-4-3-869,-2 5 350,3 0 0,-11 0-656,3 0 0,-3 0 170,-1 0 0,0 4 6,0 0 0,-5 7-17,1-3 0,-5 4 496,4 1 0,-34 18 0,-6 4 0</inkml:trace>
  <inkml:trace contextRef="#ctx0" brushRef="#br1">14742 13767 8039,'6'-19'0,"-3"4"0,4-2 0,-1 2 0,-3 2 506,-2 6 1,-2-3-1,-3 5 1,-7 2-195,-5 2 0,0 7-262,-6 2 1,-1 4-70,-8 1 1,3 2 113,-3 2 1,4 4-83,0 5 1,1 1-56,0-1 1,4 2 0,1 1 0,2 2-38,3-2 0,7-1-27,5-2 1,4 1-13,4-1 1,5-6-1,10-2 1,6-3-84,4-2 0,8-6 146,-2-2 1,1-4-82,0-1 0,0-1 0,-5-4 1,-2-4-266,-1-2 0,-7-3 265,-4 1 1,-7 0 138,-1 0 0,-6 0 124,1 0 0,-2-1-89,-2 1 0,-6 2 617,-3 2-450,3-3 0,-5 11 0,2-4 440,-3 4-451,5 1 1,-5 1 0,5 4 180,0 3 0,-4 4-139,7 1 0,-5 5-57,5-1 0,-5 7-245,5-2 0,-1 3 69,5 1 1,0 0-79,0 1 1,0-1 2,0 0 0,0 1-288,0-1 0,0-1-59,0-3 1,0-3-187,0-6 0,5 0-345,-1 0 291,6-5 1,-3-2 658,7-6 0,22-41 0,7-11 0</inkml:trace>
  <inkml:trace contextRef="#ctx0" brushRef="#br1">15150 13886 8039,'0'-15'0,"0"-3"0,0 4 297,0-4 362,0 4-168,0 6-100,-5 2 1,3 12-178,-2 3 1,-2 9-92,1 4 0,-3 3-187,3 1 108,-5 0 0,4 1 0,-4-1-80,1 0 0,2 1 0,-3-1 0,2 0-57,2 1 0,-2-7 3,3-2 1,-4-4-157,5 0 174,0-7 38,4-1-49,0-18 1,4-3 58,0-11 1,8-2-123,1-3 1,1-1 107,3-3 0,-2-3-3,-2 3 1,2 1 65,2-1 0,-2 1 157,2-1 1,-4 5 23,-4 8 0,3 3-17,-3 5 141,-3 1 0,1 7-73,-3 6 0,-2 6-87,2 7 1,2 2-54,-2 3 1,2 2-29,-1 6 1,-2 1-25,5-1 0,-3 1-138,4-1 1,-7 0-53,3 1 1,1-1 95,-2 0 0,5 1-497,-5-1 1,5-4 202,-5 0 1,2-6-490,-1 2 0,-4-4-606,4-1 197,-4-5 1221,-1-2 0,-6-24 0,-1-4 0</inkml:trace>
  <inkml:trace contextRef="#ctx0" brushRef="#br1">15164 14070 8039,'0'-13'263,"0"0"-219,0 0 0,3 5-41,5 4 1,3 2 3,11 2 1,1 0-8,8 0 0,11 3 0,8 0 0,6 1 0,1 0 0</inkml:trace>
  <inkml:trace contextRef="#ctx0" brushRef="#br1">6613 16349 8039,'-13'-9'486,"0"2"336,0 1 1,3-2-429,5 3 1,4 1-240,14 4 0,0 0 152,14 0-395,-4 0 0,15 0 0,-3 0 216,3 0-261,2 0 1,-1 0-1,1 0 1,-2 0-1,-3 0-553,-4 0 1,-5-5-274,-4 1 0,-3 0-355,-6 4 1314,-5 0 0,-67 0 0,19 0 0,-1 0 0</inkml:trace>
  <inkml:trace contextRef="#ctx0" brushRef="#br1">6811 16086 8039,'-4'-18'-1,"-1"1"0,-5-1-1,1 5 1279,3 6-773,-5 1 1,9 7 0,-2 5-110,2 7 1,2 2-120,0 7-174,0 0 0,0 4 1,2 0-251,2 1 123,-2 5 0,5-4 1,-4 3-1,1-4 1,1-2-836,1-3 0,-5 3 443,3-3 1,-1-1-498,2 1 0,-4-6 914,4 1 0,2-20 0,0-6 0</inkml:trace>
  <inkml:trace contextRef="#ctx0" brushRef="#br1">8392 15862 8039,'0'-15'167,"0"-1"0,-1-1 1149,-4 0 0,2 4-953,-6 4 1,5 11-145,-5 11-103,6 0 0,-7 12 0,6-3 330,1 3-456,1 7 0,-2-4 1,0 4-1,1-1 1,1 0-181,2-2 0,0-1-449,0-2 1,5 2 321,-1 3 1,2-8-310,-2 3 0,-2-8 0,3 0 0,0-4-1175,-1-1 1801,7 1 0,-10-13 0,5-2 0</inkml:trace>
  <inkml:trace contextRef="#ctx0" brushRef="#br1">8010 16402 8039,'-6'-7'244,"-1"-1"-244,-6 4 555,5 2-270,2-3 0,12 6 12,3 3 0,9-1-160,4 6 0,8-6 5,5 2 0,9-3-55,5 3 1,2-4-152,2 4 0,5-5-237,4-5 0,-1 2 291,5-5 1,-9-1-73,5-4 1,-13 4-121,-5 0 1,-13 5-416,-5-5 344,-14 6 1,-2-3-197,-14 6 0,-3 0 99,-7 0 1,-3 2-441,-1 2 936,1-3-126,-2 11 0,-19 13 0,-11 10 0</inkml:trace>
  <inkml:trace contextRef="#ctx0" brushRef="#br1">8221 16916 8039,'-6'-13'-1013,"4"-1"1063,-2 1 0,3 4 1262,1 1-1023,0-1 0,0 0 0,1 0 642,3-1-843,4-2 0,5-1 1,0 0-1,2 0 0,1 0 210,1 0 0,2 1-92,-1 3 1,-3-1-197,2 5 1,-2 1-57,-2 4 1,-6 6-325,-2 3 256,-4 8 0,-1 4 1,-3 5-1,-4 2 1,-8 1-298,-4 2 1,2 4 325,-5-4 1,1-1 0,-1-3 0,5-2 78,2-3 0,2-2 301,0-2 1,5-8 146,4 3-64,3-8 1,2 0-112,3-5 0,4 0 63,5 0 0,6-4-243,3 0 1,3-5 120,1 4 0,0-3-493,1 3 0,4-4 166,-1 5 0,1-2-793,-5 2 0,-1 1 9,-3-6 0,2 6 903,-7-1 0,1-4 0,-5 1 0</inkml:trace>
  <inkml:trace contextRef="#ctx0" brushRef="#br1">9960 15572 8039,'0'-15'-93,"0"-1"0,1-1 0,2 1 0,2-1-30,-3 0 1,1 2 0,0-2 0,2 2 778,-2 2 1,-2 0-131,-1 0-386,-6 5 0,3-3 0,-4 2 0,0-2 0,-1 1 148,-2 1 1,-2 5-209,-1-5 0,0 6 15,0-1 0,0 3-91,0 1 1,-1 1-1,3 3 1,0 4 81,3-1 0,-1 5-141,-4-4 1,4 4 101,0 1 0,0 2 1,-2 3-1,0 2 46,3 1 1,0 3-23,-1-2 0,2 8-8,3 0 1,2 3 0,-2-3 0,2 6 61,2 2 0,2 3-45,2 2 1,-1 3-12,6 2 0,0 9-182,4 0 0,-1 2 187,-4 2 0,3 2 1,-7 8 1,0-3-432,-4 7 0,0-6 361,0 1 1,0-4-14,0-5 1,0-1-56,0-2 1,0-10 65,0 0 0,0-7 245,0-6 0,-1-1-41,-3-3-108,2-4 0,-5 1 0,2-7 216,-3-2 1,0 0-227,0-2 1,-1-6 279,-4 2 1,-1-4-292,1-1 1,0-2 242,0-6-249,0 0 1,4 0-107,0 0 0,0-4 55,-4-1 1,4-5-760,1 1 535,-1-2 0,-4-2-740,0-1 461,5 7 1,1-3-591,2 5-118,4 1-941,-5-2 1252,6 11 879,0-4 0,6 65 0,-2-27 0,-1 1 0</inkml:trace>
  <inkml:trace contextRef="#ctx0" brushRef="#br1">9512 17574 8054,'-12'14'83,"3"-1"1,3 0 37,6 0 1,0 2 234,0 2 0,0-1-70,0 6 1,0-5-227,0 0 1,0 2 80,0-1 0,2-1-35,2-4 0,-1-1 1,6-2-1,1-2 124,2-2 1,1-2-15,0-4 1,1-1-24,-1-4 1,1-2-56,4-6 0,-8-6 0,3-3 0,-1-3 301,0-2 0,-5 1-95,-3 0 1,-2 4-104,-2 0 1,-6 6-229,-3-2 0,-4 3-311,-4 2 1,0 5-193,-5-1 1,5 6-554,-5-2 0,6 4 673,-2 1 1,4 0 369,0 0 0,25-29 0,5-8 0</inkml:trace>
  <inkml:trace contextRef="#ctx0" brushRef="#br1">9749 14768 8054,'-7'-13'-73,"-5"-4"1,5-1 0,-1 2-1,4 1 236,2-4 1,2 5-1,0-4 1,2 3 0,1 2-1,3 2 1,1 0 866,3 3 0,3 5-873,5-2 1,-3 4-260,2 1 171,-2 0 1,-2 1 0,0 5-398,0 7 260,-5 0 1,-2 8 0,-6-4-1,0 5 1,0 3-272,0 2 0,-6-1 129,-3 0 0,-3 1 126,-1-1 0,0-5 1,1-4-1,2-2 432,1-2 1,2 0-22,-2 0 100,3-5-137,0 3 1,6-9-173,0 2 0,6-2 23,7-2 0,0 0-430,1 0 1,-1 0-1,0 0 1,2 0-683,2 0 1,-2 0 416,2 0 1,0 0-215,0 0 1,-2-2 767,2-2 0,33-33 0,-21 12 0,-1 0 0</inkml:trace>
  <inkml:trace contextRef="#ctx0" brushRef="#br1">10250 14637 8054,'0'-14'-364,"0"1"303,0 0 1,0 0 1433,0 0-599,0 5-710,0-3 0,0 11 79,0 0 0,-5 6-18,1 7 1,-2 4-157,2 1 1,-2 5 116,-3-1 1,-1 3-145,5 1 0,1 1 47,4-1 1,0 1-40,0-1 1,0-4 151,0 0 0,0-6 132,0 1 1,1-2-136,4-2 0,-2-4 9,5 0 0,1-6-102,4 1 1,2-2 105,3-2 0,-2 0-368,6 0 1,-6-2 103,1-2 1,2 2 167,-1-2 1,0 2-327,-5 2 1,0 0-977,0 0 1286,0 0 0,0 6 0,1 2 0</inkml:trace>
  <inkml:trace contextRef="#ctx0" brushRef="#br1">10921 15427 8054,'0'-13'0,"0"-5"0,0 1 0,0 1 236,0 1-10,0 2 1,-1 1-1,-2 6 1,-3 9 329,-1 9 0,3 10-257,-5 0-291,6 3 1,-5 5-1,6 1-21,-3-2 20,1 5 1,-1-6 0,1 4 23,1 0-39,2-10 1,-1 8-1,-1-11 280,-1 1-158,-1-4 1,5-4-58,0-12 0,0-7 15,0-11 0,5-4-124,-1-9 1,6 2 74,-1-6-35,3 0 0,1-5 1,-1 1-62,-3-1 89,2 1 0,-3 5 0,5 5-21,0 5 293,-6 5 0,5 8-44,-3 2-353,-3 3 1,4 12 0,-4 3 6,1 2 0,2 8 139,4 3 0,0 2-205,0-2 1,1 3 94,-1-3 0,0-2-45,0 2 0,0-6-11,0 2 0,1-4 21,-1-1 1,0-5 48,0-4 1,0 2-3,0-2 1,-1-1 142,-3-7 0,3 1-89,-4-6 0,0-1 109,1-8 1,-5 2-68,5-6 0,-6 0 8,1-4 1,-1 1 61,1 3 1,-2 3 123,2 6 1,-2 0 134,-2 0 139,0 5-575,0 3 0,0 6 96,0 3 0,0 5-61,0 9 1,0-2 77,0 6 0,0 0-575,0 4 1,6-4-73,2 0 0,4-2-283,1 2 0,0-1 889,1-4 0,34 10 0,9 7 0</inkml:trace>
  <inkml:trace contextRef="#ctx0" brushRef="#br1">11646 15585 8054,'0'-19'0,"2"9"45,2-3 1,-1 4 98,6 0 1,-5 3-11,5 6 0,0 0 180,4 0 0,0 2-403,0 2 1,-4 3 33,0 7 0,-6 3-31,1 1 1,-4 1 137,-4-2 1,1-1-167,-6 6 0,0-5 127,-4 0 0,0 1 145,0-5 1,4 3-31,0-7 0,5 1 661,-5-1-399,6 2 0,-4-9 253,2 2-391,4-2-17,1-2 1,7 0-411,6 0 0,5 0-147,-1 0 1,7 0-364,-2 0 0,-2-5 156,2 1 0,0-5-318,4 5 0,-4-5 847,0 5 0,0-18 0,5 0 0</inkml:trace>
  <inkml:trace contextRef="#ctx0" brushRef="#br1">11778 15019 8049,'-8'-19'0,"-2"-2"-331,6-5 0,-5 5-159,5 4 1283,-1 2 323,5 8-908,6 1 0,-3 6 0,6 0 110,1 0-284,-4 6 1,4 1 0,-4 6 193,1 0-246,-4 6 1,3-2 0,-6 3 190,0-1-100,0-1 0,0-1 0,-1 2 292,-4 2-288,4-5 0,-9 3 1,4-6 514,-2 0-491,5-5 1,-4 3 58,3-2 82,2-3-64,-4 0-80,12-6 0,2 0 0,6 0 55,4 0 0,2 0-932,7 0 0,-1-2 381,0-2 1,1 2-456,-1-2 0,0 3 145,1 1 0,-2-5-606,-3 1 1314,2-1 0,-9 17 0,4 3 0</inkml:trace>
  <inkml:trace contextRef="#ctx0" brushRef="#br1">10553 16270 8049,'-14'0'-92,"-3"-4"0,-1-2 0,1-1-449,-2-4 2814,4 6-1358,-4-1 1,18 6-737,5 0 1,14 0 0,8 0 0,9 0 158,7 0 1,11 0-297,9 0 1,9 0-188,-31 0 1,-1 0 0,2-1 0,0 0 96,5-1 1,1 0-1,-2-1 1,0 0-16,6-1 0,-1-1 38,-2-1 0,-1 1 0,6 1 0,0 0 0,-4-1 0,-1-2 0,-3 2 0,-1 0 0,-2 1 0,-1 1-144,-1 0 1,-1 0-1,34-7-92,-2 1 1,-16 3-210,-6 2-119,-13 2 1,-5 2-221,-9 0 1,-10 0 397,-12 0 0,-8 2 32,-9 2 0,1-1 56,-6 6 0,0 0 759,-5 4 1,-3 4-437,-1 1 0,-3 1 0,-1-1 0,-6 2 0</inkml:trace>
  <inkml:trace contextRef="#ctx0" brushRef="#br1">11040 16626 8049,'0'-13'0,"0"0"0,0-5-540,0 0 0,0 1 567,0 4 1916,0 0-974,0-1 166,0 7-999,0 1 7,0 24 0,-1-2 9,-4 15 0,-2-2 96,-6 2 1,1 2 40,3 7 0,-3-1-191,4 1 0,2-1-162,1 1 0,0-5 21,0 0 1,1-6-118,4 2 0,6-3 118,2-2 1,6-5 103,3-4 0,-1-3-160,6-6 1,0 3 56,5-7 0,0 0-416,4-4 0,-3-5-58,3-4 1,-2-3-245,2-1 1,-5 0 175,0 0 1,-1-1-680,-7 1 1262,-6 0 0,-12-12 0,-8-3 0</inkml:trace>
  <inkml:trace contextRef="#ctx0" brushRef="#br1">11014 16652 8039,'-9'-20'-87,"0"2"-108,6 4 483,3 0 1,9 3-76,9 2 0,-4 3-225,4 6 0,1 0 84,-2 0-195,7 0 1,-4 0 0,5 0 81,-3 0-974,3 6 1015,-5-5 0,7 29 0,-1-1 0</inkml:trace>
  <inkml:trace contextRef="#ctx0" brushRef="#br1">11053 16889 8039,'-13'-13'0,"4"6"94,0 3 1,7 1 26,-3-2 0,5 4 375,5-4-423,2 4 0,8 1 0,2 1-205,5 4 0,4-4 0,5 4 0,4-4-379,3-1 1,-1 0 27,2 0 1,-2-1 482,7-4 0,14-2 0,4-6 0</inkml:trace>
  <inkml:trace contextRef="#ctx0" brushRef="#br1">11923 16573 8039,'0'-13'445,"0"0"765,0 0-401,0 0-73,0-1-649,0 7 1,-2 6 101,-2 5 0,2 11-102,-2-2 0,3 9 83,1 0 1,0 3-210,0 1 0,0 0-122,0 1 0,0 0-158,0 4 0,0-3 186,0 3 1,0-5-9,0-4 1,0 3-454,0-3 0,0-3 244,0-2 1,0-2-1299,0-2 797,0 0 851,0-5 0,-12-20 0,-3-10 0</inkml:trace>
  <inkml:trace contextRef="#ctx0" brushRef="#br1">11686 16705 8039,'-6'-26'0,"0"-1"153,-3 1 0,3 5 270,6 4 0,2 4 104,2 4 0,3-1-144,7 5 0,5 1-570,3 4 1,2 0-53,3 0 1,5 0-40,3 0 1,2 0-13,-2 0 1,-3 6-220,-6 3 0,-1 4 190,-3 4 1,-4-1-81,-9 6 0,-4 0 399,-5 5 0,-24 5 0,-10 3 0,-3 4 0,1 0 0</inkml:trace>
  <inkml:trace contextRef="#ctx0" brushRef="#br1">11686 17061 8039,'-9'0'0,"0"0"0,2 1 0,-2 4 1271,3-4-177,6 5-514,0 0 1,7-5-279,7 4 1,0 0-216,8 0 0,4-1-32,5-4 1,4 0-254,-4 0 0,6-4-560,-2-1 0,3-5 390,1 1 1,1-1-607,-1 1 1,0-2 973,-4 2 0,20-32 0,1-9 0</inkml:trace>
  <inkml:trace contextRef="#ctx0" brushRef="#br1">12937 15967 8010,'0'-13'2407,"0"4"-1454,0 0-1208,0 7-525,0-4-798,6 12 633,-5 1 945,11 6 0,25 0 0,13 0 0</inkml:trace>
  <inkml:trace contextRef="#ctx0" brushRef="#br1">13780 15783 8010,'0'-15'-47,"0"-2"1,0 2-249,0-3 877,-6 4 223,-1 1 1,-8 1-86,-2 3-594,2 3 1,-10 6 0,3 0 0,-2 0 0,-4 2 195,-3 2 1,3 5-230,-3 8 0,1 0-39,3 4 1,-2-3 0,9 3 0,1-2-252,5-3 0,7 3-29,7-2 1,0 1 92,0-5 0,6 0 0,4-1 0,6-2-245,6-1 1,5-6 178,3 1 1,0-2-106,5-2 242,-6 0 0,3-2 1,-5-2-1,-1-5 1,-1-3-77,-3-1 0,-2-6 108,-2-3 1,-4-4 3,4-5 0,-5 2 163,-4-6 0,-2 0 137,-2-5 0,-4 1-112,4-1 0,-4 8 181,-1 5 1,-1 3-110,-4 6 0,4 5 929,-4 4-457,-2 6-491,5-3 0,-8 8-138,6 2 1,-1 0-330,5 10 1,-1-3-72,-3 11 1,2 5 174,-2 3 0,2 6-144,2-6 0,0 7-151,0-2 1,0-1-273,0 1 0,5-2 200,-1 3 0,5-6-111,-5-8 0,6 3 2,-1-3 624,3-9 0,36-24 0,9-19 0</inkml:trace>
  <inkml:trace contextRef="#ctx0" brushRef="#br1">14149 15677 8010,'0'-20'0,"0"-5"0,0 3 0,5 3 633,-1 1 1,5 8-175,-5 1 0,6 6-183,-1-1 1,3 3-152,1 1 1,0 4-190,0 0 0,1 8 0,-1 1 0,0 2 154,0 7 0,-4-5-218,0 5 1,-6 0 83,1 5 1,-3-1-198,-1 0 0,-1-1 51,-3-3 0,-2 2-12,-3-7 0,-1 5 185,5-4 32,-5-1 0,7-5 192,-6-3-252,6-3 214,-2-6 0,10-6-65,4-3 1,3-7-279,1-2 0,6-5 70,3 1 0,-1-3 27,1-1 0,-1-1 111,6 1 0,-7 1-33,-2 3 1,-5 3 467,-4 6 1,1 4 48,-6 0-170,1 7 0,-7-3-36,-2 10 0,-5 3 52,-8 10 0,2-2-89,-3 6 1,4-2-187,1 2 1,1 2 56,3-7 1,-1 5-173,6-4 1,-1-1-214,5-3 1,6-1 123,3 0 1,8-6-395,5-2 0,9 1-9,4-2 0,3-1-260,2-8 1,-1 0 75,1-4 0,-2-3 702,-3 3 0,9-20 0,-3-6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3239 867 6557,'-4'-3'-549,"1"2"549,3-2 0,-4 3 0,3 0 0,-5 0 0,4 0 0,-3 0 0,3 0 0,-1 0 0,3 3 0,0 1 0</inkml:trace>
  <inkml:trace contextRef="#ctx0" brushRef="#br0">3175 951 7979,'0'-5'-1403,"1"-3"1052,2 5 1,-2-1 210,2 1 140,-2 2 0,-1-7 0,0 6 0,0-4 0,0 4 56,0-2 1,0 2 72,0-1 321,0 2-217,0-3 42,-4 0 0,2 3 209,-4-2 73,4 2-271,-6 1 1,6 0 176,-5 0-278,5 0 1,-3 0 189,2 0-131,2 0-289,-3 0-59,0 0 90,3 4 0,-2-3 77,6 2 1,2 1 4,4-1 1,2 1 10,1-4 1,6-5-91,7-1 0,4-5 91,5-1 1,0-4-217,9 4 1,-3-3-120,4 2 0,-6-2-100,2 3 0,-7 0 116,-5 6 1,-5 2-196,-8 4 0,-2 0-351,-4 0 301,-3 0 1,-3 4 223,-6 2 0,-4-1 260,-5 2 0,-15 3 0,-6 4 0</inkml:trace>
  <inkml:trace contextRef="#ctx0" brushRef="#br0">3443 858 8009,'-4'-5'0,"2"-3"165,-5 2 1,4 1 716,-3-1 35,4 4 0,-3-6-97,2 5-561,2 0 0,-6 5-56,4 4 0,-2 5 34,2 7 0,1 8 32,-4 1 1,3 11-1,-3 2 1,3 6-700,-3 3 1,4 2 204,0-23 1,1-1-1,-3 25-531,0-3 1,1-3 289,3-3 0,3-7-229,1-8 1,3-6 41,-1-6 1,2-3 133,1-4 1,1-4 518,-1-2 0,4-6 0,1-2 0</inkml:trace>
  <inkml:trace contextRef="#ctx0" brushRef="#br0">3646 1154 8012,'-10'4'14,"1"-1"-7,0 6 1,0-1 307,0 8 0,0-1 497,3 4 1,2 0-396,4 3 0,0-2-192,0 5 0,4-5-191,2 2 1,4-3 78,2 0 1,2-4-317,5 0 0,-1-6 169,1 0 0,-1-6-167,1 0 1,2-3 118,1-3 1,-1-6 88,-2-7 1,-2-2 44,-2-4 1,-1-2 156,-5-7 0,-4 1-78,-2-4 1,-6 8 144,-3-2 0,-3 5-117,-4-1 1,1 7-133,-6 2 1,1 5-246,-4 4 0,-2 2-93,2 4 0,0 1-404,6 2 1,-2 5 188,5 4 0,3 5 526,3-2 0,20 19 0,2 5 0</inkml:trace>
  <inkml:trace contextRef="#ctx0" brushRef="#br0">4144 978 8015,'0'-12'0,"0"0"0,0-4 676,0 4 1,-3 0 736,0 3 669,-4-1-1612,2 5 1,-4 2-71,3 6 0,-1 7-163,4 9 1,-4 3 0,1 6 0,1 8-469,-2 4 1,2 4-327,-1 2 1,-1 0-101,4 1 0,0-1 85,3 0 0,0-4-390,0-2 0,1-6 179,2-4 0,-1-4 277,4-1 0,0-12 506,4-1 0,-2-8 0,-2 0 0</inkml:trace>
  <inkml:trace contextRef="#ctx0" brushRef="#br0">4080 1274 8011,'-15'0'0,"3"0"0,2 0 997,0 0 0,4 0 424,0 0-290,4-4-883,-2 3 0,8-7-257,2 5 1,6-1-889,4 1 1,5 1 540,4-4 0,6 3-1935,3-3 2291,-3 4 0,4-6 0,3-1 0,2 2 0,-1-1 0</inkml:trace>
  <inkml:trace contextRef="#ctx0" brushRef="#br0">4615 1181 8011,'-4'-9'-12,"0"0"357,-3 0 0,-1 3 536,2-1 0,-2 5-437,-1-1 1,-2 2-16,-1 1 1,1 4-58,-5 3 0,2 2-135,-1 3 1,-2 2-154,5 5 0,0 0 102,2 3 1,1-2-336,0 5 0,4 0-149,2 2 0,2-3-344,1-3 1,1-1 137,2-2 0,5-3 185,4-3 0,5-3-158,-2-3 0,3-1 69,0-5 0,1-6 281,-1-3 1,0-2 6,1-8 1,-2 2 257,-1-8 0,0 1-3,-4-4 1,1 1 195,-4 3 1,-4 1-104,-2 5 1,-2 3 528,-1 3 86,0 2 1,-4 5-302,-2 2 0,-2 9-268,-1 3 1,-1 6-201,1 1 0,1 1-228,2 2 1,2 2-147,4 1 0,0-1-462,0-2 1,1-1 71,2 1 0,2-4 225,4 0 0,4-6-371,3 0 1,5-6 309,4 0 0,2-6 526,0-3 0,-3-7 0,-1-9 0,1-7 0,1-3 0,-1 0 0</inkml:trace>
  <inkml:trace contextRef="#ctx0" brushRef="#br0">5039 969 8011,'4'-32'0,"-2"0"0,1-5 0,1 5 365,-1 4 0,0 6 834,-3 6 465,0 3-1046,-4 8 0,2 1 9,-4 4 0,2 4-260,-2 2 1,3 6-129,-3 4 0,0 6 0,-3 6 0,-1 2 0,1 6 0,0 1-455,0 10 1,1-2 300,4-19 1,1 0 0,-4 23-503,6-23 1,-1 0 0,0 1 0,0-1-147,0 2 1,1-1-1,0 23-565,-2-3 0,5-10 434,1-6 0,4-6 245,-1-4 1,6-9 448,0-6 0,1-3 0,0-6 0,1-4 0</inkml:trace>
  <inkml:trace contextRef="#ctx0" brushRef="#br0">6092 1255 6802,'5'0'-324,"-5"4"1,-5-2 622,-5 5 1,1-2-33,0 1 1,3 1 522,0-4-23,-1 4-338,-2-2 1,3 2 438,0-1-156,4-4-537,-2 2 0,5-8 55,2-2 0,2-4-200,4-2 1,0-2 132,1-5 0,0 0-166,2-3 1,-2 2 17,3-5 0,-4 2-116,-3-2 1,-1 2 28,-2 5 0,-2 4 72,2 1 0,-6 4 16,-3 3 1,-2 3 4,-1 6 0,-4 3-171,1 6 0,0 7 107,3 5 1,-4 4-215,1 3 0,3-1 63,3 3 1,4-2-259,-1 3 0,2-4 115,1 1 1,7-8 61,2-4 1,6-5 70,1-5 1,5-4 230,4-2 0,1-4 57,2-5 1,1-5-34,2-11 0,-3-2-136,3-7 1,-2 1 194,-1-4 1,-5-3 106,-1-3 1,-4-4-85,-2 1 1,-3-2 93,-4-1 1,-1 4-119,-2 2 0,-1 6 112,-5 3 1,-1 11 26,-3 4 1,-1 9 272,-4 4 0,0 2-53,0 1 0,-1 5-233,1 5 1,-3 3-367,0 5 1,-1 6 34,4 4 1,3 3-281,0 6 0,3 0 144,-4 0 0,5 4-114,-1 2 0,3 1-215,3-1 0,4-2-410,5-4 0,3-1 351,7-2 0,-1-7 162,7-9 0,-1-4 211,7-8 1,0-6 246,6-6 0,-2-11-263,2-4 1,1-6 262,-1-4 0,-3-3 0,-19 15 0,-2-2 0,10-17 0,-2-2 0,-7 1 0,-5-1 0,-3 4 132,-3-1 1,-2 6 283,-8 9 0,-2 6 508,-6 10 1,-3 2-428,-7 4 0,2 4 267,-5 2 0,3 9-279,-2 4 1,0 8-203,0 1 1,1 2-209,5-2 1,0 2 104,3 1 0,1 1-293,5-1 0,4-4 116,2 1 0,7-1-554,5-6 0,3 0 246,6-6 0,-2-6-80,6-6 0,1-2 122,-2-1 0,4-8 66,-4-4 0,4-5 167,-4-5 0,1-5-65,-4-3 1,1-2 171,-1 1 1,-2 3 1,-1 1 1,-7 1 75,2 8 1,-7 1 260,0 8-2,-2 4 0,-2 6-180,-2 8 1,-3 5-72,-3 8 0,-1-2-35,-2 5 0,2 0-92,1 2 0,0 1-278,3 0 0,2-1 146,1 1 0,2-4-393,1-3 0,4-4 245,2-2 0,6-8 156,4-1 1,2-6 12,4-6 1,1-4 155,5-9 1,-1-4 118,-3-5 1,2-4-287,-5-5 0,2 0 248,-2-3 0,-4 5-160,1-2 0,-9 7-299,1 2 1,-7 6 234,0 6 185,-2 7 0,-2 5-136,-2 4 0,-1 7 19,-2 2 1,-2 7 23,5-1 0,-3 4 216,3 2 0,0 0-351,3 3 0,0-3 104,0 0 1,0-1-246,0-2 0,1 1-9,2-1 1,-1 0 117,4-3 1,0-1 79,4-1 1,-1-3 7,0 2 1,-1-1 357,-2-2 0,0-3-144,-3 0 0,-2 0 335,2 3 0,-5 1-129,-1-1 1,-5 0-80,2 0 1,-3-2-121,-3-1 0,2-1 533,-3 1-506,3-2 0,1-4 2,0 0 0,3-2-201,3-4 0,13-21 0,8-10 0,0-5 0,0-1 0</inkml:trace>
  <inkml:trace contextRef="#ctx0" brushRef="#br0">7494 941 7916,'-9'0'0,"0"0"510,0 0 1,0 6 737,-1 3 0,2 5-675,2 8 0,-2 2-49,2 7 0,-3 2-316,0 4 0,0 5-210,0 4 1,4-3-351,2 3 0,1-6 290,2 0 0,2-6-930,1-3 1,3-8 422,6-4 0,2-5-614,5-5 1,0-3 1182,3-3 0,2-14 0,4-6 0,4-1 0,0 0 0</inkml:trace>
  <inkml:trace contextRef="#ctx0" brushRef="#br0">7762 1264 7916,'-9'0'251,"0"0"1,3 1 412,-1 3 1,1 1-239,-3 4 0,0 1-147,0 2 1,0 0-102,3 3 0,-1 1 49,4 2 1,0 0-424,3 1 0,1-2 189,2-1 1,2-3-804,4-4 1,2-1 103,1-1 0,2-3 706,5-4 0,3-17 0,3-7 0,2-2 0,0 0 0</inkml:trace>
  <inkml:trace contextRef="#ctx0" brushRef="#br0">7818 969 7916,'-22'-12'0,"0"0"0,1-4 5,2 4 0,2 1 681,2 4 1,-2 0-186,5 4 1,0-1-1037,2 1 38,5 2 1,-2 1 496,4 6 0,-12 31 0,-1 8 0</inkml:trace>
  <inkml:trace contextRef="#ctx0" brushRef="#br0">7402 1172 7995,'-15'-1'0,"-1"-2"0,5 1 399,-1-4 1,5 4 1596,0-1-884,5 2-528,7 1 0,6 0-581,10 0 1,1-1-408,6-2 0,-2 2-518,8-2 1,3-2 559,3 2 243,4 0 0,-1 1 0,5 0 0,-12 0 0,0 1 0,0-1 0</inkml:trace>
  <inkml:trace contextRef="#ctx0" brushRef="#br0">8316 1144 7995,'0'-5'1170,"0"-3"1,-7 7-616,-2-2 0,-7 3-173,1 3 1,-7 3-114,-2 7 1,-3 1-1,-1 4 0,1 4-140,-1-1 0,4 4 70,3-3 1,5 2-160,4-2 1,6-1-327,3-2 0,3-4-412,3 1 0,3-6 359,6-1 1,7-4-629,5-5 1,4 0 131,3 0 835,2-4 0,-4-7 0,5-6 0,1-1 0,3-2 0,0 0 0,0-1 0</inkml:trace>
  <inkml:trace contextRef="#ctx0" brushRef="#br0">9460 1264 7995,'3'-18'0,"1"0"0,0 2 0,-1 1 0,-1-1 871,4-2 0,-4 4-288,1 1 0,-2 0-120,-1 1 1,0-1-259,0 4 0,-4 3-177,-2 0 1,-2 1 70,-2-1 0,0 1-110,-2 5 1,-3 2-34,-3 5 0,0-1 115,-1 6 0,2 2-256,1 2 0,3-2 50,4 2 0,1-4-68,1 3 0,3-3 80,4 0 0,5-2-24,5-1 1,3 1 16,5-1 1,1 0 14,-1 0 0,1-3 76,-1 1 1,1-1 6,-1 3 0,0 0 153,-3 0 1,-2 4-95,-3-1 1,-4 1 172,0 0 1,-5-3 32,-1 2 0,-5 2-115,-8-2 1,-4 3-118,-5-2 0,-3-1-64,0-3 0,0-3 44,0 0 1,-1-3-147,5 4 0,0-5-229,6 1 1,6-4-1006,6-5 1399,2-1 0,15-13 0,8-6 0,2 1 0,-1 0 0</inkml:trace>
  <inkml:trace contextRef="#ctx0" brushRef="#br0">9802 895 7995,'-6'-4'0,"0"-2"0,4 1 0,-2-1 591,-1 4 1,3-2 841,-4 4 1,3 4-736,-3 2 1,4 7-21,-1 6 0,-1 3-349,1 6 0,-4 1-257,4 1 1,0 4-356,3 6 0,0-1-364,0 4 1,1-4-486,2 1 1,3-5 439,3-1 1,3-8-397,0-2 0,2-7-142,-2-5 1230,-2-2 0,12-21 0,-3-6 0</inkml:trace>
  <inkml:trace contextRef="#ctx0" brushRef="#br0">9691 1283 7993,'-14'-8'0,"1"2"0,6-3 666,1 3 0,5-1-309,1 1 0,4-1-321,5 4 0,6 0-275,3 3 0,2 0-575,4 0 0,1 0 814,3 0 0,16 4 0,4 1 0</inkml:trace>
  <inkml:trace contextRef="#ctx0" brushRef="#br0">10070 1172 7993,'-6'-9'0,"2"0"1715,4-1-1118,0 5 1,1 1-137,2 4 0,3 5-236,3 5 0,3 3-156,0 5 0,4 4 106,-4-1 0,1 5-121,0-1 0,-3 1-269,2 2 1,-5-1 178,0-3 1,-4 2-203,3-4 1,-3-5-153,3-5 280,-4-1 274,2-6 0,-4-6 222,0-9 0,0-3-150,0-5 0,3-5-101,0-2 0,4-1-18,-4-2 0,4 0-229,-1 1 0,2 2 207,1 0 1,1 5-491,-1-2 1,0 7-833,0 3 1,4 6 590,-1 3 1,1 1-169,0 2 1,-2 5 325,4 1 1,2 5 477,4 1 0,0 1 0,3-4 0,4-3 0,3 0 0,4-4 0,-2 1 0,-1-2 0,-1-1 0,-3-3 0,-4 0 0,-4-5-11,-5-1 1,-8-1 195,-1-2 0,-3 2 247,-3 1 1,-6 3-179,-3-1 1,-1 1 474,-5-3 0,0 4-184,0 2 1,-6 2-120,3 1 0,-4 2-141,1 4 1,0 1 37,-3 9 0,3-1-187,0 3 1,1 2-148,2 1 0,0 3 71,3 4 1,2-1-217,3 1 0,5 0-492,2-1 0,7-3 306,5-2 1,5-7-64,4-3 1,5-6 139,1-3 1,2-1 135,-1-2 1,1-8 14,-1-1 1,1-7 213,-2-3 1,-1-3 20,-5-6 1,-2-1-90,-1-1 0,-4 0 121,2-4 0,-4 5-85,-3 2 1,-2 3 397,-4 5-135,0 5 0,-1 5 114,-2 6 0,-5 4-260,-5 5 1,0 1-101,1 9 1,1 2-2,-1 4 1,2 2 4,1-2 1,3 2-107,-1-2 0,5 2-285,-1-2 0,2 1-124,1-2 1,4-2 172,3-1 0,5-2 25,3-6 0,4 0 121,2-7 1,3-1 7,3-5 1,4-3 22,0-7 0,1-1 21,-1-4 0,-3-4 122,3 1 1,-6-5-108,-4 1 0,-1-2 129,-2-4 1,-5 5 40,-3-1 1,-2 6 233,-5 3 1,0 3 41,-3 6 0,-4 4 255,-2 2 1,-2 2-286,-2 1 1,1 1-14,0 2 0,0 5-52,-1 4 1,1 5-34,0-2 1,3 4-972,0 2 0,3-1 117,-4 1 1,5-1-214,-1-2 1,2 4 232,1-1 1,5 1-275,5-4 0,0-3 182,5-3 0,5-2 219,4-1 1,1-4 428,3-1 0,6-19 0,7-6 0,5-2 0,1 0 0</inkml:trace>
  <inkml:trace contextRef="#ctx0" brushRef="#br0">11436 1338 8028,'-14'14'0,"-1"1"0,-3-1-16,0 2 0,3-8 241,-1 1 0,5-3 272,-1 0 0,1-1 392,2-5-304,4 0 0,1-5-199,4-1 0,1-3-116,2-3 1,3-3-151,6-3 1,0 0 78,3-1 0,4 0-156,2-3 0,4 3-36,-4-3 0,4 6-56,-4 0 1,1 4 31,-4-3 0,1 6-63,-1 0 1,-3 6 15,-3 0 1,-2 10 108,-1 5 1,-3 6-332,-3 3 1,-2 0 98,-1 4 0,0-1-231,0 4 1,0-1 47,0-3 1,0-2-90,0-7 1,0-2-408,0-3 343,0-1 1,4-5-268,2-4 790,2-4 0,3-24 0,0-11 0,1-1 0,0-1 0</inkml:trace>
  <inkml:trace contextRef="#ctx0" brushRef="#br0">11297 941 8087,'-37'-4'0,"5"-1"358,5-4 1,5 3 555,10 0 0,3 4-443,6-1-694,2 2 353,1 9-130,9-2 0,13 6 0,7 2 0,3-2 0,1 0 0</inkml:trace>
  <inkml:trace contextRef="#ctx0" brushRef="#br0">12608 1209 8087,'-5'9'-241,"2"1"0,1 0 513,2 2 0,0-2 441,0 3 1,2-3-326,1-1 0,-1 0-153,4 1 1,1-5-212,5-2 0,0-3 66,3-3 0,1-6-217,6-7 0,-3-2 9,3-4 0,-3-5 4,0-3 1,-5-2 116,-1 1 0,-4 2-21,-3-1 1,-2 5 145,-4 4 0,-4 2-104,-2 4 0,-7 5 236,-2 7 1,-2 2-103,-2 1 0,-2 9-242,-1 3 0,1 5-68,2 5 1,2-2-194,1 5 1,2 4 1,2 5 0,5-2-226,1 2 0,4-1 78,2 1 0,2 1 123,4-5 0,5-1 40,7-7 1,5-3 327,1-10 0,3-1 0,1-8 0,3-17 0,2-3 0</inkml:trace>
  <inkml:trace contextRef="#ctx0" brushRef="#br0">13005 1320 8082,'-9'9'0,"2"0"-18,-8 1 0,5-1 152,0 0 0,1-4 268,3-2 177,2-2-201,-4-1 0,7-1-121,-2-2 1,2-2-14,1-4 1,4-4-216,2 1 0,2-1 143,1 1 1,5-3-156,1-3 1,-1-1-32,2 1 0,0-1-48,6 1 0,-3 2 154,3 1 1,-4 4-17,-3-1 1,2 2-64,-5 4 0,2 3 81,-2 6 1,-5 3-342,2 7 1,-5 5 102,2 7 0,-3 1-417,0 2 1,-2 0-1,-1-1 0,0 0-212,0-2 1,1-3 171,2-3 601,2-5 0,29-25 0,6-11 0</inkml:trace>
  <inkml:trace contextRef="#ctx0" brushRef="#br0">13485 1237 8082,'-15'4'0,"-1"-2"810,3 4-432,1-4 0,6 5 530,0-4-364,4 0-309,-2-3-112,12 0 0,-1 0-182,8 0 0,0-1 48,0-2 1,3-2 133,-3-4 0,2 0-389,2 0 0,-5-4 74,-1 1 0,0-1-9,-1 0 0,1 2 43,-4-4 0,-3 3 126,0 0 1,-4-1 99,1 0 1,-3 2 151,-3 5 1,-5 2-116,-4 4 0,-5 1-52,2 2 1,0 3-152,0 6 0,1 4 97,-2 5 0,0 0-340,4 3 0,0 0 59,6 1 1,2 1-54,4-1 0,4-2 183,2-2 1,10-2 180,2-4 0,7-3-28,-1-6 1,7-2-122,3-4 0,2-1 56,1-2 1,-3-3 14,-1-6 0,-3-2 168,1-5 1,-6 0-60,-4-3 0,-2-1 140,-4-1 1,-2-3-39,-3 3 0,-2 4 171,-2 2 1,-2 5 16,-4 1 1,-4 6-69,-2 3 1,1 2 63,-2 1 1,1 5-8,-3 4 1,1 1-413,2 6 0,-1-1 100,3 4 1,1-1 144,3 1 0,1-1-456,2 0 0,3 0-642,3-3 0,5 1 450,5-7 1,3 1 173,6-7 1,1 0-28,1-3 1,3-7 58,4-2 1,-3-8 67,0-1 1,-5-1 266,-2-6 1,-3 0 410,-6-2 1,-3-4-294,-3 0 1,-3 0-63,-3 4 1,-6 4-91,-6 5 0,-3 3 38,-3 6 0,-4 4 358,-5 2 0,-3 3-163,-4 3 0,4 3-7,-1 6 1,5 2-197,-2 1 1,4 3-93,2-3 1,3 2 60,4 2 1,1-4-154,1 1 1,4-4 43,6 3 1,6-3 82,3 0 0,4-3-7,0-3 0,4 1-16,2-4 1,0 2 5,0-2 1,-6-2 38,3 2 0,-7 1 8,0-1 1,-1 7 75,-2-1 0,-4 7 155,-2-1 1,-2 10-33,-1 2 1,-1 11-157,-2 2 0,-3 6-327,-7 3 0,8-24 0,-1 1 303,-1 2 0,-1-1 0,1 2 0,-1-1-174,1 1 0,-1 0 0,-7 19-36,5-1 0,-1-8 122,5-6 1,-2-5 118,-1-6 0,-1-8 142,1-5 0,3-4-91,0-5 0,3-1-52,-3-2 1,-1 0 50,-2-6 0,3 1 339,0-8 0,0 1-626,-3-3 0,0-2-181,3-1 0,2 0-234,4-4 0,4-3-10,2-6 0,7 1-300,2-1 1,7-4 115,2-5 1,-10 20 0,1-1 590,2-2 1,0 0 0,0 0 0,1 0 170,3-1 0,1-1 0,-1-1 0,0 0 0,1 1 0,1 0 0,0 0 0,0 0 0,1 0 0</inkml:trace>
  <inkml:trace contextRef="#ctx0" brushRef="#br0">14444 1218 8082,'22'-12'-294,"-1"0"1,1-1-368,-4 4 1,-4 3 998,-5 0 897,0 4-705,-8 2 1,0 6-146,-4 6 1,-4 3 63,1 3 0,-3 1-82,-4-1 0,3 5-251,-2 1 0,3 0 43,2 0 1,0-3-42,4 0 1,0 0 56,3 0 1,1-5-166,2-1 0,3-5 26,7-3 1,1-3 32,4-4 0,1-7-128,-1-3 1,4-6 52,-1-3 0,2-3-18,-1-6 0,-3 1 95,3-1 1,-6-3-162,-1 0 1,-2 0 108,2 0 0,-7 6 42,1 1 0,-5 7 413,-1 5-298,-2 6 1,-4 3 50,0 6 1,-5 6-57,2 6 0,1 4-195,-1 2 0,1 4 27,-1 6 0,-2 1-86,5 5 0,-3 1-136,3 2 0,-1 2 13,1 5 1,2 2 82,-2 0 0,2-23 0,0 0-49,-2 23 1,1 0 255,-4-6 1,2-3-81,-2-6 0,0-6 132,-3-3 0,3-6-143,0 0 0,-1-6-138,-2-7 0,0 2 39,0-5 0,-4 0-155,1-3 1,0 0 80,3 0 0,-1-4 61,1-3 1,0-1-904,0-1 1,4-3 1021,1-1 0,8-24 0,1-3 0</inkml:trace>
  <inkml:trace contextRef="#ctx0" brushRef="#br0">15127 1634 8082,'10'0'0,"-2"1"293,-2 2 0,1-1 472,-4 4 1,3 1-88,-3 5 1,1 0 150,-4 3 1,-6 0-655,-3 4 0,-5-1 70,-8 1 0,1-1-1857,-7 1 1612,2-1 0,-11 1 0,-7 1 0,0 2 0,-1 0 0</inkml:trace>
  <inkml:trace contextRef="#ctx0" brushRef="#br0">17066 1098 8108,'4'-13'0,"1"-1"53,4-5 1,-1 5 185,-2 2 1,2 1 50,-5 2 1,0 3 464,-3 0-163,0 4 196,0-2-637,0 4 0,-4 4 96,-2 2 1,-3 9-1,0 4 0,0 6 18,0 3 0,-2 4 0,-1 5 0,2 3-348,-2 0 0,2 4 31,4-1 1,-1 1-337,4-1 0,1 1 255,5-4 0,6-3-26,7-3 0,5-9 28,4-4 0,1-7 105,2-7 0,4-3-30,2-4 0,-2-4 10,2-3 1,-4-5 45,1-3 1,-4-6 21,-2 0 0,-2-5 21,-5 1 1,-4-1-18,-1-2 1,0-1 9,-1-1 1,-2 1-79,-4-2 1,-4 3-89,1 4 0,-2 1-90,-1 5 0,0 3-306,0 3 0,0 5-841,0 1 1132,0 4 235,0-2 0,4 8 0,1 1 0</inkml:trace>
  <inkml:trace contextRef="#ctx0" brushRef="#br0">17472 1163 8108,'0'-6'38,"0"0"1,0-1 257,0-2 0,1 0-110,2 0 1,3 1-340,6 1 0,2 2 69,1 2 0,6 1 84,-3-4 0,15 8 0,1-1 0</inkml:trace>
  <inkml:trace contextRef="#ctx0" brushRef="#br0">16955 1080 8108,'-19'-4'1070,"1"-2"0,4 0-107,1 0-803,7 0 1,3-2-161,6 2 0,3 2-1079,7 4 0,2 0 251,7 0 0,-2 1 828,5 2 0,0-1 0,3 1 0,4 2 0,0-1 0</inkml:trace>
  <inkml:trace contextRef="#ctx0" brushRef="#br0">18081 1366 7847,'5'-4'313,"3"3"-314,-2-2 0,3 2-656,0 1 1,4 0 656,3 0 0,8 1 0,6 2 0,2-1 0,0 1 0</inkml:trace>
  <inkml:trace contextRef="#ctx0" brushRef="#br0">18072 1569 8193,'-6'5'0,"-1"-2"-4,5 2 1,-1-4-3,6 2 1,4-1 540,9-2 0,0 0 249,9 0-784,-1 0 0,17-6 0,8-1 0,-14 2 0,-1 0 0,1 0 0</inkml:trace>
  <inkml:trace contextRef="#ctx0" brushRef="#br0">19825 1098 8159,'0'-9'16,"0"-3"181,0-1 1,0 0 292,0 1-246,0 2 1,-1-3 72,-2 7 0,1 2 128,-4 4 0,3 1-253,-3 2 0,0 6 60,-4 7 1,1 6-2,0 6 1,0 4 0,-1 5 1,1 0-328,0 0 0,4 3 124,2 0 1,2 0-66,1-4 1,2-2 0,4 0 0,4-7-151,9 0 0,-1-6 80,1-3 0,2-6-63,1-6 0,3-4 98,0 1 1,-3-6 35,0-3 0,-2-5 225,-2-2 1,0-4 110,1-2 0,-2 0-177,-1-6 0,-3 4 3,-4-4 1,-3-3 148,1-2 0,-4-1-414,3 3 0,-4 0 91,1 1 0,-2-1-437,-1 0 0,3 6 226,0 3 0,0 4-805,-3 3 1,3 5-619,0-3 1661,5 7 0,5 3 0,6 5 0</inkml:trace>
  <inkml:trace contextRef="#ctx0" brushRef="#br0">20148 1098 8131,'-5'-6'0,"2"0"0,-1 0 485,1-3 1,1 2-58,5 1 1,0 3-328,6-3 1,-1 4-40,8-1 1,-2 2-240,2 1 177,1 0 0,18 0 0,9 0 0</inkml:trace>
  <inkml:trace contextRef="#ctx0" brushRef="#br0">19631 1052 8131,'-18'-8'0,"4"5"0,1-6 1449,3 1-931,5-1 1,5 4-334,6 2 0,6 2-231,4 1 1,2 1-908,4 2 0,1-2 953,5 2 0,8 0 0,5-1 0,4 1 0,-1-1 0</inkml:trace>
  <inkml:trace contextRef="#ctx0" brushRef="#br0">20398 1504 8156,'-10'0'43,"1"0"0,0 0 385,0 0 0,2 5 729,1 1 0,0 3-702,-3 3 1,3 3-102,0 3 1,3 5-455,-4 1 1,5 1 104,-1 3 0,2-4-682,1 4 1,0-2 393,0-4 1,0 0-1383,0-4 1665,0-4 0,13-13 0,2-7 0</inkml:trace>
  <inkml:trace contextRef="#ctx0" brushRef="#br0">21201 1154 8087,'0'-10'0,"0"1"488,0 0 1,0-1-61,0-3 1,-2 4 259,-1 0 0,1 1 245,-4 5-539,0 0 0,-2 11-165,2 4 0,1 6 0,1 3 0,3 4-124,-2 5 0,2 0-210,1 4 0,0-3-557,0 3 1,0-4 309,0 4 1,0-4-823,0 1 0,0-4 49,0-2 1125,0-2 0,-12-17 0,-3-3 0</inkml:trace>
  <inkml:trace contextRef="#ctx0" brushRef="#br0">20988 1366 8008,'-9'-4'89,"0"-2"1,1-6 357,1 0 268,3 0 0,9 4-233,5 1 0,3 3-956,5 4 0,5-1 37,2-2 1,1 2-107,2-2 0,4 2 543,2 1 0,-1-5 0,9-2 0,1-1 0,3-1 0,1 1 0,-1-1 0</inkml:trace>
  <inkml:trace contextRef="#ctx0" brushRef="#br0">22059 1071 8101,'0'-10'234,"-1"2"263,-2 2 166,2 2 0,-7 5-154,1 2 1,-1 6 39,-1 7 1,0 5-285,-1 4 1,1 5-60,0 0 0,1 4-211,2-3 1,2 3 101,4-3 1,4 2-233,2-2 1,6-2 75,4-8 0,2 0-92,4-9 1,1-1 6,5-4 0,-4-3 45,1-4 1,-4-2-44,0-4 1,2-2 129,-2-7 1,1-3 50,-4-4 0,0-5 98,-3 0 1,2-5-49,-1-5 0,-3 0-57,-1 0 0,-1 1-16,-2 2 0,-1-1-30,-2 5 0,-2 4-113,-4 8 0,0 3 147,0 6 1,0 3-49,0 0-1228,-4 4 1256,3 2 0,1 13 0,5 6 0</inkml:trace>
  <inkml:trace contextRef="#ctx0" brushRef="#br0">22308 1034 8132,'-3'-10'35,"0"1"1,0 0-36,3 0 0,1 1 543,2 1 1,2 2-152,4 2 1,5 2-1172,1-2 1,2 2 778,2 1 0,28 8 0,-20-3 0,0 1 0</inkml:trace>
  <inkml:trace contextRef="#ctx0" brushRef="#br0">21865 1015 8132,'-12'-4'0,"-1"-2"0,1-1 1350,3 1-319,4-3-558,1 8 0,9-3-441,4 4 1,5 0-313,8 0 0,2 3 223,3 0 57,1 5 0,2-4 0,4 1 0,3 2 0,0 0 0</inkml:trace>
  <inkml:trace contextRef="#ctx0" brushRef="#br0">22502 1541 8132,'-1'-10'246,"-2"-2"0,2 2-99,-2-3 0,7 3 803,5 1 1,1 0-390,6-1 1,-1 2-306,3 2 0,-2 2-166,-1 4 1,-2 0-256,2 0 1,-5 4-393,-1 2 0,0 5 341,-6 2 0,-1 4-118,-5 2 0,-6 0 106,-3 6 1,-4-4-28,0 4 1,-1-4 183,-2 4 0,1-4 203,0 4 0,2-7 490,1 0 1,4-6 12,-2 1 259,7-3-193,2-5 0,12-1-198,4-4 1,6-3-117,3 0 1,4-3-307,6 3 0,2-4 112,4 0 1,-1 3 56,1 1 0,-1-1-801,-2 1 0,-2-1-272,-4 1 1,-6 2-870,-3-2 742,-5 2-277,-9 1 355,-1 0 435,-12 0 1,1 3 61,-9 0 375,5 4 0,-27-2 0,-2 4 0</inkml:trace>
  <inkml:trace contextRef="#ctx0" brushRef="#br0">6239 3046 7970,'-8'-1'-475,"2"-2"0,2 1 1035,4-5 0,-3 4-90,0-3 1,0 3-190,3-3 1,0 3-46,0-3 1,0 0-92,0-4 0,0 4 153,0 0-292,0 0 0,-4-3 70,1-1 0,-4 2-114,1 2 0,-2-1 48,-1 4 1,-2 0-134,-1 3 1,-2 0 165,-5 0 0,-3 5 51,-3 4 1,-2 6-11,0 6 0,0 3-18,2 3 1,1 2-62,5 2 0,0-1 5,7 3 0,3-6-149,6 1 1,7-8 139,6-1 1,4-5-137,8-5 0,1-4 379,5-1 1,1-6-97,1-4 1,3-5-3,4-10 0,0-4-325,0-6 1,-4-2 486,-3-4 1,-1-5-107,-14 20 0,-2-2 1,6-23-10,-10 21 0,-2 0 1,-3 0-1,-1-1-122,-1 0 1,-1-1 0,-2 0 0,-2 0-103,-1-2 0,-1 1 0,-1 1 1,-2 1 15,0-1 0,-2 0 0,-1 3 0,0 1-185,-10-16 0,-1 4 21,4 9 1,-1 7 58,1 5 0,2 8-174,1 4 0,3 3-263,-4 3 0,6 6-389,1 6 1,1 7 251,5 2 694,0 3 0,3 1 0,0-1 0</inkml:trace>
  <inkml:trace contextRef="#ctx0" brushRef="#br0">6645 2667 8046,'0'-9'138,"0"0"0,0 0 34,0-1 0,0 1 825,0 0-171,0 4-603,-4 1 1,2 6-130,-4 4 0,1 2-217,-1 11 0,-2 1 211,1 8 0,-1 4 57,-1 1 1,1 6-375,2 1 0,-2 5 189,5-2 1,0 2-155,3 1 1,0-1 103,0-2 1,5-5-19,5-4 1,0-10 316,5-2 0,1-8-136,2-7 1,1-3 83,-1-4 0,4-1-121,-1-2 1,4-7 198,-4-5 1,4-4-51,-4-2 1,1 0-47,-4-3 0,1-1 5,-1-3 1,-3-3-24,-3-3 0,-2-2-63,-1-1 1,-2 3-6,-1 0 1,-4 2-86,1-2 0,-2 3 112,-1 6 1,-1 6-369,-2 3 1,1 8-559,-4-1-666,4 6 760,-3-1 0,5 8 752,0 2 0,21 10 0,5 4 0</inkml:trace>
  <inkml:trace contextRef="#ctx0" brushRef="#br0">6941 2741 8111,'-9'-1'238,"3"-2"180,-2 2 0,7-7-126,-2 2 1,3 1-1,3-2 1,2 2-562,4-1 0,5-1 252,1 4 1,3-1 271,0 1-255,1 2 0,15-12 0,5 3 0</inkml:trace>
  <inkml:trace contextRef="#ctx0" brushRef="#br0">6682 2649 8111,'-9'-4'480,"0"0"-336,0-2 0,2-3-1777,1 3 1168,4 2 900,2-4 0,5 7-487,5-2 0,2 2 52,0 1 0,17 12 0,1 3 0</inkml:trace>
  <inkml:trace contextRef="#ctx0" brushRef="#br0">5944 3489 8095,'-14'0'0,"-3"0"0,5 0 0,-4-1 331,4-2 626,0 2-337,7-3-43,1 4-558,12 0 1,3 0 106,11 0 0,2 0-75,7 0 0,6 3 77,6 0 0,6 0-496,4-3 0,-24-2 1,1 0 320,2-1 1,1 0-1,1-1 1,1 0-2,3 2 1,1-2 0,1-1 0,0-1-340,3 1 0,0 1 0,0-2 0,0-1 368,1 1 1,1 0-1,-5 2 1,0 1-16,-1-2 1,-1 1 0,-5 0 0,-1 1-88,-4-2 1,0 0 0,22-1 22,-7 0 0,-11 4-192,-11-1-488,-5 2 848,-11 1 0,-2 0-531,-6 0 0,-3 1 624,-7 2 0,1 0-163,-6 6 0,1-2 0,-9 7 0,2-5 0</inkml:trace>
  <inkml:trace contextRef="#ctx0" brushRef="#br0">6452 4107 8059,'-4'6'27,"1"1"168,0-5 0,2 2 768,-2-4-192,2 0-234,-3 0-295,4-4 0,-3-2-117,0-3 0,-4 0 16,1 0 1,-4-2-84,-2-1 1,1 2 66,-5-2 1,1 1-231,-3 2 0,-4 0 64,0 0 0,-3 4-13,0 1 0,-6 8-106,-2 2 1,0 7 71,-1 5 0,5 2 65,2 5 1,0 2-37,5 4 1,6 0 4,7-4 0,4 0-157,5-2 0,5-6 117,4-3 1,4-6 70,6-1 0,0-4-28,3-5 0,2-1 369,7-2 0,-2-6 19,2-6 0,-3-4 52,0-2 1,0-3-62,-1-4 0,-3-4-38,-2-1 0,-3-4 11,-1-3 0,-6-2-108,-3-4 1,-6-1-153,0 1 1,-6 3 101,-3 0 0,-3 7-310,-4-1 0,2 12 10,-4 3 0,3 8-79,0 8 1,-1 0-114,0 3 0,0 3-350,1 0 0,2 4-636,-3 6 0,6 3 575,1 2 1,4 3-307,-1 0 1066,2 5 0,1 0 0,0 5 0</inkml:trace>
  <inkml:trace contextRef="#ctx0" brushRef="#br0">6811 3867 8059,'13'-13'0,"-1"-2"0,-4 0 0,-5 0 0,-2-1 378,-1-2 1,0 4-19,0 1 1,-4 3 38,-2 1 1,-2 0-110,-1-1 0,-4 5-53,1 2 1,-4 3-186,0 3 1,-2 3 75,-4 7 1,2 2 42,-5 7 0,5 1-82,-2 5 0,3 4-202,0 1 1,2 3-54,1 1 1,3-3-291,4 0 0,4 0-18,2 3 1,3-4-223,3-3 0,6-4 163,6-1 1,4-6-223,2 0 0,3-6 755,4-7 0,1-2 0,1-4 0,0 0 0,1 0 0</inkml:trace>
  <inkml:trace contextRef="#ctx0" brushRef="#br0">6987 4126 8059,'-9'0'152,"-1"0"0,4-3 90,0 0 1,3-1 255,-3 4 0,0 0-102,-4 0 0,4 1-343,0 3 0,3 1 44,-3 4 0,4 0-60,-1 0 1,2 4 16,1-1 1,0 4-198,0 0 0,1-2 0,2 1 0,3-4 53,6-2 0,0 0-167,3-3 0,0-2 10,4 0 1,2-4 139,1-4 1,0-4 100,0-4 0,-3-4 16,3 0 1,-4-4 174,-2-2 1,-2-3-66,-1 4 1,-4-1 47,0 4 0,-4 1-48,-5 1 0,0 6 329,0 4 1,-1 4-96,-2-1 1,1 3-20,-4 3 0,0 3-156,-4 6 0,4 6-212,0 3 0,4 5 32,-1-2 1,2 7-216,1 3 0,0 0 151,0 3 0,0 3-248,0 9 1,-1-23 0,-1 0 193,1 3 1,-1 1-1,-1-2 1,0 0 13,1 1 1,1 1 0,-2-4 0,-1 0-58,1 23 1,-3-2 164,3-1 0,-1-9 392,1-6 0,2-7-70,-2-9 1,-1-2 130,1-3 0,-1-4-212,0 0 1,2-4-10,-4 1 0,0-3 187,-3-3 1,-4-2-191,-3-4 1,0-2-76,0-1 1,-1-2-99,2-5 1,1 4-102,2-1 1,3 1-86,3-3 0,1-2-248,5-1 1,1 1-237,3-1 1,4 1 252,4 2 0,8-2 358,-2-1 0,21-2 0,8-3 0,-13 7 0,-1-1 0,1 1 0</inkml:trace>
  <inkml:trace contextRef="#ctx0" brushRef="#br0">8057 3203 8060,'-9'0'0,"0"-4"0,4 2 615,2-5 0,3 2-41,3-1 1,6-2 250,7 2 1,4 1-1015,2-2 1,3 4 131,0-3 0,1 1-353,2-1 0,0 1 258,0 2 0,-2 2 152,-1-2 0,-7 18 0,-4 6 0</inkml:trace>
  <inkml:trace contextRef="#ctx0" brushRef="#br0">8085 3369 8060,'-12'0'0,"0"0"0,-1 0 371,4 0 504,4 0-194,1 0-176,16 0 1,-3 0-479,13 0 0,-1 0 5,7 0 1,1-3-967,2 0 1,1-5 150,5 2 664,0-2 0,2-7 0,4-4 0,4-1 0,0 0 0</inkml:trace>
  <inkml:trace contextRef="#ctx0" brushRef="#br0">8805 3064 7985,'-9'0'373,"0"0"1,-1 7 13,1 3 1,1 5-208,2 0 0,-1 4 35,4 2 0,-1 3-178,4 4 0,0 0 36,0 3 0,6-5-84,3 1 0,4-6 242,6-3 0,3-4 135,3-8 0,-1-2-186,4-4 1,-2-8 45,5-4 0,-3-6-38,0-3 1,-6-3 23,-3-4 0,-2 0 198,-4-3 0,-2-2-167,-5-4 0,-2 0-222,-4 0 0,-5 3 77,-4 1 1,-4 7 28,-6 1 0,1 9-100,-1 4 0,0 4 67,-3 2 1,2 5-724,-5 1 0,3 5 301,-2 8 1,2 2-1079,-2 7 0,4-2 3,2 5 1403,-1-1 0,13 20 0,-2 5 0</inkml:trace>
  <inkml:trace contextRef="#ctx0" brushRef="#br0">4052 5639 8099,'-12'-1'0,"-1"-2"0,2-2-109,1 0 1,0 0 510,1 2 0,4 1 1622,2-4-1605,2 4 0,2-3-171,2 5 1,3-1-3,7-2 1,4 2-1,5-2 0,3-1 0,0 1 1,1 0-45,2 3 1,-1 0-108,-3 0 1,2 1-408,-4 2 1,2-1-785,-2 4 0,-4 0 1096,-2 4 0,-13 11 0,0 4 0</inkml:trace>
  <inkml:trace contextRef="#ctx0" brushRef="#br0">4024 5852 8099,'-9'1'-172,"0"2"172,-5-2 0,4 3 1296,-2-4-943,6 0 0,4 0-344,8 0 0,1 0 45,8 0 1,4 0-215,2 0 0,5-3-107,-1 0 0,4-5-921,2 2 1188,4 2 0,2-14 0,4-5 0,6 0 0,-1 0 0</inkml:trace>
  <inkml:trace contextRef="#ctx0" brushRef="#br0">4264 5492 8099,'-19'-10'-213,"-3"1"1,4 0 84,-1 0 1,8 4 1607,5 2-441,4 1-641,6 2 1,6 0-278,8 0 0,5 4 84,2-1 0,2 3-79,4-3 1,-2 4-198,2-1 0,-3 2-137,0 2 0,-4 2 121,-3 0 0,-1 6-65,-2 0 0,-5 6-127,-3 7 0,-5 2-98,-5 7 0,-9 2-202,-7 5 0,-5-1 466,7-23 1,0 0 0,-14 18-3,1-4 1,0-5-27,2-8 0,0-1-225,3-5 0,6-7 366,6-1 0,2-4 0,5 0 0</inkml:trace>
  <inkml:trace contextRef="#ctx0" brushRef="#br0">6544 5889 7978,'-5'-5'182,"1"4"0,3-7-64,-3 2 1,3 1 84,-2-1 0,2 0-28,1-4 0,0-2 71,0 0 0,-3-5 1,0 2 0,-4 1-32,1-2 0,-2 2 26,-2-2 1,-2 3-183,0 4 1,-6 1 37,0 2 0,-2 2-102,-4 8 1,-2 3 100,-5 8 0,3 5 25,-3 7 1,5 6-213,2 4 1,4-3 47,2 3 1,4-3-18,8-1 1,2-1-223,4-4 0,7-4-16,3-3 0,5-7 91,0-4 1,3-5 333,0-5 1,4-1-140,-1-2 1,1-3 154,-4-7 1,4-2 281,-1-7 1,0-1-11,-6-5 1,2-4-45,-5-2 0,0-7-229,-2-5 1,-5-1-184,-3 21 0,-1 0 0,-1-23 52,-1 22 0,-1 1 0,-2 0 0,-2 0-198,-1-2 1,-1 1-1,-9-21 66,-2 5 0,2 13-116,1 5 1,0 9-289,4 3 361,-5 7 1,8 3-478,0 6 1,4 6-431,5 7 0,0 1-441,0 2 1512,8-1 0,-6 0 0,6 1 0</inkml:trace>
  <inkml:trace contextRef="#ctx0" brushRef="#br0">7042 5464 8044,'0'-9'0,"0"3"-553,0-1 0,0 1 126,0-3 0,-3 3 2125,0 0-1184,0 4 1,3 2-197,0 6 0,-3 6-142,0 4 0,-3 6 98,3 6 0,-1 0-118,0 6 0,2 3 6,-4 3 0,4 4-528,-1-1 1,2 3 331,1 0 0,1 0-147,2 0 0,2-5 59,5-4 1,2-5-8,0-8 1,5-5 65,-2-7 0,-1-6-20,2-3 0,-1-4 97,4-5 0,0-1 163,3-8 0,-6-1 47,2-2 0,-1-5-41,1-1 0,1-4 12,-1-3 1,0 1-158,-3-3 0,-2 2 4,-3-3 1,-2 0 7,-2-3 1,1 4-123,-4 3 0,0 2 266,-3 3 0,0 3-409,0 3 1,0 5-119,0 2 1,-1 4-812,-2 2 88,2 4 1056,-3-2 0,4 12 0,0 3 0</inkml:trace>
  <inkml:trace contextRef="#ctx0" brushRef="#br0">7328 5529 8065,'-5'-10'429,"1"1"1,5 1-349,2 2 0,5 2-572,5 4 0,0-3 491,-1-1 0,23-3 0,9 2 0</inkml:trace>
  <inkml:trace contextRef="#ctx0" brushRef="#br0">6848 5464 8065,'-5'-4'230,"-3"0"582,2-2-209,2-3-1,0 4-522,4-4 1,7 3-204,2 0 1,7 4-782,-1-1 1,6 2 224,4 1 679,2 0 0,1 6 0,4 4 0,3 0 0,-1 0 0</inkml:trace>
  <inkml:trace contextRef="#ctx0" brushRef="#br0">7781 5796 8065,'-1'-6'0,"-3"0"0,3 3 676,-2-3 190,-2 4 1,0-2-465,-4 4 0,2 5-306,-3 4 0,5 5-77,-7 8 0,7 1 127,-4 5 0,1 3-159,-5 0 0,6 0-168,-2 0 0,2-2-343,-3 2 1,4-3 19,0 0 1,1-3-1233,-1-1 1736,-2-3 0,-10-3 0,-6-4 0</inkml:trace>
  <inkml:trace contextRef="#ctx0" brushRef="#br0">6128 6415 8049,'-22'0'-76,"2"0"-38,-1 0 0,6-1 679,2-2 176,7 1 0,6-2-483,6 4 0,11 0-418,4 0 1,10-1 114,6-2 1,9 2 116,-19 0 1,1-1 0,3 0 0,0-1-420,4 0 1,1 0 0,2-1 0,3 0 355,6-1 0,1 0 1,1 1-1,1-1-305,-12 2 1,0 0-1,0 0 1,1 0 0,-1 0-1,1 0 294,0 0 1,0 0 0,0 0 0,0-1 0,-1 1 0,1 0-53,0 0 0,1 0 1,-2 0-1,13-1 1,-2-1-167,0 0 1,-2 1 0,-6-1 0,0 1 244,-4 1 1,0 0 0,-4 0 0,-1-1-430,-2 2 1,-1 1 0,21-3 103,-7 1 1,-7 2 301,-11-2 1,-7 2-327,-6 1 0,-6 1 1002,-2 2 1,-4-2-825,-4 2 0,-2 2 683,-6 1 0,-2 0-537,-5 4 0,1-3 0,-1 6 0</inkml:trace>
  <inkml:trace contextRef="#ctx0" brushRef="#br0">7061 7079 8049,'-10'3'88,"1"0"0,0 0 450,0-3 24,0 4 159,-1-3-561,5 4 215,1-5-263,4-5 1,0 0 128,0-4 0,0-3-136,0 0 1,0-5 127,0 2 1,-5-3-172,-4 0 1,-5-1-10,-4 1 1,-5 0-53,-1 3 0,-4 2 74,-3 4 1,1 3-155,-7 3 0,2 7-112,-5 6 1,3 4 210,3 8 1,-1 1-121,4 5 0,6 0-31,6-1 1,6 1 59,7 0 0,2-4-67,4 1 1,5-5-207,4 2 1,5-4 168,8-2 0,-2-6 88,5-4 0,0-4 28,2 1 1,1-7 110,0-5 0,0-4 310,3-6 0,-5 0-163,2-3 1,-7-1 317,1-5 0,-4-5-101,-3-4 1,-1-1 65,-5-5 0,-4 0-262,-2-3 0,-3-2-415,-1 21 1,-1 1 0,-4-19 167,-6-4 0,-2 9 114,-1 3 0,-2 5-235,1 8 1,2 3 58,-2 9 1,4 4-335,-3 8 1,2 0-166,-2 0 1,4 7-208,-2 2 1,7 6 48,3 1 0,2 1-403,1 2 1149,0-1 0,29 21 0,-11-17 0,0 0 0</inkml:trace>
  <inkml:trace contextRef="#ctx0" brushRef="#br0">7365 6765 8049,'9'-9'0,"-2"-3"0,-1-1 0,-4-2 0,1 3 0,1-4 0,-1 4 0,-1 0-117,-5 3 1,-2-1-176,-4 1 1,-2 4 774,-1 2 0,-2 2 840,-5 1 1,0 4-856,-3 2 0,2 7-227,-5 6 0,5 3-73,-2 6 0,3 4 73,0 2 1,1 3-520,-1 3 1,5-2 272,2 2 0,2-1 58,4 1 0,2-2-217,4 2 0,2-7-328,4-2 1,2-7-141,7-6 1,3-3-503,4-6 1,5-4 441,0-2 0,2-3 20,5-3 672,0-2 0,6-2 0,0-3 0,-1-3 0,-1-3 0</inkml:trace>
  <inkml:trace contextRef="#ctx0" brushRef="#br0">7578 7070 8049,'-10'0'0,"1"0"-246,0 0 1,0 0 97,-1 0 1,4 0 1005,0 0 0,0 3-345,-3 0 0,-1 5-272,1 1 1,3 2-304,0 4 0,3 1 95,-3 2 1,4-3-33,-1 1 0,3-1 107,3 4 0,2-5-234,4-2 0,4-3 51,3-2 1,1 0-158,2-4 0,0-1 23,3-5 0,-3-2 144,3-4 0,0-4 51,0 1 1,-1-5 8,-2 2 0,-1-2 98,1-2 0,-5 0-104,-2-3 0,-2 3 172,-4-3 0,1 7 15,-4 2 85,0 3 0,-6 4 7,0 0 1,-4 4-119,1-1 1,0 6-98,0 3 0,0 2-180,-3 1 1,4-2 151,2-1 0,-1 0-158,1 3 1,-2 0-176,2 1 1,2-4-138,-2 0 138,2 0 1,1 0-2,0 0 438,0-4-76,0 3 490,0-5-284,4-5 1,-2 0-126,5-4 0,-5 3 180,1 0 1,-1 1-47,1-2 1,-2 2 273,2 2-341,-2 2-225,-1-3 0,0 11 119,0 3 1,-1 9-53,-2 3 1,1 5-13,-4 7 1,-2 5-127,-4 10 1,7-22-1,0 1-218,-1 1 1,0 0 0,-1 2 0,0 1 159,1-2 1,0 1 0,-1 1 0,1 0 78,-1 0 1,1 0-1,2-3 1,-1-2-43,-4 22 1,0-6 127,2-6 1,0-7-117,1-3 0,-1-9 1116,4-3-713,-4-8 0,5-2 49,-5-5 1,1-2-183,-3-1 0,0-3 322,0-6 1,-1 1-400,1-5 0,0 1-148,0-4 1,1 0 1,1-3 0,0 2-116,4-5 0,0 5-321,3-2 1,0 3 186,0 0 1,4 0-517,2-3 0,4 6-16,2-3 838,2 7 0,16-6 0,8-2 0,2 0 0,0 0 0</inkml:trace>
  <inkml:trace contextRef="#ctx0" brushRef="#br0">8888 5805 7981,'8'-10'7,"-1"-2"1,0-1-3,-4-3 1,0 3 5,-3 4 3,4-1 1199,-3 1 254,3 4 1,-4 2-901,0 6 1,-1 6-181,-2 7 1,1 1-208,-4 2 1,3 3-123,-3 3 0,-1 2-35,-2 4 1,0-1-411,0 4 1,-1-2-742,1 4 1,0-1 491,0 5 1,0-5-572,-1-1 0,0-5 95,-2-2 1112,6-3 0,-11-30 0,7-6 0</inkml:trace>
  <inkml:trace contextRef="#ctx0" brushRef="#br0">8722 5999 8046,'-9'0'0,"0"-1"212,-1-2 1,1 1 954,0-4-233,4 0-413,1-3 0,12 0-153,4 3 0,6-1-258,3 4 0,3-3-197,3 3 0,1-1-122,0 1 0,0 2-439,3-3 0,-2 3-516,2 1 1164,2 0 0,-6 0 0,3 0 0,4 0 0,0 0 0</inkml:trace>
  <inkml:trace contextRef="#ctx0" brushRef="#br0">10522 5630 9077,'6'-3'834,"0"0"1,-4-4-604,1 1 1,-2-3 6,-1 0 0,-1 0-86,-2 0 0,-2 1 86,-4 1 0,-4-1-232,1 2 0,-7 2 78,0 1 1,-6 2-136,-3 1 0,-4 8 10,-5 4 1,0 6-179,0 3 1,4 4 187,-1 6 1,8 1 91,1 5 0,7-1-194,6-2 1,4-5 114,12-5 0,5-6-62,6 0 1,4-9 135,2-3 0,3-4 31,3-2 0,5-4-32,2-3 0,-2-4 6,-1-1 1,-6-8 20,0 2 1,-4-10 135,4 1 1,-5-7-236,-2 0 1,0-6 382,-2-3 1,-3-4-451,-6 21 0,-2-1 0,5-22 65,-7 22 0,0-1 1,-1 2-1,0-1-128,-2-25 1,-4 6 86,-2 6 1,-3 8-70,0 8 0,-4 6 53,-2 12 0,0 2-148,0 4 1,4 1-472,-2 2 1,1 6 192,3 7 0,-3 2-212,6 4 0,2-2-276,1 5 990,2-5 0,1 5 0,0-1 0,0 5 0</inkml:trace>
  <inkml:trace contextRef="#ctx0" brushRef="#br0">11159 5242 8019,'8'-9'-142,"-2"0"0,1 0 94,-4 0 1,1-1 607,-1 1 0,-2 0 327,3 0 17,-3 3-407,-1 2-249,-5 4 1,1 8-11,-2 1 0,-2 9 0,2 1 0,-2 6 0,-2 3 0,1 4-58,0 5 0,0 0-207,0 0 0,-1 4 143,1 2 0,4-2-123,2-1 1,2-3-514,1-4 1,1-1 287,2-4 1,2-6 80,4-3 1,4-6-28,-1-7 1,1-1 20,0-5 1,0 0 197,2 0 0,3-5 28,-3-1 0,2-5 152,2-1 0,-2-5-175,-1 2 0,0-4-105,-4-2 1,5 0 78,-2-3 1,-1 3-341,-2 0 0,-2-2 95,-1 2 1,1-1-316,-1 4 0,-1 0 12,-2 3 1,-1-2-155,-2 5 1,-2 0 681,3 3 0,-3 3 0,-1 2 0</inkml:trace>
  <inkml:trace contextRef="#ctx0" brushRef="#br0">11408 5344 8019,'-9'0'0,"2"-4"0,1-2 630,4-2 183,-2-2 1,8 2-382,2 2 1,4 1-232,2 2 1,3 2-164,7-2 0,-3-1-235,3 0 0,-3 1-497,0 3 1,-2 0 693,-1 0 0,-3-4 0,-4-1 0</inkml:trace>
  <inkml:trace contextRef="#ctx0" brushRef="#br0">11131 5224 8039,'-17'-4'0,"1"-1"0,-5-4 0,5 0 1332,4 3-192,2-2-562,5 7 1,1-3-356,8 4 1,2 0-195,6 0 0,2 0 169,5 0 0,-1 3 162,1 0-360,-1 4 0,13 2 0,3 6 0</inkml:trace>
  <inkml:trace contextRef="#ctx0" brushRef="#br0">10540 6036 8039,'-6'0'-1441,"0"0"865,0 0 582,1 0 0,38-9 0,24-6 0,-18 4 0,1 1 0,-1 0 0</inkml:trace>
  <inkml:trace contextRef="#ctx0" brushRef="#br0">11537 5778 8039,'-1'-8'728,"-2"1"0,2 2-222,-2 2 0,2 1-30,1-4 0,0 3-45,0-3 0,3 3-166,0-3 1,4 2-26,-1-2 1,3 3-394,0-3 0,-3 4 196,0-1 1,-3 2-477,3 1 1,-3 4 154,4 2 1,-5 6-36,1 4 0,-3 1-21,-3 2 0,-3 3-38,-3 3 0,0-1 149,0 0 0,-4 1 135,1 2 1,-3-4 180,2-5 1,1 0 356,3-6 0,4-3 337,2-2-566,2-5 0,5 2 62,2-4 0,6-1-301,4-2 0,2 1-262,4-5 1,-2 2-90,5-1 1,-4 1-510,4 2 1,-2 2 877,2-2 0,-2-2 0,-5 0 0</inkml:trace>
  <inkml:trace contextRef="#ctx0" brushRef="#br0">10457 6128 8039,'-21'0'0,"-1"0"0,1 0-240,2 0 0,4-1 421,-1-2 0,6 1 1490,1-4-669,4 4-700,5-6 1,4 7-265,2-2 1,6 2 133,4 1 1,6 0-204,6 0 1,5 0 37,7 0 0,4-1-210,-18-1 1,0 1-1,1 0 1,1 0 208,3-2 1,2-1 0,1 3-1,0-1-425,4-1 1,1 0 0,2 2 0,2-1 361,3-1 1,0 0 0,1 1 0,0 1-322,4-2 1,0 0 0,-5 1 0,-1 1 248,2-2 0,-1 0 1,-7 1-1,-1 0 30,-2-1 0,-1 0 1,-5 2-1,-1 0-141,-3 0 1,0-1-1,17 0 67,-6-1 1,-9 2 411,-10-2-468,-8 2 1059,-6 1-1164,-16 0 0,1 1 676,-11 2 0,0-1-342,0 4 0,1 0 0,2 4 0</inkml:trace>
  <inkml:trace contextRef="#ctx0" brushRef="#br0">10956 6830 8039,'-11'1'0,"-1"2"0,2-2 305,-3 2 1,3 1-38,1-1 1,3 0-43,0-3 0,0 0-26,-4 0 0,1 0-80,0 0 0,-1 0 78,-3 0 1,3-3-84,-2 0 1,0-3-110,0 3 0,1-3 134,-5 3 0,4-3-150,-3 3 1,-1-1 90,-2 4 0,-1 0-179,1 0 1,0 8-16,-1 1 0,1 6-16,-1 1 1,2 2 80,1 4 1,4-2-8,6 5 1,2-4 46,4 4 0,5-6-4,4 0 0,6-5-135,6-5 1,0-3 143,3-3 0,1-2 206,2-1 1,1-5-117,0-5 0,-4-3 144,1-5 0,-4-2 40,0-1 0,-1-6 189,-2-4 0,0-4-73,-3 1 0,-3-3-266,-6-3 0,-2 1-65,-4-4 0,-4 5 122,-2 2 0,-6 1-275,-3 7 1,-3 2-74,0 8 0,0 7-80,3 1 1,-2 7-533,5 0 0,-1 6 354,0 3 0,7 4-622,0 2 1,4 2 404,2 5 1,1-1 644,2 1 0,-2 3 0,3 2 0</inkml:trace>
  <inkml:trace contextRef="#ctx0" brushRef="#br0">11316 6655 8039,'4'-14'0,"0"3"-9,2-4 1,-2 3-83,-4 0 1,-1 2 1024,-2 1 0,-3 3-351,-7 3 1,2 2-308,-4 1 0,-2 2-43,-4 4 1,1 2-223,-1 7 1,0 5 48,0 4 0,0 3-100,-3 0 1,3 2 81,0 2 1,4 2-220,2 4 1,5-3-312,0-1 0,5-4 227,5-1 0,8-2-155,5-4 0,7-5 132,5-4 0,2-7-401,0-3 0,2-2 149,2-1 1,0 0 535,3 0 0,1-4 0,-4-2 0,0-2 0,0-14 0,-3 0 0,-4 1 0,-15 12 0,-1 3 0,-2-1 137,-2 1 259,-4 1 0,-4 1-90,-2 4 1,1 1 356,-1 2 0,0 2-217,-3 4 0,3 1-175,3-1 1,-1 0-307,1 0 1,0 1 103,3-1 1,0 0-72,0 0 0,4 0-40,2-3 1,3 1-108,0-4 1,0 1 43,0-1 1,4-2-32,-1 2 0,4-6 94,0-3 1,-2-2 7,1-1 1,-2-2 179,2-1 0,-4-1-91,2-3 0,-3-1 85,-1 1 1,-3 3 15,0 1 649,-4 2-183,3 0-290,-10 5 1,0 2-361,-4 6 1,3 6 136,0 7 1,1 1-158,-1 2 0,-2 0 44,5 3 1,-3 5-28,3 7 1,-1 2-82,1 1 0,2 7-366,-2 2 1,-1 4 347,1-1 1,-2-2 59,2 2 0,2-6 116,-2-3 1,-1-3 136,1-3 1,0-4 122,3-9 1,-1-3 91,-2-9-264,2-4-13,-3-1 0,-1-5 146,-5-2 1,0-2 186,-5-4 0,0-2-447,0-1 0,-1 1 18,3-5 0,1 4-137,3-3 0,1 2 42,1-2 1,3 3-70,4-4 0,6 4-714,3-3 1,4 0 367,6 0 1,2-2 484,1 1 0,14-4 0,7-2 0,2-3 0,0 1 0</inkml:trace>
  <inkml:trace contextRef="#ctx0" brushRef="#br0">12765 5870 8039,'-1'-6'54,"-2"0"0,-2 0 108,-1-4 1,2 4 648,4 0 0,0 3-256,0-3 0,2 1-67,4-1 0,2-2-277,7 5 0,3-1-321,4 1 1,5 2-165,0-2 1,1 2-548,3 1 0,1 0 662,-2 0 0,4 0 159,-3 0 0,-4 12 0,-5 4 0</inkml:trace>
  <inkml:trace contextRef="#ctx0" brushRef="#br0">12857 5981 8039,'-13'4'0,"2"-2"0,-1 4 0,3 0 292,3 4 1,2-4-35,4 0 0,5 0 188,4 3 0,2-1-237,8-1 1,1 0-386,8-4 0,1 0 219,1-3 1,4 0 109,6 0 1,-2-4-593,2-2 1,2-4-358,1-2 1,-1-3-76,1-7 1,-1 3 499,1-3 1,-6 0 370,-6 0 0,-3-3 38,-4 4 1,-6 0 149,-9 6 84,-4 2 0,-10 8 281,-4 1 0,-1 6-142,-6 4 0,1 1-94,-4 8 0,4 4 157,0 2 0,6 2-219,0-2 1,6-1-253,0 1 0,3 2 70,3-2 1,3 1 76,7-4 0,2-3 84,6-3 0,3-6 249,4-3 1,-2-6-122,-1-3 0,-2-6-80,-5-4 0,1-2 135,-1-4 1,-5 0-168,-3-3 1,-2-5-166,-5 3 1,-1-3-21,-5 2 0,-3 5-257,-7 1 1,-1 4-815,-4 2 1,-5 7 520,-2 6 1,-1 4-407,-2 5 1,-4 5 890,-2 7 0,11 2 0,-2 3 0,-1 2 0,0-1 0</inkml:trace>
  <inkml:trace contextRef="#ctx0" brushRef="#br0">5925 7208 8007,'-13'10'0,"3"-5"-41,-2-2 1,-2-1 146,2 1 0,-3-2 15,2 2 0,-2-2 28,3-1 0,-1 0 24,4 0 0,3 0 165,0 0-270,4 0 1,-1 0 85,6 0 1,3-5-8,6-4 0,7-2-113,5-4 0,5-1 67,5-6 0,2-6-353,-14 12 0,2-1 1,0-3-1,1 0 285,4-2 1,0 1-1,2-4 1,1 0-487,3 0 0,1-2 0,3-4 0,2-2 442,-11 10 0,1-1 0,0 1 0,1-2 1,0 1-1,0 0-315,2-2 0,0 1 0,0-1 0,0 0 1,0 0-1,-1 0 310,1 0 1,0 1 0,0-1 0,1-1 0,0 0-1,1 0-41,0 0 0,0 0 0,-1 1 0,0 1 0,-1 0 0,0 0 3,0 0 1,0 1 0,-1-1 0,0 2 0,-1-1-1,0 1-79,1-1 0,0 1 0,-1-1 0,0 0 1,-1 0-1,1 0-144,0 1 0,0 1 1,-1-1-1,-2 2 0,-1 0 1,-1 0 137,12-9 0,-1 1 0,-2 3 1,-1 0 137,-2 1 1,-2 1-1,-2 2 1,-2 1-12,-2 1 0,-1 0 0,15-14 555,-8 3 0,-7 3-594,-2 4 0,-7 1 967,-2 5 1,-7 2-833,-3 1 1,-2 4 939,-1-2 0,0 6-773,0 1 0,-1 4 887,-2-1-1290,2-2 280,-8 4-407,4-3 1,-4 7 174,0 0 0,0 3-73,-1-3 0,1 1 63,0-1 0,0-2-9,-1 2 0,1-2 160,0-1 0,3 0-107,0 0 180,0 0 0,-1-3 10,1 0 0,4-4 125,-1 1 0,3-1-121,3 1 1,2-3 83,5 3 1,-1-2 46,0-1 1,1 1-32,3 1 1,-2 0 54,4 4 1,0-3-120,0 3 1,-1 0-39,-1 3 0,-3 1-50,2 2 0,-2 5-149,0 5 0,-2 4 6,-2 1 0,1 5 98,-4 5 0,0-1-99,-3 1 1,0 3-203,0 0 1,0-1-181,0-2 1,-4-1 61,-2-3 1,1-2-83,-1-7 0,0 0 474,-4-3 0,1-18 0,0-1 0</inkml:trace>
  <inkml:trace contextRef="#ctx0" brushRef="#br0">8620 4947 8098,'-13'0'3,"-1"1"0,-5 2 1,4 2 99,0 5 1,2 3 261,-2 2 1,4 7-206,-2 2 1,7 3 95,3 1 0,3-5-136,3-1 1,3-3 64,7 0 0,4-5 33,5-2 1,0-5 99,0-4 0,1-3-128,5-3 0,-3-4-141,-1-5 0,-3-2 161,0-5 1,-1 1-93,-2-1 1,0-3 85,-3-3 0,-6-1-37,-6-2 1,-2-1-18,-1-2 1,0 4-105,0-1 1,-5 1 4,-4 6 1,-4 2-171,-6 4 0,-3 8-98,-3 1 1,-2 12-364,0 6 1,-5 9-1508,-2 3 1987,2 3 1,12 5 0,0 5 0,1 2 0,0 1 0</inkml:trace>
  <inkml:trace contextRef="#ctx0" brushRef="#br0">4984 9230 8031,'0'-10'-502,"3"4"-839,0 0 1698,0 0 201,-3-3 1,0 0-204,0-1 0,0 4-25,0 0 1,0 3-35,0-3 0,-1 0-164,-2-4 0,1 4 37,-4 0 1,1 3-44,-1-3 0,-3 1 53,3-1 0,-3 1-81,-3 5 0,0 0-132,-3 0 1,0 5 112,-4 1 1,0 7-12,-3 5 0,2 3 102,-5 7 1,5 1-225,-2 8 1,4 0 35,2 0 1,4 4-15,6 2 1,2-2-203,4-1 1,5-6-224,4-3 1,4-3 221,6-4 0,0-2-165,3-7 1,1-3 110,5-5 1,4 0-73,2-4 0,1-1 69,-2-5 0,3-3 56,-2-7 1,-1 2 54,1-4 1,-9-1 141,0-2 1,-8 2-18,-5 1 1,-3 4 335,-3-2 286,-2 3 1,-5 2-293,-2 2 1,-2 2 242,-4 4 0,2 0-223,-3 0 1,6 4 54,-5 2 0,2 2-119,-2 1 0,3 2-88,-1 1 1,5-1-32,-1 5 1,2-4-219,1 3 0,4-2 130,2 2 1,3-7-19,0 1 1,3-2-160,1-1 1,3-2 51,-1-4 1,0-1 140,0-2 1,4-2-48,2-5 0,-2-3 17,-4-2 1,-3-3 48,4 0 1,-5-1 0,1 1 1,-6 0 40,-3 3 0,2-1 346,-2 3-208,0 1 0,-4 4-93,-2 2 1,1 2 115,-5 4 1,4 5-97,-3 4 0,3 5-187,-3 8 0,4 1 133,-1 5 1,2 4-30,1 2 0,0 6-158,0 3 0,1 4-122,0-21 1,1 0 0,-1 1 0,0 0 171,2 3 0,0 1 0,-1-2 0,-1-1 16,2-1 0,0 1 0,-2-1 1,0 0-248,2 23 0,-1-4 311,2-3 0,-3-6-11,2-3 1,-2-4 22,-1-8 1,-1-1 369,-2-2-250,-3-1 1,-3-3-105,0-3 1,0-3 400,0-3 0,-4-2-368,1-4 0,-1 0 195,0 0 0,2-1-86,-4-2 0,3-2 166,0-4 0,2-1-306,1-3 0,2 2-236,1-4 0,4-1-575,-1-2 1,3-1 408,3 1 0,2 0-296,5-1 0,0 2 192,2 1 0,2-1-860,5 1 0,0 0 1282,3 1 0,9-4 0,7 0 0,4-1 0,0 0 0</inkml:trace>
  <inkml:trace contextRef="#ctx0" brushRef="#br0">6396 9359 8031,'-5'-4'-43,"1"3"1,4-4 1081,0 2 1,1 2-637,2-3 1,3 3-196,6 1 1,0 0-564,3 0 1,1 0-177,2 0 1,1 0-427,3 0 1,-1 0 956,3 0 0,13 0 0,6 0 0</inkml:trace>
  <inkml:trace contextRef="#ctx0" brushRef="#br0">6424 9534 8031,'-8'1'-126,"1"2"0,0-1-485,4 5 2205,0-5-1139,3 6 1,1-7 422,2 2 0,5-2-416,5-1 1,6 0-254,0 0 1,4-3-490,-1 0 1,2-3-703,-2 3 0,4-5 982,-2 2 0,1-3 0,2-2 0,2-2 0,0 1 0</inkml:trace>
  <inkml:trace contextRef="#ctx0" brushRef="#br0">10070 9045 7962,'0'-13'2,"0"-3"0,1 2-153,2-1 1,-2 0 132,2 0 0,-1-3 1986,1 3-745,-2 2-317,3-1-389,-4 9-407,0 1 1,-3 12 135,0 5 1,-4 4-5,1 5 1,0 2 26,0 7 1,4 2-1,-1 4 0,-1 1-427,1 2 1,-1 1 199,1 2 0,2-1-234,-2-2 1,2-1 59,1 4 0,0-9-81,0-4 0,0-5 140,0-6-44,0-5 1,1-5 21,2-6 1,-2-3-142,2-3 1,-2-5 341,-1-4 0,0-5-80,0 2 0,0-7 114,0-2 0,0-4-206,0-3 1,0 1-8,0-3 1,0-2 30,0-5 0,1 0-227,2-6 1,0 3 199,6-4 0,-1 2-122,8 5 0,-1 3 205,4 4 0,-1 8 29,1 3 0,2 11 178,1 8 0,-1 2-139,-2 1 1,-2 1 79,-1 2 1,0 3-144,-4 7 1,1-2 25,-4 4 0,-4 1-43,-2 2 1,-3 2-145,-3 1 1,-3 0-26,-7 3 1,-1-2 52,-4 2 0,-1-3 121,1 0 1,-1-1-29,1-2 1,-4-3 119,1-3 1,-4-3-39,4-3 0,-1 3-33,4-3-913,-1-2 372,5 0-429,5-4 0,6 0 38,10 0 904,3 0 0,15-5 0,5-2 0,3-1 0,-1 0 0</inkml:trace>
  <inkml:trace contextRef="#ctx0" brushRef="#br0">10596 8870 8036,'-4'-5'0,"1"-4"264,-3 3 0,3-1-24,-3 1 0,3 2 179,-3 4 1,3 0-128,-3 0 0,4 5-60,-1 4 1,-2 5 73,2 8 0,-1 3 0,1 5 0,2 1-97,-2 6 1,-2 0-235,-1 9 0,1-2 83,-2 5 0,2-2 62,-1-4 1,2-6 191,4-7 0,0-2-79,0-3 1,1-7-1,2-6 1,2-5-80,5-4 1,0-2-71,2-1 0,-2 0 141,3 0 1,0-1 275,-1-2 0,4 2-1178,-4-2 0,3-2 144,-2 2 1,-1 0-61,-3 3 1,2 0 233,1 0 0,-2 0-116,2 0 1,2 0-131,-2 0 0,0 0-201,-2 0 1,0 0 805,2 0 0,2-8 0,5-2 0</inkml:trace>
  <inkml:trace contextRef="#ctx0" brushRef="#br0">10836 8676 8036,'-1'-24'133,"-2"3"0,1 1-89,-1 2 0,3-1 350,3 1 1,4 0 79,5 3 1,3 2 97,7 4 1,-3 3-179,3 3 1,-3 2 61,0 1 1,-5 7-485,-2 3 0,-5 5 107,-4 0 1,-3 4-187,-3 2 1,-4 3 125,-5 4 0,-2 0-217,-5 3 0,1-2 182,-1 2 1,2-7 112,2-2 1,-2-3 74,5 0 317,0-5-231,2-5-82,5-5 1,6-5-542,9-2 1,3 1 220,5-4 0,2 4-978,1-1 1,3 2 133,4 1 988,-1 0 0,7 2 0,5 0 0,3 1 0,0-1 0</inkml:trace>
  <inkml:trace contextRef="#ctx0" brushRef="#br0">11445 8777 8105,'9'-13'0,"0"-2"0,-3-3 165,1 0 0,-1-1 843,3 1 190,-4 4-345,3 0-698,-7 9 1,-1 6 61,-6 8 0,-5 8-1,-1 4 1,-5 9 49,2 1 0,-6 4 0,0 2 1,-5 5-491,1 4 1,10-21 0,0 2 227,-2 3 0,0 2 0,-3 0 0,0 2-493,-1 4 0,-1 1 0,-2 0 0,0 1 448,-1 2 1,0-1 0,1-3-1,-1 0 16,2 0 0,0-2 0,3-8 0,0-1 6,3-1 0,0-2 0,-14 11 94,10-7 0,3-4 0,6-6 1,2-4 30,1-1 0,3-3-109,3-1 0,-1 1-178,1-1 0,0-3-174,3 0-178,4-4 0,1 2-211,5-4 0,2-1 128,0-2 0,5-2 616,-2-4 0,15-17 0,4-4 0</inkml:trace>
  <inkml:trace contextRef="#ctx0" brushRef="#br0">11731 9082 8089,'13'-23'0,"-3"4"610,3-3 1,-4 7-158,-3 3 0,-2 5 181,-4 0 0,-1 5-181,-2-1 1,-3 6-86,-6 3 1,1 4-172,-1 2 0,-1 3-96,1 7 0,-4 2 103,4 3 0,-5 2 0,2 2 0,1 0-149,-2 3 1,5 2 12,-1-2 1,1 2-27,2 1 0,4-1 22,2-2 1,2-3-11,1-3 0,5-4-3,4-3 1,2-5-127,4-4 0,1-5-100,6-1 0,3-4-253,5 1 1,-1-2-477,2-1 0,2-4 408,0-2 0,2-2-226,-1-1 1,-3-1 184,-6 1 0,-3 0 537,-3 0 0,-5-25 0,-1-6 0</inkml:trace>
  <inkml:trace contextRef="#ctx0" brushRef="#br0">11851 9165 8046,'-13'-13'-319,"-1"-1"266,-1-1 0,3-1 687,5 3 0,0 1-167,4 3 1,1 0-138,5-1 0,2 4-186,4 0 1,4 3-152,-1-3 0,6 4-145,0-1 0,0 2-422,4 1 0,-6 0 420,0 0 154,-1 4 0,4 13 0,-1 8 0</inkml:trace>
  <inkml:trace contextRef="#ctx0" brushRef="#br0">11786 9276 8046,'-12'0'0,"0"0"0,-2 0 439,2 0 1,5 0 353,-2 0-249,6 0 0,-1 0-76,8 0 0,5 3-182,6 0 0,4 3-273,2-3 1,1 3-284,5-3 0,-1 2-802,5-2 0,-3-2 644,0 2 0,1-2-762,2-1 1190,-3 0 0,14-17 0,6-7 0,-15 7 0,0 0 0,0-1 0</inkml:trace>
  <inkml:trace contextRef="#ctx0" brushRef="#br0">12432 9082 8046,'4'-9'0,"1"-4"0,1 1 0,-1 1 692,-2 5 369,-2-3 337,3 8-982,-8-3 1,0 6-154,-2 5 1,-2 0 6,5 8 1,-3 1-30,3 2 0,-4 5-46,1 1 0,-1 3 46,1 1 0,-3-1-235,3 1 0,-2 1-224,-1 1 0,3-1-248,-1 2 1,5-3-276,-1-4 1,2 2 361,1-5 0,0-3-233,0-6 0,3-2 162,0 0 0,4-4 450,-4 0 0,12-25 0,0-2 0</inkml:trace>
  <inkml:trace contextRef="#ctx0" brushRef="#br0">12248 9202 8046,'-14'-18'37,"8"-1"-18,0 1 0,4-1 270,2 1 1,6 0 466,7 3 1,1-2-461,7 5 1,3 1-56,1 5 0,1-1-614,2 3 0,-1 1 244,-3 3 0,3 1-772,-2 2 0,-3 3 901,0 3 0,-11 16 0,-3 5 0</inkml:trace>
  <inkml:trace contextRef="#ctx0" brushRef="#br0">12202 9442 8046,'-10'4'210,"5"-3"0,2 3 476,6-4 1,3 1-86,7 2 0,4-2-174,5 2 0,3-2-388,0-1 1,2 0-294,0 0 1,4 0-404,0 0 1,1 0 112,-2 0 0,3-3 544,4 0 0,0-16 0,4-6 0,3 0 0,0-1 0</inkml:trace>
  <inkml:trace contextRef="#ctx0" brushRef="#br0">13143 8639 8169,'0'-9'0,"0"-4"0,0 1 0,0-3 395,0 2 0,0 1-73,0 3 0,3 0 372,0-1 1,0 1-145,-3 0 0,3 0 559,0 0-571,0 3-329,2 2 0,0 4 17,4 0 1,0 5 0,0 5 0,2 4-181,1 8 0,-1 5 138,5 7 1,-5 7-184,1 5 0,-7-19 0,-1 1-318,0 2 0,-1 1 0,-1 3 0,-1 1 158,-2 1 1,-1 2-1,-3 2 1,-1 2-380,-2 2 1,-2 1-1,-2-2 1,-3 0 209,-1-1 0,-2-1 0,0-3 0,-1-1 116,0-3 0,-2 0 0,2-3 1,-1-1-235,-1 0 1,-1-1 0,3-6 0,-1-2-193,1-2 0,-2-1 0,-20 12-533,1-2 1171,0-4 0,0 1 0,0-3 0,1-2 0,2 0 0</inkml:trace>
  <inkml:trace contextRef="#ctx0" brushRef="#br0">9774 8528 8073,'-12'-9'-215,"0"0"1,-1 0 83,4-1 0,3 2 941,0 2 1,3 2-291,-3 4 1,-1 1-247,-2 2 1,-4 7-10,-3 9 1,-1 4-5,-1 8 0,-4 6-108,0 6 0,11-18 0,0 1-262,0 3 1,0 1 0,2 0 0,0 1 120,-1 4 1,1 1 0,2 1 0,1 1-269,2 2 1,2 0 0,0 1 0,1 0 118,2 1 0,1-1 1,2-4-1,1 0 79,2-3 0,2-1 1,-1-3-1,2-2-514,0-3 1,2-1 0,12 19 108,7-3 1,-1-10-58,4-5 0,-1-9 57,4-4 463,4-1 0,-1-6 0,4-2 0,0-2 0,0-1 0</inkml:trace>
  <inkml:trace contextRef="#ctx0" brushRef="#br0">8657 10023 8106,'-18'0'0,"-1"0"0,1-1-248,0-2 1,0 2 98,3-2 1,1 2 922,5 1-174,0 0-478,0 0 1,5 0-67,4 0 1,4 0-139,5 0 0,1 0 55,3 0 1,1-1 103,4-2 0,2 2 32,1-2 0,3 2-61,4 1 1,-1-3 7,1 0 0,4-1-35,2 1 1,2 1 3,0-5 1,7 4-259,3-3 0,-21 4 0,2-1 192,3 0 1,1 0-1,0-1 1,0 0 19,3 0 0,0 2 0,1-1 0,0 0-372,2 0 0,0 0 0,2 0 1,0 0 289,3-2 1,-1 1 0,0 1 0,0 0 66,-1 0 1,0 0 0,2 0 0,-1 0-6,1 1 1,-1-2 0,2 0 0,0 0-312,3 1 1,0 0 0,-1-1 0,0 1 326,3 0 0,0 0 0,0-2 0,1 1 18,0 1 1,0 0-1,2-1 1,1 0-216,-16 1 1,0 0 0,0 0 0,14-1 0,0 0 304,-15 1 0,0 2 0,0-2 1,15-1-1,0 0-25,1 1 1,0 0 0,-16 1 0,1-1 0,-1 0 20,2 0 1,0 0-1,0 0 1,-1 0-1,-1 1 1,1 1 3,0-2 0,-1 1 0,1 0 0,1 0 0,0 0 1,0 0-30,0-1 0,0 0 0,0 0 1,2 0-1,0-1 0,1 1-151,0-1 1,0-1 0,0 1 0,0 1 0,0 0 0,0-1 151,1 0 0,0 0 0,0 0 0,-1 0 0,1 1 0,-1 1-57,0-1 0,0 2 0,0-2 0,1 1 1,1-1-1,0 0 24,1 1 0,0 0 1,0 0-1,-1 0 1,0-1-1,0 1-47,1 0 1,1 0 0,-1 0 0,-1-1 0,0 1 0,1 0-82,0 0 0,0 2 0,0-1 0,1-1 0,-1-1 0,1 1 81,1 1 1,1 0 0,-1 0-1,-3-1 1,1 0 0,-1 0 31,1 1 0,0 0 0,0 0 1,0 0-1,-1-1 0,0 1-3,0 0 0,0 0 0,0 0 1,0 0-1,0 1 0,0 0-1,2-1 0,-1 0 0,0 0 0,-4 0 1,0 1-1,0 0-37,1 0 1,0 0 0,0 0 0,-3-1 0,0 0-1,0 0 46,1 0 0,0 0 1,0 0-1,-1-1 1,-1 1-1,0 1 4,0-1 1,0 1 0,0 1-1,13-1 1,0 0 31,-1 0 1,-1 0 0,-2 0 0,-1 0-37,-4 0 1,0 0 0,-1 0-1,1 0 147,-1 0 1,-2 0 0,-5-2 0,-1 0-172,-1 1 0,-2-1 0,19-1 731,-7 3 0,-8 0-953,-4 0 1161,-8 0-1280,-11 0 1,-14 0 369,-11 0 1,-9 1-810,-9 2 0,-6-1 792,-3 5 0,-2-5 0,-1 2 0</inkml:trace>
  <inkml:trace contextRef="#ctx0" brushRef="#br0">9811 10559 6960,'0'-10'-546,"0"4"537,0 0 1,0 0 252,0-3 0,3 0 369,0-1 0,0 1-184,-3 0 0,0-1 19,0-3 1,0 3-130,0-2 1,0-3-40,0 0 0,-1 1-3,-2-2 0,-1 5-29,-2-1 0,-1 1-89,4 2 1,-3 3 40,3 0 1,-5 4-105,2-1 1,1 2 5,-1 1 1,3 4-184,-3 2 0,0 7 154,-4 6 1,4 3 44,0 6 1,3 4 143,-3 2 0,3 6-379,-3 3 1,3 3 252,0 3 0,2 3-272,1-22 1,0-1-1,0-1 1,0 0 159,0 2 1,0-1-1,0-1 1,0 0-17,0 0 0,0 0 0,1-1 0,-1 0-48,2-1 0,-1 0 1,2 20 71,3-6 1,-4-6-21,1-3 0,-2-6-118,-1-4 201,0-6-59,0-1 1,-1-9-167,-2-2 0,1-2 531,-4-1 1,2 0-941,-2 0 1,3-4-526,-3-2 0,0 0-196,-3-4 1,3 3 160,-1-5 1099,1-2 0,-7-17 0,-1-8 0</inkml:trace>
  <inkml:trace contextRef="#ctx0" brushRef="#br0">9562 11066 8082,'-1'-9'0,"-2"0"0,2 0 509,-2-1 0,2 1 17,1 0 0,0 0-67,0 0 1,1-1-185,2 1 0,5 3-43,4 0 1,6 4-180,0-1 1,2 2-239,4 1 0,1 0-845,3 0 0,0 0 638,3 0 1,-1 1 391,4 2 0,-1 6 0,4 5 0</inkml:trace>
  <inkml:trace contextRef="#ctx0" brushRef="#br0">10236 11048 8063,'-4'-5'571,"-2"-3"-223,-3 7 0,0-4 241,0 5 1,-5 0-187,-1 0 1,1 8-162,-2 1 1,1 6 95,-4 1 1,1 2-131,0 4 0,2-2 0,1 5 0,7-5-66,-2 2 0,7-3-152,0 0 1,3-2-371,3-1 1,3-4 240,7-6 0,1 1-313,5-4 0,2 0 172,1-3 0,3-3-1725,0 0 2005,2-4 0,-1-4 0,4-4 0,2-2 0,0-1 0</inkml:trace>
  <inkml:trace contextRef="#ctx0" brushRef="#br0">10799 10688 8063,'0'-19'0,"0"1"0,0 0 0,3-1 266,0 1 0,0 3 438,-3 3 1,0 2 320,0 0 38,0 5-815,0 1 0,-4 9-58,-2 5 1,-3 4 38,0 8 0,-1 1-1,-2 5 1,-3 8 80,-3 4 0,-2 5-408,10-21 0,-1 1 0,-1 1 0,0 0 113,-1 3 1,-1 1 0,-2 3-1,0 0-305,-1 6 1,0-1-1,-2 0 1,-1-1 347,0 3 1,0 0 0,-1-2 0,-1-2-66,2-2 0,0 0 0,1-2 0,1-1-269,1-2 1,0-2 0,3-5-1,-1 0 201,-12 18 0,3-12-51,6 0 1,2-6-57,1-1 0,7-4 62,-2-2 0,7-4-720,0 2 0,2-3 738,1-1 0,5-4-1982,5-2 2184,-1-2 1,13-12-1,6-6 1,0-1-1,0 0 1</inkml:trace>
  <inkml:trace contextRef="#ctx0" brushRef="#br0">11297 11242 8063,'3'-11'0,"0"-1"0,0 2 0,-3-2 0,0 1 0,0 2 0,-4 0 611,-2 0 1,-3 2-180,-3 1 1,-2 3-57,-1-3 0,-3 4-145,3-1 0,-2 2-10,-2 1 1,1 1 20,-1 2 0,-2 5-95,-1 5 0,-4 4 53,2 1 1,-2 2-49,2 5 0,-2 2-43,4 4 0,1 4-243,2-1 1,2 1 191,2-2 0,5 2-89,7-4 1,3 0-156,3-3 1,7-6-30,5-3 0,3-5-127,4-5 0,3-1 30,5-2 0,-1-1-64,2-5 0,-2-1 94,-2-3 0,1 2 158,0-4 1,-5-3-155,-1-3 0,-7-2 23,-3 2 0,-1 1 317,-2-5 1,-4 4-81,-2-3 1,-3 3 364,-3 0 1,-2 3 52,-4 3 1,-1-1 224,1 4 0,0-1-285,0 4 1,0 5 83,-1 1 1,1 6-18,0 3 0,3 4-71,0 2 0,2 3-317,-2 4 0,4 2 154,-1 1 0,-1 4-443,1-1 1,-1 2 184,1 1 0,1-1-692,-4-3 0,3 2 192,-4-4 1,2-3-53,-1-4 0,2-4-711,4-2 1348,0-3 0,16-31 0,5-5 0</inkml:trace>
  <inkml:trace contextRef="#ctx0" brushRef="#br0">11565 11537 8039,'0'-18'49,"0"-1"0,0 5 202,0 1 90,0 3 1,-1 5 674,-2 2 0,-2 6-527,-5 3 1,1 10-196,0 2 1,-3 7-233,-1-1 1,-2 6 117,3 1 1,-2 1-301,2-2 0,2 0-41,-3 4 1,3-5-40,1-2 0,1-3 64,1-6 0,2-4-164,2-5 42,2-4 1,1-7 52,6-4 0,6-4 11,0-9 0,4-3 102,0-3 1,1-6-51,2-3 0,2-1-178,1-2 0,0-3 328,0 0 1,-3-3-43,3 3 1,-3 1 13,0 5 0,-5 7 982,-2 9-690,-5 3 1,-3 11 262,-4 4 1,0 8-161,0 8 1,0 2 11,0 4 1,0 1-180,0 5 0,0 0 204,0-1 0,0 2-475,0 2 0,0-1 47,0 3 1,-1-3-396,-2 1 1,2-2 204,-2-2 1,-2 1-668,2 0 1,0-8 379,3-1 0,0-7-1589,0 0 2082,0-1 0,4-15 0,2-2 0</inkml:trace>
  <inkml:trace contextRef="#ctx0" brushRef="#br0">11528 11676 8009,'-6'-4'95,"0"1"0,0-4 142,0 1 1,2 1 541,4-1 1,1 1-266,2-2 1,3 3-435,7 4 1,2-3-123,7 0 1,1 0-229,5 3 0,0 0 270,-1 0 0,4 0 0,3 0 0,3 0 0,0 0 0</inkml:trace>
  <inkml:trace contextRef="#ctx0" brushRef="#br0">12608 10734 8009,'0'-10'0,"0"-2"0,-3 0 252,0-3 1,-1 3 419,4-4 0,-3 5 312,0-1 1,0 1 187,3 2-642,0 4-293,0 1 0,0 12-112,0 4 0,0 6 6,0 3 1,0 3 37,0 4 0,0-1-107,0 1 0,0 0-285,0-1 1,0 4-794,0 0 1,0-3 488,0-4 1,0 1-680,0 3 0,0-2 43,0-1 1163,0-7 0,4-13 0,1-6 0</inkml:trace>
  <inkml:trace contextRef="#ctx0" brushRef="#br0">12488 10919 7997,'-18'-9'0,"7"3"0,-4-6 0,7 2 514,5 1 1,2-1 745,1 1 1,8 3-750,1 0 0,10 4-132,3-1 0,1 2-699,5 1 1,-2 0 262,4 0 0,0 0-508,1 0 1,2 0 564,4 0 0,1-4 0,6-1 0,2 0 0,1 0 0</inkml:trace>
  <inkml:trace contextRef="#ctx0" brushRef="#br0">13955 10365 7432,'5'1'-251,"-2"2"1,-2-1 637,-1 4 0,0 0-45,0 4 1,-1 0-23,-2 2 1,-2 3 54,-4 3 1,-1 1-143,-3 3 1,3-2-1,-2 5 0,2-4-68,0 0 1,5-2-140,2-4 0,2 1-93,1-3 0,5-2 91,5-5 0,3 1-111,5-4 0,2-1-93,1-5 0,-1 1-137,1-4 1,-1 0 86,-2-3 0,1-1-107,-1-3 0,-4 2 45,-5-4 1,-4 2 103,-5-2 1,-4-1 18,-2-2 1,-7-1 7,-2-3 0,-2 3 193,-2-3 1,0-2 132,-3 0 1,3 0 256,-3 0 0,3 2-84,0-3 0,4 1 255,-1-4 1,3 5-189,1 1 1,0-1 102,9 2 1,1 2-114,5 4 1,4 1-185,5-2 1,3 3-167,7 4 0,-2 3 153,5-1 0,-4 5-1,4-1 1,-1 2-215,0 1 1,-1 4-175,-5 3 0,-3 5-125,-3 3 1,-6 4 200,-3 2 1,-3 0-158,-3 3 1,-2 1-100,-4 3 1,-4-1-284,1 1 1,-3-3 110,2-1 0,0 0-252,1 0 0,5-4 38,-3-5 757,3-3 0,18-11 0,6-7 0</inkml:trace>
  <inkml:trace contextRef="#ctx0" brushRef="#br0">14343 10217 7997,'0'-12'0,"0"0"0,1-4 203,2 4 1,-2 0 342,2 2 1,-1 5-155,1 2 0,-2 3 43,2 3 0,-1 3-229,1 7 1,-2 2-1,3 7 1,-3 1-28,-1 5 1,0 0 60,0-1 1,-1 4-207,-3 0 0,2 4 124,-4-1 0,3-2-55,-3 2 0,4-4-349,-1 1 1,2-6 89,1 0 1,0-6-10,0 0 219,0-5 0,1-6-132,2-1 1,-1-3 116,4-4 1,0-1-126,4-2 0,0 1-9,2-5 1,-2 2-118,3-1 0,0-1-3,-1 4 0,2-3-176,-2 3 0,1-4-198,3 4 0,0-1 215,-4 1 1,2 2-153,-2-2 1,-2 2 34,3 1 0,-2 0 491,1 0 0,23-12 0,9-4 0</inkml:trace>
  <inkml:trace contextRef="#ctx0" brushRef="#br0">14694 10051 8007,'-4'-18'0,"-1"-2"0,-1-1 0,3 5 0,6 1 0,5 4 383,5 1 0,3 4 360,0 0 1,1 4-276,1-1 1,1 2-169,-1 1 0,-2 4-273,-1 2 1,-8 2-11,-1 2 1,-3 0-118,-3 2 0,-6 2 29,-3 5 1,-3-1-221,-4 1 0,-1-1 115,2 1 1,-2-2-47,2-1 0,2 0 289,3-4 1,1 1-83,0-4 571,0 0-346,3 0 0,3-4 28,6-1 1,6-3-293,3-1 0,5-1-301,2-3 0,3 3-148,6-2 0,0 2-488,0 1 1,0 0 990,3 0 0,4-5 0,4-2 0,5-1 0,0 1 0</inkml:trace>
  <inkml:trace contextRef="#ctx0" brushRef="#br0">15515 10143 8021,'0'-13'-552,"1"2"-69,2-5 0,-1 4 414,4-3 0,-3 0 207,4 0 0,-4-1 1104,3 3 0,-4 1 405,1 3-367,-2-1-738,-1 5 0,0 2-289,0 6 1,-4 4 81,-2 5 0,-6 3-68,0 7 1,-4 5 109,0 7 1,-2 6-1,-4 3 1,-1 3-465,9-21 0,0 0 0,-2 3 0,-1 1 269,-1 4 1,-1 2 0,0 0 0,0 2-463,-2 4 0,-1 1 1,2-2-1,0 1 401,-1 2 1,-1 0 0,3-3 0,-1 0-42,0-1 0,0-1 1,3-5-1,1-1-138,2-2 0,1-1 1,1-3-1,0-1 42,-6 18 1,2-5 46,1-4 0,4-5 49,-2-2 0,4-3 447,3-6 1,-1-2-424,4-1 1,-3-4 321,3 2 0,-1-3-960,4-1 825,0 0 0,5-3 1,0-2-1</inkml:trace>
  <inkml:trace contextRef="#ctx0" brushRef="#br0">15543 10993 8016,'0'-14'-1249,"0"4"937,0-2 0,0-2 249,0 2 1,4-4 504,2 0 0,6 2 656,4-2 0,2 2-427,4-1 0,1-2-231,5 5 1,1-3 54,1 2 1,-2 4-193,0 3 1,-6 5-288,-6 1 0,-7 5 100,-6 7 1,-2 3-72,-1 3 0,-7 5-410,-2 1 0,-7 3 228,1 1 1,-3-1-257,0 1 0,3-3 143,-1-1 1,1-2 51,-4 2 1,5-4 246,2-2 209,-3 1 1,8-9-182,-2 2 1,7-5 68,2-4 1,5-2-56,7-1 0,3 1 97,3 2 0,2-1-167,1 4 1,0 0-157,3 3 0,-3 1-21,0-1 1,-2 3-12,-4 0 1,-2 2 88,-7-2 0,-2-2 56,-4 3 0,-1 0-10,-2-1 1,-7 1 93,-5-4 0,-3-3 214,-4 0 1,3-1 3,-3 1 1,-2-2-142,0-4 1,1 0-359,2 0 1,2 0 114,4 0 0,2 0-783,3 0 1,5-1 388,2-2 1,3-2-40,3-4 537,6 0 0,16-5 0,6-2 0,4-1 0,0-1 0</inkml:trace>
  <inkml:trace contextRef="#ctx0" brushRef="#br0">16152 10937 8016,'0'-13'0,"3"-1"-331,0-1 1,1 3-202,-1 6 3153,-2-3-1851,3 8 1,-5 2-413,-2 9 1,-2 6-171,-4 6 1,0 3 0,-1 0 0,-2 5-15,0 0 1,2 5-133,0-1 1,6-2 42,-5-1 1,6 1-214,0 2 0,2-1-200,1 1 0,4-8 117,2-2 1,6-7-58,4-5 1,1-2 70,2-1 1,3-3-144,3-3 1,-2-3-216,2-3 0,-3-3-1033,2-3 1588,-3 0 0,-6-11 0,0-6 0,0-2 0,-1 0 0</inkml:trace>
  <inkml:trace contextRef="#ctx0" brushRef="#br0">16244 10983 8016,'-4'-14'0,"-2"2"0,2-2-189,1 2 1,9 0-256,3 2 1,7 4 446,-1 0 0,3 3 418,4-3 0,-3 4-1334,3-1 913,2 2 0,7 5 0,7 1 0</inkml:trace>
  <inkml:trace contextRef="#ctx0" brushRef="#br0">16170 11140 8016,'-9'-4'0,"4"2"381,2-4 184,2 4 1,5-5-222,2 4 1,7 0 17,6 3 0,3 0-1179,6 0 0,1 0 458,2 0 1,1 0 358,5 0 0,7-2 0,7-1 0,-15 2 0,0-1 0,0 0 0</inkml:trace>
  <inkml:trace contextRef="#ctx0" brushRef="#br0">16899 10919 8016,'-3'-10'0,"0"1"0,-4 3 123,1 0 0,1 4 305,-1-1 1,3 2 22,-4 1 0,2 5-86,-1 4 0,-1 4-96,4 6 1,-3 3-84,3 3 1,-1 2-1,1 0 1,2 2-62,-3 2 0,3 0-173,1 6 1,0-7-149,0 4 1,0-4-509,0-2 0,-1-4-453,-2 1 0,2-9 452,-2 0 1,1-5 704,-1-2 0,2-12 0,-3-3 0</inkml:trace>
  <inkml:trace contextRef="#ctx0" brushRef="#br0">16715 10993 8016,'-9'-23'0,"3"3"-387,-1-1 0,6 2 82,1 4 1,5 2 1284,8 4 1,1 0-482,5 3 1,3-1-365,3 4 1,2 0-296,4 3 0,-2 1-507,2 2 0,-6 5 414,0 4 253,-5 1 0,-5 29 0,-7 8 0</inkml:trace>
  <inkml:trace contextRef="#ctx0" brushRef="#br0">16660 11362 7892,'-6'0'2562,"3"0"-2091,6 0 1,7 1-29,5 2 0,3-1-313,4 4 0,2-4-228,3 1 0,4-2-436,0-1 0,4 0 534,-1 0 0,2-15 0,4-7 0,5-1 0,-1 0 0</inkml:trace>
  <inkml:trace contextRef="#ctx0" brushRef="#br0">15644 9562 8026,'-4'-5'0,"-1"-2"0,-4 4 0,0-4-302,-1 4 0,1-3 375,0 3 0,-1-1 360,-3 1 1,3 2-153,-2-2 1,5 2-57,0 1 1,4 0 331,-3 0-324,4 0 0,0 0-230,8 0 0,6 0 78,9 0 1,9 1 55,10 2 1,7-2-88,-18 0 1,0 1-1,2-1 1,1-1-387,3 0 1,1 0 0,2 0 0,1 0 338,5 0 1,1 0 0,1 0-1,1 0-396,4 0 1,0 0 0,0-1 0,1-1 353,-16 1 1,0 0 0,0 0 0,14-1 0,-1 1 14,2 1 1,0 0 0,-3 0 0,-2 0-366,-1 0 0,0 0 0,-2 0 1,1 0 239,-2 0 0,-1 0 1,-6 0-1,-2 0-204,-3 0 1,-1 0 0,18 0 61,-13 0 1,-6 0 380,-7 0-417,-10 0 0,-3 1 1415,-11 2-1088,-7-2 0,-16 11 0,-8-2 0</inkml:trace>
  <inkml:trace contextRef="#ctx0" brushRef="#br0">17259 9959 8125,'-1'-9'0,"-2"-1"0,2 1 0,-2 0 0,2 3 0,1 0 0,0 2 295,0-2 0,4 3-61,2-3 0,3 4-119,0-1 0,4 2-101,3 1 0,5-3 5,4 0 1,1 0 106,2 3 1,0 0-117,0 0 1,-1 0 11,1 0 0,-6 1-162,-3 2 0,-3-1 106,-6 4 1,1 0-61,-5 3 1,-2 1 122,-1-1 1,1 1-7,-1 2 0,0 0 105,-3 3 1,0-1-101,0 2 1,0 4 16,0-1 0,-1 3 65,-2 3 0,2 0 133,-2 5 0,-1 0-108,1 1 1,-3 3 9,3 6 0,-1-2-157,1 2 0,2 2 121,-2 1 0,1 3 82,2 3 1,0 1-346,0 3 1,0-25 0,0 1 226,0-1 0,0-1 0,0 3 0,0 0-7,0 1 0,0 0 0,0-1 1,0 0 2,0 2 0,0 1 0,0-1 0,0-1-34,0-1 0,0-1 1,0 0-1,0 1-81,0 0 0,0-1 0,0 22-218,0-2 1,0-3 286,0-6 1,-1-3-94,-2-3 0,-2-8 20,-4-2 0,-3-3 179,-1-3 0,-3-2-130,1-1 1,-3-4 369,0 2 0,-1-3-869,1-1 1,-1-3 50,1 0 1,-2 1-452,-1 2 0,0-3 342,-3 0 1,-2 0 557,-5 3 0,-5-2 0,-6 0 0,-4 0 0,-1 0 0</inkml:trace>
  <inkml:trace contextRef="#ctx0" brushRef="#br0">9442 10319 8070,'5'-5'-53,"-1"-4"1,-5 7 9,-2-4 0,-2 4 124,-4-1 0,2 2 85,-3 1 0,3 0 31,-5 0 1,1 0-16,-2 0 1,2-1 3,-4-2 0,-1 2-78,-2-2 0,-1 2-154,1 1 0,2 0 119,1 0 0,0 0-197,-4 0 1,1 0-38,-1 0 1,4 1 132,0 2 0,2-1-35,-2 4 1,4-3 43,-2 3 1,4-3 179,3 4 1,-1-4-38,4 3-54,0-4 101,3 6 0,0-6 506,0 4-189,0-4-364,4 7 1,0-4-31,2 4 0,1-3-44,-4 0 0,1 3-15,-1 4 0,-2 3 55,2 0 1,-2 2 2,-1 4 0,0 5 45,0 7 1,-4 7 122,-2 5 1,-2 6-423,3-24 0,1 2 1,-1 1-1,1 1 226,-1 2 1,0 2 0,-1 2 0,-1 0-336,-1 5 0,1 0 0,-1-1 1,1 0 348,0 1 1,-1 1 0,1-2 0,-1 0-129,1-1 1,-1 1 0,0-1 0,0 1-16,1 0 0,1-1 0,1-5 0,1 0-191,1-2 0,0-1 0,1-2 0,1-1 200,-2 1 0,0-1 0,1-1 0,1 0 6,-2 0 0,0 0 0,-1 20-71,-2-2 0,3-7 155,-3 0 1,0-2 130,-3-2 0,4-3 349,1-2 0,0-5-438,1-2 0,0-6 579,3 0 0,4-2-759,2-1 0,4-3 510,2-6 0,2 3-542,5-3 1,2-2 294,1-1 0,4-2-206,-2-1 1,6 0-21,1 0 0,0-1 18,0-2 1,-1 1 11,4-4 0,-3 3 17,2-4 1,1 4 59,3-3 1,-3 3-744,0-3 0,0 3-167,3-3 0,-6 4 53,-3-1 1,0-1 815,-4 0 0,-5 1 0,-2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definitions>
  <inkml:trace contextRef="#ctx0" brushRef="#br0">3027 1268 7842,'5'0'-118,"-1"-1"177,-4-2 0,0 1 117,0-4 1,0 3 50,0-3 1,0 3 5,0-3 0,0 3 9,0-3 1,1 1 81,1-4 0,-1 3 364,2 0-427,-2 0 0,-1 0-59,0 0 179,0 4-191,0-1 1,0 4-8,0 1 1,0 6-88,0 4 0,-3 7-7,0-2 1,-3 7-152,0-1 0,-1 4-401,1 2 1,-2-2 266,2 3 1,1-6-429,0-1 1,3-3 140,-1 1 0,2-7-606,1-2 561,0-2 528,4-5 0,12-21 0,8-8 0</inkml:trace>
  <inkml:trace contextRef="#ctx0" brushRef="#br0">3238 1180 7842,'-6'-1'473,"0"-2"360,4 2 1,-3-3-242,2 4 0,2 1-110,-1 2 0,1 3-260,1 5 0,0 3-153,0 4 1,0-1 19,0 1 0,0 3-198,0 3 1,0-2-103,0 2 1,0-4-488,0 4 1,0-5-437,0 2 1,0-4-213,0-2 1346,0-2 0,11-32 0,4-6 0</inkml:trace>
  <inkml:trace contextRef="#ctx0" brushRef="#br0">3414 1197 7842,'3'-6'186,"0"0"0,0 4 361,-3-4 1,1 4 301,2-1-316,-2 2 0,3 6-73,-4 3 0,0 2-117,0 5 0,-3 0-123,0 2 0,-1 4-37,1-1 1,1 2-340,-4-2 0,4 0-73,-1 3 0,-1-3-413,1 0 1,0-4 60,3-1 1,0-5-439,0 2 0,1-5 1019,2-1 0,14-47 0,-5 16 0,-1 0 0</inkml:trace>
  <inkml:trace contextRef="#ctx0" brushRef="#br0">3493 995 7878,'-8'-9'290,"2"0"0,-6 0 460,3 1 0,3 3-328,0 2 1,4 1 72,-1-1-554,2 2 1,1-2 123,0 6-65,0 2 0,-4 15 0,0 4 0</inkml:trace>
  <inkml:trace contextRef="#ctx0" brushRef="#br0">3256 1004 7878,'-10'-4'585,"-2"-2"0,2 1-153,-1-1 0,4 3 45,1-3 1,3 3 290,-3-3-254,4 4-762,-2-1-327,4 3 0,1 0 517,2 0 58,-2 0 0,3 7 0,-4 3 0</inkml:trace>
  <inkml:trace contextRef="#ctx0" brushRef="#br0">3044 995 7944,'-8'0'0,"-4"-1"0,0-2 0,-4 1-349,2-4 0,1 3 432,1-3 0,5 3 767,2-3 1,3 4-855,-1-4-540,2 4 1,2-2 148,2 4 395,2 0 0,11 4 0,3 1 0</inkml:trace>
  <inkml:trace contextRef="#ctx0" brushRef="#br0">2816 1056 7944,'-12'3'0,"0"0"0,-4 4 236,2-1 1,-3 1 30,0-1 1,3 4 74,2-1 1,-1 6-61,2 0 1,0 2-1,5 4 1,-1 4-115,4 4 1,0 6-124,3 0 1,0 0 16,0 3 0,4-3 112,2-2 0,6 1-770,3-2 0,4-3-47,2-2 1,3-2 642,0-4 0,5-13 0,6-3 0,3-2 0,-1 1 0</inkml:trace>
  <inkml:trace contextRef="#ctx0" brushRef="#br0">3766 1048 7873,'0'-9'0,"0"0"0,0 0 1426,0 0-596,0 4 0,1 3 718,2 4 1,-1 3-859,4 4 1,-1 5-80,0 3 1,3 2-295,-2 5 0,-1 3-200,1 5 0,-4 0-13,1 4 1,-3 1-232,-3 7 1,-3-19 0,-1 2-169,-2 0 1,-2 1-1,-2 2 1,0 0-358,-1 1 1,-1 0 0,-1-3 0,0 0-127,-3-1 0,-1-1 0,2-1 0,-1-2 154,-1-2 1,-1-1-1,-12 10-883,1-9 1507,7-6 0,-2-10 0,3-5 0,1-5 0</inkml:trace>
  <inkml:trace contextRef="#ctx0" brushRef="#br0">5121 1514 8142,'0'-9'950,"0"0"1,5-3-361,4-3 0,4-3-90,8-2 0,-1-1-257,3-5 1,0 1-125,4-4 1,-2 1-352,-1-2 0,0 2-118,-3-4 1,-2 6-837,-4 0 0,-2 9 32,-5 3 308,-3 3 1,-5 7 369,-6 4 0,-5 8 476,-4 7 0,-4 2 0,-2 4 0,0 0 0,4 3 0,3 0 161,2-3 1,3 0-123,0 0 0,1-6 849,2 3 1,2-3-365,4-1 1,4 0 307,2-2 0,6-3-297,2 3 1,3-3-156,1-3 0,-1 2-200,1-2 1,-3 1-81,-1 2 1,-2-3-59,3 0 0,-4-3-234,4 3 0,-4-4-551,0 1 0,-1-2 351,-1-1-1,1 0-416,2 0 1,-3-1 258,3-2 1,-5 1 85,-1-4 1,0 3 236,2-3 1,-2 1 54,0-1 230,-4-2-32,6 7 1,-6-2 720,4 3-572,-4-4 0,6 3 293,-3-2 1,0 2-68,1 1 0,-3-3 83,3 0 0,0-4-139,3 1 1,-2-2 14,-1 0 0,2-4-106,-2 0 1,2-4 5,1 2 0,-2-3-223,-1 0 1,1-4 121,-4 1 0,1-1-208,-1 3 1,-2 5-20,2 1 1,-2 5-10,-1 1 0,-4 4 74,-2-1 0,-5 7-99,0 5 0,-2 4-22,1 4 1,1 5-223,-3 1 0,3 0-86,-1 0 0,2 1 147,2 2 1,3-2-92,2-1 0,2-3 184,1 0 0,4-5 260,2-3 1,5-7-109,4-2 0,6-3 116,2-3 0,2-3 18,2-9 1,0-1 211,3-7 0,-3-1-250,2-2 1,-2 0 110,-4-1 1,-1 1-407,-5-1 1,-4 2 78,-4 1 0,-1 7 12,-5 5 1,-2 3-32,-3 3 0,-3 3 22,-4 3 1,-1 6 46,-2 3 1,3 6 46,-3 0 0,3 1 147,3 2 1,-1-4 18,4 1 1,0-3-9,3 3 1,0-4-71,0 4 0,3-4 81,0 0 1,5-4-36,1-1 1,0 0 146,2 3 1,-1-3-5,-1 0 1,0-5 512,0 2 125,-4 2-506,-2 0 0,-3 4-120,0 0 1,-3-3-69,-3-1 1,-2-2-143,-1 3 0,0-3-236,0 3 0,1-4-624,-1 1 0,0-2 131,0-1 1,4-2 712,2-4 0,13-15 0,7-7 0,0-5 0,0 0 0</inkml:trace>
  <inkml:trace contextRef="#ctx0" brushRef="#br0">6071 1241 7853,'9'0'1322,"-4"4"-853,-2 2 0,-3 3 181,-3 2 0,1 0-226,-4 4 0,0 1-48,-2 4 1,0 0-157,2 3 1,-1-2 0,4 2 0,0-4-214,3-2 1,4 0-109,2-5 0,3-2-72,3-4 0,2-2-295,7-4 0,1-5-169,5-4 1,-2-3 261,-1-6 1,1-3 79,-2-3 1,0-1 58,0-2 1,-4 1 168,-1 0 0,-2-1-3,-4 1 0,0 2 234,-4 1 1,-3 7 77,-2 2 1,-3 4 282,-3 4 0,-2 2-41,-3 4 0,-1 1-142,0 2 0,0 3-37,0 5 0,0 4-172,-3 6 1,2-2-226,-2 5 0,4-4 73,2 4 1,-1-4-213,4 4 1,0-5 65,3 2 1,0-3-122,0 0 0,4 0 91,2-1 1,6-6 100,2-2 1,4-6 118,2 0 1,0-3-110,3-3 1,-2-6 8,2-6 1,1-2 25,2-4 1,-1-2-160,1-7 1,-2 2 127,2-4 0,-1-1-18,-4-2 1,0-5-226,0-4 1,-6 3 245,-1-3 0,-4 7 190,-4 2 1,-2 7 211,-4 8 0,-1 6 268,-2 5 0,-2 4-208,-4 5 1,-1 2 162,-1 4 1,-2 2-310,-2 10 0,2-2-35,1 8 1,1 0-243,-3 5 1,6 0-171,-1 3 0,2-1-298,-2 2 0,4 1-21,2-2 1,2 1-432,1 0 0,5-4 304,4-6 1,4-1 266,4-4 1,5-6-83,1-3 0,3-5 101,0-7 1,5-7 367,1-7 0,-15 0 0,0-3 0,1-3 0,-1 0 0</inkml:trace>
  <inkml:trace contextRef="#ctx0" brushRef="#br0">7004 1100 7853,'13'-35'-530,"-4"0"-66,0 0 0,-5 7 1760,-4 5 0,-1 7-455,-1 5 0,-3 2 94,-4 3 0,0 2-121,0 4 0,0 2 89,1 4 0,0 1-283,2 7 0,-2 2-63,2 4 0,1 4-190,-1 5 1,4 0-40,-4 3 0,3 0 29,-3 3 0,3 1 0,-3-1 0,1-2-346,-1 2 1,-1-4 172,5 4 1,-4-6-1692,3 0 1,-3-1-1639,3-2 3232,0-3 0,11-25 0,2-10 0</inkml:trace>
  <inkml:trace contextRef="#ctx0" brushRef="#br0">6846 1285 7895,'-13'-4'462,"3"2"57,-1-4 1,4 4-25,1-4 0,4 3 1149,-1-3-1060,6 4 1,6-5-184,5 4 0,8-3-532,4 3 1,5-3 177,4 4 1,3-5-3325,0 1 3249,4-2 0,-9 0 0,2-1 0,4 0 0,0 0 0</inkml:trace>
  <inkml:trace contextRef="#ctx0" brushRef="#br0">7497 1250 7797,'-18'-5'0,"1"-3"91,-1 2 0,1 0 238,-1 0 0,0 2-64,1 4 0,-2 1 95,-1 2 1,1 3-117,-1 5 1,1 4 0,1 5 0,1 0 46,-1 4 0,6-2-68,3 1 0,1 3-201,5-3 1,0 0 78,3 0 1,4-6-350,2 1 0,3-8 111,2-1 1,3-1-37,4-5 0,-1-1-81,1-5 0,3-3-134,3-6 1,-2-1 88,2-5 1,-5-1 99,2-1 0,-6 0-92,0-3 1,-1-1 339,1-2 0,-3 3 505,-3 3 0,-4 1-339,-2 2 0,-2 3 288,-1 2-22,0 6 1,-4 4-152,-2 4 0,-2 7-344,-1 6 0,5 5-135,1 0 0,-1 4-171,1 0 0,0-2-60,3 2 0,4-2-294,2 2 0,1-3 234,2-3 1,4-3-526,2-1 965,1-7 0,10-15 0,5-7 0,2-5 0,0 1 0</inkml:trace>
  <inkml:trace contextRef="#ctx0" brushRef="#br0">7761 1356 7845,'-9'3'0,"-3"2"0,1 4 0,-2 0 811,1 0-364,3 0 1,-4-2-20,4-1 0,4-1 186,2-2-257,2-2 1,1 2-173,0-6 1,4-2-70,2-4 1,5 0-121,0-3 0,6-2 89,1-3 1,0-4-98,6 1 1,-5-1-99,2 3 0,-3 5-63,0 1 1,0 2 84,-1 1 0,-3 2 0,-2 1 0,-3 6 30,0 6 0,-1 6-3,-2 6 0,1 3-200,-4 6 0,1-1 58,-1 1 1,-2-1-106,5 0 1,0-4 67,3-5 0,1-3 118,2-5 0,-2-4-8,5-2 0,0-7-13,2-5 0,-2-5 63,0-6 0,-1-1 169,4-5 1,-5 1 114,-1-4 1,2-2-63,1-1 1,-2-4-210,2-2 1,-3-1 131,2-2 1,-4 3 460,-1 6 0,-1 5 95,-5 7-106,0 9 1,-4 5-86,-2 12 0,-2 5 27,-4 9 1,3 3-336,0 3 1,0 4-229,-2 3 0,2 2-366,0 3 1,0-2 365,-3 2 1,1-1-478,3-2 1,-2 0 210,4 0 0,0-5 266,3-3 0,0-9-56,0-6 0,4-6 296,2-3 1,2-6 88,4-3 1,0-6 372,5-2 1,0-7-235,7-2 0,-4 0-39,4 0 1,-2 3-352,1 0 0,3 2 125,-3 3 1,2 4 191,-2 5 1,-5 2-233,-6 4 1,-3 4-55,0 2 1,-4 5 6,-2 4 1,-6 2 24,-3 0 0,-6 1 171,-2 0 0,-3-1-233,0 1 0,-4-2-272,1-1 1,-5-1 71,2-3 0,0-4-114,0 2 1,3-6-304,0 0 1,-2-2-1337,2-1 1980,3-4 0,0-32 0,4-12 0</inkml:trace>
  <inkml:trace contextRef="#ctx0" brushRef="#br0">8236 1074 7845,'-6'-10'0,"0"-2"0,5 3 1367,-2-3 1,2 2-535,1 1 0,4 2-315,1 1 1,7-1-295,3 4 0,-2-3-243,2 3 1,3 0-463,2 3 1,3 0 480,0 0 0,1 0 0,3 0 0,5 0 0,1 0 0</inkml:trace>
  <inkml:trace contextRef="#ctx0" brushRef="#br0">9486 1259 8930,'4'-9'426,"-2"0"-152,3 0 0,0-3-61,1-3 1,1-2 13,-4 0 1,3-2 5,-3-1 0,0 1-1,-3-1 1,-4 5 58,-2 3 0,-6 2-78,-2 2 1,-3 3-122,-1 2 0,-3 10 38,-3 4 1,2 6-73,-2 3 0,2 4 3,-2 5 0,3 0-216,3 3 1,5-3 182,1 4 0,6-5-8,3 1 0,2-2-855,1-4 1,4-5 367,2-7 0,2-4 230,1-1 1,2-5 63,1-1 0,4-7 265,-2-4 0,0-6 19,1-1 1,-1 1 106,4-4 0,-3 2-80,-1-2 1,-3 2 43,1-1 0,-3 5 5,-4 4 1,2 1-49,-4 1-103,0 4 1,-3 2-42,0 6 0,0 6-21,0 6 1,3 1-22,0 2 1,1-1-123,-1 1 1,1-3 37,2-1 1,2-2-93,1 3 0,1-6 59,5 0 0,-1-4-65,4-5 0,0-1 98,-1-2 1,4-6 2,-1-5 1,2-7 195,-2-2 0,0-4-100,3-2 0,-3 1 4,0-5 1,-2-2 237,-3-3 0,0-3 61,-3 3 0,-1 4 83,-5 4 0,0 8 264,-3 4 1,-1 6 78,-5 6 1,1 2-232,-3 4 0,2 7-108,-3 1 0,0 10-139,-3 0 0,0 5-270,1 1 0,0 4 28,2 1 0,-2 4 43,2 0 1,-2 0 44,0-1 1,2 2-79,0-5 1,4 1-299,-1-1 1,2-4 259,1 1 1,1-6-691,2-3 0,2-3 68,4-5 1,2-4-223,1-2 0,4-2 251,-2-1 1,4-5-114,2-4 1,-4-1 756,2-4 0,-6-7 0,-1-4 0,3-4 0,0 1 0</inkml:trace>
  <inkml:trace contextRef="#ctx0" brushRef="#br0">9811 1197 7800,'-9'-6'0,"-3"0"0,2 1 0,-2-4 609,6 4 101,3-3 0,4 7-175,1-2 0,6 2 337,4 1 0,7 0-923,-2 0 1,8 0-717,1 0 1,1 0 766,6 0 0,7-8 0,7-3 0,-13 2 0,1 1 0,-1 0 0</inkml:trace>
  <inkml:trace contextRef="#ctx0" brushRef="#br0">10815 1083 7800,'0'-13'0,"2"2"189,1-3 1,3 2 331,-3-3 0,3 4 351,-3 0 174,0 1 320,-3 5-511,0 1-696,0 4 1,0 8-29,0 4 1,-3 3-81,0 3 1,-3 3 15,3 3 0,-3 5-190,3 4 0,-3-2-49,0 1 0,-1-3-263,1 4 0,-2-4-833,2 3 0,0 0 528,0 0 1,-1-6 739,4-5 0,4-30 0,4-8 0</inkml:trace>
  <inkml:trace contextRef="#ctx0" brushRef="#br0">10797 1259 7836,'-4'-8'540,"-2"2"0,2-2-604,1 2 0,-1-1-444,1-2 1,2 3 683,3 0 1,7 3 842,6-3 1,3 3-916,2-3 1,3 4-37,3-4 1,0 1-513,1-1 1,0-2 133,2 2 0,-2-3-27,-1-2 0,1 0 221,-4-4 0,-1 3-30,-2-6 0,-5 2 310,-3-4 1,-4 1-84,-2 2 1,-2-1 680,-4 0 0,-1 2 9,-2 1 0,-2 3 278,-3 6 1,-1 2-555,0 1 0,0 2-108,0-2 0,1 7-210,-1 4 1,0 5-86,0 5 0,3 2 9,0 1 1,4 6 77,0 0 1,1 5-52,1 0 1,0 2-416,0 2 1,0-4-304,0 0 1,0-1 3,0 2 1,0-3-476,0-4 0,0 0 370,0-3 1,-3-1 690,0-5 0,-8-11 0,1-3 0</inkml:trace>
  <inkml:trace contextRef="#ctx0" brushRef="#br0">11915 1197 7918,'-6'0'665,"0"0"1030,4 0-834,-2 0-438,4 0 0,8 0-84,3 0 1,6-1-75,4-2 0,5 1-146,6-4 1,3 4 71,0-4 1,5 3-221,4-3 0,0 3 118,3-3 1,-4 4-214,-5-1 0,-4-1-142,-8 1 0,-6 0-786,-2 3 599,-7 0-21,-2 0 314,-9 0-810,-9 0 888,0-4-448,-4 3 1,4-2 529,0 3 0,0 3 0,1 2 0</inkml:trace>
  <inkml:trace contextRef="#ctx0" brushRef="#br0">15628 3010 6042,'-5'0'0,"1"-4"0,4-1 0</inkml:trace>
  <inkml:trace contextRef="#ctx0" brushRef="#br0">15611 3010 5793,'-5'0'0,"-7"0"0,2 0 0</inkml:trace>
  <inkml:trace contextRef="#ctx0" brushRef="#br0">15567 3010 5936,'-5'0'341,"1"0"162,4 0-452,-4 0 0,3-1 50,-2-2-25,2 2 70,1-3-55,0 0-6,0 3 30,0-3-62,0 0-4,0 3 83,0-3 0,-3 3-53,0-2-9,0 2-20,3-3-24,0 4 49,0-4-59,0 3 260,0-2 0,-1 8-158,-2 1 1,2 5-19,-2-2 0,2 1 93,1 4 1,-3 2-41,1 4 0,-4 4 7,3 5 1,0 3-93,3 3 0,0 4-178,0 2 0,0 0 70,0 3 1,0-3 81,0 3 1,0 0-91,0-3 0,0-2 46,0-1 0,1-2 37,2-4 0,-1-5 35,4-3 0,-4-2 22,4 2 1,-3-3-21,3-3 0,-4-2-5,1-1 1,-2 1-29,-1-5 1,3 1 209,0-3 0,0 0-221,-3 0 76,0-1-272,0 1 26,0-4-296,0 3 131,0-7-1968,0 3 2275,0-12 0,4-21 0,1-13 0</inkml:trace>
  <inkml:trace contextRef="#ctx0" brushRef="#br0">15611 3001 8172,'-9'0'0,"3"0"0,0 0-166,0 0 0,-3 0-161,1 0 0,2 0 260,0 0 0,0 0 139,-3 0 0,3 0 125,0 0-3,5 0-212,-7 0 195,7 0-281,-7 0 145,7 0 1,-2 0-19,6 0 0,2 0 12,4 0 0,-1 1-3,1 2 0,3-2-97,0 2 0,4-2 95,2-1 0,0 0-83,6 0 1,-1 0 43,4 0 1,0-3-14,3 0 0,2-3 16,6 3 1,1-4-196,2 1 1,1 1 195,-4-1 1,4 2-1,-1-2 1,-1-1 3,-2 4 0,1-3 1,-1 3 0,-2-3 0,-1 3 0,-5-1 0,2 1 0,-4 2 31,-1-1 1,0-2 3,2 1 1,2-3 4,1 3 1,2 0 2,-2 3 0,4-3-92,2 0 1,-5-1 118,2 1 1,-2 2 11,3-2 1,1 1-45,4-1 1,0 2-234,6-1 1,-2 0 143,-1-1 1,1 2 43,2-2 0,-5 1-11,2-1 0,-2 2 17,2-2 1,-3 2-11,0 1 1,-7 0 72,1 0 1,-1-3-95,1 0 1,1-1 25,2 1 1,-1 1 1,4-4 0,-3 4 31,4 0 0,-4-2-28,3 1 1,-3-1 126,3 1 0,0 2-334,3-2 1,0 1 231,0-1 0,-4 2-10,-2-2 1,0 2-29,-2 1 1,2 0 45,-3 0 1,-1 0 0,1 0 0,-1 0 15,-4 0 1,-1-3 218,-2 0 1,-6 0-232,-3 3 0,-5-3 163,-4 0-157,0 1 27,-4 2-203,-1 0 1,-5 0-611,-2 0 744,-2 0 0,-39 3 0,18 0 0,-1-1 0</inkml:trace>
  <inkml:trace contextRef="#ctx0" brushRef="#br0">15584 3890 8221,'-4'4'0,"-1"0"0,0-4 0,-1 0 0,3 0-199,-3 0 235,4 0 260,-6 0-119,7 0 245,-3 0-305,12 0 0,-1-3 74,8 0 1,-4-2-58,4 2 1,3-1-182,2 1 1,4 1 108,-4-4 0,5 4-85,-2-1 1,2 2-16,2 1 0,0-3-137,3 0 1,-2 0 99,4 3 0,0 0-110,4 0 1,-1 0 68,0 0 0,1 0-122,2 0 0,2 0 291,4 0 0,0-1-35,0-2 1,-1 2 11,-1-2 1,-2-1 7,-2-2 0,-2 2 112,2 1 1,-2-1-120,-1 1 1,2-3 12,1 3 1,-6-1-25,0 1 1,0 2 30,-3-2 0,4 2-132,-1-2 0,2 2 104,-2-2 0,2 1-38,-2-1 0,1 2 21,2-2 1,-6-1 9,3 1 1,0 0-19,-3 3 1,5-3 0,1 0 0,1-1-31,2 1 1,-1 2-170,1-2 1,-1 0 187,4 0 1,-4-3 9,2 3 0,-3-1-44,-1 1 1,1 2 38,2-2 0,-4 1 5,1-1 0,-2 2 4,2-2 1,-3-1-38,1 1 1,-4 0 42,3 0 0,-3 2 0,0-2 1,-1-1-5,2 1 1,-4-1 183,0 1 1,-2 1-162,-4-4 0,-1 4 49,2-1 0,-4 2-22,-2 1 1,0-3 179,-3 0 0,3 1-156,-3 2 0,2 0 61,-2 0 0,-3 0-36,-3 0 1,0 0-71,2 0 1,-2 0 30,0 0 1,-3 0-238,3 0 0,-3 0 131,3 0 0,0 0-264,2 0 0,1 0 32,0 0 1,1 0-78,1 0 1,-1 0-236,2 3 0,1-2 587,-2 2 0,9-10 0,-1-2 0</inkml:trace>
  <inkml:trace contextRef="#ctx0" brushRef="#br0">18594 1813 8212,'0'-6'-1976,"0"0"2387,0 4-211,0-6 1,0 6 15,0-4 1,0 3-101,0-2 1,0 2 8,0-3 0,0 3-23,0-3 1,1 3 110,2-3-50,-2 4-60,3-6 1,-4 6-82,0-3 136,0 3 0,0-3 167,0 2-310,0 2 0,0-4-4,0 2 1,-1 2 69,-2-2-44,2 2 1,-6 2 2,4 2 0,0 2-20,3 4 0,-3 0-3,0-1 0,-1 5 15,1 2 0,2 1 87,-2 2 1,2 1-57,1 1 1,0 3-1,0 3 0,0 3 9,0 1 0,0 4-1,0 1 0,0-1-77,0 1 0,-1 1-72,-2-4 0,2 2-7,-1 1 0,-2-2 88,1-1 1,0-5 4,3 0 0,0-1-3,0-2 0,0 0 61,0-1 1,0 0-38,0-3 0,-1 0 8,-2 3 0,1-3 3,-4 1 1,1-2 5,-1 2 1,-1-3-61,4 3 1,-2-3 44,2 0 0,0 0-68,3-1 0,0-2 72,0-1 0,0 0-1,0 1 1,0-2-3,0-5 0,1 1 34,2 0 13,-2 0-30,6 0 1,-6-4-222,2 1-53,-2-4-460,-1 2-1758,0-4 2443,-4-4 0,0-40 0,-1 15 0,1 1 0</inkml:trace>
  <inkml:trace contextRef="#ctx0" brushRef="#br0">18682 1848 8247,'0'-5'-2042,"-1"1"2042,-2 4 0,2-4 0,-3 3 0,3-3 0,-2 4 0,2 0 0,-3-4 0,4 3 0,0-2 0,-4 3-454,3 0 593,-3 0 70,0 0-144,3 0-77,-2 0 0,10 3 0,3 2 0</inkml:trace>
  <inkml:trace contextRef="#ctx0" brushRef="#br0">18603 1760 6048,'-5'0'429,"1"-4"-224,4 3 159,0-3-222,0 0-118,0 3 123,0-3-179,4 4 1,-2 0 36,3 0 0,-2 0 1,3 0 1,-3 0-9,3 0 0,3 0 5,3 0 0,3 1 29,0 2 1,3-2-3,2 2 0,4-2 17,5-1 1,3 0-27,6 0 0,-2 0-147,3 0 1,0 0 125,-1 0 0,3-1-3,-3-2 0,0 2 22,-3-2 1,2-1-7,1 1 1,-6 1 45,0 2 0,-3-3-49,-3 0 1,-3 0 55,1 3 0,-6-3-23,0 0 0,0-1 7,-4 1 0,0 2 1,1-2 1,-5 1-3,2-1 1,-2 2 100,-1-2 0,-3 2-169,-1 1-17,-3 0-15,2 0-572,-4 0 515,4 0 0,-2 0-128,4 0-32,-4 4 0,2-2 8,-4 4 260,0-4 0,-4 14 0,-1-2 0</inkml:trace>
  <inkml:trace contextRef="#ctx0" brushRef="#br0">19579 1751 8280,'-4'-5'-522,"3"1"459,-2 0 491,3 3-144,0-6-197,0 6 21,0-3 200,0 0-489,0 3 183,0-3-21,0 12 0,0-1 77,0 7 1,0-2 11,0 3 1,0-4 50,0 4 1,0 0 18,0 2 0,0 5-76,0 1 0,0 4 17,0 2 1,0-1 48,0 5 1,0 0-14,0 5 1,0-2-121,0 2 0,0-1 107,0-2 0,0 0 0,0 0 0,0-4-34,0-1 1,0 0 21,0-1 0,0 2-52,0-2 0,-1-2-20,-2 3 0,1-3-89,-4 0 0,3 3 121,-3 2 1,4-2-115,-1 0 0,2-6 89,1 0 0,0-1-4,0 4 1,0-5 173,0-1 0,0-2-99,0 2 0,0-2 94,0 5 1,0-5-126,0 2 1,0-3 93,0 0 0,0 1-111,0 1 1,0 0-14,0 3 0,0-2-1,0 2 1,0-2-11,0 2 1,0 1-6,0 2 1,0-1-5,0-1 0,1 1-21,2-1 1,-2 0 32,2 0 1,-2-2 78,-1-1 1,1-3-69,2 3 0,-2-3 138,2 0 1,-2 0-81,-1-1 0,0 1 10,0-1 0,-3 1-142,0 0 0,-3-1 113,3 1 1,-1-1-175,1 1 1,2-1 97,-2-3 1,-1 2-19,1-4 1,1 3-11,2 0 1,-1-2-71,-2-2-34,2-1-247,-3-1-356,4-4-969,0 3-619,0-7 2320,0 3 0,8-16 0,1-3 0</inkml:trace>
  <inkml:trace contextRef="#ctx0" brushRef="#br0">18268 3731 7628,'1'-5'-650,"2"2"0,-2 1 1423,2-1-633,-2 2 1,-1-3-91,0 1 1,1 2-191,2-2 175,-2 2 1,4-2-50,-2 0 0,-1 0 15,3 3 1,1 0-41,3 0 1,0-1 59,0-2 1,3 2-4,3-2 0,6 2 118,2 1 0,6-1-93,4-2 0,3 2 141,5-2 0,1-1-338,-17 3 0,0-1 1,0 0-1,1-1 192,1 1 0,1 1 1,-1-1-1,0 0 14,1 0 0,0 1 1,22 0-251,-3-2 0,-6 2 229,-3 1 0,-2 0-95,-1 0 1,0 0 13,-3 0 1,-1-1-77,-2-2 1,0 2 56,3-2 1,-7 2 57,2 1 1,-7-3-9,1 0 0,-1-3 406,0 3 1,-4 0-220,1 0 1,-5 2 128,0-2 1,-2-1 127,-2 1-206,-3 0-72,-1-1-306,-4 3-34,0-3 1,-4 4 34,-2 0 1,-1 3-808,-2 0 965,-4 4 0,-16 6 0,-8 5 0</inkml:trace>
  <inkml:trace contextRef="#ctx0" brushRef="#br0">15910 3626 8207,'1'-6'-181,"2"0"1,-2 3 223,2-3-60,-2 4 0,0-5 11,2 4 113,-2-4 1,3 3 11,-1-1 1,-2 0-7,2 2 0,1 1 85,-1-4 80,0 4-264,1-6 0,-3 6 227,2-4-253,2 4 52,-4-1 0,4 2 112,-2-2-10,-2 2 7,2-3 60,-3 0-43,0 3 129,4-3-97,-3 0 8,3 3-109,-4-3 0,0 3 124,0-2-276,0 2-377,0-3 460,0 12 0,0-2-32,0 6 1,1-2-16,2 2 0,-2 2 170,2 4 1,-2 3 32,-1 2 0,0 7-93,0 2 0,0 3 11,0 3 1,0 3-168,0 6 0,0-2 150,0 2 1,0-2 29,0-1 0,3-1-92,0-2 0,1-2-39,-1-7 0,-1-2 29,4-4 0,-4-2-20,0-1 1,0-6-27,1 1 0,-2-6 58,2 3 0,-2-4-166,-1 1 0,1-6 545,2 0-799,-2-4 247,3 6-343,-4-7-1073,0 3 1293,-4-4 0,-1 0 61,-4 0 1,4-3-3,-1 0 0,3-1 37,-3 1 1,1 1 85,-1-4 1,-1 0-11,4-2 1,-3 1 11,0-2 1,1 5-11,-1-5 0,3 2 119,-3-1 1,3-1 148,-3 0 0,3 3 64,-3 0 114,5 0 0,-6 1-118,4-1 1,0 3 546,3-3-297,0 4-144,0-2-126,0 4-296,0 8 0,0-2 135,0 6 0,3 1 11,0 2 1,4 1-95,-2 2 1,0 0 22,1-1 1,0 1 6,3-1 1,0 0 55,-1-2 1,1 0-7,0-3 0,0 0-6,0-3 0,2-4-16,1-2 0,1-3 66,-1 0 1,1-4-49,5-5 1,-3-4-33,3-5 1,-2-2-22,4-1 1,-1-3-18,-2 1 0,-3 1 34,-2 1 0,-2 1-15,-2 2 0,0 0-15,-2 6 18,-2 4 140,-4 4 1,-1 4-199,-2 0 1,-2 4-154,-4 2 1,1 5 153,-1 1 0,0 2-15,0-2 0,0 4-5,1-2 0,-1 0-146,0 1 1,0-5-10,0 2 0,2-1-247,1 1 1,-2-5-778,2 5 1261,2-8 0,0 4 0</inkml:trace>
  <inkml:trace contextRef="#ctx0" brushRef="#br0">15971 4989 8125,'-3'-8'-356,"1"-1"1,-1 3 635,3 0 0,-3 3 1426,0-3-987,0 4-687,3-2-38,-4 4 1,3 7 136,-2 2 0,2 7 68,1 1 0,-3 5-19,0 4 1,0 2-94,3 1 0,0-1-39,0 5 1,0-1-148,0 3 0,0-4 102,0-1 1,0-4-140,0-2 1,0-4-63,0-5 121,0-3-131,0-7 186,4-1 0,-3-5 4,2-2 1,-2 1-15,-1-3 0,0-5 0,0-5 1,0 0-64,0-2 0,0-2 74,0-4 1,0-7 34,0 1 0,3-1-24,0-2 1,4-1 1,-1-2 1,1 0 14,2 0 0,3 3 3,0 3 1,2 3 62,-2 2 0,5 3 149,0 3 0,1 4-10,2 3 0,-2 4 142,-3 1 0,0 4-210,-3-1 0,0 3 33,-3 3 1,-4 2-230,-3 4 1,-1 0-54,-1 3 0,0-1-118,0 4 0,-3-4 124,-3 4 1,-3 0-73,-3 2 1,1-2 63,-3 0 1,2-5 45,-3 2 1,4 1 1,-4-1 1,1-1 14,0-2 1,-2-3-330,4 0 1,-3-3 112,4 3 0,-1-4 260,3 0 0,0-24 0,1-7 0</inkml:trace>
  <inkml:trace contextRef="#ctx0" brushRef="#br0">19729 3159 7446,'-5'0'991,"1"0"-661,4 0-188,-4 0 52,3 0-29,-3 0 37,4 4-82,4-3 1,4 3-37,4-4 0,8 0 28,4 0 0,7-1-124,10-2 0,6 1-238,-18-1 0,1 0 0,1 1 1,0-1 219,4 0 0,1 0 0,1 0 1,0 0 27,1 1 1,0 1 0,-3-2 0,0 0-73,-3 1 1,0 1 0,-3-1 0,-1 1-94,19 1 1,-4 0 12,-8 0 0,-5 0-11,-3 0 1,-9 0-559,-6 0 281,-2 0 383,-5 0 0,-2 0 706,-6 0 1,-2 0-681,-4 0 1,-3 0 125,1 0 1,-5 1-182,1 2 0,1-2 24,-4 2 1,5 1-304,-4-1 0,1 2 367,-1-2 0,-10 1 0,-3-1 0,-3 0 0,-1-1 0</inkml:trace>
  <inkml:trace contextRef="#ctx0" brushRef="#br0">19843 3054 8202,'0'-13'0,"0"3"-408,0-2 1,0 2 323,0-2 0,0 5 1086,0-2-689,0 6 0,-1-1 64,-2 4 1,0 1-289,-3 2 1,-5 2-226,2 4 1,-3 3 122,1-1 0,-3 5 84,-4-1 0,1 1 36,-1 2 1,-3 0-58,-3-1 1,2 1-37,-2-1 0,5 1 78,-2 0 0,3-4 33,0 1 0,2-4 226,5 0-258,-1-5 0,12-1-37,0-2 1,4-2 24,5 2 1,3-2 159,3-1 0,4 0-82,2 0 0,3-1-43,0-2 1,-3 2 6,0-2 0,0 2 13,0 1 1,0 1-662,-4 2 1,-2-1 264,-1 4 0,-2 0-2474,3 3 2734,-4 3 0,1 21 0,-3 10 0</inkml:trace>
  <inkml:trace contextRef="#ctx0" brushRef="#br0">20134 3441 8202,'-5'-4'-456,"-3"2"319,2-4 1,-2 4 909,0-1 0,-1 2-226,0 1 0,-1 1-522,-2 2 1,3 5 30,-3 4 0,1 3-1,-1 0 1,6 2-5,-3 4 1,6-2-134,0 1 1,2-1 146,1-2 0,4-3-187,2-2 0,2 0 23,4 0 1,2-4 132,4-5 1,-1-2-64,1-1 0,0 0 53,3 0 1,-4-3-181,1 0 0,0-4 36,-4 1 0,0-2 36,1-4 0,-5 2 71,2-2 1,-5 3-9,-1 0 1,-4 0 379,1 0-222,-2 4 127,-1-3-235,0 7 1,-3 1 13,0 6 0,-4 2-38,1 1 0,2 3-16,1-1 0,-1 4-40,1-3 1,1 2-163,2-2 1,0 3 127,0-3 1,3-1 84,3-2 0,2-4-1,1-2 0,1 1 21,1-1 0,2-1 14,2-5 1,1 1-18,-1-4 1,2-3 21,0-3 0,-3 0-3,-2 0 0,0 1-2,0-3 1,0 2 54,-3-3 0,-3 4 93,-1 0 719,-3 1-268,2 1-321,-4 4 0,-1 2-212,-2 6 1,2 6-16,-2 6 0,0 2-126,0 4 1,-1 1 82,1 5 0,2 3-11,-2 2 0,2 3-14,1 0 1,-3 3-210,0 0 0,-1 4 254,1-1 1,1-2-121,-4-1 0,3-5 88,-2-4 1,0-2 32,-1 0 1,-2-9 17,2-3 0,1-5 97,-1-4-106,1-3 1,-4-3 51,0 0 0,0-3 213,0-3 1,-3-2-204,-3-1 1,1-4 12,0-1 0,0-3-124,-1-1 1,3 0-11,3-3 0,1 3-79,2-3 0,2 3 94,4 0 1,1 3-153,2 1 1,2 3 73,4-1 0,3 2-752,3 2 1,5 2-74,0 0 0,2 4-360,-2-1 0,-1 2 1235,1 1 0,7 16 0,0 3 0</inkml:trace>
  <inkml:trace contextRef="#ctx0" brushRef="#br0">18664 1443 8209,'-5'0'-434,"-2"-1"398,4-2 274,-3 2 1,1-4-34,-4 2 0,3 2 170,0-1 75,0 1-223,-2-3 1,2 3 82,0-2-270,4 2 1,-1-2-17,6 0 1,3 0 83,5 3 1,4 0-158,6 0 0,2 0 99,6 0 1,8-3-106,7 0 1,5-1-152,-22 3 1,1-1-1,1 1 1,0 0 141,2-2 0,0 0 1,1 2-1,1-1 18,1 0 0,0-1 1,-1 1-1,1 2-64,1-2 0,0 1 1,-3-1-1,0 0 69,0 0 0,0 1 1,0-1-1,-2 1-9,-2 1 0,0 0 0,0 0 0,1 0-197,-1 0 1,-1 0-1,19 0 191,-2 0 1,-10 0-76,-4 0 0,-7 0-14,-2 0-423,-7 0 332,-5 0 966,-5 0-581,-16 0 0,6 0 205,-9 0 0,4 0-323,2 0 0,0-1 29,-3-2 0,2 2-43,-2-2 1,3 1-11,0-1 1,-1 1-4,-2-4 0,4 3-17,-3-2 0,6 0 63,-4-1 0,3-2 136,0 2 0,-1-2 55,4 0 1,1-1-48,2 0 1,0 0 31,0 0 1,2 4-44,1-1 0,4 0 24,-1-3 0,2 4-84,1 2 1,2 2-6,1 1 1,0 0-160,-3 0 1,-3 4 90,-1 2 0,1 5-147,3 0 0,-4 5 46,-2-1 1,-2 4-91,-1 2 1,-1 0-68,-2 0 1,-3-2-310,-6 5 1,2-5 275,-5 2 0,3-2-36,-2-2 0,3-3 277,-1-2 0,6-10 0,2-3 0</inkml:trace>
  <inkml:trace contextRef="#ctx0" brushRef="#br0">20125 1329 8242,'0'-9'0,"-3"-3"89,0 1 0,0-1 129,3 3 0,0 0 469,0 0 581,0 4-1021,4 2 0,-2 7-209,4 5 0,-1 4-4,1 5 0,0 3 135,-3 3 1,3 1-145,-3 1 0,4 5 106,-1 1 0,-1 2-154,1 1 1,-3-2-33,2-1 1,1-4 115,3 2 0,0-5 92,0-4 1,-3-5-13,-1-7 1,1-4 5,3-2 1,-3-3-39,0-3 0,0-3 133,3-6 0,-1-1-171,1-5 1,1-3-5,2 1 0,-2-5-18,5 2 1,-3-3-173,2-4 1,0 3-59,1-2 1,0-2-249,-3 2 0,1 0 58,-1 2 0,-6 8-159,3 1-738,-6 6 796,1 3 0,-4 7 62,0 4 1,-4 6-124,-2 4 533,-1 4 0,-14 29 0,9-17 0,1 0 0</inkml:trace>
  <inkml:trace contextRef="#ctx0" brushRef="#br0">20495 1654 8242,'0'-8'-187,"0"2"-432,0 0 2325,0 0-566,0-3-178,0 4-332,0 1-524,0 12 0,0 2 12,0 8 1,-1 0-120,-2 3 1,2-3 82,-2 3 0,2 0-226,1 0 0,0-1 6,0-2 0,0 0-102,0-1 0,3 0-499,0-3 0,0 2 317,-3-4 1,0 0-564,0-4 1,0-2 984,0 0 0,0-27 0,0-5 0</inkml:trace>
  <inkml:trace contextRef="#ctx0" brushRef="#br0">20503 1786 8213,'0'-8'0,"0"2"-231,0 0 0,0 3-338,0-3 1,4 3 1189,2-3 1,3 3-189,3-3 1,1 4-462,5 0 0,0 0-131,-1-1 1,1 2-117,-1-2 0,-2 1 199,0-1 1,-5-1 49,2-2 0,-3-5-11,-3 3 1,-2-3-61,-4 2 1,0-3 294,0 0 0,0 1-76,0 2 0,-4 0 370,-2 0 1,1 2-65,-1 1 1,0 2 7,-2 4 1,2 0-132,0 0 1,3 1-41,-3 2 0,3 3-197,-3 5 1,4 2 108,-1 2 1,-1 2-282,1 1 1,1-1-109,2 4 1,0-2-102,0-2 1,0 1-75,0-1 1,0 1-273,0 0 1,0-1 240,0 1 418,0-5 0,-12 0 0,-3-4 0</inkml:trace>
  <inkml:trace contextRef="#ctx0" brushRef="#br0">20292 1197 8283,'-9'0'-1116,"1"0"1,-1-3 1767,0 0 0,3-3-88,0 3 0,4-1 63,-1 1-268,2 2-311,1-7-39,0 7 0,1-2 121,2 3 1,3-3-191,6 0 1,2 0 7,3 3 0,2 0-329,1 0 1,0 0 380,3 0 0,20 0 0,-17 0 0,-1 0 0</inkml:trace>
  <inkml:trace contextRef="#ctx0" brushRef="#br0">18559 1144 8272,'-9'9'0,"0"0"-974,0-5 745,4 0 751,1-4 741,4 0-1127,4-4 0,-2 1 23,4-3 1,-3-2-148,3 2 1,-1-2 74,1-1 0,1 1-6,-1-1 0,2-3 10,1 0 0,4-4-6,1-2 1,1 0-95,3-6 0,2-3 62,9-6 1,-11 16-1,0-2-298,2-1 0,1-1 0,2 1 1,1-1 258,0-2 1,2-1 0,0 1 0,0 1-55,2 0 0,0 0 0,-1 2 0,0-1 41,1 0 1,0 1 0,-2 3-1,1 2-55,0 0 0,-1 0 0,1 2 0,0 0 31,1 2 1,0 2-1,-1-2 1,0 1-11,3 1 0,-1 0 0,1 2 0,0 1-43,2 0 0,0 0 0,3 0 1,0-1-260,1 1 1,1 1 0,1 0 0,1 1 314,-1 0 0,0 2 0,2 0 0,-1 1 16,0-2 0,1 0 1,0 2-1,-1 0 2,1-1 1,-1 1 0,1 2-1,0 1 3,2 1 0,-1 0 1,-5 1-1,-1 1 7,-1 0 1,-1 2-1,-2-1 1,-2 2-195,-2 2 1,-1 1-1,2 0 1,0 0 168,0 2 0,-1 1 0,0-1 0,-2 0-45,-1 0 1,-1 0 0,-1 1 0,0-1-151,19 13 0,0-2 232,0-1 1,-3 0 6,6 0 0,-4-1 132,1-5 1,-4 1-116,1-1 0,-9 1 492,-2 0 1,-7-5-445,1-1 1,-3 1 595,0-2 0,-4 1-711,-3-3 0,-4 0 493,-1 0 0,-3-1-626,3 1 0,-3-1 296,3-2 0,-4 2-364,1-2 1,0-2 156,0 2 1,0-3-314,-3 3 80,4-4-339,-3 2-176,3-4 815,-4 0 0,-16-4 0,-3-1 0</inkml:trace>
  <inkml:trace contextRef="#ctx0" brushRef="#br0">21260 906 8305,'-9'4'-858,"0"-2"643,1 4 1,0-3 234,2 3 1,1 0 252,2 3 1,2-1 403,-2 1 1,3 3-302,3 0 1,2 0-151,4 0 1,4-1-270,1 4 0,3-6 150,0 0 0,1-1-267,0-5 1,0 3 100,3-3 0,-3 0-82,3-3 1,-3-4-76,0-2 0,1-3 1,1-3 0,-4-4 75,1-5 0,-5-3 83,0 0 0,1-1 180,-2-2 0,-2 1-87,-3 0 0,-4 3 358,1 3 0,-2 1-127,-1 1 0,-4 8-109,-2 1 0,-2 6-129,-1 0 0,1 6-123,-1 3 0,1 5 184,2 4 1,-2 2-91,3 0 0,-3 21 0,-1 4 0</inkml:trace>
  <inkml:trace contextRef="#ctx0" brushRef="#br0">21568 1452 8305,'1'-9'0,"2"0"0,-2-2 46,2-1 1,-1 0 169,1 3 1,-2 1 667,2-1-384,-2 4-461,-1 1 1,0 12 167,0 4 1,-1 4-124,-2 5 0,-1 0 64,-2 3 1,-1 4-179,4-2 1,-4 3 20,2-3 1,0 0-19,-1-3 1,4 1-155,-1-3 0,-1-1 29,1-6 0,0-1 145,3-4 86,0-4 1,0-2 166,0-6 1,1-6-201,2-6 0,1-4 15,2-2 0,5-4-196,-3-2 0,3 3 142,-2-6 1,0 5-209,-1-4 1,1 1-4,0 2 0,0 4 110,0 5 1,-4 3 13,-3 5 173,-1 4 1,0 5-79,2 6 0,-2 7 22,2 5 0,-2 0 0,-1 6 1,3-5-12,0 2 1,3-2-10,-3 2 0,4-3-24,-1 3 1,1-5-15,2-2 1,1-3 5,2 1 1,-2-6 13,1-3 0,0-2-1,1-1 1,-2-4-3,1-2 1,0-6 148,1-3 0,-2-2-131,1-4 1,0 2 51,1-5 0,-2 1-38,1-4 0,1 2 19,-3 1 1,2 3 78,-6 3 1,-1 5 410,-1 1-372,-2 2 0,-1 6 71,0 4 0,0 5-165,0 7 0,-3 2 10,0 3 1,-2 4-102,2-1 0,-1 2-26,1-2 0,2 0-172,-2 3 1,2-3-146,1 0 1,0 2-370,0-2 1,0 2 69,0-2 0,4-2-1113,2 0 1775,1-1 0,14-7 0,2 3 0</inkml:trace>
  <inkml:trace contextRef="#ctx0" brushRef="#br0">22122 1558 8305,'0'-10'0,"0"-2"0,0 1 0,0-3 0,0 3 756,0-1 1,0 2 435,0 2-128,0 3-811,0 1 0,0 6-189,0 4 1,0 0-28,0 9 1,-1 1 91,-1 4 1,1 0-306,-2 3 0,2-2 92,1 2 1,-1 0 2,-2 0 1,2 2-463,-2-5 0,2 2 198,1-2 1,0-4-868,0 2 1,0-6 500,0 3 1,0-4 710,0 0 0,4-36 0,1-10 0</inkml:trace>
  <inkml:trace contextRef="#ctx0" brushRef="#br0">22114 1672 7825,'0'-9'-867,"1"1"1467,2 2 1,-1 0-346,3 3 0,2-3-47,5 3 1,-1-3-266,3 3 1,1-3 77,3 3 1,-1-3-129,1 3 0,-1 0 12,1 0 0,-4-1 121,-3-2 0,-1-2 38,-1 2 1,-3 1-25,0-1 1,-4 1 190,1-4 77,-2 0 0,-4 0 60,0 0 1,-3 3-66,3 1 0,-1 3 87,1-1 0,1-1 50,-4 1-488,4 0 1,-4 4 192,3 2 0,-3 2-140,3 4 1,-4 3 21,1 3 0,1 2 66,-1 0 0,3 4-220,-2-1 1,3 4 89,-1-4 1,2 2-312,1-2 0,0 0 157,0 3 1,0-4 128,0-2 0,3 0-408,0-5 0,-1 2-1121,-2-2 1591,4 0 0,-22-15 0,-3-3 0</inkml:trace>
  <inkml:trace contextRef="#ctx0" brushRef="#br0">19104 986 8340,'5'-6'-1140,"-2"0"0,-2 3 1662,-1-3 0,0 3 463,0-3-129,0 0-492,0-2-191,0-1 1,0 3-132,0 0 238,0 4-194,0-6 130,0 7-121,0-3-1,0 12-3,0 4 0,0 4 46,0 1 0,0 5-43,0 1 1,-1 4 51,-2 2 0,1 4-28,-4 8 1,3 1-229,0-17 1,0 0 0,2 0-1,0 0 182,0 1 1,0 1 0,0 1 0,1 0-4,0 2 1,0-1 0,-2-2 0,1 0-96,-1-1 1,1 1 0,-1-2 0,1 0 134,1 24 1,0 0-88,0-2 1,0-3 64,0 0 0,0-1-351,0-5 1,0 2 249,0-2 0,0-5-73,0 2 1,0-6 8,0 1 0,0-4 45,0-2 0,0-3 61,0-3 0,0-1 5,0 1 1,0-4 316,0-3 0,0-1-459,0-1 100,4-4-261,-3 3-438,3-7 509,-4 3 0,0-5-53,0-2 0,0 1-424,0-4 0,0 0 202,0-3 0,0-3 474,0 1 0,-2-12 0,0-5 0,-1-1 0,1 0 0</inkml:trace>
  <inkml:trace contextRef="#ctx0" brushRef="#br0">19060 889 8294,'-9'0'0,"1"0"0,-1 3-299,0 0 0,0 3 287,0-4 1,1 5 429,-1-1 0,0 2-221,0 1 1,3 0-53,0-1 0,2-2-132,-2 0 195,2 0 279,4-1-382,0-1 0,0-5-110,0-2 1,1-2 69,2-4 0,2-4-92,3-1 0,1 0 77,0-1 0,0 2-17,0-2 1,-1-1-114,1 5 1,0-2 48,0 1 1,-3 5 71,-1-1 0,1 4 25,3-2-32,0 4 1,0 2-164,0 6 1,-1 3-56,1 2 0,0-1 9,0 2 0,2 1 82,1-2 0,4-2-335,-1-3 1,0-1 108,0 1 1,1-2 318,-1-4 0,2-15 0,2-6 0,2-1 0,0 0 0</inkml:trace>
  <inkml:trace contextRef="#ctx0" brushRef="#br0">19518 651 8294,'-5'-9'0,"-2"4"-446,4-1 0,-1 4 185,1-1 0,1 2 887,-4 1 1,3 2-159,-2 4 0,3 0-218,-1 9 1,-1 1-114,1 4 1,0 1-5,3 5 0,0-4-46,0 4 1,0-4-164,0 1 0,0-2-7,0 2 0,3-3 31,0 0 1,1-5-282,-1-3 217,-2-3 1,4-4-237,-3-2 331,-1-2 1,3-2-8,-4-2 0,-3-3-21,0-5 1,0 0 18,0-4 0,2 1-8,-2-4 1,2-1 13,1-1 1,0 0 8,0-3 0,1 2 28,2-2 0,-1-1-7,3-2 0,-2 3 43,3-1 0,0 6 19,3-2 1,-3 7-17,0-1 1,0 3-34,2 2 0,1 3-152,0 0 1,0 4 86,0-1 0,-1 3-321,1 3 1,0 2 18,0 4 0,-3 1-109,-1 1 457,-3-1 0,-5 23 0,-7 0 0</inkml:trace>
  <inkml:trace contextRef="#ctx0" brushRef="#br0">19465 792 8315,'-6'-1'-1378,"0"-2"1255,4 2 907,-2-3 0,8 1-400,2 0 1,6 0-209,3 3 1,4 0-271,2 0 0,2 0-283,-2 0 1,0 0 376,0 0 0,5 4 0,5 1 0</inkml:trace>
  <inkml:trace contextRef="#ctx0" brushRef="#br0">18057 1804 8386,'0'-10'0,"0"-2"0,-3 3-3,0-3 0,0-1 165,3 1 1,0-2 136,0 2 0,3 0 169,0 4 1,1 2-286,-1 0 1,-2 3 357,2-3-586,-2 4 119,-1 6 0,0 3-201,0 7 1,0 4-47,0 3 0,0 0-29,0 0 0,0 1-16,0 5 1,0-4 58,0 0 0,0-2-356,0 2 0,-1-3 155,-2 1 0,2-3-655,-2 0 1015,-2-5 0,0-8 0,-4-6 0</inkml:trace>
  <inkml:trace contextRef="#ctx0" brushRef="#br0">18022 1901 8339,'-6'0'-24,"0"0"423,4-4-323,-2-1 1,6-1 128,4 0 0,1 4-367,8-1 1,-1-1 121,4 1 0,0-2-171,3 2 1,-3-3 47,3 3 0,-2-1 54,-2 1 1,1-1-48,-1-2 1,-3-2-24,-2 3 0,-3-4 268,-4-3 0,2 2 57,-4-1 0,0-2 193,-3 1 1,-3-1-88,0 2 0,-4 1 176,2-2 1,-3 3-92,-1 3 1,3 0 506,0 3-726,0 0 1,-1 4 91,1 2 1,-1 3-253,4 5 0,-3 0 52,3 4 0,0 2-76,3 4 0,-1 3-84,-2 0 1,2-2-75,-2 2 1,2-4 35,1 4 1,0-4-90,0 4 1,0-4-138,0 4 0,0-5 414,0 2 0,0-7 0,0-1 0</inkml:trace>
  <inkml:trace contextRef="#ctx0" brushRef="#br0">3238 3071 8058,'-6'0'0,"0"0"0,1 0-3,-4 0 1,0 0 225,0 0 0,1-1 516,2-2-495,-1 2 0,3-4 245,-2 2-88,2 2-283,4-6 0,8 5 148,4-4 1,3 1-25,3-1 0,4-1-29,5 4 0,0-3-18,5 3 0,-3-2-107,0 2 1,-2 0-286,0 3 0,-2 0-270,-1 0 1,-3 0-631,-3 0 0,-2 0 508,-1 0 0,-5 4-187,-4 2 1,-4-2 775,1 2 0,-27 3 0,-14 0 0,-1 3 0,0-1 0</inkml:trace>
  <inkml:trace contextRef="#ctx0" brushRef="#br0">3159 3124 8093,'-13'-4'73,"-1"-2"0,-2 1 175,1-1 0,5 1 46,5-4 0,3 3 124,-1 0 1,3 4-297,3-1 1,2-1 122,3 1 1,5 0-75,2 3 0,1 0 72,2 0 1,2 0-277,1 0 1,1 1 89,-2 2 1,-1 2-329,1 4 0,-1 0 58,-2 0 1,-3 0-62,-2 3 1,-6 5 4,-3 3 1,-3 9-117,-3 0 1,-6 5-97,-6 4 0,-5-2-103,-4 3 1,-1-4 733,-2-3 0,1-5-87,0-3 1,3-9 180,3 0 1,1-4 118,1-2 1,5-4 275,1-2 0,3-2-247,3 2 0,2-1 87,4 4 1,0-3-151,0 3 0,4 0-64,2 3 1,5-3-321,1-1 0,3 1-8,0 3 1,2-3-18,0 0 1,1-4-95,-1 1 0,5-3-346,1-3 1,3-2-4,0-4 1,2-4-406,1-1 1,2-4 674,4-2 0,-15 2 1,-1-3-1,1-2 0,1 1 1</inkml:trace>
  <inkml:trace contextRef="#ctx0" brushRef="#br0">3810 3106 7988,'-5'-8'-106,"-3"2"667,3 0 917,1 4-1062,-4-2 0,6 5-164,-4 2 0,3 4-125,-3 7 0,3 2 79,-3 7 1,2 5-125,-2 4 1,-1 3-63,4 3 1,-1 2-405,1 1 0,2 2 442,-2-2 1,2-3-170,1-3 1,0-4-67,0-4 0,0-6-277,0-3 106,4-4-95,-3-10 313,3 0 0,-4-5 101,0-2 1,0-2 323,0-7 0,0 0-306,0-6 0,0 2 18,0-8 0,0-2-76,0-3 0,1-5-3,2 2 0,-2-2 110,2-1 0,-2 0-58,-1 3 1,3-2 121,0 2 1,3-1-90,0 4 0,2 1 100,1 7 0,1 1-18,1 2 0,0 5 77,4 5 1,-4 3-236,0 5 0,3 0-211,1 0 1,-3 1-63,0 2 1,-2 2-378,-1 3 1,0 2 712,-1 2 0,-15 29 0,2-15 0,0 0 0</inkml:trace>
  <inkml:trace contextRef="#ctx0" brushRef="#br0">3801 3318 8093,'-9'0'0,"-3"0"0,2 0 0,-2 0 1551,3 0-482,4 0-771,1 0 1,5 0-200,2 0 0,4 0-238,5 0 0,5 0-748,0 0 1,2 0 514,4 0 1,-2 0 371,2 0 0,20-4 0,-17 1 0,-1 1 0</inkml:trace>
  <inkml:trace contextRef="#ctx0" brushRef="#br0">4074 3608 8093,'-9'-4'0,"1"-4"0,-1-4 0,4 1-303,2 2 1,3 0 538,3 0 0,2 1 821,4-1 1,2 1-639,1 2 0,4 1-185,-2 2 0,0 2-197,1-2 0,-2 6-42,2 3 1,1 2-167,-5 1 1,1 3 97,-3 3 0,-4 2-182,-2 0 0,-2 2 71,-1 1 1,-3 0-3,0 3 1,-4-4 224,1-1 0,-2-2-101,0-4 0,2-1 236,0-5-156,4 1 0,-5-7 138,4 0 1,0-3-114,3-6 0,4-5-197,2-4 0,2-3 149,1-5 0,3-2-109,3-1 0,-1 2 83,0 1 0,-3 1-54,1 4 1,-5 3 76,-2 4 0,-2 7-141,3 1 970,-4 4 1,-1 4-344,-4 4 0,-4 4-173,2 7 0,-6 2-87,-1 1 1,1 0-165,5 3 1,0-3-10,3 1 1,0-3-258,3 0 0,0-1-84,0 1 0,4-4 94,2-3 0,2-2 51,4-3 0,2-2 59,3-4 0,5 0-1288,1 0 0,3-7 1380,0-2 0,2-9 0,2-6 0,3 0 0,-1 0 0</inkml:trace>
  <inkml:trace contextRef="#ctx0" brushRef="#br0">4796 3212 8034,'-9'-4'-999,"3"2"2143,0-4-489,4 4-205,-2-2 0,8 1-151,2 0 1,3 1-403,3 2 1,1-1-139,5-2 0,0 2-310,-1-2 1,1-1 211,-1 1 1,-2 0 338,0 3 0,-1 8 0,4 2 0</inkml:trace>
  <inkml:trace contextRef="#ctx0" brushRef="#br0">4761 3397 8034,'-9'0'0,"0"0"-231,0 0 231,0 0 1621,1 0-1066,3 0 0,2 3-375,6 0 1,2 0-64,3-3 0,4 2-95,0 1 0,6 0-166,0-3 0,2 0-850,-3 0 994,5 0 0,3-6 0,3-3 0,5-1 0,0 0 0</inkml:trace>
  <inkml:trace contextRef="#ctx0" brushRef="#br0">6054 3406 7961,'-12'0'0,"1"3"0,-4-2-224,3 2 997,0-2 1348,8-1-1331,0 0-366,4 0-244,7 0 1,0 0 54,8 0 1,-3 0-110,2 0 0,1 0 109,3 0 0,-1-1-438,1-2 0,-1 2-179,1-2 0,0 0-248,-1 0 1,0-1 182,-2 1 1,-2 2-269,-1-2 1,-2-1-386,1 1 1100,-1 0 0,-13-5 0,-3-1 0</inkml:trace>
  <inkml:trace contextRef="#ctx0" brushRef="#br0">6573 3089 8070,'-4'-5'-89,"0"-3"89,-1 2 0,-2 1 1514,4-1-453,0 4-460,3-1-316,0 14 1,0 1-1,0 11 0,0 1-80,0 2 0,1 6-76,2 3 0,-1 4-610,4 5 0,-3 1 467,2 2 1,-2-2 64,3 2 0,-1-7-128,1-5 1,-1-5-161,-2-6 0,-2-6-135,2-3-304,2-8 540,-4 1 1,2-12 223,-3-2 1,-1-2 14,-1-1 1,-2 0 234,-2-3 0,-3-2-394,0-3 1,0-4 53,-2 0 0,4-6-113,1 1 1,0-7 39,-3 1 0,4-5-212,2-1 1,2-4 263,1 1 1,1 0-1,2-3 1,2 9 215,4 0 0,0 7-62,0 4 1,2 7 59,1 5 0,4 3-71,-2 3 0,0 3 132,1 3 1,-1 3-55,4 3 0,-1 2-16,-3 1 0,-1 1 76,-4 1 1,-4 0-342,-2 4 0,-2 0 72,-1 2 1,-4 1-108,-2-1 1,-6 4-126,-3-1 0,2 4 78,-2-4 1,0 1-218,-2-3 1,-1-2-34,1-1 0,0 0-157,2-3 1,3-3 79,3-3 492,4-4 0,17-18 0,7-8 0</inkml:trace>
  <inkml:trace contextRef="#ctx0" brushRef="#br0">7004 2992 8070,'-5'-6'656,"-1"0"-263,4 4 687,-2-2 0,4 5-326,0 2 1,0 5-169,0 4 1,3 6-283,0 0 0,0 5-114,-3 1 1,3 1-74,0 2 1,-1 2-480,-2 0 1,0 4-222,0-4 1,0 3 101,0-2 0,0-1-414,0-3 1,0-3 225,0-3 1,0-2-885,0-3 579,0-3 974,0-7 0,-3-13 0,-2-6 0</inkml:trace>
  <inkml:trace contextRef="#ctx0" brushRef="#br0">6899 3370 8070,'-6'-6'284,"0"1"0,3 0 462,-3-1 0,4-2-296,-1 2 1,3-1-168,3 1 0,3-1-90,6 1 1,6-2-99,5-1 0,2 0-781,2 1 0,3-1 175,2 0 457,-1 4 1,-2-1 0,3 0-1,1 1 1,0 1 0</inkml:trace>
  <inkml:trace contextRef="#ctx0" brushRef="#br0">7735 3124 8017,'0'-9'0,"0"-1"-86,0-1 0,-1 1 245,-2-2 394,2 2-77,-3 2-1,4-1 275,0 4-245,0 1-315,0 16 1,0-5-21,0 11 0,0 2-2,0 3 0,3 3 12,0 0 0,1 0-143,-1 1 1,-2 2 1,2 0 1,-1 2-171,1-2 1,-2-5-84,5 3 1,-4-4 96,1 1 0,-2-4-51,-1-5 0,3-2-117,0-4-2,0-5 289,-3 0 2,-4-12 1,2 3-50,-4-7 1,3-2 7,-3 0 1,1-6 47,-4-1 0,3-3 10,0 1 1,1-7-33,-1-2 0,-1 1 6,5-2 1,-4 4-7,3-3 1,0 0-1,3 0 1,3 3 4,0 5 1,6 3-44,0 3 0,3 4-89,0-1 1,1 5-34,5 1 0,0 5-207,-1 4 1,-1 0 155,1 0 0,-4 0 63,5 0 1,-6 3-1200,-1 3 1358,3 2 0,-12 20 0,1 6 0</inkml:trace>
  <inkml:trace contextRef="#ctx0" brushRef="#br0">7770 3212 8017,'-9'0'795,"0"0"-432,1 0 0,4 0-131,4 0 0,4-3-146,4 0 0,8 0-259,2 3 0,5-3-148,1 0 1,2-3-1177,3 3 1497,-1-3 0,6-4 0,5-1 0,1-3 0,0 0 0</inkml:trace>
  <inkml:trace contextRef="#ctx0" brushRef="#br0">8527 3124 8027,'-6'0'259,"0"0"0,1-1 546,-1-2 121,-1 2 1,6-4-480,-2 2 0,3 2-209,3-2 1,2-1 0,7 1 0,2-3 0,3 0 0,4 1 0,-1-1 0,2 3-865,-1-3 0,-3 4-502,3-1 1,-3 2 1127,0 1 0,-1 0 0,1 0 0</inkml:trace>
  <inkml:trace contextRef="#ctx0" brushRef="#br0">8571 3256 8027,'-14'1'-264,"2"2"519,3-2 1,1 4 1104,2-2-1123,2-2 0,8 3-405,2-1 0,6-2 33,2 2 1,4-2-255,2-1 0,4-4 135,5-1 1,0-7-108,7-3 0,-2-1 32,7-2 1,-3-1 8,3-1 182,0-3 1,-6 0 0,2-4 0,2 0 0,0-1 0</inkml:trace>
  <inkml:trace contextRef="#ctx0" brushRef="#br0">9187 2966 8015,'0'8'-861,"-1"-2"645,-2 0 1,1 3 879,-4 3 0,-1 3-163,-5 0 0,3 4-175,-3 2 1,-1 3-65,2 0 0,0 1-1,5 2 1,-1-5 3,4-1 0,1-4-1,5-2 1,5-3-67,4-6 1,3-2 38,0-4 1,5-2-131,0-4 0,5-1 72,-2-8 1,2-2 33,2-4 0,-5-2-211,-1 2 0,-2-4-240,2-2 1,-7 1 150,-3-4 0,-2 2 37,-6-1 1,-1 1 138,-5-1 0,-3 4-38,-6 4 0,-4 2 70,-5 7 1,-3 3-169,0 3 0,-1 5-214,-1 1 1,0 4 233,3 5 1,-2 4 61,5 1 1,-3 3-778,6 1 0,-3 0-379,5 3 1,3-3 1120,0 3 0,2 9 0,1 2 0</inkml:trace>
  <inkml:trace contextRef="#ctx0" brushRef="#br0">9882 3142 7967,'-9'0'-133,"3"0"-67,0 0 1,1 0 787,-4 0 940,0 0-735,0 0-355,4 0 47,1 0-253,12 0 1,2 0-189,8 0 1,2 0 121,1 0 1,3 0-624,0 0 1,2 0 277,3 0 0,-2-1-363,-1-2 0,0 2-91,-6-2 1,1 2 632,-4 1 0,-15 4 0,-4 1 0</inkml:trace>
  <inkml:trace contextRef="#ctx0" brushRef="#br0">9891 3309 7967,'-18'0'0,"2"3"-279,1 0-593,2 0 1316,8-3 1,3 0-198,8 0 1,1 0-74,8 0 1,3 0-134,6 0 1,1 0-231,2 0 0,3-3-104,2 0 1,2-4 292,2 1 0,-1-8 0,4-3 0,3-2 0,0 0 0</inkml:trace>
  <inkml:trace contextRef="#ctx0" brushRef="#br0">10172 3018 7967,'-8'-9'0,"-1"-3"0,1 2 0,2-2 0,1 5 0,2 2 0,2-1 0,1 1 369,6 2 0,5 2 778,1 1 1,3 0-834,0 0 1,2 4-82,0 2 0,1 4-206,-1 2 0,-3 4 116,-2-1 1,-2 1-212,-2 2 1,0 3 2,-2 3 0,-2 1-121,-4 2 1,-1 2-98,-2 0 0,-6 4-146,-5 0 1,-3-4-85,-1-3 1,1 0 205,-1-6 1,4 2-374,-1-2 0,4-5-35,-1 0 715,6-4 0,14-18 0,7-4 0</inkml:trace>
  <inkml:trace contextRef="#ctx0" brushRef="#br0">10718 2992 7967,'-1'-6'213,"-2"0"0,2 3 1139,-2-3-869,2 4 1,0 0-86,-2 4 0,2 7-159,-2 6 0,-1 5-38,1 4 0,-2 4-4,2 2 0,-1 4-71,1 1 0,-1-1-55,-2 1 0,2 0-220,4-6 1,-3 0-1,0-2 0,0-8 75,3-1 1,0-9-404,0-1 106,0-5 61,0 1 0,-3-12 395,0-3 1,-2-2-87,2-2 0,-1-2 17,1-4 0,1-4-42,-4-2 0,4 0 25,-1-5 0,2 0-135,1 0 1,1-3 128,2 0 1,2 3-174,4-4 0,1 10 10,1 0 1,0 5-25,4 1 0,-2 5-35,2 3 1,2 6-217,-3 3 1,3 2-41,1 1 1,-1 4-32,1 2 516,-5 2 0,-8 16 0,-6 5 0</inkml:trace>
  <inkml:trace contextRef="#ctx0" brushRef="#br0">10692 3159 7967,'-6'-1'0,"0"-2"480,0 2-268,1-3 162,1 4 0,6-3-175,4 0 1,4 1-351,7 2 1,5-1-182,1-2 1,3 2 331,0-2 0,8-5 0,5-1 0,4-1 0,0 1 0</inkml:trace>
  <inkml:trace contextRef="#ctx0" brushRef="#br0">11114 3133 8418,'0'-5'1810,"1"0"-1634,2 2 1,2 2-132,4-2 1,3-1-243,3 1 0,4 0-790,2 3 1,3-3 986,0 0 0,1 0 0,3 0 0,2 0 0,0 1 0</inkml:trace>
  <inkml:trace contextRef="#ctx0" brushRef="#br0">11184 3265 7989,'-8'0'88,"2"0"208,0 0-30,4 0-135,-2 4 1,5-3-239,2 2 1,6-2 125,5-1 0,4 0 69,2 0 0,1 0-88,5 0 0,4-5 0,4-2 0,6-1 0,-1 1 0</inkml:trace>
  <inkml:trace contextRef="#ctx0" brushRef="#br0">11783 2974 8111,'-1'-5'224,"-2"3"422,2-3-398,-7 4 1,6-2 157,-4 6 0,3 3-134,-3 5 0,2 3 171,-2 4 1,-1-1-234,4 1 0,-3 0 37,3 3 1,0-2-290,3 5 0,0-1 120,0 4 0,0-5-316,0-1 1,3-1 75,0-2 1,3 1-5,-3-4 1,1-3-345,-1-3 82,-2-1 262,6-7 93,-6 3 0,3-5 323,-4-2 0,0 1-78,0-3 0,0-1 12,0-3 0,-1-1-38,-2-2 0,1-2-23,-3-7 1,3 2 4,-1-5 0,2 1 6,1-4 0,0 0-18,0-2 0,0-2-26,0-1 0,1 1 200,2 1 1,2 5-101,3-4 1,1 8-194,0 1 1,1 2 57,1 6 0,0 3-12,4 4 1,-3 3-12,2-1 1,-2 2-189,3 1 1,-5 1 29,2 2 0,-5 1 126,-1 1 1,-4 6-131,1-2 0,-3 3 89,-3-1 0,-3 0-6,-6 4 1,-1-1-51,-5 0 1,-1 3-141,-1-2 0,1-2 34,-1 2 0,1-4-160,2 0 0,-2-1-593,-2-1 0,3 0 41,-3 0 915,7-5 0,-11-8 0,2-5 0</inkml:trace>
  <inkml:trace contextRef="#ctx0" brushRef="#br0">3229 4743 7994,'-17'-4'3,"0"3"192,2-2 1,0-1 953,3 1 243,0-3-960,7 5 0,3-3-280,4 4 0,4 0 88,6 0 1,6-3 0,5 0 0,4-1-100,2 1 0,2-1-143,4-2 0,3-1-292,1 4 1,-1-2-366,-3 2 1,-1 0-497,-2 3 0,-2 0 528,-7 0 0,-1 1-489,-5 2 1116,-7 5 0,-22 11 0,-11 3 0,-4 4 0,0 0 0</inkml:trace>
  <inkml:trace contextRef="#ctx0" brushRef="#br0">3185 4840 8000,'-12'-9'-167,"-1"0"-41,-2 0 0,5 1 419,5-1 1,3 3 460,-1 0 1,6 0-381,3-3 0,5 4-62,4-1 1,3 3-39,2-3 0,0 3-33,3-3 0,1 4-137,2-1 0,0 2-4,1 1 0,-5 0-252,-1 0 0,-6 5 6,0 4 0,-5 1-173,-1 4 1,-4 1 137,-5 3 1,-4 3 50,-2 3 1,-6 5-181,-3 3 0,-4 0-67,-2 0 0,-3-1 258,0 1 0,-1-1 197,-1-5 0,0-3 276,3-3 0,-2-5-13,5-4 1,2-4 152,3-1 0,5-4-46,-2 1 0,5 1 206,1-1-187,4 0 0,-1-3-102,6 0 0,2 1 81,4 2 1,1-2-215,1 2 0,0-2-151,4-1 1,2 0 12,4 0 1,3 0-226,0 0 1,1-4-127,2-2 1,2-2 173,0-1 1,5-2-728,-2-1 1,-2 0-8,0 3 899,-3-3 0,7-6 0,2-5 0</inkml:trace>
  <inkml:trace contextRef="#ctx0" brushRef="#br0">3881 4778 8031,'-8'-4'0,"2"-1"1146,-2-3-129,3-1-498,0 4 1,1 2-225,4 6 1,0 3-57,0 6 0,0 4-45,0 5 0,0 4-91,0 2 1,0-1-258,0 3 0,-3 2 160,0-2 0,1 4-344,2-1 1,0 2 63,0-2 0,0-5-31,0-3 0,0-5 139,0 2 0,0-9 37,0-4 44,0-5 42,0 1 0,-3-9 45,0-3 0,-1-2-28,1-5 0,2 0-47,-2-2 0,1-5 28,-1-1 0,2-4-10,-2-2 0,2 1 22,1-4 0,1-1-9,2-2 1,2 0 14,4 0 1,0-1 3,-1 1 0,4 5 147,0 4 0,3 1-83,0 8 0,2 0-35,0 5 0,-2 6-121,0 0 1,-2 4-197,2 2 1,-1 0-10,-3 0 1,-1 4-288,2 2 1,-2 3 606,-1 3 0,-16 37 0,1-19 0,1 1 0</inkml:trace>
  <inkml:trace contextRef="#ctx0" brushRef="#br0">3854 5016 8060,'-9'0'0,"1"0"164,-1 0 367,4 0-435,1 0 0,6 0 10,4 0 0,4-1-531,7-2 1,5-1 424,1-2 0,4-1 0,3-1 0,3 0 0,-1 1 0</inkml:trace>
  <inkml:trace contextRef="#ctx0" brushRef="#br0">4250 5095 8062,'-4'9'0,"2"3"-187,-4-1 1,3 4-352,-2-3 1,3 2 1342,-1-2 0,2 1-295,1-1 1,4-6-445,2 3 0,1-3-24,2 0 0,0-2-151,0-4 0,3 0 105,3 0 1,-1-5-75,0-4 1,0-1 90,1-4 0,1 1-168,-1-5 1,-2 3 260,-1-6 0,-3 3-126,0 0 1,-4 0 419,-2 1 1,1 2 19,-1 1 0,0 3 163,-3-1 0,-3 5-199,0 1 1,-1 4-3,1-1 0,-2 3-195,-4 3 1,3 3-158,1 6 1,0 3-172,-1 5 0,-1 3 121,4 3 0,0 2-110,3 5 0,0 0-26,0 8 0,0 1-370,0 5 1,1 3 487,1-22 0,-1 0 0,0-3 0,-1 0 7,1 2 1,1-1 0,0 21 13,1 0 1,-2-2-4,2-1 1,-2-6-131,-1-6 1,3-3 113,0-12 1,0 0 317,-3-5-93,0-6-78,0 1 77,0-7 1,-4 0 613,-2 0 1,-5 0-477,-1 0 1,-2-2 29,2-1 1,-3-4-60,3 1 1,-2-2-101,2-1 1,0-1-251,4-1 0,3 0-49,2-4 0,2 4-106,1-4 0,0-1-224,0-4 1,4 4-519,1-2 0,4 0 196,3-3 0,2 1-340,3 2 1,2 1 1093,1-1 0,4 4 0,2-1 0,5-1 0,-1-1 0</inkml:trace>
  <inkml:trace contextRef="#ctx0" brushRef="#br0">4928 4954 8062,'-4'-9'0,"2"5"1351,-4 1-862,4-2 1,-2 3-138,4-4-110,0 4 1,5-2-1,4 4 1,1-1-214,4-2 1,1 2-267,3-2 0,-2 2-116,-1 1 1,2 0-452,1 0 0,-3 0 804,2 0 0,-13 24 0,-1 5 0</inkml:trace>
  <inkml:trace contextRef="#ctx0" brushRef="#br0">4884 5201 8062,'-5'0'177,"0"0"440,2 0-606,2 0 0,-2 0 124,6 0 1,2 0-167,4 0 0,3-4-208,3-2 0,5-1 239,0 1 0,5-4 0,2-3 0,1 0 0,1 1 0</inkml:trace>
  <inkml:trace contextRef="#ctx0" brushRef="#br0">6415 4937 7934,'-9'0'0,"-4"1"247,-1 2 0,1-1 411,1 3 1,5-3 544,2 1-776,3-2 0,-1-1 259,6 0-373,5 0 1,3 0-38,4 0 0,0-1-45,6-2 0,-2-1 0,1-1 0,2-2-285,-2 4 0,2-4-394,-2 1 0,-1 1-811,1-1 0,-1 4 586,-2-1 0,1 0 673,0 0 0,7-8 0,2 1 0</inkml:trace>
  <inkml:trace contextRef="#ctx0" brushRef="#br0">7040 4664 8016,'0'-9'283,"0"3"159,0 0 1,1 3 104,2-2-82,-2 3-194,2-2 1,0 9-1,0 3 1,3 9-17,-3 6 1,4 4-19,-1 2 1,-1 5-136,1 5 0,-2 3-244,2-1 1,2-1 41,-2 1 0,-1-4 126,1 1 1,-1-9-101,1-2 1,0-11 96,-3-1 1,1-5 23,-1-4-82,-2-2 0,6-5 71,-4-2 1,0-2 259,-3-4 1,1-4 108,2-1 0,2-4-336,3-2 0,1-4-1,0-5 0,1 0-85,2-3 1,-2 3-155,5-3 1,-3 2-398,2-2 0,0 5-296,1 0 1,0 5 350,-3 4 1,0 4 115,-3 3 0,-1 5 397,1 3 0,-4 21 0,-1 7 0</inkml:trace>
  <inkml:trace contextRef="#ctx0" brushRef="#br0">7488 5209 8016,'-3'-8'0,"-2"-1"253,-4 0 1,3 1 1094,0 2-582,4-1-528,-2 6 0,4-2 318,0 6 1,0 1-169,0 5 0,-3 4-273,0 2 0,-1 2-7,2 4 1,1 0-194,-2 3 1,-1 0-145,1-3 0,-1 3-552,1 0 0,1-3-369,-4 0 0,4-3 517,-1 0 1,2-1 632,1 1 0,0-12 0,0-3 0</inkml:trace>
  <inkml:trace contextRef="#ctx0" brushRef="#br0">7480 5368 8016,'-9'0'-188,"0"0"275,4 0 0,1-1 16,4-2 1,7 2-56,2-2 0,6-2-64,-1-1 0,6-2-18,0 0 0,4-1-160,-4 0 1,2-1 206,-2-1 0,-2 0 0,0-4 1,-2 3-51,-4-2 0,-3 2 239,-3-3 1,-4 8 871,0-2-746,-1 2 1,-4 1 77,-3 0 1,1 4-67,-1-1 1,0 6 22,-3 3 1,0 6-115,1 2 0,-1 3-214,0 1 0,3-1 65,0 1 1,3-1-252,-2 1 0,0 3-365,-1-1 1,2-2 258,4-4 1,-3 1-179,0 3 0,0-2-158,3-1 1,0-2-1095,0-5 1687,0 1 0,8-16 0,2-3 0</inkml:trace>
  <inkml:trace contextRef="#ctx0" brushRef="#br0">7040 4391 8002,'-9'-8'0,"0"2"0,3-1 0,0 1-219,4 2 0,6 0 875,8 4 0,5 0-163,3 0 0,3 0-303,3 0 1,0 0-471,1 0 1,3 0 279,2 0 0,10 0 0,3 0 0</inkml:trace>
  <inkml:trace contextRef="#ctx0" brushRef="#br0">8184 4901 7992,'-14'0'1136,"1"-3"-717,8 2 1,2-3-158,6 4 1,6-1-89,6-2 0,5 2-1,4-2 1,5-1-3,3 1 0,4-4-134,2 1 0,-1-2-554,4 0 0,-4 2 397,1 0 0,-3 4-830,-2-1 1,-4 2 949,-6 1 0,-21-4 0,-8-1 0</inkml:trace>
  <inkml:trace contextRef="#ctx0" brushRef="#br0">8536 4699 7992,'-18'-4'206,"1"0"73,3-2 0,-2 2 12,4 4 1,1 0 111,2 0 0,3 0 14,0 0 0,4 5-121,-1 4 0,-1 5-102,1 6 1,-1 0 40,2 3 0,1 1 0,-2 2 1,2 5-96,1 1 0,-1-1-143,-2 1 0,2-3-372,-2 0 0,3-2-788,3 0 0,-1-5 21,4-1 1,-1-6 118,4-4 1023,0-5 0,35-25 0,-18 4 0,1 0 0</inkml:trace>
  <inkml:trace contextRef="#ctx0" brushRef="#br0">9072 4664 7992,'-1'-9'0,"-2"0"0,2 3 295,-5 1 1,0 2 471,-3-3 1,0 4-267,0-1 1,-3 6-198,-3 3 0,-2 5-96,0 4 1,-4 6-15,1 2 1,-1 5-82,4 2 0,0 3 63,2-1 0,4 0-120,5 0 1,2-4-42,4 1 1,1-4-340,2-2 1,6-7-227,5-1 1,3-5 282,0-1 1,2-4 43,2-2 0,-2-2-97,5-1 0,-4-3-275,4 0 0,-4-7 260,4 2 1,-5-3 139,2 2 1,-6-3 74,0 1 1,-4-1 189,0 3 0,-2 0 118,-3 0 0,-1 5-96,-2 1 1,-2 1 341,2-1-248,-2 2 1,-1-2 134,0 6-236,0 2 1,0 3 8,0 1 1,0 0-71,0 0 1,0-3-12,0 0 0,1-2-84,2 2 1,-1-2 96,4-4 0,-1 0 2,4 0 1,1 0 33,2 0 1,-3-4 4,3-2 0,-2-1 27,-1-2 1,0 0 160,-1 0 0,0-2-84,-2-1 0,1 0 510,-4 3 257,0 0-280,-3 1-622,0 3 49,0 1 1,-3 8-63,0 2 0,-3 5 63,3 4 0,-3 3-177,3 2 0,-1 4 25,1 5 0,3 3-96,-3 6 0,-1 5-199,1 4 0,-1-21 0,1-1 289,0 0 0,0 0 0,0 1 0,-1 0 157,1 0 0,0 1 1,-5 21-132,3-4 1,-2-6 186,1-9 0,-1-4-50,4-7 1,-3-4 414,3-3-312,0-5 0,2-2-27,-2-4 0,3-4 388,-3-2 1,-2 2-419,-1-2 1,1 0-82,-1-3 1,0-3-68,-3 1 1,2-2-52,1 1 1,-2 1-70,2-3 0,2 3-260,1-1 0,1 0-81,-1 0 0,2-3-434,-2 3 0,3-2-350,3 2 1,2-3 138,4 4 1117,0-5 0,12 2 0,6-1 0,2-4 0,-1 0 0</inkml:trace>
  <inkml:trace contextRef="#ctx0" brushRef="#br0">9829 4813 7992,'0'-5'-157,"0"-1"0,-3 3-314,0-3 1011,0 0-418,7-3 1,4 4 12,4 2 0,3 2-392,-4 1 0,4 0 257,-3 0 0,31 16 0,-19-6 0,0 0 0</inkml:trace>
  <inkml:trace contextRef="#ctx0" brushRef="#br0">9856 4998 7992,'-6'0'-841,"0"0"514,4 0 352,6 0 0,7-1-150,9-2 1,5-4-491,7-5 615,4-4 0,-4 4 0,7-2 0,0-1 0,4-2 0,-1 0 0,1-1 0</inkml:trace>
  <inkml:trace contextRef="#ctx0" brushRef="#br0">10454 4743 7994,'-6'0'-323,"0"0"1,-1 2 523,-4 4 1,-3 4 444,-4 7 0,2 4-243,1-1 1,-2 8-185,3-2 0,1 3 109,1 1 0,4-7-139,2 1 1,3-6-4,6-3 1,5-3 45,7-6 0,2-3 6,0-3 0,5-3-77,1-3 1,4-6-139,2-3 1,-4-1 45,1-2 0,-3-3 96,1-3 1,-3-2-20,-3-4 1,-1 3-46,-3-2 0,-5-2-106,-6 2 0,-7 1 179,-5 4 0,-4 4 8,-8 5 1,-2 6-284,-7 6 1,-1 3-326,-4 3 0,0 3-153,-1 6 0,5 1 297,2 5 1,1 2-895,2 3 1176,3 1 0,-1 5 0,5-4 0,6 2 0,4 1 0</inkml:trace>
  <inkml:trace contextRef="#ctx0" brushRef="#br0">7752 6468 7987,'8'-9'-588,"-2"0"1036,-2 0-93,-4 1 5,0 3 1,1 2 68,2 6 0,-2 6-104,2 5 0,-1 7-52,1 2 1,-2 7-107,2 2 1,1 3-3,-2 3 1,4 2-227,-3 4 0,4 0 158,-1 0 1,1-4-5,-1-2 1,2-6-176,-3-6 0,4-8 51,3-9 1,-2-5 74,1-4 1,2-4 135,-1-5 1,4-4-95,-2-5 0,0-4 142,1-4 1,-1-5-150,4-4 1,-1-3 13,1 0 0,-1-4-83,-3 1 1,3-2-230,-2-1 0,-3 5-238,0 3 1,-3 6 238,-3 7 1,-1 5-264,-2 6 1,-2 7-95,1 5 0,-1 4-283,-1 5 1,1 4 351,2 1 0,2 3 506,4 1 0,12 15 0,2 4 0</inkml:trace>
  <inkml:trace contextRef="#ctx0" brushRef="#br0">8298 6793 7987,'-10'6'-36,"-1"0"1,1 0 35,-2 3 0,5 4 796,1 1 1,3 3-193,-3 0 0,5 5-68,-2 1 1,2 4-290,1 2 0,-3-1-61,0 1 1,0-2-51,3 0 1,0-1-147,0 0 1,-1 0-419,-2-3 1,2-5 324,-2-6 0,2-3-1539,1 0 1014,4-4 1,-2-1-47,4-4 0,-3-4 674,3-2 0,-1-25 0,4-7 0</inkml:trace>
  <inkml:trace contextRef="#ctx0" brushRef="#br0">8324 7075 7987,'-11'0'0,"-1"0"0,0 0 0,3 0 0,5 0 260,0 0 1,5 0 428,2 0 0,1 0-536,5 0 0,4-1 38,2-2 0,1 1-859,2-4 1,0 1 242,3 0 0,-2-3 14,1 2 0,-1 1 18,-2-1 393,1 0 0,7-10 0,3-3 0</inkml:trace>
  <inkml:trace contextRef="#ctx0" brushRef="#br0">8553 6969 7987,'6'-5'-236,"0"-1"1,-4 0 264,1-3 0,1-1-72,-1-1 1,0 1 245,-3-2 1,0-1 356,0 2 0,0-1 323,0 3 224,-4 0-314,3 4-503,-7 1 1,7 5-206,-2 2 1,1 3 99,-1 6 0,2 6-104,-2 5 1,-1 2-17,1 2 1,-3 2-156,4 0 1,-4 5-120,3-2 1,-3-2-303,3 0 1,-3-3 76,3-1 0,-3-2-255,3-1 0,-3-6-200,4 1 0,-2-11-19,1-1 908,2-4 0,-3-37 0,4-9 0</inkml:trace>
  <inkml:trace contextRef="#ctx0" brushRef="#br0">7849 6195 7987,'-12'3'0,"1"0"630,-1 0-396,7-3 1,2-3 74,6 0 0,6-3-182,6 3 0,2-1-162,4 1 1,1 1-162,5-3 0,0 2-1032,2-3 1228,-1 4 0,3-4 0,3 0 0,1 1 0,1 0 0</inkml:trace>
  <inkml:trace contextRef="#ctx0" brushRef="#br0">9336 6635 7949,'-8'-5'221,"0"0"152,2 2 493,2 2-612,4-6 0,7 5-31,2-4 0,6 3-99,3-3 0,0 3-145,6-3 1,-2 4-623,2-1 0,1 1 361,-1-1 1,-2 2 281,2-2 0,-5 18 0,3 5 0</inkml:trace>
  <inkml:trace contextRef="#ctx0" brushRef="#br0">9389 6820 7969,'-10'0'117,"-1"0"0,4 0 465,-2 0-382,6 0 1,0 0-1,6 0 1,7-1-454,7-2 1,6-1 166,6-2 1,3-2-644,3 2 1,3-1-1051,0-2 1779,4 0 0,-8-1 0,6-3 0,0 0 0,6-1 0,0-1 0,-1 1 0</inkml:trace>
  <inkml:trace contextRef="#ctx0" brushRef="#br0">10304 6397 7969,'5'-13'-190,"-1"0"-49,-4 4 1,0 0 833,0 1 0,-4 3-128,-2 2 0,1 2-114,0 1 0,-2 0-168,-5 0 0,1 4 0,-3 2 1,2 5 29,-3 4 0,1 3 0,-4 2 0,1 3-84,3 3 0,-2 1-167,4 3 1,1-3-260,2 2 0,4 2 203,2-2 1,2 0-245,1-2 1,5-2 54,4-1 0,0-7-81,6-5 0,1-3 98,4-3 1,-1-2 76,1-4 0,2-1 99,-2-2 0,4-3 15,-4-6 0,1 1 135,-3-3 0,-1 0-93,1-1 1,-1-1 141,1 1 0,-4 1 87,-3 0 0,-4 4 373,-1 1-120,-4 0-171,2 8 1,-5-2-74,-2 6 1,1 2-47,-4 4 1,1 0-157,-1 0 0,0 2 87,3 1 1,0 1-162,3-1 0,0-3 9,0 3-59,0-2 0,4-2 106,2-2 0,2-3-12,4-3 1,1 0-4,1 0 0,4-3-8,0-3 1,-1-5-6,4-1 0,-4-1 34,-2 2 1,2-3-6,-3-4 1,-1 4 6,-1-1 0,-2 1 0,-2 0 0,-3 1 106,-2 4 254,-2 0-157,-1 1 298,0 3-487,-4 1 0,-1 8 75,-3 2 0,2 2-135,0 4 1,1-1 107,-1 4 1,-1-1-17,4 4 0,-3 3-8,3 3 1,-2 2-13,2 4 1,-3 4 64,3 4 0,-3 6-291,3 3 1,-4-1 143,4-20 1,0 1 0,1-2-1,-1-1 51,0 1 1,1 0-1,-1 24-86,-3-2 0,3-10 42,-3-2 0,3-6 31,-3-6 1,4-5-12,-1-6 1,1-6-90,-1-4 257,2-1 1,-5-4 451,3-3 1,-4-5 146,1-1 1,-5-4-465,-1-2 1,1-1 117,2-4 1,1-2-109,2-4 0,2 2-108,4-3 0,1 2-52,2-1 0,2 1-203,4-1 1,4 6-112,1 2 1,6 2-366,0 2 1,4 4-736,-4 4 1,4 4 583,-4 5 1,5 0 710,-2 0 0,11 16 0,2 4 0</inkml:trace>
  <inkml:trace contextRef="#ctx0" brushRef="#br0">3247 8281 7972,'-13'0'28,"3"0"62,-1 0 0,1 0 506,1 0-188,4 0 1,2-3-159,6 0 1,6-1-1,6 1 0,5 1 38,4-4 1,5 3-153,3-3 1,3 0-162,0-2 0,0 2-83,0 0 1,-4 4-381,-1-1 1,-3 2 211,0 1 1,-5 1-173,-1 2 1,-7 5-379,-2 3 0,-6 5 826,-3-1 0,-37 21 0,12-15 0,0 0 0</inkml:trace>
  <inkml:trace contextRef="#ctx0" brushRef="#br0">3203 8421 8055,'-13'0'0,"1"0"0,-3 0 0,2-4 127,4-1 0,5-4 181,4-3 1,4 1-93,5-3 0,4 3-1,2-1 1,4 2 48,2 2 0,3 0-22,0 2 0,1 1-112,1 2 1,0 2-91,-3-2 1,-1 3-204,-5 3 0,1 5-8,0 4 1,-5 3-146,-1 0 1,-3 5 147,-3 0 0,-2 5 0,-4 2 1,-8 4-206,-4 7 0,-6 3-8,7-17 0,-1-1 0,0 1 0,-1-1 294,-2 4 0,-2-1 0,1-4 1,0 0-20,-1 2 1,-1-1 0,-16 12 338,1-3 1,2-4-43,2-5 1,6-5 1192,3-6-415,5-7-492,6-1 0,5-4-105,4 0 1,4 0 285,5 0 0,4-3-576,1 1 1,7-2 322,2 1 1,4 1-675,2-4 0,-1-1 177,5-5 1,-1 2-359,3-1 1,0 0-158,1-1 1,-4 2-387,0-1 1,-1 0 281,2-1 711,-3 2 0,-4-8 0,2-4 0,2 1 0,0-1 0</inkml:trace>
  <inkml:trace contextRef="#ctx0" brushRef="#br0">3951 8483 8001,'-9'-3'205,"0"0"0,3 0 449,1 3 0,0 4-204,-1 2 0,-2 6-137,2 2 0,1 4-124,-1 2 1,3 3-1,-2 3 0,2 2-159,-3 1 1,3-2 127,-3 3 1,4-3-289,-1 0 1,1-5 41,-1-1 1,2-10-97,-2-2 178,2-6 0,1 0-163,0-6 0,0-3 221,0-6 1,4-2-42,2-7 0,2-2-163,1-7 1,1-1 31,1-4 1,0-1-307,4-2 0,-4 1 368,4-5 1,-1 6-26,0 1 1,2 5 119,-4 6 1,0 7 146,-4 5 1,-3 7-66,-2 5 1,-2 6 166,-1 9 0,0 0-91,0 9 1,0 0-55,0 5 0,0 0 142,0 3 1,1-3-247,2 4 1,-1-4-241,4 3 0,-1-3 110,1 0 1,2-2 66,1 0 1,0-8-81,3-1 0,-2-10 48,-2-2 1,2-4 95,2-2 1,-2-2-69,1-4 0,3-5 150,1-10 0,-2-1-126,2-4 0,0-5 81,2-1 1,0-3-241,-2-3 1,-2 1 176,-1-1 0,-5 6 156,2 3 0,-6 6 225,0 6 1,-2 3 990,-1 5-967,0 4 1,0 5-116,0 6 1,-3 3-147,0 3 1,0 1-234,3 5 1,-3 3 317,0 3 0,0-1-412,3 4 1,0-6-175,0 6 1,0-4-345,0 1 0,0 1-649,0-1 0,1 0 557,2-1 1,-1-2-528,4-6 1308,3 1 0,36-25 0,-16 3 0,-1 0 0</inkml:trace>
  <inkml:trace contextRef="#ctx0" brushRef="#br0">4585 9011 7957,'8'-13'0,"-3"1"-138,-2-3 1,-2 2-652,-1 4 2548,0 1-607,0-1 302,0 0-531,0 4-769,0 1-54,0 12 1,3 2-61,0 7 1,0 1-224,-3 0 1,0 0 170,0 3 0,3-2-290,0 5 0,0-1 113,-3 4 0,0-2-1,0-2 0,0 3-355,0-3 0,0-1-1126,0-2 1671,0-5 0,0-14 0,0-7 0</inkml:trace>
  <inkml:trace contextRef="#ctx0" brushRef="#br0">4637 9125 8007,'9'0'-277,"-3"-1"-70,0-2 1,0 2-92,3-1 0,-1-2 438,1 1 0,1-4 491,2 1 0,1 0-61,5-3 0,0 2-91,3-4 1,-1 0-247,3-1 1,-3 2-5,0-5 1,-2 4 53,-4-1 1,-1 2-3,-4-2 0,-1 2 23,-2-2 0,-2 3-68,-4 0 1,-1 3-13,-2 0 1,1 3 201,-4-3 0,0 4 377,-3-1 1,3 2-216,0 1 1,1 1-24,0 2 0,-2 3-235,4 6 1,-1 0-163,1 5 0,2-1 107,-2 4 0,2 2-123,1-2 0,0 5 71,0-2 1,3 0-50,0 0 1,3 1-1288,-3 2 0,3 1 384,-3-1 0,2-4 57,-2-1 1,1-6 211,-1-4 0,-2-1-866,2-1 1466,2-4 0,0-29 0,4-10 0</inkml:trace>
  <inkml:trace contextRef="#ctx0" brushRef="#br0">5420 8650 8007,'-4'-5'1690,"-1"0"-790,2 2 5,2 2-575,-3-2-132,4 3 1,4 0-295,2 0 0,5 0 125,4 0 0,2 0-900,0 0 0,5-3 496,1 0 1,0 0-1354,0 3 1728,-3 0 0,-3 12 0,-4 2 0</inkml:trace>
  <inkml:trace contextRef="#ctx0" brushRef="#br0">5412 8791 8007,'-13'4'0,"3"-2"0,-2 4 0,4-3 269,2 3 0,-1-4 388,4 4-162,0-4 0,7 2-345,2-4 0,2 3-76,0 0 0,5 0-270,2-3 0,2-3-982,4 0 1178,1-4 0,14-10 0,6-6 0,-12 6 0,0-1 0,0 0 0</inkml:trace>
  <inkml:trace contextRef="#ctx0" brushRef="#br0">7022 8747 7962,'-9'0'416,"-3"0"-277,2 0 1504,1 0-756,5 0-805,16 0 1,-1 0-77,9 0 0,3-1-293,0-2 1,3 1-537,4-4 1,-2 1 454,4-1 0,-2 0-512,2 3 880,-4-4 0,-2-1 0,2-1 0,0-2 0,0-1 0</inkml:trace>
  <inkml:trace contextRef="#ctx0" brushRef="#br0">7515 8457 7962,'-1'-6'0,"-2"0"0,1 1 190,-4-1 1,3 2 371,-3 4 1,3 0-104,-2 0 1,2 2-175,-3 4 1,3 4-16,-3 7 1,3 5-107,-3 1 1,4 3-1,-1 0 1,-1 1 67,1-1 0,-2 1 0,2 3 1,-1-3-194,1 2 1,2-5 4,-2-4 1,1-2-922,-1-3 442,2-3 284,-3-7 1,4-2 86,0-6 1,0-3 51,0-5 1,3-3-13,0-4 1,4-3 14,-1-3 0,1-2-66,2-3 1,1-2-4,2-1 0,-2-2 60,1 2 1,-1 4 0,-1 2 1,0 5 169,-1 1 0,0 5 142,-2 3 5,-2 6 0,-1 7-136,0 8 1,1 5 43,-1 6 0,-2 0-239,2 4 1,2-1 152,0 3 1,3 1-159,1-1 0,0-2 120,0-1 0,-1-3-274,1 0 1,1-1 57,2-2 0,-1-3-185,3-2 0,-2-3 98,3-4 0,-4-1-17,4-4 1,-4-4 166,0-1 0,2-7 114,-1-3 1,4-2-100,-2-4 1,3-2-18,0-7 1,1 2 61,0-4 1,-4 2 74,1-2 1,-4 2 127,0 0 1,-2 6 420,-3 9 640,-2 3-892,-4 7 1,-4 6 98,-2 7 0,-2 3-179,0 7 0,-1-2-4,0 8 1,3-1-237,0 4 1,3-1 75,-3 1 1,4-1-358,-4 0 1,4 0-221,-1-3 0,3 3-388,3-3 0,2-2-547,3-4 1,2-3 611,2-5 0,3-3-423,5 0 1204,3-5 0,14-13 0,7-7 0,-13 5 0,1-1 0,0 0 0</inkml:trace>
  <inkml:trace contextRef="#ctx0" brushRef="#br0">8536 8703 7944,'-10'-1'105,"-2"-2"53,2 2 0,-1-4 2374,5 2-1758,2 2 1,9-3-277,4 4 0,3 0-303,6 0 1,3 0-187,3 0 1,1 0 0,2 0 1,-1 0-177,0 0 1,2-3-1176,1 1 0,1-4 1341,3 3 0,3-12 0,5-5 0,1 1 0,1-1 0</inkml:trace>
  <inkml:trace contextRef="#ctx0" brushRef="#br0">9812 8448 7944,'-9'-1'-599,"0"-2"0,2-1 647,-2-2 0,2-2 55,-4 2 1,1-4 218,1-2 1,-3-1 15,1 1 0,-1 2 49,3-5 1,0 4-149,1 0 1,-2 0 99,-2-1 0,5 5 49,-2-2 0,3 6-104,-3 1 0,-1 2-126,-2 3 1,2 2 37,-1 7 0,-3 2 0,-1 3 0,-1 2 26,-2 1 0,1 3 0,-1 3 1,1 4-68,3-1 1,-2 4-176,4 0 0,1 1 44,2 1 0,4-1-204,2-2 1,6-1-282,3-5 0,6-3 45,2-3 1,4-5-170,2-3 0,3-6 319,3 0 1,2-4-283,1 1 1,-1-5 29,5-1 1,-1-5-29,3 0 1,-4-1 178,-1-3 1,-4-1 162,-3 2 0,-2-4 262,-6 3 1,-4 1-59,-5 2 0,-2 0 783,-4 0-645,-4 4 1,-4 1 352,-3 4 0,-1 1 27,3 2 1,-3 0 200,1 6 1,2-4-306,3 7 0,4-5-158,-1 5 1,-1-2-228,1-1 0,1 0 68,5-1 0,-1-2-227,4 0 0,1-3 35,5 3 1,-3-4 25,3 1 0,2-2-77,1-1 0,0-4-80,0-2 1,1-2 127,-1-1 0,-1 0 33,1-3 0,-5 1 13,2-4 0,-2 4-12,-1-4 1,-5 4 530,-1 0 1,1 1-172,-1 1 0,0 3 50,-3 0 0,-1 4-34,-2-1 0,-1 6 9,-2 3 0,-1 6-169,1 3 0,-1 2 48,1 4 1,-1 1-232,4 5 0,0 3-28,3 2 1,-3 2-38,1 2 1,-1 3-93,3 2 0,0-1 125,0 1 1,-1-3 29,-2 3 0,1-4-32,-4 1 0,0-5 191,-3-4 1,0-7-112,1-4 1,-1-1 149,0-6 0,0-3-119,0-5 0,1-2-27,-1-1 1,0 0 29,0 0 0,0-1 182,1-2 1,-1-2-107,0-3 0,0-2-4,0-2 1,1 1-49,-1-3 0,4-1-8,2-3 0,2 1-343,1-1 1,1 1 10,2-1 1,3 0-1,5 1 1,-1-1-228,2 1 0,2 2-517,0 0 1,3 2 168,1-2 1,2 1 841,1 2 0,5 1 0,3-3 0,2-2 0,0 0 0</inkml:trace>
  <inkml:trace contextRef="#ctx0" brushRef="#br0">10375 8685 7944,'-4'-8'0,"3"2"651,-2 0 0,-1 3-126,1-3 0,-1 4-37,1-1 0,1 2-288,-4 1-378,4 0 0,-1 4-769,3 2 0,0-1 136,0 1 811,0 0 0,27-2 0,7 0 0</inkml:trace>
  <inkml:trace contextRef="#ctx0" brushRef="#br0">10868 8289 7969,'0'-8'0,"0"-1"0,0 0 174,0 0 0,0 0 873,0 1 68,0-1-718,0 4 0,-1 5-87,-2 6 1,1 6-68,-4 6 0,0 4-27,-3 4 1,-3 3 16,1 1 1,-1 3-4,3-1 0,0 2-251,1 2 1,-2 0 3,-2 2 0,5-3-162,-2 0 0,6-1 148,1-8 1,1 1-117,1-6 53,0-5 0,3-7-80,3-6 1,3-2 38,3-1 0,-1 0 58,3 0 1,0-3 157,1 0 1,1-4-239,-1 2 1,2-2 41,0 1 0,1-1-19,-1 4 1,1-4 50,0 1 0,-4 2-7,1 2 0,-3-2-696,2 1 0,-2-1 119,3 1 1,-4 2 1,4-2 0,-4 2 665,1 1 0,1-4 0,1-1 0</inkml:trace>
  <inkml:trace contextRef="#ctx0" brushRef="#br0">11932 8483 7966,'-12'0'103,"2"-3"236,-2 0-20,2 0 1,5 2 401,3-2 1,2 2-148,2-2 1,4 2-170,6 1 0,6-1-3,5-2 0,5 2-228,2-1 0,3 1-230,-1 1 0,3-3-195,0 0 0,0 0-521,0 3 1,0-1 334,1-2 0,-4 2-341,0-2 1,-8 2 777,0 1 0,-16-16 0,-5-3 0</inkml:trace>
  <inkml:trace contextRef="#ctx0" brushRef="#br0">12311 8281 7966,'-13'-9'0,"2"0"0,-3 0 0,3 3 623,-1 0 1,2 5-167,2-2 0,0 3 37,2 3 1,-1 4-133,4 5 1,-3 5-19,3 0 1,-1 2-68,1 4 1,2 2-37,-2 4 0,3 1-77,0 3 1,0 4-137,0-2 1,0 3-724,0 0 1,0-3 437,0 1 0,2-2-957,1-5 0,1-3 519,-1-6 0,-1-5-540,4-3 1235,0-7 0,14-20 0,4-10 0</inkml:trace>
  <inkml:trace contextRef="#ctx0" brushRef="#br0">12733 8289 7966,'-4'-8'0,"-1"-1"321,-3 0 1,2 4 1233,0 2-1142,4 2 0,-5 9 113,4 4 1,-1 4-234,1 5 1,2-1-60,-2 7 0,2-3-2,1 6 1,0-2-1,0 1 1,0 0-196,0 3 1,0-4 130,0 2 0,0-7-541,0-2 1,0-3-47,0 0 0,0-7-97,0-3 0,-1-5 261,-2 0 1,1-3 126,-3-3 0,3-2 107,-1-3 1,-1-5-30,1-2 1,0-2 100,3-4 0,0-2-58,0-7 0,0 2 0,0-4 0,1-1-2,2-2 1,2-3-188,4 0 1,2-3 146,1 3 1,4-1-1,-2 0 1,4 8 64,2 2 0,0 6 81,3 9 0,0 2 163,0 6 1,2 2-74,-5 4 1,-2 2 23,-3 4 1,-5 0-56,2 6 1,-6 0 39,-3 0 1,-6 4 65,-3-2 1,-7 6-319,-4 0 0,-5 5 38,-4-2 0,-1 3-373,-3 0 0,3 1-218,-3-1 1,3-3 245,1 1 0,4-7-429,5 0 157,3-5-78,9 1 0,9-10 713,8-3 0,-1-3 0,2-6 0</inkml:trace>
  <inkml:trace contextRef="#ctx0" brushRef="#br0">13147 8131 8003,'-9'-4'0,"0"-2"0,3 1 1962,0-1-1364,4 5 1,-2-2-141,4 6 0,0 2-113,0 7 0,-2 3 141,-1 5 1,0 3-140,3 3 1,-3 5-228,0 1 0,-3 2-72,3 1 0,-3 3-41,3 0 0,-1 2-74,1-2 0,2-6 29,-2 0 0,2-4-66,1-5 0,0-1-77,0-5 96,4-3 0,1-4 37,4-4 1,0-5-125,0 2 0,-1-2 151,1-1 0,0 0 181,0 0 0,0-3-513,-1 1 1,2-4 112,2 3 0,-2-4-993,2 1 1,1-2 236,2-1 0,-1 1 996,0-1 0,6-4 0,2-3 0,4 0 0,0-1 0</inkml:trace>
  <inkml:trace contextRef="#ctx0" brushRef="#br0">13763 8351 8018,'0'-9'0,"0"0"-193,0 1 0,0 2 527,0 0 0,2 4 915,3-1 1,2-1-962,8 1 1,3-1-502,2 1 1,8 2-138,-2-2 1,5 2-530,-1 1 0,0 0 879,-1 0 0,2 8 0,5 2 0</inkml:trace>
  <inkml:trace contextRef="#ctx0" brushRef="#br0">13780 8474 8018,'-12'0'0,"-1"1"0,-2 2 0,3-1 1407,7 4-1015,1-4 1,6 3-211,4-2 0,3-2-62,9 2 1,4-2-201,5-1 1,3-3-917,5 0 1,3-4 323,1 1 0,3-5 672,-1 0 0,-9-2 0,2-2 0,3 1 0,-1 0 0</inkml:trace>
  <inkml:trace contextRef="#ctx0" brushRef="#br0">14511 8272 8018,'-9'0'-371,"0"0"0,0 0 645,0 0 1,1 4 566,-1 2 0,-4 4-367,-2 2 1,0 4-130,0-2 1,0 3-66,3 1 1,1-4 0,5 1 0,2-3-2,4 2 0,8-4-41,4-1 0,4-1-160,5-5 0,0 0 49,5-3 1,-2 0-88,6 0 1,-3-4 128,-1-2 1,4-3-133,-1-3 0,-2 2 48,-4-5 0,-7-3 34,-2-2 0,-4-5 147,-4 2 1,-3 1 0,-6 2 0,-10 1 121,-7 2 1,-6 3-179,-3 2 0,-2 3-621,-5 4 0,2 1-211,2 4 0,1 4-524,1 1 1,6 4 544,-2 3 601,5 2 0,-8 23 0,15-16 0,0 0 0</inkml:trace>
  <inkml:trace contextRef="#ctx0" brushRef="#br0">9468 10058 7892,'-8'-13'12,"-2"5"506,-2-1 0,5 1-111,-2 5 1,6-3 69,-3 3 0,3 2-88,-3 7 0,3 2-121,-3 10 0,3 1-42,-3 8 1,4 3-6,-1 2 1,1 2-52,-1 2 0,3 0-229,-3 2 0,2-3 137,1 0 0,0-4-239,0-8 1,3-1-105,-1-5 1,2-7 0,-1-4 215,-2-4 1,6-7 38,-4-4 1,4-5 17,-1-6 1,2-4-25,0-5 0,4 0 19,0-7 1,3 2-74,-4-7 0,5 3 127,-1-3 0,1-1-245,-7 19 0,0-1 0,8-19-31,1 2 1,-1 6 277,-3 8 0,-1 10 16,-4 5 0,-1 7 108,-3 8 1,-1 6-12,-4 6 0,0 5 181,0 4 0,0 1-131,0 1 1,0 4-80,0-1 0,1 3-175,2-2 0,1 2 93,2-3 1,2 1 33,-2-4 0,5 0 134,0 1 1,4-8-397,-3-1 0,3-9 63,0-1 1,1-5-133,-2 0 0,3-6 110,-2-2 0,-2-4 96,2-3 1,0-3-141,2-5 1,1-3 123,-1-3 0,0-1-148,-2-3 1,1-1 153,-1-4 0,-1 3-5,0 3 1,-4 4 156,-1 4 1,-1 2 627,-5 7-593,0 4 1,-3 5-79,0 6 1,-3 3 908,0 6 0,-1 1-360,1 5 1,2 1-345,-2 1 0,-1 3-239,1 3 0,0 0-301,3 1 0,1-4-104,2 1 1,1 0-363,2 5 0,5-4 411,-3 1 1,4-5-9,0-1 1,1-1-1311,1-1 1,4-8-545,-1-1 2183,1-6 0,23-19 0,1-8 0</inkml:trace>
  <inkml:trace contextRef="#ctx0" brushRef="#br0">10498 10137 7966,'-4'-8'0,"3"-1"230,-2 0 1,2 0 389,1 0 0,4 1-259,2-1 0,3 3-129,2 0 0,4 3-478,6-3 0,-2 4 131,5-1 115,-5 2 0,6 6 0,3 2 0,0 0 0,1 1 0</inkml:trace>
  <inkml:trace contextRef="#ctx0" brushRef="#br0">10568 10287 7966,'-17'0'171,"-1"0"0,2 4 599,1 2 270,2-2 0,8 1-437,2-3 0,7-1-376,5 2 0,4-2 6,4-1 0,5 0-575,1 0 0,6 0 257,0 0 1,3-3 84,-2 0 0,-7-5 0,3-2 0,-1 0 0,0 0 0</inkml:trace>
  <inkml:trace contextRef="#ctx0" brushRef="#br0">12768 9935 7966,'0'-13'0,"0"-1"0,1 0-306,2-1 0,-2 4-310,2 0 0,1 3 2815,-1-1-740,0 6-161,-3-9-884,0 11 0,0 0-14,0 6 1,0 2-181,0 8 1,-3 3-1,0 6 1,-4 1-36,1 2 0,-1 2-95,2 0 1,-3 5-244,2-2 0,-2 1-54,-1-1 0,1 2-163,-1-5 0,0 0 230,0-2 1,0-5-20,1-1 0,0-10 66,2-2 1,1-6 157,2 0 0,2-6-73,-2-3 0,2-6 31,1-6 0,1-3 44,2-6 1,2-3-23,4-2 0,0-3-88,-1 0 1,2-5-232,2-4 0,2 0 267,-6 21 0,1-1 1,10-21-56,1 1 1,4 1-59,-10 22 0,1 1 0,12-13 92,3 9 0,-4 8-28,-2 10 0,-3 2 472,-3 4 0,-5 4-167,-1 2 1,-3 5-150,-3 4 0,-2 0 0,-4 2 1,0-1-152,0 5 1,-4-3 306,-2 0 1,-2 0-285,-1 3 0,0-3 37,-3 3 0,-2-2-74,-4-2 0,1 1-194,-1-1 0,-2-3 27,-1-2 0,-2-2-12,2-2 1,0 0-146,0-2 0,6-2-365,-3-4 1,9 0 240,0 0 1,7 0 512,2 0 0,43-16 0,-14 7 0,0-1 0</inkml:trace>
  <inkml:trace contextRef="#ctx0" brushRef="#br0">13067 9970 7966,'0'-6'-145,"0"0"0,1 4 368,2 0 0,0-2 602,6 1 1,-1-1-466,7 1 0,0 2-445,6-2 0,1 2 54,5 1 0,3 0 155,2 0 0,2 0-124,-2 0 0,-8-2 0,2 0 0,-1 0 0,0-1 0</inkml:trace>
  <inkml:trace contextRef="#ctx0" brushRef="#br0">13956 9697 7966,'-9'-8'0,"0"0"373,-3 2 0,-2 2-7,-3 4 1,-2 0 69,-1 0 0,0 2-139,-3 4 0,2 1 128,-2 7 1,2 4-132,-2 2 1,3 5 122,-1-2 1,3 3-237,0 0 1,5 1 51,1-1 0,6-1-257,3-1 0,2 0 103,1-3 0,5-2-174,4-4 0,3-2-188,6-4 1,1-4-337,1 1 1,2-4 184,1 1 1,3-2-206,-3-1 1,0-3 214,0 0 0,-1-4 57,2 2 1,-3 0 365,-3-1 1,-3 0-61,-1-3 0,-3 0 50,1 1 0,-6-1 206,-3 0 0,-2 3 682,-1 0-187,0 4 1,-4-2-301,-2 4 1,-3 4-54,-3 2 1,3 2-89,-3 1 1,5 2 114,1 1 0,3 3-285,-3-3 1,4 2-308,-1-2 1,3 0 116,3-3 1,2-1-49,4 1 1,3-1 0,0-2 0,3-2-52,0-4 0,1-1 49,2-2 1,0-2 121,-1-4 1,1-1 25,-1-1 0,-2 0 47,0-4 1,-2 1 10,2-4 1,-1 3 36,-2 1 1,-3 2 189,3-3 0,-6 7 541,-3 0-229,-2 5-115,-1-1-350,-4 12 0,-1 1 14,-4 9 1,-2 3 55,-1 3 1,-1 2-8,1 4 0,3 1-220,-3 4 1,1 4-587,-1 2 0,3 3 435,-3 3 0,2-2 135,1 2 1,-2-2 262,-1-1 0,1-5-44,5-4 0,-2-5 35,2-10 1,3-3 34,0-8-144,-2 0 1,3-6-53,-4-3 0,3-2-12,-3-4 1,0-3 6,-3 0 0,-2 0 118,-1-2 0,0-3-327,3-1 1,5 1 52,1 0 1,-1-1-96,1-2 1,0 1-212,3-2 1,4 6-217,2-6 1,2 2-13,4-1 0,2-1-342,3 1 1,2-1 308,2 0 689,1 1 0,17-6 0,7-3 0,-13 7 0,1 0 0,-1 0 0</inkml:trace>
  <inkml:trace contextRef="#ctx0" brushRef="#br0">14572 9592 8060,'0'-13'144,"1"6"93,2-2 0,-1 5 249,4-1 1,0 3 567,3-1 0,-1 3-586,1 3 0,3 3-181,0 5 0,0 7 537,0 5 0,-2 4-292,2 2 1,-4 3-131,-2 6 0,-2 4-535,-4 4 0,-2-19 1,-1-1 178,0 3 0,-2 1 0,-5 1 0,-1 0-405,-3 1 1,-1 0-1,-4 2 1,0 0 91,-3 2 1,0 1 0,-2-2 0,0 0-519,-2 1 1,-1-1-1,-1-3 1,0-1 362,1-1 0,-2-1 1,-1-3-1,0 0-106,-1 1 0,0-2 1,3-3-1,-1-1 115,2-2 1,-1 0-1,1-3 1,1 0 412,2-2 0,1-2 0,-1 0 0,0-1 0,-21 7 0,1-5 0,2-5 0</inkml:trace>
  <inkml:trace contextRef="#ctx0" brushRef="#br0">12557 9583 8034,'-8'-18'0,"2"5"0,-5 1 0,-2 3 612,1 3 1,-3 2-157,0 4 0,-5 5 38,0 4 0,-5 9-161,2 8 0,-2 6-158,-2 9 0,14-20 0,0 1-243,-1 4 0,1 1 0,2-1 0,0 1 187,0 3 1,1 2 0,2-1 0,1 2-324,-1 4 1,1-1 0,3 0 0,1 0 322,0 1 1,0-1 0,4 0 0,1-1-178,2-1 0,1-1 1,3 0-1,2 0 54,2-2 0,2-1 0,0-3 1,0-1-464,3-2 1,2-1 0,-3-2 0,2-1 105,2-2 1,1-1 0,0-2-1,1-2-193,2 1 0,2-1 0,-2-4 0,2-1 554,1 0 0,1-2 0,1-2 0,-1-1 0,0-1 0,0-1 0,-1 0 0,1-1 0,-2 0 0,1 0 0</inkml:trace>
  <inkml:trace contextRef="#ctx0" brushRef="#br0">15294 9662 8002,'12'-9'-215,"-1"1"1,2-1-268,-1 0 0,-2 0 1155,1 0 1,-4 1-163,-1-1 0,-3 0 737,3 0-812,-4 0 0,3 2 46,-2 1 1,-2 1 303,1 2-541,-1 2 1,-1-2-115,0 6 1,-2 0-159,-1 6 1,-4 1 165,1 8 1,-5 3-52,-1 3 0,-3 2-142,0 4 1,-1 1-18,2 4 1,-3 0-189,2 1 0,3-1 207,0 0 0,3-1 10,3-2 0,2-2 59,4-7 0,1-2-129,2-7 1,3-1 92,6-4 1,2-4-21,3-2 1,2-1 5,1 1 0,0-2 16,3 2 0,1-3-44,2-3 0,2 1-101,1-4 1,-5 1-178,3-1 0,-4-1 136,1 4 0,-2-4 155,-1 2 0,-6 1-188,3 1 127,-6-2 0,0 4 351,-3-2-3,-4 2-1737,-1 1 1205,-4 0 0,-12 4 0,-2 1 0</inkml:trace>
  <inkml:trace contextRef="#ctx0" brushRef="#br0">4329 12830 8038,'-1'-6'-772,"-2"0"0,2 3 620,-2-2 1,2 0 216,-2-1-17,2-2 30,-3 3-29,4-4-63,0 0 138,0 1 0,0-1-68,0 0 1,0 3 293,0 0-299,0 0 1,0-2 11,0-1 1,1 1 32,2 2 1,-2-2-27,2 2 0,-2-1 190,-1-2-165,3 0 1,-2 0-2,2 0 1,-1 1-24,1-1 1,-2 3 70,2 0 0,-2 3-93,-1-3 1,0 3 58,0-2-252,0 3 156,0-2 1,0 5-82,0 2 0,0 1 57,0 5 0,0 1 7,0 2 0,0 1 7,0 5 1,0 1 14,0 1 1,0 3 40,0 3 1,0 4 18,0 3 1,1 2-68,2 3 0,1 5-262,2 4 1,-2-20-1,0 1 233,-1-1 1,-1 1-1,2 2 1,-1 0 28,0 1 1,0 0 0,1-1 0,-1 1-31,-1 0 0,-1 0 0,2 0 0,0 0 19,-2 2 1,1-1 0,1-2 0,1 0-5,-2 1 0,1-1 1,1-2-1,0 0 31,1 0 0,-1 0 1,1-1-1,-1 0 61,0 1 1,1 0 0,-1-3 0,1 0-185,-1 0 1,0 0-1,5 24 207,0-2 1,-3 1-17,0-1 0,-4-2-24,1 1 1,-2-3-37,-1-2 0,0-3 33,0 3 1,0-5-116,0-1 0,0-4 51,0-4 1,0-1-95,0 1 1,0-6 58,0-3 1,0-5 352,0-4 1,0 0-627,0 0 667,0-4-815,0 3 274,0-7 19,0 2 0,15-46 0,-5 17 0,0-1 0</inkml:trace>
  <inkml:trace contextRef="#ctx0" brushRef="#br0">4356 12610 8135,'0'-6'-515,"0"0"-65,0 0 0,3-2 507,0-1 1,0 3 746,0 0-390,-2 0-191,7-3 1,-6 4-374,4-1 145,-4 4 129,6-2 0,-3 4 54,4 0 1,-3 3 5,3 0 1,-2 3-4,5-3 1,2 2 21,4-2 1,1 3 23,4-3 0,1 0 13,6-3 0,2 0 5,6 0 0,3 0-330,6 0 1,-1-1 214,-21 0 1,0-1-1,0 1 1,1 0 14,2-2 0,0 0 0,-3 2 0,0-1-47,2-1 1,-1 1-1,0 0 1,-1 2 19,1-2 1,1 1 0,0-1-1,0 0-8,1 0 1,-1 1 0,0-1-1,0 0 17,1 0 0,0 1 0,-1 0 0,0 0 5,-1-2 0,0 0 0,3 2 0,0-1 16,2-1 1,0 0 0,-2 2 0,-1-1 16,2-1 1,-1 1 0,-1 0-1,-1 2 10,-1-2 0,1 1 1,-1 0-1,1 1-26,1 0 1,0 0 0,-1 0 0,0 0 1,1 0 1,0 0-1,-3 0 1,1 0-16,23 0 1,-3 0-14,1 0 1,-3 0-10,-3 0 0,-4 0-68,-5 0 0,-3 0 61,3 0 0,-8 0 11,-4 0 0,-2 3-91,-6 0 0,-1 0-40,-2 0-41,-4-2 0,-1 4 636,-4-2-531,0-2 0,0 4 48,0-2-56,-4-2 1,2 6-484,-4-4 8,0 4 562,-2-3 0,-5 5 0,-1 0 0</inkml:trace>
  <inkml:trace contextRef="#ctx0" brushRef="#br0">6468 12575 8135,'0'-6'-421,"0"0"-495,0 0 837,4-3 1,-3 1 276,1-1 1,-1 3 414,-1 0-432,0 0 0,3-3 61,0 1 0,0 2-110,-3 0 0,0 3-14,0-3 0,0 3 144,0-3-224,0 4 128,0-2-312,0 4 226,0 8 0,0-1-34,0 8 0,0-3 15,0 2 0,0-2 10,0 3 0,0 0 11,0 6 0,3-3 15,0 3 0,0 1-3,-3 2 1,0 5-30,0 3 0,3 3-2,0 0 0,3 1-296,-3 2 1,4 3 273,-2 6 0,0-4-8,1 4 1,-3-4 17,3 4 1,-4 2-29,-1-24 0,1 0 0,-1 0 0,-1 1-81,0 24 0,0-3 91,0-3 0,0 1 84,0 2 0,0-5-72,0 2 1,1-2 7,2 2 0,-1 1-42,4 2 0,-3-4-3,2 4 0,-3-3 5,0-19 0,-1 0 0,1 22-2,0-22 0,-1 0 1,1 21 5,4 1 1,-3-2-17,3-1 1,-3 1 50,3 2 0,-3-3-36,2 0 1,-2 0 124,3-3 1,-3-1-122,3 1 0,-3-4 6,3 1 1,-4-2-3,1 0 1,1 0-3,-1 2 0,2-5-119,-2 2 1,3-5 120,-3-1 1,3-2-104,-3 0 0,3-5 74,-3-1 0,0-3-281,-3 0 0,3-4 82,0-3 0,-1-1-133,-2-1 0,0-3-652,0 0-109,0-4 1098,0 2 0,-3-12 0,-2-2 0</inkml:trace>
  <inkml:trace contextRef="#ctx0" brushRef="#br0">4549 14423 7680,'-5'-6'-597,"2"0"1,3 3 702,0-3 204,0 0 469,0-2-487,0-1-118,0 0 22,0 0 33,0 4-214,0 1 201,0 4-241,0 12 1,0-3 118,0 11 1,0-1 16,0 7 1,-3 1-36,0 8 0,0-1-11,3 7 1,0 4-416,0 5 0,0-24 0,0 1 314,0 1 0,0 0 0,0-1 0,0 0 37,0 0 0,0 1 0,0-2 0,0-1 27,0 25 1,0-8-202,0-1 0,0-8 164,0-3 1,3-4 12,0-2 1,2-3 20,-2-3 1,3-4 3,-3 1 1,3-3-163,-3 2 0,3-6 517,-3 1 1,0-5-614,-3 2 267,4-4 0,-2 2-633,3-4-136,-3 0 731,6 0 0,-3-12 0,4-3 0</inkml:trace>
  <inkml:trace contextRef="#ctx0" brushRef="#br0">11079 12540 8101,'0'-9'0,"-3"0"0,0 0 0,-3 0-315,3 1 0,-1-1 219,1 0 1,2 0 178,-2 0 1,1 2 21,-1 1 1,2-2-8,-1 2 1,1-2 35,1-1 1,0 4 4,0-1 1,0 3 1,0-3 0,0 3 148,0-3-119,0 4-82,0-6 1,1 7-269,1-2 208,-1 2 1,6 5-104,-4 2 0,0 2 120,-3 1 1,0 0 4,0-1 1,0 5-15,0 2 0,0 1 0,0 2 0,3 3 23,0-1 1,0 5 16,-3-2 0,1 6 49,2 4 1,-2 2-59,2 3 1,1 6-257,-3-19 0,1 0 1,1 2-1,0 2 220,1 0 0,-2 0 0,1 1 0,-1 1-52,1 0 1,0-1-1,-2 3 1,0 0 29,1 1 0,-1-1 1,0 1-1,0 0-251,0 1 0,1 0 1,-2-2-1,1 0 259,0 2 0,1 0 0,-2-1 0,1 0-9,-1-1 0,0 1 1,0 1-1,0 1-77,0-1 1,0 0 0,0-3 0,0-1 44,0 2 0,0-1 0,0-2 0,1 0-78,0-1 1,1 0-1,-2 0 1,2-1 172,0-1 0,1-1 0,2 20 57,1-2 1,1-6-22,-4 0 1,3 1-24,-3-1 1,0 0-145,-3-2 0,0-1 95,0 0 1,0-4 198,0-1 0,0-6-329,0 0 1,0-5 368,0 2 1,0-6-401,0 0 0,0-3 218,0 2 1,-1-4-390,-2-1 72,2 0 86,-3-8 0,4 2-39,0-6 0,0-3-635,0-6 813,0-2 0,12-27 0,2-6 0</inkml:trace>
  <inkml:trace contextRef="#ctx0" brushRef="#br0">10991 12408 8101,'0'-5'-523,"0"-3"-713,0 3 1104,0-4 1,1 1 392,2 3 0,-2 0-134,2 2 1,0 1-75,0-4-5,4 4 1,-2-2-20,4 4 1,-3-1 46,0-2 0,0 2-43,2-2 0,5 2-21,2 1 0,-2 0 17,2 0 1,3 1 2,2 2 0,6-2-28,0 2 0,1-2 20,6-1 1,-1 0-2,3 0 0,1 0-184,2 0 1,3-1 193,3-2 1,1-1 5,1-2 0,-21 2 0,0 1-172,3 0 0,0 0 1,-1-1-1,0 0 165,1 0 0,0-1 1,-1 1-1,0-1 2,1 1 0,0-1 0,1 1 0,1 0-55,2-1 0,0 1 0,-2 1 1,0 0 29,1 0 1,-1 0 0,-1 1 0,-1-1-4,2 1 1,-1-2 0,-1 0-1,1 1-12,1-1 0,1 2 0,-3-1 0,0 1-7,1-1 1,1 0 0,-3 0-1,0 0 3,0-1 1,-1-1 0,2 1 0,1 0-1,0 2 0,0-1 0,0-1 1,-1 0 35,0 1 1,0 0 0,-1-1 0,0 1-27,-1 0 1,0 0-1,1-1 1,0 0 23,1 1 0,0 1 0,-1-1 0,0 1-17,1-1 1,0 0 0,-2 0-1,1 1 2,0-1 1,-1 0 0,0-1 0,1 1 6,0 2 0,-1-1 1,20-4-160,-2 3 1,-6 0 127,0 3 1,-2 0-24,-1 0 0,-3 0 3,-3 0 0,-3 0-9,-2 0 0,-3 0 140,-3 0 1,-1 0-126,-3 0 196,3 0 0,-7 3-207,1 0 0,-5 1-26,-3-1 1,-2-1-175,-1 4 1,-1-3-71,-2 3 0,-2-3 310,-4 3 0,-11-1 0,-4 4 0</inkml:trace>
  <inkml:trace contextRef="#ctx0" brushRef="#br0">13727 12152 8109,'-4'-3'-392,"-3"1"-469,4-4 604,0 4 303,3-6 185,0 7 66,0-3-77,4 4 16,-3 0 17,3 0 0,-1 1-140,0 2 0,-1-1 113,-2 4-122,0 0 1,0 2 4,0 1 1,0 3-163,0 0 1,0 0 92,0 0 1,-2 2-12,-1 3 1,0 5 26,3 1 1,-3 3-1,0 0 0,0 5 13,3 1 0,0 3-153,0 3 1,0-1 129,0 4 0,0-2 21,0 2 0,0 0-64,0 3 0,0 0 58,0 0 1,0 0 19,0 0 0,0 4-329,0 1 1,0-1 244,0-1 0,0 2 15,0 1 0,1 0-9,0-24 1,1 1 0,0 21 11,1-22 1,0 0-1,-2-1 1,0 0 2,0 0 1,1 0-1,-2 1 1,0 0-21,0 24 1,3-1 15,-1-24 1,-1 0-1,2 21-3,-3 0 1,1 0 11,2 1 0,-1-5 5,4 2 0,-4-2 18,1 2 0,2 0-2,1 0 1,-1-3-156,0-3 0,0-2 127,1-1 1,1 3-37,-4 0 1,1-1 44,-1-4 1,-2 0-140,2-4 0,-2 1 117,-1-4 0,0-1-5,0-1 0,0-2 151,0-1 1,3-2-153,0 1 1,-1-1 291,-2-2 1,1-3-295,2-2 1,-2 0 171,2 0-163,2 0-83,0-3 1,3-1 58,-2 1 1,1-3-256,-4 0 0,3-4-53,0 1 1,2-2-46,1-1 0,0 0-16,-1 0 389,5-4 0,5-13 0,4-6 0</inkml:trace>
  <inkml:trace contextRef="#ctx0" brushRef="#br0">11299 14590 8105,'-6'-3'0,"0"0"0,3-1-159,-3 1 1,3 1-192,-3-4 0,4 4 314,0-4 558,-3 4-292,4-2-147,-3 0 1,4 4-111,0 0 1,0 5 71,0 7 0,0 1 2,0 5 0,0 4-35,0 5 0,3 3-148,0 5 1,1 0 20,-2 1 0,-1 0-195,2 2 0,1-6-54,-1 0 1,0-4-94,-3-5 457,4-1 0,1-20 0,4-4 0</inkml:trace>
  <inkml:trace contextRef="#ctx0" brushRef="#br0">17881 12258 8110,'-1'-6'-1191,"-2"0"556,2 4 942,-3-5-212,4 2 1,0-1 69,0 0 0,0 3-113,0-3 1,0 3 52,0-3 130,0 0 21,4-2-127,1-1 0,1 1 18,0 2 1,-3 1 91,3 2-42,-5 2-328,3-3 190,0 4-31,-3 0 1,3 4 6,-4 2 0,0 3-15,0 3 0,-1 1-15,-2 5 0,2 1-4,-2 1 0,-1 4 89,2 5 1,-4-1-46,3 5 0,-1 3-190,1 5 1,2 3 194,-2 3 0,2 2-31,1-23 1,0 0 0,0 1 0,0-1-195,0 1 0,0-1 0,0 2 0,0 1 173,0 0 1,0 0 0,0 0 0,1 0 24,0 1 1,1-1 0,-1-1 0,0 0-6,2 1 0,0 0 1,-1 2-1,2 1-281,0 2 1,0-1-1,1-1 1,-1-1 244,1 0 0,-1-1 0,0 0 0,1-1 64,-1 0 1,1 1 0,-1 0 0,0 1-42,1 0 0,-1 0 0,1-2 0,-1 0 42,1 0 1,-1 0-1,-1-1 1,0-1-6,0-1 0,0 1 0,-2 1 0,0 1 8,2 0 0,0 0 1,-1-1-1,-1 0-135,2-2 1,0 1 0,0-1 0,-1 1 143,1-2 0,0-1 0,4 25-124,-6-24 0,1 0 0,4 21 59,-4 1 1,4-3-114,-3-3 1,0 1 175,-3-4 1,3-3-98,0-6 1,0-2 271,-3 0 1,-1-4-323,-2 1 0,1-9 415,-4 0 0,3-5-368,-3-4 0,4 0 58,-4-3 0,3 0-316,-3-3 1,3 0 52,-3 0 0,0-1 55,-3-2 1,4-2-309,-1-3 501,4-1 0,-4-16 0,0-6 0,1-3 0,0 1 0</inkml:trace>
  <inkml:trace contextRef="#ctx0" brushRef="#br0">17951 12144 7547,'9'-4'75,"1"3"-33,2-2 0,2 2 8,7 1 0,2-1 1,7-2 1,2 2-154,6-2 1,3-1-357,6 1 1,2-3 443,-23 5 0,1-1 0,0-1 0,0 1 33,0 0 0,1 1 0,-1-2 0,0 0 3,1 1 0,0 1 0,-1-1 0,0 0 14,-1 0 0,0 1 0,1 0 0,0 0 9,1-2 1,0 0 0,-1 2-1,1 0-26,1 0 1,0-1 0,-1 2 0,-1-1 0,1 1 1,0 0 0,-3 0 0,1 0-21,23 0 1,-3 0 1,1 0 1,-3 0-110,-3 0 1,-1 0 105,-5 0 0,-1 0-38,-2 0 1,-2 0 13,-7 0 0,2 0 3,-1 0 0,-6 0-58,0 0 1,-3 0 61,-1 0 0,-1 0 551,-4 0-568,0 0-99,-4 0-68,-1 0 1,-11 0 84,-2 0 1,-3 0-104,0 0 1,3 0 125,-3 0 1,2 3-82,1 0 175,1 0 0,-5 1 0,-1 1 0</inkml:trace>
  <inkml:trace contextRef="#ctx0" brushRef="#br0">19518 12091 8110,'0'-9'-846,"1"1"475,2 2 366,-2-1 187,6 2 1,-6-1 653,2 0-572,-2 4-17,3-2-249,-3 4-56,3 0 54,0 0 0,-3 1 34,2 2 0,-2-1-3,-1 4 1,3-3 58,0 3 1,0-1-51,-3 4 1,3-3 57,0 0 1,0 3-24,-3 3 1,1-1 7,1-2 1,-1 3-20,2 0 1,-2 3-1,-1 0 1,0 2 1,0 4 1,0-1-2,0 3 1,0 0-29,0 4 1,0-1 44,0 1 0,0 2 3,0 0 0,0 5-21,0-2 0,0 2 0,0 1 1,3-2 95,0-1 0,0 1-194,-3 5 0,3-2 115,0 2 0,0-4 0,-3-2 1,3 0-32,0 3 1,1-2-14,-1-1 1,-2-4-96,2 2 1,-2 1 67,-1 1 1,0 0-15,0 0 1,0-3 36,0 3 1,0 1-10,0 2 1,0-1-54,0-2 0,0 2 44,0-5 1,1 4-17,1-1 1,-1 3 19,2 0 1,-2 0 2,-1 0 1,0 0-21,0 1 1,0-1-3,0 0 0,-3 0 8,0 0 1,0 1-2,0-1 0,2-1 56,-2-2 0,2 3 5,1-3 1,4 0 22,2 3 0,-2-5-56,2 2 0,-1-1-15,1-1 0,2 3 23,-2-1 0,-1-5-82,0 0 1,-3 0 51,1 2 1,-2-1-13,-1-2 1,0-2 5,0 2 1,1 1-14,2-4 1,-2 1 35,2 0 0,-2 0 103,-1-3 1,1-4-129,2-2 0,-2-1-45,2 1 1,-1-3-53,1-3 44,-2-4 1,3 0-304,-4-2 23,4-2-50,-3 3 0,3-5-257,-4-2 424,0 2 0,0-4-463,0 2 1,-1 1 223,-2-4 1,2 3-309,-2-3 762,2 0 0,16-30 0,5-7 0</inkml:trace>
  <inkml:trace contextRef="#ctx0" brushRef="#br0">18664 11176 8182,'-4'-9'0,"-2"0"0,1 0-82,0 1 1,3-1 212,-1 0-189,2 4 1,0 1-57,-2 4 1,2 4-199,-2 2 1,2 2 190,1 1 0,1 0-57,2 3 1,-1-1 58,4 3 1,-3-2-294,2 3 412,-3-4 0,18 21 0,0 1 0</inkml:trace>
  <inkml:trace contextRef="#ctx0" brushRef="#br0">18708 11457 8182,'0'18'0,"-1"0"-476,-2-1 0,1 1 318,-4-1 0,3 0 27,-2-2 1,2 1 152,-3-1 0,4 2-141,-1 0 0,2 1 52,1-1 0,0 1 67,0 0 0,12 11 0,2 3 0</inkml:trace>
  <inkml:trace contextRef="#ctx0" brushRef="#br0">18770 12100 8182,'-9'12'0,"0"1"0,0 2 0,3-2-798,1-1 0,0-1 798,-1 4 0,-1-4 0,4 4 0,-3-3 0,3 2 0,0-3 0,7 6 0,1-4 0</inkml:trace>
  <inkml:trace contextRef="#ctx0" brushRef="#br0">18787 13068 8154,'0'13'0,"0"4"0,0-2 0,1-2-155,2 2 1,-2-3-187,2 2 0,-2 1 278,-1 3 1,0-4 88,0 1 1,0-3-68,0 2 0,0 1 59,0 3 0,0-4-27,0 1 0,0-3-28,0 2 0,0-2-111,0 3 0,1-4 80,2 0 1,-2-1-147,2-1 1,-2 3 213,-1-1 0,3 1 0,0-3 0,0 0 0,-3-1 0,0 2 0,0 2 0,0-4 0,0 4 0,0-8-62,0 5 0,-1-1-20,-2 4 1,2-2 148,-2 1 0,1-1 164,-1-1 0,2 1 10,-2 1 1,-1 0-116,1 4 0,0-3 67,3 2 0,0-2-72,0 3 0,0-2-217,0 2 0,1 1-126,2-5 0,-1 4 222,4-3 0,12 11 0,5 1 0</inkml:trace>
  <inkml:trace contextRef="#ctx0" brushRef="#br0">18708 12302 8126,'-5'-5'34,"1"0"167,4 2-243,0 2-1499,0-3 1281,0 12 0,1-2 87,2 6 173,2-2 0,16 26 0,2 7 0</inkml:trace>
  <inkml:trace contextRef="#ctx0" brushRef="#br0">18805 12531 8126,'0'9'0,"0"0"-637,0 3 0,-1-1 318,-2 4 1,1-5 483,-4 2 1,3-1-31,-3 1 0,2-3-55,-2 3 0,-1-1-76,4 1 1,-3-3-13,3 3 0,-1 1-13,1-1 0,2-1 68,-2-2 1,3 1-136,3 2 1,-1-3-40,4 3 1,0-2-115,3-1 0,-1-1 50,-3 1 191,3 0 0,-7 16 0,3 3 0</inkml:trace>
  <inkml:trace contextRef="#ctx0" brushRef="#br0">18796 12918 8126,'-3'14'-628,"0"-3"0,-3 2 441,3-1 0,0 0 403,0-4 0,2 1-90,-2 0 1,2 1 10,1 2 1,0-3-87,0 3 1,0-1-125,0 1 1,0-2 34,0 5 0,0-3 110,0 2 0,0 1-198,0 3 0,3-4 87,0 1 0,0-3-67,-3 2 0,2-2 97,1 3 1,1-4-30,-1 0 0,-2-1-43,2-1 1,1 0 0,-1-1 0,0 1 80,-3 0 0,-8 0 0,-2 0 0</inkml:trace>
  <inkml:trace contextRef="#ctx0" brushRef="#br0">18761 12056 8059,'-4'-5'-36,"2"-2"27,-4 4 1,3 0 157,-3 3 1,3 0 139,-2 0-292,-1 0 0,-2 1 90,2 2 1,-1 2-178,4 4 1,0-1 65,3 1 1,0 0-21,0 0 0,0-3 158,0 0 0,4-1-26,2 0 0,2-1-20,1-4 1,0 0 120,-1 0 0,4-1-88,0-2 0,2 0 9,-2-5 1,1 1 46,-1-5 1,-3-2-40,3 0 1,-5 0-82,-1-1 0,-4 1 8,1-4 1,-2 0-113,-1 1 0,-1 3 75,-2 2 1,-3 4-12,-6 2 1,1 2-28,-7 4 1,4 1 52,-6 2 0,3 3-110,-3 5 1,1 3 89,1 4 1,1-1-39,-1 1 0,4-1 29,3 1 0,2-3-6,3-1 1,2 0 21,4 1 1,0-3 9,0-3 1,4 0 65,2 0 0,3-4-74,2-2 1,3-2 56,4-1 0,-1 0-39,1 0 1,0 0 10,-1 0 1,0-4-61,-3-2 0,3 0-32,-2-3 0,-3 2 39,0-4 1,-5-2 11,-1 1 0,-4-2 5,1 2 0,-2-3-8,-1 3 1,-1 1 41,-2 2 1,-6 1-29,-6 2 0,-1 2-3,-2 4 0,0 1-5,-3 2 1,2 3-3,-1 6 0,1-1 1,2 3 1,3-2-5,2 3 0,3-4-88,0 4 0,4-4 57,2 1 0,2-3-6,1 0 1,5-1 89,4-2 1,0-2 9,6-4 0,3 0-71,2 0 1,1-1 4,-4-2 0,1-2 11,0-4 0,-4 0 35,1 0 0,-4 0 238,0-3 1,-2 2-61,-3-2 0,-2 3 35,-4 0 0,-1 0-163,-2 0 0,-5 3-259,-4 1 1,-3 3-98,0-1 1,-2 6-110,-4 2 0,3 3-15,1 1 1,0-3 108,5 0 0,1 0-448,2 2 1,4-2-96,2 0 823,2-4 0,32-2 0,9-5 0</inkml:trace>
  <inkml:trace contextRef="#ctx0" brushRef="#br0">19025 11493 8072,'0'-14'0,"0"-2"0,0 4 76,0-3 0,1 6 250,2 0 34,-2 4 1,3 6-112,-4 2 1,0 6-134,0 6 0,-1 2 11,-2 4 1,1-2-111,-4 5 1,0-1 89,-3 4 0,3-1-4,1 1 0,-1-2-141,-3-2 1,3 2 4,0-5 1,3-2 206,-3-3-43,4-5 258,-5-1-259,6-5 0,-3-8-154,4-2 1,1-2 67,2 0 1,2-5-1,3-2 0,1 2-15,0-2 1,1 1-161,1 0 1,-1 1 7,2 4 1,-2 0 85,-1 1 0,-1 3 32,1 2 1,1 2-10,2 1 0,-3 5 2,3 3 0,-2 5 57,-1 5 1,0 0 123,-1 3 1,-2-3-255,0 3 1,-4-3 116,1 0 1,-2 0-152,-1-1 1,-3-3 117,0-2 0,-4-3 85,1-4 0,-2 0-104,-4-2 1,1-2 18,-4 2 1,4-3-167,-4-3 0,3-1-208,-2-2 0,3-1-155,-1 1 1,2 1 529,2-1 0,7-8 0,2-4 0</inkml:trace>
  <inkml:trace contextRef="#ctx0" brushRef="#br0">19720 12056 7740,'-6'0'372,"0"0"1,1 0-274,-4 0 0,3 1-13,0 2 0,0 1-135,-3 5 0,1 0 52,-1 0 1,3 0 59,0-1 0,4 1 180,-1 0-12,-2 0-110,4-4 0,1-1-48,6-4 1,-1 0 13,1 0 1,0-4-27,3-2 1,-1-5-17,1-1 1,-3-2-69,0 2 1,-4-4 54,1 2 1,-2 0-106,-1-1 1,0 4 42,0-4-9,-4 4 1,-4-1 29,-4 7 1,-2 1 1,2 4 0,-4 4 0,2 1 1,-2 7-6,1 3 1,0-1 5,3 0 1,1 1 4,5 2 0,1-2-18,2 0 0,2-1 22,-1 0 1,4-2-7,4-6 0,2 1 2,1-4 0,4-1 126,1-2 0,0 0-73,1 0 1,-1-3 9,4-3 1,-3-2 18,-1-1 1,-3-1-43,1-1 1,0 0 27,0-4 1,-1 1-16,-5 0 0,1-2-43,-4 4 0,0 1 27,-3 2 1,-1 1 120,-2 2 1,-2 2-166,-4 4 1,-3 1-3,0 2 1,0 3-1,0 6 0,5-2-129,-2 1 1,4-1 28,-1-1 1,-1 0 100,4-1 1,0-2-246,3 0 191,0-4 0,1 2 246,2-4 0,2 0-77,4 0 0,-1-4 69,1-2 0,3-2-131,0-4 1,-1 1 8,-2-4 0,-3 4-127,0-4 1,-1 4 135,1-1 1,-2 3-929,-4 0-239,0 4 228,-4 1 0,-1 8 184,-4 2 693,0 2 0,-4 24 0,0 6 0</inkml:trace>
  <inkml:trace contextRef="#ctx0" brushRef="#br0">20389 11765 8072,'4'-12'0,"-2"1"0,4-4 0,-4 3 375,1-2-132,-2 3 1,-2-2 34,-2 5 0,-5 3-77,-4 2 1,-4 2-88,2 1 1,-3 2 72,0 4 1,-4 0-95,0 9 1,0-3 96,0 2 0,3 1-3,-3 3 0,6 2-210,0 1 1,1 0 88,0 0 0,4-4-133,4 1 1,4 0 144,-1-4-167,2-1 1,5-1-8,2-6 0,6-3 97,2-3 1,3-3 4,1-3 0,-1-2 8,1-1 0,2-1-12,1-1 0,-2 0 27,-4-4 0,1 4 15,-5 0 0,4 1 164,-3 1 25,-4 0-229,-4 4-6,-4 1 21,-8 12 0,2 1 3,-6 6 0,5 0-182,1-3 1,4 0 108,-1-3 0,3-1-219,3 1 1,2-3 51,4 0 1,4-4-364,1 1 0,6-2 88,1-1 0,3-1-65,-1-2 1,2 2 557,-2-2 0,22-17 0,-21 7 0,-1 1 0</inkml:trace>
  <inkml:trace contextRef="#ctx0" brushRef="#br0">12276 11105 8150,'0'-9'0,"0"-3"0,0 1-304,0-4 1,0 4 449,0-4 0,0 4 717,3-1 1,-2 3-453,2 0 0,-2 3-1,-1 0-395,0 4 266,0-2-691,0 12 0,-3 2 259,0 8 0,1-1-430,2 1 1,0 2 37,0 1 0,0 3-136,0 0 1,0 1 678,0 2 0,2-4 0,1 0 0,3-2 0,-3 2 0,3-2 0,-3 2 0,3-3 0,-3 1 0,1 0 0,-1 0 0,-2-1 0,2-2 0,-2-1-65,-1 1 0,0 0 182,0-1 1,0 1 122,0-1 1,0 1-107,0 0 1,0 0-92,0 3 0,-3-3 3,0 3 0,0-2-127,3 2 0,0-2 6,0 5 1,0-2-217,0 2 1,0-3 96,0-3 194,0-1 0,11 13 0,4 2 0</inkml:trace>
  <inkml:trace contextRef="#ctx0" brushRef="#br0">12302 12205 8150,'-9'18'0,"0"0"-495,1 3 1,3-2 246,2 1 1,2-1 41,1-2 1,0 4 152,0-1 53,0 1 0,8 20 0,1 6 0</inkml:trace>
  <inkml:trace contextRef="#ctx0" brushRef="#br0">12355 12654 8112,'0'18'0,"0"-1"-426,0 1 1,0-1 480,0 1 1,0 3 559,0-1 0,0 4-324,0-4 1,-3 5-288,0-2 0,0 2 13,3 2 0,0-1 90,0 1 1,0-1-111,0 0 1,3-2 165,0-1 1,4 1 0,-2 2 1,0 1-92,1-1 1,-1 0 19,1 1 0,1 0-20,-4 3 1,1-3-13,-1 2 0,-2 1-158,2 2 1,-2-4 107,2 4 0,-2 0-128,2-3 1,-1 4 84,1 0 1,-2-3-89,2-1 1,-1-2-10,1-4 0,-2-1-477,2-5 241,-2 1 75,-1-4 0,1-6 290,2-5 0,-2-41 0,3-11 0</inkml:trace>
  <inkml:trace contextRef="#ctx0" brushRef="#br0">12293 12170 8085,'-9'0'0,"1"0"14,-1 0 1,-3 1 183,0 2 0,1-1-88,2 4 0,-1 4 89,-2 4 1,3 4-38,1 2 1,0 2 13,5 1 0,0 2-147,3-5 0,1 0 5,2-5 1,2-1 96,4-5 0,2 1-52,1-7 0,4-1 45,-2-5 1,4-3-123,2-6 1,-1 1 124,2-3 1,-3-1-75,0-3 0,-4-2 3,1-1 1,-4 1-11,1 2 0,-7-2-4,-2-1 0,-2 1-128,-1 2 1,-1 0 20,-2 1 1,-2 4 102,-7 4 1,1 2 70,-4 4 1,1 0-69,-4 3 1,3 7-2,1 1 0,-1 7-2,-2 0 0,2 5 8,0 4 1,4-2-50,0 2 1,4-2-10,1 2 1,4 0-59,-1-3 0,3-1 82,3-2 0,0-5 0,6-1 1,-2-5-7,4-1 0,3-4-7,1 1 0,-2-2 8,2-1 1,0-4 10,2-2 1,0-3-31,-2-3 0,0 2 25,-3-5 0,0 0 8,-3-2 0,-2-1-13,-1 0 1,-2 1-24,-4-1 0,0 4 20,0-1 1,-1 1-8,-2 0 1,-5 4 25,-3 4 1,-2 4 1,1-1 0,-1 6-26,-1 3 1,-3 3-1,3 2 0,0 0-86,-1 4 1,4-1 87,0 4 0,4-3-2,1-1 1,3 0-47,-3 1 0,4-3-114,-1-3 1,2-3 73,1 0 1,4-4-96,2 1 1,2-2 337,1-1 1,0-1-125,-1-2 0,1-2 156,0-4 1,-1-2-33,-2-1 1,1-3-67,-1 3 1,-1-2-1,1 2 0,-4-1-187,1 2-241,2 1-97,-4-3 0,2 8-1588,-6 2 1448,-2 14 1,-1 1 573,0 11 0,6 10 0,2 5 0,-1 4 0,-1 1 0</inkml:trace>
  <inkml:trace contextRef="#ctx0" brushRef="#br0">12584 12513 8085,'0'-9'0,"0"1"0,0-2 537,0-2 0,-3 2 377,0-1-214,0 1-211,3 5-476,0 1 0,0 12 28,0 4 1,3 3 10,0 3 0,0 2 79,0 1 1,-2 3-186,2 0 0,-2-2-68,-1 2 0,0-5 57,0 2 0,0-3 9,0 0 0,0 0 102,0-1 1,0-3 52,0-2-120,0-3 0,-1-1-19,-2-2-21,2-2 0,-2-8 84,6-2 1,2-2-19,4 0 1,1-4 1,2 0 0,-2-2-90,5 2 0,0-3 77,2 3 0,-2 4-12,0 2 1,-5 4 65,2-1 0,1 2 104,-1 1 0,-1 5-165,-2 4 0,-4 0 1,-2 6 0,1 0 13,-1 2 0,-1 1-11,-5-1 1,-2 1-11,-4 0 0,0-1 10,1 1 1,-4-4-11,0-3 0,-1-4 29,2-1 0,0-3 15,-4 3 0,3-4-142,-2 1 1,2-2 117,-3-1 0,5-4-282,-2-2 1,2-2 80,1-1 1,4-1 200,2-1 0,12-10 0,5-3 0,1-5 0,-1 1 0</inkml:trace>
  <inkml:trace contextRef="#ctx0" brushRef="#br0">13947 12091 8085,'-8'-5'0,"2"1"0,0 4 0,3 0-225,-3 0 0,0 0 553,-3 0 0,1 1-377,-1 2 0,-3-1 82,0 4 1,1 1 53,2 4 0,3-1 8,0 2 0,3-2 89,-3-2 0,4 1-78,-1 0 0,2-3 97,1 0 1,4-4-76,2 1 0,2-2 17,1-1 1,0-4-153,-1-2 0,1-2 121,0-1 1,0 0-119,0-3 1,-3 1 62,-1-4 1,-3 4-14,1-4 1,-2 3-13,-1-2 0,0 3-103,0-1 1,-4 3 79,-2 3 0,-2 0-7,-4 3 1,-2 1-86,-3 5 1,-1 4 99,0 5 1,1 7-68,-1-2 0,2 6 45,1-3 1,2 4-21,4-4 0,4 2 19,-1-2 1,4-4 1,-1 2 1,6-8 2,3-1 0,1-1-1,2-5 1,4 0 33,2-3 1,0-1 3,0-2 1,2-2 93,-3-4 0,2-2-109,-1-1 1,0-4 86,-3 2 1,0-4-68,-4-3 1,0 3 37,-2-3 1,1 0-40,-4 0 1,0 0 1,-3 0 0,-4 6-13,-2-3 1,-5 9-10,0 0 0,-5 6 40,1 0 0,-1 2-22,-2 1 1,0 4-96,1 2 0,2 5 85,1 1 1,0 0-44,-1 0 0,2-2-17,5 2 1,0-3-293,2 0 51,-2 0-63,7 0 0,-2-1-396,6-2 0,3-2 292,6-1 0,0-2-357,5 2 0,0-2 795,6-1 0,24-8 0,-19 4 0,0-1 0</inkml:trace>
  <inkml:trace contextRef="#ctx0" brushRef="#br0">14335 12293 8085,'0'-6'0,"0"1"0,0 2 56,0-3 0,1 0 110,2-3 1,-2 0 54,1 0 1,2 1 26,-1-1 0,0-3 0,-3 0 0,1-3-53,2 0 1,-2 1-1,2 0 0,-3 2 8,-3-3 1,1 5 29,-4-2 0,0 6-112,-2 3 0,-5 2-214,-2 1 1,-1 2-22,-2 4 0,-2 5 153,-1 9 0,-3 4-86,0 5 1,3-1-2,0 5 0,3-4-2,4 3 1,1-2 99,4 2 1,4-4-193,2 2 1,3-7 3,3-2 0,3-7 103,6-2 0,2-6 3,3-3 0,2-3 8,1-3 1,3-2 12,3-4 0,-3-4-7,-3-1 1,2-3 137,-2-1 0,1-2-121,-4-1 1,0-2 168,-2 2 1,-3 1-48,-3 2 1,-1 5 235,-2 1-241,-2 6 1,-5 3 132,-2 6 1,-2 7-206,-4 7 1,0 2 59,1 4 0,2-2-100,0 2 0,4-3-8,-1 1 0,3-4-171,3-2 1,0-3-15,6-3 0,-1-1-205,6-2 1,-2-2-96,3-4 0,-1-4-278,4-2 1,0-3-980,3-2 1746,-2 1 0,14-19 0,-1 1 0</inkml:trace>
  <inkml:trace contextRef="#ctx0" brushRef="#br0">5456 11158 8179,'-9'-9'0,"1"1"0,2-1-356,2 4 26,4 1 5,0 4 0,3 4 131,0 2 0,3 2-278,-3 0 472,4 1 0,9 12 0,8 2 0</inkml:trace>
  <inkml:trace contextRef="#ctx0" brushRef="#br0">5517 11422 8179,'-9'15'0,"1"-1"0,2-2-475,0 3 0,1-3 237,-1 2 1,-1-2 189,4 3 1,0-1 89,3 4 0,0 3 10,0 3 1,0-2-53,0 2 0,9 7 0,2 4 0,1 5 0,0 0 0</inkml:trace>
  <inkml:trace contextRef="#ctx0" brushRef="#br0">5544 12003 8179,'-4'13'0,"-1"-3"-304,-4 5 1,1-3 160,2 2 0,2-2 372,1 3 1,2-3-125,-2 2 1,2 1-230,1 2 0,3-2-139,0 0 0,4-3 263,2 2 0,12 9 0,6 4 0</inkml:trace>
  <inkml:trace contextRef="#ctx0" brushRef="#br0">5614 12443 8121,'-9'17'0,"0"-3"-338,1 7 1,0-3 124,2 0 0,-1-1 237,4 1 0,-1 0-34,1-1 1,2 2-244,-2 1 1,3-1 252,3 1 0,6 3 0,5-1 0</inkml:trace>
  <inkml:trace contextRef="#ctx0" brushRef="#br0">5640 12953 8034,'-3'17'0,"-2"-2"-393,-4 5 0,0-1 319,0-2 0,3 4 348,1-1 0,3 2-446,-1-2 1,1 0 67,-1 3 1,2 1 31,-2 2 1,2-2 78,1-1 1,3 1-292,0 2 0,3-1 88,-3 1 0,-1-5 242,-2 6 0,3-3-41,0 3 1,0-1 223,-3 0 1,0 1-90,0-1 1,0 1 150,0-1 1,-3 0 64,0 1 0,0-1-70,3 1 1,0-1-3,0 0 1,0 2-85,0 1 1,0 1-174,0 3 0,0-2 34,0-2 1,1 3-60,2 3 0,-2-3 67,2 0 0,1-3 6,-1 0 0,1-3-154,-1-2 0,-2-3 79,2-3 0,1-4 42,-1-3 1,3-4-329,-3-1 1,3-4-440,0 1 0,-1-5 725,1-1 0,4-43 0,-3 19 0,-1 0 0</inkml:trace>
  <inkml:trace contextRef="#ctx0" brushRef="#br0">5579 12504 7982,'-9'0'5,"0"0"0,0 3-447,1 0 1,2 1 268,0-1 1,3-1 287,-3 4 0,4 0 21,-1 3 1,2 2 260,1 1 0,1 0-264,2-3 1,-1-1 2,4 1 158,0 0 0,3-4-29,-1-2 0,1-2 103,0-1 1,1-4-178,2-2 1,-3-6-42,3-2 1,1-3-66,-1-1 1,-1 1-126,-2-1 0,-3 1-54,0-1 1,-3 0 81,3 1 0,-4 0-77,1 3 0,-3 0 96,-3 2 1,-2 6-22,-4 0 0,0 4-23,0 2 1,0 8 0,-3 4 1,2 5 5,-2 3 1,0 0 32,0 3 0,1 1-21,5 2 1,-1-2 15,4-1 1,-2-3-4,2 0 0,0-4 5,3-2 1,1-6-1,2 1 0,-1-6 42,3 0 0,2-3 84,5-3 1,-2-3-75,2-6 1,-3 2 15,0-5 0,0 0-9,0-2 0,-1-1-46,-3 0 1,2-2-2,-4-1 0,0 0 1,-3 0 0,0 4-11,0-1 0,-1 3-23,-2 6 0,1-1-12,-4 7 0,0 0-83,-2 3 0,-2 4 109,-2 2 1,2 6-59,-1 2 0,1 6 41,1 0 1,0 0-72,0-5 0,4 1 62,-1-1 0,4-2-48,-1-2 3,2-1 41,1-1 0,4-4 5,2-2 1,1-7 0,2-5 1,0-3 485,0-2 0,0-3-168,-1 2 0,-2-1-141,0-2 1,-4 1-94,1 3 1,-2-2 37,-1 4-130,0 1 1,-1 6-207,-2 2 0,-2 7-175,-4 5 0,1 4-376,-1 8 0,0 2-877,0 7 1673,4-3 0,5 6 0,0 3 0,3 2 0,-1 0 0</inkml:trace>
  <inkml:trace contextRef="#ctx0" brushRef="#br0">5183 12918 8014,'-13'-9'0,"0"0"191,-1 1 1,2-1 958,6 0-462,-2 4-408,7 1 1,-5 8-337,3 2 0,0 7 99,3 4 1,0 3-75,0 6 0,3-2-1,0 2 0,0 1 106,0-4 1,1 2-11,2 2 0,-1-4-179,-2 1 0,-2-6 133,2 0 1,-2-4 514,-1-6 163,0 1-421,0-4 1,-3-5-128,0-6 1,0-2-75,3 0 1,0-5-172,0-2 1,1-4 72,2-2 1,2-2-224,4 2 1,2 1 146,1 2 1,1 1-45,-1 3 1,-2 1 85,5 4 0,-3 4 34,2 2 0,0 3 7,1 3 1,0 6 1,-3 6 1,0 1-130,-3 2 1,-1 1 136,-3 1 1,-1-2-56,-4-1 1,-1 1 83,-2-3 0,-2-2 7,-3 2 1,-2-1-16,-2 0 1,-2-2 134,-3-6 1,-1 2-91,1-2 1,-1-1-17,0 0 1,1-3-184,-1 1 1,4-2 117,-1-1 0,7 0-1267,-1 0-254,6-4 1543,-1-1 0,28-18 0,15-9 0,-13 9 0,0 1 0,0-1 0</inkml:trace>
  <inkml:trace contextRef="#ctx0" brushRef="#br0">6573 12434 8092,'-9'0'0,"1"0"0,-4 0-474,0 0 0,-2 1 217,2 2 1,0-2 612,3 2 1,0 2-60,1 1 0,-1 4-38,0 2 1,1 1-87,2-1 1,1-2-49,3 5 1,1-1-47,-2 0 1,2 2-2,1-4 0,4-1-79,1-2 1,0-1 198,1-2-214,0-2 0,3-4 87,0 0 0,-2-1 45,-1-2 1,1-2-22,-4-4 0,4 0 1,-1-3 0,-2 2-55,-1-2 0,-1 0-2,1 0 0,-2-3 45,1 3 1,-1 1-2,-1 2 0,-1-2-267,-1 2 1,0-1 30,-4 4 0,0 2 127,-3 1 0,0 4 33,0 5 1,1 2-4,-1 9 1,-2-1 29,2 4 1,-1 2 11,4-2 1,2 5-104,1-2 1,2-1 72,1-2 1,0-4-86,0-1 1,1-5 68,2 2 1,2-6 6,3-3 0,2-2 28,2-1 1,-1-7-2,3-2 0,-2-4 26,3 1 1,-4-7 24,0 2 0,2-4 34,-1 1 0,-2 1-68,-4-2 1,-1 0 10,-2 0 1,-2 1-51,2 2 1,-3 5-104,-3 1 0,-2 3 116,-4 3 1,4 2-9,-1 4 1,0 1-93,-3 2 0,0 3 80,0 6 1,1 1-99,-1 1 0,1 2 91,2-4 0,-1-1-141,4-2 0,-1 0 92,2 0-74,1-1 124,-3 1 9,4-4 251,0-1 1,3-8-75,0-2 1,2-4-85,-2-2 0,3-4-91,-3 2 0,0 0-81,-3-1 0,1 4 46,2 0-317,-2 1 45,3 5 0,-4 2-470,0 6 1,0 6 392,0 5 0,0 4 374,0 3 0,10 2 0,3 3 0,2 5 0,0-1 0</inkml:trace>
  <inkml:trace contextRef="#ctx0" brushRef="#br0">6996 12830 8092,'0'-9'-362,"1"-1"-46,2-1 0,-1 0 827,3-4 1,-3 4-35,1-4 0,1 3-150,-1-2 0,0 0-33,-3-1 1,0 0 33,0 3 0,-4-3-27,-2 3 0,-2 2 90,0 4 1,-2-1-150,-2 4 0,1 0 1,-3 3 1,-1 8-5,-3 4 1,0 4-168,-3 5 1,3 5 44,-3 6 1,4 0 28,2 0 0,-1-1-76,5 2 1,-1 0-6,3-4 1,4 0-178,2-2 0,3-5 93,3-1 0,3-5-44,6-2 0,-1-7 98,3-1 1,1-5 16,2-4 1,1-3 132,0-6 0,0-1-64,3-5 1,-6-2 25,3-1 1,-2-3-16,1 0 1,0-1 38,-2-2 1,-4 5-46,-5 1 0,1 3 29,-4 0 40,0 8 1,-4 3 142,-2 10 1,-2 6-209,-4 6 0,3 4 9,1 2 1,2 3 3,-3 0 1,4-2-27,-1 2 1,2-8-124,1 2 0,4-6 89,2-1 0,1-2-147,2-3 0,1-2 63,2-4 0,1-1 5,5-2 0,0-3-316,-1-5 0,0 0 142,-2-4 1,1 0-144,-1-2 0,-1-1 115,0 1 1,0 3 289,1 2 0,-7-1 0,-4-1 0</inkml:trace>
  <inkml:trace contextRef="#ctx0" brushRef="#br0">4505 12232 7978,'1'-14'-353,"2"2"1,-2 2 200,2-2 0,1 1 378,-1-3 0,4-1 389,-1-3 0,-1 4-306,0-1 1,-3 4-92,1-1 0,1 3-38,-1 0-50,0 0 0,-3 3 196,0 0-63,0 4-256,0-2-53,0 12 0,-3-1 33,0 8 0,0-1 135,3 4 0,-1 5-40,-2 3 0,2 4-46,-2 5 1,3 5-272,0 1 0,0 3 173,0 3 0,0-1 4,0 3 1,0-3 75,3 1 0,-1-5-67,4-1 1,-1-8 66,1-4 0,1-6-108,-4-9 0,0 2 60,-3-4-295,4-5-105,-3 1-358,3-7 569,-4 3-907,0-8 412,0-1 714,0-4 0,0-35 0,0 18 0,0 0 0</inkml:trace>
  <inkml:trace contextRef="#ctx0" brushRef="#br1">4549 12073 8124,'0'-9'0,"0"0"0,0 0-280,0 1 1,0-1 243,0 0 775,4 0-317,-3 0-74,3 5-2,-4 0-238,0 4 0,0 8-3,0 3 1,0 5-10,0 1 0,0 5 9,0 1 0,0 4-55,0 2 0,0 3 9,0 7 0,-3-1-341,0 6 1,0-2 378,3 5 1,0-1-76,0 1 1,0-9 32,0 0 0,0-9-73,0-2 0,0-5 53,0-4 1,0-5-356,0-1 218,0-2 135,-4-1-881,3-4-740,-2-2 867,3-3 721,0-3 0,0-22 0,0-8 0</inkml:trace>
  <inkml:trace contextRef="#ctx0" brushRef="#br1">4576 12099 8124,'-9'-5'0,"0"-1"-37,0 3 1,1 0-44,-1 3 0,0 0 410,0 0 1,0 4-101,1 1 1,-1 6-299,0 1 0,0 1 126,0-2 1,1-1-55,3 2 1,-2-5 147,4-1 1,-4-3 333,1 2-373,2-3 0,0-2-4,4-5 1,1-4-7,2-3 1,2-3-99,4-5 1,1-2-121,1-1 1,3-3 124,4 3 0,-4 1-154,1 2 1,0 5-22,2 3 0,-2 4-55,0 2 1,-4 2 106,4 4 1,-4 5 64,1 4 0,0 4-510,0 8 1,1-2 190,-2 5 0,-1-4 367,2 4 0,-6 7 0,-2 5 0</inkml:trace>
  <inkml:trace contextRef="#ctx0" brushRef="#br1">4981 12002 8125,'-9'-4'-237,"3"-3"520,0 4 1,4-1 1208,-1 1-1138,-2 2 1,3 1-289,-4 6 1,4 6 83,-1 2 0,3 4-164,0 2 0,0 1-75,0 5 1,3 0 112,3 6 0,-1-2-180,1 6 1,-3-2-112,3 7 0,-3-5 117,3-1 1,-4-1-5,1-4 0,-2-1-79,-1-3 1,0-6 89,0-2 0,0-7-146,0 1 0,0-2-675,0-1 613,0-4 0,-1-2 351,-2-3 0,-2-11 0,-4-4 0</inkml:trace>
  <inkml:trace contextRef="#ctx0" brushRef="#br1">4954 12064 8125,'-7'-8'-97,"-2"2"1,-1 0-145,1 3 0,0 0 478,0 3 0,1 0 511,-1 0 1,3 1-484,0 2 1,1 1-420,-1 5 0,1 0-11,2 0 1,2-3 138,-2 0 1,3-1 16,0 4 105,0-4-72,0-1 163,0-4 1,3-1-78,3-2 0,3-3-169,3-5 1,-2 1 138,1-2 1,2 1-264,-1 0 0,0 4-25,0-2 0,-1 6-49,4 0 1,-4 2-89,4 1 0,0 2 345,2 4 0,20 23 0,-16-8 0,0 0 0</inkml:trace>
  <inkml:trace contextRef="#ctx0" brushRef="#br1">5368 12073 8145,'-4'-10'-127,"-2"-2"1,1 3-189,-1-3 0,4 2 580,-1 1 1,1 1 1432,-1 3-715,2-3-398,-3 7-443,4-3 0,0 5-167,0 2 1,0 6 72,0 5 1,3 4 126,0 2 0,1 3-153,-1 3 1,-1 2-97,4 1 0,-3 3-79,3 6 1,-3-1-150,3 1 0,-3 1-16,2-1 0,-3 0 57,1-3 0,-2-3-94,-1-3 0,0-7-69,0-4 0,0-4 72,0-9 1,-1-2-196,-2-6 547,2-6 0,-6-28 0,2-10 0</inkml:trace>
  <inkml:trace contextRef="#ctx0" brushRef="#br1">5368 12029 8149,'-10'-1'0,"-2"-2"0,1 2 0,-3-2 0,3 2 0,-1 1 0,2 1 248,2 2 1,2-1-178,0 4 0,0 0-177,-3 2 1,4-2 195,2 0 0,0-3 72,0 3 149,0-4-150,3 2 1,1-5-85,2-2 1,1-2-4,5-4 0,0-2-116,0-1 1,3-3 84,-1 3 0,1 1-26,-3 2 1,3 1-99,-1 2 1,2 2-217,-1 4 1,-1 0-384,3 0 1,-2 1 48,3 2 631,-1 2 0,11 11 0,3 4 0,3 2 0,0-1 0</inkml:trace>
  <inkml:trace contextRef="#ctx0" brushRef="#br1">5825 11950 8149,'-6'-8'0,"1"2"0,2-1 733,-3 4 0,3 0-210,-3 3 1,4 1-566,-1 2 0,-1 3-35,1 6 1,-3 2-5,3 3 0,0 5 224,3 1 0,1 2-5,2 2 0,2 3-226,4 2 0,-3 0 28,0 0 1,0-1-272,2 2 0,0-3 96,-2-4 1,1-3-24,-4-3 0,3-5-12,-3-3 0,0-3-607,-3 0 434,0-4 443,0-1 0,-8-27 0,-2-7 0</inkml:trace>
  <inkml:trace contextRef="#ctx0" brushRef="#br1">5755 12020 8189,'-10'0'-187,"-2"0"1,2-1-885,-5-2 1126,4 2 0,-1-4 1186,7 2-876,-3 2 1,7-3 403,-2 1-716,2 2 1,1-4 12,0 2 1,4 1-149,2-4 1,1 0 191,2-3 0,3 1 34,0-1 0,2 1-131,-2 2 0,3-1 43,-3 4 0,3 0-252,0 3 1,-2 0 94,-2 0 1,2 5-527,-1 4 0,3 1 627,0 4 0,6 25 0,-10-16 0,0 0 0</inkml:trace>
  <inkml:trace contextRef="#ctx0" brushRef="#br1">6256 11950 8189,'-8'-8'-6,"-1"2"0,3-1 6,0 4 0,3 0 642,-3 3 184,4 0 1,-2 1-780,4 2 0,0 3 54,0 6 0,0 2-18,0 3 0,4 2 23,2 1 0,-1 1-106,1 5 1,0-1 29,3 4 0,-2-2-176,-1 0 0,1 3-50,-4 2 0,3-4-80,-3-2 1,0-2-80,-3-1 0,0-2 75,0-3 1,-1-1 2,-2-3 0,1-1-3,-4-4 0,3 0 22,-3-1 258,0-3 0,2-12 0,0-8 0</inkml:trace>
  <inkml:trace contextRef="#ctx0" brushRef="#br1">6168 11985 8189,'-9'-6'-130,"-3"0"1,5 0-195,-2-3 1,3 4 588,1-1 0,1 3 589,4-3 0,0 3-388,0-3 0,2 3-211,3-3 1,1 1-55,6-4 0,2 0 55,0 0 0,3 0-212,1 1 1,-1-1 132,1 0 1,-1 1-148,1 2 0,-4 1-149,-3 2 1,2 3-154,-1 0 1,-1 5 25,-5 7 0,-2 2-125,-1 3 0,-2 4-3,2-1 0,-2 1-125,-1-3 0,0-4-592,0 1 507,4-4 584,1 1 0,16-34 0,2-8 0</inkml:trace>
  <inkml:trace contextRef="#ctx0" brushRef="#br1">6820 11281 8181,'-9'-4'-30,"0"0"13,0-2 0,4 1 1470,2 2-436,-1 2-695,3-2-164,-3 3 1,8 0-155,1 0 1,4-3 102,3 0 0,3 0 30,5 3 1,-1 0-235,1 0 0,2-3 21,-2 0 1,4 0-165,-4 3 0,4 0 74,-4 0 1,1 0-68,-4 0 0,-2 0 32,0 0 0,-4 1-169,0 2 283,-5-2 33,-2 3 1,-5-4 40,-2 0 1,-3-1 172,-5-2 0,-4 2 32,-6-2 0,2 2-34,-5 1 0,4 0 33,-4 0 0,1 1-118,-4 2 1,0 3 69,-2 5 0,1 1-20,-1 6 0,-1-2 1,0 8 1,2-1-28,5 4 0,2 0 6,6 2 0,4-1-104,5 1 1,2-2-146,4-4 1,7-4 23,2-5 1,5-6 101,1 1 0,1-3 34,2 0 1,0-3 13,-1-6 0,1 1-5,-1-4 0,-3 0-25,-2-3 0,-2 0 35,-2 1 1,-2-4 60,0 0 1,-4-3 22,1 4 1,-7-2 120,-5 1 1,0 2-109,-6-1 1,3 2-325,-2 3 1,-1-1-123,-3 4 1,1 0-148,-1 3 1,0 4 19,1 2 0,0 6-190,3 2 0,1 0-152,4 1 1,4 0-21,2 2 805,2 1 0,29 11 0,6 3 0</inkml:trace>
  <inkml:trace contextRef="#ctx0" brushRef="#br1">7075 11501 8181,'-1'-8'-1201,"-2"2"1965,2-2 0,-3 6 328,4-3-304,0 3-313,0-2 29,0 4 1,0 10-250,0 5 0,0 4-20,0-2 1,0 4 19,0-1 0,0 5-271,0-2 1,0 4 62,0 2 0,0-2-90,0 3 0,0-6-227,0 0 1,0-2-289,0 2 0,0-4 0,0-5 0,0 0-1149,0-3 1707,0 0 0,4-11 0,1-2 0</inkml:trace>
  <inkml:trace contextRef="#ctx0" brushRef="#br1">11123 12178 8133,'-10'-2'0,"-2"-1"0,5 0-170,-1 3 1,1-3 190,-2 0 0,3 0 615,0 3-386,0-4 1,0 3 604,1-2-438,3 2-333,-2 1 1,5 0-158,2 0 1,3 0 96,5 0 0,1 0-17,6 0 0,-1 0-38,10 0 1,-2 0-114,7 0 1,0 0-49,0 0 1,2 0-96,-2 0 0,5-1-57,2-2 1,-1 2 67,-3-2 0,-4-1 30,-1 1 0,-7-2 74,-2 2 0,-7 0-174,-2 3 267,-6 0 0,-3 0 128,-6 0 0,-3 0-44,-6 0 0,1-3 194,-3 0 0,2-3 284,-3 3 1,5-3-251,-2 3 1,0-4 143,3 2 1,-1 0-54,4-1 0,1 1 1,-1-1 0,4-2-70,-1 2 0,2 1-14,1 0 0,1 2 50,2-3 0,-1 4 17,4-1 1,0 2-158,3 1 1,0 0 66,3 0 0,-2 1-522,2 2 1,-6 2 5,0 3 0,-1 1-75,1 0 0,-2 3-51,-4 0 0,0 3-286,0 0 1,-3-1 66,0 0 1,-3-3 642,3 1 0,-7-3 0,0 0 0</inkml:trace>
  <inkml:trace contextRef="#ctx0" brushRef="#br1">11880 12073 8133,'-11'0'155,"2"0"49,2 0 1,1 0 493,0 0-427,4 0 1,0 0-293,4 0 0,7 0 130,6 0 0,3-3-58,2 0 1,4-4 28,5 1 1,3-2-14,6 0 0,-2-1-170,3 0 0,0 0-17,-1 0 0,0 4 62,-3-1 1,-2 1-207,-3-1 0,-3 2 12,-9 4 0,-3 0-358,-6 0 212,-4 0 0,-2 1 98,-6 2 1,-2-2-9,-4 2 1,0-2 353,-3-1 0,1 0 2,-4 0 0,5 0 205,-2 0 1,2-3-126,1 0 1,1-4 85,-1 1 1,3-1-83,0-2 1,3 1 425,-3 2 0,4-2-143,-1 2 0,3-1-28,3-2 1,-1 3-150,4 0 0,0 3-88,3-3 1,2 4-31,1-1 0,0 2-175,-3 1 0,0 1-11,-1 2 1,1 2-33,0 4 1,-4 3-126,-2-1 0,-2 5 15,-1-1 0,0-2-145,0 2 0,-4 0 142,-2 2 0,-2 0 65,-1-2 0,1 0-793,-1-3 939,4 0 0,-3-11 0,3-2 0</inkml:trace>
  <inkml:trace contextRef="#ctx0" brushRef="#br1">12830 11906 8133,'-9'0'0,"-3"0"-374,1 0 1,-1 0 149,3 0 0,0 0 1030,1 0 0,2 0 142,0 0-732,4 0 1,-2 1-86,4 2 1,5-2-178,4 2 0,1-2 117,8-1 0,-1 0-93,6 0 1,1 0 179,6 0 0,-1-1-283,6-2 1,-4 2-204,4-2 1,-5-1 80,2 1 0,-3-3-20,0 3 0,-6 0-206,-6 3-339,-3 0 459,-9 0 1,-18-3 342,-7 0 1,-5 0-120,7 3 1,5-3 485,1 0 1,0-3-6,4 0 0,-3 1 678,5-1-423,2 0-249,-4-3 1,7 3 180,-2 1-359,6 3 1,2-2-183,4 4 0,0 0 91,-1 0 1,1 0-146,0 0 0,0 4-15,0 1 0,-1 3-58,-3 1 0,0 0 60,-2 0 0,-2 0-80,2-1 0,-3 4-40,-3 0 1,1 0-247,-4-4 1,3 1-387,-2 0 0,0-3 821,-1 0 0,-2-8 0,3 1 0</inkml:trace>
  <inkml:trace contextRef="#ctx0" brushRef="#br1">13384 11800 8133,'0'-6'-90,"0"0"0,0 1-135,0-4 0,0 3 1021,0 0 0,0 3-265,0-3 1,4 4-262,2-1 0,2 2-58,1 1 0,-1 0-78,1 0 0,3 1-347,0 2 1,0-2 182,0 2 1,-1 1-220,4-1 0,-5 3 112,2-3 0,-2 0-33,-1-3 1,-1 0 4,1 0 229,0 0-41,0 0 1,-3 0 250,0 0-64,-4 0 347,1 0-378,-3 0-176,-3 4 0,1 0-404,-4 1 1,0 3 54,-3-2 1,0 5-356,0 1 701,1-1 0,-32 14 0,16-11 0,0 0 0</inkml:trace>
  <inkml:trace contextRef="#ctx0" brushRef="#br1">13507 11730 8133,'0'-5'118,"-2"0"502,-1 2-302,0 2 1,3-4 88,0 2-298,0 2 0,1-3 14,2 4 1,-1 0-203,3 0 1,1 1 123,3 2 1,0-1-93,0 4 0,-1-1-37,1 1 0,-1 2-61,-2-3 50,2 3 0,-4 1 66,2 0 0,-3 0-140,-3 0 1,0-4-130,0 1 0,-3-1 74,-3 1 0,-2 2-897,-1-2 1121,0 2 0,-23 0 0,-6 1 0</inkml:trace>
  <inkml:trace contextRef="#ctx0" brushRef="#br1">11017 12310 8133,'-9'0'-22,"1"0"0,2 0 213,0 0 1,3 0 536,-3 0-522,4 0-364,-2 0 83,4 0-219,0-3 0,1-1-175,2-2 0,2-1 469,4 4 0,6-19 0,2-10 0,2 0 0,0 1 0</inkml:trace>
  <inkml:trace contextRef="#ctx0" brushRef="#br1">11149 11994 8142,'-1'-9'-95,"-2"0"0,1-4-142,-4-1 0,4 1 432,0 1 0,1 3 437,1 0 1,1 0-1034,1 0 0,0 0 170,4 1 0,4-1 231,5 0 0,17-4 0,5 0 0</inkml:trace>
  <inkml:trace contextRef="#ctx0" brushRef="#br1">11475 11633 8142,'-1'-13'0,"-2"-1"0,2 1-209,-2 1 0,2-1 455,1 2 0,0-1 574,0 3 0,0 3-652,0 0 0,4 4-597,2-1 0,3 3-386,2 0 1,1 0 141,6 0 673,-3 0 0,10 1 0,3 1 0,0 1 0,1-1 0</inkml:trace>
  <inkml:trace contextRef="#ctx0" brushRef="#br1">11844 11457 8142,'0'-9'0,"0"0"0,0 3 62,0 1 1,3 2 125,0-3-281,0 4 171,1-2 1,1 4-1,4 0 1,0 0-79,-1 0 0,15 3 0,6 2 0,2 0 0,1 0 0</inkml:trace>
  <inkml:trace contextRef="#ctx0" brushRef="#br1">12249 11422 8142,'6'-3'0,"0"0"0,0-1 15,3 1 1,-4 2 202,1-2-456,0 2 1,3 1-7,0 0 0,0 0-147,3 0 391,-2 0 0,34 12 0,-20-5 0,0 1 0</inkml:trace>
  <inkml:trace contextRef="#ctx0" brushRef="#br1">12724 11448 8142,'8'-1'-551,"-2"-2"1,2 2 706,-2-2 1,2 2-120,0 1 0,2 0-176,2 0 0,-1 3 94,3 0 0,1 1 45,3-1 0,15 6 0,4 5 0</inkml:trace>
  <inkml:trace contextRef="#ctx0" brushRef="#br1">13050 11492 8142,'9'0'0,"-1"0"0,2 3 0,2 0 0,-2 1-54,2-1 1,-3-2 36,0 2 0,0 1-174,0-1 150,-1 3 0,1-2-289,0 2 1,0 2 329,0-2 0,15 10 0,4 2 0</inkml:trace>
  <inkml:trace contextRef="#ctx0" brushRef="#br1">13393 11659 8142,'4'9'-1306,"1"0"979,4 0 1,-3-3 261,-1-1 0,1-2 54,3 3 1,0-1-3,0 1 0,-1 2 13,1-2 0,16 9 0,3 4 0</inkml:trace>
  <inkml:trace contextRef="#ctx0" brushRef="#br1">13578 11809 8142,'0'9'0,"1"0"-683,2-1 0,-1 1 644,4 0 0,-4-2 673,1 2 1,0-6-199,0 6 1,0 1-127,-3 2 1,1 0 31,2-4 0,-2 4-91,2 0 0,-2 0-75,-1-4 1,0 2 74,0 2 0,0-5 251,0 1-642,0-1-395,0 2 0,0-3-1505,0 0 2040,0-4 0,12-26 0,2-10 0</inkml:trace>
  <inkml:trace contextRef="#ctx0" brushRef="#br1">13798 11378 8132,'-4'-9'0,"2"-1"-307,-4-2 1,4 2 122,-1-5 0,2-1 184,1-4 0,4 1 958,2-1 1,6-2-363,2 2 1,7-2-130,2 2 1,4 2-158,2 0 0,0 2 1,3 4 1,0 0-62,3 4 0,-4 3-211,-5 2 0,-5 2-213,-6 1 1,-2 1-317,-4 2 0,-2 4 245,-1 5 1,-2 1-201,-4-1 1,0 1-498,0 5 0,-3-3 322,0-1 0,-2-3-336,2 1 956,0 1 0,-5-11 0,-2 1 0</inkml:trace>
  <inkml:trace contextRef="#ctx0" brushRef="#br1">14097 11158 8132,'-6'-3'-1045,"0"0"1133,4 0 634,-5 3 169,2 0 0,-4 4-340,0 2 1,3 5-164,0 4 0,3 3-130,-2 2 1,2 3-9,-3 3 0,4 1-332,-1 3 1,2-3 49,1 3 1,5-3 58,4-1 0,0-3-156,6-3 1,-2-5-227,4-3 0,0-6-268,6-3 1,-2-2 278,2-1 0,1-4-495,2-2 0,1-3 839,-1-3 0,-3-5 0,-2-6 0</inkml:trace>
  <inkml:trace contextRef="#ctx0" brushRef="#br1">17863 11536 8132,'0'-6'0,"0"0"0,-3 3-6,1-2 0,-2 0 140,1-1 0,2-2 62,-2 2 1,2 1 14,1-1 1,-3 3-6,0-2 1,0 2 171,3-3-17,0 4-332,0-6 37,0 7 1,0-2 100,0 6 0,0 2-14,0 4 1,0 3-180,0 3 0,0 2 50,0 0 0,0 6 42,0 3 0,0 5 49,0 4 0,0 1-211,0 2 0,0 3 175,0 6 0,3 1-28,-2-23 0,1 0 0,1 20-143,-3-4 1,0-3-10,0 3 0,0-8 91,0 0 1,0-9 2,0-3 1,0-3-131,0 0 0,0-2 1,0-1-77,0-2 0,0-5-164,0 1 32,0-4-1091,0-1 1132,0-4 1,0-16 0,0-3 0</inkml:trace>
  <inkml:trace contextRef="#ctx0" brushRef="#br1">17846 11519 8132,'-4'-9'0,"-1"1"-37,-4 2 0,3-1 3,0 4 1,4-3 218,-4 3 1,3 1 183,-3 5 1,0 2-218,-3 4 1,1 3-127,2 0 1,-1 3 151,1 0 1,-1-2 0,1-2 0,1 2-228,2-1 1,1-3 49,-4-4 512,4-3-343,-1 2 1,3-5-35,0-2 1,3-4-51,-1-5 1,5-4-93,-1 2 1,2-3 65,1-1 0,0 1-190,-1-1 0,1 1 51,0 3 1,-1 1 73,-2 4 1,1 4-146,-1 2 0,-1 3 16,1 0 0,-1 3-108,1 3 0,2 6-179,-2 3 1,1 4 121,2 2 1,0-1-274,0-2 0,3 0-40,-1-1 612,5-3 0,13-1 0,8-5 0</inkml:trace>
  <inkml:trace contextRef="#ctx0" brushRef="#br1">17828 11466 8132,'-9'-4'1,"1"-2"0,3 1 576,2-1-152,2 4-522,1-2 0,1 4-99,2 0 0,2 4-158,3 2 1,1 2 302,0 1 0,1 0 88,1 3-37,-1 2 0,15 8 0,6 5 0,0 1 0,1 1 0</inkml:trace>
  <inkml:trace contextRef="#ctx0" brushRef="#br1">18189 11835 8195,'1'9'-229,"2"0"1,-1 0 265,4 0 1,0-2-381,2-1 0,1 2 194,0-2 1,3 2 43,-1 1 1,5-1 64,-1 1 1,4-1-160,2-2 1,0 2-1,0-3 1,0 0 198,3 1 0,-3-1-6,-3 1 1,-3 1 26,-1-4 1,-4 4-21,-1-2 0,-4 0 25,-5 1 1,0 0 21,0 3 1,0-3 23,0 0 0,0-3 16,0 2 1,0-2 44,0 3 1,1-3-88,2 3 1,-1-4 61,3 1 0,-2 2-96,3 1 0,0-1-4,3 0 1,0-2 9,0 3 0,-1 0-6,1 3 0,0-3-25,0 0 0,2-1-120,1 4 1,0 1 61,-3 2 0,2-2-21,1 1 0,0-1 77,-3-1 0,0 1-2,-1 1 1,1-1 2,0 2 1,-3-2-5,0-2 1,0 1 8,2 0 0,-2 3-11,0 0 1,0-1-1,3-2 0,-3 1-36,-1 2 1,1-3-14,3 3 1,-1-2 30,-2-1 1,2 0 37,-2 3 0,1-2 0,2 2 0,0-3 0,0-4 0,0 3 0,-1-2 0,0 2 56,-2 1 1,2-1-61,-2-3 1,2 3 244,0-2 1,-2 1-58,0-1 1,-1 2 23,1-3 0,2 2-68,-2-1 1,1 2-16,2-2 0,-3 2 13,0 0 0,0 1-4,3 0 1,-1-1-58,1-2 1,0 5-109,0-3 0,0 3-96,-1-2 1,2 0 113,2-1 0,-2 1-135,1 0 1,-1 0 80,-1 0 0,0-1 36,0 1 1,2-3 22,1 0 0,1-3 6,-2 3 0,0-1 10,4 1 0,-3-2-13,2-1 1,1-1-170,3 4 1,-5-3 105,-1 3 0,-2-3 102,-1 3 1,0-3-18,3 3 0,-5-3-3,2 2 1,-3-2 34,-1 3 0,3 0 185,-2 3 0,-1-3-28,1 0 70,0-1 0,3 4 10,-1 0 0,1-1-114,0-2 0,0 2 119,0-3 0,-1 0-153,1 1 1,0 0-165,0 3 0,0-1 80,-1-2 0,1 1-157,0-1 1,-3 1 80,0-1 1,-1 2-138,0-2 1,3 1 126,-2 2 1,1-3-29,-1 0 1,2-1 10,-2 1 1,1-1 44,2-2 1,-3-2 1,0 1 0,-3-1-1,3-1 1,-3 0-3,2 0-86,-3 4-186,2-3 71,0 3-36,-3-4 1,4 1-310,-2 2 214,-2-2-537,3 3 874,-4 0 0,-12 5 0,-2 4 0</inkml:trace>
  <inkml:trace contextRef="#ctx0" brushRef="#br1">19544 12178 8167,'0'-8'0,"0"-1"-497,0 0 1,0 3 536,0 0 1,0 0 1256,0-2-868,0-1 0,1 0-132,2 0 1,-2 3-44,2 1 0,-2 2 253,-1-3 0,0 4 0,0-2-589,0 4 0,3 1 49,0 2 0,0 2 77,-3 3 1,0 4 13,0 0 0,0 4-6,0-2 0,0 3 34,0 0 1,0 4 9,0 0 1,0 3 53,0-1 1,0 3-15,0 0 0,0 2-169,0 1 0,0 2 62,0 4 1,0 1-117,0-1 1,3-1 139,0-2 1,3 3-17,0-3 0,-1-2-64,1 0 0,-3-3 63,3-1 0,-4-2-209,1-1 0,1-6 60,-1 0 1,0-4-57,-3 2 0,1-4 105,1 0 0,0-1 39,4-1 0,-1-3-71,1 0 0,2-3-301,-2 2 280,2-3 1,-3 2-334,1-4 146,-4 0-53,2 0 351,-4 0-183,0-4 1,-3 2-12,0-3 0,-4 2 25,2-3 1,-3 3 3,-1-3 0,0 3 157,0-3 1,1 4-113,-1-1 1,-3-1 205,0 1 1,1 0-68,2 3 284,0-3 0,0 2-113,0-2 1,3 2 150,1 1 1,2 3-64,-3 0 0,4 3-21,-1 0 1,2 2-67,1 1 1,0 3 2,0-1 1,1 4-107,2-3 1,-1 2 48,4-2 1,0 1-196,2-1 1,1-6 35,0 3 0,3-3-100,-1 0 1,1-2 163,-3-4 1,3-1-21,-1-2 1,2-2 24,-1-4 0,-2-2-17,1-1 0,-1-4 29,-1 1 0,0-1-111,0-2 1,-2 2-137,-1 1 1,-1 1 78,-2 3 1,-2 4-344,2-2-13,-2 6 1,-2-1 470,-2 4 0,-14 8 0,-6 2 0</inkml:trace>
  <inkml:trace contextRef="#ctx0" brushRef="#br1">18075 11668 8167,'0'-5'-234,"-1"-2"490,-2 4 250,2 1-475,-3 2 48,4 0 0,0 3 111,0 3 0,-1 6 36,-2 3 1,2 2 2,-2 4 0,1 2-58,-1 7 1,2-3-20,-2 2 0,2 2-101,1-2 1,0 3 90,0-2 1,1-2-264,2-5 0,-1-2-59,4-6 0,0 0-23,3-3 0,-4-3-215,1-3 70,0-4 1,3 1-724,0-3 379,-4 0-135,-1 0 694,-4 0 1,-12-3 0,-3-2 0</inkml:trace>
  <inkml:trace contextRef="#ctx0" brushRef="#br1">18127 11765 8167,'-4'-5'-877,"0"0"621,-5 2 0,0 2 546,0-2 1,3 2-48,0 1 1,1 4-56,-4 2 0,0 2-151,0 1 0,1 0-8,2-1 1,0 1 87,3 0-12,-4 0 339,6 0-167,-3-5-205,4 0 1,1-5 20,2-2 1,2-1-128,4-5 1,-1-3 92,1 0 1,0 1 49,0 2 0,-3 0-232,-1 0 1,1 1-809,3 2-7,-4 3 651,3 3 1,-6 3-80,4 3 1,-4 2-73,1 1 438,1 4 0,5 20 0,5 9 0</inkml:trace>
  <inkml:trace contextRef="#ctx0" brushRef="#br1">18286 11862 8167,'-5'-5'0,"1"0"242,4 2 116,0 2 1,0-2 5,0 6 0,0 2-185,0 4 1,0 0-174,0 3 0,0-1 63,0 4 0,0 0-164,0 6 0,0-6 118,0 3 1,0-2-111,0 1 1,0 1 67,0-1 1,0-3-203,0-2 1,1-3-262,2-3 0,-2 1-73,2-1 211,-2-2 123,-1 0 1,0-5-14,0-2 0,3 1-427,0-4 661,0 0 0,0-41 0,0 18 0,-1 0 0</inkml:trace>
  <inkml:trace contextRef="#ctx0" brushRef="#br1">18286 11906 7744,'-9'0'-206,"0"-4"0,0 3 493,1-2 0,-1 2-229,0 1 0,3 0 92,0 0 1,1 1-29,-1 2 1,-1-2 271,1 2 13,2-2-217,0-1-5,4 0-176,0-4 0,4-1 122,2-4 0,2 3-203,0 0 1,2 1 13,2-4 0,-2 4-181,1 2 1,2 2-151,-1 1 0,0 0-650,-4 0 1039,1 4 0,8 28 0,1 11 0</inkml:trace>
  <inkml:trace contextRef="#ctx0" brushRef="#br1">18999 12126 8167,'-5'-4'0,"-2"-1"0,4-4-26,-4 0 0,3 0 175,-2 1 671,2 3-132,4 1-607,0 4 59,0 8 0,0-1-75,0 7 0,0 2 43,0 4 0,0 0-7,0 3 1,0 1-44,0 2 1,3 1-215,0-1 1,0 0-15,-3 1 1,0-5 99,0-1 1,0-3-7,0 0 0,0-4-423,0-2 274,0-3 1,0-3-155,0 0-64,0-4 1,-1-5 332,-2-6 0,2-2 1,-2 3 1,-2-4 12,0 0 1,0 0 309,-1 4-221,0-1 0,-3 1 148,0 2 1,1 2-105,-1 4 1,0 1 216,0 2 1,3 3-25,0 6 1,2-1-143,-2 3 0,2 0-65,4 1 0,0 0 52,0-3 0,4 3 62,2-4 0,4 0-81,2-5 1,4 1-3,-2-4 0,0 0-17,1-3 0,-1-1 17,4-2 0,-1-2-48,-3-4 1,0 0-8,-2 0 0,-4-2-64,1-1 1,0-3-214,-3 4 1,-2-4-336,-1 3 1,1-2 255,-1 2 1,0 0 356,-3 3 0,-4 4 0,-1 1 0</inkml:trace>
  <inkml:trace contextRef="#ctx0" brushRef="#br1">19315 12134 8167,'-1'-8'0,"-2"-1"0,2 0-28,-1 0 0,-2 0-101,1 1 702,0 3-182,3 1-106,0 4-143,0 8 1,-1-1-148,-2 7 1,2 2 105,-2 4 1,2 0 45,1 3 0,0 1-62,0 2 0,-3 1-143,0-1 0,-1 3-28,1 1 0,-1 2 108,-2-3 1,-1 5-4,1-2 0,1-3-40,-1-2 0,4-5-64,-1-4 0,2-1-20,1 1-153,0-4 1,0-2-79,0-3 0,3-3-90,0 0 1,4-4 172,-1 1 0,2-2-36,0-1 1,1-1 196,0-2 1,0-2-124,0-4 1,-4 3 308,1 0 0,-4 0-155,1-6 0,-2 5 226,-1-2 0,-1 3 27,-2 0 0,-2 2 427,-3 4-429,-1 0 1,0 1-45,0 2 1,0 2-2,1 4 0,0 0 100,2 0 1,-1 0-220,4 3 1,0-1 84,3 4 1,0-2-141,0 2 0,4-1 22,2-3 1,2-4-17,1 2 1,-1-3 24,1 0 0,3-2-13,0-4 0,3 0-20,0 0 1,-1-4 2,0-2 0,-3-3-101,1-3 1,0 2-68,0-5 1,-1 1-180,-5 0 0,2-2 81,-2 4 0,-3 0-439,0 0 733,-2 6 0,-12-2 0,-4 8 0</inkml:trace>
  <inkml:trace contextRef="#ctx0" brushRef="#br1">20934 11096 8160,'0'-13'0,"0"-1"0,0-7 0,0 6 93,0-3 1,0 3 189,0 1 1,0-2 71,0 4 1,0 1 149,0 2 23,0 4-381,4-3 0,-3 8-160,2 0 0,-2 5 156,-1 7 1,0 2-106,0 7 0,0 2-146,0 7 1,0-2 54,0 4 0,0 1-101,0 6 1,0-6 45,0 2 1,-1-6-82,-2 1 1,2-6 192,-2 0 0,2-9 125,1 0-74,0-8 1,0-4 124,0-6 1,0-3-17,0-6 1,0-5-90,0-7 0,0-1-109,0-2 1,0-3 129,0-2 0,4-2-164,2-2 1,2 0-171,1-2 1,1 1 99,1-4 0,0 8 69,4 0 0,-4 6-108,0 3 418,-1 11 0,-5 7-74,-2 12 1,-2 5-100,-1 9 0,0 5-17,0 5 0,3 3-75,0-1 1,0 5-102,-3 2 1,3-1 118,0-3 0,3-4-38,0-1 1,2-3 2,1-1 0,3-8 84,-1-6 1,4-6-32,-3-6 1,0-1 190,0-2 1,1-6-59,2-6 1,-2-2 24,-1-4 0,-1 0 40,3-5 0,-3 2-89,1-6 1,-2 3-66,-2 1 1,1-2-158,0-1 1,-1 2 24,-2 1 0,-1 5 115,-2 6 778,-2 2-528,2 8 0,-3 6-430,0 8 1,0 5 14,-3 6 1,2 3 127,-2 3 1,2 2-135,1 1 0,0-1-314,0 4 0,0-3-494,0 0 0,4-1 370,1-2 1,4-1-304,3-1 1,-1-4 46,3-5 826,1-2 0,7-18 0,5-5 0,1 0 0,1 0 0</inkml:trace>
  <inkml:trace contextRef="#ctx0" brushRef="#br1">21630 11140 8160,'0'-9'0,"-3"1"216,0-1 0,-1 0 978,1 0-62,2 4-431,-3 1 0,4 5-412,0 2 1,-3 5-38,0 4 1,0 4-266,3 2 1,-1 0 105,-2 2 1,2 2-166,-2-2 0,2 5-397,1-2 1,0 0-626,0 0 1,0-2 597,0 2 0,0-2 496,0 2 0,12-19 0,3-2 0</inkml:trace>
  <inkml:trace contextRef="#ctx0" brushRef="#br1">21638 11334 8160,'0'-9'-730,"0"0"1,1 3 1496,2 0 1,2 1-486,4-4 1,4 0-142,1 0 1,3-1-33,1-1 0,0 0-28,3-4 1,-3 1 111,3-4 0,-4 3-104,-2 1 1,-3 3 312,-6-1 1,-1 5 536,-2 1-348,-2 4 1,-1 0-256,-6 8 1,-3 2-73,-3 10 1,2-2-232,-1 8 0,-2 0 147,1 6 0,0-2-186,4 4 1,0-2 37,2 2 1,-1-3-955,4 3 1,0 1-74,3 2 1,0-5 994,0-3 0,4-1 0,1-3 0</inkml:trace>
  <inkml:trace contextRef="#ctx0" brushRef="#br1">17995 10683 8136,'-8'0'-1004,"-1"2"753,0 1 1,0 0 494,0-3 53,1 0-56,-1 4 26,0-3 251,4 3-202,1-4-46,4-4 1,0-1-107,0-3 1,3-1-9,0 0 1,4-1-33,-1-2 1,3 0-14,2-3 1,0-3-104,4 1 0,-1-1 57,4-2 1,3-2-154,-1 2 0,5-5 31,2 2 0,0 1-60,6 2 1,2 1 39,3 2 1,5-1-259,1 0 0,4 5 333,-22 6 1,1 2-1,-1 1 1,1 1-23,1 0 0,0 0 0,0 2 0,0 0-6,3 0 1,-1-1 0,-1 2 0,-1 0-6,3 1 1,0 1 0,-1 2-1,-1 0-10,2 1 1,0 2-1,-2 0 1,1 1 24,-1 0 0,0-1 0,-3 2 0,-1 0-11,0 1 1,0 0-1,18 13-8,-2 3 1,-3 1-5,3-1 1,-4-1 0,2-1 0,-6 1-107,-1-1 1,-3-2 181,4 2 0,-8-8 15,1 2 1,-5-6-58,0-1 0,-6 1 308,0-3 0,-5 2-239,-2-5 401,-3-3-543,-5 1 123,0 0-119,0-3 1,-4 3-139,-1-4 1,0 0-64,-1 0-22,0 0 0,-3 0-23,0 0 0,1 0 110,-1 0 0,0 0-29,0 0 1,0-1 242,1-2 0,-1 2 0,0-2 0,0 1 0,0-1 0,1 2 0,-1-1 0,0-2 0,0 1 0,0-3 0,1 3 0,2-1 0,0 1 0,0 1 0,-3-4 0,3 4 350,0-1 1,3 1-71,-2-1 0,2 2 805,-3-1-336,4 1-424,-2 1 0,5 1-131,2 1 0,2 0-19,4 4 0,0 0-129,3 3 1,2 0 111,3 0 0,2-1-84,1 1 0,0-3 52,3 0 1,0-4-196,0 1 0,0-2-27,-3-1 0,-2-1-25,0-2 0,-2-5 79,-4-4 1,-1-3 37,-5 0 1,-1-2 161,-3 0 1,-1-1-140,2 1 0,-5 0 156,-1 2 1,-3 0-114,0 3 0,-2 4 14,-1 5 0,3 2-237,0 1 1,1 1-395,-4 2 0,4 6 279,2 6 276,2 1 0,5 13 0,1 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3165BB"/>
    </inkml:brush>
    <inkml:brush xml:id="br1">
      <inkml:brushProperty name="width" value="0.12095" units="cm"/>
      <inkml:brushProperty name="height" value="0.12095" units="cm"/>
      <inkml:brushProperty name="color" value="#3165BB"/>
    </inkml:brush>
  </inkml:definitions>
  <inkml:trace contextRef="#ctx0" brushRef="#br0">2437 2307 7923,'0'-9'0,"-3"-1"0,-1-2 0,-2 1 365,3-1 1,0 5 219,3 1 109,-4 4-517,3-2 1,-3 5-1,4 2 1,0 3 2,0 6 1,3 4-100,0 5 0,0 4-68,-3 5 0,0 3 117,0 4 1,-1 1-412,-2 2 1,1-5 196,-4 2 0,1-3-135,-1 0 0,-3-6 94,3-3 0,-2-9 231,-1 0 1,0-9 120,-1-4 43,1-2 0,0-9-170,0-5 1,4-4-5,1-5 0,0-2-95,1-7 1,1-3 75,5-6 1,2-2-425,5-4 1,2-4 248,-6 24 0,0 0 0,2-1 0,1 0-22,-2 1 0,1 0 0,2 1 1,1 1-26,10-19 0,4 6 31,-4 6 0,1 8 126,-4 8 1,1 6 161,-1 9 0,-2 5-48,-1 4 0,-5 1-119,-1 6 1,0-1-208,-6 4 1,0 0 460,-3 3 1,-4 2-487,-2 7 0,-4 0-23,-2 6 1,-1-2-167,-3 5 0,-1-6 330,1 0 1,-1-5-8,-1-1 0,2-5 667,1-4 0,4-5-23,-2-2 80,3-5 0,5 1-200,2-2 0,6 2-49,3 1 0,6 2-80,4 1 1,2 2 39,4 5 1,-2-1-259,5 1 0,-1-1-216,4 1 1,0-1-629,-1 0 1,-2-2 383,0-1 0,-5-7-760,2 2 0,-3-7 64,0 0 1070,-5-2 0,3-30 0,-2-7 0</inkml:trace>
  <inkml:trace contextRef="#ctx0" brushRef="#br0">2870 2575 7924,'0'-6'0,"0"0"0,0 0 0,0-4 309,0 1 1,0 0 486,0 0 1,3-5-434,1-1 1,3 1-175,-1-2 1,-1 1 0,1-4 0,-4 4 2,1 0 1,-1 3 47,1 0-200,-2 2 0,-1 6 64,-6 4 1,-3 6-176,-3 9 1,0 3 59,-3 9 1,0 4-78,-4 9 0,4-1-165,0 4 1,4-7 116,2 1 0,4-6-3,5-1 1,4-5-160,2-3 0,6-10 105,4-3 0,5-7 78,4-2 0,2-5 10,0-7 1,4-4-12,0-5 1,3-6-233,-4-4 0,5-8 321,-17 20 0,-2-2 1,12-20 13,-4-2 0,-4 1-83,-5-1 0,-2 2 19,-7 4 1,-3 13 81,-6 5 1,-2 11 155,-5 5 0,-2 6-118,0 3 1,-4 8 84,4 4 1,-3 1-98,2 6 0,1 0 289,3 2 1,4-2-393,2 0 1,2-5 35,1 2 0,0-3-168,0 0 0,4-2 74,2-2 0,5-1 52,2-5 1,0 0 69,-1 0 1,-2-2 275,3-1-29,-3-4 0,-4 3 72,0-2 413,-4-2 0,1 6-201,-6-4 1,-2 1 386,-4-1-791,0 3 1,0 0-696,-1 0-306,1-4-163,0 2 0,4-8 1045,2-2 0,18-31 0,6-8 0</inkml:trace>
  <inkml:trace contextRef="#ctx0" brushRef="#br0">3397 2372 7973,'0'9'3276,"0"4"-2647,0-1 0,-2 4 27,-1 0 1,2 2-390,-2 4 0,2-2-40,1 5 1,0-4-189,0 4 1,0-6 74,0 0 1,1-5-580,2-5 1,6 0 267,3-3 0,1-3-535,0-6 0,1-3 162,4-7 1,1-2 116,-1-7 0,1-2 144,-1-7 0,0 2 93,-3-1 1,1 1 194,-3 1 1,-2 5-126,-5 1 709,2 7 0,-8 5-86,0 7 1,-1 4 105,-5 6 0,0 3-326,-3 8 0,0 4-77,-1-1 0,4 4-66,0-4 1,4 1-282,-1-4 0,2 1 149,1-1 1,0 0-130,0-3 0,4-2-252,2-7 1,2 1 117,2-4 0,2 0 87,0-3 0,5-5 77,-2-4 1,2-5 14,2-4 1,2-6-58,1-3 0,3-5-356,-4-5 0,4-2 368,-4-4 0,1 0 42,-13 18 1,0 1 0,6-23 182,-3 4 1,-5 3-217,-1 6 1034,-4 11 1,-2 10-126,-6 9 1,1 4 190,-1 4 1,0 2-539,-4 6 1,-2 3-158,0 7 0,0 3-328,2 5 1,1 0 114,0 4 1,1-1-248,1 1 1,2 1 109,2-1 1,2 1-839,-2-1 1,6-2 95,3-5 0,4 0 156,2-2 0,2-7 141,5-5 1,3-7 23,3-3 1,3-7 79,2-6 0,3-7 424,4-8 0,-16 1 0,-1-3 0,1-2 0,0 0 0</inkml:trace>
  <inkml:trace contextRef="#ctx0" brushRef="#br0">4273 2058 7918,'-14'-8'0,"2"2"0,1 2 0,2 4 0,0 0 16,0 0 0,3 8 808,-1 4 1,4 6 813,-3 3 0,4 4-450,-1 6 0,-1 1-800,1 5 1,0 1-497,3 2 1,0-1 277,0 4 0,-1 0-888,-2 4 0,2-5 447,-2-2 1,-2-6-1346,2 0 1,0-8 374,3-1 1,0-9 1240,0-4 0,0-6 0</inkml:trace>
  <inkml:trace contextRef="#ctx0" brushRef="#br0">4181 2400 7918,'-12'-1'470,"-1"-2"0,0 2 394,1-2 976,2-3-522,-4 5-466,9-3 0,2 4-548,6 0 1,6 0-263,7 0 0,5 0-471,4 0 1,1 0 327,2 0 1,1-3-2538,2 0 2638,-3-4 0,1-1 0,3-2 0,0-2 0,-1 0 0</inkml:trace>
  <inkml:trace contextRef="#ctx0" brushRef="#br0">4689 2510 7810,'-6'-1'-533,"-1"-2"29,5 2 1204,-6-7 0,7 3-338,-2-4 0,2 0-73,1-1 1,0 1-150,0 0 0,0 3-53,0 0 1,-3-1 41,0-2 0,-1 4-35,1 2 0,-2 2-93,-5 1 0,1 5 96,0 4 1,-5 9-76,-1 6 1,1 4 3,-2 3 1,4 2-5,-3 4 1,4-2-75,2-1 1,4-2-167,5-4 0,1-9 76,2-3 1,3-6-33,7-4 1,1-4-21,4-8 1,2-4 130,1-9 1,-1-3-44,1-3 1,2-6-4,-1-3 1,-1 2-49,-2-2 1,-2 1 52,-2-1 1,2 5-118,-5 5 199,-4 7 149,-4 4 1,-4 14-85,0 8 1,-3 6 178,0 6 1,-3 0-148,3 3 0,-1 1-113,1 3 0,2-4-35,-2 1 0,2-5-66,1 2 0,1-7-205,2-2 0,2-4 52,4-3 1,0-2-35,1-4 1,2-5 109,0-4 0,2-6 216,-2-6 0,-2 0 0,2-3 0,-1 2 0,-2-2 0,0 0-23,0-1 1,0 3 182,-3 3 1,1 2 746,-4 2-516,0 5 1,-3 7 258,0 6 0,0 7-236,0 5 1,-1 6 58,-2 4 0,-1 2-239,-2 0 0,-1-2-66,3 0 1,1-6-105,3 0 0,0-2 255,0-5-294,0-4 0,1-3-33,3-5 1,2-6-90,6-3 0,-1-7 116,5-6 0,-1-3 53,3 0 0,1-2-361,-1 0 1,1 2 43,-1 0 0,1 5-77,-1-2 0,-3 10 180,-3 3 1,-2 6 75,-1 0 1,-3 7 180,-3 5 0,1 4-110,-1 6 0,0 2-7,-3 1 1,0 3 19,0-4 0,1 1-19,2-4 0,-1-3 32,4 1 1,-3-6-222,3-1 1,1-4 60,2-5 1,0-1 33,0-2 1,4-3 16,-1-6 0,3-6 8,-2-3 0,3-6 13,-1 0 1,0-2-13,0-5 0,0-1-195,4-5 1,-4-2 299,1-4 0,-5 4 130,1 2 0,-3 10 354,-2 6 45,-3 7 0,-4 10-242,0 10 0,-4 6 110,-3 10 1,-1 4-152,-1 5 1,0 4-120,0 5 0,-1 1-419,1 2 0,0-1 277,0 4 0,-1-2-313,1-1 1,4-1 92,2-9 0,2 0 263,1-5 1,0-7-146,0-5 1,4-7 70,2-3 0,2-6 278,2-3 1,2-7-75,0-2 1,6-7 76,0-2 1,5-7-39,4-3 0,2 2-188,2 2 0,-2 5 72,1 3 1,-4 4 22,-1 3 0,-8 5 15,2 7 1,-10 10 88,0 6 1,-6 3-133,0 3 1,-3 2 58,-3 1 1,-3 2-237,-6-2 0,0 3 154,-3 0 1,0 1-472,-4-2 0,-2 2-38,-1-4 0,-4-1-222,2-2 1,0-6 444,0-4 1,3-1-124,0-5 1,1-4 319,2-5 0,5-20 0,3-9 0,-2-3 0,0 0 0</inkml:trace>
  <inkml:trace contextRef="#ctx0" brushRef="#br0">5427 2307 7855,'-9'0'0,"0"0"0,2-3 3071,1 0-1190,4 0-666,-2 3-922,12 0 1,2 0-241,5 0 1,2 0-1094,-1 0 0,2 0 259,4 0 781,-3 0 0,12-1 0,6-2 0,0 1 0,1-1 0</inkml:trace>
  <inkml:trace contextRef="#ctx0" brushRef="#br0">3055 3101 7822,'-9'0'-63,"0"0"0,-1-1-1,1-2 1,0 2 1370,0-2-376,4-2-614,0 4-96,5-3 0,6 4-10,3 0 0,4 0-39,6 0 1,4 0-10,5 0 1,5 0-154,7 0 1,2 3-229,4 0 0,-19-1 0,1 0 150,3 0 1,0-1-1,3 0 1,0-1-298,4 2 1,1-1 0,3 0 0,0-1 321,4 0 0,1 0 0,0 0 0,0 0-362,4 0 0,0 0 1,-5 0-1,-1 0 282,1 0 1,0 0 0,-4 0 0,-1 0 31,0 0 1,-2 0-1,-2-1 1,0-1-112,2 1 1,-1-1 0,-7-1 0,0-1 188,0 1 0,-1 0 1,-3 0-1,-1 1 165,24-5 0,-3 4-156,-10-3 1,-3 1 129,-10-1 1,-6 1 1274,-9 2-1121,0 2 0,-8-4 2004,2 1-1895,-6 3 0,-2-3 663,-4 4 0,3 0-772,-1 0 0,1 0-69,-3 0 1,3 0-282,0 0-697,0 0-493,-4 0 678,1 0 582,4 0 0,1 4 0,4 2 0</inkml:trace>
  <inkml:trace contextRef="#ctx0" brushRef="#br0">4386 4418 8080,'0'-8'-175,"0"0"1,0-1-226,0-1 0,-3 0 543,1-3 1,-1 2 586,3-2 0,0 3-331,0 0 0,0-2-154,0 2 1,0-1-19,0 3 1,0 3 263,0 0-279,-3 3-25,2-1 0,-3 7 34,4 4 0,-1 7-189,-1 6 0,1 3-279,-2 2 0,0 3 86,0 6 1,-2 1-203,2 3 0,0-2 242,3-3 0,0-1 147,0-2 1,0-3-117,0-1 1,0-6 76,0-2 1,3-6-26,0-3 1,0-4-8,0-4 20,-2-1 0,2-2 236,-3-1 0,0-4 125,0-4 1,-1-3-391,-1-2 1,1-2 109,-2-2 1,1-2-244,0-5 1,1-2 84,-2-1 1,2-4 51,1 1 1,0-2-109,0-1 1,0 3 116,0-3 0,4 4 124,1 2 1,1 4-89,0 4 0,2 7 41,0 0 0,0 8-21,2 4 0,2 1-242,-2 1 0,4 3-63,-1 3 0,2 1-202,1 1 0,0 0 144,0-1 1,-1 2 347,-2 2 0,-5 12 0,-4 6 0</inkml:trace>
  <inkml:trace contextRef="#ctx0" brushRef="#br0">4394 4537 8159,'-8'0'-567,"0"0"2483,4-3-1274,0 2 0,8-4-184,1 3 0,3 1-338,3-2 0,-2 2-265,4 1 1,-2 0-853,2 0 997,0 0 0,14 4 0,2 0 0</inkml:trace>
  <inkml:trace contextRef="#ctx0" brushRef="#br0">4196 5948 8232,'-4'-15'0,"2"5"0,-3-6 0,3 2 314,0-2 0,1 0-15,1 0 1,3 1 86,3 2 1,1 1-123,1 4 0,-3 1-42,0 2 0,1 2-35,1 3 1,1 4-149,0 4 0,0 4 148,0 7 0,-3 2-127,1 5 0,-2 3-43,1 2 0,0 5-339,-2 1 1,-3-2 45,3-1 1,-1-2 154,0-3 0,-1-2-12,2-3 0,0-7 247,0-4 99,0-7 0,-1-7 52,1-7 0,2-4-124,-2-6 1,3-4-1,-1-4 0,3 0 6,-1-6 0,1 2-339,0-4 0,1 2 79,2 3 0,-2-2-277,1 2 1,-1 2-33,-1 4 0,0 3-740,0 7 708,0 1 0,0 8 454,-1 1 0,1 3 0,0 0 0</inkml:trace>
  <inkml:trace contextRef="#ctx0" brushRef="#br0">4204 5615 8237,'-16'-3'0,"0"-3"0,4 2 255,5-1 0,2-1 433,5-2 1,1 3-218,2 0 1,2 3-157,6-1 1,1 2-841,4 1 0,0 0 123,3 0 1,-1 3-497,3 0 898,0 3 0,6-7 0,5-1 0,2 2 0,0-1 0</inkml:trace>
  <inkml:trace contextRef="#ctx0" brushRef="#br0">4584 6258 8195,'-3'-12'0,"-2"3"-387,-2-1 0,-1 1 76,3 1 1,1 0 1444,1 0 1,2 3 254,-1-1-538,1 5-759,1 4 1,0 3-268,0 8 0,0-3-4,0 5 1,0-1 165,0 6 1,2-2-478,1 2 1,0 0 237,-3 3 1,0 0-608,0 3 859,0-3 0,-4 14 0,0-1 0</inkml:trace>
  <inkml:trace contextRef="#ctx0" brushRef="#br0">4616 6361 8195,'8'-8'0,"1"0"-143,1 0 0,0 0 120,3 0 0,0 0 103,0 0 0,2 0-99,-2 0 0,-1-1-12,-2-1 0,0 1 69,0-2 0,-3 3-1,1 0 1,-6 0 237,1 0 0,-2 0-68,-1 0 1,0 3 233,0-1 0,-1 5-51,-2-2 0,1 2 9,-3 1 1,1 1-213,-2 2 1,-1 5 20,2 5 0,1 2-31,-2 1 0,4 0-192,-4-1 0,4 4-388,-3-1 0,3 4 241,-1 0 0,0 0-872,0-1 1,0 1 1033,3-4 0,0 15 0,0 0 0</inkml:trace>
  <inkml:trace contextRef="#ctx0" brushRef="#br0">4196 7669 8169,'-8'-1'12,"0"-1"1,0 0 88,0-3 0,0 3 595,0-1-442,0 2 0,1 2-191,2 2 0,0 2 127,3 6 0,1 5-49,-2 5 1,2 2 112,1 1 0,0 3-338,-3 2 0,2 1-21,-2-1 0,2 1-103,1-4 0,0 1 103,0-3 0,0-8-213,0-2 369,0-8 361,0-3-291,0-13 1,3-1-126,0-10 1,2-4-92,-2-4 0,3 1 66,-1-1 1,2 0-189,1-3 0,-1 3 132,-2 0 0,3 7-92,-3 1 1,1 7 152,-1 3 1,2 6-90,-1 2 0,-2 10 254,1 6 0,0 6-107,0 5 0,2 3 92,-2 2 0,0 1-41,0-1 1,0 2-59,3-2 0,0-2-57,0 0 1,0-4-30,0-5 1,0-3 117,0-7 1,0-3-67,0-3 1,0-8 278,0-4 0,2-8-82,1-3 1,-1-4-125,-2-4 1,2 0-22,-2-5 0,2 4-105,-5 1 0,2 0 100,1 0 0,-4 6-218,-1 7 323,-2 4 1,0 9-159,1 3 0,-1 9 72,2 7 1,0 6-30,0 2 0,2 1-136,-2 4 1,3-1-48,-1 1 1,2 2-288,1-2 0,0 3-174,0 2 0,1-2-141,2-1 1,-2-3 96,5-7 658,-5-2 0,6-2 0,-3-2 0,-3-3 0,-2 0 0</inkml:trace>
  <inkml:trace contextRef="#ctx0" brushRef="#br0">4695 8026 8169,'-5'1'148,"0"2"0,3-1 294,-1 3 0,2 1-130,-2 5 1,2 1 100,-1 4 1,-2 4-319,1 4 1,1 3 138,2 5 1,0 0-597,0-1 1,0 4 145,0-1 1,0-2-677,0-3 1,0-4 891,0-2 0,21-31 0,5-11 0</inkml:trace>
  <inkml:trace contextRef="#ctx0" brushRef="#br0">4751 8232 8169,'-8'1'0,"0"2"-491,4-2 196,0 2 295,4-3 0,5 0-87,2 0 0,2 0-146,5 0 0,0 0-23,4 0 1,-1-3 133,1-2 1,2-5 121,-2-1 0,2-3 0,-2 1 0,-4-2 0,2-1 0,-3 0 100,1 0 1,-6 0 181,-2-3 1,-5 5 162,2-2 1,-3 6 308,-3-1 0,-2 6-267,-5 2 1,1 2 89,-2 1 0,2 7-404,1 4 0,0 4 2,-3 3 0,5 4-118,-2 4 1,5-1-26,1 5 0,-2-4-258,1 3 0,1 0-70,2 3 1,0-3-351,0 0 0,0-3 361,0 0 0,2-3-155,1-5 440,0 1 0,-3-24 0,0-1 0</inkml:trace>
  <inkml:trace contextRef="#ctx0" brushRef="#br0">10577 2234 8535,'0'-10'875,"0"1"0,4-3-436,2 0 1,3-5-73,0 2 0,-1 0-305,-2 0 1,1 3-27,-4-4 0,1 5-55,-4-1 92,0 1 1,-6 6-219,-3 2 0,-4 6-220,-6 3 1,-2 10 139,-1 2 1,-2 7 36,2 0 0,4 2 123,2 4 1,5-2 95,-1 1 0,6-4-27,3-1 0,3-5 15,3 2 1,6-7 19,6-3 0,7-1-9,2-2 0,0-3 74,1 0 1,-2-4-88,2 1 1,0 1 209,-3 0 1,-1 0-104,-2-1 0,-5-1 35,-1 4 0,-4 0-54,-3 3 0,-2 1 102,-4-1 1,-4 0-64,-2 0 0,-6 0 12,-4 1 1,-4 2-29,-2 0 1,-4 2-7,2-2 0,1-2-717,2 3 0,0-3 316,0-1 0,5-1-1548,1-2 1008,4 3 0,6-9-861,1 0 1680,8-5 0,21-26 0,12-12 0,-10 12 0,0 1 0,0-1 0</inkml:trace>
  <inkml:trace contextRef="#ctx0" brushRef="#br0">10900 2086 8112,'3'-18'0,"0"3"0,0-1 0,-3 3 2652,0 1-1891,0 7 0,-3 2-525,0 6 1,-3 7 10,3 9 1,-3 3 0,3 6 0,-3 4-1,3 2 1,-4 2-1,4 4 1,-3-2-193,3 2 0,0 1 138,3-1 0,0 1-478,0-1 1,0-6 91,0 0 1,0-8-395,0-5 1,3-5 586,0-4 0,9-22 0,-2-7 0</inkml:trace>
  <inkml:trace contextRef="#ctx0" brushRef="#br0">10789 2427 8164,'-9'0'0,"1"-4"195,2-2 1,-2 1 387,2-1 0,1 0-216,2-4 0,3 4 29,3 0 1,6 3-552,3-3 0,5 3 204,2-3 0,0 4-1005,6-1 0,0 2 956,2 1 0,17 4 0,5 1 0</inkml:trace>
  <inkml:trace contextRef="#ctx0" brushRef="#br0">11131 2317 8135,'0'-5'326,"0"0"1,4 5 528,2 0 1,3 6-771,4 3 1,-3 1 56,2 5 0,-1 1-255,-2 2 1,0 4 91,0-1 1,-1 4-95,-1-4 1,-3 1 12,-4-4 0,0 0 58,0-3 382,0-1 55,0-9 0,-1-6-13,-2-9 1,2-3-76,-2-5 0,1-5-366,2-1 1,2-4 118,1-3 0,2 2-374,4-1 1,3 2 167,1 3 0,3 1 99,-1 5 1,-1 3-338,-2 7 1,1 3-507,0 3 0,0 6-31,-1 4 1,-1 4 340,1 1 0,-2 5 582,-1-2 0,21 23 0,-13-16 0,1 0 0</inkml:trace>
  <inkml:trace contextRef="#ctx0" brushRef="#br0">11509 2418 8117,'0'-9'0,"0"0"248,0-1 1,1 1 469,2 0 1,0-1-268,3-3 1,-3 2-171,3-4 0,-4 2-37,1-2 1,1 4 245,-1-1-438,0 1 0,-4 3 130,-2 2 1,-2 6-311,-4 6 0,0 9 80,-1 4 0,-2 6-27,0-1 1,-1 6 4,4 1 1,4-1-146,2-2 1,-1-1 16,1-3 1,1-4-88,5-5 1,2-5 366,4 0 0,1-5-63,3-5 0,-2-7 113,4-3 0,2-8-84,4 0 0,-1-7 4,1 0 0,-1-1-79,-2-2 0,5 0-121,2 1 0,-2 0 139,2 2 1,-5 4-202,2 5 0,-6 4 172,0 6 1,-5 2-98,1 4 1,-6 8 134,-3 4 1,1 6-127,0 3 1,-1 0-5,-3 3 1,-4 1 11,-3 3 1,-1 2-153,-1 1 1,0-1 111,-1-5 0,1-3-39,0-3 1,4-5 478,2-2-252,-2-6 0,4-4 593,-2-8 0,6-2-303,3-10 0,3 0-38,3-6 1,3-4-84,3-3 0,4-4-185,-1 1 1,1 3 82,-4 0 0,0 6-277,-3 4 0,-2 4 120,-3 2 92,-5 8-15,-1-1 1,-4 12-42,0 2 1,-3 3-264,0 3 0,-3 3 114,2 3 0,0 1 183,1-1 1,2 1-125,-2-1 0,2-3-240,1 1 1,4-5 334,2 1 1,3-1-51,0-2 1,3-3 214,0 0 0,2-4-5,-2 1-115,-2-2 1,4-1 279,-5 0 1,-3 0 928,0 0-1016,-4 0 0,2 1-232,-4 2 0,-1-1-547,-2 5 1,-2-1 267,-4 3 1,0-3-742,-1 0 1033,-3 0 0,-26 0 0,-10-2 0</inkml:trace>
  <inkml:trace contextRef="#ctx0" brushRef="#br0">12940 2418 8009,'-4'9'0,"-1"1"-269,-4-1 0,-1-3-383,1 0 1,-3-4 1162,-1 1 0,-2-2-123,3-1 0,-4 0-7,4 0 1,-1 0-143,0 0 0,3-1 147,-2-2 1,5-1-145,1-2 0,-1-2-139,-2 2 1,0-3 57,0 0 0,-1 1-100,1 2 1,0-1 17,0 4 1,0-4 23,-1 4 1,-2 0-212,0 3 1,-2 7-4,2 3 0,1 5-85,-5 0 0,8 3 93,-1 0 1,3 4-48,0-1 1,2 1 16,4-4 1,1 0-63,2-3 1,2-1 109,4-5 0,1-4 10,3-2 1,-2-2 137,4-1 0,0-4-56,0-2 1,1-6 18,-3 0 0,2-3-48,-3 2 0,1-3 26,-4 1 0,-1 1 92,-2 2 1,1 2-123,-3 1 1,0 0-217,-1 3 225,-2 2 1,3 5-144,-4 2 1,0 5 107,0 5 0,1 3-21,2-1 0,-1 2 54,4-2 0,0 0 189,4-3 0,0-5-73,2 2 0,-1-6-22,5 1 0,0-8-3,6-2 1,-3-7-28,3-6 0,-3 0-4,0-6 0,-1-3-7,1-6 0,-2-2-147,-2-1 1,2 0 212,-5 0 0,-3 0 154,-3 0 0,-3 6 170,0 3 7,-2 4 0,-1 13-33,0 2 0,-1 7-142,-2 2 0,0 8-446,-3 7 0,1 8 131,-1 5 1,-1-1-51,4 4 0,-3-1-93,3 1 0,-1-2-84,4 5 0,0-4 113,0 1 0,0-3-352,0 0 1,2-3 53,1-1 0,-1-6 139,4 0 0,1-7 332,5-1 0,15-22 0,7-8 0</inkml:trace>
  <inkml:trace contextRef="#ctx0" brushRef="#br0">13134 2409 8061,'-4'-5'3,"3"-3"62,-2 1 0,2 2 113,1-1 0,2 4-129,4-1 1,5-1-50,11 1 0,14 1 0,9 1 0,4 1 0,1 0 0</inkml:trace>
  <inkml:trace contextRef="#ctx0" brushRef="#br0">14204 2280 8061,'-12'-3'0,"0"0"0,-2-4 0,2 4 0,-2-1-209,-5 1 0,1 3 83,-1 0 1,0 4 1406,-3 5 1,3 5-545,-3 1 0,3 3-330,0 0 1,5 2-262,2 1 0,3 0-144,2 3 0,3-3 118,4 0 1,0-1-94,0-2 0,4-2-338,3-1 1,5-8 185,3-1 0,3-4-208,0-2 0,5-4 133,1-2 0,0-3 8,1-3 0,-4-3 109,4-3 1,-4-2 22,4-1 0,-5 1 35,2-1 0,-7-2 93,-2 2 0,-3-1 239,-1 4-88,-4 3 78,-1 6 1,-8 5-58,-2 4 1,-2 5-295,-1 4 0,-1 5 32,1 4 1,3 1-58,0-1 0,4 0-50,-1 1 1,2-1-296,1 1 1,1-4-305,2 1 1,2-5 275,4 1 0,3-2-247,1 0 0,0-5 699,-1-2 0,7-14 0,4-5 0</inkml:trace>
  <inkml:trace contextRef="#ctx0" brushRef="#br0">13595 2067 8106,'-14'-9'-34,"1"4"646,7 1 0,3 5-357,6 2 1,0 5-239,3 5 0,0 3 114,3-1 0,0 3-1,1 0 1,-1 1-642,0-1 0,3-2 511,1-1 0,23-16 0,4-1 0</inkml:trace>
  <inkml:trace contextRef="#ctx0" brushRef="#br0">13761 2049 8106,'-9'-1'0,"0"-2"0,0 2 148,-1-2 0,4 2 758,0 1-792,4 0 0,-2 4-308,4 2 0,0 5-153,0 2 1,1 2 189,2-3 0,2 4 157,4-4 0,19-3 0,7-2 0,3 1 0,0-1 0</inkml:trace>
  <inkml:trace contextRef="#ctx0" brushRef="#br0">14601 1892 8106,'-4'-9'-190,"2"3"-323,-4 0 664,0 3 1,-3 0 464,-1 6 0,1 4-599,0 5 1,0-1 26,-1 5 0,1-1-365,0 3 1,1-2 16,2-1 1,2-2 34,4 2 1,0-7 142,0 1 126,4-6 0,20-9 0,10-8 0,4-1 0,0-1 0</inkml:trace>
  <inkml:trace contextRef="#ctx0" brushRef="#br0">14694 1929 8106,'9'-9'-164,"-4"0"888,3-1-384,-7 5 0,0 5-38,-4 6 0,-4 6-55,1 0 0,-1 4 0,0 0 0,-1 1-403,2 2 156,2-1 0,-4 13 0,3 3 0</inkml:trace>
  <inkml:trace contextRef="#ctx0" brushRef="#br0">20924 2372 7707,'5'-9'-899,"-1"0"987,-4-1 1,0-2 551,0 0 0,0-2-43,0 2 1,0 2-169,0-2 0,-1 1-269,-2 2 0,-6 4-1,-7 2 0,-1 2-132,-2 1 1,-2 5 29,-1 4 1,-3 6-196,0 6 0,2 0 35,2 3 0,5-3 67,4 0 1,3-2-174,3-4 1,2-1 65,4-1 1,2-6-31,4 2 1,5-6 158,11 0 0,1-1 12,5 1 0,0-2 22,-1 3 1,0-2 118,-2 1 0,-3-1-18,-3 4 1,-5 0-87,-2 3 1,-6 1 122,-2 3 1,-8-2-89,-2 4 0,-7 1-106,-6 2 1,-3 0-22,-6-3 1,1 2-188,-1-5 1,3 3-28,1-2 0,3-4-298,0-3 0,5-4-284,4 1 853,6-2 0,18-20 0,13-11 0,0-1 0,1 0 0</inkml:trace>
  <inkml:trace contextRef="#ctx0" brushRef="#br0">21247 2178 8141,'0'-9'0,"0"0"0,-1 1 939,-2 1 0,1 3-331,-5 4 1,1 4-185,-3 3 0,0 8-220,0 3 0,-1 10-1,1 0 1,1 6-241,2-1 1,-1 2 114,3-1 0,-2 2-666,3-2 0,0 2 309,3 1 0,0-6-762,0-3 0,4-5 238,2-8 0,0-2 803,0-3 0,4-22 0,4-4 0</inkml:trace>
  <inkml:trace contextRef="#ctx0" brushRef="#br0">21081 2529 8141,'-5'-9'65,"-1"-1"1,1-2 130,-1 0 0,5-4 204,1 4 1,4-3-83,5 2 1,6 4-427,3 3 1,2 1-295,4-1 1,1 2-1019,3 4 1420,-1 0 0,5 1 0,5 2 0,2-1 0,1 1 0</inkml:trace>
  <inkml:trace contextRef="#ctx0" brushRef="#br0">21450 2372 8141,'-5'-4'0,"0"-1"-39,5-4 1,2 3-163,1 3 0,5 2-50,4 1 1,5 1-1,-2 2 0,1 4 0,0 5 1,0 2 862,-4 5 1,2-1 1025,-2 1 0,-5 2-901,2 1 0,-5-1-719,-1-2 0,-2-1-760,-1 1 0,0-5 335,0-2 1,-1-6 436,-2-2 0,0-3-73,-3-1 0,3-3 124,-3-3 1,4-1-120,-1-8 0,2-1-124,1-2 1,4-1-73,2 1 0,3 3-367,4-1 0,1 1 39,5-4 0,0 5 270,3 2 1,-2 3 291,5 2 0,-4 0 0,4 4 0,-5 0-183,2 3 0,-4 0 209,-2 0 1,0-1 63,-4-2 1,-2 2 61,-4-2 0,-4-2 737,1-1-414,2-3 1,-4 0-168,2 0 0,-2 0 169,-1-1 1,-1 4-74,-2 0 1,1 4-136,-4-1 1,3 3-80,-3 3 0,-2 3-4,-4 7 0,2-2-33,-2 4 0,1 4-149,2 2 1,1 2-193,2-2 1,-1-1 97,4 1 0,-1-1-102,4-2 1,0-2 40,0-1 1,5-7 255,1 1 1,7-5-94,5-1 0,2-10-11,5-2 1,-4-6 42,4-1 1,-2-4 27,2-2 0,2-3-72,-3 0 1,0 0 50,0 0 1,-3-1-150,0 5 0,-1 2 61,-2 4 1,0 5 143,-3 0 0,-1 6-105,-5 7 1,-3 4 0,0 5 1,-4 2-96,1 5 1,-2-1-162,-1 1 0,-4 2-113,-2 1 0,-3 2 120,-4-2 1,-1 2-110,-4-2 1,-1 3 24,1-4 1,3-3 438,3-6-61,2-6 0,4-2 121,-1-4 0,6-2-143,1-4 1,6-1-36,6-9 0,3-3 493,7-6 1,-2 2-187,5-2 0,1 0-575,4-2 1,-3-1 211,4 0 1,-9 5-26,3 1 0,-5 7 129,-1 3 0,-5 1-50,-1 2 9,-7 4 1,-2 2 173,-4 6 0,-4 2-252,-2 4 1,0 2 114,0 1 0,3 1 28,-3 3 0,4 1-90,-1-2 0,-1 3-24,1 0 1,0 0-33,3-3 0,0 1-20,0-3 1,0-1 113,0-3 1,3 1 164,0-1 1,3-3-109,-3 0-81,4-4 1814,-6 2-1275,3-4 0,-5-3-296,-2 0 1,-2 0-191,-4 3 0,-4 0-366,-3 0 1,-1 0-219,-2 0 0,1 0 544,-1 0 0,-24 0 0,-6 0 0</inkml:trace>
  <inkml:trace contextRef="#ctx0" brushRef="#br0">23130 2344 8223,'-13'-9'0,"1"0"0,1 0 67,4-1 14,3 1 0,4 3 313,0 0 0,1 4 177,2-1-312,-2 2 77,4 1 0,-6 4-217,-3 2 1,-2 3 3,-6 4 1,1 1 140,-5 4 1,1 4-52,-3-1 0,2 2-238,1-1 1,3-3 108,0 3 0,3-3 59,3-1 0,2-2-57,4-1 0,2-8-340,4 0 0,4-5 63,9-2 0,0-4 151,3-3 1,-2-5-59,5-3 1,-4-3-123,4 0 1,-5-4 55,2 1 0,-4-1 121,-2 4 0,-3 0-141,-4 3 0,1-2-52,-1 5-127,-4 0 217,-1 7 0,-4 5 13,0 6 0,-1 6 87,-2 4 0,2 1 8,-2 1 0,2 1 3,1-1 1,0-2-47,0-1 0,1-4 113,2 2 0,2-4-86,4-3 0,2-2 211,1-4 0,1-2 38,3-4 0,1-1-122,-2-9 1,2 0-3,-2-5 1,2-3 100,-5-4 1,3 1 21,-2-1 1,-1-3-68,-3 0 0,0 1 130,1 2 0,-4 3 68,0 1 724,-4 7-764,2 4 0,-4 10-246,0 6 0,-3 6 75,0 7 0,-3 5-240,3 4 1,-1 1 66,0 2 0,3 0-214,-2-1 0,2 1-141,1 0 1,0-1 131,0 1 0,0-1-642,0-3 1,1-1 352,2-5 1,-1 0 570,5-3 0,7-30 0,5-12 0</inkml:trace>
  <inkml:trace contextRef="#ctx0" brushRef="#br0">23499 2354 8223,'-4'-10'0,"3"-3"108,-3-2 1,3 1-109,1 2 0,6 3 475,3 3 1,4-2-103,6 5 1,4 0-1901,5 3 1527,4 0 0,11 7 0,8 3 0,-15-3 0,0-1 0,1 1 0</inkml:trace>
  <inkml:trace contextRef="#ctx0" brushRef="#br0">24431 2095 8230,'-4'-9'0,"2"0"1148,-4-1-690,4 5 1,-4 1-228,3 4 0,2 5 7,-2 5 1,-1 7 0,1 8 0,-4 2-126,1 4 1,-2-1 97,-2 4 0,0-4-383,-2 4 0,0 0 193,-3 3 0,4-5-374,-2-4 0,7-9 121,3-7 0,2-5-94,1 0 488,0-5-101,0-6 0,5-6 247,5-5 1,0-2-46,5 1 0,1 2-275,2-2 0,1 2 148,-1-1 0,0 1-252,1 5 1,-4 0 50,1 0 1,-4 4 105,3 1 0,-3 3-54,0 1 1,-2 5-36,-1 1 1,-3 6-18,-3 3 1,-2 2 76,-1-2 0,0 3-118,0-3 1,-5 1 120,-5 0 1,0 0-237,-5-4 0,-5 1-91,-4-4 0,-3 0-85,-1 0 0,1-3 80,-1-3 0,3-2-67,1-1 0,-1-4-929,-3-3 1313,1-1 0,-4-15 0,-3-8 0,-3-2 0,0 0 0</inkml:trace>
  <inkml:trace contextRef="#ctx0" brushRef="#br0">23932 1938 8430,'-5'-13'500,"-2"6"108,4-3 761,0 7-894,3-1-236,0 13 0,3-2-1,0 8 1,4 0-194,0 4 1,-2-2-973,1-1 1,0 0 460,3-4 0,-3 4 84,0-4 1,1 0 12,2-2 0,-3-4-267,0 0 0,0-4 373,4 1 1,-2-6 68,-2-3 0,1-5 399,-4-2 1,0-3-150,-3 0 0,0 2 543,0-1 0,0 3 294,0 0 67,0 2-676,-4 1 0,2 5-251,-4 4 1,4 5-395,-1 7 1,2-1 192,1 5 1,1-2-574,2 1 0,3 2 741,6-5 0,28-9 0,13-6 0,-15 1 0,1 0 0,0 0 0</inkml:trace>
  <inkml:trace contextRef="#ctx0" brushRef="#br0">24929 1874 8230,'0'-10'1100,"0"1"-155,-4 4-844,-1 1 0,-4 4 61,0 0 1,-4 7 35,1 2 1,0 4-135,2-1 0,1-1-264,0 5 0,0-4-375,0 3 0,3-3 107,3 0 74,2-6 0,2-2 136,2-4 0,4 0-36,5 0 1,1-7 211,3-2 1,1-6 232,-2 3 1,-1-3 56,-2 2 0,-2 1 378,0 3 1,-1 3 1180,0 0-698,-4-1-1091,-1 2 1,-4 5 117,0 6 1,-4 7-626,-2 2 0,-2 4 46,-1 2 1,-1 0-670,1 3 1152,0-3 0,0 1 0,-1-3 0</inkml:trace>
  <inkml:trace contextRef="#ctx0" brushRef="#br0">17850 2280 8189,'-5'-10'3,"1"1"1,1 0 70,0 0 0,0 3 141,3-1 162,0 5-426,0-2 101,0 4 0,-3 4-253,0 3 0,-5 5 55,2 3 1,-1 4 68,1 2 1,-2 3 48,2 4 0,-2-1 49,2 1 1,-1 5 9,4 4 1,-1 1-171,1 5 1,2 0 199,-2 3 0,2 2 20,1 4 0,0-2-222,0-23 0,0 1 1,0-1-1,0-1 181,0 2 1,0 0-1,0 1 1,0 1-13,0 1 0,0 0 0,0 0 0,0 0-27,0 0 1,0 0 0,-1 1 0,1 0 0,-2 1 0,1-1 0,0 3 0,-1 0-267,-1 3 0,0 1 0,2-2 0,-1 1 284,-1 0 0,0 0 0,2 1 0,-1-1-23,-1 2 1,0 0 0,1 1 0,1-1-268,-2 5 1,0 0 0,1-3 0,1 1 285,-3 0 1,1 0 0,2 0-1,-1 1-7,-1-1 0,0 0 0,1 1 0,-1 0 2,0 1 1,0 0 0,-1-4-1,1 0 16,1 2 1,1 0-1,-1-2 1,0 1 0,0 1 1,0 0-1,2 0 1,-2 1 89,-1 4 1,0 0-1,2-4 1,0 0-62,0 3 1,-1 1 0,1-2 0,0-1-63,-1 1 1,1 1 0,0 1 0,1 0-191,-2 1 1,1 1-1,0-2 1,1 0 166,0 0 1,0-1 0,-1 0-1,-1 1 34,0-1 0,1 1 0,-1 1 0,1 0-67,1 4 0,0-1 0,-2-1 0,1 1-138,-1 0 1,0 0 0,0 0-1,0 0 181,1 0 1,-1 0-1,2 0 1,-1 1 18,0-16 0,0 0 0,0 0 1,1 12-1,-1 0-14,1 2 1,0 0 0,0-4-1,0 0 22,0 2 1,0 1-1,1-1 1,-1 1-9,2 2 1,-1 1 0,0-4-1,-1 1 161,2 1 1,-1 0 0,1-2 0,0 1-15,0 1 1,0 0-1,1-1 1,1 1-84,-1 0 1,0 0-1,-1-2 1,1-1-29,0 0 0,0-1-1,-1 2 1,-1 0-6,2 0 1,0 0 0,-1 2 0,-2 1 47,1-16 0,0 0 1,1 0-1,0 15 1,0 1-45,-1-16 0,-1 0 0,2 0 0,0-1 0,0 0 1,0-1-4,-1 19 1,1-1 0,1 0-1,1 0-11,-2-16 0,0 0 0,0-1 1,2 14-1,0-1-30,1 0 1,0-1 0,-1-2 0,1 0-38,0 0 0,-1 0 0,1 0 0,-1 0 49,1-2 1,0 0-1,-1-4 1,0 0 60,-1-3 1,0-1 0,1-2-1,-1 0-142,-1 0 0,-1-1 1,1-2-1,-1 0 204,0 0 1,-2-1 0,0 23-230,-2-3 1,-5-6 50,-4-3 0,-5-6 209,2-3 0,-3-6-1312,0-4 1,-1-5 306,-3-4 849,-2-6 0,1-1 0,-1-6 0,-1-3 0,-4-1 0</inkml:trace>
  <inkml:trace contextRef="#ctx0" brushRef="#br0">6036 3203 8094,'-18'-4'-339,"-1"3"1,2-7 135,1 5 0,3-4 227,4 1-21,0-2 64,-1-1 1,5 2 356,2 1-426,2 0 1,1 0-7,0 0 1,0 3 13,0-3 0,4 3-6,2 0 1,4-1-179,2 1 0,-1-1 127,5 1 1,-1 2 32,4-2 1,3 1-90,3-1 0,1 1-168,2-4 0,3 4 240,0-2 1,8 0 18,1 1 0,4-3-273,2 3 1,1-1 364,2 1 1,-23 2-1,1 1-179,4-1 0,0-1 1,-2 0-1,0 0 141,4 0 1,-1 1-1,-2-1 1,0 1 3,0 0 0,1 2 0,2-2 1,0 1-23,2-2 1,0 0-1,0 2 1,0-1-257,1 0 1,-1-1 0,0 2 0,0-1 242,0 1 1,0 0-1,4 0 1,-1 0-4,1 0 0,-1 0 0,1 0 1,-1 0-13,1 0 1,-1 0 0,1 0 0,0 0-282,-1 0 0,1 0 0,3 0 0,1 0 277,0 0 1,0 0 0,-1 0-1,-1 0 10,1 0 1,-1 0 0,1 0 0,0 0-3,1 0 1,1 0 0,1 0 0,1 0-181,0 0 0,0 0 0,-1 0 1,-1 0 198,3 0 1,-1 0-1,-2 0 1,1 0-12,-1 0 1,1 0 0,3 0 0,0 0 1,-1 0 0,1 0 0,-1 0 0,0 0-3,-1 0 1,1 0 0,0 0 0,1 0 1,-2 0 0,0 0 0,4 0 0,0 0-164,0 0 0,1 0 0,-2 0 0,1 0 167,0 1 0,1-2 1,-1 0-1,1-1-20,1 1 1,0-1 0,0 0 0,0 1 3,-16 1 1,0 0-1,0 0 1,15 0 0,0 0-5,0 0 0,0 0 0,0 0 0,0 0 5,0 0 0,0 0 1,0 0-1,0 0 0,-15 0 0,0 0 0,0 0 0,13 1 0,-1 1 4,2 0 0,-1-1 0,-2 2 1,1 0-2,1-1 0,1-1 0,0 2 0,1-1 13,0-1 1,0 1-1,-2-2 1,0 1 1,2 0 1,0 1 0,-2-2 0,1 1 5,1-1 0,0 0 0,-16 0 0,0 0 0,0 0-15,1 0 0,0 0 1,0 0-1,0 0 0,-1 0 1,1 0-3,-1 0 1,1 0 0,0 0 0,0 0 0,0 0 0,0 0-1,1 0 0,0 0 0,0 0 1,0 0-1,0 0 0,1 0-1,-1 0 1,2 0 0,-2 0 0,0 1-1,-1 0 1,0 0-11,1 0 1,0 0-1,0 0 1,0 0-1,0 0 1,1 0-108,-1-1 1,1 0 0,0 0 0,1 0 0,-1 0 0,0 0 116,0 0 0,0 0 1,0 0-1,-1 0 0,1 0 1,-1 0-5,1 0 1,0 0-1,0 0 1,0-1 0,1 0-1,0 0 46,0 0 0,0 0 0,0 0 0,-1 0 1,1-1-1,0 1-25,1 0 0,1 0 0,-2 0 0,0 0 0,-2 1 0,1 0 5,1-1 0,0 0 1,0 0-1,0-1 1,0 1-1,0-1-10,0 1 0,0 0-1,0 0 1,1 0 0,0 0 0,0-1 4,1 1 0,0 0 0,0 0 0,-2 1 1,1 0-1,-1-1-5,1 0 1,0 0 0,0 0 0,-1 0 0,1-1 0,-1 1-2,1 0 1,0 0 0,0 0 0,1-1 0,0 0 0,1 0-11,0 1 1,0 0 0,0 0-1,-2 0 1,0-1 0,0 2 8,-1-1 1,0 2 0,0-1 0,-1 0 0,-1 0 0,1 0-41,-1 0 0,0 0 1,0 0-1,0-1 0,0 0 1,0 0 35,1 0 0,0 0 0,0-1 0,-1 1 0,0 0 0,0 0-30,0 1 0,0 1 0,0-2 1,0 1-1,0-2 0,0 1 23,0 0 1,0 0-1,0 0 1,0 0-1,1-1 1,-1 1-3,2 0 0,0 0 0,0 0 0,-1 0 0,-1 0 0,1-1 3,0 0 0,0 0 0,0 0 0,-1-1 0,0 1 0,0 0-1,0 0 0,0 2 1,0-1-1,0-1 0,0 1 1,1-1 17,0 1 1,0 0 0,0 0 0,-2 1 0,0 0-1,0-1-17,1 1 1,0-2-1,0 1 1,-1 0 0,1 0-1,-1-1 8,1 1 1,0 0 0,0 0 0,-1 0 0,0 0-1,0 0-4,1 1 0,0 0 1,0 0-1,14-1 0,0-1 2,1 0 0,0 1 1,0-1-1,0 1 3,0 1 1,0 0 0,-16-1-1,-1 0 1,0 0 0,17-1 0,1 1 1,-3-1-1,1 1-68,0 0 1,0 2 0,0-2 0,-1 1 58,-1-2 1,1 0-1,1 2 1,0-1 7,-15 1 1,0-1-1,0-1 1,14 0-1,-1 0-4,2 1 0,0-1 0,-1 0 0,-1 0 20,1 0 0,-1 1 0,1 0 0,1 0-19,-16-1 0,0 0 1,0 0-1,14 1 1,0 0 10,1-1 1,-1 1 0,-1-1-1,-1 0-7,1 0 0,0 0 0,-1 0 0,1 0 5,3 1 1,-1-1 0,-4 1-1,0 0-19,0-2 1,0 0 0,0 2-1,-1 0 5,1 0 0,1-1 0,-2 0 1,0 0-7,3 0 0,-1 1 0,-3-1 1,0 0 10,3 0 1,-1 1-1,-3 0 1,1 0 34,0-2 0,1-1 0,-1 3 0,-1-1-34,4-1 0,-1 0 0,-5 2 1,1 0 10,1 0 1,0-1-1,-2 0 1,0 0 46,0 0 1,1 1-1,0-1 1,0 0-49,1 0 1,0 1 0,-2 0 0,-1 1 14,2-2 0,-1 1 0,0-1 1,-1 0 0,2 0 0,-1 0 1,1-1-1,-1 0-29,1 2 1,-1-1 0,0 0 0,-2 1-5,1 1 0,0 0 0,0-1 0,-1-1 34,1 1 1,0-1-1,1 0 1,0 1-22,0 1 0,-2 0 1,-1-1-1,-1-1 156,0 0 0,0 1 0,0-1 1,1 1-154,0 0 0,1 2 0,-1-1 0,1 0 54,-2 0 1,0 0-1,-1 0 1,0 0-50,0 0 1,-1 0 0,1 0-1,-1 0 153,-3 0 0,1 0 1,0 0-1,0 0-167,-2 0 1,0 0 0,-3 0 0,-1 0 407,25 0 1,-3 0-479,-3 0 0,-5 0 85,-4 0 1,-7 0 441,-8 0 1,-5 0-453,-7 0 103,-5 0 0,-3 0-514,-8 0 506,-9 4 1,-17-3-1,-14-1 1,-2 0 0,-4 1-1,0 1 1,0-1 0</inkml:trace>
  <inkml:trace contextRef="#ctx0" brushRef="#br0">8916 2132 8084,'9'-18'0,"-4"-2"-844,-2-1 421,-2 1 316,-1-2 1,0 6 125,0 1 1,0 3 223,0 0 0,0 5 30,0 1-118,0 4-76,0-6-137,0 7 0,0-3 233,0 8-358,0 1 0,0 7 69,0 0 1,0 2 42,0-2 1,3 2 25,0 5 0,2 0 3,-2 3 1,-1-3 45,4 3 1,-3 1-27,3 2 0,-1 2 59,1 0 0,3 2 42,-3 2 0,-1 2-1,1 4 0,-3 4-246,3 2 0,-1 2 321,1 1 1,2 5-326,-7-23 0,1 0 1,0 1-1,0 0 211,0 2 1,-1 0 0,0 0-1,0 1-24,2-1 0,0 0 1,0 3-1,-1 0 19,1 3 1,0 0 0,2-1 0,-1-1-262,-1 2 0,0 0 1,-1-1-1,1 0 222,0 0 1,0 1-1,0 2 1,0 0-6,2 1 0,-1 0 1,0 0-1,-1-1 1,0 1 1,0 0 0,-1-1 0,1-1-4,0 2 1,0 0 0,1 1 0,0-1-257,-1 3 1,0 0 0,1-2 0,0-1 265,-1 2 0,0-1 0,1 0 0,0-1-11,-1 2 1,0 0 0,1 0 0,0 0 11,1 1 1,0 0-1,-1-1 1,1 0-10,-1 1 1,1 0 0,0 1 0,-1 1-220,1 1 1,-1 1-1,1-1 1,1 2 228,0 3 0,0-1 0,-2 0 0,-1-1 0,2 2 0,-1-1 0,0 1 0,1 0-1,1-2 1,0 0 0,-1 2 0,0 0-1,-1-16 1,0 0 0,0 0 0,3 12 0,0 1-1,-1 0 1,0-1 0,1-2 0,-1-2 0,1 2 0,-1 0 0,-1-2 0,1 0-97,2 2 1,-1-1 0,0-3 0,-1 0 91,1 1 0,1-1 1,-2 0-1,-1-1 4,2 1 1,-1 1 0,-1 2 0,0 0-1,0 3 1,-1-1 0,1-4-1,-1 1 10,1 0 1,0 0-1,-2-2 1,0 1 0,0 1 0,0 0 0,-1 0 1,1-1-6,0 3 0,0 0 1,1-4-1,0 0-3,0 0 1,-1 1 0,-1-3 0,1 1-4,0 1 1,0 1-1,-1-2 1,1 2 4,0 2 0,0 1 0,1-2 1,-1-1 49,-1 1 0,-1 0 0,1-1 0,0 0-12,0 0 1,0-1 0,-2 0 0,1-1 5,0 2 1,1-1 0,-2-2 0,1-1 2,-1 2 1,0 0 0,1-3 0,1-1-5,-1 0 1,1-1 0,0 1 0,-1 1 24,-1 3 1,0 0-1,0-4 1,0 1-31,0 1 0,0 0 0,1-1 0,1 0 27,0 2 0,-1-1 1,1 0-1,-1 0-21,-1 2 1,0 0 0,0-3 0,1-1-49,1 1 0,-1 0 0,1-1 1,0-1 17,1 2 0,1 0 0,0 1 0,0-1-55,-1 2 1,0-1-1,1-2 1,0-1 46,1 0 1,-1 1 0,1-2 0,0-1-8,-1 1 0,1 0 0,-1-1 0,0 1 49,-1 1 1,0 0 0,0-3 0,-1 0-56,0 0 0,-1 1 0,0-3 0,-1 1 58,2 0 1,-1 0 0,0-1 0,-1-1 255,1-1 1,-2 0 0,1 22-161,0-4 1,-4-1-49,-2-5 0,1 0 131,-1-3 0,0-1 394,-3-2 0,0-4-536,3-5 0,1-2 495,2-5-846,2-4-417,-3 0 676,4-9 0,-4-30 0,-1-11 0</inkml:trace>
  <inkml:trace contextRef="#ctx0" brushRef="#br0">10706 4172 8088,'-9'3'-350,"0"0"1,3 0 134,0-3 1,3 0 820,-4 0-139,5 0-305,-2 4 1,8-3-26,3 2 0,2 1 7,3-1 1,3 0-81,7-3 0,2 4-6,3-1 0,1 0-60,0-3 1,0 0 105,3 0 0,-2 0-186,2 0 0,-6 0 85,0 0 0,-8-1-92,2-2 169,-11 2 1,0-5 7,-8 3 1,-5 1-99,-4-4 0,-6 4 10,-6-1 1,-3 2 1,-3 1 1,-4 0 32,0 0 0,-4 4 38,1 2 1,-2 4-204,0 2 1,-4 2 123,0 5 0,-1 3 46,1 3 0,3 3-9,0 2 1,5 0-26,7 4 1,4-3-7,5 2 0,7-3-98,6 1 1,3-4 67,3-6 0,3 0 9,7-9 0,4-4 69,5-5 0,3-2 116,0-1 0,1-4-104,2-2 1,0-6 330,0-4 1,-2 2-279,-1-1 0,-7-1 114,-5-2 1,-6 2-13,-1 1 0,-5 1-82,-1-2 1,-5 0-252,-7 4 0,-4-1 140,-5 4 1,0 4-201,-4 2 1,1 3-182,-4 3 1,-1 2-192,-1 4 0,5 5 104,0 1 1,9 0-235,4 4 1,6-3 679,3 6 0,26 10 0,8 1 0</inkml:trace>
  <inkml:trace contextRef="#ctx0" brushRef="#br0">10974 4532 8120,'0'-5'95,"0"-4"151,0 8 1,0-2 56,0 6 0,0 7 357,0 5 0,0 3-311,0 4 1,0 2-108,0 3 0,0 1-185,0 0 0,0 0-103,0 3 0,0-3-236,0 0 0,0-2-46,0-4 0,0-1-374,0-2 1,1-5 217,2-2 484,-2-5 0,16-16 0,-2-6 0</inkml:trace>
  <inkml:trace contextRef="#ctx0" brushRef="#br0">11491 4495 8120,'0'-9'0,"0"-1"0,1 1 371,2 0 1,1 3 573,2 0 0,2 0-888,-1 0 0,1 2 51,1 4 1,1 0-1039,3 0 1,-2 1 112,4 2 817,1-2 0,19 8 0,4-4 0</inkml:trace>
  <inkml:trace contextRef="#ctx0" brushRef="#br0">11528 4624 8120,'-10'0'8,"-3"0"1,3 0-1,-2 0 1,5 0 536,0 0 167,5 0 0,-1 3-324,6 0 0,3 0-163,7-3 1,4 0-788,5 0 1,3 0 561,0 0 0,5-5 0,4-2 0,3-1 0,-1 1 0</inkml:trace>
  <inkml:trace contextRef="#ctx0" brushRef="#br0">12922 4227 8120,'0'-18'-361,"0"-1"1,0 1 270,0-1 0,0 4 34,0 0 1,0 3 779,0 0 1210,0 6-1738,4 2 1,-3 5-50,2 2 1,-2 6-158,-1 6 0,0 7 84,0 3 0,0 5-112,0 4 0,-1 2 119,-2 1 0,2-3-198,-2 0 0,0-4-141,0 4 0,2-5 74,-2-1 1,2-5 42,1-4 1,-1-5 70,-2-2 152,2-5 1,-3-5-34,4-9 0,-3 0 71,0-8 0,0-1-69,3-6 0,-3-2 33,0-3 1,0-5 45,3-2 1,3-2-65,0-1 0,4 0-298,-1 0 0,3-4 220,4-2 0,1 6-19,4 4 0,-2 4-100,-1 4 0,1 8-207,2 8 1,-4 3 63,-1 6 0,0 1-96,-1 3 1,1 2-804,-4 6 1173,0-2 0,0 20 0,1 0 0</inkml:trace>
  <inkml:trace contextRef="#ctx0" brushRef="#br0">13023 4292 8186,'-9'-4'0,"3"3"-250,0-2 0,2-2-1098,-2 2 1516,4 0 0,2 3 401,6 0 0,4 0-448,2 0 0,5-3-117,5 0 1,2 0-1037,-2 3 1032,4 0 0,2-3 0,4-2 0,5 0 0,0 0 0</inkml:trace>
  <inkml:trace contextRef="#ctx0" brushRef="#br0">13688 3978 8186,'3'-13'0,"0"-3"0,1 2 148,-1-1 1,-2 6 785,2 0 117,-2 2-720,-1 2 1,-4 3-403,-2 8 1,-2 2 63,-2 11 1,1-2 54,0 8 0,-1 2 114,-3 4 0,2 6-8,-4 3 0,-1 0-349,7-16 1,0 1-1,-1 0 1,0 0 57,0 4 1,-1 1-1,-1 2 1,0 0-447,-1 4 0,-1-1 1,0 1-1,0 0 436,0 0 0,0-1 1,2-3-1,1-1-184,0-2 1,0-2 0,2-2 0,0-1-219,-7 16 0,7-9 90,6-13 0,6-8 459,3-6 0,2-8 0,2-1 0</inkml:trace>
  <inkml:trace contextRef="#ctx0" brushRef="#br0">13863 4375 8186,'1'-9'-43,"2"-1"1,-1 4-42,4 0 693,-4 4 1,2-1-161,-4 6 0,-4 3-410,-2 6 1,-2 4-9,-1 5 0,-4 0 47,1 4 0,-3-2 3,2 2 1,-2 1-150,3-1 0,-4 2 72,4 0 0,0-3-178,2-3 1,2-2-108,2-4 1,2-4 89,4-5 0,0-5 231,0-1 0,2-5-72,4-8 0,1-4 9,9-5 1,-1-4-74,4-2 0,0-4-85,3-5 1,-4 4 221,1 3 0,-1-2-4,-3 1 1,0 3 218,0 4 0,-5 7 89,0 2-97,-5 4 0,-5 7-41,0 4 0,0 8-94,0 7 1,0 4-2,0 2 0,0 2-37,0 1 1,-3 2-45,0-4 0,0 2-197,3-2 1,0 3-42,0 0 0,3-1-216,0 0 1,3-3-93,-3 0 0,1-1 190,-1-2 1,-1-3-98,4-3 0,-4-5 422,1-1 0,-2-16 0,-1-1 0</inkml:trace>
  <inkml:trace contextRef="#ctx0" brushRef="#br0">13817 4578 8114,'-9'-4'-1227,"-1"3"2671,5-7-964,1 7 1,12-5-27,5 3 0,6 2-371,3-2 1,3-1-307,0 1 0,2-3 175,0 3 48,1 0 0,20-5 0,-21 2 0,-1 1 0</inkml:trace>
  <inkml:trace contextRef="#ctx0" brushRef="#br0">20204 3821 8132,'-10'-9'-11,"1"0"734,4 3 0,3-1-339,8 4 0,4 0-158,9 3 0,3 0-78,3 0 0,5-3-170,1 0 1,3 0 111,0 3 1,1 0-104,-1 0 0,-3 0-364,-7 0 1,-1 0 113,-5 0 1,-4 1-67,-5 2 0,-5-2 152,-7 2 0,-3-2 98,-6-1 0,-4 0 33,-5 0 0,-4-1 97,-6-2 0,2 2-109,-5-2 1,4 2 45,-1 1 0,-1 0 185,2 0 1,-5 1-64,1 2 1,1 2-41,-1 4 0,5 4-61,-2-1 0,2 4-5,1 0 1,5-2 4,1 2 1,7-2-4,3 1 1,5 2-102,4-5 0,2 0 98,1-2 0,4-4-91,3 0 0,2-3 106,3 3 0,-1-4-2,5 1 0,-1-2 11,4-1 0,-1-1 96,0-2 0,0 1-72,-3-4 1,2 0 114,-5-3 0,0 2 63,-2 1 1,-5 0-30,-2-3 0,-2 0-118,-1-1 1,-5 4 34,-5 0 1,-3 4-243,-5-1 0,-4 2-131,1 1 0,-4 1-156,3 2 0,1 2 89,2 4 1,5 4-101,2-1 1,3 3 422,2-2 0,29-1 0,14 0 0,2 1 0,1-1 0</inkml:trace>
  <inkml:trace contextRef="#ctx0" brushRef="#br0">20379 4006 8143,'0'-10'0,"0"1"0,0 3 1513,0 0-1004,0 4 0,0-1-311,0 6 1,-3 3 74,0 6 0,0 4 14,3 5 0,-3 0-62,0 3 0,0 1 0,3 3 0,-1-4 0,-2 1 0,1-1-50,-1 4 1,2-4-711,1-3 0,0-1-67,0-2 0,0 1-975,0-1 1577,0-3 0,21-23 0,5-8 0</inkml:trace>
  <inkml:trace contextRef="#ctx0" brushRef="#br0">20739 4061 8195,'0'-10'233,"0"-3"1,0 3-94,0-2 0,1 2 427,2 0-567,2 5 0,4 1-356,1 4 1,0 1 191,2 2 164,-1 2 0,14 17 0,0 3 0</inkml:trace>
  <inkml:trace contextRef="#ctx0" brushRef="#br0">20721 4199 8195,'-10'-4'0,"5"2"1410,2-4-1039,2 4 1,5-5-403,2 4 0,7 0-104,2 3 0,7 0 135,2 0 0,13-9 0,6-3 0,4-1 0,1 1 0</inkml:trace>
  <inkml:trace contextRef="#ctx0" brushRef="#br0">22003 3756 8199,'-8'-4'0,"2"-2"0,-2 2 130,2 1 1,1 2-82,-2 1 1,5 1 119,-1 2 0,-1 6-43,1 7 0,-1 2 20,1 4 0,2 1-86,-2 5 0,2 0 1,1-1 1,0 1-123,0 0 1,0-2 82,0-1 1,0-2-190,0-5 1,3-4 38,0-1-139,0-3 263,-3-5 0,-1-1-2,-2-4 1,1-4 25,-4-2 0,3-3 24,-3-4 0,4-1 179,-2-4 0,3-4-119,1 1 0,1-6 86,3-1 1,-2-1-58,4-4 0,0 3-99,3-1 1,3 0-3,1 4 0,2-3-23,-3 5 0,4 7-118,-4 2 0,1 6-276,0 4 0,-3 2-85,2 4 0,-1 1-279,-2 2 0,0 6 749,0 7 0,0 17 0,1 6 0</inkml:trace>
  <inkml:trace contextRef="#ctx0" brushRef="#br0">22013 3904 8199,'-10'0'-522,"1"-4"1,3 3 562,0-2 393,4 2 0,-1 1-273,6 0 0,5 0-136,4 0 0,8 1-25,-2 2 0,11-6 0,10-3 0,0 0 0,3 0 0,0 1 0,0-1 0</inkml:trace>
  <inkml:trace contextRef="#ctx0" brushRef="#br0">22668 3636 8199,'0'-13'0,"0"3"145,0-2 1,-1 4 313,-2 2 1,2 3-253,-2-3 1,1 4 48,-1-1 1,1 6 0,-5 3 0,0 6-109,-5 4 0,1 1-263,-5 2 0,4 4 116,-3 5 1,-1 2 16,-2 7 0,-4-1-297,1 7 1,-5 0 124,1 3 0,11-21 0,-1 0 25,-1 1 1,1 0 0,-1 0 0,1-1-106,1-1 0,1 1 0,-1-2 0,0 0-219,-14 20 0,5-3 59,1-6 1,7-3 393,2-7 0,7-1 0,3-7 0,2-3 0,1-5 0</inkml:trace>
  <inkml:trace contextRef="#ctx0" brushRef="#br0">22825 3978 8199,'0'-9'0,"0"0"0,-1 3 191,-2 3 0,0 6 347,-6 4 1,0 6-466,-6 5 1,3 2-28,-4 4 1,1 1-161,-4 3 0,2-1 68,2 1 0,-2-1-126,5-3 1,-4 2 136,4-4 0,0-2-75,3-5-201,4-5 201,0-6 1,5-5 299,0-2 1,1-3-77,3-7 1,2-2-102,6-7 1,-1 0-1,5-3 0,-1-3-1,3 1 0,1-1-24,-1-3 1,1 3 40,-1 0 1,1 1 37,-1 3 0,-3 1 252,-3 5 538,-2 7-688,-5 3 1,-1 9-237,-4 2 1,0 6 140,0 7 0,0 1-156,0 2 0,0 2 19,0 1 0,0 2 112,0-2 0,0 3-190,0-4 1,0 2-198,0-2 1,3 2-140,1 1 1,0-1 197,-1-5 0,-2 1-271,2-1 1,1-3-68,-1-3 617,0-2 0,-3-9 0,0-2 0</inkml:trace>
  <inkml:trace contextRef="#ctx0" brushRef="#br0">22742 4163 8199,'-5'-10'0,"-2"-2"0,3 0 164,1-1 1,4 5-24,3 2 0,4-1 50,4 4 1,9 0-282,0 3 0,5 0-242,1 0 1,2 0 331,2 0 0,10 8 0,6 2 0</inkml:trace>
  <inkml:trace contextRef="#ctx0" brushRef="#br0">11915 6184 8053,'0'-9'0,"0"-1"0,-1-3-286,-2-2 0,2 0 372,-2 0 0,6 3 593,4-4 0,5 1-374,3-4 1,4 1-166,2 0 1,3-1-36,3 1 0,4 0 91,0 3 1,2 2-131,-5 7 0,0 2-47,-6 4 0,-4 2-241,-2 4 1,-6 2-34,-1 7 1,0-3-226,-3 4 0,-1-4-82,-2 3 1,-2 0 226,-1 0 0,0 1-438,0-3 773,0-1 0,-4-11 0,-2-2 0</inkml:trace>
  <inkml:trace contextRef="#ctx0" brushRef="#br0">12192 6027 8086,'-9'0'2,"0"-3"-212,0 0 0,-1 0 238,1 3 1,0 0 410,0 0 0,0 2-170,-1 4 1,-2 1-36,0 8 1,-2 2-32,2 4 0,2 4-20,-3 6 0,3 3-196,1 6 1,3 2-67,0 4 0,4-4 67,-1-2 1,6-4-93,3-5 0,5-2-254,1-7 0,8-3 72,-2-6 1,7-5-225,0-8 0,2 0-114,4 0 1,-1-1-36,4-2 659,-5-2 0,4-6 0,-2-1 0,1-3 0,-3-3 0,-2 0 0</inkml:trace>
  <inkml:trace contextRef="#ctx0" brushRef="#br0">12571 6202 8127,'-3'-14'0,"0"2"0,0 1-15,3 2 1,1 0 83,2 0 0,5 3 245,4-1 1,2 5-432,-2-1 0,-1 2-1034,4 1 1151,-3 0 0,26 13 0,2 2 0</inkml:trace>
  <inkml:trace contextRef="#ctx0" brushRef="#br0">12645 6332 8127,'-16'1'0,"1"2"0,4-2 0,-2 2 684,7 2-455,2-4 0,8 3-196,2-4 1,7 0 215,2 0 0,6-1-249,4-2 0,15-10 0,8-4 0,-13 4 0,0-1 0,0 1 0</inkml:trace>
  <inkml:trace contextRef="#ctx0" brushRef="#br0">13134 6101 8127,'-9'9'0,"-1"0"0,1 0 0,0 5-27,0 1 0,2 6 195,1 0 0,4 4 25,-1-4 0,3 1-12,3-4 0,5 0 12,5-3 0,4-5-70,2-3 0,-1-5 21,4 1 0,0-6-124,0-3 1,3-6 39,0 0 0,-3-8-110,-4 2 1,-2-4 132,-6 1 0,0-3-8,-7-3 0,0 0-63,-3 2 1,-5 0-1,-4 3 1,-6 2 28,-6 4 0,-3 4 14,-3 6 1,-2 3-227,-2 6 1,1 7 128,-4 9 1,6 1 41,0 8 0,15 6 0,2 7 0,2 5 0,0 1 0</inkml:trace>
  <inkml:trace contextRef="#ctx0" brushRef="#br0">20628 5713 8127,'-6'0'-373,"0"0"-466,0 0 1394,-3-4 1,0 2 337,3-4-555,-2 0 0,7-4-117,-2 1 1,2 0-4,1 0 1,5-4-19,4 1 1,6-4-94,6 0 0,1-1 79,5-2 0,-1 1-11,5 0 0,1 3 12,-2 3 0,1 2-27,-3 0 0,-5 5-740,-1 2 1,-7 6 227,-2 3 1,-3 6 31,-1 0 1,-1 4-97,-2 0 1,2 0-266,-5 0 1,3 0 286,-3-4 0,0 1 394,-3-4 0,0-4 0,0-1 0</inkml:trace>
  <inkml:trace contextRef="#ctx0" brushRef="#br0">20914 5547 8127,'-14'-3'163,"2"0"1,0 0 85,0 3 0,2 0 88,-2 0 0,-2 2-85,2 4 1,0 4-1,2 9 1,-1-1-47,2 1 0,-2 3 0,4 3 0,2 6-180,-1 2 1,4 0 78,-1 1 1,2-4-248,1 1 0,4-3 54,2 0 1,2-4-140,2-3 1,-1-6-3,0-2 1,1-3 35,3-1 0,0-3-130,2 1 1,4-5-208,-1 1 0,2-2-189,4-1 0,-2-1 719,3-2 0,0-10 0,3-4 0,4-3 0,0 0 0</inkml:trace>
  <inkml:trace contextRef="#ctx0" brushRef="#br0">21284 5722 8127,'1'-12'0,"2"0"0,2-4 52,4 4 0,3 0-84,1 3 1,3 3-251,-1 3 1,3-1 154,0 1 127,1 0 0,12 7 0,2 1 0</inkml:trace>
  <inkml:trace contextRef="#ctx0" brushRef="#br0">21339 5852 8127,'-9'0'0,"-1"-5"697,1 4 1,4-4-194,2 2 1,7 2-243,5-2 1,6 2-308,6 1 0,0 0-431,3 0 0,1 0 476,3 0 0,16 0 0,4 0 0</inkml:trace>
  <inkml:trace contextRef="#ctx0" brushRef="#br0">22530 5390 8127,'4'-14'0,"0"0"29,2 5 0,2 3 151,-2 0 141,-2 4 1,4-1-113,-5 6 1,0 3-104,-3 6 1,-4 3 42,-3 3 0,-2 4-27,-3-1 0,-1 4-51,-3-4 1,-1 4-7,1-4 1,0 5 13,1-1 0,-3 0-190,3 0 1,1-2 7,2-5 0,2 0 113,1 1 1,5-6-108,4-4 0,5-3 102,7-6 0,3 0-125,7 0 0,2 0-57,3 0 1,1-3-213,0-1 1,0-2-24,3 3 1,-3-3-199,-1 3 1,0 0 609,-5 3 0,-1-8 0,-2-3 0</inkml:trace>
  <inkml:trace contextRef="#ctx0" brushRef="#br0">22770 5602 8127,'-10'-13'0,"2"3"-229,2-2 0,-2 1-46,2 2 1342,2 0 1,-2 4-509,3 2 1,2 3-353,-2 3 1,-1 2-9,1 4 0,-3 4-103,3 3 0,-1 1 16,1 2 1,2-1-207,-2 1 1,-2 2-45,2 1 0,0 0 68,3 0 0,-3-2-569,0 5 1,0-5 9,3 2 1,0-3-233,0 0 0,0-2 861,0-1 0,0 5 0,0-1 0</inkml:trace>
  <inkml:trace contextRef="#ctx0" brushRef="#br0">22410 6045 8127,'-10'-4'0,"1"-1"0,0-4 0,4 0 898,2 0 0,3 3-293,3 3 0,6-1-282,6 1 1,4-3-240,2 3 1,3 0-275,4 3 1,2 0 54,1 0 1,1 0-267,-1 0 0,-6 1-1434,3 2 1835,-2 2 0,-3 17 0,0 2 0</inkml:trace>
  <inkml:trace contextRef="#ctx0" brushRef="#br0">22631 6138 8127,'0'-6'-14,"0"-1"0,0 1 16,0-3 0,1 3 266,2 0 0,2 3 174,5-4 1,-4 5-502,0-1 0,0 2 57,3 1 0,-1 1-148,-1 2 0,0 3 94,-4 3 1,0 1-98,-3 2 0,0-1 3,0 1 1,-4 1 53,-2 0 1,1-1-10,-2-3 1,5 0 43,-1 1 0,-1-1 192,1 0 0,0-3-161,3 0 243,0 0 1,4 3-16,2-3 1,2-1-12,2-2 1,0-1-74,2 4 0,-1-1 18,1 2 0,1 1 43,-1-2 1,0-1-62,-6 1 0,1-3 126,-4 3 0,0-3 73,-3 4-61,0-1 0,-4 0-178,-2 0 1,-5-3-137,-2 3 0,-3-4 108,1 1 0,-3-2-152,0-1 1,-1 0-823,1 0 1,-1 0 927,1 0 0,-5-4 0,0-1 0</inkml:trace>
  <inkml:trace contextRef="#ctx0" brushRef="#br0">23379 5372 8316,'0'-19'0,"3"2"-161,0 1 0,4 0-241,-1 4 0,2-1 1256,2 4 1,-4 3-220,0 0 0,-3 4-387,3-1 1,-4 6 20,1 3 0,-2 3 38,-1 3 0,0 6-48,0 3 1,0 5-1,0-1 1,0 4-121,0 2 1,0 1-191,0-1 0,0-2 106,0 5 0,3-5 94,0-1 0,5-3-489,-2-6 0,0 0 164,3-6 1,-2-5-32,6-5 1,-2-4 155,1-5 0,2-5 132,1-7 1,1-1-53,-3-3 0,2-2 29,-3-3 1,2-2-138,-2-2 0,-2 4-249,3-1 1,-3 1-277,-1 6 1,-3-1 273,0 4 1,-3 4-1184,4 5 891,-5 4 1,6 10 621,-2 4 0,15 29 0,-9-13 0,0-1 0</inkml:trace>
  <inkml:trace contextRef="#ctx0" brushRef="#br0">23813 5593 8316,'-15'9'-198,"2"-2"-49,4-1 0,-1 1 1076,1 5 0,3-1-222,0 5 0,4-1-181,-1 4 1,2-1-158,1 1 0,0-1-242,0 1 0,0-1-141,0 0 0,3-3-348,0-3 1,3-1-590,-3 2 0,4-6 244,-1 2 807,-2-2 0,9-22 0,-3-7 0</inkml:trace>
  <inkml:trace contextRef="#ctx0" brushRef="#br0">23794 5750 8309,'-9'0'-857,"0"0"1107,3 0 0,2 1-94,4 2-265,4-2 1,5 3-7,3-4 1,3 0-245,-2 0 1,3 0 189,-1 0 0,3-4-85,0-2 0,0-2 243,-3-1 1,2-1 6,-5 1 1,1 0 265,0 0 1,-4-4 167,0 1 52,-4 0 1,-5 3 147,0-1 0,-1 5-216,-2 2 0,-5 3-289,-5 3 0,1 2 62,3 5 0,-2 0-141,1 2 0,-1 2-30,5 5 0,-1-4-309,1 1 1,-2-2-21,5 1 1,0 2-336,3-5 0,0 1-794,0 0 1442,0-7 0,13-2 0,2-9 0</inkml:trace>
  <inkml:trace contextRef="#ctx0" brushRef="#br0">23489 5086 8194,'-17'-13'0,"2"1"0,2 0-382,7 2 1,3 2 435,6 2 1,6-1 620,7 4 0,2 0-488,4 3 1,4 0 9,5 0 0,4 0-1110,-1 0 1,1 4 912,-1 2 0,-3 5 0,2 3 0,2 0 0,-1 1 0</inkml:trace>
  <inkml:trace contextRef="#ctx0" brushRef="#br0">23526 6230 8329,'-4'-9'-226,"-2"0"0,2-1 151,1 1 0,2 3 943,1 0 1,7 1-266,2-1 0,7-2-696,-1 5 0,8-3-141,4 3 0,2 0-71,5 3 1,0 0-135,3 0 0,0 0 439,0 0 0,-8 5 0,3 2 0,2 1 0,0 0 0</inkml:trace>
  <inkml:trace contextRef="#ctx0" brushRef="#br0">23840 6498 8329,'-13'10'0,"-3"2"0,-1 0-147,-1 3 0,3-1 122,3 2 0,-1 0 388,0-4 0,1 5-129,3-2 0,3-2-395,-1 0 1,5-3-41,-1-1 0,2-3-326,1 1 363,0-5 0,0 2 0,1-5 217,2-2 0,-1-3-132,5-3 0,-1-4 242,3-2 0,0-4-110,0-2 1,2 0 124,1-4 0,-2 2-1,3-2 0,0-1-49,-1 1 1,1 1 8,-4 0 0,0 6-9,0 0 0,0 2 511,1 1-131,-1 2-323,0 8 0,-3 6-48,0 8 1,-4 5 19,2 8 1,-3-2-60,-1 5 0,0 0-150,0 2 0,0-2 139,0-1 1,0-3-134,0 0 0,0 2-282,0-1 1,0-1 137,0-2 0,0-2-387,0-2 0,0-1 124,0-5 0,1 0-1141,2 0 1594,-2-3 0,3-2 0</inkml:trace>
  <inkml:trace contextRef="#ctx0" brushRef="#br0">23813 6618 8214,'-4'-13'0,"1"1"0,0 0 565,3 3 0,1-1-84,2 1 0,4 3-403,5 0 0,-1 3 120,4-3 0,1 3-782,2 0 1,1 2 212,-1 1 371,1 4 0,16 10 0,4 5 0</inkml:trace>
  <inkml:trace contextRef="#ctx0" brushRef="#br0">10845 8740 8069,'0'-9'-33,"0"0"230,0 0-23,0 0 0,5 3-146,4 3 0,1 2 90,6 1 1,-1 0-159,4 0 0,3 0 21,3 0 1,0 0 112,0 0 1,1 0-165,-5 0 0,1 0 8,-4 0 0,0 0-66,-3 0 40,-2 0 0,-3 0 139,-5 0 1,-5-1 9,-6-2 1,-7 1 46,-2-4 1,-4 4-84,-2-1 1,-3 2 93,-3 1 0,-2 0-57,-2 0 0,1 1 113,-3 2 0,2 5-39,-3 4 0,3 5 1,-3-2 1,3 4-39,0 2 1,1 0 12,9 3 1,0 1-212,6 3 1,2-2 116,7-1 0,3 0-76,6-7 1,3 2 1,7-8 0,1 0-74,4-3 1,2-4 83,1-1 0,-1-3-3,2-1 0,-3-1 26,-1-3 0,0-1 23,-3-4 1,-1 1 44,-5 2 0,-4-2 134,-2 1 0,-2-4-48,-1-1 0,-4 0-91,-2 2 0,-5 1 38,-2 0 1,-3 3-126,0 0 0,-1 3-198,-1 0 1,-1 3-15,1 3 1,-1 3-283,1 3 0,0 4 73,3 3 0,3 4 468,5 2 0,13 3 0,5 4 0,2 1 0,-1-1 0</inkml:trace>
  <inkml:trace contextRef="#ctx0" brushRef="#br0">11048 9073 8069,'4'-15'-109,"2"-2"-54,6 2 0,0 1 473,3 2 0,1 3 493,2 3 1,-3-2-374,1 5 0,-5 0-187,1 3 0,-5 7-298,0 3 1,-5 2 105,1 0 0,-6 3-426,-3 3 1,-3 1 106,0-1 0,-3 1-45,-1 3 0,-2-3 166,3 3 1,-2-6 35,2 0 0,2-4-5,-2 3 0,1-6 5,2 0 0,1-5 1662,2 2-664,-2-4-601,7 2 0,-3-7-199,8 0 0,2-4-332,6 1 1,1 1-122,3-1 0,1 4-1054,-1-2 1420,1 3 0,34-7 0,-21 3 0,0 0 0</inkml:trace>
  <inkml:trace contextRef="#ctx0" brushRef="#br0">12202 8694 8030,'-7'-6'500,"1"0"257,4 0 0,-2-3-339,4-1 0,4 4-165,2 0 0,6 3-237,0-3 1,4 3 90,0-3 1,1 4-962,2-1 0,-1 1 486,1 2 1,-4 0 367,0 0 0,-7 25 0,0 6 0</inkml:trace>
  <inkml:trace contextRef="#ctx0" brushRef="#br0">12174 8842 8061,'-13'0'0,"-1"0"0,-1 0 0,5 0 42,3 0-65,5 4 1,-1-3 595,6 2 0,7-2-203,5-1 0,3 0-224,4 0 0,2 0-6,3 0 1,0-3-1594,-2 0 1453,1 0 0,18-1 0,-17 1 0,0 1 0</inkml:trace>
  <inkml:trace contextRef="#ctx0" brushRef="#br0">13411 8611 8025,'-14'0'0,"7"-1"-403,-2-2 604,6 2 1,0-4 633,6 2 1,3 2-371,6-2 1,6-1-198,3 1 1,6-5-211,1 2 1,-1 1 126,4-1 0,-2 3-702,-1-3 0,0 4 317,3-1 1,-6 2-201,-1 1 1,-3 0 21,-3 0 378,-3 0 0,-23 12 0,-8 3 0</inkml:trace>
  <inkml:trace contextRef="#ctx0" brushRef="#br0">14694 8002 8095,'-10'-10'0,"1"-2"0,4 1-771,2-1 273,-2 2 2272,4 1-1189,-3 3 1,4 3-293,0 6 0,0 7-280,0 5 0,-1 3 67,-2 4 1,2-2 42,-3 5 0,0 1 4,1 5 0,-1-6-123,1 3 1,1-4 24,-4 1 1,4 1-98,-1-5 0,1 0 151,-1-6 104,2-2-183,-3-7 0,4-3 59,0-6 0,1-7-85,2-5 1,2-3 81,4-4 0,0-5-224,0-3 1,1-4 47,-1 3 1,3-5-221,1-1 0,0 0 199,-1-3 1,-1 1 21,5-1 1,-5 6 236,1 1 1,-1 8-119,-2 6 155,-4 9 1,0 11-92,-2 8 0,-2 6-24,2 6 0,-1 4 134,1 6 0,0-1-35,3 3 1,-3-3-88,3 1 1,0-2-114,3-2 0,-3 2 58,1 2 1,-1-4 37,3 1 1,0-7-74,0-6 1,-2-7 35,-1 1 0,0-5-2,3-1 1,0-6 29,1-4 1,0-2 8,2-3 1,-2-4-36,3-5 1,0-3 1,-1-3 1,4-2-82,-4-2 0,1 2 82,0-1 0,-3 1-16,2 1 0,-5 2 3,0 1 1,-2 7 320,1 5-136,-2 7-114,-4 2 1,0 12-35,0 4 1,-1 8-6,-2 2 0,2 3 5,-2 0 1,2-2-18,1 2 0,0-1-268,0 0 1,1 3 56,2-3 0,2 2-498,4-1 0,0-3 36,1-3 1,-1-1-126,0 1 1,4-5 783,3-2 0,26-14 0,7-4 0</inkml:trace>
  <inkml:trace contextRef="#ctx0" brushRef="#br0">15469 8196 8095,'-6'-9'-138,"0"-1"1,4 4 479,-2 0 0,4 0 536,4-3 0,1 0-422,4-1 1,4 0-211,3-2 0,1 0-351,2-3 1,-1 3 126,0-4 0,0 4-470,-3-3 1,3 2 262,-3-2 0,-2 4-505,0-2 1,-4 0 109,-3 1 0,1 3-654,-4 2 945,0 5 1,-7-1 288,-2 6 0,-2 3 0,-1 3 0,-4 1 0,1 2 0,0 0 70,3 3 0,-1-4-61,1 2 0,1 0 375,2-1 1,-1 0-11,3-2 0,1-1 50,3 0 0,0 0-71,0 1 1,0-1-100,0 0 0,5 0 138,1 1 1,2-1-87,1 0 0,0-1 58,1-2 0,-1 3-75,0-3 0,0 2 9,0 1 1,1-3-129,-1 0 0,0-3-82,0 0 29,1 2 1,-4-4-115,0 2 0,-3-2-360,3-1-872,-4 0 245,6 0 0,-2 0 427,3 0 1,0-3 556,0 0 0,13-25 0,2-3 0</inkml:trace>
  <inkml:trace contextRef="#ctx0" brushRef="#br0">14731 8584 8095,'-21'3'-277,"-4"0"0,8 0-56,-5-3 2053,9 0-1137,4 0 1,6 0-371,6 0 0,9-1-36,7-2 0,10 1-140,5-5 0,7 1 66,8-3 0,-22 4 0,0 0-355,3-1 0,1 0 0,2 0 1,1 0 146,4-1 0,1-1 0,2 1 0,1 0-327,2-1 1,1 0 0,3-1 0,0 1 329,1 0 0,0 0 0,0 1 0,-1 0 13,2-1 1,-1 1-1,-5 1 1,0 1-40,-2 1 1,-1-1-1,-4 1 1,-1 0-190,-6 2 0,-2 1 0,23-2-48,-11 3 1,-12 1-10,-6 2 374,-11 2 0,-3 4 0,-2 0 0</inkml:trace>
  <inkml:trace contextRef="#ctx0" brushRef="#br0">15201 9091 8095,'0'-9'0,"-3"0"288,0 0 1,0 2 32,3 1 1,0 3 547,0-3-371,0 4-286,-4 10 0,3 4-81,-2 13 1,1-3 76,-1 2 0,2 2-317,-2 5 0,1-3 120,-2 3 1,3-2-475,-2-2 1,2 1 108,1 0 1,0 0-45,0-1 1,0-6-94,0-3 0,0-5-712,0-1 1203,0-2 0,0-13 0,0-3 0</inkml:trace>
  <inkml:trace contextRef="#ctx0" brushRef="#br0">15044 9174 8076,'-9'-18'0,"0"-1"0,1 1 0,2-1 0,6 1-24,6 0 0,6 2 0,3 1 0,6 3 414,0 0 1,5 3 592,-1 3 1,1-1-1120,2 4 0,0 0 77,-1 7 1,-3 4 58,-2 4 0,-7 21 0,-2 2 0</inkml:trace>
  <inkml:trace contextRef="#ctx0" brushRef="#br0">15054 9479 8076,'-13'0'-67,"1"0"1,0 0-432,2 0 757,5 0 0,2 0 784,6 0 0,3 0-602,7 0 0,4 0-176,5 0 0,3-3-579,0 0 0,6-4 192,3 0 0,-2 0-800,2 1 856,0-2 1,-3 0-1,4-2 1,1-2-1,1 0 1</inkml:trace>
  <inkml:trace contextRef="#ctx0" brushRef="#br0">20259 8177 7996,'-9'-3'0,"0"0"0,2 0 474,1 3-266,4 0 0,-1 0 67,6 0 0,3 1-150,7 2 0,-1-2-159,6 2 1,0 2 85,7-2 1,-1 0-178,4-3 0,0 0 97,-1 0 0,-2 0-101,-1 0 0,-3 0-278,0 0 1,-4 0 140,-2 0 0,-7 0-243,2 0 372,-7 0 1,-4-3 185,-8 0 1,-5-4-158,-4 4 0,-4 0 20,1 3 0,-5 0 376,1 0 0,-1 0-105,-2 0 1,-1 4 71,-1 2 1,0 4-65,-4 2 0,4-1 21,0 5 0,2 0-97,3 6 0,0-2-55,3 5 0,2-4 50,4 4 0,7-5-7,6 2 0,2-3-229,1 0 0,2-6 36,4-4 0,1-3 1,9-6 0,0 0-9,6 0 1,-3-1 165,3-3 1,-7-1-18,-3-4 1,2 0 126,-2 0 0,-3-1-73,-3 1 1,-4 0 116,1 0 0,-2-4-107,-1 1 0,-1 0-10,-2 3 0,-5 0-134,-4 3 1,-2-1 10,2 4 1,-2 0-254,-5 3 1,1 4-109,-1 2 1,4 3-261,0 4 0,3 1 639,0 5 0,26 28 0,-3-20 0,0 0 0</inkml:trace>
  <inkml:trace contextRef="#ctx0" brushRef="#br0">20665 8694 8019,'-4'-9'-76,"-2"0"0,-1-3-115,1-1 0,2-3 967,4 0 0,1 2-220,2-1 0,2 3-143,4 0 0,4 2-175,3 1 1,-2 4-183,1 1 1,-2 3-33,2 1 1,-4 6-55,2 3 0,-4 1-44,-3 5 1,-2 4-326,-4 2 0,-1 4-53,-2-3 1,-2 2 191,-4-2 0,-4 2 14,1-2 1,-1-1 107,0-2 0,3-2 432,-2-1 1,2-3-79,0-4 0,1-1 264,0-1-269,4-3 0,3-4 104,8 0 1,1-4-422,8-3 0,4 0 88,2 1 1,5-2-674,-1 2 1,1 1 321,2-2 1,0 4-979,-1-3 1347,1 4 0,16-10 0,4 2 0</inkml:trace>
  <inkml:trace contextRef="#ctx0" brushRef="#br0">21570 8334 8055,'-4'-13'0,"3"2"-165,-3-5 1,3 8-837,1-1 1096,0 6 0,5-1-41,1 4 0,2 1-470,1 2 1,3 2 415,1 4 0,20 17 0,1 4 0</inkml:trace>
  <inkml:trace contextRef="#ctx0" brushRef="#br0">21560 8501 8079,'5'-6'-467,"1"2"399,6 4 1,4-3-642,9 0 709,4-4 0,16-1 0,8-1 0,-15 0 0,0 1 0,0 0 0</inkml:trace>
  <inkml:trace contextRef="#ctx0" brushRef="#br0">22253 8288 8130,'0'-6'-647,"0"0"1,-1 4 1091,-2-1 0,-3 2-1,-3 1 0,0 7-190,0 2 1,-4 7-103,1-1 1,0 2-137,3 2 1,2-1 78,1 1 1,4-1 70,-1 1 0,6-5 1,3-2 1,7-2-4,2-4 0,6-2 73,0-4 0,5-1-134,-2-2 1,4-2 10,3-5 0,-6-3 118,3-2 1,-5-6 3,1 0 0,-3-5-84,0 1 0,-8 0 20,-4 0 0,-6-1 41,0 5 1,-10-1-42,-5 4 0,-9 4-87,-4 1 1,-1 7-130,-2 3 0,-1 3-353,-1 3 1,1 2-13,-2 4 1,2 4-444,2-1 0,2 6-383,1 0 1,6 0 34,0 4 1200,9-3 0,5 12 0,9 3 0</inkml:trace>
  <inkml:trace contextRef="#ctx0" brushRef="#br0">4227 12580 7825,'-9'0'0,"0"0"-114,-1 0 0,1 0-182,0 0 1,3 0 1692,0 0-890,0-4 0,-3-1-231,3-4 1,2-1-42,4 1 1,1-3-270,2-1 0,2-3 27,5 1 1,3-3 23,2 0 0,2 3 92,-2 3 0,1 3-47,-3 3 1,2 2-23,-3 4 0,1 2 32,-4 4 1,-1 5 41,-2 11 0,-2 2-11,-4 7 1,0 2-135,0 4 0,-1 3-123,-2 0 0,-2 0 39,-4-3 1,1-4 121,2-3 0,-2-9-53,5-6 307,-4-4-208,6-5 1,-3-7 45,4-9 0,0-3-44,0-5 0,4-5-95,2-2 1,3-4 52,0-2 0,1-4-101,2 1 1,0 2 83,3 2 0,-3 2-29,4 3 1,-4 7 335,3 6 0,-2 5-243,2 4 1,-4 7 173,2 6 1,-3 7-42,-1 8 1,-1 1-244,-1 2 0,0 4 62,-4 2 1,3 2-130,-3 0 0,3-2-79,-3 0 0,4-7-411,0 0 0,-2-8-275,1-1 0,0-9 334,3-3 0,0-6-729,1-6 1277,-1-5 0,3-17 0,2-7 0,0-3 0,1 1 0</inkml:trace>
  <inkml:trace contextRef="#ctx0" brushRef="#br0">4735 12645 7880,'-5'10'0,"2"2"0,-1-2 356,0 3 0,1-3 22,3-1 1,0 0-30,0 1 0,1-2-82,2-2 1,3-2 87,3-4 1,0-1-263,0-2 1,2-3 86,1-6 0,-1-4-161,4-5 1,-2 0 81,2-3 0,-4-1-200,2-3 1,-4 2 12,-3 1 0,1-2 115,-4 3 1,0 1-47,-3 2 0,0 5-21,0 4 0,-5 6 228,-4 3 0,-3 7-64,-4 5 0,-1 8 225,2 8 0,-2 6 0,2 3 0,0-2-663,3 2 0,5 0 86,-2 3 1,3 3-125,-1 0 0,3-1 16,4-5 0,4-6-235,3-7 0,5-2 37,3-4 1,0-3-246,0-6 1,3-3 776,4-6 0,3-1 0,-4-2 0,1 2 0</inkml:trace>
  <inkml:trace contextRef="#ctx0" brushRef="#br0">5058 12589 7880,'-9'1'0,"-1"2"0,4-1 252,0 5 0,4-4 374,-1 3 0,2 0-236,1 3 1,4 1 1,2 3 1,5-3-364,2 2 1,4 2 89,2-2 0,-1-3-430,4-3 0,-2-1 205,2 2 1,-2-3 178,5-4 0,-5-1-139,2-2 0,-3 0-340,0-7 0,-2 3-112,-1-5 0,-7 2-243,-6 0 1,-2 1 737,-1 0 0,-1 0-28,-2-1 0,-3 5 626,-7 2 0,2 2-288,-4 1 1,-1 5 134,-2 5 1,-1 4-31,1 7 1,0 1 55,-1 6 0,2-3-265,1 6 1,3-1-365,4 1 0,0-3-701,3 3 0,2-4 472,4-6 0,4-1-610,2-11 1,3-2 1019,0-7 0,12-24 0,4-7 0</inkml:trace>
  <inkml:trace contextRef="#ctx0" brushRef="#br0">5547 12229 7880,'-13'0'0,"2"4"326,-1 3 1,2 5 506,1 3 0,2 4-10,1 2 1,1 3-334,-1 4 0,1 3-113,2 3 0,1 2-153,-4 1 0,4 0-322,-1 0 1,1-3-306,2-1 1,0-3-392,0 1 1,2-4 181,1-6 1,-1-3 611,4-9 0,0-12 0,3-3 0</inkml:trace>
  <inkml:trace contextRef="#ctx0" brushRef="#br0">5418 12589 7880,'-9'0'0,"2"-3"0,1 0 480,4 0 0,0 0-217,8 0 0,1-4-50,9 1 0,3 0-504,6 0 1,2 0-1083,0-3 1373,1 0 0,-3 0 0,2 0 0,3-1 0,-1 1 0</inkml:trace>
  <inkml:trace contextRef="#ctx0" brushRef="#br0">7061 12608 7841,'-10'-13'0,"1"1"0,0-3 0,0 2 0,0 0 0,-1 1 0,-2 0 475,0-3 1,-5 4-175,2-1 1,1 1-12,-2 2 0,3 3-155,-6 0 1,6 4 22,-5-1 0,0 10-26,-3 5 1,1 9 0,-1 3 0,4 3 0,2 1 0,7 3-70,-2 3 0,4 2 20,0 1 0,2-4-89,4-2 0,1-7-264,2-2 1,3-6 128,7 0 0,1-9-101,4-1 0,2-10 52,1-9 0,3-2-29,4-10 1,-2-3 164,-1-6 1,2-6-213,-3-3 1,-11 20 0,1 0 245,0-2 1,0 0 0,-3 0 0,0-1 14,-1-1 0,-1-1 0,-2 1 0,0-1 91,-2 2 1,-1 0-1,1-23-70,-2 6 1,-2 11 412,-1 11 0,-5 9-64,-4 9 1,0 10 80,-4 6 1,2 8-193,-1 7 0,2 1-85,-3 4 0,4 4-328,3 3 1,-1 0 205,4-3 1,0 3-326,3 0 0,0 4 157,0-1 0,1-2-488,2-1 1,5-7 66,4-5 1,5-4 240,-2-6 1,3-8-124,4-4 0,1-6-46,1-6 0,4-5 127,0-11 0,-3-1 343,6-5 0,-4-4-206,3-1 0,-1 0 206,-1-1 0,-6 7 0,-3 0 0,-5 9 212,-5 3-225,-3 8 1,-6 7 115,-7 6 1,-1 6 318,-1 3 1,0 0-1,-1 0 0,1-1 272,0 2 0,3-2-18,0-2 0,4-4-343,-1 1 0,2-5-262,1 2-41,0-4-46,4-6 0,-2-2 18,4-6 0,0-3-102,3 0 0,-3-3 99,1 0 0,-4 0-130,3-1 0,-4 4 41,1-1 0,-2 5 105,-1-1 259,0 1 0,0 7-73,0 4 0,-4 7-126,-2 8 0,-3 2 39,0 11 1,1-2 19,2 4 1,-1 0-485,4 1 1,-4-3 179,4-1 0,1 0-563,5-5 1,4-4 313,5-3 1,-1-7-423,5-2 0,2-5-7,4-4 848,3-7 0,4-17 0,3-9 0,-8 9 0,1 1 0,0-1 0</inkml:trace>
  <inkml:trace contextRef="#ctx0" brushRef="#br0">7707 12294 7855,'-1'-25'58,"-2"1"0,1 7 0,-5 2 0,4 5 583,-3 3 0,1 7 898,-1 7 1,1 2-605,2 3 1,2 4-430,-2 5 0,-1 3-198,0 3 1,0 6-86,1 4 0,2 0-390,-2 3 0,2-2 97,1-1 1,0 1-30,0 2 1,0 1-366,0 2 0,3-6-882,0-6 0,3-6 390,-2 0 0,3-10-1196,-1-2 2152,-2-7 0</inkml:trace>
  <inkml:trace contextRef="#ctx0" brushRef="#br0">7651 12571 7873,'-13'0'0,"3"0"283,-3 0 1,6 0 451,1 0 1,5 0-394,1 0 1,5 0-279,8 0 0,5-4-256,7-2 1,4 0-1180,2 0 1371,4 0 0,7-7 0,6-4 0,-12 6 0,1-1 0,-1 0 0</inkml:trace>
  <inkml:trace contextRef="#ctx0" brushRef="#br0">7910 12645 7871,'0'6'898,"0"0"0,4-4-519,2 1 1,3-2-157,4-1 0,1-1-254,4-2 1,1-3 86,-1-6 1,4-4-57,-1-5 1,2 0-51,-1-4 1,-6 2-81,2-2 1,-8 0 104,-1 3 0,-7 2-79,-2 4 0,-4 4 50,-5 6 1,-5 2 26,-1 4 1,-6 5 147,0 4 0,-4 5-93,4 8 0,-1 1 49,4 5 0,0 1-61,3 2 0,2-2-5,3 5 0,5-5-92,2-1 1,10-2-199,6-4 1,3-5-225,2-4 1,5-4 215,2-3 0,1-2-209,2-4 0,1-4-85,1-2 581,-1-2 0,-7-6 0,0-2 0,0-2 0,-1 1 0</inkml:trace>
  <inkml:trace contextRef="#ctx0" brushRef="#br0">8353 12506 7873,'-6'-9'0,"0"0"0,2-1 587,-2 1 927,4 4-1054,-2 1 0,5 6-59,2 4 0,5 1-248,5 9 1,0-1-105,-1 4 1,-1-1-31,1 1 0,1 0 147,0 3 1,-2-6-389,-5 2 1,1-1 117,-4 1 1,0 1-26,-3-1 1,0 0-14,0-3 1,0-5-152,0-4 543,0-3 0,-3-3-64,0-7 0,0-6-7,3-5 1,0-5-46,0-5 0,4-2-292,2-1 1,7-3 124,2 3 1,-1 0 138,2 4 0,-1 7-426,4 5 0,-4 5-1309,0 3 1629,-3 7 0,17 34 0,-14-11 0,0-1 0</inkml:trace>
  <inkml:trace contextRef="#ctx0" brushRef="#br0">8851 12534 7873,'-9'-9'0,"3"2"305,0 1 159,0 4 1,-3 2-21,3 6 0,-1 8-164,4 4 1,-1 2-46,1 4 1,1 4-13,-4 3 0,4 0-188,-2-4 1,2 0 62,-1-2 1,2 0-69,-2-3 1,2-5 249,1-5-274,0-5 17,0-3 0,4-13 48,2-3 0,0-5 38,0-5 1,1-1 19,5-5 0,-2-3-471,3 0 1,0-2 58,-1 2 0,5-4-56,-2 1 0,3 5 193,0 2 0,-4 9 115,-1 3 1,0 9 28,-1 6 0,-2 9 94,-4 9 0,-4 6 39,1 7 1,1 1-85,-1 1 0,0 2 4,-3-4 0,3-1 2,0-6 1,3 2 31,-2-4 0,2-2-67,-3-5 0,4-5-152,-1-7 1,0-2 194,3-1 1,-1-7-68,4-3 0,1-8-14,0-1 0,3-5 33,-1-1 1,0-1-139,0-2 0,-1-4 83,2-2 1,1 0-102,-1-3 1,0 7 124,-1-4 0,1 9-54,-7 7 189,2 8 1,-10 7 244,2 10 0,-3 4 218,-3 10 0,-1 3-235,-2 4 0,-1-1-146,4 1 1,-3-3-144,3-1 0,0 1-198,3 3 1,0-2 100,0-1 0,0-2-170,0-1 0,1-6-460,2 3 1,2-8 264,4-2 1,1-3-53,3-6 0,1-1 47,4-3 0,-2-5 310,-1-6 1,1-4-22,2-2 0,0-3 70,1-3 0,-2-5-61,-1-2 1,1 1 39,-1-1 1,-2 1 74,1 0 1,-4 3 154,-2 8 0,-4 5 1153,-5 8-664,0 4 12,-4 17 0,0 1-260,-2 15 0,-3-3-156,3 3 1,-1 0-63,1 0 1,2-2-137,4-1 1,0-2-131,0-1 1,0-3-487,0 3 1,4-7-485,2-2 0,5-3 453,2-1 0,3-4-345,-1-2 1,3-3 518,0-3 1,4-3 428,-1-6 0,1 2 0,9-28 0,-14 18 0,0 0 0</inkml:trace>
  <inkml:trace contextRef="#ctx0" brushRef="#br0">9820 12562 7168,'-5'4'210,"0"-2"441,2 4 1,1-1-242,-4 1 0,3 2-55,-3-1 0,3 1-50,-4 1 0,5-3 141,-1 0 314,2-4-485,1 2 1,1-5-20,2-2 0,2-2-33,5-4 0,3-4 0,2-3 0,4-1-19,2-2 1,-1 2 0,1 2 0,0 1-324,0 5 0,-1 1 106,1 2 0,-2 1-169,-4 5 0,2 5 93,-5 1 0,-1 7-322,-5 6 1,-1-1 108,-5 4 1,0 0-29,0 0 1,0-2-529,0-4-482,0 1 256,0-7 433,-5-1 1,1-5 650,-2-8 0,-10-25 0,0-11 0</inkml:trace>
  <inkml:trace contextRef="#ctx0" brushRef="#br0">9682 12174 7873,'-9'-1'-125,"-1"-2"-251,5-2 639,1-5 1,8 1 427,2 0 0,8-1-238,4-3 0,2 2-171,4-4 1,-3-2-98,0-4 1,-5 1-29,-4-1 1,-3 2 157,-3 4-142,-1-2 0,-11 10-115,-3 1 0,-5 10-21,-8 9 0,0 5-228,-3 10 1,1 4-622,5 1 0,0 3 416,6 1 1,2-1 395,5-2 0,43-6 0,-12-17 0,1 0 0</inkml:trace>
  <inkml:trace contextRef="#ctx0" brushRef="#br0">10319 12598 7843,'-1'10'0,"-2"-1"0,2 0 157,-2 0 1,2-2 161,1-1 0,1-3 417,2 3 0,2-4-360,4 1 0,0-2-172,0-1 1,5-7-173,1-2 0,3-7 75,0 1 1,1-4-101,-1-2 0,0-3 122,1-3 1,-2 2-255,-1 0 0,-4 4-3,-6-4 1,-2 5-26,-4-2 0,-1 7 56,-2 3 0,-3 2 59,-6 4 1,-4 3 105,-5 6 0,0 6 151,-3 7 0,3 6-90,0 6 0,1 1-71,2 5 1,3-1-31,3 4 1,3 0-7,3 0 0,3-1-154,6-2 1,6-3 99,6-7 1,3-2-193,0-7 0,5-5-60,1-3 0,0-5-225,1 1 1,-1-6-99,4-3 0,-1-6 607,1 0 0,1-1 0,2 0 0,3-2 0,1-3 0</inkml:trace>
  <inkml:trace contextRef="#ctx0" brushRef="#br0">13208 12377 7889,'-10'-5'-122,"4"-2"-244,0 4 1120,4 0 0,-2 1 281,4-1-762,0 2 0,7-3-85,2 4 0,8 0 0,1 0 1,2 0-40,4 0 1,2 0-119,5 0 1,-2 0 6,5 0 0,-1 0-176,1 0 1,-2 0-214,-5 0 0,-3 0 41,-2 0-202,-3-4 353,-9 3 1,-3-3 120,-10 4 0,-6 0 3,-6 0 1,-7 0 15,-2 0 1,-7 1 31,-3 2 0,1 1 151,-1 2 0,-3 6-118,-3-3 1,-4 3 157,1 1 1,-1 2 7,1 6 1,2 2-95,4 2 1,5 1 21,5-1 1,7 2-69,8 0 0,7-3-91,5-3 0,5-4 15,7-2 1,3-5-196,3 0 0,2-4 159,1-3 0,3-2 21,3 2 1,-3-6 201,-3-3 0,-1-3-147,-2-4 0,0 2 11,-3-4 0,-2 2 41,-7-2 0,-2 1 152,-4-2 1,-1-1-153,-2 1 0,-3 3-30,-7 1 0,-1 2-352,-5 4 0,1-1 144,-1 4 1,1 1-488,0 5 0,-1 2 278,1 4 0,3 2 76,3 1 0,6 2 283,3 5 0,19 0 0,8 1 0,1 2 0,1 0 0</inkml:trace>
  <inkml:trace contextRef="#ctx0" brushRef="#br0">13568 12552 7889,'-1'-5'738,"-3"2"1,2 2-229,-4 1 0,3 8-84,-3 5 1,3 8-110,-3 7 0,4 2-49,-1 6 1,-1-1-118,1 5 1,-1 1-368,4-1 1,0 4 48,0 0 0,0-4 214,0-4 0,0-3-411,0-5 1,0-4-95,0-3 71,0-6-28,0-5 210,0-6 0,0-19 287,0-3 1,-3-6 143,0 3 1,-3-3-38,3-3 0,0-5 39,3-2 1,0-3-72,0-3 0,4 2-250,2-2 1,2 2 174,2 1 1,3 0-20,2 0 1,3 6 62,0 3 0,2 5 107,1 8 1,-1 5-94,1 4 0,-2 4 132,-4-2 1,-2 8-352,-3 2 1,-2 2 133,-2 1 1,-2 3-102,-4 1 0,-4 3 98,-2 0 1,-3-1-328,-4 3 0,-1-1 33,-4 4 1,-4-1-135,1-2 0,-2 1 53,1-1 1,4 0-116,-1-3 0,2 1-323,5-3 1,-1-1-242,4-3 1002,4-4 0,21-13 0,10-7 0</inkml:trace>
  <inkml:trace contextRef="#ctx0" brushRef="#br0">13854 12783 7889,'0'10'1638,"0"3"0,0 1-1115,0 4 1,-3 5-259,0 2 0,-2-2-87,2 2 0,1-2-148,-4 2 0,4 1-252,-1-5 0,-1 0-156,1-6 1,0-2-474,3-3 0,0-4 851,0 0 0,8-16 0,2-2 0</inkml:trace>
  <inkml:trace contextRef="#ctx0" brushRef="#br0">15497 12506 7889,'-9'-4'74,"3"-2"1,-2-2 177,2-2 1,2 0 17,1-2 1,-1 1 269,1-5 0,-2 4-247,2-3 1,-1 2-63,-2-2 0,-2 4-19,2-2 0,-4 3 12,-2 1 1,1 4-209,-4 2 0,-1 6 63,-2 3 1,-1 7-62,1 6 1,-1 0 2,1 6 1,0-1-74,3 4 0,-1 3 66,3 0 0,4-2-21,3-4 0,4-3-131,-1-3 0,7-2 46,5-1 0,4-7-57,6-6 0,0-3-4,3-3 0,2-3 79,3-6 1,-2-3-44,-1-3 1,-3-1-171,0 1 1,-2-1 238,-4 1 0,2-1-40,-5 1 0,-4-1 216,-5 1 0,1 3-53,0-1 0,-2 9 397,-6 1 0,-1 4-172,-4 2 0,3 8 1,0 4 1,1 6-238,-1 3 1,-2 2 2,5 2 0,0 1-217,3-1 0,1-3 90,2 0 1,2-3-700,5 0 0,3-5 319,2-1 1,3-7-559,0-3 0,5-3 307,1-3 1,4-7 690,3-5 0,6-19 0,-16 15 0,0-1 0</inkml:trace>
  <inkml:trace contextRef="#ctx0" brushRef="#br0">15810 12460 7889,'-9'9'0,"0"2"0,0 1 0,-1 1 29,1 3 1,3 1 49,0-2 0,4 0 119,-1 0 0,2-1 658,1 2-96,0-3-526,0-4 0,1-3-3,2-3 1,2-6-100,4-4 1,2-5-114,1-3 1,-1-3 127,4 0 1,1-4-142,2 1 0,1-2-188,-1 2 1,-2 2 64,-1 1 0,-1 0-127,2 6 1,1 1 48,-1 5 1,-3 1-30,-1 5 0,-2 9-91,0 3 1,-1 7-91,0 3 0,0 4 85,1-2 1,-1 2-63,0-2 0,1 2 67,3-4 0,1-5 315,4-5 0,1-1 0,12-16 0,6-6 0,3 0 0,0 1 0</inkml:trace>
  <inkml:trace contextRef="#ctx0" brushRef="#br0">16466 12414 7889,'-10'-12'-160,"1"-1"1,-4 1 106,-2 3 0,-3 4 1032,0 2 0,-4 3-390,1 3 1,-4 5-244,3 4 1,1 1-64,2 0 1,4 1 119,0 5 0,4-1-373,2 0 1,1-2 77,5-1 1,0 0-207,3 0 0,7 1 62,2-3 0,7-4-308,-1-3 0,2-4 132,2 1 1,0-3 7,3-3 0,-2-5 27,5-4 1,-4-6 80,0 0 1,-1-2 181,-2-4 1,0-2-82,1-5 0,-2 1 215,-1-3 0,0-4-161,-4-3 0,-3 1 543,-6 5 1,-2 7 381,-1 9-444,0 3 0,-4 10-218,-2 2 0,-3 14-243,0 4 0,0 9-327,0 4 1,0 0 223,3 3 1,-1 0-698,4 0 0,-3 4 357,3-1 0,0-2-962,3-2 1,1-2 534,2-3 1,3-3 790,6-3 0,19-21 0,8-5 0</inkml:trace>
  <inkml:trace contextRef="#ctx0" brushRef="#br0">17582 12192 7897,'-9'0'0,"-3"0"260,0 0 1,2 0 424,4 0 1,5 1-245,1 2 0,5 0-154,8 3 1,5 0-107,7 3 1,2-4 43,4-2 1,2 1-275,4-1 0,1 1-11,2-4 1,-3-2-22,0-1 1,-1 1 92,-6-4 0,-2-1 24,-3-5 1,-10 1-239,-3-1 0,-5 1-302,-7-1 1,-6 0 382,-3-3 1,-8 4 61,-8-2 1,-2 6 8,0 1 1,-6 4 137,-4-1 0,0 3 136,-3 3 0,-1 2-53,1 4 1,-4 5 44,1 1 0,2 3-87,1 4 1,6 1 1,3 1 1,7 6-96,2-2 1,11 1-153,5-1 1,5-4-84,4-3 0,6-1 69,6-2 0,4-5 39,2-3 1,3-5-16,4-5 1,-1 0 25,1 0 0,0-4 202,-1-2 1,-3-3-117,-2 0 0,-6 0 85,-1 0 0,-8-4-62,0 1 1,-6-3 76,-4 2 0,-4 1-46,-5 3 0,-5 1-77,-5 1 1,0 0-59,0 4 0,0 1-185,-3 5 0,2 2-33,5 5 0,0 0-272,3 2 1,3-1 15,6 5 1,3-1 548,6 4 0,18-6 0,8 0 0,4 2 0,-1-1 0</inkml:trace>
  <inkml:trace contextRef="#ctx0" brushRef="#br0">17952 12414 7897,'-6'-8'395,"-1"2"1,4 1 593,-3 5 0,3 6-529,-3 3 0,4 8-170,-1 8 1,-1 1-156,1 2 0,0 1-135,3 2 0,-4 0-12,1 3 1,0 2 106,3-2 0,0-2-354,0-1 1,0-4 0,0-2 1,0-4-432,0-5 241,0-3-115,0-8 442,0-1 0,-3-11 147,0-2 0,-3-6 32,3-1 0,-3-2-82,3-4 1,0-1 299,3-5 1,0-1-102,0-2 1,4 1-45,2-7 1,3 5 37,3-5 0,3 3-74,3 0 1,2 3 88,1 3 0,0 8-66,3 5 1,-3 5 89,0 4 0,-1 2-127,-2 4 1,-3 4 139,-3 2 1,-6 5-115,-3 1 1,-2 5-173,-1-2 0,-4 3 5,-2 0 1,-3 0-204,-4 1 1,-2 0-34,-6 3 1,1-4 102,-1 1 0,1-1-517,2-2 0,-1-2 251,1 1 0,3-4-1144,3-2 822,6-4 781,2-5 0,28-29 0,7-7 0</inkml:trace>
  <inkml:trace contextRef="#ctx0" brushRef="#br0">18321 12386 7897,'8'-9'258,"-2"0"0,5 1-210,-1 1 0,2 3 20,0 4 1,-1 0 979,1 0 1,-2 4-431,-1 3 1,0 1-149,-3 1 1,-3 4-287,-6 3 1,-2-2-231,-5 1 1,0 1 104,-2 2 1,1 0-115,-5-3 0,2 3 169,-2-3 0,3-2-122,4 0 359,4-3-315,1-1 1,9-4 161,4-2 0,5-2-253,8-1 1,6-4-317,5-2 1,3-1-168,1 1 1,1-3-648,2 3 1,-5 1 1184,2-1 0,-6 4 0,1-2 0</inkml:trace>
  <inkml:trace contextRef="#ctx0" brushRef="#br0">14223 13715 7897,'-4'-13'210,"-1"-1"161,-5-5 0,4 4-99,0-1 1,4 1 94,-1-3 0,3-1 17,3 1 1,0 0-107,6 3 1,0-3 60,6 3 0,3 1-114,4-2 0,3 6-30,-4 1 1,4 1-31,-4 4 0,4 1-120,-4 3 0,1 6-146,-4 3 0,-3 1-477,-3 5 1,-2 0 47,0 0 0,-2 2-471,-2-5 1,-2 3-114,-4-2 1,0-1 287,0-3 826,0 0 0,-12-20 0,-1-4 0,-3-5 0,10 11 0,-1 0 17,1-1 0,-3 4 106,3 0 1,-2 4 531,-1-1 0,-1 2-222,1 1 0,-1 1 105,-2 2 1,1 6-143,-1 7 1,2 5-19,1 4 1,-4 5-103,1 0 0,0 8 101,3-1 0,-2 4-395,-1 2 0,5-4 184,-2 4 1,2-5-127,1-4 0,2-2 69,4-4 1,0-6 82,0-3 0,5-6-376,4-7 1,2-2-527,4-4 0,1-1 228,2-2 0,0-2-270,1-4 0,-1-4 37,1 1 0,0-1-158,3 1 873,-3-3 0,12-20 0,-2-4 0</inkml:trace>
  <inkml:trace contextRef="#ctx0" brushRef="#br0">14629 13928 7897,'-9'0'0,"0"0"0,-1 0 341,1 0 1,0 0-59,0 0 0,0 8 12,3 4 1,-1 4-71,4 3 1,0 3-119,3 3 1,0 2 58,0 0 0,0-2-118,0 0 1,0-6 259,0 0-166,0-5 1,1-9-81,2-2 1,2-4 96,4-5 1,1-2-208,-1-11 0,4 3 124,3-6 1,0 0-67,-1 0 1,3-2-7,-3 2 0,3 0-110,0 0 1,-3 4 20,1-1 1,-4 5-94,4 5 0,-5 0 233,1 3 1,-6 4-70,-3 8 0,-2 1 132,-1 9 1,0 0-102,0 6 0,0-3 10,0 3 1,0-3-14,0 0 1,0-4-3,0 1 0,0-5 17,0 1-46,0-6 0,4-2 50,3-4 0,2-1 2,3-2 1,-1-6 31,5-6 1,-1-3-46,4 0 0,-4-2 9,0-1 1,-2 1 10,2-1 0,-4 4 13,2 2 0,-6 4 214,-1-2-8,0 7-166,-1 2 1,0 8-25,-1 2 1,-3 4-152,2 2 0,-1-1 81,1 5 0,-1-2-579,4 1 1,-1-1-84,1-5 1,3 0-321,1 0 1,-1 0 301,3-3 0,2-2 128,-2-4 1,4-4 550,0-2 0,9-23 0,4-6 0</inkml:trace>
  <inkml:trace contextRef="#ctx0" brushRef="#br0">15247 13900 7897,'0'-9'-316,"0"-4"-39,0 1 1,-4 3 520,-2 3 1,-2 4 571,-1-1 0,-2 1-342,-1 2 1,1 6-172,-5 3 1,5 4 156,-1 6 1,-1 0-105,0 3 0,2-3-172,5 3 0,-1 0 11,4 0 1,-1-1-62,4-2 0,0-2-56,0-1 1,2-4-233,1-6 0,2-1 86,4-2 0,1-3-120,3 0 0,0-4 85,2-5 1,3-4 67,-3-3 1,-1-1 47,2-2 0,-4 1 42,3-1 0,-3 1 34,0-1 0,0 4 55,-2 0 1,0 3 164,-7 0 0,1 6 35,-1 3-174,-2 2 0,3 6-237,-4 4 0,-1 1 139,-2 6 1,2-1-659,-2 4 0,3-2 21,3-1 1,-1-2-831,4-2 1473,0-2 0,20-4 0,4-7 0</inkml:trace>
  <inkml:trace contextRef="#ctx0" brushRef="#br0">15469 13955 7897,'-5'-4'1326,"-3"3"-994,7-3 0,-4 5-55,5 2 1,1 2-111,3 4 0,1 4 58,4-1 1,0 0-1,0-2 0,4 2-130,-1 0 1,3 0-209,-2-6 0,3 1-88,-1-4 0,3 0-453,0-3 1,1-1 382,-1-2 1,0-2 122,-3-4 1,-2-4 241,-3 1 0,-1-4-155,0 0 0,-4 2 304,-2-2 0,-6 5 116,-3-1 1,-3 5 110,-3 0 0,-3 5-171,-3-1 0,-1 7-74,1 6 0,-1 3-87,1 5 0,0-1-54,3 1 0,2-1-740,4 4 1,-1 0 365,1 0 1,1 2-1669,2 1 1958,2 3 0,12 5 0,2 6 0</inkml:trace>
  <inkml:trace contextRef="#ctx0" brushRef="#br0">15773 14112 7897,'-5'4'746,"1"-2"185,4 4 1,0 1-663,0 2 0,0 0-67,0 0 1,-3 2-1139,0 1 0,-3-1 936,3 5 0,-21 6 0,-9 4 0,0 3 0,0 1 0</inkml:trace>
  <inkml:trace contextRef="#ctx0" brushRef="#br0">16327 13946 7897,'-9'4'0,"3"-2"0,0 4 0,1 0 0,-2 4 0,0 3-722,4 2 0,-1 4 722,1 2 0,1 3 625,-4 4 0,4-1-116,-1 1 0,-1-3-221,0-1 0,1-7-91,3-2 0,0-4 120,0-1-180,0-5 0,5-5 14,1-6 0,3-7-82,3-2 0,-1-3-126,5 0 1,-1-4-79,4 1 1,-1-5 76,1 2 1,-1-2-82,1 1 0,-1 3 68,0 3 0,0 2 32,-3 2 0,2 2 84,-5 7 0,-1 3 130,-5 6 1,-1 6-62,-5 7 0,0 4-68,0 2 1,-5 3-37,-1 0 0,1-1 49,-1 0 1,1-3-71,-1 0 0,-1-5 115,3-4-31,1-2-2,3-5 1,2-3 7,5-8 0,0-1-31,8-8 0,1-2 15,2-4 0,4 1 31,-1-1 0,5-2-34,-2 2 0,-1 3 72,-2 6 1,-2 5-96,-4 1 1,0 5-6,-3 1 1,-6 5-54,0 7 0,-1 1-139,-2 3 1,1 1-122,-4-2 0,-4 2-360,1-2 1,-3-1-275,3-5 1,-4-1 24,1-2 890,-2-2 0,-22-32 0,-5-8 0</inkml:trace>
  <inkml:trace contextRef="#ctx0" brushRef="#br0">16429 13863 7897,'-23'-10'0,"-1"-3"0,5 6 393,4-2 0,8 5 1575,4-2-1656,1 4 0,4-2-290,1 4 0,2 0-722,4 0 1,4 4 479,3 2 0,2-1 220,4 1 0,9 3 0,6 1 0,5 2 0,0 0 0</inkml:trace>
  <inkml:trace contextRef="#ctx0" brushRef="#br0">17250 13992 7897,'4'-14'-169,"-3"0"-41,2 5 0,-1 1 822,2 2 1151,-3 2-1320,3 4 1,-5 5-171,-2 4 1,1 9-18,-5 6 0,4 7-31,-3 3 1,3 2-223,-3 1 0,4 3-225,-1 0 0,-1 4 119,1-1 1,-1 2-29,0 1 1,2-4-124,-4-2 1,3-3 66,-3-3 1,3-8-94,-3-7 277,4-9 0,-3-6-40,2-4 0,1-7 122,-1-2 1,2-11-71,1-1 1,4-6 17,3-4 0,-2-1 12,1-5 1,0-4-48,3-2 0,2 0-86,1-4 1,-1 2 95,-3 19 0,0 0 0,7-23-12,-6 22 0,0 1 0,11-19-1,1-1 0,-1 11 277,1 5 1,-1 10-14,-2 11 0,0 4-22,-3 5 1,-3 5-148,-5 4 1,0 4-153,-4 6 1,0 0-141,-3 3 0,0-2 96,0 5 1,-1-3 196,-2 2 1,-3-2-227,-7 2 0,2-3-32,-4 0 1,2-1-101,-2-2 1,0 0-56,-4-3 1,1-2 42,-1-3 1,1-5-82,-1-2 1,4-2-409,0-1 1,4-5 773,2-4 0,4-5 0,22-23 0,11-10 0,-9 14 0,0-1 0,0 1 0</inkml:trace>
  <inkml:trace contextRef="#ctx0" brushRef="#br0">17638 13651 7897,'0'-10'0,"0"1"846,0 4 1,1 2-203,2 6 1,-2 6-86,2 7 1,1 4-305,-1 2 1,0 6-233,-3 0 1,3 3-14,0 0 0,1-2 110,-4 5 1,0-3-724,0 3 1,0 0 381,0 3 1,3-5-1049,0-1 1,1-3 1268,-1-4 0,10-9 0,7-7 0</inkml:trace>
  <inkml:trace contextRef="#ctx0" brushRef="#br0">18072 13900 7897,'-6'-5'-213,"-1"-5"1,1 4 267,-3-3 0,0 3-38,0 0 0,-4 2 903,1 4 0,-5 4-359,2 2 1,-1 6-119,0 4 1,0 2-148,4 4 0,-1-3-109,4 3 1,0 0-63,0 0 0,3-1-150,3-2 0,2-1 17,1 1 0,4-6 39,3-4 0,5-1-517,3-4 0,3-1 139,0-3 1,4-5-38,-1-1 0,1-3 149,-4-3 0,1 1 110,-1-5 0,1 0 58,-1-6 0,-4 2 137,-1-5 0,-3 4-44,-1-4 1,-1 4-33,-1 0 1,-3 5 860,-4 4-623,0 2 1,-4 5-49,-3 2 0,-1 7 43,-1 5 0,0 4 187,0 6 0,0 0-194,3 3 0,-1-3-190,4 3 1,0-3-587,3 0 0,0-1 283,0 1 0,1-2-872,2-1 0,2 0 448,4-4 0,2 0 697,1-6 0,27-27 0,-15 6 0,1-1 0</inkml:trace>
  <inkml:trace contextRef="#ctx0" brushRef="#br0">18330 14001 7897,'-9'0'-543,"0"0"695,-1 0 513,1 0 559,0 0-403,4 0-374,1 0 1,4-4-139,0-2 1,1-2-63,2-1 0,2-1-56,4 1 0,5-3-1,1 0 1,-1-4-9,2 4 0,-1-3-87,3 2 1,1 4 6,-1 3 0,0 4 28,-3-1 0,-1 2-268,-5 1 1,0 7 75,0 2 0,-1 6-528,-1 1 1,0 2 10,-4 4 0,0-5-243,-3 5 1,0-8 444,0 5 1,0-7-19,0 0 1,0-1 394,0-2 0,4-25 0,1-5 0</inkml:trace>
  <inkml:trace contextRef="#ctx0" brushRef="#br0">18699 13918 7897,'0'-9'-571,"4"3"399,3 0 1,1 0 1024,1-4 1,1 1-285,3 0 0,1-1-169,4-3 0,1 2-186,-1-4 0,0 2-35,-3-2 0,0 0-127,-5-4 0,0 4 69,-7-1 1,-1 5-35,-5-1 0,-5 3 36,-5 2 1,-6 3-38,1 4 1,-6 4 99,2 3 0,-3 6 188,0 5 1,2 2-60,-2 4 1,5-2 151,2 3 1,1 0-357,4 6 1,2-3 6,5-1 0,3 0-392,6-5 1,6-1 221,6-2 0,4-6-838,2-4 1,4-1 193,6-5 0,-1 1-110,3-4 0,-2-1 109,3-3 697,-8 3 0,13-23 0,-6-2 0</inkml:trace>
  <inkml:trace contextRef="#ctx0" brushRef="#br0">15340 15007 7878,'-13'-18'0,"1"-1"0,0 1 761,3 0 0,3-5-241,3-2 0,7 0-116,6 0 0,4 0-130,8 3 0,1-3-41,5 4 1,4-1-43,1 4 0,0 3-4,1 3 1,0 6-406,3 3 1,-4 3 221,-3 3 1,-2 5-825,-3 5 1,0 3 420,-3-1 0,-2 0 172,-4 0 1,-3-4-359,-4 2 0,-2-3-463,-1-1 0,-4 0 1048,1 1 0,-2-5 0,-26-13 0,-6-8 0</inkml:trace>
  <inkml:trace contextRef="#ctx0" brushRef="#br0">15746 14786 7911,'-15'-4'0,"-1"-1"-14,4-5 1,-2 2 171,2 2 0,2-1 191,-2 4 0,1 0-43,2 3 0,1 1 118,2 2 1,-3 4-97,3 8 0,1 2-40,-1 7 1,3 5-56,-3 5 1,3 3-8,-3 3 1,4-1-284,-2 4 0,0-3 179,1 3 1,0-4-159,3 1 1,1-4-87,2-5 1,0-5-245,7-7 0,-2-6-458,7-4 1,-1-4 393,4-5 1,-1-1-206,8-2 1,-2-3-120,4-6 754,-1-2 0,4-2 0,-3 1 0,3-1 0</inkml:trace>
  <inkml:trace contextRef="#ctx0" brushRef="#br0">15940 15303 7911,'0'-9'0,"0"-4"0,0 1 0,0 0 901,0 2-429,0 1 1,4 1-53,2 2 1,-1 2-130,1 4 1,-3 4-40,3 2 1,-3 6-112,4 4 1,-5 1 84,1 2 1,-2 2-217,-1 1 1,0-1 85,0-2 1,0-2 73,0-2 0,0 0-177,0-3 1,0-5-327,0 2 247,0-5 0,0-1 58,0-6 1,4-4-246,2-5 0,2-5 130,1-5 0,4-4-17,-1 2 0,4-3 73,0 0 0,-2 0-69,2 2 0,-2 4 131,1 5 1,-1 4 25,-5 6 0,0 2 42,0 4 0,-4 8 141,-1 4 0,-3 6-99,-1 3 1,0 0-33,0 3 0,0-3-21,0 0 1,3-1 48,0-2 0,0 0 44,-3-3-67,4-1 0,1-9 0,4-2 1,0-3-60,1-3 0,0-4-6,2-5 0,3-2 3,3-5 0,1 1 38,-1-1 0,-1 1-142,-1 0 0,1-1 119,-1 1 1,-3 0-248,-1 3 1,-1 6-7,-2 5 1,0 3-6,0 1 1,-4 5 26,-2 1 0,-2 6-120,-1 3 0,5 3-543,1 0 1,-1 1 882,1-1 0,4 1 0,5-1 0</inkml:trace>
  <inkml:trace contextRef="#ctx0" brushRef="#br0">16678 15210 7911,'-7'-9'0,"-2"0"0,-3 1 374,3 2 1,0-2 61,0 5 1,-4 0 7,1 3 1,-1 7-162,0 3 0,3 5-44,-2 0 1,-2 4-151,2 2 1,1-1 90,5 2 1,-1 0-130,3 0 0,1-1 117,3-2 0,0-1-412,0 1 0,1-5 59,2-2 0,3-3-47,3-2 0,3-3-22,0-4 1,5-1-97,-2-2 1,0-7 167,0-5 0,-1-2 59,2-2 0,0 1 202,-4-1 1,4 1-42,-4-1 0,0 2-66,-2 1 1,-1 0 251,0 4 0,-4-1 885,-2 4-811,-2 4 1,-1 5-152,0 6 0,-3 6-443,0 4 0,-3 1 176,3 2 1,0-1-652,3 1 1,0-1 360,0 1 0,0-5-1136,0-2 1546,4 3 0,22-13 0,9 1 0</inkml:trace>
  <inkml:trace contextRef="#ctx0" brushRef="#br0">16863 15275 7911,'-10'-5'25,"4"1"0,0 4 1628,4 0-1098,-2 0 0,5 4-419,2 2 1,2 2 38,4 2 0,4 0-329,-1 2 0,1-2 56,0 3 1,-2-3 74,4-1 0,0 0-10,0 1 1,2-4-265,-1 0 0,-1-4-44,4 1 1,-6-2 88,5-1 0,-5-4 283,-1-2 0,-2-2-70,0-2 1,-2-2 316,-2 0 1,-2-1-13,-4 4 1,-1-2-46,-2 2 1,-2-2 85,-4 8 0,-4 0 168,1 3 0,-4 1-361,0 2 1,-4 6 91,-2 3 0,4 4-913,2 0 1,1 4 386,-4 2 0,5 3 320,2 0 0,6 18 0,1 5 0</inkml:trace>
  <inkml:trace contextRef="#ctx0" brushRef="#br0">17278 15441 11483,'5'0'1891,"-1"4"-1941,-4 2 0,0 4-378,0 2 1,-1-1-4,-2 5 0,-2-4-377,-4 3 0,-5 1-335,-1 2 0,-2 1 1143,-2-1 0,-16 5 0,-4 0 0</inkml:trace>
  <inkml:trace contextRef="#ctx0" brushRef="#br0">17749 15164 7911,'-10'-7'56,"1"-2"0,0-2-114,0 1 1,0 4 1680,3 0-508,-2 0-203,3-3-769,-4 4 0,0 0-248,-1 5 1,1 4 34,0-1 0,0 7 150,-1-1 1,1 7 25,0-1 1,-3 3 16,-1 4 0,-2 1-18,3 5 1,-2-1-96,2-3 0,2 3 21,-3-2 1,7-3 15,3 0 0,2-7-147,1-3 1,1-2-27,2-4 0,2-2 40,5-4 0,3-2-12,2-4 1,6-1 12,0-9 0,4 1 41,-3-4 0,-1 0 61,-2-3 0,0 3 157,3-3 1,-7 4-98,0 2 0,-3 0 150,-3 4 1,-4-1 320,-2 4-134,-2 4-353,-1 1 1,-4 11 71,-2 2 0,2 7-283,1-1 1,-1 2-129,0-2 0,1 2-166,3-1 1,0-2-5,0 2 1,4-5-349,3 1 1,2-5-107,3-1 1,3-4 364,3 2 1,0-4 187,1-4 0,3-5 349,3-6 0,6-19 0,2-5 0</inkml:trace>
  <inkml:trace contextRef="#ctx0" brushRef="#br0">18053 15090 7911,'0'-22'-252,"0"2"-63,0-1 1,-3 1 946,0 2 1,-3 4 346,3 1-347,-4 7 0,3 3-210,-3 6 0,3 3-33,4 7 0,-1 2-251,-2 7 1,2 1-133,-2 5 0,2 4 14,1 1 0,0-1 152,0-1 1,-1-2-231,-2-2 1,2-1 1,-2 2 0,2-7-151,1 4 0,0-9 92,0-3 1,0-3 15,0-1 0,1-5 210,2-4 1,2-4 166,4-5 0,2-6-57,1-3 1,2 0-133,5-4 1,2-1-87,1 2 1,2-1 118,-2 4 1,-1 4-152,-2 1 1,-2 3 36,-1 1 0,-3 4-74,-4 2 1,-4 4 9,-2 5 0,-3 1-1,-3 8 0,-3-2-50,-6 2 0,-2 0 62,-5 4 1,-3-4-276,-3 1 0,-2-1 109,0 3 0,-1-3-315,0-3 1,5-2-23,1 0 0,4-2-916,2-2 886,3 2 1,10-8-345,6 0 922,6-4 0,29-17 0,12-8 0,-14 9 0,-1-1 0,0 1 0</inkml:trace>
  <inkml:trace contextRef="#ctx0" brushRef="#br0">18487 15081 7911,'0'-9'161,"0"0"-161,0 0 1032,0-1 0,-7 6-418,-2 4 1,-6 5-367,3 8 0,-4 0-115,0 2 1,0 3-141,0-3 0,3 2 84,4-2 0,1 1-130,1-3 1,3 2 11,4-3 0,4 1 65,3-4 1,6-1-176,5-2 1,2 2 54,4-1 0,0-2 103,1 1 1,0-3 74,-3 3 1,-1 0 131,-2 4 0,-5-4-171,-2 0 1,-1-1 12,-2 1 0,-4 2-94,-2-2 1,-10 3 111,-5 0 0,-6-3-542,-3 0 0,-4 0 234,-6 4 0,3-4-697,-3 0 0,2-4 931,1 1 0,-3-2 0,-2-1 0</inkml:trace>
  <inkml:trace contextRef="#ctx0" brushRef="#br0">19733 12155 8001,'-9'-4'9,"3"2"-382,-1-4 0,5 3 239,-1-3 0,3 3 84,3-3 1,3 1 152,3-2 1,1-1 5,2 2 0,3-2-3,3-1 1,4-1 5,-1 1 0,2 0 71,-2 0 0,0 0-89,3 3 1,-3 2 17,0 4 0,-1 0-120,-2 0 0,-3 1-263,-3 2 0,-2 2 172,0 5 0,-5 0 47,-2 2 1,-2 0 23,-1 3 0,-2-3-9,-4 4 0,-1 0 114,-5 6 1,-2-2-78,-2 5 1,-1 0 10,-1 6 0,-4-1 3,0 4 1,1 0 24,2 2 0,2 0 127,2-2 1,1 2-65,5-2 0,3-1-79,0 1 1,4-5 34,-1 2 1,6-5-58,3-2 0,2-2 41,1 2 0,2-7-86,1-2 0,-2-3 67,2-3 0,2-4-4,-2-2 1,3 1 119,-2-1 0,-1 0-133,-3-3 0,1-3 64,-1 0-34,0-4 0,-3 3 287,0-2-147,-4 2-29,2 4-88,-12 0 0,-1 7-79,-6 2 1,-3 3 51,3 1 0,-3 1-5,0 4 0,-1 5-34,1 2 1,1-2-25,1 2 1,3 0-9,4 6 0,-1 0-7,1 6 1,3-5 20,0 5 1,4-3 23,-1 3 0,2 1-77,1 2 1,0 1 114,0 2 0,0 2 6,0-1 1,0 3-310,0 5 0,0-4 310,0 5 0,0-2-60,0-2 0,0-22 1,0 0 35,0 1 1,0 0 0,1 24-49,0-24 1,1-1 0,-1 24 42,0-25 0,1 0 0,-1 2 0,-1 0-3,0 3 1,0 0-1,1-1 1,1-1 1,0 1 0,-1-1 0,1 0 0,-1-1 1,-1 1 1,0 1 0,0-1-1,0 0 12,0 3 1,0 1-1,0-4 1,0 0 46,0 2 1,0 0 0,0-2-1,-1-1-29,0 0 0,-1 0 1,2-2-1,-1 1 24,0 1 0,-1-1 1,0 19 79,-1 4 1,2-9-195,-2-1 1,2-2 120,1-1 0,-3-5-27,0-1 0,-4-6-7,4-4 0,-5-4-156,-1-2 1,0-5 249,-4 0 0,2-2-304,-1-5 1,0 0 338,-3-3 0,3-4-214,-4-2 1,4-7-55,-3-2 1,2-2-389,-2-2 1,7 0 7,-1-3 477,1 3 0,7-9 0,1-4 0,1 0 0,-1-1 0</inkml:trace>
  <inkml:trace contextRef="#ctx0" brushRef="#br0">20841 12848 8039,'0'-10'0,"0"1"0,1-4 30,2-2 0,-1 0 173,4 0 0,-3-1 4,3-2 1,-1-4-7,1 1 0,3-2-158,-3 2 0,-2 0 94,-1-3 1,-2 4 18,-1 2 1,0 0 20,0 6 0,-1 4-1,-2 5 1,-2 2-62,-5 1 1,-3 4-18,-2 2 1,-2 3 10,2 3 0,-2 6-92,1 3 0,2 6 162,-2 1 0,5 3-47,-1 2 0,5 4-224,0 0 1,4 2 204,-3 7 0,4-2-71,-1 6 0,3 0-309,3-1 0,-1 1 145,4 0 0,-4-7 2,2 0 0,0-5-215,-1-4 1,0-3-188,-3-3 1,-3-5 192,0-5 1,-5-1-454,2-4 1,-1-4 463,1-3 0,-2-4 318,2 1 0,-3-2 0</inkml:trace>
  <inkml:trace contextRef="#ctx0" brushRef="#br0">20619 13161 8047,'-9'-4'0,"1"-1"-130,1-4 1,0 3 332,4 0 86,0 0 1,10-1-335,3 1 0,5 4-311,0-1 0,7-1 115,2 1 0,4-3-72,3 3 1,2-4 13,4 0 1,0-1 178,-1-1 0,1 0 120,0-1 0,-5 1 26,-4 0 0,-5 1 201,-4 2 259,-9 2 1,-2 5-197,-8 2 0,-7 6 43,-2 6 1,-5 4-23,1 2 1,1 0 35,3 3 1,-1-3 32,1 0 0,1-1-367,2-2 0,2 0 93,4-3 1,0-1 11,0-5 0,1-4-93,2-2 1,3-3-9,6-3 0,2-6 313,1-7 0,2-4-60,-1-2 0,-3-3-190,-1 0 1,-1-1 2,-2 2 0,-4-3-177,-2 2 0,-2 2 8,-1-2 0,-1 8-198,-2-2 1,-3 8 18,-6 2 0,1 4-204,-1 5 0,-1 2-110,0 4 0,-2 1 169,3 9 0,-1-1-1000,4 3 1410,0 1 0,8 16 0,2 4 0</inkml:trace>
  <inkml:trace contextRef="#ctx0" brushRef="#br0">21210 13069 8047,'9'-4'0,"-3"2"231,0-4 81,0 4 1,4-1-26,-1 6 0,-1 3-179,-2 6 0,2 0 124,-1 3 1,-2-3-102,1 4 0,-1-5-176,1 1 176,-2-2 1,-3-1 229,2-3-97,-2 2 0,3-8 165,-4 0 1,4-5-78,-1-7 0,4-3-138,-1-3 0,2-4-98,1 1 0,2-5 146,1 1 1,1 2-507,3-2 1,-3 8-140,-4-2 0,0 8-378,1 2 0,-4 4 483,0 5 0,-4 8-105,1 4 383,-2 5 0,-1 26 0,0 6 0</inkml:trace>
  <inkml:trace contextRef="#ctx0" brushRef="#br0">22502 12783 8047,'-9'0'0,"-1"0"0,1 0 0,0 0 0,0 0 0,1 5 0,1 4 0,0 6 0,4 6 0,0 4 398,3 6 1,0 3 604,0 6 0,0-3-733,0 3 1,0-2-51,0-1 1,0 0-143,0 0 1,0-4 45,0-2 0,-4-7-809,-2-2 0,-2-3 374,-2 0 0,1-8 84,0-2 0,0-6 88,-1 1 1,1-4 108,0-4 1,1-2 37,2-6 1,-2-2 129,5-5 1,0-3-40,3-3 1,0-3-85,0-2 0,4-4 6,3-6 1,2-3-235,3-7 0,-5 25 1,1 0 152,3-1 1,0 0-1,0-1 1,1-1 70,-1 2 1,2 0 0,2 1 0,0 0 113,-1 0 1,0 1 0,12-14-22,-1 7 1,-6 12 172,0 9 0,-6 6 25,-7 7 1,1 3-120,-3 7 0,-1 1-131,-3 5 0,-1 3 114,-2 3 0,-3-3 6,-3 0 0,0-2-360,0 2 0,-4-2-8,1 5 0,-3-5 11,2 2 0,0-2 36,1-2 1,2-3-907,-3 1 1,4-5-1024,3 1 2078,2-6 0,19-19 0,11-10 0,-1-3 0,1 0 0</inkml:trace>
  <inkml:trace contextRef="#ctx0" brushRef="#br0">22816 12783 8047,'-18'4'-374,"3"2"0,2 3 53,3 0 1,1 4 145,0 2 1,0 2 379,-1-2 0,5 3 575,2-3 0,2 3-194,1 0 0,1-4-305,2-1 0,5-4-379,5-3 0,0-2 132,-1-4 0,3 0 84,3 0 0,0-4-50,-3-2 1,2-6-152,-1-4 0,-4-1 200,-3-2 1,0 1 177,-6-1 0,0-2-317,-3-1 0,0-2 88,0 2 1,-5 1-279,-5 2 0,0 5 85,-5 1 1,-1 4-375,-2 3 1,-4 3 87,1 6 1,2 2-71,4 4 0,7 4 5,-1-1 1,6 3 477,-1-2 0,40 7 0,10 0 0</inkml:trace>
  <inkml:trace contextRef="#ctx0" brushRef="#br0">23000 12783 8047,'10'0'85,"-1"0"1,0 0 180,0 0 0,-4 4 24,-2 2 0,2 4 0,-2 2 0,0 2-233,-3 5 0,0-1 122,0 1 1,0-2-158,0-2 0,-3 2-150,0-5 1,-1 0-511,4-2 281,0-5 0,5-1-371,1-4 1,2-1 727,1-2 0,13-23 0,2-9 0</inkml:trace>
  <inkml:trace contextRef="#ctx0" brushRef="#br0">23111 12608 8047,'-21'-13'0,"-1"1"0,0-3 533,4 2 0,1 1 372,1 3-616,7 4 193,5-3-241,4 7 0,4 1-550,2 6 1,3 0-764,4 3 1,1-2 142,4 6 1,1-3 273,-1-1 655,1 0 0,12 21 0,2 5 0</inkml:trace>
  <inkml:trace contextRef="#ctx0" brushRef="#br0">23166 12838 8047,'-9'14'0,"0"-1"-97,0 2 1,4 2 171,2-5 0,2 1 187,1-4 0,0 0-21,0 0 0,1-3 315,2 1-305,2-5 0,5 1 0,2-6 0,-1-3-44,1-3 0,2-1 0,2-2 1,2-3-58,4-3 1,-3-2 76,3-1 0,0 0-3,0-3 0,0 2-56,0-2 1,-3 3-187,3-1 1,-7 7-2,-2 3 1,-3 3-28,-1 2 1,-4 4 78,-2 6 0,-2 4-143,-1 5 1,0 5-72,0 5 0,0 0-218,0 0 0,0-3 20,0 3 1,0 1 129,0-2 0,1-4-399,2-4 0,2-3 120,5-1 1,3-4-6,2-2 1,0-6 187,0-3 0,1-3 345,2-3 0,0-3 0,1-3 0,-1-4 0,1 1 0,-4-5 0,1 2 0,-4-7 0,3-3 0,-7 1 0,2-1 0,-7-3 95,0-3 0,-2 3 250,-1 4 0,-1 4 145,-2 1 0,1 10 373,-4 9 1,3 2-393,-4 4 1,5 3-70,-1 0 1,2 4-245,1 6 0,0 3 43,0 2 1,1 6-436,2 0 0,-2 5-185,2-1 1,2 2-474,-2 4 0,0-2 892,-3 2 0,-12 7 0,-5 6 0,-1 3 0,0 0 0</inkml:trace>
  <inkml:trace contextRef="#ctx0" brushRef="#br0">23656 12774 8047,'-14'-8'0,"7"-2"0,-2-5 0,7 1 324,2 1 1,5 2-85,7-4 1,4 3-28,5 0 0,7-2 5,6-2 0,6-1-7,3-2 1,3 0-335,-22 8 1,1 0-1,23-8 241,-21 8 1,-1 0 0,19-9 51,1-2 0,-14 6 160,-5-2-343,-13 5 1,-7 3 102,-10 4 1,-4 4-134,-9-1 1,-3 7-4,-9 5 0,-3 2-80,1 8 0,-1-3 72,3 6 0,1-3-68,3 0 1,0 2 63,3 1 1,5 2-19,1-2 0,5-1 9,4-2 0,2-4 397,8 1 0,6-5-153,8 1 1,5-5-48,4 0 1,1-4 82,0 3 1,-1-4-188,-3 1 1,-1-2 2,-5-1 1,-3 0 63,-3 0-60,-6 0 0,-3 1-371,-6 2 1,-6 2 147,-7 4 0,-6 2-757,-6 1 1,-1-1 1,-4 5 945,-1-1 0,5-3 0,-5 1 0,-2 1 0,-2 1 0,0-1 0,0 1 0</inkml:trace>
  <inkml:trace contextRef="#ctx0" brushRef="#br0">22207 13928 8047,'-18'9'0,"7"0"-191,-5 0 1,9-3-941,4 1 2419,2-5-918,1 2 1,1-4 159,2 0 0,-2-1-190,2-2 1,-2-3-145,-1-3 1,0-3-18,0 0 0,0-5 9,0 2 1,-3 0 16,0 0 0,-5 4-8,-1-1 1,-1 2-242,-6 4 1,1 3 118,-4 6 0,-3 6-167,-3 7 1,0 3-14,0 6 0,2-1 99,5 7 1,4-1-74,1 1 0,7-4-191,3 1 0,2-4 24,1-6 0,8-4-62,4-1 1,5-8 414,1-5 0,6-5 24,4-8 0,0-2 8,6-6 0,-4 1-13,1-1 1,-6-2 179,0 1 1,-8 1-58,2 2 0,-5 5 340,-2 2-341,-3 2-245,-9 4 1,0 7-74,0 9 1,0 2 21,0 3 0,0 3-152,0-3 0,0 3-274,0 0 1,1-3-348,2 1 1,-1-7 114,4 3 0,-3-8-1120,3 3 1826,-4-5 0,2-23 0,-4-4 0</inkml:trace>
  <inkml:trace contextRef="#ctx0" brushRef="#br0">21671 13614 8053,'-9'0'0,"0"0"512,0 0 1,2 3-158,1 0 0,3 4-101,-3-1 0,4 2-250,-1 2 1,1-1-230,-1 0 1,2 0-26,-2 1 1,2-1-237,1 0 0,4-3 99,2 0 0,2-4-213,1 1 0,1-2 600,-1-1 0,3-4 0,0-2 0,2-3 0,-2-3 0,-2 1 0,3-1 0,-4-1 0,-3 1 0,-1-1-12,-2 4 1,-2 3 161,2 0 1,-3 4 43,-3-1 0,1 3 73,-4 3 0,0 2-299,-3 4 0,2 3 135,1 1 0,4 2-932,-1-3 829,2 1 0,42-4 0,10 0 0</inkml:trace>
  <inkml:trace contextRef="#ctx0" brushRef="#br0">22668 13475 8053,'-9'0'-204,"0"0"1,-1 0-397,1 0 1,-3 4 596,-1 3 0,1 2 561,3 3 1,0 2-641,-1 5 0,1 0 49,0 3 0,0-3-261,0 3 0,3-7-131,3-2 51,2-3 374,1-5 0,41-34 0,-15 9 0,0-1 0</inkml:trace>
  <inkml:trace contextRef="#ctx0" brushRef="#br0">22779 13466 8053,'0'-6'283,"0"0"161,0 4 0,0-1-308,0 6 1,-4 6-278,-2 6 0,-3 3 135,0 0 1,0 2-149,0 1 0,-1-1-1214,1 1 1368,4 3 0,1 8 0,4 6 0</inkml:trace>
  <inkml:trace contextRef="#ctx0" brushRef="#br0">23674 14011 8147,'-13'0'0,"-2"0"0,-3 0 0,5-1 645,3-2-162,1 1-320,8-6-75,-3 3 1,4-4-234,0 0 0,1-2 186,2-1 0,-2-2 44,2-5 0,1 1 103,-1-1 1,0 1-1,-3-1 0,0 1 167,0 0 1,-1 4-138,-2 5 1,-3 4-63,-6 5 0,-3 1-14,-7 2 0,-2 7-170,-3 9 0,-2 3 123,-2 6 0,4 3-175,-1-1 1,1 1 16,6-3 1,2 0-209,4-1 0,8-3-97,0-3 1,6-6 166,5-6 0,5-1 41,6-5 1,4-1 157,2-5 1,3-5 172,3-4 0,1-5-124,0 2 1,-2-1 134,-1 0 1,-1-1-67,-3 1 0,-1 2 102,1-1 0,-2 0-230,-4 0 0,-2 2 77,-3 3 0,-4 5-243,0 2 130,-4 2 1,-2 6 2,-6 4 1,-2 5-34,-2 4 0,1-2-164,0-1 0,3-1-145,0 2 1,4 0-304,-2-4 1,3 1-242,1-4 1,1-1 930,3-2 0,38-26 0,-15 4 0,1 1 0</inkml:trace>
  <inkml:trace contextRef="#ctx0" brushRef="#br0">23905 13918 8147,'-1'-5'0,"-2"2"0,1-1 68,-5 1 0,4-3 141,-3 3 1,0 0 40,-3 3 0,-3 4-57,-1 2 1,1 2-121,3 1 0,3 1 19,-1-1 1,5-3 73,-1 0 1,2-3 47,1 3-22,0-4 0,4 2-212,3-4 0,4-4-16,1-2 1,6-2-1,0-1 0,1 0-73,6-1 1,-1 2-337,0 2 0,3-1 75,-2 4 1,-2 0-113,2 3 1,-5 1-56,2 2 1,-3 3 252,0 6 1,-1 2 283,1 1 0,-1-2 0,1-4 0,-1 1 0,1-1 0</inkml:trace>
  <inkml:trace contextRef="#ctx0" brushRef="#br0">24385 13881 8147,'1'-15'-611,"2"0"0,-2-2 305,2-4 1,-2 0 869,-1-3 1,-4 3-125,-2 0 0,-2 4-190,-2 2 0,0 3 29,-2 0 1,0 6 137,-3 3 0,1 3-279,-2 3 0,0 6-173,4 7 1,-1 1-143,4 1 1,0 1 137,0-1 0,3 1-21,3-1 0,2 1-81,1-1 0,1-3-226,2-3 1,3-2 91,3-1 1,4-3-2,3-3 1,-1-4 458,3-6 0,-1-3-63,4-8 0,-1-4 339,-2 1 0,1-6-200,-1-1 0,1-4-8,-1-4 1,-2-1 178,-1 0 0,-4 1 130,1 2 0,-5 6 348,-4 7-341,-2 5-450,-1 7 1,0 13-176,0 9 1,-3 6-494,0 3 0,-4 4 329,4 2 0,-1 1-311,1 5 0,2-2-219,-2 2 0,-1 2-503,1-2 0,-4 5 1255,1 1 0,-4 2 0,-2-1 0,-3 4 0,-3 2 0,9-22 0,0-1 0</inkml:trace>
  <inkml:trace contextRef="#ctx0" brushRef="#br0">22991 14906 8354,'0'-19'0,"0"1"0,0 0 247,0-1 1,0 1 428,0-1 0,0 5 305,0 1-320,0 3-390,0 5 0,1 6-112,2 8 1,-2 5-176,2 4 0,-2 5 115,-1 1 0,0 3-125,0 1 0,0-1 55,0 1 0,0-3-245,0-1 0,0 0 160,0 0 1,0-2 40,0-7 0,0 2-150,0-5 268,0-4-19,0-4 1,4-9-20,3-4 0,2-4 146,3-6 0,6-2-170,3-1 0,6 1-148,0 2 0,-2 2 95,3 1 0,-7 7 94,1 6 1,-3 2-224,0 1 1,-6 5 15,-4 4 0,-4 5 59,-5 4 1,0 4-55,0-1 1,-4 1-117,-2-4 1,-5 1 113,-1-1 0,-5-2-185,2-1 0,-3-7 73,0 1 1,-1-2 93,1-1 1,-5-2-225,-1-4 1,1-1 20,2-2 0,-2-2-348,2-5 1,2 0 690,4-2 0,-5-23 0,-3-9 0</inkml:trace>
  <inkml:trace contextRef="#ctx0" brushRef="#br0">22714 14638 8431,'-15'-7'0,"-1"-2"0,6-2 0,1 1 0,1 4 1116,5 0-627,0 4 1,3-1-557,0 6 0,0 3 7,0 6 1,1 3-25,2 3 0,-2 1 123,2-1 0,-1-2-207,1-1 1,-2-1 151,2 2 0,1-2-123,-1-2 1,3-5-609,-3 3 307,5-7 334,-3 1 1,3-8 62,-2-2 0,1-6 167,-4 0 0,0-3-92,-3 2 1,3-2 154,1 3 0,-1-1-15,-3 4 16,0 0-1166,0 0 441,0 4-502,4 0 1039,1 5 0,25 25 0,4 6 0</inkml:trace>
  <inkml:trace contextRef="#ctx0" brushRef="#br1">23489 14463 9400,'-9'-9'-327,"1"2"-123,2 1 456,-2 4 283,3-2 1,-5 6-215,1 4 1,3 1-51,0 5 0,4 2-55,-1 2 0,-1-2-190,0 1 0,1 1-335,3 2 0,0-3 268,0-3 0,0-2-221,0-1 520,4 1 1,18-18 0,7-8 0,4 0 0,-1 0-1</inkml:trace>
  <inkml:trace contextRef="#ctx0" brushRef="#br1">23628 14472 9400,'0'-9'-125,"-3"3"352,0 0 1,-4 4-50,0-2 1,-1 4-214,-1 4 0,-4 1-18,-3 4 0,3 5-236,1 5 1,-2-1-113,2 4 1,0 0 375,2 0 1,18 8 0,3-2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1858 16389 17812,'0'-13'-448,"0"-1"0,0 1 1,-2 0-1,-1 0-295,-1 0 1,-1 0 0,5-1 1071,0 1-324,0 6 78,0 1 1,5 16-300,-1 3 0,6 9 73,-1 0 0,-1 3-361,0 2 409,1 5 0,0-4 1,0 4 101,1 0 0,2-6 1,1 2-1,0-6-249,0-3 0,2-6 239,2-4 0,4-6 145,5 1 0,2-14 1362,3-7-974,8-13 1,8-5-1,7-10 112,-25 19 1,-1-1-515,2-2 0,0 0 1,6-5-1,0 0 1,1-1-1,1-1 429,0-4 1,1 1-436,3-1 0,1 0 1,0 0-1,1 0 1,1 2-1,2 1 612,-1-1 0,0 0-607,0 2 0,0 0 1,-1 1-1,0 2 1,-3 3-1,-1 3-75,-3 2 0,-1 1-101,-3 2 0,0 2 0,25-12 0,-6 4-172,-8 4 0,-11 10-187,-8 1 187,-5-1 93,-14 13 38,-1-5 1,-12 6 4,-3 0 1,-3 0-688,-1 0 1,0 6 730,0 3 1,4 2 8,0 3 1,-11 22 0,-8 7 0</inkml:trace>
  <inkml:trace contextRef="#ctx0" brushRef="#br1">17864 15849 8270,'-4'-9'-151,"-2"0"0,-1 0 0,-2 1-354,2-1 600,-5 6 0,9-2 0,-4 11 0,1 6 1,3 4 238,1 0 1,2 0-310,0 2 1,0-2-8,0 6 1,5-6 17,-1 2 1,6-4-99,-1-1 0,-1-4 31,0 0 52,1-6 0,4 7 0,0-5-1,1-3 1,-1-4 0,0-4 0,0-3-27,0-6 1,2 1 1,3-8 0,-4 0-3,4-5 1,-5 1 73,-4 0 1,1 4 221,-6 0 76,1 6 42,-5-3-368,0 11 0,0 10 0,0 12 113,0 11-75,-6 2 0,4 11 1,-2-2-12,3 7 0,1-1-194,0 6 1,4-1 110,0 2 1,7-4-167,-3-5 1,0-1 41,0 1 1,-5-8-29,2-6 140,-4-5 1,-2-10-38,-4-2 0,-2-3 130,-6-6 1,0 0-76,0 0 0,-5 0 14,0 0 0,-1-6-124,2-3 1,2-2-200,-2-3 0,8 0-53,4-4 0,4-2 105,1-7 1,1 1-507,4 0 774,8-6 0,19-4 0,9-3 0,5-7 0,0 1 0</inkml:trace>
  <inkml:trace contextRef="#ctx0" brushRef="#br1">18273 15994 8270,'19'-6'0,"-5"-2"0,4-5 0,1 0 0,-1 0 0,-1 4-17,-4 0 1,0 2-1,1-2 1,-6-1 81,1 6 0,-4-7-133,3 3 0,-5-4 98,2-1 1,-4-1-15,-1 1 1,-6 5 79,-2-1 0,-4 1-21,-1 0 0,-1 2 105,1 6 0,-4 1-123,-1 4 0,1 3 95,3 10 1,1-2-111,0 6 0,1 0-7,4 4 0,-3-1 2,7-3 1,0 3-144,4-3 0,5-1 61,4 0 1,3-9 58,1 1 1,6-8-143,3-1 1,4-2 33,5-2 1,-2-8-123,7-5 1,-6-10 69,5-8 1,-4-6 32,4 2 0,-5-3 104,0-1 0,-6 1 11,-2 2 0,-6 4 53,1 6 1,-6 5-166,-3 4 343,-5 8 0,3 5-35,-6 8 0,5 5-144,-1 8 1,0 2-54,-4 3 1,0 3-25,0-3 1,0 3-4,0 1 0,0-4-26,0 0 0,0-6-285,0 2 104,0-3 329,0-8-30,0-1 340,6-6-398,-4-6 0,2-1 32,-8-6 1,1 5-21,-6 4 1,0-2-41,-4 2 0,-2-1-463,-2 5 1,2 5 482,-2-1 0,-27 35 0,-6 5 0</inkml:trace>
  <inkml:trace contextRef="#ctx0" brushRef="#br1">19590 15519 8270,'7'-19'8,"5"-6"0,-5-5 1,2-1 167,0-1-94,-6 4 1,3-4 0,-6 7 0,0 1 0,-2 2-1,-2 0 1,-5 2 164,-3 2 1,-1 10-173,0 3 33,0 4 0,-5 1 0,1 1 1,1 4 0,3 2 1,2 8-1,3 4-136,-3 7 0,1 2 158,1 7 0,3 1-32,6 8 1,0 5-22,0 8 1,0-3 0,0 3-1,0-1-248,0 1 1,6-3-1,3 3 0,1-4 57,-1-5 0,1 0 0,-4-7 0,0-3-270,0 0 0,-2-7 46,-4-4 1,0-3-97,0-6 0,-6-2-183,-2-7 1,0 1 615,0-6 0,-19-28 0,-8-13 0</inkml:trace>
  <inkml:trace contextRef="#ctx0" brushRef="#br1">19366 15928 8193,'0'-13'0,"0"-1"0,0 1-241,0 0 1,2 0 108,2 0 1,5 1 141,8 3 1,5-3-3,9 4 0,4-6 5,9-3 0,2 2-23,2-2 0,2 1 0,-7-2 0,6 3-102,-5-2 0,-6 2 85,-7 2-140,-4-6 135,-6 4 1,-9 2 29,-12 9 1,-8 2 46,-9 2 1,-4 6 174,-5 3 0,-1 4-126,1 5 1,4 1 182,0 3 1,5 3-61,-5-3 1,7-2-107,2 2 0,1-6-67,8 2 0,-5-4 3,5-1 1,-1 1-146,5-1 0,6-6 108,3-2 0,8-5-129,5-5 0,9-4 73,4-8 1,-1-4-129,1-5 1,-6 0 98,2-1 0,-5 1 44,-4 0 1,-4 5 20,-9 4 1,1 2 145,-6 2 96,1 5 1,-7 4-87,-2 8 0,1 5 130,-6 9 1,2-2-130,-2 6 0,-1 0-18,5 4 0,1-4-196,4 0 1,0-6 99,0 2 1,1-5-145,4-4 0,-1 1-88,9-6 0,-2 1-213,6-5 1,2-6 155,-1-3 0,5-4 256,-1-5 0,3-26 0,1-11 0</inkml:trace>
  <inkml:trace contextRef="#ctx0" brushRef="#br1">20104 15388 8193,'-21'-21'0,"4"3"-432,2 10 271,2 2 1,6 7 88,2 4-121,4 2 1,1 8 192,0 2 0,29 10 0,8 6 0</inkml:trace>
  <inkml:trace contextRef="#ctx0" brushRef="#br1">20196 15453 8193,'-6'-13'-610,"5"0"686,-4 0 435,4 6 0,1 2 1,0 10-86,0 3 0,0 10-276,0 4 0,0 7-145,0 2 0,0 4 0,0-3 0,0 0 112,0 1 1,0-3-429,0-3 0,4-1-15,1 0 1,5-1-1,-1-3-1002,3-4 1328,-5-9 0,10-45 0,-2-15 0</inkml:trace>
  <inkml:trace contextRef="#ctx0" brushRef="#br1">20183 15177 8193,'-18'-13'0,"1"-1"0,-1 1-1384,5 0 600,0 0 769,0 0 0,7 5 1,4 5-1,7 5 15,2 2 0,31 18 0,12 0 0</inkml:trace>
  <inkml:trace contextRef="#ctx0" brushRef="#br1">20460 15098 8193,'-14'0'0,"6"0"94,-1 0 0,6 3 0,-1 5 0,1 10 413,-2 5 0,4 10-346,-4 2 0,4 9-146,1 4 0,0 0 0,0 2 0,0 1-113,0-1 0,4-6 166,1 0 0,9-9-192,0-4 1,2-11 0,-2-7-1,4-7-164,4-4 0,-2-5 21,2-6 0,0-3 115,5-14 1,-1-3 0,-1-11-1,-2 1-57,-1-1 0,-6-1 159,2-3 0,-4 8 136,0-4 0,-1 9 0,-1 1 532,-4 2-102,-2 13 1,-7 3 5,-4 12-407,-2 12 1,-2 3 0,0 13 0,1 1 0,-1 3 96,0 2 0,5-3-139,-5 4 0,6-6-217,-1 2 0,2-5-52,2-4 1,2 1 143,2-5 1,3-5-182,6-4 1,2-6 94,3 1 1,-2-4-41,6-4 0,-2-5 81,2-9 0,3-3-17,-3-10 1,3 2-10,1-7 0,-5 3-16,-4-2 0,-1-2 226,2 6 1,-9 1-117,0 3 841,-7 7-262,-2 1-261,0 11 1,-4 8-134,0 9 1,-5 9-7,5 4 0,-5-2-78,4 2 1,0 0-28,0 4 1,4 1-289,-4-1 0,4-1 62,1-3 0,4 1-363,1-5 0,5 1 124,-1-2 0,2-6-19,2 2 1,7-9 438,1 1 0,34-39 0,-24 12 0,1 0 0</inkml:trace>
  <inkml:trace contextRef="#ctx0" brushRef="#br1">21263 15256 8193,'0'-19'0,"-1"3"0,-4-6 0,4 6 850,-3-2-169,2 9-685,2 3 0,6 6 68,3 0 1,-2 6 40,2 3 0,0 3 29,4 1 0,0 2-2,0 2 1,0 2-61,1 3 1,-6 3-187,1-3 82,-6 3 0,3 0 0,-6-2-242,0-1 214,0-6 0,0 3 0,0-6-143,0 1 325,0-7 0,-2-1-71,-2-6 1,3-12 28,-4-6 1,4-6-144,1-7 0,1-3 102,4-5 1,-3-1-237,7 1 0,0 5-74,4 3 0,0 5-228,1 4 0,-1 3 122,0 6 0,0 5-68,0 4 1,0 8 444,1 5 0,16 44 0,5 11 0</inkml:trace>
  <inkml:trace contextRef="#ctx0" brushRef="#br1">21672 15229 8193,'-8'-17'0,"4"-1"0,-2 1 180,2 4 0,-1-1 354,5 1 0,5 0-440,-1 0 0,2 0 34,-2 0 1,-2-1-59,2 1 0,-1 1 101,2 4-30,-4-4-100,5 11 0,-8 1-191,-2 8 1,-3 8 168,-6 2 0,1 5 76,3-1-118,-3 9 0,9-3 0,-4 3 51,1-4-58,2 0 1,4-7 0,1-1-91,4 0 0,2-4-173,6 3 0,6-10-14,3-3 0,9-4-304,4-1 0,9-3-3,4-6 614,3-5 0,2-16 0,6-7 0,4-2 0,0 0 0</inkml:trace>
  <inkml:trace contextRef="#ctx0" brushRef="#br1">22541 14913 8178,'13'-7'94,"1"-6"1,-6 0 190,1-5 1,-5 5-21,5 4 0,-6-3-11,2 4 1,-5 2-27,-5 1 1,-2-1-35,-6 2 0,-6 0-121,-3 4 1,-3 1 107,-2 4 1,-3 2-153,-1 6 0,0 5 92,5-1 0,0 7-274,-1-2 1,2-2 52,3 2 1,3-1 110,6 0 0,6 0-141,2-3 1,4-8-39,1 3 0,6-4-23,3 0 1,8-4 103,5-5 0,3-5-3,1-4 1,5-3-15,0-1 1,0-5 5,-5 1 0,0-5 89,1 4 1,-7 2-47,-2 7 0,-8-1 200,-1 6-118,-6-1-5,3 5 0,-6 6 16,0 3 1,-2 3 119,-2 1 0,2 0-79,-2 0 0,2 0-49,2 0 0,2-4 42,2 0 0,4-6-30,5 1 1,6-8-123,3-5 1,3-7 64,1-1 1,-1-11-115,-3 1 0,-2-8 55,-2 0 1,-8-4-6,3-5 0,-4-3-35,0-6 0,-3 0-25,-6 1 1,-6-1 148,-3 0 0,-7 12-71,-2 6 1,-5 9 305,1 8 1,-7 2-2,-2 12 0,-6 1-140,2 7 1,-3 9-67,-1 9 0,-2 9 3,-3 4 0,1 5-242,-5 4 1,6 4 226,-2 9 0,3-1-26,1 5 1,8-5 8,6 1 1,7-3-8,10-1 0,3-5 49,6 0 1,1-5 132,4 1 1,8-5-193,9-4 1,3-2-137,1-7 1,6-4 88,3 0 0,5-10-185,4 1 1,3-9-689,5 1 1,6-4 927,-1-1 0,3-4 0,-2-1 0,7 2 0,2 2 0,3 1 0</inkml:trace>
  <inkml:trace contextRef="#ctx0" brushRef="#br1">23635 14795 8178,'0'-19'0,"0"3"152,0-6 0,-5 6 574,1-2-447,-1 9 1,5-3-305,0 4 120,0-4 0,-1 5 0,-3 1-77,-5 0 1,2 4 0,-4-2 0,-2 4 53,-3 4 1,-7 4-87,1 5 0,-5 6 164,-3 3 1,2 3-80,-3 1 1,8 1 0,2-1 0,3 0-23,7 1 1,-1-5-24,8-1 0,-1-4 1,7 0-1,4-2-258,7-2 1,3-1 66,10-4 1,-1-2-431,10-6 1,0 0-39,5 0 117,5-6 0,-2-1 0,5-6-399,2 0 915,1 0 0,0-1 0,-1 0 0,-2-4 0,-5 4 0,-4-5 0,-9 5 0,-7 1 56,-4 6 0,-12-5 1860,-2 3-1075,-10 4 1,2-1 382,-5 6 1,0-2-15,0-2-1054,-4 2-144,10-3-296,-3 5 402,5 0-118,0 0 0,23 5 0,6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brush xml:id="br2">
      <inkml:brushProperty name="width" value="0.09071" units="cm"/>
      <inkml:brushProperty name="height" value="0.09071" units="cm"/>
      <inkml:brushProperty name="color" value="#57D200"/>
    </inkml:brush>
    <inkml:brush xml:id="br3">
      <inkml:brushProperty name="width" value="0.12095" units="cm"/>
      <inkml:brushProperty name="height" value="0.12095" units="cm"/>
      <inkml:brushProperty name="color" value="#57D200"/>
    </inkml:brush>
    <inkml:brush xml:id="br4">
      <inkml:brushProperty name="width" value="0.09071" units="cm"/>
      <inkml:brushProperty name="height" value="0.09071" units="cm"/>
      <inkml:brushProperty name="color" value="#FF0000"/>
    </inkml:brush>
  </inkml:definitions>
  <inkml:trace contextRef="#ctx0" brushRef="#br0">1805 909 7894,'0'-13'-20,"0"0"0,0 4 329,0 0 1,-5 8 0,1 2-1,1 11-13,2 8 0,1 5 0,0 3 0,0 3-62,0 4 1,0-1-27,0 1-208,0-6 1,0 8 0,0-7-1,0 0-15,0-3 0,1-2 0,2-3 22,1-4 117,1-4-55,-5-6 1,0-4 0,0-8 80,0-5 1,0-10-123,0-7 0,0-2-105,0-7 1,-2-6 23,-2-8 1,3-2 56,-4-2 0,5 1-1066,5-1 1069,-4-6 1,11 7 0,-3-1-308,2 8 320,2 10 0,1 4 0,-1 10 141,0 8-173,0 6 0,0 7 1,0 0-360,1 0 81,5 6 0,-5 1 1,5 6 271,0 0 0,-4 5-479,3-1 0,-8 3 394,-1-3 1,-2 4 102,2 5 0,-15 35 0,-9 10 0</inkml:trace>
  <inkml:trace contextRef="#ctx0" brushRef="#br0">1884 1001 7940,'-13'-1'120,"0"-4"0,4 4 189,0-3 0,6 1 754,-1-2-684,2 4 0,4-9-405,2 5 1,9-1 109,9 2 1,3 1-794,1-6 1,5 5 118,0-5 590,6 6 0,5-10 0,8-3 0,6 1 0,0 1 0</inkml:trace>
  <inkml:trace contextRef="#ctx0" brushRef="#br0">2424 725 7940,'0'-14'336,"0"1"0,0 0 519,0 0 1,-1 1 443,-4 3-999,4-2 0,-5 11 1,6 0-84,0 7 0,-2 11-224,-2 4-83,3 2 0,-5 7 0,6 1 0,0 2 1,0 1-453,0-1 1,0-1-101,0-2 0,0-1-712,0 5 943,0-12 0,0 8 1,1-11-1,2 1-965,2-4 1376,5-8 0,-4-4 0,2-10 0,0-8 0,-4-9 0,-2-9 0,3-2 0,-3-7 0,2 1 105,-2-1 0,4 1 0,-6 0 280,0 4 15,0-3 1,4 10 0,0-4 1002,-1 0-965,-1 10 0,2-7 0,2 11 302,1 2 0,2 1-463,4 2 0,0 2-246,1 2 0,3 3 132,1 6 1,4 0-413,-5 0 0,-1 3 178,-7 6 0,1-1-151,-5 10 0,-1 4-63,-4 4 1,-6 1-169,-2 3 0,-6 0 199,-3 0 1,2-2 1,-2 3 0,2-3 164,2-2 0,1-4 199,3 0 1,-1-6 35,6 2 1,-2-9-90,1-5 203,4-3 1,1-1-64,9 0 0,4 0-24,4 0 1,4-4-112,5 0 0,1-1-98,-1 5 0,-4 0 51,0 0 0,-6 0-25,2 0 1,-4 6 32,-1 3 1,-5 3-21,-4 1 0,-4 4 229,-4 1 1,-5 4-120,-9-5 1,-2 5 22,-6-4 1,-2 4-95,-3-5 0,2 1-112,-6-5 0,7 0-66,1 1 0,1-3-310,4-2 1,3-3-548,2-6 310,8 0 682,3 0 0,59-47 0,-20 18 0,-1-1 0</inkml:trace>
  <inkml:trace contextRef="#ctx0" brushRef="#br0">3004 764 7940,'0'-13'894,"0"0"1182,6 0-1056,-5 5-385,5 2 1,-6 14-414,0 5 0,0 6-9,0 7 0,0 2-298,0 3 0,0-2-232,0 6 0,0-1-294,0 1 1,0 3 98,0-3 0,4-3-500,1-1 1,5-3 179,-1-2 832,-3-5 0,17-20 0,-1-9 0</inkml:trace>
  <inkml:trace contextRef="#ctx0" brushRef="#br0">3109 817 7940,'-1'-18'0,"-4"1"0,2-5 0,-5 4 0,5 1 368,-2 3-306,4 1 0,7 2 0,2 0-194,4 2 298,7 7 1,-3-9-1,8 7 656,3 1 0,0 2 0,4 1 0,-4 1-30,0 3 0,-2 4-691,-3 5 1,-3 4 96,-6 1 0,-6 5-573,-3-1 293,-2 3 0,-12 6 0,-6 0-746,-8-2 580,1 5 1,-15-6-1,3 4-770,-3 0 760,4-4 0,-3 0 0,7-8-1107,0-1 959,2-1 406,8-5 0,13-12 0,8-2 0</inkml:trace>
  <inkml:trace contextRef="#ctx0" brushRef="#br0">4427 1173 7980,'5'-21'-53,"4"3"0,1 2-126,-1-1 492,3 2 0,-6-8 0,4 4 0,-3 0 0,-1 0 163,-3 3 1,-1 1 0,-4 2 0,-2 1-117,-5 3 0,-9 3-179,-4 6 1,-2 0-145,-3 0 61,1 6 0,-6 2 0,-2 6 252,0 4-345,2 2 0,6 11 0,-1 1 0,3 0 0,2 2-215,4 0 0,3-5 10,2 2 1,6-2-101,2 2 0,4-9 60,1 0 0,10-8 128,3-5 0,9-3 31,0-6 1,5-12-39,3-5 1,-2-7 139,3-2 1,-3-5-18,-2 0 0,-1-4 158,-3 5 0,1-3-94,-5 3 0,-5 6 103,-4-2 1,-6 8-19,1 1 45,-2 8 0,-4 5-329,-2 8 0,-2 5 116,-3 8 1,-2 4-129,2 5 1,1 0 39,0 1 1,5-1-247,-2 1 1,4-3-111,1-2 1,0 2-100,0-7 1,6 1 132,2-5 0,10-6 9,4-2 1,4-5 81,5-5 1,3-3 333,5-10 0,3-19 0,3-11 0,4-5 0,0-1 0</inkml:trace>
  <inkml:trace contextRef="#ctx0" brushRef="#br0">4756 1093 7980,'-2'14'24,"-2"-1"1,1 0 175,-6 0 0,1 0 49,-6 1 1,6 0 219,-1 4-67,0-4 1,-4 5 382,0-5 195,5-7-543,3-1-270,5-6 1,0-6 1,0-3 1,1-4-130,3-5 1,5 2-305,9-6 1,-4 2 199,4-2 0,-3 3-596,-2 6 1,0-1 286,0 1 1,0 2-168,0 2 0,1 3 95,-1 6 1,0 1-8,0 4 1,5 7 104,-1 5 1,2 6 78,-1-1 1,-2-1 149,6 1 1,0-6-14,4 2 0,1-10 133,-1-3-1,5-4-1,-1-1 0,6-1 28,-6-4 0,1-6 139,-5-7 0,-4-7 222,0-1 0,-10-1-136,1-3 0,-8 3 7,-1 5 1,-4-1 400,-4 5 1,-4 2-235,-5 8 1,-6 2 41,-3 6 1,-3 0-80,-1 0 0,1 7-376,3 6 0,-1 2-44,5 7 1,-4-5-59,4 5 1,1-4 72,4 4 1,1-5-43,3 5 0,3-4-254,6 4 1,0-6 135,0 2 1,8-10-77,5-3 1,6-4 91,7-1 0,1-3 109,-1-6 33,0-5 0,-4-12 0,0-2 158,2-3 1,-1-7-137,-1-6 1,-1-6 118,-4 2 0,-7 1 280,4-1 0,-6 11 141,1 2 823,-3 6-695,-6 8-531,0 8 0,-6 15 0,-1 11-31,-1 7 0,-3 7-134,2 3 0,-3 3 247,-1 2-265,6 3 0,-4-5 1,7 7-508,1-1 1,-3 1 264,2-1 1,0-5-1148,4-3 1010,0-3 1,5-3 0,6-3 419,5-5 0,45-49 0,-22 9 0,0 1 0</inkml:trace>
  <inkml:trace contextRef="#ctx0" brushRef="#br0">5981 1120 7980,'13'-2'126,"0"-1"83,1-1 1,0-8 0,4 1 0,2-7 498,1-2 1,4-2-258,-3-5-387,-3 1 0,-2 4 0,-6 1 132,-3 2-163,-5 2 0,2 5 1,-10 3-1,-5 5 0,-6 3-4,-6 1 0,-3 5-134,-1 4 1,-1 7-29,1 2 1,1 7 115,3 1 1,-1 0 0,5 5 0,2-3-38,1-2 0,7-2-108,-1 2 1,6-7 43,-1 7 106,2-8 1,8 0 0,4-8-5,6-1-27,5-6 1,7 1 0,1-10-1,3-6 1,2-5-42,2-4 0,-3-2 1,-3-8 1,-2 3-88,-2-2 1,-1-3-168,-3 3 198,3-1 1,-15 6-1,2 3-248,-5 4 124,-2 4 62,-5 1 0,-7 7 49,-7 6 0,0 6-87,-8 7 174,6 6 0,-8-4 1,7 2-18,1-2 1,1 2 179,2 1 1,1-1-124,3-3 1,3-1 159,6 0 0,2 2-49,2 2 0,4-1 227,5 6 0,0 2 124,0 6-243,6-2 0,-4 10 0,1-3 74,-6 3 0,0 2 103,-5-1 1,1 2 42,-2 3-278,-3-3 0,5 0 0,-6-7-34,0-2 1,5-5 15,-1-5 1,5-11-199,-5 2 35,7-8 0,-9 1-97,7-6 1,-4-5 89,3 1 0,-3-11-172,4 2 0,-1-9-100,6 0 1,-1-9-89,0-4 292,0-3 1,0-7-1,2-3-46,2-4 1,-2 0 106,3-1 1,-4 2 23,-1 2 1,-4 4 155,0 5 1,-6 8-235,1 6 1489,-2 11-850,-2 9 1,-2 12-183,-2 3 1,1 4-260,-6 5 0,5 2 47,-5 7 0,6 0-145,-1 4 93,-4-3 0,7 6 1,-3-5-116,2 2 6,2-1 0,0-3 0,2-2-221,2-3 1,3 1 30,6-5 0,2-2 90,3-8 26,-4-2 1,11-7-1,-1-5-83,5-7 0,-1-6 191,2-8 1,3-5-47,-3-3 1,1-9 10,-5-4 1,-1 1-852,-3-1 945,-3 5 0,-6-1 0,1 9 530,-1 5-153,-6 8 446,-1 8-569,-12 9 1,-1 12-283,-6 6-35,5 0 0,-2 12 0,4-3 542,-1 3 1,0 1-470,-2 1 0,-1-1-169,5 0 0,1 1-130,4-1 1,0 0-41,0 1 162,0-7 0,1-2 1,4-8-19,3-1 1,6-6-6,3 1 0,-1-4 27,6-4 0,5-5-19,3-9 0,1-6 0,-5-7 102,1-6 1,-5 4-1,-2-7 82,-1 0 0,-1 7-63,-5 2 0,-1 5 354,-4 4 0,-2 7 67,-6 6-52,0 6-245,0-2 0,-4 10 0,-2 6-13,-1 5 0,-2 0-47,-4 6 1,4 0-154,0 4 1,2 0-289,-2 1 1,2-2 61,2-3-132,4 3 1,-5-11-1,6 4-1041,0-4 935,6 0 1,3-3 0,7-2 549,1-5 0,36-31 0,4-10 0</inkml:trace>
  <inkml:trace contextRef="#ctx0" brushRef="#br0">7391 830 7980,'-19'-13'147,"-3"0"0,-3-2 182,-1-3 1,5 8 104,3-3 173,10 3-1102,2 2 316,6-3 0,1 9-544,4-2 0,8 2 275,9 2 1,3 0 84,1 0 1,5-4 362,0 0 0,-1-1 0,0 1 0,-3-2 0,-2-1 0,-7 4 0,4-5 0,-8 5 634,-2-1 5,-7 0 1829,6-2-1780,-15 4 1,2 2 257,-11 9-628,0 3 1,0 7 0,-2 4 178,-2 7 1,3-1-345,1 6 0,0-1-122,4 1 1,3 4-294,2 1 0,3-5 249,1 5-300,0-4 0,5 2 1,4-3-294,3-4 0,7-5 82,3-4 1,3-8-23,1-10 1,5-3-112,0-1 1,4-11 59,-4-7 436,-1-5 1,-3-10-1,-1 0 88,0-1 1,-5-2-30,-4 5 1,-2 2 553,-2 7 0,-5-2-98,-4 7 505,-3 5-560,-1 6 0,-1 6 0,-2 1 389,-1 4 0,-5 2-386,4 6 1,-3 5-179,3 0 0,1 5 163,4-1 0,-5-2 133,1 2-620,0-6 1,5 3 0,2-5-844,1-1 881,7 0 162,-4 0 0,47-23 0,11-6 0</inkml:trace>
  <inkml:trace contextRef="#ctx0" brushRef="#br0">8036 659 7980,'-19'-19'0,"0"4"122,-3-3 1,-1 5 89,5 5 0,1 2 360,4 6-417,-1 0 0,6 1-1065,-1 4 0,6 2 910,-1 6 0,43 24 0,12 5 0</inkml:trace>
  <inkml:trace contextRef="#ctx0" brushRef="#br0">8405 540 7980,'-1'-20'68,"-4"4"1,-2 4 655,0 3-424,-5 6 0,5-1 1,-7 10-1,1 7 1,-1 9-1,-2 8 1,-2 10 486,2 7 1,1 4-519,2 2-143,0-1 0,4 1 1,2 0-107,1 0 21,-4-1 0,8-6 0,-2-7 0,2-8 0,4-8-129,2-5 180,-2-9 0,5-5 52,-3-8 0,-1-5 0,6-7 0,1-5-78,2-4 0,6 1-101,-1-12 0,5 1-453,-4-4 409,5 5 1,-7-3-1,5 8 1,-1 3 0,1 4-120,2 3 0,-4 7 141,-1 8 0,-4 2 1,0 2 18,-1 12 0,0 3 1,-1 11-142,-4 0 185,-2 1 0,-7-1 0,-4 0 97,-3 1-111,-10-1 0,1 0 1,-8 1-35,-3-1-142,-7-5 0,1 2 1,-4-4-201,3 2 0,3-10-376,5 2 1,1-7-382,0 3 551,5-6 1,8 1 133,9-8 0,8-3 456,5-6 0,38-8 0,17-1 0,5-3 0,0 0 0</inkml:trace>
  <inkml:trace contextRef="#ctx0" brushRef="#br0">8655 1054 7980,'14'-6'0,"0"-3"125,4-8 1,-2 1 250,6-6 1,-6 0 42,2-5 1,-4 2 245,-1 4 1,-4-4-251,0 3 0,-5-2 54,5 2 126,-6 3-127,3 6-332,-6 6 0,-2 1-72,-2 6 1,3 6-227,-4 3 1,-1 4 73,2 4 1,-5 4-137,5 5 0,-5 1 69,5-1 1,-5 0 40,4 1 1,1-5-9,4-1 0,0-3 64,0 4 0,0-6 38,0 2 0,6-8 23,3-1 0,4-6-9,4 1 0,5-8-73,9-5 1,1-9-133,3-4 1,4-8 133,-4-6 1,-3-2 21,-1-1 0,-5 1 51,-4 3 1,-2-2-63,-2 6 1,-8 4 274,3 9 37,-8 0 30,1 17 1,-12-2-199,-3 12 0,2 1-61,-2 12 0,0 0-34,-4 4 0,4 1 66,0-1 1,2 0-101,-2 1 0,3-1 72,6 0 0,0-1-319,0-3 1,2-3 81,2-6 0,4 1 20,5-1 0,6-6 141,3-3 1,7-5-2,2-8 1,5-1 78,0-12 0,-4-4-96,-2-5 1,-2-6 131,-1 2 0,-3-3-32,-2-1 1,0 5 265,-8 3 0,0 3 23,-9 2 0,-1 6 575,-4 2-544,0 9 0,-1 3-6,-4 6 0,2 6-351,-6 3 1,1 7 70,-6 2 0,3 7-39,2 1 0,-3 0 62,3 5 1,4 1-298,0-1 0,-1 0-53,2-5 1,0 0-133,4 1 0,0-2 142,0-3 1,5 0-48,4-9 0,3 3-13,1-7 1,6-4 107,3 0 1,3-7 19,1-6 1,5-3-2,0-11 0,0-4 123,-5-5 0,0-5 12,1 1 0,-1-3 154,0-2 1,-5 2 3,-4 3 1,-2 4 189,-2 9 0,-5 3 903,-4 6-488,-3 6-501,-1 1 0,-4 12-4,0 2 0,-5 6 59,4 3 1,-3 4-109,3 5 0,-5 0-362,1 1 1,3-1-224,2 0 0,2 1-598,2-1 1,0 0-99,0 1 0,6-2 474,3-3 0,4 1 652,5-5 0,19-15 0,11-6 0,5-2 0,1 1 0</inkml:trace>
  <inkml:trace contextRef="#ctx0" brushRef="#br0">10250 843 7980,'-6'9'0,"-3"0"0,-3-5 43,-1 5 1,4-5 82,0 5 1,2 0 143,-2 4 1,-1-4 1159,6 0-509,-1-6-633,5 8 0,2-9-97,2 2 0,4-7-89,5-1 0,6-8-201,3-1 1,3-2 178,1-7 1,2 0-200,2-4 0,-2 0 58,3-1 0,-8 5-30,-1 0 0,-4 6-17,4-1 148,-6 8-66,3 3 1,-12 13 59,-2 7 1,-4 5-136,-1 7 0,-6 2 88,-2 2 1,2-2-9,1 3 1,0-5 78,0-4 1,1 2 136,4-7 0,0-3 175,0-6-264,0-5 1,6 2 148,2-10 1,6-2-63,3-6 1,-1-6-233,6-3 0,0-3 50,4-1 1,-1-1-125,-3 1 0,2 5 92,-7 4 0,1 6-27,-5 3 0,0 5 18,0-2 8,1 4 0,-6 11-48,1 3 0,-4 9 76,3 0 1,-5-1-377,2 1 1,0-2-13,0 2 1,1-1-695,-2-4 569,-2-2 1,3 0-769,-5-7 1275,0-5 0,-35-20 0,-9-13 0</inkml:trace>
  <inkml:trace contextRef="#ctx0" brushRef="#br0">9156 408 7980,'-19'-13'682,"4"4"853,-2 1-1304,8-1 0,5-3-36,8 3 0,5 2 333,8 3 1,-2-2-148,3-3 0,-8-3 445,-1 4-418,-6 2 1,2-6-302,-5 3-349,-5 3 0,-4-4 0,-9 6 0,-4 2 0,-3 7-898,-1 8 1,-2 7-40,-2 11 1,0 3 1178,-5 5 0,6 14 0,0 10 0,6-18 0,0 0 0,0 0 0</inkml:trace>
  <inkml:trace contextRef="#ctx0" brushRef="#br0">3241 2042 7952,'-2'-9'-1076,"-2"2"127,-5 1 1094,3 2 0,-5-1 0,2 1 0,-3 1 0,-1 1 0,0 4 407,0 2 0,-1-2-206,1 2-282,6 4 1,-3-6 0,5 7 81,2 1-27,2-4 1,7 5-28,3-7 1,7 0-18,1-4 1,8 0-48,1 0 0,2 0 0,7 0 0,3 0-14,5 0 0,5 0-63,9 0 1,5 0-1481,8 0 1510,-31-2 1,1-1 0,6 0-1,0 0 1,4-2 0,1-1-1,2 2 1,0 0 0,1-1-1,2-1-11,0 1 0,2-1 1,3 0-1,1 0 23,1 2 1,1-1 0,-2-1 0,0 0 3,0 2 1,-1 0 25,2-2 1,0 0 0,-2-1 0,0 1-1,3-1 1,1 1 18,1-1 0,1 0 0,-4 1 0,0-1 0,2 1 0,0-1 0,-5 1 1,0 0-1,1 1 0,0 0 0,1 1 0,0-1 84,1 0 1,0 0-1,-2 2 1,-1 0-84,2 1 1,-1 0 0,2-1 0,0 0 15,1 1 0,0 0 1,1-3-1,1 1-1,2 2 0,0-1 1,-1-1-1,0 0-8,1 1 0,0 1 0,-1-2 1,0-1-70,1 3 0,1 0 1,-2 0-1,2 0 35,3 2 0,1 0 0,-5-2 1,0-1-85,2 1 1,0 0-1,-2-1 1,0 0 31,0 1 0,1 0 0,-2 1 0,2 0-29,3-1 0,1 0 0,-5-1 0,0 0 58,2 1 1,0 0 0,0-3 0,-1 1-15,-1 2 1,0-1 0,4-1 0,0-2-7,1 2 0,-1-1 0,-5 2 0,0-1-1,2-1 1,-1 1 0,-3 3 0,1-1 189,2 0 0,0 0 0,0-1 0,-1 0-40,4 1 1,-1 0 0,-6-3 0,0 1-31,0 2 0,0 0 0,-1-1 0,0 0-27,-2 0 1,1 1-1,2 1 1,0-1-14,0-2 0,0 0 1,-2 0-1,-1 0-253,-2 0 1,0-1-1,-2 2 1,-2-1 250,-4 2 0,-1 0 0,-1 1 0,0-1-115,-3-2 1,0-1 0,-6 3 0,-1 0 149,31-7 1,-10 6-73,-11-1 1,-10 1 143,-8-2 924,-9 4-1392,-9-5 566,-7 6 1,-8 0-551,-2 0 1,-5-4 162,-8-1 1,2 1-1743,-3 4 1874,4 0 0,-5 11 0,-2 4 0</inkml:trace>
  <inkml:trace contextRef="#ctx0" brushRef="#br0">13280 2793 8009,'0'-9'-366,"0"0"1,-5 5 224,1-5 0,-1 5 149,5-5 0,-4 5 65,0-5 2,-1 6 0,5-4 0,0 2 331,0-4-335,0-2 1,0 2 132,0 0 1,0 5-104,0-5 1,2 6 160,2-1-119,-2-4 1,3 5 17,-5-5 43,0 5-223,0-3 30,0 6 1,0 1 77,0 4-33,0 2 1,0 8 0,0 2-1,0 5 1,0 3 209,0 1 1,0 2-155,0 3 0,0 4 16,0 9 1,0-2 31,0 7 1,0 3 14,0 6 1,5 6-297,-1 2 1,1 4 208,-5 5 0,2-36 0,0-1-99,0 0 0,0-1 0,1 2 0,0 0 43,0 0 1,-1 1 0,-1-1 0,1-1-92,2 0 1,0-1 0,1 35 37,4-7 0,-5-3-50,5-1 0,-5-9 26,5 0 0,-5-8-75,5 0 1,-6-7 110,1-2 0,-2-6-2,-2 2 0,0-9 13,0-5 0,0-2-3,0-2 172,0 0-613,0-5-8,0-2 132,0-6 1,0-6-272,0-3 1,0-4 588,0-5 0,0-55 0,0 27 0,0 0 0</inkml:trace>
  <inkml:trace contextRef="#ctx0" brushRef="#br0">13293 2674 7660,'-13'0'-1326,"-1"0"1676,7 0 0,1-1 27,6-3-302,0 2 0,2-4 1,2 6-1,6 0 53,7 0 0,-1-4-51,6-1 1,0 0 20,4 0 0,5 2-17,-1-6 0,8 5-50,2-5 0,2 5 90,11-5-96,-3 6 0,14-9 1,-2 5-1,2-2 1,2 2-4,0 1 0,0-4 3,0 1 1,0 2-14,-1-2 0,1 5 1,0-4-1,-1 3 28,-4 2 0,-1-3-294,-3 1 0,3-1 282,6 2 0,0 3-1,0-4 1,-5-1 12,1 2-12,-7 0 0,8 2 1,-6-1 15,-1-1-30,4-1 1,-6 4 0,5-2 238,-1-1-228,-4-7 1,5 8 0,-5-5 57,3-3 1,-1 4-37,5-2 1,-4 5-7,5-5 0,-5 5 2,4-5 0,-2 5 1,7-5 1,-5 1-25,5 0 0,0 0-4,-4 4 0,3 3 22,6-4 1,-5-1-4,-1 2 1,3-1-25,-2 5 0,2-1-214,-28-1 0,0 0 0,31 0 198,-31 0 1,-1 0 0,32 0-18,-1 2 0,-1 0-10,1 0 0,-4 0-172,0 0 0,-2 0 177,-7 0 0,6 0 36,-1 0 0,1 0-18,-2 0 1,3 0 77,-2 0 1,2 0-66,2 0 1,6-1-144,-35-1 1,1-1 0,0 3-1,1-1 143,0-1 1,1 0 0,2 1 0,1 0 0,1 1 1,0 0-1,-2 0 1,1 0-13,-1 0 0,-1 0 0,-1 0 0,-1 0-10,36 0 1,-36 0 0,0 0-27,35 0 0,-2 0 40,-2 0 1,-3 0 21,-1 0 0,2 0-28,2 0 0,-7 0-17,3 0 0,1 0 45,3 0 1,-32 0 0,0 0 5,37 0 1,-37 0 0,0 0-21,37 0 1,-37 2 0,0 1 2,32 1 0,3 0-64,2-4 0,-10 0 63,5 0 1,-10 0-28,1 0 1,-4 0 14,5 0 0,-7 0 190,3 0 1,-4 0-177,-2 0 1,7 0 10,2 0 1,-2-1-17,-2-4 0,-7 4 3,-2-3 1,1 2-6,3 2 1,-5 0 3,-3 0 0,-3-1 167,-2-4 1,2 4-171,3-4 1,-9 4 334,1 1 0,-3 0-341,-2 0 0,0 0 261,-5 0 0,-4-1-223,0-4 1,-4 4 125,4-4 1,-6 4-130,1 1 0,-2 0-3,-2 0-58,0 0 1,0 0 58,1 0-232,-7 0-13,-1 0-379,-6 0-394,0 0 1,-6 0 336,-3 0 1,-3 1 650,-1 4 0,2-2 0,2 5 0,-3 7 0,5 5 0</inkml:trace>
  <inkml:trace contextRef="#ctx0" brushRef="#br0">21909 2319 8117,'0'-9'-140,"0"0"0,0 5-155,0-5 1,0 5 469,0-5 303,0 6 1,0-4-306,0 2 32,0 4 26,6-5-22,1 6-47,0 0-107,5 0 0,-6 1 0,4 2 0,-3 3 28,-1 1 0,0 2-9,-1 4 0,-4 0-57,3 1 1,2 3 65,-1 1 1,-1 5-8,-4-1 1,4 5-4,1 3 0,-1 2 142,-4 4 1,0 6-72,0-2 1,0 8 111,0 0 1,0 3-67,0 2 0,-1 0-21,-4 0 0,-2 5-159,-6 4 1,-5 0 159,1 0 0,-1 1-27,5-6 0,0 6 17,0-2 0,4-3 81,0-6 0,6-1-135,-1-7 0,2 2-3,2-2 1,0-9-24,0 0 0,0-7 6,0-6 1,-1 1-185,-4-5 0,4-1 48,-3-4-369,2 1 497,-4-1-1404,5 0 189,-5-6-186,6-1 195,0 0-170,0-5 1298,0 5 0,-35-6 0,-9 0 0</inkml:trace>
  <inkml:trace contextRef="#ctx0" brushRef="#br0">13372 4479 8117,'0'-13'-458,"-2"1"-367,-2 4 993,3 2 0,-5 4 0,4-1 47,-2-1 0,1 0-177,-6 4 0,6 1 37,-1 3-10,2-2 0,2 5 21,0-2 0,6-4-36,3 3 0,3-1 71,1 2-67,0-4 1,6 5 0,5-6 19,5 0 0,0 0 0,6 0 1,3 0-20,5 0 1,4-4-31,5-1 1,5-3-130,0 3 1,2-4 114,-2 5 1,3-2 59,6 2-24,0 2 1,4-8 0,2 6 49,1 1-74,-36-1 1,1 0 0,2 3 0,2 1 0,-2-2 0,0-1-5,-1 2 1,0 1 0,-1 0 0,0 0-143,1 0 0,1 0 1,-3-2-1,1 0 118,-1-1 0,0 1 0,26-2 47,-1 4 1,-5 0-204,0 0 176,-3 0 0,5-5 1,-5 1-15,3 1 1,-3 0-175,3-1 0,3 2 155,2-2 19,-4 3 0,5-1 0,-4-1-7,1-1 1,1-2 3,5 1 1,-5 4 8,1-3 1,-6 1-18,1-2 0,-2 4 8,2-4 1,-3 4 24,4 1 0,-4-1 1,-2-4 1,3 4 3,2-4 1,-3-1-5,3 2 0,-1-2 4,1 2 1,3 1-26,6-6 0,-5 6 18,0-1 0,-3 1-45,3-2 1,-4 4 36,5-3 1,-8-2-28,-2 1 0,1 1 44,-5 4 1,4-4 0,0-1 1,1-1 1,0 2 1,-5 2 11,0-2 1,2-2-40,7 2 0,-7-1 21,3 5 0,-2 0-73,6 0 0,-1 0 73,5 0-47,-5 0 1,7 0-1,-6 0-33,-2 0 1,1-4 16,1 0 0,-4-1 23,0 5 1,-2 0-57,-7 0 1,5-1 24,0-4 34,-4 4 0,5-5 0,-5 5 22,2-4 1,-1 4-24,6-4 0,-6 4 29,6 1 0,-6-4-60,2-1 1,0 1-2,5 4 0,0 0 2,-1 0 0,5 0-44,1 0 156,-1 0 0,-6 0 1,-3 0-142,-4 0 69,3 0 0,-10 0 0,4 0 244,1 0 0,-3-2-179,5-2 0,-3 2-95,-1-2 67,5 3 0,1 1 0,2 0-29,-4 0 1,3-5 4,1 1 1,-1-2-53,1 2 1,-5 1 41,1-6 1,-3 4-26,-2-3 19,-5 5 0,4-8 0,-5 7 180,1 1 0,-2-3-177,-5 2 0,3 0 63,1 4 1,0-2-79,-5-2 0,5 2-13,0-2 25,-1 2 0,1 2 1,0-1-12,-2-4 15,-1 4 0,-2-5 0,2 6-6,3 0 1,-8 0 102,4 0 1,-5 0-96,0 0 96,2 0 1,-4 0 0,1-1-2,-3-4 21,-3 4 0,-2-5-71,0 6 1,0 0 11,0 0 1,-4-4-25,0-1 1,0 1 16,4 4 0,-4 0 97,-1 0 1,1 0-72,4 0 1,1 0 88,-1 0-120,0 0 1,0 0 19,0 0-9,0 0 1,-4-2 99,0-2-12,-6 2-31,9-3-252,-11 5 1,5-2 75,-6-2-413,0 2 1,-1-4-1,-4 6-200,-4 0 255,4 0 1,-7-1 418,3-3 0,-44-4 0,-11-5 0</inkml:trace>
  <inkml:trace contextRef="#ctx0" brushRef="#br0">12199 3741 8064,'-4'-8'-414,"-2"0"-332,-1 3 1075,4 0 1,-7 4-1,4-2 1,-2-2 6,-2 2 1,3 2-119,-2 1-89,6 0 147,-3 0-287,0 0 1,5 1 97,-3 4 0,4-2 73,4 6 1,9-7-78,9 3 0,4-4 72,5-1-107,3 0 1,13 0 0,7 0 0,12 0 0,-28 0 0,1-1 9,4-1 0,1-1 1,4 2-1,2 0-42,2-4 0,1 1 0,1 0 1,1 0-372,4 0 1,0 0-1,-5-2 1,0 1 349,2 3 1,-2 0 0,-3-1 0,-1 0-73,-3 1 1,-2 0 0,-1 1 0,0 0-101,1-1 0,-2 0 0,-5-1 0,-1 0 94,33-1 1,-10-5 11,-12 4 0,-4-3-10,-9 3 1,-8-3 73,-10 3 1,-8-1 187,-5 2 1213,-2 2-1339,-2-9 1,0 8 134,0-6 0,-6 5-163,-3-5 1,2 4-159,-2-3 1,0 5-12,-4-2 0,0-1-131,0 2 0,0-2 118,0 2 0,-1 2 13,1-2 1,0-2 233,0 2-171,0-1 254,-1 0 1,3 2 85,2-6 37,-3 6 72,11-3 118,-5 0-350,6 5 1,6-5 118,3 6 0,2 0-118,2 0 1,2 0 11,3 0 1,-4 1-111,4 4 1,-2-2 24,2 5 0,-8 1-9,3 4 0,-4-4-49,0 0 1,-4 0-167,-5 4 0,-1 4-116,-3 1 1,-7 0-320,-11-5 0,-3 6-1102,-14 3 1695,2-3 0,-9 0 0,-14 4 0,-2 1 0,-2 0 0,-1-1 0,1 1 0</inkml:trace>
  <inkml:trace contextRef="#ctx0" brushRef="#br0">11119 4150 8108,'0'-13'-146,"0"0"-586,0-1 947,6 1 1,-5 0-1,4 0 1,-5 1 0,-5 2-1,-3 1 1,-4 0 802,-1 2 1,-6 1-797,-3 6 0,-3 0-26,-1 0 1,-7 6 0,-2 3 0,2 8-66,-3 5 0,3 5-186,-2 3 1,2 4 20,7 6 0,6-2-235,2-3 153,9 3 1,3-6 0,6 3 0,3-4-1,5-3-369,5-2 0,13-4 297,0 0 1,10-10 0,-1-1 0,4-3-390,5-5 0,-1-2 28,5-1 0,-6-1 81,2-4 0,-3-1 468,-1-2 0,-1-4 0,7-13 0,1-10 0</inkml:trace>
  <inkml:trace contextRef="#ctx0" brushRef="#br0">11369 4348 8108,'0'-20'0,"0"1"-78,0-3 0,0-1-88,0 6 1,0-3 872,0 3 0,0 2-185,0-2 1,2 6-170,2 3 0,-1 5-106,6-2 0,0 4-222,4 1 1,0 6-37,0 3 0,-4 8-178,0 5 0,-6-1 32,1 1 1,2-1-239,-2 6 1,1 4 111,-5-1 1,0 0 85,0-8 1,-5 1-41,1-5 1,0-1 109,4-4 0,0 0 67,0 1 76,-6-7 160,4-1 0,1-16-83,5-4 0,8-12-53,1 0 0,0-8-2,5 3 1,-4-4 12,0 4 0,-3 2 186,-2 7 0,1 3 17,-5 6 532,-1 0-197,-4 5-266,0 26 0,-6-3-124,-2 20 1,2-9 46,1 5 1,4-3-198,1-2 1,0-1 87,0-3 0,1 1-617,4-5 1,6-1 242,7-3 1,10-7-640,-2-3 0,14-4 876,-1-4 0,5-20 0,11-14 0,0-1 0,4-5 0,1 1 0,-1 0 0</inkml:trace>
  <inkml:trace contextRef="#ctx0" brushRef="#br0">14031 5059 8108,'-14'0'0,"-34"12"0,-9 2 0</inkml:trace>
  <inkml:trace contextRef="#ctx0" brushRef="#br0">13635 4716 8108,'0'-10'-64,"-1"0"1,-2-3 0,-1 0 0,1-4 43,1 3 0,2-1 0,0 2 0,0 0 1077,0 0 0,0 2-551,0-2-7,0 9 0,5-14 51,-1 9 0,2 4-56,-2 0-554,-2 4 1,4 2 39,-6 4 55,0 2 0,0 12 1,0 4-1,-2 5 1,-1 6 138,-1 4 0,-2 4-20,2 11 0,2 1-978,-2 3 871,-4 3 1,7 11 0,-4 0 0,4 3 0,1 0-231,0-1 1,1-1-96,4-6 0,-2-7 28,6-7 1,-1-6 55,6-11 0,-6-3-162,1-6-102,-6-5-114,9-2 1036,-11-12-960,5-1 100,-6-6-548,0 0 630,0-6 1,0 3 0,-1-6-294,-4-1 1,2-2 606,-5-1 0,-7-47 0,-6-11 0</inkml:trace>
  <inkml:trace contextRef="#ctx0" brushRef="#br0">13583 4730 8108,'-6'-19'0,"-1"4"0,-7-3 0,1 8 414,0 1-267,0 6 0,-5-2 0,1 5 78,1 0-29,1 0 0,2 5-211,0 4 162,-1-3 1,6 4 181,-1-5-51,6-1 1,-3-5-194,6-4 1,0-4-22,0-8 0,2 1-87,2-6 1,3 0 168,6-5 0,1 3-17,-1 2 0,4-3 72,1 3 0,-1 3-111,-3 1 0,-1 5-72,0 4 1,0 3 98,0 6 0,1 0-195,-1 0 0,0 6-1,0 3 0,0 9-140,0 4 0,1 2 19,-1 3 1,0-2-231,0-3 0,0 3-63,0-4 1,-2 0 173,2 1 0,-3-6-1134,8 2 1453,-4-4 0,29-18 0,7-5 0</inkml:trace>
  <inkml:trace contextRef="#ctx0" brushRef="#br0">13464 6245 8127,'0'-14'66,"0"1"0,0-1 581,0-4-462,0 3 0,-6-4 0,-3 8 0,-2 2 0,-2 5 0,-1 4 316,1 4 1,-1 8-187,-4 5-166,3 12 0,-8-5 0,5 11-51,2 2 0,2-2 1,2 1-1,3 2-55,5-1 0,2-6-151,2-1 1,0-3 49,0-5 0,8-3-34,5-6 1,6-6 0,7-2 0,1-4-180,-1-1 1,5-6 187,-1-3 0,6-7-39,-6-1 1,1-8-1,-5 0 1,-1-4-38,-3 0 1,-3 1 128,-6 1 0,-1 2-69,-3 4 310,-3 1 0,-8 9 124,-2 2 1,1 5-311,-6 8 1,2 3 17,-2 6 1,-1 2-80,5 3 1,-3-2 91,3 6 0,1-6-132,4 1 1,0 0 81,0 0 1,0-7-174,0 3 0,4-2 105,1 2 1,5-4-1,-1-1 0,-2-5 46,2 2 1,0-4-9,4-1 1,4-1 115,1-4 1,1-3-115,-2-10 1,-2 2 140,3-6 0,-4 2-112,-1-2 1,-4-2 191,0 7 1,-6-1 113,1 5-243,-2 0 1,-2 4 138,0 0 28,0 6-166,0 9 1,-5 9 9,1 11 0,-2 0 125,2 1 0,2 6-89,-2 7 0,2 1-90,2 7 0,0 6-13,0 8 0,0 4-424,0 4 0,0 2 427,0 2 0,0-35 1,0-2-106,0 34 0,0-1 97,0-4 1,0-6-106,0-3 1,-1-10-115,-3-8 1,1-5 111,-6-8 1,5-11 274,-5-6 1,0-6-60,-4-3 1,-2-2 90,-2-2 0,-4-8 181,-5-5 1,4-8-280,0-2 0,0 0 217,-4-9 1,1 6-160,3-5 0,7 5-197,6-1 0,6-2 128,-1-2 0,2 2-611,2 3 0,11 2 77,2 2 0,10-1-112,4 1 1,6 5 41,11 4 504,3 2 0,18 0 0,11-1 0,-22 5 0,0-1 0,0 0 0</inkml:trace>
  <inkml:trace contextRef="#ctx0" brushRef="#br0">19366 4295 8065,'2'-9'-1158,"1"0"1106,1-1 0,0 3 1,-2-1 288,2 3-137,-2-6 1,5 8 148,-3-5 25,-2 5-132,4-3 97,-6 6 61,0 0 1,4-2-73,0-2-78,1 2 212,-5-3-28,0 5 113,0 0-342,0 5 0,0-2 7,0 6 1,0-4-27,0 3 0,0 3 1,0 5-1,0 3 109,0 1 0,0 4-34,0 6-65,0 4 1,0 11 0,-2 4-1,-1 3 1,-1 7 131,1 7 0,2-2-171,1 2 1,0-1-164,0-8 1,6 0 162,2-5 1,0-6-224,0-7 147,-5-11 0,8-4-104,-7-7-503,0-5 299,2-6-553,-4-6 525,4 0 0,-6-2-299,0-2-280,0 2 477,-6-9 0,-2 3-349,-5-5 806,6 0 0,-22-47 0,14 24 0,0 0 0</inkml:trace>
  <inkml:trace contextRef="#ctx0" brushRef="#br0">19432 4216 8094,'-6'-13'-346,"3"4"-420,-6 0 913,7 6 0,-10-7 1,3 7-1,-3 3 84,-1 3 1,1 7 0,2-1 0,1 3 10,-1 1 0,-2 0 25,-1 0 200,0 0-107,0 0-25,0-5 1,4-2-86,0-6-82,6 0 0,-3-2-13,6-2-87,0-4 1,0-5 0,2 0 0,1-2 0,3 1-136,1 1 0,-3-3-118,5 7 106,-6-3-62,9 5 0,-5 1 79,6 6 0,-4 1 69,0 4 0,0 6-24,4 7 0,0 1 11,0-1 1,0-4-202,1 4 1,0-4-63,4 0 0,-2-3-173,6-2 1,-5-2-59,5-2 1,0-4-751,5 4 1250,-7-10 0,17-49 0,-20 18 0,1 0 0</inkml:trace>
  <inkml:trace contextRef="#ctx0" brushRef="#br0">19946 5375 8143,'0'-9'-1727,"0"1"2522,0-3-342,0 5 1,-5-5 0,1 2-1,1-3 1,2-1 1644,1 0-1595,0 6-238,0-5 110,-6 10-380,4-3 30,-3 5 0,5 10 1,-2 4-1,-1 7 0,-1 5-242,1 4 1,1 5-48,2-5 1,-1 7 39,-4-2 1,4 2 0,-3-1 0,2-2-350,2-2 0,0-1 86,0-5 1,5-1 119,-1-3 0,0-3 0,-2-7 0,1-2 367,1-1 0,1-41 0,-5-6 0</inkml:trace>
  <inkml:trace contextRef="#ctx0" brushRef="#br0">19827 5467 8143,'-13'-20'-140,"4"-5"-118,1 3 1,5 3 191,-2 1 1,5 4 288,5 1 1,2-1 494,6 1 0,6 4-314,3 1 1,4 3 99,5-4-352,-3 7 0,9-4 1,-7 6-274,0 0 36,-8 0 1,1 6 0,-5 4-378,-2 6 417,-2-1 0,-6 8 0,-4-4-231,-3 1 190,-1 2 1,0 8 0,-1-2-46,-3-4 119,-4 0 0,0 2 1,-1 1-13,-2-1 0,-2-6 214,-4-2 0,2-3 0,-2-2 0,-2-2-52,1-2-131,-5 3 0,6-11 1,-3 5-184,1 0 1,-3-4-411,4 2 1,-1 2 46,2-2 169,2 1 1,-4-5 0,7 1 369,4 3 0,19-14 0,11 1 0</inkml:trace>
  <inkml:trace contextRef="#ctx0" brushRef="#br0">20381 5639 8143,'0'-9'-67,"0"0"50,0-1 593,0-2 0,0 3 1,0 1 128,0-3-842,0 5 0,0 2 200,0 8 0,0 4 47,0 5 1,-5 0-135,1 0 0,-1 5 82,5-1 0,0 2-44,0-1 0,0-3 1,2 2-1,1-2 25,1-2 1,5 0 30,-5 0 0,7-4-31,-3 0 1,4-6-1,1 1 1,2-2-100,3-2 1,-2-6 97,6-3 0,-6-4 19,1-5-13,-2 4 0,-2-11 0,0 4 0,0-1 0,-1 2 228,-3 1 1,-3 1-92,-6 5 0,4 4 345,1 1-361,-1 5-133,-4-3 0,-2 6-30,-2 0 0,3 6-262,-4 2 0,-1 10 117,2 4 1,0 3 90,4 1 0,-5 2-79,1 3 1,-1 4 98,5 9 0,0-2-5,0 6 1,0 2 22,0 7 1,5-3-944,-1 4 928,1-4 0,-4-3 0,2-4-36,1-8 0,1-2 50,-5-11 0,0 2-30,0-10 47,0-1 0,-2-9-2,-2-4-9,-3-3 0,-11-2 949,0-3-821,1-4 0,-1-6 0,-1-4 84,-1-4 0,4 2-116,-2-2 1,3-5 461,2-3-353,6-1 1,-3 4 0,5 1-225,2 0 0,3-1-63,5 1 1,7 4-280,5 0 163,7 6 1,0-3-1,9 7-762,0 3 1,-1 4-1062,8 5 2030,-9 0 0,4 7 0,3 3 0,32 12 0</inkml:trace>
  <inkml:trace contextRef="#ctx0" brushRef="#br0">22133 3070 8081,'-9'-2'-5,"0"-1"0,-1-1 98,-2 1 1,3-3-1,1 2 206,-3 1 1,4 1 20,-2 2-59,1-6 0,-1 5 0,0-3 602,-1 2-431,4 2-98,0 0 18,6 0-337,0 0 1,6 0 163,3 0 1,10-1-207,7-4 1,3 4 111,11-4-95,-4-2 0,17 4 0,0-4 0,7-1 0,6 3-40,4-1 1,-1-3 62,-32 7 1,0 0-1,1-3 1,1 1-222,2 2 1,1-1-1,31-5 212,-3 3 0,-8 1-20,-9 4-103,-7 0 1,-6 0-116,-9 0-60,-15 0-123,-4 0 446,-12 0 43,-12 0-152,9 0 1,-15-2 0,10-1 260,-4-1 0,-1 0-224,0 4 0,2-2-9,-2-2 0,7 2 23,-7-2 1,3 1 72,-3-1 0,2 2-93,-2-2 0,7-2 198,-7 2-105,3-7 1,-3 5 183,0-2-128,-1-4 0,3 9 148,2-6 1,-1 5 7,5-5 1,1 5-62,4-5-209,0 6 0,1-4 70,4 2 1,2 4-130,6-4 0,2 4 6,2 1 1,4 0 23,5 0 0,1 1 32,-1 4 0,-1 2-17,-3 6 0,3-4-114,-3 0 1,-3 4 129,-2 5 0,-8-1-148,-5-4 1,-2 2 75,-2 3 0,-7-2-177,-7 6 0,-6-5-6,-11 5 1,2-6-43,-6 2 1,5-2-37,0 1 0,6-6-310,2 2 0,6-4-499,-1-1 1154,8 4 0,26-28 0,13 0 0</inkml:trace>
  <inkml:trace contextRef="#ctx0" brushRef="#br0">23687 2648 8048,'0'-13'7,"0"0"0,0 0 179,0-1 1,0 6 788,0-1-238,0 0 1,0-4 38,0 0 1,2 4-295,2 0-273,-2 6 0,4-1 0,-6 8 0,0 5-256,0 8 1,4 4 0,0 5 0,-1 1-101,-1-1 0,-2 6 87,0 3 1,0 3-674,0 2 521,0-6 1,0 2-1,0-4 1,0 1-1,0-1-491,0-3 0,0-3 18,0-4 1,4-3-840,0-5 800,1-1 301,-5-6 423,0-1 0,-6-53 0,-1-11 0</inkml:trace>
  <inkml:trace contextRef="#ctx0" brushRef="#br0">23661 2780 8048,'0'-19'0,"-4"-2"-52,-1-5 0,1-2 103,4-3 1,6 4 392,2-4 0,4 4-104,1 5 0,5-1-165,-1 6 1,7 0-5,-2 9 0,-3 2-7,-2 6 1,2 0 67,-1 0 0,0 1 4,-5 4 0,0 3 57,0 10 0,-6-2-189,-2 6 0,-4-4-174,-1 4 0,-7 0 202,-6 4 0,-6 0 43,-8 1 1,-3-5-397,-1-1 0,0-3-579,5 4 1,0-6-106,-1 2 0,2-4 94,3-1 811,3 1 0,12-19 0,1-4 0</inkml:trace>
  <inkml:trace contextRef="#ctx0" brushRef="#br0">21856 3359 8072,'9'0'-902,"0"0"0,-5 0 1052,5 0 0,-6-1-1,1-3-85,-2 2 142,-2-4 35,0 6-130,0-6 77,0 5-88,0-5 210,0 6-9,0-6-205,0-1 1,0-2 26,0 0 0,0 6 0,0-4 0,0 3 476,0-5-472,0 3 1,0-1 143,0 2-70,0 4-238,0-5 1,0 5 13,0-4 194,0 4-180,0-5 1,0 7 51,0 4 1,0 2 99,0 6 1,4 6-36,0 3 0,1 9 146,-5 4 1,0 6-76,0 7 1,0 7 20,0 10 0,4 9-367,-2-35 1,1 1 0,0-1 0,-1 1 239,1 1 0,-1 1 0,1-1 0,1-1-82,2-1 1,1 1-1,0-3 1,0 0-58,-1 1 1,1-1 0,4 26 43,-2-2 0,3-6 16,-3-7 1,-2-1 37,2-3 0,-5-9 27,5 0 0,-6-6 14,1-2 0,-1-6-55,2 1 1,-4-4 430,3 4 1,-2-10-529,-2 1 535,0-3-609,0 3 108,0-5 0,-2-3-339,-2-5 181,3 0-282,-5 0 213,6 0 0,-2 0-62,-2 0-135,2-5 0,-5 2 103,3-6 1,1 4-237,-6-3 1,5 3 137,-5-3 0,4 3 19,-3-4 1,3 5 3,-4-5 441,1 0 0,-5-4 0,-1 0 0,6 4 0,-1 0 0,4 2 0,-3-2 0,3-2 0,-4 2 0,7-3 0,-3-1 36,-2 0 0,4 0 141,-6-1 1,6 6 640,-1-1 792,2 6-156,2-3-956,0 6 0,0 2-291,0 2 1,0 8 35,0 5 1,0 7-204,0-2 0,6-2-74,3 2 1,3 0-18,1 4 1,0 1 34,0-1 0,2-5-45,2-4 1,2 2 86,3-1 0,3-7 20,-3-6 1,3-4-35,1-1 1,2-6 33,3-2 0,-8-10-81,4-4 1,-10-3 8,1-1 1,-3-5-153,-2 0 1,-2 1 75,-2 3 1,-3 2-193,-6 4 0,0 1-33,0 7 1,-6 6 133,-3 3 1,-2 2-527,-2 2 1,-1 6-49,1 3 767,6 2 0,7 32 0,7 7 0</inkml:trace>
  <inkml:trace contextRef="#ctx0" brushRef="#br0">22633 4795 8072,'-1'-14'35,"-2"-2"1,-3-3 0,0-2 0,0-1 238,4 2 0,6 1 1,5 6-1,4-2 253,4-3 0,0 8-382,4-3-3,1 9 1,5-2 0,-1 6 323,0 0-490,-5 0 1,-2 3-1,-7 5-89,-3 10 0,-4 5 0,-5 5 0,-1 1 37,-3 2 0,-10 6 18,-8-2 1,-3 3 4,-1 1 1,0-3-1,-1-3 1,1-1 138,0-2 1,4-2-112,0-2 1045,6-6 198,-3-1-1129,11-11 1,8-4 24,9-8 0,9 2-493,4-2 301,3-3 1,2 5 0,3-4-1220,0 0 940,7 5 1,-5-9 0,3 4-1545,-4-1 893,-3 4 1008,-2-9 0,6-1 0,2-8 0</inkml:trace>
  <inkml:trace contextRef="#ctx0" brushRef="#br0">23253 4677 8072,'-2'-13'0,"-2"0"0,1-5 828,-6 0 0,6 1-262,-1 4 0,2-1 961,2 1-649,-6 6-365,5 1-147,-5 6-342,6 6 1,4 3 0,1 8 0,-1 5 0,1 5 133,-1 3 1,5 0-459,-5 5 0,2 0 47,-2 4 0,-2 1 0,4-2 0,-2-1-587,1-2 0,-1-5 346,-4 6 0,0-11-48,0 1-263,0-9 0,0 2-454,0-5 894,0-7 1,0-3 364,0-8 0,-12-39 0,-2-14 0</inkml:trace>
  <inkml:trace contextRef="#ctx0" brushRef="#br0">23239 4730 8071,'0'-19'0,"5"-6"322,-1-6 1,5 0-33,-5 5 1,7 1 93,-3 3 1,3 3-148,-3 6 0,4 0 0,-3-1 1,3 7 50,1 3 1,0 4-1,0 4 0,5-1 28,-1 6 1,1 0-74,-5 4 1,-1 4-128,-3 1 1,1 1 84,-6-1 0,1-2-299,-5 6 1,-2-6-4,-2 1 0,-5 2 10,-9-1 0,2-1-135,-6-3 1,0-1-377,-4 0 1,4 0-53,0 0 1,0-4 653,-4 0 0,-47-24 0,30 7 0,1 0 0</inkml:trace>
  <inkml:trace contextRef="#ctx0" brushRef="#br0">1001 3531 8030,'-13'-9'1469,"0"0"-1191,6 6 0,11-7 0,12 6 0,7-1 208,10-1 1,5 0-152,6-2-285,3-4 1,10 5 0,1-7 0,1 1 0,1 0-111,0 0 1,-9 1 48,2 3 0,-15 4-392,-3 5 0,-13 1 0,-9 3-781,-7 5 1,-11 3 577,-3 1 1,-8 2 38,-2 2 1,-7-1 566,-1 6 0,-8-7 0,-5-2 0,-7 4 0,1 0 0</inkml:trace>
  <inkml:trace contextRef="#ctx0" brushRef="#br0">1054 3597 8030,'-13'-6'318,"0"-2"0,5-5 253,4 0-336,2 6 1,10-4-139,5 7 0,6 0 1,9 2-1,1-1 43,2-1 0,4 0-220,-4 4 0,4 1 30,-4 3 0,-1 1 0,-5 6 0,-3 6-299,-4 2 0,-10 4 216,-3 8 0,-7 2-13,-6 7 122,-13 5 1,-13 2 0,-7 6 0,-1 0 0,-3-2 63,-2-3 0,6-8 246,1-10 1,7-8 674,6-4-375,7-9-326,7-3 1,8-11-60,10 1 1,8-2-255,9 2 0,4 1 51,5-6 0,0 4-193,8-3 1,-2 5-52,7-2 0,-3-1-296,-2 2 0,1-2-328,-1 2 0,-1 2 356,-3-2 1,-1 3 513,-3 1 0,20-12 0,10-3 0</inkml:trace>
  <inkml:trace contextRef="#ctx0" brushRef="#br0">1976 3597 7725,'0'-14'-256,"0"1"1,0 0 938,0 0 1,0 4 0,0 0 36,0-1 0,-1 4-140,-4 2-353,4-3 201,-5 5-305,6-10-31,0 11 0,0 1 0,0 10 0,0 6-194,0 6 0,0 5 24,0 3 0,0 0-3,0 5 0,0 0 30,0 4 1,0 2 0,0 0 0,0 0-5,0-3 1,0-5-51,0 2 0,0-10-151,0 1 1,0-9 0,0 1-195,0-3 0,1-8-127,4-3 232,-4-2 131,5-8 0,-7-3-282,-4-8 397,4 2 1,-6-4-1,4 4-99,-2-2 199,1 2 0,-1-10 1,1 3 173,1-3-84,2-1 1,-4 0 0,1-2 381,1-3-297,1 3 0,2-5 0,0 3 240,0 0 1,2-3-60,2 3 1,4 2-197,5-3 1,1 3-34,4 2 1,-2 4-196,6 0 1,0 6 116,4-2 0,1 8-348,-1 1 0,-4 6 124,0-1 1,-2 3-517,2 1 0,-3 1 111,-5 3 0,-6 4-577,1 5 1156,-6 0 0,-26 30 0,-14 6 0</inkml:trace>
  <inkml:trace contextRef="#ctx0" brushRef="#br0">2029 3741 8030,'-13'0'989,"4"-1"-742,0-3 1,5 2 568,-5-2 0,5 2 249,-5 2-912,6-6-288,-3 5 0,7-5-226,4 6 1,4 0 208,8 0-745,4 0 897,11 0 0,5 3 0,6 0 0,6 1 0,0-1 0</inkml:trace>
  <inkml:trace contextRef="#ctx0" brushRef="#br0">2371 3873 8032,'-13'-7'201,"0"3"0,6 4-25,2 4 0,4 3 0,1 8 1,0 1-20,0 2 0,4-1 0,2-4-61,1 0 1,-2 1 144,4-1-174,-1-6 1,1-1-1,0-6 212,1 0-228,2 0 0,1 0 1,0-1 58,0-4 0,1-4 1,-3-7-1,0-1 87,-3 1 1,0-3-8,0 1 0,-2 0 1,-6 5 1,5 0-7,-1 0 12,0 6-207,-4 1 1,0 9-29,0 5 42,0 7 1,0 13 0,0 3-75,0 4 21,0 9 1,0 3-1,0 7 54,0 3-57,0-3 1,5 6 0,-1-4-102,-1 1 159,4-6 1,-5-6 0,2-8-2,-2-6 0,-2-5-20,0-8-32,0-10 139,0 4 198,0-12 0,-5-6-129,1-3 1,-6 2 233,1-2-339,-3 0 0,-1 1 1,0-1 36,0-1 1,0-1-221,-1 3 0,1-4 153,0 3 0,6-3-726,2-1 0,2 4-97,-1 1 1,3-1-385,-4-4 1,8 4 1180,2 0 0,46-11 0,7-8 0</inkml:trace>
  <inkml:trace contextRef="#ctx0" brushRef="#br0">3149 3702 8082,'-6'-13'75,"-3"0"0,3-1 116,2 1 90,2 0-264,2 6 0,2-3 0,4 5 631,7 2-545,0 2 0,12-4 0,-2 1-388,7 1 1,-3 2 0,6 1 0,-3 0-1444,1 0 1728,0 0 0,-5 23 0,0 6 0</inkml:trace>
  <inkml:trace contextRef="#ctx0" brushRef="#br0">3056 3952 8082,'-13'0'0,"0"-6"1087,0 5-761,6-5 0,2 6-35,10 0 0,8 0-399,9 0 1,4 0-266,5 0 1,4 0 0,7 0 372,2 0 0,15-14 0,8-7 0,4-1 0,0 0 0</inkml:trace>
  <inkml:trace contextRef="#ctx0" brushRef="#br0">4703 3333 8082,'0'-15'-43,"0"-1"0,0-1 1,0 1-1,-1 1 499,-4 2 0,2 4 0,-5 0 219,-3-1 1,-5 4-87,-1 2-465,-1 2 1,-1 4-1,-3 4 1,-3 5-1,-1 7 89,0 2 0,-2 8 154,-3 7-349,9-2 0,-7 5 1,11-3-248,2 3 109,2 1 0,2 5 1,3-1-1,5-4 1,5-4-560,8-2 0,0-4 418,8-7 0,4-3 0,1-7 0,4-4-144,5-3 1,-2-4 100,6-1 0,-4-1 37,4-4 189,-6-2 1,5-8-1,-5-1 1,2-3-1,-3 0 38,-5 0 1,-4-3 160,-6 5 0,-4-1 394,0 5-286,-6 6 1,-3 2 25,-9 10 0,2 3-55,-2 10 0,0-2-42,-4 6 0,4-4-46,1 4 1,5-6-130,-2 1 0,4-2 214,1-2-111,6 0 0,2-1-51,10-3 1,-2-5-7,6-8 1,-4-1-78,4-8 0,-1 3 100,6-8 0,-5-2-27,0-2 0,-5-2 22,5 2 0,-6-1 36,2 5 0,-8 1 70,-1 4 0,-6 0 515,1-1-310,-2 7-197,-2 1 1,-2 8-130,-2 2 0,1 5-154,-6 8 1,2 4 84,-2 5 0,2 6 117,2 4 1,4 6-98,-3 2 0,-2 7 57,1 2 0,1 7-286,4 10 1,0-2 264,0 2 1,0-9 41,0-4 0,0-2-122,0-3 0,0-11 99,0-6 1,0-11-96,0-7 92,0-8 192,-6-3 0,-1-8-27,-6-2 1,-2-5 376,-3-8 0,2 1-372,-6-6 1,2-5-7,-2-3 1,-2-6 52,7 6 1,4-5-65,4 4 1,6-4-378,-1 4 0,4 0 112,4 5 1,5 1-792,8 3 1,10 3 68,8 6 1,9 4 798,4 0 0,1 12 0,6 3 0,4-2 0,0 1 0</inkml:trace>
  <inkml:trace contextRef="#ctx0" brushRef="#br0">5546 3333 8091,'0'-19'306,"-1"0"0,-2-3 0,-1 3 1,1 1 2622,1 1-1786,2-1-1065,0 11 1,0 3-1,2 8 1,1 6 60,1 6 0,0 6-338,-4 9 1,5-2 211,-1 6 1,2-1-350,-2 1 1,-1 3-31,6-3-152,-6-2 1,4 3 0,-4-5 0,2-2-1,-1-1-2657,2-2 3175,-5 1 0,-12-13 0,-11-2 0</inkml:trace>
  <inkml:trace contextRef="#ctx0" brushRef="#br0">5336 3597 8091,'-14'-6'0,"6"-2"556,-1-5 0,4 0-111,-3 0-326,5 6 1,-2-4-1,10 7 1,4 1-1,4 0-147,4-1 1,8 2-42,6-2 1,10-2-237,-2 2 1,10-2 0,-1 3 0,2-2-430,-2 2 0,3-2 734,-2 0 0,-11-5 0,4-2 0,3 1 0,-1 0 0</inkml:trace>
  <inkml:trace contextRef="#ctx0" brushRef="#br0">6271 3215 8091,'0'-14'343,"0"1"1,-4-4 535,-1-1 1,1 0 689,4 5-587,-6 0 1,3 1 75,-6 4-673,6 2 0,-3 7 0,6 4-252,0 3 1,0 6-99,0 3 1,0 5-94,0 9 0,0-2-103,0 6 1,0-4 40,0 4-682,0-6 0,0 8 0,0-5-1553,0 2 1836,0-11 1,0 8 0,0-9-780,0 3 989,0-5 1,0-1 0,0-5-877,0-1 1185,0-6 0,-17-54 0,-5-19 0</inkml:trace>
  <inkml:trace contextRef="#ctx0" brushRef="#br0">6152 3320 8091,'-4'-22'0,"0"0"0,-5 4 264,4-4 1,-3 2 426,3-2 1,1-1-213,4 5 0,0 0 3,0 5 0,6 0-223,3 0 0,8 1-14,5 3 1,4-1-132,5 6 1,4-1 130,9 5 1,-1 0-217,5 0 1,-7 2-67,-2 2 0,-1 8-90,-7 6 1,-7 5 22,-11-1 1,-6 3-68,-7 1 0,-1 2 93,-4 3 0,-8 1 29,-9 3 0,-3 3-156,-1-3 1,-6 3 30,-3 2 0,-3-5-159,-2 0 1,0-6-99,1 2 0,5-7-41,4-3 1,3-6-585,5-2-107,3-5 1163,12-8 0,54-41 0,-14 15 0,0 0 0</inkml:trace>
  <inkml:trace contextRef="#ctx0" brushRef="#br0">6666 3438 8091,'-7'0'-238,"-3"6"475,5 3 0,-1-2 756,2 2 0,3 0-630,-4 4 1,4 0-59,1 1 1,0-1-288,0 0 0,0 0 82,0 0 1,6-5-330,2-4 209,10-3 0,-2-1 1,4 0 325,-1 0-354,5-11 0,-8 2 1,5-10-169,-2 0 1,2-2 0,-3-4 0,-3 2 548,-5 1 0,0 6 95,-5-2 0,3 4 167,-3 1 373,-1-1-212,-4 1-791,-6 6 1,0 8 13,-2 13 1,-3 2-6,7 10 0,-2-1 93,2 10 1,2 0-156,-2 5 1,2 2-49,2 6 0,0-4 124,0 9 1,0 1-113,0 3 0,0 0 165,0-4 0,0-8 111,0-5 1,0-6-95,0-8 1,0-5 52,0-4-93,0-2 0,0-8-118,0-1 1,-1-15-392,-3 0 0,1-5 348,-6 5 1,0-3-999,-4-1 0,0 0 158,0 0 0,5-2-842,4-3 1825,2 4 0,18-26 0,9-9 0,1-2 0,0 1 0</inkml:trace>
  <inkml:trace contextRef="#ctx0" brushRef="#br0">7246 3504 8091,'0'-13'0,"0"0"340,0 0 1,0 0-324,0-1 0,0 6-210,0-1 0,1 6 416,4-1 0,3 2 706,10 2 0,-2 0-824,6 0 1,2 2-106,6 2 0,8 2 0,5 1 0,6 3 0,0 1 0</inkml:trace>
  <inkml:trace contextRef="#ctx0" brushRef="#br0">7799 3175 8091,'6'-19'0,"-5"3"0,4-6 0,1 6 0,-2-2 343,6 9 0,-2 4 0,5 5 518,0 0-660,6 0 0,-4 5 0,2 4-1,-2 3-157,-2 7 1,-6 0 0,-2 4-77,-4-1 14,-1 6 1,-1 1 0,-5 7 0,-6-1-1,-5-2 24,-4-2 1,4-3-135,-5-2 1,6 1 94,-2-1 740,3-5 1,2-7 664,0-5-1311,6-6 1,2 3-20,10-6 1,3-5-62,10 1 0,-2-2-260,6 2 0,0 2-592,4-2 0,7 1 362,2-1 510,-3 2 0,10-15 0,7-7 0,0 2 0,1 0 0</inkml:trace>
  <inkml:trace contextRef="#ctx0" brushRef="#br0">8458 3188 8091,'-6'-13'626,"-3"0"0,2 1-273,-2 3 0,2-2 219,-2 2 204,3 3-23,0 0 0,5 12-398,-4 3 1,3 8-111,-3 5 1,4 5-275,-4 3 1,4 0 93,1 5 1,-5-2-405,1 3 0,0 0 111,4-5 0,0 1-90,0-1 0,0-8 20,0 4 1,-5-10-270,1 1 54,-1-9 333,5-4 1,0-6 338,0-3 1,0-4-71,0-5 0,-1-7 35,-3-7 0,2-1-51,-2-7 1,2 0-33,2-4 0,2-5 0,2 0 1,-1-5 8,6 6 1,-5-7-31,5 1 1,-2 6-44,2 3 0,3 2 496,-3 7 1,2 5-142,3 4 0,-1 12-283,0 1 0,0 6 44,0 3 1,5 0 1,-1 0 1,1 4-40,-5 1 0,0 9-39,0 0 0,-1 3-83,-3 1 1,-3-2 45,-6 6 0,-6 0-74,-3 4 0,-8 0 80,-5 1 1,-3-1-387,-2 0 1,1-4 87,0 0 0,-1-4-69,1 4 0,1-6-137,3 2 0,3-4-345,6-1 0,1-4 863,3 0 0,33-12 0,12 2 0</inkml:trace>
  <inkml:trace contextRef="#ctx0" brushRef="#br0">8827 3228 8069,'0'-21'680,"0"2"1064,0 6-1291,0 0 0,6 6-210,2 2 1,4 4-743,1 1 1,5 0 407,-1 0 0,7 1-1755,-2 4 1846,3 2 0,19 29 0,4 7 0</inkml:trace>
  <inkml:trace contextRef="#ctx0" brushRef="#br0">8814 3465 8069,'-14'-7'48,"1"2"1,6 2 60,3-1 709,2 2-612,2-4 0,12 6-708,5 0 1,8 0 164,6 0 0,8 0-587,10 0 924,8 0 0,4-12 0,8-5 0,-18 5 0,1 0 0,-1 0 0</inkml:trace>
  <inkml:trace contextRef="#ctx0" brushRef="#br0">9736 3188 8069,'-8'0'197,"-3"0"130,2 0 1,-3 2-127,-1 2 1,0 5 166,0 8-237,-6 4 0,3 5 0,-5 1 4,2-1 0,2 0 1,5 1-1,3-1 68,5 0 1,4-1-34,4-3 0,5-7 76,8-6-120,4-6 0,7 2 0,2-5 173,6 0-154,-4-5 0,4-7 0,-3-7 0,-1-3 0,0-5 447,-3-2 1,-2-7-318,-5 0 1,-3 0-41,-6 1 0,-6-2 168,-3 6 1,-8 2-234,-5 7 0,-8 2-246,-5 2 0,-3 9-267,-1 1 1,-7 5-716,-2 3 0,-3 5-724,-1 4 1,1 4 1781,2 5 0,-2 26 0,5 12 0</inkml:trace>
  <inkml:trace contextRef="#ctx0" brushRef="#br0">1989 5546 7993,'0'-19'0,"0"5"-40,0-4 0,0-1 0,0 2 0,0 0 834,0 3-631,-6 1 0,4 1 1,-7 2-1,-1 2 0,-2 2 1,-3 4-1,-1 2 211,-2 4 1,-6 5-331,-3 8 57,1 4 1,-6 7 0,5 2 38,1 5-99,0 4 1,-1 2 0,2 1-117,3 2 0,5 0 0,8-3 1,5 1-138,2 2 0,5-6 115,6-7 0,6-5-40,11-4 1,6-7 0,3-8-1,3-1 32,2-3 0,4-6-48,0-1 1,0-8 86,-5-1 1,-4-2 69,0-7 1,-5 5-18,0-5 0,-6 1 6,-2-1 1,-8-1 49,0 5 251,-7 1-38,-7 4 1,-2 5-45,-2 4 0,-3 4-153,-6 4 0,-1 8 14,1 5 0,0 2-31,0-1 0,4-2-2,0 6 1,6-4-12,-1 4 0,3-6-37,1 1 1,1-4-25,3-4 0,5 2-32,9-7 1,-2 0 75,6-4 0,0-1-77,4-4 1,0-2 68,1-6 1,-2 0-21,-3 0 0,0-5 68,-9 0 1,3-1 125,-7 2 0,-3 2-63,-2-2 0,2 2 160,-2 2 0,1 4 96,-5 0 0,-2 6 188,-2-1-741,2 3 0,-8 6 140,6 4 0,-2 4 37,1 5 0,4 2-20,-4 7 1,4 5-87,1 3 1,0 5-6,0 3 1,1 3-50,4 2 0,-2 5 25,6 0 0,-6-2 35,1 2 124,-3-1 1,-1-12-1,0 1-21,0-5 0,0-12 67,0-2 1,-1-8 22,-3-5 1,1-3 196,-6-6 0,0 0-49,-4 0 1,0-6 143,-1-3 0,-3-2-109,-1-3 1,-4 1-114,5 0 1,-1-4-220,5-1 1,0 0 145,0 5 0,1-4-287,3-1 1,-1 1-281,6 3 0,-1 1-510,5 0 0,6 0 134,3 0 0,4-5 858,5 1 0,19-4 0,11 1 0,5-2 0,0 1 0</inkml:trace>
  <inkml:trace contextRef="#ctx0" brushRef="#br0">2951 5533 8016,'0'-26'468,"-4"4"58,-1 0 1,1 6 500,4-2 708,-6 9-1631,5 4 0,-5 10 11,6 4-56,0 9 1,-5 8 0,1 9-47,1 3-25,2 2 0,1 1 1,0 1-1,0 2 1,0 0-621,0 2 0,0-7 188,0 1 0,1-1-351,3-4 1,-1-3-221,6-1 0,-5-4 1015,5-6 0,-12-42 0,2-18 0</inkml:trace>
  <inkml:trace contextRef="#ctx0" brushRef="#br0">2753 5915 8042,'-7'-6'0,"-5"3"532,4-5-335,2-1 1,0-4-146,6 0 1,1 4-22,4 0-37,2 6 0,14-7 0,5 4-517,8-1 354,4 4 0,6-8 1,1 6-531,2-3 699,7 5 0,-6-7 0,5-3 0,5 2 0,1 0 0</inkml:trace>
  <inkml:trace contextRef="#ctx0" brushRef="#br0">3649 5494 8059,'-6'-19'413,"-1"4"515,-6-3-390,0 4 1,4 6 1400,0 4-1668,6 3-194,-3 1 0,6 10 0,0 5 407,0 4-323,0 2 1,0 10 0,2 1-761,2 2 311,-2-5 0,5 5 1,-4-3-1285,1 4 1237,7-3 0,-10 0 0,3-5-1669,-2-1 1495,-2-5 0,4 2 509,1-5 0,-7-18 0,-5-9 0</inkml:trace>
  <inkml:trace contextRef="#ctx0" brushRef="#br0">3557 5586 8059,'-6'-25'0,"0"3"206,-2-9 1,-3 5-139,7 4 1,0-1 754,4 5 1,5 0-313,4 5 1,10 4-258,8 1 1,0 5-66,8-2 0,2 4-110,7 1 1,0 1 115,9 4 0,-9 4-10,4 8 0,-9-1-100,-8 6 0,-2 2 45,-11 6 1,-6-2-267,-8 3 1,-8 1-91,-5-1 1,-13 5-56,-4 0 1,-10-4 13,1-1 0,-3-4-120,-1 0 0,-1-5-24,1 0 0,5-6 88,3 1 1,5-6-441,4-3 1,3-5-68,6 2 830,5-4 0,38-30 0,14-8 0</inkml:trace>
  <inkml:trace contextRef="#ctx0" brushRef="#br0">4084 5744 9540,'-7'6'1705,"1"1"0,6 6-1736,0 1 0,0-6 89,0 1 1,6-5-210,2 5 0,4-6 9,1 2 0,1-4-70,-1-1 147,6 0 1,-5-6 0,4-3 0,-2-2-1,0-2-28,2-1 212,-1 1 846,-4 0-498,1 0-270,-7 5 0,-1 4 0,-6 10-195,0 7 0,0 6 67,0 8 1,-2 5-247,-2 3 171,2 3 1,-5 7-1,4 5 20,-1 6 0,-5-1 0,5 5 0,-1-1 53,-1-4 0,5-8 273,-3-7 0,2-8 285,2-10-354,0-3 100,0-12-51,0-1 0,-1-16 1,-4-3-191,-4-2 1,-2 1-1119,-2 0 0,-1 1 500,1 0 1,0 0-1010,0 0 1,0-5 266,0 1 0,5-3 1230,4 3 0,17-14 0,8-5 0,0-7 0,1 1 0</inkml:trace>
  <inkml:trace contextRef="#ctx0" brushRef="#br0">4743 5625 8059,'0'-13'0,"0"-4"0,0-1 0,1 1 216,4 3 0,2 6-176,6-1 1,6 6-265,3-2 0,3 4 11,1 1 213,1 0 0,17 23 0,4 7 0</inkml:trace>
  <inkml:trace contextRef="#ctx0" brushRef="#br0">4730 5889 8059,'-14'-4'0,"1"-1"0,0-1 1365,0 2-619,0 2-225,5-3 0,4 5-527,8 0 1,11 0 0,11 0 0,8 0-1423,4 0 1428,7 0 0,10-13 0,8-4 0,7-1 0,0 0 0</inkml:trace>
  <inkml:trace contextRef="#ctx0" brushRef="#br0">6100 5415 8030,'0'-19'66,"0"-3"1,0-3 0,1-2 0,5 3 388,7 2 0,2 3 1,5 5-1,1 1 385,-1 0 0,1 6-643,1 2-38,-3 4 1,-6 8 0,0 5-10,0 4 1,-5 9 0,-4 0 0,-3 4-468,-1 0 1,-10 5 187,-3 1 0,-9-1-74,0 1 0,-1-6-73,1 2 278,-3 3 0,6-7 1,-5 3-1,4-7 1025,1-5-733,1-4-188,11-6 1,4-3 0,12-6 0,8-2-153,7-1 1,4-5 9,2 5 0,0-5-941,5 4 0,0-3 103,4 3 213,1-5 0,-2 8 661,-3-2 0,8-9 0,5-5 0,2 0 0,-1 0 0</inkml:trace>
  <inkml:trace contextRef="#ctx0" brushRef="#br0">6864 5362 8030,'0'-19'0,"-5"4"108,1-2 1,-2 2 37,2 2 1,2 4 1157,-2 0 1,1 6-559,-1-1 0,2 8-563,-2 5 0,1 9 18,-2 4 0,2 4-181,-5 5 0,5-2 32,-2 6 1,4 0-87,1 5 1,-4-2-38,-1-3 0,1 2-313,4-7 1,0 1 13,0-5 0,0-1-220,0-3 0,4-7-388,1-6 604,-1-6 1,-4 1 300,0-8 1,0-5-23,0-9 1,0-8 191,0-9 1,1-3-73,4-2 1,-4-5 134,4-3 1,0-5-101,0-4 1,1 3 74,-2-3 0,-2 4 197,2 5 0,-1 2-123,1 7 0,-1 11 34,6 6 0,-5 7-97,5 6 0,4 4-38,5 5 0,5 1 43,-1 3 0,3 4-19,2 5 0,-1 0-17,0 0 0,-5 5-59,-4-1 1,-4 7-300,-4-2 1,-3 0 110,-6 4 1,-12-4-87,-5 4 0,-8 1-75,-6-5 0,-2 3-214,-7 1 0,0-1-60,1-3 0,1 1 567,3-5 0,-15-1 0,2-4 0</inkml:trace>
  <inkml:trace contextRef="#ctx0" brushRef="#br0">1041 7746 7977,'-9'0'160,"0"0"0,0-1 0,1-2 667,-1-1 0,6-2-523,-1 1 0,4 4-183,4-3 0,9 1 1,11 0-1,5-3 41,6-1 0,7 4-245,2-2 1,6-1-433,-2 2 1,-1 0 285,2 4 1,-11 0-193,1 0 0,-8 1 10,0 3-22,-9-2 1,-9 11 432,-9 0 0,-43 18 0,-13 10 0</inkml:trace>
  <inkml:trace contextRef="#ctx0" brushRef="#br0">1028 7878 8053,'-6'-13'142,"3"0"-71,-6 0 0,6 0-109,-1-1 0,8 3 27,5 2 0,8-1 269,5 5 0,3-1-66,2 2 0,-1 3 87,0-4-198,7 4 0,-7 2 0,2 4-396,-5 3 269,-7 4 1,2 7-1,-9 3 1,-5 3-1,-4 3-250,-4 2 0,-5 0 8,-9 5 1,-4 0 81,-8 4 0,-4 1 70,-6 0 0,1-2 182,-1-3 0,1-3 77,-1-6 0,2-1 828,3-3-298,3-3-135,11-12 1,10-1-230,11-6 1,7-4-85,11 0 1,3-2-160,10 1 1,3 2 176,5-5 1,-1 3-416,-2-4 1,2 6 5,-3-1 1,3-2-72,1 2 0,-1-1-79,-2 5 0,-6 0-282,-8 0 0,3 0-789,-3 0 1407,-3 0 0,-6 0 0,-7 0 0</inkml:trace>
  <inkml:trace contextRef="#ctx0" brushRef="#br0">2002 7865 7980,'0'-13'76,"-1"0"0,-2 0 0,-1-1 566,1 1 0,0 6-354,-2 2 0,4 5-68,-3 5-159,2 2 1,-2 12-1,-1 3 1,1 3 0,0 1 30,-1 1 1,1-1-21,4 0 0,-5 5-55,1 0 1,0-5 143,4-4-252,-6-6 0,4 3 1,-2-5 185,2-1 116,2-6 0,0-7-160,0-9 1,2-8-1,1-5 1,3-5-75,1-3 0,0-8-30,2-6 0,3 0 150,-3 4-107,-4 1 0,7 1 1,-5 3-1,2 5 1,-1 7 68,-3 5-196,0 4 0,-1 12 103,1 7 1,3 11 91,-3 6 0,1 8-57,-2 5 1,-1 5-4,6 4 1,-5-8-39,5 4 1,-6-5-12,1 0 1,4-3-27,0-5 1,0-2 53,0-3 0,-3-9 189,4-9 0,-1-2-113,6-2 1,-1-3 192,0-6 1,6-7-38,3-15 1,-2-3-109,2-5 1,-4-2-57,4-3 1,-6 2 9,2-7 1,1 5 62,-2-4 1,-1 11-13,-7 2 0,1 8-222,-5 5 0,-1 7-178,-4 6 416,0 6-108,6 15 0,-5 0-4,4 14 0,-2-3-6,1 4 0,-1 1-19,6 2 1,-6 0-22,1 5 0,2-2-127,-2 3 1,2-3-285,-1-2 0,-4-3 165,3 2 0,2-2-369,-1-1 0,5-7 122,-1-2 1,2-2-449,3 1 977,-1-8 0,41-15 0,10-16 0</inkml:trace>
  <inkml:trace contextRef="#ctx0" brushRef="#br0">2925 8247 7997,'0'-13'416,"0"0"-106,0 0 0,0 4 669,0 0-616,6 0-526,-5-4-60,5 0 251,-6 0 1,0 4 187,0 0-139,0 6 0,-6-3 0,-3 6 1,-2 2-1,-4 2 306,-3 5 0,-2 4-273,-7 5 0,6 4 0,-1 7 0,-2 3 91,-1 2 0,5-3-244,2 4 0,5-6 130,4 2-93,3-9 1,6 1 0,0-5-186,0-2 147,6-7 1,7 1 0,9-6-254,3-1-80,7-1 0,2-8 0,7-3-162,3-3-1065,-3-1 1604,4 0 0,-11-9 0,1-4 0,3-3 0,0 0 0</inkml:trace>
  <inkml:trace contextRef="#ctx0" brushRef="#br0">3531 7746 8046,'-8'-8'199,"4"-1"0,4 2 96,4-2 0,5 3-123,9 6-313,2 0 0,5 0 1,0 0-1,0 0 0,3 0-932,0 0 1073,-1 0 0,17 6 0,5 1 0</inkml:trace>
  <inkml:trace contextRef="#ctx0" brushRef="#br0">3504 7944 8046,'-20'0'492,"2"0"0,4 0 0,0 0-986,1 0 388,6 0 1,7 0 227,9 0 0,4 0 0,5 0 0,5 0-215,6 0 0,5-4-198,5-1 1,1-1 290,-1 2 0,24-3 0,6-6 0</inkml:trace>
  <inkml:trace contextRef="#ctx0" brushRef="#br0">14426 6192 8054,'-9'0'-85,"0"0"0,0-2 0,1 0 174,-1-3 0,5 1 0,-5 4 578,-2 0-448,6 0-18,-1 0-205,0 0 3,4 0 0,-2 0-47,8 0 1,5 0 35,9 0 1,2 0-31,7 0 0,5 0 0,4-2 0,7-1 35,5-1 1,6-6-3,8 1 1,7 2-873,-28 2 1,1 1 873,-2 2 1,1 1 0,4-2 0,2 0 0,-2 3-1,1 0 1,2 0 0,0 0 0,2 0 0,0-1-7,1-2 1,0 1-1,0 1 1,1 1-205,-2-2 1,1-1 0,1 2-1,0 1 222,-2 0 0,1 0 0,2 0 0,0 0-7,4 0 1,1 0 0,-4-1-1,0 0 0,3-1 1,0 0 0,-2 1 0,0 1 1,0-3 0,0 1 0,1 1 1,2 1-251,3 0 0,1 0 0,-3-1 0,0 0 192,1-1 1,-1 0 0,0 1 0,-1 0 20,-3-1 0,0 0 0,3 1 1,1 1-75,1 0 0,-1 0 0,-5-1 0,0 0 81,1-1 0,0 0 1,-3 1-1,0 0-183,0-1 0,1 0 0,0 1 0,-1 0 207,2 2 0,-2-2 1,-5-1-1,-2 0 214,-3 0 1,-1 0 0,-1-1-1,-1 1-140,32 2 0,3 0-104,-3 0 0,-4-1 156,-10-4 1,-1 4 407,-12-4 1,0 0-433,-5 0 1,-11-4 1279,-6 5-1139,-6-6 1,-4 7 517,-4-6 0,-3 6-661,-10-1 1,2-2 164,-5 2 0,-5-5-148,-5 4 1,-4-3-467,4 3 0,-4 1-6,5 4 0,-5 0-168,4 0 0,-4 0 160,5 0 0,-1 0-5,5 0 0,0 0 374,0 0 0,5 6 0,3 1 0</inkml:trace>
  <inkml:trace contextRef="#ctx0" brushRef="#br0">18549 5902 8054,'-5'-13'0,"2"0"0,-6 0 0,4 1 296,-3 3 0,3-1 164,-4 5 304,7-5-420,-4 9-319,6-5 1,6 7 130,2 4 0,4 1-124,1 2 1,6 4 112,3-3 0,3 4-90,1 5 0,1-4-99,-1 4 0,0-2 0,1 1 0,-2 0-40,-3 5 0,-3-2-96,-6 2 1,-6 3-208,-2-3 1,-13 3-47,-9 1 0,-13 0-209,-18 1 0,-6 1 642,-12 2 0,16-16 0,-10-1 0,-1 0 0,-5 2 0,0 1 0,0 0 0</inkml:trace>
  <inkml:trace contextRef="#ctx0" brushRef="#br0">14900 5981 8090,'0'-19'0,"0"0"0,0-3 0,0 5-7,-12 8 0,2 6 0,-13 10 0,-7 9 0,-8 6-52,-8 6 1,-1 6 0,-2-2-1,0 0 85,-3 0 1,0 5-23,-1-2 1,11-3 152,2-1 1,9-3-94,1-2 0,8-5 154,4-4 0,12-4-79,11-4 1,8-3 19,13-6 1,8-1 285,5-4-373,1 4 1,11-10-1,-3 7 1,2 1 0,-2 2-418,-4 1 1,-4 0-205,-5 0 1,3 6 548,-3 2 0,-5 15 0,2 7 0,2 2 0,0 0 0</inkml:trace>
  <inkml:trace contextRef="#ctx0" brushRef="#br0">16824 6956 8090,'0'-20'-73,"1"-5"1,3 4 0,5-1-1131,3 0 1410,1 0 0,5 2 0,1 2 0,0 4 0,1 0 0,1 1 0,1 2 1165,-2 2 1,-1 3-1057,-6 6 0,-4 0-119,0 0 1,-6 6-410,1 3 1,-4 8 148,-4 5 33,-9 3 0,-3 1 1,-6 1-1,-2-1 1,-1 0-120,-1 1 1,0 0 159,-1 4 1,5-7 66,0 2 1,6-7-1,-1 2 1,3-2 288,6-3 0,-3-6-204,7-1 0,1-6 0,8 1-119,8-3 1,7-1 0,8-1-1,3-2 1,4-3-293,3-1 1,-3 2-130,0-3 0,-1 5-385,1-2 1,-1 2-445,-4-1 0,-2 3 1206,3-4 0,14-31 0,4-8 0</inkml:trace>
  <inkml:trace contextRef="#ctx0" brushRef="#br0">17430 6785 8093,'-2'-15'47,"-2"-2"1,1 2 95,-6-3 0,6 8 243,-1 1 1,1 6 590,-2-1 1,4 4-617,-3 4 1,2 4-255,2 5 0,-1 6-94,-4 3 0,4 3 139,-4 1 1,-1 0-219,2 1 1,0-1 36,4 0 1,0 1 44,0-1 1,0-4-68,0 0 1,0-10-214,0 1 371,0-3 73,0-2 0,1-8-250,4-9 0,2-4 79,6-5 1,0 2-103,0-6 1,2 4 61,3-4 0,-4 6-18,4-1 0,-4 7 33,0 1 1,-1 6-19,0-2 0,2 4 150,2 1 0,-7 6-139,4 3 0,-10 8 66,0 5 0,-2 3-19,-2 1 1,0 1 21,0-1 0,-7-1 29,-7-3 1,-5 1-1,-7-5 0,0-2-59,-1-7 0,1 1-6,0-6 0,-1 1-89,1-5 0,1-2-417,3-2-1346,3-3 1009,12-7 833,1 7 0,32-12 0,18-3 0,0 0 0,0 0 0</inkml:trace>
  <inkml:trace contextRef="#ctx0" brushRef="#br0">19920 6429 8146,'0'-9'-409,"0"0"-326,0-1 832,0 4 1,1-5 0,3 3 0,7 1-1,5 1 238,6 0 1,7 5-106,2-4-168,11 4 1,-1 0-1,13-2-43,3-2 1,3 1 0,9 4 0,6 0-84,-34 0 1,1 0 0,1 0-1,-1 0-298,2 0 1,0 0-1,0 0 1,1 0 301,3 0 1,1 0-1,-2-1 1,0 0-1,0 0 1,1-1 0,-4 0-1,0-1 23,-4-1 1,-1 0 0,32 0-134,-9-5 1,-4 5 214,-5-5 1,-6 5 0,-3-5 0,-5-2 393,-4 0 0,-1-2-132,-3-1 1,-5 6 85,1-1 1,-3 2 161,-6-2 194,5-3 1,-8 6-350,3-3-281,-4-2 0,-1 8 0,1-5 177,-1 3-291,-6 0-178,5-1 87,-5 5 1,0-6-375,-2 2-131,-4 4 219,-1-5 1,-1 6 19,-4 0 1,3 4-124,-7 1 0,0 3 30,-4-3 1,0 5 444,-1-1 0,-28 3 0,-8 1 0</inkml:trace>
  <inkml:trace contextRef="#ctx0" brushRef="#br0">21843 6060 8146,'0'-14'93,"0"-4"1,0 3 218,0-2 1,0 7-47,0 1 1,6 4 257,3-3 1,-2 5-286,2-2 1,-1 4-68,6 1 1,-1 6-132,0 2 0,0 6 104,0 3 1,1-1-108,-1 6 0,-5 0-2,1 5 1,-6-1-207,2 0 0,-4 1 19,-1-1 1,-6 0-132,-3 1 0,-4-1-436,-4 0 0,-8-1 308,-6-3 1,-10 3 409,2-3 0,-26-6 0,-12-1 0,22-4 0,0 0 0,1 0 0</inkml:trace>
  <inkml:trace contextRef="#ctx0" brushRef="#br0">20064 6258 8146,'0'-13'0,"-4"-1"0,0 1 0,-1 2 354,-1 2 0,3 3 125,-5 6-505,-1 6 1,-6 3 0,-2 8 0,-4 5 0,-1 3 180,0 1-108,0 1 0,2-1 0,2 0 124,4 1-193,0-1 1,7-4-1,3-2 17,2 0 1,8-3 0,4-5 0,8-2-86,8-1 0,4-6-118,9 1 1,-2-2 21,7-2 0,-3-5 0,-2 1 186,1 1 0,-2-3 0,4-1 0,4-1 0,-1 1 0</inkml:trace>
  <inkml:trace contextRef="#ctx0" brushRef="#br0">21197 6930 8151,'-4'-21'26,"-2"4"0,0 2 0,0 2 0,4 0 638,0-1 1,2 1 821,0 0-1146,0 6 1,0 8-123,0 12 1,0 6-308,0 8 1,0 1 143,0 2 0,0 4 21,0 6 1,0-5-190,0 0 1,-1 0-244,-4 4 285,4-5 1,-5-2-1,6-7 10,0-3 0,-5 2 0,1-7-220,1-1 101,2-7 145,1-3 244,6-18-210,1 3 1,6-14 0,0 4 7,0-2-4,6 5 1,-2-4 0,3 4 10,-1-2-1,4 6 1,-8 1 0,4 3 46,0 1 4,-4 1 0,4 6 1,-6 0-4,0 0 1,0 6-59,1 3 0,-3 4 51,-2 5-98,-3-4 0,-6 7 0,0-5 49,0 1 0,-2 1-21,-2-5 1,-5 0 24,-8 1 90,2-1 0,-11-6 0,1-3-33,-4-2 0,-2-2-41,4 0 0,1 0-12,0 0-97,5 0 1,-2 0 0,4 0-549,-2 0 0,5 0 307,-1 0 325,2 0 0,8 17 0,1 5 0</inkml:trace>
  <inkml:trace contextRef="#ctx0" brushRef="#br0">5283 7509 8013,'-2'-13'-17,"-1"0"1,-1 0 0,1 0 0,2-1 1345,1 1-590,-6 0 0,4 4-353,-2 1 1,3 12-261,1 5 0,0 4 109,0 9 1,4 1-230,0 8 1,1-3 51,-5 3-144,0 2 0,1-5 0,2 3 0,1-3 0,-1-2-138,-1 0 0,-2 1 78,0-1 1,0-6-219,0-2 0,0-3 0,0-2-164,0 0 1,0-4-237,0 0 277,-6-6 242,5-3 1,-10-3 0,5-6-248,-1-1 414,4-8 0,-4 2 0,3-5 0,-4 1 1,1-1 55,2-2 1,0-2 256,0-1 0,1-5-116,4 0 0,0-1 309,0 1 1,0 4-72,0-4 1,1 3 75,4 2 1,2 4-124,6 0 1,5 6-90,-1-2 0,7 8-26,-2 1 0,4 6 0,5-1 1,-3 2-155,2 2 1,-2 6 67,-2 3 1,-1 8-226,-3 5 0,-3 5 15,-5 3 1,-7 0 9,-3 5 1,-2-1 46,-2 1 1,-2 1-176,-2-5 0,1 0 93,-6-5 0,-4-5 22,-5-4 0,-1-2 205,2-2 1,1-1-78,-6-4 1,1-2-86,-1-6 1,-3 5 59,3-1 0,2 1-207,-2-5 1,2 0-69,-2 0 0,3 0-222,5 0 1,6 0-410,-1 0 907,6-6 0,50-8 0,19-6 0</inkml:trace>
  <inkml:trace contextRef="#ctx0" brushRef="#br0">5784 7641 8013,'4'-9'0,"0"1"18,7 5 50,-10-3 0,5 12 235,-6 2 1,0 4-165,0 1 1,0 5 57,0-1 0,1 1-148,4-5 1,-4 0-1,4 0 1,0 1-109,0-1 1,5-6 88,-1-2 0,3-4-139,1-1 1,0 0 38,0 0 1,0-7 26,0-6 1,-1-1 42,-3-3 0,3-2-5,-4 1 1,-2-4 121,-1 5 1,-4-1 196,-1 5 1,0 4 529,0 0-516,0 6 1,-1-1-183,-4 8 1,2 5-6,-5 9 0,5 2-4,-2 7 0,4 5 66,1 3 0,0 4-51,0 5 0,0 0-111,0 9 0,1-8-210,4 8 1,-4-5-179,3 1 0,2 0 169,-1-5 0,-1-7 142,-4-11 1,0-5 18,0-8 29,0-6 117,0-1 97,-6-6 1,-1-6-142,-6-2 1,0-4-29,-1-1 1,1-1-224,0 1 1,4 0 85,1 0 1,0 0-184,-1 0 1,4-2-220,5-3 1,0 4-263,0-4 0,0 4 93,0 0 0,1 1 651,3 0 0,45-18 0,15-4 0</inkml:trace>
  <inkml:trace contextRef="#ctx0" brushRef="#br0">6429 7272 8074,'0'-19'0,"0"3"122,0-6 0,0 5 0,0-4 1,0 2 668,0 3 0,6 6-221,3 1 0,2 6-52,3-1 1,-1 2-192,0 2 1,0 2-55,0 2 0,0 9-86,1 9 0,-1 9-162,0 4 20,-6 9 1,-1 3 0,-6 8-65,0 7 1,-3-1-1,-6 11 1,1-36-1,-1 1-265,-2 3 1,-2-1 0,-2 1 0,-2 1-375,0 3 1,-1 0-1,0-6 1,-2-2 268,1 0 1,-1-1 0,-21 25-347,-3-12 0,1-3 113,-5-5 0,5-12-156,0-6 328,2-6 450,-5-3 0,4-1 0,-7-1 0,0 2 0,-3 3 0</inkml:trace>
  <inkml:trace contextRef="#ctx0" brushRef="#br0">4954 7233 8074,'0'-27'-40,"-2"2"1,-2 3-264,-5 5 1,-3 2-64,-1 2 997,0 6 1,-5 1 0,-1 9 0,-1 6 0,-4 10 181,-1 8 0,1 13-480,2 8 0,-2 9-480,7 5 0,-1 5 161,11-30 0,1 1 0,2 0 1,1 0-685,0 6 1,1 0 540,3 0 1,3 0-1,1-1 1,4 0-1,3-1 1,3-1-1,1-1 1,3-2-1,1-3 1,2-1-436,1-4 0,2-3 0,28 15-259,4-11 1,0-7 822,9-3 0,3-7 0,-30-7 0,1 0 0,0 0 0,-1-2 0,1-1 0,-1 1 0</inkml:trace>
  <inkml:trace contextRef="#ctx0" brushRef="#br0">7443 7233 8074,'0'-15'-48,"0"-1"1,0-3-1,0 0 1,0 0 677,0 3 1,0 1 1089,0 2-1211,-5 6-353,-9 7 0,-2 8 1,-6 10 70,-1 4 0,-2 9 0,-1 4 1,-1 3 117,1 1 1,0 7-102,-1 2 0,7 3-451,2 2 1,5 0-37,4-1 1,3-3 0,6-2 0,3-2-322,6-3 1,6-7-72,11-4 0,2-3 295,3-2 1,2-5 0,7-4 0,1-3-748,3-6 1,0-2 1086,8-6 0,-2 0 0,7 0 0,0 0 0,5 0 0,5 0 0</inkml:trace>
  <inkml:trace contextRef="#ctx0" brushRef="#br0">7918 7378 8076,'0'-27'0,"0"1"0,0 0 204,0-1 0,6 1 0,2 1 0,4 3 0,3 6 842,2 6 0,-1-1-640,6 7 0,-6 0-325,2 4 0,-3 1-34,-2 3 1,-4 10-273,-1 8 235,-5 3 0,3 2 1,-7 4-95,-4 4 1,-6 3-1,-8 2 1,-2-1-205,-2 1 1,2-2-66,-1-3 0,0 2-111,-4-7 627,5 1 1,2-10 0,6-4 0,0-4 1319,0-4-1243,0-3 1,5-12 254,4-3-700,8-2 200,10-3 1,2 6 0,6-1-494,1-1 358,2 4 0,1 0 1,1 4-1212,-1-2 846,0 3 1,1-5-1,-1 6-1386,0 0 1506,1 0 1,1-5 384,2 1 0,33-36 0,-25 18 0,0 1 0</inkml:trace>
  <inkml:trace contextRef="#ctx0" brushRef="#br0">8576 7206 8076,'-1'-14'0,"-3"-4"0,2 2 659,-2-6 1,-2 6-178,1-2 0,1 8 75,4 1 0,-1 6 164,-4-1-605,4 3 0,-9 6 61,5 4 1,-4 10-135,5 8 1,-6 0 200,1 9 0,2-1 0,-2 4 0,4 1-670,-3-1 1,5 1 227,-2-1 1,4-5-53,1-3 0,0-5-50,0-4 284,0-3 1,1-7 35,4-3 1,-2-5-10,5-8 1,1-4 8,4-5 1,2-6 29,3-3 1,-4 2-92,4-2 0,-2 4 66,1-4 0,-2 6-48,3-2 0,-4 5 39,-1 4 0,1-1-11,-1 6 1,0-1-7,0 5 0,-1 3-1,-3 6 1,2 0-54,-2 8 1,-1 4 0,0 1 1,-5-2-155,2 2 0,-4-4 108,-1 4 1,-1-6 58,-4 2 0,2-4-42,-5-1 97,-1-5 0,-9 2 0,-1-6-147,-1-1 155,-2-1 0,-5-2 1,1 0-195,0 0 0,1 0-183,3 0 1,-2-2-428,7-2 0,-5 2 325,4-2 0,1-2 457,4 2 0,23-18 0,6 0 0</inkml:trace>
  <inkml:trace contextRef="#ctx0" brushRef="#br0">8945 7035 8076,'0'-19'0,"-1"-1"375,-4-7 1,4 5-115,-3 0 0,2 11 1259,2-3-502,6 10-653,1-2 1,7 12-106,-1 3 0,0 4 1,0 5 0,2 6-12,2 7 1,-2 7-3,2 2 0,-2 5-119,-2 8-45,-5 5 0,2 7 1,-6 5-1,-1-1-255,-13 4 0,-6-4 1,2-32-1,-3 0-279,0 2 0,-1-1 315,-1-5 1,0-1 0,-2 1 0,-2-1 0,-22 19-1638,-2-3 1450,-2-8 0,-8 1 323,0-6 0,5 5 0,3-10 0,-1 0 0,-1-3 0</inkml:trace>
  <inkml:trace contextRef="#ctx0" brushRef="#br0">7180 8998 7853,'-9'0'-33,"0"0"0,5-4 118,-5-1 1,5 1-1,-5 4 1,-1 0 595,-2 0 1,-1 0-330,0 0 1,4 1-20,0 4-178,6-4 0,-3 6-81,6-2 1,3-2 9,6 6 1,6-6 2,11 1 0,6-3-65,3-1 1,9-1 0,3-2 0,2-1-10,-1 1 0,-1-3-19,1 1 1,2-3 23,-6 3 1,-2 1 0,-7 4 0,-5 0-135,-7 0 0,-4 0 36,-6 0-137,-6 0 0,-2 0 151,-10 0 0,-2 0 53,-6 0 1,4 4-50,0 1 1,1-1-219,-6-4-54,1 6-365,0-5 374,0 5 325,6 0 0,18-16 0,11 1 0</inkml:trace>
  <inkml:trace contextRef="#ctx0" brushRef="#br0">8708 8787 7862,'-1'-13'29,"-2"0"0,-3 1 0,0 2 0,0 1 261,3-1 1,2-2 0,1-1 962,0 0-1052,0 0 1,1 1 0,4 2 0,3 2-172,4 3 1,7 0 4,3 5 1,3 0 71,1 0 1,-1 0-178,-3 0 1,3 7-68,-3 7 6,-3 5 1,-1 8 0,-10 4 0,-3 4 0,-5 3-99,-5 2 0,-3 5 180,-10 4 0,-2-4 67,-7-1 0,1-5 1,0-3-1,-1-7 93,1-6 0,5-4 982,4-6-324,8-5-415,-3-2 0,12-11 100,0 1-446,6-6 0,7 7 1,2-5 371,3 3-538,2-6 0,6 8 0,1-4-239,-1 1 327,0-4 1,1 8 0,-1-3-544,1-1 1,-1 4 13,0-2 0,-4 2-225,0 2 1,-4-1 122,4-3 701,-6 2 0,9-10 0,-5 5 0</inkml:trace>
  <inkml:trace contextRef="#ctx0" brushRef="#br0">9472 8721 7908,'-7'-13'394,"-5"0"385,3 0-621,-2 0 864,3 5-552,3 2-350,5 12 0,0 6 0,0 9 236,0 3-227,0 0 1,0 10 0,0-4-171,0 5 0,0-1 0,1 0 0,2-1-193,1 1 1,1-5 124,-5 2 1,4-7-146,1-3 0,-1-3 81,-4 4 1,0-10-112,0 1-3,0-9 11,0 2 369,0-18 0,0 2 12,0-12 1,-2 0-84,-2-4 0,3-5 1,-4 0 0,4-10 16,1 2 1,0-8-6,0 3 1,1-4 80,4 4 1,-2-4 184,5 4 1,1 4-90,4 5 1,0 7-3,1 2 1,-1 7-152,0 10 0,0 3-70,0 6 1,5 0 80,-1 0 1,1 6-17,-5 3 1,0 4-33,1 5 1,-3-2-38,-2 6 1,-3-5-162,-6 5 0,0-4 55,0 4 0,-6-5-30,-3 5 1,-4-6 80,-4 2 0,0-3-47,-5-2 1,2 0-27,-2 0 0,-1-4-160,5 0 0,-1-5 52,1 5 1,8-6-493,-3 1-705,9-2 1449,-2-2 0,35-12 0,8-3 0</inkml:trace>
  <inkml:trace contextRef="#ctx0" brushRef="#br0">9973 8537 7966,'-6'-13'0,"3"0"1,-4-1 0,1 1-230,3 0 1053,-4 0 1,5 0 700,-2 0 0,8 7-1311,5 6 1,3 7-167,1 11 1,0 2 104,0 6 0,0 7-288,1 2 91,-1 3 0,-4 7 0,-2 3 1,-1 5-1,-3 3-450,-2 1 1,-13 10-226,-5-1 0,-9 3 354,-10-3 0,-2-6 0,14-31 0,-3-1 0,0-1 0,-2-1-661,1-2 1,-2 0 1025,-32 15 0,16-21 0,-10-2 0,-1 0 0,-4 0 0,0 0 0,0 0 0</inkml:trace>
  <inkml:trace contextRef="#ctx0" brushRef="#br0">8524 8590 7966,'-13'-12'123,"-1"8"1,1-10-99,0 10 1,0-2 0,0 8 0,-2 3 0,-1 9 552,-2 6 0,-4 12-210,5 8 1,-2 2-46,1 11 0,4-2-440,-4 11 1,9 5 221,7-30 0,0 1-95,0 33 0,4 1 0,2-7-343,5-4 1,9-2-1,4-10 1,4-5-506,5-9 0,2-7 11,7-6 0,5-7 827,4-6 0,6-11 0,5 2 0,5-1 0,3-1 0</inkml:trace>
  <inkml:trace contextRef="#ctx0" brushRef="#br0">10684 8339 7967,'0'-19'0,"0"0"186,0-3 424,0 3 0,0 2 570,0-1 0,-6 8-922,-2 10 1,-10 7-43,-4 11 0,-3 8 20,-1 9 1,-5 11 119,0 6-351,-5 7 1,7 8 0,12-32 0,0 0-1,1 2 1,1 0 0,2 0 0,1 0-181,2 1 0,1-1 0,0 36-247,6-35 0,2-1 0,7 30 20,7-5 0,8-13 1,8-2-1,3-10-466,2-11 0,2-1 288,8-7 0,5-7 580,8-6 0,-5-8 0,7-2 0,1 3 0,0 0 0</inkml:trace>
  <inkml:trace contextRef="#ctx0" brushRef="#br0">11014 8642 7884,'0'-13'138,"0"-1"0,0-3 0,0 0 0,0 1 894,0 1 1,0 2 584,0 0-958,6 5-534,-5 3 1,9 12-1,-4 5 1,0 7 0,1 4 2,1 5 1,-5 7-155,1 0 1,-3 3-240,-1 2 1,5-5 39,-1 0 0,1-1-445,-5 1 143,0-3 1,0-6 0,1 1-645,3-1 0,-1-5 1171,6-4 0,41-67 0,-18 17 0,0-1 0</inkml:trace>
  <inkml:trace contextRef="#ctx0" brushRef="#br0">11422 8616 7895,'-9'-12'913,"1"3"-641,5 4-49,-9 5 0,6 1 30,-3 3 0,3-1-101,6 6 0,-4 0-166,0 4 0,-1 5 40,5-1 0,5 1-29,-1-5 46,6 0 1,-2 0-1,6 1 57,4-1-66,-4-6 0,7 5 0,-5-5-172,2 0 172,-1 5 1,1-6 0,-1 4 72,-1-1-88,-1 0 0,-3 0 1,-2-2-22,-1-1 1,-6 4-8,1-1 1,-2-2-32,-2 2 0,-11-5-130,-2 5 1,-9 0-122,0 4 1,2-4-345,-2 0 0,0-5-862,-5 5 1497,1-6 0,-18-9 0,-4-9 0</inkml:trace>
  <inkml:trace contextRef="#ctx0" brushRef="#br0">11475 8682 7895,'1'-13'0,"4"-1"0,-2 0-325,5-4 1,3 8 164,6-3 1,-1 3 259,6-4 1,0 3-238,5 2 1,3-1-329,1 5 465,0-5 0,30-3 0,9-8 0</inkml:trace>
  <inkml:trace contextRef="#ctx0" brushRef="#br0">12002 8194 7951,'0'-13'494,"-5"0"62,1 0 0,-2 0-186,2 0-266,2-1 1,-4 6 1152,6-1-845,6 6 1,-3-3-1,6 6 524,1 0-735,2 6 0,6 3 1,1 7-1,1 3 0,3 3 271,2 6 1,-3-1-209,0 8 1,-1 6-68,1 8 0,-3 3-1109,-6 6 800,-6-4 0,-1 15 0,-7-2-377,-4 5 67,-2-4 1,-12-2 0,-5-9-979,-5-2 1045,1-9 1,-10-2 0,5-9-1502,-1-4 31,-4-3 1825,4-2 0,-4-2 0,3-4 0,4-2 0,3-1 0</inkml:trace>
  <inkml:trace contextRef="#ctx0" brushRef="#br0">12963 8669 7933,'-4'-14'509,"0"1"493,1 0 0,1 4 0,4 2-761,2 1 0,5 2-282,9 4-143,-4-6 1,11 4 0,-3-2 0,3 3 0,1 1-755,1 0 1,0 0 614,4 0-582,-9 0 905,9 0 0,-22 11 0,2 4 0</inkml:trace>
  <inkml:trace contextRef="#ctx0" brushRef="#br0">12924 8853 7933,'-13'0'0,"4"0"64,0 0 259,6 0 151,-3 0 1,8 0-1,4 0-315,7 0 0,6 0-158,7 0 1,5 0-228,0 0 1,5 0 0,0-1 0,3-2-976,5-2 1201,-3-5 0,10-4 0,8-3 0,1-4 0,0 0 0</inkml:trace>
  <inkml:trace contextRef="#ctx0" brushRef="#br0">13965 8511 7933,'0'-8'0,"-2"-2"643,-2 6-257,2-1-131,-9 5 0,8 2 0,-6 4 0,-1 7 0,-3 7 335,-5 5 1,3 7-503,-2 3 1,4 3 0,2 1 0,4-1 33,1 1 0,3-8-234,8 4 0,3-6 100,10-2 1,4-7 0,9-4 0,4-6 34,3-5 1,1-5 23,1-5 0,-1-8 21,1-9 45,0-3 0,-13-7 1,-5-3 301,-6-3 0,-8-1 0,-4-1 0,-4 2 92,-4 3 0,-5-2-416,-9 6 0,-2 7 135,-6 6 0,-5 5-855,0 4 0,-4 3 164,4 6-622,-5 0 0,3 8 1,-2 3 1086,4 5 0,15 37 0,5 4 0</inkml:trace>
  <inkml:trace contextRef="#ctx0" brushRef="#br0">10882 8576 7873,'-7'0'-946,"-1"-4"992,4 0 1,1-1-1,-4 4 457,1-4 0,1 2 0,4-4 221,-3 1-519,2 2-81,-4-2 0,8 3 41,2-6-87,3 6 1,2-8-1,0 3 1,3 0-1,2 0 74,4 2 1,1-2-80,-1 3 0,-4-4-29,4 5 1,1-2 16,-2 2 1,1 2 0,-5-1 0,0 6-10,0 6 1,-4 4-33,0 5 0,-6-2 78,1 6-161,-2 0 1,-4 6 0,-1 1 72,-1 2-46,-6-1 0,2-3 1,-5-1-1,0-1 0,0-1 23,0-3 0,1-9 17,3 1 1,-1-7 120,6 3 304,-7-6-356,10 3 0,-5-8 101,6-2-146,0-3 0,1-5-9,4 3 0,2-3 58,6 4 0,2 2-8,3 1 1,-4 0-174,4 0 0,1 1 51,-2 4 0,5 0 55,-4 0 1,-1 6 22,-3 2 0,-1 6 9,0 3 1,-4-1-33,0 6 1,-7-1-2,3 1 1,-4 2-33,-1-2 0,-4-1 45,0 1 0,-7-6-53,2 2 0,-2-8 51,-2-1 1,-2-5-1,-3 5 1,2-6 40,-6 1 0,5-2 15,-5-2 0,4 0-43,-4 0 1,5-5 7,-5 1 0,6-5-177,-2 5 0,3-7 108,2 3 0,5 0-1525,-1-1 714,6 1 1,-2-5 846,10-1 0,27-6 0,13-2 0,6-3 0,-1 0 0</inkml:trace>
  <inkml:trace contextRef="#ctx0" brushRef="#br0">11633 8313 7954,'0'-13'-85,"0"-2"1,0-2 396,0 8 0,0-9 0,0 9 1,0-2 974,0-2 1,-2 5-470,-2 4-587,3 2 0,-5 4-159,6 2 1,0 9 51,0 9 0,-2 5-103,-2 3-10,2-2 0,-3 10 0,3-3 0,-1 4 0,-1 2-210,1 2 0,-3-6-7,2 3 0,-1-5 70,5 0 1,0-3-1,0-6 1,0-1 59,0-3 0,0-7 58,0-6 84,0-6-37,0 2 1,0-6-1,0-3 123,0-5 0,5-3 1,0-3-1,3-1-51,2-1 1,3-7-29,5 2 1,-2 2 12,6-2 1,-6 1-157,1-1 0,2 3 11,-1 6 1,4 2-100,-4 2 0,4-1 198,-5 5 0,5 1 28,-4 4 1,1 1-44,-2 4 1,-2 3 8,2 10 0,-3-2-12,-6 6 0,3-1 10,-7 0 1,5 4-61,-5-3 0,-1-1 23,-7 1 1,1-5-8,-6 5 1,-4-6 30,-5 2 0,-4-3-7,5-2 0,-8 0-8,-1 0 0,-1-4 2,-4 0 1,4-6-75,0 1 0,5 2 74,0-2 1,2 1-462,-2-5 0,-2 0-85,7 0 0,-1 0-284,5 0 1,1-2 432,4-2 0,0 1-178,4-6 569,3 0 0,12-21 0,11-6 0</inkml:trace>
  <inkml:trace contextRef="#ctx0" brushRef="#br0">11659 8300 7954,'-11'-21'35,"2"4"0,-2 6 123,7 3 316,-6 5 293,8-3 1,-3 12-393,5 3 1,-5 10-170,1 7 1,-5 2-200,5 7 59,-1 0 0,1 9 1,-2 1-82,-1 2 0,-1-3 0,0 3 0,2-2 2,0-2 0,4-2-87,-2-2 1,-2-7 21,2-5 1,-1-7 236,5-7-177,0-5 281,0-2-137,0-6 1,0-6 0,2-3 76,2-3-160,3-1 0,2-6 0,0-3 28,1-3-39,8-1 0,-3 0 0,4 1-255,0 3 130,-5-3 0,10 6 0,-5-3 7,1 4 0,-2 4 94,4 0 0,-5 7 35,5 3 0,0 2 19,4 2 1,-4 2-36,0 2 1,-4 8 17,4 5 0,-2 7 0,2-2 1,2-2 6,-7 2 1,-3-4-226,-6 4 0,-5-5 116,2 5 0,-4-6 48,-1 2 1,-1-3 9,-4-2 1,-8 0-3,-9 0 1,-4-1 29,-5-3 0,2 1 7,-6-6 1,-2 2 36,-7-2 1,3-2 162,-3 2 0,8 2-9,0-1 1,6-1-100,-5-4 0,7 0-299,1 0 0,7 1 87,7 4 0,4-4 193,0 4-33,6-4-76,3-1 0,43-6 0,14-1 0</inkml:trace>
  <inkml:trace contextRef="#ctx0" brushRef="#br0">20143 461 7934,'0'-13'-19,"0"-5"0,2 1 1,1-1-1,3 1 0,0-1 294,-1 2 1,4 0 0,-3 0 0,0-2 1449,0 2-1079,4 1-447,-9 8 0,7 1 0,-5 8 0,1 2 67,-1 5 1,-1 10 87,-2 7-307,-6 1 0,3 11 0,-5-2 0,1 5 0,0 5-167,-3 1 0,-1-9 31,2 1 1,-1-4-223,6 0 251,-6 3 0,8-10 0,-2 2 0,2-7-232,2-5 307,0-10 0,2-2 1,2-7-1,3-4 109,1-3 0,5-9-73,0 0 1,0-2-29,5 1-23,-3 4 1,-1-10 0,2 5 2,2-1 1,4 5 0,-3 0 0,0 5 16,0 0 0,4 4-16,-1 2 1,-3 2 104,-1 2 0,-4 6-158,0 3 1,-1 8-1,0 5 1,-6-1 36,-2 1 1,-4 0-7,-1 4 0,-1-1 23,-4-3 0,-2 1-12,-6-5 1,-5 0-22,1-5 0,-2-5 4,1 1 1,-1-4-103,-3 3 1,-1-5 15,5 2 0,-1-4-157,2-1 0,2 0-410,-3 0-613,4-6 780,1-1 0,5-6-431,4 0 941,2 0 0,33-10 0,14-3 0,3-2 0,0-1 0</inkml:trace>
  <inkml:trace contextRef="#ctx0" brushRef="#br0">21000 580 7963,'0'-14'0,"4"-3"878,1-1 210,5 1 1,-1 4-845,8-1 1,-2 7-518,2 3 1,-2 2-344,-2 2 0,0 0 318,1 0 1,-1 0-535,0 0 1,0 2 831,0 2 0,-23 21 0,-6 10 0</inkml:trace>
  <inkml:trace contextRef="#ctx0" brushRef="#br0">20947 738 7963,'-13'0'235,"0"0"1,0 4 877,-1 1-659,7-1 1,3-4 195,8 0 0,8 0-337,5 0 0,8 0-255,2 0 0,5 0-911,7 0 1,2-2 852,3-2 0,3-7 0,6-3 0,6-3 0,0-1 0</inkml:trace>
  <inkml:trace contextRef="#ctx0" brushRef="#br0">22067 566 8011,'-6'-19'42,"5"3"0,-5-4 0,1 1 0,1 3 0,1 1 636,2 2 1,1 0 668,0 0-1066,0 5 0,-2 4-303,-2 8 1,1-1 88,-6 6 1,2 1-83,-2 8 0,-3-4-6,3 4 0,-1-2 0,0 0 61,1 2 1,2-1-22,-2-4 1,2-4 31,2 0 1,4-5-1,-2 4 39,6-2 0,4-2-86,6-4 0,2 0-28,3 0 1,2 0 0,8 0 0,1 0 12,2 0 1,0 0 23,-5 0 1,-1 1-46,-3 4 1,3 2 0,-5 8 0,-1 2-48,-6 5 0,-1-1 13,-8 1 0,1 0 54,-5 4 0,-2 0-2,-2 1-18,-9-7 0,-8-1 1,-5-4-47,0 3-8,-1-4 1,-3 1 0,-3-8-200,0-1-60,3-2 1,-2 1 0,7-1-286,3-1-134,-3-7 1,11-1 763,-4-8 0,15-56 0,4 23 0,0 0 0</inkml:trace>
  <inkml:trace contextRef="#ctx0" brushRef="#br0">22054 474 8036,'0'-13'0,"0"0"0,0-2 0,0-2 0,6 2 364,2-2 1,6 6-229,3 2 1,-1 7-368,6-3 1,0 4-94,4 1 0,1 0-843,-1 0 1167,1 0 0,28 17 0,8 5 0</inkml:trace>
  <inkml:trace contextRef="#ctx0" brushRef="#br0">22699 566 8036,'-11'14'109,"2"-1"0,-1 1 156,5 4 0,-4-2 405,5 6 0,-5 0-285,5 4 1,-5-4-146,5 0 1,-5-4-117,4 4 1,1-6-120,4 2 10,0-10 85,0-2 1,6-7-183,3-4 0,7-3-32,1-10 0,5-4-130,-4-9 1,5 2 125,-1-6 0,-3 6-19,-1-2 0,-2 3 155,2 2 1,-8 5 158,3 4 0,-9 2-141,1 2-41,-4 5 1,-1 10 66,0 11 1,-1 6-37,-4 7 1,-2 2-15,-6 3 1,6-3-22,2 3 1,-1-4-126,2 0 0,-1-1 109,5 0 0,2-7-21,2-5 0,4-3 61,5-6 1,1-2-38,4-8 0,3-3 138,5-10 1,0-4-69,1-9 1,0 2 15,4-6 1,-5 0 25,1-5 1,-2 7 2,-8 2 0,1 7 108,-5 2 257,-6 12-447,-1-2 0,-6 20 76,0 5 1,0 6 13,0 7 1,-1 1 21,-4-1 1,4 0 37,-4 1 1,4-2-107,1-3 0,1 1-301,4-5 0,-2-1 24,6-4 0,4-1 75,4-3 1,7-3-288,-2-6 1,4-8 163,5-5 0,-3-2-571,2-6 0,3-1-18,-3-5 859,-5 1 0,0-12 0,-4-3 0</inkml:trace>
  <inkml:trace contextRef="#ctx0" brushRef="#br0">5204 10750 7936,'-6'-13'2,"3"0"1,-4 0 0,-1 0 0,1-1 2493,-3 1-2058,4 6 1,0 4 0,6 10-323,0 6 1,0 11-4,0 2 0,0 2-24,0 7 1,0 0-213,0 5 1,0-1-125,0 1 1,5-5-688,-1 0 587,0-6 0,-4 8 1,2-6-1,1-3 0,1-4-2001,-1-2 2348,-2-6 0,-1-20 0,0-12 0</inkml:trace>
  <inkml:trace contextRef="#ctx0" brushRef="#br0">5085 10842 7955,'-6'-13'149,"1"-4"37,-4-1 1,-1 1-112,5 3 121,1 1 1,5 4 0,5 1 37,7-3 0,2 6 1,8-1-1,4 1 17,2 1 1,8 0-157,-2 4 1,-2 1-7,2 3 1,-1 1-16,1 8 1,0-1-127,-8 10 0,2 0 98,-7 4 1,-4 2-219,-5 2 85,-6-2 1,-7 9 0,0-5 6,0 2 0,-7-5 26,-6 2 1,-7-5 80,-6-4 1,-5 1 2,1-5 0,-7 0-54,2-5 1,-2-2 14,2-2 1,2 3-177,2-3 0,4-3-759,1-2-701,6-3 845,6-1 800,13-5 0,61-38 0,-17 15 0,0-1 0</inkml:trace>
  <inkml:trace contextRef="#ctx0" brushRef="#br0">5573 11040 7770,'0'9'1032,"0"0"1,0-5-600,0 5 0,0 0-397,0 4 0,4-4 35,1-1 1,5 0-83,-1 0 1,2-2-27,2-6 0,1 0-88,-1 0 1,0-1 54,0-4 0,5-6-84,-1-7 1,1-4 142,-5 5 1,0-5 115,0 4 1,-4 1 363,0 3 1,-5 1 100,5 0-164,-6 6-126,3 1-188,-6 12 1,0 7-1,0 9 98,0 3 0,0 7-69,0 3 1,0 10 43,0 8 1,4 1-271,1 8 1,5-1-187,-1 5 1,-2 0 146,2 0 1,-6-3 65,1-6 0,2-3 85,-2-14 1,1-4-33,-5-10 88,0-5 69,0-8 1,-2-7 39,-2-6 0,1-6 235,-6-3 0,-4-2-80,-5-3 0,-1-3-184,2-1 1,2-4-229,-2 5 1,2-5-204,2 4 0,4-5-330,0 1 1,6-1 8,-1 1 1,4-3-511,4 3 1,4-3 351,5-2 1,7 1 766,7 0 0,24-11 0,12-5 0,-16 11 0,0 0 0,1 1 0</inkml:trace>
  <inkml:trace contextRef="#ctx0" brushRef="#br0">6613 10750 7963,'0'-13'-126,"0"-2"-62,0-2 0,0 2 771,0-2 175,0 2 0,-5 2-296,-4 0 1,2 5-67,-2 4 1,4 2-198,-3 2 0,-1 3 33,-4 6 0,-1 1-118,1 12 1,-1 6 16,-4 7 1,3 5-85,-2 4 0,2-3 35,2 3 1,1-2-245,4 2 1,2-3 49,6 3 0,0-5-117,0-3 0,7-4-33,6-6 1,2-4 19,7 0-95,0-12 1,6 2-1,1-12-542,2 0 0,5 0 36,-1 0 0,3-6 843,2-3 0,4-21 0,4-10 0,5-3 0,-1 0 0</inkml:trace>
  <inkml:trace contextRef="#ctx0" brushRef="#br0">7114 10711 7963,'-7'-13'395,"2"-1"0,0 6 0,0-1 1352,1 6-1242,4-3 1,0 7-265,0 4 1,0 4-97,0 8 0,0 4-142,0 5 0,1 2 220,4 3-252,-4-4 0,5 10 0,-6-5-887,0 2 698,0-5 0,1 8 1,2-7-1333,2 0 1018,-1-8 0,0 1 1,2-5-1313,2-2 1844,0-2 0,47-65 0,-23 18 0,0-1 0</inkml:trace>
  <inkml:trace contextRef="#ctx0" brushRef="#br0">7391 10869 7963,'-8'0'-557,"1"0"671,3 0 1,2 1 395,-2 4 1,2-2-58,2 5 0,0 1-141,0 4 1,6-1 146,3-3-368,-3 3 0,10-7 0,-3 6 1,3-4-1,2-1 134,-1-3 1,5-2-108,-4-1 1,0-6 9,-5-2 1,0-6-29,0-3 1,-4-4-274,0-5 0,-6 0 75,1-1 1,-8 2 145,-5 3 1,-4-1-156,-5 5 1,2 2-220,-6 8 1,1 2-233,-1 6 1,-1 0-452,6 0 1,-3 6 1008,3 2 0,8 22 0,-3 5 0</inkml:trace>
  <inkml:trace contextRef="#ctx0" brushRef="#br0">7812 10487 7963,'0'-13'0,"0"-1"868,0 1 983,0 0-1509,0 0 0,2 6 1,1 4 132,1 6 1,6 5-197,-1 10 1,3 2-1,1 7 1,-1 5-107,-3 3 0,1 5 59,-6 3 1,5 6-350,-5 8 0,-1-1-428,-7 5 0,-3 0-258,-7 5 0,-3-7 419,-1-6 0,-5-7-467,1-6 427,-3-1 424,-1-5 0,-36-19 0,-8-11 0</inkml:trace>
  <inkml:trace contextRef="#ctx0" brushRef="#br0">8893 10803 7965,'-5'-9'1083,"1"0"-375,-1 1 0,7 0-136,2 4 0,9 2-555,9 2 1,5 0 0,2 0-1,3 0-349,2 0 0,3 0-658,6 0 1,-2 0 551,3 0 1,-9 0 437,-4 0 0,-32 12 0,-9 3 0</inkml:trace>
  <inkml:trace contextRef="#ctx0" brushRef="#br0">8906 11027 7965,'-13'0'0,"-1"0"0,1 0 125,0 0 1,4 0 280,1 0-206,5 0 1,-2 0 0,11 0 0,7 1 0,8 2 521,4 2 1,7-1-658,3-4 1,7 0-718,2 0 0,5 0 652,-5 0 0,1-7 0,6-4 0,2 0 0,0 1 0</inkml:trace>
  <inkml:trace contextRef="#ctx0" brushRef="#br0">10711 10592 7965,'0'-25'30,"0"3"0,0-8 0,0 2 417,0 1-124,6 7 0,-1-4 0,6 7 0,-3 1 0,3 3 0,0 4 0,3 4 391,-1 4 1,0 7-721,0 3 0,-4 4-5,0 4 1,-2 5-466,2 9 435,-3 3 1,-6 1-1,-2 0 1,-2 2 0,-5 1-367,-3 1 0,-2 1 176,-4-1 0,3-1 202,-2-3 0,-2-4 0,1-9 1,4-4 1081,3-4-450,0-1-361,9-5 0,-2-4 0,8-7 0,6-3 91,7-1 1,7-2-541,7-4 0,6 4 173,-2 1 0,3 0-741,1-1 1,0 2 25,-4 3 1,1 2-999,-5-2 1293,6 2 0,-10 1 454,4-3 0,20-27 0,5-12 0</inkml:trace>
  <inkml:trace contextRef="#ctx0" brushRef="#br0">11383 10487 7976,'-5'-15'275,"1"-2"1,-6 2-94,1-3 1,1 8 230,0 1 0,3 6 335,-4-1 1,5 10-274,-5 7 1,6 2-196,-1 7 1,-2 5-136,2 9 0,-1-1-133,5 4 1,-4-7 110,0 8 0,-1-3-92,5 2 1,0 1-27,0-1 0,5-5-360,-1-4 0,0-8-43,-4-4 1,2-3 14,2-2 371,-2-6 1,4-7-61,-6-9 0,0-4 19,0-4 0,0-5-26,0-9 1,0-3 11,0-5 0,0-2-7,0-3 1,0-2-18,0-2 1,0 3 108,0 5 1,4 1-79,0-1 1,2 7 164,-1 2 0,0 9-43,4 4 0,3 9-21,-3 5 1,7 3-22,1 1 1,5 5 15,-4 4 0,5 4-23,-1 5 0,-3-2-11,-1 6 0,-4-4-219,0 4 0,-7-2 59,-3 2 0,-2 1 58,-2-5 0,-6 1 90,-3-1 0,-8-4 1,-5 4 0,-3-4-65,-2 0 1,1-3 0,0-2 0,-2 3-113,-3-3 1,8-4-577,-4 0-775,10-4 1537,-2-1 0,47-17 0,10-5 0</inkml:trace>
  <inkml:trace contextRef="#ctx0" brushRef="#br0">11844 10289 7990,'0'-20'80,"0"2"1,1 8 32,4 1 0,-3 6 239,7-1 1,-4 2 737,3 2 1,-3 6-430,4 3 1,-2 8-268,2 5 0,1 9-264,-6 4 1,5 5 18,-4 4 1,-1 3-222,-4 5-66,-6 1 0,-3 4 1,-8 0-1,-5 0 1,-5 0-845,-3 0 1,-4-5 59,-6-8 0,-1-9-173,-2-5 0,0-3 216,-5-5 879,-1-3 0,1-8 0,0-2 0,-2-4 0,-1-4 0</inkml:trace>
  <inkml:trace contextRef="#ctx0" brushRef="#br0">10539 10263 7990,'-13'-12'1551,"-1"8"-1203,-4-10 1,2 10-914,-6 0 1,4 5 425,-4 8 0,1 7 597,-6 15 1,2 7-108,3 6 0,-1 7 169,5 2 0,-4 7-550,5 10 0,5-3 226,8 4-358,2 2 0,8-7 0,4 1-67,6-4 0,6-13 0,9-3 1,4-9-121,3-8 0,8-8-386,2-4 0,5-5-85,4-4 820,3-3 0,4-11 0,1 1 0,1 1 0,2 1 0</inkml:trace>
  <inkml:trace contextRef="#ctx0" brushRef="#br0">12502 10197 7990,'0'-26'-127,"0"-1"0,-5 1-314,-4-1 0,1 6 803,0-1 0,-1 10 941,-4-1 0,4 8-770,0 1 0,0 2-113,-4 2 0,0 8-294,0 5 1,-5 7 60,1 11 0,-2 7 119,1 6-228,3 6 1,-8 1 0,5 8 0,2 1 0,2 1-143,1-1 1,5-1 0,4-8 0,4-1-204,4-2 1,5-11-163,9-2 158,2-12 1,6-1 0,2-7 0,2-3 0,2-2-590,1-3 1,-2-1 232,4-6 1,0-2-776,5-2 1402,-6-3 0,1-24 0,3-10 0,1-2 0,-1 0 0</inkml:trace>
  <inkml:trace contextRef="#ctx0" brushRef="#br0">13003 10223 7990,'-9'-20'357,"0"2"1,7 8-1,-3 1 1608,4 6-779,1-3-901,0 18 0,0-2-70,0 12 0,0 0 99,0 5-222,0 5 0,0 0 0,0 5-214,0-2 0,0 0 0,0 4 1,0 1-173,0-1 0,0-5-710,0-3 0,0-5 149,0-4 1,1 2-157,4-7 0,2-5 1011,6-8 0,35-43 0,-19 13 0,-1 0 0</inkml:trace>
  <inkml:trace contextRef="#ctx0" brushRef="#br0">13319 10263 7990,'-13'-13'17,"0"4"-51,0 0 1,4 6 1313,0-1-840,0 2 0,-2 4-209,2 2 1,-1-1-122,5 6 1,1 0-144,4 4 0,0 4 95,0 1 1,7-1-86,6-3 0,2-1 78,7 0 1,0 0-22,4 0 0,1 1 94,-1-1 0,2 0-88,2 0 1,-2-4 247,3 0 0,-8 1-59,-1 7 1,-6-2-36,2 3 0,-5-2-121,-4 1 0,-3-2-143,-6 2 0,-6 0 109,-3 0 1,-4-2-172,-5 2 0,-6-6-722,-7-3 1,-1-3 399,1 4 1,-3-7 453,-5 3 0,-13-15 0,-2-5 0</inkml:trace>
  <inkml:trace contextRef="#ctx0" brushRef="#br0">13425 10236 7990,'0'-13'51,"0"0"0,1 0 14,3 0 0,4 0 188,5-1 0,2 6 554,2-1 1,4 1-766,5 0 1,2 0 11,3 4 1,-2 3-594,6-4 0,-6 4-35,2 1 0,1 0-870,-1 0 1444,0 0 0,-5 6 0,0 1 0</inkml:trace>
  <inkml:trace contextRef="#ctx0" brushRef="#br0">14070 9960 7990,'0'-13'72,"0"-1"1,2 1 108,2 0 1,-1 6 839,6 2 1,-5-1-423,5 2 0,-5 0-128,5 4 1,0 6-120,4 2 1,0 11 7,0 8 1,1 1 75,-1 7-296,0 6 0,-4 5 1,-2 9-22,-1 2 0,-2 3 0,-7 7 0,-5 3-390,0-33 0,-2 1 0,-1 1 0,-1 1 0,-1 2 0,-1-1 0,-1-5 0,-2-3-848,-18 33 1,-3-10 94,-2-8 1024,-5-3 0,7-11 0,-6-3 0,-3-3 0,-3-2 0</inkml:trace>
  <inkml:trace contextRef="#ctx0" brushRef="#br0">15295 10355 7962,'-7'-1'783,"3"-4"1,2-2-642,2-6 0,7 4 1,7 2-1,6-1 19,5 1 1,7 2-257,3-3-14,3 5 1,2-7 0,1 5-815,3 2 1,-3 2 922,3 1 0,-9 6 0,-3 1 0</inkml:trace>
  <inkml:trace contextRef="#ctx0" brushRef="#br0">15322 10539 7962,'-13'0'0,"4"0"0,0 0 731,0 0-443,2 0 0,4 0 1,12 0-107,8 0 1,8 0-302,6 0 0,3 0-250,5 0 0,5 0 0,0-1 1,-2-2 368,-1-1 0,8-23 0,6-9 0,5-1 0,0 1 0</inkml:trace>
  <inkml:trace contextRef="#ctx0" brushRef="#br0">15691 10157 7971,'-6'-13'0,"-2"-4"37,-5-1 1,2 0 187,2 5 21,3 0 1,7 6 0,4 2 0,5 4 570,6 1 0,5 0-681,5 0 0,5 7 202,-1 6-226,7 1 1,-5 6-1,3-2 1,-4 4-1,-5 4 117,-4 5 1,-3-2-287,-5 6 0,-7 0-63,-3 5 0,-4-1-217,-4 1 0,-3-1-5,-7 1 1,0-6-205,-4-4 0,2-2-510,-6-2 1,2-4 1055,-2 0 0,-21-11 0,1 0 0</inkml:trace>
  <inkml:trace contextRef="#ctx0" brushRef="#br0">17957 10052 7971,'0'-13'51,"-5"0"0,1-1 1,1 1-1,0 0 1,0 0 936,-1 0 1,-2 1-396,1 3 0,4 5-448,-4 8 0,4 9 1,0 9-1,-2 5 133,-2 3 0,1 4-213,4 6 0,0-1-46,0 1 1,1-1-317,4 1 1,-4-1-55,4 1 0,-4-2-880,-1-3 838,6-3 1,-5-5 0,4-3-1,-4-2 1,-1-4-1525,0-3 1917,0-8 0,0-1 0,-17-47 0,-5-10 0</inkml:trace>
  <inkml:trace contextRef="#ctx0" brushRef="#br0">17733 10171 7971,'-6'-21'0,"0"-4"65,-3 3 0,3 3 0,6 2 0,6-2-65,3 1 347,8 0 1,4 7 0,5 0 332,1 3-582,5 5 1,0-7 0,5 5 461,-2 2-368,6 2 0,0 7 0,3 2 139,-3 4-259,-8 7 1,-1-3 0,-7 6-246,-3 2 156,-3 0 0,-7 3 0,-3-1-153,-5 1 1,-2-1 65,-2 0 1,-11 2 54,-2 3 0,-4-5-104,-1 0 1,-7-1 38,-5-7 0,-7 1 75,2-1 0,1-4 1,-1 4-208,0-9 0,1 2 1,2-2-168,0 3 0,10-5-190,0-3 0,7-1-315,6 2 918,4-4 0,40-12 0,9-11 0</inkml:trace>
  <inkml:trace contextRef="#ctx0" brushRef="#br0">18444 10315 7971,'0'8'-60,"0"-1"24,0-3 321,0-2 0,0 10-151,0-4 0,0 0 346,0 1 9,0-1-362,0 6 1,1-3-155,4-2 1,-2 1 57,6-5-84,-1-1 0,6-4 0,-1-1 212,0-4-210,6-2 1,-4-6 0,2 0-1,-2-2 1,-2-1-17,0-2 1,-4 1 160,0 3 0,-5 1-54,5 0 1,-6 4 1690,1 1-910,-2 5-575,-2-3-129,0 17 0,-5 4-17,1 11 0,-5 7 23,5 2 0,-2 4-120,1 5 0,4 5-152,-3 8 0,2-2-152,2 7 1,0-2 119,0 1 1,0-7 106,0-5 1,0-7 48,0 2 1,0-15 12,0-7 1,0-6-33,0-2 15,0-7 16,0-1 374,0-18 0,-1 8 46,-4-10 0,-2 4-413,-6-3 0,0 0-59,-1 0 1,-3 0-122,-1-1 1,1 1-33,4 0 1,4 0-264,0 0 0,5-2 99,-5-3 1,6 4-119,-2-4 1,5 2-67,5-1 0,4 2-232,8-3 1,-1-1-2,6 2 799,6-7 0,19-2 0,10-3 0,7-6 0,-1-1 0</inkml:trace>
  <inkml:trace contextRef="#ctx0" brushRef="#br0">19432 10157 7971,'-1'-7'289,"-2"1"314,-2 0-427,1-1 0,5 0 0,4 2 0,5 4 0,6 1 1,6 0 4,3 0 0,3 0-391,2 0-160,4 0 0,1 0 0,0 0-969,2 0 1339,-5 0 0,0 12 0,-5 2 0</inkml:trace>
  <inkml:trace contextRef="#ctx0" brushRef="#br0">19432 10342 7971,'-7'-9'1647,"2"0"-1322,4 6 0,1-4 57,0 3 0,6 2-348,3-2-130,2 2 1,10-2-1,4-1 1,5 3-1,5 0-774,6 2 0,0-4 870,8-1 0,17-5 0,-29 6 0,0 1 0</inkml:trace>
  <inkml:trace contextRef="#ctx0" brushRef="#br0">20829 9933 7971,'0'-13'143,"0"-4"1,1-1 0,2 2 191,1 1-124,7-4 0,-4 5 1,8-2-1,2 4 0,5 3 1,4 0-1,4 2 587,0 3 1,7 2-624,-2 2 0,-3 0-71,-1 0-47,-3 6 1,-8 3 0,-2 8-205,-3 5 1,-8-1 0,-4 1 0,-8 0-159,-8-2 1,-1 5 168,-8-3 0,0-1 29,-5 0 0,5-4 0,2 0 0,1-2-172,3-2 94,1 0 142,2 0 175,6-5 0,1-1 0,7-4 0,5 1 0,6-1 339,4-1 1,9-1-398,1 4 0,1 2-69,3 6 0,0 0-54,0 0 87,-2 1 1,3 3-1,-9 1-116,-5-2 9,-8 4 1,-3-5 0,-7 4-88,-4 0 170,-2-4 1,-12 4 0,-5-8 334,-5-2-314,-5 3 0,-5-6 0,-1 2 83,1-3 0,-5-4-79,0-1 0,0 2 22,5 2 1,1-2-225,2 2 1,4-2-20,6-2-470,5 0 1,4-2-32,8-2 1,13 2-1068,10-2 1750,13 2 0,42-9 0,-23 3 0,-1 1 0</inkml:trace>
  <inkml:trace contextRef="#ctx0" brushRef="#br0">21672 9947 7975,'0'-14'0,"0"-3"1165,0-1-608,0 1 0,0-1 0,0 1 1026,0 0-1205,0 9 0,1 2-292,4 6 1,-4 1 0,3 4 0,-1 5 78,2 6 0,-2 5 26,5 5 0,-3 2-225,4 2 0,-6 4 7,1 6 1,2-5-368,-2 0 0,1-1 0,-5 1 0,1-3-541,3 0 0,-2-6 426,2 1 0,-2-2-744,-2-8 745,0 1 0,4-5 508,1 0 0,5-41 0,-3-10 0</inkml:trace>
  <inkml:trace contextRef="#ctx0" brushRef="#br0">21724 9881 7997,'0'-40'101,"0"1"1,5 5 191,-1 3 1,6 5 26,-1 4 1,3 7 239,1 7 1,6 5-245,3-2 0,-1 4-108,1 1 0,-1 6 46,6 2 0,-1 4 100,1 1-211,-1 0 0,-6 5 0,-4 1 308,-5 2-559,0-5 1,-9 9-1,-1-5 268,-8 1-206,-2 3 1,-20-5 0,1 5 139,-4-2-408,3-6 0,-8 4 0,6-4-1100,2 2 972,-5 0 0,2-5 442,-3 0 0,-15-6 0,2-1 0</inkml:trace>
  <inkml:trace contextRef="#ctx0" brushRef="#br0">8273 5309 8067,'-13'0'140,"0"-6"1,1 3 969,4-5-847,-4 5 1,18-3 0,3 6 0,12 0-107,13 0 1,9-2-122,14-2 0,6 1 0,-27 0 0,2-1 1,5 0-1,1 0-11,4 1 0,2-1 0,0 0 0,2-1-420,5-1 1,0-1 0,0 1-1,1-1 300,1 0 1,0 1-1,-2-1 1,-1 1 46,-1-1 0,0 0 0,-8 3 0,-1 0-269,-3-1 1,-2 1 0,28 1-93,-12-1 117,-15 2 1,-1 2 0,-15 0 0,-5 0-281,-5 0 1,-4 2 124,-3 2 447,-4-3 0,-5 5 0</inkml:trace>
  <inkml:trace contextRef="#ctx0" brushRef="#br0">10171 4927 7994,'0'-9'1408,"0"1"-308,0 5-794,0-9 1,1 12-52,3 0 1,-2 6-43,2 7 0,-2 6 2,-2 3 0,0 4-408,0 5 0,4 3 144,0 5-241,1-5 0,-5 3 0,0-5-624,0 1 384,0-3 0,4 2 1,2-7-1,0-3 530,0-5 0,16-31 0,0-10 0</inkml:trace>
  <inkml:trace contextRef="#ctx0" brushRef="#br0">10210 4848 7994,'-20'-13'0,"-7"-5"0,1 1 0,5 1-4,-1 7 1,2 3 50,2 6 0,1 0 271,4 0 0,-2 7-110,-3 7 0,4 6 109,-4 11 0,2 2-183,-1 7 0,6 5 36,-2 4 0,9 2-218,-1 2 1,4 5-71,1 4 1,3-1-52,6-4 1,7-3-1,14-14 0,4 1 121,6-10 0,5-8 102,3-10 1,5-5 143,4-8 1,-3-8-148,3-5 0,-2-7 163,-3-11 0,-9-3 97,-4-5 1,-8-8-43,0-6 0,-11-1-145,-7-8 1,-5 1-27,-8-5 0,-3-1-13,-6-4 1,-7 7-8,-15 3 0,-3 9-110,-5 17 0,-6 6-161,-4 11 0,4 7-430,1 11 0,4 11 254,5 7 369,-3 11 0,10 6 0,-2 9 0,2 5 0,1 2 0</inkml:trace>
  <inkml:trace contextRef="#ctx0" brushRef="#br0">23226 10026 7947,'-13'-9'-4,"1"0"-26,4-1 148,2 4 1,7-4-1,5 5 1,9 1 0,10 0 286,8-1 1,17-4-1,7 4 1,9-1-266,-29 3 1,1 0-1,1-2 1,2 1-86,5 1 1,0 2-1,3-2 1,-1 1-224,0 2 1,1 0-1,-4 0 1,0 0 60,-2 0 0,-2 0 0,26 0-802,-10 0 606,-9 6 0,-11 1 0,-6 7 1,-9-1 302,-6 0 0,0-3 0,-3 3 0,-3 3 0</inkml:trace>
  <inkml:trace contextRef="#ctx0" brushRef="#br0">24491 9802 7958,'18'-21'0,"-1"-5"1,5 4 181,-4-4 1,5 8 163,-1 0 0,3 8 125,1 1 1,1 6 0,-3 0 0,-2 5-40,-4 2 1,-3 11-301,-2-2 0,-6 8-202,-2-4 1,-10 7-1,-5-1 1,-6 5-99,-6 3 1,-3 4-140,-1-5 1,-1 1 84,1-4 1,0-1-38,-1 0 1,7-5-37,2-4 269,9-2 1,-1-2-127,6 0 193,5-5 1,8-3 0,10-5 2,7 0 1,4 0-48,9 0 0,-2-1-493,7-3 0,-2 1 8,2-6 0,-3 2-625,3-2 1113,-9-3 0,15-19 0,-2-11 0</inkml:trace>
  <inkml:trace contextRef="#ctx0" brushRef="#br0">24847 9565 7974,'-27'-20'0,"-5"4"94,-3-6 1,1 12-120,-1 1 0,4 6 618,-4 3 0,0 8-207,-4 5 0,-2 7-80,-3 11 0,3 4-283,-3 9 1,4 3 165,5 6 0,-3 7-347,3 6 0,21-32 0,2 2 206,0 1 1,2 1-1,2 0 1,1 1-236,2-1 0,1-1 1,-2 30-48,6-1 0,12-15 4,6-2 0,11-13 136,6-5 1,9-9 126,4-5 1,5-8-45,4-4 1,-1-5-1,5-5 0,2-4-207,7-8 1,-7-5 454,3-9 1,-4-8-120,-31 15 0,-1-1 1,0-3-1,-1-2-46,-2-2 0,-2-2 1,-3 1-1,-3-1-27,0-3 0,-2-1 0,-3-1 0,-1-1-8,-1-1 0,-2-2 0,-2-1 0,-2-1-5,-3 1 1,-2 0 0,-6 4 0,-3 1 55,-4 1 0,-3 2 1,-20-21 47,-17 8 1,-6 18-268,-12 10 0,3 10-302,-3 7 0,-2 10-610,2 7 1,-1 7 106,6 11 936,4 3 0,1 7 0,9 3 0,4 4 0,2 3 0</inkml:trace>
  <inkml:trace contextRef="#ctx0" brushRef="#br0">2345 13069 7924,'0'-15'0,"0"-2"0,0 1 97,0-6 0,4 4 0,2-2 0,2-1 0,2 1 0,2-4 141,1-1 1,-4 3 0,-1 0 0,3-3 44,0-4 0,1 1-34,-3-2-148,-3 2 1,-6-3-1,0 0 1,0 2-1,0 1 163,0 2 0,-6 1-83,-3 3 1,2 2 35,-2 2-78,0 9 1,-4-4-1,0 10 1,0 0 149,-1 5 1,1 4-250,0 7 1,4 7-174,0 7 0,2 11 0,-2 10 1,5 5 259,2 4 1,2 3-56,0 6 0,0 1-1469,0 3 1409,0-2 1,5 5-1,1-5 1,1 1-1,2-1-110,-2-1 0,0-14 94,-2 4 0,-4-13 18,4-5-114,-4 1 1,-1-14 0,0 0-509,0-7 235,0-10 0,-6 3-1068,-2-3 883,-4-3 0,3-1 919,0-5 1,-17-41-1,-9-10 1</inkml:trace>
  <inkml:trace contextRef="#ctx0" brushRef="#br0">2226 13332 7979,'-8'-11'329,"-1"2"-389,6-3 28,-3 5 1,8-2 4,2 0 0,5 5 26,8-5 0,8 6-233,6-1 0,10-2-169,-2 2 1,10-2 402,-1 1 0,-9 2 0,3-1 0,2-3 0,1 1 0</inkml:trace>
  <inkml:trace contextRef="#ctx0" brushRef="#br0">2885 13016 7984,'-4'-13'631,"-1"0"993,1 6-1024,4-5-401,0 10 0,6 2-72,3 9 0,2 4 224,3 5-389,-1-3 1,0 9 0,0-2 116,0 3 1,0 0 0,1-1 0,-3-4-318,-2-1 0,1 3-127,-5-4 292,-1-1 512,-4-4 70,0-5 0,0-5-304,0-12 0,0-1-180,0-12 1,-4-2 51,-1-7 1,-1 4-95,2-4 1,3 3-565,-4 2 1,4 4 316,1 0 1,1 6-936,4-2 1,2 3 314,6 2 0,6 5 884,3-1 0,23 11 0,11 5 0,5-3 0,0 0 0</inkml:trace>
  <inkml:trace contextRef="#ctx0" brushRef="#br0">3412 13029 7984,'-9'14'168,"1"-1"1,3 4 341,-4 1 0,5-1-133,-5-3 0,6-1 76,-1 0 0,2-4 125,2-1-333,0 1 0,2 0 56,2 0 1,5-6-68,9 1 1,-2-4-245,6-4 0,-5-4 9,5-5 0,-4-4-15,4-1 1,-6-5 94,1 1 0,-3-8-109,-6 0 1,3-2 32,-7 1 1,-1 3-155,-7-3 0,-4 5-122,-5 4 1,-2 4 129,-2 10 0,-4 2-497,-5 6 1,-5 3 3,1 5 1,-1 3-230,4 11 1,7 0 353,2 4 0,10 2 511,3 3 0,56 14 0,-18-18 0,0 0 0</inkml:trace>
  <inkml:trace contextRef="#ctx0" brushRef="#br0">3728 13082 7984,'0'13'1367,"0"0"-518,0 1 0,0-1-220,0 0 0,0-4-199,0-1 0,0-3 292,0 4-319,0-6-311,0 2 28,6-5 1,1-5-77,7-4 0,3-9-47,1-4 0,7-4-281,1-5 1,0-1-149,5-3 0,-3 3 203,-2 5 0,-1 2-216,-3 3 185,-3 9 227,-6 7 0,-5 12-19,-4 3 1,-2 9 10,-2 4 0,0 1 37,0-1 0,0 1 21,0-5 1,0 0 19,0-5 1,0 0-57,0 0 1,5-6 173,4-2 1,3-4-57,1-1 0,6-3-38,3-5 0,-1-1-25,0-9 0,1-2 17,5-2 1,-5 1 41,0-1 1,-2 6 4,2-1 1,-3 3 66,-6 6 1,-4 2-38,0 6-229,0 0 0,-1 7 15,1 6 0,-6 0-81,2 5 1,0 1-93,0-1 1,5-1-323,-1-4 1,3 1 2,1-1 0,1-6-380,4-3 1,2-2 955,7-2 0,28-41 0,-23 15 0,-1 1 0</inkml:trace>
  <inkml:trace contextRef="#ctx0" brushRef="#br0">5731 12647 7984,'0'-19'0,"0"5"0,0-4 630,0 3 0,1 4 0,2 0 1532,2 3-1149,-1 11-716,2 4 0,-3 13 1,4 7 304,-1-1-538,-2 6 1,1 2-1,1 6 1,-1-1 0,1 1-165,-3-1 1,3-4-317,-2 0 0,1-5-355,-5 0 1,0-3 0,0-5-2903,0-5 3023,0-8 1,-5-6 649,1-12 0,-6-22 0,-2-11 0,1-8 0,0 0 0</inkml:trace>
  <inkml:trace contextRef="#ctx0" brushRef="#br0">5652 12502 7984,'-15'-13'-48,"-2"0"1,-2 4-173,-3 0 1,-2 7 526,7-3 1,-2 5 853,1 5 1,2 3-641,-6 10 0,4 8 248,-4 9-535,6 9 1,-3 3 0,8 9 247,2 5-405,-3 1 0,11 9 1,-2-6-41,6-4 0,5 2-290,10-6 0,4-5 223,9-8 1,2-11-133,7-6 1,5-7 98,4-7 0,2-5 68,1-4 1,3-10-74,2-7 1,-2-8 86,7-9 0,-8-8 38,-1-6 1,-4-12-232,-9-1 1,-19 25-1,-1 0 217,-4-3 1,-1-1-1,-2 0 1,-1-1-38,-3-2 0,-1-1 0,-3 1 1,-1-1-63,-1 0 0,-2 1 0,-7-33-30,-7 6 1,-12 14 254,-10 12 0,-10 17-157,-8 10 1,-5 8 31,-8 1 1,1 10-706,4 7 0,2 6-74,7 7 1,3 6-340,1 4 0,13 2 1074,4 1 0,6-2 0,12 2 0,6 7 0,4 3 0</inkml:trace>
  <inkml:trace contextRef="#ctx0" brushRef="#br0">8774 12397 7984,'-20'-26'0,"-5"1"0,-5 3 407,1 4 1,1 9 1339,2 5-1455,0 3 1,1 4 0,1 4 0,4 7 0,1 7 161,3 7 1,1 4-221,2 8 1,4-1-220,0 1 0,6 1-109,-1 2 0,3 0-375,1 5 394,5-5 1,3-4-1,6-8-204,4-3 1,-1-3-1,7-5 1,1-7 12,-2-7 0,2-4 285,6-2 1,-3-8-110,2-5 1,-2-2 21,-1-6 46,-1-1 1,-1-3 0,-2 1 34,-1 2-27,-6 0 0,2 2 1,-8 2-49,-1 4 26,-6 6 48,3 2 0,-8 12 249,-2 3 1,-2 9-64,-3 4 0,-3 1 69,4-1-216,2 3 1,0-5-1,6 5 64,0-3 1,0-3-40,0-6 1,1-1 52,4-3-86,2-3 0,12-6 0,2-2 6,-1-2 1,5-8-144,-3-5 0,3-7 169,1 2-39,-5-8 0,-2 2 0,-6-3 63,0 3 0,0 2 62,0-1 1,-4 7-95,0 2 343,-6 10 1,3 0-245,-6 4 1,0 4-24,0 0 0,0 10-47,0 8 6,0 5 1,0 2-1,0 7-75,0 2 1,0 1-29,0 5 1,0 2-123,0 6 0,0 2-80,0 12 0,0-1-123,0 5 352,0 6 0,0-2 0,0 2 53,0-6 1,0-9 26,0 0 1,0-10-104,0-8 0,0-7 414,0-10-226,0-3-106,0-11 0,-2-3 64,-2-5 1,1-5 109,-6-4 0,-4-7-150,-5-2 0,1-5 196,4 1 0,0-3-362,-1-1 1,1 4 34,0 0 0,4 0-956,0-5 527,7 7 0,-4 1 0,6 4-926,0-2 0,7 2 683,6-3 0,2 8-608,7 1 830,0 1 472,4 0 0,16-3 0,7-1 0,4 1 0,1 0 0</inkml:trace>
  <inkml:trace contextRef="#ctx0" brushRef="#br0">10236 12437 7984,'0'-9'551,"0"0"-123,0-1 127,0 4 1,2-4-1,4 4 1,5 0 0,7 0-1,2 3 47,4 2 1,7 1-636,4 0 1,4 0-83,5 0 1,-3 0-296,3 0 1,-9 1-1629,-4 4 1607,-3-4 0,-9 6 431,-6-2 0,-41 14 0,-16 9 0</inkml:trace>
  <inkml:trace contextRef="#ctx0" brushRef="#br0">10210 12687 7984,'-7'-7'1326,"1"1"1,13 1-1061,6 1 0,8-1-314,10 5 1,2-1-287,7-3 0,4 2 0,1-2 334,2 2 0,-7-3 0,3-1 0,6-2 0,-1 1 0</inkml:trace>
  <inkml:trace contextRef="#ctx0" brushRef="#br0">11910 12371 7914,'-6'-8'255,"3"1"831,-6 3 0,6 1-825,-1-6 0,12 6 0,7-1 0,6 2-193,6 2 1,1-4 24,7-1 0,0-1-60,5 2 1,1 3 35,3-4 1,-5 2-197,1-1 1,-2 2-262,-7-2 162,-6 3 0,-2 1 66,-5 0 0,-8 0 119,-10 0 0,-6 0 1,-7 0-1,-2 0-215,-2 0 0,2 0 69,-3 0 1,4 0-430,1 0-519,5 0 1135,-3 0 0,62-6 0,9-2 0</inkml:trace>
  <inkml:trace contextRef="#ctx0" brushRef="#br0">12924 12068 7952,'0'-14'131,"0"0"66,0-4 1,0 4-198,0-4 657,0 9 0,0-2 111,0 2-241,0 3 1,0 2 185,0 8-559,0 3 0,0 8 1,0 2 532,0 5-549,0 3 0,0 3 0,0 1 11,0 2 1,0 4 0,0-3-1,0 1-156,0-1 1,1 3-193,4-4 1,-4-1-338,4-3 1,-4-1-370,-1 1 1,0-6 410,0 1 1,0-5-182,0 0 0,2-4 12,2-4 0,-1-2-424,6-2 1087,-6-4 0,8-42 0,-3-17 0</inkml:trace>
  <inkml:trace contextRef="#ctx0" brushRef="#br0">12924 12120 7952,'0'-26'0,"0"0"0,4-1 343,1 1 1,1 4-56,-2 0 0,3 6 117,6-2 1,1 5-62,-1 4 0,1-1-105,4 6 0,-2-1-49,6 5 0,-4 5 0,4-1 0,-5 6-21,5-1 0,-6 7-126,2 2 0,-4 1-171,0-2 0,-7 0 127,-3 5 0,-2-1-90,-2 6 0,-6-5-127,-3 0 0,-4-5-101,-5 5 1,2-6-66,-6 2 0,2-3-840,-2-2 1224,-3 0 0,-48 0 0,27-6 0,0-1 0</inkml:trace>
  <inkml:trace contextRef="#ctx0" brushRef="#br1">14307 11962 7449,'-7'8'-1426,"1"-3"1482,6-5 7,0 0-15,0-5-30,0 3 82,0-4 134,0 6-161,0-6 132,0 5-140,0-11 1,4 9 11,1-5-32,-1 5 1,-4-5 0,0 4-54,0 2 0,0-5 50,0 3-7,0 2 0,0-5 8,0 3-22,0 2-23,0-4-14,0 6 187,0 0-138,0 6 1,0 1-12,0 7 0,0-1 4,0 0 1,0 0 5,0 0 0,2 5-4,2-1 0,-2 5 55,2-4 1,-3 7-52,-1 1 1,0 0 5,0 5 1,2-2-4,2 2 1,-2-1-15,2 5 0,2-6 16,-2 2 1,5-2-3,-4 2 0,0-4-22,0 4 0,-2-3-9,6-2 1,-5 2 4,5 3 1,-6-3 21,1 2-12,3-2-16,-5 5 1,4-4 9,-6 6 0,4-4-3,0 4 0,1-2 1,-5 3 1,0 2 0,0-3 0,1-2-9,4 3 1,-4-6-6,4 5 1,-4-5-18,-1 0 1,0 3 27,0-3 0,1 6 29,4-6 1,-4 2-30,4-1 1,1-2 27,-2 7 1,0-3-4,-4 2 0,5 3 7,-1-2 1,1-1-3,-5 4 0,0-7 4,0 8 0,0-8 89,0 3 1,0-2-91,0 6 1,0-7-65,0 8 0,0-9 42,0-1 1,0 2-7,0-1 1,0 4 65,0-4 1,0 4 2,0-4 1,0 6-88,0-2 0,0-2-8,0 2 0,0-4-33,0 4 0,0 0 70,0 5 0,0 0-27,0-1 1,0 1 19,0-1 1,0 1-5,0-1 1,0-4 4,0 0 0,0-5 13,0 0 1,0 4 16,0 1 1,0-3 5,0-1 0,0-2-77,0 2 0,0-2 50,0 7 0,1-3 14,3 2 0,-2 3-17,2-2 1,-2-1 0,-2 4 1,0-2 13,0 7 0,1-8 9,4-1 0,-4 2-54,3 7 1,-1-7 0,2 2 0,-4-2-15,4 2 0,0-2 38,0 2 1,1-6-13,-2 6 0,2-7-5,3 3 1,1-4-4,-6 4 1,7-5 45,-3 0 0,0 2 37,0-1 1,-3 6-37,4-2 1,-2-1 2,2 1 0,2 0-35,-2 4 0,-1 2 21,0 3 0,0-3-24,0 3 0,4 2-5,-3-3 1,3 3-7,1-2 0,0-3-12,0 3 0,0-3-5,1-2 0,0 1 17,4-1 1,-4 1-2,4-1 1,-3-4 51,-2 1 1,4-1-45,1 4 0,-2-5 17,-7-3 0,2 1-10,-2-1 0,3 5 37,1-1 0,-4-1-18,0 1 1,-5-4 0,5 4 1,-6 0-23,1 5 0,2-2-8,-2-3 1,2 1 45,-1-5 1,-4 6-29,4-2 1,-3 1 17,3 0 0,-2 0-38,6-5 0,-5 4-3,5-4 0,-5 4 15,5-4 0,-2-1-4,2-3 1,3-1 14,-3 0 0,-2 1 1,2-1 0,-5-4-37,5 0 0,-5 0 20,5 4 1,-6-1 5,1-3 1,2 3 1,-1-3 1,-1-1-20,-4 1 1,0-2 27,0 2 1,0 1 5,0-5 1,0 0 42,0-5 1,1 0 108,4 0-157,-4 0 10,5 0 0,-6-4 97,0 0-45,0-6 277,0 3-217,0-6 15,0 0-231,0-6 164,0 4-820,0-3 250,0 5-622,0 0 531,0-6 1,0 3-176,0-6 0,0 5 129,0-5 0,0 4 603,0-3 1,0-54 0,0 23 0,0-1 0</inkml:trace>
  <inkml:trace contextRef="#ctx0" brushRef="#br0">14189 12002 7157,'0'-9'225,"0"0"97,0-1-178,0 4-86,0 0 1,-2 8-1,-1 2 12,-1 5 0,-5 3-39,5 1 0,-5 1-2,5 4 1,-5-3 5,4 2 1,-3-2 19,3-2 1,-1-1 530,2-4-210,3 4-325,-5-10 1,6-2-198,0-9 142,0-3 1,4-7 0,2-3 0,1-1 0,3-1-164,2 2 1,1 0 159,1-4 1,-1 4-127,0 0 135,-6 6 0,5 1 0,-3 8 285,2 1-242,3 2 1,-6 5 0,3 5 423,3 7-364,-1 1 0,8 10 1,-5-2 87,2 3-172,5 2 1,-7-5 0,6-2 125,1-1-216,-4-1 0,6-7 0,-4-2-420,-1-4 1,4-5-175,-7-5 1,5-2 662,-4-6 0,-6-24 0,-7-5 0</inkml:trace>
  <inkml:trace contextRef="#ctx0" brushRef="#br0">14584 14096 5890,'-7'0'255,"1"0"-232,6 0-73,-6 0 37,4 0 82,-3 0-66,5 0 195,0 0-156,-6 0 4,4 0-12,-4 0 1,5 5-2,-3-1 0,1 2-57,-6-1 1,4-4 36,-3 3 0,5-1 0,-3 0 14,0 2 239,-1 5-167,-6-9 1,1 7 0,2-5 227,1 1-229,6 0 1,-4-4 107,2 0 61,4 0-178,-5 0 0,4 2-208,-2 2-150,3-2 126,-5 4 152,12-6 0,-4 0 0,6 1 48,-2 3-25,4-2 0,2 4 1,7-6 50,1 0-64,2 0 0,10 0 1,3 0 20,3 0 0,9 0-81,6 0 1,1-2-1097,8-2 1078,-1 2 70,5-9 0,6 8-44,-35-2 1,0 1-1,31 0-226,-2-5 0,-5 4 156,1-3 90,-4 5 0,-2-8 1,-2 7-13,-3 1 0,-6 0-19,4-1 1,-5 1 34,4-6 2,-6 6 0,4-4 0,-5 4 4,3-1 0,-2-2 2,6 1 0,-1 4 1,2-4 1,2 0 12,-3 0 1,3-1-22,2 2 2,0 2 1,1-5-1,0 4-7,-1-1 5,2-1 0,-5 1 1,4 0-2,-2 1 0,-7 1 5,3 2 0,1-4-5,3-1 387,-5 1 0,-1 3 0,-7-2-371,1-2 0,3-3-10,1 3 1,5-4 35,-5 5 0,4-2-30,-4 2 1,7 1 48,2-6 100,-6 6 0,10-4 1,-10 4-145,-1-2 0,6 0-6,-4 0 1,-3 4-1,-1-4 0,-7 4 26,-2 1 1,0-5-25,5 1 1,-2 0 50,-3 4 0,1 0-51,-5 0 1,6-5 42,-2 1 1,3 0-27,1 4 1,-3-2 4,-1-2 0,1 2-22,8-2 0,-3 2-1,3 2 1,-3 0-29,-1 0 0,4-4 36,-1 0 0,1-1-36,-4 5 1,-2 0 22,-3 0 0,3-1-3,-3-4 1,2 4 17,-2-4 0,3 3 2,-3-3 1,3 4 34,2-4 1,-2-1 7,-3 2 1,3-2-40,-3 2 1,5 2 7,4-2 0,-3 2-26,2 2 0,-2-1 24,-1-3 0,1 2-1,3-2 1,-3 2-47,3 2 0,-2 0-14,2 0 1,-3 0 28,3 0 1,-3-4-3,-1 0 0,-1-1 51,1 5 1,1 0-37,2 0 0,-2 0 32,3 0 1,2 0-26,-2 0 0,5-1 16,0-4 1,2 4-12,2-4 0,-5 4 0,0 1 1,1 0 10,3 0 1,0 0 0,-4 0 0,3-2-1,-3-2 1,1 3-8,3-4 1,-3 4-37,3 1 1,1 0 33,-5 0 1,4-5-4,0 1 1,1 0 13,0 4 1,-1 0-136,1 0 1,1 0 122,3 0 1,-2 0 3,2 0 0,-5 0-17,-3 0 0,2 0 14,-3 0 1,-1 0 6,1 0 0,-5 0-5,1 0 0,-5 4 6,-4 0 0,0 1 15,-8-5 0,1 0 6,-11 0 0,5 0 14,-4 0 0,-1 0 8,-4 0 0,-4 0 215,0 0 1,-5-5-234,5 1 0,-6-2 157,2 2-139,-4 2 1,3-5-166,1 3 92,-1 2 0,-2-8-36,2 5 18,-3 1 1,5 3-48,-6-4-265,0 4 257,0-5 0,0 4-204,0-2 199,0 3-145,0-5 1,0 4-47,0-2 0,-1 2-151,-4-2 0,4 1-291,-3-1-58,-4 2 771,1-4 0,-24 6 0,-4 0 0</inkml:trace>
  <inkml:trace contextRef="#ctx0" brushRef="#br0">22278 13398 8325,'-6'-13'0,"4"0"0,-2 0-1101,3 5 1241,-5-3-105,4 9 0,-4-2 20,6 8 1,5 4 154,-1 5 0,2 0-42,-2 0 0,4 5 53,5-1-166,-6 1 0,5-1 0,-2 1 14,6-2 0,0-1 0,5-2 0,-1 0-81,1 0 0,1-1-19,4-3 1,0 2 78,1-2 1,-1-3-156,1-2 58,-1-2 1,-6-2 0,-2 0-46,-3 0 183,-2 0 349,-6 0-370,-1 0 1,-22 0 433,-6 0-430,-12 6 1,3 1-1,-7 6 79,-3 0 1,3 5-129,3 0 1,4 5 95,-4-1 1,6-2-258,-2 2 1,9-1-141,5 1 1,7 1-479,1-5 501,6 5 0,-3-7 1,6 5 254,0-2 0,23 4 0,7-2 0</inkml:trace>
  <inkml:trace contextRef="#ctx0" brushRef="#br0">13346 12911 8325,'-2'-15'-277,"-1"-1"0,-1-2 0,1 2 0,1 2 141,2 1 0,0 4 1,0 0 1249,0-1-879,0 4-355,0 0 244,0 6 0,5 6 0,-1 4 1,1 5 153,0 2 1,-3 8-95,2 2 0,-1 0-77,2 9 0,-3-1-80,7 4 0,-4-4 1,3-1-1,3 0 50,0-1 0,-2-8-117,0 2 1,0-10 97,4 1 0,0-5 0,0-4 0,2-5 109,2-3 0,-2-8-119,3-6 0,1-7 21,-2-11 0,5 1 82,-4-5-196,-1-6 0,-3-1 0,0-6 144,4-2-256,-4 4 0,4-3 0,-8 6-433,-1 5 373,0 5 0,-2 12-332,-3 3 259,-2 16 1,-2 4-1,-2 17 290,-2 8 0,1 12 0,-1 7 0,-3 6 0,1 1 0</inkml:trace>
  <inkml:trace contextRef="#ctx0" brushRef="#br1">15177 17719 6919,'-8'6'-921,"1"-4"883,3 2 48,-4 3 1,0-5 0,-1 4-1,-1-2 167,-2 1 0,3-1-112,0-4 0,5 0 114,-5 0 1,5 0-74,-5 0 0,5 0 289,-5 0-314,6 0 0,-4 0 39,2 0 1,2 0-33,-6 0-96,7 0 0,-4 1 120,6 4 22,0-4 1,6 5-84,2-6 1,5 0 100,5 0-109,-3 0 0,11 0 0,-1 0 82,4 0-96,8 0 0,-4 0 0,7-1-46,0-4-13,5 4 0,-3-9 1,7 4 25,0-2-28,3 5 0,0-4 0,3 4 14,2-1 0,-2-5-7,7 5 1,-5-2-173,4 1 1,-4 4 183,5-3 1,-4 1 9,8-2 0,-7 2 2,7-6 0,-5 5 1,1-5 0,4 5 0,-1-5 0,-3 6 0,4-1 0,-8-2 6,4 2 0,-4-5 0,8 4 1,-7-3 6,7 3 1,-8-1 2,4 2 1,-4 3-2,8-4 0,-3-1 2,7 2 1,-2-5 7,-3 5 1,9-5-238,-35 7 1,1 0 0,33-4 205,-36 3 0,1 1 0,-1 1 0,0-1 13,1-2 1,-1 0-1,36 1-10,-35 1 0,-1-1 1,32-3-1,1 2 1,-3 0-4,-1 4 0,-3-5 31,3 1 1,-8-1-180,8 5 1,-7-4 204,2 0 1,1-2-38,4 1 0,-2 4 57,-3-3 1,4-2-43,-4 1 0,5-1 4,5 2 0,-3 1-213,-30-1 1,-1-1 0,33 2 183,-33 1 1,1 0-1,-1-1 1,1-1 0,1-1 0,1 1 0,-1 1 0,-1 0-3,0 1 1,-1 0 0,36-4-28,-3 1 0,-1-3 33,-31 5 1,-1 1-1,27-4 19,2 2 1,-7 3-49,2-4 1,1 2 18,3-1 1,0 2 1,-4-2 0,5 3-3,0 1 1,3-5 3,-30 3 1,1 0-1,32-3 5,-33 5 0,1 0 0,31 0-15,4 0 0,-5-4 12,-32 2 1,-1 0 0,30-3-8,-1 5 0,-4 0 47,-5 0 0,-3-4-47,3-1 1,-4 1 37,-5 4 1,2-4 260,-6-1 1,4-1-286,-4 2 1,0 3 197,-5-4 0,-1 2-218,-3-1 1,2 2 361,-6-2 1,0 2-353,-5 2 1,-6 0 157,-2 0 1,-5-1-200,-4-3 203,-3 2-37,-6-4-136,0 6 11,0-6 0,-2 5-578,-2-3 197,2 2 99,-9-4 0,3 5-219,-5-4 142,0 4 1,0 1 141,0 0 0,4-4 2,0-1 0,0 1 83,-4 4 0,4-5 79,1 1 1,0-2 157,0 2 1,-3 1-191,7-6 1,-5 5 116,5-5 0,-5 4-128,5-3 331,-7-1 1,4-4-28,-6 0 0,4 4 118,0 0 1,2 5-108,-2-5 0,-1 4 113,6-3-74,-7 5 71,4-3-605,0 6 218,1 0 1,7 1 64,4 4 0,2-2 55,6 5 1,6 0 18,3 1 0,3 1-27,1-6 0,2 5 23,3-5 0,-3 2-9,2-1 1,0-4 13,0 3 0,-6 2 9,2-1 1,-8-1-24,-1-4 0,-2 4-85,-2 1 0,-5 5 122,-4-1 0,-8 4 125,-5 5 1,-10 2-111,-8 6 0,-2 2 15,-10 3 0,2 3-132,-7 5 0,-1 1 100,1-1 0,6-5-380,7-3 0,5-5 114,4-4 1,8-3-462,10-6 0,4-5-33,4-4 657,10-3 1,47-30 0,-22 11 0,0-1 0</inkml:trace>
  <inkml:trace contextRef="#ctx0" brushRef="#br2">14505 15282 8181,'7'0'-1658,"-1"0"1684,-6 0 159,0 0 68,0-6-134,0 5 11,0-5-9,0 6 387,0 0-553,6 0 130,-5 0-131,11 0 0,-6-1 35,3-4 93,2 4 80,-9-5 48,4 6-36,-12 0 1,-1 0-105,-7 0 1,6 1 0,-1 2 0,-1 2 353,-2-2-146,-1-2-127,0-1-185,-1 0-74,7 6 42,1-5 1,12 5 49,3-6 1,3 0-55,1 0 0,4 0 65,1 0 1,-1-4-23,-3-1 1,-1 1 5,0 4 1,0 0 4,0 0 1,-4-4 121,0-1 8,-6 1-107,3 4 1,-8 0 2,-2 0 1,-4 0 40,-5 0 1,-1 4-30,-4 1 0,3 0 236,-2 0-174,-4-4 1,7 5 92,-4-6 1,8 5-96,1-1-4,0 0-199,2-4 178,1 0 0,8 0-79,2 0 0,5 0-32,8 0 0,-2 0-137,3 0 1,-2 0-136,1 0 1,-2 0-780,2 0 1105,-2 0 0,16 0 0,4 0 0</inkml:trace>
  <inkml:trace contextRef="#ctx0" brushRef="#br2">13069 15546 7841,'-9'0'1189,"0"0"-873,6 0 1,-4 0 213,3 0-514,2 0 0,-2 0 0,8-2 129,5-2 0,3 1-85,1-6 1,4 5-173,1-5 0,4 2-383,-4-2 0,5 1 141,-1 4-32,-3 3 0,4-7 1,-4 5 385,2-1 0,7-6 0,5 2 0</inkml:trace>
  <inkml:trace contextRef="#ctx0" brushRef="#br2">13662 15229 8181,'0'-13'0,"-6"0"377,-3 0 0,2 4 0,-2 2 131,-1 1-308,4 2 0,0 9-125,6 4 0,-4 9 0,-1 4 0,2 3 188,2 1 1,2 5-184,4-1 1,-2 6-260,5-6 1,-3 3-1,2-4 1,0 2-237,1-2 0,-1-3 354,2-4 1,1 3-209,-5-3 1,3-3-1,-2-1 1,0-4-786,0-1 0,3-4 1054,-5 0 0,6-59 0,-2-10 0</inkml:trace>
  <inkml:trace contextRef="#ctx0" brushRef="#br2">13741 15256 8181,'0'-28'-54,"0"-3"1,0 6 53,0-5 0,0 11 572,0-3 0,4 6-155,1 2 1,5 3 63,-1 2-342,2-3 1,2 11 0,1-4 16,-1 4 1,4 1 0,1 0 0,0 0-87,1 0 0,-5 6-245,4 2 0,-8 4 113,-1 1 0,-6 5-193,1 0 1,-2 3 88,-2-3 0,-8 5-195,-5-1 1,-2-1 37,-7 1 0,2-2 2,-2 2 1,-3 3-88,3-3 1,3-3 407,2-1 0,-16-4 0,-2 0 0</inkml:trace>
  <inkml:trace contextRef="#ctx0" brushRef="#br2">13570 15295 8007,'7'-6'-622,"-1"4"20,-6-7 654,0 0 1,4 0-1,0 0 1,1-1 229,1-2 0,-5-1-123,4 0 1,-4 4 0,0 1 533,4-3-169,-4 0-180,5-3 5,0 7-321,-4-5 0,3 12-133,-5 0 143,0 6 0,0 9 1,0 2-1,0 7 1,0 4 37,0 2 0,0 7-22,0-2 1,0 0-43,0 5 1,0-8 0,0 6 0,0-3 24,0-1 0,5-5-109,-1 2 0,5-5-1,-5-4-128,1-3 0,-1-6-5,1 1 1,0-7-235,0-3 303,-4-2 244,5-2 1,-6-2-118,0-2 0,0 1 103,0-6 1,-1 0-25,-4-4 1,4-1-32,-4-4 1,4 2-13,1-6 1,-4 1-11,-1-1 1,1-2-14,4 2 0,0-8 0,0 0 1,0-3-36,0 3 1,0 2 28,0-3 0,0-1 127,0 1 0,6 2-36,2 7 1,3-1 14,-3 5 1,6 0-4,-1 5 0,0 2 13,4 2 0,0-1-29,0 5 1,-2 1-4,2 4 1,-2 0-229,-2 0 0,0 4 127,1 1 1,-6 5-160,1-1 1,-6 2 17,1 2 1,2 1 111,-1-1 0,-1-4 42,-4-1 1,-1 0 19,-4 0 1,2 4 62,-6-3 0,5-2-85,-5 2 0,1 0 91,-6 4 0,-3 0-51,-1 0 1,1-2-377,3 2 1,1-7-100,0 7 0,0-3-106,0 3 1,4 0 149,0 1 1,6-6 20,-1 1 1,2-4 378,2 3 0,18-16 0,4-1 0</inkml:trace>
  <inkml:trace contextRef="#ctx0" brushRef="#br2">13754 15414 8181,'-7'0'0,"-1"0"-63,4 0-121,2-6 0,-2 0-645,8-3 829,-2 4 0,27-19 0,0-5 0</inkml:trace>
  <inkml:trace contextRef="#ctx0" brushRef="#br2">19340 2002 8181,'-6'-13'0,"-1"0"0</inkml:trace>
  <inkml:trace contextRef="#ctx0" brushRef="#br2">19327 1923 8181,'-2'-8'-247,"-2"-1"0,2 4-285,-2-3 0,2 3 160,2-3 364,0 5 194,-5-9-29,3 5 1,-4-7 80,6 1 0,0 4-45,0 1 1,0 3-20,0-4 1,0 5 0,-1-3 196,-4 1-574,4 2-339,-5 4 401,6 0 0,5 5-153,-1 4 172,0 3 1,1 5 0,1 2 121,1 2 0,0 15 0,1 8 0,2 6 0,0 0 0</inkml:trace>
  <inkml:trace contextRef="#ctx0" brushRef="#br2">19406 2319 8181,'-5'13'-34,"1"0"86,-6 0 1,8 0-46,-2 1 0,2-6-268,2 1 0,0 0-98,0 4 1,0 6 170,0 3 1,0-1 3,0 1 0,0-1 184,0 6 0,12 34 0,3 10 0</inkml:trace>
  <inkml:trace contextRef="#ctx0" brushRef="#br2">19432 2912 8181,'-6'13'0,"3"0"-502,-6 0 0,5 2 252,-5 2 1,6-2 97,-1 2 0,-2 4 57,2 1 1,-1 3 94,5 1 0,0 5 0,0 0 0,-2 8 0,-1 5 0,-1 2 0,0 0 0</inkml:trace>
  <inkml:trace contextRef="#ctx0" brushRef="#br2">19406 3518 8181,'0'19'0,"-5"-3"0,1 6 0,-5-6-804,5 1 0,-1 2 482,5-1 0,-4 4 227,0-5 0,-2 7 95,1-2 0,-8 26 0,-7 8 0</inkml:trace>
  <inkml:trace contextRef="#ctx0" brushRef="#br2">19366 4137 8181,'-6'19'0,"3"-3"0,-5 6 0,3-6-1083,-4 1 1083,7-2 0,-10 33 0,4 10 0</inkml:trace>
  <inkml:trace contextRef="#ctx0" brushRef="#br2">19366 4585 8174,'-13'7'-329,"0"6"1,4 0-346,0 5 1,5-3 673,-5-2 0,5 6 0,-5 3 0,6-3 0,-3 17 0,6-1 0</inkml:trace>
  <inkml:trace contextRef="#ctx0" brushRef="#br2">19393 5019 8172,'-2'14'-356,"-2"-1"1,1 0 67,-6 0 0,5 0 43,-5 0 1,4 5 237,-3 0 0,3 4 0,-2-5 0,0 1-234,-1 1 0,5 0 241,-1 3 0,2 3 0,2 13 0,0 10 0</inkml:trace>
  <inkml:trace contextRef="#ctx0" brushRef="#br2">19419 5560 8137,'0'14'-454,"0"4"0,-2-4 227,-2 4 0,3 2-14,-4 2 0,2-1 89,-1 1 0,1 0-30,-6 4 146,6 1 1,-4-1 35,3 0 0,2 12 0,-4 3 0</inkml:trace>
  <inkml:trace contextRef="#ctx0" brushRef="#br2">19458 6324 8127,'-1'19'-379,"-3"3"1,-2-2 189,-3 2 0,-3 0 134,3 4 0,2-1 0,-2-3 1,2 8-109,-2-4 0,-1 3 163,6-3 0,-7 7 0,4 0 0</inkml:trace>
  <inkml:trace contextRef="#ctx0" brushRef="#br2">19458 7061 8095,'-5'22'0,"-4"0"0,1-1-557,0 1 0,0 1 193,0-5 1,-3 5 435,7-1 0,-6 3-119,1 1 0,2 1-171,-2-1 0,4 0 218,-3 1 0,5-1 0,-3 0 0,6 1 0</inkml:trace>
  <inkml:trace contextRef="#ctx0" brushRef="#br2">19419 7826 8095,'-6'19'0,"3"0"0,-6 3 0,5 1-319,-5-5 0,5 5 122,-5-1 1,5 3 246,-5 1-53,0 0-37,2 1 0,-1-2-7,4-3 1,1 4-22,-6 0 1,6-4-118,-1 5 0,2-8 87,2 3 1,0-2 52,0 2 1,0 2-86,0-7 1,0 5 70,0-4 1,2 5 58,2-1 0,-2-2 0,2 2 0,-1-4 0,2 4 0,-4-4 0,3 3 0,-2 1 0,-2 5 0,0-5 0,0 0 0,0 0 0,0 4 0,0-4 179,0 0 1,0-2-40,0 2 0,-5 2 16,1-7 1,0 5-81,4-4 0,-5 4 11,1-5 0,-2 7-54,2-2 1,1-2-158,-6 2 0,5 0-141,-5 5 1,4-5 264,-3-1 0,5 31 0,-3 11 0</inkml:trace>
  <inkml:trace contextRef="#ctx0" brushRef="#br2">19366 9472 8095,'-4'13'-63,"-1"1"0,0 3 160,0 1 1,4 5 3,-4-1 0,-1-1-73,2 1 0,-6 0-244,1 4 1,2 0 80,-2 1 1,5-5-233,-5 0 1,6-2-310,-2 2 676,4 3 0,7-5 0,1 7 0</inkml:trace>
  <inkml:trace contextRef="#ctx0" brushRef="#br2">19406 10250 8093,'-6'20'0,"-1"5"-321,-7-3 0,1 1 67,0-1 0,1 3 55,4-3 0,-4 3 110,3 1 1,3 1-4,2-1 0,2 0-53,2 1 0,0-4 145,0 4 0,12 8 0,3 12 0</inkml:trace>
  <inkml:trace contextRef="#ctx0" brushRef="#br2">19551 11093 8084,'-2'17'0,"-2"1"0,1 5-196,-6-1 0,5-1-310,-5 1 1,2 4 325,-2 5 0,-1 0 307,5-5 1,-4 5-353,5-1 0,0 1 225,4-5 0,0 1 0,23 17 0,6 4 0</inkml:trace>
  <inkml:trace contextRef="#ctx0" brushRef="#br2">19669 11989 8080,'0'26'0,"-1"0"-100,-4 1 1,2-1-120,-5 0 1,-1 2 170,-4 3 0,4-2-98,0 6 1,5-5-8,-5 0 1,6 0 92,-1 0 1,2-2-430,2 3 489,0-3 0,18 16 0,4 4 0</inkml:trace>
  <inkml:trace contextRef="#ctx0" brushRef="#br2">19788 12858 8080,'0'19'0,"0"2"71,0 5 1,0 0 47,0 1 1,0-1-95,0 0 0,-6 5 3,-3 0 0,-1 4-253,1-4 1,-1 1 43,5-1 1,-3-2 143,3 6 1,1-6-354,4 2 0,0-3 70,0-2 320,6 1 0,19 28 0,10 8 0</inkml:trace>
  <inkml:trace contextRef="#ctx0" brushRef="#br2">19906 13938 8066,'-1'25'-6,"-4"-3"0,0 8 49,-4-4 0,-3 5 69,3-1 1,-2-2-208,-3 3 0,1-3 11,0-2 1,0 5 117,0 0 1,1-1-404,3-3 0,3-1 193,6 0 1,0 2-194,0 3 0,0-8 369,0 4 0,18 14 0,4 7 0</inkml:trace>
  <inkml:trace contextRef="#ctx0" brushRef="#br2">19867 15045 8041,'-6'19'0,"3"-3"-97,-6 6 1,5 0 170,-5 4 0,5 1-277,-5-1 0,4 0 154,-3 1 0,5-1-218,-2 1 1,4-1 76,1 0 0,0 1 55,0-1 1,0-4 88,0 0 1,1-2-136,4 2 1,1 2 180,2-7 0,4 5 0,-3-4 0,3 4 0,1-5 0,-4 5 0,-1-4 0,-3 5 0,4-1 0,-7 2 0,3-2 0,-4 2 0,-1-2 0,0 3 22,0 2 0,0-1 6,0 0 1,-4 1 198,0-1 1,-5 0-59,4 1 0,-3-1 18,3 0 1,-4-4-98,5 0 1,0 0-126,4 5 1,0-2 18,0-3 0,0 2-82,0-2 0,0-1 41,0 1 0,1-2-190,3 2 1,-2 3 65,2-3 0,2-1 181,-1 1 0,11 5 0,-2 7 0</inkml:trace>
  <inkml:trace contextRef="#ctx0" brushRef="#br2">19906 16982 8022,'-6'13'0,"4"4"0,-7 1 0,4 4-289,-3-5 1,3 7-404,-4-2 1,6-2 691,-1 2 0,3 0 0,1 5 0,0 22 0,0 7 0</inkml:trace>
  <inkml:trace contextRef="#ctx0" brushRef="#br2">19880 17640 8022,'-6'14'0,"-3"-1"0,2 0-143,-2 0 1,2 0-221,-2 0 0,-1 5 128,5 0 1,-3 5 137,3-1 1,1-2-93,4 2 0,0-4 189,0 4 0,6 0 0,1 4 0</inkml:trace>
  <inkml:trace contextRef="#ctx0" brushRef="#br2">19893 18299 7995,'-4'13'-63,"-1"0"1,0 1-6,0-1 0,4 0-369,-4 0 1,4 2 250,1 2 0,0-2 186,0 3 0,0 20 0,0 4 0</inkml:trace>
  <inkml:trace contextRef="#ctx0" brushRef="#br2">19920 18694 7982,'0'9'-58,"0"0"169,0 0 0,0 4 2,0 0 0,0 0-91,0 0 1,0 1-1,0-1-215,0 0 0,-2 0-225,-2 0 1,2 0 417,-2 1 0,2 10 0,2 4 0</inkml:trace>
  <inkml:trace contextRef="#ctx0" brushRef="#br2">14465 15309 8226,'-8'0'-2234,"-1"0"2300,6 0 155,-3 0-200,6 0 179,0-6-129,0 4 0,1-4 9,4 6 86,-4 0 31,5 0-133,0 0 1,-3 0-3,6 0 0,-5 0 0,5 0 22,1 0 1,-3 0-32,2 0 0,2 0-81,6 0 50,-2 0 1,11 0 0,0-1-1,10-2 1,7-1-26,10 1 1,6 1-12,7 2 1,-28-2-1,1 0-188,3 0 0,0-1 1,1-1-1,1 0 130,0 1 0,0 1 1,2-2-1,-1-1 46,-1 3 0,0 0 0,2-3 0,0 0-9,3 0 1,-1 1 0,-6 0 0,-1 1-42,1-2 0,0 1 0,-4 2 0,1 0 46,1-3 1,-1 1 0,-1 0 0,-1-1-98,0-2 1,0 1 0,29-3-183,-4 0 0,-5 6 309,-13-1 0,0-2 0,-5 2 0,-5-5 0,-3 4 0,-4 3 0,0 0 0</inkml:trace>
  <inkml:trace contextRef="#ctx0" brushRef="#br2">14610 15322 8198,'-4'-9'-839,"-1"0"0,1 5 858,4-5-15,0 6 119,0-3 1,2 6 0,2 0 0,6 0 84,6 0 1,0 0-155,6 0 1,2 0-5,7 0 1,-1-1 20,10-4 1,-2 4-42,10-4 0,5 0 0,5-1 0,2 0-24,3 0 0,0 0 16,-1 2 1,2 2-16,-2-2 1,-2 2-1,0 2 1,-3 0-18,-6 0 1,2 0 5,-5 0 0,5-1-9,4-3 1,-7 2 37,2-2-21,-2-4 1,1 6 0,-1-6-1,-2 1 1,1 1 5,-2 0 0,-2-3-5,-6 5 1,7-2-9,2 2 1,2 2-3,-2-2 0,-1-2-12,-3 2 0,-2-2 18,7 1 1,-7 4-12,2-3 0,-3 2 8,-1 2 0,-4 0 1,4 0 0,-4 0 2,8 0 0,-1-4 0,1-1 0,-2 1-1,6 4 1,-1-2-1,1-2 0,4 3 0,-4-4 0,3 4 0,2 1 0,-5 0 0,1 0 0,-7 0 0,2 0 0,-6 0-1,1 0 1,-6 0 0,6 0 0,-7 0 0,4 0 0,-6-5 28,5 1 0,-1 0 3,1 4 1,3 0-2,-3 0 1,5-2-19,4-2 1,-3 2-21,3-2 0,1 2 21,-1 2 1,1 0-30,-1 0 0,-3-4 18,3 0 1,-7-1-5,-2 5 0,0 0-5,5 0 1,-5 0-2,0 0 0,-6-1 11,2-4 1,3 4 1,1-4 1,-2 3 2,2-3 1,-4 4-7,4-4 0,0-1-1,5 2 1,-5-2 7,0 2 1,-4 2 1,4-2 0,-6 1-4,2-1 0,-3 2 1,-2-2 0,1 1-15,-1-2 1,0 4 10,1-3 1,-1 1 44,0-2 0,5 4-41,0-4 0,1 3-3,-1-3 1,-3 4 19,2-4 0,-2 4 2,-1 1 0,-1-5-17,0 1 0,-1 0-1,-3 4 1,2 0-10,-7 0 1,5 0-7,-4 0 1,-1-2-15,-4-2 1,1 2 23,-1-2 1,-5 2 39,1 2 59,-6 0 232,3-5-189,-6 3 26,0-10 1,-1 9-63,-4-5 35,4 5-352,-11-3 211,11 0 0,-7 5-379,4-4-29,2 4 1,-5 1 403,3 0 0,-10 6 0,-6 1 0</inkml:trace>
  <inkml:trace contextRef="#ctx0" brushRef="#br2">14465 12410 8198,'0'-9'-280,"0"1"0,0-3-178,0 0 0,2 3 139,2 4 270,4 2 8,5 2 0,-5 0 0,1 0-20,2 0 0,0 2 0,2 1 0,1 1 61,-1-1 0,41 5 0,10-1 0</inkml:trace>
  <inkml:trace contextRef="#ctx0" brushRef="#br2">14900 12371 8198,'6'-14'-527,"3"1"1,0 5 504,4-1 0,-3 6 155,8-2-185,2 4 0,0-3 0,7-1 1,1 2-1,1 2-392,2 1 0,5 0 307,-1 0 0,5 0 137,4 0 0,20 0 0,11 0 0</inkml:trace>
  <inkml:trace contextRef="#ctx0" brushRef="#br2">15770 12265 8165,'13'0'-1038,"-4"-6"778,-1-2 1,3 2 155,6 1 111,-2-2 1,5 6 0,-2-4 46,4 4-101,3 1 0,1 0 1,2 0 46,3 0 0,6 5 0,6 1 0,6 2 0,0-1 0</inkml:trace>
  <inkml:trace contextRef="#ctx0" brushRef="#br2">16797 12226 8159,'32'-6'-599,"4"3"-74,7-6 0,-6 5 449,3-5 0,-4 5 224,4-5 0,-1 4 0,1-3 0,23-7 0,5-5 0</inkml:trace>
  <inkml:trace contextRef="#ctx0" brushRef="#br2">17337 12134 8159,'28'0'0,"3"0"0,-3-5-197,2 1 1,0-5-203,0 5 0,3-5 271,2 4 1,3-3 150,-3 3 1,5-1-130,3 2 0,-6 2 50,3-2 1,-4-2-46,4 2 1,-1-1 43,1 5 1,-5 0-14,0 0 1,-4 0 32,4 0 1,-4 0 36,4 0 0,1-7 0,4-3 0,5-1 0,1 0 0</inkml:trace>
  <inkml:trace contextRef="#ctx0" brushRef="#br2">19063 11962 8159,'13'-1'-320,"1"-4"1,3 4-400,1-3 0,5 1 681,-1-2 0,3 4-31,1-4 0,1 4 40,-1 1 1,2 0 4,3 0 1,-10 0 35,1 0 1,-5-2-56,-4-2 170,0 3 1,-1-7 234,-4 4-117,-2 2-245,-6-3 0,0-1 0,0-2 0</inkml:trace>
  <inkml:trace contextRef="#ctx0" brushRef="#br2">19524 12002 8159,'9'-5'-761,"-2"0"103,-1-3 621,4 5 1,-7-7 0,6 6 0,0-1 0,0 1 0,0-2 194,1-1 318,1 4-355,3-9 1,-6 11 248,1-4-138,-6 4 0,4-4 278,-2 1-45,-4 0-710,5 4 166,-6 0 0,0 1 132,0 3-112,0 4 1,0 5 109,0 0-47,0-6 0,0 5 0,0-3 141,0 3-116,0 1 1,0 0 15,0 0-53,0 0 26,0 0 1,0 1 0,0-1 26,0 0-14,0 0 0,5 0 2,-1 1 0,0-6-49,-4 1 4,0 0 1,5 0-4,-1-1-8,1-5-232,-5 3 148,0-6-495,0 0 518,0-6 97,0 5 40,0-11 88,0 5 0,0-6-135,0 0 0,0 4 223,0 0-193,0 0 1,0-4 24,0 0 1,0 0 81,0-1-64,0 1 0,0 0-28,0 0 0,0 4-1,0 0 1,0 5 25,0-5 13,0 6-66,0-8 9,0 9-13,0-4-78,0 6-39,0 0 63,0 6 46,0 1 1,0 7-14,0-1 1,0-4 140,0-1 1,0 1-97,0 4 1,0 0 13,0 1 0,0-1-11,0 0 1,0 0 6,0 0 0,0 1-29,0-1 0,0 4-4,0 1 1,0 4 45,0-5 1,0 5-32,0-4 0,-5 5 45,1-1 1,-1-1-33,5 1 0,0-2 6,0 2 0,0 3 6,0-3 0,0 1 6,0-1 0,5 2-3,-1-7 0,1 2-8,-5-1 0,1-2-62,3 6 0,-2-6 55,2 2 1,-2-2-107,-2 1 0,0-2 77,0 3 0,0 1-9,0-2 1,0 1-23,0-5 1,-5 4-12,1 1 1,0 0 9,4-5 1,-2 1-3,-2 4 1,2-3 2,-2 2 0,2-2 14,2-2 0,0 0-5,0 0 1,0 0-27,0 1 1,0 3-6,0 1 1,0-1 15,0-3 1,0 0-1,0 4 0,0-4 14,0 4 1,0-2 1,0 2 0,-4-4 90,0 4 0,-1-2-90,5 1 1,0-2 12,0 3 1,0-4-2,0-1 0,0 5 0,0 0 0,0-1-7,0-4 1,0 1-8,0-1 0,0 4 7,0 1 0,0-1-8,0-3 47,0-1 1,0 4-1,0 1-2,0-2 1,0 0-11,0 2 0,0-4-16,0 4 0,0-2-1,0 2 0,0-4 30,0 4-53,0-4 0,5 0 0,-1-1 33,-1 0 0,0 4-9,1 1 0,-2 0-10,2-5 1,-1 0 1,1 0 0,-1 2-6,6 2 3,-6-2 0,3 4 1,-5-6-8,4 0 0,-4 5 7,4-1 0,0 5-3,0-4 0,-1 1 4,-4-1 0,0-2 5,0 6 1,5-6-8,-1 1 1,0 2 3,-4-1 0,0 1 9,0-1 1,0-4 7,0 4 0,0-2 2,0 1 0,0-2-7,0 3 63,0-4 0,5 4 0,-1-1-29,-1-1 0,-1-1 1,-2-2 1,1 5-25,3-1 0,-2 2 15,2-1 0,-2-2 207,-2 6-213,0-6 0,1 8 1,2-5 48,2 1 0,-1-2-33,-4 4 1,0-2 4,0 2 1,1 1-25,4-5 1,-4 5-6,4-1-22,-4 3 1,1-3 0,0-1 39,3-2-68,-1 4 1,-4-4 0,2 3 26,2-4 0,-2-2 23,2 1 0,-3-2 24,-1 3 0,0-8 247,0-1-238,0-1-41,0 6 1,0-6-86,0 1 164,0-6-334,0 3 0,0-5-446,0 4-61,0-4-168,0 5-1111,0-6 1286,0 0 733,0-6 0,18-65 0,-7 24 0,0 0 0</inkml:trace>
  <inkml:trace contextRef="#ctx0" brushRef="#br2">19564 12028 6522,'7'0'969,"-1"0"-664,-6-6 27,0 5-169,6-11 0,-5 9 194,4-6-214,2 6 1,-4-4 152,6 3-167,-6 2 0,7-5 1,-4 4-38,1-1 1,2-2-34,4 1 1,0 4-83,0-3 0,5-2 0,1 1 0,1 1 36,4-2 0,-1 5-9,-1-4 0,8-1-223,-4 2 194,9 0 1,-6 4 0,6-2 0,1-1 0,0-1-9,4 1 0,-5 1 41,4 2 0,1-1 13,-5-3 3,3 2 0,0-4 0,-1 6 1,-4 0-1,0 0 74,-4 0 0,3-4-32,-1-1 0,0 1-46,-5 4 0,0 0 15,1 0 1,-1 0-52,0 0 0,1 0 60,-1 0-53,0 0 0,-4 0 0,0 0 45,2 0-86,-5 0 1,4 0 0,-4 0 37,2 0 1,1 0-5,4 0 1,-1 0-3,-3 0 13,3 0 1,-5 0 0,6 0-10,1 0 12,-7 0 0,5 0 1,-3 0-1,3 0 1,-3-1 6,0-4 1,-2 4 8,2-4-14,3 4 0,-9 1 0,6 0 2,2 0 1,-4-2 21,2-2 0,0 3-21,5-4 1,-5 4 52,-1 1 0,1-2-44,5-2 35,-1 2 0,-4-4 0,0 6 16,1 0 1,-4-1 6,-1-3 1,-3 2 119,-2-2 1,0 2-84,0 2 236,0 0-289,1 0 1,-1-1-1,0-2-193,0-1 170,0-1 0,0 5 1,1 0-5,-1 0 0,0 0-44,0 0 1,-4 0-368,0 0 233,-6 0-339,8 0-551,-9 0 473,4 0 0,-8 0-930,-2 0 1498,-4 0 0,-57 6 0,25-2 0,1-1 0</inkml:trace>
  <inkml:trace contextRef="#ctx0" brushRef="#br2">21830 11304 7816,'-9'-12'245,"2"2"1,-1 2 361,1 2 0,4-4-297,-1 1 1,2 2-146,2-2-96,0 6 1,6-7 0,4 6 0,5-1 0,3 1 53,-2 0 0,3-1-153,-2 5 1,1 0 78,-5 0 1,0 0-101,0 0 0,-1 6-163,-3 3 157,-3 2 1,-6 4-1,0 1 1,0 3-1,0 0-119,0 0 0,-5 0 69,1-1 0,-5-3 73,5 2 0,-5-2 1,5-2-73,1 0 44,1-6 140,2 5-92,6-10 0,1 3 110,7-5 1,3 0-98,1 0 1,1 2 65,-2 2 0,-2-2-2,2 2 1,-2 3 13,-2 2 0,-1-1-48,-3 0 1,-3 1 4,-6 4 1,0-4 117,0 0 1,-6 0-108,-3 4 1,-7 0-77,-2 0 0,-5-4 79,1 0 1,-3-5-189,-1 5 1,-1-6-112,1 1 1,5 2-133,4-2 0,2 1-216,2-5-147,0 0-436,6 0 1182,1 0 0,41-29 0,9-8 0</inkml:trace>
  <inkml:trace contextRef="#ctx0" brushRef="#br2">22278 11251 7816,'0'-13'0,"0"-1"-133,0 1 1,0 5 230,0-1 834,0 6-448,0-3-226,0 18 0,0 2 9,0 13 1,0-1-130,0 0 1,0 1-177,0-1 1,0 0 125,0 1 0,0-1-160,0 0 0,0-1 75,0-3 0,0 2-77,0-7 1,0 1-3,0-5-291,0-6 395,0-1 0,0-9-49,0-6 1,0-1 53,0-12 1,0-4-39,0-5 0,0-5 78,0 0 1,0-2-54,0-1 1,4-1 8,0 1 1,7-5 33,-2 0 1,2 4 84,2 5 1,1 10-57,-1-1 0,4 9-39,1-1 0,1 8 102,-2 1 1,-2 6-89,3-1 1,-4 7 106,-1 1 1,1 6-91,-1-1 0,-6 3 2,-2 1 0,-4 4-50,-1 1 0,-1 1-98,-4-1 1,-4-4 45,-8 4 0,-4 2-157,-5 2 1,0-3-331,-1-1 1,5 1 239,0-2 0,2 1-594,-2-5 0,-2 0 8,7 1 849,5-1 0,18-6 0,9-1 0</inkml:trace>
  <inkml:trace contextRef="#ctx0" brushRef="#br2">21975 11211 7878,'0'-13'9,"-2"0"0,-1 0 94,-1 0-99,0 5-416,4-3 1,0 11 155,0 0 0,0 5 65,0 9 191,0-1 0,5 35 0,3 9 0</inkml:trace>
  <inkml:trace contextRef="#ctx0" brushRef="#br2">22014 11356 7884,'-13'0'-527,"6"0"0,-4 6 516,7 3 0,0-2-15,4 2 1,-5 4-526,1 5 551,0-1 0,15 8 0,4 3 0</inkml:trace>
  <inkml:trace contextRef="#ctx0" brushRef="#br2">22080 3939 7897,'0'-39'-219,"0"1"0,0 2 1,0 6-1,2 2 219,2 1 0,3 7 0,24-22 0,4-1 0</inkml:trace>
  <inkml:trace contextRef="#ctx0" brushRef="#br2">22212 3518 7897,'-6'-14'0,"-1"1"0</inkml:trace>
  <inkml:trace contextRef="#ctx0" brushRef="#br2">22067 3412 7925,'-13'-12'-232,"0"4"0,4 2 30,0 6 538,6-6-242,-3 4 0,6 2-140,0 9 1,0 3 0,0 3-1,0 2-276,0 5 322,0 3 0,-2 16 0,-2 9 0,1 3 0,-1 1 0</inkml:trace>
  <inkml:trace contextRef="#ctx0" brushRef="#br2">22027 3807 7925,'-13'-4'-273,"0"0"0,4-1-78,0 5 174,7 0 65,-4 6 1,6 1 0,0 8 0,0 3 0,0 4-115,0 2 1,4 3 225,0-1 0,5 2 0,-4 3 0,1-4 0,-2 4 0,3-2 0,1 2 0,3-3 0,-2 3 0,3-3 0,1-2-1,0-6 0,-4 5 1,0-4-1,1 1 1,0 0-7,-1 1 0,-3-2 17,-6 1 1,0 1 13,0 8 0,-2-3 169,-2 2 1,1 3-24,-6-3 1,2 7 0,-2-2 1,2-1-126,2 1 0,4 0-163,-3 4 122,2 1 0,4-2 0,0-1-276,3-2 141,5-6 0,-3 8 1,7-5-304,-1 1 433,0-3 0,-1 4 0,1 5 0,1 0 0,0 0 0</inkml:trace>
  <inkml:trace contextRef="#ctx0" brushRef="#br2">22185 5639 7925,'-5'32'-974,"2"-3"730,-6 6 1,6-4 427,-1 4 1,-2-4-46,1 4 1,-1 2-263,2 6 0,3-6 28,-4 3 1,-1-4-98,2 4 0,0-1 135,4 1 1,0-1-112,0 1 0,0-7 168,0-2 0,0-3 0,11 39 0,-3-28 0,-1 0 0</inkml:trace>
  <inkml:trace contextRef="#ctx0" brushRef="#br2">22172 6706 7925,'0'32'-392,"0"0"-50,0 3 0,-1 3 519,-4-3 0,3 3-12,-7 2 1,6 0-196,-2-1 159,-2 6 0,4-4 0,-4 5-383,1-1 150,2-4 204,4 5 0,-12 11 0,-3 4 0</inkml:trace>
  <inkml:trace contextRef="#ctx0" brushRef="#br2">21948 8326 7925,'-6'32'0,"1"2"0,-4 6 0,-3-1-729,3 1 1,-1-1 728,1 1 0,-4 11 0,-3 7 0,1 6 0,1 0 0</inkml:trace>
  <inkml:trace contextRef="#ctx0" brushRef="#br2">21817 9551 7915,'-5'33'0,"1"2"0,-5-2-746,5 2 0,-2-4 746,1 4 0,4 0-263,-3 5 0,-2-2 220,1-3 1,1 3 42,4-3 0,0 3 0,0 2 0,0-1 0,0 1 0</inkml:trace>
  <inkml:trace contextRef="#ctx0" brushRef="#br2">21817 10803 7901,'0'32'0,"0"3"0,-5-3-464,1-1 0,-1 1 172,5-1 0,0 1 339,0-1 0,0-2 0,-1 5 0,-2-2-225,-1-3 1,-1 5 102,5 1 0,0-3 19,0-1 1,2-1 0,1-1-1,1 2 56,-1-2 0,3-1 0,-2-2 0,1 0 0,12 18 0,5 5 0</inkml:trace>
  <inkml:trace contextRef="#ctx0" brushRef="#br2">21882 11910 7899,'0'32'0,"0"-3"0,0 6 0,0-4-92,0 4 153,0-6 0,0 8 1,0-5-343,0 2 0,0 1 30,0 4 0,0-3-65,0-1 1,-4 0 152,0 4 0,-1-1 28,5-2 135,0 2 0,0 25 0,0-25 0,0 0 0</inkml:trace>
  <inkml:trace contextRef="#ctx0" brushRef="#br2">21803 13266 7899,'0'27'-662,"0"-1"1,0 1 425,0-1 0,-4 0 308,0 1 0,-5-1-92,4 0 0,0 1-172,0-1 1,4 0 191,-4 1 0,-2-1 0,0 0 0</inkml:trace>
  <inkml:trace contextRef="#ctx0" brushRef="#br2">21790 13899 7884,'0'19'-266,"0"3"0,2-2-333,2 2 0,-2 0 806,2 5 1,-1-4-28,1 3 1,-2-2-282,2 7 1,-2-4 106,-2 0 0,4 3-147,0 1 1,1 4 51,-5-4 0,0 4-66,0-4 1,1 6 161,4-2 0,-4-3-7,3-1 0,-2 1 0,-2-1 0,4-1 0,1-3 0,4-1 0,-5 0 0,6 5 0,-1 0 0,-2 1 0,2-1 0,0 1 0,4 3 0,-1 3-63,-4-3 0,0 3 104,-4 2 0,-2-2 118,2-3 1,-2 2 17,-2-7 0,-5 7-121,1-2 0,-2-1-103,1 1 0,3-1 113,-7 1 1,4 3-141,-3-3 0,5-3 77,-2-1 0,4-3-22,1-2 0,0 0-22,0 1 0,0-1-122,0 0 1,0 1 38,0-1 0,0 0 124,0 1 0,-6-1 0,5 36 0,-5 8 0</inkml:trace>
  <inkml:trace contextRef="#ctx0" brushRef="#br2">21882 16231 7882,'0'17'-199,"0"1"0,-1 1 79,-3-2 1,2 4 119,-2 5 0,-2-4-19,2 0 1,-1 0-6,5 4 1,0 1-41,0-1 1,0-4-14,0 0 1,0-1-54,0 1 0,2 2 91,2-2 1,-3-3-186,4-1 1,1-2 98,-2 2 0,5-4 125,-5 4 0,6 1 0,-1-2 0,-1 5 0,0-4 0,-5 5 0,2-1 0,1 3 0,-2 2 0,0-3 49,-4-2 1,5 5-37,-1-1 1,1-1 237,-5 1 0,0 1-70,0-5 0,-5 7 104,1 2 0,-5 1-69,5-1 1,-5-4-72,4 4 1,-3-2-47,3 2 0,-4-3-144,5 3 0,0-3-84,4-2 0,0 0 47,0 1 0,0-1-242,0 0 0,1-4 129,3 0 1,-1-1-8,6 1 0,-1 1 13,0-5 1,4 4 188,-3-5 0,3 1 0,1-5 0</inkml:trace>
  <inkml:trace contextRef="#ctx0" brushRef="#br2">22041 18036 7823,'-6'19'0,"-3"3"0,2 2 264,-2 3 1,6-2 425,-1-3 0,2 1-571,2-5 0,0 4 18,0-5 0,0 1 40,0-5 1,4 0-1,1 0 1,4-4-178,-5 0 0,6-18 0,-2 0 0</inkml:trace>
  <inkml:trace contextRef="#ctx0" brushRef="#br2">15216 14307 8019,'-7'-13'99,"1"1"1,2 2 455,-1 1-417,1 6 1,2-2-1,-2 5 1,-5 1 0,-2 5-1,-4 7 1,-3 8 219,-4 3 0,-8 10-535,-5 6 0,-4-1-110,0 5 1,-6 1-48,-4-1 1,-2 5 57,-2-5 0,4-3 69,5-11 0,3-5-13,14-12 0,4-5 137,10-4 1,7-4-223,6-4 73,12-4 0,14-8 1,11-4 231,5-7 0,9-8 0,13-11 0,3-1 0,-12 9 0,0 0 0,0 1 0,1-1 0</inkml:trace>
  <inkml:trace contextRef="#ctx0" brushRef="#br2">15638 14281 8019,'7'6'-22,"-2"3"1,-13 5 57,-9 8 1,-11 3-18,-16 15 0,-4-2-22,20-15 1,-1 2 0,-4-1-1,0 0-311,-4 3 1,-1-1 0,-1 0-1,-1 1 316,-2-1 1,1 0 0,4 0 0,0 0-2,2-2 1,0 0 0,-25 20-87,12-9 1,4-4 92,9-9-156,8-3 0,16-12 68,11-3 0,13-5-361,13-8 1,8-6 440,10-11 0,3 6 0,5 1 0</inkml:trace>
  <inkml:trace contextRef="#ctx0" brushRef="#br2">16152 14241 8019,'-14'0'-145,"1"0"1,-3 2-307,-6 2 1,-3 11 706,-14 11 0,-5 8-176,-13 10 0,24-19 0,-1 1-340,-6 2 1,0 1 0,-1 4 0,-1 1 304,-2-1 1,0 0-1,-1 2 1,1 1-13,2-1 1,0 0 0,4-5 0,0 0-70,4-1 0,2-1 1,-16 14 149,13-11 0,13-9-198,9-4 1,9-10-10,12-3 1,8-5-328,15-5 0,10-8 131,12-9 0,2-8 289,11-6 0,-3-2 0,-27 19 0,0-1 0</inkml:trace>
  <inkml:trace contextRef="#ctx0" brushRef="#br2">16837 14136 8019,'0'-7'0,"-3"2"-30,-6 10 0,-7 12 30,-15 10 0,-8 9 0,-10 4 0,20-17 0,-2 1-333,-3 4 1,-2 1 0,-3-1-1,-1-1 333,-6 4 0,0 0 1,0-1-1,0 1 0,-1 2 0,1 0 0,3-3 0,0 0 0,1-1 0,1-1 0,6-2 1,2-1-120,-24 19 0,12-3 227,14-14 0,6-4-228,12-10 0,9-5-38,8-4 1,11-5-414,15-8 571,10-6 0,1-5 0,4 1 0</inkml:trace>
  <inkml:trace contextRef="#ctx0" brushRef="#br2">17706 13978 8019,'13'-6'-47,"1"5"0,-9-2-56,-5 11 1,-13 9 292,-13 13 1,-8 4-122,-10 5 1,-8 8-407,22-20 0,-2-1 1,-3 1-1,-2 2 337,-1 3 0,-3 2 1,-3-2-1,-1 0-228,-3 5 0,-1 1 1,1-3-1,0 0 230,1 2 0,2 0 0,5-5 0,2-2 0,4-1 1,2-1-1,-19 15-160,20-13 0,8-12 30,14-5-230,3-9 0,15 1 129,9-10 0,5-3-247,16-10 476,10-2 0,5-7 0,4 1 0</inkml:trace>
  <inkml:trace contextRef="#ctx0" brushRef="#br2">18299 14070 8019,'-19'0'0,"-1"2"-100,-7 2 0,-5 9-235,-3 9 1,-6 9 447,-7 4 0,-4 10-405,20-19 1,-2 1-1,2 2 1,0 1 310,-5 2 1,-1 1-1,1 1 1,0 0-39,-2 1 0,-1 0 0,-2 1 1,0 1 38,0 3 1,1-1 0,2-4 0,2-1-60,3-1 1,2 0 0,4-5 0,2 0-43,-18 24 0,10-6 200,8-11 0,7-9-148,10-8 0,5-9-84,8-5 0,11-4-116,11-4 0,8-10-118,10-8 347,8-14 0,8 1 0,-27 12 0,0 0 0</inkml:trace>
  <inkml:trace contextRef="#ctx0" brushRef="#br2">18773 14083 8019,'-13'16'-436,"-9"6"0,-14 9 639,-13 17 1,20-20 0,-2 0-657,-4 7 0,0 0 0,0 1 0,0 0 534,-7 1 1,0 1-1,4 0 1,0 1-118,-1-1 0,-1-1 0,1-1 1,1 1 16,2 1 0,1-1 1,6-6-1,1 1-82,5-1 0,2-1 0,-12 14 374,11-9 0,9-11-306,8-7 1,11-8 50,7-5 0,9-9-283,13-9 1,9-6 97,18-11 1,-31 12 0,2-1 166,7-4 0,-1-1 0,-4-3 0,0-1 0,4-1 0,0 0 0</inkml:trace>
  <inkml:trace contextRef="#ctx0" brushRef="#br2">19313 14189 8019,'-13'16'110,"0"6"1,-7 6 276,-7 11 1,-11 12-403,15-23 1,-2 1 0,-1 3 0,1 1-310,-2 2 0,1 0 0,0-1 0,-1-1 302,1 3 0,0-1 0,-3-1 1,1-1 47,-1 0 1,0 0 0,1 0 0,1 0-109,2 0 0,2 0 1,-20 19 170,12-8 0,6-10-261,12-12 0,6-7 376,3-7-204,15 1 0,2-9 0</inkml:trace>
  <inkml:trace contextRef="#ctx0" brushRef="#br2">20328 12107 8055,'-13'0'0,"0"0"0,-1 0 0,0 0 515,-4 0-452,4 12 1,-13 8-1,1 17 1,-8 5 0,-4 8-1,-3 6 1,19-26 0,0 1-188,-2 1 0,0 1 0,-2 2 0,1 1 99,-2 2 1,1-1 0,3-4 0,1 0-138,-18 28 1,8-17-192,10-9 1,9-11-25,8-7 193,10-8 1,5-9 0,12-10-382,9-6 565,11-10 0,0-10 0,10-12 0,1-2 0,-9 9 0,0 0 0,0 0 0,1 0 0</inkml:trace>
  <inkml:trace contextRef="#ctx0" brushRef="#br2">20802 11962 8055,'-13'3'69,"0"6"0,-6 7 234,-3 15 1,-10 14-281,-8 12 0,18-25 0,-1 1-1736,-3 1 0,-1 2 1704,-2 3 0,-1 1 0,-1 1 1,-2 0-1,-2 3 0,-2 0-32,1 1 0,-1-1-20,2-1 1,1-1 0,2-2-1,0-1 1,5-5 0,1-1-519,-19 26 1000,10-8 0,5-19-538,13-5 250,5-13 1,14-8 0,4-9-317,7-6 0,12-2-111,10-16 1,4-2 48,5-10 245,3-7 0,6-1 0,-1-5 0,1-1 0</inkml:trace>
  <inkml:trace contextRef="#ctx0" brushRef="#br2">21237 11975 8055,'9'-11'123,"-1"2"-123,-5 3 0,-3 9 0,-8 6 0,-7 7 0,-7 15 0,-3 4 468,-14 9 1,1 4-669,14-20 1,-1 1-1,-4 2 1,-2 1 235,-3 5 0,-2 1 0,-5 4 0,0 3-343,-3 7 0,0 2 0,-1 1 0,-1 1 277,16-17 1,-1 1 0,0 0 0,-14 17-1,-1 0-131,2 0 0,1 0 0,0-5 0,1 0 75,1 1 0,3-1 0,6-9 0,2-2-192,3-3 1,2-2 0,-18 22 79,8-15 1,4-7 205,9-6 1,9-12-322,9-5 537,2-9 1,11-5-445,9-12 0,5-8-148,16-9 1,5-11 367,-15 15 0,-1-1 0,2-4 0,1-2 0,1-4 0,1 0 0</inkml:trace>
  <inkml:trace contextRef="#ctx0" brushRef="#br2">21382 12252 8055,'25'-25'0,"-3"3"391,-9 9 1,-7 9-81,-6 8 1,-8 11-121,-5 11 1,-7 8 49,-11 10 1,-9 4-200,17-20 0,-2 1 1,-1-1-1,-1 0-289,-1 2 0,-1 1 0,-4 5 0,-2 1 197,-6 4 1,-2 2 0,-2 7-1,-2 2-305,12-14 1,0 0 0,0 0 0,-16 18-1,2 0 264,16-18 1,1 0 0,0 0 0,-9 13 0,0 0-180,3-2 0,2-1 1,4-4-1,1-2-26,2-1 1,1-3 0,-13 18 61,10-17 1,15-14 124,11-7 0,5-9-3,5-5 0,5-5 338,12-8 0,9-7-558,17-15 1,6-6 331,-21 14 0,0-2 0,6-1 0,0-2 0,1-5 0,0 0 0</inkml:trace>
  <inkml:trace contextRef="#ctx0" brushRef="#br2">21514 12726 8045,'-15'8'-56,"-3"5"0,-2 6-96,-6 7 1,-7 12 414,-2 6 0,-6 7-615,17-22 1,0 0 0,-21 26 362,16-24 0,0 0 1,4-3-1,-1 1-9,-2 1 1,-1 1 0,2-2-1,0-1-81,0 3 1,1 0-1,-15 17 208,6-4 0,13-10-370,9-12 1,7-5 172,11-8 1,8-5-350,9-8 0,10-11-106,7-11 523,13-6 0,0-6 0,10 3 0,2 2 0</inkml:trace>
  <inkml:trace contextRef="#ctx0" brushRef="#br2">21803 13003 8045,'-5'26'-238,"-9"2"-59,-8 3 0,2-2 245,-2 6 1,1-4 53,0 4 1,-4 0 172,3 5 1,-2-6-128,2-4 0,3-3-61,6-5 4,6-9 1,2-7-8,10-6 0,9-12-127,13-6 1,1-5 97,7-3 1,0-5-87,4 0 1,-5-4 88,-3 4 0,-5 5-83,-4 4 95,-3 6 115,-12 3 0,-7 16-85,-8 14 0,-20 19 0,-13 14 0,-2 2 0,9-8 0,0 1 0,-1 0 0,1-1 0</inkml:trace>
  <inkml:trace contextRef="#ctx0" brushRef="#br2">15032 17693 7701,'7'-9'-608,"-1"2"1,-2 0 589,1-1 0,-1 4 1,-2-3-43,2 1 115,-2 1-123,3 5 126,-5-6 50,6 5 72,-4-11-57,4 11 34,-6-5 10,0 6-53,-6 0 0,-2 0 9,-5 0 0,0 1 57,0 4-130,6 2 0,-5 6 0,3 1-36,-3-1 1,-1 0-1,1 0 1,2 0 5,1 0 0,5 5-38,-5 0 1,6-1-22,-1-4 0,2 0 43,2 1 1,6-6-3,3 1 0,-2-4-12,2 3 0,1-5 8,8 2 0,-3-4 29,2-1 1,-2-6-14,-2-2 1,0-4 23,0-1 0,-1-1-3,-3 1 1,1-1 0,-5-4 1,-1 3-19,-4-2 0,0 2 3,0 2 0,0 0 34,0 0 0,-6 1-26,-3 3 0,-2 2 38,-3 3 0,0 2-36,-4-2 0,2 7 9,-6 1 1,6 6-27,-2-1 1,4 7-3,1 2 1,1-1-15,3-4 0,-1 5-12,5 0 1,1-1 1,4-4 1,0 0-7,0 1 1,4-6 14,1 1 0,7-6 1,1 2 0,0-4 57,5-1 1,1 0-28,-2 0 0,5-1 7,-4-4 1,1-1 25,-2-3 1,-2-2 5,2 2 0,-3-7-34,-6-2 1,4-1 5,-3 2 1,-3 2 32,-2-2 1,-2 2-31,-2 2 1,0 0 71,0-1 0,-6 7-102,-3 3 1,-3 2-9,-1 2 1,0 0-18,0 0 0,-5 6-13,1 3 1,-1 3-20,5 1 0,1 4-10,3 1 0,-1-1 6,6-3 1,-5-1 29,5 0 1,-1 0-82,5 0 1,0-4 107,0 0 1,6-6 6,3 1 1,2-2 14,3-2 0,-1 0 13,0 0 0,5-2 7,-1-2 1,1-2 11,-5-3 0,0-3-4,0 4 0,-1-6-21,-3-3 0,2 2 4,-2-2 0,-3 2-18,-2 2 0,-2 4-7,-2 0 0,0 5-21,0-5 1,-6 6-7,-3-1 0,-4 4 16,-4 4 0,2 4-7,-3 5 0,4 0-83,1 0 0,-1 0 82,1 0 0,4 1-101,1-1 1,3 0 74,-4 0 0,7-4-7,-3 0 1,4-5 59,1 5-9,0-6 0,6 3 63,2-6 0,0 0-85,0 0 0,3-5 75,6 1 0,-7-6-49,4 1 1,-4-3 77,3-1-73,0 0 0,-1 0 26,-3-1-85,-3 7-17,-6-5 43,0 11 0,-6-5-5,-3 6 0,-3 6-5,-1 3 1,0 2 14,0 3 1,0-1-5,-1 0 1,6-1-5,-1-4 0,6 4-11,-2-3 24,-2-3 7,6 5 30,-5-9 1,7 4 2,4-6 1,2 0 61,6 0 1,-4-6-84,0-3 1,0-3 85,4-1 0,-4 0-47,-1 0 0,-3 1 8,3 3 1,-5-2 31,2 2-48,-4-3 0,-1 3-7,0 1-10,0 5-241,0-3 182,-6 6 1,1 1-125,-4 4 1,-1-2 12,5 5 51,1-5 0,2 8 31,-2-7-15,2 6 266,-3-8-151,5 4 307,0-6-273,0 0 0,1-5 266,3 1-194,-2-6 1,4 2-26,-6-5 0,0 4-80,0 0 0,0 5 48,0-5-260,0 6 1,-2-7-872,-2 6-996,2-1 2032,-3 5 0,40 6 0,9 2 0</inkml:trace>
  <inkml:trace contextRef="#ctx0" brushRef="#br2">15150 18391 8372,'0'-13'-510,"0"4"1,2 2 0,1 0 167,1-1 1,1 4 547,-5-5-62,0 6-47,0-3-44,0 6 1,0 2 75,0 2-78,0-2 1,0 9-1,-2 0 58,-2 5 1,2 0 0,-4 6 0,2 1 43,0 2 0,-1 7-35,5 3 0,-4-1 26,-1 1-134,1 0 0,4 3 1,0-1-1,0-2 0,2 0 34,2-1 1,-3-2-64,4-5 0,2-5-17,2-1 1,-2-4-65,2 0 0,-5-2 66,5-2 1,-4-4-404,3 0 437,-5-7 0,-3-7 0,-7-10 0</inkml:trace>
  <inkml:trace contextRef="#ctx0" brushRef="#br2">19696 18787 7639,'1'-9'-603,"3"0"0,4 6 828,5-1 1,4 2-139,1 2 1,4-4-1,-3-1 1,0 2-85,0 2 1,3 1-8,-4 0 51,-1 0 40,-4 0-57,-5 0 1,-4 0 21,-8 0 0,-5 0 11,-9 0 1,-2 0-1,-7 0 1,3 0 49,2 0 0,-3 0 11,3 0 1,-2 0-1,2 0 1,5 0 58,2 0 1,2 0-77,0 0-71,6 0-58,1 0 1,16 0-7,3 0 1,9 0 58,0 0 0,4 0-151,5 0 1,-5-4 62,1-1 1,-1 1 23,-4 4 0,2 0-54,-3 0 0,-1 0-3,-7 0 0,-5 0 45,1 0 17,-6 0 0,2 0 74,-10 0 0,-2 4-74,-6 1 1,-5 0 92,1 0 1,-7-4-31,2 4 0,3 1 18,2-2 0,2 0 12,2-4 1,0 0 128,-1 0 0,6 0-178,-1 0-15,6 0-110,-3 6 1,8-4 123,2 2 1,3-2-56,6-2 0,5 0 31,0 0 1,5 0-9,-1 0 1,-2 0 11,2 0 0,-4 0 4,4 0 0,-6 0 31,2 0 1,-4 0 51,-1 0 88,-5 0 1,-2-2-94,-6-2 0,-2 2-187,-2-2 0,-5 2 18,-9 2 1,2 0-201,-6 0 1,2 0 2,-2 0 0,-2 0-649,7 0 938,5 0 0,6 0 0,6 0 0</inkml:trace>
  <inkml:trace contextRef="#ctx0" brushRef="#br2">20354 18721 8304,'-9'-8'-35,"1"4"1,3 1-87,-3-1 293,5 2 77,-3-4 1,7 6 247,4 0-344,2 0 1,2 5 0,1-1 185,5-1-337,-2-2 0,6-1 0,-5 0 131,4 0-137,-3 0 0,4 0 1,-6-1-1,0-2 1,0-1-176,0 1 0,-4 1-136,0 2 1,-5 0-114,5 0 69,-6 0 0,3-1 0,-5-2-644,4-1 1003,-4-1 0,-1-1 0,-7-1 0</inkml:trace>
  <inkml:trace contextRef="#ctx0" brushRef="#br2">20894 18404 8304,'5'-17'-354,"-1"-1"0,1 2 753,0 2 1,-3 0 1267,2 1-1239,-2 6-317,-2 1 0,-2 16 7,-2 3 0,2 9 0,-3 0 0,0 3 92,1 2 1,-1 3-222,5 1 0,0 6 96,0-2 0,0-3-189,0-1 1,0 1-1,0-1 1,0-2-200,0-1 1,0-3-205,0-3 0,0 1 70,0-5 113,0-1 1,6 1 0,3-2-1774,3-4 2097,1-5 0,12-48 0,3-10 0</inkml:trace>
  <inkml:trace contextRef="#ctx0" brushRef="#br2">21066 18536 8304,'0'-9'0,"0"1"-288,-6 5-72,4-3 1,-4 12 602,6 2 0,0 6-2,0 3 0,0 4-129,0 5 0,5 0-30,-1 1 0,7-5-5,-3 0 0,4 0-1,1 4 0,0-6-3,1-2 1,-1-5 10,0-4 0,0 1-9,0-5 1,2-1-105,2-4 1,-2-7 136,3-6-122,-4-1 0,-5-12 0,-2 1-35,-1-4 25,-1-8 0,-5 5 0,0-5-4,0 2 0,-2 5-158,-2-6 1,-8 12 167,-6-3-130,1 10 0,-1-1 1,1 9-261,1 5 1,-3 2 129,1 2 1,1 6-153,3 3 0,7 7 430,3 2 0,8 29 0,3 2 0</inkml:trace>
  <inkml:trace contextRef="#ctx0" brushRef="#br2">21448 18470 8304,'-5'-8'-949,"1"-1"1329,-6 6 1,4 3-18,-3 9 1,2 8-171,2 5 1,4 3-77,-4 1 0,4 2-13,1 3 1,0-2-21,0 6 0,0-5-321,0 0 291,0-2 1,0-3 0,1-3-97,4-4 0,-4-4 1,5-2 116,0-3-162,-4-3 0,8-8 38,-6-2 0,1-4 46,-5-5 1,0-6-22,0-3 1,0-3-90,0-1 1,0-2 45,0-3 0,0 2-21,0-6 1,-5 0 101,1-5 0,-1 5-41,5 0 0,0 1 288,0-1-221,0 3 0,0 7 0,0 3 561,0 5-413,0 8 0,2 3-82,2 6 1,4 2-16,5 2 1,0 3-7,0 6-126,0 1 0,-5 0 1,-4 2-121,-3 2 123,-1-1 1,0 1 0,-1 0-203,-3-2 1,-5-2-86,-9 0 0,2-1-56,-6 0 0,5 0 381,-5 0 0,-24-11 0,-9-4 0</inkml:trace>
  <inkml:trace contextRef="#ctx0" brushRef="#br2">15440 17785 8379,'-13'-4'-178,"-2"-2"1,-1 0-1,-1 0 1,1 3-251,1 2 1,6-3-1,0-1 1,-1 2 249,-1 2 178,-3 1 31,1 0 1,0 0-97,0 0 98,0 0 0,4 0 0,0 0-35,-1 0 1,-2 0 0,0 1 0,2 2 38,1 2 1,1-1-35,-6-4 0,1 0-59,0 0 0,0 0 0,0 1 40,0 4 0,-1-4 14,1 4 0,4-4 6,1-1-12,5 0 0,-9 2 193,3 2-179,-3-3 1,4 5 383,-1-6-96,6 0-71,-3 0 0,5-4-104,-4-1 0,4 0 165,-4 0-129,4 4 0,-3-7 182,-1 4-93,1 3 7,4-5-246,0 0 104,0 4-240,0-3 192,0 5-6,0 0-52,6 0 0,-3 0 14,5 0 1,-3 0 8,4 0 1,-5 4 71,5 0 1,-1 2-32,6-1 1,-1-2 8,0 5 1,0-3-32,0 3 1,1 0 1,-1 1 1,1 2-30,4-2 0,-2-2-4,6 2 0,0 0 8,4 4 0,5 0 15,0 0 1,5-4 22,-1 0 1,4 0-31,0 4 1,1-4 0,-1 0 0,6-1-14,4 6 1,-4-6 2,-1 1 0,1-5 8,-1 5 1,2-4-8,-2 3 1,-3 0-51,3 1 0,-3 2 47,-2-2 1,5-2 8,0 2 1,1-2-31,-1 2 1,-3 3-2,3-3 1,-1-2 31,0 2 1,0-2-1,5 2 0,-5 3-6,1-4 0,1 0 1,-1 1 1,0-2 31,-5 2 1,1 2-35,-1-2 1,2-2 30,3 2 0,-3 0-21,3 4 0,-3-4 6,-1 0 0,1 0-20,3 4 1,-3-2-7,2-2 1,-2 3-12,-1-3 0,4-2-11,0 2 0,0-2-13,-5 2 1,1 1 33,-1-5 1,2 5 6,3-1 0,-7-4-14,2 0 1,-4 2-2,1 2 1,2-2-4,-3 2 1,-2-5 2,3 5 0,-7-4 15,2 3 1,2-3-1,2 4 1,-2-5-28,-3 5 0,3-5 18,-3 5 0,2-5-20,-1 5 0,-3-5 23,3 5 0,-3-4 1,-2 3 1,2-3-9,2 4 1,-2-5-4,3 5 1,-3-5 0,-2 5 1,1-5 12,-1 5 1,5-2-11,-1 2 0,1 1 2,-5-5 0,5 4 7,0-5 0,4 5-7,-4-5 0,1 5-1,-1-5 0,-2 5-3,6-4 0,-1 3-2,1-3 0,-1 4 7,-4-5 1,0 5-1,5-5 0,-6 5 37,2-5 1,-2 5-37,2-5 1,-3 5 17,2-4 0,-2 0-3,-1 0 1,-1-2 1,0 6 1,1-7 10,-1 3 0,0 1 2,1-2 0,-1 5-38,0-5 1,2 5-6,3-5 1,-3 5-25,2-4 1,-2 1 40,-1-2 0,-1-3-21,0 4 1,-5-2 63,-4 1 1,-2-2 72,-2 2 10,-6-3 269,5-1-122,-10 0 302,4 0-323,-12 0-19,4 0-114,-4 0-75,6 0 1,-1 0-282,-4 0 101,4 0 1,-5-1-680,6-3 330,0 2 1,-1-4-915,-4 6-362,4 0 536,-11 0 157,5 0 1055,-6 0 0,-18 12 0,-4 3 0</inkml:trace>
  <inkml:trace contextRef="#ctx0" brushRef="#br2">19761 18852 8379,'0'-13'-350,"0"0"-617,0 0 793,0 6-20,0 1 194,0 6 0,0 0 0,0 0 0</inkml:trace>
  <inkml:trace contextRef="#ctx0" brushRef="#br2">19906 18839 6776,'-7'-1'259,"3"-4"-214,2 4-31,2-5 6,0 6 0,-1 0 71,-4 0 6,4 0 10,-5 0 50,6 0 571,0 0-736,-6 0-27,5 0 100,-5 0 172,6 0-33,0 0-184,6 0 0,-3-1 17,5-4 1,0 2-18,0-6 0,4 5 1,-2-5-1,5-1 3,3-2 0,4-1-1,-5 0 0,7-2 16,-2-2-29,2 2 0,3-8 0,-1 4 1,-1 0-1,-2-2 2,-1 1 0,-1 4-18,1-2 0,-2 3-6,-2 2 1,-2 0 15,6 0 0,-6 0-4,2 0 1,-2-1-2,1 1 1,-1 0 2,6 0 1,-6 0-9,2-1 1,1 1 11,-1 0 0,4 0-9,-5 0 1,2 0-10,-1-1 0,-4 1-5,4 0 1,-3 0 11,-2 0 1,1 0-3,4-1 0,-3 1 6,2 0 0,-1 0 0,2 0 1,-2-5 2,6 1 0,-6-1-5,2 5 1,1-5 11,-2 1 0,5-1-6,-4 5 1,-1 0-2,-4 0 1,1-1-2,-1 1 1,4 0-1,1 0 0,-1 0 0,-3 0 0,-1-2 0,0-3 0,0 4 21,0-4 0,0 3-20,1 2 1,0 5 35,4-1 1,-8 0-40,3-4 1,0 4-2,1 0 1,3 0-3,-4-4 1,1 2-4,3 2 1,-2-3 4,-2 3 1,0-2-4,0-3 0,0 6 5,1-1 0,-1 2-5,0-2 0,0-3 65,0 3 1,1 2-57,-1-2 1,-5 2 1,1-2 1,0-3-4,4 4 0,0 0 0,1-1-3,-1 1 0,0-6-3,0 1 0,0 5-5,0-1 5,1 0 1,-1-4-1,0 0 0,-1 4 22,-4 0 1,3 5 2,-7-5 0,5 4-11,-5-3 1,6 0 1,-1 0 1,-1-3-11,0 7 1,-3-5-3,4 5 1,-1-5-2,6 5 0,-6-7 9,1 3 0,0 0-20,4-1 0,0 2 9,0-2 0,-4-1-3,0 6 1,-2-2 3,2 1 0,1 3 0,-5-7 1,1 6 1,-2-2 0,-3-2 0,11 6 0,-9-10 0,6 7 0,-5 0 0,5 4 3,-6-6 1,7 3-1,-5-6 1,0 6 42,0-1-20,-4-4 0,10 6-7,-7-7 1,2 6 27,-2-2 77,-2-2-105,3 6 1,-3-7 75,2 4-92,-2 2-5,4-3-4,-6 5-1168,0 0 500,-6 0 1,4 5 4,-2 4 669,-3-3 0,-12 18 0,-9-3 0</inkml:trace>
  <inkml:trace contextRef="#ctx0" brushRef="#br3">22027 17311 9007,'-13'-13'-242,"0"0"0,0 5-134,0 4 0,-2 2-232,-3 2 1,2 2 629,-6 2 1,0 21 0,-4 10 0</inkml:trace>
  <inkml:trace contextRef="#ctx0" brushRef="#br3">16613 17719 10723,'4'-13'-107,"2"2"1,0 0-1,0 2-74,-3-1 0,-5 4-249,-7 2 0,-1 13 517,-12 4 1,-1 5 0,-7-1 0,-2 5 38,-1 3 0,2 1-156,-4 1 0,4-2 61,-4-4 1,6 3-54,-2-7 1,5 1 52,4-5 0,3-4-247,5 0 367,7-6 0,9 1-278,11-8 1,6-4 0,9-6 0,1-2 128,2-2 0,17-9 1,10-4-1,3-2 0,0 1 1</inkml:trace>
  <inkml:trace contextRef="#ctx0" brushRef="#br3">16889 17667 9278,'21'-13'-42,"4"-1"-225,-11 7 340,0 1 1,-14 9-280,-9 6 226,-9 0 1,-4 16-1,-8-3 1,-6 2-1,-2 3-129,-1-1 0,-1 2 196,1 3 1,-1-4-164,1 4 1,-1-3 17,1-2 0,5-1-115,3-3 1,9-3-33,5-6-16,2-5 1,15-2 47,9-6 1,10-2-430,12-2 602,8-9 1,6-10 0,11-7 0,1-2-1,7-4 1,0 0 0,0 1 0</inkml:trace>
  <inkml:trace contextRef="#ctx0" brushRef="#br3">17522 17654 9294,'13'-6'-491,"0"4"1,-8-4 148,-10 6 0,-8 12 714,-13 6 0,-7 5-106,-2 3 1,-3 2-315,-1 3 1,-8 3-321,-6 5 1,-5 2 317,25-19 0,0 0 0,0-1 0,0-1 44,0 2 0,0 0 0,-27 19-31,3-2 1,10-11 104,8-6 1,15-7-79,11-6 1,10-4-262,3-5 0,12-1 12,10-3 1,10-8 258,7-6 0,7-5 0,6 2 0</inkml:trace>
  <inkml:trace contextRef="#ctx0" brushRef="#br3">18233 17574 9309,'13'-7'-1054,"-5"1"836,-26 24 0,-5 2 281,-21 15 0,1 4 14,-1-4 0,-8 9-265,22-20 1,-2 0-1,-3 3 1,-1 0 206,-4 4 1,0 0 0,1-3 0,-1 1 3,-2 4 1,1 0 0,4-5 0,1-1-60,2 0 1,2-1 0,-25 13 328,13-12-287,18-7-21,14-12 0,19-4-134,6-8 1,6-4 139,8-5 9,11 0 0,-9 0 0,9 0 0</inkml:trace>
  <inkml:trace contextRef="#ctx0" brushRef="#br2">18866 17561 8571,'7'-13'88,"-4"7"148,-12 6 1,-7 8-293,-15 9 0,-2 8 124,-7 6 0,-5 5-206,-4 0 1,-9 7-259,25-19 1,0 1 0,-3 1-1,-1 2 383,-5 3 0,0-1 1,2-1-1,1-1 19,-1 5 0,1 0 0,3-4 0,0-2-113,5 0 0,1-1 1,-21 18-312,11-14 253,12-5 0,18-17-42,15-4 0,9-8 156,17-5 0,6-9-239,11-4 0,6-4 290,12-5 0,-28 16 0,0-1 0,1-3 0,1-1 0,1-1 0,0-1 0</inkml:trace>
  <inkml:trace contextRef="#ctx0" brushRef="#br2">19801 17377 8571,'-19'0'0,"-2"6"-387,-5 3 0,-12 10 193,-6 7 1,-13 12 323,25-14 1,-2 0 0,-3 2 0,-2-1-479,-2 2 0,-1-1 0,-6 4 0,0 0 384,0 3 0,0 0 0,-2 1 0,0 1-242,-3 4 1,1 1 0,4-3 0,1 1 218,-2 1 1,1 1-1,4-4 1,2-1 33,4-3 1,1-2 0,4-3-1,2-1 48,-22 17 1,18-13-162,13-8-411,6-6 54,8-3 1,8-6 669,9-2 0,10-10-247,8-4 0,22-20 0,13-6 0</inkml:trace>
  <inkml:trace contextRef="#ctx0" brushRef="#br2">20539 17443 8525,'-13'0'0,"-2"0"0,-3 0 0,-8 11-109,-9 7 0,-12 17-51,-10 9 0,24-18 1,-3 1-248,-7 4 0,-2-1 0,-1-1 1,-1 1 455,-5 5 1,-2 0 0,-3 0 0,-1 0-343,-2 4 1,1 1 0,-2 2 0,0 0 332,2-1 1,0 1 0,6-1-1,1-1-101,2-5 1,3 0-1,6-1 1,3-1-57,6-6 1,2-1 0,-19 18-224,18-13 263,6-9 18,18-3 0,8-13 379,12-6 0,8-3-358,10-11 1,5-2 37,12-10 0,7 0 0,10-1 0</inkml:trace>
  <inkml:trace contextRef="#ctx0" brushRef="#br2">20894 17522 8525,'-1'-8'0,"-3"4"0,-5 3 11,-9 1 0,-4 11 95,-8 7 1,-11 13-164,-12 8 0,21-16 0,-1 1-364,-3 4 1,-2 1 0,-7 2 0,-2 1 368,-6 5 0,0 1 1,1-3-1,-1 1-256,-4 6 1,0 0 0,3-4 0,1 1 319,2 3 1,1 0 0,1-2-1,1-1-18,3-2 0,2 1 1,7-5-1,2-1-155,7-2 1,1-2-1,-12 13-294,21-11 348,-1-8 1,23-14 3,-1-4 1,13-8 589,10-5 0,8-9-952,13-4 465,1-3 0,9-1 0,-5 0 0</inkml:trace>
  <inkml:trace contextRef="#ctx0" brushRef="#br2">21316 17614 8525,'-3'-7'-433,"-6"2"0,-7 13 407,-15 9 1,-8 11 56,-9 16 0,17-21 1,-1 1-505,-3 2 1,-1 0 0,-3 4 0,-1 0 501,-3 3 1,-1 0 0,0 0 0,0 0-89,-5 3 1,1-2-1,3-2 1,1-1 65,-1 0 1,2 0 0,4-3 0,2 0-100,-2 0 0,3 1 0,-14 12 242,15-11 1,19-9-457,16-12 1,15-5 48,16-8 257,8-15 0,14 2 0,-1-7 0</inkml:trace>
  <inkml:trace contextRef="#ctx0" brushRef="#br2">21013 17904 8515,'-40'6'0,"1"2"0,-12 16-254,-6 7 1,-6 8-486,30-15 1,0 0-1,-2 1 1,1 0 636,1 6 0,0 0 0,-1-3 0,-1 1 164,4 1 1,1 1 0,0-1 0,1 0-296,0 1 0,1 0 233,4 1 0,0 0 0,-5 3 0,1 2 0,1 3 0,0 0 0</inkml:trace>
  <inkml:trace contextRef="#ctx0" brushRef="#br2">13451 17574 8229,'0'-13'-276,"4"5"1,1-1-40,-2-2 1,-2 0 0,-1-2-1,0-1 251,0 1 0,0 0 107,0 0 40,6 6 0,-5-5 1,4 3-1,-2-3 181,1-1 1,-2 0-36,2 0 1,-3 0-79,-1 0 0,0 4 95,0 0 1,0 0 0,0-4 42,0 0 1,0 4 52,0 0 0,0 5-96,0-5 1,-1 6-201,-3-1 24,2 8-37,-4 9 1,2 3-1,0 5 1,1-1 0,1 1 42,2 2 1,0 2-317,0 2 257,0-7 1,0 3 0,0-5-84,0-2 96,0-1 0,0-2 0,0 0 71,0 0-24,0-5-38,0-3 34,6-5 0,-3-1 0,4-5 115,-1-7-236,4-6 0,-7-9 0,5-4 147,-3-8-156,6 1 0,-8-8 1,4 5 142,-1-2 0,3-2 0,-5 2 0,2 11 265,-2 2 1,-2 9 136,2 9-438,-2 6 1,-2 2-1,0 10 1,1 3-189,3 10 1,-1 2 190,6 7 0,-6-1-156,1 0 1,2 1 80,-1-1 1,5 0-135,-1 1 1,1-5 2,-1 0 1,2-5 60,-2 5 1,3-6 57,1 2 0,0-9 61,0-5 1,1-2-13,-1-2 0,0-2 13,0-2 0,5-5 148,-1-9 1,1-8-157,-5-9 0,5-5 16,-1-4 0,5 3 161,-4-2 1,-1-1-88,-4 4 1,-1 4 402,-3 9-357,-3 7 1,-6 8-51,0 12 0,0 12 36,0 10 1,0 8 6,0 5 0,0 4-131,0 0 0,0 1-241,0-1 0,1-1-104,4-3 1,3-2 139,10-7 0,4-7-578,9-6 0,4-7-79,9-10 1,8-10 843,10-8 0,-22-5 0,4-9 0,1-2 0,3-2 0,1-1 0,0 1 0</inkml:trace>
  <inkml:trace contextRef="#ctx0" brushRef="#br4">23503 17285 8339,'0'-14'0,"0"1"0,0 0-50,0 0 1,0-2 0,0-1 0,1 0 529,4 4-331,-4-1 1,9 6-1,-4-5 1,0 2-1,2 3 1,-1 1-1,3 3 209,2 1 1,1 2-257,0 0 1,0 2-8,0 2 1,1 4 198,-1 5-292,0 0 1,3 4 0,-1 3 0,-5 0 0,-3 3 136,-4 2 0,-1 2-382,-2-1 1,-2 0 101,-2 1 1,1-5 0,-6-2 0,0-1 44,2-3 1,-5-1 67,4-2 0,0-6 19,-1-2 0,7-2 1,-4 0 323,0 1-303,4 0 1,-4-9 2,6-4 1,2-3 37,2-1-157,4-6 0,11-2 1,3-5 48,3 0-15,1-7 1,0 4 0,1-4 17,-1 0 94,-6 3 0,4 0 0,-8 4 223,-4 5 22,1 5 413,-12 9-505,5 1 0,-12 9-109,-3 6 0,-2 1 152,-2 12-176,-1-6 0,6 9 1,-1-3 36,-1 3 1,2-3-155,0 0 1,5-2 7,-2 2 1,4-3 64,1-5 1,1-1 147,4 0 1,3-1-93,10-4 1,2 3 39,7-7-108,5 0 0,0-9 1,5-4-193,-2-3 1,-6-3 69,2-2 0,-3 1-279,-2-6 1,-7 6-395,-6-2 393,0-2-72,-11 5 0,2 2 0,-8 8 468,-5 4 0,-32 24 0,-9 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57D200"/>
    </inkml:brush>
  </inkml:definitions>
  <inkml:trace contextRef="#ctx0" brushRef="#br0">15360 1476 6896,'11'0'-50,"29"0"-86,-3 0 0,6-2 0,-2-1-161,-1-1 0,5-1 297,4 5 0,-4 0 0,-1 0 2,-3 0 0,-2-4 0,1 0 0,-2 1 0,-3 1-12,-4 2 0,-3-1 43,-2-4 1,5 4 308,0-4-367,-1 4 0,1 1 1,0 0 48,-2 0-48,5-6 1,-5 5 0,5-4 1,-2 4-54,-1 1 0,-5 0 0,2 0 4,3 0 67,-4 0 0,1-2 0,-4-1 7,3-1 1,0 0-15,3 4 1,4-2 11,1-2 0,25 0 0,12 0 0,-20 0 0,0 0 0,1-1 0</inkml:trace>
  <inkml:trace contextRef="#ctx0" brushRef="#br0">17219 1396 8011,'25'0'-35,"-3"0"1,3 0 36,-4 0 1,4 0 56,2 0 1,-5-4 133,0 0 1,1-1-263,8 5 1,-3 0-87,2 0 1,0 0-98,0 0 0,1-4 70,9 0 0,-4-1-145,8 5-1,-3 0 213,-1 0 115,-1 0 0,10-2 0,6-2 0,5 1 0,0-1 0</inkml:trace>
  <inkml:trace contextRef="#ctx0" brushRef="#br0">18444 1370 8011,'32'0'0,"3"0"0,3 0-176,2 0 1,4 0-173,0 0 1,-2 0 340,-7 0 0,3 0 114,-2 0 0,-3 0-206,2 0 1,-4 0 11,4 0 1,-1-4-107,1-1 1,4 1 94,1 4 0,1 0-98,7 0 0,-1 0 196,1 0 0,5 0 0,0 0 0,-6 0 0,1 0 0,-1 0 0,-3 0 0,1 0-35,-1 0 0,-4-2 35,-1-2 0,1 3 0,-5-4 0,9-2 0,3 0 0</inkml:trace>
  <inkml:trace contextRef="#ctx0" brushRef="#br0">20618 1344 8011,'32'0'-168,"3"0"0,2-2-213,-2-2 1,3 2 323,-3-2 0,5 3 150,3 1 0,-6 0 28,3 0 0,1 0-78,2 0 0,3 0 125,-2 0 1,-5 0 1,1 0 0,-1 0-26,-4 0 1,-1 0-8,1 0 1,-7 4 136,-2 0 0,-1 1-97,-7-5-22,5 0 0,-8 0-234,2 0 69,-8 0-1349,-3 0 1359,-6 0 0,-12 6 0,-2 1 0</inkml:trace>
  <inkml:trace contextRef="#ctx0" brushRef="#br0">21738 1449 8011,'0'-13'170,"0"4"0,0 0 580,0-1-629,0 4 1,0 2 0,0 8-218,0 5 1,0 9-379,0 4 0,0-2-882,0 2 1356,0 6 0,9 9 0,5 6 0,1 6 0,-1 0 0</inkml:trace>
  <inkml:trace contextRef="#ctx0" brushRef="#br0">21882 1937 8011,'-13'13'0,"6"0"287,3 0 1,2 0-1,2 2 1,0 1 426,0 2 0,0 1-426,0-2 0,2 2-195,2 3 0,-3 3 0,4-3 0,-4 4-705,-1 5 1,0-3-114,0 3 0,0-8 433,0-1 1,0 0-1,0 4 1,0-1-295,0-3 1,6 2 300,3-7 0,-2 7 300,2-2 0,-2-3 0,2 0 0,-4-2 103,-4 1 1,-1-1 400,0-3 1,-1-1-245,-4 0 0,-2-1 0,-8-2 0,-1-3-635,-1-1 360,-7 4 0,-8-14 0,-9 2 0</inkml:trace>
  <inkml:trace contextRef="#ctx0" brushRef="#br0">15467 2780 7986,'35'-9'-313,"0"0"0,-1 2 76,1-2 1,-2-1 165,-2 5 1,0 0-27,8 0 0,-6 4 0,8-5 0,1 2-204,5-1 301,-2 1 0,-3 1 0,3 0 0,0-1 0,0 1 0</inkml:trace>
  <inkml:trace contextRef="#ctx0" brushRef="#br0">16679 2648 7986,'26'-4'-85,"0"-1"1,2-4-127,3 5 0,-2-5 221,6 5 1,-4-2 9,4 2-93,0 2 0,9-4 0,0 5 1,0-2-1,0-1-309,0 1 1,6 1 295,-2 2 0,2-4 0,-1-1 0,0 2 86,1 2 0,-2 1 0,5 0 0,-10-4 0,6-1 0,-2-1 0,-3 3 0,-1-2 108,3-3 1,-5 5 117,3-1 1,-3-2 177,-2 2-286,1-1 0,4 1 0,0 0 15,-2 1-76,-1 1 0,3-2 0,1-1-268,2 2 80,-4 2 1,3 1-1,-3 0-330,1 0 384,0 0 0,-5 0 1,2 0-63,3 0 156,-3 0 0,6 0 0,-3 0-56,4 0 1,3 0 31,2 0 1,-5 0-67,1 0 0,1-4-84,7-1 0,-8 1 130,4 4 27,-9 0 0,1 0 0,-5 0 0,-1 0 0,-5 0 0,-3 0 0,-2 4 0,2 1 0,-2-1-1,6-4 0,-5 0 1,0 0 23,4 0 1,0 0-1,5 0 51,1 0 1,1 0 68,3 0 0,-3 0-73,2 0 0,4 0 115,2 0 1,-4 0-109,-1 0 20,-3 0 1,-2 0 0,1 0 60,-1 0 0,-3 0-40,-1 0 1,-5 0-93,6 0 0,0 0-10,8 0 0,-3 0-89,3 0 1,-3-2 76,-2-2 1,2 3-44,3-4 68,-3 4 0,5 1 1,-7 0 37,1 0 0,-1 0-49,1 0 1,-5 0 6,0 0 0,-6 0-22,2 0 0,1 0-19,-1 0-1,6 0 0,-10-2 0,6-1 12,-1-1 0,-3 0 140,6 4 0,-5 0-25,0 0 1,-2 0-27,-2 0 0,5 0-30,0 0 29,-6 0 1,-2 0-1,-5 0 61,-2 0-207,-1 0 0,-2 0-189,0 0 160,-6 0 0,1 0-829,-4 0 921,-3 0 0,17-6 0,-3-2 0</inkml:trace>
  <inkml:trace contextRef="#ctx0" brushRef="#br0">12937 1634 8338,'-9'-8'79,"1"4"0,5 1 406,-2-1 0,-1 1-461,2-6 0,1 6-281,7-1 0,4 4-304,5 4 1,6-1 170,3 6 390,3-6 0,36-2 0,15-2 0,-20-2 0,-1 1 0,0-1 0</inkml:trace>
  <inkml:trace contextRef="#ctx0" brushRef="#br0">13675 1594 8338,'6'-9'-563,"3"1"1,2 5 322,2-2 1,5 4 67,0 1 90,5-6 1,-3 4 0,7-2 0,1 3-1,2 1 82,5 0 0,4 0 0,16-3 0,11 0 0,5-1 0,0 0 0</inkml:trace>
  <inkml:trace contextRef="#ctx0" brushRef="#br0">14439 1528 8301,'28'0'-600,"3"0"0,-5-1 300,0-4 0,-1 4 424,-7-3 0,5 2-78,-1 2 1,-1 0-1,1 0 1,2 0-41,6 0 1,3 0-144,7 0 1,-1 0 67,1 0 0,4 0 1,1 0-1,2 0 9,3 0 1,1 0 39,2 0 0,-5-1 54,0-4 0,-4 4 0,3-5 0,-3 1 29,-6 1 0,0-2 2,-7 2 1,-5 2 337,-4-2-393,-12 3 0,4 1-10,-10 0 0,-26 17 0,-1 5 0</inkml:trace>
  <inkml:trace contextRef="#ctx0" brushRef="#br0">12634 1752 8287,'-9'-13'-299,"2"0"-322,1 0 624,2 5 0,4 4 1,1 8-1,2 5 1,3 3-4,1 1 0,14 41 0,7 11 0</inkml:trace>
  <inkml:trace contextRef="#ctx0" brushRef="#br0">12805 2253 8287,'-13'13'-2219,"6"0"2261,3 0 1,-2 0 72,1 1-164,1 5 0,4 1 0,0 7 0,0-1 49,0 0 0,6 36 0,1 8 0</inkml:trace>
  <inkml:trace contextRef="#ctx0" brushRef="#br0">12963 2740 8262,'-7'6'-593,"1"-4"0,2 5 527,0-3 1,-1-1 43,5 6-83,0 0 0,-1 4 0,-2 0-246,-2 0 254,1 0 0,4 1 97,0-1 0,29 12 0,8 3 0</inkml:trace>
  <inkml:trace contextRef="#ctx0" brushRef="#br0">13174 2951 8262,'0'7'-96,"0"-1"1,0-4 122,0 2-30,6-2 1,1 3-202,7-5 102,5 0 0,-2 0 1,8 0-1,4-1 1,4-2-382,3-1 0,8-2 352,4 1 1,4 0 0,0-6 130,1 2 0,-11 3 0,4-2 0,2-2 0,0-1 0</inkml:trace>
  <inkml:trace contextRef="#ctx0" brushRef="#br0">13859 2885 8262,'25'0'-775,"-3"0"0,3 0 387,-3 0 0,-3-4 789,-1-1 1,1 0 271,-2 0-723,1 4 0,-5-5 0,0 6 0,2 0 0,1 0-239,1 0 1,7 0 228,-2 0 60,3-6 0,19 0 0,8-1 0,5-3 0,0-1 0</inkml:trace>
  <inkml:trace contextRef="#ctx0" brushRef="#br0">14900 2780 8262,'13'0'0,"0"-5"-245,1 1 1,-1 0-336,0 4 0,0-5 374,0 1 157,0-1 0,1 5 0,0 0-16,4 0 1,-2 0 0,6 0 0,1 0 38,2 0 0,3 0-5,3 0 1,-2 0 2,6 0 0,-1 0 95,1 0 1,2-1-95,-7-3 0,3 2 240,-3-2 0,-2 2-126,3 2 1,-8 0 183,-1 0 0,-6 0-2,2 0 0,-3-4 29,-2-1 1,-5 1-178,1 4 1,-4-1 167,3-4-362,1 4 0,4-5 63,1 6 0,-1 0-431,0 0 0,0 0 441,0 0 0,30-6 0,6-1 0</inkml:trace>
  <inkml:trace contextRef="#ctx0" brushRef="#br0">16138 2740 8227,'-1'-7'0,"-3"3"0,26-10 0,1 0 0</inkml:trace>
  <inkml:trace contextRef="#ctx0" brushRef="#br1">15783 1555 7604,'-8'5'-1339,"3"-3"1416,5 4-29,0-6 144,0 0 0,1-5 276,3 1-281,-2 0-1,4-2-54,-6-2 15,0 1 45,0 1-36,0 0-37,0 5 39,0-11-55,0 11-48,0-5 21,0 6-239,-6 0 233,4 0 81,-3 0 56,5 0-182,0 0 1,0 6 0,0 3 98,0 2-88,0 2 0,0 2 0,0 1 99,0 2-95,0 5 1,0-2 0,1 5 16,3 0 0,-2 1-4,2-1 1,-1 5-3,2-1 0,-4 7 53,3-2-69,-2 3 0,2-3 0,1 1 36,-2 0 1,0 1-30,1-2 1,-3 1 11,4-5-26,2 0 1,-5-5 0,3 2 15,1 3 1,-4-5-29,2 1 0,2-1-1,-2-4 0,2 3-2,-1 1 0,-4-4 20,4 0 0,-4-2-25,-1 2 1,0 3 33,0-3 1,4-1 1,1 1 0,-1-5-1,-4 5-8,0-6 1,2 9 0,1-4 5,1-1 0,0 1-6,-4-4 0,5-2-34,-1 2 0,2-2 70,-2-2-16,-2 0 49,4 1 26,0-7-235,-5-1-561,5-6-6,-6 0 268,0 0 168,0-6 0,0 3 1,0-6 235,0-1 0,-6-54 0,2 24 0,1 1 0</inkml:trace>
  <inkml:trace contextRef="#ctx0" brushRef="#br1">15704 1410 8231,'-6'-8'-466,"-1"2"-319,-1 1 1039,2 3 1,1-4 0,-3 5 226,1-4-547,1 4 279,6-5-146,0 6 0,6 0 0,3 0 88,2 0-105,8 0 1,2 0 0,5 0-16,1 0 0,3-1 0,3-2 0,0-2 11,4 2 0,5 0-33,2-1 0,6 3-20,-2-4 0,2 4 0,0-1 0,-2-1-15,2-1 0,1 0 0,0 4 1,-1 0-10,-2 0 0,-4 0-22,5 0 0,-5 0 48,4 0 1,-4 0-24,4 0 29,-5 0 0,3 0 1,-2 0 13,5 0-11,-4 0 0,0 0 1,-5 0 29,-1 0-30,1 0 0,4 0 0,0 0 4,-2 0 1,-1 0-12,-1 0 0,-4 0 2,4 0 0,-8 0-2,8 0 0,-4 0 9,4 0-14,-7 0 0,5 0 0,-2 0-6,2 0 0,1 0 10,1 0 1,-1-5 4,1 1 1,1-1-5,3 5 0,-2 0 10,6 0 17,1 0 0,3-4 0,1 0 129,0 1-124,-1 1 1,-3 2-1,-1 0 62,2 0 0,0 0-69,-2 0 1,-1 0 26,-3 0-51,-3 0 0,8 0 0,-5 0 22,-1 0 0,-1-1-68,2-4 1,0 4 38,9-3 1,-8 2-14,8 2 1,-2 0-973,6 0 982,-3 0 1,3 0 0,-7 0-4,-2 0 1,-5 0 14,1 0 0,-3 0-28,-2 0 1,1 0 22,-1 0 0,1 0 291,-1 0-267,1 0 0,-1 0 0,1 0 81,0 0-79,5 0 0,-4 0 0,4-1 28,1-4 0,-1 4-51,3-4 1,-1 4 48,-3 1-58,-3 0 0,9 0 1,-6 0 7,-2 0 1,1 0-22,1 0 0,-3 0 524,2 0 0,-2 0-498,-1 0 0,-1 0 3,1 0-6,5 0 1,-4 0 0,5 0 10,-1 0 1,-4 0-6,3 0 0,-2 0-12,2 0 1,-7 0 9,3 0 1,-4 0-11,4 0 0,-1 0 6,1 0 0,-2-2-1,-3-2 1,1 3 0,-5-4 0,4 4 0,-4 1 0,4 0 44,-4 0 1,1 0-40,-1 0 0,-2 0 113,6 0 1,-5 0-96,0 0 43,-2 0 1,-3 0 0,-2 0 27,-1 0 1,-6 0-32,2 0 0,-8 0 42,-1 0 7,-6 0-283,3 0 162,-6 0 0,-2 0-358,-2 0 0,1 0 101,-6 0 1,1 0-233,-6 0 1,1 4-300,0 1 378,0 5 0,0-4 141,-1 2 1,6 4 278,-1-3 0,5-3 0,-5-2 0,0 3 0,-4 1 0</inkml:trace>
  <inkml:trace contextRef="#ctx0" brushRef="#br1">21843 1344 8231,'0'-8'-493,"6"-3"848,-5 3 0,5 0 99,-6-1-95,6 6-4,-5-9-76,5 11-14,0-11-383,-4 11 122,3-5-51,-5 6 173,0 0 0,2 4-96,2 1 0,-2 5-7,2-1 1,-2 2 24,-2 2 0,0 5 10,0 0 1,0 4 76,0-5 1,4 7-62,0-3 0,1 6-10,-5 4 0,0 1 7,0 3 1,-5 3 4,1-3 1,-6 5-58,1 4 1,2-8-12,-2 4 1,5-4 100,-5 4 0,6-1-1,-2 1 0,4-1 141,1 1 1,0-1-109,0 1 0,0-1 87,0 1 0,4-2-52,1-3 1,4 2-29,-5-7 1,5 3-32,-5-3 1,5-2-134,-5 3 1,5-8 81,-5-1 1,2-4-160,-1 4 1,-2-6-159,5 2 0,-5-8 116,2-1 0,-2-1-1261,1 6 559,-3-7 268,5 5 0,-4-10-769,2 7 1338,-2-6 0,-2 3 0,-8-6 0</inkml:trace>
  <inkml:trace contextRef="#ctx0" brushRef="#br1">15954 2753 8177,'-13'0'-190,"-2"0"1,-1 0-1,-1 0 1,0 0 3,3 0 0,1-1 1,-1-2-1,1-1 975,0 1-320,0 1-299,6 2 1,-5 0 198,3 0-251,3 0 0,-1 0-4,3 0 1,1 0 49,-6 0-7,6 0-230,-3 6 30,6-4 1,0 5 114,0-3 1,6-2 15,3 2 0,7 2-22,1-2 31,7 1 1,1-5 0,7 0 139,2 0-185,1 0 1,10-5 0,3 0 117,4-3-110,6 5 0,2-8 0,8 3-49,2 1-85,3-5 0,-32 9 1,1-1-1,0-2 0,0 0 73,-1 2 0,0-1 4,-1-1 0,0 1 1,-2 3-1,-1 1 0,0-3 1,1 0-58,0 1 1,0 1 56,33-3 0,-3 1 0,-7-1 5,2 2 0,-3-2-24,2 0 1,-5-4 27,4 5 0,-5-5 15,1 5 1,3-2 5,2 2 0,-2-2 6,1-3 0,-1-1-5,2 5 0,3-3 7,1 3 1,-4-4-15,4 5 1,-3-5 0,2 5 0,1-5 38,0 5 1,-1-1-34,-4 5 0,-1-4-73,-3 0 1,3-1 11,6 5 1,-4-4-10,-1-1 0,-5 1 16,1 4 1,-2-2-10,2-2 0,-2 3-30,2-4 0,-8 4-35,0 1 1,-1-5 115,5 1 1,-2 0-39,-3 4 0,-1 0 53,-3 0 0,3 0-32,6 0 1,-5 0 5,0 0 1,1 0-6,3 0 0,2 0 3,3 0 1,-7 0-78,3 0 1,-3 0 63,2 0 0,3 0-1,2 0 1,-5 0-7,1 0 1,0 0 33,-5 0 0,5 0-4,4 0 1,-7 0 4,2 0 0,-2 0-4,3 0 1,1 0 10,3 0 0,-3 0-8,3 0 0,-4 0-6,-5 0 1,3 0 25,-2 0 0,1 0-26,-2 0 0,2 0 20,-6 0 0,5 0 14,0 0 0,-5 0 5,-5 0 1,-1 0 67,-7 0 0,0 0 167,-5 0-1,-4 0 100,0 0 0,-6 0 123,2 0 0,-4 0-338,-1 0 0,1 0 124,-1 0 0,-5-5-1051,1 1 109,-6-1-199,3 5 475,-6 0 368,0 0 0,-18 0 0,-3 0 0</inkml:trace>
  <inkml:trace contextRef="#ctx0" brushRef="#br1">21948 1884 8194,'-7'-6'-253,"0"5"0,2-5-635,-3 0 1127,2 4 1,-5-5 0,6 4 0,-3-1 0,-2 1 0,0 0 1021,1-1-852,-3 2 49,11-4-23,-11 6-253,11 0-173,-5 0 0,9 0 1,5 0-1,12-1-36,7-4 1,13 2-46,8-5 0,11 3 69,7-4 0,-30 7 1,2 0-1,5-2 0,1-1 1,3 1-1,1 0-271,3 0 0,0 0 1,0-1-1,1 0 294,3 2 0,-1 2 0,-3-2 0,-1 1-31,-1 2 0,-1 0 0,-4 0 0,0-1 1,-3-1-1,0 1 0,-3-1 0,-1-1-203,28 0 1,-9 2 145,-8 1 1,-10 0-21,2 0 0,-15 0-55,-3 0 0,-6 0 165,-9 0 1,-2-4 481,-10-1 0,-2-1-322,-6 2 0,-5 1 37,1-6 1,-2 2-194,1-2 0,2-1-10,-6 6 1,6-5-13,-2 4 1,4-5-7,0 1 1,1 2 23,0-2 1,1 0-76,4-4 3,2 0 88,6 0 1,0 0 14,0 0 0,6 5 3,2 4 0,6 2 18,3 2 0,-1 0 116,6 0 1,-1 2-122,1 2 0,2 4-4,-2 5 0,-1 0-29,1 0 0,-7 2 39,-2 2 0,-6-2-244,-7 2 0,0 3-166,0-3 1,-12 5-215,-5-4 1,-7 1 61,-2-2 0,-5-1-303,1 6 1,0-7-203,8-2 992,-3 0 0,22-17 0,-1 2 0</inkml:trace>
  <inkml:trace contextRef="#ctx0" brushRef="#br1">23990 1515 8194,'14'-26'296,"-7"1"446,-3 3-594,4 3 1760,-1 12-1516,0 1 1,-1 7-137,-6 4 0,0 2-262,0 6 0,0 6 138,0 3 0,0 7-120,0 2 1,0 6-19,0-2 0,0 3-145,0 1 0,0-4 135,0 1 1,0-6-103,0 5 0,0-10-92,0 2 1,0-10-470,0 1-117,0-4 472,0-6 0,0-4 322,0-8 1,-4-9-56,-1-9 1,1-3-38,4-2 0,0-5 55,0-3 0,0-3 26,0-2 1,0-3 182,0-1 1,1 0-51,4 4 1,-2 1 66,5-1 0,0 2-57,1 3 1,7 7 180,-3 6 1,4 10 6,1-1 0,7 9-2,6 0 0,1 4-118,-1 4 1,-4 3 22,4 6 1,-5 1-115,-4-1 0,-3 4-3,-5 1 0,-7 4-403,-3-5 0,-14 7 160,-8-2 1,-11-2-508,-6 2 1,-9 0 156,-4 5 0,1-5-86,-1-1 0,1-3 575,-1 4 0,-7-10 0,-6-2 0,-3 3 0,1 0 0</inkml:trace>
  <inkml:trace contextRef="#ctx0" brushRef="#br1">21817 2226 8194,'0'-20'-58,"4"1"0,0 6 0,1 0 264,1-1-74,-5 7 0,6-8 0,-4 5 1,2 0-1,-2-2 0,-2 1 0,-1-3 608,0 1 0,0 4-268,0 1-163,0-1 0,0 0 355,0 0-524,0 6 1,0-1-272,0 8 1,0 4 114,0 5 34,0 6 0,0 1 0,0 8 0,0 3 0,0 4 120,0 3 0,0 3 30,0 3 0,5 4-14,-1 9-84,6-2 1,-8 10 0,2 0 286,-3 4-449,2-32 1,0 2 0,-2-1-1,0 0 1,1 1 0,0 1 12,0 33 60,-2-10 1,4 0-1,0-6 1,-1-3-1,0-4-42,2-6 1,-4-7-63,4-2 0,-4-10 30,-1 1 0,4-9 56,1 1 0,-1-8-146,-4-1 51,0-6 51,0 3 39,0-6 0,0-6-26,0-3 1,-4-7-5,-1-1 0,-3-7-267,3 2 1,-5-3 126,1-1 1,2 4 161,-2 0 1,2 6 26,-2-2 1,-3 5 141,3 4 1,-2 4 94,-2 5 0,-1 0-118,1 0 1,0 2 58,0 7 1,4 1-5,0 12 0,6 0-22,-1 5 0,3-1-82,1 0 1,0 4-25,0-4 1,10 3 101,3-7 0,7-3-11,-2-1 1,7-9-42,1-5 1,1-2 10,3-2 0,3-3-84,-3-6 1,5-1 81,-4-12 0,-4 0-230,-6-5 1,-4 5-199,0 0 1,-7 2-916,-1-2 67,-6 3 171,3 6 0,-10 7 1023,-1 6 0,-28 47 0,-4 17 0</inkml:trace>
  <inkml:trace contextRef="#ctx0" brushRef="#br1">22594 3676 8194,'-6'-21'0,"5"-2"0,-4 4 0,4 0 354,1 0-137,0-5 0,0 8 1,0-4-1,1-1 0,4 2 1,3 0-1,4 3 852,1 1 1,5 2-685,-1 0-296,7 6 0,-4-4 0,7 7 162,-1 1-162,-6 2 0,-1 6 1,-5 6-222,-1 5 0,-1 0 0,-4 6 0,-5 3-261,-6 4 0,-4 0 125,-6 6 1,-6-4 82,-3 4 1,1-5-1,1-1 1,-1-4 170,1-3 1,8-6-134,-1 1 121,3-2 255,-3-2 0,7-5 122,6-4 0,7-7 118,11-1-521,2-7 1,8 5 0,1-4 0,3 3-1,1 0-247,-1-1 0,3 4-587,-4-5 0,4 5 369,-4-5 1,1 5-946,-2-5 1462,-2 6 0,16-15 0,-3 4 0</inkml:trace>
  <inkml:trace contextRef="#ctx0" brushRef="#br1">23332 3491 8194,'0'-17'-43,"0"-1"0,-2-1 43,-2 1 0,2 4 0,-2-4 0,2 8 1074,2 1 1566,0 6-1826,0-3-558,0 6 0,0 6-326,0 3 0,0 4 130,0 5 0,0 4-185,0 9 0,0-2-66,0 6 1,0 0-101,0 5 0,2-2 66,2-3 1,-2 3-13,2-3 1,2-3-70,-2-1 1,1-5 101,-5-4 0,1-3-308,4-6 206,-4 1 436,5-7 0,-6-7-37,0-9 1,0-8-118,0-5 1,-4-3-11,-1-2 0,-1-6 19,2-7 0,2 1 96,-2-5 1,3 3-90,1 1 0,0-5 269,0-3 1,0 7-99,0 1 0,4 9 64,0 1 0,7 6-4,-3 2 0,4 10-67,1-1 1,5 9 29,-1 0 0,7 4 8,-2 4 0,1 3-67,-1 6 1,2-2 9,-7 2 0,-1-3-329,-7 8 0,1-4 84,-5-1 0,-7 5-148,-7 0 0,-8 1 13,-5-2 0,-3 2-23,-1 3 1,-5-1 145,0-4 1,-4-2-73,4 2 192,1-2 0,-20 4 0,-6 2 0</inkml:trace>
  <inkml:trace contextRef="#ctx0" brushRef="#br1">19313 2609 7751,'-8'0'-1023,"0"-2"744,3-2 455,0 2 73,5-4 79,0 0-140,6 5-45,-5-5 50,5 0-14,-6 5-4,6-5 1,-4 6 1,3-1 286,-5-4-21,0 4 44,0-5-151,0 6 1,0-2-17,0-2-295,0 2 274,0-3-409,0 5 121,0 0 0,5 5 55,-1 4 0,1 9 105,-5 4 1,0 4-56,0 5 0,0 8-13,0 10 1,0 5 3,0 7 0,0 1-277,0 8 1,0 2 336,0-2 1,0 2-3,0-2 0,0-10-153,0-3 0,0-9 89,0-8 1,1-6-156,4-4 0,-3-8 89,7-4 1,-6-3-139,2-2 0,0-4-56,0-1-257,-1-5 678,-4 3-614,0-6 0,0-1 14,0-4 0,0 2 69,0-5 0,0-1-553,0-4 0,0-1 151,0 1 1,0 0-440,0 0 1111,-6 0 0,-1-36 0,-6-8 0</inkml:trace>
  <inkml:trace contextRef="#ctx0" brushRef="#br1">19353 2595 8180,'-9'-7'-1284,"0"3"1376,-1 2 1,-2 8 261,-1 3-154,0 3 0,0 5 0,0 2 0,0 0 1,-1 2 79,1-1 1,2-4-182,2 2 0,-1-8 0,5-1 0,-4-5 457,5 5-335,0-6 1,4 1 6,0-8 0,0-3-158,0-7 1,1 0-138,3-4 0,4 2 75,5-6 0,0 2-143,0-2 0,0 1 68,1 4 88,-1 8 1,-1-9-1,-1 11 130,2 0 0,-5 1-113,9 6 0,-5 0 122,6 0 0,-4 6-82,-1 2 0,1 9 6,-1 0 0,4 5-98,1-4 0,1-1-208,-2-4 0,0 1-461,4-1 1,-3-6 303,4-3 0,0-2-1303,4-2 1682,1 0 0,5-29 0,2-8 0</inkml:trace>
  <inkml:trace contextRef="#ctx0" brushRef="#br1">19406 4163 8219,'-13'-13'-49,"4"4"0,1 0-42,3-1 339,0-2 1,5 4 0,0-1 0,2 0 0,2 0 0,6 0 0,6-1 291,6-1 0,5-1-489,3 3 21,-2-3 1,6 11-1,-5-4 1,2 4-1,-2 1-11,-1 0 1,-7 3-199,-4 6 0,-8 1-84,-5 12 0,-2 0 119,-2 4 0,-12 5 1,-6 0-1,-5-2 46,-3-1 1,4-2 71,0 0 0,6-5 65,-2-3 0,3-8 0,2-3 371,0-1-323,6-2-180,1-4 75,18 0 0,-4 0 0,11 0-47,0 0 41,2 0 0,1 0 0,0 0-35,1 0-16,2 0 0,-4 6 0,-4 3-9,-2 3 40,4 1 1,-6 1-1,0 3 7,-7 0 22,1 1 0,-5-5 0,2 0 41,-2 0 1,-8 0 70,-3 1 1,-3-3-75,-1-2 1,-6 1 13,-3-5 0,2 4-16,-2-5 1,0 0 1,-5-4 0,1 2-228,0 2 1,1-2 70,3 2 0,-1-3-443,5-1 1,0 0-37,5 0 1,4 0-1051,1 0 1001,5 0 620,-3 0 0,35-11 0,8-4 0</inkml:trace>
  <inkml:trace contextRef="#ctx0" brushRef="#br1">20078 4137 8219,'0'-22'0,"0"0"0,4 6 692,0-2 0,5 4 505,-4 0 24,-1 7-591,-4 1-386,6 6 1,-5 2-219,4 2 0,-4 5 93,-1 8 0,0 4 51,0 5 1,0 5 78,0 0 0,0 5-221,0-1 0,0-1-54,0 1 0,0-1 101,0 1 1,0 2-86,0-7 1,0 1-218,0-5 1,-4-1-1310,-1-3 1149,1 3 0,4-10-1763,0 2 798,0-8 884,0-3 0,4-7 468,1-4 0,11-61 0,-9 23 0,0 0 0</inkml:trace>
  <inkml:trace contextRef="#ctx0" brushRef="#br1">20078 4137 8219,'-5'-27'-62,"1"1"0,-1 1 0,5 3 0,2-1 865,2 5 1,4 2-241,5 7 0,4-2-186,1 2 1,1 3-119,-2 2 0,3 2-30,1 2 0,4 0-21,-3 0 1,-3 2 0,-1 2 0,-3 3-120,-2 6 1,-6 2-242,-3 3 1,-2-4-187,-2 4 1,-3 1 214,-6-2 0,-1 7-206,-12-2 1,0-3 115,-4-2 1,-1 2-34,1-1 0,0 0-236,-1-5 0,5 0 482,0 0 0,-11-6 0,-8-1 0</inkml:trace>
  <inkml:trace contextRef="#ctx0" brushRef="#br1">15598 790 8229,'-6'-13'-122,"5"4"1,-5 2 0,2 0-1270,-1 0 1259,1 4 73,4 3 0,0 3 1,0 5-1,0 3 0,0 0 59,0 2 0,29 12 0,8 3 0</inkml:trace>
  <inkml:trace contextRef="#ctx0" brushRef="#br1">15770 909 8229,'-9'0'-180,"0"0"0,5 0-632,-5 0 751,6 0 0,-7 6 1,5 3-1,2 2-190,2 3 0,1 5 42,0 3 209,0-3 0,17 29 0,5 2 0</inkml:trace>
  <inkml:trace contextRef="#ctx0" brushRef="#br1">15835 1265 8229,'-13'9'-199,"0"-1"1,4 1-250,1 4 1,3 0 242,-4 1 0,5 0 1,-3 4-1,-1 2 205,1 1 0,4 4 0,-3 13 0,6 10 0</inkml:trace>
  <inkml:trace contextRef="#ctx0" brushRef="#br1">15862 1673 8229,'-2'7'-60,"-2"-2"0,3 2 35,-4 2 0,-1-2-578,2 2 509,-6 0 1,7 4-1,-5 0 1,1 0-1,1 1-167,0-1 1,2 4-66,4 1 326,0-1 0,35 14 0,9 4 0</inkml:trace>
  <inkml:trace contextRef="#ctx0" brushRef="#br1">15901 2002 8229,'-7'14'0,"-5"-3"-71,4-2 1,2 3-74,1-3 1,-1 2-1,2 3-86,1-1 0,2 0 190,1 0 1,0 0-54,0 0 0,0 5 1,0 0-1,0-2-190,0-2 283,0 5 0,11 8 0,4 6 0</inkml:trace>
  <inkml:trace contextRef="#ctx0" brushRef="#br1">15888 2371 8229,'0'14'0,"0"-1"0,-4 0-176,-1 0 1,1 0-465,4 0 538,-6 1 0,5 0 59,-4 4 0,-1-8 0,2 3 0,1-1-49,2 0 1,1 2-12,0 4 0,-2-2 103,-2 6 0,2 17 0,-4 10 0</inkml:trace>
  <inkml:trace contextRef="#ctx0" brushRef="#br1">15901 2832 8195,'-1'8'0,"-4"-4"-503,4 3 0,-6-1 116,2 3 525,4 3 1,-5-5-271,6 6 0,0-4-195,0 0 0,0 0 327,0 4 0,0 0 0,23 12 0,7 3 0</inkml:trace>
  <inkml:trace contextRef="#ctx0" brushRef="#br1">16007 3162 8191,'-6'13'-8,"3"-4"59,-6 0 1,6-5 32,-1 5 1,1 0 113,-1 4 1,2-5-221,-2 1 0,2 2-144,2 6 1,0-2-191,0 2 0,0-1 85,0 2 0,0-2-489,0 6 760,0-6 0,12 15 0,3-3 0</inkml:trace>
  <inkml:trace contextRef="#ctx0" brushRef="#br1">16046 3570 8170,'-9'15'-438,"1"2"1,5-6 665,-2 2 1,2-3 15,-1 3 0,3 0 62,-4 1 0,4 3-86,1 1 1,0-1-320,0-4 1,0 1-42,0-1 0,4 0-59,1 0 1,-1-4 194,-4 0 4,6 0 0,1 10 0,6 1 0</inkml:trace>
  <inkml:trace contextRef="#ctx0" brushRef="#br2">14716 2253 8095,'-8'-2'-129,"2"-1"0,1-1 297,-4 1 0,-3-3 397,-1 2-337,6-1-144,1 5 0,7 0 0,4 0 130,3 0 0,6 0-108,3 0 0,11 0-127,12 0 0,5-1-10,8-3 51,5 2 0,4-10 0,11 5 0,-33 3 0,0-1 0,4 1 0,0 0-43,1-2 0,-1 1 0,-2 2 0,0 0-168,0 1 1,-1 0 0,-2-1 0,-2 0 152,1 1 1,-1 0-1,20-4 1,-4 3 0,-11-1-20,-7 1 1,-7 1-25,-6 2 57,-12 0 10,2 0-25,-12 0 1,-12 0 141,4 0 1,-13 0 0,5 0-511,-1 0 171,-7 0 0,8 2 0,-4 1-183,0 1 119,-3 6 0,4-7 1,-4 5 299,1-3 0,-30 11 0,-11-1 0</inkml:trace>
  <inkml:trace contextRef="#ctx0" brushRef="#br2">15005 2068 8095,'-7'-16'0,"3"3"0,-2 3-272,2-3 1,-2 5 234,1 4 0,-2 2 0,-8 4 0,-2 2 308,-5 5 0,-7 7-276,-2 2 0,-6 5 31,2-1 1,-3 3-2,-2 1 1,2 1 184,3-1-111,3-5 0,12-2 0,2-6 454,3 0-287,8-6 1,9-1-107,11-6 1,1 0 0,8 0-1,2 0 10,1 0 0,2 0-101,4 0 1,-2 2-295,7 2 76,-7-3 1,3 7-1,-6-5 1,1 3-1,-2-1-1343,-3 1 1492,2 5 0,-21-10 0,2 5 0</inkml:trace>
  <inkml:trace contextRef="#ctx0" brushRef="#br2">13912 1989 8095,'-6'-7'-137,"3"-5"202,-6 4 210,7-4 0,-6 3 0,5 0 247,-1-1 0,0 3-174,4-2-288,0 6 83,0 9 1,-5 4-167,1 12 1,-1 0-106,5 4 0,-1 2 107,-4 3 1,4-2-119,-3 6 1,-2-4-95,1 4 211,1-6 1,4 4 0,0-8 0,0-2-1,0-3-37,0-1 0,0-5 26,0-6-4,0-5 122,0 3 0,0-7 0,0-4 0,0-5 0,0-5-83,0-2 0,0-8 36,0-1 0,4-1-110,1-3 66,5-4 0,-7 2 0,4-5-28,-1 2 0,0 6 0,-3-4 0,3 3 1,1-1 0,2 2 119,4 7 1,-4 0-90,0 9 0,-1-2-135,6 11 1,-6-1 94,1 5 0,0 0-168,4 0 1,-1 6-153,-3 3 0,1 7-196,-6 2 0,1 3 106,-5-3 453,0 5 0,-30 27 0,-6 13 0</inkml:trace>
  <inkml:trace contextRef="#ctx0" brushRef="#br2">13859 2161 8098,'-13'0'0,"4"-5"-999,1 1 188,5-1 2123,-3 5-946,6 0 0,6 0-148,2 0 1,9 0-117,0 0-713,7 0 0,-4 0 611,6 0 0,30 6 0,7 2 0</inkml:trace>
  <inkml:trace contextRef="#ctx0" brushRef="#br2">14083 2253 8098,'0'-21'-349,"0"4"1,6 6 348,3 3 0,3 0 0,1 0 178,0 2 1,0 6 0,0 0 643,1 0-928,-1 6 1,-5 5-1,1 8 162,2 2-186,-6 1 0,1 4 0,-6-1-210,0-3 353,-6 3 0,3-5 0,-5 7-110,-3-1 1,1-5 0,0-4 228,1-2 1,2-6 246,-2-1-144,-3-5 1,11-3-156,-4-9 1,4-4-48,1-4 1,6-4-132,3-5 149,8 0 1,-1-5 0,5-1-198,-2-2 75,4 5 0,-8-2 0,1 7 113,-6 3 1,0 9 7,-5-1 133,-1 8 0,-4 1-95,0 8 0,-6 5 382,-2 9-392,-4 2 0,-6 11 1,1 0 78,1-2 1,1-1-77,2-2 1,6-1 31,2-3 1,4-2-199,1-2 0,0-8 81,0 3-179,11-8 1,0 1 0,12-6-168,5 0 0,0-6-323,7-3 0,-4-4 673,4-5 0,-4-12 0,2-7 0,5-6 0,0 1 0</inkml:trace>
  <inkml:trace contextRef="#ctx0" brushRef="#br2">12015 2371 8075,'-13'0'175,"0"0"-54,-1 0 0,6 0 1,0-1 151,2-3 0,1 2-240,0-2 341,4 2-399,-5 2 80,6 0 33,6 0 0,5 0-46,7 0 0,7 0 0,1-1 0,9-2 54,8-2 1,5 1-131,9 4 1,5-4-16,8-1 1,-31 1 0,1-1 0,4 3 0,0 0 0,1 0-1,1 1 22,0 1 0,0-1 1,-3-1-1,0-1-183,-1 1 1,0 0 0,-1-1 0,0 1 161,1 2 0,-1 0-98,28 0 1,1-4 0,-19 0 0,-2-1-1,-7 1-210,-5 0 1,-7-2 286,-8 1 1,-3 4-133,-5-4 494,-1 4-477,-6-5 1024,-1 5-909,-6-5 1,-6 6-1,-3 0-208,-2 0 195,-3 0 0,-3 1 0,-4 4-566,-4 3 422,2-2 0,-11 6 226,4-3 0,-33 8 0,25-6 0,0-1 0</inkml:trace>
  <inkml:trace contextRef="#ctx0" brushRef="#br2">12147 2213 8075,'0'-13'-341,"0"4"206,0 1 357,0-1 1,-2 1-1,-2 4 1,-6 3 0,-5 2-249,-3 3 0,-7 5-28,-1 9 0,-2-2-10,-7 6 0,2-2 55,-3 2 1,4 2 10,6-7 0,1 5 51,3-4 0,3-5 116,6-4-138,0 0 1,7-1 0,6 0 39,7-2 1,6-2-21,5-4 0,2 0-10,7 0-41,-1 0 1,5 0 0,0 0 0,-2 0 0,0 0-61,2 0 1,-3 4-149,2 1 1,-3-1 121,-5-4 0,1 2-162,-5 2 1,-1-1-334,-4 6 1,1-5 580,-1 5 0,-18 0 0,-3 4 0</inkml:trace>
  <inkml:trace contextRef="#ctx0" brushRef="#br2">12542 2253 8121,'0'-13'-121,"0"-1"0,4 1 40,1 0 508,-1 6 0,0-1 163,1 4-577,-1 3 1,-5-4 11,-4 10 1,-3 2-174,-10 6 0,-2 2 75,-7 2 0,1-1 1,0 5-1,-1-1-17,1 1 1,1-1 100,3 2 1,-1-3 18,5-5 1,5-1 0,5 0 63,3 0 1,0-4-24,5 0 0,3-6-15,6 1 1,1 2 0,12-2 0,2-1 41,0-1 0,3 2-144,-1 0 1,-1 2 97,-3-1 0,3-2-230,-3 5 0,-2-3 65,2 4-53,-6-7 0,3 9 0,-5-5-68,-1 1-762,-6-4 996,5 8 0,-40-3 0,-3 5 0</inkml:trace>
  <inkml:trace contextRef="#ctx0" brushRef="#br2">10553 2398 8086,'-2'-16'-5,"-1"2"0,-1 3 0,1-1 81,1-1 0,1 0 0,-2-1 320,-1 1 0,-1 5 138,5-1-80,0 6-418,0-9 0,0 12 1,0 0-147,0 7 1,0 7 139,0 3 1,0 5-98,0 9 1,0-2 52,0 6 0,0-1 39,0 1 0,-1-1-101,-4-4 58,4-2 1,-5 3 0,6-9-1,0-4 1,0-4 166,0-1 0,0 1-73,0-7 0,2-3 262,2-8-352,-3-9 1,7-9-1,-5-9 51,1-4-66,6-3 0,-4-2 0,4-1-111,-1-3 110,0 3 0,-2-5 0,-1 3-13,0-1 81,-5 6 0,10 6 0,-7 7 3,-1 3 0,-2 7 24,-1 7 1,2 6-183,2 2 1,-2 8 99,2 9 1,3 4 12,2 5 1,2 2 11,-3 2 1,4 0-42,-3 5 1,-2-4-40,2 4 0,-2-6-14,2 2 1,3-3 62,-4-2 1,4-6 5,1-2 0,1-5 56,-1-4 0,-4-3-57,-1-6 0,1 0 143,4 0 0,2-10-81,2-4 1,-2-9 15,3-3 0,-4-2-51,-1-7 1,1 0 5,-1-5 0,0 0 10,0 1 1,-4-1-5,0 1 1,-6 7 95,1 5 0,-2 7 414,-2 7 109,0 5-465,0 3 0,-5 15-280,1 3 0,-2 13 72,1 1 1,4 2-60,-3-3 1,2 5 102,2 0 1,0 1-162,0-1 1,2-3-366,2 2 1,3-3 206,7-5 0,-1 2-308,0-2 1,2-4 223,2-5 1,-1-1-845,6-8 1236,0 1 0,34-46 0,-25 15 0,1 0 0</inkml:trace>
  <inkml:trace contextRef="#ctx0" brushRef="#br2">11277 2622 8086,'-1'-13'-393,"-4"-1"87,-3 1 860,2 0 1,0 4 0,6 0-1,0-1-177,0-2 0,6 1-411,2 2 1,0 3-50,1 6 0,-1 0 184,6 0 0,-3 6 46,-2 3 0,3 7-290,-3 1 1,-4 7 7,0-2 0,-4 3-121,-1 1 0,0 0 145,0 1 1,0-5 0,0-2 0,0 1-29,0-1 1,0-4 106,0 2 1,-1-8 109,-4-1-121,4-6 1,-5 1 6,6-8 0,0-9-26,0-9 0,6-3 56,3-2 0,2 0-12,3-4 1,-3 3 95,-2-3 0,1 9 168,-5 5 0,1-1 97,-2 5 320,-3-3-481,5 14-108,-6 2 1,-4 9 0,-2 9 72,-1 4 0,4 3-1,-2 1 0,4-1-260,1-3 43,0 3 1,0-9-1,0 4-57,0-1 0,6-3-1,3-7 1,7 2-173,1-7 55,7 0 0,-2-10 0,7-2-184,2-4 0,-1-6 74,-3 1 0,-2-7-198,-3 2 554,-3 3 0,-18-23 0,-2 0 0</inkml:trace>
  <inkml:trace contextRef="#ctx0" brushRef="#br2">15888 2977 8054,'0'-13'-724,"2"0"0,1 0 860,1 0 1,0 4-1,-4 0 60,0-1 0,0 3 55,0-2-128,6 6 1,-4-9 0,2 3 207,-2-2 1,-2 2-81,0 0-10,0 6 0,0-4-53,0 2-199,0 4 106,0-5 0,0 8-48,0 2 0,4 3 39,0 6 1,1 6 0,-5 5 0,0 5 84,0 6 0,4 5-66,0 4 1,1 3-74,-5 5 1,4 1-17,1 0 60,5 5 0,-7-4 0,6 3 140,1-2-206,-4-8 1,4-8 0,-4-8-319,1-3 206,-4-8 0,7 3 98,-5-5-234,-1-6 69,-4-6 60,0-6 112,0-6 1,-1 0-5,-4-3 0,2-4-229,-5 0 1,-1 0 60,-4-5 1,1-2-47,3-2 1,-3 1 124,4-1 1,-4 6-18,-1-2 0,0-1 169,-1 2 1,3-1 238,2 5 0,-3 1-29,3 4-85,4-4 1,-3 10 16,4-2-117,2 3 1,-4 2-119,6 3 0,2 5 95,2 9 1,-1-2-76,6 6 0,-5-5 19,5 5 1,-1-5-24,0 0 1,4-1 25,-3 2 1,-2-8 10,2 3 0,0-4 132,4 0 0,0 1-69,0-6 1,5 1 101,-1-5 0,7-8-123,-2-5 0,-2-4-18,2-5 0,-1-3 28,1 3 1,-3-3 3,-6-1 0,0 4-63,0 0 0,-5 6-25,-4-2-485,-3 9 160,-1 3-519,0 6 0,-1 2 361,-3 2 0,1 8 493,-6 6 0,6 17 0,-3 0 0</inkml:trace>
  <inkml:trace contextRef="#ctx0" brushRef="#br2">16020 3992 8054,'0'-22'-56,"1"1"0,2 2 0,2 3 0,-2 2 667,-2 0 0,-1 6 107,0-1 0,0 12-752,0 1 0,0 12 1,0 6-1,-1 5 156,-4 3 0,2 4-72,-5 6 1,3-1 4,-4 1 1,6-2-149,-1-3 0,-2 1 55,2-5 1,-1 0-42,5-5 0,0-1 1,0-3 167,0-4 241,0-10-202,0-2 1,0-22 0,0-6 0,0-6 80,0-4 0,5-3-345,-1-9 1,5 3 318,-5-3-161,7-3 0,-6 6 0,6-3 0,-4 3 0,0 3-192,1 3 0,0 3 176,6 6 1,-6 5-24,1 4 1,0 8-122,4 4 1,0 4-151,0 1 0,1 1-352,-1 4 1,0 7 94,0 5 0,0 2-972,1-1 1517,-7 2 0,-13 30 0,-9 6 0</inkml:trace>
  <inkml:trace contextRef="#ctx0" brushRef="#br2">16046 4163 8054,'-13'-13'0,"4"4"-255,1 0 69,5 6 333,-3-8 0,7 9-216,4-2 1,8 2-35,9 2 1,3 0-262,1 0 0,6 0 125,3 0 1,-1-1-232,1-3 470,0 2 0,34-21 0,-31 12 0,0 0 0</inkml:trace>
  <inkml:trace contextRef="#ctx0" brushRef="#br2">16481 4071 8004,'-7'9'157,"2"-1"1,2-3 13,-1 4 1,1-1 156,-6 6 1,5-1-87,-5 0 0,6 0-127,-1 0 1,1 5 163,-2-1-305,4 1 0,-5-9 1,8 0 120,2 1 0,-1-4-137,6-2 1,1-3 16,8-1 1,-2-5 112,6-4 1,-2-9-158,2-4 0,1-3 84,-5-1 0,4 1 122,-4 3 0,-1-1-8,-4 5 1,-1 1 135,-3 4 0,-3 4-257,-6 0 0,0 7-135,0 2 0,0 8 120,0 9 0,-6 10 35,-3 8 1,2 9-175,-2 4 1,0 5 92,-4 4 1,1 1-330,3 4 0,2 2 344,3-2 1,2-10 44,-2-3 0,2-14 53,2-9 0,0-5 380,0-8-197,0-6 1,0-2-78,0-10 1,0-2 556,0-6 1,-4-5-254,0 1 0,-5-7-118,4 2 1,-3-1-201,3 1 0,-1-2-152,2 7 1,3-5-11,-4 4 0,4-4-236,1 5 1,4-1-1069,0 5 0,7 0 568,-2 0 0,7 1 746,1 3 0,42 15 0,5 9 0</inkml:trace>
  <inkml:trace contextRef="#ctx0" brushRef="#br2">16073 4940 8054,'0'-13'-123,"4"0"0,0 0 1,-1 0-530,-1-1 881,4 1 1,-5 0 0,5 0 0,-2 0-1,1 0 1,-1-1 0,1 1 745,-1 0 0,0 0 31,-4 0-512,6 5-299,-4 3 0,3 6-103,-5 3 0,0 5 176,0 9-137,0 8 0,0 12 0,0 9 0,0 3 0,-1 5-3,-3 4 1,2-2-127,-2 5 1,-2-5-156,2 4 0,-1-5 1,5-1-1,0-6-17,0-10 0,0-1 79,0-7 0,2-2-262,2-7-337,-3-9 579,5-7 1,-6-7 30,0-4 145,0-2 1,0-6 0,0 0-377,0 0 175,0-1 1,0-3 0,0-2-11,0-2 88,-6 5 0,4-3 0,-6 6 87,2 0-75,2 0 351,-2-1-339,5 1 1,-10 4 55,7 1-476,0 5 318,4-3 0,0 12 138,0 3 0,0-2-132,0 2 90,0-1-16,0 6 1,4-1 101,0 0 1,2-6-49,-1-2 118,-4 2 0,5-4-6,-6 6 0,1-6 6,4 1-80,-4-3 12,5-1-163,-6 0 1,2-1-241,2-3-939,-3 2 288,5-4 33,-6 0 577,0 5 10,0-5 432,0 6-138,0 0-5,0 6 140,-6 1 1,-1 1-46,-6-4 1,4 2 10,0-2 1,1 2 138,-6-1-60,1-4 1,0 5-70,0-6 0,4 0 98,0 0 0,5 0 8,-5 0 0,6 0 1,-4-5 0,4 0 310,-1-3 1,-1 4-83,5-5 0,-4 5-39,-1-5 1,1 5 530,4-5-256,0 6-263,-6-9 0,5 9 94,-4-6 100,4 6-669,1-2 1,0 6 141,0 3 1,1 4 20,4 5 1,1 2 13,2 2 1,4 4-120,-3 5 1,-2 0 2,2 1 1,0-2 83,4-3 1,0 2-23,0-2 1,5-4 82,-1-5 0,1-1-41,-5-8 0,2 1 36,2-5 0,-1-6 30,6-3 0,0-10-45,5-7 1,-5-7 10,0-6 1,-2-1-92,2 1 1,-3 4 89,-6 0 0,-4 5-59,0 0 0,-6 12 68,1 5-161,-2 8 0,-7 1-204,1 8 0,-8 5-319,-1 9 1,0 2 145,-5 7 0,2 0-249,-1 4 1,6-4 7,-2-1 1,4-1 721,1-8 0,-4 1 0,22-63 0,-1-16 0</inkml:trace>
  <inkml:trace contextRef="#ctx0" brushRef="#br2">16046 5125 8083,'-13'-13'261,"0"-1"0,1 6 228,3-1 273,-2 6-445,9-3-287,-4 6 0,6 2 101,0 2 1,0 3 95,0 6-131,0 6 0,6-4 0,2 3 0,0-4 0,1 1-20,1 3 1,-2-5-143,0 0 0,0 0 109,1-4 1,2-3-1,-2-2 1,3-2 270,1-2 1,0 0-220,0 0 0,2-8 31,3-5-44,-4 0 0,5-12 1,-6 3 174,1-3-258,-1 5 0,-2-4 0,0 7-48,-3 1-808,-5 1-208,3 2 252,0 5 1,-3 8 0,4 11-299,-1 5 1111,-1 4 0,6 36 0,4 7 0</inkml:trace>
  <inkml:trace contextRef="#ctx0" brushRef="#br2">15915 6337 8083,'-2'-13'74,"-1"-1"0,-1 1 0,-1 2 554,-1 2 0,5 0-314,-3 9 0,2 3-355,2 10 114,0 6 0,0-3 1,0 6 85,0 2-72,0 1 1,0-1-1,0 0 91,0-2 1,0-6-1,0 1 216,0-2 125,0-2-356,0 0 1,0-7 0,0-6 0,2-8-13,2-9 1,-1-5-277,6-8 1,-2-1 9,2-9 0,3 5 0,-4-6 0,4 5-27,1-1 0,-4 6 139,0 5 1,-5 6-277,5 6 1,-5 9 32,5 5 1,-4 11 235,3 11 0,-5 3-12,2 1 1,0 5-51,0 0 0,1 0 1,-3-6-1,1-2 80,-1-1 0,4-6-65,2 2 1,-2-10 303,2-3 0,0-4-26,4-1 1,0-3-48,0-5 0,2-7-106,3-11 1,-4-7 34,4-2 1,1-3-108,-2-1 1,1 3 90,-5 1 1,-1 6 115,-3-2 0,1 9 13,-6 5-345,1 8 0,-5 5 26,0 8 1,0 5 109,0 8 0,0 5-52,0 9 1,0-2-161,0 6 1,0-5-22,0 0 1,4-2-229,1-1 0,5-2-86,-1-4 0,-2 3 147,2-7 0,1-3-94,7-6 1,0-5-26,5 2 1,-5-4 66,5-1 1,0-6 444,4-2 0,12-33 0,3-9 0</inkml:trace>
  <inkml:trace contextRef="#ctx0" brushRef="#br2">16652 6376 8083,'0'-8'-493,"0"-1"923,0 6 1417,-6-9-1083,5 11-533,-5-5 0,5 12-140,-4 2 1,4 6 172,-4 3-266,4-2 1,1 8 0,0-4-1,0 0 1,0 2-45,0-1 0,0-4-59,0 2 1,6-5 0,3-4 0,2-2 0,2-4 0,1 2-22,-1-3 0,4-6 91,1-5 0,4-8 18,-5-5 0,5-3 197,-4-1-179,0-1 1,-5 1 0,-2 1 443,-2 3-115,-3-3 0,-6 11 655,0-4-498,0 9-487,0 3 0,-4 18 1,-2 6-11,-1 5 0,4 5 9,-2 3 1,2-2 16,-1 6 0,2 2-247,-2 6 0,3 6 105,1 8 1,1 3-167,3 6 1,-2 1 291,2 3 0,-2-2 22,-2 2 0,1-10 32,4-7 0,-4-11-48,3-7 0,-2-11 164,-2-2-109,-6-6 190,-1-9 0,-11-3-86,1-8 0,-5-3 44,4-6 1,-10-6 238,2-3 1,-3-9-263,2-4 1,1 1-178,0-1 0,7-5 113,5-4 1,7 1-150,7 3 1,2 2 116,2 3 0,13-2-560,10 6 1,9 1-73,4 3 1,-1 7-279,5 2 1,-1 4 71,1 1 0,-3 4-1108,3 0 1856,-3 6 0,-8 15 0,0 10 0</inkml:trace>
  <inkml:trace contextRef="#ctx0" brushRef="#br2">15822 1357 6901,'-1'-7'305,"-4"2"-235,4 4 0,-5-1 103,6-2 3,-6 2 0,3-3 231,-5 5-91,-1 0 0,0 0 45,0 0-61,0 0 0,-4 0 158,0 0-222,6 0 1,-5 4 107,3 0-547,3 1 148,1-5 0,16-5 0,7-2-113,5-5 1,9 1 187,4-11 1,8 0 84,4-5 1,5-3-1507,4-1 1447,3-6 1,-26 21-1,2-1 1,-1-3 0,0-1 57,0-2 0,-1 2-121,0 3 1,-1 1 0,26-21 0,-6 11 161,-8 1-261,-4 5 1,-7-2-1,-5 7 77,-6 4 35,-10 5-230,-7 7 136,-6 0 1,-1 0-1,-4 0 185,-3 0 1,-4 0 566,-1 0 1,0 1-692,-1 4 1,0-4 33,-4 4 1,4-3-8,-4 3 0,-1-4 23,1 4 1,-1-4-23,2-1 1,2 0 91,-2 0 1,2 0-100,2 0 1,0-1 227,-1-4 0,7 2-22,3-5 0,2 3-118,2-4 1,2 1 43,2-6 0,3 6 1,7-1 1,5 2-7,3-2 0,2-1-4,3 5 0,-1 1-20,1 4 1,-6 0-15,1 0 1,-5 1-186,0 4 1,-2 3 6,-2 10 1,-6-2-144,-2 6 0,-5 4-17,-5 5 1,-6 1-219,-7-1 1,-5-2-36,1 6 0,-2-5 130,2 0 0,-1-2-381,5-1 1,2-2 768,7-4 0,21-42 0,10-18 0</inkml:trace>
  <inkml:trace contextRef="#ctx0" brushRef="#br2">16758 566 8070,'-5'-13'0,"1"0"0,1 0 495,2 0-133,-5 0 1,4-1 0,-2 1 102,2 0 0,2 7-321,0 6 1,2 6-73,2 7 1,-2 6 287,2 3-384,3 3 1,-5 6-1,4 0-23,0-2 0,-5-1 0,3-2 0,-1 0-314,2 1 0,-4-2 25,4-3 252,-4 2 0,3-9 0,1 3 374,-2-4-193,-2-6 0,-1-8-20,0-9-53,0-3 0,0-5 0,0-2 0,-1-2 1,-2-2-10,-2-2 1,-3-3 32,3-3 1,-1 3-115,2-2 0,3 2 73,-4 1 0,4-3-28,1-1 1,0 5-9,0 4 8,6 0 1,1 1 0,6 4-75,0 2 0,2 3-167,2 4 1,0-3-280,4 7 1,-4 0 198,0 4 0,-4 5-297,-4 4 0,1 4-17,-5 5 656,-1-3 0,-21 39 0,-5 3 0</inkml:trace>
  <inkml:trace contextRef="#ctx0" brushRef="#br2">16824 632 8102,'-9'-7'-176,"0"3"972,6-4-476,-3 7 1,8-9-388,2 5 0,3 1 116,7 4 1,3-5-787,1 1 1,4 0 736,-5 4 0,36 6 0,4 1 0</inkml:trace>
  <inkml:trace contextRef="#ctx0" brushRef="#br2">17140 790 8102,'0'-13'17,"-5"0"0,1 0-20,0 0 0,5 0 0,2-2 0,3 0 1,3-1 567,5 0-361,-1 10 0,6-10 0,-5 12-178,-1 1-10,0 1 1,0 4 0,0 4-153,0 7 1,-5 1 0,-4 8-1,-2 3-94,-2 5 0,-6-3 156,-3 4 1,-3-3-29,-1-2 0,0 1 214,0-1 1,0-1-1,1-3 1,2-5 126,1-2 1,4-3 275,-3-3 0,3-4-119,-3-5 0,6-1-293,2-3 0,6-4-246,7-5 1,5 4 99,-1 1 0,2-1-511,-1-4 1,-4 4 231,4 0 0,-3 5-147,-2-5 1,1 6-68,4-2 536,-3-2 0,4-6 0,-6-7 0</inkml:trace>
  <inkml:trace contextRef="#ctx0" brushRef="#br2">17166 856 8079,'-13'-6'562,"0"-1"-394,0-6 1,5 4-222,4 0 23,8 6 0,5-7 0,9 4-140,4-1 55,2-2 1,7 0-1,1 1-1086,2-3 1201,-5 0 0,8-6 0,5-3 0,1-1 0,-1 0 0</inkml:trace>
  <inkml:trace contextRef="#ctx0" brushRef="#br2">17522 593 7904,'-9'0'857,"0"0"1,5 0 58,-5 0-460,6 0-372,-3 0 1,12-5-1,4 0 1,8-4 24,8-6 1,8 1-164,10-8 1,9-5 30,8-4 1,5-4-881,-31 20 1,0 0 879,-1-4 1,0 1 0,1 4-1,1 0 1,29-18-134,-4 0 0,-2 8 0,-10-1 1,-5 5-177,-9 4 1,-7 6 96,-6 1 94,-3 6-312,-11-3 342,-3 6 1,-9 2 20,0 2 1,-7-1 968,3 6 1,-4-6-886,-1 1 0,0 2 7,-1-2 1,3 2-39,2-2 0,-3-2-12,3 2 12,-2-2 27,-2 4 0,-1-5-190,1 3 154,6-2 0,-5-2 85,3 0 0,-2 0-16,-2 0 0,4 0 47,0 0-20,6 0 0,-7-6 254,5-3 0,1 2-143,4-2 1,0 5-20,0-5 1,0 5-21,0-5 0,6 4 13,3-3-74,2 5 0,0-5 1,0 6 26,4-3 1,1 1-29,-3 4 0,0 0-57,1 0 0,-1 6-4,0 2 0,0 0-274,0 0 1,-4 1 90,0 4 0,-6 2-444,1 3 419,-2-4 1,-2 7-1,-2-5-399,-2 1 1,-4 7 183,-5-2 0,-6 1 424,-3-1 0,3-3 0,-35 0 0,-3 2 0</inkml:trace>
  <inkml:trace contextRef="#ctx0" brushRef="#br2">17943 356 8079,'-13'-6'-329,"0"3"219,0-6 238,6 6 0,-4-8 0,7 2 798,1-3 0,1 3-606,2 0 1,6 5-339,3-5 0,7 0 15,2-4 1,5 5 109,-1-1 1,3 1-142,1 0 0,1-3 114,-1 7 1,-5 0-76,-4 4-53,4 0 1,-7 1 0,2 3-30,-5 5 1,-6 4 0,-5 4 0,0 2-36,0 1 0,-5 2 1,-4 4 0,-3 1-163,-1-1 1,0 0-322,0 1 1,-1-1 238,1 0 0,4-5-374,1-3 730,5-4 0,14-12 0,11-4 0</inkml:trace>
  <inkml:trace contextRef="#ctx0" brushRef="#br2">18707 303 8079,'-7'-6'68,"0"0"116,2-2 1,3-3 616,-7 7-519,6-1 0,-3 11-122,6 3 0,0 3 283,0 1-371,0 0 0,0 5 0,0 1 0,0 0 0,0 0 80,0-3 1,-4-1-185,-1-2 68,1 0 135,4 0-10,0-6 0,0-2-103,0-10 1,1-2-94,4-6 0,-2-5 0,4-1 0,0-1-154,1-4 1,0-2-124,5-5 1,-4 8 98,0-3 216,-6 8 0,7-1 0,-4 7-67,1 3 37,-4 4 0,3 8 246,-6 5-214,6 1 1,-5 16 0,4-3 38,-4 3-42,-1 1 1,0 1 0,0-1 2,0 0 4,0-5 1,0-2-1,2-8 17,2-2 1,-1 1 119,6-5 1,-5-1-21,5-4-90,0 0 1,6-7-1,1-6-4,1-8 0,1-4-29,-5-1 0,4-5-6,1 1 1,0-6-16,-5 6 0,-2 0 48,-2 8 1,2 3-5,-7 6 1,0 4 196,-4 1-199,0 5 1,0 7-126,0 9 0,0 9 58,0 0 0,0 3-140,0 1 0,0-1 50,0-3 1,0 3-418,0-3 418,0-3 1,0 5 0,2-7-67,2-1 0,-1-1-532,6-2 374,0 0 1,4-5 355,0-4 0,24-14 0,5-5 0</inkml:trace>
  <inkml:trace contextRef="#ctx0" brushRef="#br2">19274 369 8079,'-1'-12'56,"-4"3"1,4-2 112,-4 2 0,4 2 405,1-2 1,1 6-160,4-2 1,-2 4-327,5 1 1,-3 0-119,4 0 1,-2 1 0,2 4 0,-4 5-34,1 6 1,-4 0-5,2 6 1,-2-4 1,-2 4 0,-5-2 0,-1 4 0,-1-2 131,-3 1 0,3-4-80,-2-1 0,4-4 246,-3-1 0,5 1 0,-2-1 241,4 0-412,1-6 0,1-1 12,4-6 0,2 0-158,6 0 1,5 0-292,-1 0 0,7-4-419,-2-1 0,-2-3 340,2 3 1,-1-4-879,1 5 1332,2-6 0,-3-3 0,5-8 0</inkml:trace>
  <inkml:trace contextRef="#ctx0" brushRef="#br2">19327 474 8079,'-8'-13'0,"-5"0"0,4 4-18,-4 0-56,9 6 0,-2-4 270,6 3 0,10 2 0,5-2 0,4 2-639,4 2 1,4 0 442,3 0 0,22-5 0,9-3 0</inkml:trace>
  <inkml:trace contextRef="#ctx0" brushRef="#br0">1225 7720 7906,'-19'0'-39,"9"-4"0,-3-1 0,1 2 1,2 0-1,0 1 2010,1-3-1555,6 1 1,-2 4-259,10 0 1,8 0 0,10 0 0,7 0-11,5 0 1,4-2-55,5-2 0,3 1-142,6-6 1,-2 2-17,-3-2 0,4 3-559,-4 6 432,-9 0 1,-1 0 0,-13 2 0,-4 2-955,-8 5 0,-7 4 587,-11 5 1,-3-2 557,-10 6 0,-19-3 0,-11 1 0,-5 4 0,-1 1 0</inkml:trace>
  <inkml:trace contextRef="#ctx0" brushRef="#br0">1199 7839 7956,'-9'-6'112,"0"-3"0,5 2 76,-5-2-124,6 0 0,3 2 0,10 1 0,7 2 211,4-1 0,6 1-172,4 4 1,-2 0-43,6 0 1,-4 1 0,2 2-1,0 5 33,-4 3 1,-7 1-346,-5 10 1,-8-3 10,-4 7 1,-7-2-1,-7 6 0,-7 0 148,-15 0 1,-2 0 10,-7 5 0,-5-4-95,-3 4 0,1-6 243,-2 2 1,6-3 418,-6-2 1,13-6 60,1-2 594,11-3-833,11-2 0,9-1-142,8-4 1,8 0-5,5-4 0,8 2-110,1 3 1,2 1 74,7-6 0,1 1-492,3-5 1,1 0-425,-1 0 0,1 0 347,-1 0 1,2-2 441,3-2 0,9-15 0,7-9 0</inkml:trace>
  <inkml:trace contextRef="#ctx0" brushRef="#br0">2121 7957 7969,'0'-17'180,"0"-1"0,0 1 631,0 3 108,0 1-86,0 6 0,0 3-820,0 8 0,-4 5 19,-1 8 0,-4 8-96,5 6 1,-5 5-11,5 0 0,-5 2-207,5 1 319,-6-5 1,8 2 0,-2-3-90,2 0 1,2-5 0,0-2 0,0-6-265,0-6 743,0-1-298,0-5 1,0-5 177,0-12-212,0-6 1,0-13 0,0-2-145,0-6 0,0-6 91,0-2 1,0-6-3,0 2 0,5-2 24,-1 2 1,0 3-38,-4 5 1,2 2 142,2 3 1,-1 4-97,6 9 0,-5 9-271,5 9 0,0 2-16,4 2 0,2 2-77,2 2 1,-1 3-70,6 6 1,-4 5-393,4 0 0,-2 4 158,2-5 1,-3 7-741,-6-2 1332,1-3 0,-13 17 0,-2-1 0</inkml:trace>
  <inkml:trace contextRef="#ctx0" brushRef="#br0">2068 8076 7982,'-7'-6'32,"1"5"86,6-5 0,6 6 394,3 0 1,8 0-452,5 0 0,5 0-393,3 0 1,0 0-1154,5 0 1485,0 0 0,34-18 0,-31 7 0,0 0 0</inkml:trace>
  <inkml:trace contextRef="#ctx0" brushRef="#br0">2082 7536 7999,'-19'-13'67,"4"4"1,-3 1 0,2 1 1030,-1 0 352,8 4-462,-9-9-960,23 11 1,-2-5 0,14 6-1,7-2 1,5-1 14,6-1 0,5-2 0,2 3 0,3-1-187,2 1 0,-4-3-229,1 2 0,-5-5 0,-4 5 0,-6 1-664,-5 1 547,-5-4 234,-12-1 215,-1-6 1,-12 1-1,-4 2 1,-5 1 0,-4-1 131,-1-2 1,4-1 0,-3 1 0,1 2 556,1 1 1,0 0-125,9-4 1,-4 4 396,3 1-726,3 5 0,2-3 177,8 6-395,10 6 0,2-3 0,4 5 0,-1 4 0,-1 3-55,1 2 0,-5 2-191,4-1 213,-9-3 0,-3 8 0,-6-4-625,0 2 436,0 0 0,-3 1 0,-5-1-930,-5-2 887,-3-1 1,-1-2-1,-1-2-1234,2-2 1156,1-2 0,8-1 366,2 0 0,39-36 0,10-3 0</inkml:trace>
  <inkml:trace contextRef="#ctx0" brushRef="#br0">3043 8023 8933,'0'-9'2142,"0"1"1,6 5-2026,3-2 0,4 2 0,5 0 1,4-1-173,2 1 1,9-3-1,3 2 1,5-1-1328,3 0 1,0 3 732,-4-2 1,-7 2 648,-2 2 0,-21 6 0,-5 1 0</inkml:trace>
  <inkml:trace contextRef="#ctx0" brushRef="#br0">3109 8247 10535,'13'0'765,"2"0"-789,3 0 1,2 0 19,6 0-344,7 0 0,0 0 1,8 0-1,2 0 1,1 0 347,-2 0 0,22-17 0,5-5 0</inkml:trace>
  <inkml:trace contextRef="#ctx0" brushRef="#br0">4769 8049 7946,'-1'-11'11,"-2"1"1,-3 1-1,0-2 390,0 0 1,0 2 1023,2 0-415,2 6-190,-3-8-482,5 9-291,0-4 0,0 8 46,0 2 1,5-2-19,4 2 1,3-3 0,3-1-1,2 0-2,5 0 0,-1 0-44,1 0 1,-2 0-565,2 0 1,3 0 0,-5 0 0,2 0-854,0 0 0,-6 0 1388,2 0 0,2-5 0,1-3 0</inkml:trace>
  <inkml:trace contextRef="#ctx0" brushRef="#br0">5507 7733 7948,'0'-13'0,"0"0"0,0 0 565,0 0 826,0-1-1062,-6 7 0,3 1 0,-4 8 1,-1 2-73,1 5 0,3 8-144,-5 5 0,6 5-33,-1 4-87,-4 2 0,7 5 0,-4-1 1,4-4-1,1 0-67,0-4 0,4-1-46,1-2 0,4-1 0,-4-3-33,3-4 1,-4-8-16,5-1 137,-6-7 35,3 4 0,-6-13 0,0-5-20,0-4 0,0-7 0,0 1 0,0-5 7,0-3 0,0 0 13,0-5 0,0 0 32,0-4 0,0-5 86,0 0 1,0-2 15,0 3 1,1 2-75,4-3 1,2 9 253,6 4 1,0 4-162,0 5 1,6 3-88,3 6 1,-1 6-152,1 3 0,0 4-322,4 4 1,0 3-98,1 6 0,-7 1-390,-2-1 0,-3 4-379,-2 1 1269,-6 5 0,-20 11 0,-9 6 0,-4 6 0,1 0 0</inkml:trace>
  <inkml:trace contextRef="#ctx0" brushRef="#br0">5520 7891 7993,'0'-8'550,"0"-1"126,0 6 1,1-7-390,4 5 1,7 1-176,5 4 0,7 0-318,-2 0 1,7 0 104,2 0 1,4 0 100,-5 0 0,36 17 0,5 5 0</inkml:trace>
  <inkml:trace contextRef="#ctx0" brushRef="#br0">5889 7931 7993,'0'-19'0,"0"4"116,0-2 1,0 2 349,0 2-117,6 6 1,-3-4 0,5 7-1,4 1 1,3 2-5,2 1 1,2 5-558,-1 4 0,-3 7 33,2 2 1,-7 5-1,-2-1 1,-2 5-136,-3 3 0,-2-2 223,-1 3 1,-4-3-48,-1-2 0,-5 0 0,3-1-232,-1-3 1099,-3-3-417,9-11-243,-4-8 1,9-14 0,5-8 0,5-2 0,3-4-150,3-3 1,1-1 99,7-3 1,-2-2-14,-3 6 0,-2 5 174,-2 4 0,-8 7-109,3 2 155,-9 0 0,2 13 19,-6 0 1,-1 10 57,-4 8 1,-2 5-252,-6-1 1,4 3 8,0 1 0,5-1 20,-5-3 1,6-1-144,-1-4 1,4-2-338,4 3 1,-1-8 186,6-1 0,4-7-612,5 3 0,5-4 47,-1-1 776,3-6 0,9-19 0,5-10 0,4-4 0,-1-1 0</inkml:trace>
  <inkml:trace contextRef="#ctx0" brushRef="#br0">7167 7667 8007,'-8'-20'0,"4"2"1551,3 4-1251,-5 6 0,3 3 0,-4 6 1,-1 5-1,2 6 0,-1 5-84,0 4 0,-1 2-27,0 8-68,-4-3 1,10 4 0,-2-4-328,3 2 143,1-8 0,0 9 0,0-10 0,1 1 0,5-2-200,7-1 0,2-3 95,7-7 0,-5-2 97,5-2-375,0-4 1,5 3-1,-1-8 1,0-5-1,1-2-1915,-1-3 2361,0-5 0,-19-16 0,-5-9 0,0-5 0,0-1 0</inkml:trace>
  <inkml:trace contextRef="#ctx0" brushRef="#br0">7088 7483 8007,'-13'-6'87,"4"-1"-265,0-6-407,0-1 838,-4 1 1,4 5 561,0-1 0,7 4-508,-3-3 1,4 3-145,1-4 0,4 5-140,0-5 0,7 0 79,-2-4 1,2 4 14,2 1 1,2 0 22,3 0 0,-8 0 68,3 4 0,-3 2-149,3-2 1,1 7-98,-1 1 0,-1 7 29,-4-3 0,3 6-207,-7 3 1,2-1-402,-2 6 0,-2-6 285,2 2 1,-2-4-661,-2 0 992,5-1 0,32-29 0,13-8 0</inkml:trace>
  <inkml:trace contextRef="#ctx0" brushRef="#br0">7826 7760 7529,'-8'-6'408,"1"4"0,4-4 1054,-1 1-1207,-1 3-284,5-4 38,0 6 0,2 0 0,2 0 67,5 0-9,3 0 0,1 0 1,1 2-75,4 2 0,-2-2 0,6 2 0,1-3 43,2-1 1,0 0-4,-3 0 1,2 0-7,-7 0-49,1 0 1,-5 0-1,0 0 1,0 0-12,0 0-12,-5 0-57,-2 0 0,-8 0-329,-2 0 0,1 0 184,-6 0 1,5 0-63,-5 0 1,4 0-888,-3 0 592,5 0 604,-3 0 0,41 12 0,9 3 0</inkml:trace>
  <inkml:trace contextRef="#ctx0" brushRef="#br0">9117 7457 7994,'0'-19'0,"0"3"0,0-6 97,-6 5 1,4 3 597,-2 5 0,-2 9-443,2 4 0,-2 7-28,1 15 0,2-1-89,-5 10 1,3 0-67,-3 5 0,3 1 31,-4 3-75,6-3 1,-2 2 0,5-6-51,0-2 1,0-6 0,0 2 0,0-4-147,0-5 206,0-3-86,5-12 1,-3-3-136,2-8 0,-2-5 140,-2-8 129,0-4 1,0-7 0,0-3-87,0-4 13,0-3 0,0-1 0,0-2-8,0-3 7,0 3 0,-2-4 1,-1 5 222,-1 0 0,0 1-13,4-1 1,0 8-103,0 6 0,5 5-95,4 8 0,9 1-174,4 4 126,3 2 1,5 6 0,1 0-415,-2 0 1,4 6-391,-3 2 0,0 1 67,-8 4 284,2-2 0,-13 12 479,2-5 0,-26 14 0,-11 6 0,2 1 0,-1 1 0</inkml:trace>
  <inkml:trace contextRef="#ctx0" brushRef="#br0">9077 7720 8001,'-6'-7'-38,"5"1"1,1 6 316,9 0 0,7 0-614,1 0 0,7 1-65,-2 4 0,7-4-244,2 4 644,5-4 0,39-1 0,-30 0 0,1 0 0</inkml:trace>
  <inkml:trace contextRef="#ctx0" brushRef="#br0">9499 7760 8001,'0'8'-572,"0"1"815,-6 0 1,4 4 400,-2 0 1,2 1-367,2-1 0,0 0 1,0 0-38,0 0-117,6-5 0,2-3-113,5-5 1,4 0 0,1 0-1,-2-1-85,-1-3 0,2-4 65,1-5 0,-1-5 18,-3 1 64,-1-7 1,-4 10-1,-2-4 1,0 5 0,-1 3 160,0 1 0,-2 5-135,-4-5 1,0 7-91,0 2 1,0 8 180,0 9-232,-6 4 1,3 11-1,-5 5 118,-3 5-149,6 5 1,-7 10 0,3 2 10,-3 1 0,5 1 0,-3-1 0,4-3 1,-1-3 0,4-13 64,-2-6 1,4-7-4,1-6 1,0-7-25,0-6 84,0-6 0,0 1 109,0-8 0,0-4 242,0-5 0,-2 0-192,-2 0 1,-2 0-100,-3-1 0,-2-3-92,2-1 55,-3-5 0,3 8 0,2-4-185,1 0 1,2 3-286,4-6 0,0 6-368,0-2 0,1 4 77,4 1 0,3-1-1216,10 1 1894,3 0 0,17-2 0,8-1 0,4-1 0,0-1 0</inkml:trace>
  <inkml:trace contextRef="#ctx0" brushRef="#br0">10302 7694 8014,'-1'-9'-154,"-4"0"666,4 0 1,-5-4-1,6 0-406,0 0 0,0 4-31,0 0 0,6 1 0,3-6 0,2 1 17,3 0 1,-1 0 46,0 0 1,0 0 167,0-1-134,1 1-125,-1 0 1,-2 7-1,-2 6 226,-4 7 1,-4 11-120,-1 4 0,0 9-43,0 4 0,0 4 0,-1 5 0,-2 5 86,-2 2 1,1-3-216,4 0 1,0-4 52,0 5 0,0-11 0,0 0 1,0-6 49,0-7 0,4-3-64,1-5 0,0-6 75,0 2-352,-4-9 0,7 2-232,-4-6 0,-2-1 86,2-4 1,-8 2-53,-5-6 1,-3 7-188,-1-3 0,-5-1 142,1 2 1,-7-5-24,2 5 1,3-7 520,2 3 0,-10-27 0,0-8 0</inkml:trace>
  <inkml:trace contextRef="#ctx0" brushRef="#br0">10395 7338 8014,'-14'-26'91,"1"5"-115,0 4 0,1 2-116,3 2 697,-2-6 0,9 4 0,-2-2-11,2 2 0,8 2-178,3 0 1,4-2-290,5-3 1,1 4 79,3-4 0,7 5-37,-3 4 0,4-2 17,-4 2 0,-1 3-105,-3 2 0,1 2-58,-5 2 0,-1 4-316,-3 1 0,-7 7 220,-3 1 1,2 0 115,-1 4 1,-1 0-1279,-4 0 0,0-2 84,0 2 1198,0-2 0,6-14 0,1-2 0</inkml:trace>
  <inkml:trace contextRef="#ctx0" brushRef="#br0">11185 7707 7981,'-13'0'98,"0"-6"1,-1-1 0,3-2 0,0 2 1750,3 1-1078,5 1 1,-2 5-799,10 0 140,2 0 0,12 0 1,5 0-110,5 0-206,-1 0 0,8 0 1,-5 0-381,-2 0 371,-1 0 1,-3 0 0,-2 0 0,-1 0 0,0 2-971,-1 2 0,-2-1 1181,-6 6 0,-12-12 0,-2 2 0</inkml:trace>
  <inkml:trace contextRef="#ctx0" brushRef="#br0">12002 7417 7990,'0'-13'0,"0"-5"241,0 1 1,0 4 47,0 4 87,0 6 0,-6-1 0,-1 8 0,-2 6-246,0 6 0,0 6-106,-4 9 1,4-2 17,1 6-9,5 1 0,-3 3 1,6-1-1,0-3 1,0-3-88,0 1 0,0-8-19,0 5 1,1-11-95,4 3 0,-2-10-65,5-3 261,-5-6 1,3-5 135,-6-11 0,0-2 24,0-7-173,0-5 0,0-7 1,0-6 195,0 1-126,0-1 0,0-4 0,0-1 47,0-2-63,0 5 0,2-4 0,0 7 201,3-1-254,-1 1 1,2 7 0,3 5-7,3 8 0,2 5-176,4 0 0,-2 7 63,6 3 0,-2 8-463,2 5 0,3 4 11,-3 5 0,-3-2-169,-1 6 1,-4 0 217,0 4 1,-6 0 504,1 1 0,-41 28 0,-6 8 0</inkml:trace>
  <inkml:trace contextRef="#ctx0" brushRef="#br0">11989 7562 7990,'-8'0'373,"2"0"0,8 0-353,2 0 1,5 0 10,9 0 1,4 0-252,8 0 0,4 1-839,6 4 1059,-1-4 0,-1 10 0,5 2 0,2-2 0,0 0 0</inkml:trace>
  <inkml:trace contextRef="#ctx0" brushRef="#br0">12397 7799 8008,'0'-20'898,"0"2"0,0 3-580,0 2 1,7 6-79,6 3-109,1 2 1,6 4-1,-2 2-131,4 5 0,-3 4 0,-2 5 0,-2 3-78,-2 4 0,-6 2-324,-2-1 0,-4 2 186,-1 3 0,-7-5 64,-6 0 1,0 1 0,-6-7 0,1 1 436,0-4 1,1-2-70,4-2 564,0-6-339,-1-1 0,13-6-609,5 0 1,12-6-17,6-2-187,3-4 0,6 3 0,0 2 0,-2-1 0,-1 3-739,-2-1 1,-5 0 1109,-4 1 0,-14-8 0,-4-7 0</inkml:trace>
  <inkml:trace contextRef="#ctx0" brushRef="#br0">12397 8023 8008,'-1'-12'0,"-4"4"0,4-4 0,-4 3 146,4-3 0,4 1 226,6 2 1,5 3-355,13 6 0,5 0-223,3 0 1,3-4-21,1-1 0,1 1-684,-1 4 909,7 0 0,18-6 0,-26 2 0,-1 1 0</inkml:trace>
  <inkml:trace contextRef="#ctx0" brushRef="#br0">13227 7443 8008,'0'-14'62,"0"-4"1,-1 2 125,-4-6 1,4 10 397,-4-1 940,4 9-1470,1-2 1,0 8 71,0 2 0,0 5-46,0 8-54,0-2 0,0 10 0,0-3-2,0 3-18,0 1 0,-2 5 0,-1-1 0,-1 0 0,1-2-172,2-2 0,-4-6-49,1-2 1,-1-2 99,5 2 1,0-8 66,0 3 49,0-9 0,2 2-13,2-6 1,4-1 6,5-4 0,0-6-46,0-7 1,2-5-77,2 1 0,-2-2 65,3 2 0,-1-1-25,-4 5 1,3-1 110,-7 2 0,-3 7-120,-2-4 146,4 10 0,-8-2-57,0 6 0,-6 2 12,-7 2 1,-2 8 65,-2 5 1,2 2 130,-3-1 1,4-2-119,0 6 0,1-6-2,0 2 1,6 1 49,2-2 1,4 1-74,1-5 1,0 0-44,0 0 1,7-4 5,6 0 0,2-2-11,7 2 1,0-2-202,4-2 1,1-4-318,-1 4 1,0-3 33,1 3 1,-1-4-360,0 4 0,-5-4 830,-3-1 0,-16-12 0,-3-2 0</inkml:trace>
  <inkml:trace contextRef="#ctx0" brushRef="#br0">13201 7206 8008,'-19'-11'0,"4"2"-118,-3-9 1,4 4-288,1 0 0,-1 6 1994,1-1-662,0 6-656,0-9 1,1 9-82,3-5 1,4 3 332,5-4-440,0 6 0,1-8 1,3 2-155,5-3 128,3 5 0,3-3 1,1 4-1,3 0 1,0 0-69,0 3 1,0 2 44,-2 1 0,-2 1-83,3 4 1,-4 2-75,-1 6 1,0 0-200,1 0 1,-3 2-101,-2 3 0,1-4-814,-5 4 1236,5-4 0,-3 17 0,7 4 0</inkml:trace>
  <inkml:trace contextRef="#ctx0" brushRef="#br0">14334 7654 7906,'0'-9'-324,"-2"2"1014,-2 1-284,2 2 1,-8 2 226,6-2-401,-1 3-6,5-5-47,0 6 1,2 0-143,2 0 1,8 0-40,5 0 0,8 0-143,2 0 126,5 0 0,13 0 0,5-2 1,4-1-1,3-3-86,-1-1 1,-3 3-192,-5-5 1,-4 6-234,-9-1 1,-9 2-850,-8 2 948,-9 0 1,-11 0 429,-11 0 0,-2 5 0,-7-1 0,-11 0 0,-8-4 0</inkml:trace>
  <inkml:trace contextRef="#ctx0" brushRef="#br0">14702 7404 7953,'0'-13'-68,"0"0"1,-1-1-148,-3 1 1,2 0 474,-2 0 0,2 4 1246,2 0-701,-6 6-591,5-2 1,-9 10-106,5 4 0,1 4 55,4 5 1,0 2 55,0 7-141,0 5 1,0-3 0,0 6-257,0 2 89,6-5 1,-3 2 0,4-5-832,-1 2 668,4 0 1,-4-5-1,4 0-192,-1 1 1,-5-7-378,5-2 0,-1 1 820,0-2 0,4-28 0,-5-13 0</inkml:trace>
  <inkml:trace contextRef="#ctx0" brushRef="#br0">15427 7338 7981,'-7'-22'-30,"2"2"1,4 1-164,1 2 463,0 3 1,6-4 0,3 1-1,2 1 1,4 2 0,1 4-1,3 3 377,2 1 1,-4 2-664,5 4 0,-6 1 133,2 3 1,-5 5-266,-4 9 197,-3 2 1,-6 4 0,0 1-387,0 2 226,-6 3 1,-2-4 0,-5-1-1,0-2 1,0-2-104,0-2 0,4 0 232,0-2 0,2-6 53,-2 2-12,3-9 1,8 7 50,2-7 1,5 0 58,8-4 1,4-1-246,5-4 109,1 4 1,-6-5 0,1 8-142,2 2 103,1 3 1,-5 7 0,-2-1-104,-4 0 105,-6 6 1,-2-4 0,-6 2-31,0-2 34,0-2 1,-2 0 0,-4-1 127,-7-3 1,-2 1 14,-6-6 0,3 5-66,-4-5 0,0 1-163,-4-5 0,4 0-39,0 0 0,1 0-229,-1 0 0,-1 0 84,5 0 1,1 0-458,4 0 325,-1 0-1179,7 0 1580,1 0 0,47-12 0,10-3 0</inkml:trace>
  <inkml:trace contextRef="#ctx0" brushRef="#br0">15967 7338 7983,'0'-13'0,"0"0"-35,0 0-107,0-1 495,0 7 218,0 1 0,-1 8-236,-4 2 0,4 8-150,-3 5 0,2 7 0,2-2-116,0 3 0,0 1 0,0 0 62,0 1-113,0-1 1,0 0 0,0 1-1,0-2 1,2-2-72,2-1 0,-3-6-87,4 2 1,-2-5-226,1-4 62,-2 2 344,3-9 0,-5 2-140,0-8 1,0-5-6,0-9 0,0-2 10,0-6 0,0-2-110,0-3 0,0 2 195,0-6 0,-4 4 7,0-4 1,-1 0 159,5-5 0,0 6-130,0 4 0,0-3 68,0 3 1,0 3 27,0 5 1,2 8 90,2 1 1,3 1-72,7 7 0,-1 1 4,0 4-104,6 6 1,-4 6 0,2 7 61,-2 1-172,-2-4 0,-1 9 0,-4-4-116,-3-1 0,-5 4 78,-5-7 1,-2 7-27,-6-2 0,-2-3-63,-2-2 0,-2-2 76,-3-2 0,-3 0-14,3 0 1,-1-1-255,1-3 0,3 1-223,5-6 0,7 2 608,3-1 0,20-16 0,6 3 0</inkml:trace>
  <inkml:trace contextRef="#ctx0" brushRef="#br0">16507 7654 7135,'-8'0'1015,"-1"0"0,4-1-368,-3-4-178,5 4-244,-3-5 1,6 5 0,0-4-40,0-4 0,0 2-68,0-2 1,4 1 38,1-6 1,5 3-17,-1 2 0,2-3 52,3 3-116,-1-2 1,0-1 0,0 2-65,0 1 0,-4 6-21,0-1 1,-2 8 49,2 5 1,-3 5 83,-6 8-169,0 0 1,0 16 0,-2-2 0,-1 2 0,-1 3-4,1 3 1,0-4 23,-1 4 1,2-3 7,-2-1 0,2-2 170,2-3-145,0-3 0,0-11 1,0-4-26,0-2 5,6-8-41,-4 5 61,4-11-24,-6-1 1,0-2-4,0-7-10,0 6-314,-6-9 0,-2 9 125,-5-6 1,0 5-75,0-5 1,-5 5-174,1-5 1,-5 5-216,4-5 0,-1 5 117,2-5 1,1 0-572,-6-4 1131,5 0 0,9-21 0,3-10 0,2-3 0,0 0 0</inkml:trace>
  <inkml:trace contextRef="#ctx0" brushRef="#br0">16481 7364 7983,'-13'-13'154,"-2"0"37,-2 0 1,5 0 31,-6 0 0,11 4 268,-6 0 1,4 5-171,0-5 1,2 6 149,3-2-307,2 4 27,2-5 0,12 3-313,5-6 113,7 7 0,-4-9 1,7 7 195,-1 1-133,-5 2 1,3-4-1,-2 1 1,2 1-1,-2 3-62,-5 4 1,-2 2-249,-2 3 1,-4 3-123,0-4 1,-5 4-6,5 1 383,-6 6 0,-3 2 0,-8 5 0</inkml:trace>
  <inkml:trace contextRef="#ctx0" brushRef="#br0">17456 7509 8000,'-6'-7'24,"-1"-5"0,-6 4 311,-1-4 107,7 4 1,1 1 0,9 4 0,4-1 0,10 1 97,6 1 1,6 1-583,11-3 88,5 2 1,6-5 0,9 4 0,3-3-1,3 0-45,-3 0 0,0-2-80,-10 3 1,-3 1-725,-11 4 589,-11 0 0,-11 0 1,-17 0-29,-7 0 1,-6 0 39,-5 0 0,-2 1 52,-6 4-91,-1-4 0,-2 6 1,1-4-1,5 2 0,2-2-1274,5-2 894,1 5 621,2-5 0,35-1 0,9-7 0</inkml:trace>
  <inkml:trace contextRef="#ctx0" brushRef="#br0">18391 7180 8000,'0'-22'-55,"0"0"0,6 4-178,3-3 1,0 4 938,4 0 0,-1 4-331,10 4 0,-2 3-98,2 6 1,3 0-122,-3 0 1,-3 10-41,-2 3 1,-2 9 49,-2 0-246,-5 3 0,-3 7 0,-6 2 0,-3 1 0,-7 0-105,-5 2 1,-3 1 69,-3 2 0,-1-7 34,5-2 191,-5-9 0,8 1 0,-2-5 1,2-3 799,2-5-706,5-4 0,4-6 56,8 0 1,5 0-139,9 0 0,2-2-140,7-2 1,0 1-480,4-6 0,-1 5 242,5-5 1,-6 5-267,2-5 1,-2 6-89,2-2 0,-5 3-314,0-3 1,1 2 922,-5-6 0,3-17 0,1-9 0</inkml:trace>
  <inkml:trace contextRef="#ctx0" brushRef="#br0">19103 7088 8000,'0'-13'213,"0"-5"53,0 0 1,0 1-19,0 4-207,0 5 561,-6 3 0,3 6-285,-6 3 0,2 10-211,-2 8 1,-3 2-22,4 3 0,0 3-149,-1 1 1,7 4 70,-3-4 0,4 4-196,1-4 0,0 0-7,0-5 0,0-4 85,0 0 0,4-6-107,0 2 1,2-8-170,-1-1 317,-4-6 0,9 1 25,-5-8 0,-1-5 160,-4-9 0,5-2-115,-1-7 0,0 0 111,-4-4 1,0 2 20,0-7 0,0 1-96,0-4 0,0-1 119,0 1 0,0-1 16,0 1 0,0 5 99,0 3 0,0 5-135,0 4 1,0 3 8,0 6 1,8 4-63,5 0 0,1 6-19,8-1 1,0 8-160,5 5 0,-1 3 113,0 1 0,-5 2-314,-3 2 1,-5-1-7,-5 6 1,-2-4-9,-6 4 0,-6-5-29,-2 5 1,-5-4-11,-5 4 0,-3-6 86,-5 1 1,4-2-136,0-2 1,2 2-136,-2 2 0,-2-6 534,7 2 0,11 9 0,7 6 0</inkml:trace>
  <inkml:trace contextRef="#ctx0" brushRef="#br0">19432 7404 8000,'7'-6'11,"5"5"0,-6-7 388,3 4-32,-3 2 0,-2-9-216,0 2 0,5 2 10,-4-2 1,3 0-100,-3-4 0,5 4 81,-1 0 1,-2 1-5,2-6 0,-5 1 47,5 0 0,-2 4 5,2 0 1,-2 7 168,-2-3 12,-4 4-297,5 1 1,-6 7 88,0 6 1,0 2-135,0 7 1,0 4 62,0 5 1,0 4-22,0-4 0,-4 5 3,-1-1 0,1-1-98,4 1 1,0-1 77,0 1 1,0 2-1,0-7 0,0 1-78,0-5 0,1-5 86,4-3 1,-4-4-208,4-1 1,-4-4-200,-1 0-110,0-6 222,0 3 22,0-6 51,-6 0 0,-1 0-148,-6 0 0,-2-5-132,-2 1 1,2-5 110,-3 5 0,4-7-317,1 3 0,4-4 75,0-1 0,0-2 569,-4-2 0,10-36 0,5-14 0,-2 16 0,1 1 0,-1 0 0</inkml:trace>
  <inkml:trace contextRef="#ctx0" brushRef="#br0">19590 7022 8000,'-6'-18'0,"-2"1"0,-4-5 170,-1 4 0,1 1 212,3 3 0,-3 1 573,4 0 0,2 4-383,1 1 1,4 3-211,1-4 0,1 5-238,4-5 1,4 5-172,8-5 0,4 2 62,5-2 0,0-1-203,1 5 0,-1-3-33,0 3 168,1 1 0,-7 4 0,-2 0-263,-4 0 212,0 0 1,-3 6 0,0 2-318,-3 4 236,-5 1 1,3 0-1,-4 1-1056,2-1 642,-3-6 599,5 5 0,6-17 0,3 4 0</inkml:trace>
  <inkml:trace contextRef="#ctx0" brushRef="#br0">20209 7325 7149,'-7'-2'1556,"3"-2"0,8 1-1384,5-6 0,4 5 1,5-5-1,5 0 121,6 2 1,5-5-180,5 4 1,5 0-1,0 1 1,0 1-227,2 3 1,-11 2-145,0 1 0,-7 0-286,-6 0 0,-3 0-1077,-6 0 892,-6 6 353,-1 1 1,-8 2-1,-2-2 374,-5-1 0,-26-8 0,-7-5 0</inkml:trace>
  <inkml:trace contextRef="#ctx0" brushRef="#br0">20473 7075 7954,'0'-21'148,"-5"2"9,1 6 1,0 4 1373,4 0 28,0 6-1349,0 15 0,0 0-135,0 14 1,0-2 0,0 3 0,0 3 15,0 0 1,4 6-117,0-6 1,2 1-214,-1-5 1,-2 1 0,4-1 0,0 0-627,1 1 1,-4-5-21,5 0 0,-5-6-19,5 1 527,0-2 376,-2-8 0,11-18 0,-4-11 0</inkml:trace>
  <inkml:trace contextRef="#ctx0" brushRef="#br0">21211 6943 7989,'-2'-13'0,"-2"-1"0,1 3 0,-6 2 0,5-1 0,-5 5 132,6 1 1,-7 5 828,5 4-752,-5 8 0,7 5 0,-4 6 270,1 4-391,2 7 1,2-5-1,-1 5 156,-1 1-232,-1 2 0,5-4 0,0-2 1,0-1-1,0 0-51,0-2 0,5-7-81,-1-4-109,1-4 159,0-1 0,-3-7 0,2-6 27,-2-7 0,-2-6 4,0-5 0,0-2 18,0-7 0,-2-5-12,-2-3 1,2-3-2,-2-2 1,3-3 60,1-1 1,0-2-4,0 2 1,0 3 133,0-3 0,4 5-114,0 4 0,7 3 153,-3 5 0,4 2-44,1 3 1,6 5 29,3 8-140,3 3 1,1 6 0,1 2 26,-1 2 0,-5 3-101,-4 7 1,-2 3-211,-2 1 1,-6 4 77,-2-5 1,-7 5 86,-7-4 1,-1 4-107,-12-5 1,0 7 16,-4-2 0,-2-3-104,-3-2 0,4-2 40,-4-2 1,3 5-63,2-1 0,1-4 88,3-4-335,3 0 0,12 0-381,2-1 919,10-5 0,55 3 0,-21-6 0,1 0 0</inkml:trace>
  <inkml:trace contextRef="#ctx0" brushRef="#br0">21869 7101 7989,'0'-18'0,"0"1"0,0-1 863,0 5 0,0 0 844,0 0-945,0 5-749,0 3 0,0 6 0,0 3 0,0 5 181,0 3 0,-4 7 4,0 3 1,-1-2-204,5 2 0,0 0 0,0 5 0,0-1-200,0 0 0,2-4 7,2 0 0,-1-6-16,6 2-40,-1-3 1,7-2 0,1-2 0,3-2-1,2-4-751,2-4 1,2-1 535,1 0 0,-1-6 469,-3-3 0,-2-35 0,-3-17 0,0-4 0,1 0 0</inkml:trace>
  <inkml:trace contextRef="#ctx0" brushRef="#br0">21935 6877 8020,'-6'-13'0,"-1"0"34,-6-1 1,4 1 22,0 0 19,6 0 0,-3 4 0,6 0 1114,0-1-908,0 4 0,0-5 0,0 2 0,2-3 264,2-1 1,2 0-379,3 0 1,3 4 84,-4 0-164,4 6 0,1-3-154,1 6 73,-7 0 0,3 2-199,-6 2 148,7 9 0,-10 3 0,4 5-405,-4-2 1,1 3-366,2-5 1,-1 5 340,6-4 1,-5-1-1022,5-3 1493,0-1 0,56-29 0,-25 4 0,-1 0 0</inkml:trace>
  <inkml:trace contextRef="#ctx0" brushRef="#br0">22844 7022 7909,'-7'-9'1366,"2"0"0,5 6-1199,5-1 0,2 3-220,6 1 18,6 0 1,3 0 0,8-2 0,2-1 0,2-1-544,2 1 18,-4 1 1,5 2 0,-6 0 142,-2 0 1,-3 0-1,-4 0 417,-4 0 0,-27 12 0,-7 3 0</inkml:trace>
  <inkml:trace contextRef="#ctx0" brushRef="#br0">22871 7193 8015,'-14'-6'586,"6"5"-153,-1-4-258,6 4-30,-3 1 0,7 0 0,5 0 65,8 0 1,6 0-129,11 0 0,-2 0 79,6 0-443,0 0 1,6 0 0,2 0 0,2 0 0,0 0-1304,1 0 1585,4 0 0,-1-17 0,7-7 0,7-2 0,0 1 0</inkml:trace>
  <inkml:trace contextRef="#ctx0" brushRef="#br0">23898 6877 8015,'0'-13'15,"-1"1"-23,-4 3 1,2 3 554,-5 6 0,3 2-201,-4 2 1,1 9-157,-6 9 0,1-1 0,0 1 0,1 1-28,4 2 0,-3 2-79,7-1 1,0 0-77,4 1 1,5-7-1,6-2 1,5-4 105,6-1 1,4-4-39,5 0 0,1-8 18,3-1 20,3-5 1,-6-11-1,5-5 1,-3-7-1,-4-5 474,-5-8 0,-4 1-273,-8-4 0,-6 2-40,-2-2 1,-7 4 98,-7 1-299,-5 5 0,-17 12 0,-1 3-430,-2 4 274,-1-1 0,-3 15 0,1-2-504,2 6 450,6 4 1,-6 11 0,7 1-1037,3 1 1,9 2 176,3 5 1,1-1 994,8 0 0,23 18 0,10 4 0</inkml:trace>
  <inkml:trace contextRef="#ctx0" brushRef="#br0">5177 10118 7919,'-1'-7'-654,"-3"2"0,1 4 803,-6 1 0,6-2 0,-3-1 0,0-1 407,-2 1 1,0 1 0,-1 2-153,-1 0 0,3 0-117,-2 0-78,6 0 79,-9 0-174,11 0 177,-11 6-274,11 2 1,2-1-1,11-1 83,4 0-104,7-5 0,2 5 0,8-6 1,2 0-1,4-1-36,4-4 1,-1 2-122,-7-6 1,2 7 3,-6-3 1,-1 2-239,-3-1 157,-7 2-184,-1-4-99,-11 6-160,-3 0 0,-15 5 242,-3-1 1,3 2-159,5-1 597,4-4 0,1 5 0,17-6 0,5 0 0</inkml:trace>
  <inkml:trace contextRef="#ctx0" brushRef="#br0">5942 9894 7983,'0'-21'-137,"0"4"0,0 7 725,0 1 1,0 4 286,0-3-278,0 5-543,0 9 1,0 4 0,-2 10 0,-1 2-7,-1 3 1,-1-1-84,5 6 0,0 4-72,0 1 87,0-3 1,0 2 0,0-5-1,2 2 1,1-2-150,1-1 1,5-6 52,-5 0 56,1-6-214,1 3 310,-5-12 1,5-2-1,-6-10 22,0-3 1,0-6-57,0-3 0,-4 1 36,-1-6 1,-5-5-22,1-3 1,-3-7 111,-1 2 0,4-3-30,1-2 0,0-1 123,0-2 1,-3 2-74,7-3 0,0 4 152,4 5 0,1 1-277,3 4-18,4 8 0,6-2 0,4 15-57,4 5 0,3 3 86,1 1 0,0 0-523,1 0 0,-1 5-62,1 4 0,-1 3-844,0 1 1037,-5 0 0,-4 5 1,-8 1 356,-5 1 0,-37 32 0,11-21 0,0 1 0</inkml:trace>
  <inkml:trace contextRef="#ctx0" brushRef="#br0">5981 10052 7983,'-6'-9'0,"-3"0"-22,4 6 115,-1-8 1,7 9 355,4-2 1,6 2-409,7 2 0,5 0-373,-1 0 0,5 0-481,3 0 1,-2 2 812,3 2 0,32 21 0,-28-7 0,0-1 0</inkml:trace>
  <inkml:trace contextRef="#ctx0" brushRef="#br0">6469 10012 7983,'0'-13'0,"0"-4"200,0-1 1,0 1 653,0 3-640,5 7 0,4 1 0,7 6 1,2 2-1,-1 4 261,2 7 0,-4 6-515,3 7 0,-8 2-344,-1 3 0,-6-2 134,1 6-15,-3-6 0,-1 8 1,0-6 2,0-2 106,-5-1 0,2-3 1,-5-3-1,1-6 313,0-6-37,4-4 1,-3-12-99,6-3 1,6-10 93,3-7 1,4-3-66,4-11 0,-1 8-91,6-8 0,-4 5 106,4 0 1,-6 3-7,2 5 101,-4 1 65,-1 6 0,-5 8-66,-4 12 1,-8 7-74,-5 11 0,-3 2 34,-1 7 1,0-1-70,0 0 1,4 1-87,0-1 0,6-1 20,-1-3 1,2 1-190,2-5 1,0-1 100,0-3 0,6-6-112,3 1 1,7-6-291,2 1 0,5-2 206,-1-2 1,3-6-405,1-3 1,6-2 701,4-3 0,4-20 0,5-9 0,4-4 0,0 0 0</inkml:trace>
  <inkml:trace contextRef="#ctx0" brushRef="#br0">7351 9670 7993,'-6'-19'0,"-1"3"0,-6-6 0,4 7 0,0 2 1617,6 6-553,-2 7 0,5 6-912,0 2 1,0 10-67,0 4 0,0 4-146,0 5 0,0-2 89,0 6 0,0 0-112,0 5 0,0 0-613,0-1 0,0-4 334,0 0 1,0-4-521,0 4 0,0-6 323,0 2 1,0-9 558,0-4 0,-18-39 0,-4-10 0</inkml:trace>
  <inkml:trace contextRef="#ctx0" brushRef="#br0">7075 9999 7993,'-6'-13'0,"3"0"-211,-6 0-166,6 0 1,-1-1 383,8 1 1,9 6 0,9 1-1,5 2 94,3-1 1,4-1-193,6 2 1,0 3-275,4-4 1,-1 2-130,5-1 494,-5 2 0,20-21 0,-2 1 0</inkml:trace>
  <inkml:trace contextRef="#ctx0" brushRef="#br0">7707 9709 7993,'-6'-13'136,"0"0"45,-3 0 1,-1 0 348,6 0 0,-5 4 357,5 0-272,-7 6 0,8-1-471,-5 8 1,5 5 90,-2 8 1,4 5-214,1 9 1,0-2 84,0 7 1,0-1-350,0 4 1,4-1 138,1-3 1,1 2-24,-2-6 1,-3-1-46,4-3 1,1-7-35,-2-2 0,0-4-73,-4 0 222,6-7 1,-4-7 127,2-9 0,-4-4-58,-4-5 1,1-3-50,-6-10 0,5 1 10,-5-5 1,6-1-9,-1-8 1,-2 4 36,1 1 1,1-1 2,4 5 0,0-1 218,0 0 1,0 4-83,0 6 0,6 5-26,3 4 0,7 2-72,1 2 1,7 6-2,-2 2 0,2 5-24,3 5 0,-1 2-24,1 6 0,-7 2-26,-2 2 1,-5-1-167,-4 6 1,-4-4-66,-5 4 1,-5-6 129,-4 2 1,-7 1-189,-2-2 0,-5 2 62,1-1 1,-6-5-38,2 0 0,-2 0-202,10-4 1,-4-2-622,5 2 1117,5-6 0,41-44 0,15-17 0</inkml:trace>
  <inkml:trace contextRef="#ctx0" brushRef="#br0">8181 9367 7993,'2'-19'0,"2"-3"0,-2 3 0,2 1 0,-1 4 2056,1 1-686,-2 5-862,9 2 0,-3 6-236,5 0 1,0 8 45,0 5-226,0 6 0,1 13 1,-1 3 184,0 3-188,-6 8 1,-1 2 0,-6 10-1,-3 7 1,-6 5-260,2-33 1,-3-1 0,-4 4 0,-1 1 55,-2 3 1,-2 0 0,-2-1 0,-1 0-131,-2 2 0,-1-2 1,2-5-1,-1-1-62,1-2 1,-2 0-1,1-4 1,0-2-1058,-29 19 0,-1-2 188,-3-7 1,3-5 1174,-3-4 0,0 3 0,-2-3 0,-3 0 0,1-3 0</inkml:trace>
  <inkml:trace contextRef="#ctx0" brushRef="#br0">4901 9617 8026,'-15'-25'0,"-1"3"0,-3 5-315,-1 2 1,-1 8-135,-1 2 777,-3 4 1,3 14-1,-8 9 1033,-6 10-1060,4 6 1,-6 12 0,4 6 600,1 7-829,6 6 0,15-28 0,3 2 0,1 2 0,2 0 0,2 1 1,2 1-1,3 2 0,1-1-165,4 0 0,2-1 0,3 0 0,2 0-273,4 0 1,2-2-1,2-4 1,2-3 291,0-2 0,2-2 0,2-2 1,3-2-187,0-3 1,1-1 0,2-4 0,2-2 0,1 0 0,1-2 0,3-1 0,0-3 258,2-3 0,1-2 0,2 2 0,0-1 0,3-3 0,0-1 0,2 3 0,0 1 0</inkml:trace>
  <inkml:trace contextRef="#ctx0" brushRef="#br0">9209 9854 8026,'0'-13'-33,"0"-1"0,0-3 829,0 0 0,-6 5 0,-3 11-203,-3 8 1,-5 8-433,-1 11 1,1 2-1,4 3 1,-1 4 28,1 3 0,6 0-4,3-3 1,2 3-300,2-3 0,2-1 84,2 1 0,5-10-442,8 1 213,-2-8 0,10 1 1,-2-8-1,5-2 1,3-4-551,-2-4 1,-1-2 302,-2-4 0,1-4-980,-1-8 1485,-6-4 0,-13-26 0,-6-14 0,-2-3 0,0-1 0</inkml:trace>
  <inkml:trace contextRef="#ctx0" brushRef="#br0">9117 9670 8026,'-22'-13'-63,"0"0"1,1-1 127,-1 1 0,3-1 146,6-4 1,1 3 138,4-2 1,-3 2 421,7 2 1,0-2-459,4-2 1,1 2-76,3-2 0,4 3-128,5 6 0,1-3 127,4 7 1,-3 0-210,2 4 0,2 1 68,-1 3 0,5 4-93,-1 5 1,-3 2-87,-1 2 1,-4 2-266,0 3 1,-1 3-548,0-3 1,0-3 417,0-1 1,-1-2 475,-3 1 0,8-20 0,-2 0 0</inkml:trace>
  <inkml:trace contextRef="#ctx0" brushRef="#br0">10658 9933 7991,'-13'0'-600,"0"0"1,-1 0 510,1 0 1,0 0 0,0 0 267,0 0 1,4 0 330,0 0 0,0 0 470,-4 0-521,6 0 10,-5 0-410,11 0 0,-4 0 141,10 0-149,2 0 1,12 0-1,3 0 1,3 0 0,3 0-101,2 0 1,4 0-118,6 0 0,-1 0-220,1 0 287,-1 0 1,-4 0 0,1 0-191,0 0 0,-4 0 0,-2 0 0,-7 0-1043,-5 0 637,-4 0 695,-6 0 0,-55-11 0,-19-4 0</inkml:trace>
  <inkml:trace contextRef="#ctx0" brushRef="#br0">10803 9802 7991,'0'-14'0,"-6"0"0,-3-4 0,2 4 265,-2-4 0,6 8 637,-1 1 573,2 6-775,2-3-623,0 6 1,0 6-129,0 3 0,0 4 86,0 5 1,0 2-115,0 6 1,0 2 17,0 3-130,0-3 0,0 4 1,0-4-30,0 3 0,0-4-31,0 4 1,0-4-22,0-6 208,0 4 0,0-10 0,0 4-560,0 0 0,0-9-54,0 3 678,6-8 0,25-29 0,11-12 0</inkml:trace>
  <inkml:trace contextRef="#ctx0" brushRef="#br0">12687 9868 7991,'-9'-2'480,"0"-2"1,5 2-196,-5-2 1,8 2 0,1 2 4,7 0 0,6 0-172,5 0 0,2 0 1,8 0-1,1 0-223,2 0 1,4 0-586,-4 0 1,4 0 395,-4 0 0,1 0-498,-1 0 1,-2-1 1,6-3 790,-6 2 0,9-33 0,-4-2 0</inkml:trace>
  <inkml:trace contextRef="#ctx0" brushRef="#br0">13253 9565 7991,'0'-14'0,"0"1"251,-6 0 0,4 1 1035,-7 4-1121,6-4 1,-3 12-1,6 1 1,0 10-39,0 5 1,0 8 32,0 3 1,1-1-140,4 5 0,-2 3 0,4 1 1,-1 1-157,-3-1 1,3 4 22,-2-4 0,5-2-455,-5 2 410,1-5 1,-1 0-1,0-8-521,-1-4-37,-1-3 617,-2-2 0,0-16 90,0-6 0,-5-11 106,1-2 1,0-9-38,4-4 0,-5-5 72,1-4 1,-1 3-6,5-3 1,-1 2 79,-3-2 1,2 2 191,-2-7 0,2 8-141,2 2 1,2 1-23,2 7 0,3 5-162,7 4 0,-1 7-152,0 2 1,0 6-63,0 7 1,6 0-357,3 0 0,-1 5 114,1 4 1,-2 3-308,2 1 0,2 6 0,-7 3 1,1 3 687,-5 1 0,-29 36 0,-8 8 0</inkml:trace>
  <inkml:trace contextRef="#ctx0" brushRef="#br0">13293 9828 8021,'-6'-7'-45,"5"1"1,-7 1-118,4 1 138,2 0 1,2 4 20,9 0 1,9 0-248,4 0 1,4 0 70,5 0 1,-2 4-472,6 0 650,0 1 0,11-9 0,6-4 0,5 1 0,-1-1 0</inkml:trace>
  <inkml:trace contextRef="#ctx0" brushRef="#br0">13714 9815 8021,'-13'0'-908,"2"6"1623,2 2 1,-1 4-214,5 1 0,-1 1-215,2-1 1,2 1-114,-2 4 0,3-3-7,1 2 0,5-2-47,4-2 1,3-1-229,1-4 144,6-2 0,-3-6 0,6 0-100,2 0 60,-5 0 1,4-6 0,-4-2-105,2-4 1,-7-6 170,-1 1 0,1-5-25,-6 4 318,-2 1 0,4 4 190,-5-1-235,-1 1 1,-5 6-291,-4 2 0,-1 11 119,-2 8 0,-4 5-123,3 7-44,3 0 0,-4 8 0,4 4-157,-1 4 1,4 8 66,-1-2 1,2 5-83,2 4 1,0-7 132,0 3 1,2-9 90,2 0-28,-3-3 0,10-8 0,-5-4-39,1-5 0,-4-9-87,1-7 238,-2-5 94,-2 3 0,0-7-109,0-4 146,-6 4 0,-1-11 0,-7 3-57,1-2 1,-4-3-98,-1 1 0,-1-4-267,1-1 0,4 1 111,-4 3 1,8-3-892,1-1 531,6 1 1,-3 4-1,6-1-784,0 1 0,2 0 557,2 0 1,5 0 656,9-1 0,22-5 0,10-4 0,7-2 0,1 0 0</inkml:trace>
  <inkml:trace contextRef="#ctx0" brushRef="#br0">14386 9604 8021,'0'-19'12,"0"4"0,0-2 0,0 2 37,0 2 480,0 0 0,0 4 0,0 3 0,0 5 1,0 7 16,0 4 0,0 9-308,0 3 1,0 9-262,0 4 0,0-2-123,0 2 0,0 1-60,0 3 0,0-4 0,2-1 0,2 0-206,5-1 1,-2-3-35,2 0 0,-5-3-709,5-5 427,-6-3 1,4-6 727,-2 0 0,-15-47 0,1-11 0</inkml:trace>
  <inkml:trace contextRef="#ctx0" brushRef="#br0">14189 9868 8021,'-6'-14'454,"4"6"-512,-2-1-428,3 0 1,6-3 677,4 4 0,9 2 0,5 4 0,6-1 307,7-1 0,6-1-518,2 5 1,4 0-1030,-4 0 754,0 0 1,-4 2 0,-1 1 293,1 1 0,11-11 0,3-8 0</inkml:trace>
  <inkml:trace contextRef="#ctx0" brushRef="#br0">14992 9591 8021,'0'-13'108,"0"0"1,0-1 274,0 1 1,0 0 517,0 0-283,0 0-137,0 5-295,0 2 0,-1 6-144,-4 0 105,4 6 1,-5 8-1,6 7 29,0 4 0,-1 2 1,-2 1-1,-2 1-48,2 2 0,2 5-274,1-1 1,0-3 102,0-1 15,0 3 1,0-8 0,0 2-51,0-5 1,0-2 0,1-1 0,2-5-140,2-5 1,-1-5-179,-4 3 407,0-5 156,0-14 0,0-1-147,0-14 0,-4 1-18,-1-6 1,0-3 10,0-5 1,4-1 14,-4 1 1,-1-1-52,2 1 1,0-1 89,4 1 1,-5 4 60,1-1 0,-1 12-65,5-3 1,6 10-29,3-1 1,3 8-127,1 1 0,6 6 85,3-1 0,3 4-28,1 4 0,1 3-85,-1 7 1,-3-1-250,-5 0 1,-2 2 148,-12 2 1,1-1-46,-5 6 0,-8-4-3,-5 4 1,-1-2 44,-8 2 1,-5 2-113,-3-7 0,-1 5 69,4-4 0,1-1-243,0-4 1,4-4 506,0 0 0,29-24 0,3-1 0</inkml:trace>
  <inkml:trace contextRef="#ctx0" brushRef="#br0">15440 9288 8021,'0'-21'0,"0"-5"0,0 6 0,0-2 0,0 5 1013,0 4 1,0 5 188,0-1-853,6 6 1,1 3-172,7 9 1,-1 4-125,0 4 0,0 10 63,0 8 1,-1 3-212,-3 1 76,2 13 0,-9-3 0,2 13-67,-2 1 0,-14 3 1,-7 5-1,6-31 1,-3-1-562,-3 5 1,-2-1 0,1-1-1,-1-1 259,-2-1 1,-2-1 0,-1-2-1,-1-2 132,-1-4 1,-1 0 0,-2-2 0,-1 0-151,2-2 0,-1-1 0,-32 13-221,1-8 626,4-3 0,1-11 0,3 1 0,7-9 0,7-6 0</inkml:trace>
  <inkml:trace contextRef="#ctx0" brushRef="#br0">12502 9433 8021,'-19'-27'-246,"-1"5"-238,-6 1 395,5 4 1,-2 4 0,4 9 0,-2 4 0,-2 6 943,-2 7 1,-2 7-110,1 11-392,0 9 1,1 6-1,1 10 748,2 6-992,6-1 0,6-23 1,1 2-1,3-2 0,1 0 191,0 2 0,1 2-279,0 3 0,2 2 0,3 2 0,1 0 0,1 1 0,3 0 0,2-3 1,3-1-1,2-2 0,2-1-258,1-3 0,3 0 0,2-2 0,2-1-251,0-5 0,2-3 0,3-1 0,2-3-552,3-2 0,0-2 791,2-5 1,2-3 0,3 0 0,1-2 0,1-6 0,2-2 247,4 0 0,1-1 0,-1-1 0,2-1 0,6 0 0,2 0 0,0 0 0,1 0 0</inkml:trace>
  <inkml:trace contextRef="#ctx0" brushRef="#br0">16349 9868 9758,'8'-14'269,"-1"6"0,-4-1 0,3-3 0,0-3 0,1-2 91,0 1 0,-2 1 1,2 2-1,0 1 267,1 3-563,-6-2 15,10 9-48,-10-4 1,3 14-1,-5 5 1,0 9-1,0 7 33,0 6 1,0 3-101,0 2 1,0 5 56,0 4 1,0-3-286,0 3 261,6-7 0,-3 2 1,5-9-1,-1-6 1,-1-5-432,0-7 286,4-2-154,-9-8 1,7-1-46,-4-6 1,-2-1 40,2-4 1,-8 2-130,-5-5 0,-3 5-54,-1-2 1,-2 0-130,-2 0 0,1-5 95,-6 1 0,4-4 139,-4-5 1,0 1 383,-4-10 0,4 3 0,0-12 0,8 1 0,0-6 0,-3-4 0,0 0 0</inkml:trace>
  <inkml:trace contextRef="#ctx0" brushRef="#br0">16257 9525 8030,'0'-32'0,"0"4"0,0-3 0,-4 5-155,-1 4 0,1-1 520,4 5 0,0 0 676,0 5 1,0 4-574,0 1 0,1 0-178,4 0 0,-2-3-117,5 7 0,1-2-132,4 2 1,1 1 9,-1-6 0,4 5 78,1-5 1,-1 6-96,-3-2 0,-1 0-215,0 0-1,0 1 1,-4 4-401,0 0-604,-6 0 696,8 6 0,-3 1-312,5 6 1,0 5 801,0-1 0,59-5 0,-29-9 0,0 0 0</inkml:trace>
  <inkml:trace contextRef="#ctx0" brushRef="#br0">17403 9762 8103,'-13'0'311,"0"0"1106,0 0-1015,5 0 0,4 0 0,10 0 0,7-1-123,8-4 0,5 4-749,5-4 302,2-2 1,11 6-1,2-5-1595,0 0 1552,-3 4 1,4-8 210,-3 6 0,-8-13 0,4-6 0,4 1 0,1 0 0</inkml:trace>
  <inkml:trace contextRef="#ctx0" brushRef="#br0">18339 9354 8051,'0'-25'489,"0"3"0,0 3 0,0 6 34,0 0 0,-5 7 0,1 6 0,-1 8-249,0 9 0,2 3-122,-6 6 1,4 5-100,-3 0 1,3 5 0,-2 0 0,1 0-60,3-1 0,0 2-106,-1-6 1,2 4 9,-2-4 1,3-1 0,1-5-1,0-3-101,0-4 1,0-8-122,0-1 344,0-6 0,0 1 0,0-10 0,-2-7 17,-2-8 1,1-3-51,-6-3 0,5-5 220,-5-3-198,6-3 0,-3-8 0,6-2 43,0-3 1,0-2-1,0 1 1,0-1 63,0 0 1,6 8 14,3 5 0,2 7 171,3 6 1,3 7-328,1 2 1,5 9 61,-1 5 0,-1 3-567,1 1 1,-1 5 265,6 4 0,-7 4-645,-2 5 1,-3-2 210,-2 6 1,-5-4-462,1 4 1159,-6-1 0,-44 41 0,12-27 0,0 0 0</inkml:trace>
  <inkml:trace contextRef="#ctx0" brushRef="#br0">18339 9459 8051,'-8'-13'0,"-2"4"563,6 0-350,-1 6 1,7-2-17,2 5 0,8 0-309,5 0 0,7 1-240,-2 3 0,3-1 179,1 6 173,-6 0 0,35 33 0,-27-17 0,1 0 0</inkml:trace>
  <inkml:trace contextRef="#ctx0" brushRef="#br0">18813 9551 8051,'6'-14'283,"3"-4"1,2 4-44,2-4 0,1 5-136,-1 4 0,1 3 227,4 6 1,-3 7 441,2 7 1,-8 5-57,-5 7-916,-2 0 0,-2 2 0,0 1 0,-2 4 0,-4-1-225,-7 0 0,-1-1 247,-8-5 1,0 5 118,-5 0 1,1-2 0,1-6 0,2-2-129,1-2 1,4-6 270,-4-4 0,11-2 804,-3 2 1068,10-3-1659,-2-12 1,13 3 0,7-6 183,6-1-675,11 4 0,-2-6 1,5 5-555,-2 0 389,-1 1 1,-5 1-1,0 1-155,1 1-304,-7-4 1,4 5 0,-7-2 816,-1 3 0,-13-17 0,-4-4 0</inkml:trace>
  <inkml:trace contextRef="#ctx0" brushRef="#br0">18852 9749 8051,'-7'-6'0,"-5"-1"1208,4-6-576,2-1-553,0 1 1,7 6-12,4 3 1,2-2 43,6 1 0,6 1-306,3 4 1,7 0-370,2 0 1,1 0-1038,-1 0 1600,-3 0 0,39 0 0,4 0 0</inkml:trace>
  <inkml:trace contextRef="#ctx0" brushRef="#br0">19669 9143 8051,'0'-19'0,"2"4"0,1-2 0,1 2 869,-1 2 1,0 4 862,1 0-1129,-2 6 1,4 5-432,-6 11 1,0 6-43,0 7 1,0 1-171,0-1 0,-6 6-43,-3 3 66,3-2 0,-6 5 0,2-5 0,-3 1 0,-3-2-385,0 0 1,8-8 147,-5 2 1,7-8 186,-2-1 1,5-6 0,0-4 0,6-3 29,5-5 1,6-5 46,3-7 0,8-6-203,6-3 159,0-3 0,-1-1 0,1-1 0,-2 1 0,-2 0-24,-5-1 0,-3 7 116,-6 2-30,-6 4 134,-1 0 0,-18 8-102,-5 6 1,-2 8 27,-3 9 0,0-1 23,-5 6 0,5-1-41,0 1 1,8 1-101,1-5 1,5 5 74,8-1 1,0-3-158,0-1 0,8-4-125,5 0 1,6-6-214,7 1 1,1-4-77,-1 3 1,5-5-304,-1 2 0,3-5 829,-3-5 0,-7-22 0,0-12 0,4-4 0,0 0 0</inkml:trace>
  <inkml:trace contextRef="#ctx0" brushRef="#br0">19669 9064 8051,'-26'-31'529,"-1"0"0,3-1-173,2 1 0,7 2 275,6-6 1,6 7-217,-1 2 1,8 1-130,5 7 0,4-3-245,5 3 1,-2 0 127,6 5 1,-2 6-176,2 2 0,2 0-18,-7 0 1,2 2-173,-1 8 0,-8-2-12,3 5 1,-2 1-360,2 4 0,-4 5 231,-1 0 0,-5 5-128,2-1 1,2 3-1032,2 1 1495,2-5 0,38 21 0,8 1 0</inkml:trace>
  <inkml:trace contextRef="#ctx0" brushRef="#br0">20591 9156 8051,'0'-9'0,"0"1"0,0-1 169,0-4 1,2 1-202,2 3 1,-1-1 863,6 5 1,1 1-371,8 4 1,-4 0-1019,4 0 1,2 0 69,2 0 1,-1 0-424,1 0 909,0 0 0,-2 23 0,-1 7 0</inkml:trace>
  <inkml:trace contextRef="#ctx0" brushRef="#br0">20552 9393 8051,'0'-9'409,"0"1"0,0 3 61,0-3-238,0 5 0,7-5-295,6 4 1,3 2-204,11-2 1,2 1 200,11-1 0,6 2 65,7-2 0,12-10 0,11-3 0,-20 5 0,0 0 0,0 0 0</inkml:trace>
  <inkml:trace contextRef="#ctx0" brushRef="#br0">21474 9169 8051,'-7'0'1493,"-5"0"-1033,5 6 1,-6 1-217,-1 7 0,6 3-39,-1 1 1,6 5-5,-2-1 1,4 2 6,1-2 0,10 1 81,3-5-226,15-1 1,-4-4-1,11-1 87,1-3 0,2-3 0,2-8 0,0-4 242,-1-7 1,-7-7-63,-5-11 0,-3-3-176,-6-5 1,-6-2 16,-8-3 0,-5 4 101,-8 1 1,-7 5 7,-15 8 0,-3 1-643,-5 3 0,-1 9 256,1 8 0,-1 4-1323,1 1 1,4 7 158,0 6 1271,11 6 0,9 27 0,5 11 0,4 4 0,-1-1 0</inkml:trace>
  <inkml:trace contextRef="#ctx0" brushRef="#br0">5731 12186 7908,'0'-19'-44,"-2"3"1,-1-4-1,-1 1 1,1 2-1,0 1 566,-1-1 0,2 2 1103,-2-2-1141,-3 2 1,5 9-209,-2 6 1,2 12-86,2 10 1,0 4-92,0 5 0,2 3 79,2 5 1,-2 1-153,2-1 0,-3 5-11,-1 0 1,0 0-160,0-5 1,0-4-1,0 1 1,0-3-85,0-3 0,5-1 79,-1-12 0,1-3 35,-5-6 51,0-5 1,0 2 89,0-10 1,0-4 0,0-7 0,0-4-15,0-5 1,-6 0-52,-3-10 1,3 0-3,2-5 1,-2-4 32,2 1 1,-1-7 9,5 1 0,0-3-130,0-5 0,6 4 92,3 0 0,2 3 32,3 11 1,3 2 30,1 11-56,5 6 0,-7 6 0,6 10-203,2 2 1,-4 4-266,2 2 1,-6 4 160,2 5 1,1 0-398,-2 0 0,1 5 0,-5-1 46,-6 7 737,-1-4 0,-23 30 0,-5 6 1</inkml:trace>
  <inkml:trace contextRef="#ctx0" brushRef="#br0">5731 12397 7971,'-13'0'70,"-1"0"0,6-4 58,-1-1 0,5 1 789,-5 4-428,6 0-343,9 0 0,8-5-193,13 1 0,5 0-167,3 4 0,2-5 1,-1 1-1,1 1 214,4 1 0,-6 7 0,4 2 0,6 0 0,0 1 0</inkml:trace>
  <inkml:trace contextRef="#ctx0" brushRef="#br0">6231 12410 7971,'-1'-13'0,"-3"0"0,2 0-53,-2-1 1,4 1 329,4 0 0,3 6 812,7 2 1,3 4-772,1 1 0,4 6-392,-5 3 47,1 8 0,-2-1 0,-1 6 0,-5 2 0,-1 1-382,-2 1 1,-4 0 310,1 1 0,-4-1-97,-4 0 0,1 1 0,-6-3-329,-1-2 514,4-8 352,-6-9-276,11-16 0,-5-4 0,7-13 300,4-2-329,2-4 0,6-7 0,1-2 111,-1 0-67,6 5 0,-5 2 0,4 9 137,-3 2 39,-2 7 0,-4 5-85,-1 9 1,-3 14 91,3 7 1,-5 7-174,2 2 0,-4 5-93,-1 0 0,0 4-40,0-5 42,0 1 1,0-4-1,0-3-432,0-2 1,2 2-10,2-7 0,5-3-133,8-6 1,0-5 81,5 2 0,1-10-694,8-4 730,-3-8 244,10-4 0,13-28 0,-20 21 0,-1 0 0</inkml:trace>
  <inkml:trace contextRef="#ctx0" brushRef="#br0">7101 12147 7971,'-13'-13'0,"4"-1"253,0 1 1,6 4 365,-1 1 1,4 5-401,4-2 1,5 2-298,9-1 1,-2 2-39,6-2 1,0 3-294,4 1 1,0 0-160,1 0 1,-1 1 567,0 3 0,1 10 0,-1 6 0</inkml:trace>
  <inkml:trace contextRef="#ctx0" brushRef="#br0">7101 12384 7971,'-13'-6'1391,"5"3"-1807,4-6 406,3 6 0,6-3 177,4 6 1,9 0-377,4 0 0,3 0 114,1 0 0,6 0-621,3 0 0,5-1 716,4-3 0,5-7 0,7-3 0,7-4 0,0 1 0</inkml:trace>
  <inkml:trace contextRef="#ctx0" brushRef="#br0">7970 11857 7971,'-13'-16'0,"0"3"0,4-2 1359,1 11-984,5-1 0,-3 7 72,6 2 0,0 9 87,0 9-328,0 3 1,0 3 0,0 1-104,0 2 0,0 5 1,0 0-1,0 2-7,0 1 1,4-4-246,1 0 1,0-4 263,0 4-366,-4-11 0,7 5 0,-6-11-333,3-2 563,-1-8 0,-5-3-1,-4-10 0,-2-3 11,-6-10 0,0 2 33,0-6 1,1-1 13,3-8 0,-1-3-6,5-5 0,-3-1-26,3 1 1,1-2 54,4-3 0,1-3 63,4-6 1,4 6 185,8 3 0,-1 9-179,6 5 0,0 3-28,4 5 0,1 5-18,-1 8 1,0 3 13,1 6 0,-5 2-78,0 2 0,-6 3 81,1 6 0,-3 5-165,-6 0 0,-2 5 60,-6-1 1,-3 1-158,-5-1 0,-3 3 2,-11-3 0,0-1-35,-4 1 1,0-5-22,-1 5 0,2-6-280,3 2 1,-1-4-703,5 0 1,1-6 1197,4 1 0,5-29 0,3-4 0</inkml:trace>
  <inkml:trace contextRef="#ctx0" brushRef="#br0">5757 13477 7921,'0'-13'17,"-1"-4"0,-2-1 0,-2 2 1182,2 1-840,2 8 1,0 1-1,-2 9 1,-2 6-1,2 8 276,2 7 1,2 8-291,4 3-292,-4 9 1,5-2 0,-6 7-23,0 1 0,0-4 0,1 1 0,2 0-185,2 0 1,-1-6-128,-4-2 1,0-6 115,0-11 0,0-3 160,0-6 0,0-9 62,0-8 0,0-5-9,0-13 0,0 0 25,0-4-72,0-6 0,0-7 1,0-7-1,2-3 0,1-3-190,1-3 0,5 4-10,-5-6 1,6 3 3,-1 1 0,-2 6 291,2 4 0,0 3-66,4 5 1,0 9 209,1 8-295,-1 3 1,0 8 0,0 3-576,0 2 376,0 2 1,1 6-1,-1 3-119,0 2 0,-1 7-459,-4 0 0,3 5 832,-7-1 0,-15 18 0,-9 9 0,-2 5 0,0-1 0</inkml:trace>
  <inkml:trace contextRef="#ctx0" brushRef="#br0">5797 13820 7942,'-13'0'514,"4"0"167,0 0 1,2-2-137,-2-2-590,3 2 0,7-3 65,4 5 0,5-5 162,12 1 1,1-5-547,13 5 0,0-7-78,8 3 1,3-3-333,6 3 1,-5-4 412,0 3 0,-4-1-23,4 1 1,-11-1 383,-2 5 0,-7 1 0,-6 4 0,-9 2 0,-8 2 0,-4 8 0,-1 5 0,-10 7 304,-3-2 0,-5 2 135,0 3 0,4-5 242,-4 0 1,4-2-269,0 2 0,7-1 510,3-4-613,2-2 0,4 2-69,2-8 0,3-3-111,7-6 1,5-1 102,3-4 0,2-4-334,3-8 1,-1-1 14,1-8 1,-1 3 24,0-8 0,-5 3 216,-4 2 0,-2-1 76,-2 1 0,-6 5-63,-2 4 0,-4 7 473,-1 1-309,0 6 0,-1-1 10,-4 8 0,-2 5-342,-6 8 0,4 8 91,0 6 1,1 5-191,-6 0 1,6 8-45,-1 4 0,6 5-174,-1 4 1,2-2 120,2 7 1,0-2-95,0 1 0,2 4 152,2-4 1,-3-8 73,4-5 0,-4-7 185,-1-6 1,0-7 38,0-6-69,0-12-17,0 2 1,0-13 143,0-4 1,-4-2-38,-1-6 1,-6-1 296,-2 1 1,-1-1-211,-3-4 1,2 3-132,2-2 1,4-4-412,0-1 0,7 2 178,-3-2 1,4 0-853,1-4 1,1 4 237,4 0 0,2 0-72,6-5 0,2 3 50,2 2 0,4-3 732,5 3 0,15-4 0,9-2 0,3-4 0,1 1 0</inkml:trace>
  <inkml:trace contextRef="#ctx0" brushRef="#br0">7140 13688 7971,'0'-13'0,"-4"0"132,0 0 0,-1 4-17,5 0-82,0 0 1,6-3 56,3 4 0,4-3 359,5 7 1,2 0-782,7 4 0,3 0 48,1 0 1,0 0 283,-5 0 0,-5 29 0,-2 8 0</inkml:trace>
  <inkml:trace contextRef="#ctx0" brushRef="#br0">7114 13952 7971,'-7'-8'694,"1"-3"0,7 9-640,4-2 1,8 2 36,9 2 1,4 0-756,5 0 1,3-4 217,5-1 1,2-3 445,3 3 0,11-17 0,7-7 0,-15 10 0,0-1 0,0 0 0</inkml:trace>
  <inkml:trace contextRef="#ctx0" brushRef="#br0">7984 13411 7971,'-9'-20'207,"0"2"1,6 8 843,-1 1 404,-4 6-984,7-2 0,-5 6-295,6 3 0,0 8 1,0 7-1,0 3 22,0 6 1,0 0-109,0 7 0,2 1-173,2 8 0,-3-4 1,4 1-1,-4-5-241,-1 1 0,5-3 84,-1 1 0,0-6 92,-4 2 0,0-8 0,0-2-134,0-2 230,0-7 1,-1-12 31,-3-9 1,1-4 31,-6-5 3,0-2 1,0-11 0,2-1 0,1-2 0,2-4 91,-2-5 0,4 1-110,-2-6 1,8 1 21,5-2 1,3-3-75,1-1 0,6 5 213,3-5 1,4 11-68,5 2 0,-3 6 129,3 8 1,-3 7-106,-2 6 1,-1 6 91,-3 7 1,1 0-45,-5 0 1,-5 5-42,-4 4 0,-6 4-100,1 5 1,-4-2 219,-4 6 1,-5 0-457,-9 4 0,-2 5-146,-7 0 0,-5 0-311,-3-5 0,1 0 53,-1 1 0,2-3-1165,-3-2 1783,-2 3 0,-30 2 0,26-11 0,0 1 0</inkml:trace>
  <inkml:trace contextRef="#ctx0" brushRef="#br0">6100 15282 7972,'-6'-13'132,"-1"-2"1,-2-1-1,0-1 1696,-1 1-1360,4 1 0,0 11-183,6 8-91,0 3 0,1 20 0,4-3 23,4 6 0,-2 6 0,0-1 0,-1 5 7,-3 4 1,3-3-218,-2 3 0,1-6-187,-5 1 0,1-6 89,4 6 0,-4-8-40,3 0 1,-2-8 0,-2-2-389,0-2 488,-6-8 0,3-6-24,-6-10 5,6-2 1,-7-12-1,6-4-46,1-7 0,-3-5 0,2-7 1,1-4 78,1-1 0,2-1 85,0-5 0,0-1-171,0-3 0,6 7 224,3-2 1,0 8-39,4 0 1,-3 9-24,8 4 1,-4 11-100,-1 6 1,5 7-145,0 7 1,3 0-407,-3 0 0,1 6 254,-1 3 0,-4 7-490,4 1 0,-8 5 310,-1-4 1,-2 4 514,2-5 0,-9 19 0,-7-1 0</inkml:trace>
  <inkml:trace contextRef="#ctx0" brushRef="#br0">6113 15480 7976,'-13'0'0,"4"-5"0,0 1 0,2-2 345,-2 2 448,3 2-376,6-4 0,7 5-130,7-3 1,5 2-574,7-2 0,6-2-193,3 1 1,3 0-409,2 0 1,-1 4 886,1-4 0,29 21 0,-31-5 0,0 0 0</inkml:trace>
  <inkml:trace contextRef="#ctx0" brushRef="#br0">6600 15664 7976,'0'-17'741,"0"-1"0,0-4-255,0 5 0,2 0-113,2 9 1,-1-3-138,6 7 0,0 0 16,4 4 0,0 10-195,0 3 1,-1 5-256,-3-1 0,1 4-258,-6 5 1,1 0 282,-5 1 1,-2 3 0,-2 3-1,-6-1-191,-6 0 0,1 2 203,-3-8 0,4 3 321,0-7 1,0-1-1,-1-1 1,1-2 1017,2-6 1,7 1-854,0-12 0,6 5-45,3-6 0,5 0-537,9 0 184,2 0 1,8-4 0,1-1-275,2 2 142,6-4 1,-9 6 0,4-5-726,0 0 0,-6 4 232,1-2 0,-7 3-1008,-7 1 1706,0 0 0,-29-18 0,-7-4 0</inkml:trace>
  <inkml:trace contextRef="#ctx0" brushRef="#br0">6613 15901 7976,'-13'-13'0,"0"0"-4,6 0 0,1 4 53,6 0 0,1 6 286,4-1 1,4 2-275,8 2 0,4-4-125,5 0 0,6-2-534,3 1 0,3 3-1,2-7 599,-1 6 0,12-12 0,8-5 0,5 1 0,0 1 0</inkml:trace>
  <inkml:trace contextRef="#ctx0" brushRef="#br0">7536 15374 7976,'-8'-13'0,"-2"0"851,6 0 1,-1 0-170,5 0-543,0 5 1,6 1-1,3 4 145,3-1-457,7-1 1,1 5 0,7 0-16,-1 0-375,0 0 1,1-4 0,0-1-912,4 2 1474,-9 2 0,-9 13 0,-14 2 0</inkml:trace>
  <inkml:trace contextRef="#ctx0" brushRef="#br0">7483 15585 7976,'-6'-7'864,"5"1"0,-5 5-1375,6-4 344,0 4 249,12-5 0,-2 6 1,13 0-481,5 0 249,4 0 0,9-6 0,3-3-1235,4-3 1384,4-1 0,-8-6 0,9-7 0,2 0 0,4-3 0,0 0 0,0 0 0</inkml:trace>
  <inkml:trace contextRef="#ctx0" brushRef="#br0">8313 15243 7976,'-7'0'1274,"-4"5"-1011,7 4 0,-5 4-49,5 5 0,-5-2 40,5 6 0,-1 0 138,5 4-292,0 1 1,2-2-1,2-2 284,5-1-256,3-6 1,8-3-1,5-8 298,4-4-401,8-1 0,-5-6 1,5-4 307,-2-6-79,-6-10 0,6-8 1,-7-6 221,-3 1-290,-8-7 0,-3 4 1,-10-6 308,-3-2 1,-8 5-194,-6 1 0,-7 10 128,-11 8 0,1 5-131,-5 8 1,6 1-617,-2 3 1,4 5-12,0 8 0,5 10-270,0 8 0,6 4 373,-1 5 225,8 2 0,9 42 0,3-33 0,1-1 0</inkml:trace>
  <inkml:trace contextRef="#ctx0" brushRef="#br0">2292 16889 7993,'-13'-1'-150,"0"-2"0,0-3 570,0-1 0,4 4 1,2-3-1,-1 2 1097,1-1-1144,4 1 0,-3 2-277,6-2 1,2 3 42,2-4 0,8 4 44,5 1 1,8 0-266,1 0 1,2 0 86,7 0 1,1 0-65,3 0 1,-4 0 0,0 0 0,0 0-464,-1 0 1,-2 0 46,-5 0 1,-5 0-459,0 0 1,-8 1-69,-1 4 0,-8 2 1001,-14 6 0,-36 5 0,-18 1 0,15-5 0,0 0 0,0 0 0</inkml:trace>
  <inkml:trace contextRef="#ctx0" brushRef="#br0">2187 16955 8053,'-19'-13'0,"4"0"0,-2 0 0,4 4 0,4 0 0,3 5 1437,6-5-1047,6 6 1,3-7-363,8 5 1,-1 1 89,6 4 1,0 0-147,4 0 1,1 2 94,-1 2 1,-4 2-134,0 3 0,-1 2-221,1-2 1,-3 7 152,-6 2 1,-6 5-53,-3-1 1,-4 3 77,-4 1 0,-8 1-133,-5-1 1,-11 5 124,2 0 0,-8-1 223,3-3 1,-4-3-14,4-2 1,5-3 293,4-5 1,6-6 175,-2 1-138,10-6-310,2 3 0,12-6 55,2 0 1,6 1-235,3 4 0,4-4-127,5 4 0,2 1-305,2-2 0,0 0 37,5-4 1,0 0-331,5 0 0,1-1 788,2-4 0,-3-13 0,7-11 0,1-1 0,6-4 0,0 1 0,1-1 0</inkml:trace>
  <inkml:trace contextRef="#ctx0" brushRef="#br0">3030 16929 8053,'0'-13'0,"0"0"672,0-1 0,-1 6 302,-4-1-715,4 6-129,-5-3 1,2 16-61,-1 3 1,-1 9 94,2 0 1,1 3-114,-6 2 0,5 3-28,-5 1 1,6 0 136,-1-5 0,-2-1-288,1-3 0,0 1 5,0-5 0,4 0 180,-4-5 245,4-6 262,1-1-473,0-6 1,0-7-22,0-7 1,0-5-132,0-7 0,1-2 112,4-2 0,2-3-165,6-2 0,0-3 43,1 3 0,-1 4-33,0 5 0,0 1 66,0 7 1,-1 5-17,-3 5 1,1 6 38,-6 2 0,5 12 12,-4 10 1,-1 4 2,-4 5 0,0-2 13,0 6 0,0-4-237,0 4 1,0-6 75,0 2 0,1-7 116,4-3 1,-2-6 87,6-2 1,-5-1 188,5-8 0,-1-1-155,6-7 0,3-5 77,1-8 1,5-4-112,-1-5 1,2-6 28,-2-4 0,2-2-102,-2-1 1,3 1 96,2 3 0,-7 2 78,-2 7 0,-8 6 47,-1 2-110,-6 9 0,2 5-133,-5 8 1,0 11-117,0 11 1,0 2 101,0 7 0,0-1 82,0 1 1,-4 2-128,0-7 1,-1 5 53,5-4 1,0-2-124,0-7 1,5-3 93,-1-5 0,6-3-77,-1-2 1,3-3-64,1-6 0,5 0-286,-1 0 1,5-6-74,-4-3 1,5-7-824,-1-1 1393,-3-7 0,2-9 0,1-7 0,-1-6 0,0 0 0</inkml:trace>
  <inkml:trace contextRef="#ctx0" brushRef="#br0">3017 16534 8077,'-25'-6'0,"7"0"0,-8-3 1524,14 3-786,-5 6 0,17 0-741,0 0 0,6 0 122,7 0 1,2 5 6,2-1 0,8 1 146,6-5-239,5 0 1,2 0 0,8 0-1,1 0 1,2-2-84,3-2 1,0 1-266,1-6 238,-6 6 1,-2-9 0,-7 5 0,-4-2 0,-8 0-285,-7-1 1,-10 3 241,-5-2 25,-8 0 1,-3 1 0,-8-1 0,-1-1 0,-2-1-145,2 2 0,-3-2 331,2 2 44,-1-3 1,5-1 393,0 0-292,6 6 0,1-1 403,6 4-384,0 2 1,1-3 185,4 5-433,2 0 1,5 1-1,-2 3 138,-1 5 1,-1 3-86,6 1 1,-3 5-147,-2-1 49,3 7 1,-11-4 0,4 5-466,-4-3 0,-1 3 55,0-3 1,-1 3-100,-4 1 0,2-4 542,-6 0 0,-17 0 0,-9 4 0</inkml:trace>
  <inkml:trace contextRef="#ctx0" brushRef="#br0">4690 17021 8092,'-13'-13'700,"1"0"1,2 1-245,1 3 1,8 3 0,1 6-418,7 0 1,5 0-1,2 0 1,4 2-19,4 2 0,7-2-222,2 2 0,0-2-828,-5-2 859,0 0 0,1 0 0,-2 0 170,-4 0 0,-7 11 0,-8 4 0</inkml:trace>
  <inkml:trace contextRef="#ctx0" brushRef="#br0">4571 17271 8092,'-13'0'1031,"5"0"-516,-1 0-630,6 0 39,-3 0 0,7 0 189,4 0 1,8 0 0,9-1 0,4-2-326,5-1 1,4-2-542,9 1 0,1 3 753,4-7 0,-8 2 0,4-1 0,0-2 0,1 0 0</inkml:trace>
  <inkml:trace contextRef="#ctx0" brushRef="#br0">6152 17192 8092,'-5'-13'40,"3"0"-337,-2 0 184,14 6 1,3 1 0,12 4 0,0-1 0,4-1 0,3 1 0,5 2-321,1 1 1,2 0 127,-1 0 305,-5 0 0,21-6 0,1-2 0</inkml:trace>
  <inkml:trace contextRef="#ctx0" brushRef="#br0">6811 16863 8092,'-6'-19'163,"3"4"244,-5-2-326,5 2 177,-3 8 1,6 2-1,0 10-77,0 4 0,0 4 0,0 4 1,0 5-50,0 3 0,0 2-60,0-1 0,0 2-82,0 2 0,0-2 0,0 2 1,0-6-69,0-2 0,0-5 95,0 0 1,0-2-76,0-2 186,0-6 0,1-1 1,2-9-1,2-4-3,-3-6 0,1-14-88,2 1 0,1-9-94,2 0 1,4-3 55,-3-2 1,-2-1 0,2 0 0,1 2 63,2 5 0,0 6 253,-4 6-416,4 3 139,-5 12 1,5 13-32,-3 11 1,-3 8-25,-6 6 0,4-2-18,1 6 1,-1-1-12,-4 1 1,1 2-132,4-7 1,1 1 142,3-4 0,2-7 48,-2-2 0,3-8 5,1-1 0,0-6 11,0 1 0,5-8 127,-1-5 0,5-9-80,-4-4 1,4-3 29,-5-1 1,2-6-79,-1-3 1,-3 1-18,2-1 0,-2 1 32,-2-1 1,-4 9-22,0 8 0,-6 4 676,1 0-447,-3 7 0,-1 7-378,0 9 1,-1 8 11,-3 5 1,2 3-33,-2 2 1,2 0 149,2 4 0,0-2 7,0 7 1,0-7-485,0 2 1,0-4-513,0 0 0,5-5 294,-1 0 0,6-6 217,-1 1 0,3-4-535,1-4 1008,0 3 0,35-40 0,9-3 0</inkml:trace>
  <inkml:trace contextRef="#ctx0" brushRef="#br0">7549 17008 8092,'0'-13'-53,"0"0"1,0-5 223,0 1 0,1-1 322,4 5 1,-2 5-210,5 4 1,-3 3-135,4 1 0,-2 3 0,3 4 1,-3 7-142,-1 6 1,3-3-136,-4 5 0,-1 0 14,-4 4 0,0 1-9,0-1 1,-2-1 102,-2-3-1,1 3 1,-4-5 0,1 1-71,3-4 0,-3-6 23,2-3 420,-1-5-277,5 3 0,6-12-129,3-3 1,7-8 9,2-5 0,5-4-154,-1-5 1,1 3 228,-1-3 0,2 5-13,-7 4 0,1-1 52,-5 5 1,-6 5 311,-2 4-131,-4 6 1,-2 3-67,-4 9 0,-2 4 71,-6 5 1,0 2-230,0 7 1,1-6-138,3 1 1,-1-1 63,6 1 1,-1 1-141,5-5 1,0 4-193,0-5 1,6 1-365,3-5 0,4-4 740,5 0 0,17-19 0,9-7 0,5 2 0,1 0 0</inkml:trace>
  <inkml:trace contextRef="#ctx0" brushRef="#br0">8260 16758 8092,'0'-13'0,"0"-1"0,2 6 321,2-1 415,-2 6-480,3-3 0,-5 7 1,0 4-1,0 5 0,0 6 126,0 6 0,0 3-259,0 1 1,0 1-196,0-1 0,0 0 154,0 1 0,2-1-89,2 0 0,-1-1 260,6-3-625,-6-3 1,9-5 0,-4-1 0,4-2-1,1 0-599,0-3 0,1-5 203,-1 2 0,0-10 768,0-3 0,-7-32 0,-4-14 0,0-4 0,1 0 0</inkml:trace>
  <inkml:trace contextRef="#ctx0" brushRef="#br0">8287 16718 8092,'-6'-13'52,"-3"0"1,-7 4 184,-2 0 0,2 0 31,7-4 0,-2 2-1,2 2 1,2-3 25,-2 3 0,6-2 76,-1-3-206,2-5 1,2 5 0,2-4 14,2 4 1,-1 0 0,6 1 0,1 1 7,2 4 0,1 2-165,0 6 0,0 0 46,0 0 0,5 7-249,-1 6 1,1 2-379,-5 7 1,0-5 293,0 5 0,1-5-530,-1 0 0,0-1 352,0 2 1,5-5 443,-1 0 0,18-23 0,1-12 0</inkml:trace>
  <inkml:trace contextRef="#ctx0" brushRef="#br0">9130 16903 8067,'-13'-8'98,"2"2"1,1 5 0,-2-2 0,2-1 946,-2 1 1,5 1-297,-2 2-477,6 0 1,12 0 0,12 0-91,5 0 1,0 2-110,10 2 1,-1-2-188,4 2 1,1-3-9,-1-1 0,-1 0-410,-3 0 193,3 0 1,-10 0 0,2 0-1,-7 0-1194,-5 0 798,-4 0 735,-7 0 0,-24 12 0,-12 3 0</inkml:trace>
  <inkml:trace contextRef="#ctx0" brushRef="#br0">10039 16652 8047,'-6'-7'0,"-1"-3"0,-7 5 0,6 1-55,-1 4 0,2 1 270,-2 4 1,-1 8 1225,5 9-1199,-5 3 1,4 1 0,-3 1 231,5-1-443,2 0 1,-2-1 0,0-1-20,1-3 0,1-4 0,2 0 0,0-2-43,0-2 122,6-6 0,-4-2-27,2-10 1,2-2 33,-2-6 1,2-6-8,-2-3 1,-1-9 22,6-4 1,-2 0-45,2-5 0,3 4 36,-3-8 0,-2 4 74,2 5 0,0-2-85,4 7 0,-4 5-157,-1 7 62,1 4 0,3 8-124,-3 6 1,1 12 60,-6 9 1,2 10 14,-1 4 1,-3 5 10,7 4 0,-4-3 31,3 3 0,-3-5-215,4-4 0,-1 2 112,6-6 1,-1-6 150,0-8 1,0-4-8,0-4 1,2-5 7,2-8 0,0-5-44,4-8 1,0-4 10,1-5 0,3-6 31,-3-3 0,1-3-21,-1-2 1,2 2-12,-7 3 0,5-3 3,-4 3 1,-2 8 319,-7 5-159,2 6-122,-9 9 1,4 7-26,-6 9 0,0 10 7,0 7 1,0 2-365,0 7 0,0-4 148,0 4 1,0-6-411,0 2 1,0 1 55,0-1 1,4 0-156,0-5 0,7-6 138,-3-2 0,6-3 26,3-2 0,4-6 528,5-3 0,11-19 0,5-9 0,4-2 0,0 1 0</inkml:trace>
  <inkml:trace contextRef="#ctx0" brushRef="#br0">10882 16810 8047,'-7'0'230,"-5"0"161,10 0 0,-8 2-126,6 2 0,-1 5-111,5 9 0,0-4-231,0 4 0,0 1 129,0-2 0,5 1-12,-1-5 0,6 0 26,-1 0 0,-1-4-12,0 0-1,6-6-33,3 1 1,1-2-160,-5-2 0,0-6 53,0-3 0,5-3 110,-1-1 1,-1-6 134,-7-3 0,3 2-91,-3-2 0,-2 4 305,2-4 0,-6 6-38,1-1 0,-1 6-38,1 3 1,-2 3-88,2-4-84,-2 7 0,-4-3-204,-2 10 0,2 2 65,-2 6 1,-2 6-44,2 3 0,-2 4 8,2 5 0,2-2 17,-2 7 1,-2-1 49,1 4 0,-3-2 3,3 2 1,-4-7 43,5 8 1,-5-5 100,5 0 1,-5-3 115,5-5 1,-5-7-127,5-2 0,-7-3 29,3-2 0,0-6-60,-1-3 1,5-2-22,-5-2 1,5-2-48,-5-2 1,2 1-12,-2-6 0,-1 1-90,5-6 1,-5 1-221,1 0 1,3 0-576,2 0 1,-2-1 383,2 1 1,-1 5-781,5-1 1,2 0 53,2-4 1180,-2 0 0,56-18 0,8-4 0</inkml:trace>
  <inkml:trace contextRef="#ctx0" brushRef="#br0">11686 16771 8034,'0'-13'535,"0"0"134,0-1-569,0 7 1,0-5 0,0 4-1,0-6 1,1-2 0,3-1 0,5-1 362,3-1 0,1 4-240,0-2 1,-1 2-74,-3 2 0,2 6-104,-2 2 0,3 4 3,1 1 1,-4 6 63,0 3 0,-6 10 1,1 7-1,-3 8 69,-1 4 1,0 6-165,0-1 1,-1 7 0,-2-3-1,-3 1-66,-1 1 0,0-7 106,-2 2 1,-3-9-26,3-4 0,2-8 0,0-2 22,1-2 0,0-6-180,2-4 124,2-6 1,-4 1-686,6-8 267,0 2 0,0-9-925,0 2 1001,0-3 1,-4-1 0,-2 0-1473,-1 0 1417,-2-1 0,0 0 398,0-4 0,-5-15 0,-4-7 0,-3-6 0,0 0 0</inkml:trace>
  <inkml:trace contextRef="#ctx0" brushRef="#br0">11607 16362 8026,'-5'-17'0,"1"-1"0,-1-4 0,5 5 722,0-1 0,2 7-179,2 2 0,4-2-81,5 7 0,4-2-149,1 2 0,5 2-45,-1-2 1,2 3-139,-2 1 0,1 1 72,-5 3 1,-1-1-618,-4 6 1,0-5 186,1 5-881,-7 0 0,-1 4 8,-6 0 1101,0-5 0,-12 15 0,-3-1 0</inkml:trace>
  <inkml:trace contextRef="#ctx0" brushRef="#br0">12595 16771 8026,'-14'0'685,"6"-5"456,-1 1-1020,0 0 1,2 2 0,4-1 0,7-1 0,9 0 0,8-1 0,4-1-129,1-1 1,6 3-1346,3-5 905,4 6 1,0-7 446,1 5 0,8-10 0,8-3 0,4-1 0,0 1 0</inkml:trace>
  <inkml:trace contextRef="#ctx0" brushRef="#br0">13451 16376 8026,'-13'-12'0,"0"3"635,-1 3-426,1 6 0,2 11 0,2 3 1,3 4 365,0 1 1,5 4-377,-4-1 0,-1-1-172,2 1 0,0-5 0,4 4 0,0-2-239,0-3 295,0-2-98,0 0 0,1-9 102,3-5 1,-1-11-53,6-11 1,0-3-5,4-1 1,0-7 0,-1 0 0,-2-2 30,-1-1 1,0 6 47,4-5 0,0 7 109,0 1 0,-4 7-141,0 7 0,-2 8-144,2 10 1,-3 8 165,-6 13-115,6 6 1,-5 2-1,5 6 117,0-1-209,-5 1 1,11-7-1,-3 0-94,3-1 182,-5-10 1,9 3 0,-3-12 223,2 0-204,-1-6 0,1-1 1,1-7 222,2-4-205,5-8 0,-7-7 0,5-7 42,-2 1 1,3-2 10,-5-3 1,2-1 57,-1-3-91,-4-3 1,6 7 0,-9-1 92,-2 6 354,3 8-156,-11 5-432,5 7 1,-6 9-1,0 6-242,0 8 0,0 8 162,0 6 0,0-2 96,0 6-397,0-5 1,1 6-1,2-4-586,2 2 0,1-5 490,-2 2 0,-1-3-507,6-2 613,0 1 473,-2-1 0,22-11 0,0-4 0</inkml:trace>
  <inkml:trace contextRef="#ctx0" brushRef="#br0">14228 16600 8026,'0'-14'0,"2"1"125,2 0 0,-1 1 228,6 4 0,-5-3-87,5 7 0,0 1 146,4 7 0,-3 4-396,3 5 0,-7 0 77,7 0 0,-8 6-236,-1 3 1,-2-1 89,-2 1 1,0-2 7,0 2 1,-6 3 71,-3-3 1,-1-2-162,1 2 1,-3-5 231,3 0 124,4-2 0,-6-2 4,7 0-160,0-6 0,5-1-428,3-6 0,5 0 49,9 0 1,-2 0-110,6 0 1,-5-1 4,5-4 417,-6 4 0,21-22 0,-2 1 0</inkml:trace>
  <inkml:trace contextRef="#ctx0" brushRef="#br0">14241 16797 8026,'-7'-12'283,"-5"4"71,4-10 1,2 4-293,1 0 0,4 6-75,1-1 0,1 6 90,4-2 0,4 4-50,8 1-310,4-6 0,6 5 1,3-4-61,0 4-791,7 1 1134,-3-6 0,16-12 0,9-6 0,5-5 0,0 0 0</inkml:trace>
  <inkml:trace contextRef="#ctx0" brushRef="#br0">15005 16244 8026,'0'-19'0,"-1"0"449,-3-3 1,2 3 205,-2 6-240,2 5 1,2 4-118,0 8-43,0 4 0,0 11 0,0 3 175,0 3-416,0 7 1,-4-3-1,-2 5 16,-1-2 70,4 4 1,-4-8 0,4 3-181,-2-3 58,1-8 1,-1 4 0,1-7-132,1-1-58,2-1 223,1-8 0,1-2-38,3-10 0,4-2-67,5-6 0,2-6 48,2-3 1,2-3-285,3-1 222,3-1 1,-10 2 0,4 2-176,0 1 1,-6 4 218,0-3 0,-1 9-74,-8-1 184,1 8 1,-8 2-35,-6 12 0,-1 1 166,-12 12 1,0 0 172,-5 5-234,7-7 0,1 5 0,6-5 102,-1 1 1,3 4-71,2-3 0,3-3 19,6-2 0,6-2-133,3-2 0,8-1-148,5-3 0,5 1-176,3-6 0,0 1-984,5-5 876,0 0 1,-1 0 0,-2 0-264,0 0 1,-9-6 658,4-3 0,-21-32 0,-2-9 0</inkml:trace>
  <inkml:trace contextRef="#ctx0" brushRef="#br0">15005 16007 8026,'-26'-22'77,"0"0"1,-1 6 115,1-2 1,10 4 379,3 0 73,8 1 1,1 0-119,8 0 0,10-5-211,8 1 1,2-5 0,4 3 0,2 0 166,0 0 1,5 1-99,-4 5 1,0 6-247,-5 2 1,-5 4 0,-4 2 0,-2 4-194,-2 3 0,-6 10 94,-2 4 0,-4 7-1380,-1 2 915,0 6 1,-1-10 0,-2 4 0,-1-3-1,1-3-2431,1-3 2855,2 3 0,41-34 0,10-1 0</inkml:trace>
  <inkml:trace contextRef="#ctx0" brushRef="#br0">16310 16402 7978,'-13'-7'-114,"-1"2"639,1 4 1,6-1 0,1-1 444,0-1-819,5 0 0,-4 4 1,10 0-1,4 0 152,2 0 1,4 0-70,2 0 0,4 0-204,5 0 0,5 0-69,0 0 0,7 0-70,1 0 1,1-5 54,4 1 1,1-5-52,-1 5 0,0-5 0,-4 3 0,-2 0-198,-3 0 0,-9 2-363,-8 4 0,-8-2 22,-1-2 315,-6 3 0,-1-5 0,-9 6-19,-6 0 1,-7 0 0,0 0 0,0 0 347,-3 0 0,-2 0 0,-25-12 0,-6-3 0</inkml:trace>
  <inkml:trace contextRef="#ctx0" brushRef="#br0">16586 16178 7969,'0'-20'0,"-1"-4"44,-3 7 1,2-5 148,-2 4 1,2 0 421,2 5-132,6 6 0,-3 1-183,6 6 0,-6 2-68,1 2 1,-2 5 146,-2 8 1,0 5-156,0 9 0,0-2-49,0 6 0,-2-1-55,-2 1 0,2 3-169,-2-3 0,2 2 172,2-2 0,0-3 42,0-5 1,0 0-750,0 4 1,0-7-44,0 2-780,6-8 1,2-1 1406,5-8 0,29-38 0,8-15 0</inkml:trace>
  <inkml:trace contextRef="#ctx0" brushRef="#br0">18141 16046 7969,'0'-14'29,"0"-4"1,0-2-1,0-2 1,1 1 429,4 2 1,2 0 0,6 3 0,2-2 348,3 2 1,-2 6-458,6 1-196,0 6 1,7-3-1,-1 6-11,-3 0-116,-8 6 0,1 3 1,-8 9-36,-1 4 1,-6 3 0,1 1 0,-4 0-383,-4 1 0,-4 0-2,-5 4 0,0-7 293,0 2 0,0-7 1,-1 1-1,1-1 63,0-2 0,4-7 493,1-1-141,5-6-175,-3 2 0,7 0 1,4-1-1,3-1 315,4-1 1,3-1-405,2 3 1,2 4 85,3 5 0,-1 0-189,-4 0 4,-2 0 0,4 6 0,-7 3-170,-4 3 224,-2 2 1,-6-5 0,0 0-46,0 1 19,0-4 0,-7 0 0,-5-6 8,-4 0 1,-7-1 30,1-3 1,1 1-15,-1-6 1,0 1-138,-4-5 0,4 0 86,0 0 1,2-2-222,-2-2 0,3 1-226,6-6 1,4 2-1074,0-2 922,6-2 0,-1 3 642,8-5 0,33-6 0,12-2 0</inkml:trace>
  <inkml:trace contextRef="#ctx0" brushRef="#br0">18813 16059 7969,'-5'-13'85,"1"0"0,-2 4 339,2 1-172,2 5 0,-8 3 293,6 8 0,-5 6-203,5 3 1,-2 5-165,1 9 0,4-2-198,-4 6 0,4-1 132,1 1-95,0 3 1,0-6 0,0 3-63,0-4 1,1-3 0,2-3 0,3-3-276,2-5 121,-6-2 1,9-6 15,-7 0 0,1-8 141,-5-1 0,0-6 22,0-7 0,0-6-30,0-3 1,0-3 118,0-1 1,0-2-50,0-3 0,0-2 114,0-7 0,1 1-79,3-1 1,-1-1 6,6-3 0,-5 6 35,5-6 1,-1 12 115,0-3 0,4 11-109,-3 7 1,7 4-27,2 4 1,-1 3-73,-4 6 1,0 3 10,1 6 0,-1-1-12,0 10 0,-1 1-16,-4-1 1,0 4-138,-4-5 1,-2 5 23,2-4 0,-4 4 107,-4-5 1,-4 5-7,-5-4 1,0-1-8,0-4 1,-5 1-96,1-1 0,-7-1-14,2-4 0,2 4-157,-2-3 1,6-3-20,-2-2 0,4-2-789,0-2-497,7 0 1601,1 0 0,30-17 0,17-7 0,-1-2 0,0 0 0</inkml:trace>
  <inkml:trace contextRef="#ctx0" brushRef="#br0">19208 15915 7969,'0'-14'124,"0"1"0,2 0 305,2 0 1,-3 0-2,4-1 0,-2 6 0,1-1-11,5-1 0,-2 4-184,2 1 0,-5 4 284,5 1 0,0 1-159,4 4 0,-4 7-261,0 5 0,-1 11 17,6-2 1,-6 11-178,1 2 1,-6 4-1,2 8 1,-4 3-93,-1 0 1,-7 2-563,-6 1 0,-7 0 303,-6 9 0,-6-13 0,-3 2 0,-5-6-708,-4-7 1,-2-1 289,-7-1 1,5-13 188,-1-5 643,7-5 0,-5-1 0,6-3 0,1-6 0,4-4 0</inkml:trace>
  <inkml:trace contextRef="#ctx0" brushRef="#br0">17943 15730 7969,'0'-26'0,"-1"1"0,-3 3 140,-4 3 1,-6 7 0,-3 5-1,-2 8 1141,-1 11-997,4 13 0,-12 10 0,5 9 566,-1 4-742,1 9 0,2 3 0,4 8 276,2 2-434,2 3 1,9-34 0,1 1 0,0 0 0,3-1 0,0 0-1,3 0 1,1-1 0,3 0-468,3 0 1,1-1 0,14 24 5,14-4 1,-1-9-205,11-8 487,-1-12 0,10 0 228,4-15 0,4 0 0,1-10 0,-1-3 0,-3-6 0</inkml:trace>
  <inkml:trace contextRef="#ctx0" brushRef="#br0">19854 15783 7969,'0'-13'-12,"0"-1"0,1 1 0,2 0-241,1 0 1185,1 0 0,-1 0-93,1-1 0,-2 13-548,-8 5-121,-2 12 1,-6 6 0,-1 9 44,1 4 0,-4 3 0,-1 3 0,2 3-34,1 5 1,2 3-294,0 5 1,0-1-44,0 5 0,5-5-19,4 1 1,3-3-1,2-2 1,5-4-139,7-4 0,6-9-36,7-4 1,2-4-632,3 0 695,3-7 0,5-7 0,1-8-284,-1-4 1,7-1 0,0-1 0,0-5 567,-7-7 0,4-2 0,-8-4 0,-3 2 0,-3 0 0,-2 0 0</inkml:trace>
  <inkml:trace contextRef="#ctx0" brushRef="#br0">16705 3399 8053,'-9'0'-568,"0"-2"-270,-1-2 905,-2 3 23,5-5 1,0 6-1,2 0 193,-3 0-113,2 0 203,-6 0-112,11 0-163,-5 0-189,6 0 1,0 1 71,0 4 0,1-4 20,4 3 0,2-2 0,8-2 0,2 0-5,5 0 1,4 0 34,5 0 0,3 0-8,5 0 0,7 0 0,2-2 0,5 0 12,4-3 1,7-4-51,7 5 0,-33 1 0,1 0-722,1 1 0,-1 0 746,1 1 0,-1 0 0,4-4 0,-1 0 0,-2 2 0,1 0 16,0-1 0,1 1-34,-2 2 0,1-1 0,3-3 0,1 0 1,-3 2-1,-1 0 24,0-1 1,0 1-28,3 1 0,-1 1 0,-4-4 0,1-1 0,1 4 0,0 0-28,0 1 0,-2-1 41,26-5 0,5 5 1,-19-2-50,-3 2 40,4 2 0,-13 0 1,1 0 4,-8 0 0,-4 0 11,-2 0 1,-6 0 3,-2 0 0,-3 0-12,-2 0 1508,-6 0-1492,-1 0-11,-6 0 0,-1 0-73,-4 0 0,2 0 65,-6 0 0,1 0-3,-5 0 0,-7 5-176,-1-1 0,0 1-252,-1-5 0,2 4 151,-2 0 0,-2 1 283,7-5 0,-7 0 0,-14 0 0,-10 0 0</inkml:trace>
  <inkml:trace contextRef="#ctx0" brushRef="#br0">18378 3215 8053,'0'-14'-613,"0"6"244,0-1 887,6 0-312,1 2 0,8 1 30,2 6 1,-2 0-95,3 0 0,-2 1 4,1 4 0,-2 3 0,3 10 0,-5-2 5,-4 6 0,1 0-223,-6 4 0,1-4 75,-5 0 1,-6 0-300,-3 5 1,-4-1 126,-5 0 1,-4-4-278,-9 0 0,-4-4 116,-9 4 1,2-5 329,-6 5 0,-18-15 0,-10-3 0,19-1 0,0 1 0,1 0 0</inkml:trace>
  <inkml:trace contextRef="#ctx0" brushRef="#br0">16784 3294 8053,'-1'-12'0,"-4"3"0,2 2-327,-6 2 1,5 4 0,-5-2 0,-1 6 358,-2 6 0,-7 4 140,-3 4 1,-3 4-78,-1 5 1,0 1-43,-1-1 1,3 2 263,2 3-187,-3-4 0,7 4 0,-1-8 43,6-1 1,9-5-1,-1 0-1,4-2 1,7-8 6,2-3 0,8-2-106,2-2 0,5 0 0,-1 0 0,3 0-82,2 0 1,-1 0-299,0 0 1,1 0-1,-1 0 1,0 0-374,1 0 0,-1 0-129,0 0 809,1 0 0,34 35 0,-26-13 0,0 0 0</inkml:trace>
  <inkml:trace contextRef="#ctx0" brushRef="#br0">17271 3794 8053,'-1'-13'237,"-3"0"-237,2 6 253,-4-5 1,5 10-53,-4-2 0,4 4-12,-3 4 0,2 5-102,2 9 0,-1 2 3,-4 7 0,4-1-37,-4 0 1,2 1-196,-1-1 140,3-6 1,-5 4 0,6-7 0,0 0 0,0-3 0,0-1 64,0 1 189,0-7-164,0-1 1,6-8 133,2-2-206,-2-9 1,7-2 0,-1-4-12,4 0 1,2 4 22,-5-2 1,0 6-21,0 3 1,1 3-2,-1-3 0,-5 5 13,1-2 0,0 4-42,4 1 0,-1 7-32,-3 6 0,-2 0 62,-3 5 0,-2 1 38,2-1-205,-2 5 1,-2-8 0,-2 4 87,-2 0 1,-3-9 34,-7 3 1,4-4 63,-3 0-46,3-3 0,-9-2 0,6 0-264,-1-1-233,1-1-557,0-8 1072,6-1 0,24-36 0,13-7 0</inkml:trace>
  <inkml:trace contextRef="#ctx0" brushRef="#br0">19814 3307 7999,'-20'-8'-238,"1"1"0,5 4-133,1-1 971,6-1 1,-2 5-402,9 0 1,5 5-99,12-1 1,9 2 49,10-2 0,3-2-70,5 2 1,9-2 26,8-2-109,4 0 0,8 0 0,-34-1 0,1 0 0,3 0 0,0-2 0,4-1 0,0-1-2,3 0 0,1-2 0,-4 1 0,1-1-214,3 1 1,-1-1 0,-2 0-1,-1 1 185,-1-1 0,0 1 0,0-1 1,-1 1-1,-1 0 0,-1 0 0,-4 1 1,-1 0-165,29-4 0,-9 4 26,-15-3 0,-5 5-142,-11-2 88,-7 4-61,-6 1 286,-9 0 0,-10-2 0,-6-1 0,-5-1 0,-6 1-126,-3 2 1,-1-1 525,0-2 0,-5 1-331,0-6 1,0 6-33,5-1 1,4-4 158,0 0-169,6 2 1,-3-4 0,7 4 219,4-2 0,-4 4 36,3-5 0,3 5-136,2-5 1,4 5-91,4-5 0,3 6 83,7-1-67,-1 2 1,4 2-1,2 0 9,2 0 0,-1 0-38,2 0 1,3 2-14,-3 2 1,-3 8-10,-1 5 0,-5 5-167,-4-4 1,1 5 64,-6-1 1,-1 3-543,-7 1 426,-3 7 0,-12-6 1,-5 4-545,-5-3 0,-6-2 86,-9 1 653,3-1 0,-25-16 0,-13-5 0,24-1 0,1-1 0,-1 1 0</inkml:trace>
  <inkml:trace contextRef="#ctx0" brushRef="#br0">19906 3162 8025,'0'-19'0,"0"4"-218,0-2 250,-6 8 0,4-1 1,-7 5-1,-1 2 0,-4 3 47,-3 5 1,-4 6 0,-5 8 0,0 2 92,-1 2 0,2 2-117,3 2 0,-1-1-65,5 0 1,-4 1 33,5-1 0,1-4 0,7-2 0,5-1 28,2-3 0,5-1-8,6-2 1,1-1 7,12-3-131,0-3 0,9-6 0,1 0 0,2 0 0,2 0-422,2 0 0,2 0-4,-1 0 1,2 1 504,3 4 0,-2-2 0,4 1 0,6 2 0,0 1 0</inkml:trace>
  <inkml:trace contextRef="#ctx0" brushRef="#br0">20987 3715 8028,'0'-14'17,"0"-3"0,0 0-123,0 1 0,0 5-216,0 3 1311,0 5 1,-2-2-24,-2 10-795,2 2 1,-8 8 0,6 2 140,1 5-361,-5 3 1,7 1 0,-5 1 66,0-1-14,5 1 1,-5-3-1,6 0 1,0-4 0,-2 1-172,-2-1 1,3-4-33,-4 2 69,4-3 2,1-2 167,0-6 1,1-1 68,4-6-110,-4-6 1,11-1-1,-3-6 9,2-1-57,2 1 0,5 0 0,0 0 9,-2 0 0,-2 1 38,-1 3 0,1-1 8,-1 6 0,0-1-4,0 5 0,0 0 0,1 0 0,-3 2 28,-2 2-36,3-2 1,-9 9 0,4-2-4,-1 3-20,-2-5 0,-4 5 7,0-3 0,-1 2 107,-4 2 0,0-4-89,-4 0-147,-3-6 0,0 4 0,-5-4-37,1 2-569,-5-1 1,5-4 757,-6 0 0,-29-6 0,-12-1 0</inkml:trace>
  <inkml:trace contextRef="#ctx0" brushRef="#br0">20341 16138 8028,'0'-14'35,"0"-2"1,0-2 397,0 2 0,0 6 675,0 1-895,0 6 0,0-1-112,0 8 1,-4 3-75,-1 7 0,-1 0 169,2 4-176,3-4 1,-10 7 0,7-5-1,1 2 1,0-2 118,-1-2 1,2 0 160,-2-1-135,2 0 1,8-6-123,3-2 1,3-4 0,2-1 0,4 0 16,4 0 1,-2-4-5,2-1 1,-1 1 5,1 4 0,1 0 1,-5 0-1,-2 0 38,-1 0 0,-4 6-125,-2 3 0,-3 2-13,-6 2 1,0 5 90,0 0-132,0-1 0,-2-4 0,-2 0-292,-5 1 110,-2-1 0,-7-1 0,-1-4-203,-2-3-43,-1 2 1,1-6 0,-1 5-976,-2 0 1114,-1-4 0,5 3 1,1-5 367,0 0 0,10-17 0,-3-5 0</inkml:trace>
  <inkml:trace contextRef="#ctx0" brushRef="#br0">20394 16138 8008,'0'-13'0,"0"0"21,0 0 0,4 3-91,1-3 1,5 7-51,-1-7 0,2 7 0,2-3 0,5 6 539,0-1 0,5-2-194,-1 1 1,3 1-797,1 4 1,2 0 570,3 0 0,20 6 0,10 1 0</inkml:trace>
  <inkml:trace contextRef="#ctx0" brushRef="#br0">20947 15756 8008,'0'-13'0,"0"-4"173,0-1 1,0 1 297,0 3 0,0 1 0,2 0 135,2 0 0,3 6-173,6 2 1,-2 4-144,2 1 0,-1 1 104,10 4 0,-1 8 67,6 9-315,-1 3 1,-1 7 0,-2 4-71,-1 7 1,-10 1 0,0 5 0,-5 3-44,-4-3 1,-3 3-119,-4 5 1,-11-2-981,-11 7 0,-5-6 629,-4 1 0,-3-9-569,3-4 0,-3-8 371,-2 0 1,6-13 633,4-1 0,0-4 0,6-4 0,3-1 0,2-2 0</inkml:trace>
  <inkml:trace contextRef="#ctx0" brushRef="#br0">21790 15849 8008,'0'-9'-684,"0"0"828,0-1 1,0-2 0,2 0 323,2 4 0,-2-4 236,2 3-673,-3 3 78,-1 0 297,6 6-302,-4 0 1,4 3 0,-6 5 9,0 5 0,-5 9 0,-1 0 0,0 4 50,1 5 1,-4-2-235,4 6 0,-3-1 72,3 1 0,-3-3-125,3-5 1,-4-1 45,5 0 0,0-5-85,4-4 19,0-2 0,0-6 28,0 0 102,0-6 1,1 2 0,3-6 76,5-3-28,3-4 1,3-6 0,2-4 28,5-4-53,-3-3 0,6-3 0,-3-1 8,3-2 0,1-4-29,1 4 1,-3 1 65,-2 3 1,-3 2 57,-5 4-102,-1 1-14,-6 13 0,-8 1 5,-13 6 166,1 6 1,-10 6 0,4 7-276,-2 1 0,-1 2 58,-4 5 0,5-2 2,4-3 0,2 1 32,2-5 0,1 3-23,4-3 32,2 5 1,6-8 0,1 1 45,4-6 0,3 2 171,10-3 0,2 1-57,7-1 0,-1 1-172,1-5 0,0 5 102,4-1-181,-3-3 0,0 5 1,-8-3-220,-1-1 1,0 5 71,-1-4 0,-9 0-396,-1 0 49,1-5 0,-7 5-320,2-4 461,-3-2 0,-6 3 448,-4-5 0,-3-4 0,-1 0 0,-18-24 0,-4-1 0</inkml:trace>
  <inkml:trace contextRef="#ctx0" brushRef="#br0">21922 15532 8010,'-9'-19'-147,"0"6"-88,1 0 0,-6 12 140,1-4 302,0 4 0,0 1 0,0 1 0,0 4 0,-1 3 125,1 4 1,4 0-23,1-3-160,5 2 1,-5-8 374,4 6-311,3-6 5,-5 3-202,12-12 0,-3-1 0,5-7 1,3 0-1,0-2 133,2-2 1,1-1 47,-1 2-81,0 2 1,0-4-44,0 6 0,-4 5-28,0 4-112,-6 3 0,8 1-788,-2 0 522,3 5 1,0 3 0,-2 6-676,-1 4 656,0-3 1,5 4 350,4-6 0,20 23 0,10 7 0</inkml:trace>
  <inkml:trace contextRef="#ctx0" brushRef="#br0">14847 17930 7960,'-8'0'-55,"-1"-1"1,-1-2 88,-2-2 925,-1 1-252,0 4-559,5 0 0,8 0 120,9 0 0,4 4-51,5 1 0,2-1 38,7-4-176,-1 0 1,5 0-1,1-1 1,0-2-1,2-3 66,-1-1 0,-3 2-253,0-4 1,3 5 5,-3-5 1,0 5 0,-8-3 0,-5 1-393,-2 3 160,-2-5-150,-6 7 234,-1-5 0,-7 6-108,-4 0 1,-1 2 0,-4 1-1035,1 1 1392,6 0 0,3 8 0,8 3 0</inkml:trace>
  <inkml:trace contextRef="#ctx0" brushRef="#br0">15915 17785 7960,'-6'-14'-4,"-2"-2"1,0-3-1,0-1 1,2 1 167,3 3 1,2 0 589,1-1-584,0 2 0,3-4 0,4 6 0,6 1 1,4 2 212,2 1 1,1 2-127,6-2-192,-5-3 1,2 11-1,-4-4 1,0 5-1,0 6 273,-2 7 1,-9 2-372,-3 7 0,-4 4-199,-1 5 1,-10 7 0,-5 0-1,-4 6-38,-4 3 0,-2-5 72,-1 2 0,-2-3 176,-3-1 1,9-4 0,-1-3 0,5-8 480,5-5 223,-3-8-524,14-6 1,-2-6 0,10 0-1,6-2 56,4-2 0,7 1-215,-1-6 1,4 2-200,5-2 155,-3-3 0,10 5 0,-4-5-1218,-1 3 771,5-2 0,-10 5 0,4-4-1608,1 1 2100,-11 6 0,8-9 0,-9 5 0</inkml:trace>
  <inkml:trace contextRef="#ctx0" brushRef="#br0">16521 17667 7960,'0'-13'0,"-5"4"530,1 0 1,-2 6 289,2-1-553,2 2 1,-8 9-97,5 7 0,0 5-123,0 7 1,4 0 137,-4 1 1,4 3-92,1 1 1,-5 6-11,1-2 1,0-1 97,4 1 0,0-6-355,0 2 0,1-5 64,4-4 0,-4-3-42,3-6 0,2-4-76,-1 0 112,-1-6 1,-4 1 62,0-8 1,0-5-118,0-9 0,1-2 115,4-6 1,-4-2-89,4-3 0,-2 2 49,1-6 0,-2-1 33,2-3 0,2-1 123,-2 1 1,6 1 4,-1 3 1,3-2 92,1 6 1,-3 2-91,3 7 1,-2 0-4,6 9 0,-2 3-34,-2 10 0,0 0 21,0 0 1,-1 6-22,-3 2 0,3 6 4,-4 3 1,-2-1-118,-1 6 0,-4-4 53,-1 4 0,-1-5-95,-4 5 0,-2-6 76,-6 2 1,-2 1-11,-2-1 0,1-1-159,-6-4 1,5-1 95,0-3 1,-2 1-276,1-6 0,1 2 80,4-1 1,-1-4-956,1 4 1267,6-4 0,48-48 0,-12 18 0,0 0 0</inkml:trace>
  <inkml:trace contextRef="#ctx0" brushRef="#br0">16982 17430 7960,'0'-14'0,"0"1"0,0 0 301,0 0 0,0 0 60,0 0 25,0 5 1,0 1 610,0 2-441,0 4-46,5-5-370,3 6 0,5 6 0,-1 4 324,-4 6-373,4 5 1,-4 7-1,5 2 1,0 6 0,-1 3 49,-4 5 1,-2 3-447,-6 6 0,-1 5-18,-4 4 1,-8 2-448,-9 2 1,-9 0 436,-4 0 1,14-35 0,-2-1 31,0 1 1,-2 0 0,-26 18-196,-2 0 1,-1-7-85,-3-2 0,3-7 150,-3-2 0,7-5 430,2-4 0,4 3 0,-2-6 0,5-3 0,5-4 0</inkml:trace>
  <inkml:trace contextRef="#ctx0" brushRef="#br0">15796 17298 7960,'-4'-15'0,"-2"1"0,-2-1 618,-2 3-511,4 8 0,-5-1 0,0 11 0,-3 7 0,-5 9 1,0 8-1,-2 6 273,1 7 0,-1 6-260,-1 13 0,-1 1-282,13-26 1,2 1 0,0 1 0,0 2 22,3 3 0,1 0 1,1 2-1,0 0 109,3 3 0,0-1 0,3-7 0,2 0-217,0-1 0,3-1 1,17 25-198,10-7 1,6-8-513,7-6 682,-5-7 274,20-10 0,-15-4 0,12-9 0,3-6 0,4-4 0</inkml:trace>
  <inkml:trace contextRef="#ctx0" brushRef="#br0">17812 17351 7960,'0'-20'-89,"0"6"1,0-4 0,0 4-71,0 0 317,0 7 1,-6-3 0,-3 6 0,-4 2 0,-3 5 0,-3 7 1145,-2 6 0,-2 11-1015,-8 8 1,3 3-119,-3 1 1,2 8-237,-2 6 0,4 3 134,-4 9 1,3-2 84,14-28 0,2 1-284,-9 31 0,8-3 0,9-1 0,2-4 0,5-5-12,6-7 0,1-6-211,12-6 1,0-3 87,4-5 1,2-7 0,2-4 0,2-6-623,1-5 0,3-4 150,3-1 0,1-1 737,-1-4 0,4 0 0,-1-7 0,0-1 0,2-3 0</inkml:trace>
  <inkml:trace contextRef="#ctx0" brushRef="#br0">18194 17614 7960,'-5'-18'149,"1"1"0,-5-1 306,5 5 0,-2 1 128,1 4-76,4 2-140,-5 6 1,6 7-137,0 6 1,5 2 145,-1 7 0,0 1 67,-4 8-375,0-3 0,0 6 0,0-4 36,0 5-248,0-2 1,0 5 0,2-5 0,1 1-1,1-3-164,-1-3 1,0-2-122,1 0 0,-1-1-374,6-3 1,-5-3-1358,5-6 2159,0-5 0,28-44 0,5-15 0</inkml:trace>
  <inkml:trace contextRef="#ctx0" brushRef="#br0">18457 17733 7960,'-13'0'98,"0"0"0,4 1-61,0 3 0,2 8 4,-2 6 0,2 5 113,2-1 1,4 3 211,-3 1 1,2-4-91,2 0 1,6-1-149,3 1 1,4 1-127,4-5 0,0-5 26,5-4 1,0-6-62,4 1 0,-1-4 32,-3-4 1,3-5-186,-3-9 1,-2 1 8,2-10 1,-10 2 91,1-10 1,-7 2-5,3-3 1,-7 0 43,3 5 0,-11 0 206,-7 5 0,-2 6-41,-7 2 1,0 9-92,-4 5 0,0 2-144,-1 2 0,2 2-202,3 2 1,-1 4-48,5 5 1,2 4-677,7 1 1040,-2 5 0,27 4 0,0 6 0</inkml:trace>
  <inkml:trace contextRef="#ctx0" brushRef="#br0">18958 17416 7960,'0'-14'0,"0"-4"0,0 4 0,0-4 0,0 3 0,0 2-71,6 6 1,-3-3 0,5 5 1576,3 2 0,0 3-624,2 5 0,1 3-394,-1 10 1,4 4-241,1 9 1,1 2 10,-1 7-151,-4 5 0,5-2 1,-7 7-1,-2 2 1,-3 5 90,-1 3 0,-7 6-374,-8 4 1,-13-1-366,-4-7 1,-9-2 0,-2-6 0,-4-3-283,-3-8 1,-6-4-104,2-8 1,1-5 924,-1-4 0,4-4 0,-4 4 0,-2 1 0,-1 2 0</inkml:trace>
  <inkml:trace contextRef="#ctx0" brushRef="#br0">19959 17561 7960,'0'-17'-53,"0"-1"1,0 1-1,0-1 1,0-1 388,0-1 1,0 3 0,0 0 1252,0 2-1278,0 8 1,0 3 0,0 9 304,0 9 1,0 9-380,0 8 0,0 5-53,0-1 0,-1 3-95,-4 2 0,4 1-185,-4 3 1,2-3 50,-1 3 1,3-8-652,-4 0 500,4-7 1,1 7 0,0-6-1,0-5 1,0-6-1278,0-5 1068,0-1 1,1-5-119,4-4 187,-4-8 0,15-8 1,-3-7 1,2-2 1,5-6-1,1-8 1,1-4 80,0 0 0,0-1 253,4 1 0,-4 5 68,0 4 0,-7 3 25,-2 5 1,-1 3 260,-8 6-102,0 6 1,-5 1 260,-4 6 1,-2 1-195,-6 4 0,0 2 64,0 6 1,-5 2-183,1 2 0,-1-2-12,5 3 1,0-4 0,-1-1 0,6 1-94,-1-1 1,2 0-61,-2 0 1,-1 0-38,5 0 0,1-4 86,4 0 41,0-6 1,6 7 118,2-5 0,4-1-3,1-4 0,5 4-102,-1 1 0,7 1-82,-2-2 0,3 2-42,1 3 0,0 2-232,1-2 0,-1-3-46,0-2 1,-1 2-353,-3-1 0,-3 3-1258,-6-3 765,1-1 1107,-7-4 0,-42-6 0,-16-1 0</inkml:trace>
  <inkml:trace contextRef="#ctx0" brushRef="#br0">19999 17232 7960,'-27'-13'0,"2"4"144,3 0 1,2 6-48,2-1-17,10 2 0,-6 2-44,10 0 0,2 0 336,-3 0 66,10 0 0,3-1-266,5-3 1,5-4-111,-1-5-6,7 0 0,-4 0 1,5 0 45,-3-1 1,1 1 0,-5 2 0,-2 2-7,-1 4 1,-1 4-181,4 1 1,-8 1-3,3 4 1,-4 2-204,0 6 1,-2 2-529,-3 2 1,-1 2 376,6 3 0,-4 2 440,3-7 0,48-11 0,16-7 0</inkml:trace>
  <inkml:trace contextRef="#ctx0" brushRef="#br0">20947 17680 7960,'-6'-7'1267,"5"-5"-1081,-4 3 0,5 3 1,5 2-1,4 2 10,2 2 0,8-4-175,3 0 0,3-1 0,1 5 1,2 0-377,3 0 1,-3 0-79,3 0 1,-4 0-284,0 0 0,-7 0 205,-2 0 511,-4 0 0,-30 6 0,-7 1 0</inkml:trace>
  <inkml:trace contextRef="#ctx0" brushRef="#br0">20855 17864 7960,'-13'0'2103,"5"0"-2161,-3 0 0,11 0 36,0 0 0,6 2 221,7 2 1,3-2 0,6 2-314,0-3 0,16-1 0,-3 0 0,3 0 0,1-1-737,1-3 1,0 1 850,-1-6 0,24-17 0,-29 8 0,1 0 0</inkml:trace>
  <inkml:trace contextRef="#ctx0" brushRef="#br0">22251 17337 6143,'-7'0'0,"1"0"0,6 0 0,0 0 0,6 0 0,-5 0 0,5 0 0,-6 0 0,6 0 0,2 0 0</inkml:trace>
  <inkml:trace contextRef="#ctx0" brushRef="#br0">22278 17311 7371,'0'-9'-936,"0"0"1125,0 7 1,0-6 489,0 4-404,0-4 8,0 1 0,0-5 129,0 4 1,0 0-82,0 0-59,0 5 52,0-3-53,0 6-179,0 0 0,-5 1 1,-1 4-1,-1 5 0,-3 6 103,-2 6 0,-2 4-92,-4 5 0,8 3-84,-3 5 1,4 2 173,0 3-329,3-3 0,6 4 0,2-5-131,2 0 300,9-7 0,8-2 1,5-9-132,0-5 102,1-2 0,3-8 1,1-2-238,-2-4 230,-1-12 1,-1-4-1,-1-13 22,0-3 20,1-2 1,-7-8 0,-4-3 212,-5-5 1,-6-2-125,-5-1 1,-1-1 112,-3 0 0,-5 6-38,-9 3 0,-8 5-27,-9 4 0,1 8-226,-1 10 1,4 8-259,-4 5 0,4 8-520,-4 5 1,10 5 827,-1 8 0,22 24 0,8 12 0,-3 10 0,1-1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12095" units="cm"/>
      <inkml:brushProperty name="height" value="0.12095" units="cm"/>
      <inkml:brushProperty name="color" value="#3165BB"/>
    </inkml:brush>
  </inkml:definitions>
  <inkml:trace contextRef="#ctx0" brushRef="#br0">2701 1159 8094,'0'-19'-11,"0"5"-45,0-4 0,-6 9 0,-1 6 0,-2 8 0,1 8 429,3 7 1,-4 11 0,3 4 0,0 3-59,0 2 1,-3-2-201,5-3-105,0 3 1,4-10 0,0 3 20,0-3 253,0-8 1,1-2-1,4-13 56,3-9 0,4-9-337,1-13 1,0-8 0,2-4 0,1-6 89,2-3 1,-1-1-23,-4-5 0,5 0-1177,0 1 1196,-1-1 0,-8 12 0,-2 6 1,-1 7 47,-3 6 0,-2 10-44,-1 12-84,6 18 1,-4 5 0,2 14 0,-2 2 0,-1 4-26,3-1 0,-2 4-107,2-2 0,-2 0-203,-2-5 0,4-5 667,1-4 1,5-3-439,-1-5 1,2-9 340,3-9 1,-1-4-106,0-4 1,4-9-16,1-9 1,5-9-55,-1-4 1,2-3 10,-2-2 1,-2-4-39,-2 1 1,-4-3-33,4 2 0,-5 9 49,-4 0 0,-3 12 0,-6 5-87,0 9 31,0 3 1,0 18-137,0 6 1,0 7 97,0 5 1,-5 0-173,1 5 0,0 0 57,4 4 0,0 1 93,0-1 1,1-1-645,4-2 0,0 0-739,4-5 0,3 0 531,-3-5 907,2-6 0,26-18 0,5-11 0</inkml:trace>
  <inkml:trace contextRef="#ctx0" brushRef="#br0">3465 1238 8064,'0'-20'0,"0"1"0,0 6 0,1 1 644,4 3 1,-2-1 279,5 6-513,1-1 1,4 7-254,1 2 1,-3 5-207,-2 8 1,1-1-440,-5 6 412,5 6 1,-9 2-1,2 5-170,-6 1 194,-4-4 1,-2 4 0,2-9-384,1-2 354,2-7 1,-1 1 0,-1-7 454,-1-4-315,4-2 0,-3-9 1,6-5-4,0-10 0,2-5-61,2-4 1,4-5-145,5-3 1,0-2 151,0 2 1,-4 3 59,0 6 82,-1 5 1,1 2-32,0 6 0,-5 6-97,5 2 1,-6 5 54,1 5 6,-2 8 0,-1 7 0,2 7-125,2-1 0,1 0 78,-2 1 1,-1-1-834,6 0 563,-6-5 0,8 2 0,-2-5-497,3-2 0,1-7 47,0-5 688,6-2 0,25-26 0,12-5 0</inkml:trace>
  <inkml:trace contextRef="#ctx0" brushRef="#br0">4110 1080 8064,'-5'-13'0,"-1"0"0,-3 0 1607,-3 0-1054,11-1 1,-4 7-401,10 3-235,2-4 0,12 7 1,3-3-1127,3 2 1111,1 2 0,1 0 97,-1 0 0,24 23 0,5 7 0</inkml:trace>
  <inkml:trace contextRef="#ctx0" brushRef="#br0">4150 1278 8064,'-12'-2'-517,"3"-2"66,4 3 815,5-5 0,10 6-354,3 0 1,13-2-609,1-2 395,8-3 0,4-2 0,10 0 203,2-1 0,-4-6 0,5-3 0,4-3 0,0 1 0</inkml:trace>
  <inkml:trace contextRef="#ctx0" brushRef="#br0">4835 1028 8253,'0'-8'954,"-6"14"1,3 4-731,-6 12 0,2 0-183,-2 5 1,-1-2-10,6-4 1,-1 4-1,5-3 1,2 2 376,2-2 1,3-3-133,7-6 1,5-6-101,3-2 1,4-7 0,3-5-1,2-8 218,-2-4 0,-5-9-112,-2-7 0,-6-3-79,1-1 0,-8-1 0,-5 1 0,-4-1-20,-4 1 1,-8 5-430,-5 3 0,-7 11-296,2 6 0,-2 7 1,-4 7-1,0 3-641,2 6 1,-8 7 1181,8 15 0,8 1 0,0 5 0,2 4 0,-1 1 0</inkml:trace>
  <inkml:trace contextRef="#ctx0" brushRef="#br0">3162 2622 8064,'-12'-13'326,"2"1"0,1 3-1027,-1 5 854,-2 2 0,3 5 0,2 6 0,0 8 0,1 8 0,-1 5 0,1 2 319,0 1 1,0-3 0,3 0 0,-1-2-255,1-1 0,1-2 247,2-4-3,0-7-214,0-8 1,0-8 0,2-4 0,1-8-138,1-11 0,6-9-16,-1-10 0,3 2-208,1-7 1,0 1 7,0-5 1,0 5-1,-1 1 1,-2 3 14,-1 6 0,-4 10-169,3 11-124,-5 8 324,3 3 0,-1 18 0,0 7 0,1 9 0,0 8-206,-3 7 0,3-1 199,-2 7 1,2-7-115,-1 2 0,-3-5 56,7-3 1,-1-6 118,0-8 1,4-4 37,-3-9 1,3-4 249,1-5 1,0-5-99,0-4 1,2-10 135,2-8 1,-1-5-129,6-7 0,-6-5 73,2 0-241,3-6 0,-7 9 0,4-3 88,-4 3 1,-5 13 222,0 6-303,-6 6-24,3 9 1,-6 7 67,0 9-326,0 8 1,0 4 0,0 7-54,0 2 0,1 4-110,4 6 0,-3-5-93,7 0 1,-4-4 120,3 4 1,1-6-811,4 2 807,1-9 1,0 0 0,4-8-300,4-2 1,4-8 685,5 1 0,-3-10 0,12-22 0,5-11 0,1-6 0,0 1 0</inkml:trace>
  <inkml:trace contextRef="#ctx0" brushRef="#br0">3979 2609 8064,'-9'0'464,"0"0"-194,6 0 1,-7 5 269,5 4 1,-3 3-281,3 1 1,1 5-148,4-1 1,0 7 41,0-2-73,0-3 1,0 4-1,0-5 56,0-2-33,6-2 0,1-2 0,6-2-47,0-1 1,1-6 1,3 1 0,2-10-229,2-7 231,-5 0 0,7-13 1,-5 1 75,-2-4-38,-1-2 0,-2 5 1,-2-1 29,-2 1 1,1 5 871,-5 4-471,-1 2-396,-4 8 0,-1 2 31,-4 10 0,2 8-266,-5 9 1,3 9 53,-3 4 1,5 9 119,-2 4 1,4 5-386,1 4 145,0 3 1,0 15 0,0-37 0,0 0 17,0 0 0,0 0 0,0 32 78,0 0 1,0-7 108,0-1 0,0-14 2,0-4 0,0-10 62,0-12-106,0-3 25,0-6 1,0-7 566,0-6-366,0-6 0,-2-7 47,-2-1 0,-3 0 289,-7-4-863,-5 4 1,5-10-1,-2 5-1,5-1-266,0 4 0,5-8 1,-3 5-275,5-1 0,2-1 385,2-1 0,0-3-1215,0 3 1117,6-3 0,6-5 558,5-1 0,25-16 0,10-7 0,-16 16 0,0 0 0,0 0 0</inkml:trace>
  <inkml:trace contextRef="#ctx0" brushRef="#br0">4795 2490 8064,'0'-13'0,"0"0"-116,0-1 0,0 6-127,0-1 1,2 2 409,2-2 1,8-1-247,6 5 1,5 1-225,-1 4 1,4 0 14,5 0 288,-3 0 0,16 11 0,-3 4 0</inkml:trace>
  <inkml:trace contextRef="#ctx0" brushRef="#br0">4809 2661 8064,'-9'-9'0,"0"1"-327,6 5 0,-3-5 187,6 4 0,2 3 221,2-4-170,9 4 1,14 1 0,8-2-224,3-2 1,7-3 311,4-7 0,15-10 0,11-6 0,-21 9 0,0-1 0,0 1 0</inkml:trace>
  <inkml:trace contextRef="#ctx0" brushRef="#br0">5520 2371 7595,'-4'22'902,"-1"0"0,-5 0-545,1 5 1,3-1 14,2 0-242,-3 6 0,5-4 0,-1 3 0,5-5 1,5-2 414,5-2 1,-1-12-248,11-1 1,0-6 3,5-3 1,-1-12 0,0-6 0,1-6 170,-1-7 1,-5-3-359,-4-5 1,-2-2 18,-2-3 1,-6 4 0,-2-1-1,-5 6 7,-5 3 1,-3 6-138,-10 4 0,2 7 149,-6 2-652,0 5 0,-4 14 0,-1 3-849,1 3 0,-3 7 0,1 3 1348,3 3 0,1 36 0,11-26 0,0 0 0</inkml:trace>
  <inkml:trace contextRef="#ctx0" brushRef="#br0">2767 4216 7987,'0'-13'16,"0"-1"0,0 0 0,0-2 0,0-2 379,0 2 1,0 6 1431,0 1-1125,0 6-667,0-3 0,0 18 1,0 5-1,0 8 0,0 6 259,0 4 1,0 5-324,0 4 0,-2-3-38,-2 3 0,2-3-50,-2-2 0,1-4 45,-1 0 0,2-10 0,-2 0 0,2-4-86,2-5 156,0-8 1,2-5 130,2-11 0,-1-4 0,6-14 0,1-7-100,2-3 1,5-10-39,1-2 0,-1-3-279,-3-2 335,-1 0 1,0 7-1,0 3 1,-1 7-1,-2 6 212,-1 7-203,-6 4 0,3 13-228,-6 6 0,4 12 81,0 10 1,5 4 117,-4 5 1,3-2-53,-3 6 1,4 0-12,-5 5 1,6-1-24,-1 1 1,-2-6-31,2-4 1,0-2 39,4-2 24,0-5 0,0-4 84,1-8 1,-1-3-82,0-6 1,0-10 201,0-3 1,5-11-11,-1-2 1,2-6 5,-1-8 0,-3-1-99,2-3 0,2 3 19,-1-3 0,-5 8 61,-4 1 0,-6 11 128,1 2 0,-2 11 668,-2 2-246,0 6-956,0 9 1,0 8 93,0 13 1,-2 1-65,-2 2 1,2 0 110,-2 5 1,2-2-147,2 2 1,5 4-720,-1-4 0,6 1 379,-1-1 0,1 2-228,-1-6 1,4-1 325,1-3 0,-1-7-512,4-2 1008,4-9 0,23-15 0,11-9 0</inkml:trace>
  <inkml:trace contextRef="#ctx0" brushRef="#br0">3728 4506 8016,'0'-14'305,"2"3"497,2 2-150,-2-3 502,9 11-1246,-3-5 0,3 7 51,-2 4 0,-2 2-244,-2 6 186,-4 0 0,5 6 1,-7 3 87,-4 3 1,2 0 0,-5-1 0,-1-4 36,2-1 0,-5 0 121,3-1 0,2-8 733,-2 3-571,6-3 1,-7 4 235,5-1-582,1-6 0,5 0-34,4-2 1,2-4-63,6 4 1,2-4-213,3-1 1,2 0-547,6 0 1,2 0 288,3 0 602,-3 0 0,21-17 0,0-5 0</inkml:trace>
  <inkml:trace contextRef="#ctx0" brushRef="#br0">3728 4730 8016,'-6'-9'1009,"-2"0"0,-3 5-482,3-5 0,-3 4-309,7-3-32,0 5 0,5-8-103,3 7 1,10-2-98,8 2 0,8-2-322,5-3 0,4-1-1857,0 6 2193,6-7 0,-8 5 0,3-1 0,4-3 0,1 0 0</inkml:trace>
  <inkml:trace contextRef="#ctx0" brushRef="#br0">5046 4255 8066,'-5'-8'208,"1"-1"1,-5 4 227,5-3 0,-1 3 0,5-4 0,2 1 0,2-1 223,5 0 0,7 5 1,3-4-1,2 2-647,2 4 1,3-4-90,5 1-537,-3 1 1,4 4 0,-5 0-1667,-1 0 527,0 0 1753,-5 0 0,-37 53 0,-15 12 0</inkml:trace>
  <inkml:trace contextRef="#ctx0" brushRef="#br0">5019 4492 8049,'-13'0'1333,"0"0"-654,6 0-196,1 0 1,7-4-309,4 0-270,8-1 1,7 5 0,7 0 0,1-1 0,1-2 94,2-2 0,18-4 0,8-3 0,4 1 0,0 0 0</inkml:trace>
  <inkml:trace contextRef="#ctx0" brushRef="#br0">6429 4163 7869,'-7'-6'-403,"1"3"149,6-5 741,-6 5 1,6-5 787,0 4 0,6 2-1534,7-2 1,2 3-177,2 1 0,-1-2-336,6-2 0,0 2 376,5-2-411,-1 2 806,0-3 0,42-15 0,-30 7 0,1-1 0</inkml:trace>
  <inkml:trace contextRef="#ctx0" brushRef="#br0">7022 3834 8018,'0'-13'0,"0"-1"245,0 1 0,0 4 47,0 1 389,0 5 1,-2-2-138,-2 10 1,1-1-494,-6 9 0,2-2 1,-3 8-1,2-2-48,3 1 1,-4-1-132,4-4 1,0 1-6,0-1 1,4 0 299,-4 0 25,4 0 0,1-5-149,6-3 0,2-5 0,9-1 0,0-2 0,1-3-23,1-1 1,-5 4 16,4-1 0,1 2-94,-1 2 1,-1 0 96,-4 0 1,0 2-131,1 2 1,-1 5 80,0 8 0,0-1-6,0 6 0,-1 0-12,-3 5 0,1-1-2,-6 0 1,1-4 57,-5 0 0,0-6-2,0 2 1,0-3 35,0-2 0,-6-4-53,-3-1 0,-8-3-211,-5 4 0,1-5-34,-1 5 1,-1-5-64,-8 5 1,5-6-119,-1 1 1,1-2-407,4-2 0,3 0 822,1 0 0,10-18 0,2-4 0</inkml:trace>
  <inkml:trace contextRef="#ctx0" brushRef="#br0">7088 3847 8018,'0'-13'69,"0"-2"-69,0-2 0,0 2-145,0-3 0,1 5 260,4 4 0,2-2 277,6 2 1,5 2-530,-1-2 1,7 6-478,-2-2 0,4 4 614,5 1 0,26 6 0,12 1 0</inkml:trace>
  <inkml:trace contextRef="#ctx0" brushRef="#br0">7641 3649 8018,'0'-13'0,"-1"6"1279,-4 2-267,4-2-78,-5 6-597,6-5 1,0 13 60,0 6 1,0 6-142,0 8 0,4 0-19,1 4 0,3 3-148,-3 5 1,5 2 167,-1 3-250,-3-3 0,4 3 0,-4-7-116,1-2-69,-4-6 1,7 8 0,-5-8 0,-2-4 0,0-6-278,1-4 0,-3-7 91,4 1 128,-4-6 1,-1 1 355,0-8 0,-1-3-129,-4-6 1,-2-1-57,-6 1 0,0-4 73,0-1 0,-1-7 48,1-1 0,4-2-56,1-7 0,5 0-193,-2-5 1,4-5 355,1-3 1,0 2-82,0 2 0,6 3 42,3 2 1,7 5-59,1 3 0,7 5 19,-2 4 0,1 9-39,-1 9 0,3 2-104,-3 2 0,3 2 50,1 2 1,-4 3-35,0 6 0,-6 1-79,2-1 0,-10 0-172,-3 0 1,-4 5 67,-1-1 0,-6 5 147,-2-4 0,-10 5-168,-4-1 0,-7-1 1,-2 1 1,-4-2-87,4 2 1,0 1-100,5-5 0,1 0-868,3-5 1297,-3 0 0,28-17 0,0-5 0</inkml:trace>
  <inkml:trace contextRef="#ctx0" brushRef="#br0">13359 909 7975,'0'-13'-54,"0"-2"0,0-1 0,0-1-174,0 0 1541,0 3 1,1 2-765,4 3 0,-4 14-352,3 8 0,-2 9-230,-2 0 1,0 9 23,0 4 1,0 0-75,0 4 108,0-8 1,0 12-1,0-13-340,0 0 243,0-3 0,0-2 1,0-3-1,0-4 536,0-4-309,0 0 1,0-9-1,0-5 1,0-8 43,0-8 1,0-6-151,0-9 0,0-3-1,0-5 1,0-2-220,0-3 0,1-3 149,4-6 0,-2 1-106,5-1 1,1 0 307,4 0 1,2 5-149,3 0 1,-2 13 28,6 4 1,-5 9-59,5 9 1,-4 5-108,4 4 0,-5 3-72,5 1 0,-4 5-400,4 4 1,-6 7 75,1 2 1,-2 4-369,-2-5 0,-5 7-559,-4-2 1427,-3 3 0,-19 14 0,-10 7 0,-2 3 0,1 1 0</inkml:trace>
  <inkml:trace contextRef="#ctx0" brushRef="#br0">13372 1041 8018,'-9'0'208,"0"0"311,6-6-268,-8 4 1,11-3 267,0 5 0,7-5-422,11 1 1,-1-1-381,9 5 1,-2 0-724,7 0 0,2 0 1006,2 0 0,0 8 0,4 2 0,2 1 0,1 0 0</inkml:trace>
  <inkml:trace contextRef="#ctx0" brushRef="#br0">13886 1067 8018,'6'-7'226,"-5"-1"338,3 4-452,4 3 665,-1-5 0,6 7-590,0 4 1,-1 3 0,-2 10-1,-2 4-237,-2 3 0,-2 3-160,-4 2 1,0 0-300,0 5 375,-6-6 0,3 2 0,-4-8 1,1-2-523,3-2 733,2-8 1,2-12-16,3-12-76,4-12 1,6-9 0,2-5 0,4-2-1,0-2 176,3-1 1,1 0 15,-2 5 1,-3 7 256,-6 5 271,0 7-499,-6 13 1,-2 8 79,-10 12 1,0 8-197,-4 9 1,-3 3 97,3 2 0,-1 1-327,1-5 1,3 0-105,6-5 1,0 1-155,0-1 0,8-6 75,5-2 0,6-5-199,7-4 0,2-3 140,3-6 0,-2-2-129,6-2 1,0-8 508,5-5 0,5-30 0,2-3 0</inkml:trace>
  <inkml:trace contextRef="#ctx0" brushRef="#br0">14663 935 8018,'-6'-7'85,"0"-5"-68,-3 4 1,-1 0 444,6-1 390,-1 7 1,11-4-581,3 6 1,6 0-164,7 0 1,0 0-425,8 0 1,0 0 173,0 0 1,-2 0-1557,3 0 1697,-3 0 0,16 23 0,4 6 0</inkml:trace>
  <inkml:trace contextRef="#ctx0" brushRef="#br0">14676 1159 8018,'-9'-1'-121,"1"-4"-118,5 4 0,-2-5 307,10 6 1,2 0 472,6 0 0,8-4-658,5-1 1,6 1 18,8 4 0,1-4 98,3-1 0,10-12 0,9-5 0,7 0 0,0 0 0</inkml:trace>
  <inkml:trace contextRef="#ctx0" brushRef="#br0">15480 764 8018,'-9'-13'193,"0"0"0,2 4 407,-2 0 255,-3 6 1,7 3-408,-4 9 1,-1 4-121,5 5 0,-1 4 0,3 8 0,-1 6-48,1 2 0,2 1-576,1 1 0,0 4 159,0 0-54,0-6 1,1-2 0,3-5 0,4-3 0,1-5-458,-1-5 531,1-9 91,4-4 1,-4-12 47,0-6 0,-6-6 0,3-9 0,-2-3 0,0-4 139,-1-3 0,3-6-102,-1 0 0,-1-5 101,-4 0 1,4 2-90,1-1 62,-1 6 0,1-4 0,-1 7 47,-1-1 128,4 12 0,-4 5 1,4 13 65,-1 1-260,4 6 0,-4-1 1,5 8-117,-3 5-32,1 2 1,4 7-1,-1 1 43,-3 2 1,1-4-58,-6 5 0,1 0-217,-5 4 1,-6 1-48,-3-1 0,-4 0-131,-5 1 0,2-5-324,-6 0 0,0-5 301,-4 5 0,-3-1-584,2 1 0,-2 3 1050,7-3 0,-26 20 0,-8 6 0</inkml:trace>
  <inkml:trace contextRef="#ctx0" brushRef="#br0">13741 2292 8018,'0'-20'279,"-2"1"1,-1 6 0,-1-1 1192,1 1-135,2 0-1045,-5 0 1,4 7 0,-2 6-1,2 7-125,2 5 1,0 7-96,0 3 1,0 7 35,0 2 0,0 4-215,0-4 0,0 4-240,0-4 1,0 1 29,0-1 222,0-3 0,0-2 0,0-7 1,0-1 116,0-1 1,-1-1 169,-3-7 407,2-3-554,-4-12 1,6-3 0,0-10 0,0-7 0,0-8-243,0-4 1,2-7 207,2-4 0,-1-2-343,6-2 1,0 1-966,4-1 1204,0 0 0,0 4 1,0 5-535,0 9 516,1 5 0,-1 10 1,1 4-89,4 5-254,-3 6 0,4 5 1,-5 1-693,4 3 814,-3 4 1,4 6 560,-6 4 1,-6 26-1,-1 12 1</inkml:trace>
  <inkml:trace contextRef="#ctx0" brushRef="#br0">13833 2332 8019,'-13'-5'537,"0"1"1,1-2 138,3 2 474,3 2-1037,6-4 1,8 6-453,5 0 0,6 0-256,7 0 0,2 0 293,3 0 1,2 0-1334,7 0 1635,-6 0 0,5-2 0,6-1 0,2-1 0,-1 0 0</inkml:trace>
  <inkml:trace contextRef="#ctx0" brushRef="#br0">14215 2398 8019,'-9'1'86,"0"4"383,7 2 748,-10 6-656,10 0-377,-3 0 0,10-1 0,4-2 0,3-2 0,1-2 68,0-4 1,6 0-374,3-2 1,3 0 78,1 0 1,-4-6 0,0-3 0,0-2-105,-1-3 1,2-3 194,-5-1 0,-1-4 121,-3 5 1,-3-1 231,-2 5 1,-2 1 73,-2 4 187,-4-4-574,5 10 0,-10 2 144,-1 9 0,-4 10-230,5 8 1,-5 0-26,5 8 1,0 6-139,4 8 0,0-2 46,0 1 0,0 0-71,0 5 0,0-5 43,0 1 0,4-11 73,0 1 0,1-13 55,-5 1 0,0-10-33,0 1 1,0-8 233,0-1 197,0-6 241,0 3 0,-6-15-326,-3 0 0,-3-5-232,-1 5 0,0 1 17,0 0 1,4-1-705,0-4 1,5 0 346,-5-1 1,6-3-1039,-1-1 0,2-5 246,2 1 1,8-3-49,5-1 0,1-7 1113,8-2 0,14-5 0,12-11 0,2-1 0,-9 9 0,0 0 0,1 0 0,-1 1 0</inkml:trace>
  <inkml:trace contextRef="#ctx0" brushRef="#br0">15005 2253 8019,'2'-12'127,"2"3"0,-1-1 510,6 6-229,0-7 1,5 10-139,4-3 1,-3 2-1283,2 2 0,-1 2 68,2 2 944,-3 3 0,15 24 0,-2 4 0</inkml:trace>
  <inkml:trace contextRef="#ctx0" brushRef="#br0">15005 2516 8201,'-7'-8'764,"3"-1"-457,2 6 0,4-5-604,2 4 103,3 3 1,13-10-1,3 6 1,6-1-1,6-2 194,3 1 0,8-2 0,6-2 0,5-3 0,-1 0 0</inkml:trace>
  <inkml:trace contextRef="#ctx0" brushRef="#br0">15717 2147 8019,'0'-13'705,"0"0"58,-6 6-62,5-5 1,-5 12 0,4 0-368,-2 7 0,2 9-302,-2 2 1,3 7-28,1 1 0,-5 2 0,1 7 0,1 0-126,1-1 0,1 4 241,-3-3 0,2-1-346,-2 1 0,2-7 0,2-2 0,0-5-709,0-2 532,0-11 599,0 4 0,0-18 0,0-5 0,0-8-104,0-8 0,0-8 5,0 0 0,0-9-46,0-4 1,2-4-1,1 0 1,2-1-42,3 0 0,1 1 168,4-1 1,0 8 394,0 5-427,0 6 0,0 14 0,2 2 0,1 5 0,2 4 140,-2 5 1,0 4-167,2 4 1,-4 4-21,4 5 0,-10 0-62,-3 0 1,-4 2-252,-1 2 1,-1 0-46,-4 5 0,-3-1-249,-10 6 1,1-1-470,-10 1 1,4-1 416,-8 0 1,3-4-647,2 0 1205,0-6 0,-30 3 0,-7-6 0</inkml:trace>
  <inkml:trace contextRef="#ctx0" brushRef="#br0">14268 3926 8013,'-5'-15'91,"-1"-1"0,1-1 0,-1 1 0,1 1 1818,0 2-1307,3 0 1,-4 7-322,6 6-239,0 11 1,0 10 0,0 5 0,0 1 0,0 0-133,0 4 0,0-2 75,0 7 1,0-7-122,0 2 1,0-4 64,0 0 0,-1-2 1,-2-3-1,-2-5 39,3-2-14,0-8 357,2-1 0,-4-24 0,-1-9-172,2-13 0,2-2-69,1-7 0,0 0-215,0-9 183,0 4 0,6-13 1,3 5-1,2 5 0,2 6 33,1 7 1,3 5-74,1 4 1,4 10-299,-5 12 0,2 5-95,-1 8 0,-4 5-146,4-1 1,-3 11 30,-2-2 0,-1 9-218,-4 0 0,3 3 110,-7 1 618,0 6 0,-27 37 0,8-27 0,1-1 0</inkml:trace>
  <inkml:trace contextRef="#ctx0" brushRef="#br0">14241 3952 8013,'0'-13'468,"0"0"1,6 1-336,3 3 1,3 2-305,1 3 1,6 2-24,3-2 1,7 2-568,2 2 761,6 0 0,31 18 0,-26-7 0,0 0 0</inkml:trace>
  <inkml:trace contextRef="#ctx0" brushRef="#br0">14834 4018 8013,'0'-13'316,"0"0"1,2 4 33,2 0 0,-1 6 987,6-1-1144,-6 2 1,4 2 0,-4 2-116,1 2 0,2 4 0,-3 6 0,2 2-348,-3 2 1,-2 10-179,-4-2 1,-3 5 98,-6 0 230,-1 2 0,-3 1 1,-1-3-1,2-4 0,2 0 273,0-1 0,1-5-84,0-4 0,4-2 337,0-2-120,7-6 1,-3-1 0,10-6-1,3-1 496,4-4 0,6 2-519,-1-5 1,7 0-894,-2 0 0,2-3-51,3 7 0,-1-5-372,0 5 0,-5-1 394,-3 5 658,2-6 0,-5 5 0,4-5 0</inkml:trace>
  <inkml:trace contextRef="#ctx0" brushRef="#br0">14834 4229 8013,'-13'-6'0,"0"-3"0,0-2 254,0-3 202,5 7 533,2-5-970,6 11 0,11-5-398,2 6 0,13 0-6,0 0 0,10 0 385,-1 0 0,32 0 0,-29 0 0,0 0 0</inkml:trace>
  <inkml:trace contextRef="#ctx0" brushRef="#br0">15453 3847 8013,'-5'-13'352,"3"0"1,-4 4-319,6 0 1,2 6 208,2-1 1,9-2 0,9 1 0,3 2-450,1 2 0,2 1-199,3 0 0,-2 0-1110,6 0 1515,1 0 0,15 0 0,3 0 0</inkml:trace>
  <inkml:trace contextRef="#ctx0" brushRef="#br0">15598 3952 8013,'-8'-1'-970,"-1"-4"1047,6 4-59,-3-5 121,6 6 0,6-1 0,4-2 0,8-2 0,8 1-499,8-2 1,10-1 170,4-6 1,8-1 0,2 0 0,2-2 188,3-2 0,-4-4 0,-2 5 0,-10-4 28,-8 8 0,-11-2 291,-11 11 0,-9 1 84,-8 7 0,-5 4 91,-3 5 1,-4 6 0,5 1 0,-2 1 223,0-4 0,6 2-419,-1-1 1,2 1 56,2-1-143,0-4 0,6 1 0,3-8 117,3-1 1,2-2-1,4-5 1,4-3 176,3-5 1,1-9-111,0-4 0,1-4-153,-1-5 0,-6-2-1,-2-7 1,-9 0-121,-5 1 0,-2-1 114,-2 1 1,-6 7-97,-3 5 0,-4 4-173,-5 10 0,-2-2-402,-7 11 1,5-1-239,1 5 0,-3 8-795,-7 5 0,6 6 360,-5 7 1,11 6 1106,-3 4 0,17 6 0,5 6 0,1 5 0,0 0 0</inkml:trace>
  <inkml:trace contextRef="#ctx0" brushRef="#br0">5098 7259 7938,'0'-9'-344,"0"0"0,0-1 983,0-1 0,2-3-55,2 1 0,-2 0-66,2 0-284,-2 5 0,2 1-94,0 3 0,5 4 1,-3 0 20,1 7 1,-4 8-64,2 7 0,-4 7-164,-1 15 1,0 3 32,0 5 1,0 6-1,0-1 1,0-2-86,0-1 0,0-2 120,0-4 1,0-6 56,0-11 1,0-2-46,0-11 1,2-8 71,2-10 1,-3-3 274,4-10-371,-4 3 0,-1-15 1,0 3-1,0-3 0,0-3-133,0-2 0,0 0 130,0-5 0,0 0-114,0-4 0,0-1 0,0 0 0,0-1-20,0-2 1,2 2 28,2-3 0,3 3 45,7 1 0,-1 5 77,0 0 0,0 11 149,0 3 1,5 6-267,-1 6 0,3 3 59,-3 6 0,-2 0-469,2 0 1,-2 6-6,-2 3 0,0 3-174,0 1 1,-1 1 701,-3 4 0,-27 43 0,4-22 0,-1 0 0</inkml:trace>
  <inkml:trace contextRef="#ctx0" brushRef="#br0">5191 7523 8001,'-14'0'0,"1"0"1000,6 0-597,1 0 1,8 0-195,2 0 1,9 0-228,9 0 0,4 0-346,5 0 0,-2 0 263,7 0 101,-1 0 0,0-5 0,4-2 0,3-1 0,0 1 0</inkml:trace>
  <inkml:trace contextRef="#ctx0" brushRef="#br0">5678 7865 8063,'0'-26'1,"0"5"0,0 2 0,2 2-407,2-1 609,-3 0 0,16 5 0,-4 2 1,1 0-1,2 4 0,1 1 0,0 3 562,-1 2 1,3 2-333,-1 4-254,-6 8 1,-2 3 0,-6 6-361,-1 1 0,-1 2 1,-2 2-1,0 0-68,0 4 1,-6-3 63,-3 3 1,-1-9-74,1-5 1,-1 2 147,5-1 313,1-7 0,5-12-114,4-12 1,6-6-1,8-9 1,0-3-32,1-4 0,1-3-3,-3-1 0,0 0 77,-5 4 0,-2 3 88,-2 6 441,-3 5 137,-6 8-599,0 7 0,-6 15 0,-3 7 202,-2 9-206,-2 10 1,5-3 0,4 5 268,2-2-544,2-6 0,0 4 0,2-7 2,2 0 1,5-1-274,9-3 1,2-4-444,6-10 1,2-2 371,3-6 1,-2-1-1783,6-4 2204,-5-2 0,-3-21 0,1-10 0,0-1 0,0-1 0</inkml:trace>
  <inkml:trace contextRef="#ctx0" brushRef="#br0">5177 10039 7915,'0'-13'47,"0"-1"1,0 1 439,0 0-216,0 0 0,0 0 1,0 0-1,2-1 0,1 1 1427,1 0-1528,1 6 0,-1 4 28,0 12 1,1 5 77,-5 13-137,0 5 1,0 6 0,0 7-84,0 2 0,4-3 0,1 4 0,-2 2-120,-2 1 1,-1-4-403,0-3 1,0-4 132,0-5 0,0 1-611,0-5 96,0-6 770,0-12 0,0-14 88,0-13 0,4-6 41,1-11-110,-1 3 0,-4-14 0,0 2 103,0-1 15,6-5 1,-4 0 0,2-5 241,-3-2-262,-1 9 0,0-11 1,0 11 390,0 1-327,0 2 1,0 9 0,2 6 27,2 7 0,4 6-99,5 4 1,0 3 61,0 6 1,6 1-521,3 4 0,-1 4-75,0 8 1,-4-1-287,0 6 0,-2-1 264,-2 1 523,-6 8 0,-20 8 0,-9 5 0,-3 10 0,-1-1 0</inkml:trace>
  <inkml:trace contextRef="#ctx0" brushRef="#br0">5204 10408 7979,'-9'-2'0,"0"-2"345,6 2-142,-3-3 1,9 0 141,6 1 0,3-1-329,14 5 0,-1-1-209,10-4 0,0 4-111,5-3 0,-1-2-961,1 1 1265,-1 1 0,24-8 0,6-2 0</inkml:trace>
  <inkml:trace contextRef="#ctx0" brushRef="#br0">5718 10355 7979,'-2'9'-289,"-2"0"1,2-5 1011,-2 5 0,-2-5-258,2 5 1,-1 0 47,5 4-383,0 0 1,0 0-58,0 0-17,0 1 1,6-3-174,3-2 1,3-3 64,1-6 1,4 0-152,1 0 1,5-2-10,-1-2 0,-1-5 41,1-8 1,-6 2 371,1-3 0,1-1 13,-5 2 0,3-2 27,-7 1 0,-3 8 325,-2-3 524,-2 3-814,-2 2 0,0 5-129,0 12 0,-5 1-121,1 12 1,-2 5 94,2 3 0,2 9-232,-2 0 0,2 2 7,2 7 1,0 1 18,0 3 0,0 1-47,0 0 0,2-6-63,2-4 0,-1-2 117,6-1 1,-6-11 27,1-2 0,-2-10 39,-2 1 1,0-8-62,0-1 158,0-6 1,0 1-44,0-8 0,0 1 134,0-6 0,-6-1-97,-3-8 0,2 2 93,-2-6 0,2 0-8,-2-4 0,-1-5 170,5 0 0,1 1-301,4 3 0,4 1 98,1 0 0,9-1 17,-1 1 0,7 5-6,1 4 0,3 2-2760,11 2 2617,0 6 0,13 13 0,8 5 0,4 4 0,0 0 0</inkml:trace>
  <inkml:trace contextRef="#ctx0" brushRef="#br0">5507 13056 7944,'0'-13'-165,"0"-1"0,0 1 0,-2 0 0,-1 0 1885,-1 0-853,0 5 0,4 4-601,0 8-143,-6 10 1,4 6 0,-4 6-26,1 1 1,2 3 0,-5 3 0,3-1-48,2 0 0,-3 3-184,1-4 1,1-5 89,4-4 0,-4-4 407,-1 4 38,1-6-294,4-3 54,0-19 0,1-8 0,2-14 0,3-3 0,0-6 55,0-5 1,4 1-264,-1-3 1,-2-1 1,2 1 121,0 0 1,-1 10 0,0 5 67,-2 5 0,4 7-127,-1 8 0,2 12-133,3 15 0,-6 4-11,1 13 0,0 0 114,4 4 1,-4-4-268,0 1 0,-2-6 9,2 5 0,2-4-12,-2 4 1,-1-11 210,0-2 1,0-6-3,0-3 1,4-6 71,-3-2 0,3-4 171,1-1 1,0-10 138,0-3 1,0-14-96,1 1 1,-1-9-63,0 0 1,1-3-106,4-2 1,-8 1 7,3-1 1,-4 7 58,0 2 1,1 9-23,-5 4 1,-1 8-73,-4 1 0,0 8-8,0 1 1,0 11-127,0 11 0,0 3 100,0 2 0,0 5-320,0 3 0,2 2 40,2-2 0,-1 3-88,6-3 1,-1 2-139,6-2 0,3-3-291,1-6 0,5-1 276,-1-3 0,-1-3-24,1-6 1,4-1 558,5-3 0,11-15 0,-1-9 0</inkml:trace>
  <inkml:trace contextRef="#ctx0" brushRef="#br0">6390 13266 7944,'0'-13'654,"0"0"-315,0 0 1,0-5 82,0 1 0,1 4-27,3 4 1,-1 6 196,6-1 0,0 2-281,4 2 0,0 2-199,0 2 0,-4 3-280,0 6 0,0 2 180,4 3 1,-6-2-126,-2 6 1,-4-5-1,-1 5 0,-1 0-94,-4 5 0,-2-3 147,-6-2 0,0 2 152,-1-7 1,6 1 10,-1-5 0,0 0 600,-4 0-561,6 1 1,-4-6-9,7 1 0,1-6-165,7 2 0,4-4-75,5-1 1,2 0-395,2 0 1,4-1-12,5-4 0,-4 4-466,0-4 0,-2-1 249,2 2 0,-3 0 728,-6 4 0,-11-12 0,-4-3 0</inkml:trace>
  <inkml:trace contextRef="#ctx0" brushRef="#br0">6403 13425 7944,'-8'-14'78,"3"1"72,5 0 1,5 1 271,4 4 0,9-3-310,4 7 0,7-5-155,2 5 1,7-2 42,1 2 0,24-4 0,-25 2 0,-1-1 0</inkml:trace>
  <inkml:trace contextRef="#ctx0" brushRef="#br0">8708 5480 8012,'0'-13'3,"0"-1"1,0-2-1,0-2-662,0 2 616,0 7 1,0-3 0,0 4 614,0-4-335,0 5 15,0 1-145,0 6 198,0 0 1,0 6-221,0 2 1,0 4-2,0 1 1,5 0-176,-1 1 1,2 5 0,-3 1 0,1 4 42,-1 2 1,0-3 147,1 8 1,-2 3-73,2 1 1,2 4 0,-1 5 0,-1 5 26,2 2 0,-3 3-9,5 3 1,-3 3-22,4 6 0,-5 0 0,3-2 0,-1 1 62,-3 1 1,3-5-251,-2 5 0,2 0 300,-1-5-117,-4-2 0,6 8 1,-4-4-1,2-1 1,-2-1 33,-2-1 0,4 3 1,-1 7 0,0-2-276,-4 2 1,0-3 249,0-1 0,0 6-53,0 2 1,2-2-1,2-2 0,-2 4-59,0-37 0,0 0 1,-1 38-708,0-35 1,-2-1 779,1 31 1,1-30-1,0-1 1,2 30-26,1 1 1,-1-31 0,0 0-32,0 1 1,-2-1 0,1 36 29,0-36 1,0 1 47,2-2 0,0 0 1,-3 1-1,-1 1 1,2 0-1,1 0-14,-3 2 1,1 0 0,1-4 0,0 0 9,0 1 0,1 1 0,0-2 1,0 0 70,-1 1 1,0 1-49,-1 2 0,-1 1 0,4-1 0,0 1 0,-3 1 0,1 0-21,0-2 1,0-1 0,1 0 0,0 0-25,-1 1 1,0 0-1,0-2 1,-1 2-29,4 1 0,-1 1 46,-2 0 0,-1 0 0,3 0 0,-1-1 0,-1-1 1,-1 0-3,1 1 0,1-1 1,-1 1-1,0 1 17,-2 2 0,0 0 0,0 0 0,1-1-627,2-1 0,-1 0 627,-1 1 1,-1 0-1,3-4 1,0 0 0,-2 3-1,-2 0 1,1 1 1,0-1-1,1-1 1,0-1-11,1 0 0,0 0 0,-1 0 1,1 1 24,2-2 1,1 1-32,-4 3 0,1-1 0,3-1 1,1-1-1,-2 2 0,0 0 31,-1-2 0,1 0 0,2-1 1,0 0-1,-2 0 0,1 1 0,0-1 1,1 0-17,1 3 1,-1 0-44,1-3 1,0 0 0,-1 1 0,1 1 0,-1-3 0,1 0-22,0 2 1,-1 0-1,1 0 1,-1 2 51,1 2 1,-1 0 0,-1 0 0,-1-1 44,1-1 0,-1 0-63,0 1 1,1 1 0,-1-4-1,1 0 1,-2 4 0,1-1-33,-1 1 1,0 0-1,1-3 1,1-1 62,-3 4 0,0 1 0,2-6 1,1 1 2,-3 0 0,0-1 0,3 2 0,0 1 15,0 0 1,-1 0 0,1-2 0,0 0 8,0 0 1,-1 0-1,2-4 1,0 0 18,-2-1 0,1 1 0,0-1 0,1 2-46,1 3 1,0-1 0,-1-3 0,1 0 19,0 2 0,-1-1 0,-1-1 0,-1-1 36,0 0 0,0 1 0,1 1 0,-1-1 99,3 0 0,-1-1 1,6 35 358,-3-2 1,3-9-471,-4-3 1,4-3-21,1 2 0,-5-8 76,-4-1 0,-1-10-120,1-3 1,-2-10 813,2 1 0,-2-13-1584,-2 1 588,0-10-403,0 2 1,-5-12 251,1-3 1,-6-4-1163,1-5 1495,3-2 0,-2-13 0,-2-7 0,3-3 0,0 1 0</inkml:trace>
  <inkml:trace contextRef="#ctx0" brushRef="#br0">5322 6534 8016,'0'-13'-1337,"0"0"1362,0 6 1,2 1 0,2 4 0,5 0 28,3-3 1,2 1 17,4 4 0,2 0 0,8 0 0,3 0 97,4 0 1,8-5-82,1 1-78,5 0-69,4 4 1,1-2 79,3-2 1,2 2 0,-1-2 0,2 2-10,3 2 1,2-4-33,1 0 0,-5-1-227,1 5 0,3 0 261,6 0 0,-1-4 1,-3-1-1,2 3 13,1 0 0,2-2-10,-2-1 1,2 1-22,3 4 0,-2-5 0,-4 1 1,4 0-5,-34 1 1,-1 0-1,34 1-1,-32 0 0,-1 0 1,-1-1-1,0 0-2,2 1 0,-1 0 1,2-3-1,0 1 1,2 1-1,-1 2 1,2-2-1,0 1 6,-1-1 1,-1 0 0,-1 3 0,0-1 3,-1-1 0,-1-1 0,1 1 0,1-1-1,0 0 1,1 1 0,-2-1-1,0 0 7,2 1 1,0 0 0,-2 1-1,0 1 1,0-3 1,-1 1 0,2 1 0,-1-1 5,2 0 1,-1 0-1,-2 1 1,-1 0 2,1-1 1,1 0-1,0-1 1,0 0-8,2 1 0,0 0 1,2-3-1,1 1-187,-1 2 1,0 0 0,0-3 0,1 1 173,-1 2 0,0-1 0,1-1 0,1-2 13,-3 1 0,1 1-2,1 2 0,1-2 1,2-1-1,-1-1 1,0 2-1,0 0 21,-2 1 0,1-1 0,-2-1 0,1 0-2,1 3 0,0-1 0,-1-1 1,-1 0-2,3 2 1,-1-1 0,-4-1-1,-1 0 4,3 1 0,0 1 1,-1-2-1,0-1-32,-1 3 0,0 0 15,2 0 1,1 0-1,-2-1 1,-1 1 0,3-1-1,-1 0 12,0 0 0,0-1 1,-2 2-1,0 0-24,1-3 0,1 1 0,1 2 1,0-1-11,3-1 1,0 0 0,-1 1-1,0 1 6,1-2 1,1-1-1,-2 3 1,-1 0-16,0-2 1,0-1 18,0 4 0,1-1 0,0-3 0,1 0 0,-2 2 0,0 0-12,-3-1 1,0 1 10,1 2 0,0-1 1,-1-3-1,1 0 1,2 2-1,0 0 1,0-1 0,0 1 0,0 1 0,0 1-2,0-1 1,0-1 0,1 0 0,-1 0 2,0 1 0,0 0-1,0 0 0,0 0 0,2-1 1,-1 1-1,0 0 0,0 0 0,-2 1 0,1-1 5,-2-2 0,1 1 0,-1 2 0,0 0 0,0-2 0,1 0 6,2 0 1,0 0-1,-3 3 1,0-1 0,2-1 1,0 0 0,-4 1 0,-1 0 38,1 1 1,0 0-48,1-3 1,0 0 0,2 2 0,-1 1 0,3-2 0,0-1 1,-1 2 1,-1 1-8,-3 0 1,-1 0-1,5-2 1,-1 0-1,-1-1 1,0 1-11,1 1 0,1-1 1,0 1-1,0 1 4,0 0 1,0 0 0,0 0-1,0 0-17,0 0 0,0 0 23,1-3 1,-1 0-1,0 2 1,0 0 0,-1-1-1,1 0-10,-2 1 0,0 1 31,1 0 1,0 0-1,-2-2 1,-1-1-1,3 1 1,1 0-6,0 0 1,0 1 0,-3 0-1,-1 0-9,4 1 0,0 0 1,-2 0-1,0 0 7,0 1 0,0-2-11,1-1 1,1-1 0,-2 2 0,1 0 0,2-1 0,0 0-2,-2 1 1,0 0 0,0 1-1,0-1-4,1-1 0,0-1 0,1 3 1,0-1 3,1-1 0,0 0 0,-3 1 1,0 0-4,1 1 1,0 0-1,-2-2 1,1 0 23,1-1 1,0 1-23,0 0 1,0 0-1,2 2 1,0 0 0,-1 0-1,-1 0 8,0 0 1,-1 0-8,0 0 1,-1 0 0,0 0 0,0 0 0,0 0 0,0 0 0,1 0 0,-1 0 0,1-1 0,0 0-1,-2-1 1,1 0-1,2 1 1,-1 1-3,-1-3 1,0 1 0,2 1-1,2-1 7,2 0 1,1 0 0,-5 1 0,0 0-823,4-1 0,1 0 821,-5 1 0,0 1 0,4-1 0,0 2 0,-2-1 0,0 0 5,3 0 1,-1 0-4,-1-3 1,0 0 0,1 2 0,-2 0 0,-1-1 0,-1 0 8,0 1 1,0 0 0,1 1 0,0 0-111,1 0 1,0 0 0,-4 0 0,0 0 96,0 0 1,0 0 0,-1 0 0,0 0-2,-1 0 0,0 0 1,2 0-1,1 0 7,-1 0 0,0 0-10,-2 0 0,1 0 0,2 0 0,0 0 1,-1 0-1,0 0 4,1 0 0,1 0 0,1 0 0,0 0 0,1 0 1,0 0-1,-3 0 1,0 0 32,1 0 0,0 0 0,-2 0 0,0 0-9,-1 1 0,1-2 0,4-1 0,0 0 31,-2 0 1,0 0-50,-1-1 1,-1 1 0,1 1 0,-1 1 0,-1-2-1,-1 1 24,2-1 0,-1-1-19,-2-2 0,0 0 0,3 4 0,-1 1 0,-3-3 0,0 0 41,33-3 0,-4 3-18,-4-6 0,3 5 15,2-5-27,-9 6 1,4-7 0,-12 4 47,-1-1-46,-5 4 0,3-7 0,-6 4 294,-2-2 1,-5 4-302,-2-5 0,-7 2 1734,-2-2-1716,0-3 0,-12 10 757,-1-7-731,-6 6 180,-7-3-523,0 0 0,-1 5-266,-4-4 1,-2 4 114,-6 1 0,-6 0-183,-3 0 1,-5 0 613,-3 0 0,-15-5 0,-8-2 0,-7 0 0,0-1 0</inkml:trace>
  <inkml:trace contextRef="#ctx0" brushRef="#br0">10948 5428 8001,'1'-8'-39,"4"4"1,-4 1 483,4-1 1,-3 2 191,3-2-154,-4 2-337,5 2 0,-4 0 301,2 0-203,-3 0-343,5 0 121,-6 0 1,0-5 34,0-4 0,-6 3-19,-2 2 1,-5-2-10,-5 1 1,2 2 0,-6 6 0,-2 5 52,0 3 1,-4 1-21,-3 10 1,3 1-40,-3 8 1,5-2 2,4 7 1,0-7-1,8 2 1,3-4 7,4 0 1,4-1 8,7 0 0,10-5 17,8-3 141,3-10 0,7-2 0,4-6-88,7 0 0,-1 0 1,5-1-1,-2-4-182,-2-3 1,-4-4 90,-3-1 0,-4-5-290,-6 1-312,-5-1-359,-8 5 357,-7 0 0,-9 5-1193,-6 4 1775,0 8 0,-45 21 0,-3 10 0</inkml:trace>
  <inkml:trace contextRef="#ctx0" brushRef="#br0">14729 4874 8033,'0'-13'-350,"0"5"1,0-1-1038,0-2 2098,6 6 0,-5-3-49,4 4-605,-4 2 117,-1-3 1,0 6 96,0 3-189,0 4 1,0 6 0,0 4-1,0 2 1,0 4 93,0 2 1,-4-2-106,-1 6 0,-1 4 19,2 1-47,3 3 1,-7 8-1,5 2 1,-1 3-1,1 3 28,1 3 0,-2 1-1,0 7 0,-1-3 7,5 4 1,2 0-1,1-5 1,3 5-47,1 4 0,-4-2-261,1 2 0,-2-3 263,-2-1 0,0 6-35,0 2 1,-2-2-158,-2-2 0,1-1 48,-6 1 0,0 1 79,3-32 0,-1 1 0,-5 30-75,8-33 0,0 1 0,-8 35 83,3-3 0,6-31 0,0 0 5,1 0 0,0 1 0,-1-3 0,0 0 4,1 3 0,0-1 0,-1 0 0,0-1 2,0 1 0,1 1 0,2 0 1,-1 0 15,-1 2 1,0 0 0,-1-4 0,0 0 60,0 1 0,1 1 0,-2 31-27,4 4 1,0-3-34,0-33 1,0 1 0,0-2 0,0 0 16,0 4 0,0-1 0,-2 0 0,0-1-37,-1-1 1,1 1 0,0 0-1,0 1-1,1 0 1,2 1 0,-1-2-1,0 0-2,0 2 1,0 0 0,0-2 0,0 0-6,0 0 0,0-1 0,0 4 1,0-1 48,-1 2 0,2 0 1,1-1-1,0-1 70,0 0 1,1 0 0,-1-2-1,0 0-119,-2 0 0,0-1 0,2 1 0,0-1 34,0 1 0,1-1 0,0 0 0,0 0-10,-1-2 0,0 0 0,-1 3 0,-1-1 5,3 1 0,-1 0 0,-1-1 0,-1 2 3,0 3 0,0 0 1,1-3-1,0 0 16,1 1 1,0-1 0,-1 0 0,0-1-4,1-1 1,0 1-1,-1 0 1,-1 0-29,0 2 1,0 0-1,2-4 1,1 0 3,-1 1 1,0 1 0,1-2 0,-1 0 41,-2 1 0,0 1 1,2 0-1,0 1-30,0 1 0,0-1 0,1-3 0,-1-1-146,-2 37 0,1 0 160,4-4 0,-5-32 0,1 0-8,1-1 0,1 1 0,-2 0 0,-1 1 57,0 1 0,0-1 0,0 36 227,0-1 1,0 1-224,0-35 0,0-1 0,0 36 13,0 0 1,1-11-144,4 2 0,-2-2 143,6 6 1,-5-7-80,5 3 1,-5-9 12,5 0 1,-5 2-151,5-2 1,-6 0 190,1-4 0,2 0 6,-1-1 0,0 1-2,0 0 1,-4-6-2,4-4 0,-2-2-155,1-1 1,-2-6 130,2-4 1,-3-6-219,-1-2 1,5-6 74,-1 1 1,2-2 224,-2-2 0,-2 0-170,2 1 1,-2-1 115,-2 0 1,0 0-234,0 0 1,0 0-179,0 1 0,0-6-928,0 1 472,0-6 405,0 3 1,1-8 390,4-2 0,2-33 0,6-12 0</inkml:trace>
  <inkml:trace contextRef="#ctx0" brushRef="#br0">17285 5191 8098,'-2'-14'-113,"-1"1"0,-3-1 1,-1-2-1,-2-2 364,2 2 1,-5 1 0,3 2 0,-2 0 332,-2 0 0,-5 1-263,0 3-212,1 3 1,2 6 0,-2 2 326,-5 2-393,3 4 1,-2 6 0,5 2 19,-1 2-33,-7 5 1,9-2 0,-1 5-78,6 0 1,0 1 0,6-1-1,1 1-138,1-1 0,2-6 43,0-2 1,6 0 35,3-5 0,2 1 90,3-9 1,5-1-21,3-4 33,3 0 1,1-7 0,0-5 13,1-4 46,-1-7 1,0-2-1,-1-8 48,-3 0-83,3-8 0,-5-6 1,5-7 41,-3-3 119,-3-3 1,-5-2-1,-3 2 83,-2 2-85,-3 6 0,-6 14 0,-2 12 416,-2 7 0,1 10-210,-6 5 1,2 5-363,-2 8 0,-3 7 33,4 15 0,-8 3-60,-2 5 1,2 5 37,7 0 1,-1 6-213,6-2 0,-1-1 19,5 1 0,0-1-127,0 1 1,2-2-359,2-7 1,5 1 262,8-1 1,-1-7-496,6-5 1,0-7-2,5-7 875,-1-5 0,36-20 0,8-10 0</inkml:trace>
  <inkml:trace contextRef="#ctx0" brushRef="#br0">19379 4677 8056,'0'-13'-366,"0"0"1,0-1 740,0 1-77,0 6 0,0-5 1,2 5-1,1-2 458,1 0-588,1 6-295,-5-3 125,0 6 1,1 5 184,3-1-128,-2 7 0,4-3 0,-5 8 0,2 3 1,1 2 94,-1 2 1,-1 2-56,-2 2 0,0 5-14,0 3 0,0 3 0,1 3 1,2 1 82,2 2 1,-1 10-193,-4-1 1,2 9-1193,2-1 1225,-3 4 1,7 0 0,-5 1-31,1 0 1,0 6-1,-4 1 1,0 2-356,0-1 1,0-3 346,0 3 0,0-34 0,0 1 65,0 3 1,0 0-1,0-1 1,0 0 83,0 1 1,0 0 0,0-3 0,0 0-161,0 0 0,0 1 1,0 1-1,0 1 63,0 0 0,0-1 1,0-1-1,0 0-91,0-3 1,0 1 0,0 0 0,0 0 79,0 0 0,0-1 0,0 2 0,0 0 20,0 5 1,0 1 0,0-5 0,0-1-38,0 3 0,0 0 0,0-3 0,0 0-2,0-2 0,0 1 1,0 0-1,0 0-18,0 2 0,0 0 1,1-2-1,0 0-2,1 2 0,0 0 1,-1-2-1,0 0 27,1 0 0,0-1 0,1 2 0,0-1 5,-1 2 1,0-1 0,1-2 0,-1-2-14,-2 3 1,0 0 0,2-2 0,0 0 10,0 1 1,1 1 0,-1 0-1,0 0 1,-2 2 0,0 0 1,0-4-1,0 0 28,0 1 1,0 1 0,0 32 17,0 2 0,2-37 0,0 1-26,0 1 0,1 1 0,0-1 1,0-1 10,-1 0 0,0-1 1,1 36-20,6-2 0,-5-3 9,0-30 1,1-1 0,-1 32-149,5 1 1,-2-3 83,2-1 1,1 2 37,-5 2 0,4-3 50,-5 3 1,2 2 130,-2-2 1,-2 2-168,2-2 1,2-2 10,-2 2 0,5-3 14,-5-1 1,7 0 29,-3 0 1,0-2-324,1-2 0,-1 2 229,6-2 0,-6-1-16,1 5 0,-6-9 1,1 5 0,-1-1 2,2 1 0,-4-1 79,4 5 0,-4-7 97,-1 6 1,0-6-110,0 2 0,0 1 0,0 4 0,4-5-30,1 1 1,1-5 32,-2 4 1,-2 2-6,2 8 1,-1-9 33,1 4 1,-2-3 0,2 3 1,-1-4-82,1-1 1,-2-10 9,2 2 0,2-9 54,-1 0 0,0-3-17,0-2 0,-4-3 612,4-1 1,-4-6-626,-1 2 0,2-8 325,2-1 1,-3-1-398,4 1 0,-4-3 111,-1-6 1,0-5-282,0 1-200,0 0-851,0-2 417,0-1-382,0-6 1248,0-6 0,12-30 0,3-14 0</inkml:trace>
  <inkml:trace contextRef="#ctx0" brushRef="#br0">22027 4730 8058,'2'-18'-137,"1"-1"0,3-2 1,1 0-1,2 0 376,-2 3 0,5-1 0,-5 2 0,2-1 206,0-1 0,-6 5-130,1-4-183,-3 3 0,-1 2 0,0 0 261,0 0-387,-5 0 209,-3 5-354,-5 3 128,0 5 40,0 0 1,0 1-1,-1 5 1,1 6 174,0 4 0,0 3-72,0-2 0,0 4 141,-1 5-161,7 0 0,-3 5 1,4 1 204,-1 2-201,4 1 1,-3 5 0,6-1 257,0 1-283,0 5 1,6 2 0,2 4 180,4-2-238,7 2 1,-4-6 0,4 5 223,0-2-332,-10-5 1,8-4 0,-9-8-214,-1-3 235,-1-2 0,-6-5 1,0-4 46,0-2 0,-2-6-127,-2-1 34,-3-5 0,-7 5-150,1-4 0,0-3-152,0 4 1,-5-4 39,1-1 0,-1 0-116,5 0 0,0-1-249,0-4 0,-1-2 230,1-6 1,0 0-371,0 0 865,6-6 0,-5-31 0,5-13 0</inkml:trace>
  <inkml:trace contextRef="#ctx0" brushRef="#br0">21817 5138 8073,'0'-13'0,"0"0"0,0-1 283,0 1 0,5 0 150,4 0 1,9 1 274,4 3 0,4-1-678,5 6 1,-2-1-659,6 5 0,-4 0 628,4 0 0,30-5 0,-27 1 0,0 0 0</inkml:trace>
  <inkml:trace contextRef="#ctx0" brushRef="#br0">711 7667 8073,'-7'-1'-786,"1"-2"116,0-1 0,3-1 685,-5 5 1,3-4 34,-4-1-29,7 1-41,-10 4 1,10-1 39,-2-4-241,3 4 221,-5-5 0,-7 6 0,-8 0 0</inkml:trace>
  <inkml:trace contextRef="#ctx0" brushRef="#br0">527 7628 6159,'-7'0'270,"1"0"0,4 0-206,-2 0 42,2 0-32,-3 0 53,5 0 19,-6 0-38,4-6 0,-5 5 13,3-4 0,1 4 6,-6 1-5,6 0-41,-3 0 1,2-2-1,-2-1 273,-1-1-236,-2 0 1,0 4 6,0 0-33,6 0 0,-8 0 137,2 0-134,3 0 39,-6 0-73,11 0 1,-7 0 60,4 0 10,3 0 22,-5 0-73,6 0 0,-2 0-29,-2 0 86,2 0-115,-3 0-52,5 0-51,0 0 143,5 0-12,3 0 0,5 0-31,0 0 0,2 0 50,2 0 0,-1 0-48,6 0 0,2 0-3,6 0 0,0-5-13,5 1 0,4-2-11,5 2 0,6 1-6,-2-6 0,2 6-6,-2-2 1,4 0 2,-4 0 1,3-4 12,2 5 1,-2 0-32,-3 4 0,4-5 10,-4 1 1,0 0-2,5 4 1,-9 0 8,4 0 0,-5 0-2,-4 0 0,5 0-7,0 0 1,0 0-2,-5 0 1,-3-2 14,-1-2 1,-5 2-8,6-2 1,-7 2 34,2 2 0,-4 0-30,0 0 1,-1-4 31,0 0 0,-4-1-10,0 5 0,-4-4 1,4-1 1,-6 1 36,2 4 0,-4 0 63,-1 0-50,-5-6-23,3 5-8,-9-5-127,4 6-21,-6 0-2895,0 0 2212,0 6 439,-6-5 0,3 9 361,-6-5 0,6 5 0,-3-9 0,6 5 0</inkml:trace>
  <inkml:trace contextRef="#ctx0" brushRef="#br0">2147 7496 8881,'0'-7'1474,"0"-5"-1126,6 11 30,-4-11-227,4 10 133,-6-9-309,0 9 53,0-4 1,1 6-57,3 0 1,-2-1 129,2-3-46,-2 2 14,-2-4 105,0 6-19,0 0 0,1 5 2,4-1-72,-4 6 0,5-2-22,-6 5 1,1 0 30,4 0-44,-4 0 1,5 1 0,-6 0 90,0 4-113,6-4 0,-5 11 0,5-3 79,0 3-46,-4 1 1,3 1 0,-5 1 102,0 2-112,6-2 1,-4 10 0,4-4 100,-1 0-128,-3 4 1,5-9-1,-4 6 22,2 2 0,0-4-24,0 2 0,-4-4-82,4 4 0,-4-5 98,-1 0 0,0 2-21,0-1 1,5 0 18,-1-5 1,0-2-2,-4 2 0,0-2 9,0 6 1,0-3 6,0-5 1,0 4 15,0 0 0,0-4 9,0 5 0,0-4-13,0 3 0,0 1-12,0-1 1,0 0-18,0 1 0,0-1-4,0 0 0,0-4-3,0 0 0,0-1-9,0 1 1,0 1-9,0-5 0,0 1 61,0-2 1,0-6 82,0 2-455,0-3 225,0-3-636,0 5 23,0-10 20,0 3-328,0-10 64,0 3 1,-1-8 160,-4 5 770,4 1 0,-11-14 0,5-3 0</inkml:trace>
  <inkml:trace contextRef="#ctx0" brushRef="#br0">435 9248 5962,'-8'6'5,"1"-4"0,3 2 107,-4-2 0,0-2 0,0 1 206,2 3-202,2-2 1,-2 4 233,-3-6-200,4 0 77,-7 0-129,5 0 0,-2 1 1,0 2 104,-1 1 0,2 1-73,0-5 1,3 0 76,-4 0-94,7 0 0,-6 0 1,4 0 320,-5 0-81,3 0-111,0 6-1,0-5-12,5 5-2,-5-6-8,0 0-2,5 0-237,-5 0 138,6 0-243,0 0 1,6 0 169,3 0 1,-2 0 70,2 0 0,-1 0-72,6 0 1,3 0 54,1 0 0,5-1-65,-1-4 0,5 4 1,3-4 0,0 2-39,5-1 0,0 1-15,4-6 1,1 5 24,-1-5 1,1 6-11,-1-1 1,-3-2-63,-1 2 1,-5-5 69,6 4 1,-7 1-37,2 4 1,-4-4 25,0-1 0,-1 1-49,0 4 1,1 0 40,-1 0 1,-4-5-3,0 1 0,-4 0 6,4 4 0,-5 0-2,5 0 0,-4-5-2,4 1 0,0-1-4,4 5 0,-1-4 43,-3 0 1,3-2-18,-3 1 0,4 4 8,5-3 0,-4-2-9,4 1 1,-1-1-1,0 2 0,0 1 13,5-6 1,-6 6 1,2-1 0,-4-2 20,0 2 1,-1-2-34,1 2 1,-1 2-13,0-2 0,-1 2 14,-3 2 1,3-4-1,-3-1 1,1 1 31,-1 4 1,3 0 2,-3 0 0,3-4 20,1-1 0,-4 1 10,0 4 1,-1 0 70,1 0 0,1-4-97,-5-1 1,4 1-44,-5 4 0,1-2-7,-5-2 0,0 2-9,0-2 0,-4 3 6,0 1 0,-5 0-30,5 0-46,-6 0 0,7-2-431,-5-2-591,-1 2 419,-4-4-874,0 6 1307,0 0 0,-29-46 1,-8-13-1</inkml:trace>
  <inkml:trace contextRef="#ctx0" brushRef="#br0">105 7602 8089,'-13'0'-1144,"4"0"1931,1 0-380,5 0 1,-2 0 0,11 0 133,7 0 0,2 0-555,7 0 1,4 0 41,5 0 165,6 0-193,2 0 0,25-12 0,13-6 0,-21 6 0,1 0 0,-1 0 0</inkml:trace>
  <inkml:trace contextRef="#ctx0" brushRef="#br0">2279 7523 6481,'-9'0'1469,"1"0"-1115,5 0-162,-3 0 126,6 0 200,0 0-416,6 0 1,1 0-57,6 0 1,6-2 2,3-2 0,4 2 58,5-2-99,3-4 0,5 6 0,1-6 1,1 1-1,3 0 47,4-4 0,-2 4-99,-3-2 0,-3 5-67,-5-5 1,-3 6 0,-7-1-1,-3 2-462,-4 2 2,-10 0 291,-2 0 272,-6 0 0,-6 0 0,-2 0 1,-4 0-128,-1 0 1,0-4 169,-1 0 0,1-2 0,2 1 0,0-2 326,3 0-112,-1-5 1,-4 5 22,-1-7 0,7 6 139,3-1 202,-4 6-437,7-9 144,-5 11-371,12-5 1,1 6 46,6 0 0,5 1-94,0 4 1,-1-2 61,-4 5 1,0 1-125,1 4 0,-6 1-14,1-1 0,-6 0-111,2 0 0,-5 5-28,-5-1 1,-4 2 79,-8-1 0,-4-4-328,-5 4 0,0 1-107,-1-1 668,1-1 0,-24-4 0,-5 1 0</inkml:trace>
  <inkml:trace contextRef="#ctx0" brushRef="#br0">2345 7865 7900,'-9'0'-152,"0"0"183,-1 0 1,3 4-1,-2 1 458,-1-2-295,4-2-74,0-1 1,8 2 125,2 2-191,3-2 0,12 3 1,3-5-1,3 0 0,3-1 75,3-3 0,2 1-67,7-6 1,4 6-121,0-1 0,0-4 72,-5-1 0,1 4 1,-1-1-1,-1 1-281,-3 1 0,-2 0-94,-7 4-109,-6 0 142,-6 0 1,-10 0 151,-8 0 1,-4 0 99,-5 0 1,0-5 13,0 1 1,-2-2 142,-2 1 1,2 3 155,-3-7 1,4 1-57,1 0 0,4-4 185,0 3 1,5 2-116,-5-2 0,6 5 50,-1-5 1,2 5-147,2-5 1,2 6-20,2-2 1,3 4-19,6 1 0,2 0-128,3 0 0,-4 1-80,4 4 0,1 2 27,-2 6 1,1 0-219,-5 1 0,-1 0-65,-3 4 1,-3-2-43,-6 6 0,0-5 79,0 5 0,-6-5-61,-3 0 0,-4 2 369,-5-1 0,-49 11 0,24-15 0,1 0 0</inkml:trace>
  <inkml:trace contextRef="#ctx0" brushRef="#br0">2332 8326 7900,'-13'0'0,"-1"0"-166,1 0-166,0 0 508,0 0 1,4 0 623,0 0-696,6 0 1,-1 2 61,8 2 0,4-3-75,5 4 0,2-4 0,2-1 0,4 0 72,5 0-162,6 0 1,-2 0 0,6 0 0,4-1 0,2-2 77,1-1 1,-1-5-154,2 4 1,-2-3 68,7 3-112,-1-5 0,-3 8 0,-5-2-303,-8 3 33,-4 1 1,-3-5-587,-3 1 745,-9-1 0,-13 5 0,-9 0 0,-3 0 437,-1 0 1,-1 0-127,-4 0 1,3-4 76,-2 0 95,2-7 0,2 4 116,0-6 0,4 4 237,0 0 302,6 6-650,-3-8 1,6 8-56,0-6 0,6 6-194,3-1 1,4 2 112,5 2 1,-2 0-123,6 0 1,-6 5 50,2-1 1,-4 5-307,-1-5 0,-1 6-67,-3-1 1,-3 3-162,-6 1 1,0 0 101,0 0 1,-6 1-194,-3-1 1,-7 4-272,-2 1 843,-5-1 0,-38 20 0,22-16 0,0 1 0</inkml:trace>
  <inkml:trace contextRef="#ctx0" brushRef="#br0">2424 8721 7900,'-9'0'-78,"1"0"-31,-1 0 1,0 0 158,0 0 342,6 0-56,-3 0 1,8 2-206,2 2 1,5-2-89,9 2 0,-2-1-16,6 1-2,0-2 0,10 4 0,1-6 0,3 0 0,-1 0-56,1 0 1,7-5 72,1 1 0,0-2-152,-5 2 40,1 2 0,-1-8 0,-1 6 0,-3-1 1,-5 1-363,-7-1 1,-4 0-68,-6 0 258,-5 4 166,-3-11 0,-10 9 18,-4-6 0,-3 5-62,-1-5 0,-5 5 216,1-5 1,-1 5 108,5-5 1,4 6 370,0-2-296,1-2 0,0 4 465,4-6-323,3 6-60,1-2-312,0 5 115,5 0 0,3 0-232,5 0 1,0 0 89,0 0 1,-4 4-96,0 0 0,-2 7-105,2-3 27,3 4 1,-7 1 97,4 0 0,-3 1-110,-6-1 1,0 0-361,0 0 1,-6 2 187,-3 2 1,-2-2 332,-2 3 0,-19-2 0,-8 0 0,-3 1 0,-1 1 0</inkml:trace>
  <inkml:trace contextRef="#ctx0" brushRef="#br0">2305 9090 7900,'-8'-4'-71,"-1"-1"92,6 1 0,-3 3 268,6-4-236,0 4 1,2-5 0,2 6 0,6 0 0,6 0 61,6 0 1,3-2-72,2-2 0,5 3 5,3-4 0,4-1 32,5 2 0,3 0-17,6 4 0,-5-5-39,0 1 0,-4-1-195,5 5 186,-7 0 1,-1 0-1,-7-1-109,-2-3 1,-6 2 0,-5-2-657,-2 2 124,-7 2 149,-7 0 399,-16 0 1,2 0 162,-9 0 1,8-4-62,1-1 0,6 0 58,-1 0 1,-2 2 6,2-6 0,-1 5 408,5-5 301,0 6-511,0-8 1,2 9 0,2-2 1,-1 2-102,6 2 1,-5 0-29,5 0 1,-4 0 99,3 0-243,1 0 1,4 5 60,0-1 0,-4 6-263,0-1 46,-6 3 1,7 1 45,-5 0 0,-1 0-242,-4 1 1,-2-3 34,-2-2 1,-3 4-93,-6 0 1,-6 1 391,-3 3 0,-50-2 0,29-9 0,1 1 0</inkml:trace>
  <inkml:trace contextRef="#ctx0" brushRef="#br1">2846 6837 7982,'-14'-13'-101,"1"4"0,0 2 1,0 1-1,1 2 1511,3-2-1297,-2 5 1,11-5-1,0 7 7,7 4 1,6-4-23,5 3 1,4-1-6,8 2 0,4-4-73,6 4 1,-1-4 0,1-1-1,-1 0-23,1 0 0,-1-4 27,1-1 0,-2-1-109,-3 2 0,-3 3 6,-5-4 1,-7-1-52,-2 2 0,-10-2 161,-3 2 1,-11 2-38,-7-2-28,0 2 1,-12 2 0,1 0-1,-4 0 1,-4 0 23,-1 0 0,-3 0 16,-3 0 1,-1 6-15,1 3 31,-1 3 0,-4-2 0,1 2 1,2 2-1,3 2 82,2 3 0,7-2-90,-2 5 0,11-5 9,7 5 0,5-4 18,8 4-15,0-6 0,6 3 0,4-6-144,7 0 58,-3 0 0,11-1 0,-4-2-72,-1-1 1,5-6 127,-3 1 0,-2-2 154,2-2 0,-6 0-78,2 0 191,-3 0-142,-2-6 1,-6-1 258,-2-7 0,-5 1-293,-5 0 0,-8 0 39,-9 0 1,2 1-205,-2 3 1,-2-1-9,-7 6-197,4-1 1,-4 5 0,7 0-52,3 0 1,4 6-45,0 3 0,8 4-138,5 5 0,4-2 515,4 6 0,24 0 0,10 1 0,5 5 0,0 0 0</inkml:trace>
  <inkml:trace contextRef="#ctx0" brushRef="#br1">3149 7246 7982,'0'-9'-112,"0"0"0,1-1-381,4-2 729,-4-1 1,6 4-1,-4 1 1,3-1 0,1 0-1,4 2 1,0-1 490,3 1 1,0 4-477,4-1-231,-4 2 0,5 4 1,-5 2-78,-1 5 0,-2 3 0,-2 2 1,-4 4-9,-4 4 1,-1-2-186,0 2 0,-1 0 115,-4 5 0,2-3 1,-5-2-1,-1-4-3,1-3 1,1-2 77,3 0 0,1-4 450,-6 0-233,6-7 1,-1 3-118,8-10 0,5-6 12,8-7-38,-2 1 0,8-2 0,-3-3 0,-1-2 0,0 1 181,-3 1 1,-2 6-106,-1-2 1,-4 5 370,0 4-249,-6-3-136,3 11 0,-11 1 7,1 9 0,-6 4-17,1 5 1,-3-2-22,-1 6 1,6-5-167,2 5 1,4-4-116,1 4 1,0-6 94,0 1 1,1-2 55,4-2 1,7-4-6,5 0-52,1-6 0,1 2 1,3-5-228,3 0 369,1-5 0,6-16 0,3-7 0,4-4 0,0 0 0</inkml:trace>
  <inkml:trace contextRef="#ctx0" brushRef="#br1">10197 6996 7980,'-9'-5'-281,"0"1"0,1-1 703,0 0 1,-2 2 235,6-6-388,-1 6-221,5-3 0,2 6 0,2 0 0,5-1 135,3-4 0,7 4-157,3-4 1,4 4 49,5 1 1,2-5 5,7 1 1,-5-2-14,0 2 1,-4 2-114,4-2 1,-7 2-81,-2 2 0,-5-4 1,-8 0-429,0 1 482,-6 1 0,-7 2 28,-9 0 0,-8 0 4,-5 0 1,-4 0 125,-5 0 1,2 0-64,-7 0 1,-3 5 99,-5-1 0,-1 6-79,1-1 0,1 3 11,-5 1 1,1 5 18,-1-1 1,2 5 91,7-4 0,11 5-188,6-1 1,8-1 80,5 0 1,3 0-190,6 1 1,6-3 22,3-6 1,8 0 85,5 1 0,3-7 11,1-3 1,6-2-18,4-2 0,-3 0 58,2 0 0,-5-2 20,0-2 0,-6-2 88,-2-3 0,-8-3 18,0 4 6,-1-4 1,-13-1-95,0 0 1,-8 4-29,-9 0 0,1 6-100,-6-1 1,-2 2-213,-6 2 0,2 0 24,-3 0 1,3 6-245,2 3 1,4 3-228,0 1 1,10 0 1,-1 0 713,9 0 0,68 24 0,-20-16 0,0 0 0</inkml:trace>
  <inkml:trace contextRef="#ctx0" brushRef="#br1">10539 7246 7980,'0'-13'218,"5"0"54,-1-1 1,6 6-38,-1-1 0,3 6 788,1-2-995,0 4 1,0 11 46,1 3 0,-3 9-143,-2 0 1,1 3 10,-5 2 1,-1-1-110,-4 0 1,-1 1 102,-4-1 1,-1-4-107,-2 0 1,-3-6 97,7 2 8,-6-4 1,7-7-46,-6-2 77,6-4 0,-3-2 264,6-4 1,0-3-50,0-10 1,6 2-159,3-6 0,3 0 20,1-4 1,0 4-26,0 0 0,-1 6 72,-3-2 0,1 4 121,-6 0 0,2 7-326,-1 3 157,-4 2 1,5 4 3,-6 2 1,0 8 19,0 5 0,0 5-128,0-4 1,0 4-56,0-5 0,0 5-173,0-4 1,4-1 28,1-3 1,5-3-138,-1-2 0,7-3-335,1-6 1,7 0 241,-2 0 0,4-1 488,5-4 0,2-18 0,3-8 0,5-5 0,1 0 0</inkml:trace>
  <inkml:trace contextRef="#ctx0" brushRef="#br1">11185 7167 7980,'-13'-13'-507,"5"-1"0,3 1 337,5 0 330,0 6 0,5-3-114,4 5 1,4 1-185,5 4 1,2 0 137,7 0 0,23 17 0,5 5 0</inkml:trace>
  <inkml:trace contextRef="#ctx0" brushRef="#br1">11159 7325 7980,'0'-9'-59,"0"0"1,0 5 226,0-5 421,0 6 1,5-7-291,4 6-378,9-1 1,7 1 0,7-1 0,3 2 0,5 1 78,2-3 0,-2 2 0,5-1 0,0-3 0,1 1 0</inkml:trace>
  <inkml:trace contextRef="#ctx0" brushRef="#br1">12371 6758 8025,'1'-13'-415,"2"0"-334,1 0 883,1 0 0,-5 0 1,1 1-1,2 2 0,2 1 1,-2-1-1,-2-2 1190,-1-1-547,0-1-180,0 1 197,0 0-877,0 6 178,0 1 1,0 22 0,0 6-25,0 4 0,0 4-76,0 0 1,0 0-25,0 5 1,0-6 0,0 3 0,0-1-152,0 0 1,0-2-1,0-7 0,1-2-142,4-2 201,-4-9 0,5 8 104,-6-8 1,0-4 20,0-5 0,0-8-21,0-9 1,-4-4 28,-1-5-8,-5-1 0,9-3 0,-4-2 70,4-2-69,1 5 0,0-9 0,0 1 15,0-5 12,0 1 0,0-3 0,1 8-2,4 6-25,2 2 0,6 3 0,2 3 93,2 5 0,-1 8-10,6 4 1,-1 4-70,1 1 1,1 6-2,-5 3 0,-1 4-211,-3 4 1,-3-1 68,-2 6 1,-3-4-5,-6 4 1,-2-5 85,-2 5 0,-3-4-26,-6 4 0,-5-6 3,0 2 0,1-5 13,4-4 1,-5 2-99,1-2 0,-5 3-120,4 1 1,1-4-286,3-1 0,1-3 212,0 4 1,4-2 342,0 2 0,30 14 0,2-1 0</inkml:trace>
  <inkml:trace contextRef="#ctx0" brushRef="#br1">12081 7378 8030,'-8'0'1467,"10"-5"-999,11 1 0,8-5 62,9 5-454,10-7 0,4 4 0,7-6 0,5 0 0,2 0 280,5-1-672,-4 7 1,-4-3 0,-9 4-530,-7-1 516,-8 4 0,-5-3 0,-10 7 0,-5 4-1787,-7 3 2116,-2 4 0,-32 13 0,-6 3 0</inkml:trace>
  <inkml:trace contextRef="#ctx0" brushRef="#br1">12476 7523 8030,'-13'0'47,"1"1"-54,3 3 1,-2 5 431,2 9 0,-3 2-68,-1 7 0,-2 5-90,-2 3-235,2 9 0,-5-3 1,4 3-1,-2-3 1,2-3 8,1-3 0,4-4 14,2-9 1,3-8-61,6-5 139,-6-6 0,5-3-94,-4-9 1,4-3-84,1-1 0,4-6 1,2-3-1,1-4-59,4-5 0,-3-2 106,5-7 0,-5 0-17,9 1 1,-5-1 50,6 1 1,-4 4-51,-1 0 1,1 10 262,-1-2 0,0 11 239,0 3-352,0 6 1,-1 8 12,-3 4 1,1 8 20,-6 9 1,5 4-68,-4 5 0,-1-2 3,-4 6 0,0-5-196,0 0 1,2 3 95,2-3 0,-3 1-205,4-5 1,-4-1 68,-1-3 0,5 2-293,-1-7 1,2-1-288,-2-7-137,-2-3 354,9-6 1,-8 0-861,6 0 1351,-6-6 0,-26-42 0,-14-17 0</inkml:trace>
  <inkml:trace contextRef="#ctx0" brushRef="#br1">12318 7786 8030,'-4'-9'-100,"-1"0"0,1 5 182,4-5 1,7 5 517,6-5 1,3 5-431,11-5 0,2 6-331,11-1 0,1-2 161,2 1 0,-6 0 0,3 0 0,4 1 0,1 1 0</inkml:trace>
  <inkml:trace contextRef="#ctx0" brushRef="#br1">15717 6758 8010,'-4'-13'-123,"-1"0"1,1 4 1578,4 0-877,0 7-442,0-10 0,10 9 0,5-4 1,4 1-1,6 1 330,4 0-452,4 3 1,7-4-1,0 5 13,-1-4-139,1 4 0,-1-5 1,-1 6-1,-3 0 1,-5 0-750,-7 0 579,-4 0 1,-15 0 241,-8 0 0,-9 0-62,-14 0 0,0 0 144,-4 0 0,-3 0 1,-7 0-1,-1 1 253,-2 4 0,-6 1-146,2 3 0,-3 4-12,-2 0 0,2 1 0,1 7 0,3 1 33,2 3 0,8-5-150,11 11 0,5-8-19,8 4 1,6-1-130,2-4 1,11-3 91,7-1 1,5-5-95,4-4 1,4 1 106,1-6 1,-1 1-21,5-5 0,-3 0 36,-2 0 0,-1-6-27,-3-3 1,-3 2 223,-6-2 0,-4 0-106,-1-4 0,-5 0 120,2 0 1,-5-1-137,-5 1 1,-2 0-124,-6 0 1,-5 1 46,1 3 1,-7-1-141,2 6 0,-2-1-266,-3 5 0,5 0 171,0 0 1,6 2-421,-1 2 1,8 4 88,4 5 0,4 0 573,1 0 0,35 24 0,9 5 0</inkml:trace>
  <inkml:trace contextRef="#ctx0" brushRef="#br1">15980 6969 8010,'12'-20'0,"-3"2"0,7 8 748,-3 1 0,5 6-313,-1-1 0,-2 4-73,3 4 1,-4 3-15,-1 7-554,-5 5 0,2-3 0,-6 4 124,-1-1-28,-1 5 1,-2-5 0,-2 4 76,-2-1-135,-4-6 1,-3 3 0,1-6-91,1 1 1,0-1 443,-4 0 39,5-6-76,3-7 1,6-7-148,3-6 1,5-6 15,9-3 0,-2 1-26,6-1 1,-2 0-118,2-4 0,-3 1 156,-5 3 0,-1 3-38,0 6 229,-6 6 66,-1-5 0,-7 16-35,-4 1 0,-2 6-71,-6 7-24,0-3 1,-1 10 0,3-3-49,2 2 1,-1-3-140,5-4 0,1 2-382,4-1 295,0 0 0,0-5 1,1-1-477,4-4 0,2 0 286,6-4 0,6-3-907,3 4 791,9-10 0,-2-2 1,5-6 421,-2 0 0,10-21 0,5-10 0,3-3 0,0 1 0</inkml:trace>
  <inkml:trace contextRef="#ctx0" brushRef="#br1">16810 6785 8010,'0'-13'269,"-1"4"269,-3 0-412,2 0 0,-2 0 0,8 1-37,5-3-111,3 6 1,5-1-1,2 6 32,2 0-319,1 0 0,4 0 0,0 0-53,1 0 362,-1 0 0,0 11 0,1 4 0</inkml:trace>
  <inkml:trace contextRef="#ctx0" brushRef="#br1">16758 6956 8021,'-2'-9'125,"-2"0"0,2 5-182,-2-5 1,3 5 476,1-5 1,1 6-155,3-1 1,5 1-192,9-2 0,4 4 1,8-3-1,4 2-1403,0 2 1328,4 0 0,31-6 0,-28 3 0,1-1 0</inkml:trace>
  <inkml:trace contextRef="#ctx0" brushRef="#br1">17785 6403 7989,'0'-13'44,"-1"-1"1,-2 1 0,-2 0 730,3 0-465,0 0 0,-4 7 0,-1 7 1,-2 10 155,0 5 0,5 8-526,-5 3 82,6-1 0,-7 12 0,6-3-174,1 3 69,1-4 1,2 0-1,0-6-77,0-2 0,0 3 1,0-8-1,0-1-59,0-2 0,0-8 14,0-1 154,0-6 70,-6 3 1,5-8-1,-3-4 1,1-5-1,0-7 103,-2-3 1,-1 0-109,2-6 0,3-4 11,-4 1 0,4-7-9,1 2 1,0-2 1,0 2 0,1-3-113,4 3 0,2-2 88,6 2 1,0 3-13,0 6 1,5 5 4,0 4 1,5 2 72,-1 2 0,-3 6-106,-1 2 1,-4 5-205,-1 5 228,-5 2 1,2 6 0,-6 2-43,-1 2 0,-1-2-48,-2 2 1,0 3 63,0-3 1,-2 1 79,-2-5 1,-2 0-104,-3 0 121,-3 0 0,5-1 0,-5-2-1,4-1 0,-3-5-188,7 5 1,-6-4 30,1 3 0,3-3-179,2 4 1,-2-5-898,1 5 1185,1 0 0,10 4 0,1 0 0</inkml:trace>
  <inkml:trace contextRef="#ctx0" brushRef="#br1">17574 6943 7994,'-13'0'0,"0"0"232,0 0 56,0 6 550,5-5-547,3 5 0,6-6 1,5 0 341,7 0-510,6 0 1,15 0 0,4 0-2,4 0-168,8 0 0,-3-4 0,6-2 0,-1 0 1,0 0-964,-4 3 1,-7-3 534,-6 2 1,-10-1 473,1 5 0,-49 12 0,-9 3 0</inkml:trace>
  <inkml:trace contextRef="#ctx0" brushRef="#br1">17746 7259 7994,'-13'0'236,"-5"6"60,0 3 0,-4 7-178,5 1-718,-1 7 1,5-2-1,0 7 594,0 2 0,0 4 1,-1-4-1,3-2 497,2-1 0,-3-2-441,3 0 0,4-5 9,0-4-61,4-2 0,1-6 160,0 0 0,0-12-76,0-2 1,1-6-135,4-7 54,-4 3 0,11-11 0,-3 1 0,2-6 0,4-2 20,3-4 0,-4 1 197,4 0 0,-4 0-27,0 5 0,-1 0 81,0 5 1,-4 6-20,-1 2 0,-3 3 612,4 2-414,-6 6-387,8 1 0,-9 16-26,2 3 0,2 9 151,-2 0 1,2 3-132,-1 2 1,-2-1 7,5 0 0,-3 2-334,3 3 144,-5-9 1,5 7-1,-5-10-577,1 2 517,0-5 0,1 3 0,-1-6-440,-1 0 0,-1-4-306,-2 0 0,1-6-221,3 1 1150,-2-3 0,-20-30 0,-11-7 0</inkml:trace>
  <inkml:trace contextRef="#ctx0" brushRef="#br1">17627 7496 7994,'-12'-13'0,"4"0"0,2 4 1821,6 0-1329,0 0 0,10-2-306,3 2 0,11-3-341,2 3 1,2 2-544,7-2 0,-4 6 698,4-1 0,18-3 0,8-1 0</inkml:trace>
  <inkml:trace contextRef="#ctx0" brushRef="#br1">2279 7496 6122,'-7'0'-37,"1"0"-28,6 0 40,0 0 0,-12-6 0,-2-1 0</inkml:trace>
  <inkml:trace contextRef="#ctx0" brushRef="#br1">2253 7483 5770,'7'0'0,"-1"0"0,-6 0 0,0 0 0,-18 0 0,-4 0 0</inkml:trace>
  <inkml:trace contextRef="#ctx0" brushRef="#br1">2187 7509 6645,'-7'0'798,"1"0"1,4 0-574,-2 0-91,2 0 1,-5 2-108,3 2 0,2 4 4,-2 5 0,2-5 12,2 1 1,2-6-3,2 2 1,-1-4 10,6-1 1,-5 0 51,5 0-21,0 0 0,4-1 9,0-4-56,-5-2 1,3-6 3,-2 0 0,-3-1 0,-2 1-19,-2 0-19,-2 0 1,-6 5 8,-3 4 0,-3 3-10,-1 1 0,-1 0-59,-4 0 0,3 5 72,-2 4 0,2 3-88,2 1 0,1-4 71,4 0 0,0 0-74,4 4 0,2 0 71,-2 0 1,3-4-2,1 0 1,1-5 6,3 5 1,4-6 0,5 1 1,0-2 114,0-2 1,0 0-69,1 0 1,-1-5 99,0 1 1,-1-6-107,-4 1 1,4-3 65,-3-1 1,-3 4 55,-2 0 19,-2 1-46,-2-6 0,0 1-279,0 6 154,-6 1-114,-2 6 1,0 4 50,-1 1-33,6 5 1,-3-7 78,6 6 7,0-6 1,2 7 25,2-6 0,-1 1 301,6-5-33,-6 0-130,8 0 1,-9-6 155,2-3-229,-2-3 0,-2-1-160,0 0 86,0 0 0,-6 4-34,-3 0-67,-3 6 0,-2-3 1,-2 6-566,-2 0 1,0 6-1238,5 3 1327,0 3 0,6 1 557,2 0 0,39-17 0,10-5 0</inkml:trace>
  <inkml:trace contextRef="#ctx0" brushRef="#br1">2200 7075 7992,'0'-14'61,"0"1"213,0 0 0,0 4 0,0 0 76,0-1 0,2 0-59,2 1-96,-3-2 1,5 8-122,-6-6 15,0 0 0,-1 0-19,-4 0 0,2 7 1,-7-1-68,-4 6 1,0 1 88,-3 9 0,-4-1 20,-1 10-76,-2 0 1,2 6 0,1 1 0,2 2-1,3-2-66,1-1 0,4-3-6,2-4 0,3 3 72,6-7 0,0 1 1,3-5-1,4-1 19,6-3 1,5-2-91,0-3 1,2-2-92,6 2 1,1-4-201,-1-4 1,2 1-104,3-6 1,-4 2-860,4-2 1288,-3 3 0,10-11 0,3-5 0</inkml:trace>
  <inkml:trace contextRef="#ctx0" brushRef="#br1">329 8471 8005,'-5'-9'-739,"-4"0"693,3 1 1,-1 0 0,4 3 579,-2-1 0,2 4-644,8-2 0,-2 2 1,7 2-1,3 0-444,3 0 0,8 0 208,-2 0 346,2 0 0,15 3 0,7 0 0,4 1 0,0 0 0</inkml:trace>
  <inkml:trace contextRef="#ctx0" brushRef="#br1">988 8405 8005,'13'-6'0,"6"0"0,3-2 0,-1 0-456,1 4 1,-5 3 56,5-4 379,0 4 1,0-4 0,-1 1 13,-2 1 0,3 1 0,-3 2 1,1 0-119,4 0 1,-4 0-133,2 0 0,-2 0 239,2 0 1,3-1-1,-3-2 1,2-1 16,-2 1 0,3 0 0,-3-2 0,2 4 115,3-3 0,-5 1-63,0-2 50,0 4 0,0-6 1,0 4 21,1-2 31,-4 1 1,6 4-1,-5-2-117,1-2 0,4 2 40,-3-2 1,1 3-243,-1 1 0,3 0 53,-3 0 1,3 0-106,1 0 0,5 0-83,0 0 255,-1 0 0,-2-5 0,3 1 44,4 1 0,-3-4 0,5 4 0,-5-5-5,2 2 1,-4-4 4,6 1 0,-6 2 138,5-2-63,-5 6 1,8-7 0,-3 4-147,3-1 66,2-2 1,-1 0 0,2 2-51,3 1 1,-2-3 25,7 5 1,-7-2-50,2 2 77,-3 2 1,3-3-1,1 3-16,2-2 36,1 2 1,-1-5 0,-1 4 0,-1-1 1,-2-5 103,5 4 1,-10-3-80,1 3 0,-8-4 9,0 5 1,-8-2-35,-1 2 1,-6 2 2,2-2 0,-8 2-304,-1 2 281,-6 0 0,-3-11 0,-7-4 0</inkml:trace>
  <inkml:trace contextRef="#ctx0" brushRef="#br1">2200 8260 8005,'-7'-1'-586,"1"-2"1012,0-2 367,5 1-517,-5 4-119,6 6-132,0-5 0,1 5-20,4-6-2,2 0 0,6 0 1,0 0-1,0-1 1,1-2 69,-1-2 0,0-5 51,0 1 0,0-2-27,0-2 1,-4 4 0,-1 0-1,-3-1 60,-2-2 1,-1 3-19,-2 0-185,0 7 1,-6-4 84,-3 6-31,-3 0 1,-5 1 0,-1 4 0,2 3 0,0 4-72,-1 1 0,6 0-28,-2 1 0,4 3-55,1 1 0,2-1 128,6-4 1,0-4 4,0 0 0,1-2 155,4 2 0,2 1-95,6-5 0,5-1-12,-1-4 1,7 0-18,-2 0 1,-2-6 69,2-2 0,-6-3-37,2 2 1,-8-2-10,-1 2 0,-2-4-13,2-5 1,-3 8 10,-6-3-28,0 3 0,-2-2 11,-2 3 1,-3 3-145,-7 6 1,-3 2 82,-1 2 0,-1 3-84,2 7 0,2-1-16,-3 0 1,8 0 30,1 0 0,5-4 38,-5 0 5,6 0 111,-3 4 1,8-6-92,2-2 1,4-4 10,5-1 1,-4-1 23,-1-4 1,0-2 329,0-6 0,3-1 44,-7 1 0,0 0 50,-4 0 0,0 0-217,0 0 1,0 4-192,0 0 0,-1 2-97,-3-2 1,1 3 48,-6 6 0,0 0-637,-4 0 0,4 6 305,0 3 0,6 2-630,-1 3 1,3-1 1002,1 0 0,46 18 0,13 4 0</inkml:trace>
  <inkml:trace contextRef="#ctx0" brushRef="#br1">1884 8682 8039,'-4'-9'-222,"-2"2"1,0-1 0,-1 3 476,-1-1 1,4 0 0,-5 3 756,-1-1-894,-2-7 0,-1 10 0,0-4 0,0 4 74,-1 1 1,1 1-224,0 4 0,0-2 20,0 6 1,-1-1 117,1 5-146,0-5 1,4 4-1,2-4 1,0 4-308,-1 1 240,5 0 79,-2 1 37,5-7 0,5 3 0,4-5 0,3-3 0,3-2 36,2-4 1,-2 1 59,2-6-29,-2-5 1,3-1-1,-1-4-6,-1 0 0,-1-2 0,-2-5 0,0 0 106,0-1 0,1-3 59,-1-1 1,-4 0-42,-1 5 1,-5 1 530,2 3 33,-4 3-261,-1 6-704,0 6 1,-4 4 148,-1 11 1,-3 3 68,3 11 0,-4 0-52,5 4 0,-2 0-135,2 1 1,2-1-31,-2 0 0,2 1-130,2-1 0,0-4-141,0 0 0,5-6 187,-1 2 0,6-4-433,-1-1 0,3-4 242,1 0 1,2-6 479,2 1 0,33-49 0,-18 16 0,-1-1 0</inkml:trace>
  <inkml:trace contextRef="#ctx0" brushRef="#br1">2450 9169 8039,'-7'-6'-723,"0"5"0,2-3 1070,-3 2-108,2 2 0,-6 0 1,3 0-1,-1 2 0,0 1 109,1 1 0,5 2-154,-5-2-224,6-2 135,-3 9 0,6-8 186,0 6-146,0-6-112,0 3 1,1-6 90,4 0-143,-4-6 1,10 3 0,-6-6 0,1-1 88,0-2 0,0-1-19,-2 0 0,-2 4 30,2 0-112,-2 1 1,-4-1 80,-2 0-50,-3 6 1,-7-3 0,1 8 40,0 2-44,0-2 0,1 9 0,2-2 55,1 3-108,0 1 0,1 5 1,0-1 25,2-1 35,2-7 1,4 3 215,0-4-151,0 4 1,6-5 12,3-2 0,2-4-20,2-1 1,5-6 21,0-2 1,-1-5-19,-4-5 0,-1 3-4,-3-2 1,1-2-88,-5 1 0,0-4 79,0 5 0,-4-1 15,4 5 0,-5 0-35,-5 0 1,2 5-129,-5 4 1,-1 2 64,-4 2 1,-1 0-133,1 0 0,0 6 118,0 3 1,1 3-18,3 1 1,-1 0-113,6 0 0,-1 0 65,5 1 0,0-1 101,0 0-135,0 0 214,6 0 0,1-5 109,7-4 19,-1-3 1,0-1-101,0 0 1,-1-5 102,-3-4 1,1-3 22,-6-1 1,2 0-78,-1 0 0,-4-1 34,3 1 0,-4 2-55,-4 2 0,1-1-132,-6 5 0,1-4 10,-6 5 1,3 1-99,2 7 1,-3 4-81,3 5 0,2 0-350,-2 0 0,6 5-334,-1-1 0,2 1 347,2-5 1,8 0-842,5 0 1348,0-5 0,29-16 0,11-8 0,1-2 0,1 0 0</inkml:trace>
  <inkml:trace contextRef="#ctx0" brushRef="#br1">2385 9828 7976,'0'-9'124,"1"0"484,3-1-387,-2-2 1,5 4 0,-4-1 0,2-1 0,-1-2 0,0-1 1177,1 0-1180,5-1 1,-9 1 131,4 0-155,2 0 1,-5 0 75,2 0 1,-3-1 46,-1 1-354,0 0 0,-1 6-85,-3 2 121,2 4 0,-10 1 1,4 1-1,-4 5 79,-1 7 0,0 2 30,-1 7 1,6 0-12,-1 4-35,0 6 0,0 2 0,2 7 0,1 2 0,3 2-110,2 2 1,-4 1-109,1 5 0,-1-1 72,5 1 1,0-6-100,0-3 167,0-9 0,2-4 0,1-8-276,1-1 156,1-12 0,-4 7-466,4-13 350,-4 0 0,5-5-575,-6-4 72,0 4 497,0-11 0,0 5-1285,0-6 1541,0 0 0,-12-47 0,-3-12 0</inkml:trace>
  <inkml:trace contextRef="#ctx0" brushRef="#br1">2240 10091 7976,'-6'-7'0,"4"-5"750,-2 4-543,2-4 0,4 3 114,2 0 0,5 6-241,9-1 1,2 3-123,6 1 1,7 0 41,2 0 0,15-12 0,8-6 0,6 0 0,0 0 0</inkml:trace>
  <inkml:trace contextRef="#ctx0" brushRef="#br1">20973 6548 7999,'0'-9'-55,"0"0"362,0 6 1,2-7-1,2 5 116,5 3 1,3 0-139,1 2-190,6 0 0,1 0 0,7 0-24,-1 0-49,6 0 1,-2 0-1,5 0 37,1 0-85,-3 0 0,-3 0 1,-6 0-1,-4-1-237,-1-4 268,-7 4 60,-6-5-61,-18 6 1,-3 0 0,-12 0 0,-4 0 0,-4 0 227,-3 0 1,-6 0-59,0 0 1,-4 6 67,4 3-174,0 2 0,4 2 0,1 1-48,-1-1 0,7 0 0,2 2 0,4 1 35,6 1 1,6 5-71,6-4 1,8-1-191,1-3 1,5-1 50,9 0 0,5 0 136,3 0 8,3-5 0,-1-3 0,0-5-6,-2 0 85,0 0 1,0 0 86,0 0 0,-6-1 53,1-3 0,-8 1-139,-4-6 276,-4 0 1,-2-4-254,-4 0 1,-2 0 28,-6-1 0,-6 7-548,-3 3 212,-3 2 0,-2 2 0,0 0-538,-4 0 1,7 6 330,-2 3 0,7 4-197,-3 5 0,10 2 27,-1 6 591,9-5 0,27 21 0,14 1 0</inkml:trace>
  <inkml:trace contextRef="#ctx0" brushRef="#br1">21079 6877 7999,'1'-9'0,"4"0"0,1 1 291,2-6 1,4 7-118,-3 3 1,3 1 458,1-2 0,0 4-271,0-3 0,0 8-281,0 5 1,1 2 0,-3 3 0,-2-1-354,-5 0 1,-2 0-68,-2 0 1,0 5 165,0-1 1,0 1-1,0-5 0,-2-4 0,0 0 9,-3 1 0,-1-4 129,2-2 255,2-2 1,-3-4-127,5-2 0,1-3-21,3-7 0,4-3 34,5-1 0,0-4-63,0 5 1,0-2 207,1 1 1,-3 8-60,-2-3 1,-2 7-103,-2-3 6,-4 6 1,5 3 99,-6 9-156,0 3 1,0 1-1,0 1-126,0 4 0,0-3-137,0 2 1,2 2 72,2-1 1,-1-1-65,6-3 0,0-6-52,4 1-40,6-6 1,1 3 0,7-6-474,-1 0 0,2-6 778,2-3 0,3-19 0,3-8 0,6-4 0,0 1 0</inkml:trace>
  <inkml:trace contextRef="#ctx0" brushRef="#br1">21896 6640 7999,'-6'-13'389,"4"-1"0,-2 3-204,8 2 1,4 3-150,5 6 1,4 0-186,1 0 0,5 0-149,-1 0 0,2 0-1016,-2 0 1314,3 0 0,-5 18 0,6 4 0</inkml:trace>
  <inkml:trace contextRef="#ctx0" brushRef="#br1">21856 6785 7999,'-7'-8'989,"-5"3"-694,11 5 0,1 0-15,8 0 0,6 0-465,3 0 1,8 0-800,6 0 984,5 0 0,7-3 0,7 0 0,6-1 0,0 0 0</inkml:trace>
  <inkml:trace contextRef="#ctx0" brushRef="#br1">22963 6258 7964,'0'-13'45,"0"-1"1,0 1 0,0 0 196,0 0 203,0 0 0,0 4 0,0 3 0,0 5 0,0 6 257,0 6 1,0 8-531,0 3 0,0 3-221,0 1 0,0 6 54,0 3-23,0-3 0,0 5 1,0-6-97,0-2 1,0 3 0,0-1-1,0-3-208,0-5 1,0-4 218,0-6 152,0 1 0,-2-7 0,-1-4 158,-1-6 1,-5-9-172,5-5 1,-5-8-107,5-2 85,-7 1 0,10-12 1,-3 3-1,2-3 1,2-2-28,0 1 1,0-1 7,0 1 1,0-2 52,0-3 0,2 9-4,2 0 0,3 5 14,6 4 0,6 5-19,3 4-34,3 2 0,2 8 0,-1 3 20,0 2 0,1 8-114,-1 3 0,-5 2 4,-4 3 0,-4 3-113,-4 1 1,-3 5 95,-6-1 0,0-1-176,0 1 0,-6-5 138,-3 5 1,-7-6 30,-1 2 0,-5-4 148,4 0 0,-4-1-86,5 0 0,-5-4-96,4 0 0,-4-2-99,5 2 0,-1 1-713,5-6 522,0 7 432,5-10 0,38-1 0,13-7 0</inkml:trace>
  <inkml:trace contextRef="#ctx0" brushRef="#br1">23595 6113 7964,'5'-22'0,"-1"0"0,0 6 140,-4-2 0,5 4 979,-1 0 1331,0 7-2033,-4 1 1,-1 9-141,-3 6-167,-4 0 0,-6 17 1,-4 0 298,-4 8-359,-3 4 1,-3 8 0,-2 2 0,-5 5 0,-3 4-93,-2 4 1,20-28-1,-1 0-126,-1 2 1,0 0 0,-15 28 0,18-30 0,0-1 0,-14 28-290,3-5 0,6-12 228,6-8 1,2-12-342,12-5 0,-1-4 190,5 0 0,0-6-456,0 1 573,6-6 1,1 7 0,8-5-1048,3-2 1310,-4-2 0,26-22 0,9-11 0,2 0 0,-1-1 0</inkml:trace>
  <inkml:trace contextRef="#ctx0" brushRef="#br1">23701 6600 7981,'7'-13'1131,"-1"4"-544,-6 1 343,0 5-474,0 8 1,-6 10-170,-3 11 1,-4 1-132,-5-1 1,2 1 63,-6-1 0,5 0-1,-5 1 1,6-1-227,-2 0 1,-1 1-317,1-1 0,2-4 82,8 0 100,-4-6 0,9-1-195,-6-7 280,6-5 0,-1-3 18,8-8 0,4-6 17,5-3 1,4-5-232,1-9 1,5-3 2,-1-5 1,-1-1 115,1 1 0,-2-1 112,2 1 1,2 1 167,-7 3 1,1 2 0,-5 7 0,0 6-64,0 2 1,-4 5 798,0 4-555,-6 3 0,3 8-34,-6 2 1,0 5-69,0 8 0,0 4-25,0 5 0,0-2-66,0 2 1,0-3-138,0 8 0,0-2 27,0 2 1,1-3 71,3 3 0,-2-3-181,2-2 1,-1-4 103,2 0 1,-4-5-374,3 5 1,2-6-120,-1 2 1,3-8-1042,-3-1 891,5-6 0,-7 3-1178,6-6 1185,-6 0 0,3-2 615,-6-2 0,-47-38 0,17 13 0,1 0 0</inkml:trace>
  <inkml:trace contextRef="#ctx0" brushRef="#br1">23582 6837 7981,'-13'-5'661,"1"-3"-463,3-5 0,-1 4 387,6 1 1,1 3-166,7-4 1,3 6-390,7-1 0,5-2-196,3 2 1,8-2-332,5 2 1,9 1 201,5-6 294,2 6 0,-6-8 0,4-2 0,3 3 0,0-1 0</inkml:trace>
  <inkml:trace contextRef="#ctx0" brushRef="#br0">540 11185 7988,'-13'0'-610,"0"0"-52,0 0 0,-1-2 762,1-2 0,4 3-50,1-4 132,5 4 1,-5 1 45,4 0-164,-3 0 0,-2 0 90,0 0-132,6 0 19,-8 0 0,8 0 0,-6 0 71,-1 0-2,4 0-23,-6 0 1,5 4 113,-6 1 0,-1-1-95,1-4 0,4 0 140,1 0 0,3 0 73,-4 0 90,7 0-304,-10 0 1,9 0 110,-6 0-95,6 0-25,-3 0-282,6 0 246,0 0-30,6 0 1,1 0-32,7 0 0,-1 0 35,0 0 1,5-4 5,-1-1 1,5 1-19,-4 4 1,5-5 1,-1 1 0,4 0-55,5 4 1,-2-5 54,7 1 1,-1-2-68,4 2 0,5 2 56,0-2 1,6 1-47,-2-2 1,-1 4 31,1-3 0,-4-2-4,4 1 0,-2-1-1,7 2 0,-10 3-1,6-4 1,-2 2 4,-3-1 1,5 1 0,0-6 0,0 5 0,0-5 1,2 5 0,-3-5 0,5 6-123,4-1 0,-3-2 124,3 1 0,-3-4 0,-1 5 0,0 0-3,-1 4 1,0-5-1,-4 1 1,2 0-1,-6 4 0,1-2 2,-1-2 0,-3 2-1,3-2 0,-3 1 0,-2-2 0,-3 3 0,-1-7 0,-6 6 61,2-2 0,-8 0 9,-1 0 0,-4-1 142,4 2 0,-6 3-23,1-4-37,-2-2-101,-2 5 0,-4-4-113,0 6 154,-6 0-306,2 0 161,-5 0-4640,0 0 4694,0 6 0,6-4 0,2 10 0,5-5 0</inkml:trace>
  <inkml:trace contextRef="#ctx0" brushRef="#br0">2780 10948 5921,'0'7'1114,"0"-1"-931,0-6 1980,0 0-1774,0-6-24,0 5 54,0-5 132,0 6-1,0 0-322,0-6-53,0 5 24,0-5-146,0 6 1292,0 0-1242,0 6 1,0 1-64,0 6 0,0 2 126,0 2 0,0-1-33,0 6-91,0 0 1,0 5 0,0 0-4,0 4 1,1-2-1,2 5 1,2-2-75,-3-2 1,0 3 81,-2 2 0,0-2-73,0-3 0,0-2 50,0-2 0,4 1-35,1-1 0,-1-1 21,-4-3 0,0 1 1,0-5 0,5 5 13,-1-1 1,0-1 4,-4 1 0,5-5 56,-1 5 0,0 0-56,-4 5 0,5-5-8,-1 0 0,1-2 31,-5 2-83,0 3 0,0 0 0,0 6-73,0-2 102,5-1 1,-3-1 0,2 3 32,-2 0 0,-2 1 1,0-4 1,0 3-47,0 1 19,0-6 1,0 3 0,0-5 257,0 1 0,0-3-58,0 1 1,0-1-6,0-4 0,0-2-43,0 3-46,0-4-46,0 0 1,0-1-172,0 0 125,0 0 0,0-4-70,0 0-57,0-6 0,1 2 9,4-5-281,-4 0-645,5 0 27,-6 0-168,0 0 1,-6-23 0,-1-6 0</inkml:trace>
  <inkml:trace contextRef="#ctx0" brushRef="#br0">356 12832 6713,'-2'-8'466,"-2"4"-149,2 3-215,-3 1 92,5 0 0,-2 0-8,-2 0 0,2-2-68,-2-2 1,1 2 123,-1-2-71,2 2-28,-4 2 1,0 0 134,-2 0-129,2 0-9,0 0-116,6 0 1,-2 0 0,-1-1-67,-1-3 101,0 2 11,4-4 0,1 6-1,4 0 0,2 0-40,6 0 1,5-4-7,-1-1 0,7 1 3,-2 4 0,4-1-6,5-4 1,2 4-8,7-4 0,-5-1-26,0 2 1,5-2 34,3 2 1,1 2-9,-4-2 0,-1 3 7,1 1 0,-5-5-27,0 1 1,-1-1-1,1 5 1,-1-1-4,-4-4 0,0 4 16,5-3 1,-6 2-2,2 2 1,-3-1-5,-2-4 0,2 4-1,3-4 0,-8 4 40,3 1 0,-2-1-33,2-4 1,-4 4 14,0-4 1,0 4-12,4 1 0,-4-5-1,0 1 1,0 0 0,5 4 0,-1 0-3,0 0 1,1-2-28,-1-2 1,0 2 27,1-2 0,3-2-17,1 2 1,1-1 9,-1 5 0,-2-4 27,6 0 1,-5-2-32,1 1 0,-4 4-1,0-4 1,-1 2 2,0-1 0,2 3 0,3-4 0,-3-1-9,2 2 1,0 0 10,0 4 1,0-5-30,5 1 0,-6-1 20,2 5 0,3-4 1,1 0 0,-3-2 4,-1 1 0,-4 4-1,0-3 1,-1 2 23,1 2 1,-3-4 4,-2-1 0,3 1 19,-3 4 0,-1-4-36,1-1 0,-5 1-3,5 4 0,-4 0 9,4 0 1,-5-5 40,5 1 0,-6 0-31,2 4 1,-2-5 0,2 1 1,-4-1 16,4 5 0,-4 0 1,0 0 0,-3-1 63,-2-3 11,3 2 81,-11-4-112,11 6 10,-11 0-212,5 0-372,-6 0-117,0 0 0,-11-11 0,-4-4 0</inkml:trace>
  <inkml:trace contextRef="#ctx0" brushRef="#br1">3083 11014 7907,'-9'-5'-201,"0"1"630,6-6 0,-4 2 1,4-5 260,-1 0 1,-1 4-379,5 0 0,0 5-35,0-5 175,0 6-286,0-3 0,0 17 0,0 2-206,0 2 1,0 5 108,0 2 0,0 3-85,0 1 0,0 5 0,0 0 0,0-1-77,0 3 0,2-6-99,2 4 1,-2-4 140,2-6 0,-1 3 1,0-7-196,1 0 131,1-3 11,0-6 1,-3-4 0,2-8-95,-2-5 1,-2-4 104,0-5 0,0 3-82,0-2 159,0-4 0,-2 8 1,-1-1-87,-1 3 205,0 2 0,-2 2 287,-3 3-319,3 2 1,-4 8-1,4 4 247,-1 7-260,4-3 1,-3 10 0,4-5 40,-2 1 1,3-2-164,-4 4 0,5-6 104,5 1 0,-2-4-23,5-4 1,-3 1 259,3-5-248,1-1 1,4-5 69,1-4 1,-3-2-81,-2-6 1,1-5-74,-5 1 1,1-2 5,-2 1 0,-3 4-183,4-4 0,-4 8-388,-1 1 233,0 6-472,-6-3 1,4 8-49,-7 2 906,6 9 0,3 43 0,7 14 0</inkml:trace>
  <inkml:trace contextRef="#ctx0" brushRef="#br1">3135 11830 7907,'-1'-13'0,"-2"0"0,-3 0 447,-1 0 1,4 0-1,-3 1 1049,0 3-1166,5 3 0,-7 8-73,4 2 0,3 8-213,-4 5 1,4 7-41,1-2 0,0 3 63,0 1 0,0 5-182,0 0 0,0-1 34,0-3 1,0-5 0,0-2 0,0-1 46,0-3 1,0-1 18,0-2 1,0-4-7,0 0 125,0-7-61,6-7-81,-5-10 0,6-10 0,-4 2-95,2 1 96,-1 6 1,-4-3 0,0 4 28,0-3 79,0 10 1,0-10 82,0 9-148,0 3-14,0 1 0,-1 16 0,-2 5-72,-2 3 0,1 0 59,4-5 0,0-1-58,0 0 16,0 0 1,-2-1-96,-2-3 183,3 2-86,-5-3 283,6-1-185,0-1 1,0-8 10,0-2-45,0-3 9,0-7-2,0 1 1,-5 5-5,1-1-20,0 6-4,-2-3 0,3 6 152,-6 0-122,6 0 139,-9 6 1,11 1-95,-3 6-8,-4 0 0,7 1 51,-4-1-13,4 0 239,1 0-137,0 0-11,6-5 0,1-2-105,6-6 0,0 0-47,1 0 0,-6-6 0,1-3 0,0 2-113,4-2 1,-4 1-116,0 0-493,-1-4 219,0 5 1,2-2-1174,-6 0-840,1 6 1481,1-3 1008,-5 6 0,5 12 0,-6 3 0</inkml:trace>
  <inkml:trace contextRef="#ctx0" brushRef="#br1">3162 12463 7912,'-5'-13'92,"0"0"310,-3-1 132,5 1 1,-3 4-1,5 2 47,-3 1 1,2 8-575,-2 6 1,2 6 0,2 3 0,0 5-14,0 3 0,0 1-109,0 1 0,0 1 75,0 2 1,0-2-20,0 3 0,0-5 19,0-4 0,0 2 0,0-7 0,0-1-46,0-1 1,0-6 24,0-1 36,6-5 0,-4 2 0,2-11-79,-3-7 1,-1-2-140,0-7 1,0 6 55,0-2 0,0-1 116,0 2 0,0 4 122,0 4-126,0 6 252,0-3-145,-5 6 1,-1 6 168,-3 3 0,-1 4-25,5 5 1,1-4-105,4 4 1,0-4 295,0 0-115,0-1-131,0 0 0,1-6-79,4-2 0,2-4-122,6-1 1,0-1 164,1-4-492,-1-2 0,4-11 0,1 1-11,-2 1 0,-1-3-94,-2 1 1,-4 0-818,-1 5 1328,-5 6 0,-8-5 0,-10 5 0</inkml:trace>
  <inkml:trace contextRef="#ctx0" brushRef="#br1">2964 13464 7872,'-1'-13'7,"-2"0"1835,-2 0-910,-5-1-797,9 7 0,-5 7 0,4 10 0,-1 6 22,-1 6 0,0 5-148,4 3 0,-5 0 102,1 5 0,0 0-227,4 5 0,-5-7-45,1-2 1,-1-3 103,5-2 0,0-1 1,0-3 76,0-4 0,0-8-65,0-1 118,0-7 0,0-7 0,0-13-32,0-5 1,5-5-45,-1-3 1,2-3 81,-2-5-120,-2-1 1,5 1 0,-4-1 38,1 1 0,5 4 0,-3 0 0,0-1 136,0 3 1,3 2-103,-5 9 1,5 3 9,-5 6 22,6 6-464,-8 1 1,10 7 104,-4 4 41,4 2 0,0 6 0,-2 0-614,-1 0 1,-2 5 13,2-1 854,-3 7 0,-18 49 0,5-27 0,-1 0 0</inkml:trace>
  <inkml:trace contextRef="#ctx0" brushRef="#br1">2925 13728 7887,'-9'0'744,"0"0"0,5-2-247,-5-2-299,6 2-27,-3-4 0,8 6-1,2 0 1,5-4-267,8 0 1,-1-1 127,6 5 1,0-4-828,5-1 0,-1 0 201,0 0 0,-4 4 190,0-4 0,-4 4 0,2 1 1,-1 0 403,-2 0 0,-3 0 0,-1 6 0,-5 1-171,-4 6 0,-2 0 127,-2 1 0,0 0 638,0 4 0,0-4-140,0 4 0,0-3 14,0-2 1,0 0 270,0 0-197,0 0-436,0-5 0,5-2 59,4-6 1,-2 0-267,2 0 1,2-6 57,6-3 1,-2-7-52,2-2 0,-2-5 31,-2 1 1,-1 1 183,-3-1 0,1 6-25,-6-1 0,1 2 273,-5 2 53,0 0 462,0 5-645,0 3 1,-2 15-35,-2 3 0,2 13-152,-2 1 0,-2 8-11,2 0 0,-2 7-111,1 2 0,4 8 86,-3 0 0,2 5-310,2 5 1,0 1 247,0-6 0,0 1-147,0-1 0,0-8 76,0-1 1,0-7 80,0-6 1,0-3 244,0-5-23,0-7-50,0-7-38,-6-7 1,-1-6 150,-6 0 0,0-6 55,-1-2 1,0-8-203,-4-2 0,-1-5 100,-3 1 1,2-3-101,2-2 1,8 0-83,-3-4 1,4 3-32,0-3 0,3 5-180,6 4 1,2-3-197,2 3 0,5-1-511,9 1 0,3-2 341,10 7 556,3-1 0,1 8 0,5 1 0,1-1 0,1 0 0</inkml:trace>
  <inkml:trace contextRef="#ctx0" brushRef="#br1">316 12002 8027,'-9'-9'36,"2"0"-42,1-1 0,3 3 0,8-1 0,3 2 29,4 4 0,6 0-595,-1 2 409,7 0 1,-8 0 162,6 0 0,12-2 0,6-2 0,7 1 0,-1-1 0</inkml:trace>
  <inkml:trace contextRef="#ctx0" brushRef="#br1">817 11936 7583,'13'0'-230,"0"0"332,0 0 1,2 0-268,3 0 0,2-2-255,6-2 1,2 1 81,3-6 338,-3 6 0,24-9 0,10-5 0,2 2 0,1 1 0</inkml:trace>
  <inkml:trace contextRef="#ctx0" brushRef="#br1">1396 11830 8027,'9'-7'-5,"0"3"0,-5 2 354,5 2 14,-6-6-182,9 5 1,-5-5-35,6 6 1,-4 0-151,0 0 0,1 0-565,8 0 1,-2 0 330,6 0 1,0 0-749,4 0 985,6-6 0,16 0 0,8-1 0,8-3 0,0 0 0</inkml:trace>
  <inkml:trace contextRef="#ctx0" brushRef="#br1">1963 11765 7998,'13'-6'213,"0"4"1,-4-4-120,0 6 1,-5 0-31,5 0-250,0 0 0,4-4 145,0 0 0,5-1-147,-1 5 1,7 0 187,-2 0 0,38-7 0,16-3 0,-21 2 0,0 1 0,0 0 0</inkml:trace>
  <inkml:trace contextRef="#ctx0" brushRef="#br1">2740 11672 7998,'9'-4'-139,"0"0"1,-5-1-249,5 5 1,-5 0 747,5 0 1,-4-1-109,3-4 1,-3 4-269,4-3 1,-1 2 9,5 2 0,1 0-104,-1 0 1,1 0-19,4 0 0,3-4-251,5-1 1,6 1 261,3 4 0,3-2-14,2-2 1,1 3-114,3-4 1,-3-1 242,3 2 0,-3-2-41,-2 2 0,-5 2 172,-4-2 1,-3 2 189,-5 2 0,-5-1 45,-8-3-120,3 2-78,-5-4 0,6 6 96,1 0 0,-1 0-358,0 0 0,2 0 62,2 0 0,4-4-206,5-1 1,2 1 5,2 4 1,0-1 0,5-4 1,0 4 85,5-4 0,-1 2-56,1-1 1,-1 3 200,1-4 0,1 2 0,3-1 0,-8 2 41,4-2 1,-10-2-57,1 2 1,1-2 449,-1 1 0,-2 3-127,-7-7 1,3 6-6,-3-2 1,-1 3-1,1-3 0,-5 4-56,5-4 1,-6-1-290,2 2 1,1 0 65,-2 4 1,1-2-613,-5-2 454,0 2 0,0-4 134,1 6 0,11-5 0,2-3 0</inkml:trace>
  <inkml:trace contextRef="#ctx0" brushRef="#br1">2701 10974 8101,'0'-9'-1039,"0"1"1221,0-3 1,0 4-353,0-2-212,0 6 188,6-3 1,1 6 193,6 0 0,47-5 0,12-3 0</inkml:trace>
  <inkml:trace contextRef="#ctx0" brushRef="#br1">2938 10921 8101,'0'-7'-921,"1"-3"1078,4 6 0,-2-2-131,5 1 1,-3 4-144,4-4 1,-1 4-1,6 1 1,-1 0 116,0 0 0,35 6 0,9 1 0</inkml:trace>
  <inkml:trace contextRef="#ctx0" brushRef="#br1">3280 10908 7487,'2'-7'-10,"2"3"-26,-2 2-189,9 2 1,-3 0 56,5 0 168,0 0 0,47 12 0,12 2 0</inkml:trace>
  <inkml:trace contextRef="#ctx0" brushRef="#br1">3702 10921 8101,'7'0'473,"-1"0"1,-6-1-349,0-3-783,6 2 474,-5-4-164,11 6 0,-9 0 1,4 2 347,-1 2 0,22 27 0,1 11 0</inkml:trace>
  <inkml:trace contextRef="#ctx0" brushRef="#br1">3992 11066 5957,'30'30'0,"0"0"0,6 6 0,0 0 0</inkml:trace>
  <inkml:trace contextRef="#ctx0" brushRef="#br1">4176 11224 7685,'0'8'-167,"0"-2"0,2-2-582,2 0 484,-2 7 265,3-4 0,7 41 0,3 9 0</inkml:trace>
  <inkml:trace contextRef="#ctx0" brushRef="#br1">4242 11435 6970,'-7'8'478,"1"-1"-499,6-3-617,0-2 638,0 9 0,-6 20 0,-1 12 0</inkml:trace>
  <inkml:trace contextRef="#ctx0" brushRef="#br1">4295 11646 8086,'-8'0'-596,"-3"0"929,9 0-470,-9 0-296,9 0 0,-4 2-235,6 2 668,0-3 0,6 40 0,1 3 0</inkml:trace>
  <inkml:trace contextRef="#ctx0" brushRef="#br1">4282 11804 8049,'-9'7'0,"0"-2"-82,6-4 0,-7 1-27,6 2 0,-5-1-144,4 6 0,-1-5 0,2 5-300,-5 1 553,3 2 0,-11 19 0,2 4 0</inkml:trace>
  <inkml:trace contextRef="#ctx0" brushRef="#br1">4137 12041 8049,'-9'5'0,"0"-1"-88,0 6 1,-2-7 156,2 6 1,-1-5-313,5 5 1,-4-4 0,4 3-243,-3 3 0,4 0 485,-5 3 0,0 10 0,-4 4 0</inkml:trace>
  <inkml:trace contextRef="#ctx0" brushRef="#br1">3926 12252 8040,'-13'6'-116,"0"-5"1,-1 5-157,1-6 0,4 5 283,1-1 1,3 0 43,-4-4 1,7 2-501,-3 2 171,-2-2-6,0 9 280,-1-9 0,-21 27 0,0 0 0</inkml:trace>
  <inkml:trace contextRef="#ctx0" brushRef="#br1">3610 12410 7996,'-9'0'0,"0"0"0,0 0-528,-4 0 0,0 2 284,0 2 1,4-3 279,0 4 0,1-4 12,-6-1 0,6 5-158,-1-1 1,0 1 21,-4-5 1,4 1 34,0 3 0,5-2-7,-5 2 1,0-1-15,-4 2 1,0-4 73,0 3 0,-18 4 0,-4-1 0</inkml:trace>
  <inkml:trace contextRef="#ctx0" brushRef="#br1">3070 12529 7996,'-9'0'-141,"0"0"0,0 0-213,-4 0 1,0-2 504,0-2 263,0 2 1,4-3-265,0 5-498,6 0-633,-3 0 585,6 0 396,0 0 0,18-6 0,4-2 0</inkml:trace>
  <inkml:trace contextRef="#ctx0" brushRef="#br1">2925 12568 7996,'-8'0'-229,"1"-4"-407,3-1 548,2 1 1,-4 3 68,6-4 19,6 4 0,60-23 0,-23 13 0,0 0 0</inkml:trace>
  <inkml:trace contextRef="#ctx0" brushRef="#br1">2925 10895 7945,'-19'6'0,"-2"1"0</inkml:trace>
  <inkml:trace contextRef="#ctx0" brushRef="#br1">2793 10921 6462,'-7'0'506,"1"-5"-345,6 3-32,-6-4 39,4 6 1,-5-4 269,3 0-275,2-7 1,-5 10-42,3-4-41,2 4 1,-5 1-135,2 0 79,-2 6 1,-2 0 0,2 4 0,1-1 0,2 1-76,-2 2 1,4 1 17,-2 0 1,3-4-101,1 0 138,0-1 149,0 0 1,1 2-1,3-7 1,5-3 13,3-3 1,0-7-102,-4 1 1,4-7 13,-3-2 1,-2-4-32,2 5 0,-6-5 35,1 4 0,-2-1-44,-2 2 1,0 2 0,0-3 0,-2 8 9,-2 1 0,1 6-58,-6-1 0,-4 4-8,-5 4 0,1 5-4,4 9 1,0 2 50,-1 7 1,1-3-123,0-2 0,4 3 51,0-3 1,7-1-226,-3 1 269,4-6 1,2 1 178,4-8-108,2-3 0,10-6 152,1 0 0,0-6-105,-5-3 0,0-7-52,0-1 1,-1-5-62,-3 4 0,1-1 79,-6 2 1,1 2-94,-5-3 0,0 4 32,0 1 0,0 4-19,0 0 1,-2 6-22,-2-1 1,-4 2-8,-5 2 0,0 6-88,0 3 1,1 3 74,3 1 0,-1 4-111,6 1 0,-2-1 74,2-3 1,2-6-36,-2 1 131,2 0 97,8-2 0,1-1-69,7-6 98,-1 0 1,-2-6-67,-2-2 1,1-4 177,-5-1 0,-1-1-99,-4 1-67,0 0 0,-1 0-239,-4 0 0,2 5-496,-5 4 91,-1 3 0,-4 1-247,0 0 325,5 0 1,2 5-1226,6 4 1690,0-3 0,47-18 0,12-10 0</inkml:trace>
  <inkml:trace contextRef="#ctx0" brushRef="#br1">3017 10276 7700,'7'-13'-437,"-1"1"897,0 3-247,-5 3 1,5 1 0,-6-4 324,0-3-298,0-1-30,0 0 0,-1 4-80,-4 0 0,2 6 14,-5-1 0,-1 2 50,-4 2-132,0 0 0,-5 6 0,-1 4 0,0 7 0,-2 3 103,1 1 0,4 8-94,-2-3 1,4 3-109,0-2 1,7-2 0,3-2 0,2-1 29,2 1 0,2-3 38,2-3 0,3-4 17,7-4 0,3 1-44,1-5 1,5-1 30,-1-4-167,3 0 1,-3-6 0,0-3 65,1-2-374,-4-2 0,5-1 0,-7 3-1392,-1 2 1832,-1-3 0,-13 5 0,-4-6 0</inkml:trace>
  <inkml:trace contextRef="#ctx0" brushRef="#br1">2806 11593 6219,'-7'0'635,"1"0"-436,6 0 689,0 0-497,-6 0 57,5 0-207,-5 6-53,6-4-64,0 4 0,0-5-63,0 3 133,0-2-62,0 4 36,0-6 310,0 0-239,6 0-147,-5-6 0,5 3 26,-6-6-28,0 6-186,0-3 133,0 1-45,0 3 35,-6-4 1,3 11 0,-4 0-2,1 3 0,-3-4-334,5 5 280,-6 0 0,8 4-445,-2 0 375,2 0 116,2 0 1,2-4-26,2 0 0,-1-6 5,6 1 0,0-4 14,4-4 1,0 1 19,0-6 0,0 5 19,0-5-11,1 0 0,-3-4-68,-2 0 0,-3 4 36,-6 0-10,0 6-11,0-2 1,-6 5 2,-3 0 0,-2 1 9,-3 3 0,1-1-2,0 6-60,0 0 0,4 3 1,2-2 0,1-1 1,0-2-45,2 2 72,2 2-9,-4-3 67,12-1 0,2-1 122,5-6 0,0 0 14,0 0 1,-4-6-76,0-3 0,-2 2 140,2-2 0,1 0 47,-6-4-130,1 0 1,-5 0-42,0 0 0,0 4 112,0 0-186,-6 6 0,-1-7-11,-7 6 0,1-1-98,0 5 1,4 5-479,1-1 171,5 6 0,-8-7 0,7 6-304,1 1 0,2-3-179,1 2 1,1-1-34,3 0 905,4 4 0,34-5 0,8 7 0</inkml:trace>
  <inkml:trace contextRef="#ctx0" brushRef="#br1">2437 12015 6407,'-7'-2'1060,"3"-2"-812,2 3 0,2-11 24,0 3 1,0 2-1,-1-1 188,-4 3-163,4-6-167,-5 4 0,4-2-98,-2 1 12,-3 5 0,-2-8 0,0 7 120,-1 1-154,-2 2 0,-1 2 0,0 2 0,0 3 0,-1 1-65,1 3 1,0 2 31,0 1 0,0 0-9,0 1 1,5-1-78,4 0 49,2 0 0,-2 0 10,0 0 47,-1-5 1,11-1 0,3-4 97,3 1-98,1 1 0,4-7 0,1-2-13,-2-5 35,5-3 0,-2-2 0,3-2 147,-5-2-122,-2-5 1,-2 2 0,0-5 143,0 0 0,-1-1-96,-3 1 1,-2-1-41,-3 1 1,-2 0 133,2-1 1,-2 7 30,-2 2 418,0 4-384,-6 6-427,-1 3 0,-2 12 107,0 6 0,6 2 138,-1 7 1,-2 0-6,1 4 0,1 0-41,4 1 1,0-1-165,0 0 18,0 1 0,0-7 1,2-1-261,2 0 0,3-4 70,6 2 0,1-6-264,-1-2 1,0-7 150,0 3 0,2-4 426,2-1 0,16-35 0,8-9 0</inkml:trace>
  <inkml:trace contextRef="#ctx0" brushRef="#br1">2951 12542 8007,'-13'0'-269,"0"0"0,0 0-747,-1 0 1194,7 0 1,-5 0 0,4 0 0,-4 0 0,0 1 0,2 2 0,3 3 227,1 1 0,0-2-124,1 4-177,4-6 0,-5 8 133,6-2-157,0 3 0,2-3 0,2-2 110,5-1 1,2-2-86,3-4 1,-1 0 66,0 0-155,0-6 1,0 3 0,1-5-1,-3-3 1,-1 0-22,-1-3 1,-4 1 39,3 0 0,-5 0-201,2 0 186,-4 0 0,-1-1 1,0 1 24,0 0-47,0 6 1,-6-4 0,-2 7 9,-4 1-26,-1 2 1,0 5 0,-1 3 15,1 5-38,0-2 1,0 11 0,0-5-12,-1 2-18,7-1 0,-3 1 1,6-1 0,1-1 0,1-5 37,2-3 1,0-3 72,0 4 1,6-7 127,3 3 1,-2-4 18,2-1 0,4-6-105,5-2 0,-5-6 37,-4-3-73,-1 2 1,4-5 0,-2 4 49,-1-2-49,-6 1 1,3 3-1,-6 1 32,0 0 1,0 4-34,0 0-27,-6 7 1,-1-4-62,-6 6-293,-1 6 264,1 7 0,1 1 1,2 4-279,1-3 177,6-2 0,-7 0-331,6 0 0,-1 0-781,5 0 735,0 1 545,0-1 0,41-23 0,11-7 0</inkml:trace>
  <inkml:trace contextRef="#ctx0" brushRef="#br1">2424 12963 8007,'0'-13'-126,"0"0"0,0 0 1,0 0-1,0 0 75,0-1 0,0 1 0,-1 0 1,-2 0 666,-2 0 0,1 0-43,4-1-342,0 1 1,-2 4 106,-2 1-306,-3-1 0,-2 2 0,0 2 140,-1 4-181,-2 1 0,-1 1 25,0 4 1,4-3-122,0 7 169,0 0 1,2 4-1,1 0 1,2 2 0,0 3 137,1 4 1,1-2 43,2 2 1,0 0-21,0 4-164,0 1 1,0-1 0,2 2-1,1 1 1,2 3 126,3 2 1,-4 1-279,5 5 0,-6-2 21,1-3 0,2 1-70,-2-5 1,1 0 42,-5-5 0,0-1-93,0-3 1,-2-3-40,-2-6 1,1-4 101,-6 0 0,0-6-413,-4 1 301,0-2 1,0-2-375,0 0 1,1-6 22,3-3 0,-2-1 588,2 1 0,-3-20 0,-1-1 0</inkml:trace>
  <inkml:trace contextRef="#ctx0" brushRef="#br1">2213 13280 8124,'-6'-14'354,"5"6"-407,-3-1 0,2 5-24,2-5 1,2 1 283,2 0 0,5-4-56,8 3 0,4 2-573,5-2 0,2 5 422,3-5 0,4-1 0,4-1 0,7-3 0,-1 1 0</inkml:trace>
  <inkml:trace contextRef="#ctx0" brushRef="#br1">9999 9736 7978,'-7'0'642,"1"0"0,5 0-231,-4 0 0,4-2 0,-5-1 1056,0-1-1282,5 0 1,-5 2-1,7-2 1,4-4-48,3 1 1,6-6-79,3 0-10,4 0 1,6-8 0,3 5-144,0-2 1,6 2 0,-6 6 0,0 3-445,-3 1 0,-5 2 125,0 4 1,-7 1-109,-2 3 0,-1 4 0,-8 6 0,-1 4-593,-1 4 0,-4-3 426,-2-2 687,-4 4 0,-22-18 0,-5 1 0</inkml:trace>
  <inkml:trace contextRef="#ctx0" brushRef="#br1">10236 9630 7978,'-16'-8'-22,"3"-1"1,3 6 21,-3-1 0,4 2 958,0 2 1,0 2-341,-4 2 1,0 9-206,0 9 1,-5 9-179,1 4 0,-1 4-117,5 5 0,0-1 63,0 5 0,-1 0-117,1 5 0,6-6-374,3-3 0,4-9 181,4-4 0,3-8-433,6-1 1,5-10 17,0 1 0,5-9-153,-1 1 0,9-4 127,4-1 0,-2-6-652,3-2 1222,-7 2 0,32-35 0,-29 19 0,-1 0 0</inkml:trace>
  <inkml:trace contextRef="#ctx0" brushRef="#br1">10395 10078 7990,'0'-13'0,"0"0"484,0 0 1,0 0-65,0-1 0,0 6-283,0-1 1,5 6 45,4-1 0,0 2-104,4 2 0,-3 0 117,8 0 1,-3 6-79,-2 3 1,-2 2-40,-2 3 0,1 3-213,-5 1 1,-1 5-214,-4-1 0,0-1 155,0 1 1,-1-2-24,-4 2 0,2-3 4,-5-6 235,5 0 0,-5-4-52,4 0 29,3-6 1,-5-3-23,6-9 1,6-7 16,2-2 0,4-5-75,1 1 0,0-1 81,1 1 0,-3-2 348,-2 7-101,3-1 154,-5 11-319,0 1 1,-1 12 35,-6 3 1,0 7-13,0 1 1,-1 7 5,-4-2 1,4-3-124,-3-2 1,2-2 50,2-2 1,6 0-101,3 0 1,-2-5 1,2-4 0,4-2 18,5-2 1,5-6-6,-1-3 1,1-7-12,-1-2 1,3-5 10,-3 1 1,-1-4-93,1-5 1,-11 7 81,3-2 1,-6 8 13,1 1 0,-3 7 492,-6 1-293,0 6 1,0-1-126,0 8 0,0 3-6,0 6 0,-2 2 17,-2 3 0,3-2-59,-4 6 0,4-6-19,1 1 1,0-2-182,0-2 196,6 0 0,1-4-69,6 0 1,0-6 70,0 1 0,1-8 2,-1-5 0,1-4 34,4-5 0,-5 2 91,0-6 1,1 0 89,-6-4 1,0 1-47,0 3 1,-5-1 275,2 5 1,-4 5-131,-1 4 1,0 5 642,0-5-334,0 6-439,-6 9 1,3 9 29,-5 11 0,3 2-103,-4 2 1,5 9 3,-5 4 1,6 7-183,-1-1 1,-2 6-330,2 2 1,-1 11 281,5-3 0,-1 6 66,-4-1 1,4-7 92,-3 3 0,2-14 46,2 1 0,5-9-5,-1 0 1,2-10 22,-2-8 1,-2-5-95,2-8 15,-2 0 48,-2-6 0,0-2-3,0-10 1,-6-2 233,-3-6 1,-3-2-279,-1-3 0,-5 2 6,1-6 1,-1 0-51,5-4 1,4 4-138,1 0 1,5 2-465,-2-2 0,4 1 279,1 4 0,0 2-810,0-3 1,1 2 448,4-1 0,3 2 25,10-2 0,-2 3 19,6 6 664,0-4 0,34 5 0,7-7 0</inkml:trace>
  <inkml:trace contextRef="#ctx0" brushRef="#br1">11686 9868 7989,'-9'0'749,"1"-2"812,3-2-1081,-6 2 0,10-5 1,-2 4-105,6-1 0,6-1-337,8 5 1,1 0-139,8 0 1,-2 0-919,6 0 490,4 0 1,-6 0 0,3 0 0,-4 0 526,0 0 0,-18 6 0,-5 1 0</inkml:trace>
  <inkml:trace contextRef="#ctx0" brushRef="#br1">11672 10131 7989,'-13'-6'-535,"6"5"638,1-11 1,8 11 528,2-4 0,8 4-783,5 1 1,11 0-54,-2 0 0,9-2 0,1-1 204,2-1 0,15-16 0,9-5 0,6-1 0,-1 0 0</inkml:trace>
  <inkml:trace contextRef="#ctx0" brushRef="#br1">12318 9907 7989,'-13'0'103,"4"4"51,0 1 1,5 5-155,-5-1 557,6 8 1,-3 0-1,6 3-260,0-1 0,0 4 0,0-2 0,2-1-21,2-2 1,3-3-58,7-2 1,5-1-42,3-4 1,2-2 37,3-6 0,-1-7-232,1-6 1,-1-3 19,0-11 1,-1 2 107,-3-10 1,-4 4-2,-10-4 1,-2 0-11,-6-4 0,0 7 58,0 5 0,-7 7-24,-6 6 0,-6 3-184,-8 2 0,-3 6-316,-1 12 1,-4 5-543,4 13 1,-1 5 906,1 3 0,9 33 0,10-30 0,-1 0 0</inkml:trace>
  <inkml:trace contextRef="#ctx0" brushRef="#br1">21092 8840 8021,'-4'-15'207,"-1"-1"1,1-1 0,-1-1 0,1 1 57,1-1 1,3-1-1,6 3 1,7-2 373,8 2 0,5-3-139,5 2-485,8-1 1,8 0 0,6 1-55,0 1 1,-1 7 0,1 5 0,-2 2-118,-3 2 1,-10 2-160,-11 2 0,-8 5-237,-10 8 1,-3-1 208,-6 6 0,-2-4 1,-2 2-1,-5 1-359,-3-1 1,-5-2 368,-1 4 0,2-6 333,7 2 0,-1-8 0,4-3 0,-1-1 0,4-3 0,-2-7 0,4-4 0,1-5-8,0-6 0,4 3 1,1-5 105,-2 2 0,-2 0 1,-1 3-1,0-1 733,0 1 1,0 1 134,0 2 0,-1 4-378,-4 0 0,2 6-182,-5-1 1,-1 8-169,-4 5 0,-1 6 0,1 7 1,-1 1 46,-4 12 0,3 0 93,-2 5 1,2-1-157,2 1 0,1 1-1,4 3 1,-3-3-931,7 3 0,-1-8 370,5-1 0,6-10-504,3 2 1,7-10 105,2 1 1,5-5-194,-1-4 0,3 1 402,1-6 0,1 1 42,-1-5 0,5-6 486,0-3 0,5-20 0,-2-6 0</inkml:trace>
  <inkml:trace contextRef="#ctx0" brushRef="#br1">21751 9077 8021,'1'-20'0,"4"2"0,-2 3 600,5 2 0,1 4-152,4 1 1,0 0 18,1 0 1,3 2-118,1 6 1,1 0-250,-2 0 0,-2 1 77,3 4 1,-4 2-121,-1 6 1,-4 5-28,0-1 0,-6 5-300,1-4 1,-2 4 49,-2-5 0,-5 2-153,1-1 1,-5-4 99,5 4 1,-5-8 54,5-1 1,-2-5 617,1 5-241,4-6 1,-5 2-125,6-10 1,1-2-52,4-6 1,-1-5 17,9 1 0,-2-7-33,6 2 0,2-3-22,-1-1 0,-1 5 122,-3 4-91,-1 2 0,-2 6 53,-2 1 1,1 6-23,-5 2 1,-1 6 24,-4 7 1,0 5 2,0-1 0,-4 7 8,-1-2 1,1-3-41,4-2 1,0-1-10,0 2 0,0-8-14,0 3 0,6-7 26,3 3 1,4-6-31,4 1 1,0-7 3,5-1 1,-1-11-4,6 2 0,4-4 3,-1-1 0,1-1-4,-5-3 0,-4-1 30,0 5 0,-6-4 9,2 5 292,-3-1-173,-8 11-172,-1 1 0,-6 12 28,0 2 0,-5 4-7,1 1 1,-5 2-7,5 3 1,-1-4-24,5 4 0,-4-4 38,0 0-31,-1-1 136,11 0 0,1-6-99,7-2 1,-1-5 39,0-5 1,5 1 22,-1-9 0,2 2 99,-1-6 1,-2-4-50,6-1 0,-11 3 144,3 2 1,-4 1-8,3-2 0,-6 8 224,-2-3 0,1 7 289,-2-3-481,0 6 0,-5 3-120,-3 9 1,1 9 32,-6 3 0,4 10-39,-3 4 1,3 5-54,-4 4 0,5 3-206,-5 5 1,5 3-131,-5 2 1,2-2 61,-2 7 1,-3-7 49,4 2 1,2-8 124,1-5 1,-1-9 181,2-5 0,0-8-152,4-4-27,0-9 99,0-3 1,0-8 145,0-2 1,-2-4-44,-2-5 1,1 0-165,-6 0 1,5-2-181,-5-2 0,5 2 67,-5-2 0,6-2-538,-2 1 1,0 0-80,0 5 0,1 0-344,4 0 1,0-2 504,0-2 0,0 2 140,0-3 0,0 4 383,0 1 0,41-12 0,10-3 0</inkml:trace>
  <inkml:trace contextRef="#ctx0" brushRef="#br1">23042 8906 8021,'0'-13'0,"0"-1"0,0 1 306,0 0 0,6 0 409,2 0 1,6 5-412,3 4 1,-1-2-168,6 2 1,5-1-536,3 5 1,3 0-164,-3 0 0,-2 0-1093,3 0 1654,-9 0 0,-9 18 0,-7 4 0</inkml:trace>
  <inkml:trace contextRef="#ctx0" brushRef="#br1">23002 9077 8021,'-1'-12'0,"-4"4"342,4-4 0,-3 9-189,8-6 0,3 6 90,6-1 1,6-2-348,3 2 0,9-1-240,4 5 0,5-4 1,4-2 343,4-1 0,17-12 0,9-6 0,-20 6 0,0 0 0,1 0 0</inkml:trace>
  <inkml:trace contextRef="#ctx0" brushRef="#br1">23806 8827 8017,'-12'6'153,"3"2"0,-1 1 319,6 4 0,-5-1-228,5 10 1,-5-4-8,4 4 1,1 0-14,4 4 0,0-4 1,2-2-1,3-1 214,9-3 1,0-2-247,8-6 1,2-2 73,6-6-153,-2 0 0,9-6 1,-5-4-1,0-6 1,0-7 222,-2-7 0,-4 1-123,-4-6 1,-3 0 128,-6-5 0,-6 7-82,-2 2 0,-5 0 97,-5 5 1,-8-2-178,-9 10 0,2 2-2,-2 8 0,0 2-223,-4 6 0,-2 4-391,-3 0 1,5 11-895,-1-2 1,2 5 635,8-1 0,-1 0-1728,5 4 2422,0-4 0,29 25 0,7 0 0</inkml:trace>
  <inkml:trace contextRef="#ctx0" brushRef="#br1">14926 9499 7935,'-7'-6'150,"1"3"1,6-6 0,0-1 263,0-2 0,0 3 1,0-1-1,2-3 12,2-3 1,3-2-64,7 5-278,5-6 0,0 3 0,4-5 0,-1 2 0,3 3 252,4 2 1,1 2-433,5 3 1,0-1 67,4 6-191,-5-1 0,3 7 1,-7 2-1,-2 5 0,-4 3-574,-7 1 1,-8 0 374,-5 0 1,-2 5-4,-2-1 1,0 2-1,0-3 1,-2 2 419,-2-2 0,-3-7 0,-30 2 0,-5-3 0</inkml:trace>
  <inkml:trace contextRef="#ctx0" brushRef="#br1">15229 9354 8004,'-5'-13'0,"2"4"177,-6 0 1,5 5 141,-5-5 1,4 6 272,-3-1 1,3 2-260,-4 2 1,2 6-119,-2 3 0,-2 8-34,2 5 0,1 3-1,0 1 1,5 5-251,-2 0 1,0 4 107,0-4 0,1 5-416,4 0 0,0-4 72,0-2 0,6-3-128,2-5 0,4 1 46,1-5 1,2-2-112,2-7 0,4-4 93,5-5 0,2 0-250,3 0 656,-3 0 0,21-29 0,0-7 0</inkml:trace>
  <inkml:trace contextRef="#ctx0" brushRef="#br1">15440 9709 8005,'0'-8'484,"0"-1"812,0 6-675,0-9-448,6 11 1,-3-5-95,6 6 0,-2 1 105,2 4 0,3-2-206,-4 5 1,0 1-79,1 4 1,-7 5-106,3 0 0,-2-1 204,1-4-179,-2 0 1,3 1 0,-5-1-173,0 0 1,-1 0 326,-3 0 21,2 1 0,-4-9 26,6-5 0,0-3-52,0-10-72,6 3 1,1-15 0,7 3 80,-1-3 11,0-1 1,0 5 0,-1 4 39,-3 2 0,2 2 221,-2 0 151,-3 6-315,0 1 0,-6 16 97,0 3 0,0 5-167,0-1 1,0-1 8,0 6 0,0-4 48,0 4-54,0-6 1,0 3-28,0-6 1,1-4-26,4 0 0,2-6 26,6 1 1,0-4-18,1-4 0,3-4-99,1-5 0,4-1 112,-5-4 1,1 2-3,-5-6 0,2 1 17,2-1 0,-7 3-5,4 6 1,-9 0 123,4 0 1,-6 4 513,2 0-587,-4 6 0,-1-1 28,0 8 1,-1-1-111,-4 6 1,4 0 14,-4 4 1,-1 5 21,2-1 1,0 1-81,4-5-129,0 0 0,0 0 86,0 0 1,1-4 42,4 0 1,-3-6 73,7 1 1,0-2-39,4-2 0,0-2 134,1-2 0,-1-3-22,0-7 1,-1 1 87,-4 0 0,4-1-134,-3-4 403,-3 3 0,1-4 22,-3 6 0,-2 0 87,2 0 1,-2 4 238,-2 0-256,0 6-941,0-3 336,0 6 0,0 6 0,0 4 10,0 7 0,-2 5 55,-2 8 0,2 0-143,-2 5 1,3 1-19,1 8 1,-5 3 57,1 6 158,-6-1 1,7 1-1,-5 0 3,2 0 0,1-7 28,0-2 1,4-9-14,-4-4 0,4-4 6,1-6 1,0-6-46,0-6-6,0-6 92,0 3 0,0-8 126,0-2 1,0 1-85,0-6 1,-6 0-78,-3-4 0,2 0-31,-2 0 0,5-2 27,-5-2 0,5 2-1,-5-3 0,6 4-155,-2 1 0,0 4-594,0 0 316,1 0 1,4-4-585,0 0 1,0 0-179,0 0 0,6 4 103,2 0 679,-2 0 0,6-3 1,-3 2 349,3 1 0,36-11 0,9-8 0</inkml:trace>
  <inkml:trace contextRef="#ctx0" brushRef="#br1">16402 9604 8005,'0'-13'0,"0"-2"0,0-2 0,0 2 0,0-4 129,0 6 1,6 6 132,3 2 0,4 4-420,4 1 0,-2 0-404,3 0 1,1 0-361,-2 0 922,7 0 0,-10 29 0,5 8 0</inkml:trace>
  <inkml:trace contextRef="#ctx0" brushRef="#br1">16402 9749 8005,'-7'-7'1337,"-5"-5"-605,10 10-141,-3-3 0,12 5-569,6 0 0,2 0-564,7 0 1,-2 0-595,2 0 1136,9 0 0,26-12 0,-19 5 0,0-1 0</inkml:trace>
  <inkml:trace contextRef="#ctx0" brushRef="#br1">17048 9090 7444,'-14'0'-151,"1"0"0,6-1 757,2-4 1,-2 2 698,-2-5-1209,3 5 0,1-5 1,6 4-1,3-5 1,5-1-1,3 0 3,1 1 1,0 0 11,1-4 0,3 4-53,1 0 0,4 2-44,-5-2 1,1 2 3,-5 3 0,0 2 83,0-2-203,-5 2 0,2 8 140,-6 3-113,1 9 0,-5-2 1,-2 4-1,-2 1 0,-5-2-112,-3 0 1,3 3 131,1-5 0,0 1-2,0-5 41,-4 0 1,9-1 21,-6-3 177,6-4-142,-3 1 0,12-4 125,3 2 0,3-2-39,1-2 1,0 0-75,0 0 0,0 0 14,1 0 0,-1 1-49,0 3 1,0-1-13,0 6 0,-4 0-7,0 4 1,-6 0-20,1 1 1,-2-1 41,-2 0 0,-5 0 3,1 0 1,-8-4 19,-1 0 1,-2-2-28,-7 2 0,2 1 60,-2-5 0,-3-1-14,3-4 0,2 0 5,-2 0 0,4 0-55,-4 0 0,6 0-81,-2 0 0,8 0-344,1 0-684,6 0 495,-2 0 1,6 0 198,3 0 1,4 1 400,5 4 0,35 14 0,9 9 0</inkml:trace>
  <inkml:trace contextRef="#ctx0" brushRef="#br1">16982 9657 7948,'-14'0'138,"1"0"277,0 0 3,0 0-64,0 0 0,4 0 299,0 0 1,6 1-278,-1 4 0,10-4-142,7 3 1,6-2-109,7-2 1,1-4-162,-1-1 1,6-1-37,3 2 0,-1 1 114,1-6 0,-6 5-690,2-5 0,-5 6 266,-4-1 0,-1 2-1499,-3 2 1149,-4 0 1,-1 2 730,-8 2 0,-29 19 0,-15 8 0,-1 5 0,-1 0 0</inkml:trace>
  <inkml:trace contextRef="#ctx0" brushRef="#br1">17034 9960 8529,'0'-13'130,"0"4"-97,0 0 1,0 5 1797,0-5-1268,0 0 1,2-3 304,2 4-582,4-4 0,5 10-374,0-2-93,0 3 1,0 6-173,0 4 1,-5 3 210,-4 1 1,-2 6-74,-2 3 0,-6 3-291,-3 1 0,-3 1 169,-1-1 1,-2-1 528,-2-3 0,2 1 160,-2-5 0,6-2 745,3-7-792,-1 2 1,0-9 566,0 2-467,6-2 1,-1-2-96,8 0 1,4-2-357,5-2 0,1 1 82,4-6 0,1 5-421,3-5 1,1 6-88,-5-1 0,4 2-307,-4 2 0,1-4 293,-2-1 1,-1 1-164,6 4 0,-6 0 29,2 0 620,-4-6 0,-6-19 0,-2-10 0</inkml:trace>
  <inkml:trace contextRef="#ctx0" brushRef="#br1">17891 8972 7989,'-5'-13'21,"1"-1"1,-1 1-1,1 0 1,-2 0 636,-1 0 0,4 4-111,-1 0 1,1 6-470,-2-1-13,4 2 1,-5 4-1,6 2 45,0 5 0,-4 4 0,-1 5 0,2 4-42,2 3 1,-4 2-116,1 4 0,0-2-95,4 6 0,0-4 66,0 4 1,0-5-1,0 0 1,0-2-76,0-1 0,0-7 178,0-2 0,0-4-102,0-1 0,1-1 0,3-3 0,-2-5 96,2-8 1,-2-3 200,-2-7-236,0 1 1,0-4-1,0-2 1,0-2 0,0-2-47,0-2 1,0-2 61,0 1 1,0-5-54,0 1 1,0-5 78,0 4 1,1-6-10,4 2 1,-2 1-23,5-1 0,1 7 28,4 2 1,-2 1-66,2 8 0,-3 3-1,8 6 0,-2 5-332,1-2 0,-2 4 151,2 1 1,2 6-140,-1 3 0,0-2-56,-5 2 0,-4 4-617,-1 4 1034,-5 1 0,-20 36 0,-13 11 0</inkml:trace>
  <inkml:trace contextRef="#ctx0" brushRef="#br1">17838 9130 7989,'-7'-6'0,"-5"4"0,3-2 0,3-3 758,-5 5-538,9-4 1,-2 6-192,8 0 1,8 0-140,5 0 1,7 0-284,-2 0 0,3 0-20,1 0 0,0 0 413,1 0 0,34 0 0,9 0 0</inkml:trace>
  <inkml:trace contextRef="#ctx0" brushRef="#br1">18141 9156 7989,'-12'2'-208,"3"2"1,2-1 505,3 6 1,2-5-11,-2 5 0,2-5-16,2 5 1,0-5-184,0 5 0,2-4-8,2 3 1,4-5 9,5 2 1,0-4-98,0-1 1,2 0-118,2 0 0,-2-1 70,3-4 1,-4-1 46,-1-2 1,-1-4 204,-3 3 44,3-3 1,-9-1-88,5 0 0,-5 4 556,2 1-349,-4 5-190,-1-9 0,-4 12-180,-1 0 1,-5 6 107,1 7 1,2 2-164,-2 2 1,5 4-43,-5 5 1,5 2-48,-5 3 0,6 2 63,-2 7 1,0-1-106,0 1 0,1-5 152,4 0 1,0-6 32,0 2 0,0-9-50,0-4 0,0-4-22,0-1 11,0-5 103,0-2 1,-2-6 150,-2 0 0,-3-5-112,-6 1 0,-1-6 133,1 1 1,0-3-88,0-1 1,-3 4 77,3 0 1,-4 1-74,9-6 0,2 6-2,1-1 1,4 0-664,1-4 1,6 4-41,3 0 0,4 5-289,4-5 0,-1 6 263,6-1 1,-1 2 606,1 2 0,20 12 0,1 3 0</inkml:trace>
  <inkml:trace contextRef="#ctx0" brushRef="#br1">17785 9709 7989,'-13'0'0,"-6"0"15,-3 0 0,7-4-73,2 0 117,9-1 1,0 5 0,8 0 1352,5 0-1159,2 6 1,8-4 0,3 2 403,3-3-674,7-1 1,2 0 0,6 0-121,-1 0 0,5 0 0,0-1 1,0-2-121,1-1 0,-4-5 33,3 4 1,-4-3-28,-5 3-637,-3-5 0,-6 9 888,1-4 0,-36 4 0,-9 1 0</inkml:trace>
  <inkml:trace contextRef="#ctx0" brushRef="#br1">18154 9868 7989,'-13'0'0,"0"0"0,0 5 155,-1 4 1,1 4 260,0 5 1,0 4-135,0 9 1,-2-2-130,-2 6 0,2-4-214,-3 4 1,4-6 43,1 2 0,-1-3 46,1-2 1,6-5 73,2-4-48,-2-8 0,6-3-83,-5-6 56,12 0 1,-3-6-1,5-4 20,3-6 0,0-5-221,3-5 0,0-2 10,4-3 0,-4-1 99,4-3 1,1-3 19,-1 3 0,-1-2-13,-4 2 1,0 4 164,1 9 1,-3-1 627,-2 5-33,3 1-432,-11 9 0,5 8 37,-6 9 1,0 4-137,0 5 0,0 2-35,0 7 1,0 3-36,0 1 0,0 0-206,0-5 0,2 1 38,2-1 1,-3 0-105,4 1 1,-4-7-143,-1-2 1,5-4 121,-1 0 1,0-1-53,-4 0 1,5-4-139,-1-1 0,2-5-812,-1 2 160,-4-4-370,5-1 1402,-6 0 0,0-6 0,-35-13 0,-9-8 0</inkml:trace>
  <inkml:trace contextRef="#ctx0" brushRef="#br1">18049 10131 7989,'-6'-13'123,"0"0"269,-3-1 717,3 7-700,6-5 0,2 10-285,2-7 0,4 6-86,5-2 0,6 3-165,3-3 0,3 4-176,1-4 1,0-1-1113,1 2 1415,-1 0 0,24-8 0,5-3 0</inkml:trace>
  <inkml:trace contextRef="#ctx0" brushRef="#br1">16481 11172 7908,'-13'-6'-282,"4"3"554,0-6 0,6 5 407,-1-5-517,2 6 1,4-3 0,2 6-1,5-1 1,4-2 0,5-3 0,4 0-15,3 0 0,1 0-394,0 2 0,-4 3-223,0-4 0,-4 4 184,4 1 1,-6 0-105,2 0 1,-8 1 388,-1 4 0,-30 19 0,-2 12 0</inkml:trace>
  <inkml:trace contextRef="#ctx0" brushRef="#br1">16389 11422 7932,'-13'-7'511,"5"1"-342,2 6 0,8 0 558,2 0-645,4 0 1,9 0 0,2 0 0,2 0 0,4 0-280,4 0 0,-1 0-100,2 0 1,0 0 132,0 0 164,4 0 0,35-18 0,-31 7 0,0 0 0</inkml:trace>
  <inkml:trace contextRef="#ctx0" brushRef="#br1">17337 11014 7945,'0'-27'50,"0"5"0,0 2 0,2 1 231,2 3-97,4 1 0,6 2 0,4 1 0,4 2 1,1 3-1,1 1 0,-3 3 288,3 1 0,-1 2-527,-1 0 0,-3 6 282,-6 3-445,-5 3 1,-2 7-1,-6 1-399,0 1 516,-12 4 0,2-5 0,-11 5 0,1-2 0,1-2-149,0-2 0,1-1 217,5-5 0,1 0 348,3 0 243,-2-6-344,9-1 0,2-6-54,9 0 0,4 0-67,5 0 0,2 0-79,7 0 1,-3 0 24,-2 0 0,3 2-126,-3 2 1,-3 5 45,-1 8 0,-5-2 0,-4 3 1,1 2 11,-6 2 0,-1-3-3,-7-1 1,-3-4 210,-6 0 0,-7-3-108,-1-2 1,-4 1 110,-2-5 1,-3-1-11,-1-4 0,4 0 89,6 0 1,-1-1-182,-5-4 0,7 2-104,2-6-126,9 1 1,4-1-419,5 0 1,1 6-494,3-1 1,5 2 465,9 2 1,2 0 594,7 0 0,40 18 0,-28-7 0,-1 0 0</inkml:trace>
  <inkml:trace contextRef="#ctx0" brushRef="#br1">17311 11593 8003,'-15'0'0,"-2"0"0,2 0 670,-2 0 0,6 0 295,3 0-698,5 0 0,-2 5-33,10-1 0,3 1-221,10-5 1,4 4-9,9 0 1,-2 1-147,6-5 0,5 0 45,4 0 0,-1-5-198,-3 1 0,-1-2-166,1 2 1,-6 2 161,-4-2 0,0 2-580,0 2 0,-8 2 878,0 2 0,-52 50 0,7-18 0,0 0 0</inkml:trace>
  <inkml:trace contextRef="#ctx0" brushRef="#br1">17456 12002 8003,'-6'-13'-258,"5"-1"139,-4 1 327,4 0 0,1 0 1884,0 0-1520,6 5 0,1-2-508,6 6 0,2-1 167,2 5-690,-2 0 0,4 6 182,-6 3 56,-6 3 1,4 5 0,-7 2-1,-2 2 1,-5 2-202,-6 2 1,-7 0 229,-2-3 0,-4 3-1,5-3 0,-5-3 803,4-2 1,1-2-78,3-2 1,1-1 163,0-3 1,4-3-40,0-6-106,7 0 1,12 0-440,12 0 1,7 0-571,2 0 1,-2-2 283,6-2 1,0 2-863,5-2 1,-2 2 100,-3 2 1,3 0 933,-3 0 0,-2-19 0,2-8 0,3-3 0,0 1 0</inkml:trace>
  <inkml:trace contextRef="#ctx0" brushRef="#br1">18510 10895 8003,'0'-9'-66,"0"1"0,0-3 1,0 0 591,0-3 1,-2 3 179,-2 2 0,1 5-681,-6 8 3,6 9 1,-4 5 0,4 7 31,-1 2 0,-5 4 1,3 0-1,0 4-48,0 3 1,2-3-22,4 0 1,-4-4 58,-1 4 1,1-7-85,4-2 0,0-5 0,0-8 116,0 0 54,0-6 0,0-2 0,1-10 0,2-5-124,2-6 1,0-4 19,0-7 1,-4-1-20,4-2 1,1-4 0,-2-5 0,-1-1-145,-2 1 1,-1-1 65,0 0 0,0-1-37,0-2 1,5 6 272,-1-3-182,6 16 0,-7-6 1,6 13 36,1 1-27,2 1 0,1 8 0,2 2 10,2 4-10,4 1 1,1 6 0,0 2-25,1 4-4,-4 1 0,-1 1 1,-8 0-206,-1 4 0,-6-4 30,1 4 0,-2-3 142,-2-2 1,-6 1 42,-3 4 0,-4-8-27,-5 3 1,-1-2 90,-3 2 1,-3-4-76,3-1 1,3 1 21,2 4 1,2-4-179,2 0 1,0-5-266,0 5 1,5 0-323,4 4 0,3-4 773,1 0 0,17 11 0,5 8 0</inkml:trace>
  <inkml:trace contextRef="#ctx0" brushRef="#br1">18299 11462 8003,'-13'0'92,"0"0"0,4 0 617,0 0-117,6 0 0,-1 0-297,8 0 0,5 0-59,9 0 1,2 0-146,6 0 1,7-2-11,2-2 0,3 1-127,1-6 1,5 2 33,0-2 1,4-3-196,-4 3 1,0 2 152,-4-2-508,-1 6 1,-6-2 0,-7 5-642,-7 0 927,-4 0 1,-8 5 0,-3 4 275,-2 3 0,-28 8 0,-13 2 0,-1 3 0,0 0 0</inkml:trace>
  <inkml:trace contextRef="#ctx0" brushRef="#br1">18563 11699 7985,'-14'-6'183,"7"4"-152,-5-3 0,6 6 467,-2 3 1,-3 8-133,7 6 1,-5 5-139,5-1 0,-6 3-118,1 1 0,-1 1-245,1-1 220,-3 0 0,6 1 0,-4-1-67,1 0 0,6-5 1,-1-4-54,2-2-2,2-8 0,0-4 145,0-11 0,5-3-117,-1-11 1,6-1-112,-1-8 1,7-1 118,2-3 0,1-3-104,-1 3 0,-4-2 34,4 2 57,-4 3 1,0 7 0,-3 3 363,-2 4-199,3 4 0,-9 6 73,5 4 0,-3 13-57,4 4 0,-6 9 88,1 0 0,2 3-140,-2 1 0,2 0 9,-2 1 0,-2-2-137,2-3 1,-1 1 61,2-5 1,-2 5-167,5-1 1,-5-3-14,2-1 1,1-4-129,-2-1 1,0 1-53,-4-1 0,2-6-714,2-3 233,-2 4-108,3-7 136,-5 5 1,-1-6 15,-3 0 747,2 0 0,-39-23 0,-3-7 0</inkml:trace>
  <inkml:trace contextRef="#ctx0" brushRef="#br1">18510 11896 8003,'-5'-8'-59,"1"-1"0,0 4 204,4-3 372,0 5 1,1-8-328,4 7 1,3 0-153,10 4 0,4-2-133,9-2 0,-2 2 95,6-2 0,16-9 0,9-5 0,8 0 0,-1 0 0</inkml:trace>
  <inkml:trace contextRef="#ctx0" brushRef="#br0">474 15822 8341,'-13'-4'-1388,"1"-2"883,4-1 573,2 4 1,4-3 326,-2 6-123,2 0-200,-3 0 0,5 1 93,0 4-45,0-4-35,0 5-10,0-6 1,0 2-13,0 2 1,1-3-12,3 4 1,-1-4-26,6-1 0,0 0 0,4 0 25,0 0 1,5 0-38,-1 0 0,7 0-5,-2 0 0,3 0 48,1 0-103,6 0 0,2 0 0,5 0-41,1 0 92,-1 0 0,2 0 0,2 0-159,1 0 148,6 0 1,-8 0 0,5 0-25,-2 0 22,5 0 0,-5-1 0,4-2 2,-5-1 1,-3-1-8,-2 5 0,2-4 0,3-1 0,-3-1 34,3 2 1,-3 3-19,-2-4 1,7 2 33,2-1 1,-1 2-37,1-2 1,-4-2-1,4 2 1,-4-1 4,5 5 1,-7-1 0,2-3 0,1 2-7,-1-2 1,6 2-1,-2 2 0,-1-1 43,2-4 1,-1 2-40,5-5 1,-1 3-2,1-3 1,-6 3 15,-3-4 1,-3 5 2,-2-5 1,-4 5-5,1-5 0,-9 6-1,0-1 1,-2-2 11,-8 1 1,1 0-2,-5 0 0,0 4 14,0-4 1,0 2-27,1-1 0,-1 3 46,0-4 1,0-1-4,0 2 0,0-2 6,1 2 0,-1 2-19,0-2 1,0-2 52,0 2-47,0-1-16,1-1-284,-7 5 297,-1-5-416,-6 6 200,0 0-281,-6 0 0,-1 1 41,-7 4 0,6-2 15,-1 6 0,6-5 391,-1 5 0,-4 5 0,1 7 0</inkml:trace>
  <inkml:trace contextRef="#ctx0" brushRef="#br0">3096 15651 8270,'1'-9'-654,"2"0"141,2-1 0,-1 3 1305,-4-2-312,0 6-252,0-9 0,2 10 39,2-7 68,-3 6 0,5-4 9,-6 2 1,2-2 205,2-6-352,-2-1 0,3 6-177,-5-1 100,6 6-355,-4-9-50,4 11 102,-6-5 114,0 6 0,0 1 45,0 4 0,0 2 104,0 6 0,0 0-67,0 1 1,0-1 15,0 0 0,-2 5 10,-2-1 1,2 2 2,-2-1 0,2 1-27,2 3 0,0 4-4,0 0 15,0 1-22,-5 11 1,3-9 7,-2 6 1,1-4 43,-2 4 1,4-1-24,-3 1 1,2-1 2,2-4 0,0 0 8,0 5 0,0-6 7,0 2 1,0-3-5,0-2 45,0 0-64,0 6 0,0-4 35,0 3 0,0-3-21,0-2 0,0 2-23,0 3 0,0-3 25,0 2 0,0-2 73,0-2 0,0 2-82,0 3 0,0-3 3,0 3 0,0-2 12,0 2 1,2-4-1,2 4 1,-3-3 94,4-2 0,1 1-80,-2-1 0,5 2 167,-5 2 0,2-3-103,-1-1 1,-3 1 11,7-6 0,-6 0-85,2 1 1,-4-2 8,-1 2 0,0-3 23,0-5 1,1 3-7,4 1 1,-4-5-179,4-4-70,-4-1 252,-1 0-394,0 4-28,0-5 5,0 0 1,0 0-53,0-2 77,0-4 0,0 7-571,0-4-748,0-3 630,0 11 1,-1-4 993,-4 5 0,-31 23 0,-14 7 0</inkml:trace>
  <inkml:trace contextRef="#ctx0" brushRef="#br0">369 17535 8152,'7'-7'-1651,"-1"1"1698,-6 0 50,0 4-21,0-9-10,6 9 32,-5-4 46,5 6-81,-6 0 375,0 0-275,0-5-16,0 3 91,0-4-21,0 6-109,0-6-37,0 5 0,0-6-87,0 2-28,0 4 31,0-5 92,0 6 18,0 0-78,0-6 25,0 5 47,0-5-22,0 6-76,0 0 29,6 0 1,-3 0 8,6 0 1,-5 0 3,5 0 0,0 0-22,4 0 1,0 0-1,0 0 0,2 0-16,2 0 0,0 0-5,5 0 0,-5 0-19,5 0 1,-4 0 32,4 0 0,0 0-28,4 0 1,0 0 13,1 0 0,-1 0 3,0 0 0,1-5 3,-1 1 0,5 0 3,-1 4 0,1 0-1,-4 0 0,3-5 2,1 1 0,1-2 1,-1 2 1,-3 2-4,3-2 0,-2 1 0,2-2 0,-5 4 0,0-3 0,1 2 0,-5 2 0,2 0-6,3 0 0,-1 0-1,0 0 1,1 0 5,-1 0 0,-2 0-1,2 0 1,-3 0 1,8 0 1,-3 0-4,-2 0 1,2-1 24,3-4 1,-3 4-24,2-4 1,0 4 39,0 1 0,-2 0-15,3 0 1,1-2 5,-1-2 0,0 3-11,-5-4 1,-3 4 3,4 1 0,-8 0-16,7 0 0,-2 0 11,2 0 1,-3 0-3,4 0 0,-8 0-2,7 0 0,-3-5 55,4 1 1,-1 0-31,0 4 0,1 0 4,-1 0 0,2-5-10,3 1 0,-3-1 4,2 5 1,0-4-20,0 0 0,-2-1 17,3 5 0,3-4-78,1-1 0,-3 1 36,-1 4 1,1 0-8,-1 0 1,5 0 13,-1 0 1,-1 0-9,1 0 1,-6 0-4,2 0 1,-2 0-2,2 0 0,-5 0 70,1 0 1,-1 0-54,-4 0 0,-1 0 160,1 0 1,-6 0 81,1 0-59,4-6 1,-5 5-89,6-4 0,-11 4 21,3 1 0,-8-5 117,2 1-108,-5 0 1,7 2-203,-5-2 253,-1 2-458,-4-4-41,0 6 1,-1-4-754,-4 0 672,4-1 0,-11 5-82,3 0 1,2 0-87,-2 0 567,-5 0 0,-42 0 0,-14 0 0</inkml:trace>
  <inkml:trace contextRef="#ctx0" brushRef="#br0">474 16613 8330,'-1'-9'-351,"-2"0"1,-2-1-387,3-2 0,2 5 737,4 3 0,-3 2 0,11 2 0,-5 12 0,7 2 0</inkml:trace>
  <inkml:trace contextRef="#ctx0" brushRef="#br0">540 16600 8330,'0'-14'0,"-4"6"-1098,-1-1 599,1 6 465,4-9 0,1 11 0,4-4 4,4 4 0,2 1-13,2 0 0,1 0-34,-1 0 1,-4 0 0,-1 1-1,3 2 77,0 2 0,38-1 0,8-4 0</inkml:trace>
  <inkml:trace contextRef="#ctx0" brushRef="#br0">843 16586 8330,'9'0'-802,"0"0"1,-5 0 513,5 0 1,-5 0 230,5 0 1,0 0 56,4 0 0,29-5 0,8-3 0</inkml:trace>
  <inkml:trace contextRef="#ctx0" brushRef="#br0">1331 16586 8330,'0'-13'-473,"0"0"0,5 4 201,4 0 0,3 7 173,1-3 0,0 4 15,0 1 3,1 0 0,-1 0 0,1 0 0,3 0 0,0 0 81,-1 0 0,-1 4 0,-2 0 0,0 1 0,18-5 0,4 0 0</inkml:trace>
  <inkml:trace contextRef="#ctx0" brushRef="#br0">1765 16534 8330,'14'0'-239,"-1"0"0,-5 0-299,1 0 0,0 0 359,4 0 0,0 0 148,1 0 1,-6 0 0,1 0 0,1 0-49,2 0 1,1 0-37,0 0 1,1 0 114,-1 0 0,0 0 0,24-6 0,5-1 0</inkml:trace>
  <inkml:trace contextRef="#ctx0" brushRef="#br0">2319 16507 8323,'19'0'0,"-5"0"-119,4 0 0,-3 0-51,-2 0 0,0 0 59,0 0 0,0 0-193,0 0 1,-4 0 78,0 0 109,0 0 0,4 0-13,0 0 1,-4 0 91,0 0 0,-1 0-155,6 0 192,-1 0 0,23-11 0,7-4 0</inkml:trace>
  <inkml:trace contextRef="#ctx0" brushRef="#br0">2991 16455 8299,'14'-2'-179,"4"-2"0,-4 1 108,4-6 1,-8 6 37,-1-1 1,-5 2-8,5 2-513,-6 0 383,9 0-3,-5 0 0,6 0-2,0 0 0,-4 5 180,0-1 1,4 0-68,5-4 1,1 0-30,-2 0 0,4 0 59,5 0 0,-2 0 31,2 0 0,-3-1 36,8-3-66,-3 2 52,-2-4 1,2 5-8,3-4 1,-3 4 13,2-3 1,-2 2-31,-1 2-6,-1 0 19,0-6 0,1 5 8,-1-4 1,0 4-2,1 1 0,0-1 60,4-4 0,-3 4 12,3-4 0,1 4-51,-1 1 0,5 0 7,-1 0 0,-1 0-51,1 0 0,-4 0 41,4 0 1,-4 0-39,4 0 1,-6 0 15,2 0 1,1 0-13,-1 0 0,1 0 7,-1 0 1,-2-2 5,6-2 0,-4 2 47,4-2 1,0 3 10,5 1 1,-5-5 87,0 1 0,0-1-115,5 5 1,-1-4 57,1 0 1,-7-2-10,-2 1 0,-3 4 3,-2-3 1,-1-2-15,-3 1 1,-3 1 32,-6 4-39,-5 0-52,-2 0 1,-8-4 52,-2-1-162,-4 1 1,-5 4 133,0 0 0,0 0-761,0 0 710,0 0 0,-7 11 0,0 4 0</inkml:trace>
  <inkml:trace contextRef="#ctx0" brushRef="#br0">5560 17416 8096,'-9'0'-1540,"0"0"1263,-1 0 1,2 0 166,0 0 1,3 0 77,-4 0 86,7 0 100,-4 0 1,6-1 253,0-3-170,0 2 1,0-5 203,0 2 123,0 4 1,0-11 542,0 3-1025,0 4 265,6-1-383,-5 6 0,5 6 1,-6 2-1,0 6 1,0 2-4,0 1 0,1 7-7,4-2 0,-4 2-138,4 3 126,-4-1 0,-1-1 0,0-2 25,0-1 91,0-6 1,0 4 31,0-7 31,0-6 1,1-1 150,4-6-318,-4-12 1,11 2-1,-3-14 76,3-3 0,1-1-131,0-7 1,0 0-25,0-5 1,5 2 121,-1 3 1,1 3 2,-5 5 1,-1 7-12,-3 2 17,2 10 0,-8 8 60,6 8 1,-6 14 18,1 5 1,-2 8-66,-2 0 1,0-1-3,0 1 1,0-2-15,0 2 1,0 2 19,0-6 1,1-5-128,4-4 102,-4-6 1,11 2-3,-3-9 1,-2-4 29,2-5 0,0-5 21,4-4 0,-5-9-36,1-4 0,1-4-23,8-5 0,-8-1-39,3-3 0,-2-3 60,2 3 1,0-2-94,0 2 0,-1 3 246,-3 5 310,2 7-413,-9 7 0,4 8-25,-6 10 0,1 3-62,4 10 0,-4 3 79,3 5 0,-1 0-149,2 1 1,-4-1 135,4 0 1,1 1-432,-2-1 0,5-1-39,-5-3 1,5 1-151,-5-5 0,6-1 110,-1-3 0,3-3 470,1-2 0,30-27 0,6-11 0</inkml:trace>
  <inkml:trace contextRef="#ctx0" brushRef="#br0">6337 17351 8096,'0'-14'121,"0"1"0,0 0-121,0 0 0,0 4 586,0 0-301,0 6 1,1-7-11,4 6 0,-2-1-222,5 5 0,-3 5-226,4-1 153,-7 6 1,4 2 0,-6 7 48,0 2 0,0-4 0,0 4 0,-1-1 88,-4 1 1,3-1-301,-7 2 1,4-3 72,-3-6 346,5 6 0,-8-4-188,7 2 49,0-2-6,4-2-31,0-5 1,6 2-228,2-6 0,4 1 53,1-5 1,2 0-503,2 0 1,-2-2-1,3-2 0,-4 2 616,-1-2 0,-5-15 0,-2-3 0</inkml:trace>
  <inkml:trace contextRef="#ctx0" brushRef="#br0">6310 17495 8096,'-7'-5'0,"-5"2"0,4-6 0,2 4-229,1-3-17,4 5 0,2-5 449,4 4 1,7 1-252,5-6 0,8 5-149,1-5 0,2 2-22,7-2 219,-5-3 0,31-1 0,2-7 0</inkml:trace>
  <inkml:trace contextRef="#ctx0" brushRef="#br0">4018 15282 7839,'-1'-7'-470,"-2"1"106,-2 0 409,1 5 65,4-5-184,0 6 436,0 0-407,6 0 86,-5 0 0,7 0 43,-4 0-13,-3 0-24,5 0 0,-4 0 68,2 0-71,-2 0 1,8-2-1,-4-1 206,1-1-155,-4 0 72,9-2-113,-5 4 1,6-8-1,0 4 1,1 0 57,-1 1 0,0-4-88,0 4 0,2-3-6,2 3 0,-2-1-13,2 2 1,-2 2-6,-2-2 1,5 3 28,-1 1 1,2 0-41,-1 0 0,-3 0 61,2 0 0,2 5 9,-1 4 0,1-1 5,-2 0 0,-2 0 5,3 0 1,-2 4 6,1-3 0,-1 3 6,6 1 1,-6 0-27,2 0 1,-2 2 4,2 2 1,-2-2-131,6 3 1,-6-4 58,1-1 0,0 1-10,0-1 0,-2 1 15,2 4 1,-2-3-5,-2 2 0,0-2 8,0-2 0,1 2 4,-1 2 0,0-2 56,0 2 1,0-1-45,0 2 1,-4-3 42,0 2 0,0 2-8,4-1 0,-4 4 4,0-5 1,-1 7-14,6-2 0,-1 3 0,0 1 1,-4 0-17,-1 1 1,1-1-3,4 0 1,1 1-20,-1-1 0,-4 0 28,-1 1 0,0-1-35,0 0 0,3 1 14,-7-1 0,2-4-2,-2 0 1,-1 0 0,6 4 0,-6 1-6,1-1 0,-2 0 7,-2 1 0,0 1-7,0 2 11,6-2 0,-5 4 1,4-5 7,-4-1 1,-1 6-5,0 3 1,0-2-40,0-3 1,0 3-8,0-3 0,0 2 41,0-1 48,-6-3 1,3 4 0,-4-5-50,1-1 1,-3 0 4,5 1 0,-5-1 84,5 0-83,-7 1 0,8-5 1,-5 0 2,-3 1 0,0 0 25,-2-1 1,-1 2 0,1-7-24,0 7 0,0-5 1,0 4 15,0-1 1,-1-6-9,1 2 1,0-2 21,0 2-6,0-4 0,-1 5 1,1-6 15,0 1 0,0-1 41,0 0 1,0-1-41,-1-4 1,1 3 5,0-7 1,-2 5 14,-2-5-19,2 6 0,-4-7 0,6 5-17,0-2 0,0-1-16,0 0 1,-1 1-121,1 2 1,0 0 125,0-4 1,0-1-191,-1 6 138,1-6 1,2 4-14,2-3 1,1-2 14,4 2-10,3-2 21,-5-2 10,6 0-2884,0 0 2506,0-6 0,4 3 45,1-6 1,0 5 108,0-5 0,-2 5-229,6-5 342,-7 0 0,9-4 266,-7 0-179,6 5 1,-8-3-1,4 3 57,0 1-74,-5-5 1,6 5 321,-2-6-143,-4 0 1,9 0 0,-5-1 403,-2 1-344,-2 6 0,4-5 305,-1 3-319,0-2 0,-2 2 57,2 0-26,-2 0-38,4 2-281,-6 1 177,0 6-19,-6 6 0,-2 1 36,-5 6-63,6 1 1,-5-1 0,3 0 66,-2 0 1,2 0-46,0 1 0,0-1 4,-4 0 1,4-1-48,1-4 0,3 4-11,-4-3 0,5 1-194,-5-1 250,6 3-150,-3-5 83,6 0 32,0 5 23,0-11 0,0 7 258,0-4-157,0-2 39,6 9 0,0-3 79,3 5-212,-3-6 1,-2 5-1,1-3-2,-3 2 0,6-2-16,1 0 0,-2 0-11,2 4 1,-5-4-5,5-1 0,0 0-202,4 1 174,0-4 0,0 0 0,0-1-40,1-1 1,0-1-9,4-2 1,-4-2 40,4-2 0,1 1 68,-1-6 0,-1 5-42,-4-5 8,0 6 1,1-4 0,-1 4 153,0-2-102,-6 1 1,4 2-83,-7-2 1,2 3-6,-2-4 1,-1 4-311,6 1 268,-6 0 1,4 0-237,-2 0 79,-4 0 1,6 0-48,-2 0 0,-2 0-37,5 0 0,-3 0-241,4 0 1,-5 0-76,5 0 611,-6-6 0,20-13 0,-1-9 0</inkml:trace>
  <inkml:trace contextRef="#ctx0" brushRef="#br1">3083 15651 8206,'-13'-7'-653,"-1"2"808,1 4 1,6 2 72,3 4 1,2-2-109,2 5-34,0-5 0,0 5 29,0-4 1,6-2 0,3 2 0,2-4 83,3-4 1,-1 1-88,0-6 0,0 0-8,0-4 1,-1-2 81,-3-2-94,3 2 0,-10-4 1,6 4-1,-2-1 45,-3-1 0,-2-1-63,-1 5 79,0 6-288,-6 1 0,-3 7 1,-5 5-1,-2 6-97,0 4 0,8 3 141,-5-2 0,4 3 49,0 1 0,-1 3 32,6-7 0,-1 1-54,5-5 91,0 0-1,0 1 0,6-7 100,3-3 1,3-2-101,1-2 0,2-6 31,2-3-51,-2-3 0,4-1 0,-6 0 38,0 0 27,0-6 0,-1 4 0,-2-2 96,-1 2 1,-6 6 4,1 0 1,-2 5-101,-2-5-35,0 6 0,-6-3 0,-3 8 25,-2 2 1,-3 4 4,1 5-206,0 0 0,1 0 119,4 0 0,-3-4-314,7 0-31,-6-6-633,8 3 619,-4-6 1,12-6 0,3-3-1294,3-3 1672,1-7 0,4-14 0,2-7 0,3-6 0,-1 0 0</inkml:trace>
  <inkml:trace contextRef="#ctx0" brushRef="#br1">3386 14887 8206,'0'-18'0,"0"1"0,0 1-46,0 1 0,1 0 140,4-2 0,-4 7 1,3-4 237,-2 3 1,-2 3 241,0 0 1,-6 5-401,-3-2 0,-4 5 20,-4 5 0,0 2-200,-4 6 0,-1 6 113,-5 3 0,1 3-84,0 1 0,-1 2 0,2 0 0,3 0 65,5-3 1,7-2-71,1 3 0,6-4 2,-2 0 1,4-5 0,2 0 0,4-4 27,4-4 1,4 1-227,4-5 1,-1-1 48,6-4 0,5 0-449,3 0 0,1-1-12,-4-4-256,5 4 0,-6-9 846,0 5 0,24 7 0,0 5 0</inkml:trace>
  <inkml:trace contextRef="#ctx0" brushRef="#br1">3162 16349 8167,'-13'0'0,"-1"0"0,1 0 0,0 2-777,0 2 730,6 3 1,-4 2-1,6 0 1,-1 1 0,0 2-1,1 1 1,1 0 486,0 0 1,-1 1-391,5-1 0,5-4 59,-1-1 11,6-5 1,-2 3-46,5-6-55,0 0 1,-1-1-1,-2-2 1,-1-3 0,-1-1-10,0-4 0,2 0 46,-6-3-22,7 1 1,-10 0 22,4 0-97,-10 6 0,-2 1 72,-6 6-8,-1 0 0,1 6 0,0 2 0,0 4 0,0 3 11,0 2 0,1-2-8,3 3-16,-3-4 1,11-1 144,-3 1-68,2-7 1,8-1 107,3-6 0,0-2-143,4-2 0,-3-3 46,7-7 1,-2 1-28,-2 0 0,-1-5 26,-3 1 0,1-2-5,-6 1 1,1 4-2,-5-4 1,0 3-67,0 2 1,0 4 10,0 1-280,-6 5 1,-1-2 89,-7 10 1,1 4-403,0 8 0,1-2 228,4 2 1,-3-1-424,7 2 1,0-3-23,4 2 771,0-2 0,23-2 0,6 0 0</inkml:trace>
  <inkml:trace contextRef="#ctx0" brushRef="#br1">2582 16771 8167,'-13'-13'-296,"1"4"-294,3 0 699,-2 6 1,3-7-1,-3 4 1,1 0-1,1 0 1270,-2 3-1321,0 2 1,-1 2 0,2 2 5,1 2 50,0 5 0,-2 2 0,0 5-84,3-1 1,0 3-1,-1-1 1,5 0 50,3 1 1,-4-5 29,1 4 0,-1-4-100,5 0 0,2-6 0,2 0-282,5-2 1,3-2 166,1-4 0,0 0 112,0 0-11,0-6 1,5-7 0,0-9 0,-2-3 0,0-1-18,1-1 0,-2 0 18,3-4 1,-8-1-6,-1-4 1,-2-2 8,2 3 125,2 3 0,-9-5 0,2 8 457,-2 4-332,-2 5 0,0 11 191,0 0-389,0 6 1,-5 5-1,-1 10-170,-1 4 175,4 7 1,-7 2 0,4 6-121,-1-2 1,4-1 13,-2-2 1,0 0-216,0 1 1,1-1-173,4 1 1,0-7 178,0-2 1,0-2-170,0 1 0,6-4-88,2 1 1,6-3-819,3-6 1330,-2-1 0,45-33 0,4-8 0</inkml:trace>
  <inkml:trace contextRef="#ctx0" brushRef="#br1">3188 17258 8149,'-13'0'0,"0"2"0,0 1 0,-1 1 8,7 6 0,0-4 1,4 4-1,-1-1 1,1 1-1,3 2 1,4 0 193,5-3 0,2-3-100,3-6-70,5 0 1,-3 0-1,6 0 82,1 0-108,-4-6 0,5-2 1,-7-5-1,-1 0 1,-1-2 58,-2-2 1,-1 2-1,-3-2 0,1 2 11,-6 2 1,-1 0-1,-7 1 18,-5 3 0,-4 3-47,-5 6 1,2 8 37,-6 5-82,0 0 1,2 10-1,1-4 1,1 2-1,2 2-16,4 2 1,1-3 20,6 0 1,-1-4-24,2 4-160,3-6 173,1 3 0,7-12 289,6-3-257,6-8 0,-4-3 1,2-8 158,-2-2-163,-2 2 1,-1-10 0,-2 5 38,-1-1 0,-6-2-1,1 5 1,-2 0 9,-2 5 0,0 0-85,0 0 1,-2 6 56,-2 2 1,1 4-385,-6 1 0,0 0 106,-4 0 0,4 10 188,0 3 0,5 8-482,-5-4 1,6 5-582,-1-4 1,3 5 1106,1-1 0,12 11 0,5 6 0,1 3 0,0 1 0</inkml:trace>
  <inkml:trace contextRef="#ctx0" brushRef="#br1">3425 17719 8149,'0'-13'0,"-4"0"-192,0 0 1,-1 0-246,5 0 1,-1-1 831,-4 1 1,4 0-53,-4 0 1,2 0 214,-1-1 0,1 6 450,-6-1-394,6 6-198,-8-3-300,3 6 11,-5 6 1,6 1 0,1 8-48,0 3-73,5 2 0,-5 6 0,6 2 0,0 1 1,0 4-31,0 0 0,0 2 71,0 5 0,0-1-144,0 1 1,0 1 121,0 3 0,0-3-13,0 3 0,1-8-18,4 0 0,-4-7-170,4 2 1,-2-5-198,1-4 227,-3-3 1,5-10-617,-6-1-149,0-5-172,0 3 603,-6-17 0,3 2-465,-5-9 944,5 4 0,-21-35 0,2-8 0</inkml:trace>
  <inkml:trace contextRef="#ctx0" brushRef="#br1">3228 18075 8116,'-5'-13'-14,"1"0"1,-5 4-1,5 0 0,-1 0 214,5-4 1,2 0 326,2 0 1,4 4-472,5 0 1,7 1 89,7-6 0,0 1-406,8 0 0,1 0-81,3 0 1,1 1 340,-1 3 0,18-14 0,5 1 0</inkml:trace>
  <inkml:trace contextRef="#ctx0" brushRef="#br1">3017 15638 6348,'0'-7'234,"0"1"-164,0 6-31,0 0 0,1-5-141,4 1 0,-2 0 73,5 4 0,-3 0-201,4 0 0,-5 0 230,5 0 0,17 11 0,9 4 0</inkml:trace>
  <inkml:trace contextRef="#ctx0" brushRef="#br1">3241 15625 8278,'4'-9'-849,"1"0"0,1 5 556,-2-5 1,-1 6 420,6-1 0,-5 1-94,5-2 1,0 4 0,4-4-147,0 4 1,4 1 80,1 0 0,0 0 31,-5 0 0,0 0 0,41 6 0,11 1 0</inkml:trace>
  <inkml:trace contextRef="#ctx0" brushRef="#br1">3583 15572 8278,'8'-6'-1958,"-1"0"2021,-3-3 0,-1-1 8,6 6-141,-6-1-62,9 5 132,-5 0 0,24 6 0,4 2 0</inkml:trace>
  <inkml:trace contextRef="#ctx0" brushRef="#br1">3860 15559 8278,'0'-9'-769,"0"0"0,0 5 263,0-5 413,0 6 0,2-3-37,2 6 45,-3 0 85,11 0 0,-5 0 0,30 12 0,5 3 0</inkml:trace>
  <inkml:trace contextRef="#ctx0" brushRef="#br1">4137 15532 8278,'6'-7'-1780,"-5"0"1287,3 2 389,4 4 104,-1-5 0,0 6 0,23 6 0,-1 1 0</inkml:trace>
  <inkml:trace contextRef="#ctx0" brushRef="#br1">4374 15519 8278,'9'-7'-674,"-1"3"0,-3-2 0,4 1 607,-6 1 0,4 4-70,-3 0-35,-2 0 172,4 0 0,-1 6 0,3 1 0</inkml:trace>
  <inkml:trace contextRef="#ctx0" brushRef="#br1">4506 15506 8278,'5'-7'-751,"-3"-5"1,8 9 563,-5-6 444,-1 6 0,-3-7-235,4 6-236,-4-1-89,5 5 303,-6 0 0,-12 18 0,-2 4 0</inkml:trace>
  <inkml:trace contextRef="#ctx0" brushRef="#br1">4427 15493 8278,'1'-12'-759,"2"2"0,1 1 771,-1-1 252,-1 4 1,-2-6 0,1 5-35,4 0-278,-4-5-183,5 11 1,-10-4-123,-1 10 1,-5-2-18,1 5 264,-3 1 106,-1 4 0,-23 24 0,-7 5 0</inkml:trace>
  <inkml:trace contextRef="#ctx0" brushRef="#br1">4334 15546 6946,'-7'-6'-366,"1"3"534,6-6-135,0 6-67,-6-3 1,3 6-1,-5 2-186,-3 2 0,0 2 151,-3 3 1,6 2 68,-1-2 0,-23 38 0,-11 10 0</inkml:trace>
  <inkml:trace contextRef="#ctx0" brushRef="#br1">4110 15717 8242,'-13'0'0,"4"-2"-794,1-2 1,3 3 440,-4-4 0,5 4 547,-5 1 0,5 0 242,-5 0-385,0 0 1,-4 4-93,0 1 1,4 3-106,0-3 0,2 5-91,-2-1 0,-1 2 134,6 3 0,-7-1 103,3 0 0,-10 18 0,-2 4 0</inkml:trace>
  <inkml:trace contextRef="#ctx0" brushRef="#br1">3860 15901 8242,'-13'0'-1106,"0"0"869,0 0 0,4 0 220,0 0 0,5 0 134,-5 0-215,0 0 0,-4 2 45,0 2 1,4-1-422,0 6 474,0 0 0,-10 21 0,-1 6 0</inkml:trace>
  <inkml:trace contextRef="#ctx0" brushRef="#br1">3583 16099 8242,'-13'0'0,"0"0"-610,0 0 0,0 0 283,0 0 1,4 1 197,0 4 1,5-2 97,-5 6 1,1-1 30,0 5 0,-4 1 0,5 16 0,-7 6 0</inkml:trace>
  <inkml:trace contextRef="#ctx0" brushRef="#br1">3333 16310 8242,'-20'1'-843,"2"4"0,3-4 648,2 3 1,0 4 194,0 1 0,0-2 75,0 2 1,-1-1-62,1 6 1,0-1-40,0 0 1,4-3-44,0 3 0,2-7-12,-2 7 0,-1-2 35,6 2 0,-7 0-6,2 0 0,2-1-8,-2-3 59,1 2 0,-6-5 0,1 3 0,4 1 0,1-5 0,0 1 0,0-2 0,-4-1 59,3 6 1,2-6 1,-2 1 1,5-3 89,-5-1-60,0 0 0,-4 5 171,0-1 1,4 1 26,0-5-55,0 0 0,-4 1-117,0 3 1,1-1-136,3 6 1,-2-4-1,2 3-98,-3 1 0,-1 3 119,0-3 0,4 2-158,0-2 0,6-2-138,-1 2 1,1-1 58,-1 0 0,2 4 234,-2-3 0,2 8 0,2 4 0</inkml:trace>
  <inkml:trace contextRef="#ctx0" brushRef="#br1">2714 16810 8242,'-13'-5'0,"0"3"-445,-1-2 1,6 2 0,-1 2 459,0 0 0,-4 0-53,0 0 1,1 6-109,3 3 0,-3 3 58,4 1 1,-4 0-14,-1 0 0,1 0 54,3 0 47,-2 6 0,-14 25 0,-10 12 0</inkml:trace>
  <inkml:trace contextRef="#ctx0" brushRef="#br1">2332 17074 8242,'-13'0'-594,"-1"0"1,0 0 296,-4 0 1,4 0 374,-4 0 1,3 1-31,2 4 0,-1-2 4,-4 5 0,3-3-77,-2 4 1,2-2-12,2 2 0,0 2-223,0-2 266,-6 3 0,3 1-53,-6 0 1,10 0 41,-1 1 0,4-6-10,0 1 1,2-4 1,2 3 0,3-5-6,-7 2 31,6 2 2,-9 0 0,9 2 0,-6 0 0,5-6-13,-5 1 0,5 2 87,-5-2 0,5 5-82,-5-4 1,4-1 310,-3-4-204,-1 6 1,-4 0-30,0 2 0,4 0 47,0-4 0,5-2 20,-5 2 0,2-1 331,-2 1-374,-3-2 0,6 5-30,-3-2 138,-2-4-191,3 11 0,-3-9 24,2 5 0,2-5-169,2 2 155,4 2-234,-11-5 42,11 9 173,-5-9-86,6 4 75,0-6-360,0 0-362,6 0-263,-5-6 390,11 4 589,-5-4 0,30-5 0,5-4 0</inkml:trace>
  <inkml:trace contextRef="#ctx0" brushRef="#br1">3215 15598 8242,'0'-8'-933,"0"-1"0,-2 1 1152,-2 0 1,2 0 282,-2 4-545,2 2 191,2-3 19,0 5 1,2 0-38,2 0 1,4 0-55,5 0 0,1 0 25,4 0-85,-3 0 0,9 0 0,0 0 1,4 0-1,5 0-53,5 0 1,-1 0 84,7 0 1,-3-2-90,-2-2 1,2 2 0,3-2 0,3 2 30,0 2 0,3-1-28,-6-3 1,4 2-43,-4-2 46,0 2 0,-5 2 1,-1 0-1,-2-1 1,-6-2-59,-2-1 0,-3-1 43,-3 5 18,-3 0-57,-6 0-4,-6 0 0,-1 0-2,-6 0 62,0 0 0,-6 0-4,-2 0 0,0 0 149,0 0-132,-1 0 1,-4 0 0,-1 0 76,1 0 1,0 0-39,0 0 1,0 0 12,0 0 0,-5 0-27,0 0 0,1 0-7,4 0 0,0-4 95,-1-1 1,6 1-88,-1 4 91,0 0 1,0-4 139,0-1-108,1-5 1,0 7-68,4-6 0,2 5 12,2-5 1,6 6 27,3-1-71,3 2 0,1 2-62,0 0 1,0 0 71,1 0 0,-3 2-96,-2 2 72,3-2 1,-11 9 0,4-2-47,-4 3 11,-1 1 1,0 5-1,-1-1-171,-4-1 1,-4 3 35,-8-1 1,-1 5-211,-8-1 0,2 3 362,-6 1 0,-8-4 0,-5 0 0,-3 2 0,0 1 0</inkml:trace>
  <inkml:trace contextRef="#ctx0" brushRef="#br1">3188 15967 8242,'-9'-9'0,"1"2"0,-3 1 156,6-4-164,-1 9 1,7-5-25,4 6 0,3 0 179,10 0-166,-4 0 0,13-5 0,-2 1 42,4 1 0,8 2 0,-2-1 1,3-1-96,1-1 1,1-5 107,-1 5 1,5-5-39,0 4 1,-1-3-1,-8 2 1,-4 0-151,-4 0 0,-5 2 19,0 4 0,-10 0-328,1 0 267,-8 0 244,-5 0 1,-8 0-138,-5 0 81,0 0 1,0-5 0,-1 1 0,1-1 0,0 1 99,0 0 0,4-5 214,0 5 217,1-7-326,0 4-95,2 0 1,2-1-69,0 4 132,-1 2-170,11-3 0,1 5 69,7 0 0,-6 0-147,1 0 1,-4 1 27,3 3 1,-5-1-63,2 6 76,-4 0 1,-1 4 0,0 0-422,0 0 294,0 1 0,-6 3 1,-2 1-53,-4-2 0,-6 3-465,1-2 682,-1 7 0,-42 8 0,24-11 0,0-1 0</inkml:trace>
  <inkml:trace contextRef="#ctx0" brushRef="#br1">3201 16204 8242,'-8'-8'-179,"-1"-1"-226,6 6 482,-3-3 1,6 5 76,0-4 0,3 4-70,6-4 0,1 4 6,12 1 0,0 0-222,4 0 183,1-6 0,-1 5 0,0-5-136,1 0 1,-1 4-1,-1-2 1,-2 2-580,-1 2 321,-6 0-130,3 0-15,-11 0 420,-8 0 1,-8 0-1,-5 2-11,0 2 41,0-2 0,0 4 1,-1-6 170,1 0-51,0 0 1,4 0 0,1-2 532,-3-2-403,5 2 1,-1-5 502,3 3-26,2 2-241,-9-10-489,9 11 229,-4-5-335,12 6 35,-4 0 0,8 2 1,-6 2-593,-1 5 568,-1 2 0,-2 3 136,0-1 0,-22 17 0,-9 6 0,-2 3 0,0 1 0</inkml:trace>
  <inkml:trace contextRef="#ctx0" brushRef="#br1">2582 16903 8242,'-12'-2'-93,"2"-1"1,1-1-1,-1-1 93,-2 0 98,5 3-20,1-4-60,6 6 0,8 0 0,3 0 1,7 0-33,2 0 1,2-4 60,5-1 0,0 1-35,4 4 0,-3-4 22,3-1 1,1-1-1,0 4 1,2-4 23,2-2 1,-3 4-69,-3-5 1,-2 6-94,-1-1 1,-5 1 0,-2 0 0,-1-1-442,-3 1 357,-7 1 1,-2 2-104,-2 0 0,-4 2 1,2 1-11,-6 1 1,-4 5 299,-6-5 0,-47 24 0,24-13 0,0-1 0</inkml:trace>
  <inkml:trace contextRef="#ctx0" brushRef="#br1">2767 16771 8242,'-6'-13'-758,"4"0"301,-2-1 542,-3 1 0,4 1 52,-6 4-52,6 2 1,-9 6-63,3 0 0,-2 1-5,-2 4 0,-1 2 23,1 6 0,0 5 1,0-1 1,0 5-1,0-4 1,4-1-5,0-3 0,6-1 28,-1 0-6,2 0 47,2 0 1,2-4-119,2 0 1,5-6-134,8 1 1,-1-2-23,6-2 0,-4 0-274,4 0 1,-4 0 439,3 0 0,7-6 0,6-2 0</inkml:trace>
  <inkml:trace contextRef="#ctx0" brushRef="#br1">2385 17127 8242,'-2'-9'-1244,"-2"0"1561,2 0 1,-4 0-154,6 1 0,2 5-47,2-2 1,4 4-3,5 1-64,0 0 0,6 1 0,3 2-10,3 2 1,7-1 0,3-4-1,5 0 44,4 0 1,2 0-131,7 0 1,1-1 32,3-4 1,-3 2 0,4-4-1,-6 0-38,-3-1 1,-4 1-5,-6-2 1,-6 3-707,-7 6 314,-11 0 0,-15 6 132,-9 3 1,-3-2 40,-1 2 273,-6-6 0,0 9 0,-3-5 0,4 0 0,-2 5 0,-18-10 0,-10 3 0</inkml:trace>
  <inkml:trace contextRef="#ctx0" brushRef="#br1">2358 17061 8242,'0'-9'0,"0"0"-439,0-1 1,-1-2 582,-4-1-40,4 6-67,-11 1 0,6 12 49,-2 2 1,-4 4-4,3 1 0,2 2 50,-2 3-174,6-4 1,-7 7 0,5-5 25,2 1 0,2 1 1,1-5 16,0 0 0,6-4 28,3 0 1,2-6-149,2 1 1,5-2 0,1-2 0,2 0-201,2 0 0,0-6 318,-1-3 0,21-26 0,-1-8 0</inkml:trace>
  <inkml:trace contextRef="#ctx0" brushRef="#br1">1858 17364 8242,'-14'-5'-85,"3"-1"1,0 1-713,3-1 843,5 1 1,-8 4 0,6-2 353,-3-1-250,5-7 0,-1 10-31,8-4 0,4 4-44,5 1 0,2 0 84,2 0-146,4 0 1,5 0-1,2 0-49,2 0 0,4 0 1,7 0-1,3 0-76,4 0 0,5-4 142,4-1 0,5-4-384,8 5 0,3-5 353,-33 7 1,-1 0 0,-1-3 0,-1 0-1,0 1 1,0 0 0,1 0 0,-1 0-81,36-5 1,-4 1-75,-12 0 1,-6 0 144,-11 4 0,-6 2-4,-4-2 1,-3 1-53,-5-1 1,-8 2 26,-5-2-125,-6 2 123,3 2 0,-16 0-154,-4 0 0,-2 6-6,3 3 0,-4-2 201,-1 2 0,-46 12 0,28-7 0,0-1 0</inkml:trace>
  <inkml:trace contextRef="#ctx0" brushRef="#br1">2055 17298 8242,'0'-13'-65,"-1"4"0,-2 0 0,-2-1 72,2-2 0,1 3 406,-3 1-600,-2 5 186,-6-3 0,1 12 0,2 2-80,1 4 123,0 1 1,-4 0 0,0 1 105,0-1-141,5 0 0,-3 5 0,3-1 0,1-1-42,3-1 0,2-2 101,2 0 1,2-4 40,2 0-96,3-6 1,11 3 0,1-6-1,3 0 1,4 0-306,3 0 1,7-5 86,-6 1 0,7-5 207,-2 5 0,-3-14 0,3-4 0,3 0 0,0 0 0</inkml:trace>
  <inkml:trace contextRef="#ctx0" brushRef="#br1">9947 12858 7863,'-12'-9'-33,"2"2"342,1 1 0,6 0 0,0 3-169,6-1 0,4 0-86,6 4 21,1 0 1,3 0 0,2 0 157,2 0-215,6-6 0,1 4 0,3-2 110,-3 2-121,-2-3 0,1 3 0,-1-2 1,-1 1-1,-2 0 25,-1-2 1,-10 1 8,1 4-117,-3 0 0,-2-1 362,-4-4-224,-3 4-76,-6-5 0,-3 6 1,-6 0 32,-4 0-12,-2 0 0,-8 0 0,-3 1 39,-4 4-40,-3 2 0,-2 6 1,-1 0 55,-3 1-85,3 5 1,-10 1-1,4 6 18,1 1 14,6-7 0,8 5 1,7-4-48,3-1 50,9-1 0,7-6-18,6 1 0,10-6-14,3 1 1,5-6-26,-1 1 44,-2-2 1,10-2 0,-3 0 3,3 0 1,-3 0 114,0 0 1,-6-6-27,1-3 9,-2 3 0,-3-5 13,-3 2 1,1 2 41,-6-2 0,-1 4 49,-7-3-98,-4 5 0,-6-8 0,-5 7-65,-8 1 1,0 3-169,-9 5 0,6 2-231,-5 6 0,5 0 181,0 0 0,3 5-556,5-1 1,5 5 191,8-4 1,5 1-374,8-1 545,3 2 368,12 1 0,16-10 0,9-3 0,6-2 0,0 1 0</inkml:trace>
  <inkml:trace contextRef="#ctx0" brushRef="#br1">10144 13346 7863,'0'-9'-124,"0"0"-83,0-1 1,0-2 0,0-1 909,0 0 1,2 4 154,2 0-447,-2 6 0,8-9-131,-6 4 0,6 2 0,-1 1-96,3 4 1,-3 1-133,-1 0 0,0 6-136,1 3 1,-4 8 184,-5 5-114,0-3 0,0 6 0,0-3 1,0 3-1,-1 1-449,-3 1 0,1-5 126,-6 0 1,2-2 184,-2 2 1,1-4 0,5-8 97,-1-1 65,-6-1-46,8 0 0,2-10-3,9-11 0,4-2-44,5-7 64,-3 0 1,9-5 0,-3-3 12,-1 0-21,-1 5 0,-2 1 1,-3 7 345,-2 1 1,-6 5 252,3 3-211,-7 5 0,4-2-63,-6 10 0,-4 2 58,0 6-306,-7 0 0,5 5 1,-4 1 141,1 1 0,6-2-382,-1 4 1,3-6 59,1 2-209,0-4 1,1-1-249,3 1 1,4-3 40,5-2 1,5-3 102,-1-6 0,8-1-155,1-4 0,1-2-123,3-6 719,4-6 0,17-25 0,-20 16 0,0 0 0</inkml:trace>
  <inkml:trace contextRef="#ctx0" brushRef="#br1">11014 13003 7863,'0'-9'1611,"0"0"-626,0 7-793,0-10 1,6 6-290,2-3 1,6 3 0,3 6 0,4 0-1055,-1 0 1,9-4 345,-2 0 805,2-1 0,15 11 0,4 1 0</inkml:trace>
  <inkml:trace contextRef="#ctx0" brushRef="#br1">11014 13174 7863,'-13'-7'0,"-1"3"0,6 2 501,-1 2 688,6 0-635,-3 0-399,6 0 0,6 4 1,3 2-272,2 2 1,7-5 0,1 2 0,1 0-313,4-1 1,2 1 123,5-5 304,-3 0 0,33-18 0,2-4 0</inkml:trace>
  <inkml:trace contextRef="#ctx0" brushRef="#br1">12265 12239 6523,'5'-9'1201,"-1"0"-911,0 6 1,-4-4 41,0 3 2,0 2 0,0-5 511,0 3-474,0 2-200,0-4-65,0 6 1,0 6 0,0 4-162,0 6 78,-5-1 1,2 10-1,-5-2 1,2 5-1,2 3-151,-2-2 0,5-1 132,-4-2 1,4-1-132,1-3-21,0-3 1,0-6 71,0 1 1,0-9 47,0-5 0,1-7-40,4-10 1,1-5 57,2-9 0,4 0-38,-3-8 0,3 2 28,1-7 0,-4 3-4,-1 2 0,0-1 98,0 1 0,3 6 418,-7 7-252,0 5-142,-4 8 1,5 7-95,-1 6 0,1 6 80,-5 7 0,1 2-137,4 3 0,-4 1 76,3 3 0,2 3-224,-1-4 0,3 4 10,-3 2 0,5-2-63,-1-3 1,-2 1 108,2-5 0,0 1 54,4-2 1,-4-4-98,-1 1 74,1-1 0,4-10 50,1 5 1,-6-5-11,1 2 1,-2-10 244,2-3 0,3-4 9,-3-1 1,1-6-32,-1-3 1,2-3-13,-2-2 0,3 1 115,1 0 1,-4-1 22,0 1 1,-5 6-82,5 2 1,-6 3 235,1 2 1,-2 4 280,-2 1-631,0 5 0,0-2-11,0 10 1,0 2-80,0 6 1,4 5-57,0-1 1,1 7-252,-5-2 0,1-2-67,4 2 1,-2-1 172,5 1 0,-3 2-667,4-2 0,-5-3 334,5-1 0,0-3-873,4-2 1417,0 0 0,18-6 0,4-1 0</inkml:trace>
  <inkml:trace contextRef="#ctx0" brushRef="#br1">12990 12305 7861,'-6'-8'486,"5"-3"551,-5 3-287,6 1-604,0 1-134,0 6 0,4 2-126,0 2 0,5 5 112,-4 8 1,-1 0-92,-4 5 0,0-5-50,0 5 1,-1-4-27,-4 4 170,-2-6 0,-2 7 0,2-5 3,1-2 144,-4-2 0,7 0 382,-6-1-315,6-6-56,-3 5-237,6-11 1,2 5 0,2-6-436,5 0 0,4 0 252,5 0 1,-2 0-506,6 0 1,-6 0 765,1 0 0,21-17 0,5-5 0</inkml:trace>
  <inkml:trace contextRef="#ctx0" brushRef="#br1">12924 12502 7861,'-13'0'0,"0"-1"-8,-1-3 0,6 2-152,-1-2 1199,6 2-758,-3 2 1,8 0-321,2 0 0,5 0 31,8 0 0,4-4-583,5-1 0,5 0 36,0 0 555,5 4 0,-3-14 0,3-5 0,6 1 0,-1 1 0</inkml:trace>
  <inkml:trace contextRef="#ctx0" brushRef="#br1">13556 11844 7981,'0'-9'-589,"0"0"0,2-1 799,2-2 122,-2 5 1,4 0 0,-6 2 0,0-4 325,0-2 0,0 2 94,0 0-286,0 6-99,-6-3-169,-2 6 1,-5 8-66,0 5-26,0 6 1,0 4 0,1 2-125,3 3 1,-3 7-1,5-1 1,-2 1 27,1 0 0,5-6-140,-2 2 0,4-3-32,1-2 1,6-1 138,2-3 1,4-7 7,1-7 97,6-5 0,0 2 0,3-10-39,-4-3-38,2-10 1,-4-2-1,5-7 3,-2 1 21,-7-1 0,-2-3 1,-6-2-79,-1-2 0,-1 5 35,-2-2 0,-2 3-14,-2 2 1,-5-1 32,-8 1 1,2 4 12,-3 0 0,2 10-75,-1-1 0,2 9-123,-3-1 1,4 4-116,1 1 1,-1 1 72,1 4 0,2 2-564,2 6 0,-1 2 72,5 2 0,1 0 713,4 5 0,17 11 0,5 8 0</inkml:trace>
  <inkml:trace contextRef="#ctx0" brushRef="#br1">13754 11989 9086,'7'1'1118,"-2"3"-946,-4-2 10,-1 10-183,0-5 1,5 2-249,-1 0 0,0-5-1222,-4 5 770,0-6 701,0 2 0,12-10 0,3-3 0</inkml:trace>
  <inkml:trace contextRef="#ctx0" brushRef="#br1">13965 11791 7981,'0'-13'93,"0"0"-47,6-6 1,-1 4 299,4-3 0,3 8-72,-3 1 1,-2 6 81,2-1-309,-6 3 0,7 2 0,-6 3-146,-1 5 1,-1 4 0,-2 5 0,0 4-40,0 3 1,-6 1 57,-3 0 1,-3 1-274,-1-1 276,0 1 1,1-3 0,2-2-65,1-4 341,6-3 0,-7-2 433,6 0 630,-1-6-545,5-1-503,6-6 1,2-1 0,5-4 259,0-4-524,6-2 0,-3 2 0,5 2-412,-2 1 1,3-3 274,-5 5 0,2-5-663,-1 4 1,-4 1 226,4 4 0,-3 0-377,-2 0 999,-6 0 0,-1 0 0,-6 0 0</inkml:trace>
  <inkml:trace contextRef="#ctx0" brushRef="#br1">14294 11527 7981,'0'-13'15,"0"0"0,0 0 375,0 0 325,0 0 1,2 1 673,2 3-1065,3 3 0,6 8-52,1 2 1,-6 3-100,1 7 1,-2 5 60,2 3 0,2 4-187,-7 5 1,0 2 80,-4 7-180,0 5 1,0-2 0,-1 5-175,-4 2 1,-3 1-1,-8 2 1,-3-1-497,-2 1 0,1-6-62,-2-3 0,-3-8 27,3 0 1,-2-13 255,2-1 0,-1-6-296,5-3 797,-5-5 0,-3-8 0,-8-8 0</inkml:trace>
  <inkml:trace contextRef="#ctx0" brushRef="#br1">13477 11527 7981,'0'-13'-409,"0"0"1,0 0-312,0 0 881,0 5 1,0-3 0,0 2-1,0-3 1,-1 1 1546,-4 2-1483,-2-3 1,-6 11-29,0-4 0,3 7 32,-4 6 0,4 3 3,-7 11 1,0 3 44,0 10 0,2 1-65,-2 13 1,2-1-158,2 5 0,0 5 0,-1 4 0,3 1-132,2-2 1,5 2-30,8-6 1,3 0-1392,6-4 1354,7-6 0,-4-8 0,6-8-279,1-3 0,3-8 0,4-2 0,0-5-691,0-4 1113,3-3 0,-6-5 0,5-2 0,2-5 0,-4 1 0,0 2 0</inkml:trace>
  <inkml:trace contextRef="#ctx0" brushRef="#br1">12344 12977 7929,'-1'-8'-545,"-2"2"-389,-1 1 933,-1 3 1,4-4 0,-4 6 273,-4 0-194,-2 0 4,-2 0 1,4 0 33,0 0 1,5 0 0,-5 0 270,-1 0-277,4 0 1,-2 0 82,4 0 1,1 0-3,-6 0 0,5 0-14,-5 0 1,5 2 176,-5 2-209,0-2 1,0 3 74,1-5 1,3 0 110,-4 0-242,7 0 1,-4 2-141,6 2 217,0-2-98,0 4 1,1-6 7,4 0 1,2 0-23,6 0 1,2 0-2,2 0 1,5-6-42,9-3 0,3 2-2,5-2 0,8 0 13,6-4 1,7 0-346,10 0 1,-33 6-1,2 0 243,5 1 0,0-1 0,0-1 0,0-1 11,4 0 0,0 0 50,2 0 1,0 1 0,0 1-1,1 0 1,3 1 0,2-1-24,1 1 0,0-1 0,-2 0 0,0 1-246,-3-1 0,1 1 0,0-1 0,-1 1 247,-1-1 0,-1 0 0,0 1 0,0-1 2,1 0 1,-1 1-1,-6 1 1,0 1-2,-2-1 1,-1 1 65,28 2 0,-8-4 1,-6 4 14,-4-2 1,-15 2-65,-5-2 0,-4 2 110,-10 2-68,1-5 1,-5 3 498,0-2 0,-6 1-302,-2-2 1278,-4 4-1328,-1-11 1,-1 11-13,-4-4 0,2 0-125,-5 0 189,5 1-772,-3 4-302,0 0-704,5 0 1002,-5 0 556,6 0 0,-6 0 0,-1 0 0</inkml:trace>
  <inkml:trace contextRef="#ctx0" brushRef="#br1">13253 13359 7929,'-8'0'-385,"-1"0"1,6-2 515,-2-2 1,3 2 18,-3-2 120,4 3 1,-5-1 165,6-2 1,1-2-239,4-3 106,-4-3 1,6 9 481,-2-5-408,-4 5 0,7-8 932,-4 7-790,-3-6-344,5 8 1,-1 2-159,-1 9 62,0 9 1,-4 4-1,0 8 1,2 6-1,1 2-173,1 1 0,1 5 2,-5 0 0,4 0-256,0-5 1,1 1 54,-5-1 0,4-9-466,1-4 38,-1-8-367,-4 1 577,0-12 0,0-7 67,0-9 1,0-3-724,0-1 1166,-6-6 0,-7-14 0,-5-7 0,-3-6 0,0 0 0</inkml:trace>
  <inkml:trace contextRef="#ctx0" brushRef="#br1">13056 13372 7957,'-2'-13'-46,"-2"0"1,2-1 97,-2 1 1,3 0 22,1 0 1,1 0 626,3-1 1,4 1-211,5 0 0,4 4-414,1 1 1,5-1 11,-1-4 1,5 4-236,3 0 1,0 5 8,5-5 0,-6 6 23,2-1-1,-3 2-109,-2 2 1,-4 6-403,0 3 1,-10 4-754,1 4 1378,-9 4 0,-19 18 0,-11 7 0,-3 4 0,0-1 0</inkml:trace>
  <inkml:trace contextRef="#ctx0" brushRef="#br1">13043 13820 7957,'-21'9'0,"3"-1"2140,4-5-692,7 9-881,1-11 0,17 10-312,7-7 1,7 1-67,6-5 0,2-2-569,7-2 0,5 1 286,3-6 0,4 0-1062,0-4 1,1 0 1155,0 0 0,-8-4 0,3-3 0,4-1 0,0 0 0</inkml:trace>
  <inkml:trace contextRef="#ctx0" brushRef="#br1">17390 12937 7919,'0'-9'-446,"0"1"1,0-3 772,0 0 0,0 2 0,0 0-8,0-1 0,0 2 62,0 0 0,0-1 167,0-4-425,0 5 0,-4 1 243,-1 3-311,-5 2 0,3-2 28,-6 8 1,4 4 73,0 5-96,0 6 1,-4-3-1,-2 7 1,1 4 0,-1 2 1,3 0 1,2 5 20,-3 1-103,0-3 0,5 6 1,3-3-1,0 2 1,1-2-46,1-4 0,7-3 64,5-2 0,3-1-115,1-3 0,2-8 85,2-5 0,4-6-5,5 2 1,-3-4 27,4-1 0,-4-7 1,8-6 1,-3-6 8,-2-8 0,-1 1-5,-3-1 1,-3 0 107,-6-4 1,-4 0-11,0-8 1,-6 6 133,1-6 0,-8 2-78,-5-2 1,-4 4 82,-5 0 0,-2 7-26,-7 1 0,5 3-84,0 6 1,0 5-232,-4 4 1,6 6 86,2-1 0,3 2-215,2 2 0,1 6-254,4 3 1,-3 4-463,7 5 1,0-2 268,4 6 681,6-6 0,42 26 0,-16-21 0,0 1 0</inkml:trace>
  <inkml:trace contextRef="#ctx0" brushRef="#br1">20749 12581 7971,'-8'-4'-78,"0"-2"1,1 0-1,1-1 1406,0 0-1139,2 4 0,5-3 0,5 4-175,7-2 0,2 3-71,7-4 116,0 4 0,10 1 1,3-2-188,3-2 128,-4 2 0,3-5 0,-5 4 0,0-1 0,0-1-43,-2 0 1,-8 3 91,-5-2-63,-2-4 0,-8 5 0,-4-4 35,-6 1 0,-10 0-2,-9 2 0,-4 3 3,-5-4 1,-3 4-1,-7 1 1,-3 1 26,-4 4 1,0 2 58,-5 6 1,3 2-1102,-7 2 1076,3 4 0,7 1 1,2 1 110,-1 5-266,17-2 0,-2 6 1,20-5 116,2-1-176,3 1 0,12-3 1,4-2-151,6-4 266,5-3 0,6-4 0,3 0-85,0-3 1,3-5 552,-3 2 0,-2-5-371,3-5 1,-8 2-152,-1-5 139,-6-1 1,3-4-1,-7-1 9,-3 1 1,-3 0-9,-6 0 1,-2 1-57,-2 3 0,-5-2 16,-8 2 0,-4 3-248,-5 2 1,-1 2 68,1 2 0,0 0-223,-1 0 1,1 2-53,0 2 0,5 3-27,4 7 0,3-1 105,6 0 0,2 2 345,6 2 0,31-1 0,14 0 0,3 5 0,-1-1 0</inkml:trace>
  <inkml:trace contextRef="#ctx0" brushRef="#br1">20934 12963 7971,'0'-14'117,"0"-4"1,1 4 702,4-4-551,2 3 0,8 2 72,2 0 1,-2 1-110,3 4 0,1 2 1,-2 6 0,1 1-185,-5 4 1,0 2 122,0 6 1,-5 6-225,-4 3 1,-3 3-44,-1 1 0,-1 1-69,-3-1 0,-4-4 97,-5 0 1,4-5-78,0 5 0,2-5-133,-2 0 211,-2-2 0,9-6 301,-2-1-195,2-5 0,4-4 223,2-12-251,9-1 0,6-12 0,5 1 8,-2-4 1,0-2 14,4 5 1,-5-1 6,-4 1 1,-2 6 417,-2 2-267,-6 3-124,-1 8 1,-6 3 21,0 8 1,-6 9 0,-3 9 1,-2-1-48,-2 1 1,4 0 2,0 4 1,6-4 84,-1 0-288,2-6 0,4 3 1,2-6-281,5 0 0,3-4 206,1 0 1,7-6-463,7 1 1,0-7 273,9-1 1,-6-11-929,5 2 1346,-5-3 0,-1-8 0,3-6 0,0-2 0,-1-1 0</inkml:trace>
  <inkml:trace contextRef="#ctx0" brushRef="#br1">21856 12542 7971,'0'-13'-408,"0"0"528,0-1 0,6 3 0,3 2 0,2 5 169,3 2 0,3-2-255,1-1-114,-1 1 0,1 4 1,-1 0-742,0 0 515,-3 6 0,-5-3 306,0 5 0,-18 13 0,0 7 0</inkml:trace>
  <inkml:trace contextRef="#ctx0" brushRef="#br1">21790 12687 7971,'-6'-7'1342,"5"-5"-1319,-5 10 1,8-8 595,2 6 0,5-1-372,8 5 1,4 0-482,5 0-8,6-6 1,-2 5 0,3-3 0,1 2-1,-3 2-2419,-4 0 2661,3 0 0,-10-6 0,7-1 0</inkml:trace>
  <inkml:trace contextRef="#ctx0" brushRef="#br1">22673 12437 7943,'0'-14'1262,"0"1"0,1 6-1032,4 2 0,6 4 115,7 1-337,5 0 0,-6-4 0,5-1 1,2 2-1,4 2-264,3 1 1,0 0-172,-5 0 1,-5 0 244,-4 0 0,-2 0-246,-2 0 124,-6 0 169,-1 0 73,-6 6 0,-1-5 0,-4 4-46,-4-4 0,-2-1 1,-2 0-1,-1 0-312,1 0-364,0 0 260,0 0 524,6 0 0,36 0 0,15 0 0</inkml:trace>
  <inkml:trace contextRef="#ctx0" brushRef="#br1">23279 11817 7943,'0'-13'-153,"4"0"0,1 0 24,-2 0 687,4-1 1,-4 1 0,4 0-1,-1 0 583,-3 0-911,-2 5 1,-1 4-176,0 8 1,0 10 172,0 8-310,-5 2 0,-1 3 0,-4-1 29,1 0 1,4 2 0,-2 2 0,0-1-139,-1-4 0,5 0 106,-1-8 0,1 1-13,-1-5 0,2 0 198,-2 0 0,7-11-104,1-7 0,6-12 7,-1-10 4,9-5 0,-2-12 0,6-3 0,0-1 0,-2-3-63,-2 1 0,1 6 66,-2 0 0,0 11 413,-9 6-160,4 7-221,-10 13 1,3 7 7,-5 8 0,0 11 7,0 8 0,0 0-23,0 9 0,0-4-1,0 7 0,0-8-202,0 4 0,0-1 36,0-3 1,0-1-98,0-3 1,6-2 43,3-3 0,1-8 235,-1-5 1,4-6-70,0 1 1,1-8 76,3-5 1,2-8-42,-1-5 1,4-9 187,-5-4 0,5-3-113,-4-2 0,4-4-33,-5 0 0,1 2 118,-5 7 1,-6 3-72,-2 5 645,-4 7-474,-1 7 0,-1 8-277,-4 10 0,2 8 73,-5 9 1,0 4 12,0 5 0,-3-3-272,7 2 0,0 2 80,4-1 1,0 1-485,0-1 1,1-3 243,3 3 0,4-5-494,5-4 1,0 1 204,0-5 0,5 0 59,-1-5 0,2-2 577,-1-2 0,38-38 0,-21 7 0,0 0 0</inkml:trace>
  <inkml:trace contextRef="#ctx0" brushRef="#br1">24083 11857 7943,'0'-13'397,"1"1"-331,3 3 0,-2-3 596,2 4 1,2 0 287,-1 0-682,5 5 0,-3-3-86,6 6 0,-5 1-98,-4 4 1,2 2-6,-2 6 1,1 0-250,-5 0 1,0 7-55,0 1 0,-6 0 136,-3 1 1,-3-2-71,-1 2 0,4 2 2,1-7 0,0 1 389,-1-5-185,-2 0 0,8 0-31,-6 1-80,6-7 1,-3 0-137,6-2 0,6-4 215,3 4 1,4-4 1,5-1 0,-4-1-1,4-4-17,-4 4 0,5-23 0,2 2 0</inkml:trace>
  <inkml:trace contextRef="#ctx0" brushRef="#br1">23977 12068 7943,'-13'-14'321,"1"1"368,4 0-261,2 6-119,6-5 1,6 11-494,2-4 0,10-1 37,4 2 1,7 0-562,2 4 0,5-2 43,0-2 665,-4 2 0,35-15 0,3 2 0</inkml:trace>
  <inkml:trace contextRef="#ctx0" brushRef="#br1">24544 11514 7943,'0'-8'-20,"-2"0"105,-2 2 282,2-4 0,-5 7 0,3-3 122,-5 5 0,2 4-281,-2 10-77,0 6 1,0 1 0,0 7-90,-1-1 1,4 2 0,0 1 0,2 2-96,0-2 0,-1-2 47,5-5 1,5 1-38,-1-5 1,11-1 37,-2-4 1,4-5-1,0-4 1,2-3-54,1-1 1,-4-5 36,2-4 0,1-9 15,-2-4 1,-3-3 0,-7-2-1,-1-3 34,-3 0 1,-2-3-5,-1 3 0,-1 2 5,-4-3 1,2 8 7,-5 1-40,-7 6 1,0-2-1,-2 8-575,2 1 411,2 6 1,-5-3-1,1 8-1186,1 2 910,1 3 0,6 8 443,0 3 0,6 26 0,-2 11 0</inkml:trace>
  <inkml:trace contextRef="#ctx0" brushRef="#br1">24715 11725 9929,'0'7'1138,"0"1"-1527,0-4-385,6-2-919,-5 9 1693,5-9 0,18-14 0,5-10 0</inkml:trace>
  <inkml:trace contextRef="#ctx0" brushRef="#br1">24913 11514 7947,'0'-20'-15,"1"1"15,3 6 663,4-1 1,9 3 74,1 2-506,-1 3 1,-3 6 0,-1 0 276,0 0-468,0 6 1,-1 1-1,-3 8 1,-4 1-1,0 3-275,-1 2 184,1-5 0,-7 9 0,-2-4 0,-5 3 1,-3-1-189,-1-1 0,1-4 186,4 4 1,-4-6 242,3 1 0,2-6-52,-2-3-37,6-5 1,-4 8-30,2-7 43,4 0-517,1-4 1,9-4-67,8 0 0,-2-5-266,2 4 0,3-3 289,-3 3 1,5-3-463,-4 3 906,-1 1 0,14-14 0,4-4 0</inkml:trace>
  <inkml:trace contextRef="#ctx0" brushRef="#br1">25268 11422 7947,'0'-13'0,"0"0"0,0 0 0,2-1 0,2 1 727,-2 0 192,9 0 0,-8 6-488,6 2 0,-5 4-153,5 1 0,-4 6-175,3 2 0,-3 8 85,4 2 0,-5 7-187,5 1 1,-6 2 70,1 7 0,-3 0-377,-1 5 0,-1 5 53,-3 4 1,-4-4-79,-5-1 1,-2 1-29,-2-1 0,1 0-164,-6-4 1,0-7 16,-4-2 0,1-9 81,3-5 0,-3-2-41,3-2 0,-3-5-123,-1-4 588,5-3 0,-12-22 0,-6-10 0,0-2 0,-1 0 0</inkml:trace>
  <inkml:trace contextRef="#ctx0" brushRef="#br1">24583 11238 7947,'-6'-27'254,"-1"2"-254,-6 3 23,6 3 273,1 6 0,1 12 465,1 5 0,-6 14-296,1 8 1,2 8-178,-2 10 1,0 3-206,-4 5 0,4 2-126,0 3 0,6 5-310,-1 8 1,2-2 175,2 2 28,6-9 0,2-4 1,6-8-344,4-5-28,2-9 0,8-9 0,1-10-536,2-6-129,6-4 1185,-4-6 0,4 0 0,0-3 0,-1-5 0,-1-7 0</inkml:trace>
  <inkml:trace contextRef="#ctx0" brushRef="#br1">23384 12555 7947,'-22'-4'5,"2"-2"0,-1 0 1,2-1-1,0 1 596,3 0 0,2-3 113,0 5 1,9-1-432,5 5-179,11 0 1,13 0-1,11 0 1,12 0 0,13-1-64,-24-1 0,2 0 0,5 0 0,1 1-28,5-4 1,3 1-1,2 2 1,1-1-166,8-1 1,2 0 0,7 1 0,2 1 0,-19 0 0,0-1-1,1 1 1,1-1 0,0 1 0,0 0 52,0-1 1,-1 1-1,1-1 1,-1 2 0,1 0-1,0-1-265,-3-1 0,0 0 1,0 0-1,-1 0 1,0 1-1,-1-2 142,0 0 1,0-1 0,-2 1 152,16 0 0,-2 1 1,-2-2-1</inkml:trace>
  <inkml:trace contextRef="#ctx0" brushRef="#br1">25399 12508 4356,'-18'5'0,"-24"8"0,-5 6 0,-3 4 0</inkml:trace>
  <inkml:trace contextRef="#ctx0" brushRef="#br1">24451 12884 7947,'0'-19'0,"0"5"738,0-4 0,0 4-225,0 0 0,-4 1 448,0 0-371,-1 6-440,5 1 0,0 7 41,0 4 1,0 8-80,0 9 1,0 3 59,0 1 1,5 5-118,-1 0 0,0 5-310,-4-1 1,5-2 108,-1-3 0,2 2-731,-2-1 0,-2-2 66,2-7 332,-2 3 1,-1-10-1,2 3-945,2-4 607,-1-7 817,-4 5 0,-6-51 0,-1-7 0</inkml:trace>
  <inkml:trace contextRef="#ctx0" brushRef="#br1">24280 12963 7947,'0'-32'0,"-1"3"0,-4-6 0,4 6 408,-4-2 1,7 7-198,7 2 1,1 6 465,12-1 1,1 4-10,8 4-559,3-3 0,7 11 1,1-4 236,2 4-231,0 1 1,-2 0 0,-3 1 231,-10 4-1229,-1 2 0,-18 6 0,2 2-1188,-5 2 1504,-3-2 1,-5 10 565,-4-3 0,-37 20 0,13-18 0,1 1 0</inkml:trace>
  <inkml:trace contextRef="#ctx0" brushRef="#br1">24254 13201 7947,'-13'0'2639,"-1"0"-1718,7 0-104,1 0-744,18 0 0,4 0 93,15 0 0,3 0-678,5 0 0,6 0 306,4 0 0,-2 0-456,1 0 0,0 0 662,5 0 0,17-24 0,-33 10 0,1-1 0</inkml:trace>
  <inkml:trace contextRef="#ctx0" brushRef="#br1">9314 14808 8263,'8'-6'-381,"-3"-1"1,0-2-1033,-1 0 1594,1 6 1,-4-4-129,3 3-36,4 2 8,-1-4-1,5 6 0,-11 2-11,4 2 0,0-1 0,0 6 0,-2 1 20,-2 2 1,4 1 82,-1 0 0,0 0-79,-4 0 0,5 2 0,-1 1 0,-1 5 54,-1 4 0,-2-2-40,0 8 0,1 2-32,3 2 0,-2 9 0,2 3 0,-1 2 5,2-1 1,-2 5-24,5 4 0,-3 1-160,4-1 1,-2-3 180,2 4 1,2-4-15,-2-2 9,-3 7 1,6-1 0,-5 4 53,0-5-62,5-3 0,-9-4 1,4 1 3,-1 3 12,-1 2 0,-1-3 1,0-1 84,-1 1-99,-1 6 1,-2-5 0,0 3 16,0-3 1,0-6 5,0 1 0,0 3 6,0 5 1,0 2 5,0-2 0,0-3-27,0 3 0,4-1-6,0 1 1,2-3 9,-1 3 1,-2-7-4,5-2 0,-3 1 77,4 3 0,-5 1-65,5 0 0,-5-5 43,5 0 1,-6 1-33,1 3 1,2 1 3,-1 0 0,-1-1 13,-4 1 1,4 1-2,1 3 1,1-2-1,-2 2 0,-3-8-6,4 0 1,2-5 60,2 4 1,-2-7-60,2-2 0,-5 0 46,5-9 0,-1 1-16,0-5 0,3-1-2,-7-3 1,5-1-9,-5-4 0,5-2 10,-5 2 1,2-8 130,-1-4-485,-4 2 1,6-6-304,-2 4 198,-4-4-781,11-1 1155,-5-6 0,18-24 0,3-13 0</inkml:trace>
  <inkml:trace contextRef="#ctx0" brushRef="#br1">14861 12819 8221,'-8'-6'-483,"-3"4"1,3-4 0,-1 2-19,1 0 574,5-1 249,-3 5-19,6 0-6,0 0-185,6 6-117,-5 1 0,9 7 34,-5-1 0,-1 0 0,-2 0 0,1 2 41,1 2 0,0 2-7,-4 3 0,2 5-18,2-1 0,-2 2 0,2 7 0,-2 0 71,-2-1 1,0 5-60,0 1 1,0 1-7,0 7 0,1 0 1,2 5-1,1 0-12,-1-1 1,-1-2-28,-2 3 1,4-5-30,1 5 32,-1 0 1,0-7 0,1 7 0,-2 0 0,-2 0 105,-1-1 0,4 1-79,1 0 0,-1-1-2,-4 1 0,0-5 8,0 1 1,0-5 26,0 4 0,2-3-34,2 8 0,-2-8 0,2 8 1,-3-3 11,-1 2 1,0 1-3,0 0 1,0 0-161,0-1 1,0 2 130,0 4 1,-4-1-51,0 8 0,-1-7 60,5 3 1,-4-4-87,-1 0 0,0-1 58,0 5 0,4-5-8,-4 1 0,4-7 41,1-2 1,0 0 6,0 5 0,0-2 20,0-2 1,0-2-43,0-4 0,0 1 71,0 9 1,0-9-57,0 4 1,-4 1 12,-1-1 0,-1 5-23,2 4 1,2-8-5,-2 4 0,3-3-6,1 3 1,-5-1 0,1 1 1,-1 0 15,5-1 1,0 0-2,0-4 1,0 5 144,0-1 0,2-3-139,2 3 0,-1-3 38,6-1 0,-5 5-7,5-1 0,-4 1 4,3 4 0,-3-3-29,3-1 1,-5 0-12,2-1 1,1 1 57,-2 0 1,5-1-34,-5 1 0,6 0 146,-1 0 0,2-5-143,-3 0 1,4-4 89,-3 4 1,2-5-12,3 1 0,-6-3 13,1-2 0,-1-5-57,0-3 1,3-2-7,-7 2 0,0-5-49,-4 0 0,2-1-148,2-7 0,-2-1 40,2-3 0,-2-1-45,-2 0 1,1 0 8,3 0 1,-2-4-19,2 0 0,-2-5-116,-2 5 1,0-5-120,0 5 0,4-4-855,1 3-9,-1-5 1219,-4 3 0,0-35 0,0-8 0</inkml:trace>
  <inkml:trace contextRef="#ctx0" brushRef="#br1">9933 15941 8267,'-4'-9'0,"-2"2"0,-1 1-229,4 2 1,-1-1 0,8 1 0,5 1 560,2 1 0,8 2 15,3 0 1,3 0-119,2 0-205,5-6 0,-3 4 0,6-6 76,2 2-63,-5-4 0,0 7 1,-5-4-1,-3 0 1,0 1-86,-2 0 1,-12 0-31,-1 2 44,-6 2 0,-5-5 0,-2 4 0,-5-1 17,-3 1 0,-7 0 42,-3-2 1,-4 4-20,-5-4 75,4 4 1,-10 7-1,5 3 1,0 2-1,-2 2 228,0 1 0,1 0-257,-3 4 0,4 2 17,6 7-69,0-1 1,5 0 0,3 1-50,4-1 11,7-5 0,1 2 1,6-5-70,0-2 0,6-2 70,2-1 0,4-5 24,1-4 0,5-2 5,-1-2 0,5 0 49,-4 0 1,4-5 123,-5 1 0,1-6-55,-5 1 0,-4-3-63,0-1 1,-6 0 146,1 0-156,-3-1 1,-2 1-3,-3 0 1,-1 4-44,-8 1 0,3 5-165,-8-2 0,-1 4-20,2 1 0,-5 1-306,4 4 0,1 2-360,3 6 1,3 2 857,2 2 0,15 45 0,1-23 0,0-1 0</inkml:trace>
  <inkml:trace contextRef="#ctx0" brushRef="#br1">10184 16244 8156,'0'-18'0,"0"1"0,1-5-115,4 4 1,0 1-288,4 3 1,3 6 1105,-3-1 1,2 6 106,3-1-699,-1 2 1,-2 12-53,-2 4-24,-3 8 1,-6-2 0,0 8 94,0 3-160,0-4 0,-9 10 0,-1-6 1,0-1-1,-2 0-102,0-4 0,1 3 326,2-7-216,-3-3 329,11 0-168,-11-11 0,12-5 119,0-12 1,6-1-209,7-12 0,2-5-121,2-3 1,-1-6 92,6 6 0,-6-3-175,2 3 0,-3 6 55,-2-2 0,-1 8 31,-4 1 356,4 2-283,-11 8 0,1 8 141,-6 13 1,-7 5-47,3 7 1,-4 0 21,-1 1 0,4-1-188,0 0 0,6-4 89,-1 0 1,2-6-59,2 2 0,2-4 58,2 0 1,5-7-337,8-3 0,4-2 12,5-2-136,7 0 0,0-10 0,7-5-127,-1-4 0,1 1-73,-1-4 0,1 0 635,-1-4 0,7-30 0,-23 25 0,1 0 0</inkml:trace>
  <inkml:trace contextRef="#ctx0" brushRef="#br1">10961 15888 8156,'-1'-13'1703,"-4"0"-1524,4 0 0,-5 4 0,7 2-26,4 1 0,2 1 89,6 5-357,0 0 1,2 0 0,3 0 0,2 0 0,2 0-1006,0 0 0,-6 0 800,2 0 320,-4 0 0,-18 24 0,-5 5 0</inkml:trace>
  <inkml:trace contextRef="#ctx0" brushRef="#br1">10921 16033 8156,'-7'0'1586,"0"0"-1179,2 0-290,4 0 1,-3 0-1,8 0 1,5 0-138,2 0 1,4 0-261,3 0 0,4-4 83,8-1 0,0 1 197,5 4 0,8-19 0,7-9 0,7-1 0,-1 0 0</inkml:trace>
  <inkml:trace contextRef="#ctx0" brushRef="#br1">11962 15401 8156,'0'-13'-303,"-1"1"404,-4 3 0,2 6 1,-4 10-1,1 7 0,0 9 1,4 2-1,-3 6 67,2 2 0,-3 2-35,2 5-137,0-6 0,4 4 0,0-5 0,0 1 0,0-3 47,0-3 1,0-8-156,0-2 164,5-4-49,-3-1 0,5-5 0,-4-5 0,2-6 1,-3-6 139,0-3 0,-2-7-158,0-3 0,0-4-50,0-5 0,-4 2 0,-1-6 0,1-3 53,-2-5 0,4 2 167,-2-3 0,3-2-139,1-3 53,0-2 0,0 4 0,0 3 0,1 5 1,3 4 38,5 4 0,7 9-82,2 4 0,5 10-23,-1 3 0,3 4-51,1 1 1,1 6 85,-1 2 0,-1 10-70,-3 4 0,-3-2-44,-6 2 0,-1 0-222,-3 5 231,-3-1 0,-12 0 0,-3 1 25,-3-1 0,-2-1-46,-4-3 0,-2-3-4,-7-6 1,1 0 146,-1 0 1,3-5-127,2-4 57,-3-2 1,10 2 0,-2 0-132,2-1 1,6-1-621,0-2 145,6 0 96,-2 6 1,6 1 523,3 6 0,15 41 0,9 11 0</inkml:trace>
  <inkml:trace contextRef="#ctx0" brushRef="#br1">11646 16086 8156,'-6'13'0,"-1"-6"-67,-6-2 1,4 1-159,0-2 410,6 0 215,-3-4-146,6 0 1,8 0 0,5 0 773,7 0-971,11-6 0,3-1 0,7-6 317,3 0-499,2 0 0,7-1 0,0 1 0,-2 0 0,-1 0-316,-2 0 1,-5 1 74,1 3 1,-11 3-154,-6 6-735,-7 0 1254,-13 6 0,-42 37 0,10-15 0,-1 1 0</inkml:trace>
  <inkml:trace contextRef="#ctx0" brushRef="#br1">11975 16362 8146,'-13'0'-108,"0"0"0,4 6-173,1 3 1,-1 3 537,-4 1 1,-1 5-21,1-1 1,3 8 121,-3 1 1,3 2-255,-8 7 0,3-4 0,2 3 1,0-2 0,0-3 0,0-1-214,-1-2 1,3-5 158,2-4 0,2-3-21,2-6 21,4-2 1,-5-7 36,6-4-119,0-2 0,4-12 1,2-3 56,1-3-98,2-7 0,6-2 0,1-5 140,2-1-131,5 1 0,-7-5 1,5 1 101,-2 5-33,4-1 1,-7 9 0,5-3 289,-2 1 1,-2 8 113,-4 11-194,1 6 0,-1 8 11,0 4-52,-6 2 0,1 13 0,-5 5 90,1 5-287,0 0 0,1 1 0,1 0 72,1-2 1,-4 3-42,1-1 1,2 0-312,-2-5 206,1 0 1,-1-4 0,1-1-320,-2-2 0,2-2-25,0-3 0,1-3-884,-2-2 226,-3 3 62,5-11 1036,-6 5 0,0-6 0,-17-29 0,-5-8 0</inkml:trace>
  <inkml:trace contextRef="#ctx0" brushRef="#br1">11896 16586 8118,'-13'-5'0,"1"2"0,4-6 0,-4 2-413,3-2 293,3-3 0,2 9 52,8-6 0,4 5 313,5-5 0,6 6 468,3-1 0,4-3-572,5-2 0,3 1-434,5 0 1,1 3-1044,-1-4 1336,1 7 0,28-22 0,-29 13 0,-1 0 0</inkml:trace>
  <inkml:trace contextRef="#ctx0" brushRef="#br1">12792 15598 8118,'0'-14'32,"0"-2"1,0-2 0,0 2 0,0 1 915,0 2 1,0 4 10,0 1-866,0 5 0,0 8 0,0 12-1,0 2 0,0 5 23,0-2 1,5 0-218,-1 5 1,2-4-107,-2 8 1,-1-8-121,6-1 0,-6 0 1,3 3-1,-2-1-274,1-2 0,-1-6 217,-4 1 1,1-2-838,4-2 1222,-4 0 0,-30-35 0,-15-9 0</inkml:trace>
  <inkml:trace contextRef="#ctx0" brushRef="#br1">12674 15835 8118,'-14'-13'124,"7"0"68,3 0 0,2 4-57,2 0 0,2 5 198,2-5 1,5 5-219,9-5-53,2 0 1,11 0-1,1 2-415,2 1 114,-5-4 0,7 9 1,-5-5-1205,-1 0 1443,-3 4 0,17-3 0,5 5 0</inkml:trace>
  <inkml:trace contextRef="#ctx0" brushRef="#br1">13346 15177 8118,'-6'-8'-9,"4"-3"0,-4 3 512,1 1 119,-3 1-486,-5 12 0,4 3 0,2 8 1,0 5-1,1 3 166,0 2-293,1-1 0,5 5 0,0 1-23,0 2 73,0-5 1,0 2-1,2-8-145,2-1 0,-1-6 0,6 0 0,1-4 72,2-3 0,3-6 68,2 1 1,-2-8-5,2-5-1,-2-3 0,-2-7 0,0-3 0,-1-4 0,-2-3 85,-1-2 0,-6-6-108,1 2 0,-2 1-6,-2-1 0,-2 2 47,-2-3 1,-3 9 32,-6 5-114,-1 6 0,1-3 0,0 7 38,0 3-114,0 3 0,0 8 1,-1 2-355,1 5-70,0 8 0,4 0 1,2 3-145,1-1 0,0 4-406,2-1 1064,2 3 0,14 7 0,10 2 0</inkml:trace>
  <inkml:trace contextRef="#ctx0" brushRef="#br1">13556 15348 8313,'8'1'570,"-4"4"0,-1-4-73,1 4-334,-2-4 0,5 4 100,-2-1-307,-4 0 0,6-4-173,-2 0-727,-4 6 215,5-4 28,0 4 1,-3-6 700,6 0 0,5-24 0,7-5 0</inkml:trace>
  <inkml:trace contextRef="#ctx0" brushRef="#br1">13754 15150 8118,'0'-13'0,"1"0"-241,4 0 0,-2-5 374,6 1 0,-5 1 601,5 7 1,-5-1-305,5 5 1,0 1-158,4 4 0,0 0-153,0 0 0,-4 6-205,0 2 0,-5 4 11,5 1 1,-6 5 185,1 0 0,-2 5-381,-2-1 1,-2 3 45,-2 1 1,1 0-92,-6 1 1,2-5 219,-2 0 0,-1-6 381,5 1-118,-5-2 492,9-2-368,-11-5-65,10-3-245,-3-5 0,10 0 26,4 0 0,3-4-223,1 0 1,5-2-39,-1 1 1,2 4-277,-1-4 1,-3 0 82,2 0 0,2 1-229,-1 4 1,-1-5 673,-4 1 0,12-24 0,3-1 0</inkml:trace>
  <inkml:trace contextRef="#ctx0" brushRef="#br1">14228 15071 8118,'-4'-16'528,"-1"3"1,0 4-113,0 1-290,4 2 1,-7 6 80,4 0 0,3 1-82,-4 4 0,2 2-91,-1 6 1,2 5 139,-2-1 1,1 5-291,-1-4 1,2 4-3,-2-5 0,2 2-10,2-1 0,0-8 12,0 3 0,0-7 119,0 3 20,0-6 1,0 1-7,0-8 1,5-4-91,-1-5 1,6-10 94,-1-3 1,-2-8-60,2 3 0,-1-5 57,0 0 1,3 4-4,-7 1 1,5 4 47,-5 0 0,2 7 271,-2 2-356,-2 4 0,4 8 13,-6 6 1,0 11 62,0 11 0,0 3 16,0 2 0,0 0-229,0 4 0,0-3 56,0 3 1,1-3-54,4-2 0,-2-6 98,5-2 0,-3-3-82,3-2 128,1-6 1,6-3 2,2-8 0,-2-5 56,3-8 0,-2-4-77,1-5 1,-2 0 123,3-1 1,-4-1-43,-1-2 1,-4 6 133,0-2 1,-5 8-42,5 1 232,-6 2-388,3 8 1,-6 2 9,0 10 0,0 4-62,0 8 0,0-1 69,0 6 1,0-1-314,0 1 1,0 3-105,0-4 0,1 3-105,4-2 0,1-3 115,2-6 1,6 0-28,-1 0 0,0-5 426,4-4 0,27-20 0,6-6 0</inkml:trace>
  <inkml:trace contextRef="#ctx0" brushRef="#br1">14716 15045 8118,'0'-13'-129,"0"4"-65,0 0 0,0 5 656,0-5-197,0 6 2,0-9-176,6 11-135,1 1 0,2 7 89,-1 6 1,-5 5-7,2 0 1,-4 4-40,-1-5 0,0 7-15,0-2 0,-4-3 145,-1-2 1,0-1-102,0 2 0,4-8 362,-4 3-177,-2-3-62,6 4-176,-5-7-318,6-1 128,6-6 1,1-2-804,6-2-133,0 2 1150,0-3 0,1-7 0,-1-3 0</inkml:trace>
  <inkml:trace contextRef="#ctx0" brushRef="#br1">14702 15203 8118,'-7'-13'0,"0"4"79,2 0 1,4 5-28,-3-5 0,2 5 115,2-5 1,7 6-231,7-1 1,0-2-187,8 1 0,0 1-834,5 4 1083,-1 0 0,30 6 0,6 1 0</inkml:trace>
  <inkml:trace contextRef="#ctx0" brushRef="#br1">13793 15664 8106,'-5'-13'2,"3"4"987,-2 0-448,2 7-376,8-10 1,7 10 0,9-3-100,3-1 0,9 3 0,5-6 1,11-1-29,10-2 0,5-1-85,-26 6 0,1 1 1,-2-1-1,0 0-114,3 1 1,1-1 0,-2 1 0,-1-1 65,-1 0 1,-1 1 0,33-6-382,-8 3 0,-11-1-201,-12 6 421,-11-1 1,-10 7 0,-9 2 0,-8 5-506,-8 3 1,-4 1 760,-11 0 0,-9 2 0,-6 1 0,-6 1 0,1 1 0</inkml:trace>
  <inkml:trace contextRef="#ctx0" brushRef="#br1">14149 15928 8106,'-4'-9'448,"-1"0"-388,-5 6 27,9-3-11,-5 6 1,6 11 126,0 2 1,0 9-152,0 0 0,0 3 7,0 1 0,1 0-144,4 1 0,-4-1 18,4 0 1,-4 1-338,-1-1 205,0-5 0,1 2 0,2-6 0,2 0-1158,-2-3 665,-2-1 692,-1-5 0,0-32 0,0-12 0</inkml:trace>
  <inkml:trace contextRef="#ctx0" brushRef="#br1">14031 16059 8106,'0'-26'0,"0"0"0,0-1 0,0 5 347,0 0 1,1 5-101,3-5 0,4 6-54,5-2 1,0 5-78,0 4 1,6-1-213,3 6 1,3-2 161,2 1 0,-3 4-106,-2-3 0,2 7-504,-7 1 1,-1 6 267,-7-1 1,1 7 275,-5 2 0,-36 28 0,-13 4 0</inkml:trace>
  <inkml:trace contextRef="#ctx0" brushRef="#br1">13991 16270 8131,'-6'-7'38,"5"1"467,-5 6 1,7 0-271,4 0 0,4 0 3,8 0 1,5 0-267,9 0 0,2-4 80,7-1 0,0-4-765,-1 5 0,6-6 713,4 1 0,-10-7 0,2-3 0,4-2 0,0-1 0</inkml:trace>
  <inkml:trace contextRef="#ctx0" brushRef="#br1">19946 13069 8122,'-12'-2'-1229,"2"-1"145,1-1 1110,0 0 1,-4 2 0,0-2 200,0-5 0,5 2-148,4-2 1,3 5 0,2-5-1,2-1 89,1-2 0,7-1-66,-3-1 0,4 6 3,1-1 0,-4 2 101,0-2-123,0-3 1,-1 9 7,1-6-77,-6 6 1,4-2 108,-2 5-61,-4 0 1,5 5 1,-6 4 0,0 3-35,0 1 0,0 5 5,0-1 1,0 7-29,0-2 0,0 7-4,0 2 0,2 5-64,2-1 0,2 5 91,3 4 0,2 3-60,-2 5 1,3 4-194,1 5 1,-4-3 203,0 7 0,-6-2 8,1 3 1,2 6 7,-4-35 0,0 1 0,3 29 0,-5-1 0,0-3 4,0 3 1,0 0 4,0-1 1,4 0-6,0-4 1,1 4 128,-5-4 1,0 1-16,0 4 1,4-8 83,1 8 0,3-3-170,-3 3 0,4 0 2,-5-1 0,5 1-86,-5 0 0,2-4 110,-2-1 1,-2 2-74,2 7 0,-2-7 43,-2 3 0,1-7-93,3 2 0,-2 1 38,2 4 1,4-6-28,0-3 58,-2-3 49,6-1 1,-5 1 112,7 3 1,-6 1-133,1 4 0,-5-4 11,5-5 0,-1 1-30,0 3 0,0-2 35,-4 2 1,-2-3-108,2-2 1,-3 3 46,-1 2 0,0-3-24,0 3 1,0-3 21,0-1 1,-4 1-12,0 3 0,-1-4 78,5-1 0,0 0-18,0-8 0,0 4 96,0-4 1,0 4-61,0-4 1,5 1 1,-1-1 0,2-1 13,-2 5 0,-1-4 1,6 4 1,-5-4 11,5 5 1,-6-6-4,1 6 0,-2-5 3,-2 4 0,0-6 66,0 2-91,0-3 97,6-1 1,-5-6-44,4-4 0,0 2-67,0-1 0,5 1 16,-1-1 0,1-3 208,-1 3 1,3-5-218,-4-4 1,4 3 36,1-3 0,-4 3-127,0 1 0,-2-5 93,2-4 0,3 2-340,-4-1 1,0-1-94,1-4-1078,-7-5 806,4-2 0,-4-8-181,2-2 1,-1-5 816,6-9 0,1-24 0,0-12 0,4-7 0,0 0 0</inkml:trace>
  <inkml:trace contextRef="#ctx0" brushRef="#br1">20973 15309 8095,'0'-14'-228,"2"3"1,2 0 325,5 3 1,4 5 0,5-2-1,5 2 136,7-1 0,2 2-174,3-2 0,7-2 0,-4 2 0,-1-1 3,-5 0 1,-5 3-45,-6-2 0,-1 2-374,-7 2 312,-6 0 0,-7 0 5,-9 0 0,-4-4 109,-5 0 0,-3-1 4,-10 5 0,1 0-76,-5 0 153,0 0 1,-6 6 0,-1 1 0,-2 4-1,1 0 220,2 4 1,0 2-78,-2 1 0,7 3-138,1 5 0,10 0-234,3 1 1,12-1-21,1 0 0,6-1-48,3-3 1,6 2 96,3-7 1,9 1-119,4-5 0,1-4 116,-1-1 1,3-5 1,-3 2 0,1-4 113,-1-1 0,0-1-88,-9-4 0,2 2 230,-11-5 0,5-1-29,-4-4 0,-2-1-69,-8 1-73,-2 0 0,-8 1 0,-1 2 19,-2 1 0,-5 5-129,1-5 0,2 6-433,-2-1 182,0 2 1,0 4-1,1 1-265,2 1 1,3 8 589,7 1 0,33 35 0,12 15 0</inkml:trace>
  <inkml:trace contextRef="#ctx0" brushRef="#br1">21303 15572 8095,'0'-13'142,"0"0"1,4-5 214,1 1 0,0 3-2,0 6 1,-2 5-130,6-2 1,-7 5-375,3 5 1,1 2-49,-2 6 0,5 2-75,-5 2 1,1-1 141,-5 6 27,0 0 1,0 3-1,0-1 4,0-2 1,-2-6 0,-1 1-1,-1-2-66,1-2-39,1 0 841,2-5-259,0-3-16,6-22-299,2 7 0,9-23 0,1 9 104,-2-6 1,-1 0 0,-4 9 0,0 3-10,-3 4 1,-3 1 236,3-1-198,-5 7-145,3 1 0,-7 14 98,-4 5-136,-2 0 1,0 12 0,1-3 13,0 3 0,5 1-239,-4 0 1,4-4 163,1 0-320,6-6 1,1 3 0,8-5-418,2-1 1,1-6 366,8-3 1,-1-2-618,10-2 1033,0-6 0,6-22 0,5-10 0,3-5 0,0 0 0</inkml:trace>
  <inkml:trace contextRef="#ctx0" brushRef="#br1">22001 15309 8095,'-13'-14'0,"4"1"551,0 0 175,6 0 1,-2 4-18,5 0-619,0 6 0,1-3-556,3 6 1,5 0 312,9 0 0,-2 0-830,6 0 0,-2 2 983,2 2 0,15 15 0,-2 9 0</inkml:trace>
  <inkml:trace contextRef="#ctx0" brushRef="#br1">21922 15493 8095,'-7'-9'164,"2"0"0,2 6 186,-1-1 1,3 1-165,-4-1 0,5 2 42,4-2 0,4 2-480,5 2 0,6 0 30,3 0 0,4 0 0,4 0 222,0 0 0,7-4 0,4-3 0,1-1 0,1 1 0</inkml:trace>
  <inkml:trace contextRef="#ctx0" brushRef="#br1">22752 14913 8095,'-1'-13'144,"-2"0"690,-2 0-570,1 5 0,4 0 0,0 9 0,0 8-246,0 6 1,0 8-82,0-1 0,0 3 8,0 1-43,0 6 0,0-4 0,0 1 166,0-5-139,0 1 1,0-6 0,0 3 0,0-5 90,0-2 0,-5-6 140,1 0 0,-6-8-110,1-1 0,-3-6 0,-1-9 0,1-4 34,4-7 0,-3-2-18,7-7 1,0-4-28,4-5 1,1-2 0,3 2 0,5-2-29,3-1 1,3 1 21,2 7 1,-1 4 60,6 0 0,-4 11-50,4 2 0,-5 12 12,5 6 0,-6 2 19,2 2-175,-3 12 0,-2-3 0,-2 10 35,-2 0 1,1 0-115,-5 3 1,-1 1 121,-4-5 0,0 1-30,0-2 1,-1-2-12,-4 2 1,2-2 19,-5-2 0,-1-1-40,-4-3 49,0 2 0,-1-3 0,1 3-242,0-2 1,0 3 75,0-3 0,-2-2-115,-3 2 1,7 0-6,-7 4 1,6 0-486,-5 0 840,2 0 0,-21 30 0,-7 7 0</inkml:trace>
  <inkml:trace contextRef="#ctx0" brushRef="#br1">22515 15348 8095,'-13'6'733,"4"-5"-232,0 4 1,6 2 7,-3-5-255,6 3 1,8-5-226,5 0 1,6 0 71,7 0 1,6 0-360,4 0 1,2-4-116,1 0 1,5-7-339,0 3 0,0 0 356,-5-1 1,-4 7-116,1-3 1,-13 4 469,-1 1 0,-35 17 0,-11 5 0</inkml:trace>
  <inkml:trace contextRef="#ctx0" brushRef="#br1">22673 15612 8094,'-13'5'0,"-2"0"142,-2 8 1,2-1 304,-3 10 1,5-3-289,4 7 0,-2-1-264,2 10 1,-3-4 119,-1 4 1,1-6-117,4 2 0,-3-5-5,7-4 1,-2 0 129,2-9-248,2 3 131,-4-14 73,6 4 0,0-12 35,0-3 1,5-8-2,-1-5 1,6-3-15,-1-2 1,3-5 7,1-3 0,0-3 11,0-2 0,1 1 12,-1-1 1,-5 7 444,1 2 0,0 2-118,4-2 1,-5 9 28,-4 0 1,-1 7 59,1 7-251,-2 2 1,8 13-54,-6 6 0,2 8-148,-1 9 1,-2 0-172,5 5 0,-3-1 128,3 1 0,0 1-150,1-5 0,1 1-107,-6-1 1,5-5-200,-5 1 0,5-2 85,-4-8 1,0 1-197,0-5 1,-2-1-416,6-4 122,-7-2 908,4-6 0,-29-41 0,-6-10 0</inkml:trace>
  <inkml:trace contextRef="#ctx0" brushRef="#br1">22528 15862 8076,'-9'-9'0,"0"0"0,7 0 349,-3-4 1,4 5-91,1-1 0,0 4-185,0-3 1,7 5-105,6-2 1,6-1-171,8 2 1,0 0-59,4 4 0,-3-5-864,3 1 1122,2-1 0,30 0 0,-25 1 0,0 0 0</inkml:trace>
  <inkml:trace contextRef="#ctx0" brushRef="#br1">23292 15282 8028,'-7'-13'278,"-5"4"0,5 0 1362,-1-1-981,-3 4 1,11 0-739,0 6 159,6 0 1,8 0 0,4 0 138,4 0-329,3 0 0,1-4 0,0 0-294,1 1 1,-1 1-1,0 1 1,-1-2-345,-3-1 0,2-1 57,-7 5 1,1-4 53,-5-1 637,-6 1 0,-18 10 0,-11 1 0</inkml:trace>
  <inkml:trace contextRef="#ctx0" brushRef="#br1">23859 14650 8028,'0'-13'-230,"0"-2"1,0-1 1353,0-2-861,0 7 0,-2 0 0,-2 8 1,-4 6-1,0 9 37,-1 9 0,2 3-364,-2 3 0,-1 1 188,5 2-126,1-2 1,4 9 0,0-7-170,0 0 99,0-2 1,0-6 0,1-2 0,2-1 0,4-3 41,5-1 0,-2-8 5,8-2 0,-2-4-44,2-1 79,-4-6 0,10-3 0,-7-8 0,-2-5 0,-3-3 66,-4-1 0,-5-5-44,2 0 1,-4-5 3,-1 0 1,-1 4 5,-4 1 13,-2 4 0,-8-3 1,-1 4 15,-1 6-5,-7 3 0,10 6 0,-5 2-562,0 5 339,4 2 0,-3 4 0,10 2-1027,3 5 810,-2 2 1,5 7 0,-1 0 373,6-2 0,22 22 0,10 4 0</inkml:trace>
  <inkml:trace contextRef="#ctx0" brushRef="#br1">24109 14821 7163,'-7'-7'-175,"18"-23"1,11 1 0</inkml:trace>
  <inkml:trace contextRef="#ctx0" brushRef="#br1">24241 14597 8028,'0'-20'0,"4"1"298,0 5 1,5 1-21,-4 0 1,3 4 119,-3 0 0,5 7-106,-1-3 0,3 4-161,1 1 1,-5 1-51,1 4 1,-1 2-209,0 6 110,-2 6 1,-6-3 0,0 6-178,0 2 1,-1 0 0,-4 3-1,-5-1-172,-6 0-1,1 1 365,-2-1 0,2-4-51,2 0 1,4-7 254,0-2 0,5-1 230,-5-8-46,6 6 0,-1-8-196,8 2 1,4-4-62,5-4 0,6 1-104,3-6 0,3 5-273,1-5 1,0 6 214,1-1 0,-5-2 27,0 1 0,-6 1-775,1 4 1,2 0-120,-1 0 900,0 0 0,-11 0 0,-1 0 0</inkml:trace>
  <inkml:trace contextRef="#ctx0" brushRef="#br1">24702 14584 8028,'-9'-6'303,"0"-3"33,0 3-235,-4 1 0,2 6 210,2 3 1,-3 8-130,3 6 0,2 5-129,-2-1 1,5-1-11,-5 1 1,6-1-155,-1 6 0,2-7 240,2-2-239,0-3 1,0-2-1,0 0 64,0 0 0,0-7 92,0-6 0,2-6-58,2-7 1,-1-6 10,6-3 0,-2-3 4,2-1 0,-2-5-2,-2 0 0,-4-2 93,3 6 1,2-2 116,-1 7 0,-1 3-3,-4 1 0,0 8-155,0 1 0,0 8-183,0 1 1,0 6 109,0 7 0,0 7 44,0 7 0,4 1-57,1 7 0,-1-6-143,-4 2 0,5-4 39,-1 0 0,5-7 11,-5-2 0,5-3 81,-5-2 1,7-6 4,-3-3 1,4-2 121,1-2 0,0-12-87,1-5 0,-1-7 129,0-2 0,0-2-56,0-3 1,1 3 137,-1-2 1,-5 2-110,1 2 0,-6 5 275,2 4-256,-4 8 75,-1 3-341,0 18 1,0 2-87,0 13 1,0-1-110,0 0 0,1 1-39,4-1 0,-4 0-139,4 1 1,1-5 122,-2 0 0,2-6-82,-2 1 1,2-2 481,3-2 0,3-6 0,12-30 0,12-14 0</inkml:trace>
  <inkml:trace contextRef="#ctx0" brushRef="#br1">25044 14716 8028,'0'-14'308,"0"1"0,5 5-69,-1-1 0,0 4-142,-4-3 1,2 5 256,2-2-250,-2 4 81,9 1 1,-8 1-112,6 4 1,-6 2-18,2 6 0,-3 0-236,3 0 0,-4 2-65,4 3 1,-5-2 84,-5 6 1,2-6 31,-5 1 0,3 0 188,-4 0 0,6-7 319,-1 4-345,-3-4 39,5 3-132,-9 0 1,11-6-171,0-2 1,1-4-363,8-1 1,0-1 277,4-4 0,0 2 312,0-5 0,6-24 0,2-11 0</inkml:trace>
  <inkml:trace contextRef="#ctx0" brushRef="#br1">25031 14847 8028,'-4'-8'97,"-1"-1"1,1 4 417,4-3-453,0 5 1,6-8-52,3 7 1,4 0-107,4 4 0,4-2-208,5-2 1,2 2 302,3-2 0,20 3 0,10 1 0</inkml:trace>
  <inkml:trace contextRef="#ctx0" brushRef="#br1">24096 15269 8028,'-13'-6'782,"-1"5"1,3-7-76,2 4-257,3 2-324,12-3 0,3 5 0,8 0 302,5 0-428,15-6 1,4 0 0,14-4-1,5 1 1,8-1-35,3-2 0,-33 5 0,-1 1 65,2-1 0,1 1 0,2-3 0,1 0-249,1 0 0,0 0 0,-4 1 0,-1 0 144,-1 4 1,-1 0 0,26-7 0,-8 7 0,-7 1-626,-8 2 1,-14 2 364,-12 3 1,-7-1-7,-7 6 0,-7 0 0,-5 4 0,-6 0-1140,-2 0 1480,-2 6 0,-5-4 0,1 4 0</inkml:trace>
  <inkml:trace contextRef="#ctx0" brushRef="#br1">24544 15532 8028,'-6'-8'0,"-3"-1"0,2 2 0,-2-2-193,6 3-157,-3 6 1,6 3 702,0 6 0,0 5 881,0 13 0,0-1-967,0 0 0,5 5-190,-1 0 0,0 5-150,-4 0-5,6-4 0,-4 6 1,2-5-155,-2 1 1,-1-2-1,2-7 1,1-1-1046,-1-2 362,-1-6 220,-2-3 0,1-7 695,4-6 0,-4-35 0,5-9 0</inkml:trace>
  <inkml:trace contextRef="#ctx0" brushRef="#br1">24333 15704 8025,'-6'-19'0,"0"0"90,-3-3 1,-1-3 101,6 3 1,-1 3 321,5 1 1,8 1-282,5 4 0,6-4-241,7 9 1,1-4 50,-1-1 0,6 4-189,3 0 0,3 6-25,2-1 1,-6 2 117,-4 2 0,-8 6-656,-4 3 0,-5 3-21,-4 1 730,-3 6 0,-27 9 0,-11 5 0,-1 6 0,0 0 0</inkml:trace>
  <inkml:trace contextRef="#ctx0" brushRef="#br1">24346 15928 8018,'-7'0'1795,"1"0"-1049,6 0 1,7 1-571,6 4 1,6-4 8,8 3 1,5-2-650,3-2 1,5 0-220,4 0 0,1-2 683,3-2 0,-6-16 0,3-8 0,0-4 0,0-1 0</inkml:trace>
  <inkml:trace contextRef="#ctx0" brushRef="#br1">10777 17904 8079,'-14'-6'-525,"6"3"1,-1-4-689,-1 1 1712,4-4 0,-5 7 0,7-6 1,3 0-1,4 0 232,5 1 0,5-1-532,5-4-96,3-1 0,6-3 1,4-1 197,4 2-271,3-4 0,2 5 1,-1-2-1,1 2 1,-1 2-35,1 0 1,-6 5-191,-4 4 1,-8 2-151,-4 2 0,-4 2 0,-2 2 0,-3 5-168,-5 3 0,-2 2-7,-2 4 1,0-3 0,0 2 518,0-2 0,-24-14 0,-5-2 0</inkml:trace>
  <inkml:trace contextRef="#ctx0" brushRef="#br1">11159 17693 7856,'-6'-7'275,"-2"1"1,-5 7 54,0 4 0,0 8 9,0 9 1,0 4-158,-1 5 0,1 4-25,0 9 1,4 1-219,0 4 6,7 2 0,-4-6 1,6 2-252,0-7 282,6-1 0,1-15 0,8 0-24,2-3-112,4-3 0,1-7 1,-1-2-1466,3-5 1208,1-2 417,7-2 0,2-24 0,5-5 0</inkml:trace>
  <inkml:trace contextRef="#ctx0" brushRef="#br1">11422 18088 8109,'0'-13'-209,"0"4"274,0 1 29,0-1 84,0 1 63,6 3 1,0 6-192,3 3 1,1 5-5,-6 9 0,2-4-117,-2 4 1,-2 2 81,2 2 0,-2-3-170,-2-1 0,0 1 73,0-1 0,0 4-196,0-5 281,0 1-27,0-5-6,0 0 24,0-6 1,1-7 19,4-8 1,-2-4-19,5-1 0,1-5 42,4 1 1,0-5 16,1 4 1,-6 2 104,1 7 0,-4-1-24,3 6 18,-5-1-74,3 5 1,-6 6 114,0 3 1,0 7-150,0 1 0,0 2-13,0-1 0,0-3-11,0 2 1,0-2 95,0-2-69,0 0 0,6-1-32,3-3 0,3-3-11,1-6 1,0-2-47,0-2 0,5-4-4,-1-5 1,5-1-32,-4-4 0,4-1 84,-5-3 1,1 2-59,-5 2 0,-1 3 152,-4-2 6,4 2-101,-10 8 9,3 1 0,-6 7 5,-3 4 1,2 7 7,-2 5 0,-2 1-41,2-5 1,-1 0 33,5 0 0,0 0-94,0 1 1,0-1-21,0 0 67,6-6 0,1-1-4,6-6 1,1-1-20,-1-4 1,0-2-10,0-6 1,-1 0 72,-3-1 1,2 1-45,-2 0 1,-3 0 215,-2 0 0,-1 1 208,2 3 117,-4-3-255,5 5-86,-6 0 1,0 7-42,0 9 0,0 4 5,0 4 1,0 5-251,0 9 0,0-2 60,0 6 0,4 2-36,1 7 1,4 0 47,-5 9 0,0-8 39,-4 8 1,0-5 18,0 0 0,0 2 7,0-6 0,-4-6 42,0-7 0,-5-5 21,4-4 0,-5-7 59,1-7 1,2-5-38,-2 2 22,1-4 0,-6-7-76,1-2 1,4-4-4,1-1 1,3-2 19,-4-2 1,5 2-14,-5-3 0,6-1-64,-1 2 1,2-2-23,2 1 1,0 2-477,0-6 0,2 6 215,2-2 0,4-1-542,5 2 1,-3-2 232,3 1 1,-2 2 600,6-6 0,13 3 0,7-1 0,3-5 0,-1 1 0</inkml:trace>
  <inkml:trace contextRef="#ctx0" brushRef="#br1">12410 18154 8109,'0'-13'0,"0"0"0,0 0-327,0-1 0,2 3 280,2 2 0,-1-1 423,6 5 0,0 1-380,4 4 0,0 0-149,0 0 0,0 0-129,0 0 0,1 0 282,-1 0 0,6 23 0,1 7 0</inkml:trace>
  <inkml:trace contextRef="#ctx0" brushRef="#br1">12357 18299 8109,'-7'-6'-412,"1"5"0,12-5 731,3 6 1,4 0-361,5 0 0,4 0-298,8 0 0,6-2-42,7-2 1,4-5 50,6-8 228,0 2 1,-6-12 0,5-6 0,4 1 0,-1 0 0</inkml:trace>
  <inkml:trace contextRef="#ctx0" brushRef="#br1">13016 18022 7357,'-9'0'331,"1"0"0,-1 8 150,-4 5 0,1 6-123,3 7 1,-1-4-189,6 0 1,-1 0-23,5 4 0,0 1-105,0-1 0,6-5 110,3-4 0,4-4-9,5-4 1,3-3 26,10-6 1,-3-1-40,3-4 1,-3-4 168,-2-8 1,-4-5-35,0-9 0,-8 2 80,0-6 0,-7 0-170,-7-5 0,-1 1-4,-4-1 0,-4 6-55,-8 4 1,-4 3-189,-5 5 0,-2 8 188,-3 5 0,-1 6 14,-3-1 0,-2 4-1940,7 4 0,-1 5 1808,5 8 0,-1 21 0,1 11 0</inkml:trace>
  <inkml:trace contextRef="#ctx0" brushRef="#br1">14795 14716 8192,'-6'-14'0,"3"-3"0,-6-1 0,-1 2 0,4 2 0,-6 2 0,4 2 0,-4 2 0,-3 1 0,-2 1-463,-5 0 0,1-2 243,-1 3 0,0-5 237,-4 1 0,-5-1 23,0 1 1,-4-3 33,5 4-37,-7-4 0,3-1 0,-7 0 0,-3 1 0,-4 2 28,-3 1 1,-3 4-56,-3-3 0,-3 0 12,-6 0 1,0 0-1,0 5 1,-1-1-17,-4 1 0,-2 3-179,34 2 1,-1 0 0,1-1 0,1 0 175,0 1 1,1 0 5,-2 2 0,0 0 1,-32-3-1,32 1 1,0 0-1,1-1 1,0 0-1,0-1 1,0 0 21,-34 0 1,8 4-219,2 1 1,5-1 193,-4-4 1,5 0 10,-1 0 0,1 0-11,-1 0 0,-4 1-1,-10 4 0,7-4-3,-6 4 1,5-4 51,-5-1 0,1 6 8,-1 3 1,3-2-55,-4 2 0,4 0 1,1 4 1,3 0 0,0 0 0,-1 0 23,1 1 1,4-3-13,-2-2 0,4 7-25,-5-3 1,11-1-11,-2-3 0,8 0-66,-3 4 1,-1 1 96,-3 4 1,5-3 4,3 2-19,-3 4 1,5-5-1,-7 6 14,0 1-10,3-4 0,1 5 1,5-5-6,1 1 0,4-2 18,0 4 1,5-6 333,0 1 1,2-1-352,1 2 1,7-3 393,2 2-377,-2-2 0,5-2 0,-4 2 269,0 2-256,-1-2 1,-5 8 0,1-4 11,2 2 1,5-4-40,-5 5 1,1 0-1,-1 5 0,-1-5-2,5 0 0,1 0-16,4 4 1,0 0-11,-1 1 0,1-1 25,0 0 1,4-4-6,0 0 1,5-1-35,-5 1 1,6 1 22,-1-5 1,-3 5 219,-2-1-195,3 3 0,-6 3 0,4 1 57,-4 2-64,-1 5 0,1-2 0,2 7-3,1 3 1,0-3-5,-4 3 1,4-3-9,0-2 0,6 1-1,-1-1 0,-2 1 9,2-1 1,-5 1-12,5-1 1,-5 1 23,4-1 1,-3 0 5,3-4 1,-4 3 0,5-3 0,-2 3 3,2 1 1,-2 1-3,-3-1-27,3 7 1,2-4 0,0 7 4,1 0 8,-5-3 0,7 1 0,-4-5-21,4 2 0,1 1 9,0-1 1,0-3 1,0 3 1,0-3-1,0-1 0,-1 1 4,-4 3 0,4-3 0,-4 2 0,4-2 0,1-1 0,0-1 0,0 1 0,0-2 0,0-3 35,6 3 0,-3-8 0,5 5 4,3 1 1,-4-2-25,2 1 0,0-4 10,4 4-13,0-6 0,0 9 0,-1-4-7,-3 0 0,2 2-9,-2-5 0,4 6-1,5-2 0,-4-3 6,4-1 1,1-4-34,-1 0 44,5-1 0,-3 0 1,7 1 20,-1-1 1,2-1-11,3-3 0,-2 3 7,6-3 1,-4 3-2,4 1 0,0-4 34,5 0-49,-1 0 1,5 0-1,1-2 22,2-1 0,0 3-17,1-4 1,5 0-181,0-5 0,0 0 142,4 0 0,-3 0 0,0 0 0,3 1-6,5-1 1,-2-2 24,1-2 0,-1 1-9,2-5 1,2 4 23,-3-5 0,-1 5-22,2-5 0,-5 5 38,4-5 1,1 7 16,4-3 1,0-2-238,0-1 1,-1 1 193,1-2 1,0 2 1,0-2 0,0-2 7,0 2 1,-5-3 0,1-1 1,-5 0 23,4 0 0,-5 0-161,1 0 1,-1 0 169,1 0 1,-3 0-51,3 0 0,-3 0-2,-1 0 1,-5-4 1,0 0 0,2-7-1,7 3 0,-2-4 7,2-1 1,-3 1-8,-2 3 1,1-2 19,0 2 1,-6-3-17,-3-1 0,-3 1 72,-2 3 1,1-2-42,-1 2 0,-4-1 133,0 1 1,-4-3-143,4 3 1,-4-2 249,4-2 0,0-5-259,5 0 0,-5 1 150,0 4 0,0-6-202,5-3 1,-2-2 50,-3 2 0,2-3-46,-7 3 1,5-4 26,-4-5 1,0 4-3,-5-4 0,1 3 5,-1 2 1,0-7-1,1-2 0,-5 3-7,0 1 1,-6 2-1,1-2 0,-2 2 26,-2-6 0,0 6-18,0-2 1,1 2 123,-1-2 0,-5 2-102,1-7 0,0 7 6,4-2 1,-4-1-14,0 2 1,1-7 4,8 2 1,-4-3-44,4-2 0,1 2-12,-2 3 1,2-4-17,-1-1 1,-3 5 42,2-5 0,-4 5-78,-4 0 1,3-3 65,-3 3 1,-3 1-4,-2-1 1,2 1-34,-2-1 0,5-4-4,-5-1 1,5 5 47,-5-4 0,2 2-2,-1-3 1,-2-1 52,5-2 0,-5 0-57,2-5 1,1 1 56,-2-1 0,0-5-5,-4 0 1,5 5 7,-1-5 1,1 5 16,-5 0 1,-2-4 10,-2 4 1,1-2-6,-6 2 0,6 1 99,-1 3 1,-4 2-186,0-6 0,2 1 77,1-2 0,-1 3-79,2 2 0,0-3 41,4-6 0,0-4-177,0 0 1,0-5 173,0 5 1,0-7-10,0-2 0,1 0-195,4-4 1,-4 3 274,3 1 1,-2 0 2,-2 0 1,0 6-43,0 3 0,-6 10-134,-3 8 0,2 0 75,-2 9 0,0 3-137,-4 5 1,0 6-8,0-1 0,1 2-118,3 2 1,2 6-574,3 2 209,2 4-669,-4 1 1309,6 0 0,0 17 0,0 5 0</inkml:trace>
  <inkml:trace contextRef="#ctx0" brushRef="#br1">16086 14966 8174,'0'-13'17,"-2"1"1,-1 2-1,-1 1 176,1-1 1,3 0 0,4 1-1,5 3 94,3 0 0,7 5-95,3-4-181,3 4 0,7-4 0,5 1 0,4 0 0,3-1 33,-2 1 1,-1-5 0,-2 5 1,0-2-213,-4 1 226,-3 4-204,-12-5 1,-8 6-1,-13 0 73,-11 0 1,-9 0-57,-9 0 1,0 0 112,-5 0 1,-4 4-1,-5 2 1,0 2 12,-1 2 1,2 2 110,-5 1 0,4 1-54,-4 4 0,5-2 0,1 6 0,4 1 85,2 2 1,9 2-107,0-1 1,13 0-64,9 1 1,5-1 37,5 0 1,3-5-9,10-4 1,3-3-10,5-6 1,2 3-7,2-7 0,-2 0 67,3-4 0,-3-1 10,-2-3 1,-4 1 67,0-6 1,-6 0-99,2-4 1,-9 0 84,-5 0 0,-3-1-101,-1 1 1,-1-4-7,-3-1 1,-4 2-68,-5 7 1,-5-1-203,1 6 0,-7-1-19,3 5 0,-4 2-244,-2 2 0,5 3-155,0 7 0,6 0-35,-1 4 711,8 2 0,26 36 0,13 7 0</inkml:trace>
  <inkml:trace contextRef="#ctx0" brushRef="#br1">16441 15216 8174,'9'-13'140,"0"0"1,-2 4 305,2 0 0,3 6-224,-3-1 0,2 3-181,3 1 1,-1 5-120,0 4 0,-4 7 109,-1 2 1,-5 4-65,2-5 1,-4 5-90,-1-4 1,0 4-145,0-5 0,0 1 174,0-5 1,-1 0-535,-4 1 429,4-7 162,-5-1 1,6-8-36,0-2 0,2-3 4,2-7 0,3-5 201,6-3 0,1-2-12,-1-3 0,-4 2 89,-1 3 1,0 3-53,0 6 0,3 0 182,-7 0 0,2 5-130,-2 4-163,-2 3 1,4 8-20,-6 6 1,0 2 90,0 7 1,0-2-247,0 2 1,1 3 106,3-3 1,-1-3 14,6-1 0,0-4-191,4-1 1,6-4-138,3 0 0,3-6 5,1 1 1,7-8 325,2-5 0,20-26 0,-24 14 0,0 0 0</inkml:trace>
  <inkml:trace contextRef="#ctx0" brushRef="#br1">17232 14992 8174,'0'-8'128,"0"-1"1,-2-1 154,-2-2 1,3 3-345,-4 0-10,10 0 1,2 2-1,8 3 1,1 2-615,1 2 1,5 0 215,-4 0 469,-1 0 0,14 12 0,4 3 0</inkml:trace>
  <inkml:trace contextRef="#ctx0" brushRef="#br1">17206 15164 8174,'0'-14'-301,"0"6"314,0-1 153,0 6 1,1-3 0,5 6 0,6 0-131,4 0 0,7-4-219,-1-1 1,9 1-248,4 4 0,3-4 430,2-1 0,6-10 0,6-4 0,4 1 0,0 0 0</inkml:trace>
  <inkml:trace contextRef="#ctx0" brushRef="#br1">18009 14729 8174,'0'-13'144,"0"-1"0,-4 6 703,-1-1-445,1 6-259,4-3 0,-4 12 43,-1 3 0,-1 8 4,2 5 1,1 3-172,-6 2 0,2 0 135,-2 4 0,2-2-246,3 6 1,2-5 6,-2 1 0,2-5-32,2-4 1,0-2 136,0-2 0,0-8-228,0 3 213,0-8-15,0 1 1,5-12-84,-1-3 0,0-9 92,-4-4 0,5-3-60,-1-1 1,5-6 55,-5-3 0,5 1-2,-5-1 0,5 4 1,-4-4 0,5 0-7,-1-5 0,-2 5 77,2 0 1,0 10 144,4-1 1,-4 7-96,-1-3 0,1 12-59,4 1 0,2 6-103,2 3 1,-2 0 69,3 0 1,-4 7-6,-1 7 0,-1-1-33,-3 4 0,1 4-30,-5 1 1,-1-2 6,-4 2 1,-1-4-1,-4 4 1,-2-2-69,-6 2 0,-5-1 95,1-4 1,-7-2-271,2 2 0,2-6-22,-2-3 0,0 1-40,-5 4 1,7-4-70,2 0 1,-1-6 412,2 1 0,28-26 0,13-7 0</inkml:trace>
  <inkml:trace contextRef="#ctx0" brushRef="#br1">18444 14637 8174,'0'-14'-324,"0"1"-184,0 0 1546,0 6-26,0 1-303,0 6 0,-1 6-281,-4 3 1,-2 8 18,-6 5-455,-6 3 0,-2 7 0,-5 5-203,-1 5-92,-5 5 1,-1 10 0,-6 0-826,4-1 858,-3-2 0,12-3 0,0-1-430,7-2 1,5-11 93,6-2 1,3-12 605,10-5 0,8-9 0,54-33 0,-24 6 0,-1 0 0</inkml:trace>
  <inkml:trace contextRef="#ctx0" brushRef="#br1">18497 15111 8174,'-6'-7'-203,"4"-1"-382,-2 4 1057,3 2 1,-4-2-252,1 8 1,-7 4 26,3 5 0,-4 6-122,-1 3 1,-5 3-124,1 1 0,-1 0 69,5 1 0,-5-1 149,1 1 0,1-3-215,7-2 0,-1-3-85,5-5-151,1-7 137,4-1 0,1-9-63,4-6 0,4-1 28,8-12 0,-1-2 0,6-6 1,-4-3 38,4-2 0,0-4 1,4-1 0,-1 5 98,-3-4 1,1 3 151,-5 1 0,-1 5 422,-3 8-234,-1 3-68,-6 11 0,3 5-4,-5 12 1,-1 1-62,-4 12 0,0 0-111,0 5 0,0 3-203,0 1 1,4 0 69,1-5 1,1 1-263,-2-1 0,-1-4-7,6 0 0,-2-5-55,2 5-305,3-6 1,-7 4-44,4-7 699,3-6 0,-16-30 0,2-14 0</inkml:trace>
  <inkml:trace contextRef="#ctx0" brushRef="#br1">18431 15243 8174,'-13'-19'0,"4"8"-173,0-2-105,6 3 1,-1-2 667,8 3 0,5-1-230,8 6 0,4-2-462,5 2 1,7 2-52,2-2 353,3 2 0,0 2 0,4 0 0,4 0 0,-1 0 0</inkml:trace>
  <inkml:trace contextRef="#ctx0" brushRef="#br1">15546 16968 8174,'-9'-4'0,"2"-2"0,-1 0-211,1 1 305,4 0 1,-7-1-1,5-3 1,2-2 0,3-2-1,5-2 549,4-3 0,8-2-407,5-6-250,9-1 0,3-1 0,5-1 231,1-2-213,5 1 0,-4 5 0,3 3 1,-3 4-1,-3 5 62,-3 4 1,-9 3-364,-8 6 0,-5 6 115,-4 3 0,-3 4 1,-6 3-1,0 3-170,0 2 0,0-4-99,0 5 0,-5-1 40,1 1 411,0-3 0,9-18 0,3-2 0</inkml:trace>
  <inkml:trace contextRef="#ctx0" brushRef="#br1">15980 16665 8174,'-13'-4'-189,"0"0"0,0-1 151,0 5 1,0 2 403,-1 2 1,6 8-5,-1 5 1,0 7 1,-4-2 0,1 7-77,3 2-316,-2 5 1,9-3-1,-2 3 81,2-1 1,2-5-188,0 0 0,6-2-256,3-1 1,0-3 219,4-2 1,-3-3-176,8-5 0,-4-6-56,0 1 1,3-6-184,1 1 1,4-2 584,-5-2 0,24-41 0,2-10 0</inkml:trace>
  <inkml:trace contextRef="#ctx0" brushRef="#br1">16138 16982 8174,'8'-14'0,"-4"1"0,4 0 26,0 0 0,0 4 350,0 0-184,1 1 1,4 0-7,1 4 1,-1 2-204,0 2 33,-6 6 0,3 2 0,-4 6 27,2 4 1,-5-2-30,1 6 1,-3-5-122,-1 5 1,-1 0 97,-3 5 0,1-5-128,-6 0 1,4-6 97,-3 1 0,5-2-18,-2-2 95,-2 0-29,6-5 55,-5-3 1,6-6-1,3-3 12,5-5 1,1-7-86,9-2 1,-2-5-6,1 1 0,-2 1-16,3-1 0,-4 6 62,-1-1 0,1 6-8,-1 3 0,-4 5-2,-1-2-36,-5 4 0,3 7 211,-6 2-114,0 4 1,0 6 0,0 1-17,0 1 1,-1-2-60,-4 4 1,4-6-16,-4 1 0,4-2-2,1-2 1,4 0-13,1 1 1,5-7-8,-1-3 1,4-2 22,5-2 1,-4-2-135,4-2 1,2-3 5,2-7 74,-3-5 0,5 5 0,-5-5 29,1 0 1,-4 3 10,2-6 1,-5 6 78,-4-2 1,1 8 418,-6 1-97,1 6-272,-5-3-76,0 6-8,-6 6 1,3 1 0,-4 7-1,1-1 0,1 0-31,5 0 1,0 0-29,0 0 1,0-4-3,0 0-40,0-6 56,6 3 1,-3-6 0,6 0-15,1 0 29,2 0 1,1-6 0,0-3 32,1-3 1,-1-1 5,0 0 0,-1 0-32,-4 0 374,4 0 1,-9-1-61,6 1 338,-6 0 26,3 6-501,-6 1 0,0 12-190,0 2 96,-6 10 0,4 3 1,-4 6-140,1 4 0,3 3 137,-2 5 1,2 7-38,2 2 0,0 8-41,0 1 0,0 1-1077,0-1 1085,0-3 0,5 2 0,-1-11-234,-1-5 195,4-9 1,-5-1 0,4-8-79,-1-4 41,-3-9 108,4-3-4,-6-12 1,0-2-1,-2-5 987,-2 0-1108,-3 0 0,-5-2 0,2-1-45,1-1 0,0-1-97,-4 5 1,1-5-601,3 1 486,-2-1 0,5 4 0,-4-3-1053,1 0 1059,6-1 1,-7 5-1,5 0-243,2 0 0,2 0 572,1-1 0,29-10 0,8-4 0</inkml:trace>
  <inkml:trace contextRef="#ctx0" brushRef="#br1">17140 16889 8174,'0'-13'87,"0"0"0,0 0 131,0 0 0,6 1-273,2 3 1,1-1-223,4 6 0,-2-1 140,6 5 0,2 0 65,-1 0 0,5 0-472,-1 0 0,-3 0 544,-1 0 0,-4 18 0,0 4 0</inkml:trace>
  <inkml:trace contextRef="#ctx0" brushRef="#br1">17127 17048 8174,'0'-8'-1535,"0"1"1983,0 2 0,1 4-168,3-3 0,5 2-638,9 2 0,-1 0 358,10 0 0,31-6 0,-20 3 0,0-1 0</inkml:trace>
  <inkml:trace contextRef="#ctx0" brushRef="#br1">18062 16415 8174,'0'-19'16,"4"4"0,1-4 0,-1 2 198,2-1-40,1 1 1,6 8 0,1 2 0,-1-1 0,1 2 0,3 1 0,0 2 435,-1 1 1,3 2-553,-1 0 0,-1 2-28,-3 2 0,-7 3-255,-3 7 0,-2-1 283,-2 0-199,0 6 1,-6-3-1,-3 5 1,-3-1 0,-1-1-175,0 0 0,1-1 214,4-5 0,-3 0 71,7 0 1,-5-4 374,5 0-149,-1 0 1,11-2-43,3-3-131,9-2 0,-4-1 1,5 2-1,-1 1 1,1 1 72,1 1 0,-4 1-105,2 6 1,-9-4 38,-5 0 1,2 0-102,-2 4 1,-1 0 131,-7 0 1,-3 0 15,-7 0 1,0-4-20,-4 0 1,-2-6 7,-7 1 1,2-2-57,4-2 0,-4 0-1,3 0 0,-3 0-139,-2 0 1,7 0 103,2 0 0,4-5-1255,1 1 655,5-6 0,2 7-762,6-6 1388,0 6 0,25-15 0,15-5 0,0 1 0,0 0 0</inkml:trace>
  <inkml:trace contextRef="#ctx0" brushRef="#br1">18549 16362 8174,'0'-19'884,"-1"5"-74,-3-4-746,2 9 1,-4 5 72,6 8 1,-4 5-44,-1 9 1,-3-2 59,3 6 0,1 0-162,4 4 0,-2 5 117,-2 0 0,3-1-94,-4-3 0,4-1-182,1 0 1,0-4 41,0 0 0,0-6-187,0 2 163,0-3 165,6-2 1,-5-7-36,3-6 0,-2-2 3,-2-7 0,0-5-11,0-8 1,-2-2 3,-2 2 1,3-7-8,-4 3 1,4-8 35,1 3 0,0-4-124,0 5 0,0-7 173,0 2 0,6-2-9,2 2 1,3 3 7,-3 6 1,8 4 24,-2 0 0,2 10-50,-3-1 1,2 8 14,2 1 0,-2 4 99,2 4 1,-2 4-86,-2 5 1,-4 4-32,0 1 0,-6 4-15,1-5 0,-3 5-98,-1-4 0,-5 4 49,-4-4 1,-3 3-9,-1-3 0,0 4-42,0-4 1,-5-1-182,0-4 0,-3 0-189,3 1 1,0-6 126,5 1 1,0-4-766,0 3 501,0-5 594,5 3 0,26-18 0,11-2 0</inkml:trace>
  <inkml:trace contextRef="#ctx0" brushRef="#br1">19037 16297 8174,'0'-21'0,"0"6"582,0 7-137,0-1-40,0 2 1,-3 7-37,-6 8 0,0 6-137,-8 3 0,-4 9-7,-1 10 1,-4 2 3,-5 1 1,-2 8-409,-7 6 0,-5 2 191,21-22 0,-1 0 1,0 0-1,-1 0-118,0 6 1,-1 1-1,2-5 1,-1 0 69,2 3 0,0-1 1,1-5-1,2-1-205,-14 26 0,4-9-3,9-4 1,3-9-57,6-4 0,4-7 63,0-2 0,6-1-145,-1 6 1,3-7-174,1-2 1,0-3 554,0-2 0,23 0 0,6 0 0</inkml:trace>
  <inkml:trace contextRef="#ctx0" brushRef="#br1">18734 17219 8174,'0'-19'91,"4"0"45,1-3 1,3-2-218,-3 7 1,5-1-180,-1 5 0,3 4 772,1 0 0,0 2-189,0-2 1,2 4-45,2 5 0,-2 0-225,2 0 1,-6 1-6,-3 3 0,-5 4-32,2 5 1,-4 1-161,-1 4 1,-7-2 117,-6 6 1,-6 0-189,-8 4 1,1 1-48,0-1 0,1-1 135,3-3 0,-2-3 387,7-6 0,-1 0 157,5 1 5,0-1-253,6-6-60,1-1 1,13-8-59,6-2 1,6 1-179,8-6 0,-1 5-395,0-5 0,2 6 230,3-1 1,-3 1-175,2-2 1,-2 4-36,-1-3 1,-1-2 498,0 1 0,30-40 0,-25 19 0,1 1 0</inkml:trace>
  <inkml:trace contextRef="#ctx0" brushRef="#br1">19248 17074 8174,'0'-13'594,"0"0"1,-2 5-377,-2 4 1,1 2-59,-6 2 1,0 8-104,-4 5 0,0 1 116,0 8 0,0 0-112,-1 5 1,3-1 13,2 0 0,-3 1-139,3-1 1,2-5 73,-2-4 1,5-2-230,-5-2 121,6 0 89,-3-6 0,6-2-201,0-10 0,6-3 64,3-10 1,3-2 16,1-7 0,2-1 32,2-2 1,-2 0-12,2-5 0,2 2 77,-1-2 1,5-4 99,-1 4 0,-3 3 61,-1 1 1,-4 5 742,0 4-522,-1 3 1,-4 12-92,-1 2 1,-5 5-19,2 5 1,-4 2-84,-1 6 1,0 5-134,0-1 1,5 7 38,-1-2 1,0 4-216,-4 5 1,5-3-48,-1 2 1,1-2-185,-5-1 0,0-1-114,0 0 0,4 1 178,0-1 0,1-6-487,-5-2 0,0-3-91,0-2 895,0 0 0,0 0 0</inkml:trace>
  <inkml:trace contextRef="#ctx0" brushRef="#br1">19182 17206 8174,'-13'-9'108,"-1"0"1,6 2 163,-1-2 0,6 2 26,-1 2 6,2 4 1,12-5-345,3 6 1,9 0 104,0 0 0,9-2-702,4-2 1,8 3 636,1-4 0,6-6 0,8-3 0,2 0 0,0-1 0</inkml:trace>
  <inkml:trace contextRef="#ctx0" brushRef="#br1">21659 17245 8174,'-8'-13'-143,"2"0"0,2 0 1,0-1-1,1 0 303,1-4 0,2 4 0,2-4 0,2 3 368,5 2 1,8-4-246,5-1-168,3 1 0,6-1 1,1 0-1,3 2 0,5 2 152,2 0 1,1 7-187,-8 3 1,-4 2-70,-9 2 0,-3 3-285,-6 6 0,-2 0 145,-2 8 1,-3 2 0,-6-1-1,0 0-382,0 1 0,-1 0-23,-4 3 0,2-2 85,-5-2 0,0-4 448,-1 4 0,-14-15 0,1-5 0</inkml:trace>
  <inkml:trace contextRef="#ctx0" brushRef="#br1">21962 17074 8174,'0'-9'-645,"0"0"1,-2 6 1580,-2-1-610,2 3 0,-10 2 45,4 3 1,-4 8-127,-1 6 1,1 5 44,3-1 1,-2 3-197,2 1 1,2 2-142,-2 3 1,6-3 74,-2 2 1,4-2-179,1-1 0,6-3-59,3-2 1,2 2 90,2-7 1,6-3-487,3-6 1,3-3 198,2 3 1,-1-5-148,0 2 552,1-4 0,11-18 0,3-5 0</inkml:trace>
  <inkml:trace contextRef="#ctx0" brushRef="#br1">22291 17271 8174,'0'-16'-17,"0"3"88,6 3 0,-3 3 191,5 2 1,-3 4-121,4 1 1,-6 1 28,1 4 1,2 3-84,-2 10 1,1-2-130,-5 6 1,0-4 98,0 4 0,0-5-140,0 5 1,-2-4 104,-2 4 1,1-6-175,-6 1 0,5-2-34,-5-2 165,6 0-185,-9 0 153,11-5 0,-5-4 5,6-8 1,7-4-13,6-5 1,2-6-1,7-3 1,-4-1 31,3 1 0,-4-2 4,0 7 0,-2-5 266,-2 4-183,0 1 330,-6 10-251,-1 1 0,-7 12-32,-4 2 1,3 8-87,-7 2 1,4 1 1,-3-1 1,5-4 7,-2 4 0,4-4-12,1 0 1,0-1-115,0 0 0,6-4 106,2-1 1,1-5-71,4 2 0,-2-4 47,6-1 0,2-6 0,-1-2 1,4-1 24,-5-4 1,5 2 2,-4-6 0,-1 2 34,-3 2 0,-3 0 7,-2 0 0,1 4 494,-5 0-135,-1 6-308,-4-3 1,0 8-44,0 2 0,-4 4 8,-1 5 0,-3 0-27,3 0 1,1 0-115,4 0 0,0 1 84,0-1 0,0 0-33,0 0 1,1-4-65,4 0 1,2-6 89,6 1 1,5-3-157,-1-1 0,2-1 114,-1-3 1,-2 1-7,6-6 0,-6-1 31,2-8 1,-4 3-4,-1-2 1,-4-2 80,0 1 0,-6 1 153,1 4 0,-2-1 754,-2 1-359,0 0 141,0 0-567,0 6 0,-2 2-265,-2 10 1,2 2 151,-2 6 1,1 6-76,-1 3 0,2 3 21,-2 1 0,2 5-181,2 0 1,0 7-98,0 1 0,0 1 57,0 4 1,0 1 164,0-1 0,-1 4 36,-3-4 1,2-1 3,-2-8 0,-2-3-20,1-6 1,1-5-6,4-4-19,-6-2 26,5-8 1,-7-1 157,4-6 0,1-6-90,-6-2 1,5-3-38,-5 3 1,0-4-18,-4 3 0,4-4 2,1-5 0,0 4 5,-1-4 1,-1 3 2,6 2 0,-5 0-110,5 0 0,-5-5-215,4 1 1,-3-1-286,3 5 1,1 0 222,4 0 1,0 0-344,0-1 0,0 6 161,0-1 1,1 0-16,4-4 0,2 1 569,6 3 0,21-12 0,10-4 0,3-1 0,0 0 0</inkml:trace>
  <inkml:trace contextRef="#ctx0" brushRef="#br1">23239 17219 8174,'0'-19'0,"0"4"190,0-2 1,6 2-68,3 2 0,3 1-113,1 3 0,0 3 17,0 6 1,6 0 10,3 0 1,-1 0-285,1 0 0,-2 2-372,2 2 0,2-1 618,-7 6 0,-23 11 0,-10 8 0</inkml:trace>
  <inkml:trace contextRef="#ctx0" brushRef="#br1">23226 17351 8174,'-9'0'-47,"1"0"1,3-5-106,-3 1-95,5-1 1,-2 7 302,10 2 1,6-2-97,7 2 0,11 2-213,2-2 1,7 1-4,6-5 1,-3 0-307,3 0 562,3-6 0,5-10 0,7-5 0,7-4 0,1 0 0</inkml:trace>
  <inkml:trace contextRef="#ctx0" brushRef="#br1">23793 17258 8174,'-13'0'150,"-1"0"1,1 2 63,0 2 0,0 1 126,0 8 1,0-3-178,-1 8 0,6-2-5,-1 1 0,6-1-60,-2 6 0,5-6 82,5 2 1,4-3-73,8-2 1,4-4-12,5-1 1,5-5-137,0 2 1,5-10 88,-1-4 0,-1-2 32,1-2 0,-7-6 44,-2-3 1,-1-5 14,-7-4 0,-1 2-40,-4-6 0,-7 4 0,-6-4 1,-7 7 188,-11 2 0,-4 1-184,-8 8 1,-4 1-247,-6 7 0,-3 3-201,-1 6 1,3 1-542,1 4 1,9 2 173,-4 6 0,12 5 708,5-1 0,33 1 0,8-5 0</inkml:trace>
  <inkml:trace contextRef="#ctx0" brushRef="#br1">25308 14215 8348,'7'-13'0,"5"0"0,-5 0 0,0-1 59,5 1 0,-10 4 1,1 2-1,-6 1-277,-6 3 0,-3-3-21,-1 2 1,0-5-167,0 5 456,-6-6 1,2 2-1,-4-6 8,-3-4 1,-1 3 0,-1-2-1,0 1 191,-1-2 1,-1 4-263,-2-4 0,-8-1 1,-8 0-1,-1 0 9,-2 0 0,-9 0 8,-3 1 1,-3 8-14,-2-3 0,-5 4 0,0-1 0,34 6 1,-1 1-6,-2 0 1,0 0 0,2 0 0,1 0-178,-3 0 0,1 1 1,-33 1 189,35-1 0,-1 0 0,-33-6 0,33 5 0,0-1 1,-1 0-1,2 1 7,-35-2 0,2 4-16,-1 1 0,1 1 11,31 1 0,-1 1 1,3-1-1,-1 1-1,-1 2 0,-1-1 1,1 2-1,-1 0-3,3-2 0,0 1 1,-3 0-1,1 1 0,-3 1 1,0 0 0,1-1 0,0 1-188,-3-1 1,0 1-1,3 0 1,-1 1 185,-2 0 0,0 1 1,0-2 1,0 1-1,-1 3 1,-1 1 0,2-3-1,1 0 1,1-1 0,0 0 0,2-1 0,0 1 0,0-2 1,1 1 0,-1-1 0,1 1 3,-1-1 1,1 1 0,-33 9-236,6-3 0,0 8 281,5-8 0,-4 5 7,-1-1 1,2-1-46,2 6 1,2-4 3,3 4 1,2 0-24,-7 4 1,5-4 24,-4 0 1,5 0 4,-1 4 1,3 2 8,1 3 1,2-2-4,3 6 0,2-4-96,7 4 0,-2-4 113,-3 4 0,7-1-3,-2 1 1,8 3 5,0-3 0,2 3-67,-2 2 1,8 1 47,-4 2 0,4-2-69,-3 3 0,-1 3 44,1 1 0,0 2-8,-1-1 1,5 2-8,0-3 0,2 5-6,-2 4 0,3-7 11,6 2 0,1-2 1,3 3 1,-1 1 48,5 3 0,1-3-40,4 3 1,0-3 172,0-1 0,0 0-132,0 0 0,4-5 11,1 0 0,5-1 0,-1 1 0,-2 5 9,2 0 1,0-2-2,4 2 1,0-1 5,0-3 0,2 3-161,2 5 0,3-2 121,1 2 1,4-3-153,-3-1 1,3 1 108,2 3 0,3-7-10,1 2 1,1-3 33,-1-1 1,-2-1 12,6-3 0,-4-3 46,4 3 0,-1-3 11,1-2 1,5 1 7,-1-1 0,1-1-54,4-3 0,-2-3-23,2-5 1,3 1 15,5 2 0,1-6-8,0 2 0,0-2 1,-1 2 0,1 2-12,0 2 0,-5-2-15,0 3 1,-1-3-1,1-2 0,5 2-91,0 3 1,-1-5 97,6 0 1,-3 1-20,2-5 1,-1 1-6,5-1 1,-1 2-1,2-7 1,-2 1 12,-3-5 0,-1 0 5,5 0 0,-5 0 48,1 1 1,-3-6 13,-1 1 0,1-4 21,3 3 0,-3-5-55,3 2 1,-3 0 42,-1 0 1,1 1-17,3-2 0,-3-2 0,4 2 1,-4-1-44,-2 1 1,5-2-10,1 2 1,-1-2 9,-5-2 1,2-5-11,4 1 1,-7-6 23,6 1 0,-6-3-7,6-1 0,-3 0 56,-1 0 1,1-2-44,3-3 0,-7 2 8,3-6 0,-3 5-31,2-5 0,1 0-6,0-5 0,-2 1-3,-3 0 0,3-1-10,-2 1 1,-2-5-1,1 1 1,-6-6 14,2 6 0,-3-5 5,-1 4 1,-5-6-7,0 2 1,-6 1 4,2-1 1,-3 5 214,-2-6 1,1 4-221,-1-7 1,-4 5-2,0-10 1,-5 6-3,5-6 1,-4-3-31,4-1 1,-5 3 27,5 1 1,0 1-1,5-1 0,-1 3 3,0-3 0,-1 3 0,-3 2 1,2 4 12,-7 0 0,5-2 3,-4-7 1,1 3 5,-2-3 0,-2-3 4,3-1 1</inkml:trace>
  <inkml:trace contextRef="#ctx0" brushRef="#br1">25399 14830 10306,'-8'-18'-119,"-27"-43"-314,1 5-118,-1-1 1,-1 4-370,5 5 1,0 4 221,5 9 698,5-3 0,-5 10 0,6-3 0,0 4 0,1 0 0</inkml:trace>
  <inkml:trace contextRef="#ctx0" brushRef="#br2">19313 14386 16661,'15'-19'-609,"1"-3"1,2-3-1,-2 1 1,0 2 81,2 4 0,-2-1 0,4 1 1,-1 4 456,-3 4 1,-5-1-357,-3 7 453,-5 0 1,7-2-86,-5-3 1,-5 2-570,-5-2 457,-5 0 0,3 0 0,-6-1 227,0-5 0,-1 2 1,1-6-1,0 2-8,0-1 0,-2-5-4,-2 1 1,1-3-131,-6-2 56,6 7 1,-9-4-1,3 7 1,-5-1-1,-3 1 103,-6-1 1,1 5 301,-4 4 1,2 5-186,-7-5 1,-3 5-25,-1-5 0,-3 5 357,-2-5-335,1 6 1,-3-7 0,-2 4 133,-4-2 0,-2 4-302,1-5 0,-2 5 126,2-5 1,1 5-62,-5-5 0,9 6-50,-4-1 0,1 2 25,2 2-50,1 0 1,2 0-1,1 0 33,2 0 1,1 0-13,-6 0 1,1-1 5,-5-4 1,1 4 3,-2-4 1,-2 4 10,3 1-22,-10 0 1,0 1-1,33 1 1,1-1-13,-33 4 0,4 5-43,4-1 1,2 2-38,3 3 0,7-3 31,-2-2 0,8 4-99,0 0 92,-3 1 0,2 6 0,-5-4-111,2 2 1,4 5 45,-5-1 1,-5 3 24,-7 1 1,2-1 25,2-3 0,3 3 14,1-3 0,1 3-11,-1 1 1,6-4 31,3 0 1,3-4 8,2 4 1,1-5-3,2 5 14,4 0 0,1 5 0,1-1-64,0 0 0,1 2-29,-2 3 1,4-2 5,-4 6 0,-1 0 1,1 5 0,-6 5-161,2 4 1,-3 0 143,-1 0 1,3 2-192,1-3 218,6 3 0,-2 6 1,9 1-91,5-3 0,-2-1 23,1-1 1,1 1-13,3 3 0,6-7-2,-1 3 1,2-8 156,-2 3 0,-1-2-104,5 7 1,-4-8-127,5 8 204,0-4 0,-1 4 0,1 0 39,1-1-50,1 1 1,2 0-1,0 0-23,0-1 1,0 2 12,0 4 0,0-3 15,0 7-35,0-7 1,2 5 0,2-3-36,5 5 1,3-4 10,1-1 1,0-7-39,0-1 1,2-1 54,2 5 0,0-7-36,5-2 147,-6 3 1,7-6-1,-4 3-81,2-3 1,-1-1 29,2-1 1,3 1 37,-3-1 1,-2 2 39,2 3 0,0-7 43,5 2-82,-1-2 0,0 4 0,1 1 32,-1 2-51,0 0 0,5-9 1,1 0 4,2 2 1,1-3-23,5 1 0,-5-6 3,0 2 150,0-4 0,9 0 1,1-2 119,2-3-263,-4 3 1,6-11 0,-3 4 74,1-4 1,1 4-105,5 0 0,-2-1-88,-3-4 79,3 6 1,-4-4 0,7 4-124,3 0 127,-2-4 0,-1 5 0,-6-4-37,2 2 0,0 5-29,-2-1 0,-3-1 28,-5 1 92,-1-6 0,5 4 0,2-4-54,1 2 36,-5-1 1,9-5-1,-3-2 17,4-1 1,0-4-4,1 3 1,0-3-816,0 4 797,-7-7 1,6 9-1,-4-7-6,3-1 9,-4 4 1,3-5 0,-5 2 20,2-2 0,-3-1 21,4 4 1,-5-4 47,1 3-81,-3-2 0,-2-2 0,1 0 18,-1 0 1,1 0-12,-1 0 1,1 0 1,-1 0 1,7-2-24,2-2 0,-1 3 38,1-4-42,-6 4 0,8-4 0,-4-1 13,0-1-29,-3 4 0,1-4 1,-8 4 425,0-1 0,0-7-404,8 3 0,-3-3 8,3 2 16,-3-2 1,-2 3 0,1-5-31,0 0 9,-1 6 0,1-5 0,-1 3 37,1-2 0,-4-7-43,4 0 1,-8 1-7,7 4 9,-2 0 0,3-2 0,1-1-5,2-2-6,-7-5 0,6 7 1,-10-5-12,2 2 0,-5-4 14,2 1 1,-5-3 1,-4-1 0,2 1 5,-7 3 1,1-3-8,-5 3-1,0-3 1,0 0 0,1 2-6,-1 1-24,0 0 0,0-5 0,0 1-17,0 0 1,1-1-10,-1 1 1,0-2-34,0-3 72,0 4 0,-4-7 1,-2 5 41,-1-2 0,3-6-50,-5 2 1,2-3 41,-1-1 1,-4-1 24,3 1 0,-1-1 56,2 1-80,-4-1 0,5 2 0,-6 1 16,0 2 1,0 0-13,0-4 0,5-1 0,-1 1 0,2-5-69,-2 0 0,-2-2 57,2 2-8,-3 3 0,-1-4 0,0 6-7,0-1 127,0 1 1,0-5 0,0 0-51,0 1 1,-5 2 11,-4 2 0,2-1-83,-2 1 35,6-1 1,-3 1-1,6-1-47,0 1 0,0-5 29,0 0 0,0 0-14,0 4 1,0-1-14,0-3 1,0 2-22,0-6 47,0-1 0,0 1 0,-2 1 64,-2 2-10,-3 1 1,-6 0 0,-1 0 7,1 2 1,-4 1-20,-1 1 0,-5-1-26,1-3 1,1 3 4,-1-3 1,5 3-6,-5 2 1,4-2-8,-4-3 1,6-1 31,-1-4-59,-4 4 1,5 4 0,-6-3 70,-1-4-49,-2 2 0,3-1 1,0 5 67,-2-2 1,-1-1-38,-1 1 1,1 3 41,3-3-88,-3 3 1,5 1 0,-6 2-90,-1 3 71,1-3 0,4 12 0,1-2-220,2 5 1,-4 6-217,1 0 0,2 2 186,-2 2 0,0 6-132,-5 2 1,-1 4-240,-2 1 9,2 6 0,-4 7 629,5 9 0,-1-2 0,-5 2 0,-2 2 0,0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3165BB"/>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FF0000"/>
    </inkml:brush>
    <inkml:brush xml:id="br3">
      <inkml:brushProperty name="width" value="0.12095" units="cm"/>
      <inkml:brushProperty name="height" value="0.12095" units="cm"/>
      <inkml:brushProperty name="color" value="#FF0000"/>
    </inkml:brush>
  </inkml:definitions>
  <inkml:trace contextRef="#ctx0" brushRef="#br0">4532 1660 7456,'-7'-2'-519,"1"0"0,0-3 843,-3 2 1,2-3 0,-2 2-94,-1 1 0,2 2 0,1-1 0,0-1 66,0-1 0,2-1-66,-4 5 11,6 0 0,-8 0 113,2 0-135,3 0 0,-1 0 40,2 0-450,4 0 201,-5 0 1,7 0-38,4 0 1,8 0 0,9 0 0,6 0-57,7 0 0,9 0 53,17 0 1,2-1-198,-26-1 1,1 0 0,4 0 0,2 1 227,4-4 1,1 1 0,5 2-1,2-1-1087,3-1 1,0 0 1061,-2 2 1,-1 1 0,5-2 0,-1 0 0,-4 2 0,-2 0 24,1-1 1,-1 0-125,-4 1 0,1 1 0,1-3 0,1 0 0,-4 2 0,-1 2 74,-3-1 0,-1 0 30,-2 0 1,-1 0 0,-2 0 0,0 0 0,-1 0-1,0 0-67,37 0 58,-7-6 1,-2 4 0,-10-2-10,-6 3 0,-5-1 50,-5-2 1,-11 2 43,-3-2 545,-8 2-670,-5 2 1154,-7 0 1,-12-4-1148,-3 0 1,-4-1-1,-4 5 0,0 0-178,-5 0 0,-4 0-226,-5 0 1,-5 2 463,1 2 0,-8 4 0,-13 3 0,-1 1 0,-5 2 0,1 0 0,-1 0 0</inkml:trace>
  <inkml:trace contextRef="#ctx0" brushRef="#br0">4427 1739 7911,'13'-13'-193,"-4"0"1,-1 1-1,3 2 60,0 1 593,-3 0 0,-1 2 1,-6 2 377,-1 4 1,2 1-534,-11 0-278,0 6 0,-8 3 0,-2 7 0,-2 4 0,-2 4-34,-2 3 0,-7 9 107,-3-1 0,-5 9-150,-4 4 1,0 9 0,18-26-1,-1 1 1,-2 3 0,-2 0-5,-2 4 0,-1 1 1,3 0-1,-1-1-149,-1 3 0,0 0 0,5-5 0,-1-1 216,0-3 1,1 0-1,4-3 1,0 0 0,-20 21-1,4-4 77,5-8 1,5-5-48,8-8 0,-3 1-16,3-1 1,3-4-1,1-1 1,3-2-89,2-3 0,5-2-537,-1 0 52,6-1 107,-3-6 6,12-1 1,7-8-1,10-2-692,7-5 1125,3-8 0,7-10 0,-1-6 0</inkml:trace>
  <inkml:trace contextRef="#ctx0" brushRef="#br0">6969 1660 7911,'0'-19'142,"0"9"262,0-3-173,0 8 0,-1-5 0,-2 7 1,-3 4-1,-1 7 0,-4 5 536,0 4 1,-8 5-497,-3 9-51,-9 3 0,-3 13 0,-7 5-219,-3 8-77,21-28 0,0 1 0,-4 0 0,1 0 0,-1 0 0,1 0 16,0 0 1,-1-1 14,1-1 1,0-2-1,2 2 1,1 0 0,-18 22-210,9-7 0,2-9 0,13-6 0,1-3-518,1-2 1,8-6 213,2-2 1,4-3-871,1-2 1428,0-6 0,0 5 0,0-5 0</inkml:trace>
  <inkml:trace contextRef="#ctx0" brushRef="#br0">3425 2964 7895,'-8'-4'-60,"-1"-1"-359,-2 3 533,6 0 0,0 2 0,11-1 1,7-2 194,8-2 0,11 1-87,8 4-175,11-6 1,15-1 0,-28 0-1,1 1-95,4-1 1,1 0-1,3 3 1,2 0-1,7-1 1,2 1-1,5-1 1,0 0 97,6-1 0,0 0 0,-2 0 0,0 0-429,4 2 1,-1-1-1,0 0 1,-1 0 331,-1 3 0,0 0 0,-1-3 0,-1 1 30,1 2 0,-2 0 0,-6-3 0,-1 1 0,1 1 0,-1 1 1,-4 0-1,-2 0-242,-3-1 0,-2 0 0,-2 2 0,0 1 164,-1-3 0,0 1 0,27 1 45,-1 1 1,-12-5 0,-6 1-1,-5 1 40,-2 2 0,-11-4 296,-3 1 0,-5-1-251,-8 5 1,-5-1 1816,-4-3-1700,-6 2 92,3-4 0,-12 5 0,-3-2-254,-3-2-325,-1 1 1,-5 4-1,-1 0-129,-1 0-30,-2 0 1,-4 0 493,-1 0 0,-14 12 0,-8 5 0,-5 2 0,1-1 0</inkml:trace>
  <inkml:trace contextRef="#ctx0" brushRef="#br0">3399 3070 7895,'0'-14'14,"0"1"1,0 0-1,0 0 461,0 0 1,0 4 868,0 0-1192,0 6-93,0-3 0,0 8 0,0 2 0,-2 5 0,0 4 185,-3 5 0,1 4-78,4 8 1,-2 4-23,-2 6 1,2 6-40,-2 7 0,3 6-1521,1 7 1417,-6 5 1,4 4 0,0-34 0,0 0-1,1 1 1,0 1 0,1 0 0,0 0-14,0 2 0,0 0 0,0-3 0,0 0-109,0 0 1,0 0 122,0 33 0,6-4 0,2-5 0,0-1 0,1-5-112,1-8 1,1-1 48,-3-7 1,4-4 0,-5-6 0,2-2 39,0-3 1,-5-6-54,5-1 0,-6-4-81,2 4-278,-4-6 1407,-1 3-1854,0-6 202,0-5-466,0-3 526,0-22 0,10 4 618,3-18 0,27-29 0,-19 22 0,0 0 0</inkml:trace>
  <inkml:trace contextRef="#ctx0" brushRef="#br0">6192 2898 7895,'0'-13'-50,"0"0"0,0 0 1,0 0-199,0-1 1608,0 1 1,0 0 283,0 0-1338,6 6-165,-5 1 1,9 7 0,-4 4 296,2 3-322,-5 10 1,4 2 0,-4 8 0,1 3 0,-1 4 138,-1 3 0,-2 8-174,0 2 0,0 10-82,0 8 0,-2 6 1,1-33-1,-1 1 1,0 0-1,-2 1-228,1 0 0,-1 1 1,2 1-1,1 0 175,-1 4 0,0-1 1,1-4-1,0 1 37,1-4 0,0 1 17,0 0 0,0-1 0,0 24 0,2 2 1,1-3-1,1-6-15,-1-8 1,-2-7 34,-1-6 0,0-1 31,0-4-95,0-8 0,0 8 0,0-13-606,0-1 100,0-1 1,-1-6-634,-3-1 183,2-5 670,-4 3-1010,6-6 1340,0-6 0,0-36 0,0-15 0</inkml:trace>
  <inkml:trace contextRef="#ctx0" brushRef="#br0">3662 4664 7880,'-8'-2'0,"-1"-1"562,-1-1-257,-2 0 1,3 4 0,2 1-1,1 3 104,3 5 0,3-2-296,4 2-49,10 0 0,6 0 1,8 0-12,3 1 1,10 0 0,11 0 0,10-2-48,7-2 0,-30-4 1,2 0 21,5-2 0,0 0 0,5 0 0,1 0-426,7 0 0,0 0 0,-1-1 0,0 0 393,5-1 1,1 0 0,-2 1-1,-1-1 1,0-2 0,0-1 0,0 0-1,1 0-105,-1-1 1,-1 0 0,-2 2 0,-2 0 43,0-1 0,-2 1 0,-1 0 0,0-1-33,-3-2 1,1 1 0,-1 1 0,-1 1 0,-2 0-1,-2 1 1,0 0 0,-2 0 37,-3 2 0,-2-1 0,31-4 62,-8 2 0,-2-1 75,-7 5 1,-5-1 0,-4-2 0,-8-1-29,-9 1 1,-1 1 103,-7 2 1,-7-1-23,-6-4-52,-4 4 1312,-1-5-2207,0 6-70,0 0 1,-4-1 886,-1-4 0,42-55 0,-11 21 0,-1-1 0</inkml:trace>
  <inkml:trace contextRef="#ctx0" brushRef="#br0">7114 1699 7965,'0'-13'-150,"2"2"-603,2 2 946,-3-3 0,5 5 1,-6-6-1,0-1 610,0 1 1,5 4-154,-1 1-361,0 5 512,-4-3-530,0 0 0,2 6-170,2 0 1,-2 6-9,2 7 0,-1 0 0,0 2 0,1 4 43,-1 7 1,-1 6-50,-2 8 0,0 5-59,0 4 1,0 3 0,0 5 0,0 5-5,0 2 0,0 7-125,0-1 0,0 2-1593,0-2 1643,0-3 1,1 3 0,2-8 0,2-5 0,-1-3-108,2-1 1,-5-8 121,4-5 0,-4-7-27,-1-6 73,0-1 1,0-1 0,-1-3-49,-4-4-107,4-4 1,-11-1-458,3 1 426,3-7 1,1 0 0,3-4 619,-2 2-1371,2-1-271,-4-4 320,6 0 878,0 0 0,12 0 0,3 0 0</inkml:trace>
  <inkml:trace contextRef="#ctx0" brushRef="#br0">7246 3149 8270,'-2'8'793,"-2"1"1,1 1-572,-6 8 0,-1 4-39,-8 9 0,-2 4-43,-6 9 0,-8 10-133,15-22 0,-2 2 1,-1 2-1,-2 1-426,-5 4 0,1 1 1,0 1-1,1-1 407,-1 2 0,-1 0 0,0 0 0,0 0 6,0-4 0,1-1-13,-1 3 1,1-2 0,2-7 0,2 0 0,1 0 0,0 0-21,-16 25 54,2-9 0,4 0 0,2-5 0,3-1 0,3-4 147,3-4 1,-1 2-246,5-6 0,-5-1-551,1-3 461,3-7 1,-5 4 0,7-8-667,1-4 476,1 1 363,8-12 0,1 5 0</inkml:trace>
  <inkml:trace contextRef="#ctx0" brushRef="#br0">4413 461 7951,'5'-9'190,"1"1"203,1-3-219,2 0 1,0-3 0,-2 1-1,0 2 1,-1 0 0,0 2 480,-3-1 0,-3 3-424,-5-2 0,-2 5-170,-6-5 50,0 6 1,-6-3 0,-3 6-69,-3 0 1,-1 10-1,-2 5 1,-2 4 61,0 5 0,-1 2-26,5 5 1,1-2-100,3 6 1,3-4 0,7 1 0,3-3-13,5-4 0,10-3-30,7 0 1,7-3-32,11-6 1,0-5 0,7-4 0,3-4-151,0-4 1,4-4-22,-1-5 1,4 0-4,-4 0-1589,-6 0 1856,1-1 0,-7 0 0,3-4 0,-4-1 0,-4 3 0,0 4 0</inkml:trace>
  <inkml:trace contextRef="#ctx0" brushRef="#br0">12595 1581 7968,'0'-9'-345,"0"0"0,0 5 747,0-5 1,0 5 563,0-5-668,0 6 298,0-3-359,0 6 50,0 0-159,5 0-72,9 0 0,13 0 1,14 0-1,12-1 0,14-2-44,-26 1 0,0-1 0,7-1 0,3-2 11,5 2 0,2-1 1,3 0-1,1 0-144,1 1 0,1-1 0,4-1 0,0 1 0,1 1 0,0 0 1,-2 0-1,0 0 76,-2-1 1,-2 1-1,-5 2 1,-2 1 17,-3-1 1,-1-1 0,-1 2-1,-2 1-115,-2 0 1,-2 0 62,30 0 0,-12 4 1,-24 1-1,-10-1 1,-8 1-434,-8-1 0,-8 2 239,-1-2 0,-10-2-51,-7 2 0,-6-2-89,-7-2 134,-7 5 0,-2-2 1,-7 5-229,-2-3 507,-6 6 0,-1-5 0,-6 2 0,-5 1 0,5-3 0,2 3 0,0 0 0</inkml:trace>
  <inkml:trace contextRef="#ctx0" brushRef="#br0">12660 1647 7995,'0'-13'-33,"0"-1"1,0 6 268,0-1 0,0 4 537,0-3-660,0 5 0,-1-3 1,-3 6-1,-5 1 1,-3 5-1,-1 7 1,-6 2-165,-3 7 1,-6 6 137,-7 7 1,0 9 107,-9 4-213,-3 9 1,21-26-1,-1 0 1,-4 4 0,-1 1-1,-1 3 1,-1 0-1,-1 2 1,0 0 61,0 0 0,1 0 1,0-1-1,1-1-229,0-1 0,0-1 0,2-1 0,0-1 220,0-1 0,1-2 1,5-2-1,0-1 1,-22 22-1,9-8-11,8-7 0,-3-2-82,3 1 1,3-4 68,5-9-83,6 2 1,-1-9 0,6 3-274,3-4-179,5 0 0,-3-1 0,7 0-37,4 0 1,2-6 24,6-2 718,6-4 1,31-42 0,-19 16 0,1-1 0</inkml:trace>
  <inkml:trace contextRef="#ctx0" brushRef="#br0">14215 1515 7995,'-6'-7'-878,"5"-1"1037,-4 4-63,4 3 1,7-5-1,4 6 1,8 0 0,8 0-1,8 0 1,7 0-4,7 0 1,2 0-38,11 0 1,8 0-324,-30 0 0,1 0 0,1-1 1,0 0 250,5-1 1,0 0 0,-4 1-1,0-1 50,2-2 0,-1-1 0,-1 3 1,-2 0-88,0-3 0,-1 1 0,-1 2 0,-1 0 30,1-3 1,-1 1 0,24-4-53,-4 0 72,-8 2 1,-16 4 0,-3-1-113,-7-1 18,-4 0-114,-12 4 1,-2 0 128,-10 0 0,2 0 292,-5 0 0,3 0-440,-4 0 0,5 0 109,-5 0 121,6 0 0,-3 6 0,8-5 0,2 3 0,-1-2 0,6-2 0,0 0-54,4 0 0,0 0 4,0 0 1,1-2 225,-1-2 0,-5 3 391,1-4 430,0-2-597,-2-1 0,4 0 699,-7-1-679,0 6 0,-5-3 32,-3 6 1,-4 0-244,-5 0 0,0 6 26,0 3 1,-6 4-39,-3 5 0,-5 2 38,-3 6 1,-4 8-10,-6 6 1,-6 6-435,20-18 1,-1 1-1,-3 4 1,-2 2 161,-5 4 1,0 1 0,1 2 0,0 2-242,-6 4 1,1 1 0,4 0-1,0 0 354,-2 1 0,-1 1 0,5-2 0,0 0-6,0-2 1,0-2 0,6-7 0,2-1-101,2-4 1,2 0 0,-14 19-406,7-3 0,6-11-130,2 1 0,5-8-190,-5 0 1,6-9 360,-2-5 1,3-2 402,2-2 0,-6 6 0,-1 2 0</inkml:trace>
  <inkml:trace contextRef="#ctx0" brushRef="#br0">11501 2819 7973,'0'-8'-210,"0"-1"-177,0-2 628,0 6 1,0-3 0,2 5 0,3-1 0,9 1 0,6 0 0,8 0 244,7-1 1,13-1-393,18 5 1,-26 0-1,1-1-476,6-1 0,2 0 0,4 0 1,1 1 432,7-4 1,1 1 0,1 2 0,2-1-1197,2-1 0,2 0 1122,0 2 0,1 1 0,-20-2 0,1-1 0,0 1 0,-1 0 0,1 1 0,-1 1 0,22-2 0,1 0 0,-2-1 1,0 0-112,-2 1 1,1-1 0,-2 1 0,1-1-256,4 0 0,-1-1 0,-6-1 0,-1 0 341,1 2 1,-1 0 0,-3 0 0,-2 0 0,-3 0 0,-2-1-1,-1 1 1,-1 0-83,-1 0 1,-1 0 0,-7 1-1,-2 1 71,-2 1 0,-1 2 0,31-6 308,-17 1 1,-7-1-1,-14 4 1,-3-2-94,-4-1 1,-8-1 2201,1 5-2293,-3 0 1448,-8-6-1524,-1 5 0,-12-5 247,-3 6-414,-3 0 1,-7 0-1,-4 1-928,-6 4 1106,-5 2 0,-9 6 0,-13 4 0,-2 1 0,-3 1 0,-1 1 0,0-1 0</inkml:trace>
  <inkml:trace contextRef="#ctx0" brushRef="#br0">11580 2912 7973,'-6'-14'0,"3"1"0,-5 0 387,5 6 139,-3 1 1,6 13-1,0 6 1,0 8 80,0 4 0,0 11-232,0 4 1,-5 14-142,1 3 0,-2 9-404,4-29 1,0 1 0,1 2 0,-1 2 358,-3 5 0,1 2-222,3 1 0,-1 0 0,-3 4 0,0 1 0,2 1 0,0-2 0,0-1 1,0 0-1,0-4 0,0 0-47,2-5 1,-1 0-1,2-3 1,0 0-58,2-1 0,1-1 1,3 24-30,2-6 0,4-12 0,-3-1 0,3-5-289,1-3 1,-1-6 152,-4-8 1,3-3-24,-7-6-404,0 1 1,1-6 127,-1 1 0,6-6 0,-1 0 825,3-6 1,13-16-1,3-9 1</inkml:trace>
  <inkml:trace contextRef="#ctx0" brushRef="#br0">14307 2780 7973,'0'-13'-200,"-4"4"0,-1 0 1,3-1 997,0-2 0,2 3-107,0 1 0,0 3-102,0-4 389,0 6-341,0-2-528,6 5 1,-3 1 35,6 3 1,-2 8-1,2 7 1,-3 2 3,-1 2 1,-3 8-19,2 4 1,2 6 13,-1 7 1,-1 3-112,-4 15 0,-6 3-1071,2-30 1,-1 1 1058,0 5 1,-1 1 0,-1-2 0,-1 1 0,0 5 0,-2 1-70,0 1 0,-2-1 0,2-3 0,0 0 0,0-1 0,-1-1 1,2-4-1,1-1-286,2-3 1,0 0 0,-6 34-202,8-6 0,0-12 228,4-6 0,0-11-97,0-7 1,0-2 81,0-1 0,0-7-546,0-2 1,0-4 27,0 0 1293,0-7 1,-47 5-1,-12-5 1</inkml:trace>
  <inkml:trace contextRef="#ctx0" brushRef="#br0">11778 4651 7932,'-27'0'0,"1"0"0,0 0-134,-1 0 0,7 0-420,2 0 826,4 0 1,3 0 432,7 0 0,6-5-541,11 1 1,7-2-44,7 1 1,2 3 29,10-7 1,4 4-138,9-3 0,13-1 0,5-6 1,-31 7-1,1 0 51,4-1 1,0 1-1,4-2 1,1 2-461,7 1 0,2 1 0,3-1 1,2 1 398,9-1 1,1 0 0,-4 1 0,0 1 0,-20 1 0,1 1-1,0 1 1,22-1 0,0 2-66,-3 0 1,1 0-1,-1 1 1,-1 0-26,-1 0 1,-2 0 0,-7 0 0,-2-1-15,-3-2 1,0 1 38,-5 2 1,0-1 0,-2-3 0,-1 0 0,-1 3-1,0 0 1,-4-2 0,0 1 0,32-2-231,-11-2 1,-5 4 191,-3-2 1,-6-2 196,-4 2 1,-7-2-116,-6 2 1,-3 1 40,-5-6 0,-3 4-261,-6-3 0,-4 0 95,-1 0 1,-5-6 941,2 1-800,2 0 0,0-29 0,7-1 0</inkml:trace>
  <inkml:trace contextRef="#ctx0" brushRef="#br0">15875 1686 8033,'4'-13'-128,"1"0"1,-1 0 0,1 0 0,0-1 326,3 1 1,-5 0 0,3 0 0,-2 0 426,0 0 1,1-1-268,-5 1 530,0 0-322,0 0-364,0 6 1,-2 1 9,-2 6 0,-3 10 0,-7 5 0,1 4-12,0 4 1,4 2-13,0 1 0,2 6-319,-2 4 1,-1 3 78,6 5 0,-2-2 0,3 7 0,-1 2 134,1 5 0,1 10-19,2 8 0,0-35 0,0 0-87,0 0 0,0 1 1,0 1-1,0 1 1,0 0-1,0 0 1,0-1-1,0 1-97,0 1 1,0-1 0,2 33-99,0-38 0,0 0 1,-1 26-14,4-6 1,1-8 51,-2-5 1,0-11-189,-4-6 0,0-7-356,0-7 376,0 0 0,-1-1-33,-3-3 1,-4-3-99,-5-6 1,0 1-256,0 4 0,0-4 1210,-1 3-477,-5-2 0,-19 16 0,-10 3 0</inkml:trace>
  <inkml:trace contextRef="#ctx0" brushRef="#br0">15743 3201 7996,'0'-8'-15,"0"-1"0,0 4 0,0-3 0,0 3 617,0-4 179,0 7 0,0-6-593,0 4 1,-6 2 43,-2-2 1,-10 10-220,-4 7 1,-4 6 62,-5 7 0,-9 8 52,-8 6 1,-9 6-361,26-18 0,1 1 0,-4 4 0,0 2 204,-3 4 1,0 1 0,-3 0-1,-1 0-293,-4 4 0,-2 0 0,-1 2 1,-1 0 348,1 3 0,0-1 1,-1 0-1,1 1-119,2-3 1,0 0 0,4-5 0,0-2 34,5-1 0,0-1 0,1-5 0,1-1-104,7-2 0,-1-1 1,1-1-1,-1 0 160,-23 26 0,6-8-78,7-5 0,1-2 27,7-7 0,5-5 324,4-4 0,7-2-791,2 2 795,5-8-277,8-9 0</inkml:trace>
  <inkml:trace contextRef="#ctx0" brushRef="#br0">14676 856 7986,'0'-19'-338,"0"5"0,0-4 0,0 3-416,0 2 841,0 0 0,0-4 1,0-1-1,-1 2 1,-2 1-1,-3 2 0,-1 0 751,-4 0 0,-2 5-663,-4 4 1,-4 3-45,-5 1 1,-2 5-19,-3 4-41,-2 9 1,-7 2 0,0 8 4,1 3 0,5-2 0,4 5 0,3-1-79,5 1 0,3-5 21,6 2 0,6-9 15,2-4 0,7-5 0,7-4 0,8-5 132,7-3 0,3-2-149,4-3 0,-2-5-18,7-9 13,-1-2 0,4-11 0,-1-1 0,-1-2 0,-2-4-68,2-4 1,1-11 20,1-9 1,-4-3-247,-17 30 1,-1-1-1,8-33 315,-11 32 1,-1 0 0,3-28 171,-3 0 1,-6 21 26,-7 9 0,-6 17 316,-2 14 0,-4 4-198,-1 4 1,0 6-79,-1 12 0,1 3-115,0 15 0,1-2 1,4 10 0,-3 0-220,7 5 0,-1-5-53,5 1 0,0-1-328,0 5 1,0-7 202,0-2 0,2-4 274,2-5 1,4-1-771,5-4 1,4-8 258,1 0 1,4-11 475,-5-7 0,19-14 0,-1-5 0</inkml:trace>
  <inkml:trace contextRef="#ctx0" brushRef="#br0">20473 1423 8011,'-15'-9'-83,"-1"0"1,-1 0 0,0 1 274,3-1 0,5 6 0,3-1 339,5 2 0,7 2-385,15 0-61,13-6 0,16 3 0,11-4-8,10 1 1,-28 1 0,1 0 0,5 1 0,1-1-1,4-1 1,3 0 38,6 0 1,1-1 0,3 1 0,1-1-440,-18 3 1,2-1 0,0 1-1,22-3 1,-1 1 358,-23 1 0,0 1 0,0 0 1,23-3-1,0 2-126,0 1 1,-1-1 95,-8-1 0,-1 0 1,-2 5-1,-2 1 1,-9-2-1,-3-1 0,-4 3 1,-1-1-1,31 1-47,-11 0 0,-19 0 39,-7 0-538,-13 0 1,-11 0-3,-12 0 0,-12 0 242,-10 0 1,-9 0-151,-4 0 1,-9 0 42,-4 0 0,-5 6-271,-4 3 1328,-3-3-650,-6 5 0,-2-2 0,-1 6 0,0-2 0,-1-3 0</inkml:trace>
  <inkml:trace contextRef="#ctx0" brushRef="#br0">20591 1489 8032,'-5'-13'0,"-3"-2"31,-5-3 1,4 10-1,0-1 1,-1 6 215,-1 3 0,-4 1 201,-3 4 1,-2 8-268,-7 9 0,-5 9-170,-3 4 1,-6 4 83,-7 5 1,-2-1-865,20-20 0,-1 2 783,0 1 0,0 2 1,-4 2-1,-2 2 1,0 2-1,-2 2 0,-1 0 1,0 1-1,-2 0 1,0 1-51,1-1 1,0 0 0,4-3 0,0 0-119,1-1 1,1-1-1,4-1 1,-1-2 191,1-2 0,1-1 0,-20 21 0,2-5 0,7-5-20,6-6 1,1-2-159,3 2 1,9-8-36,0 4 96,6-4 1,5-2 0,0-4-335,3-2 133,5-2 1,-3 0 0,7-1 764,4-3-1129,8-4 1,13-6 643,9-3 0,5-12 0,5-5 0,4-4 0,0 0 0</inkml:trace>
  <inkml:trace contextRef="#ctx0" brushRef="#br0">22752 1436 8032,'0'-9'-107,"1"0"1,2-1-1001,2-2 1115,5 5 0,-9-5 0,5 5 0,-1-2 0,-1 1 1077,-1-3-572,-2 5 0,-1-5 571,0 2-807,0 3 1,-1-1 0,-3 4 0,-5-2 139,-3 3 1,-1 2-234,0 4 0,-6 3-96,-3 6 0,-3 8 171,-1 5-235,-7 1 0,-2 17 0,-10 1 0,19-19 1,-1 2-1,-3 4 0,-1 0-102,-3 5 1,-1 0-1,-4 1 1,-1 1-361,-4 7 0,0 0 0,-2 0 0,0-1 340,-3 6 1,1-1-1,5-5 1,0 0 44,1-1 0,0-1 0,4-4 0,2-2-90,2-1 0,2-1 29,1-4 1,2-1 0,2-1 0,1-1-1,-16 19-502,5-7 290,-1-1 0,10-11 1,-3 3-540,4-3 482,6-2 1,1-6 382,2-2 0,6 0 0,-5-5 0,-1-3 0</inkml:trace>
  <inkml:trace contextRef="#ctx0" brushRef="#br0">19248 2793 8022,'-14'-6'0,"1"0"0,0-3 499,0-2 1,6 8 406,2-6-816,10 6 1,3-3 0,11 6 0,8 2 0,8 1-72,7 1 1,7 0 58,8-4 1,6 0-410,11 0 0,-31 0 0,2 0 399,7 1 0,2-2-59,3-1 1,3-1 0,5 0 0,1 0 0,5-2 0,0-1 0,3 2 0,0 0 0,-22 0 0,-1 1 0,1-1 48,2 1 0,0-1 1,-1 0-1,22-2 1,-2 0-60,0 2 0,-1-1 0,-4-1 1,-1 1-1,-4 1 0,0 0 1,-4 0-1,0 1-87,-2 0 0,-2 1 0,-8 2 1,-2-1 33,-5 1 1,-1 0-1,25 0-129,-20 0 0,-12 0-358,-14 0-57,-9 0 433,-9 0 0,-13 1 0,-9 2-515,-3 2 511,-13 5 0,1-7 0,-11 6-740,-2 1 782,-7-4 1,-3 6 0,-5-4 126,4 4 0,-5 4 0,3 0 0,-1 0 0,1 2 0</inkml:trace>
  <inkml:trace contextRef="#ctx0" brushRef="#br0">19234 2885 8022,'-7'-13'-20,"0"1"0,2 3 512,4-2 1,-11 5 1119,3-3-1554,4 3 1,-7 12 50,3 3 0,2 8 87,-2 5 1,0 9 60,-4 4-121,-6 9 0,4 7 1,-2 9-29,2 5 1,1 4-1,6-29 1,-1 2 0,0 1-1,-1 1-367,0 4 0,0 1 1,2 2-1,0 1 270,-1 0 1,0 1-1,2 0 1,0-1-58,0 1 0,0 0 0,1-2 0,-1 0-39,1 2 0,-1 0 0,1-8 0,-1 0 42,0 2 1,1-1-1,0-7 1,0-1-405,-3 32 300,-2-2 1,9-5 0,-2-6-304,2-9 278,2-11 1,0-5-1,0-7-700,0-3 608,6-3 0,1-8 0,7-2-461,-1-4 0,7-11 258,7-7 1,0-3 466,9-11 0,-7 10 0,3-8 0</inkml:trace>
  <inkml:trace contextRef="#ctx0" brushRef="#br0">21487 2964 7994,'6'-19'-207,"-3"-1"-209,6-7 572,0 1 1,-1 5 0,0 4-1,-2 2 1,-4 2 927,0 0 0,-2 4-345,0 0-41,0 6-1,0-2-578,0 5 1,0 1 0,0 3 0,-2 7 265,-2 5 0,1 4-32,-6 7-263,1 5 0,-6 7 1,1 10-1,0 3 1,0 5 66,0 5 0,-5 2-223,1 2 1,7-29 0,1 1-1,0 2 1,1 2 0,0 3 0,-1 1-308,1 0 0,0 1 0,0 0 0,1 0 256,0-1 0,1 0 0,0-2 0,0 0-154,2 0 1,-1 0 188,-1-6 0,1 0 1,4 0-1,0 0 1,-3 25-504,2-1 347,-3-7 0,2 2 0,-5-8-963,2-6 745,-4-2 0,1-3 0,-8-2-1221,-5-6 1677,3-2 0,-6-6 0,0 0 0,-9 2 0,-7 0 0</inkml:trace>
  <inkml:trace contextRef="#ctx0" brushRef="#br0">18945 4822 7919,'-25'-2'0,"3"-2"0,-2 2-193,7-2-10,-1-3 0,18 1 971,9-3-517,14 3 1,13 2 0,7-1 389,6 3-558,14-6 1,1 5 0,-24-1 0,1 0-1,3-1 1,1 1 0,4-1 0,1 1-287,4-1 0,1 1 0,2 0 0,1 1 287,6-1 0,0-1 0,2-1 1,1 0-460,5 2 1,1 0 0,-4 0 0,-1 2 352,-1 0 0,-2-1 0,-1 0 0,-2 0 0,-4 1 1,0 0-1,-2 0 0,-1 1-94,-1 1 1,-3-1 0,-7-1 0,-3-1-164,0 1 1,-3 0 0,27-4 4,-8 2 1,-9 1 33,-4-6 1,-13 0 36,-5-4 113,-8 0 1,1 0-1,-5-1 830,4 1-821,-3 0 1,4-2 0,-6-2 1061,0-5-1233,6 3 1,1-10 251,7 2 0,4-6 0,-1 2 0,1 0 0</inkml:trace>
  <inkml:trace contextRef="#ctx0" brushRef="#br0">22923 1489 8031,'0'-18'-2,"0"1"0,2 0 130,2 3 103,-2 1 1,3-1 0,-5 1 0,0 0 0,0 0 531,0 0 0,0 4-285,0 0 0,0 8-273,0 1 0,-1 10-59,-3 8 0,2 6 106,-2 3 0,-2 5-206,1 8 0,-5 1 79,1 2 0,2 4-87,-2 6 1,1 6-1252,-6 2 1224,7 9 1,1-31 0,0 1 0,2 3 0,0 1 130,-2-1 1,0 0-172,2 2 1,1 1-1,-1-1 1,0 1-1,3 2 1,-1 0-1,0 0 1,0-1-1,0-1 1,1-1-32,0-3 1,0-1 0,1 1 0,0-2-259,0 31 0,5-5 146,-1-5 1,1-11 35,-5-2 68,0-5 1,0-10 0,0-2-507,0-3 458,-6-2 1,3-5-1,-6-4-622,-1-2 143,4-8 0,-6 5 538,4-3 1,-3-2-725,2 2 0,-1-5 1150,6 5-369,-1-6 5,5 3 0,0 0 1,0 1-1</inkml:trace>
  <inkml:trace contextRef="#ctx0" brushRef="#br0">22805 3267 8007,'0'-13'718,"0"4"131,0 0-550,0 7 0,-2-4-173,-2 6 0,-4 0 111,-5 0 0,-6 7 0,-3 6 0,-4 8 0,-5 9 0,-4 6-1,-9 7 1,-4 4-393,20-21 0,-1 1 0,-4 3 0,-2 0 255,-3 2 1,-3 2 0,-1 4 0,-2 1-201,-4 5 1,-1 0 0,3-1 0,-1-1 0,-2 0-1,1 0 1,2-3 0,0 1-111,2-3 0,0 0 1,4-1-1,1 0 123,3-2 1,2-2 0,3-4-1,2-2-44,-24 22 0,8-5-38,10-4 1,-2-3-19,6-1 1,2-6 44,7 2 1,-1-8-204,5-1 1,0-6-1067,5 2 539,0-4 873,6-6 0,1 3 0,6-3 0</inkml:trace>
  <inkml:trace contextRef="#ctx0" brushRef="#br0">21566 343 8072,'5'-27'-48,"-1"1"1,0 1 0,1 2 0,-1 1 327,-1-2 1,3 4 0,-2-1 271,-1 2 1,-6 2-303,-1 3 0,-6 7 0,1 3 0,-3 2 96,-1 2 0,0 0-272,0 0 1,0 6 96,-1 3 0,1 4-64,0 5 0,0 2 1,0 6-1,1 1 54,3-1 0,-1 5-6,6 0 0,-1 5-87,5-1 0,0-1 1,0 1-1,0 2 54,0 1 0,0 1-178,0 1 1,5-1 71,-1 1 0,5-6 1,-5-2-1,-1-2-382,-1 1 0,-2-1 161,0-9 1,-2-1-254,-2-7 1,-4 0-1,-6 0 1,-2-1-769,-2-3 1,-4-4 182,5-5 1043,-7 0 0,-8-35 0,-9-9 0</inkml:trace>
  <inkml:trace contextRef="#ctx0" brushRef="#br0">21224 659 8080,'0'-13'0,"1"-1"44,4 1 0,3 0-26,10 0 1,4 6 92,9 2 1,4-1 405,9 2 1,0-1-783,8 5 1,-6 0-172,6 0 436,-8 6 0,25-10 0,0 2 0</inkml:trace>
  <inkml:trace contextRef="#ctx0" brushRef="#br0">2147 3939 8125,'-13'0'-7,"0"0"0,0-1 0,0-2 0,0-2 244,-1 2 0,1 2 1,0 1 358,0 0-402,6 0 171,-5 0-296,10 0 1,-4 1 0,8 2 0,2 2 147,5-2 1,4 0-113,5 1 1,8-3 45,9 4 1,6-4-128,8-1 1,6 0 0,16-1 0,-34-1 0,2-1-4,1-1 0,2 0 1,3 0-1,2 0-322,3 0 1,1 0-1,5-1 1,1 1 281,4-2 0,1-1 0,-5-2 0,1 0 0,3 0 0,0 0 1,-4 1-1,-2 0 19,-2 1 1,-2 0-1,-1 0 1,0 1-197,-3-1 0,-2 0 1,-7 3-1,-1 0 15,29-5 87,-15 6 1,-13-3 0,-12 6-169,-7 0 1,-11 0 105,-8 0 1,-8 0-66,-9 0 1,-4 4 74,-5 1 0,-6 5-351,-3-1 284,-4 3 0,-6 1 1,-2 0-252,0 0 1,-4 0 101,3 0 1,-5 1 361,-4-1 0,-1-3 0,-4 0 0,2 3 0,-3 2 0,-4 3 0</inkml:trace>
  <inkml:trace contextRef="#ctx0" brushRef="#br0">2240 3728 8125,'-6'-19'0,"3"5"0,-6-4 0,5 5 56,-5 4-120,6-3 1,-4 11 711,2-3-454,-8 8 0,-3 5 0,-7 8-109,-5 5 0,0 3 0,-7 3 0,-2 3 55,-1 4 0,-3 3-118,-3 1 1,8-1 73,-4-2 0,11 0-44,2-5 1,7-2-1,8-7 1,4-4 164,3-4 1,5-2-87,5-3 1,8-2 6,9-2 1,3-2 6,1 5-83,6-5 1,2 3-1,7-4 171,3 2-555,-3-3 1,8 5 0,-3-6-1355,1 0 1142,7 6 0,6-4 534,6 2 0,-14-8 0,10-5 0,1 0 0,5-1 0,0 0 0,1 1 0</inkml:trace>
  <inkml:trace contextRef="#ctx0" brushRef="#br0">6851 3254 8129,'-14'0'-93,"1"-4"0,0-2 1,0 0-1,0 0 1,0 2 567,-1-2 1,1 4 0,0-2 454,0 3-526,0 1 64,0 0-454,5 0 0,4 0 0,8 0 1,6 1 16,7 3 1,10-2 61,13 2 1,7-2-160,10-2 0,6 0-255,11 0 0,-36 0 1,1 0 298,4 0 1,1 0 7,0 0 1,0 0 0,7 0 0,2 0 0,2 0-1,1 0 1,3 0 0,1 0 0,1 0 0,-1 0-132,-1 0 0,0 0 0,-1-1 0,-1 0 80,-4-1 0,0 0 1,-2 1-1,-1 0-781,-6-1 1,-1 0 759,31 1 1,-13 1 0,-17-2 0,-9-1-1,-7-1-425,-6 1 397,-9 1 0,-9-2 146,-8 0 0,-8-7-155,-5 3 207,-7-4 0,4 3 1,-6 0-274,-1-1 281,1-2 1,1-1-1,2 0 1322,1 0-1187,5 0 0,3-1 1,7 1 89,1 0 0,-3 0 38,4 0-25,1 0 1,10-1-25,3 1 0,-2 4 23,2 1 1,0 5-179,4-2 0,0 4-135,0 1 0,0 0 82,0 0 0,-1 3-136,-3 6 0,3-1 83,-4 10 0,-2 2-17,-1 2 0,-4 3-115,-1 2 0,-1 0 68,-4 4 0,-2-2-476,-6 7 1,-6-7-56,-3 2 0,0-4-292,-4 0 0,2-1 842,-7 0 0,-37-11 0,29-9 0,0 0 0</inkml:trace>
  <inkml:trace contextRef="#ctx0" brushRef="#br0">1779 5177 8164,'-6'-13'-484,"-2"0"525,1 0 0,3 6 0,8 1 0,5 1 277,3 1 1,7 0-294,3 4 0,8-2 0,4-1 0,1-3 68,0-1 0,5 3 194,4-5 0,0 2-125,-5-2 0,-7-1 214,-5 5-419,-1-5 73,-17 8 0,1-8 0,-16 4 0,-7 0-69,-8 1 1,-5 0-4,-5 5 1,-4 0 37,-9 0 37,-3 0 1,-5 10 0,-2 4-1,-3 2 1,-5 3 106,-2 3 0,2 7-105,1 2 1,5 5-1198,-1-1 1174,15 4 0,5-1 0,16-3-57,8-5-82,6-2 1,13-3-1,4-3 62,6-4 62,5-10 1,11-2 0,3-6 181,3 0 0,2 0-117,-1 0 0,1-6 631,-1-2 0,-4-4-647,0-1 1,-7-5 224,-1 1 0,-13-1-149,-9 5 0,-4 0-11,-1 0 1,-7-1-136,-6 1 1,-6 2-218,-8 2 1,-5 3 2,-3 6 0,-3 0-219,-2 0 0,5 6 60,0 3 0,6 2 96,-2 2 0,10 6-480,8 3 0,6 3 781,7 2 0,35 11 0,9 3 0</inkml:trace>
  <inkml:trace contextRef="#ctx0" brushRef="#br0">2068 5494 8164,'6'-14'0,"3"1"0,3 0 115,1 0 0,0 6 221,0 2 1,5 4 356,-1 1 0,5 3-225,-4 6 0,-2 1-440,-7 12 0,1-5 17,-6 5-170,1 6 1,-7 0 0,-1 3 22,-1-4 0,-6 0 0,1-1 0,-3 0-143,-1 1 1,1-7-47,4-2 103,-4-9 1,9 1 165,-6-6 1,8-1-1,1-9 240,7-7 1,11-7-161,4-11 0,2 2-35,3-6 1,4-1-15,-1-3 1,1-1 50,-5 1 0,-4 5-19,0 3 1,-10 9 696,1 5-412,-8 8 0,-1 5-160,-8 8 0,-5 9 17,-9 9 0,2 9 3,-6 4 1,6-3-66,-2-1 1,5 1-163,5-1 1,2 0 170,6-5 0,1-1-63,4-3 1,3-3-395,10-6 1,8-4 139,9 0 0,3-8-425,2-1 1,1-6-96,3-7 1,-2-6 706,7-3 0,-1-9 0,5-2 0</inkml:trace>
  <inkml:trace contextRef="#ctx0" brushRef="#br0">18207 3781 8029,'-9'-1'-1131,"0"-2"1187,-1-2 0,3-4 159,-2 5 0,5 0 147,-5 4-253,6 0 1,-7-2 0,4-1 380,-2-1-252,0-1 12,-6 5 5,1 0 38,0 0 0,4 0 313,1 0-313,-1 0 140,1 0-34,-3 0-261,9 0-254,-4 0-148,6 0 9,0 0 256,0 6 0,3-4 1,5 2-1,6-2 1,7-1 62,7 4 0,10-4-21,10 3 1,15-2-7,7-2 1,-26 0 0,1 0-297,5 0 0,1 0 0,4-3 0,2 0 327,4-1 1,1-1 0,0 2 0,2-1-401,1-1 1,1 1 0,-2 2-1,0 0 333,0-3 1,-1 1 0,-7 2 0,-2 1-38,-1-1 0,-1 0 0,-6-1 0,-1 0-71,-3 0 1,-1 1 0,-3 0 0,-1 0 28,33 2 0,-14 0 59,-8 0 1,-11-4-20,-6-1 0,-5 1 1014,-4 4-1006,-3 0 1242,-12 0-1325,-1 0 316,-6 0-251,-6 0 0,-1 0-370,-6 0 1,-5 0 42,1 0 0,-7 0 32,2 0 1,-7 0 39,-2 0 0,-4 6-191,4 2 0,-4 0 108,4 1 1,-5-5 385,1 5 0,3-6 0,-16 7 0,-7 3 0,-2-2 0,0 0 0</inkml:trace>
  <inkml:trace contextRef="#ctx0" brushRef="#br0">18339 3649 8088,'-14'-13'-42,"3"0"1,0 1-360,3 3 559,-1-2 0,0 9 0,0-2 0,-1 2 0,-3 2 0,-5 2 0,-4 2 421,-3 5 1,-2 4-550,-4 5 1,2-2 117,-6 6 0,5-5 63,0 5-137,2-6 1,-2 9-1,4-4-122,6-1 1,5-1 0,6-5 0,5-1-44,2 0 51,2-6 1,8 3 75,5-5 0,6-1 0,9-4 0,2 0-62,6 0 0,2 0-129,1 0 0,1 0-159,-1 0 0,1 0 1,-2 0-1,-3 0-771,-4 0 1085,-4 6 0,-18 19 0,-4 10 0</inkml:trace>
  <inkml:trace contextRef="#ctx0" brushRef="#br0">17548 4427 8088,'-13'-6'22,"6"3"1,1-5 0,1 1 238,1 0 0,1 4 0,7-2 0,5 4 22,3 1 0,7-1 9,3-4-259,3 4 0,3-7 1,1 5-1,0-1 1,-2 1-168,-4 2 1,-3-4-37,2 1 1,-3-2-70,-5 2 233,-7 2 15,-1-10 0,-14 10-20,-5-7 0,-6 6 1,-9-2-1,-2 4 204,-5 1 0,-8 1-26,-1 4 0,-4 4-76,4 8 0,-6-1 0,3 6 0,1 2-12,2 1 0,10 1-172,8 0 1,2 1-58,11-1 97,3-6 0,10 4 0,3-7-111,5 0 0,4-3 0,13-1 0,3-1 45,0-3 0,5-3 30,3-6 0,-3 0 183,2 0 0,-10-6-21,2-3 1,-10 2 110,1-2 0,-10 0-89,-3-4 0,-4 0 21,-1 0 1,-7 1-229,-6 3 0,-3-1 104,-11 6 0,4-1-540,-8 5 0,-1 0 23,1 0 0,-4 6-165,4 3 0,1 2 690,3 3 0,19 22 0,3 7 0</inkml:trace>
  <inkml:trace contextRef="#ctx0" brushRef="#br0">17733 4598 8088,'11'-13'0,"-2"-1"0,9 1 0,-4 2 230,-1 2 0,-4 1 332,0 4 0,-2 4-153,2 0 0,-2 6-181,-2 7 0,-4 2-502,4 2 0,-8 4 111,-2 5 0,-5-1-5,1-3 0,-1 3 67,1-3 1,-2-2-163,2 2 0,3-6-2,2 2 1,-2-8-209,1-1 645,1-6 1,10 0-67,3-12 0,8-1 43,5-12 0,7-6-8,2-7 0,4-2-79,-4 2 0,0 3 88,-5 6 1,-5 1 183,-4 3 0,-8 7 240,-5 6-155,-2 6 0,-2 3-365,0 9 0,-6 9 63,-3 4 1,-1 4-184,1 5 1,2-3-24,2 2 1,4-6-60,-3-2 0,4-5-90,4 5 0,8-7-323,5-2 1,12-6-376,2-7 1,9-2 935,8-7 0,3-18 0,11-13 0,2-2 0,-9 7 0,0-1 0,0 0 0,0 0 0</inkml:trace>
  <inkml:trace contextRef="#ctx0" brushRef="#br0">22607 3135 8088,'-26'0'0,"-1"0"0,1 0 0,0 0-405,-1 0 978,7-5 0,1 3 529,6-2 1,11-2-736,7 2-388,11-1 0,6 5 1,10 0 73,7 0 0,8-1 0,10-2 0,8-2-135,8 2 0,2 2 37,-34 1 1,1 0-1,1-2 1,0 0-53,1-1 0,0 1 0,5 0 0,0 0 1,3 2-1,0 0 0,2-1 0,-1 0 55,-1-1 1,0 0 0,0 1 0,0 0-177,-3-1 1,-2 0-1,-1 1 1,-1 1 90,-2 0 0,-2 0 1,25-5-1,-14 1 0,-15 1-541,-12 1 244,-12 2 0,-9 0 175,-8 0 1,-5-1 0,-8-3 0,-7-5-123,-5-3 1,-3-1 405,-3 0 0,-4-2-98,4-2 29,-3 2 1,5-9 0,3 7 1388,7 1-1200,10 7 0,2-3 0,7 4 801,1-4-694,8 4 0,3 1 1,10 4 597,4-1-635,3-1 0,1 5 1,0 2 55,1 2 0,-1 5-110,0 9 1,1-2-32,-1 6 0,-5-5-167,-4 5 1,-8-4-77,-5 4 0,-2-5-49,-2 5 1,-6-1-85,-3 1 1,-8 3-287,-5-3 0,-8-2 102,0 2 0,-5-6-250,4 2 0,2-4-250,7 0 920,-3-1 0,22-12 0,-2-2 0</inkml:trace>
  <inkml:trace contextRef="#ctx0" brushRef="#br0">24820 2951 8119,'0'-9'0,"-1"0"109,-4-1-7,4 4 1,-5-1 0,8 4 0,2-1 0,5 1-1,4 1 300,5 2 1,2 0-328,6 0 0,5 0-87,0 0 0,4 2-60,-4 2 0,4-2 63,-4 2 0,-2-2 0,-7-2 0,-5 0-143,-2 0 142,-8 0 1,-2-2 0,-11-1 0,-7-1-59,-8 1 0,-7-3 31,-7 2 1,-3-1 19,-14 5 0,2 2 0,-7 2 0,1 6 38,-1 6 1,3 0-6,-3 6 1,8 0-739,5 5 730,9-1 0,5 0 1,9 1-1,8-2 1,7-3 10,5-5 0,11-2 72,3-2 1,10 0 132,4 0 1,1-1 19,7-3 0,-4 1-116,4-6 1,-6 1-1,2-5 0,-5 0 295,-4 0 1,-7-2-275,-7-2-113,-5-3 0,2-6-31,-10-1 0,-3 1-406,-10 0 1,-4 0 162,-9 0 0,2 5-390,-6 4 0,1 2 266,-1 2 1,-2 0-391,7 0 0,-1 11 752,5 2 0,-1 50 0,14-27 0,0 0 0</inkml:trace>
  <inkml:trace contextRef="#ctx0" brushRef="#br0">24820 3373 8119,'8'-14'0,"3"0"0,-2-4 0,1 8 59,-1-3 1,3 8-263,-3 1 807,2 3 0,1 6-258,-3 4 0,-3 3-10,-6 1 1,0 6-264,0 3 1,0-1-213,0 1 0,-5-5 53,1 5 1,-6-4-130,1 4 0,-1-6 3,1 1 0,-1-2 24,5-2 0,-4-4 0,5 0 232,0-6 171,4 2 0,0-6-142,0-3 0,10-5 96,3-9 0,9-2-73,0-7 1,4 1 16,5 0 1,-7-1 256,2 1 0,-7 4-93,3 0 0,-10 10 25,1-1 0,-7 9 63,2-1-263,-5 4 1,2 7 20,-10 3 0,2 4-143,-5 4 1,3-1-162,-4 6 1,6-4 49,-1 4 1,3-6-75,1 2 1,1-4-169,3-1 1,1 1-138,8-1 0,-1-6 201,10-3 0,0-2 309,4-2 0,16-22 0,7-9 0,4-2 0,1 0 0</inkml:trace>
  <inkml:trace contextRef="#ctx0" brushRef="#br0">10908 3465 8045,'-8'-9'-70,"-1"2"0,0-1 0,0 3-101,0-1 1,1 0 0,-6 3 695,1-1 1,0-1-14,0 5-155,6 0 0,-5 0-221,3 0 1,3 2-47,2 2 0,4-3 31,4 4 1,5-2-57,9 1 0,4-2 0,10 2 1,7-3 12,8-1 1,10 0-113,5 0 1,9-1 27,-31-1 1,-1 0-1,4-2 1,-1 0-1,4-2 1,1-1-1,-1 1 1,0-1 89,0 0 0,0 1 0,-2 0 0,0 0-23,0 2 1,0-1 0,27-5-161,0 6 1,-19-5 0,-3 4-1,-8 3-21,-6 0 0,-9 2 91,-8 0-319,-10 0 1,1 0-57,-9 0 0,2 0 268,-11 0 1,5 0-274,-5 0 290,-6 0 0,-1 4 1,-6 2-835,-1 2 745,-8 0 0,-1 6 208,-3-1 0,-20-3 0,-10-1 0,-4 1 0,1 0 0</inkml:trace>
  <inkml:trace contextRef="#ctx0" brushRef="#br0">11224 3241 8045,'-2'-15'111,"-7"-2"0,4 3 283,-8 1 1,1 2-155,-5 6 1,1 1-179,-6 4 1,-2 6 118,-6 2 1,0 10-171,-5 4 0,-1 3-5,-8 1 1,3 2-25,-3 3 0,3-3 205,1 2-159,7-2 0,-2-3 1,10-3 22,9-4 1,7-4 0,10-2 104,4-3 0,3 1 23,10-6 0,3 1 128,5-5-318,6 0 1,0 0 0,5 0-157,-2 0 94,0 0 1,0 1-1,0 2-1241,2 1 961,-5 1 0,0 1 1,-5 1 352,-1 0 0,30 11 0,7-3 0</inkml:trace>
  <inkml:trace contextRef="#ctx0" brushRef="#br0">15388 3017 8096,'-19'-6'0,"2"3"0,-3-4 0,1-1-164,3 1 435,7 4 1,5-3-1,8 6 1,6 0 270,6 0 0,11 0-449,8 0 1,9 0-150,4 0 1,9-4 18,5 0 0,2-1-140,2 5 0,6 0 162,2 0 1,-34 0-1,-1-1 1,2-1 0,-1 1-1,0-1 1,0-1-38,-1 2 1,0 0 0,31-7 17,0-1 0,-2 2 0,-5-2 0,-8-1-186,-11-2 0,-9 4-67,-8-1 0,-13 4 166,-5-3 0,-6 3 1,-6-4-1,-4-1-193,-6-2 0,-11 2 123,-2-3 0,-2 3 52,-7-8 47,6 4 0,-4-4 0,7 0 430,0 2-129,5 2 1,4 5 1040,8 0-1114,3 0 0,8 2 0,2 3 613,5 2-473,8 2 0,4 2 0,7 2 643,2 5-794,-2 3 1,9 7-1,-7 1 93,0 1 1,-2 3-242,-2-2 1,-6 3 38,-2 2 0,-9-2-101,-5-4 0,-4 6-188,-4-1 1,-9 1-549,-9 3 0,-11-3 821,-6-5 0,-8-14 0,-13-2 0,-1-1 0,-8-1 0,0 0 0,0 1 0</inkml:trace>
  <inkml:trace contextRef="#ctx0" brushRef="#br0">10263 4295 8096,'-13'0'28,"-1"0"0,1 0 408,0 0 1,7 0-105,6 0 0,6 1 37,7 4-321,6-4 1,2 5 0,7-6 0,2-1 0,5-2 72,4-2 1,-4-4-116,0 5 1,-6-5-24,2 5 1,-8-5-157,-1 5 66,-6-7 1,2 4 0,-11-6 4,-7 0 1,-12 4 52,-10 0 0,-8 6 18,-5-1 1,-5 2 0,-4 4 0,-4 2 28,-3 5 0,-2 4 6,0 5 1,1-2-891,-1 6 892,6 0 0,2 3 1,8-2-2,6-1 0,2 0 0,13 3 0,4-3-131,6-5 1,6-2 6,5-2 1,2 0 99,6 1 0,5-6-41,-1 1 1,7-6-26,-2 1 474,-3-2 1,4-4-1,-4 0-166,2-3-70,-5-5 1,3 7 0,-7-6 283,-4-1-172,4-2 1,-10-1-97,2 0 0,-4 4-33,-4 0 0,-5 5-231,-9-5 0,1 6 68,-10-1 1,4 2-628,-8 2 370,3 6 0,3-1 0,2 6-549,1 4 0,6 7 272,-2 0 561,10 3 0,25 30 0,12 8 0</inkml:trace>
  <inkml:trace contextRef="#ctx0" brushRef="#br0">10395 4664 8096,'7'-15'0,"-3"-3"0,4 4 143,0-4 0,4 8 149,1 1 1,0 6 335,1-1 0,-1 2-287,0 2 0,0 6-223,0 3 0,-4 3 1,-2 2-1,-1 3 113,-3 0 0,-1 7-857,-2-2 0,-2 2 368,-2 3 1,-4-1 0,-5-1 0,0-3-58,0-5 0,4-2 196,0-2 0,5 0 139,-5 1 0,6-8 325,-1-6 0,8-6-149,5-8 0,4-6 112,5-6-271,2-1 1,7-9 0,-1 3-1,0 1 1,-1 0 163,-3 3 0,-3 7-52,-6 4 0,-4 4 60,0 0 5,-6 7 0,3 3-142,-6 8 0,-6 9-114,-3 9 89,-3-3 0,-1 6 0,1-3 143,4 3-224,-4-4 0,10 2 0,-2-5-177,3-2 0,2-2 26,3-1 0,4-1 101,5-3 0,6-3-99,3-6 0,9-3-428,4-6 0,7-1 184,2-12 0,5 4 427,-6-4 0,-4-9 0,1-6 0,2-6 0,0 1 0</inkml:trace>
  <inkml:trace contextRef="#ctx0" brushRef="#br0">13227 2055 7041,'-9'-7'-235,"2"1"1,0 2 735,-1-1 0,4 1-64,-5 4-87,6 0-33,-9 0-149,11 0 10,-5 0-29,6 0 69,0 0 31,-6 0-114,5 0 132,-5 0 3,6 0 428,0 0 0,6 0-679,3 0 1,4 0-26,4 0 1,4 0 35,5 0 0,6 0 44,3 0-66,9 0 0,9-5 0,9 1 1,2 1-1,3 2-22,4 1 0,-3-5 15,-30 3 1,-1 0-1,32-3-258,1 5 0,-3 0 274,-1 0 0,0-4 51,0 0-59,-6-1 1,-1 5-1,-8 0-19,-3 0 1,-5 0 0,-8 0-1,-2-1-7,-5-4 1,-4 4 10,-2-3 0,-3 2-4,-6 2 0,-4 0-2,-1 0-2,-5 0 18,3 0 534,-6 0-133,0 0-320,-6 0 1,5-1-27,-4-4-51,-2 4 1,4-5-10,-6 6 1,5-4 88,-5-1-47,6 1 1,-7 2-65,6-2 0,-2 2 7,1-2 1,4 1 37,-3-1 0,1 2 17,-2-2 57,4-3-55,-11-1-25,5-5 1,-5 0 37,3 0 0,-1 4 3,6 0 0,-7 2-57,3-2 1,0-1 28,-1 5 1,5-3-238,-5 3 0,1 1 73,-6 4 0,6 0-677,-1 0 0,0 0 42,-4 0 0,4 6-211,0 3 1,6 2 980,-1 2 0,38 1 0,18-3 0,3 3 0,0 0 0</inkml:trace>
  <inkml:trace contextRef="#ctx0" brushRef="#br0">15124 2464 8103,'-9'1'0,"1"2"-845,-3 1 0,4 1 845,-2-5 0,0 1 0,-4 4 0,6-4 0,-5 5 0,11-6 0,-11 0 0,11 0 0,-5 0 0,6-6 0,0-1 0,0-2 0,0 0-58,0 6 1,4-4 0,2 3 331,1-5 0,-4 1 212,2 0-71,2-1-276,-6-4 0,10 4 1,-7 0 208,-1-1 1,0 3 0,0-2 0,1-1 287,-1-2 1,-1 3 293,-2 0-615,0 0 0,0-4 0,0 0 1,0 4-107,0 1 1,0 3 209,0-4-113,0 6-282,0-2-446,0-1 287,0 4-24,0 8 0,-5 0 43,1 12 1,-5-5 87,5 9 0,-2 0 42,1 4 0,2 6 13,-5 3 1,3 5 43,-4 4 0,7 4 140,-3 9 1,-1 3-446,2 6 1,-2 0 292,2 0 1,2 0-75,-2 0 0,2-5 69,2 1 1,-1-11-75,-4 1 0,4-9 29,-3-4 1,2-3-13,2-6 0,0-8 33,0 0 57,0-6-235,0-3 671,0-5-1172,-6-2 62,5-6 104,-5 0-269,6 0 105,0 0 0,0-6 70,0-3 0,-1 2-178,-4-2 1,4-4 115,-4-5 0,4-1 639,1 2 0,-5-24 0,-2-9 0,0-7 0,-1 0 0</inkml:trace>
  <inkml:trace contextRef="#ctx0" brushRef="#br0">15005 2319 8103,'-4'-14'-106,"0"1"1,-1 0-316,-1 0 1496,5 6 1,-5-5 36,6 3-978,0 3 0,2 0 1,2 6 2,5 0 0,2 0 0,3 2 1,0 2 165,4 5 1,-2 3-256,6 1 0,-4 0 49,3 0 1,-3 0-544,4 1 1,-6-1 71,2 0-24,-4 0 1,4 0 0,-1-1-1,0-2 1,-3-1-1753,-1 1 2150,1-4 0,-1-23 0,0-13 0</inkml:trace>
  <inkml:trace contextRef="#ctx0" brushRef="#br0">15888 949 8088,'-13'-14'5,"1"1"-291,4 0 442,2 6 1,1-5 0,1 3 0,1-2 0,3-4-1,3-1 777,1-2 1,8-1-676,1 2 1,2 0 17,7-4 1,0 3-244,4-4 0,5 2 145,0-2 0,1 3-177,-2 5 1,0 1-62,5 0 0,-6 6 1,2 2-1,-5 5-268,-4 5 0,-3 2 58,-6 6 1,-1 6 4,-3 3-115,-3 3 1,-6 1 0,0 1 0,0-1 0,0-1-503,0-3 1,-2 1 514,-2-5 0,2 0 367,-2-5 0,-3-6 0,-6-30 0,-8-14 0</inkml:trace>
  <inkml:trace contextRef="#ctx0" brushRef="#br0">16244 751 8148,'-13'-6'-591,"0"5"413,-1-4 1,6 4 856,-1 1 1,0 1-244,-4 4 0,0 3-213,-1 10 0,0 2-50,-4 7 0,4 5-123,-4 3 1,-1 3-134,1 2 0,5-2 88,5-3 0,5 2-182,-2-7 1,5 1 12,5-5 0,3-1-16,10-3 0,-2-7-68,6-6 0,1-5-259,8 5 0,-3-6 507,3 1 0,8-26 0,2-7 0</inkml:trace>
  <inkml:trace contextRef="#ctx0" brushRef="#br0">16481 988 8148,'0'-15'0,"0"-2"0,1 2 284,4-2 0,1 2-48,3 2 1,2 6 142,-2 2 1,7 4-199,2 1 0,-5 6-224,-4 2 0,-1 5 80,6 5 1,-7-2-200,-3 6 0,-2 0-54,-2 4 0,0-1 139,0-3 0,-5 3-136,1-3 0,-5-3 13,5-1 1,-2-4 6,2 0 149,2-1 1,-4-5 21,6 1 0,0-7 17,0-2 1,6-3 23,3-10 0,4 1 33,5-10 0,-4 4-67,4-4 0,-4 5 20,0-5 1,-1 6 7,0-2 1,-1 4 400,-4 0-79,4 7-220,-10 1 0,2 8-11,-8 2 0,1 3 92,-6 7 1,6 0-226,-1 4 0,-2-4 114,1 4 0,1-3-98,4-2 0,0 0 73,0 0 0,6-4-113,3 0 0,2-6 29,3 1 1,5-2-10,2-2 1,0-6 6,1-3 1,0-3 7,4-1 0,-4-5 83,0 1 0,0-5-52,4 4 1,-5-4 89,-3 5 1,-4-5-68,-1 4 427,1 1-89,-7 4-279,-1 5 0,-8 4-49,-2 8 0,1 4-176,-6 5 1,6 4-37,-1 1 1,-2 1 130,2-2 1,-1-6-86,5 2 0,0-3 31,0 3 29,0 0 1,6-5 49,3-4 0,0-2 27,4-2 0,-3 0-5,8 0 1,-4-6 12,-1-3 0,5-7 64,0-2 0,-1-5-72,-4 1 1,-4 1 114,0 0 0,-2 3 61,2-4 1,-3 6 157,-6-2 0,0 8 111,0 1-68,0 6-322,0-2 0,-5 10-174,1 4 1,0 10 30,4 8 1,0 0 158,0 8 1,0 2-342,0 7 1,0 3 73,0 6 0,0 4-278,0 0 1,0 6 339,0-2 0,0-1 206,0 2 0,-5-13-74,1 0 1,-5-10 14,5-8 1,-2-5 163,1-8-158,4-9 178,-11 2 0,9-12 56,-5-4 0,-1 3 4,-4-7 0,-1-4 19,1-5 1,0-5-247,0 1 1,0-5 43,0-3 0,5 2-21,4-3 0,2-3-105,2-1 0,2 3 105,2 1 1,4 5-500,5 4 0,6-1 162,3 5 0,3 0-566,1 5 1,5 6 32,-1 3 0,3 2-914,-3 2 1714,-2 0 0,4 23 0,-5 7 0</inkml:trace>
  <inkml:trace contextRef="#ctx0" brushRef="#br0">4598 5994 8104,'-6'-19'-504,"3"5"579,-6-4 0,6-2 0,-1-1 0,2-1 1223,2 0-1132,0 6 0,5-7 1,1 5-1,3 2 1,4 1-1,3 2 1,1 0 260,2 0 0,2 5-428,5 4 0,6 3-62,4 1 1,-3 0 90,2 0 0,-4 5-72,4 4 0,-6 3-226,2 1 1,-9 2 0,-4 1-211,-4 1 0,-5 1-348,0-5 416,-6-5 1,1-4 152,-8-8 1,1-4 83,-6-5 0,0-6 100,-4-3 84,0 3 0,0-4 0,0 5 0,0 2 0,-1 3 373,1 4 0,-6 3 61,-3 6 0,2 7-135,-2 7 1,0 6 134,-5 11 1,5 4-78,1 9 0,0 7-97,-1 6 0,3 6-421,6-1 0,1 1 208,3-2 1,4-4-202,5-9 1,1-4-6,3-9 1,4-4-198,5-9 0,2-4-22,2-9 1,-2 1-301,2-6 0,2 1-95,-1-5 1,5-2 763,-1-2 0,21-45 0,-19 17 0,0 0 0</inkml:trace>
  <inkml:trace contextRef="#ctx0" brushRef="#br0">5072 6205 8107,'0'-9'0,"0"1"0,0-1 96,0-4-71,0-1 677,6 1 1,1 6-346,6 3 1,-1 4-235,-3 4 1,3 5-66,-4 8 1,0-1-211,1 6 1,-7 2 10,3 6 1,-4-2 179,-1 3 1,0-3-317,0-2 1,-4 1 22,0-1 1,-5-6-39,4-2 1,1-3 38,4-2 203,0-6 1,0-4 0,0-12 1,1-1 120,4-12 1,2-6-39,6-7 0,0 3-57,1 1 0,-3 5 224,-2 4 1,1-2 125,-5 7-70,-1 5 1,1 8 5,-1 8 0,0 5-125,-4 8 1,0 5-88,0 9 1,0-3-18,0 3 1,0-5-43,0-4 0,5 1 86,-1-5 0,6-2-187,-1-7 1,4 1 60,5-5 1,-2-3-92,6-6 1,-2-9 22,2-9 1,3-3-24,-3-1 1,-3-5 76,-1 0 1,1-4-23,-2 4 1,-3-1 15,-6 1 1,0 9-64,1 0 431,-4 6 1,-6 9-105,-3 3 0,1 10 7,-6 7 0,0 6-27,-4 7 1,4 2-88,0 3 1,5 1-29,-5 3 0,6-3 9,-1-5 0,-2-1-187,2 0 1,-1-1 54,5-3-110,6-3 0,1-12 95,6-2 0,5-5-78,0-5 1,4-8 141,-5-9 0,5-3 0,-4-1 0,4-5-5,-5 1 1,1-6 5,-5 6 0,-1-1 177,-4 5 1,3 5 61,-7 4 128,0 8 1,-4 10-72,0 12 1,-4 8 49,0 10 1,-2 8-58,1 9 1,3 5-101,-7 4 0,6 5-351,-2 8 0,0-1 158,3-32 1,-1 0 0,-2 1-1,0 1-181,0 2 0,1 1 1,-3 31 67,-2-3 1,5-10 271,-5-11 0,4-14-95,-3-9 1,3-14 251,-3-3 1,3-6-28,-4-3 0,1-6-40,-6-3 0,0-7-96,-4-2 1,4-4 339,-4 5 1,-1-7-541,1 2 0,2 2 57,7-2 1,-1 4-832,6-4 0,-1 1 398,5-6 1,0 1-855,0-1 0,8-3 390,5-1 1,2-6 902,7 2 0,4 6 0,5-3 0,4-3 0,0 1 0</inkml:trace>
  <inkml:trace contextRef="#ctx0" brushRef="#br0">6060 5981 8107,'0'-13'0,"5"-5"0,-1 1 0,6-1 0,-1 5 0,7 0-525,2 0 0,4 5 74,-5 4 0,1 3 203,-5 1 248,0 5 0,-6 26 0,-1 12 0</inkml:trace>
  <inkml:trace contextRef="#ctx0" brushRef="#br0">6126 6284 8107,'-7'-13'392,"2"0"-360,10 0 1,4-1-25,8 1 1,1 0-266,8 0 0,-1-5 69,10 1 1,0-7 4,5 2 0,4-1 90,-1 1 1,1-1-66,-4 5 167,-6 0 1,-8 11 0,-9 3 562,-2 2-364,-2 2 1,-5 6-1,-4 4 1,-3 5-1,-1 4 335,0 2 1,0-1-313,0 2 1,2 1-2,2-5 0,-1-2 54,6-7 1,0 1 87,4-5 0,0-1-114,0-4 1,5-7 137,-1-7 1,1-5-48,-5-7 1,0-5-98,1 1 1,-7-7-186,-3 2 1,-4-2 129,-4 2 0,-5 3-69,-8 6 1,2 5-91,-3 3 0,-1 10-262,2 3 0,-1 5-339,5 5 1,1 3-1764,4 10 2326,-4 8 0,17 14 0,6 7 0,-3 5 0,0 1 0</inkml:trace>
  <inkml:trace contextRef="#ctx0" brushRef="#br0">20763 5757 8130,'-5'-26'66,"-1"-1"1,1 1 0,-1 0 0,4-1 249,5 1 1,6 0 707,9-1-770,8 1 1,3 1 0,8 2 0,2 2 0,7 2 155,5 3 1,-6 3-461,8 4-30,-9 3 0,0 6 1,-8 2-786,-1 2 729,-11 9 1,1 3 0,-13 5-1,-2-1 1,-3 1-840,-1 2 1,-2-2 503,-4 1 1,0-6-97,0 1 1,0-6 566,0-3 0,-1-5 0,-4 0 0,-3-6 0,0-4 0,0-6 0,-3 0-59,-6 0 0,2-5-29,-2 0 372,-4 1 0,5 4 0,-5 1 650,2 3-664,2 3 0,-2 6 0,-3 2 626,-3 2-737,-1 9 0,-1 14 0,1 9 231,0 7-290,5 4 0,-4 7 0,6 3-4,3 4 1,0-1-464,12 2 0,-1-7-134,5 3 0,2-16 256,2-7 1,9-7-242,9-6 1,0-3 187,5-6 0,-4-6 3,8-2 1,2-10-17,2-3 311,4-4 0,-1-3 0,-3-2 0,-3-4 0</inkml:trace>
  <inkml:trace contextRef="#ctx0" brushRef="#br0">21435 5902 8130,'5'-20'0,"4"2"0,3 8 508,1 1 0,0 6-73,0-1 1,5 2-199,0 2 0,-1 8 0,-4 5 0,-1 1-529,-3 8 1,-3-1 175,-6 1 1,0 4-122,0 0 231,-6-5 1,-2 10 0,-5-9 0,0 1 0,0 0-295,0-1 0,0-5 157,-1 0 0,3-7 140,2-1 1,2-6-56,2 1 166,4-2 0,-4-8-137,10-3 0,2-7 13,6-1 0,2-7 18,2 2 1,-2 3 5,3 2 0,-4-1 82,-1 5 0,1-2-85,-1 11 0,-4-1 168,-1 5-165,-5 0 1,8 8 12,-7 5 1,0 0 13,-4 5 0,2-2 52,2 1-90,-2-2 1,9 3-9,-2-10 1,4 3-61,5-7 0,-2 0 78,6-4 0,-2-5-39,2-4 0,3-9 24,-3-4 0,2 2 11,-2-2 0,1 0 21,-5-5 1,-2 3 11,-8 2 1,3-2 60,-7 7 1,1 3 410,-5 6-465,0 5 1,-2-3 26,-2 6 0,1 7-149,-6 6 1,5 2 138,-5 7 0,6-2-136,-2 2 0,4 2-13,1-7 0,0 5-90,0-4 1,6 0 51,3-5 1,2-5 39,3 1 0,5-6 91,3 2 1,-2-4-47,2-1 0,-4-10-11,3-3 1,-4-5 10,0 0 1,-2-2 344,-2-6 0,0-1-58,0 1 1,-4 0 38,0-1 1,-6 7 18,1 2 1,-2 8 660,-2 1-952,0 6 0,0-1 108,0 8 1,0 5-27,0 9 0,0 8-12,0 9 0,0 5-164,0 3 0,0 4 90,0 6 0,0 7-454,0 6 0,0 6 375,0-33 1,0 1 0,-2-3 0,-1 0 14,1 1 1,0-1 0,-7 32 84,5 1 0,-5-10-23,5-7 1,-1-14 7,5-12 0,0-11-35,0-7 261,0-7-21,0-7 0,-1-1 184,-4-12 0,-2 6 97,-6-5 1,0-2-520,-1 1 1,1-5-78,0 1 0,0 1 76,0-1 1,4 5-257,0-5 1,6 0 119,-1-4 1,2 1-951,2 3 0,6-3-54,3 3 1160,3-9 0,24-19 0,11-10 0,-13 16 0,0-1 0,-1 0 0</inkml:trace>
  <inkml:trace contextRef="#ctx0" brushRef="#br0">22686 5770 8130,'0'-14'0,"0"-4"0,0 3 78,0-2 1,6 2-170,3 2 1,4 1 308,4 4 1,0 0-348,5 4 1,-5 2-339,5-2 1,-1 4 65,1 4 1,1-1 400,-6 6 0,1 18 0,-5 8 0</inkml:trace>
  <inkml:trace contextRef="#ctx0" brushRef="#br0">22726 6034 8130,'-8'-6'0,"2"3"-896,6-6 489,0 6 1,6-7 544,3 6 0,9-2 1,5 3-1,6-3-288,6-1 0,9-2-6,5-4 0,2-2 63,2-2 0,4 0 0,0-4 0,-3-1-31,-4 1 1,-6 2 361,-9 6 1,-9 1-31,-8 3 88,-10 4 0,-3 6 1,-10 5-1,-3 6 624,-4 4 1,-1 7-347,0-1-351,5-3 0,-2 6 0,6-3 23,1 3 1,1-5-1,4-2 1,4-4 305,7 0 1,1-7-292,8-3 1,5-2-53,3-2 1,6-12 32,-6-5 1,5-8 3,-4-6 1,0 2-51,-5-6 0,-5-1-2,-4-3 1,-8-1-281,-4 1 0,-7 1 68,-7 3 1,-5 8-20,-13 10 1,1 4 28,0 4 1,-1 4-622,1 10 1,-5 4-193,0 8 1,1 5-540,3 9 0,2 0 1360,3 8 0,17 3 0,3 5 0,3 9 0,0 0 0</inkml:trace>
  <inkml:trace contextRef="#ctx0" brushRef="#br1">1884 8511 9021,'-4'-9'327,"-1"0"1,1 5-282,4-5 0,-2 0 0,-1-6 0,-2-1 1,-3-3-1,-1 0 21,2 0 0,-5-3 1,4 5-1,-6 1 19,-3 1 1,1 6-1,-5 2 1,1 2 7,-1 7 0,-1 7-34,-4 13-52,0 0 1,1 16 0,1-2 6,2 7-44,6-2 1,3 3 0,7-8-46,0-1 0,6-5 1,0-1-1,8-7-23,3-9 0,4-1 28,3-8 1,1 1 86,3-5 1,1-8 7,-5-5 1,5-3-68,-1-10 122,-3 2 1,1-14 0,-3 3-107,0-3 38,1-7 1,-5-8 0,-1-10-230,-4-6 126,4-4 0,-10 36 0,-1-1 1,6-35-232,-1 1 367,-1 14 0,-5 9 449,0 19-378,0 11 0,-5 14 0,-1 10 238,-1 4 0,3 8-302,-5 5 0,2 9 63,-2 4 0,-3 4-91,3 5 0,3 3 201,2 6-333,3 0 0,-4-2 0,1-3-127,1-4 1,3-3-90,4-1 0,4-5 51,5 0 1,0-12-118,0-1 1,6-7-128,3-6 1,-1-4 164,0-5 0,1-1-90,5-3 0,-1-10 163,0-8 0,-1-4 278,-3-5 0,9-14 0,-3-9 0</inkml:trace>
  <inkml:trace contextRef="#ctx0" brushRef="#br1">2108 7746 7764,'-7'-13'671,"-1"2"-504,4 2 1,2 1-44,-2 4 1,8 3 0,5-2 808,3 6 0,1 0-537,0 5 1,0 7 3,1 7 0,-1 4-187,0 5 0,0 6-2,0 11 1,0 3-241,1 15 0,-7 4-852,-4-28 1,-2 0 605,1-2 0,-2 0 0,-2 7 0,-2 0 0,-1-3 0,0 0-5,-3-1 1,0-1-61,1-4 0,-1 0 1,-17 28-1,2-9 0,-5-5 1,-3-5-628,2-7 0,-3-2 522,1-7 1,-6-1 172,2-3 1,-3-2 271,-1-3 0,-4-1 0,1-4 0,-1-1 0,-1 1 0</inkml:trace>
  <inkml:trace contextRef="#ctx0" brushRef="#br1">1331 8023 7764,'-14'0'319,"1"0"0,0 6-245,0 3 0,1 10 313,3 7 1,-2 14-149,2 12 0,2 14-119,2-27 0,1 1 0,2 0 0,1-1-329,-1 3 1,-1 0 0,3-2 0,0-1 46,2-2 1,1 0-1,9 35-108,5-6 1,8-13 223,1-9 0,1-15-357,3-11 1,3-4-70,-3-1 122,7-5 0,-5-4 1,5-10 349,-2-7 0,-1-2 0,1-7 0,-5-1 0,-2-2 0</inkml:trace>
  <inkml:trace contextRef="#ctx0" brushRef="#br1">4216 8300 7948,'-8'-6'-161,"-3"-1"1,5-2 559,-3 0 1,-1 5 599,5-5-930,1 6 1,6-3 0,2 6 0,6 2 0,6 0 236,6 3 1,5-1-148,3-4 0,0 0-185,5 0 1,-6 0 36,2 0 0,2-1 30,3-4 0,-6 2 110,-3-5-212,-1-1 1,-11 0 0,2 2 0,-4 0 24,-4-1 1,-4 1-33,-10-2 1,-8-1 54,-9 5 0,-4 1 0,-7 6 0,-5 2-35,-4 5 1,-9 4 41,-2 4 0,2 0-118,-2 4 1,0 1 136,5 5 1,-2-1-20,2 0 130,3 1 1,12-5-1,7-2-56,7-1-25,4-1 1,8-1-107,3 1 22,8 0 0,3-10 0,7 0 16,-1-2 52,0-2 1,0-4 152,0 0 0,0 0-87,1 0 1,-3-6 189,-2-3 0,1 2-23,-5-2 0,-1 0-109,-4-4 1,0 4-126,0 1 1,-1 3 32,-4-4 0,-3 7-146,-10-3 0,2 4-79,-6 1 1,0 6-397,-4 2 1,1 6 45,3 3 1,-2-1-365,7 6 0,5 0-562,8 4 1442,2-5 0,72 4 0,-26-15 0,0 0 0</inkml:trace>
  <inkml:trace contextRef="#ctx0" brushRef="#br1">4348 8590 8271,'0'13'462,"-5"0"136,1 0 1,-5 2-352,5 2 0,-5 4-289,4 5 0,1 5-21,4 0 1,0-1 115,0-3 1,1-7-56,4-2 1,2-5 52,6-4 1,5-3-127,-1-6 1,7-2 40,-2-2 1,3-9 13,1-9 1,-1-8 100,-3 0 0,1-7 11,-5 2 1,-1 3 183,-3 1 1,-7 5-70,-3 4 1,-2 3 442,-2 5-360,0 7 1,-5 3-22,1 8 0,-6 5-139,1 8 1,-3 0-183,-1 5 0,4 1 2,1 8 0,5-3-257,-2 2 0,-1-2-445,2-2 1,0 1 346,4-1 1,4-5-188,0-4 1,8-2-44,1-2 0,2-6-606,7-2 1241,0-4 0,39-36 0,-26 13 0,1 0 0</inkml:trace>
  <inkml:trace contextRef="#ctx0" brushRef="#br1">5151 8642 7994,'0'-8'312,"0"-1"0,0 4 572,0-3-555,0 5 0,-1-8 169,-4 7 1,2 0-161,-5 4 0,-3 5-169,-6 4 1,2 4-18,-2 5 0,-2 2-149,1 7 16,0-1 1,5 1 0,2-1-161,2 0 0,-2 1 0,7-3 0,3 0-73,4-2 1,4-6-254,6 2 0,6-8 167,3-1 0,7-7 67,2 3 1,6-10-382,-2-3 1,3-8 613,1-2 0,3-18 0,3-10 0,4-1 0,0 0 0</inkml:trace>
  <inkml:trace contextRef="#ctx0" brushRef="#br1">5849 8300 7994,'0'-9'465,"0"0"0,0 5 1832,0-5-1839,0 6-302,0-9 1,2 11 0,2-3-361,5 2 14,9 2 1,-2 0 0,6 0-1531,1 0 1537,2 0 0,1 0 183,1 0 0,11 6 0,3 1 0</inkml:trace>
  <inkml:trace contextRef="#ctx0" brushRef="#br1">5915 8497 7994,'-13'0'438,"0"0"342,0 0 1000,5 0-1597,3 0 0,21 0 0,7 0-1057,8 0 0,5 0 874,8 0 0,21-12 0,11-5 0,-20 5 0,1 0 0,0 0 0</inkml:trace>
  <inkml:trace contextRef="#ctx0" brushRef="#br1">7299 8036 7990,'-2'-13'6,"-2"0"0,2 0 557,-2 0 0,2-1 0,2 1-81,0 0 0,2 0-413,2 0 1,4 0-1,5 1 1,0 2 33,0 1 1,5 2-21,-1-2 0,1 3-163,-5 6 1,0 0 61,0 0 0,0 1 0,-1 4 0,-3 4-190,-5 2 0,-2 2 92,-2 1 0,-2 3 34,-2 1 0,-3 5 0,-7-2 0,1 1 67,0 0 0,0-2 62,0 2 1,0-2 73,-1-2 1,1-3-1,0 2 1,0-4 208,0-4-90,5 3 0,-2-9 72,6 6-219,-1-6 1,7 2 0,2-5-21,5 0 1,3 0-153,1 0 0,2-1-184,2-3 0,4 2 64,5-2 1,-4 1-198,0-2 1,4 4-804,5-3 1,1-4 1198,-1-1 0,1-11 0,5-6 0,4-3 0,1 0 0</inkml:trace>
  <inkml:trace contextRef="#ctx0" brushRef="#br1">7970 7839 7990,'0'-13'381,"-4"-1"-25,0 1 0,-1 4 1166,5 1-1101,-6 5 0,1-2-175,-4 10 0,-3 2-58,3 6 1,-2 6-1,-3 3 1,6 5-233,-1 3 0,6 0 101,-1 5 1,2-5-422,2 6 0,2-9 123,2 0 0,5-2-69,8-8 1,4-1 97,5-7 1,2-5-6,3-8 0,2-6 85,7-12 1,-7-6 0,-2-12 1,-4-3 187,-5-1 0,-5-6-72,-8 2 1,-3-2 181,-6 2 0,-8 8-53,-5 9 1,-6 9 64,-7 5 1,-5 8-143,0 5 1,-4 5-39,5 8 1,-1 5-152,4 13 0,3-1-294,2 0 0,4 5-1086,9 0 1532,3 6 0,23-7 0,7 2 0,2 7 0,0-1 0</inkml:trace>
  <inkml:trace contextRef="#ctx0" brushRef="#br1">8511 7878 8299,'-2'9'709,"-2"0"0,2 0-274,-2 4 0,-3 6-149,-2 3 0,1 4-31,0 5 0,0-3-260,0 2 1,-3-6 249,7-2-340,0-6 74,4-3 1,5-9-37,4-8 74,9-9 1,-2-14 0,6-8-126,1-3 0,-2-1 1,-1-1-1,-1 2-105,-3 3 0,-1 3 394,-2 6 1,-4 5-45,0 3-89,-6 10 0,2 9-13,-5 12 0,0 11-15,0 6 0,0 7-40,0-2 1,0 2-8,0-2 1,0 3-49,0-3 0,0-3-178,0-1 1,6-9 100,3-4 0,4-8 85,5-1 1,-2-9 113,6-5 1,-4-8-74,3-13 0,1-7 12,5-2 1,-5-7 18,0-2 1,-6-4 117,1 4 0,2 4 28,-1 5 0,-5 12 529,-4 1-391,-6 6 1,3 10-70,-6 6 1,0 12-139,0 9 0,0 6-19,0 4 0,0 2-130,0 7 1,0-1-84,0 1 0,4-1-423,0 1 0,2-1 64,-1 1 1,3-4-377,10-5 0,-2-2 63,6-11 0,4-6 327,5-8 0,6-10 495,-2-7 0,15-35 0,-23 16 0,0 1 0</inkml:trace>
  <inkml:trace contextRef="#ctx0" brushRef="#br1">9499 7865 7990,'0'-13'1119,"0"6"1,-2 2-697,-2 10 1,2 3-61,-2 10 0,1 4-201,-1 9 1,2-2-110,-2 6 0,1 0 145,-2 5 1,4 1 36,-3 3 0,2-5-752,2 1 0,0-5 305,0-5 0,0-8 36,0 0 92,6-11 1,0-7 136,3-8 1,-2-11-19,-3-11 0,-2-7 30,2-6 1,2-11-51,-2-3 1,1-8-204,-5-1 0,0 0 36,0 0 1,0 2 59,0 3 0,1 4 218,4 1 1,-4 8 20,4 13 0,0 2 174,0 11 1,5 2-238,-1 7 1,3 5-40,1 8 1,1-1-6,4 6 1,-3 0-149,2 4 1,-2 4 173,-2 1 1,0 5-98,0-1 0,-5 8-108,-4 0 0,-4 6-121,-4-6 0,-5 7-99,-9-2 1,-1 2 46,-3-2 1,-3-3-140,3-6 0,-2 1-3,-3-1 1,7-6-621,2-2 282,9-9 792,3-3 0,33-19 0,17-9 0,0 0 0,0 0 0</inkml:trace>
  <inkml:trace contextRef="#ctx0" brushRef="#br1">10039 7905 7990,'0'-14'1768,"0"7"-305,0-5-748,0 11 1,-3-3-371,-6 8 0,0 9-160,-8 9 0,-4 3-58,-1 1 1,2 1-162,-2-1 0,6 2 43,-2 3 0,4-4 168,0 4 1,7-9-703,3-4 0,4-5 104,4-4 1,8-4 67,5-5 0,8-11 172,2-7 1,-3-10 71,3-2 1,-1-6 98,-4 6 0,-3-1 195,-1 5 1,-4 1 171,-1 3 1,-5 7 75,-4 6-144,-2 6 0,-2 5-103,0 11 1,-5 6-286,1 7 1,-1 1-53,5-1 0,2-1-460,2-3 1,5 3 222,9-3 1,2-3-715,7-2 1102,-1-8 0,35-15 0,10-8 0</inkml:trace>
  <inkml:trace contextRef="#ctx0" brushRef="#br1">4835 9881 7971,'-13'0'85,"0"-5"346,-1 1-260,7 0 1,3 4 0,10 0 0,7 0 0,9 0 0,7-2 0,6-1 274,3-1 1,8-2-529,2 2 0,3-2 263,2-3-190,-6-3 0,2 5 0,-5-6 173,-1-1-241,-8 1 0,-9 2 1,-10 0-1,-5 3 1,-8-1 9,-6 1 0,-11-2 79,-8 6 0,-8-2 15,-5 2 1,-5 2-1,-4-2 1,-4 4 33,-3 4 1,-4 5-15,-2 8 0,2 4 61,-7 5 1,4 2-1,-1 1 1,8 4 98,4 0 0,9-1-129,7 8 1,11-9-209,7 4 1,5-6 0,11-4-1,5-3-125,5-4 1,9-8 180,0-1 22,3-6 0,-4 2 0,1-6-75,2-3 122,-5 2 0,4-10 0,-7 4 43,-4-4-1,1-7 1,-7 4-1,3-2 160,-5 2-209,-2 2 1,-8 0 1,-3-1 0,-8 7-174,-5 3 1,-3 4-279,-2 4 0,1-1 40,0 6 1,5 1-170,4 8 0,3-4 591,6 4 0,35-4 0,16-2 0,5 2 0,-1 0 0</inkml:trace>
  <inkml:trace contextRef="#ctx0" brushRef="#br1">5177 10118 7971,'0'13'130,"0"2"-22,0 2 0,-5 1 223,-4 8 1,-1-2-2,1 6 0,-3 3 287,3-3 1,-1 2-341,1-1 1,3-3-270,6 3 1,0-9 179,0-5 1,8-2-1,5-2 1,2-6-567,7-2 0,-1-10 193,6-3 0,1-10 23,2-4 0,-2-4 19,3-5 1,-5 2-9,-4-6 0,-3 4 172,-6-4 0,-1 7 26,-3 2 1,-3 1 426,-6 7 1,0 5 80,0 4-228,0 6 0,-6 3-122,-3 9 0,-3 9-51,-1 4 0,0 4-18,0 5 1,4-2-192,0 6 0,5-4-71,-5 4 1,6-6-350,-1 2 0,4-3-389,4-2 1,-1-5 373,6-4 1,4-4-219,5-4 1,4-3-118,-5-6 825,7 0 0,7-31 0,5-14 0,6-3 0,1 1 0</inkml:trace>
  <inkml:trace contextRef="#ctx0" brushRef="#br1">5704 10250 7971,'-5'-14'13,"3"1"1,-2 2 331,8 2 0,5-2-114,8 7 0,5-6-125,9 1 0,-2 2-327,7-2 0,-6 5-166,5-5 1,-4 6-331,4-2 0,-7 4 717,-2 1 0,-11 0 0,-9 0 0</inkml:trace>
  <inkml:trace contextRef="#ctx0" brushRef="#br1">5942 10184 7971,'-14'0'0,"1"0"0,2 1 302,2 4 0,-1-3 480,5 7 0,-1 0-285,2 4 0,2 6-61,-2 3 1,3 3-132,1 1 1,0 2-73,0 3 0,4-3-298,0 3 0,1 1-274,-5-1 0,4-1-358,1-3 1,3-3 142,-3-2 1,5-4-1294,-1-9 1847,2 2 0,32-62 0,-18 21 0,0 0 0</inkml:trace>
  <inkml:trace contextRef="#ctx0" brushRef="#br1">6561 9854 7971,'0'-13'565,"4"-4"172,1-1 1,5 0-53,-1 5-770,8 0 0,-1 1 0,8 2 9,4 1 1,-2 6-267,5-1 0,-4 3-139,0 1 0,-5 1 174,0 3 307,-12 4 0,-16 23 0,-16 4 0</inkml:trace>
  <inkml:trace contextRef="#ctx0" brushRef="#br1">6640 10091 7971,'-9'0'197,"0"0"0,5 0 206,-5 0 0,5 0 332,-5 0 600,6 0-795,-3 0-531,18 0 0,2 0-717,13 0 1,5 0 707,3 0 0,15-9 0,8-5 0,6-1 0,0 1 0</inkml:trace>
  <inkml:trace contextRef="#ctx0" brushRef="#br1">8326 9538 7971,'0'-19'61,"0"0"0,0-3 0,0 3 243,0 0-34,0 4 0,6-4 0,3 6 1,4 0-1,3 0 0,3 1 0,2 3 180,2 5 0,-3 3-406,2 1 1,-7 1-299,-2 3 210,0 10 0,-11 6 1,2 6-427,-2 1 340,-8 5 1,-3 2-1,-7 5 1,-3-1 0,0-3-348,0-4 0,1-3 373,5-2 0,4-4 170,1 0 1,8-7 388,4-2 0,6-6-240,17-7 1,-4 0 268,8 0-309,2 0 1,-5 0-1,3 0 29,-3 0 0,-8 2 0,-2 2 1,-5 5-4,-4 3 0,-3 2-88,-6 4 1,-2-2-98,-2 6 0,-8-5-94,-5 5 0,-8-4 48,-2 4 1,1-4-312,-5 3 1,-2-4 71,-3 0 1,3-2-71,-2-2 1,4-1-71,-4-4 1,10-2-940,-1-6 803,8 0 0,5-10 545,8-3 0,26-20 0,20-14 0,1 0 0,2-4 0,0 0 0,0 0 0</inkml:trace>
  <inkml:trace contextRef="#ctx0" brushRef="#br1">9011 9499 7971,'8'0'342,"-3"7"170,-5 6 0,-5 6-87,-4 8 0,-3 0 73,-1 4 1,0 3-287,0 5 0,-1 1-204,1-1 1,4-5 34,1-3 4,5-3 1,-3-8-26,6-2 17,0-10 0,6-3 0,2-10-244,4-3 130,7-10 0,-3-8 1,5-9-266,-2-4 260,4-6 0,-7 0 1,5-4-282,-2 6 428,-2 2 0,-5 2 0,-2 6 215,-1 6-165,-6 7 0,3 14 34,-6 6 1,0 7-109,0 11 1,0 7-29,0 6 0,0 5-9,0-1 0,0 3-52,0 2 0,0-5-247,0 0 0,0-6 89,0 2 1,6-7 87,3-2 1,2-8 118,2-1 1,5-5-39,0-8 0,5-6 104,-1-3 0,3-6-47,1-7 0,1-1 29,-1-12 1,-4 0-13,0-5 1,-5-4-2,5 0 0,-6 1 150,2 3 1,-8 5-110,-1 0 1,-6 11 432,1 2-224,-2 12 0,-2 6 31,0 8 0,-5 9-153,1 9 0,-5 3-54,5 1 0,-2 7-31,2 2 1,2 3-221,-2 1 1,2-3-164,2-1 1,0 0 142,0 4 0,6-5-562,3-3 0,3-5 82,1-4 0,6 1-83,3-5 1,4-6 156,5-8 0,3-5 20,5-8 0,1-3 545,-1-14 0,-8-14 0,1-8 0,2-8 0,1-1 0</inkml:trace>
  <inkml:trace contextRef="#ctx0" brushRef="#br1">9986 9499 7971,'-6'-8'417,"3"-2"723,-5 6-364,5-1-416,-9 5 0,10 2-132,-2 2 0,1 9 5,-1 9 0,2 5-54,-2 3 1,2 0-66,2 5 1,0 0-188,0 4 0,0 0 48,0-4 0,0 3-231,0-3 0,0-3 133,0-1 1,5-8-67,-1-1 1,1-10-253,-5 1 161,0-9 306,5 2 0,-3-17-87,2-7 0,-2-5 98,-2-4 0,0-6-91,0-7 28,0 1 0,0-13 0,0 4-18,0-3 1,0-2 9,0 0 0,0-2 40,0 2 1,4-3-24,1 8 0,5 4 265,-1 5 0,4 6-33,4 11 1,-1 5-116,6 8 0,-6 3-51,2 6 1,-2 2 12,2 2-9,-4-2 0,4 14 1,-8-3 27,-1 2 1,-6 5-35,1 2 0,-2 3-61,-2 1 1,-6 2-168,-3 3 0,-7-2-152,-2 6 0,-5 0-202,1 5 1,-3-7 77,-1-2 0,1-3-154,3-2 1,3-4 137,6 0 1,1-6-225,3 2 697,3-9 0,47-15 0,11-9 0</inkml:trace>
  <inkml:trace contextRef="#ctx0" brushRef="#br1">10447 9644 7971,'9'-11'43,"0"-2"0,-5-4-43,5-1 0,-6 3 875,1-2 0,-2 7-327,-2 1 0,-6 4 7,-3-3 0,-4 5-205,-5-2 1,2 5-282,-6 5 0,0 6 281,-4 7-314,5 5 0,-2-2 1,5 5-204,2 1 0,2 0 169,1 4 0,5-5-511,4 1 1,2-2 185,2-8 1,2 1 47,2-5 1,5-1 158,9-3 0,2-4 40,6-5 1,1-7 30,-1-6 1,1-2 243,-1-7-148,0 0 1,-1 0-1,-1 2 98,-3 1 1,-9 1 535,1 5-403,-2 0 1,-3 6-80,1 2 1,-6 5-57,1 5-76,-2 8 1,-2 6-1,0 4-32,0-1 0,1-1-245,4 1 0,-2-2-511,6-2 1,-1-8 348,5 3 0,6-8-1526,3-1 1894,9-3 0,10-29 0,5-14 0,6-2 0,1 0 0</inkml:trace>
  <inkml:trace contextRef="#ctx0" brushRef="#br1">15691 8642 7897,'0'-13'36,"0"-1"0,0-3 0,0 0 0,0 1 450,0 1 133,0 2 1,-2 0-1,-2 1-143,-5 3 1,2 14-307,-2 8 1,6 10-110,-1 4 1,-2 5 60,1 7 0,1 7-180,4 2 0,-5 3 218,1 2-265,0-6 0,4 3 0,0-8 0,0-2 0,0-5-166,0-3 436,0-7-93,0-12 0,0-9 1,0-10-1,0-7 203,0-7 1,0-11-354,0-4 0,0-9 97,0-4 0,6-9-272,2-5 88,4-2 1,1-4 0,2-2-43,-6 33 0,-1-1 170,7-33 1,8 5 0,-5 12-56,-2 8 215,-1 8 0,2 15 0,1 5-96,-2 10 63,-7 5 0,3 8 1,-4 4-40,4 3 12,1 1 1,-4 5 0,-2-1 33,-1-1 1,-1 5-106,-5 1 0,0 3-235,0 1 0,-11 0-43,-2 1 1,-9 3-54,0 1 0,-1 0 131,1-5 0,-3 1-102,3-1 1,-3 0 112,-1 1 0,1-2-449,3-3-557,-3-3 1203,16-6 0,50-41 0,-8 9 0,0 0 0</inkml:trace>
  <inkml:trace contextRef="#ctx0" brushRef="#br1">16323 8629 7917,'13'-6'288,"-4"3"36,0-5 0,1 3-140,7-4 0,-2 5 60,3-5 1,1 6-760,-2-1 1,5 2 210,-4 2 1,1 0-1003,-2 0 1306,-2 0 0,-2 12 0,-7 3 0</inkml:trace>
  <inkml:trace contextRef="#ctx0" brushRef="#br1">16349 8932 7917,'-9'0'519,"1"0"786,5 0-909,-3 0 0,6 2-143,0 2 0,7-3-600,6 4 0,4-4 109,9-1-241,-3 0 0,11 0 479,-3 0 0,9-7 0,6-3 0,7-1 0,-1 0 0</inkml:trace>
  <inkml:trace contextRef="#ctx0" brushRef="#br1">17851 8352 7959,'0'-14'119,"0"-2"0,0-2 205,0 2 1,-6 7 0,-2 5 0,-4 4 168,-1 4 1,-6 9-146,-3 9-248,-3 9 1,-2 4 0,1 8-1,0 2 1,-1 2 130,1 3 1,4 2-116,0 6 1,12-6-215,1 1 0,6-8-91,3-10 0,12-2 153,5-7 1,7-7-1,2-6 1,2-7 79,3-4 0,-2-8-27,6-3 0,-10-9 6,1-4 0,-4-3 0,0-2 0,-6-3 25,-5 0 1,-1-5-113,-6 4 0,-1 1 111,-7 9 0,-4 0-41,-5 3-82,0 10 0,-7-4 0,-5 12-221,-5 0-125,-6 6 1,4 1-1,-3 6-157,4 0 74,3 7 1,5-6 0,4 5-373,5 0 877,10-4 0,57-2 0,20-7 0</inkml:trace>
  <inkml:trace contextRef="#ctx0" brushRef="#br1">18036 8669 8232,'-8'-8'103,"2"2"-90,1 6 0,2 0-530,-6 0-620,6 6 1137,-9 2 0,22 22 0,-1 6 0</inkml:trace>
  <inkml:trace contextRef="#ctx0" brushRef="#br1">18431 8392 7959,'-2'-9'0,"-2"0"1646,-3 7-1107,-7-4 0,3 12-165,2 2 0,-3 5-210,3 5 1,-1 7-221,1 6 55,-2-1 0,9 1 0,-2 1 0,2 1 0,2-1-246,0-3 0,11-3 243,2-4 0,9-4-214,0-9 1,3-3-1,2-6 1,3-3-245,0-6 0,6-1 319,-6-12 0,1-5 66,-5-3 73,1-7 0,-2 3 1,-3-4-1,-5 3 0,-4 4 278,-4 4 0,-3 2-152,-6 3 1,-1 9 572,-4 8 0,2 4-201,-6 1 1,1 1-43,-6 4 1,1 8-178,0 9 1,1 3-203,4 1 1,-3 5 15,7-1 1,-5 5-241,5-4 1,-1 6-193,5-2 1,0 3 190,0 2 0,0-5-437,0 0 1,6-6 224,3 2 0,7-3-465,2-2 0,1-10 79,-2-3 1,2-8 749,3-1 0,32-43 0,-25 13 0,0 0 0</inkml:trace>
  <inkml:trace contextRef="#ctx0" brushRef="#br1">19155 8339 7959,'0'-19'0,"-1"5"0,-3-4 910,2 3 1,-5 4-348,2 2 1,4 5-80,-3 8 1,2 5-78,2 8 0,0 4-130,0 5 1,2 5-139,2 0 1,-3 5-140,4-1 0,-4-1 116,-1 1 0,0 0-104,0 5 0,0-5-461,0 0 0,0-6 220,0 2 0,0-9-395,0-4 404,0-10 1,2-3 154,2-10 0,8-8-67,5-9 1,8-8 6,2-6 1,-1-3 36,5-5 0,-1 4 20,-3 1 0,1 5 155,-11 8 1,1 1-193,-5 3 111,-6 9 1,-2 7-64,-10 6 0,-4 6 56,-8 3 0,1 7-31,-6 1 1,0 5 29,-5-4 1,6 4 32,-1-5 0,5 5-55,0-4 0,7-1 112,1-3 1,6-1-64,-1 0 1,4-1 208,4-4 1,0 4-56,10-3 0,-3 1-116,11-1 1,-4 3-52,4-4 0,0 0-96,4 1 1,-3-1-167,4 6 1,-8-7-460,7-3 1,-2-2-1154,2-2 1862,6 0 0,14-30 0,8-6 0</inkml:trace>
  <inkml:trace contextRef="#ctx0" brushRef="#br1">19920 8352 7959,'0'-20'0,"-2"5"1632,-2 7-1041,2-1 1,-5 1 385,2 4-636,4 3 1,-6 6-52,2 4 1,4 4-114,-4 5 1,0 4 0,0 9 0,-4-3-320,5 2 0,-2 2 187,2-1 0,2 4-906,-2-4 0,2 0 172,2-5 0,0 0-114,0 1 1,0-7 295,0-2 0,2-3-76,2-2 1,4-6 582,5-3 0,29-55 0,-17 18 0,0 0 0</inkml:trace>
  <inkml:trace contextRef="#ctx0" brushRef="#br1">19946 8366 7959,'-13'-14'0,"0"1"1026,-1 0-156,1 0-567,6 0-94,1 5 1,7 8-1,4 9 1,2 9 137,6 4-324,6 3 0,-3 1 0,5 0 361,-2 1-486,4-1 0,-4 0 0,5 1-324,-2-1 355,0 0 1,4-1 0,0-3-199,1-4 207,-1-9 0,5-4 0,1-6 16,2-3 13,-5-4 0,3-12 0,-7-7-126,-3-6 156,-3-5 1,-6-2 0,-1 1 10,-3-1 0,-3 2 337,-6 3 0,0 3-147,0 5 1,-2 7 981,-2 2-420,-4 10-555,-5 2 0,5 12-79,-1 2 1,4 10-235,-3 4 0,3 4 115,-4 5 0,6 1-218,-1 3 1,3 2-452,1-6 1,0 5 306,0-1 1,0-2-152,0-3 0,1-6-193,3-2 0,4-6 699,5 1 0,18-31 0,4-10 0</inkml:trace>
  <inkml:trace contextRef="#ctx0" brushRef="#br2">3083 11807 7837,'-4'-12'-114,"0"0"1,-1 4 87,1 1 1,3-1-1,-3-4 1,3 0-1,1 1 1,0-1 376,0 0 0,0 0 0,-2 1-108,-1-1 1,0 2-134,-5 2 0,0-1 5,-3 5 0,-2 1-84,-3 7 1,-2 4-5,-6 7-34,1 4 0,3 8 1,1 2-1,-1 1 0,2 1-45,2-1 0,8-1 82,5-6 0,1 2-22,2 2 1,7-7 0,4 0-1,8-3 82,3-1 0,5-4-38,1-4 1,3-1 21,-4 5 0,1-4 0,-6-2 0,-3 1 113,-3-1 0,-3 1 187,-1 1-283,-6 2 0,-2-3 11,-8 4 0,-2 1 48,-6 0-45,-5 0 0,-1 1 0,-6 1 127,1 2-725,-1-1 1,1-3-1,-1 0-1461,1-1 1226,0 1 1,0-1 727,4-4 0,38-38 0,15-14 0</inkml:trace>
  <inkml:trace contextRef="#ctx0" brushRef="#br2">3435 11701 7837,'0'-12'1796,"0"6"-1151,0 1 208,0 15 0,0 3-698,0 11 0,-1 0 54,-3 4 0,2 2-673,-2 5 0,2 0 273,-2 0 0,3 4-933,-3 0 0,2-1 207,2-7 372,0 3 0,0-10 0,0-1 545,0-6 0,0-20 0,0-4 0</inkml:trace>
  <inkml:trace contextRef="#ctx0" brushRef="#br2">3318 12041 8276,'0'-12'297,"0"6"0,1-3-464,3 5 1,8-4 214,7 4 0,5-4-78,3 4 0,7-3-260,5 3 0,4-4-166,-4 4 1,4 0-586,-4 4 1041,0-5 0,-4-2 0,0-4 0</inkml:trace>
  <inkml:trace contextRef="#ctx0" brushRef="#br2">3834 11842 7838,'-6'-7'182,"4"-2"35,-6 5 1038,5 0-983,-2 4 0,10 2 197,3 2 1,4 3-188,4 9 0,-3 2-218,2 6 1,-6-1-44,-1 1 0,-1 3-130,0 0 1,3 6-27,-7-2 0,1 2-184,-4-2 0,0-2 137,0-6 1,0-1-100,0-2 512,0-3 0,0-12-126,0-5 0,2-10-11,2-10 0,-3-7-3,3-5 0,-2-2-8,2-1 0,-1-1-68,5-3 0,-4 6-228,3-2 1,1 9-506,4 3 1,1 3 342,3 4 1,-2 9-229,6-1 1,-5 6 149,5 6 0,-2 3 453,1 5 0,14 25 0,-2 8 0</inkml:trace>
  <inkml:trace contextRef="#ctx0" brushRef="#br2">4408 11924 7838,'0'-12'0,"-4"0"375,0 1 1,0 3 564,4 0 0,-1 2 113,-3-2 45,3-3-900,-10 10 0,6-3 21,-3 8 1,-2 3-168,2 4 1,-1 8 111,1 4 0,-2 2-431,2 6 1,1-4-42,0 5 1,4-5-277,-1 4 1,3-5 231,1 2 0,5-9-27,3-3 0,2-4 95,2-5 0,5-1 20,2-6 1,4-7 295,0-5 0,1-10-56,-1-9 0,2-4 385,2-4 1,-2-3-262,2-5 1,-2 1 123,-2 3 1,-3 7 9,-1 5 0,0 11 120,0 5 1,-2 7-109,-5 8 0,-4 6-70,0 6 1,-6 6-175,2 10 1,-3-2 99,-1 5 0,-1 1-314,-3 8 1,-2-3-54,-6 6 1,0-5-214,0 1 1,1-4 366,-1-3 0,2-9-450,2-7 528,3-8 1,10-5-141,3-6 0,3-7 432,5-9 1,2-2-141,6-10 1,0-6 64,4-6 0,-3 2-172,2-2 0,-1 5 132,1-1 0,-2 2-19,2 2 1,-7 6-106,-4 6 112,-3 5-98,-7 11 0,-1 3-77,-5 8 1,-5 4 86,-3 8 0,-2 2-104,-2 5 0,0 2 62,1 2 0,-1-2-274,0 3 1,6-2 105,2 1 0,3-6-120,1 2 0,1-7 144,3 0 1,6-3 11,6-2 0,3-4 262,-3-3 1,4-3-91,-5-1 0,1 0 923,-4 0-16,-6 0-296,-1 0 1,-7-4-312,-6 0 1,-1 0-55,-11 4 0,1 2-569,-5 2 0,1-2 221,-1 6 1,5-4-1135,-1 4 1,6-4 177,-2 3 1016,8-4 0,29 2 0,12-5 0</inkml:trace>
  <inkml:trace contextRef="#ctx0" brushRef="#br2">6014 11701 7838,'-13'-12'12,"-2"1"1,6-1 179,-3 0 1,4-3 328,0-1 1,2-4-130,2 5 0,3-5 22,-3 5 0,2 3 992,2 4-721,0 5-408,0-2 1,4 7-1,0 1-61,-1 5 1,-1 8 0,1 5 0,1 3-46,-2 4 1,4 4-131,-2 0 1,1 2-112,-1 1 1,-3 0-433,3 0 0,-3-1-739,-1-3 0,0 3 116,0-3 508,0-2 0,0 0 0,0-7-987,0-3 1225,0-2 379,-5-10 0,-1-28 0,-6-12 0</inkml:trace>
  <inkml:trace contextRef="#ctx0" brushRef="#br2">5815 11947 7838,'-18'-4'1940,"2"1"-1437,8-7 0,3 4-323,5-6 1,7 4-11,4 1 1,4 3-99,8-4 1,2 1-400,6-1 0,4-2 265,1 2 0,-5 2-973,4-2 0,-2 5 218,2-1 817,0-2 0,16-1 0,3-4 0</inkml:trace>
  <inkml:trace contextRef="#ctx0" brushRef="#br2">6296 11713 7838,'-1'-11'1766,"-3"4"-1322,2 1 1,1 8-69,5 2 1,5 3 184,-1 9 1,1 2-479,-1 6 0,2-1 78,-2 1 0,-3 0-367,-1 4 1,1-2 170,-1 5 0,0-4-75,-4 5 1,0-10 12,0 1 1,0-7-230,0 0 251,0-3 505,0-7-426,0-22 1,0 0-3,0-20 0,4 4-459,0-3 0,5-1 225,-1 1 1,2 4-189,2 0 0,4 6 136,-1 2 0,6 6 23,-1 9 0,2 3-353,1 5 1,1 0-692,-1 0 1305,6 0 0,22 15 0,10 5 0</inkml:trace>
  <inkml:trace contextRef="#ctx0" brushRef="#br2">6847 11689 7838,'6'-11'747,"0"-1"1,-12 5-192,-1 4 0,-5 1 46,-4 2 1,-1 7-211,-2 4 1,-3 2-214,2 7 0,3 0 40,1 3 0,3 2-119,2 2 0,0-2-77,3 2 1,3-2-155,5-2 0,3-3 2,5 0 0,1-6-285,10 1 1,1-7-51,3-4 1,2-8 162,2-4 0,-2-3 50,3-5 0,-4-3 86,0-9 1,-5-3 219,1-8 1,-6 4 1,2 0 0,-4 1 154,-5 6 0,-1 2 262,-6 7-20,0 2 0,-2 10-285,-2 3 1,-2 12-45,-6 4 1,2 7-215,2 1 0,-1 2 103,5 2 1,-4 0 108,4 4 1,0-4-416,4 4 0,2-5-633,1-3 1,4 1 53,5-6 1,3 0-158,1-8 0,9-1 1029,-2-6 0,8-2 0,1-2 0,-3-16 0,2-8 0,2-4 0,1 0 0</inkml:trace>
  <inkml:trace contextRef="#ctx0" brushRef="#br2">7246 11807 9805,'-4'7'811,"0"1"1,-4-4-538,4 4 1,-1-4 163,1 4 90,3-6-369,-5 4 1,8-6-119,2 0 1,2-3 69,6-5 1,5 0-214,2-7 1,7-4-200,2 0 1,0 1 185,0-2 1,-4 6-115,4-2 0,-7 8 77,-2 4 1,-4 3-249,0 1 1,-2 5 42,-1 3 0,-2 3-75,-2 0 1,3 1 132,-4 0 0,4-6 62,1-2 1,1 1 153,2-1 1,0-1-120,4-7 1,-5-3 353,2-4 1,-3-6-124,-1-3 1,0-2 328,-1-1 0,-3-1-105,0 1 1,-6-1 33,2 1 0,-2 5-83,-2 2 1,-2 4 235,-2 4-420,-2 3 0,-6 8 86,1 5 0,0 1-221,3 10 1,-1 1 45,5 3 0,0 1-129,4-1 1,0 1-5,0-1 0,0-1 129,0-2 1,6-2 168,1-2 1,5-3 224,4 2 0,-3-7-27,2-4 1,-2 1-101,-1-1 1,-4 0 316,0-4 1,-6-1-148,2-3 0,-2 1-327,-2-5 1,-6 6-321,-1-2 0,-8 3-548,0 1 1,-5 0 97,4 0 0,-3 1 733,3 3 0,-15 8 0,0 6 0</inkml:trace>
  <inkml:trace contextRef="#ctx0" brushRef="#br2">8535 11748 7838,'-23'-12'0</inkml:trace>
  <inkml:trace contextRef="#ctx0" brushRef="#br2">8488 11478 7838,'-5'-27'0,"-3"0"0,-2-1 95,-2 5 0,0 1 235,1 2 1,-2 3 105,-3 5 0,3 6 0,-3 2 1,3 3 293,2 1 1,-1 6-364,0 6 1,4 10-81,1 9 1,3 5-50,-4 3 1,5 2-83,-1 6 1,3 5 0,1 3 0,0 1-38,0-1 1,4 2-214,0-2 0,4-2-327,-4 2 1,3-6 0,-1 1 0,-1-7-343,0-8 0,-1-1-867,-4-7 1047,0-4 0,-1-12 1,-3-8-100,-4-6 1,-1-5 681,1-7 0,-2-7 0,2-6 0,-13-20 0,-4-1 0</inkml:trace>
  <inkml:trace contextRef="#ctx0" brushRef="#br2">8184 11924 7838,'-11'-12'410,"3"0"-156,3 1 1,15-5-50,6 0 0,6 0 45,6 0 0,6 3-124,5-3 0,5-1-130,-1 2 0,-4 4 38,-4 7 0,-1 3-40,-7 1 1,1 9 13,-5 3 1,-6 2-155,-5-2 0,-2 4-28,-6-1 0,4 1 40,-4-4 158,0-1 0,-4-3-84,0 0 195,0-5 1,4-3 9,0-8 1,0-3 126,-4 0 0,0-6-85,0-3 1,0-2 78,0-2 1,-6 1-11,-2 0 1,2 3-45,-2 0 1,0 10-272,-3-2 0,-1 8 66,0 1 1,0 1 105,1 2 0,-1 7-598,0 4 1,2 2-1854,2 7 2338,3 0 0,20 34 0,5 9 0</inkml:trace>
  <inkml:trace contextRef="#ctx0" brushRef="#br2">8887 11666 7838,'0'-12'0,"0"4"1867,0 1-811,0 4-475,5-2 1,2 6-180,4 3 1,1 4-135,0 7 0,0 4-174,-1 4 1,0 2-192,-3 2 1,-2-1-406,-2 6 1,-3-5 319,3 4 1,-2-6-2,-2-2 0,0 0 64,0-8 1,0-3-18,0-4 190,0-6 272,0-7 1,0-9-201,0-14 1,0-2-76,0-5 0,3 0-91,1 0 1,4 0-284,-4 0 0,4 5-75,-4 2 1,5 9 138,-1 3 1,-2 4-734,2 5 1,0 1-61,4 6 1052,-1 6 0,17 26 0,3 12 0</inkml:trace>
  <inkml:trace contextRef="#ctx0" brushRef="#br2">9297 11795 7838,'0'12'235,"0"-1"0,0 1 388,0 0 1,2 0 313,2-1 73,-3 1-55,4 0-275,0-1-290,-3-4-171,8-2 1,-5-10-117,3-3 1,3-4-4,-4-3 0,5-7-83,4-6 0,-2-4-4,6 0 0,-2 4-223,1 0 0,-2 4-4,-5 0 0,1 6 108,3 2 1,-7 9-32,3 3 1,-7 2 55,3 2 1,-6 11-86,2 4 1,-3 6-9,-1 3 1,0-1 47,0 1 0,0-5 21,0 1 1,4-6-8,0 2 1,1-3 37,-1-2 0,3-4 4,5-3 1,-1-3 158,1-1 1,1-5-96,3-3 0,2-8 153,5-3 1,1-3 65,-1-2 0,-3 1 44,-1-1 0,-3 5 0,3-1 1,-5 6 535,-3-2-473,1 9-147,-6 1 0,1 12-331,-3 1 1,1 5 115,-1 4 1,1-2-642,-1 6 0,-3-2 307,3 1 1,3-2 110,1-5 1,-1 0-418,5-1 0,-1-3-352,8 0 0,-2-5 510,7 1 0,-4-8 176,8-4 1,0-4 227,0-3 0,-1-4-45,-3-4 1,-2-5 223,-3 1 0,-2-4 104,-5 3 1,-6 1 315,-2 4 0,-2 4 14,-2 4 0,-3 3 436,-5 4 0,0 3-266,-7 5 0,0 1-200,0 3 0,2 3-359,-3 5 1,-1 3 57,2 1 0,-1 5-188,4-2 0,1 2-68,-1-1 0,4 2-98,0-3 1,4-1 33,-4 2 1,6-6-97,-2 2 1,3-3-106,1-1 1,5-6 108,3-2 0,2-3 128,2-1 1,3 0 6,1 0 1,5-9 197,-2-2 1,0-5 7,0 0 0,-4 3 133,0-2 0,2 2-129,-1 1 1,-5 5 86,-3 4 0,-4 1-71,4 2-37,-5 0 1,6 5-297,-5 3 163,0 3 1,-1 0-259,1 1 0,2-1 115,-2-4 1,2-1 5,6-6 0,1-2 127,2-2 0,0-7-9,4-9 0,0-3 376,0-5 0,3-3-145,-2-8 1,-2-4 234,2-8 1,-5-2-387,5-6 1,-7 4 468,-2 1 0,0 9 403,-7 2 183,0 11-33,-4 8-487,0 13 0,-6 15-521,-1 7 0,0 13 59,-1-1 1,1 10-199,-5 2 1,-4 3 170,1 9 1,-1-3-680,4 7 1,4-3 30,1-1 1,4 0-109,-1 0 1,3-4 332,1 0 1,6-11 34,6-1 0,5-10 163,6-5 0,2-8-43,2-4 1,2-4 171,2-4 1,3-4-92,-2-8 0,1-7 289,3-8 1,-6-5-78,-3-3 0,-2 1 12,-2-4 1,-3 4 53,-1-1 1,-8 9 575,0 6 805,-7 6-958,1 11 0,-10 2-197,-3 5 0,2 5-16,-2 3 0,0 8-426,-3 3 0,-1 4 1,0 0 0,0 1 14,1-1 0,3 2-157,0 2 1,5-2-345,-1 2 0,3-6 138,1-1 1,0-5-183,0 5 0,5-7 116,3-2 0,8 0 100,3-7 0,4 0 258,0-4 0,4-7-33,1-5 1,3-4 107,-4-8 1,6-5-12,-2-2 0,-3 3 225,-5 0 1,-1 3 361,-6 2 0,-2 5-32,-6 2-113,-3 8 1,-6 4-132,-3 8 0,1 8-165,-5 8 1,1 2-16,-5 1 0,2 1-125,2-1 1,-1 0 18,5 1 0,0-2-242,4-2 0,0 0 100,0-4 0,6-4-7,6-4 1,1-6 225,7 2 0,-1-3-61,5-1 1,-1-6 134,0-6 1,0-5 147,-4-6 1,2-2 180,-5-2 0,-1-3-135,-3-5 0,-5 5-107,-4 2 1,-1 4-12,-2 0 1,-5 6 37,-3 2 0,-4 8-248,-4 4 1,-2 4-20,-5 4-724,-1 3 0,1 9 1,-1 0 769,1 3 0,-1 32 0,13-20 0,-1 0 0</inkml:trace>
  <inkml:trace contextRef="#ctx0" brushRef="#br2">11431 11666 7838,'12'0'620,"-4"0"173,0 0 0,1 0-180,6 0 0,-2 0 62,3 0 0,-3 0-181,-1 0 0,1 0-141,3 0 1,-2 0-256,5 0 0,-3 0 150,4 0-175,-6 0 1,8 0 0,-4 0-20,1 0 1,-4 1-113,-7 3 0,1 3-94,-5 4 1,0 1-198,-4 0 1,-1 3-537,-3 1 0,-3 5 409,-5-2 1,1-2-308,-1-1 1,4-4 245,0-4 0,4 1 537,-3-5 0,14-27 0,1-9 0</inkml:trace>
  <inkml:trace contextRef="#ctx0" brushRef="#br2">11220 11150 7838,'-34'-17'0,"3"8"71,-8-3 1,8 8-150,3 0 0,8 3-50,0 1 1,6 0-202,-2 0 329,3 5 0,-9 12 0,-3 8 0</inkml:trace>
  <inkml:trace contextRef="#ctx0" brushRef="#br2">10552 11338 7878,'-7'-12'1011,"4"1"126,6 4 1,5 1-794,8 6 1,9-3-203,10-1 0,3-2-962,9 3 0,3 0-1804,13-5 2624,-3 0 0,-9-2 0,3-2 0,2 0 0,-1-1 0</inkml:trace>
  <inkml:trace contextRef="#ctx0" brushRef="#br1">13029 11593 7932,'-14'0'0,"-4"0"0,4 0 525,-4 0 1,3 0 0,2 0-146,0 0 1,11 0 0,8 0 0,9 0-97,7 0 1,10-4-70,8 0 0,7-7-65,10 3-153,3 2 1,7-6 0,3 3 41,-33 4 0,1-2-59,1 1 0,-1-1 1,0 1-1,-1 1 1,35-4-1,-3 3 1,-6 2-65,-3-1 0,-15 1-58,-10 4 0,-11 0-320,-7 0 1,-10 0 109,-7 0 0,-5 0 204,-9 0 0,0-6-4,-4-3 0,2-4 0,-4-3 0,-1-3 330,1-2 0,2 4-187,-4-5 0,10 6 245,-1-2 256,9 4 0,-2 0-11,6 1 1,7 7-227,6 6 1,1 6 36,3 7 1,2 6-156,-1 3 1,-1 3-11,-3 2 0,-3 5-52,-2 3 0,-3-1-149,-6 1 1,-2-5-666,-2 6 1,-8-3 391,-5 2 1,-8 1-806,-2-10 0,1 3 1152,-5-7 0,-2-9 0,-1-1 0</inkml:trace>
  <inkml:trace contextRef="#ctx0" brushRef="#br1">15519 11145 7932,'0'-17'11,"0"-2"1,0 0 0,0 0 467,0 3 0,0 5 254,0 3 1,0 11-133,0 1-449,0 12 1,-6 5 0,-1 5 129,0 0-159,-5 6 0,6 1 0,-4 3-7,1-1 0,2 2 1,-3 4-1,2 0-247,2-3 0,-2-6-121,3 3 0,-3-7 130,3-1 0,1-7 441,4-7-156,0-5-190,0-8 0,0-11 0,0-11 5,0-8 1,6-10 0,2-7-1,4-8-95,1-8 0,0 0-188,1-8 0,0-2 27,-5 36 1,0 0 0,-1-2 0,0 0 203,3-1 1,0 1 0,9-27-60,2 9 0,3 15-38,-3 11 1,-1 13 406,1 5 0,0 10-88,4 3 0,-4 6 26,0 7 0,-6 5-165,1-1 1,-3 5-19,-6-4 0,-2 5 172,-6-1 1,-11 5-328,-7 3 0,-7 4-345,-6 5 0,-4 1 170,-9 0 1,3-1-244,-3 1 0,5-1 132,4 1 0,4-5 57,9 0 0,5-10 393,8 1 0,3-2 0,6 2 0,0 0 0</inkml:trace>
  <inkml:trace contextRef="#ctx0" brushRef="#br1">15756 11396 7932,'14'6'-192,"3"-1"-48,1 4 0,1 3 510,-2-3 0,-2-3 544,3-2 1,1-4-313,-2-4 0,2-4-148,-1-5 0,-4-2-150,4-2 0,-3-4 25,-2-5 0,0 0-29,0-1 0,-4 1-23,0 0 0,-6 1-106,1 3 1,-3 3 139,-1 6-440,0 5-548,0 2 596,0 24 1,-4-2-34,0 15 1,-1-3 67,5-2 0,0 5-139,0-1 1,0 1 67,0-4 1,6-7 71,3-2 1,3-4 104,1-1 0,1-5 168,4-4 0,2-4 52,7-4 1,-1-8-138,1-6 0,-1-9 44,0 0 0,1-6-52,-1 2 0,-1-4 110,-3 4 1,-3 0 9,-6 5 0,-4 5 55,0 4 1,-7 7-127,3 1 0,-5 6 9,-5-1 0,4 9-213,-3 9 0,-2 0 129,1 8 1,0-1-67,0 1 0,4 3 89,-4-4 1,5 0-332,5 1 0,-2-6-103,5 2 1,1-4-226,4-1 1,0-4 291,1 0 0,-1-6-143,0 1 478,6-8 0,2-33 0,5-12 0</inkml:trace>
  <inkml:trace contextRef="#ctx0" brushRef="#br1">16402 11053 7932,'-19'-17'0,"-3"-1"0,-1 1 0,1 3 0,4 1 178,9 0-210,3 6-13,6 1 1,2 7-256,2 4 0,5 2-306,9 6 0,-2 0 606,6 1 0,23 40 0,-17-22 0,0 0 0</inkml:trace>
  <inkml:trace contextRef="#ctx0" brushRef="#br1">16573 11369 7932,'0'8'2299,"0"-1"-755,0-3-1077,0-2 0,0 2-79,0-8 1,6-3-123,3-7 0,3 0-241,1-4 1,6-2 13,3-7 0,-2 2-115,2 4 1,0-4 59,5 3 0,-1 4-228,0 5 1,-5 1-71,-4 8 0,-2 1 118,-2 7 1,-1 4-376,-3 5 0,-2 6 226,-3 3 1,-1-2-302,6 2 1,-5-6 82,5 2 0,0-3-42,4-2 0,6-6 10,3-3 595,3-2 0,9-14 0,5-5 0,4-2 0,-1 1 0</inkml:trace>
  <inkml:trace contextRef="#ctx0" brushRef="#br1">17443 11040 7932,'-6'-7'164,"-1"-5"1,-7 6 758,1-3 0,0 4-356,0 5 0,0 5-176,0 4 1,-5 4-121,0 5 0,-1-2-98,2 6 0,2 0-75,-2 4 1,3 5-196,6 0 0,2-3 161,6-2 1,0-9-101,0 5 1,10-3-474,3-5 1,11 0 239,2-9 1,2-1-339,7-4 0,-4-6 229,4-3 0,0-4 40,4-4 1,-3-5 226,-1-9 1,-6-3 131,2-5 1,-3 4-49,-2 0 1,-6 1 154,-2-1 1,-5 7 579,-4 6 1,-3 10 30,-6-1-30,0 9 0,-6-2-238,-3 6 0,-1 7-433,1 6 0,-3 2 63,4 7 0,-3 0-55,3 4 0,-3 1-56,7-1 0,0 0-370,4 1 1,0-1-306,0 0 0,1-4 297,3 0 1,4-10-410,5 1 0,6-4 300,3 0 1,4-3-894,5-6 1390,-3-6 0,27-43 0,-27 17 0,0 0 0</inkml:trace>
  <inkml:trace contextRef="#ctx0" brushRef="#br1">17812 10842 7932,'-27'-17'144,"1"-1"0,1-4 180,3 5 0,3-1 61,6 5 1,4 1 1064,0 4-1877,6-4 330,-2 10 0,10-2-1000,4 8 0,3 1 120,1 8 977,0-3 0,30 50 0,-18-28 0,-1 1 0</inkml:trace>
  <inkml:trace contextRef="#ctx0" brushRef="#br1">17957 11106 7932,'0'13'219,"0"6"32,0 3 1,0-1 331,0 1 1,0 4-101,0 5 1,0 4 86,0-5 1,0 6-408,0-6 1,-2 5 65,-2-4 0,2 4-253,-2-4 0,-2-5 101,2-4 1,-1-5-35,5 0-186,-6-8-115,5-3 1,-5-12 125,6-3 0,0-8 2,0-5 0,4-5-72,1-4 0,1-8 108,-2-9 0,-1-4 33,6 0 0,-2-1-82,2 0 1,3 1 138,-4-1 1,4 6 92,1 3 0,2 3 206,2 2 1,4 9-203,5 4 0,1 10-15,-1 3 1,0 7-117,1 10 0,-1 4 107,0 5 1,-1 4-118,-3 1 0,-4 5 85,-9-1 1,-4 3-26,-5 2 1,-3-1-261,-5 0 0,-3 1-157,-10-1 0,-3 2-159,-7 2 1,4-6-386,-4 2 1,4-7 263,5 3 0,3-10 685,6 1 0,46-30 0,21-14 0,1 1 0,1 0 0</inkml:trace>
  <inkml:trace contextRef="#ctx0" brushRef="#br1">18681 10961 7932,'5'-10'0,"-1"-3"0,0 7 644,-4-7 1,-1 8-180,-4 1 1,-3 2 161,-10 2 0,-2 0-203,-7 0 0,-3 5-30,-1-1 0,-4 11-255,4-2 0,0 4-135,5 1 0,5-2-200,4 6 1,2-1 234,2 1 1,6 1-252,2-5 1,11-1 59,7-4 0,6 0-510,8 1 0,0-7 140,4-3 0,3-4 2,5-4 0,-3-5 254,-1-8 1,-2-4 151,2-5 0,-2-1 317,-7 1 0,-6 0-161,-2-1 1,-5 2 664,-4 4-502,-3 1 1,-12 13 455,-3 3 1,-7 8-220,-1 5 0,-5 9-123,4 3 0,-4 4-115,5 2 1,0 1-266,9 2 1,2-6-172,6 2 1,0-3 154,0 4 0,7-7-71,6-2 1,6-9 44,8-5 0,5-3-183,3-1 0,3-11 96,2-7 0,-1-7 92,1-5 1,-5-10-142,0-8 0,-6-5 319,2-4 0,-3 0 46,-2-9 0,-4 3-94,0-7 0,-6 10 213,2 7 0,-10 12-67,-3 10 0,-5 14 690,-5 4 1,-2 8-331,-6 1 0,0 8-226,0 5 0,-1 10-207,1 7 1,0 2-187,0 7 0,0 5 16,0 4 0,-1 7 85,1 2 0,6-5-736,2 5 1,4-5 264,1 0 0,1 4-295,4-4 1,8-9 167,9-3 1,4-9-991,5-5 1568,-3-9 0,11-27 0,7-13 0,0-2 0,0 0 0</inkml:trace>
  <inkml:trace contextRef="#ctx0" brushRef="#br1">20302 10698 7932,'11'-22'-10,"0"0"0,-4 0-32,-1 1 0,2-2 323,-3 5 0,-1 1 0,-4 3 0,0 1 562,0 0 0,0 0-71,0 0 122,0 5-535,-6-3 1,-1 11-271,-6 0 1,-2 6-21,-2 7 0,1 1-181,-6 4 139,6-3 0,-8 9 0,7-2 0,0 3 0,3 0-402,1-3 1,1 3 169,3-3 1,3-3-365,6-1 386,0-4 0,6-1 0,4 1-20,6-1 185,5-6 1,11 3-1,3-5 1,2-2 0,0 0 23,-2 1 0,-10-3 24,1 4 1,-10-2 133,-3 1 0,-6-1-94,-7 6 1,-2 0-105,-7 4 0,-3 0 63,-14 0 1,2 2-517,-6 2 1,-3-2 115,3 3 1,-1-8-23,5-1 1,4-2-565,0 2-190,11-3 1147,0-18 0,32-18 0,16-8 0,0-8 0,-1 0 0</inkml:trace>
  <inkml:trace contextRef="#ctx0" brushRef="#br1">20723 10434 7932,'13'-13'0,"-4"0"0,0 0 2288,-6-1-955,3 7-793,-6 1 1,0 12-154,0 3 0,0 8-64,0 5 1,-5 3-148,1 2 1,-1 5-119,5 3 1,0 3-90,0 1 0,-4 1-357,0 0 0,-1-1-850,5 1 1,0-5 543,0 0 0,2-7-1387,2-2 2081,-2-6 0,15-36 0,-2-7 0</inkml:trace>
  <inkml:trace contextRef="#ctx0" brushRef="#br1">20605 10763 7939,'-14'-14'289,"1"-4"0,6 4-116,3-4 0,2 3-173,2 2 0,6 0 100,3 0 0,8 4 180,5 0 1,9 6-577,4-1 0,5 2 112,4 2 1,-4 0-1117,4 0 1300,-3 0 0,22 12 0,6 3 0</inkml:trace>
  <inkml:trace contextRef="#ctx0" brushRef="#br1">21184 10553 7939,'0'-14'0,"0"1"0,-4 4 875,-1 1 1293,1 5-1632,10-3 1,1 13-16,6 6 1,1 6-432,-1 8 1,0-1 20,0 0 1,-1 5-522,-3 0 347,-4 0 1,-5-1-1,0 1-448,0-2 326,0-1 1,0-3-1,-1-3-984,-3-4 935,2-4 0,-5-6 369,2-4-128,4-8 1,-5-11 0,8-11 313,2-8-367,3 2 1,8-11 0,1 4-46,2-2 0,4 0-155,-5 1 1,7 7 291,-3 2 1,0 9-75,1 4 0,0 10-625,4 3 1,-5 5-508,-4 5 1,-2 8 1159,-2 9 0,0-2 0,0 2 0,-4 0 0,0 4 0,0-5 0,4-3 0,0-4 0,0-1-81,1 1 0,-1-7 85,0-3 1,0-8 408,0-5 1,0-3 321,1-1 0,-1-1 62,0-4 1,0 2-276,0-6 0,-1 6-120,-3-2 0,-3 4-172,-6 0 0,0 1 224,0 0 0,-2 6-159,-2 2 1,-9 5-273,-9 5 0,-3 6 96,-2 7 1,1 7-166,0 1 0,1 1-307,3 3 1,1 0 209,4 0 0,4-2-103,-1 3 1,7-8 52,7-1 1,3-6-51,6 2 0,5-9 60,13-5 0,5-2 81,3-2 0,3-8 62,2-5 1,1-2 21,3-6 0,-3-6 118,3-4 0,-2-5-200,2 1 0,-3-2 195,3 2 0,-9 3-66,-4 5 0,-4 8 243,0 6 0,-11 6-83,-3 7 0,-9 1-71,1 4 0,-4 4-136,-1 8 0,-4-1-218,0 6 0,-11-4-97,2 4 1,-5-2 255,1 2 0,2 2-183,-3-7 0,4 5 12,1-4 1,1-5-338,3-4 443,3-1 315,6 0 0,11-4-129,2-8 1,10-4 117,3-5 0,2-6-36,7-3 1,-4-3-89,4-1 1,-5 0 46,0-1 1,-3-3-32,-5-1 1,1 0 22,-5 5 1,-2 1-71,-8 3 0,3 7-5,-7 6-69,0 7-73,-4-4 1,0 7-3,0 4 0,0 2 72,0 6 1,0 0-119,0 0 0,0 5 47,0 0 0,0 1 174,0-2 1,0-2-69,0 2 0,0-2 134,0-2 1,0 0 12,0 0 0,2 1 218,2-1 0,-2 0-89,2 0 0,-2-4 220,-2 0 228,6-6-391,-5 8 0,-1-9-365,-9 2 0,-3-2-277,-1-2 0,-4 0-459,-1 0 0,-4 0 127,5 0 1,-1 0 675,5 0 0,6-6 0,1-1 0</inkml:trace>
  <inkml:trace contextRef="#ctx0" brushRef="#br1">22884 10566 7939,'8'-13'196,"1"-1"1,-4 1 326,3 0 0,0 0 556,1 0 1,2 0-608,-2-1 1,3 1-81,1 0 1,-4-5-296,0 1 1,-5-1 246,5 5-283,-6 0 0,2 4-118,-5 0 0,-1 6 0,-3-1-277,-5 3 0,-7 6 46,-2 4 0,-1 9 2,2 4 151,2-3 1,-9 4 0,7-4-93,1 2 144,7-5 1,-3 7-1,5-5-286,0-2 300,1-1 1,6-2 0,0 0-464,0 0 334,6-6 1,1 4-1,6-7-445,0-1 368,6-2 1,-4-1 0,3 0-560,-4 0 1,4 0 833,-1 0 0,30-17 0,3-5 0</inkml:trace>
  <inkml:trace contextRef="#ctx0" brushRef="#br1">22857 10645 7590,'-7'6'1517,"3"-5"-1386,8 4 0,5-4 1,8-1-1,7 0-65,5 0 1,5 0 5,5 0-31,1-6 1,5-3 0,3-7 0,4-3 0,0-1 141,1-4 0,4-2-189,0-5 1,-1-2-162,-8-7 0,-4 5 189,-9 0 20,-3 5 0,-12 0 0,-7 8 0,-9 6 0,-7 4-163,-6 3 0,-8 6 89,-5-1 1,-7 4-160,-2 4 0,-4 4 0,4 5 0,2 1-66,1 4 1,7 2 50,4 7 1,4-5 53,4 0 78,-3 0 1,11 4-1,-2-1 101,6-3 0,5 1 0,9-5 1,2-2 189,1-1 0,2-2 216,4 0 0,-1-4-166,-3 0 1,-3-7 441,-6 3 83,1 2-242,-7-5 1,-3 3-214,-8-5 0,-11 0-110,-11 0 0,-2 2-533,-7 2 1,1-2 237,-1 2 0,-1 2-910,5-2 1,5 2 497,4-1 0,5-4 480,0 4 0,14 8 0,4 1 0</inkml:trace>
  <inkml:trace contextRef="#ctx0" brushRef="#br1">5520 12911 7894,'0'-13'-474,"0"-1"1,1 1 295,4 0 442,-4 6 0,5-5 0,-4 3 0,1-2 302,1-3 0,2 6-297,-2-1-80,-2 6 0,5-9 0,-4 3 193,1-2-265,7-2 0,-8-5 0,4-1 0,0-2 0,-1-3 29,0-6 1,-2 2-159,-4-2 1,0 2 115,0 2 1,0 4-1,-1 3 1,-4 4 141,-3 8 1,-4 5-139,-1 7 0,-2 9-26,-2 13 1,2 6-1,-4 13 1,1 6 133,1 8 1,-2 11-143,9-34 1,2 0 0,3 2 0,0 0-281,-2 0 0,1 1 0,3-1 0,1 1 150,0-1 0,0 1-19,1-1 0,0 1 1,1-1-1,0 0 0,2 34-374,2-7 234,4-12 1,-1-10 0,-1-9-132,0-4 56,-5-9 1,5-3-735,-6-6 591,-6-6 0,-1-1-1011,-6-6 1444,-1-6 0,-22-42 0,15 16 0,-1-1 0</inkml:trace>
  <inkml:trace contextRef="#ctx0" brushRef="#br1">5204 13346 7894,'-7'-19'0,"1"4"-258,6-3 149,0 4 0,11 0 148,7 1 0,7 0-79,6 0 0,4 4 328,9 0-312,2 1 1,9-10 0,2 0 99,4 2 0,2-4-343,-1-2 0,-1-3 228,-8-1 0,1-5 21,-10 0 0,-8 0 39,-9 5-33,-7 6 0,-14 2 189,-6 9 0,-7 3 299,-11 6 0,-7 6 178,-5 3 1,-7 4-258,2 5 0,1 2 88,-1 7 0,4 0-92,-4 4 0,6-3-204,-2 3-109,3-3 1,8-2 0,2 0 267,4 1 1,5-1-298,0 0 1,8-1-264,1-3 0,11-4-206,11-9 0,3-4 99,2-5 105,5 0 1,-3-5-1,6-6-150,2-5 0,-4-9 127,3-5 0,-7-7 54,2 2 1,-4-3 54,0-2 0,-7 5-90,-2 0 422,-4 12 1,-6-2 211,-4 11 1,-4 7-227,-4 3 0,1 10 51,-6 7 0,0 4-93,-4 5 1,4 5-72,1-1-31,5-5 1,-3 9 0,6-8-119,0 3 1,0-3 7,0 0 0,1-6-204,4 2 0,6-10 13,7-3 0,5-4 58,-1-1 1,0-1 127,5-4 1,-4-8-26,8-9 1,-3-3 92,-2-1 0,0-5 17,1 1 1,-7-6 192,-2 6 0,-4-1-84,-1 5 908,1 5-8,-7 2-769,-1 12 1,-12 7 0,-3 10-10,-3 6 1,4 0-21,-1 6 0,2 2-125,-2 6-109,-3-8 1,11 9-1,-4-9-263,4 3 0,1-3-49,0 0 0,4-6-374,1 2 0,6-10-384,2-3 1,2-4 26,7-1 632,-6 0 1,9-3 417,-3-6 0,-1-17 0,0-9 0,4-7 0,-1-1 0</inkml:trace>
  <inkml:trace contextRef="#ctx0" brushRef="#br1">6534 12581 7915,'-7'-13'0,"-6"0"1,1 0-213,-1 0-543,0 0 484,11-1 334,-3 1-149,10 6 1,4 1-1,7 6 86,2 0 0,5 0 0,-7 0 0,6 0 0,2 0 0,-5 0 0,4 2 0,-5 0 0,-2 3-45,-1 5 0,-7-7 0,1 7 166,1 5 543,-4-2 0,0 12 1,-6-2 1183,0 7-1437,0-3 1,-4 13 0,-2-2 441,-2 4-700,0 2 0,-1 0 0,2 2 8,1 1 0,-3-5-74,5 2 1,-1-9-145,5-4 80,0-3 0,6-8 0,4-4-187,6-6 1,0-4-252,6-6 1,0-6 183,5-2 0,-1-10-25,0-4 1,1-4 102,-1-5 0,0 0-125,1-8 0,-5 7-206,0-8 511,-6 9 1,1 1 0,-6 8 144,-3 4 700,-5 3-549,3 8 0,-7 3-108,-4 8 1,2 5 126,-5 8-242,-1 4 1,-3 10 0,2 1-97,1 2-79,6-5 1,-4 4-1,4-3-195,-1 0 1,1 1 93,7-4 0,-1-7-279,6-2 318,5-4 0,2-6 0,6-4-12,2-3 0,1-6-72,1-4 1,2-7 51,3-2 1,-4-10 183,4 2 0,-4-9-75,-5 0 150,2 3 1,-9-5 0,3 5-139,-4-2 534,-1 5 1,-5 2 503,-4 10-737,-2 2 0,-4 9 395,-2 6-380,2 12 1,-9 4-1,2 8-97,-3 3 0,3 0-173,1 4 0,5-4-180,-2 0 0,4-1-75,1 0 0,0-4-742,0 0 683,0-6 0,6 2 1,4-8-520,6-1 365,-1-6 0,9 3 1,-2-6-342,3 0 0,2-2-240,-1-2 1051,0-3 0,18-36 0,5-7 0</inkml:trace>
  <inkml:trace contextRef="#ctx0" brushRef="#br1">7615 12898 7934,'0'-19'0,"-5"4"415,1-3 1,0-1 588,4 2 90,0-1-785,5 5 0,3 6-63,5 2 0,2 5-142,2 5 1,-2 2 124,2 6 0,-2 6 0,-2 3 0,-4 3 0,0 1 1,-5 1-723,5-1 1,-6 0 199,1 1 0,-2-5 76,-2 0 1,0-5-22,0 5 0,-2-7-259,-2-2 631,2 0 0,-5-11-51,3 2 1,2-5 147,-2-8 0,2-1-42,2-12 0,0-5-155,0-3 0,6-6-212,3 6 0,3-1-344,1 5 1,4-1 158,1 1 0,4 5-139,-5 4 0,7 4 502,-2 4 0,14 21 0,5 10 0</inkml:trace>
  <inkml:trace contextRef="#ctx0" brushRef="#br1">8168 12871 7934,'0'-13'21,"0"0"0,0 4-126,0 0 0,0 1 1130,0-6 0,2 1-391,2 0 0,-3 0-245,4 0 0,1 0-204,-2-1 1,0 1-94,-4 0 0,5 4-27,-1 0 1,1 8-69,-5 1 0,-6 7 8,-3 11 0,-3 2 62,-1 7 0,4 1-13,0 2 0,1 0 1,-5 5 0,5-6-61,4 2 0,2-4-130,2 0 1,2-2-385,2-3 0,5-3 269,9-6 0,4-6-887,8-2 1,5-4 1137,9-1 0,8-22 0,8-9 0,6-2 0,1 0 0</inkml:trace>
  <inkml:trace contextRef="#ctx0" brushRef="#br1">11290 12542 8500,'0'-9'1150,"0"0"0,11 5-1049,2-5 0,10 6 157,4-1-182,5-3 1,7 5-1,1-2 1,-1 2-1,1 2 124,-1 0 0,-6-4-94,-7-1 0,-6 1-478,-6 4 300,-7-6 0,-4 3 23,-12-6 52,0 7 1,-21-9 0,-1 7 31,-6 1-17,-2 2 1,-7 2 0,-2 5 0,-3 6 0,-2 5 69,0 4 1,2 1-52,3 4 0,4 2-3,9 2 0,3 0-51,5 5 0,13-1-267,5 1 200,6-3 0,9-10 0,4-2-358,6-1 390,5-1 0,6-11 0,3-2-61,0-4 1,6-2 150,-6-4 1,1-2-13,-5-6 0,-5-2 219,-4-2 0,-2 0-104,-2-5 1,-5 2 106,-4-2 0,-8-1-152,-5 5 1,-7-4-63,-2 5 0,-5 3-164,1 6 1,-3 5 126,-2-2 0,1 5-650,0 5 1,1 2-24,3 6 0,4 2-242,10 2 0,2-1 918,6 6 0,23 12 0,6 7 0</inkml:trace>
  <inkml:trace contextRef="#ctx0" brushRef="#br1">11567 12700 7934,'0'-13'1747,"0"6"0,1 1-1290,4 6 1,-4 11-119,4 7 0,-4 10-166,-1 2 0,5 9-40,-1 0 0,0 2-144,-4 7 0,0-4-11,0 5 0,0-7-232,0 2 1,2-3 32,2-2 1,-2-9 38,2-4 0,-2-8-444,-2-1 354,0-8 1,0-5 104,0-8 184,0-3 0,-2-12 0,-1-3-38,-1-3-15,-1-7 0,1-2 0,0-6-57,1 1 83,1-1 0,7-4 0,0-1-4,3-2 1,1 5 125,4-2 1,4 3-97,1 1 0,5 7 204,-1 2 0,-1 9 17,1 4 0,-6 10-113,1 3 1,2 5-11,-1 5 1,-1 2-6,-3 6 0,-3 2-108,-2 2 1,-3-2 83,-6 3 0,0 1-211,0-2 0,-3 5 85,-6-4 0,-1 1-233,-12-2 1,0-1-65,-4 6 0,-1-6-184,1 2 1,4-3 65,0-2 1,6-2-234,-1-2 0,2 2-319,2-7 1008,5 0 0,32-21 0,12-5 0</inkml:trace>
  <inkml:trace contextRef="#ctx0" brushRef="#br1">12081 12726 7934,'0'-7'1903,"0"1"0,0 8-1333,0 2 0,0 5-266,0 8 1,0 4-114,0 5 1,0 2-386,0 3 1,0-3 211,0 2 0,0 3-1035,0-3 0,0-3 567,0-5 0,0-6 450,0 1 0,35-37 0,9-11 0</inkml:trace>
  <inkml:trace contextRef="#ctx0" brushRef="#br1">12871 12871 7934,'-4'-9'66,"-1"1"222,3-3 170,0 6 1,4 0 0,2 11 1714,5 7-1982,-3 0 0,5 12 0,-3-3 0,0 3 1,0 1 42,-2 1 0,-2-1-179,-4 1 0,0-6-143,0 1 1,-2 0-465,-2 5 1,-3-7-153,-6-2 0,-2-4 0,-1 0 1,-2-3 703,2-2 0,-22-38 0,-4-15 0</inkml:trace>
  <inkml:trace contextRef="#ctx0" brushRef="#br1">14070 12542 7934,'0'-9'0,"0"0"88,0 1 48,0-6 0,2 1 0,2 2 0,5 0 723,2 2 1,3 5-435,-1-5 0,6 6-148,3-1 0,3 1-238,1-1 0,0 2 0,2-2 0,1 2 22,2 2 0,-4 0-157,-5 0-86,-6 0 0,1-1 1,-9-2 27,-8-1 0,-6-2 153,-8 1 1,-9 4 51,-3-4 0,-9 4 0,-1 1 0,-2 0 236,-1 0 1,-2 6-117,-3 3 0,-1 7-29,-4 1 0,4 7-17,5-2 0,5 4-57,0 5 1,12-2-261,1 6 113,11-6 0,6 4 0,6-6-397,3 4 481,10-9 1,8 2 0,7-14-142,2-1 42,-1-6 0,1 2 0,-2-6-154,-4-3 0,-4 1 202,-8-6 1,0 0 7,0-4 1,-5-2 100,-4-2 1,-4 2-217,-4-3 1,-8 4 84,-6 1 1,-5 1-149,1 3 0,1-1 100,0 6 0,0-1-333,-1 5 0,-1 0-30,5 0 1,6 6-150,8 3 1,3 2 627,1 3 0,64 11 0,-24-12 0,0 1 0</inkml:trace>
  <inkml:trace contextRef="#ctx0" brushRef="#br1">14479 12726 7934,'0'14'1396,"0"-1"0,-2 1-909,-2 4 0,1 2-143,-6 7 1,6 5-148,-1 3 0,-2 2 32,1-2 1,1 1-92,4-5 0,0 4-305,0-4 1,0-2-382,0-7 286,0 3 0,0-15-272,0 4 358,0-10 1,1 2-178,4-6 372,-4-6 1,5-7-1,-6-9-106,0-3 70,6-1 1,-3-7 0,4-2-54,-1-3 94,4-1 1,-2-1-1,3 1 96,-2-1-74,3 1 1,0 3 0,5 3 71,-1 1 1,-1 5-80,-2 5 0,2 11 553,2-3-353,-2 4 0,4 4 37,-6 6 1,-1 6-157,-3 7 0,-4 0-14,-5 1 1,0 3-109,0 1 1,-1 5 114,-3-1 0,-5-1-350,-9 1 1,2-2 106,-6 2 1,0 3-561,-4-3 0,4-2 20,0 2 1,4-6-230,-4 2 0,6-3-382,-1-2 1281,2 0 0,55-29 0,12-8 0</inkml:trace>
  <inkml:trace contextRef="#ctx0" brushRef="#br1">14992 12740 7934,'15'-6'0,"3"-3"0,-4 3 1432,4 2-956,-4-4 0,0 8 209,-1 0 1,-6 6-355,-3 7 1,-2 1-165,-2-1 1,-6 1-64,-3 4 1,-4 1-194,-4 3 0,0 1 17,-5-5 1,5 5 183,-5-1 1,6-3-180,-2-1 0,8-4-36,1 0 216,6-1-96,-3 0 0,12-6 21,3-2 1,10-4-109,7-1 0,7-6-204,6-2 1,7-6-815,2-3 1,5 1-868,4-6 1955,-9 6 0,-9 3 0,2 1 0,-2 2 0,-1-1 0</inkml:trace>
  <inkml:trace contextRef="#ctx0" brushRef="#br1">16784 12410 7934,'0'-20'81,"-1"4"1,-2 4 779,-2 3-511,1 6 0,2-1 0,-1 10 0,-2 8 0,-3 11 0,0 9 506,0 4 1,-4 9-705,4 5-89,-4 1 0,3 6 0,2-7 9,1 1-16,2 6 0,-1-2 0,1 0-335,1-9 1,1-7-1,2-6 1,0-6-612,0-5 727,0-11 1,0-9 61,0-8 0,0-5 203,0-8 1,0-4 42,0-5-151,0-6 1,0-3 0,0-9-33,0-5 1,0-3 0,2-5 0,2-5-173,5-2 0,9-4 49,4-2 1,-2 4-15,2 0 1,0 9 83,4 13 0,1 6 310,-1 12 0,-5 11-33,-4 6 1,-4 8-53,-4 5 0,1 10-24,-5 8 1,-1 2 167,-4 3 0,-1 1-173,-4 2 0,-6 3-47,-7 2 1,-5 1-31,1-5 1,-5 4-210,-3-4 1,2 1-50,-3-1 1,-1-8-10,1 4 1,0-11-221,5-3 1,5-1 10,4-8 0,8-1-109,5-8 0,2-3-182,2-10 1,12-2 738,6-7 0,25-17 0,13-8 0,-15 14 0,-1 0 0,1 0 0</inkml:trace>
  <inkml:trace contextRef="#ctx0" brushRef="#br1">17206 12094 7934,'0'-9'1069,"0"0"321,0 1-918,0 0 1,0 4-111,0 8 0,0 9-185,0 9 1,0 5-105,0 4 1,-6-1-68,-3 10 1,2-4-313,-2 8 0,0-3-593,-4-1 1,4 4 516,0 0 0,6 0-519,-1-5 0,4-7 312,4-5 0,11-7 589,11-7 0,7-5 0,6-4 0,10-34 0,6-15 0,-15 14 0,0-1 0,0 0 0</inkml:trace>
  <inkml:trace contextRef="#ctx0" brushRef="#br1">17693 12265 7934,'0'-13'0,"-1"4"-272,-4 1 1,-4 5 514,-8-2 0,-4 7 780,-5 6 0,-6 3-587,-3 11 1,-3 1-164,-2 8 0,6-3-280,4 2 1,-3 3 70,3-3 0,5 1-73,7-5 0,10-1 111,3-3 0,4 2-447,1-7 1,1-5 57,4-8 1,3-2-38,10-2 0,2-2 123,7-2 1,-1-5 56,0-8 0,1 0 150,-1-4 1,0-1-90,1-5 1,-2 1 133,-3 0 1,1-1-77,-5 1 1,-1 4 356,-4 0 0,-4 10 306,0-1-233,-6 3 1,1 2-194,-8 4 1,1 8-212,-6 5 1,0 9-128,-4 4 0,4 0 90,1 4 1,0-7-199,0 7 0,2-2 78,6 2 0,0-4-763,0 0 0,0-6-40,0 2 959,6-4 0,54-24 0,-21 2 0,1 0 0</inkml:trace>
  <inkml:trace contextRef="#ctx0" brushRef="#br1">17983 12502 7934,'-13'6'0,"-5"-3"-21,1 6 0,-1-5 21,5 5 1484,6-6-456,-5 3-566,10-6 0,-2 0-252,8 0 0,-1-2-174,6-2 0,4-3 69,5-6 0,5-5-97,-1 0 0,7-5 20,2 1 1,4-3 77,-4-1 1,4 1-114,-4 3 1,0 3 7,-5 6 1,-4 4 225,0 0-200,-6 6 0,2 5-125,-10 11 0,-2 6-16,-6 7 0,-1 1-204,-4-1 0,-2 5-66,-6-1 1,0 1 125,0-4 1,1-1-612,3 0 0,3-5 293,6-4 0,0-2 576,0-2 0,53-41 0,-20 9 0,0 0 0</inkml:trace>
  <inkml:trace contextRef="#ctx0" brushRef="#br1">18615 12450 7934,'0'-13'-1068,"2"-1"1081,2 1 1,3 0 468,7 0 1,0 0 327,4-1 1,-2 1-317,6 0 0,-2 0-116,2 0 0,2-5-163,-7 1 0,2-5-116,-1 4 0,-8 1 144,3 3 0,-8 1 18,-1 0 0,-4 6-36,-4 2 0,-8 4-40,-6 1 0,-4 6-27,5 2 1,-7 10 41,3 4 1,-4 1-129,-2-1 0,5 3 85,0-3 1,6 3-319,-1 1 0,4 1-135,4-1 1,3-4-151,6 0 0,0-4 153,0 4 0,12-8-33,5-1 0,12-1-784,7-7 1,3-1 436,5-4 1,-2 0 672,7 0 0,1-17 0,7-7 0,6-2 0,0 1 0</inkml:trace>
  <inkml:trace contextRef="#ctx0" brushRef="#br1">19313 12423 7934,'0'-13'2098,"0"0"0,0 4-692,0 0-322,0 7-429,0-4-545,0 6-853,0 0 0,2 4-2514,2 0 3257,-2 1 0,15 12 0,-2 5 0</inkml:trace>
  <inkml:trace contextRef="#ctx0" brushRef="#br1">2042 15164 7798,'-4'-9'0,"-1"0"67,2-1 0,0-2-67,-1-1 213,3 0 0,-7-2 0,5-1 1,-1-3-1,-1-2 8,0-2 0,2-2-136,-6-1 8,0-1 1,0 1-1,1 1 1,-3 3 0,0 5 316,-3 2 0,0 8-225,-4 2 1,2 11-123,-6 7 0,0 12 1,-4 10-1,1 5 91,3 4 0,-3 3-179,3 5 44,9-5 1,-3-1-1,12-7 1,1-1 0,1-3-190,2-4 0,6-9 45,3-4 0,8-5-174,5-4 282,-3-4 1,6-6 0,-3-3 0,3-7 0,0-5-3,-3-6 0,3-4-1,-3-5 0,-3 2 31,-2-6 1,1 0-8,-5-5 0,3 2 14,-7 3 0,-2 4 60,2 9 1,-6 8 328,1 5-284,-2 6 1,-7 4 75,1 12 1,-5 11-109,5 7 1,-2 5 7,2-1 1,2-1-91,-2 1 1,2-6 6,2 2 0,2-3-161,2-2 1,3-5 62,7-4 1,3-3-71,1-6 1,5-3 19,-1-10 0,3-3-69,1-10 1,1-8 60,-1-9 0,0-9 31,1-5 0,-5-2-40,0-2 1,-6-5 76,1-4 0,-2-2 108,-2-2 0,-1 9 313,-3 9 647,-3 8-656,-6 26 1,0 3 171,0 16 1,-5 9-169,1 13 0,-6 5-19,1 7 0,-2 7-214,3 2 1,-4-1 70,3 1 0,2 0-442,-2 5 1,6-6-124,-1-3 0,2-3-306,2-2 1,6-5 107,3-3 0,3-5-147,1-4 1,6-9 142,3-8 1,3-5-368,1-5 952,0-2 0,12-47 0,-17 22 0,-1-1 0</inkml:trace>
  <inkml:trace contextRef="#ctx0" brushRef="#br1">2450 15032 7798,'-19'-6'0,"3"5"339,-6-4 0,6 2-269,-1-1 1092,8 2-1037,3-4 1,13 6-384,7 0 0,5-4 16,7 0 1,2-2-186,2 1 0,0 4 120,5-3 307,0-4 0,13 2 0,8-1 0,4-3 0,0 0 0</inkml:trace>
  <inkml:trace contextRef="#ctx0" brushRef="#br1">3570 14887 7798,'-14'0'972,"-4"0"0,3 0-682,-2 0 0,4 9 0,2 7 1,4 10 148,1 6 1,0 5-165,2 7 0,3 4-185,-4 9 1,4-3-115,1 4 0,0-3-65,0 2 1,4-8-5,0-1 1,1-6-85,-5-2 98,0-12 1,0 1-42,0-12 0,0-6 0,0-11 128,0-8 0,0-6-189,0-8 1,0-3 56,0-15 59,0-2 1,6-17 0,2-2-154,4-3 13,1-2 0,5-5 0,1 1 91,1 1 52,2 8 0,5 4 0,-2 10 249,-3 7-121,2 13 0,-3 13 1,4 11 588,-3 6-537,-3 5 1,-7 11 0,-4 3 84,-3 3 0,-4 1-89,-1 0 1,-6 1 16,-2-1 1,-10 2-104,-4 3 0,-4-2-14,-5 6 1,3-6 71,-3 2-497,-2-3 1,1 1 0,-2-1-371,8-3 0,1-12-43,7 0-22,6-9 1,9-4 445,12-8 0,12-16 400,14-6 0,9-7 0,0-6 0,5-6 0,-11 14 0,-1-1 0,0 1 0</inkml:trace>
  <inkml:trace contextRef="#ctx0" brushRef="#br1">4018 14940 7798,'0'13'248,"0"0"1,0 2 404,0 2 1,0 2-226,0 3 1,0 3-46,0-3 0,0 3-134,0 1 0,0-4-34,0 0 0,2-1-201,2 1 44,3-3 0,7-11 0,-1 0 2,0-2 1,6-3-198,3-8 0,-2-4-580,2-8 599,0-4 0,-1-11 1,-5-3-80,-6-3 1,0 0 0,-5 1 0,-2 2-69,-2-1 272,-7 3 0,-3 5 0,-8 9 1,-5 5 0,-3 4-27,-1 10 1,-1 1 41,1 3 1,6 8-579,2 6 0,3 5-49,2-1 1,6 3-863,2 1 1466,4 1 0,48 11 0,11 3 0</inkml:trace>
  <inkml:trace contextRef="#ctx0" brushRef="#br1">4466 14953 8173,'-7'1'1338,"2"4"0,0 3-830,0 10 0,-1 2-158,2 7 0,1 4-202,-6-1 0,6 7-102,-1-2 1,2-1-129,2 1 0,0-7-332,0-2 0,5-5-36,-1-8 0,8-6-383,1-3 0,0-5 86,5-8 1,-4-5 184,0-13 0,-3-1-173,-2-2 735,3-4 0,-13-11 0,-3-8 0,4-3 0,-1-1 0</inkml:trace>
  <inkml:trace contextRef="#ctx0" brushRef="#br1">4519 14742 7798,'-12'-13'0,"3"0"-82,-8-1 1,2 7 81,2 3 0,0 2-62,0 2 51,-1 0-424,7 0 1,1 6 0,8 1 434,2 1 0,33 27 0,12 2 0</inkml:trace>
  <inkml:trace contextRef="#ctx0" brushRef="#br1">4585 14913 7798,'6'34'0,"-4"0"-37,7-4 1,-6-3 294,2-1 1,-4-1 416,-1-7 0,4 3-183,1-3 0,4-5 323,-5-4-60,0-6-407,2 3 0,-3-6-297,6 0 1,-2-3 108,2-6 1,7-1-319,-3-12 1,3 0 182,-2-4-348,-1-1 0,0 1 1,0-1 88,0 1 0,0 7 32,1 6 1,-6 1 81,1 8 1,-6 1 212,1 7 0,2 5 97,-1 9-111,-1 2 0,-2 4 0,1 0-131,1 4 0,5 2-10,-5-4 1,6-6-286,-1-2 225,9-3 1,2-4 0,7-2-283,-1-5 1,2-8 141,2-5 0,0-10-57,5-7 0,-6-6 282,2-8 1,-5-1-118,-4-3 188,3 3 0,-10-14 1,2 2 306,-2-1 0,-8 6 129,-2 4 0,0 8 553,0 6-56,-1 14 1,-5 4-492,-4 12 1,2 12-62,-5 5 1,3 8-269,-4 6 0,5 2 68,-5 7 0,5 5-514,-5 4 140,6-4 0,-7 5 1,6-6-621,1-2 1,1 4 302,2-2 1,0-5-340,0-4 1,6-11 287,3-2 1,4-8-376,5-5 400,-4-3 0,11-9 502,-3-6 0,-3-32 0,-1-15 0,2-8 0,1 0 0</inkml:trace>
  <inkml:trace contextRef="#ctx0" brushRef="#br1">5362 14887 7798,'-13'-6'0,"-5"5"367,1-4 1,3 2-265,6-1 0,3 2 1226,-4-2-1106,7 3 0,-3 1-414,10 0 0,3 0 55,10 0 0,-2 0-159,6 0 0,4 0-101,5 0 0,6 0 396,-2 0 0,22-12 0,12-6 0,-20 6 0,1 0 0,0 0 0</inkml:trace>
  <inkml:trace contextRef="#ctx0" brushRef="#br1">6087 14637 7798,'-18'-8'0,"0"4"0,1-2 1257,4 2 1,-1-1-452,1 5 1,-1 2-249,-4 2 0,-2 5-170,-7 8 0,1 8 51,0 6-300,-1 6 1,2-4-1,3 8 267,5 3-398,2-3 1,9 0 0,6-7-145,8-2-204,9-1 1,4-6-1,6-5-101,4-7 0,1-1-295,4-7 0,3-3 254,1-6 0,-1-8-180,5-5 1,-3-7 661,-1 2 0,-16-32 0,-3-16 0,-5 20 0,-1-1 0,1 1 0</inkml:trace>
  <inkml:trace contextRef="#ctx0" brushRef="#br1">1436 14492 7785,'-4'-18'-14,"-2"-1"1,0 0-1,0 0 1,3 1 25,2-1 0,-4 9 1,1-3-1,1 1 1408,1 1-775,2 3-332,0 2 1,2 6-96,2 0 0,-1 8 0,5 5 0,-1 9 324,0 7 1,1 6-274,0 9 1,-2 9-1,-6 8 1,5 11-297,-3-33 1,0 1 0,0 8 0,0 2 0,-1 6 0,-2 2-1,1 5 1,-1 0-45,-1 4 0,-1 1 0,3 3 0,-1 0-322,-1 2 1,0-1 0,1-3 0,0-2 318,1-4 1,0-3-1,3-9 1,0-2 0,1-7-1,1-3 1,7 23-373,1-15 1,0-12-159,0-4-165,0-9-67,0-9 199,-5-7 1,2-14-1,-6-5 1,1-9 176,1-7 1,-5-12 459,3-12 0,-2-5 0,-2-8 0</inkml:trace>
  <inkml:trace contextRef="#ctx0" brushRef="#br1">1383 14360 7785,'-6'-13'0,"-2"0"0,2 4 0,1 0 0,4 5-340,1-5 0,1 6 252,4-1 1,8 2 463,9 2 0,10 0-186,8 0 1,5 0 47,8 0 0,13-4-1078,-30 2 1,2-1 862,3-2 0,2 0 1,10 2-1,2-1 1,2-3-1,2-1 1,2 0-1,1 0 1,2-1-1,2-1 35,1 0 1,1-1-1,4 1 1,2-1-125,-22 2 0,1 0 0,0 0 0,0 2 0,0-1 0,1 1 31,1 0 1,1 0 0,-1-1 0,1 1 0,0 0 0,-1-1 0,2 0-1,0 0 1,1-1 0,-1 1 0,1 1 0,-1-1-3,2 0 0,0 1 0,-1 0 0,-1 2 0,0 2 0,0-1 9,0 0 1,1-1 0,-1 1 0,-2 1 0,1-1-1,-1 1-262,0-1 0,-1-1 1,0 1-1,0-1 0,-1 1 1,1 0 303,1-1 1,1 1 0,0-1-15,-2 1 0,-1 0 0,1-1 0,-1 1 0,0-1 0,0 1 0,-2 0 0,0-1 0,0 1 8,-1-1 0,0 1 0,0 0 7,0-1 0,0 1 1,0 0-1,21-1 0,0 1 1,-3-1-1,0 1 14,-4-1 0,-1 0-5,-5 2 1,0 0 0,-2-2-1,-1 0 1,-3 2 0,0 1 17,-1 1 0,-1-1 0,-4-1 0,-1 0 14,-5 1 0,-1 0 0,28-2 45,-10 4 0,-4 1 18,-5 3 1,-13-2 164,-8 2 38,-16-2 1190,7 4-1115,-17-5 754,5 5 0,-6-5-866,0 4 326,0-4-432,0 5-68,0-6 0,0 6 125,0 3-124,0 3 0,0 2 1,0 2 67,0 2 0,0 7 81,0 1 0,0 6 52,0 8-77,0 5 0,0 3 1,-1 12 190,-4 11-472,-2 2 0,1-28 1,-1 2-1,0 0 1,1 0 167,-1 4 1,1 2-1,1 0 1,1 2-307,-1 4 0,1 1 0,2-7 0,1-1 47,-1 3 1,0 0 0,1-8-1,0 0 97,1-1 1,0 0-1,0-7 1,0-1-301,0 37 0,5-14 165,-1-8 1,0-10-195,-4-8 163,6-6 0,-4 2 1,2-9-1214,-2-5 932,-2-8 0,-6 1-151,-3-5 0,2-2 637,-2-8 0,-12-14 0,-6-9 0</inkml:trace>
  <inkml:trace contextRef="#ctx0" brushRef="#br1">1502 15954 7752,'-19'0'11,"0"0"0,-5 0 0,4 0 215,1 0 55,1 0 1,5 0 0,3 0 269,5 0 0,8 4-391,15 1 1,2-1 0,8-4 0,4 0-81,8 0 1,7 0-33,10 0 0,4-1-252,10-4 0,-34 3 0,2-1 220,4-2 0,2 1 1,2-2-1,2 0-453,7 2 0,2-1 1,6 0-1,1-1 374,-16 1 1,1 1 0,1-1 57,0-1 1,2 0 0,1-1 0,6 2-1,3 0 1,0-1 0,-1 0 0,1-1-1,0 0 1,0 0 0,0 0 0,0 0 0,0 1-1,-1 0 1,1-1-66,-2 1 0,0 0 0,1-1 0,0 0 0,1-1 0,-1 1 26,3 1 1,-1 1 0,1-1-1,-4-1 1,0-1 0,0 1 23,1 0 1,2 2-1,-2-1 1,-1 0-1,0 0 1,-1 1-1,0 0 1,0 1-1,0-1 1,-1 1-1,0 0 1,0-1-3,0 1 1,1-1-1,-2 1 1,-3 0-1,-2 0 1,0 0 6,0 1 0,0 0 0,-1 1 0,22-2 0,-1 2 43,-5 1 1,0 2 0,0-1-1,-1 0 80,-5 0 1,-2 0 0,-3 0 0,-2 0-98,-4-1 1,-1 2-1,-3 1 1,-1 0 111,-1 0 0,-2 0 1,-1 3-1,0-1-28,-4-1 1,-2-1 0,30 4 117,-9-2 1,-10-3 279,-7 4 0,-8 1-221,-10-2 573,-3 6 1,-12-7-728,-2 6 545,-4-6-1105,-1 3 1,-1-6 431,-4 0 1,2 0-898,-6 0 1,1-2 207,-6-2 0,6 1-459,-1-6 1158,6 6 0,3-32 0,7-1 0</inkml:trace>
  <inkml:trace contextRef="#ctx0" brushRef="#br1">6824 15585 7752,'-13'-6'383,"0"-2"1,0-3 1525,0 2-1875,5-2 59,-3 9-282,9-4 0,-2 6 189,8 0 0,15 6 0,9 2 0</inkml:trace>
  <inkml:trace contextRef="#ctx0" brushRef="#br1">8774 15388 7816,'-7'-6'248,"-5"4"1,5-4 463,-1 1 1,4 3 0,8-2-423,5 2 1,9 2-26,4 0-263,8 0 0,0 0 0,6-1 0,4-2 0,2-2-106,1 2 0,2 2 54,-1 1 0,0 0-81,-5 0 0,-5 0 0,-5 0-295,-5 0 430,-11 0 1,-9-4 3,-8-1 0,-9 1 1,-11 4-1,-5 0 3,-6 0 0,-9 0 165,-4 0 1,-3 6-104,-2 2 0,-1 4 1,-2 1-1,-1 2 84,1 3 1,4-2-57,3 6 1,4 0-44,5 4 0,13 0 1,6 1-1,9-1 25,8 0 0,8 1-139,5-1 0,9-1-75,4-3 1,3-3 42,1-6 1,5 0 47,-1 0 0,0-1 26,-8-3 1,1-3-13,-5-6 1,-5 0 74,-4 0-7,-6 0 1,2-6 7,-5-3 1,-1-3 19,-3-1 1,-8-4-258,-6-1 1,-1 1 133,2 3 0,-4 3-166,-5 2 0,5-1-168,4 5 0,2 1-200,2 4 1,0 1 48,0 4 1,5 2 537,4 6 0,55 41 0,-18-21 0,0-1 0</inkml:trace>
  <inkml:trace contextRef="#ctx0" brushRef="#br1">9222 15691 7816,'6'-14'0,"1"3"369,6 2 0,-4 3-109,0 6 1,0 0 331,4 0 0,-1 2-175,-4 2 0,4 5-94,-3 8 1,-2-1-208,2 6 0,-6 0-156,1 5 1,-2-1-4,-2 0 1,0 2-237,0 3 0,-6-8-92,-3 4 0,-1-5 180,1 0 0,-1-3-170,5-6 91,-5 0 214,9-6 0,-5-7 5,6-9 1,7-8 119,6-5 0,2-4-53,7-5 1,-4-3 12,3-5 0,1 4 135,5-1 0,-5 7-44,0-2 0,-6 8 117,1 1 0,-6 12 101,-3 1 0,-5 8 91,2 5 1,-8 5-115,-2 8 0,-5 8-90,1 6 0,-1 4-123,1-4 0,-1 4-249,6-4 1,-1-1-68,5-3 0,2-7 124,2-2 0,8-4-673,5 0 1,11-7 14,-1-3 1,8-2-226,0-2 0,4-8 973,5-5 0,1-23 0,4-11 0,-12 11 0,0 1 0,0-1 0</inkml:trace>
  <inkml:trace contextRef="#ctx0" brushRef="#br1">10526 15427 7836,'0'-9'0,"0"1"266,0-3-148,0 5 0,0-1 0,2 4 0,2-1 0,6 1 0,5 1 0,4 2 135,2 0 1,5 0-606,5 0 1,-1 0-422,-3 0 0,-2 0 773,-3 0 0,-27 30 0,-11 6 0</inkml:trace>
  <inkml:trace contextRef="#ctx0" brushRef="#br1">10500 15651 7836,'-6'-7'464,"5"1"0,-4 6 255,10 0 1,8 0-486,9 0 0,4 0-422,5 0 1,2 0 0,8 0 0,3 0 187,5 0 0,-11-7 0,4-4 0,3 0 0,-1 0 0</inkml:trace>
  <inkml:trace contextRef="#ctx0" brushRef="#br1">12239 15229 7862,'0'-13'9,"0"0"1,0 0 0,0 0 0,0 0 0,0-1 202,0 1 1,1 0-1,2 0 1,2 0 194,-2 0 0,-2 4 432,-1 0-601,0 6 0,0-1-56,0 8 0,0 3-83,0 7 1,0 5-22,0 3 1,0 2-143,0 3 0,0 5 112,0 3 0,0-3-197,0-1 132,0 3 1,4-6-1,1 2-132,-2-2 0,-2-3 0,1-2 0,1-2-25,1-2 1,0-6-89,-4-4 296,0-6 0,0 1 63,0-8-118,0-4 0,-4-11 0,-2-3-43,-1-2 59,4-9 1,-7-2 0,5-9-11,2-4 35,2-3 1,1-2 0,0-1-9,0-3 0,6 1 167,3-5 1,8 7-36,5 1 1,0 12-82,4 10 1,-2 9-26,7 5 1,-4 8 12,0 4 0,-2 5-19,-3 5 0,1 4-12,-5 8 1,-2-1-110,-8 6 0,-2-4 102,-6 4 1,0 0-152,0 4 1,-3 0 26,-5 1 1,-3-2 33,-11-3 0,5 3-2,-5-4 1,0 3-21,-4-2 1,-1-3-47,1-6 1,4 0 75,0 0 0,6-5-776,-2-4 269,9 3-99,-2-5 1,11 4 674,0-6 0,52-6 0,20-1 0</inkml:trace>
  <inkml:trace contextRef="#ctx0" brushRef="#br1">13122 14966 7893,'0'-13'0,"-6"0"0,3 5 974,-6 4 0,0 4-415,-4 4 1,-2 9-215,-2 9 1,-4 5-166,-5 4 1,-2 4 6,-3 9 1,2 4-469,-6 9 0,-4 3 93,17-27 1,0 0 2,-1 0 0,2 0 0,-17 28 0,1-1 0,3-1 0,2-5-564,3-4 0,7-11 361,4-8 1,8-5-28,1-4 1,6-3-73,-1-6 1,4-5-396,4-4 882,4-2 0,34-20 0,8-4 0</inkml:trace>
  <inkml:trace contextRef="#ctx0" brushRef="#br1">13201 15427 7893,'0'-9'0,"0"1"1283,5-1-360,-3 1-527,4 3 0,-12 15-180,-3 3 0,-7 13 0,-2 1 1,-5 8-51,1 0 1,-3 3-118,-1 2 0,-2 1-181,-3 2 1,4 0 166,-4 5 0,9-10-318,4 2 0,5-14 163,4 0 0,-1-12-192,6-1 150,-1-9 0,11-5-26,3-12 1,3-4 27,1-9 0,6 1-26,3-10 0,3-2 57,1-6 1,0-4-135,1-6 1,-1 2 382,0 2 1,-1 0-134,-3 5 1,2 0 204,-7 4 0,-1 13 491,-7 5 311,3 11-714,-11 6 1,5 12-57,-6 6 0,0 2-53,0 7 0,0 4-149,0 5 1,0 4 31,0-4 1,0 5-85,0-1 1,0-1-76,0 1 0,5-1-136,-1 1 1,2-3-187,-2-6 0,-1 1 33,6-1 1,-5-5-267,5-4 0,-5-4-82,5-4 742,-6 3 0,3-34 0,-6-2 0</inkml:trace>
  <inkml:trace contextRef="#ctx0" brushRef="#br1">13095 15691 7893,'-13'-8'0,"0"-3"795,6 3-618,1 1 0,13 1-49,6 6 0,8-4-356,9-1 0,4 1-632,6 4 860,-1 0 0,-1-5 0,5-2 0,2 0 0,0 0 0</inkml:trace>
  <inkml:trace contextRef="#ctx0" brushRef="#br1">14597 15256 7850,'0'-9'198,"2"2"1,2-1 0,5 3 221,2-1 0,4 1 0,3 4 1,4-2-651,2-1 1,7-5-485,0 4 1,1-1 176,-1 2 1,-8 3-330,4-4 866,-10 4 0,-27 24 0,-13 6 0</inkml:trace>
  <inkml:trace contextRef="#ctx0" brushRef="#br1">14637 15414 7850,'-8'0'1321,"1"0"-766,3 0-251,2 0 1,-2 0 0,8 0-122,5 0 1,8 0-199,5 0 0,5 0-378,4 0 1,-1 0 0,8 0 392,3 0 0,9-10 0,7-4 0,3 0 0,0-1 0</inkml:trace>
  <inkml:trace contextRef="#ctx0" brushRef="#br1">17021 14689 7806,'0'-8'139,"0"-1"648,0-1-571,-6-2 1,-1 4-1,-6 4 1,0 3-1,-2 2 1,-3 3-1,-5 7 457,-6 5 1,-1 4-464,-5 7 0,6 5 114,-2 3-319,4 3 1,6 2-1,3-1 344,4 1-468,6-1 0,3-1 1,6-3 14,3-4 0,10-5 1,8-2-1,3-4-122,1-1 1,5-7 75,-1-8 1,1-2-130,-5-2 206,1 0 1,2-6 0,-3-3 37,-5-2 1,-9-8 0,-5-3 0,-1-3-20,-3-2 1,-5 1-11,-7 0 0,1 5 28,-10 4 1,-2 2-76,-2 2 0,-2 5-76,2 4 1,-3 3-216,3 1 0,-2 4-91,-3 0 1,7 11-805,2-2 1297,4 3 0,24 27 0,6 7 0</inkml:trace>
  <inkml:trace contextRef="#ctx0" brushRef="#br1">17311 14992 7806,'0'-7'1059,"0"1"-1649,0 6-617,-6 0 1207,5 0 0,7 18 0,8 4 0</inkml:trace>
  <inkml:trace contextRef="#ctx0" brushRef="#br1">17640 14729 7810,'-6'-7'602,"-2"2"1,0 4-227,0 1 0,3 1 1,-2 4-1,0 3 152,-1 4 1,4 1-326,-5 0-179,6 6 0,-3 0 0,6 5 0,0-2 0,2 0-408,2-2 1,3 4 267,7-7 1,0-1-1,2-7 1,3-4-196,2-4 0,1-1 198,4 0 0,1-7 1,-3-7-1,0-6 89,-2-5 0,-6-3 0,3-1 1,-1-2 286,-1 2 0,-4 3 249,-4 4 1,-6 3 0,1 5 227,-2 1 1,-4 6-555,-2 3 1,1 14-1,-6 7 1,0 7 62,2 2 0,-3 6-253,6 4-71,-7 2 1,10 0-1,-4-2 1,4-1-1,1 0-1093,0-1 1,0 3 683,0-6 0,6-5-477,3-4 1,-2-8 40,2 0 920,-1-1 0,12-47 0,0-4 0</inkml:trace>
  <inkml:trace contextRef="#ctx0" brushRef="#br1">18549 14610 10148,'-5'19'194,"-3"3"1,-5 9-1,0 4-135,0 3-78,0 2 1,4-1-1,0 1 1,0-1 0,2-1-1,2-4 1,4-8-62,1-7 1,1-10 96,4-4 1,2-4-27,6-1 0,6-7-17,3-6 1,3-7 30,2-6 0,-1-6-101,0-3 1,1-2-1,-3 1 1,0 2 21,-2 2 0,-7 2 115,-2 9-32,-6 1 1,-8 13-1,-4 3 117,-4 2 0,-7 10-85,-1 5 0,-7 1 66,2 8 0,3-5 1,2 2-1,2-2 73,2 1 0,1 1-161,3-2 1,-1-2 45,6 2-119,-1-2 0,11-2-17,3 0 1,3-1-174,1-3 1,6-2-81,3-2 0,3-4-777,1 4 659,0-4 0,5-1 1,0 0-222,-2 0 1,3-1 662,-1-4 0,0-2 0,-4-17 0,2-6 0,2-3 0,0 1 0</inkml:trace>
  <inkml:trace contextRef="#ctx0" brushRef="#br1">19103 14729 7810,'6'-27'0,"1"6"735,6-1-57,-6 5 194,-1-2-466,-6 12 1,0 3 270,0 8-548,0 3 1,0 11-1,0 1 99,0 2 1,0 0-148,0 6 0,-1 4-176,-4-1 1,4 1-97,-3-5 0,2 1 95,2-1 1,0 0-800,0 1 1,0-7 141,0-2 1,0-4-908,0 0 1002,0-1 307,6-6 351,-5-1 0,14-47 0,5-29 0,-1 0 0,-1 1 0</inkml:trace>
  <inkml:trace contextRef="#ctx0" brushRef="#br1">19182 14637 7815,'-9'-9'200,"0"0"1,5 5 892,-5-5-567,6 6-384,-3-3 1,8 12-46,2 3 0,3 4 86,7 4 1,3 0-192,1 5 1,5-2 8,-1 2 0,3 1-103,1-5 0,1 4 55,-1-5 1,5 1-185,-1-5 0,1-1 88,-4-3 0,0-3-67,4-6 0,-5-3 115,1-6 0,-2-1 7,-8-12 1,1-6 281,-5-7 0,-6 1 51,-2-1 1,-4 4 73,-1-4 0,0 6 21,0-2 0,-6 9 249,-2 5 0,0 3-184,-1 6 1,5 2 15,-5 6 1,6 1-388,-1 4 1,-2 8 49,2 9 0,-1 4-393,5 5 1,0-3-142,0 2 1,0 3-404,0-3 1,0 1 221,0-5 1,2 1-374,2-1 0,-1-1 1004,6-3 0,6-9 0,5-7 0</inkml:trace>
  <inkml:trace contextRef="#ctx0" brushRef="#br1">16521 15506 7815,'-14'-7'149,"1"-1"1,0 6 664,0-3-360,0 1 1,4 4 0,0 0-99,-1 0 0,7 0-187,7 0 1,7 4-6,15 1 0,5-1 103,13-4-253,8 0 0,20 0 1,-30 0-1,2 0 1,5 0-1,2 0 1,7-1-1,2 0-405,8 0 1,2-2 0,-17 0-1,1-1 1,2-1 357,7 0 1,2-1 0,0 0 0,-1 0 0,0 0 0,1 0-23,3 1 0,2 1 1,-2 0-1,0 0 0,-2-1 1,1 1-1,-1-1 1,-1 1-1,0 0 0,0 0 1,-1 0-1,0 0-50,0 1 1,-1 0-1,-1 0 1,-4 0-1,0-1 1,-1 1 39,-2 1 0,-1 1 0,-1 0 0,-1-1 0,-2 0 1,1 1-28,19 1 0,0 0 0,-3 0 0,-1 0 0,-4 0 0,-2 0 0,-3 0 0,-1 0 131,-6 0 0,-1 0 0,-6 0 1,-1 0 4,-2 0 0,-1 0 1,34 0 244,-7 0-161,-12 0 1,-3-1 0,-12-2 54,-4-2-94,-9 1-125,-7-2 4,-18 5 0,-2-5 0,-14 6 1402,-2 0-1830,2 0 1,-10 0 0,5 0-308,-1 0 339,-4 6 428,-1 1 0,-2 12 0,-4 2 0</inkml:trace>
  <inkml:trace contextRef="#ctx0" brushRef="#br1">17640 16138 7815,'0'-8'140,"0"-1"1,-1 0 248,-3 2 0,-4 1 0,-5 7 0,0 5-50,0 7 1,-6 8-17,-3 10-198,3 2 1,-5 7 0,7-1 23,1 1-99,7-1 1,-1 0 0,5-3 0,4-2 0,4-3-236,5-7 1,10-3 138,4-8 0,4-6 66,5-2 0,-3-5 1,3-6-1,-4-7 14,0-8 1,-1-4 35,0-1 1,-7-6 26,-5-3 0,-3-3 0,-6-2 0,-2-1-94,-2-3 0,-8 8-54,-6-4 1,-2 11 41,-7 2 1,-1 7-1,-7 7 1,0 1-117,0 3 0,2 5-176,2 8 0,0 4-63,-1 5 0,8 0-276,6 0 0,2 5 120,6-1 1,2 2-695,8-1 1214,2-3 0,28-2 0,13-2 0,3 0 0,-1-1 0</inkml:trace>
  <inkml:trace contextRef="#ctx0" brushRef="#br1">17943 16270 7815,'0'8'1246,"0"3"-73,0-3-954,0 5 1,0-4-386,0-1 0,0-3-537,0 3-186,0-5 1,0 5 888,0-4 0,24-20 0,5 0 0</inkml:trace>
  <inkml:trace contextRef="#ctx0" brushRef="#br1">18194 16152 7815,'-6'-8'496,"-1"2"1,-5 8 83,3 2 1,-1 4-240,5 5 1,-3 6-165,3 3 0,1-2-121,4 2 0,0-1-174,0 1 0,1-2 202,4-2-326,2-4 1,8 4 0,1-8-207,1-1 349,7-6 1,-4 1 0,7-8-369,-1-5 334,0-3 1,-1-7-1,-3-4 271,-4-6-124,2 1 0,-7-9 0,2 7 354,-5 0 1,-7 4-13,2 4 1,-4 3 313,-1 6 0,-6 5-190,-3 4 1,2 3-92,-2 1 1,2 10-233,-2 3 0,-1 9-43,6 0 1,-5 7-154,4 2 1,1 6-14,4-2 0,0 1-297,0-1 1,0 2 125,0-6 0,0 4-168,0-4 0,6-2-392,3-7 1,-2 1 295,2-5 0,-1-2-1099,6-7 1586,-1-3 0,23-47 0,7-11 0</inkml:trace>
  <inkml:trace contextRef="#ctx0" brushRef="#br1">18760 16310 7816,'0'-19'115,"0"4"0,0-2 232,0 2-71,0 2 1,2 4-1,2 3 1,3 5-1,2 8 180,0 8 1,-6 5-626,1 6 1,-2 2 135,-2 3 0,0-3-118,0 3 0,0-5-19,0-4 102,0-3 0,0-2 0,1 1 140,4-2 1,-3-7 55,7-5 1,-4-8 93,3-5 0,1-8-110,4-5-61,-5-3 0,8-6 1,-3 0-1,2 2 1,-1 3 102,-1 4 1,-4 0-67,0 8 0,-5 0-32,5 9-118,-6 1 1,4 10 64,-2 3 1,-4 8-85,4 5 0,-2-1-91,1 1 101,-3-6 1,7 3-1,-5-5-77,1 4 127,6-9 1,-7 7 0,6-12-14,1-1 1,2-1 48,1-2 0,0-6 109,1-3 1,0-7-66,4-2 1,-4-5 148,4 1 1,-3-1-10,-2 1 0,-2 3-22,-2 5 1,-1 3-6,-4 2-106,-3-3 0,5 12-72,-6 0 0,5 6-55,-1 7 0,2 6-238,-2 3 1,-1-1-66,6 1 1,-5-5-231,5 5 0,0-6-336,4 2 1,2-8-7,2-1 936,-2-6 0,45-27 0,4-12 0</inkml:trace>
  <inkml:trace contextRef="#ctx0" brushRef="#br1">19551 16046 7824,'-6'-13'773,"4"6"1,-2 1-448,8 6 0,4 6 42,5 3 0,1 7-131,4 1 0,1 7-117,3-2 1,3-2-221,-3 2 0,-2 0-313,2 4 0,-4-1 316,4-3 1,-5 2 285,5-7-116,-6 1-73,3-11 0,6-19 0,3-10 0</inkml:trace>
  <inkml:trace contextRef="#ctx0" brushRef="#br1">19933 16046 7824,'-13'0'0,"-2"0"427,-3 0 0,4 0-6,-4 0 0,3 2 238,2 2 1,-4 5-38,-1 8-495,-5 4 1,7 5 0,-5 1 308,2-1-544,-4 6 0,8 2 1,-4 4-408,0-3 447,4-3 0,-2-1 0,8-2-851,5-4 1,2-4 36,2-8 882,0-6 0,29-24 0,8-13 0</inkml:trace>
  <inkml:trace contextRef="#ctx0" brushRef="#br1">20315 15980 7824,'0'-8'106,"0"-1"1,-2 6 148,-2-1 0,1 4 24,-6 4 1,0 5 335,-4 8 0,0 5-271,0 9 1,0-2-69,0 6 1,1-4-237,3 4-1,3-5 1,6 2 0,0-4 293,0 2-316,6-8 1,1 2-1,8-14 1,1-3-1,3-1-700,2-3 0,1-7 548,4-5 0,-4-9 0,0-5 0,0-6 54,-2-7 1,-2-3 246,-9-5 1,-4 3-58,-5-3 0,0 7 19,0 2 0,-2 8 63,-7 0-136,0 7 1,-16 11 0,5 2 91,-1 1-479,-4 1 0,6 11 1,-3 3-81,5 3-98,2 1 1,3 2 509,4 2 0,13 21 0,10 10 0</inkml:trace>
  <inkml:trace contextRef="#ctx0" brushRef="#br1">20605 16112 9954,'-8'7'376,"2"1"-938,6-4-738,0-2 1300,0 3 0,41-5 0,11 0 0</inkml:trace>
  <inkml:trace contextRef="#ctx0" brushRef="#br1">20868 15954 7841,'-13'0'0,"0"0"0,4 0 975,0 0-621,0 6 1,-2 1 316,2 6-520,3 6 1,6-4 0,0 4 0,0 0-1,1 2-64,4-1 0,2 1-101,6-4 0,2-2-312,3 2 0,2-8 1,6-4-1,1-4-174,-1-1 0,0-1 245,1-4 0,-2-7 137,-3-5 1,1-8-1,-5 0 1,-1-4 243,2 0 0,-9 5 551,4 2 1,-10 6-2,0-1 1017,-2 2-1144,-2 8 1,-2 4-160,-2 11 0,-2 7-170,-3 11 1,-1 1-101,6-1 1,-5 6-66,5 3 1,-5 3-219,4 2 1,1-2-659,4-3 0,0-1 385,0-3 0,1-8-445,4 3 1,-2-8 331,6 0 0,-1-10-718,6-3 1267,-1-4 0,-11-43 0,-9-21 0,3-3 0,0 0 0</inkml:trace>
  <inkml:trace contextRef="#ctx0" brushRef="#br1">19972 15348 7841,'-13'-13'1197,"6"4"-1205,2 0 0,10 6 67,3-1 446,16 3 1,5 1 0,17 0 335,6 0-773,13 0 0,-24 0 0,3 0 0,4 0 0,2 0-167,3 0 1,1 0 0,1 0 0,2 0 0,2 0 0,1 0 0,-1 0-1,0 0 90,1 0 1,-1 0-1,-3-2 1,-1-1-269,-2 1 0,0 0 1,-4-3-1,0 1-42,-5 2 1,-1 0 202,-3-1 0,0 1 0,33 2 0,-13 0 0,-15 0 0,-14 0-863,-12 0 809,-10 0 1,-5 2-226,-8 2 391,-4-3 1,-11 10 0,-3-5 0,-3-1 0,-1 3-283,0-1 0,-1 2 286,1 4 0,0-6 0,-1-1 0</inkml:trace>
  <inkml:trace contextRef="#ctx0" brushRef="#br1">21579 16059 7844,'0'14'0,"0"-1"326,0 0-24,0-6 1,0 5-1,0-3 264,0 2 0,6-3-384,3-4 1,3-4-182,1-4 1,0-8 26,0-5 0,2-7 105,3 2 0,-2-1-95,6 1 0,-11-2 77,2 7-23,-2-1 0,-2 7-46,-1 2 0,-5 9-17,2 9 0,-5 12-108,-5 6 1,-1 4 30,-2-1 24,2-2 1,1 4 0,1-5-230,1-1 172,2 0 0,2-5 1,3-5 53,5-6 24,9-4 1,-2-6 0,6-1 39,1-4-35,2-8 0,6-7 0,1-7 65,2 1-30,-5-1 1,3 1 0,-7 0 28,-3-1 0,-1 7 325,-4 2-65,-8 4-75,3 6 1,-12 4-157,0 8 1,-5 8 0,1 6 1,-5 1-35,5-2 1,-1 2-153,5 3 1,0 2 166,0-7 1,0 1-30,0-5 0,2 0-192,2 0 1,3-4-356,7 0 1,3-6-375,1 1 0,1-2 208,-2-2 0,2-2-910,3-2 1575,-3-3 0,12-42 0,4-8 0</inkml:trace>
  <inkml:trace contextRef="#ctx0" brushRef="#br1">22541 15612 7844,'0'-18'481,"0"0"78,6 1 1,0 4 1128,3-1-1227,2 7 0,-3 1 0,5 6 3,0 0 1,2 3 0,1 5 0,1 6 113,-1 5 0,1 5-381,0 6 1,-7 4-43,4 6 0,-10 6 3,0 7 0,-4 3-292,-4 10 0,-11 1 0,3-29 0,-4 0 0,-2 0 0,-3-1-177,-4 1 0,-1 0 1,-3 1-1,-1-1-465,-2 3 1,-2-3-1,2-3 1,-2-2 254,2-2 1,-1-1 82,-3-4 1,0-2 0,2-1 0,1-2 0,-3-3 0,0-1-136,0-1 0,0-1 573,-25 13 0,-8-5 0,12-2 0,1-4 0,2 1 0</inkml:trace>
  <inkml:trace contextRef="#ctx0" brushRef="#br1">17192 16086 8053,'0'-9'-108,"0"0"1,0-1 0,0-2-159,0-1 0,0 4 0,0 1 1220,0-3-573,0 0 0,0-3 182,0 1-443,0 6 0,-1 1 42,-3 6 0,1 0-144,-6 0 0,-4 7 33,-5 7 1,-5 6 0,1 11-1,-3 4 41,-1 3 0,-5 7-31,0 4 1,-4 8-29,4 4 0,0 2 0,7 0 0,2-3 34,4-1 1,9 2-24,5-4 1,4-6-53,4-7 1,5-4-1,10-5 1,6-3-15,4 0 0,6-8 49,-4 2 0,4-8-161,-4-1 84,6-2 0,-10-2 0,3-1 1,-5-3-103,-4-5 0,-4-2 46,0-2 21,-8 0-23,-3 0 115,-6 0 1,-2-5 25,-2 1-250,2-1 182,-9 5-149,9 0 0,-8-1-323,6-4-397,-1 4 458,5-5 1,2 6 445,2 0 0,33-17 0,12-5 0</inkml:trace>
  <inkml:trace contextRef="#ctx0" brushRef="#br1">22647 15071 8058,'-2'-13'15,"-1"0"0,-1 0 127,1 0 1,1 4-1,4 2 164,2 1 0,8-3-291,6 5 1,5-1 0,-1 4 0,4-2-135,5-2 0,-3 1-266,3 4 0,-4 0 62,0 0 1,-1 0-13,0 0 0,-5 1 335,-4 4 0,-37 14 0,-11 9 0</inkml:trace>
  <inkml:trace contextRef="#ctx0" brushRef="#br1">22620 15177 8058,'-20'0'187,"2"0"1,8 0 372,1 0 0,5 0-307,-5 0 0,8 1-200,1 4 1,5-4 119,9 3 0,5-2-149,3-2 0,2 0 0,4 0 1,1 0-472,2 0 1,4 0-102,-4 0 0,1 0 548,-1 0 0,9-18 0,6-4 0</inkml:trace>
  <inkml:trace contextRef="#ctx0" brushRef="#br1">11554 16995 8129,'-9'-9'50,"0"2"0,0-1 367,2 1-88,1 4 0,8-3 201,2 6-471,3 0 1,8 0-1,3 0 1,4 0 0,3 0 65,1 0 1,5 0-120,-1 0 0,7-1-127,-2-4 1,2 4 53,-2-3 1,3-2-271,-3 1 0,-7 1 0,-3 4 0,-5 0-474,-4 0 1,-5 0 0,-3 0 810,-5 0 0,-38 6 0,-16 1 0</inkml:trace>
  <inkml:trace contextRef="#ctx0" brushRef="#br1">11857 16797 8120,'-7'-19'0,"-5"3"-112,3-6 0,2 7 237,-2 2 751,6 0 1,-4 19-455,2 3 0,4 5-4,-4 13-350,4-4 1,-3 15 0,-1-3 28,2 3 1,0 2 0,0-1 0,-1 1-141,1 0 1,2 0-346,1 4 0,0-7-477,0 3 0,0-11 94,0-3 404,0-5 367,0-8 0,23-64 0,6-17 0</inkml:trace>
  <inkml:trace contextRef="#ctx0" brushRef="#br1">12595 16692 8089,'0'-13'-317,"0"-1"1,0 1-1,-2 0 222,-2 0 0,2 0 1,-2 0 695,2-1 0,1 3 39,-3 2-387,2-3-31,-4 11-123,6-5 0,-1 7 0,-2 5 5,-2 7 1,-3 6-1,3 9 1,1 3 76,-2 4 0,3 3-269,-6 2 0,2-1-21,-2 1 0,3-7-44,6-2 1,-1-2 207,-3 2-79,2-9 0,-4 3 74,6-12 104,6-6 0,0-8-115,3-12 1,2-6 0,-2-8 0,3 1-44,1 0 1,-4-6 0,0-4 1,-1-2 6,6-1 0,-1 1-16,0 3 1,0-2 48,0 6 0,-4 5 16,0 4 77,0 12 0,-1-2-99,1 12 0,-6 3-81,2 6 0,0 1 88,0 12 0,-1 0 6,-4 4 0,5 1-70,-1-1 1,2 0-28,-2 1 0,-2-1-37,2 0 1,2-4-167,-2 0 0,7-6-14,-3 2 213,4-3 0,1-4 146,0-2 1,1-3-58,-1-6 1,0-6 138,0-3 1,0-8-76,0-5 0,1-5-8,-1-3 1,-2 0-20,-2-5 1,3 2 17,-3-3 1,1 4 184,-1 6 1,-3 5 146,-6 4 60,0 2-437,0 8 0,0 7-3,0 9 1,0 8 14,0 5 1,0 3-5,0 1 0,0 1-82,0-1 1,0 1-221,0-1 0,1-4-350,4 0 0,0-6 258,4 1 0,4-6-398,1-3 1,-1-5 131,4 2 1,4-5 67,1-5 0,4-2 542,5-6 0,8-30 0,8-6 0</inkml:trace>
  <inkml:trace contextRef="#ctx0" brushRef="#br1">13543 16481 8040,'0'-13'-94,"-4"-5"0,-2 1 0,0 1 0,0 1 0,2 3 658,-2 3 1,3 4 0,-6 5 63,-1 0 1,3 5-314,-2 4-197,0 15 0,-8-1 0,-1 14 32,2 4-106,1-2 0,4 12 1,0-1-205,2 6-5,7-8 1,-4 9 0,6-10 0,0 1 0,1-1-442,4-1 1,2-10 265,6-9 1,5-4 61,-1-10 0,7-1-91,-2-8 1,2-2-295,3 2 464,-1-8 0,1-8 0,-1-7 199,0-2 0,1-17 0,2-10 0,2-5 0,1-1 0</inkml:trace>
  <inkml:trace contextRef="#ctx0" brushRef="#br1">13807 16665 8040,'-2'-13'-113,"-2"0"1,1 1 419,-6 4 806,6-4-877,-9 10 1,7 2-78,-4 9 0,-1 9-33,5 4 1,-4-2-156,5 2 1,0 0-28,4 5 1,0-6 65,0 1 1,0-5-120,0 0 0,5-2 77,4-2 0,3-1 31,1-4 0,0-2 34,0-6 1,2-1-3,3-4 0,-4-6 39,4-7 0,-5-5 18,-4 1 0,1-3-123,-6-1 1,1-1 87,-5 1 1,0-1-172,0 1 1,-6 6 90,-3 2 0,-2 3 31,-3 2 1,0 6-697,-4 3-149,3 2 0,-2 8 841,8 3 0,15 26 0,9 7 0</inkml:trace>
  <inkml:trace contextRef="#ctx0" brushRef="#br1">14017 16731 8160,'-1'8'1345,"-3"-4"-946,2 3 1,-4-4-312,6 6-86,0-6-169,0 9 0,0-9-469,0 5-764,0-5 1400,0 3 0,47-35 0,12-8 0</inkml:trace>
  <inkml:trace contextRef="#ctx0" brushRef="#br1">14268 16428 8040,'0'-19'0,"0"5"215,0-4 1,1 5-56,4 4 0,-2-1 313,5 5 0,-3 1-127,3 4 0,1 2-171,4 2 1,-4 5-94,0 8 1,-5-1-235,5 6 1,-6-1 106,1 1 0,-2 4-173,-2 1 1,-2-6 35,-2 6 0,1-4 78,-6 4 1,5-5 254,-5 0 0,6-6-124,-1 1 1,-2-7 242,2-1-155,-1-6-27,5 3 1,2-6-158,2 0 1,-1-1-244,6-4 0,1 2-446,8-6 1,-4 1 354,4-6 0,1 1 403,-2 0 0,30-29 0,3-8 0</inkml:trace>
  <inkml:trace contextRef="#ctx0" brushRef="#br1">14689 16297 8040,'0'-19'0,"-4"4"114,0-3 1,-1 4 541,5 1 1029,0-1-1207,0 7 1,0 3-126,0 8 1,6 3-207,3 7 1,2 5 92,3 3 0,-1 4-162,0 5 0,-4 1 108,0 3 0,-5 4-510,5 1 0,-8 1-174,-1 7 1,-7 1-437,-11 3 0,-5 1-1102,-12 0 2036,-6 5 0,-15-16 0,-11 0 0,20-11 0,0 1 0,0 0 0</inkml:trace>
  <inkml:trace contextRef="#ctx0" brushRef="#br1">12371 17351 7997,'-14'-6'0,"1"-2"0,0-5 194,6 0 1,1 4 0,9 2 0,6 0 0,10 1 0,9 0 530,7 3 1,14 0-417,8-1-398,6 2 1,-25-3 0,2-2 0,3 3 0,0 0 118,6-2 0,0 0 1,2-1-1,1-1 0,5 0 1,0 0-1,1-1 0,1-1-85,2 0 0,0 0 0,-4 2 0,0 0-251,0-1 1,0 0 0,-5 2 0,-1-1 234,-3 2 1,0-1-1,-1 1 1,0-1 0,-3 1-1,0 0 1,-4 1 0,-1 0-408,27-4 1,-11 6 222,-7-1 0,-9 3 86,-13 1 1,-7 1 0,-13 3-1391,-11 5 1559,-8 3 0,-13 1 0,0 0 0</inkml:trace>
  <inkml:trace contextRef="#ctx0" brushRef="#br1">13359 17640 7997,'0'-13'827,"0"0"1,-2 4-66,-2 0-246,2 7-280,-3-4 0,6 12 0,3 2 0,-1 10-122,6 4 0,-6 4 81,1 5 0,-1-2-506,2 6 132,-4-5 1,5 6-1,-6-5 1,0-2 0,0-1-594,0-2 1,0 1 7,0-1 1,0-5 269,0-4 0,0-2 494,0-2 0,-29-47 0,-8-11 0</inkml:trace>
  <inkml:trace contextRef="#ctx0" brushRef="#br1">13240 17733 7993,'-9'-22'0,"1"0"0,0 0 426,-1-5 1,4 7-69,5 2 0,1 4 148,3 0 1,8 1-326,6 0 1,5 0-76,-1 0 1,7 4-64,2 0 1,4 6-172,-4-1 1,0 2-615,-5 2 1,0 6 415,1 3 1,-7 7-524,-2 2 1,-9 5 848,-5-1 0,-49 32 0,15-22 0,1-1 0</inkml:trace>
  <inkml:trace contextRef="#ctx0" brushRef="#br1">13174 17970 7993,'-17'0'266,"-1"0"1,1 4 420,3 0 1,3 7-280,2-2 0,3-2-62,6 2 1,7-5-147,7 5 1,6-2-1,11 2 0,4-3-409,9-6 0,-2 0 171,7 0 1,-1-2-649,5-2 0,-1-5-57,1-8 0,-2 2 743,-2-3 0,8-14 0,-3-3 0</inkml:trace>
  <inkml:trace contextRef="#ctx0" brushRef="#br1">909 16705 7995,'0'-13'-106,"-1"0"0,-2-1 127,-2 1 378,1 0 0,4 0 0,-2 1 0,-1 2 568,-1 1-796,0 6 0,4-1-142,0 8 0,0 4 0,0 6 0,0 5 141,0 8 0,0 0-94,0 9 0,0 3-31,0 5 1,4 0-369,0-5 201,7 1 1,-8-1 0,5 1 0,1-2 0,-1-3-578,-4-4 1,2-3 153,-2-2 0,1-1 125,-5-3 0,0 1 1,0-5 419,0-2 0,-6-7 0,-7-33 0,-8-12 0</inkml:trace>
  <inkml:trace contextRef="#ctx0" brushRef="#br1">698 16916 7995,'-11'-27'0,"2"1"661,-9 0 1,8 5-306,1 4 1,6 2-302,-1 2 0,8 0 89,5 0 1,4 4-92,5 0 0,-2 2 134,6-2 1,4-3-126,5 3 1,4-1-385,-4 1 0,4-1 221,-4 6 1,4-1-681,-4 5 0,2 0 147,-6 0 0,2 6 40,-7 3 0,-3 8 594,-2 5 0,-25 16 0,-10 8 0,-1 4 0,0-1 0</inkml:trace>
  <inkml:trace contextRef="#ctx0" brushRef="#br1">790 17311 8036,'-13'0'0,"0"0"778,0 0-232,6 0-278,1 0 0,7 0-170,4 0 1,6 0-64,7 0 1,7 0-18,1 0 1,2-4-149,7-1 1,0-5-50,5 1 1,1-3-364,3-1 1,-3 0-393,3 0 1,-2 0 933,2 0 0,-5-14 0,4-6 0,5-3 0,0 0 0</inkml:trace>
  <inkml:trace contextRef="#ctx0" brushRef="#br1">1831 16824 8036,'-9'-12'161,"1"3"1,5 2 208,-2 2 822,4 4-1028,1-5 1,1 6 0,4 0 61,4 0-449,8-6 0,-1 5 1,6-4-1,2 4 1,0-1-618,3-2 0,4 3 840,-1-4 0,24-2 0,2 0 0</inkml:trace>
  <inkml:trace contextRef="#ctx0" brushRef="#br1">1884 17034 8036,'-21'0'2382,"2"-6"-2548,6 5 12,6-5 135,1 6 0,12 0 86,3 0-242,8 0 0,4-1 0,7-4 0,2-2 0,5-2 175,3 0 0,9-12 0,5-7 0,4-5 0,0 1 0</inkml:trace>
  <inkml:trace contextRef="#ctx0" brushRef="#br1">3386 16481 8036,'-2'-18'34,"-2"-1"0,-5 0 0,-1 0 0,0 3 889,1 2 1,4 6-405,-3 4 0,5 4-494,-2 4 0,4 9 1,1 11-1,1 4 22,4 2 0,-4 9 16,4 0 0,-2 1-55,1 3 1,-3-2 37,4-1 1,1 1-157,-2 3 1,0-9 0,-2 0 0,1-7-57,1-6 1,1-3 279,-5-6 0,1-6-44,3-2 1,-2-5 0,4-6 0,-2-6 11,1-4 0,5-7-39,-1 1 0,7-7 55,1-2-199,7 0 1,-4 2-1,7 1 33,-1 3 1,-1 7-1,-2 2 1,-1 6 185,2 6 1,-5 4-65,-2 4 1,-7 5-37,-1 8 0,-6 8 47,2 6 0,-5 1 26,-5-1 0,1-3-50,-9 3 1,2-4-2,-6 0 1,-4-2-134,-1-3 0,2-3 138,-2-6-235,0-6 0,-3 3 1,3-5-594,4-2 374,-2-2 0,5-2-159,-2-4 1,8-3-189,5-10 0,8-3 756,5-5 0,21-23 0,10-10 0,-11 16 0,0 0 0,-1 0 0</inkml:trace>
  <inkml:trace contextRef="#ctx0" brushRef="#br1">3781 16428 8036,'0'-8'0,"0"-1"333,0 0 628,0 2-444,0 1 1,4 12 122,1 2-550,5 10 1,-8 2-1,3 7 33,1-1 1,-3 6 30,6 4 0,-5-3-78,5 2 1,-5 0-223,5 5 0,-6-6 91,2-4 1,0-6-150,0-2 0,1-12 58,-2-1 0,-1-6 94,6-3 1,-5-3 39,5-6 1,0-3-9,4-14 1,0 3 10,0-8 0,0 3 19,1 2 0,-1 1 16,0 3 0,0 3 109,0 6 0,-4 5 108,0 4 1,0 4-153,4 4 1,-6 9-27,-2 9 0,0 5-90,0 3 1,-1-2 106,-4 3 1,0-3-367,0-2 1,2-1-86,2-3 1,-2-3-253,2-6 0,-3-4-520,-1 0-370,6-6 1511,2-3 0,4-38 0,0-19 0,2-5 0,0 1 0</inkml:trace>
  <inkml:trace contextRef="#ctx0" brushRef="#br1">4268 16191 8036,'0'-26'0,"-4"1"161,0 3 0,-1-1 287,5 5 1,2-1-92,2 1 0,3 8 233,7-3 0,-1 4-318,0 0 0,5 2-71,-1 3 1,2 2-358,-1-2 1,-4 4 129,4 4 1,-8 5-92,-1 9 1,-6-2-100,1 6 1,-4 0-162,-4 4 1,-1 2 135,-8 3 1,3-5-92,-8 0 1,4-1 153,1-7 1,4 4 225,0-5 0,2 1-27,-2-5 0,2-4-74,2-1 258,4-5 1,-4 3-65,10-6 1,-2 0 144,6 0 0,-1 0-30,6 0 1,-1 0-36,0 0-129,0 6 0,0-3-10,0 6 0,-5-5 37,-4 5 1,-2-5-30,-2 5 1,-6-4 123,-3 3 0,-4 0-124,-5 0 0,-1 3-76,-3-7 0,-3 5-98,3-5 1,-1 5-274,1-5 0,3 1-91,6-5 0,0 1-416,-1 4 1,1-4-504,0 4 1367,6 2 0,-11 18 0,4 10 0</inkml:trace>
  <inkml:trace contextRef="#ctx0" brushRef="#br1">3215 17271 8164,'-14'0'0,"-3"0"993,-1 0-534,1 0 0,5-1-53,3-3-234,3 2 0,9-4 0,6 6 353,9 0-362,5 0 0,11-1 0,7-2 335,10-1-443,7-13 1,13 9 0,0-11 0,-34 9 0,0 1 0,1-2 0,0 0-38,0-2 0,1 1 1,3 0-1,1 2-247,1-1 0,0 0 1,-2 1-1,-1-1 128,0 1 0,-2-2 1,28-10 9,-10 9 0,-10-1-549,-8 9 284,-11 1 0,-15 5 1,-8 4-754,-4 3 746,-7 4 0,-7 7 0,-9 3-709,-3 3 451,-1 1 0,-6 5 621,-3 0 0,-5 8 0,-4-3 0,-3-1 0</inkml:trace>
  <inkml:trace contextRef="#ctx0" brushRef="#br1">3491 17574 8063,'-13'-19'430,"4"9"-171,0-3 1361,7 9-1088,-4-2 0,6 7-252,0 4 1,0 3 83,0 10-291,0-3 0,0 11 0,0-1-60,0 4 1,0 6 0,0-3 0,0 2-433,0 3 1,0 1-36,0 1 0,4-1-288,0-2 1,1 2 312,-5-3 1,4-5-116,1-3 0,0-2 544,0-8 0,8-23 0,8-10 0</inkml:trace>
  <inkml:trace contextRef="#ctx0" brushRef="#br1">3715 17706 8001,'0'-25'0,"0"6"458,0-11 1,6 9-95,3-5 1,4 8 36,5 1 0,-2 3-92,6 6 0,-5 2 132,5 6 0,-7 1-373,-2 4 1,0 3-237,-4 10 1,-3 2-125,-2 7 1,-4 4 151,-4-1 56,-4 7 0,0-3 0,-1 4-271,-1-3 438,-2-3 0,-1-6 0,1 1 20,3-1 1,-1-1 858,6-3-351,-1-3-152,-1-6 1,6-6-240,0-2-80,0-4 1,16-2-1,-1-2-147,4-2-26,3-5 1,6 1-1,1-7-55,2-1 0,5-1-10,0 5 1,-3-5-64,2 1 0,-5-1 47,0 5 1,-2 4 30,-1 1 13,-7 5 0,-5-8-39,-6 7-27,-7 0 0,3 4-114,-10 0 0,3 0-40,-7 0 0,4 0-97,-3 0 1,3 1-1010,-4 3 792,6-2 604,-2 4 0,10-12 0,3-1 0</inkml:trace>
  <inkml:trace contextRef="#ctx0" brushRef="#br1">5257 17008 8001,'-9'-1'-545,"0"-2"1,-1-2 544,-2 2 0,-1 2 0,0 1 0,-1 0 0,6 0 0,-1 0 0,0 0 0,0 0 0,2 1-1140,1 4 1136,-4-4 0,7 5 4,-6-6 0,-11 18 0,-8 4 0</inkml:trace>
  <inkml:trace contextRef="#ctx0" brushRef="#br1">4927 17140 8001,'-9'-2'0,"1"-1"0,-3-1 747,6 0 1,-1 2 0,7-1 58,4-1 1,3-1-571,10 5 0,-1-1 0,10-3 0,-4 1 119,8-6-598,3 6 1,-7-4 0,4 4-157,-3-2 0,3-1 0,-1 3 0,-2-1-1053,-4 1 1,-1 2 203,-5 1 1248,-1 0 0,-50 35 0,-13 9 0</inkml:trace>
  <inkml:trace contextRef="#ctx0" brushRef="#br1">4980 17430 8001,'-13'5'1529,"5"-3"-1458,3 10 0,12-11 66,6 3 0,2-2 0,7-2 1,3 0-327,4 0 0,0 0 2,6 0 1,-4-6 139,4-3 47,0 3 0,3-12 0,5-5 0,2 1 0,0 1 0</inkml:trace>
  <inkml:trace contextRef="#ctx0" brushRef="#br1">5810 17087 8001,'-2'-13'22,"-2"0"1,-3-2 0,-1-1 0,4-2 95,3 2 0,1 6 0,1 1 0,3-1 179,5-2 1,3 1-62,1 2-185,0 3 0,2 2 0,1-1 61,2 2-91,-1 2 0,-4 7 1,-1 4-1,-3 7 1,-3 8-56,-1 5 0,-5 8-14,0 1 0,-5 2-37,-9 7 1,-3-1 109,-1 2 1,-1-4-1,3-5 1,-1-2 146,0-3 0,3-5 607,1-8 42,5-3-459,3-11 0,10-4-209,4-8 0,3 1-193,1-6 44,0 6 1,5-9 0,1 5-1,0-2 1,1 2-137,1 1 0,-4-3 178,5 5 1,-6-5-442,2 5 0,1-5 108,-1 5 1,-2-2-1271,-8 1 1,4 4 1556,-3-3 0,-15 2 0,-3 2 0</inkml:trace>
  <inkml:trace contextRef="#ctx0" brushRef="#br1">6258 17285 8001,'-6'-8'733,"4"2"0,-5 6 295,3 0-30,2 0-388,-4 6-495,6 2-115,0 5 1,0 0-196,0 0 0,0 0-150,0 1 1,0-6-1977,0 1 1319,0-6 1002,0 3 0,18-24 0,4-4 0</inkml:trace>
  <inkml:trace contextRef="#ctx0" brushRef="#br1">6561 16995 8001,'-5'-13'106,"1"-1"1,0 6 411,4-1 182,0 6 1,-5-1-262,1 8 1,-2 3-31,2 6 0,1 8-240,-6 5 0,4 2-257,-3 7 99,5-5 0,-7 11 0,4-5-147,-2 1 1,5-1 0,-1 4 0,3-1-866,1 1 0,0-6-89,0-4 0,0-3 1090,0-5 0,23-15 0,6-9 0</inkml:trace>
  <inkml:trace contextRef="#ctx0" brushRef="#br1">6772 17087 8001,'0'-19'0,"0"-3"0,0 2 134,0-2 1,1 10 589,3-1-462,4 2 1,5 3 183,0-1 1,0 6-380,0-1 1,1 4 32,-1 4 1,-1 3-256,-4 6 1,3 2 93,-7 3 1,0 2-31,-4 7 4,-6-1 1,4 0 0,-7 1-476,-1-1 430,4 0 1,-5-1 0,7-1-12,1-2 0,-3-6 243,2 1 0,-1-7-87,5-1 279,0 0-91,0 4-96,6-6 0,-3-1 0,6-4 0,1 2 1,-2-2 76,0 2 0,0-1 107,0 1 2,4-2 147,-5 10-225,1-11 296,-2 11-348,-6-5 1,-6 0 0,-3-1-12,-3 0 1,-1-3-162,0 6 1,-5-6-276,1 1 1,-5 2-144,4-2 1,1 1-1092,4-5 1105,-1 0 415,1 0 0,35-30 0,9-6 0</inkml:trace>
  <inkml:trace contextRef="#ctx0" brushRef="#br1">7233 17087 8001,'-13'-6'77,"4"-1"0,1-6 180,3 0 1,0 5 0,7 2 0,2 6 0,5 2 0,4 2 0,5 5 499,3 3 1,4 5-575,2 1 1,-1 5 140,0-1-180,1 3 0,-1 1 0,-1 1-61,-3-1 1,1 0-1,-5 1 1,-3-1-1343,-5 1 1,0-6 286,-6 1 1,5-5-52,-4 0 0,-1-7 1023,-4-1 0,-18-47 0,-3-7 0</inkml:trace>
  <inkml:trace contextRef="#ctx0" brushRef="#br1">7549 17061 8001,'-6'-9'401,"-3"0"0,2 6-31,-2-1 0,5 4-312,-5 4 1,5 4 82,-5 5-46,0 6 0,0 1 0,0 8 1,-1 3-1,-2 2-47,-1 1 0,0 6 8,0-1 0,-6 2-172,-3 7 130,3-5 1,0 1-1,6-9-70,0-4 1,-1-5-1,3-4 78,2-4-22,3-10 0,24-43 0,4-16 0</inkml:trace>
  <inkml:trace contextRef="#ctx0" brushRef="#br1">7852 17021 8001,'0'-13'1174,"0"0"-769,0 5 1,0 8 150,0 9 1,0 4-235,0 5 1,0 3-105,0 5 0,0 0-100,0 1 0,0 0-192,0 4 1,0-3-682,0 3 616,0-4 0,0 0 0,0-1-373,0 1 0,0-6 1,1 0-1,2-2-633,2-3 1,5-6 315,-1-1 829,2-6 0,32-61 0,-18 17 0,0 1 0</inkml:trace>
  <inkml:trace contextRef="#ctx0" brushRef="#br1">8102 17219 8001,'-7'13'0,"-3"2"-49,5 2 1,1-1 18,4 6 1,0 0 437,0 5 0,0-3-90,0-2 0,4 3-3,1-3 1,5-3-156,-1-1 1,2-8-55,3-1 0,0-5 153,4 5-226,-4-6 1,7 1 0,-5-8 73,2-5 1,-1-8-202,-4-5 1,-5-3-34,-4-2 0,-3 0 120,-1-4 1,0 2-82,0-7 1,-5 12 69,-4-3 0,-4 5-11,-5 0 1,3 3-33,-2 6 0,-2 1-6,1 4 1,-5 2-89,1 6 1,1 1-221,-1 4 0,2 3-336,-2 10 0,3-3 274,6 2 0,5 2 437,4-1 0,14 11 0,5-1 0</inkml:trace>
  <inkml:trace contextRef="#ctx0" brushRef="#br1">8089 17008 8001,'-6'-13'1278,"-3"0"-531,-2-1-560,3 1-71,2 6 1,12 1-180,3 6 0,4 0 298,5 0-550,2-6 1,7 5 0,-1-5-219,0 0 0,1 5 1,-1-5-1,0 0-496,1-3 1029,-1-3 0,12-12 0,3-4 0</inkml:trace>
  <inkml:trace contextRef="#ctx0" brushRef="#br1">8484 16652 8001,'-1'-16'0,"-4"3"0,4 7 955,-3-3-222,2 6-628,2-2 1,0 16 0,0 7 131,0 5 1,0-1-244,0 0 1,-4 2 110,-1 6 0,1-2-113,4 3 0,0-5 120,0-4-270,0 3 1,0-10 0,1 2-534,4-2 411,-4-2 1,11-6 0,-3-2-182,2-4 338,3-1 1,-1-10 0,0-5 78,0-4 1,0-7-71,0-5 0,1-1 149,-1 1 1,-4 4 83,-1-4 0,-3 7 556,4 2-8,-7 6-213,4-3 0,-7 19-143,-4 9 1,3 9 94,-7 8 0,1 6-181,0 3 1,-4 3 42,3 2 0,2 1-361,-2 3 0,6-8-201,-1 4 1,2-5-252,2 0 0,0-3 86,0-5 1,2-2-318,2-3 0,-1-5 776,6-8 0,11-50 0,8-18 0</inkml:trace>
  <inkml:trace contextRef="#ctx0" brushRef="#br1">8748 17364 8001,'-8'-6'-1456,"1"4"666,3-2 1055,2 3 1,-5 6-1,4 4 1,-1 4 0,1 3-1,0 3 1,0 2 721,-2 2 0,1 1-965,4-2 1,0 1 84,0-5 1,0-1-108,0-4 1,0 1 151,0-1-234,0-6 100,6-1-57,1-12 0,6-3 0,1-7 111,-1-1-145,0-13 0,2 8 0,1-10 0,1 2 1,-1 0 11,-1 5 1,-2 0 143,0 8 0,-4 1-93,0 7 136,-6 3 1,3 12-63,-6 3 1,0 8-23,0 5 0,0 3-10,0 2 0,0-1 1,0 0 1,4-4-1,0 0 0,2-6 1,-1 2 0,-2-8-85,5-1 1,1-6 4,4 1 0,1-4-13,-1-4 0,1-5 22,4-9 0,-2-2-9,6-6 0,-6-1 0,2 1 0,-4 0-17,-1-1 1,1 7 270,-1 2-236,-6 4 1,0 6 344,-2 4-219,-4 2 1,5 10 49,-6 5 0,0 6-111,0 7 0,0 1 9,0-1 1,0-4-77,0 0 0,2-6-164,2 1 1,-1 1-255,6-5 0,-5 2 194,5-11 0,-5 1-913,5-5 720,0 0 0,4-2-293,0-2 740,-6-9 0,3-24 0,-2-11 0,-1-6 0,1 1 0</inkml:trace>
  <inkml:trace contextRef="#ctx0" brushRef="#br1">9327 16942 8001,'-5'-7'0,"2"1"-162,-6 6 1,4 0 132,-3 0 1,3 6 444,-4 3 1,7 2-33,-3 2 1,2 6-191,-1 3 0,2-1-41,-2 1 0,3-5 13,1 5 0,1-5-92,3 0 1,2-2-137,3-2 1,7-6-149,-3-2 1,5-4 129,-1-1 1,0-1-102,4-4 0,-3-4 14,4-8 1,-4 1-18,4-6 1,-6 0 99,1-4 1,-2-1 58,-2 1 0,-4 5 113,0 4 0,-7 2 624,3 2-343,-4 6 0,-7 8-133,-2 12 1,-4 6-8,-1 8 0,1 3-51,3 1 0,-1 4-208,6-4 0,-2 4-63,1-4 0,4 0-257,-3-5 1,4-1 38,4-3 0,3-5-269,6-8 0,1 1-949,-1-5 1529,0-1 0,12-62 0,-11 21 0,0 0 0</inkml:trace>
  <inkml:trace contextRef="#ctx0" brushRef="#br1">7707 15229 8037,'0'-8'-122,"-2"0"1,0 1-1096,-3 0 1206,1 4 1,4-5-1,0 4 1,0-5-1,1-1 1,2 0 245,2 1 0,3 5-161,-3-5-11,5 6 0,-7-7 21,6 5 0,-1-3 27,6 3 0,-7-1-52,-3 2-15,-2 2-154,-2-3 109,0 5 25,0 5 1,0 3 5,0 5 0,0 0 1,0 0-1,-2 2-8,-2 2 1,1 2-24,-6 3 1,5 2-13,-5-7 7,6 7 1,-7-8-1,6 4 9,1-1-15,1-1 0,-2 0 0,-1 1-4,2 1 20,2-4 1,1 3-1,0-4 14,0 2-18,6-2 1,-3 6 0,4-5 7,-1 1-9,4 7 1,-4-8-1,4 4-49,-1-1 1,-2 3 50,2-4 0,3 1-156,-3-2 1,2-2-49,3 3 0,-6-5-394,1-4 597,-6 2 0,3-27 0,-6 0 0</inkml:trace>
  <inkml:trace contextRef="#ctx0" brushRef="#br1">6851 15256 8117,'-12'-6'-726,"2"-1"442,1-1 300,6 2 0,-3 8 0,6 2 0,2 7 0,2 3 110,5 4 0,-2 5-79,2-1 1,0 3 2,4 1 0,0 1 16,0-1-37,6 0 1,-3 1 0,6-1-2,2 0 1,-2 1 0,2-1 0,6 1-12,2-1 1,3-6 13,5-2 1,-1 1-41,1-1 0,5-1 0,3-4 0,4-1 60,0-3 1,1 2-46,0-2 1,1 3-9,3 1 1,-7 2-1,2 1 1,0 1 7,-1 0 0,3 2-10,3-2 0,-3 5-129,3-4 1,-2-1-37,-3-4 162,1 6 0,4-4 1,2 3-41,1-4 44,-5-1 0,8 1 0,-4-1 4,1 0 6,-5 0 1,4 0-1,-6 0 2,-1 1-8,1-1 1,3 3 0,-2 0 15,-3 0 1,-1-4-6,2 5 1,1-2 1,0-2 1,0 0 0,-1 1 1,5-1-42,0 0 0,2 0-5,-2 0 1,-3 0-34,3 1 1,-4-1 55,-5 0 1,-1 0-80,-3 0 0,-4 0 59,-1 1 0,-1-1 38,-7 0 1,6 0-15,-2 0 1,-5 1 11,-3-1 0,-1-5 37,-4 1 0,3 0 12,1 4 1,-5-4 143,-4 0 0,2-2-182,-1 2 1,0 3 70,-5-4 1,-5 0-31,1 1 33,0-1 0,-2 5 40,-2 1-65,2-1 0,-5 0-11,2 0 0,-3 0 1,-1 1 1,0-1-45,0 0 1,0 1 34,0 4 0,0-2-44,0 6 1,0-4 28,0 4 0,2 0-6,2 4 1,-2 2 34,2 2 1,-1 0 1,1 5 1,-2-1-19,2 1 0,2 4 4,-1 1 1,-1 4-6,-4 4 0,1 3 5,4-2 1,-4 3-148,4 5 1,-2-1 148,1 5 0,-3-5-39,4 1 1,1-1 66,-2 1 0,6-3 3,-1 3 0,-2-1-36,2 1 0,0-3 3,4 3 1,-4-3 29,0-1 0,-6-2-19,1-3 0,3 4-109,2-4 0,-2-3 99,2-1 0,-1-9-65,0-4 0,3-3 51,-7-2 1,2-1-4,-2-3 0,-2-3-16,2-6 1,2 1-4,-2-1 1,1-5 177,-5 1-139,6-6-309,-5 9 156,5-11-197,-6 5 64,0-6-122,0 0 86,-6 0-37,-1 0 1,-6-1-928,-1-4 595,7 4 636,-5-11 0,17-36 0,-4-17 0</inkml:trace>
  <inkml:trace contextRef="#ctx0" brushRef="#br1">22831 14979 8117,'-1'-12'-711,"-2"2"0,-2 1 536,2-1 318,2 4 98,1 0 0,0 17-69,0 2 1,0 4-146,0 1 1,0-3 31,0 2 0,0-2-54,0-2 1,0 0 2,0 0 1,-2 1-58,-2-1 59,3 0 1,-5-4-1,7-2-65,4-1 1,2-8 61,6-6 1,2-8-29,2-2 31,-2-11 0,8 7 0,-5-9 30,-2 3-1,-7 2 1,1-1-1,-6 3 1,-1 2-1,-1 4 132,-2 3 0,-8 8-81,-5 3 1,-6 5-18,-7 8 1,0 1 24,-1 12-85,1 0 0,-1 9 1,3 0 7,2-2 0,3-1-94,5-2 1,7 0 34,3 1 0,2-7-15,2-2 1,2-9 49,2-5 1,5-3 4,8-1 0,4-10-8,5-3 1,1-9 2,-1 0 1,-4-4 10,0-5-6,0 3 1,-2-4-1,-2 6 2,-3-1 1,-8 2 181,-3 3 41,-2 3 0,-4 8-149,-2 2 0,-3 9-1,-7 9-68,1 2 1,0 8 0,0 3 49,0 3 1,5 2-93,4-1 1,3-1-20,1-3 0,5-3-193,4-6 1,4 0 60,5 0-720,2-5 904,7-2 0,34-42 0,-26 14 0,1 0 0</inkml:trace>
  <inkml:trace contextRef="#ctx0" brushRef="#br3">16323 18220 9422,'13'0'288,"0"4"0,0 1 0,2-2 764,3-2-1005,2-1 1,8 0 0,3 0-1,4 0 1,1 0-486,0 0 1,0-4-1,-7-1 1,-2 2-356,-4 2 1,-7 1 405,2 0 0,-9 1 33,-5 4 1,-4-2 359,-4 6 0,-28 6 0,-14 2 0,-4 4 0,-1 0 0</inkml:trace>
  <inkml:trace contextRef="#ctx0" brushRef="#br3">16283 18523 9398,'-13'-13'-277,"6"4"152,3 0 0,4 6 70,4-1 1,5-2-1,8 2 1,7 1 656,5 1 1,6-2-479,9 0 1,-2-1-116,7 5-373,-1-6 1,3 5-1,-2-4 1,-7 4 371,-5 1 0,-17-29 1,-8-8-1</inkml:trace>
  <inkml:trace contextRef="#ctx0" brushRef="#br1">18036 18062 8254,'0'-13'-17,"0"0"1,0-1 0,0 0 0,1-2 0,3-2 332,5 2 0,4 1 0,5 2 1,4 0 144,3 0 1,3 0-296,2-1 0,4 1 0,6 0 0,-2 0-25,-3 0 0,-3 5-281,-6 4 0,-11 4 110,-6 4 0,-6 8 6,-3 6 0,-6 5-31,-3-1 0,-9 7 0,-4 2 1,-2-2-291,-3-1 1,2-1 121,3-1 1,-1-1 130,5-3 1,1 1 0,4-5 342,0-2-215,5-2 0,4-6 29,8-4 1,8-2 0,7-2-1,1 0 122,4 0 1,1 0-77,1 0 1,0 0-56,1 0 0,-7 7-33,-2 6 1,-4 0-30,0 5 1,-6 1-63,1-1 0,-6 1 91,2-2 1,-5-2 22,-5 2 0,2-4-35,-6-4 0,-4 2 45,-4-7 1,-7 0-69,2-4 1,-3 0-4,-1 0 1,-2 0-54,-2 0 1,2 0-161,-3 0 1,5-4-95,4 0 0,3-5 92,5 4 1,3-5-497,2 1 0,5 2 726,8-2 0,62-23 0,-23 11 0,0 0 0</inkml:trace>
  <inkml:trace contextRef="#ctx0" brushRef="#br1">18655 18207 8254,'4'-9'191,"1"0"298,5 6-195,-9-3-29,5 6-624,-6 0 253,0 0-1198,0 6 1304,0-4 0,6 10 0,1-5 0</inkml:trace>
  <inkml:trace contextRef="#ctx0" brushRef="#br3">18958 18009 8930,'-13'0'0,"-1"0"-167,1 0 0,0 2-355,0 2 1,0 8 1136,0 5 1,-1 7-288,1-2 1,6 3 342,3 1 1,2-1-322,2-3 1,6 1-207,3-5 1,7-1-114,1-3 1,7-7-165,-2-3 0,3-2 183,1-2 1,0-2-118,1-2 1,-5-3-130,0-7 1,-6-5 0,1-3 1,-4-4-28,-4-5 1,-3 3 97,-6-2 1,-1 0 99,-4 0 0,-4 6-67,-8-2 1,-1 5 10,-8 4 1,3 1-38,-8 11 0,1 1-103,0 4 1,6 1-415,-2 4 0,10 2 20,3 6 610,5 1 0,49 28 0,11 8 1</inkml:trace>
  <inkml:trace contextRef="#ctx0" brushRef="#br1">19458 17891 8349,'0'-18'0,"0"1"157,0-1 1,2 9 280,2 0 1,-2 8-294,2 1 1,-7 7-40,-1 11 0,-6-2-167,1 6 1,-3 0 41,-1 4 1,0 1-63,0-1 1,-1 0 100,1 1 0,4-5-7,1-1 0,5-4 13,-2 0 1,4-2-22,1-2 0,6-6-11,2-2 0,6-4 18,3-1 0,4 0-253,5 0 1,-4 0 85,0 0 0,0-4-356,4-1 0,-4 0 83,0 0 1,-6 2-359,2-6 786,-4 6 0,6-20 0,0 1 0</inkml:trace>
  <inkml:trace contextRef="#ctx0" brushRef="#br1">19696 17957 8349,'0'-14'0,"-2"6"429,-2-1 209,2 0 1,-5-3 359,3 4-675,2 2 1,-8 7 83,5 4 0,-3 3-135,3 10 1,-4-1 46,5 10 0,-5-2-123,5 10 1,-5-4-153,5 4 1,-5-5 8,5 6 1,-1-6-324,5 5 1,-4-5-609,-1 0 1,1-6 448,4-2 0,0-6-2064,0 1 1643,6-2 1,1-8 849,6-2 0,18-33 0,4-9 0</inkml:trace>
  <inkml:trace contextRef="#ctx0" brushRef="#br1">20196 17943 8273,'-1'-8'0,"-2"-1"0,-3 0-37,-1 2 0,4 4 0,-2 10 128,4 6 0,-4 9 391,1 0 0,-2 3-192,2 1 0,2 1-146,-2-1 1,2-4-40,2 0 1,-4-1-64,0 0 0,-1-2 0,5-5 74,0-1 0,2-6-77,2-2 0,-1-5-83,6-5 1,-5-4 0,5-8 0,1-5-130,2-3 1,1-1 140,0-1 0,1-5 6,-1-3 0,0 1 0,-1 1 1,-2 0 59,-1 4 0,-5 7 21,5 5 85,-6 2 0,3 9-90,-6 6 1,0 12 0,0 10 0,1 7-100,3 2 74,-2 0 1,5-1-1,-2 2 60,3 2-65,4-5 1,1-1 0,0-7-193,1-2 106,5-2 0,-3-5 0,6-3-264,1-5 1,2-2 139,1-2 1,1-11 40,-1-2 1,0-10 115,1-4 1,-2 0-68,-3-8 0,-2-1 158,-2-3 1,-4 1-133,4 3 1,-8 2 332,-1 7 1,-5 6 536,5 2-284,-6 3 1,3 10-218,-6 5 0,0 10-61,0 7 1,0 7-184,0-2 1,1 3 163,4 1 1,-2 5-313,5-1 0,-3 1-147,4-4 0,-1-1-178,6 0 1,-6 1 45,1-1 0,0-6-240,4-2 1,5-8 101,-1-1 1,2-6-252,-1 1 0,1-2-15,3-2 780,3-6 0,-4-22 0,2-10 0,4-5 0,1 0 0</inkml:trace>
  <inkml:trace contextRef="#ctx0" brushRef="#br1">21197 17812 8201,'-8'-21'-309,"-1"4"0,4 3-153,-3 6 1241,5 2 0,-8 7-303,7 4 1,0 3-34,4 10 0,-5 0-161,1 8 0,0-3-123,4 8 0,0-3-4,0-2 0,0 6-3,0 4 1,0-4-210,0-2 1,0-2 77,0-1 1,0-1-168,0 0 1,0-5 44,0-4 0,1-8-214,3-4 228,-2-4 0,5-7-50,-2-3 0,-4-8 63,3-5 1,-1-9-11,2-4 1,-4-3-78,4-2 1,0-5 107,0-3 1,1-4 19,-2 0 0,-1-1 86,6 0 0,-2 7 177,2 2-1,3 3-118,-4 1 0,0 8 145,0 6 1,1 9-180,4 9 1,1 5 34,-1-2 0,0 5 20,0 5 1,0 2 37,1 6 1,0 2-194,4 2 0,-5-2 44,0 3 0,-1 1-285,-8-2 0,1 7-58,-5-2 1,-6-2-44,-3 2 1,-9 0 68,-4 4 1,-4 1-80,-5-1 1,8 0-297,-3 1 0,2-2 199,-2-3 0,5 3-220,4-4 692,8-1 0,62 4 0,-17-13 0,1-1 0</inkml:trace>
  <inkml:trace contextRef="#ctx0" brushRef="#br1">21632 17996 8201,'13'-13'0,"1"0"-187,-1 0 1,-5-1 428,1 1 304,-6 0 0,2 1-48,-10 4 0,-4 2 201,-8 6 1,-4 1-363,-5 4 1,0-1-81,-1 9 0,1-3-212,0 8 1,-1-2 140,1 2 1,5-2-295,4 6 0,2-5 12,2 5 0,6-1 10,2 1 1,4-3-67,1-6 1,6 0-85,2 0 0,10-6 1,4-2 0,7-4 62,2-1 0,6-6 17,-2-2 1,-3-8 164,-1-2 1,-3 0 148,-2 5 0,-6 0-42,-2 0 361,-3 0-298,-2 5 1,-6 4 143,-3 8 0,-6 5-167,-3 9 1,-4-4-5,5 4 0,0 1-235,4-1 1,5-1 59,4-4 1,3-4-659,1 0 1,6-6 85,3 1 1,3-4-145,1-4 0,5-3 152,0-7 587,0 1 0,-7-18 0,1-10 0,3-2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7140 1120 8110,'-1'-12'-439,"-2"2"0,-1 1 193,1-1 1,1-2 537,2-1-198,0 0 0,0 4 0,2 0 43,2-1 0,-2 3-76,2-2 1,-3 4 210,-1-3-130,6 5-292,-4-9 224,4 11-55,-6-5 1,0 4-103,0-2 0,1 2 50,3-2 14,-2 3 1,4 2 0,-6 3-1,0 5 109,0 3 0,0 3-23,0 2 1,0 4 94,0 5-147,0 6 1,0 2-1,0 7 36,0 3-43,0 3 1,0 5 0,0 2 53,0 4-37,0 2 0,0 5 0,0 1 27,0 0-94,0 0 1,0 0 0,0 1 82,0 3-16,0-2 1,0 4 0,-2-5 57,-2 3 0,2 0-262,1-30 0,-2-1 1,-3 33 183,4-32 1,0-1-1,-1-1 1,0 0 18,1 2 0,0-1 0,1 1 0,0 1-55,-1 1 1,0-1-1,1 0 1,0-1 45,1 2 1,0-1-1,0 0 1,-1-1-6,-1-1 0,-1 1 0,3 2 0,-1 1-37,-1 1 0,0 0 0,-1-2 0,0 0-4,1 0 0,-1 0 0,0 0 0,0 1 27,1-2 0,0 1 1,1 3-1,-1 1 1,-2 0 1,-1 0 0,4-2 0,-1 0 44,0 2 1,0 0 0,-1-1-1,0 0-38,1 1 0,0 0 1,-3 0-1,1 1 3,2 2 1,0-1 0,-1-3 0,0-1 25,0 2 0,1 1 0,2-3 0,-1 1 2,-1 1 1,0 0 0,-1 1 0,0 1-214,0 3 1,1-1-1,-1-4 1,0-1 215,1 3 0,0 1 1,1-3-1,1 0-40,-2 2 1,-1 0 0,0 0-1,0 1-5,1 4 0,0-1 0,-1-3 0,0-1 32,1 3 0,0-1 0,1-2 0,0 1-5,-1-1 0,0 0 1,0 0-1,1-1-63,-1 4 1,0-1-1,1-1 1,0-1 47,-1 3 1,0-1 0,1-2-1,0-1 8,1 1 1,0 1 0,0 1 0,0 1 19,0 2 0,0-1 0,0-2 0,0 0 12,0 0 0,0 1 0,0-1 0,0-1-11,0-1 1,0 1-1,-2 3 1,0 0 0,0 1 1,-1-1 0,0-2 0,1 0-29,-1 0 1,1 1 0,1-3 0,1 0 21,-2 1 0,-1-1 0,2 1 1,1 2-60,0 1 0,0 1 1,-2-3-1,-1-1 47,1 0 1,0-1 0,0 1 0,0 0-52,1-1 0,2 1 1,-1 2-1,0 0 54,0 0 1,0-1-1,0 1 1,0 1-6,0-2 1,0 1 0,0 1 0,0 0 4,0-2 0,0 1 0,0-1 0,1 1 0,1 1 1,1 1 0,-3-4-1,1 0 36,1 4 0,0-1 0,-1 0 1,0-1-36,-1 2 0,0-1 0,0 1 0,0 0-235,0-1 0,0 1 1,0 0-1,0 0 241,0-1 0,0 1 0,0 0 1,0-1-12,0 1 1,0 0 0,0 0 0,0 1 4,0 1 1,0-1 0,0-2-1,0-1-4,0 2 1,0-1 0,0-3 0,0 0 25,0 2 0,0-1 0,0 1 0,0-1 2,0 3 1,0 0 0,0-3-1,0-1 54,0 0 1,0-1 0,2 1 0,0 0-38,0-1 0,1 1 0,-1 2 1,0 0 53,-2 0 1,0-1 0,0-1 0,0-1-202,0-2 1,0 0 0,2-1 0,0 1 105,0-5 0,1 1 0,1 0 0,1 1 8,-3-1 0,0-1 0,3-3 0,0-1 20,-1 1 1,1-1 0,7 27-30,1-2 1,0-8-139,0-2 1,-1-5 69,-3-7 1,2-7-219,-2-2 1,-1-4 65,0-6-923,-5-1 775,9-13 1,-9-1-165,6-6 0,-5-8 576,5-5 1,10-26-1,6-11 1,3-7-1,1 0 1</inkml:trace>
  <inkml:trace contextRef="#ctx0" brushRef="#br0">15361 1331 8168,'0'-14'-176,"5"0"0,-1-2 0,0-2-773,2 2 1409,-4 7 1,5-2 223,-3 2-621,-2 3-107,4 0 32,-6 6 0,-2 1 1,-1 4-1,-3 4 53,-1 2 1,4 4-118,-1 3 1,-2 2 86,2 6 1,-5 1 2,4-1 0,-3 6 0,2 2 0,0 3 30,0 2 0,-3-1 72,5 10 1,-5 2-83,5 7 1,-7 3-1,4 8 1,-2 0 15,1 3 1,4-34-1,0 0-181,-5 34 0,4-33 0,-1 1 150,1 1 0,1-1 0,1-1 0,0-1 3,1 3 0,0-1 1,-6 31 0,7-31 0,0 0 0,-3-1 0,0 0 36,1 3 1,0 0-72,1-1 1,0 0 0,0 3 0,0-1 0,-1-1-1,0-1 6,-1 2 1,0-1 5,3-1 1,-1 1 0,-3 5 0,-1 1 0,1-2 0,1 0 1,-2 0 0,0-1-5,0-2 1,-1 0-1,1 3 1,0 2-1,1-1 1,0 0 3,1 4 1,-1-1 0,1-1-1,0-2 7,-3 0 0,0 0 1,3-1-1,0 0-223,-1 1 0,1 0 0,2 1 0,-1 0 219,-1 1 1,0 0-1,1-2 1,1 0 43,-2 0 1,-1 1-1,4-1 1,0 1-37,-1-1 0,-1 1 0,0 0 0,0 1 68,1 4 0,0 1 0,-1-4 0,1-1-34,3 2 0,-2 1 0,0-3 0,-2-1-72,1-1 1,0 0 0,-1 3 0,1 0 22,2 2 1,0-1 0,0 0-1,-1 0-9,-1 0 1,-1 1 0,3-3 0,-1 0 14,-1 3 1,0-1-1,0 1 1,1 1-9,-2 3 1,1 0-1,2-5 1,-1 1 22,-1-1 1,-1 1 0,2-3 0,1 0-21,0 0 1,0 1 0,0-1 0,0 0 4,0 5 1,0 0-1,0-5 1,-1 0 5,-2 3 1,1-1-1,1-1 1,1-1 84,-2 0 1,-1 1 0,0 0-1,-1 1-9,0 3 0,-1 0 0,0-3 0,0-1-22,1-1 1,-1 1-1,-1 0 1,0 0-43,2-1 0,0 0 1,-2 3-1,0 1-4,-1-1 1,1-1-1,-1-3 1,1 0-21,-1-1 0,0 0 0,3-2 0,0 1 38,-1 1 1,1 0-1,0 2 1,1 1-70,-2-1 0,1 0 0,-2 0 0,1 0 22,3-4 0,0-1 1,-2 3-1,-1-1 15,3-1 0,0 0 1,-1 2-1,2 0 21,0 3 1,2-1 0,-1-3-1,0-1 7,0 2 1,0 0 0,0-1 0,0 0-22,0 1 0,0 0 1,0 0-1,0 0 1,0 0 0,0 0 0,0-2 1,0 0-10,0 0 0,0 0 1,-1-2-1,0-1 16,-1 3 1,0 0 0,1-2-1,0 0-23,-1 2 0,0 0 1,-1-3-1,0 0-137,1 0 1,0 1 0,-3 0 0,1 1 157,2-1 0,-1-1 0,-1 2 0,0-1-7,1 0 1,1 0-1,-1-4 1,0 0-5,1 1 1,0 1 0,1-2-1,-1 0 37,-2 1 0,-1 1 1,3-1-1,0 1 6,-3 0-1,1-1 1,2-2 0,1 1 62,-1-1 0,0 0 0,-4 32-54,2 1 1,-1-2-7,5-2 0,0-6-114,0-3 0,0 1 321,0-1 0,0 0-118,0-4 1,0-7 195,0-7 0,-4-1-296,-1-7 0,1-5 419,4-4 0,0-10-693,0 1 814,0-9-1189,0 2 449,0-6-44,0 0-399,0-6 28,0-1 1,0-10 575,0-1 0,-14-43 0,-7-19 0,6 25 0,1-1 0,-1 1 0</inkml:trace>
  <inkml:trace contextRef="#ctx0" brushRef="#br0">5797 1265 8132,'0'-13'0,"0"4"-78,0 0 0,0 5 0,0-5 0,0-1 385,0-2 1,0-1-1,1 0 1,2-1-76,1 1 1,1 4-1,-5 1 1,0-3-22,0 0 0,0 2-302,0 0 122,0 0 0,-6 2 0,-4 3 7,-6 2-13,-5 8 1,-11 3 0,-3 10 0,-3 7 0,-3 9-20,-3 8 1,7-1 35,-2 6 1,9-5-593,4 1 600,6-9 1,12-3-1,4-5 1,4-3 0,4-2 125,5-4 1,10-9-64,7-5 0,7-2-155,6-2 94,1 0 1,4-6 0,1-2-469,2 1 1,-3-5 0,3 4-1,-2-4-1781,-3-1 2197,-1 5 0,-3-6 0,1 5 0,0 3 0,4 3 0</inkml:trace>
  <inkml:trace contextRef="#ctx0" brushRef="#br0">12450 1291 8110,'-13'-20'-241,"1"2"1,2 2-728,1-2 1200,6 4 0,-9-5 0,3 4 0,-1-1 0,0-2 0,1 2 0,-3 2 435,-4 0 0,0 1-513,-6 0 0,0 4-93,-4 1 1,-2 6 89,-3 2 0,-2 7-180,-7 11 1,2 2 98,3 7 0,-2-1-122,7 1 11,-1 5 1,6 0-1,5 3 1,6-4 0,8-5-13,5-4 0,1 2 35,0-7 0,7-1 14,7-7 1,5-3 16,7-6 0,6-2 72,3-2-76,3-9 0,2-9 0,-1-7 219,1-2-180,-6-12 1,2 8 0,-4-10 186,2-1-187,-5 0 0,2-9 0,-9 0 123,-4-2-36,-4 0 1,-7 16 0,-2 7 380,-4 9-353,-7 12 0,4 7 0,-7 8 196,-1 2 1,2 9-685,-1 9 0,5 9 74,-5 4 0,6 3-60,-1 2 0,1 1 91,-1 2 1,2 0-71,-2 5 0,2-7-455,2-1 1,0-1 249,0-4 1,5-1-176,-1 1 0,6-10 670,-1 1 0,32-31 0,9-6 0</inkml:trace>
  <inkml:trace contextRef="#ctx0" brushRef="#br0">18997 830 8122,'9'-4'-2299,"0"-1"2327,-6 1 1,3-2 220,-6-3 1,0 2 196,0-2-296,6 6 0,-5-9 0,5 4 340,0-4-335,-5-1 0,9 0 1,-4-1-12,2 1 0,-1-4 0,3-2 0,-3 0 6,-1 0 0,-1-5-31,-5 2 1,0 2-5,0-2 11,0 6 1,-6-5 0,-3 7 0,-3-1 0,-1 5 242,0 2 1,-6 4-220,-3 4 1,2 3 91,-2 6-101,0-1 1,-3 19 0,3-2 580,4 4-567,4 8 0,0 2 0,3 9 385,2 4-426,3 0 0,6 2 0,0 4-110,0 3 27,6-2 1,1 4-1,6-6-90,1-2 106,-1-1 0,0-7 1,0-1-128,0-1 0,-1-10-130,-3 0 0,-2-7-95,-3-6 1,-2-1-259,2-4 0,-2-7-371,-2 3 1,-2-8 386,-2-1 0,-5 2-329,-8-1 1,0-1 22,-4-4 853,4-6 0,-15-19 0,-7-10 0,-1-4 0,1-1 0</inkml:trace>
  <inkml:trace contextRef="#ctx0" brushRef="#br0">18694 1304 8132,'0'-14'0,"0"-4"0,0 3 645,0-2 0,0 2-166,0 2 0,3 0 18,6 0 1,1 4-273,12 0 1,5 6-205,3-1 1,11-2-167,-1 2 0,10-1-445,2 5 1,1 0-2564,4 0 3153,-3 0 0,-9-10 0,4-3 0,3-2 0,0 0 0</inkml:trace>
  <inkml:trace contextRef="#ctx0" brushRef="#br0">2240 2832 8147,'-8'-8'-522,"4"-1"745,2-1 1,4 4-1,2 0 25,5 0 0,9 5 0,4-4 1,2 4-37,3 1 0,1-2-163,2-2 0,0 2 1,3-3-1,0 0-49,-4 1 1,-7-1 52,-5 5 0,-2-4-134,-2 0 133,-6-1 1,-1 4-45,-6-4 1,-7 4-1,-6-3 1,-8 2-26,-4 2 1,-2 0-4,-4 0 1,-3 0-9,-5 0 0,-5 6 1,0 3-1,0 4 7,-1 4 0,2 0-14,-5 5 0,5 1 23,-1 8-66,9-4 1,5 12 0,6-4-136,2 3 140,12-5 1,-2 0-1,15-7 1,5-1 0,5-3-17,1-5 0,7-3 185,1-6 1,3-2-96,1-6 1,0 0-47,1 0 0,-2 0 30,-3 0 0,1-6 314,-5-2 1,-5 0 39,-5-1 1,-5 1-8,2-6 0,-4 6-232,-1-1 1,-6 2-163,-2-2 0,-10 3-412,-4 6 0,-3 0 237,-1 0 1,-5 6-407,0 3 0,1 4 248,3 4 0,7 4-394,2 5 789,4 6 0,41 31 0,-8-25 0,0 0 0</inkml:trace>
  <inkml:trace contextRef="#ctx0" brushRef="#br0">2477 3228 8147,'0'-13'0,"0"-1"0,1 1 147,4 0 1,0 4-112,4 0 0,3 7 564,-3-3-491,8 4 1,1 11-1,1 3 1,-6 3-148,-1 3 1,-6 3-162,-2 9 1,-2-3 58,-2 2 0,0 3 0,-2-3 0,-1 0-167,-1-3 0,-5-5 213,5 0 0,-5-10 380,4 1 1,0-8-55,0-1 0,5-10-84,0-7 1,2-6 60,6-7-178,1-1 0,4-5 0,2-2 0,1 1 0,2 2 55,-2 3 0,-3 3-24,-4 3 0,1 3 305,-6 6-367,1 6 1,-5 4-103,0 12 1,0 1 129,0 12 1,-5 1 47,1 8 1,-5-3-61,5 3 1,-1-4-98,5 0 0,0-5-99,0 0 1,6-6 99,3 1 0,4-6-154,5-3 144,2-5 0,7 3 0,0-6-733,4 0 513,3-6 0,5-1 310,1-6 0,1-21 0,4-10 0,4-3 0,0 1 0</inkml:trace>
  <inkml:trace contextRef="#ctx0" brushRef="#br0">3307 2964 8204,'0'-13'0,"0"0"0,-5 4 1079,1 0-784,0 1 1,9-1 0,4 1-1,4 3 8,5 2 0,2-3-603,7 1 0,-1 1-122,0 4 0,2 0-431,3 0 1,-8 1 852,4 4 0,-33 31 0,-4 14 0</inkml:trace>
  <inkml:trace contextRef="#ctx0" brushRef="#br0">3254 3175 8204,'-7'-1'0,"2"-4"425,-2 4-176,6-5 1,-4 6 0,10 0-1,5 0 74,6 0 0,6 0-500,9 0 1,-2 0-537,6 0 469,-6 0 0,8 0 244,-6 0 0,29 12 0,3 2 0</inkml:trace>
  <inkml:trace contextRef="#ctx0" brushRef="#br0">4242 2793 7951,'-6'-13'-48,"3"1"0,-4 2 1,0 1-1,1-1 478,0-2 0,2-1 1,4 0-1,0 0 376,0-1 1,5 6-577,4-1-125,3 0 1,3-4 0,2 1-94,5 3 47,-3 4 0,0 5 1,-6 0-343,1 0 224,-1 0 0,-5 7 0,0 5 1,-2 5-1,-3 4-198,-2 2 0,-2 2 22,-4 1 174,-2 1 0,-5-3 0,2 0 0,3-4 0,1-1 44,3-2 0,0-3 90,-2-1 1,4 1-1,-2-1 112,6 0 1,4-4-147,7-1 1,5-3 163,2 4-170,-1-6 1,4 7-1,-3-4 24,-1 1 1,4 3 0,-7 6 0,-2 2-54,-5-2 1,1-1 68,-7-2 1,-1 4 0,-8 1 0,-2-1-37,-6-3 1,-6-1 2,-3 0 0,-4-1 100,-5-4 0,3 3-77,-3-7 1,4 2-258,0-2 1,1-2-146,-1 2 0,7-2-711,2-2 483,4 0 1,2-2-320,3-2 0,5-2 886,8-3 0,33-20 0,13 0 0</inkml:trace>
  <inkml:trace contextRef="#ctx0" brushRef="#br0">4795 2925 7940,'0'-8'1619,"0"-3"-1196,-5 9-578,3-4-458,-4 6-847,6 0 1460,0 0 0,18 18 0,4 4 0</inkml:trace>
  <inkml:trace contextRef="#ctx0" brushRef="#br0">5112 2674 7940,'-14'0'-225,"6"6"319,-1 3 0,0 3 289,-4 1 0,4 6 0,0 4 0,-1 7 167,-2 5 0,1 0-161,2 4 0,2-3-271,2 3 0,4-1 0,-2-7 0,6-3-145,6-5 1,2-5-75,2-10 1,5 3 83,0-7 1,1-1 0,-3-7-1,1-7-45,-1-5 1,-1-4-61,-2-7 1,-1 0 90,-3-4 1,-4 2 0,-5-7-1,0 0-44,0-2 1,-1 0 71,-3 3 1,-4 4-68,-5 9 1,-1-1 0,-3 5-1,-2 3-202,-1 5 0,-1 4-4,-1 6 0,-1 2-329,5 2 1,1 5-662,4 8 1266,5-2 0,20 27 0,10 1 0</inkml:trace>
  <inkml:trace contextRef="#ctx0" brushRef="#br0">5454 2582 7940,'0'-7'534,"-6"1"-600,5 6 1,-6 1 176,2 4 1,4 7-63,-4 5 0,2 2 100,-1-1 0,2 1-73,-2 3 1,3 1 15,1-5 0,0 1-93,0-2 1,5-2-25,4 2-63,3-8 1,1 3-1,0-5 1,2 1-1,1-4-917,2-3 1,5-1 1004,-1 0 0,20-29 0,7-7 0</inkml:trace>
  <inkml:trace contextRef="#ctx0" brushRef="#br0">5652 2661 7940,'-8'-6'111,"-3"-1"728,3-6 1,0 4 287,-1 0-291,6 6-642,-3-2 0,6 10 0,2 4 1,0 4 175,3 5 1,-1-2-131,-4 6 1,2 1-237,2 8 0,-2-3 69,2 3-241,-3-4 0,-1 4 0,0 1-597,0 2 570,0-5 0,0 4 0,0-7-504,0 0-4,0 1 0,0-7 0,2-2-466,2-4 1169,-2-1 0,27-34 0,0-10 0</inkml:trace>
  <inkml:trace contextRef="#ctx0" brushRef="#br0">5876 2661 7940,'-6'-13'0,"4"6"501,-3-5 0,3 11-89,-2-4 0,2 10 85,-2 3 0,2 4-274,2 1 1,0 6-59,0 3 0,0 3-142,0 1 1,0 2 129,0 3-113,0-3 0,0 0 1,0-8-54,0-1 1,0-1 0,0-5-288,0 0 1,2-6 97,2-2 0,2-10 67,3-3 1,3-10 50,-4-4 0,0-7-4,0-2 0,0-6 45,1 2 0,1-3 48,-6-1 1,5 5-33,-5 3 1,5 9 377,-4 5 0,-1 2-143,-4 2 1,4 7-117,1 6 1,-1 7-14,-4 11 1,0 3 1,0 5 0,5 2-76,-1 2 0,0-2 81,-4 3 0,5-3-260,-1-2 1,5-1 18,-5-3 1,6-3 70,-1-6 0,3-4 73,1 0 1,0-6-4,1 1 1,0-8 2,4-5 1,-4-9 21,4-4 1,1-7-29,-1-2 0,-1-5 23,-4 1 1,0 1 8,1-1 1,-3 1-21,-2-1 0,1 9 630,-5 8-63,-1 3-310,-4 8 0,0 4-177,0 12 1,-4 1-107,-1 12 0,-1 0 20,2 5 0,3 3 80,-4 1 1,4 1-522,1-1 1,0-3 162,0 2 1,1-3-298,4-5 0,2 1 42,6-5 0,2-1-101,2-3 1,-2-3 142,3-2 1,2-3-398,2-6 899,-3 0 0,18-41 0,-2-10 0</inkml:trace>
  <inkml:trace contextRef="#ctx0" brushRef="#br0">6587 2595 7940,'-13'-7'500,"0"3"1,4-2-75,0 1 1,5 2-306,-5 8 1,6-1 71,-1 9 1,1-2-41,-2 6 0,4 4 41,-3 1 1,2-2 0,2 2 0,0 0-29,0 4 1,0-4-8,0 0 1,0-6-276,0 2 1,0-3 91,0-2 1,2-6-220,2-2 183,-3-4 0,5-4-25,-6-6 0,5-2 45,-1-16 1,0 2-50,-4-10 1,5 0 52,-1-4 0,1-2 0,-5-3 0,1 1 139,3-5 1,-2 5-99,2 0 0,-2 6 395,-2 2 0,4 10-152,1-1 1,3 12-67,-3 1 0,5 9-110,-1-1 1,2 4 20,3 1 1,-1 6-6,0 3 1,0 2-138,0 2 1,-5 1-243,-4-1 0,2 4 136,-2 1 0,-1 4 1,-7-4 0,-3 5 47,-7-1 1,-3 3-484,-1 1 1,-1 5-9,2 0 598,2-1 0,-4 20 0,6 6 0</inkml:trace>
  <inkml:trace contextRef="#ctx0" brushRef="#br0">6890 2648 7940,'-6'-7'0,"0"-1"760,-2 4 1,-4 3-284,3-4 0,-3 4 39,-1 1 1,-4 4-143,-1 0 1,-4 7-250,5-3 1,-2 4 4,1 1 0,8 1-97,-3-1 0,8 0 1,1 0-305,2 0 1,5-1-66,6-3 1,1-3 159,12-6 0,0-5-28,5 1 0,-1-11 77,0 2 1,1-3 250,-1 3 1,-6 0-11,-2-1 0,-3 6 108,-2-1 1,-6 4 161,-2-3-41,-4 5 1,-1 3-104,0 8 0,-1 9-79,-4 0 1,2 7-433,-6-2 1,7-2 162,-3 2 1,4-6-325,1 2 1,6-1-248,2-4 1,5 2 678,5-11 0,44-34 0,-24 8 0,1 0 0</inkml:trace>
  <inkml:trace contextRef="#ctx0" brushRef="#br0">1989 4255 7902,'-13'-13'82,"0"0"0,1 0 1,3-2 1197,5-2-1082,3 2 0,8-8 0,5 2 0,7-1 1,4-3-1,6 2 0,4-2 237,3 0 0,4 3-348,4 0 0,-3 7 75,3 2 1,1 6-249,-1 7 0,-6 1-204,-7 4 1,-7 4-772,-6 8 779,-6 4 1,-12 5-1,0 2 1,0 1 0,-2 0-992,-2-4 0,-3 2 1273,-7-5 0,1-3 0,0-2 0,0-8 0,0-6 0,0-6 0,5-6 0,4-8 0,-2 0 0,2-4-16,-1-1 1,1-5 0,-1 1 129,2 0 0,-2 5 0,-1 3 0,0 4 208,0 1 1,0 5 495,2 4 1,1 2-241,-6 2 0,5 8-150,-5 5 1,5 12-219,-5 10 1,0 4-187,-4 5 1,1 3 42,3 6 1,-2 5-382,2 4 0,3-5 97,2-4 0,2-6 100,2-8 0,6-4-407,3 0 0,0-11 206,4-2 0,-3-12-428,8-6 0,2-2 193,2-2 0,1-2 553,-1-2 0,5-5 0,-1-8 0,-5 2 0,3-4 0</inkml:trace>
  <inkml:trace contextRef="#ctx0" brushRef="#br0">2595 4400 7902,'0'-13'183,"0"0"1,0 4 359,0 0 0,2 6-255,2-1 0,-1-2 162,6 2-348,0-1 0,4 7 124,0 2 0,-1 4-451,-3 5 1,1 4 183,-6 1 1,2 5-204,-2-1 1,-2 3 54,2 1 0,-2 1-88,-2-1 1,-2-5 223,-2-4 1,2-1 23,-2 2 1,1-9 192,-1-1-194,2 1 1,-4-9 114,6 0 1,0-6-67,0-7 0,0-4 2,0-1 1,5-4 50,-1 5 0,5-5 5,-5 4 0,5 5-42,-4 4 0,3 5 22,-3-5 69,5 6-91,-3 3 1,5 7-33,-3 6 0,1 2 40,-6 3 1,7-4-28,-3 4 1,0-4 0,1 0 0,-1-6-8,5 1 0,1-6-3,-1 2 0,4-4-4,1-1 1,4-1-34,-5-4 1,5-7 42,-4-5 1,1-7 50,-1 2 0,-4-1-52,4 1 0,-4-3 124,0 3 0,-7 2-67,-3-2 1,2 10 14,-1-1 186,-1 9 330,-4-2-670,0 17 0,-4 4 78,-1 11 1,1-4-130,4 0 0,0-1 37,0 1 1,1 1-89,4-5 1,-2-1 79,5-4 1,-3 1 31,4-1 1,-1-6 45,5-2 0,-2-4 86,2-1 0,-3-6 82,8-3 0,-4-8-39,0-5 0,-1-3-71,0-1 1,-1-5 71,-4 0 0,4-4 154,-3 4 1,-3 5-118,-2 4 1,-2 6 428,-2-2-69,0 9-65,0 4 0,0 6-434,0 3 1,0 10 94,0 8 0,0 4-191,0 5 0,0 4 49,0 9 0,0-2-77,0 7 1,0 2-11,0 10 1,0 1-181,0 8 0,0-3 356,0-1 0,4-4 175,0-1 0,1-11-85,-5-2 0,0-13-83,0-8 1,0-7-58,0-7 75,0-5 1,0-4 221,0-8 1,0 1-45,0-6 1,0 0 132,0-4 1,-5 0-526,1 0 1,-5-2-321,5-3 1,-5 2-574,5-6 1,-1 5 487,5-5 1,0 4-827,0-4 1,0 0 144,0-4 1220,0 0 0,15-6 0,5-4 0,2-2 0,0-1 0</inkml:trace>
  <inkml:trace contextRef="#ctx0" brushRef="#br0">3781 4348 7902,'0'-14'0,"0"1"-1,0 0 0,6 0-60,3 0 0,2 4 789,3 0 0,5 5-320,3-5 0,2 5-787,3-5 1,-1 6 149,0-2 1,-1 4-552,-3 1 780,3 0 0,-10 23 0,4 7 0</inkml:trace>
  <inkml:trace contextRef="#ctx0" brushRef="#br0">3900 4532 7902,'-9'0'778,"0"0"-905,6 0 1,-1 0 18,8 0 1,3-2 27,7-2 0,5 3 18,3-4-78,8 4 1,4-1-1,6-2-149,-1-5 0,6-3 1,4-1-1,2-1 289,2-4 0,-1-2 0,1-7 0,-6 5-189,-3 0 1,-11 8 0,-6-1 405,-8 5-170,-10 7 0,-9-2 761,-9 10 0,2 4-213,-2 8 0,1-1 228,0 6-581,2-6 1,6 3 0,0-4 353,0 3-328,0-4 0,1 5 225,4-6-295,2-5 1,6-2 0,0-6 119,0 0 1,5-6 23,0-3 0,-1-9-40,-4-4 1,-1-2-39,-3-3 0,1-1-99,-6-2 1,1 0-122,-5-5 0,-2 6-131,-2-2 0,-3 9 114,-6 5 1,-1 2-285,1 2 0,0 6 129,0 2 0,0 7-1402,-1 6 1,1 3 1529,0 11 0,1 14 0,-1 8 0,-1 6 0,0 0 0</inkml:trace>
  <inkml:trace contextRef="#ctx0" brushRef="#br0">9723 2622 8002,'-14'0'-554,"6"4"1,-1 0 648,-1-1 0,2-1 479,0-2 0,3 0 168,-4 0-69,6 0 138,-2 0-392,5-6 0,0-1 0,1-6-201,3-1 0,4 1-254,5 0 0,2-5 60,2 1 0,8-1 1,7 4-1,0-2-25,1-2 0,2 5-279,-5 4 1,6 6-89,-6-1 0,1 2 1,-6 4-1,-3 2-436,-4 5 1,-4 8 131,-1 5 1,-5-1 124,-4 1 0,-4 0 547,-4 4 0,1-4 0,-6 0 0,0-12 0,-4 6 0,0-11 0,0-1 0,4-4 0,2-1 0,1-4-3,1-2 0,5-8 0,-1-1 125,-4-1 1,4-1 174,-3 5 0,1 0 140,-2 0 1,4-1 477,-4 1-380,-2 0-108,6 6 1,-11 1 52,3 6 0,-1 6-356,1 3 1,-3 10 42,4 7 0,-3 6-132,3 8 0,-4-1 262,3 1-326,3 5 1,-4-4 0,6 3-495,1-3 1,1-3 275,2-3 0,2-4 120,2-9 1,3-2-455,7-2 0,3-8-473,1 3 0,5-8 234,-1-1 820,3-2 0,36-43 0,-25 15 0,-1 0 0</inkml:trace>
  <inkml:trace contextRef="#ctx0" brushRef="#br0">10197 2872 8002,'0'-13'0,"0"0"0,0-1 1222,0 1-769,0 6 0,6 1-148,3 6 0,4 0-141,4 0 0,-2 2-245,2 2 158,-2 9 1,-2 6 0,0 5-180,1-2 0,-3 0 0,-2 4 1,-4-1 100,-4-3 1,-1 3-155,0-3 1,0-3-163,0-2 141,0-2 142,0-2 143,0-6 1,-1-1-134,-4-6 0,4-7 11,-4-6 0,5-2-95,5-7 0,1 0 71,2-4 0,4-1-21,-3 1 0,1 6 34,-1 2 1,1 3-23,-6 2 55,1 6 1,-4-3 306,4 5 0,-4 7-214,4 6 1,-8 9-6,-2 0-60,1 7 0,4-8 1,0 4 25,0-1 0,0 3-132,0-4 1,0-1 97,0-4 1,1-4-83,4 0 1,3-5 72,10 5-35,-3-6 1,10 1-1,-3-8-23,2-5 0,3-4 0,-1-4 0,0-4 22,1-5 1,-5-1 8,0 1 0,-5 0 116,5-1-114,-6 7 1,-1-4 406,-6 7 46,-6-1-288,3 11 0,-8 3-110,-2 8 0,1 3 10,-6 6-63,6 1 1,-7 0 0,5 2-17,2 2 1,1 1-330,-3-1 204,4-4 0,-5 5 13,6-6 0,4-4 63,1 0 12,5-6 0,-3 3-29,6-6 151,1 0 0,-1-6 0,0-3 125,0-3 0,0-2-41,0-4 0,-4-1 158,0-3-174,0-3 1,0 6-1,-2-3 504,-1 5-272,-2 2 0,-4 2 568,0 0-729,0 5-282,0 3 0,0 21 0,0 6 5,0 4 1,0 3-106,0 2 0,0 4 35,0 9 1,0-1-156,0 5 0,2 5 62,2 4 1,-3 3 155,4-8 0,-4 2 70,-1-10 1,0 0 3,0-4 1,-4-12 274,0-6-207,-1-6 463,-1-9-90,5-1-191,-11-12 0,6-1-72,-3-6 0,-1 4 20,6 0-180,-6 0 1,4-4-189,-3 0 1,3 0-1379,6-1 1155,-6 1 0,5 0-644,-4 0 0,4 0-453,1 0 889,6-1 0,1 1 6,6 0 600,0 0 0,30-18 0,7-4 0</inkml:trace>
  <inkml:trace contextRef="#ctx0" brushRef="#br0">11462 2569 8002,'-5'-9'441,"-1"0"353,-1-1-665,4 4 0,-1-1 0,8 4 0,6-1 0,5-1 0,4 1-628,2 0 0,-1-1 263,2 5 0,3-1-1047,-3-4 1283,-3 4 0,0 13 0,-6 9 0</inkml:trace>
  <inkml:trace contextRef="#ctx0" brushRef="#br0">11409 2753 8002,'-13'0'0,"0"0"0,4 0 0,0 0 1161,6 0 1,-1 0-68,8 0 1,5 0-859,8 0 0,0 0-534,4 0 1,3 0 0,5 2 0,2 1 297,-2 1 0,46-5 0,-33-3 0,1 0 0</inkml:trace>
  <inkml:trace contextRef="#ctx0" brushRef="#br0">12423 2345 7944,'-13'-7'517,"0"2"0,4 5-285,0 5 0,1 3 1,-6 10-1,3 5-21,2 7 0,-3-1-127,3 6 1,2 0-1,0 5 1,1-1-158,3 1 0,2-6-42,1-4 0,5-3 68,4-5 1,7-3 30,2-6 1,1-6 41,-2-3 1,0-4 273,5-4-247,-6-3 1,3-8 0,-6-2 54,0-5 1,-4-3 0,-2-3 0,-1-3 176,-3-4 0,-2-2-228,-1 2 1,0-1-122,0 5 0,-5-1 43,-4 1 1,-3 9 64,-1 0-234,0 12 1,-5 0 0,1 5-499,0 2 283,3 8 0,2 2 1,2 6-318,1 0-80,6 6 0,-3 2 802,6 5 0,53 12 0,-20-17 0,0-1 0</inkml:trace>
  <inkml:trace contextRef="#ctx0" brushRef="#br0">12779 2556 7944,'0'13'2033,"-1"-4"-1592,-4 0 1,4-5-188,-4 5 0,4-5-235,1 5 0,0-5-87,0 5 1,-2-5-686,-2 5-586,3-6 694,-5 3 0,7-6 645,4 0 0,11-30 0,4-16 0,5-2 0,0 1 0</inkml:trace>
  <inkml:trace contextRef="#ctx0" brushRef="#br0">13253 2319 7944,'0'-14'-136,"0"6"0,0-1-464,0-1 1880,0-2 0,0 3-376,0 0 0,0 8-882,0 1 1,-1 7-26,-4 11 1,3 2 112,-7 7-64,6-1 0,-7 6 0,4 3-97,-2 3 0,5-2 1,-1-3-1,3 1-209,1 0 0,0-5 113,0 2 1,5-9 105,4-5 1,3-2 0,1-4 0,2-2 126,2-4 1,-1-5-89,6-5 0,-5-8 25,0-9-6,-2-3 0,-2-7 1,0-3-1,-1-3 1,-3-2 32,-5 1 0,-3 1-51,-1 3 1,-1-2 12,-3 6 0,-4 5-8,-5 4 1,-2 7-94,-2 2 0,2 1 88,-2 8 0,-2 0-453,1 4 0,0 5 167,5 4 0,0 4-465,0 5 0,6-2 171,2 6 0,4-4 581,1 4 0,41 11 0,10 8 0</inkml:trace>
  <inkml:trace contextRef="#ctx0" brushRef="#br0">13793 2200 7944,'0'-13'-520,"0"4"1476,0 0-424,0 6-358,0-2 1,-5 6-1,-4 3 1,-3 7 207,-1 5 0,0 6-83,0 8 1,-5 3-99,0 2 0,1 4 0,4 1 1,4-2 36,0 1 1,6 1-382,-1-5 1,2-1 58,2 1-240,6-6 1,3-2 0,7-10 189,2-2 0,4-8 0,-3-3 1,0-2 104,0-2 1,-2-3 27,-4-6 0,2-1 173,3-12 0,-8 0-89,3-4 1,-9-1 47,1 1 1,-4 1-9,-1 3 0,-6-1 16,-2 5 1,-4 2-96,-1 7 1,-5-1 3,1 6 1,-5-1-501,4 5 1,-5 6 230,1 3 0,1 4-712,-1 5 0,8-2 51,1 6 882,-1-6 0,30 32 0,1 2 0</inkml:trace>
  <inkml:trace contextRef="#ctx0" brushRef="#br0">13965 2345 7944,'0'-13'338,"0"4"-135,0 0-15,0 6 1,0-1 0,0 8-1,0 7 1,0 5 0,0 6 52,0 3 0,0 1-86,0 0-154,0 6 0,0-4 1,1 3-1,2-3 0,2-2-90,-3 1 1,0-7 49,-2-2 1,1-4-55,4-1 129,-4-5 0,7-4 1,-6-10-37,3-7 1,4-3 8,-5-10 1,5-4-5,-5-9 0,6-1 0,-1 1 0,1-1-3,-1 1 1,3 5 57,-3 3 1,-2 5 0,2 4 1,-5 9-1,4 10-98,-3 6 1,1 6 32,-1 8 1,-4 5 24,4 9 1,0-2-73,0 6 0,1-4-6,-2 4 0,-1-6-14,6 2 0,-5-4 0,5-6 0,-2-1 9,2-7 0,3-2 112,-3-2 1,-2-3-79,2-6 1,-1-7 100,6-6 0,-1-6-92,0-8 1,0-1 135,0-2 0,5-4 1,-1-6 1,1 1-29,-5-1 1,-4 7 73,0 2 0,-5 8 511,5 1-159,-6 11-349,3 0 0,-6 14-287,0 5 1,0 3 106,0 11 1,0-1-115,0 6 1,0 1-114,0 2 0,0-2-127,0 3 1,0-3 35,0-2 0,4 0-201,0 1 0,5-7 51,-4-2 1,5-5 123,-1-4 1,2 1-199,3-6 0,3 1 555,1-5 0,23-59 0,-20 23 0,0-1 0</inkml:trace>
  <inkml:trace contextRef="#ctx0" brushRef="#br0">14716 2240 7944,'-9'0'0,"0"0"0,0 0 159,-4 0 1,4 0 104,1 0 1,3 1 255,-4 3 1,5 8-269,-5 6 1,6 5-217,-1-1 0,2 3 6,2 1 0,0 1 112,0-1 0,0 2-263,0 3 1,2-5 84,2 0 1,-1-1-87,6-7 1,-6-1-82,1-3 154,4-7-62,-7-1 0,5-8-132,-6-2 1,0-9 148,0-9 0,0-3 40,0-2 0,0-5 119,0-3 0,0-3-97,0-1 0,0-2 69,0-3 0,0 1 30,0-5 0,0 1 138,0-1 0,0 2-97,0 7 0,1 4 76,4 0 1,2 11 51,6 2 0,2 12-25,3 6 0,2 2-32,6 2 0,-5 6-35,-4 3 1,-2 8-219,-2 5 0,-4 3 57,0 1 1,-8 5-83,-1 0 0,-6 1 15,-7-1 0,-6-2-213,-3 6 1,-3-4-435,-1 4 0,0-6 311,-1 2 1,2-3-188,3-2 0,3-7-256,6-5 440,6-1 1,7-12 410,9 4 0,43-39 0,-19 12 0,-1 0 0</inkml:trace>
  <inkml:trace contextRef="#ctx0" brushRef="#br0">15058 2226 7944,'9'-4'385,"0"0"36,-6-1-84,3 5 1,-12 2 404,-3 2 1,-3 3-411,-1 7 1,-5 0-103,1 4 1,-5-4-180,4 4 1,1 1 117,4-1 1,-1-1-372,1-4 0,4-4-11,1 0 55,5 0 1,-2-2-12,10-3 0,4-2-30,8-2 1,-1-7 3,6-7 1,0 1 84,4-4 1,-4-2 247,0 1 0,-5 2-107,0 7 0,-2-1 475,-2 6-280,-6-1 0,-1 7-42,-6 2 1,0 3-177,0 6 1,0 1-104,0-1 1,0 0-479,0 0 0,0 0 294,0 1 1,2-6-1221,2 1 1499,3-6 0,47-26 0,11-14 0</inkml:trace>
  <inkml:trace contextRef="#ctx0" brushRef="#br0">9248 4163 7872,'0'-9'-381,"0"1"789,0 5 1,11-3-1,3 6 1,5 0 36,5 0 1,1 0-322,1 0-99,6 0 0,2 0 0,5 0 0,1 0 1,-1-2 66,1-2 1,-8 1-276,-6-6 135,1 6 0,-14-4 1,2 4-217,-5-1 271,-7-1 1,1 1 0,-8-2 0,-6 0 0,-7 0-15,-5 3 0,-4 2 4,-5 1 0,-4 0 26,-9 0 0,2 1 0,-6 4 0,-1 3 75,2 4 1,-2 3-71,5 2 0,0 4 15,4 5-83,7-5 0,2 5 0,9-1 3,4 4-79,10 2 1,2-5 0,7 1-67,4-1 0,3-5 0,8-4 0,3-2 44,2-2 1,-3-6 262,4-2 1,-5-4 9,5-1 1,-6-6 247,2-3 1,-4-2-111,0-2 0,-3-1-54,-2 1 0,-3-4 48,-6-1 0,0-4-76,0 5 0,-6-1-233,-3 5 1,-2 4-158,-3 0 1,-3 6-219,-1-1 1,-4 2 8,5 2 0,-5 6-295,4 3 0,-4 4 409,5 5 1,5-2 293,8 6 0,20 29 0,6 12 0</inkml:trace>
  <inkml:trace contextRef="#ctx0" brushRef="#br0">9525 4466 7873,'4'-13'342,"1"0"1,-1 0 282,-4-1-159,6 1 0,1 1-130,7 4 0,-1 2 56,0 6 1,0 1-492,0 4 1,-1 6 97,-3 7 0,1 1-343,-6-1 0,5 2 203,-4 6 0,-1-4-143,-4 0 0,-2 0 42,-2 5 1,1-7-7,-6-2 0,6-4-96,-1 0 138,-3-1 379,5-6-180,-4-1 1,6-16 185,0-4-194,0-8 1,6 1 0,4-9 90,7 0 1,-3-3-53,4 3 1,-4 6 82,0-2 0,-6 8 12,1 1 1,-4 8 180,3 4 1,-5 5-19,2 5 0,-4 4-70,-1 8 0,0 4-249,0 5 1,0 5 106,0 0 1,0-2-258,0-7 1,0 3-83,0-3 1,6-8-82,3-1 1,2-4 66,3 0 0,6-3-64,7-6 0,-1-6-396,5-3 1,1-4 742,-1-5 0,23-31 0,-26 17 0,-1 1 0</inkml:trace>
  <inkml:trace contextRef="#ctx0" brushRef="#br0">10289 4282 7909,'-6'-14'0,"5"6"105,-4-1 0,4 5 315,1-5-249,0 6 1,6-7 0,3 5 199,2 2-570,8-4 1,2 5 0,5-2-567,1 3 538,-7 1 227,5 0 0,7 11 0,9 4 0</inkml:trace>
  <inkml:trace contextRef="#ctx0" brushRef="#br0">10302 4479 7909,'-9'0'-12,"1"0"1,3-4-172,-3-1 1487,5 1-167,-3 4-850,6 0-219,6 0 1,2 0 0,8 0-226,2 0 1,5 0 0,1 0 0,4 0 156,2 0 0,42-6 0,-33 3 0,0-1 0</inkml:trace>
  <inkml:trace contextRef="#ctx0" brushRef="#br0">11659 3834 7932,'-1'-9'-55,"-4"2"0,-3 1 1,2 3 0,1 9 0,4 5 413,1 5 1,0 8-116,0-2-189,0 3 1,0 1 0,0 0 0,0 1-1,0-1 45,0 1 1,0-7-61,0-2 1,0-4 0,1-2 0,2-2 197,2-1 284,-1-6-448,-4 3 0,0-14 1,0-3-1,-1-7 32,-4-2 1,4-7-107,-4-3 0,4-9 13,1 0 1,0-1 0,0-5 0,0 1 52,0 0 0,0 0 22,0 5 1,0 5-76,0 3 0,6 5 1,3 4-1,2 6-37,2 6 1,5 4 71,0 6 1,5 1-116,-1 4 0,-2 4-11,2 8 1,-6 2-191,2 3 0,-9 3 116,-5-3 0,-2 3-43,-2 1 0,-6-1 35,-3-3 0,-7 1 52,-2-5 1,-5 4 25,1-5 1,1 1-35,0-5 0,3-1-116,-4-3-146,6 2 0,-2-8 378,10 6 0,13-18 0,10 1 0</inkml:trace>
  <inkml:trace contextRef="#ctx0" brushRef="#br0">11383 4453 7932,'-21'0'327,"2"0"-119,6 0 0,7 0 0,6-2 430,7-2 1,11 3-578,4-4 0,9-1-8,4 2 0,4-6-147,5 1 0,3 2 75,6-2 1,-5 0-95,0-4 0,-5 4-760,1 0 0,-5 6 116,-4-1 399,-2 3 358,-13 1 0,-24 11 0,-12 4 0</inkml:trace>
  <inkml:trace contextRef="#ctx0" brushRef="#br0">11580 4703 7932,'-14'6'-128,"-4"3"0,3 7-277,-2 2 0,2 3 771,2-3 1,0 5-179,0-1 0,-1 3 213,1 2 1,0-2-160,0-4 1,4 0-135,0-3 1,5-4-16,-5 4-16,6-9-47,-3-4 0,8-6 0,1-5 1,3-6-96,1-4 0,-3-9 38,5-1 1,0-2-10,4-7 0,0 0 43,0-5 1,1 1 121,-1-1 0,0 5-60,0 0 0,0 6 116,0-2 1,-4 8-44,0 1 0,0 10 327,4-1-319,-6 8 1,4 1 0,-6 10 18,3 7 0,-4 6-203,5 7 0,-6 5 103,1 0-112,4 6 0,-7-10 1,5 6-183,0-1 1,-3-4 32,5 2 0,-5-2 164,2-2-442,2-5 0,-4 2-1105,6-5 693,0 0-185,-2-11 1067,5-1 0,-23-24 0,3-4 0</inkml:trace>
  <inkml:trace contextRef="#ctx0" brushRef="#br0">11475 4874 7932,'-13'-11'122,"-1"2"0,6-3 227,-1 3-109,6 4 0,-3-3 387,6 4 1,6 2-525,3-2 1,8-2-91,5 2 1,9-5-1254,4 5 807,-3-7 1,6 8 432,-2-5 0,1-7 0,5-3 0,3-3 0,0 0 0</inkml:trace>
  <inkml:trace contextRef="#ctx0" brushRef="#br0">12608 3952 7869,'0'-9'187,"0"1"0,0 3 189,0-3 1,6 5 0,2-3 0,6 1-144,3 1 1,1-5-155,8 5-295,-3-1 0,11 1 0,-5-2-502,2-1 0,4 4 718,-4-1 0,6 2 0,-4 2 0</inkml:trace>
  <inkml:trace contextRef="#ctx0" brushRef="#br0">12555 4150 7869,'-9'0'0,"1"0"0,3 0 33,-4 0-156,6 6 321,3-5 0,8 9 1,5-5-1,2-1 0,4 1-75,7-1 1,2 0-424,7-4 1,0 0 299,5 0 0,18-26 0,11-12 0,-19 11 0,-1 0 0,1 1 0</inkml:trace>
  <inkml:trace contextRef="#ctx0" brushRef="#br0">13675 3425 7926,'-9'-8'50,"0"-1"1,-1 0-1,-2 0 1,-1 2 341,0 1 1,-2 2-1,-1 5 1,-3 3 536,-1 5 1,2 4-657,-4 5-214,6 2 0,-9 11 1,5 1-1,-1 2 1,4 4-24,2 5 1,2-1-163,0 6 0,5-10 0,4 2 0,4-3-251,4-4 0,5-5 136,9-6 1,-2-6-82,6 2 280,0-10 0,4-2 0,0-6 1,1-1-1,-2-4 103,-3-3 1,-2-4-44,-2-1 0,-4-2 59,4-2-4,-9-4 1,1-4 0,-6 2-1,-1 2 1,-3 1 89,-4-1 1,-3 7-115,-7 0 1,-3 3-219,-1 6 0,-4-3 1,3 3-1,-1 2-218,-4 2 1,1 5 78,1 1 0,-1 5-277,5-1 1,0 2-623,5 2 1207,6 7 0,48 0 0,17 6 0</inkml:trace>
  <inkml:trace contextRef="#ctx0" brushRef="#br0">13899 3570 7926,'-9'-4'0,"0"-1"97,6 1 1,-4 0 348,3-1-372,2 1 1,-4 5 0,5 2 0,-2 3-388,-1 1 0,-1 2-142,5 4-509,0 1 964,0-1 0,29 0 0,8 0 0</inkml:trace>
  <inkml:trace contextRef="#ctx0" brushRef="#br0">14110 3438 7926,'-8'0'799,"-3"0"0,8 2-659,-6 2 0,6-1 31,-1 6 0,-2 4 1,1 5-1,2-2 84,2-1 1,1 2-249,0 1 0,1 1-14,4-2 0,2-2 0,5 2 0,0-3-289,1-6 0,-3-2 207,8-6 0,1 0 35,-2 0 1,2-1-1,-3-4 1,2-5 53,-2-6 1,3-4 67,-1-7 0,-2 5 115,-8 0 1,3 6 0,-7-1-1,0 2 1158,2 2-617,-4 0-272,4 5-487,-12 2 0,3 8 0,-6 4 0,0 7 0,0 7-141,1 5 1,0 3-118,0 3 1,0-3-152,4 2 1,2-2-1,-2-1 1,3-1-522,1 0 0,0-1 180,0-3 0,5-3 40,4-6 745,-3 1 0,12-19 0,-4-4 0</inkml:trace>
  <inkml:trace contextRef="#ctx0" brushRef="#br0">13253 4282 7926,'-13'-5'-375,"0"1"1895,0 1-367,0-4-1052,5 5 15,2-4 0,8 6 0,4 0 1,7 0-27,7 0 0,8 0-137,7 0 0,8 0 51,14 0 1,9-6-966,-29 2 1,0 0 932,5-2 1,0 0-1,1-1 1,2 1 0,2-1-1,1-1-21,0-1 0,0 1 14,4 0 1,-1 1 0,-3-3 0,1 1-1,-1 2 1,-1 1 0,-5-1 0,-1 1 0,31-8-179,-9 1 1,-11 4 251,-8 1 1,-10 5 131,-8-2 0,-5 4 9,-8 1 231,-6 0-301,-1 0 67,-6 0 1320,0 0-1576,-6 0-1414,5 0 753,-11 0 740,5 0 0,-30 0 0,-5 0 0</inkml:trace>
  <inkml:trace contextRef="#ctx0" brushRef="#br0">13543 4677 7910,'0'-13'-97,"0"4"1,-1 2 0,-2-1 0,-2 1 131,2-3 1,-2-2 0,0-1 548,2 0 1,0 5-258,-1 4-49,2-3 0,-5 5 0,3-2 0,-4 4 275,1 4 1,-5 3-403,4 7 0,0 0-128,0 4 0,0 4-170,-1 9 1,-1-4 128,6 4 1,-5-2-1,5 1 1,1-1-44,1-4 1,2 0-60,0-8 0,6 5 27,3-4 0,4-7 1,3-6-1,3-4 98,2-1 1,-4-3 41,5-5 1,-1-3 14,1-11-53,-3-5 1,-6-6 0,0-5 191,0-1-182,0 2 1,-5-4 0,-4 6 47,-2-1-38,-8 3 0,-2 1 0,-6 7 80,-4 3-125,4 9 1,-10 3-1,5 5-338,-1 3 166,-2 6 1,1 3 0,4 8-111,2 2 0,2 4-529,0 5 0,5 1-39,4-1 866,2 0 0,26 12 0,5 3 0</inkml:trace>
  <inkml:trace contextRef="#ctx0" brushRef="#br0">13754 4730 8040,'-7'0'1729,"-5"0"-1624,10 0-29,-9 5 1,9-2-536,-2 6 1,1-6 3,-1 1-866,2 4 1321,-4-7 0,30 11 0,5-5 0</inkml:trace>
  <inkml:trace contextRef="#ctx0" brushRef="#br0">13938 4492 7910,'0'-13'1964,"0"0"-886,0 6-373,0 1-560,0 23 0,0-2-123,0 11 1,-4 1 236,0-5-261,-1 9 1,4-2 0,-2 4-269,-2 0 0,1-1 0,4-3 0,-1 2-648,-4-2 0,4-3 423,-4-4 1,4-3-1241,1-5 1735,6-1 0,30-47 0,14-11 0</inkml:trace>
  <inkml:trace contextRef="#ctx0" brushRef="#br0">14228 4440 7910,'-13'0'0,"0"0"0,0 0 488,0 0 1,-1 1-156,1 4 1,0 3 8,0 10 0,0 2-198,-1 7 0,6 1 0,-1 2 0,0 5 43,2 4 1,-3-1-173,5-3 1,1 1-19,4-5 0,1 0 0,4-6 1,3-3-209,4-5 0,7-8 121,3-5 1,-1-2-212,1-2 205,-6-6 1,7-1 0,-5-8 0,-2-1 0,-2-3-128,0-2 1,-6 4 143,1-5 1,-6 1 51,1-1 0,-2 2-27,-2 2-133,-6 4 1,-1-4 85,-6 9 1,-5 4-221,0 5 1,-5 0 68,1 0 0,3 5-231,1 4 1,-1 3 482,2 1 0,23 12 0,10 3 0</inkml:trace>
  <inkml:trace contextRef="#ctx0" brushRef="#br0">14347 4756 7910,'-9'13'-15,"0"0"1,5 0-4,-5 1 0,6-1 586,-1 0 0,-2 0-176,1 0 1,1 0 82,4 1-368,0-7 1,2 3-130,2-5 0,-1-1-20,6-4 0,4-4-197,4-1 1,1-9-228,-5 0 364,6-2 1,-4-3-1,2-3-180,-2-3 189,4 5 0,-9-3 0,3 5 52,-1 2 0,-5 1 1,1 2-1,-2 0 241,-3 0-151,-2 5 1,-1 4 136,0 8 1,-1 5-159,-4 9 1,2-2-21,-6 6 0,7-5 0,-4 4 0,1-2 1,1-3 0,0-1-24,4-2 0,0-4-29,0-1 0,5-5-13,4 2 0,3-5 12,1-5 1,0-2 2,0-6 0,1 0 54,-1-1 0,0-3-30,0-1 0,0-4 52,0 5 0,-1-5-46,-3 4 0,-2 5 292,-2 4 0,-4 5 232,4-5-309,-4 6 1,-2 3-132,-4 9 1,4 3-14,-4 1 1,4 4-132,1 1 0,0 4 100,0-4 1,0-1-137,0-4 0,0 0 53,0 1 0,6-3-360,2-2 0,4-2 132,1-2 0,0-4-341,1 4 1,0-4-36,4-1 659,-3-6 0,9-36 0,-3-15 0</inkml:trace>
  <inkml:trace contextRef="#ctx0" brushRef="#br0">14782 4348 7910,'0'-20'0,"0"6"0,0-4 0,0 8 355,0 1-58,0 0 0,0 1 300,0-1 0,5 6-290,4-1 1,-2 4-136,2 4 1,0-1-118,4 6 0,-5 1 83,-4 7 1,-3-2-259,-1 3 0,0-2 97,0 1 1,-1-2-93,-3 3 0,1-4 103,-6-1 1,2 1 83,-2-1 1,-2-4 145,7-1 76,-6-5 0,7 7 47,-6-5-198,6-1 0,-1-5-195,8-4 1,-1 2 137,6-5 0,4 0-327,5 0 1,5-4-49,-1 3 1,-1 3-183,0 2 1,0-2 57,1 2 0,1-1-223,-5 5 0,1 0 101,-1 0 0,-8 0-63,3 0 598,-3 6 0,-26 7 0,-7 8 0</inkml:trace>
  <inkml:trace contextRef="#ctx0" brushRef="#br0">14571 3452 7917,'0'-14'-32,"0"1"1,0 0 0,0-2 0,0-1-342,0-1 856,0-1 1,4 9 0,1 1 0,-3-3 18,0 0 1,-2 5-418,0 6 0,0 6 0,-2 8 0,-2 5 67,-5 8 1,2 1-224,-2 7 0,0-2 0,-2 4 1,0-3-113,3-2 0,0-1 128,0-5 1,-3 0 0,7 1 3,0-7 0,4-1 26,0-6 1,1-7 11,3-6 81,4-6 0,9-13 1,2-3-1,0-3 1,2-1-139,-1 0 1,1-1 42,1 1 1,-2 0-17,-2-1 1,-5 2-100,0 4 1,-1 1 59,-8 7-101,1 6 129,-5 1 0,-6 8-145,-3 2 1,-3 3 92,-1 6 1,0 1 42,0-1 1,0 1 30,-1 4 1,1-3 74,0 2 0,4-7 105,1-1-144,5 0 1,-3 4 207,6 0 0,1-4-41,4 0 1,2-5-74,6 5 1,2-4-107,2 3 1,-2-5-115,3 2 1,1 0 56,-2 0 0,1 1-422,-5-2-169,6-2 1,-4 3 56,2-5 599,-8 0 0,-9 0 0,-7 0 0</inkml:trace>
  <inkml:trace contextRef="#ctx0" brushRef="#br0">14913 3359 7917,'-7'-8'490,"3"-1"-145,-4 6 419,7-9-596,-11 11 1,11-4-120,-4 10 1,-1 2-108,2 6 1,-5 5 97,5-1 1,-2 7-253,2-2 0,1 3 15,-6 1 1,6 0 6,-1 1 0,1-5-66,-2 0 1,4-6-261,-4 1 1,4-2 115,1-2 1,1-6 399,4-2 0,14-27 0,9-7 0</inkml:trace>
  <inkml:trace contextRef="#ctx0" brushRef="#br0">14900 3346 7917,'-7'-9'-12,"2"1"76,-2 5 367,6-9-300,-5 11-130,6-5 1,0 12 57,0 2 1,1 4 29,4 1-74,2 0 1,6 1 0,0-1 0,0 0 0,1 0-91,-1 0 1,0 0 58,0 1 0,0-3-121,0-2 1,1 1-17,-1-5 1,0 4-126,0-5 1,0 0 165,1-4 0,-1-5 57,0-4 0,-4-3 190,-1-1 0,-5-6-140,2-3 1,-4-3 279,-1-1 0,0-1-108,0 1 1,0 1 102,0 3 1,-4-1 64,-1 5 1,0 2 638,0 7-641,4 3-406,-5 6 0,6 8-218,0 5 0,0 4 200,0 5 1,0 3-445,0-3 0,4 3 223,1 1 0,3 1-427,-3-1 739,-1-5 0,8 9 0,3-2 0</inkml:trace>
  <inkml:trace contextRef="#ctx0" brushRef="#br0">9854 6640 8047,'-5'-7'-164,"3"-1"0,-2 4 0,4-4 351,4 1 1,3 1-1,8 5 1,3-2-1,2-1 1,2 1-173,0 1 1,0 2-425,4 0 0,-4 0 112,0 0 297,-6 6 0,-8 31 0,-10 12 0</inkml:trace>
  <inkml:trace contextRef="#ctx0" brushRef="#br0">9788 6943 8047,'-13'0'0,"0"0"314,6-6 110,-5 5 1,12-5-11,0 6 1,7 0-164,11 0 0,2 0-368,7 0 1,-1 0 0,1-2-1,0-1-938,4-1 1,-3-1 294,3 5 760,-4 0 0,29-11 0,7-4 0</inkml:trace>
  <inkml:trace contextRef="#ctx0" brushRef="#br0">11304 6258 8047,'0'-9'-21,"0"0"1,1-1-27,3-2 1,-2-1 0,2 0 980,-2 0-591,-2 5-161,0-3 1,0 8-48,0-6 2,-6 6 0,-1-1-120,-7 8 4,-5 3 0,-1 12 0,-7 3 69,1 3 1,-2 3-1,-1 3 1,-2 5-96,2 7 0,1-4 138,2 1-153,5-1 0,4-6 0,8 3 29,5-1 18,2-11 1,8 1 0,4-12 0,6-1-1,8-2-51,5-1 1,-1-6 9,3 1 0,-4-4-25,0-4 1,-1-4-10,0-5 1,-5 0 28,-3 0 1,-5-1 17,-5 1 1,3-4-29,-7-1 1,-1-4 13,-7 5 1,-5-1 12,-9 5 1,1 1-48,-10 3 1,4-1-1,-8 6 1,2-1-65,-2 5 0,2 2-187,-6 2 0,6 4 106,-2 5 1,7 0-85,2 0 0,8-4-252,1 0 0,5-1 171,8 6 0,3-3 359,6-2 0,64 3 0,-23-9 0,0 1 0</inkml:trace>
  <inkml:trace contextRef="#ctx0" brushRef="#br0">11448 6469 8053,'0'-14'42,"-1"6"-21,-3-1 1,2 4 175,-2-3 78,-4 5 1,5-3-373,-5 6 1,3 1 23,-3 4 0,3 2-878,-4 6 515,6 0 436,-2 1 0,46-7 0,10-1 0</inkml:trace>
  <inkml:trace contextRef="#ctx0" brushRef="#br0">11659 6284 8064,'-1'-9'-8,"-4"1"0,4 3 7,-3-4 240,-4 6 0,5-1 772,-6 8-799,7 4 1,-9 6 0,7 3 194,1 0-379,2 7 1,1-4 0,0 6-69,0 1-47,0-1 0,0-4 0,0-2 156,0 0-137,5-3 0,3-4 0,5-1-309,0-3 259,0-3 0,6-6 0,3-2-259,3-2 332,-4-9 0,2-5 1,-4-7 38,2-3 1,-5-2 56,1-1 1,-4 3 169,-4-3 1,1 5-89,-5 4 0,-1 3 413,-4 6-371,0 0 1,-6 7 125,-2 6 0,-6 11-338,-3 11 0,7 3 114,-4 2 1,4-1-384,-3 0 1,6 5 62,2 0 1,-1 0-68,2-5 0,0 0-106,4 1 1,0-3-211,0-2 1,5 0-64,4-8 0,3 0 689,1-9 0,17-21 0,6-11 0,4-2 0,-1 0 0</inkml:trace>
  <inkml:trace contextRef="#ctx0" brushRef="#br0">12199 6245 8072,'0'-14'70,"0"1"0,0 4 350,0 1-197,6 5 1,3-2 351,9 10 0,-4 4-311,4 8 0,1-1-6,-2 6-254,7 0 0,-8 3 1,4-2-150,-1-1 0,-1-1 1,-5 2-1,0-2-485,1-2 1,-1 0 167,0-2 0,-4-6-28,-1 2 490,1-9 0,4-39 0,1-16 0</inkml:trace>
  <inkml:trace contextRef="#ctx0" brushRef="#br0">12516 6205 8072,'-14'-13'98,"1"0"0,0 5 466,0 4 0,4 4-146,0 4 1,5 8-238,-5 6 1,0 5 33,-4-1 1,0 4-133,0 5 1,0-3-72,-1 3 1,-3 1-200,-1-1 1,-4 5-87,5-1 0,-5 2-413,4-2 1,1-3-699,4-5 716,5-7 668,2-1 0,36-41 0,6-9 0</inkml:trace>
  <inkml:trace contextRef="#ctx0" brushRef="#br0">12687 6152 8072,'-7'-7'694,"-1"-3"122,4 5-287,2 1 0,-4 10-156,6 3 0,0 7 44,0 1 0,0 7-51,0-2-204,0 3 0,0 1 1,0 2-89,0 3-39,0-4 1,0 6-1,0-7-1487,0 0 930,0 1 1,0-3 0,0-2-1599,0-4 1719,6-9 1,2-3 400,5-6 0,19-33 0,8-16 0,3-3 0,0 1 0</inkml:trace>
  <inkml:trace contextRef="#ctx0" brushRef="#br0">12977 6192 8072,'-9'-7'-486,"0"2"0,2 5 620,-2 5 1,2 2 602,2 6 1,2 6-355,-5 3 1,3 7-153,-4 2 0,6 1-43,-1-1 1,3-2-76,1 6 0,1-5-2,3 0 1,8-8-52,6-4 0,5-5 28,-1-4 0,3-3-194,1-6 0,1-6 105,-1-3 1,0-5-53,1-8 0,-7 0 93,-2-9-115,-4-3 1,-2 1 0,-3-7-183,-5 0 1,-2 2 193,-2 3 1,-2 3-28,-2 6 0,-8 1 16,-5 3 0,-7 7-9,2 6-76,-3 7 0,-1-3 1,0 8-454,-1 1 0,2 7 27,4-2 585,-4 8 0,16-2 0,-3 4 0</inkml:trace>
  <inkml:trace contextRef="#ctx0" brushRef="#br0">13346 5797 8107,'5'-19'0,"-2"3"251,6-6 1,0 5 421,4 0 1,0 7-473,0 1 1,2 6 45,3-1 0,-4 2-221,4 2 0,-8 2-115,-1 2 1,-6 3-150,1 6 1,-2 1 50,-2-1 1,-2 1-190,-2 4 1,1-3 149,-6 2 1,0-2-57,-4-2 1,1-4 225,4 0-68,-4-1 0,9 4 577,-6-3 107,6-3-234,-3 0 0,8-5-10,2 3-170,4-2 1,5-2 0,0 0-17,0 0 1,0 4-44,0 1 1,1 1 118,-1-2 0,-4-3 21,-1 4 90,-5 2 1,3-4-46,-6 6 0,-10-6-7,-3 1-182,-9-2 0,1-1 0,-7 2 45,-2 1 0,6 2-812,-2-1 0,7-2 375,-3 5 1,10-3-1842,-1 4 2150,9-1 0,27 23 0,14 4 0</inkml:trace>
  <inkml:trace contextRef="#ctx0" brushRef="#br0">10711 7180 8107,'-13'-1'-83,"-1"-2"1,0-3-1,-2-2-24,-2-2 0,0 4 0,5 0 1415,0 1-710,0 3-226,6-4 0,-1 6 52,4 0-245,2 0-143,8 0-21,9 0 1,14 0-1,6 0 1,12-1 0,12-2 27,11-2 0,-29 1 1,1-2-110,4 2 1,1-1-1,7 0 1,1-1-99,6-1 1,1 1 0,8 1 0,2 1 0,-21 1 0,-1 0 0,2 0-1,0 0 1,1-1 0,0 1 69,-1-1 0,0 0 0,0 0 0,-1 0 0,0 0 1,0 0-346,21 0 1,1 0 0,-1-2-1,0 0 406,1 1 1,-1 1 21,-7 1 1,-2 0 0,1-3-1,-1 1 1,-7 1 0,-2 0 0,-1 0-1,1-1 1,-2 1 0,0 0-3,-1-1 0,-1-1 0,-7 1 0,-1-1-52,0-1 1,-1 0 0,29-4 148,-4 2 0,-6-3 137,-7 4 0,-12 0 0,-8 1 0,-8 1 198,-7 3 0,-3 0-202,-2-1 0,-4 2 946,-1-2-881,-5 2 628,3 2 1,-7 0-1031,-4 0 1,2 0 4,-5 0 1,-1 0-781,-4 0 0,-5 0 267,0 0 1,-4 6-981,5 3 1608,-1 3 0,-18 1 0,-7 0 0</inkml:trace>
  <inkml:trace contextRef="#ctx0" brushRef="#br0">11001 7562 8107,'0'-13'-369,"-5"4"1,-1 2 750,-1 1 0,-2 3 0,-4 7 0,0 7-83,0 5 0,-1 4-101,1 7-149,0-1 1,1 5 0,2-1 8,1 0 1,6-3 0,-1 0 0,3-1-65,1 1 0,1-7 35,3-2 1,4-5 21,5-4 1,5-4-16,-1-5 1,5 0 39,-4 0-31,-1-5 0,1-7 0,-1-7 31,-1-2 1,-2-1-1,-4-4 1,-3 0-41,-1-1 0,-2-3-9,-4-1 0,0 2-89,0 7 0,-5-2 57,-4 7 1,-3-4-127,-1 8 0,-5-2-57,1 11 1,-5 0-297,4 4 1,1 0-244,3 0 0,3 5 275,2 4 1,3 3 65,6 1 0,0 0 386,0 0 0,53 1 0,13-1 0</inkml:trace>
  <inkml:trace contextRef="#ctx0" brushRef="#br0">11185 7641 8757,'0'7'1678,"0"5"-2314,0-10 431,0 9-568,0-3 0,0 0 172,0 1 601,0-6 0,6 9 0,1-5 0</inkml:trace>
  <inkml:trace contextRef="#ctx0" brushRef="#br0">11435 7523 8107,'0'-14'0,"0"1"238,0 0 384,0 0 85,0 5 0,0 3 0,0 6-88,0 3-404,0 4 1,0 9 0,0 2-243,0 2 1,0-4 0,0 5 0,0 2-80,0 1 1,0 1-88,0 0 1,0-4-504,0 0 1,0-1 119,0 1 0,0-2-1007,0-2 1059,0-4 524,0 6 0,47-54 0,12-12 0</inkml:trace>
  <inkml:trace contextRef="#ctx0" brushRef="#br0">11844 7470 8107,'0'-13'1025,"0"-1"-623,0 1 1,-5 5-279,1-1 1,-6 6 193,1-2 1,-4 10 142,-5 4 1,2 4-251,-6 4 1,0 5-1,-4 9 0,4-2-219,0 6 1,6-1 101,-2 1 1,5 2-37,4-6 1,3 4-213,6-5 0,2 0-160,2-8 0,8 1 146,5-5 1,7-5-45,-2-4 0,3-6 64,1 1 1,-1-8 75,-3-5 1,1-3 14,-5-1 1,-1-5 17,-3 1 0,-3-7 111,-2 2 0,-3 3-95,-6 2 0,-1 2-13,-4 2 0,-2 1-135,-6 3 0,-2-1-253,-3 6 0,2 1 5,-6 7 1,2 4-807,-2 5 1225,3 0 0,17 35 0,4 9 0</inkml:trace>
  <inkml:trace contextRef="#ctx0" brushRef="#br0">12555 7523 8107,'-4'-14'21,"-1"1"1,2 0 0,2 0 916,1 0 1,1 7-506,4 6 1,4 6-87,8 7-390,-2 6 0,8 1 0,-4 5 252,2-3-251,-5 3 0,9-4 0,-5 6 1,1 1-1,-2 0-133,0-3 0,-9-3-434,3 0 1,-4 1 15,0-5 0,1-1-1156,-6-3 1749,1-7 0,-5-31 0,0-12 0</inkml:trace>
  <inkml:trace contextRef="#ctx0" brushRef="#br0">12858 7536 7970,'0'-13'-413,"0"-1"650,0 1 1,-1 1 1404,-4 4-791,4-4-877,-11 10 1,5 4 45,-6 11 0,-1 2 0,1 7 0,-1 3-154,-4 4 1,-2 0-112,-7 6 0,1-4 45,-1 4 0,0-1-294,-4 1 1,8-3 170,-4-5 0,10-3 47,-1-2 0,5-3-632,4-5 908,3-7 0,8-1 0,2-6 0,9-6 0,22-17 0,9-8 0,6-5 0,0 0 0</inkml:trace>
  <inkml:trace contextRef="#ctx0" brushRef="#br0">12647 7746 8107,'-8'0'-190,"-1"0"1,-2 0 382,0 0 1,3-5 0,3-3 364,-1 1 0,4-5-350,-2 3 1,2-2 0,2-2 0,0-1 142,0 1 0,0-6-118,0-3 1,6 3-197,3 2 0,3-2 98,1 1-104,0 1 1,0 5 0,0 3 0,2 5 0,1 2-94,2 2 1,-1 2 47,-3 2-13,-7 9 0,3 6 1,-4 6-1,0 0 1,0 4-149,-3 3 1,-2-1 92,-1 4-42,0-5 0,-4 2 1,-1-7-1,1-2-86,-2-1 202,5-6 0,-5 0 205,6-11 0,0-8-215,0-15 1,6-2 11,2-7 0,4 1-107,1 0 119,0-7 1,2 6 0,1-4-33,2 3 23,-1 2 0,-8 5 70,0 4-85,0 8 0,-1 3 1,0 7-56,-2 4 74,-2 2 1,-4 12 0,0 3 15,0 3 1,1 1-13,4 1 1,-4-2-5,4-3 1,-2 1 28,1-5 1,-1-2-32,6-8 0,-5 3 94,5-7 0,0 1-40,4-5 1,0-3 3,0-6 1,0-1-11,1-12 0,-1 0 2,0-5 0,0-1-31,0-2 0,-4 2-7,0-3 1,-2 3 164,2 2 0,1 1-89,-5 3 0,-1 8 210,-4 5-331,0 6 0,0-2-154,0 10 0,1 4 112,4 8 0,-2 2 25,5 3 0,-3 3-54,4-3 0,-1-1-185,6 0 0,-1-3 19,0 4 1,0-7 84,0-2 0,2-1-214,3-8 1,-4 5-72,4-5 1,-4 0-66,0-4 0,-1-1-165,0-3 701,0 2 0,-11-39 0,-4-3 0</inkml:trace>
  <inkml:trace contextRef="#ctx0" brushRef="#br0">13346 7312 8107,'0'-32'-135,"1"4"-68,3-3 1,-2 8 915,2 1-415,4 5 0,-1 0 286,6 8 0,-4 3-159,0 6 0,-5 0-294,5 0 1,-5 2 149,5 2-315,0 3 0,-2 7 67,-3-1 0,-2 4-163,-2 1 1,0 0 36,0-5 1,-6 4 53,-3 1 0,2-1-43,-2-3 1,0-6 151,-4 1 0,4-2 266,1 2 0,3-3-4,-4-6 161,7 6-344,-4-5-48,6 5 0,7-6-326,6 0 1,6-1 111,8-4 1,0 4-581,4-3 0,-2 2-30,7 2 1,-6-1 722,5-4 0,30-26 0,-27 10 0,0 0 0</inkml:trace>
  <inkml:trace contextRef="#ctx0" brushRef="#br0">10091 9024 8070,'-7'-8'603,"1"0"289,0 2 1,5 1-499,-3 0-29,2 4-342,8-5 0,1 1 0,8 1 0,1 1 1,3 2-94,2 1 1,1-2-447,4-2 1,-4 2 243,0-2 0,-2 3-420,2 1 0,-1 0 43,-4 0 330,-2 0 1,0 0 0,-8 1 0,-1 3 318,-3 5 0,-66 20 0,22-11 0,1 0 0</inkml:trace>
  <inkml:trace contextRef="#ctx0" brushRef="#br0">10039 9182 8070,'-13'9'-197,"-1"0"-297,7-6 1365,-5 9-538,11-5 1,-3 5-111,8-4 1,3 3 0,6-7-1,2-1 63,3-1 1,2-2-184,6 0 0,2 0-133,3 0 0,-2-5-83,6 1 1,-4-5-624,4 5 322,-5-7 0,2 8 0,-6-4-848,1 1 1262,-7-4 0,-13-3 0,-8-8 0</inkml:trace>
  <inkml:trace contextRef="#ctx0" brushRef="#br0">11238 8827 7912,'6'-13'-646,"2"-1"637,4 1 0,-5 4 1,-1 2-1,-1 0 194,-1 0 1,5 2-1,-5-4 1,1 1 62,0 0 1,-2-2 46,6 6 0,-6-2-63,1 1-168,-2 4 60,-2-5 0,0 7-191,0 4 117,-6 8 1,-3 8 0,-8 6-118,-5 4 0,1-2 0,-1 7 0,-1 0 46,-2 2 0,4-4-110,4-3 0,-1-4 87,5 0 0,-1-5 65,9 0 1,1-11-51,4 3 126,6-10 1,7 2 0,9-6-16,3 0-61,1-6 0,2 0 0,1-4-109,2 1 58,5 0 1,-6-4 0,3 0-177,0 0 1,-3 4 42,-3 0 1,-5 2-233,0-2 0,-8 2 74,-1 2 1,-4 4-49,-4-4 0,-4 3 156,3-3 1,-2 2 212,-2-6 0,-5 5-57,1-5 0,-5 1 57,5-6 0,-5 1 152,5 0 1,-5-5 123,5 1 0,-1-2 168,5 1 0,0 4-58,0-4 0,0 3 115,0 2 0,0 4 282,0 1 0,0 5-398,0-3 0,2 16-114,2 3 0,-3 9-200,4 0 1,-4 8-18,-1 0 1,0 7-120,0-2 1,0-1-64,0 1 1,0-4-224,0 4 1,0-6 128,0 2 0,0-4-26,0 0 0,-1-7-380,-4-2 1,4-3-175,-3-2-696,2-6 707,2-1 791,6-6 0,25-65 0,-10 25 0,0 0 0</inkml:trace>
  <inkml:trace contextRef="#ctx0" brushRef="#br0">11936 8853 7962,'0'-13'96,"-2"0"1,0 0 1061,-3-1-828,1 1 0,10 6-19,2 3-194,4 8 0,1 5 0,2 7-51,2 1-70,-2 7 1,9-8 0,-5 4-1,1 1 1,3-1-488,2 4 1,-4-1 318,-4-1 1,2-3-169,-1-6 0,0 1-70,-5-1 0,-4-2-706,-1-2 739,1-3 377,-2-6 0,-12-17 0,-10-5 0</inkml:trace>
  <inkml:trace contextRef="#ctx0" brushRef="#br0">12252 8774 7962,'-6'-7'187,"-1"-5"76,-6 11 1,0-4 107,-1 10 0,6 3-94,-1 10 0,0 2-135,-4 7-74,0-1 0,0 0 0,-1 2-125,1 3 0,0-3 1,0 4-1,0-1-355,-1 0 1,3-1 95,2-3 1,2-3-705,2-2 198,4-3 822,1-11 0,31-32 0,11-12 0</inkml:trace>
  <inkml:trace contextRef="#ctx0" brushRef="#br0">12489 8735 7962,'-7'0'300,"1"0"0,6 1 284,0 3 0,-4 4-313,-1 5 1,1 0-124,4 0 1,-5 6-229,1 3 0,0 3-188,4 1 0,-5 1-243,1-1 1,0-1 70,4-3 1,4-2-777,0-2 1216,7-9 0,31-15 0,15-16 0</inkml:trace>
  <inkml:trace contextRef="#ctx0" brushRef="#br0">12740 8787 7962,'-14'13'166,"1"1"0,4-1-406,1 0 0,5 6 51,-2 3 0,-1 3 559,2 1 1,0 5-139,4 0 0,1-1-38,4-3 1,2-7-94,6-2 0,2-4 8,2 0 1,-1-7-76,6-3 1,-1-4 27,1-4 1,3-5-19,-3-8 1,-3-4 18,-2-5 1,-4-5-107,-4 0 1,1-5 57,-5 1 0,-1-4-8,-4 0 0,0 5-13,0 4 1,-4 2-6,-1 1 0,-9 7-46,1 2 1,-5 10 72,0 3 0,2 4-16,-6 1 0,6 1-8,-1 4 1,2 2-446,2 6 0,4 0 453,0 0 0,24 18 0,1 4 0</inkml:trace>
  <inkml:trace contextRef="#ctx0" brushRef="#br0">13069 8418 6975,'-7'-7'-229,"-1"1"376,4 6 320,2 0-82,-3 0-234,5 6 192,0 1-295,0 7 1,0-6-151,0 1 153,0-6 0,1 3-86,3-6 0,-1 0-76,6 0 1,-5-5 9,5 1 1,-4-5 84,3 5 0,-5-6 118,2 1 0,-2 2-31,1-2 332,-2 6-274,3-9-2,-5 5 1,6 0 26,-4 1 1,4 7-5,-6 4-97,0-4 0,-5 11 0,1-4 5,1 4 0,1 1 4,2 1 1,0-1-2,0 0 1,0-4-59,0-1 0,0 1-8,0 4 0,6-4-28,3 0 1,-2-5-146,2 5 1,4-6-56,5 1 0,1-2 135,-2-2 0,0-6 0,5-3 0,-5-7 57,5-1 0,-6-5-14,2 4 0,-5-5 44,-4 1 0,1-2 130,-6 2 1,1 3 5,-5 6 0,0 0 562,0 0-389,0 5 1,-2 4-65,-2 8 1,-2 5-32,-3 9 1,-1-1-123,6 10 0,-5-8-4,4 7 1,1-2-11,4 2 0,-1 0-169,-4 1 0,4-1-36,-4 0 1,4-4-158,1 0 0,0-4-479,0 4 0,1-6-74,4 1 848,-4-2 0,11-8 0,-5-1 0</inkml:trace>
  <inkml:trace contextRef="#ctx0" brushRef="#br0">10566 10302 7981,'-12'-13'336,"2"0"403,1 0-687,6 5 1,-3 1-1,8 4 1,2-1-1,5 1 1,3 1-238,1 2 1,1 0-774,4 0 746,-3 0 1,8 0 211,-5 0 0,17 18 0,0 4 0</inkml:trace>
  <inkml:trace contextRef="#ctx0" brushRef="#br0">10460 10553 7981,'-7'0'0,"0"0"-15,2 0 134,4 0 0,1-5 1,10 1-1,5-1 11,2 0 0,13 3-498,0-2 0,3-4 89,2 0 279,6 2 0,18-20 0,10-7 0,-17 11 0,0 0 0,0 0 0</inkml:trace>
  <inkml:trace contextRef="#ctx0" brushRef="#br0">11277 10171 7981,'-13'0'0,"0"0"0,0 0 0,-3 5 34,2 4 128,-2 3 1,9 7 0,-5 3 0,2 3 0,3 1 543,1 0 0,1 7-626,5 2 0,0-3 1,2-1-1,4-3-23,7-2 1,2-6-151,7-2 1,-1-9 106,6-5 0,1-4 1,1-6-1,2-7-155,-2-7 1,-6-7 130,-1-3 0,-6-4 33,2-6 1,-9 1 41,-5-1-39,-2 1 0,-2 4 0,-3 1 112,-6 2-117,-6 7 1,-11 3 0,0 9 0,-2 5 0,-2 5 61,0 3 0,-2 6-498,1 3 0,9 9-665,0 4 1,7-2 424,6 2 655,4 0 0,40 16 0,9 3 0</inkml:trace>
  <inkml:trace contextRef="#ctx0" brushRef="#br0">11686 10289 7981,'-9'-7'-112,"0"2"679,6 4-618,-9 1 1,9 0-1149,-5 0 1199,5 6 0,9 7 0,8 7 0</inkml:trace>
  <inkml:trace contextRef="#ctx0" brushRef="#br0">11962 10144 7981,'-13'0'416,"0"2"-293,0 2 0,4 5 495,0 8 0,2 1 51,-2 8-536,-3-2 0,6 12 0,-2-3 0,3 0 0,4 2-96,1-1 0,0-3-86,0-9 0,7-3 0,5-8 0,5-2-277,4-4 1,1-5 168,4-5 0,1-8 89,-1-9 0,-4-9 1,0-4-1,0-3 7,-2-1 0,-5-5 64,-6 0 1,-6-5 226,1 6-172,-2-1 1,-8 10 0,-3 5-1,-3 5 1,-2 7-14,-4 2 1,-1 8-66,-3 2 1,-1 5-569,5 5 0,0 2 130,5 6 1,2 2-44,2 2 0,3 0 501,6 5 0,29 11 0,8 8 0</inkml:trace>
  <inkml:trace contextRef="#ctx0" brushRef="#br0">12305 10039 7981,'-2'-8'403,"-2"4"100,2 3 1,-5 1 193,3 0 1,1 3-239,-6 5 0,6 3-240,-1 11 0,1-1-49,-2 6 1,4-1-129,-3 1 1,2-1-16,2 0 0,6 1-285,3-1 0,2-6 70,3-2 0,0-8-206,4-1 1,-2-8 39,6-1 1,0-7 116,4-10 1,1-5 122,-1-9 0,-4-3 54,0-5 1,-6-1 205,1 1 1,-2 5 103,-2 3 0,-4 3 960,0 2-370,-6 6-250,3 6 1,-11 10-459,1 8 1,-5 10 121,5 8 1,-5 7-187,4 2 1,-3 5-83,3-1 1,-3 3-289,3 2 1,-1-5-54,2 0 0,2-1-388,-2 1 1,3-3 211,1-5 0,0-3-166,0-2 1,0-3-204,0-5 0,5-3 55,4-2 845,9-3 0,32-41 0,-19 13 0,0 0 0</inkml:trace>
  <inkml:trace contextRef="#ctx0" brushRef="#br0">12977 10052 7981,'0'-13'0,"0"0"520,0-1 798,0 1-373,0 6 144,0 1-795,0 18 0,0 2-62,0 13 0,-2 1-133,-2 2 1,2 0 89,-2 5 1,2-5-283,2 6 1,-1-6-54,-3 6 0,2-9-93,-2 0 0,2-2 70,2-8 0,0-4-123,0-4 0,2-6 143,2 1 0,-1-9 97,6-9 1,0-6-47,4-11 1,4-3 33,1-5 1,0-2-36,-5-3 1,1 2 125,4-7 0,-8 13 121,3 1 0,-4 7 137,0 6 345,-3 3-534,0 11 0,-5 10-46,3 11 1,-2 3-11,-2 11 0,1-4 72,4 8 1,-4 1-227,4-1 1,-2 1-74,1-1 1,-1-8-102,6 3 0,-5-8 87,5-1 0,0-2 63,4-2 0,0-5 20,0-4 1,5-3-30,-1-1 1,2-5 47,-1-4 1,2-9-12,7-4 1,-5-7 133,0-2 0,-2-5-4,2 1 1,2-2 61,-7 2 1,1-2 66,-5 6 0,-1 7 715,-4 6-620,-2 3 1,-6 10 110,0 5 1,0 7-35,0 10 1,0 5-102,0 9 1,-4-2-168,-1 7 1,1-1-113,4 4 0,0 1-276,0-1 1,0-5 57,0-3 1,1-4-192,4 0 1,-1-2 117,9-3 1,-2-8-16,6-5 0,4-6-595,1 1 0,3-8 378,1-5 0,0-8 216,1-5 0,0-9 366,4-4 0,-6-12 0,1-9 0,5-4 0,0 0 0</inkml:trace>
  <inkml:trace contextRef="#ctx0" brushRef="#br0">13938 9973 7981,'0'-13'0,"0"-5"0,0 1 0,0-1 1138,0 5-277,0 6-373,-5 1 0,-1 12-82,-3 2 0,-3 6-128,3 3 0,2 4-122,-2 5 0,5 6-118,-5 3 0,5-1 90,-5 1 1,5-1-94,-5 1 1,6 1-220,-2-5 0,4 0 91,1-5 1,0-1-198,0-3 0,0-3-86,0-6 152,0-5 1,4-8 141,1-9 1,4-9 34,-5-4 1,5-8 44,-5-6 0,5-7 15,-5-6 0,5-2 27,-5-2 1,5 1-163,-4-1 1,3 0 320,-3 1 1,5 3 93,-1 1 0,-2 11 95,2 2 1,0 7-134,4 6 0,4 3-67,1 6 0,4 6-84,-4 3 0,4 2-77,-5 2 0,7 0-60,-3 0 1,-2 2 146,-1 2 1,-5-1-303,-4 6 1,-3-5-76,-6 5 1,0 1-43,0 8 1,-12-2 24,-5 6 1,-8 4-80,-6 5 1,3 4-242,-3-4 0,4-1-431,0-3 0,2 3-233,3 1 1264,-2 0 0,38 7 0,4 3 0</inkml:trace>
  <inkml:trace contextRef="#ctx0" brushRef="#br0">14347 10065 7981,'0'-13'776,"6"0"1,-3 0-149,5-1 0,-5 6 530,2-1-727,-4 6 1,-7-3 247,-3 6-503,-2 0 1,-8 2-1,-3 2-69,-3 5-132,4 8 0,-3 2 0,3 5-51,1-2 0,1 0 0,7 3 1,3-2-319,5-1 0,2-2 159,2 2 0,6-7 32,3-6 0,8-6-18,5 1 0,8-2 187,0-2 0,7-8 24,-2-5 0,-1-2 159,1-7 1,-6 2-115,2-2 0,-5 3 406,-4 6 0,-4 0 107,-9-1-323,2 7 0,-9 7-144,2 9 1,-4 4-140,-4 5 1,2-2-94,-2 6 0,2-6-459,2 1 0,0-2-425,0-2 0,6-1 447,3-3 0,7 1 588,2-6 0,46-40 0,-28 10 0,0 1 0</inkml:trace>
  <inkml:trace contextRef="#ctx0" brushRef="#br0">17298 2582 7950,'-9'0'-381,"2"-1"660,1-4 1,3 4-1,9-5 13,7 0 1,2 5-146,7-4-58,5 4 0,3-4 1,3 1 19,0 1-96,3-4 1,-2 5 0,4-2-55,-3 2 75,3 2 0,-12-1 0,2-2-294,-4-1 242,-8-1 94,3 5 0,-13 0-59,-6 0 1,-8-1-51,-9-4 1,-4 4 57,-5-3 1,-5 2 23,0 2 1,-5 0 0,2 0 0,-7 2 206,-3 2-220,3-3 1,-6 13 0,5-3 40,-2 5 1,-4 8 9,4-2 1,1 3-16,8 1 1,9 0-123,8 1 0,10-1 72,3 0 1,4-5-147,1-4 0,10-2 44,3-2 0,8 0 47,-4 1 1,5-7 40,-4-3 1,4 2-25,-5-1 1,1-1 147,-5-4 0,0-1-119,0-4 191,-5-2 0,-3-6-66,-5-1 1,0 1-96,0 0 1,-1 1-106,-3 4 0,-4-4-203,-5 3 0,0-1 101,0 1 0,-5 3-144,1 6 0,-1 0-542,5 0 0,0 2 17,0 2 833,-1 3 0,30 48 0,8 9 0</inkml:trace>
  <inkml:trace contextRef="#ctx0" brushRef="#br0">17561 2885 8009,'0'-13'0,"2"4"0,2 0 169,-2 1 200,9-6 820,-3 7-849,5 1 1,-1 12-375,-4 3 0,3 4 59,-7 5 0,0-2-220,-4 6 1,0-2 36,0 2 0,0 2 38,0-7 0,0 5 14,0-4-162,0-1 1,0-4 344,0 1-228,0-7 338,6-1 1,2-12-28,5-3 1,0-8-112,0-5 0,6-5 26,3-3 1,-1 0 18,0-5 1,-4 10 51,0-1 0,-7 8 432,-1 1 88,-6 2-427,3 8 0,-7 4-225,-4 12 1,-2 5 5,-6 13 1,1-1-86,3 0 0,-1 1 47,5-1 1,-3 0-155,3 1 1,1-2-38,4-3 0,1-3-248,4-6 0,6-2-53,7-2 1,5-3 162,-1-6 1,9-1-331,4-4 0,3-4-29,2-8 706,-1-4 0,-8-7 0,1-5 0,3-2 0,-1 0 0</inkml:trace>
  <inkml:trace contextRef="#ctx0" brushRef="#br0">18668 2688 8690,'-7'-2'2951,"2"-2"-2699,4 2 0,2-4 0,4 6-220,3 0 1,4-4 205,1 0-606,6-1 0,2 5 0,5 0 0,1 0 0,-1 0-389,0 0 1,1 0-371,-1 0 1,-4 0 1126,0 0 0,-12 6 0,2 1 0</inkml:trace>
  <inkml:trace contextRef="#ctx0" brushRef="#br0">18694 2885 8009,'-13'6'1366,"6"1"1,1 2-810,6 0-254,0-6 1,1 7-1,4-6-21,4-1 1,7-1-469,1-2 1,5 0 233,-4 0 0,5 0 0,-1 0 0,3 0-48,1 0 0,36-35 0,-27 13 0,0 0 0</inkml:trace>
  <inkml:trace contextRef="#ctx0" brushRef="#br0">20196 2688 7936,'-9'0'49,"1"0"1,-3 0-1,0 0 795,-3 0 0,6 0 612,-1 0-834,6 5-491,-3-3 1,12 4-1,3-6 1,4 0-1,4 0 79,5 0 0,5 0-89,4 0 0,-4 0-422,4 0 1,-2-5 140,2 1 0,-9 0 1,1 4-1,-5-2-285,-5-2 0,3 2-728,-7-2 760,-3 2 0,-2 2 1,-8 2-1,-5 2-587,-3 5 1,-7-2 999,-3 2 0,3-6 0,-23 9 0,0-5 0</inkml:trace>
  <inkml:trace contextRef="#ctx0" brushRef="#br0">20710 2450 7936,'13'-14'177,"0"-4"0,2 4 353,3-4 1,-4 3-184,4 2 0,-4 6-60,0 2 0,0 4-137,4 1 0,-8 0 83,3 0 0,-7 10-82,3 3-156,-6 9 0,3-1 1,-6 5-1,0 1 0,-2 0-160,-2 4 0,-4-2-176,-5 7 1,-4-3 192,-1 2 1,1-4 27,3-9 1,1 1 686,0-5-321,6 0 1,-5-7 108,3-2 26,3-3-149,0-6 1,8 0 3,2 0 1,5 0 42,9 0 0,-4 0-524,4 0 1,2 0-839,2 0 1,-1 0 231,1 0 0,1 0 19,8 0 832,-3 0 0,33-23 0,2-7 0</inkml:trace>
  <inkml:trace contextRef="#ctx0" brushRef="#br0">21355 2609 7952,'-7'0'714,"-5"0"-503,11 0 42,-11 0 1,9 0-448,-5 0 1,5 1-128,-2 3-884,4 4 1205,1 5 0,70-12 0,-26-1 0,0-1 0</inkml:trace>
  <inkml:trace contextRef="#ctx0" brushRef="#br0">21843 2398 7958,'-2'-9'-10,"-2"0"0,1 0-78,-6-4 1,2 4-260,-2 1 802,-2 5 1,3-3-1,-6 6 1,-4 0 0,-2 0 436,-1 0 1,-4 6-748,3 2 0,-3 6-136,-1 3 1,4-1 0,2 6-1,1 0-120,2-1 0,7 2-110,1-5 0,6-1 118,-1-4 0,4 1 0,6-3 0,6 0-337,4-3 1,7-5 149,-1 2 1,3-5 259,1-5 1,1-3-1,-1-9 1,0-2 127,1-1 0,-5 2 51,0-4 0,-5 5 235,5-5 1,-7 6-88,-2-2 0,-1 4 76,-8 0 1,0 6 963,-4-1-877,0 6 1,-1 0-314,-3 12 1,-2 1-82,-3 12 0,-3 0-167,3 4 1,-1 2-83,1 3 1,-1-2-422,6 6 0,-2-6 228,2 2 1,2-3-243,-2-2 1,4 1-310,4-1 0,3-5 361,7-4 0,3-8 566,1-5 0,29-20 0,2-6 0</inkml:trace>
  <inkml:trace contextRef="#ctx0" brushRef="#br0">22265 2371 7958,'0'-13'1694,"-6"6"-1207,4 1 0,-4 12-173,6 3 1,-1 4 107,-4 4 0,4 4-370,-3 5 1,-2 1 24,1-1 1,0 0-178,0 1 0,4-1 10,-4 0-163,4-5 0,1 2 137,0-5 1,1-2 0,4-7-65,3-5 0,9-5 76,0-8 1,2-1 110,-1-12 0,-2-5-51,6-3 1,-5-7 97,5 2 1,-6 1 49,2-1 0,-3 6 215,-2-2 1,-1 9-162,-4 4 1,0 5 362,-4 5-482,-3 2 0,5 12-80,-6 2 1,0 10 170,0 4 0,0 4 23,0 5 0,0-3-238,0 2 0,0-2-27,0-1 0,5-5-467,-1 0-1,6-8 238,-1-1 0,7-1 59,2-8 0,5 1 167,-1-5 0,3-6-21,1-3 1,-2-8 196,2-5 1,-4-3-41,4-2 0,1-5 137,-5-3 0,1 1 17,-1-1 0,-3 6 27,-6-2 1,-1 9 472,-3 5 700,-3 8-1034,-6 3 0,-2 12-84,-2 3 1,2 8-276,-2 5 1,-2 5 85,2 3 0,-5-2-437,5 3 0,-1 1 89,5-1 0,0 0-83,0-5 0,0-1-36,0-3 1,2 1-229,2-5 1,3-2 94,7-7 1,0 1-158,4-6 1,2 1 47,7-5 0,3-6 642,1-3 0,6-8 0,-4-14 0,2-6 0,7-5 0,0-1 0</inkml:trace>
  <inkml:trace contextRef="#ctx0" brushRef="#br0">23384 2292 7958,'-1'-8'632,"-4"-1"-397,4 0 0,-6 2 404,2 2-353,4 4 0,-9 4-103,5 6 0,-1 1-53,2 12 0,1 0-5,-6 4 1,6 2-4,-1 3 1,2-4-6,2 4 0,-4-3-85,0-2 1,-1-1 163,5-3-205,0 3 1,5-10-16,-1 2 0,2-8-106,-2-5 0,-1-8 72,6-5 0,-5-8-63,5-5 1,-1-9 62,0-4 1,3-3-83,-7-2 0,6-1 143,-1-3 0,-3 2-31,-2-6 0,-2 5 177,-2-1 1,0 3 68,0 2 1,0 9 183,0 4 0,4 9-171,0-1 0,7 8-96,-3 1 1,4 6-32,1-1 1,2 7-181,3 1 1,-4 6-67,4-1 0,-4 3 63,0 1 1,-7 4-93,-3 1 0,-2 5-91,-2-1 0,-6-1-123,-3 1 0,-4 0-99,-5 4 0,2 0-211,-6 1 1,2-1 104,-2 0 1,3-1 589,6-3 0,52-3 0,14-5 0</inkml:trace>
  <inkml:trace contextRef="#ctx0" brushRef="#br0">23977 2332 7975,'0'-13'492,"0"-1"0,-1 7 64,-4 3 0,-2-2 338,-6 2 0,-6 1-464,-3 7 0,-5 3-147,-3 6 1,0 2 66,-5 3-399,6-4 0,-3 11 1,6-3 29,-1 3 0,8-4 0,6-2 1,7-2-414,5 1 1,2-2 65,4-7 0,8-4 20,9-5 0,4 0-49,5 0 365,2-5 0,7-3 0,-2-6-220,-3-4 277,3 3 1,-10-8 0,3 5 110,-3 2 0,-8 2 99,-2 1 781,-10 5-680,-2 2 1,-12 9 18,-2 6 1,-4 1-190,-1 12 1,4 0-237,0 5 0,6-5-272,-1 0 0,2-5 207,2 5 1,8-6-200,5 2 1,1-5 78,8-4 1,2-3-731,7-6 1,-4 0 106,4 0 1,-4-6 875,-6-3 0,-7-44 0,-9-11 0</inkml:trace>
  <inkml:trace contextRef="#ctx0" brushRef="#br0">22199 2305 7975,'-6'-13'-360,"4"5"0,-2-1 0,1 0 466,-1 2 233,2 1 0,-4 0 0,5-1 0,-4-1 292,-3 4 1,0 4-413,0 4 0,3 4 125,-4 5-242,1 6 1,-6-3 0,1 6 26,0 1 0,0 4 1,1 2-1,2 3-4,1 2 1,2-5-192,-2 2 1,2-3 0,4-2 0,-2 0-22,3 1 0,2-7 61,4-2 1,-1-4-174,6 0 0,-1-7 1,6-3 35,-1-2 0,0-4 132,0-2 1,-6-3 17,-2-7 0,1-3 1,-2-1-1,-1 2 35,-2 2 0,-2 0 24,-3 1 0,1 1-52,-6 4-38,0-4 1,-4 10 0,-2-2-805,-2 3 591,2 6 1,-4 3 0,6 6 256,0 4 0,29 38 0,7 14 0</inkml:trace>
  <inkml:trace contextRef="#ctx0" brushRef="#br0">17548 4045 8022,'0'-20'130,"0"0"1,0-6 0,0-1-1,0 1 1,2 0 795,2-1-817,9 1 1,8 1-1,5 2 1,2 2-1,3 4 1,2 3-1,2 6 337,0 2 0,-5 1-514,1 5-15,-4 6 0,0 3 0,-4 7-510,-5 2 446,-1 5 0,-11-7 0,4 6-257,-1 2 1,-6-5 0,1-2-1,-2-1-436,-2 2 1,1-8 189,4 3 650,-4-8 0,5 0 0,-6-6 0,0-3 0,0-10 0,-1-2 0,-4-4 0,-4 1 140,4-5 1,-7 10-1,2-4 211,-6 4 186,1 0 0,-9 6 1,5 0 195,-1 2 0,-2 8-260,-4 7 0,-1 8-173,1 5 0,4 5-188,0 3 0,6 4-191,-2 5 1,8 5 13,1 0 0,6 5-313,-1-5 0,8-1 79,5-3 0,4-2-254,5-3 1,2-4 31,7-9 0,-1-3 125,0-6 1,5-6 395,0-2 0,6-23 0,4-10 0,1-1 0,0 0 0</inkml:trace>
  <inkml:trace contextRef="#ctx0" brushRef="#br0">18141 4137 8022,'0'-13'62,"0"-1"0,0 6 304,0-1-257,0 6 0,6-3 226,3 6 1,2 1-256,2 4 1,1 4-60,-1 8 0,0-1-239,0 6 0,-4 0 89,0 5 1,-6-1-127,1 0 1,2-1 12,-2-3 1,1 2 110,-5-7 1,0 1 132,0-5 0,0-4 237,0-1-210,0-5-17,0-9 0,0-8 124,0-12 0,6-1-106,2 1 0,3-1 251,-3 1 0,4 4 272,-3 0-267,-3 6 1,1-1-69,-3 8-100,-2 3 0,4 13-72,-6 6 1,4 2-132,1 7 1,-1-4-11,-4 4 0,4-6 81,1 1 0,5-2-85,-1-2 1,2-4 34,3 0 1,3-7 30,1 3 0,5-5 18,-1-5 1,3-2-4,1-6 1,-4-5 31,0 1 0,-4-7 5,4 2 1,-6 2 100,1-2 0,-3 6-64,-6-2 0,-2 4 123,-6 1 0,0 4-75,0 0-170,0 6 1,0-1 88,0 8 1,0 5-7,0 8 0,0-2-24,0 3 1,0-2-122,0 1 1,0-2-26,0 2 0,0-6 77,0-2 77,0-1 1,6 0 8,3-4 1,3-3 103,1-1 0,0-5-56,0-4 0,5-4 14,-1-5 0,-1 2 49,-7-6 0,3 4 191,-3-3 1,-2 4 553,2 0-231,-6 2-393,3 2-113,-6 6 1,0 4-91,0 12 1,0 5 73,0 13 0,1 5-114,3 3 0,-2 7 59,2 2 0,-2 10-142,-2-1 0,0 10-266,0 3 0,0-5 320,0 5 0,0-10 34,0-3 0,-2-7 65,-2-6 0,2-12 47,-2-6-53,-3-6-21,5-9 0,-8-2 86,6-10 0,-7-2 173,3-6 1,0-5-117,-1 1 0,1-5-156,-5 4 0,1-5-376,3 1 1,-1-3 57,5-2 1,1 3-67,4 2 0,0-3-264,0 3 0,1 1-507,4-1 1,8 0 1125,9-4 0,23-4 0,11-2 0,5-3 0,-1 0 0</inkml:trace>
  <inkml:trace contextRef="#ctx0" brushRef="#br0">19498 4018 8022,'0'-13'349,"0"0"0,0 0-22,0-1 0,6 6 304,3-1 0,2 6-516,2-1 0,8 2-432,5 2 0,1 0-107,3 0 0,3 0-1129,-3 0 1553,7 0 0,8 18 0,9 4 0</inkml:trace>
  <inkml:trace contextRef="#ctx0" brushRef="#br0">19590 4216 8022,'-12'-13'-60,"4"-1"1,2 6-180,6-1 1,3 4 36,6-3 1,2 5 65,16-2-48,2-2 1,12 6 0,3-5 183,4 0 0,-4-4 0,9-3 0,1-1 0,5-2 0,0-1 0,0 1 0</inkml:trace>
  <inkml:trace contextRef="#ctx0" brushRef="#br0">20473 4005 8022,'-7'6'28,"-4"-2"-14,7 9 0,-6-2-14,1 6 0,2 4 0,-2 1 274,0-3 0,2 6 0,2-3 0,4 2 0,1 1 755,0-3 1,6-7-607,2-6 1,10-6-75,4 1 0,7-8-150,2-5 1,4-9-75,-4-4 21,0-8 0,-5-4 0,-3-6 311,-5 1-317,-1-7 0,-15 5 1,2-2 198,-2 2-126,-8 1 0,-6 8 1,-7 6 186,-1 6-549,-2 6 1,-9 7 0,0 2-325,2 4 0,1 12-749,2 7 0,-1 11-910,1 6 2132,0 3 0,9 5 0,2 7 0,-2 2 0,0 1 0</inkml:trace>
  <inkml:trace contextRef="#ctx0" brushRef="#br0">1014 6192 8028,'-8'-4'-1321,"0"-2"1616,2-2 0,9 5 0,11-2 0,6 0 225,5 1 1,7-2-295,3 2 0,8 1-75,1-6-100,5 6 0,-6-9 1,5 3-31,2-2-15,-5 3 1,-5-2-1,-11 6 1,-5 1-304,-7 1-68,-8 2 262,-15 0 0,-9 2 1,-12 1-1,-4 3 0,-6 1-100,-5 3 1,-1 2 151,-5 1 0,0 2 34,-5 2 0,0-2 1,1 4-1,-1-2 60,0 1 0,1 4 30,-1-4 0,7 4 150,7-5-212,5 7 0,15-10 1,5 5 80,3 0-102,8-4 1,3 2 0,11-6-91,5-3 98,-2 1 1,11 0 0,-3-2-6,3-1-4,2-1 0,-1-7 1,0-1-43,1-1 105,-1-6 0,-6 2 0,-2-5 11,-3 0 0,-8 0 159,-3 0 1,-2-5-160,-2 0 1,-8 5 9,-5 4 1,-6 2-63,-7-2 1,-2 3 60,-3 6 0,2 2-271,-6 2 1,6 4-128,-2 5 0,5 6-152,4 3 1,8 3 121,10 1 356,8 0 0,56 12 0,-20-17 0,0-1 0</inkml:trace>
  <inkml:trace contextRef="#ctx0" brushRef="#br0">1476 6469 8040,'-8'-6'146,"-4"4"1,5-4 82,-6 6 0,0 0-43,0 0 1,-2 2-36,-3 2 0,2 5-86,-6 9 1,2-2-3,-2 6 0,-1-5-42,5 5 1,0-4-10,5 4 0,4-5-226,1 5 161,5-6 1,-3 3-1,7-5-198,4-1 143,2-6 1,6 3 0,2-5-91,2-2 173,-2-2 0,10-7 0,-3-4 17,3-6-2,1 1 0,-4-8 1,-1 4 32,-2-2 0,0 1 181,-2-2 0,-7-2-51,4 7 1,-9 1 470,4 7-446,-6-3 0,2 12-140,-10 0 0,-2 8 13,-6 9 0,0 5-111,-1 9 1,1-2 95,0 6 0,4-4-128,0 4 0,7-6-62,-3 2 0,4-9 10,1-4 1,6-5 73,2-4 0,10-4 60,4-5 1,3-2 9,1-7 0,0-7-14,1-15 1,3 2 7,1-7 1,-2 1 22,-7-4 0,-1-1 15,-3 1 1,-8 5-80,3 3 0,-9 9 33,1 5 303,-4 8-285,-1 3 0,-1 18 4,-4 5 0,4 8-16,-4 6 0,0-2 2,0 7 1,1-3-58,4 2 1,0-2-168,0-7 1,1 0 150,4 1 0,2-8 17,6-6 1,0-2 102,1-6 0,5-4-1,3-9 0,-2-3 149,2-11 0,-6-1-102,2-8 1,-2 2 104,1-6 0,-6 1-103,2-1 1,-9 3 11,1 5 0,-4 1-127,-1 0 1,0 5 131,0 4-55,-6 8 1,3 3-1,-6 6-477,-1 0 0,3 6-745,-2 3 1,5 8 465,-5 5 705,6-3 0,-3 41 0,6 5 0</inkml:trace>
  <inkml:trace contextRef="#ctx0" brushRef="#br0">2095 6679 8040,'0'-8'-71,"0"-1"0,0 4-162,0-3 1,1 3 943,4-4 0,-3 1-243,7-6 1,-4 1-6,3 0 0,1-4-123,4-1 1,-1-4-212,-3 4 0,1-3-44,-5 3 0,3 0-222,-3 5 0,-1 0 132,-4 0-124,0 6 1,-6 4-93,-3 11 1,-2 4 55,-2 14 1,-5-1 57,0 10 1,1-4 23,4 4 1,4-1-72,0 1 118,6-3 1,-3-5 0,6-1-148,0 0 0,6-4 91,3 0 0,9-10-11,4 1 1,2-8-350,3-1 1,3-4-5,1-4 127,6-4 329,-4-5 0,8-16 0,5-8 0,3-2 0,0-1 0</inkml:trace>
  <inkml:trace contextRef="#ctx0" brushRef="#br0">2793 6284 8040,'-6'-7'0,"-1"-5"235,-6 3 1,5 2-55,4-2 164,2 6 1,4-3-182,2 6 1,5-4-375,9 0 0,2-1 6,6 5 0,2-4-305,3-1 0,-3 1 509,3 4 0,8 6 0,2 1 0</inkml:trace>
  <inkml:trace contextRef="#ctx0" brushRef="#br0">2806 6455 8040,'-13'0'-62,"0"0"-319,0 0 299,-1 0 182,7 0 0,3 2 349,8 2 0,3-2-391,7 2 1,5-2-161,3-2 0,2 0 19,3 0 83,-1 0 0,13-15 0,7-6 0,4-1 0,0 1 0</inkml:trace>
  <inkml:trace contextRef="#ctx0" brushRef="#br0">4084 5863 8019,'-6'-14'0,"3"3"0,-4 0 0,1 3-258,3-3 259,2 6 0,2-1 0,5 6 0,6 0 0,5-2 0,4-1 0,1-1 251,-2 1 1,9 2-208,-2 1 6,2 0 0,-3 0 1,1 0 24,-1 0-118,1 0 1,-7 0 0,-2 0-56,-4 0 111,-6 0 1,-3-2 44,-5-2 0,-3 2 0,-5-2 0,-10 2-52,-5 2 1,-7 2-10,-5 2 0,-1-1 4,-13 6 0,5 0 73,-4 4 1,4 1 266,-4 4-278,5-3 0,-2 5 1,7-4-44,3 2 0,7 4 0,9-3 0,3 1-120,4 4 0,8-5 82,-1-2 0,14 2-3,4-1 1,5-2-143,0-7 1,1 1 237,3-6 0,2 1-76,-2-5 0,-1-6 208,1-3 0,-6-1-47,2 1 0,-8-3 45,-1 4 0,-7-4-87,3-1 0,-4 0-17,-1-1 1,-1 1-28,-4 0 1,1 1-145,-9 4 1,1 2-16,-10 6 1,0 0-259,-4 0 1,1 6-328,3 2 1,-1 4 257,5 1 1,2 6-69,7 3 1,3-1 478,6 1 0,53 11 0,-20-12 0,0-1 0</inkml:trace>
  <inkml:trace contextRef="#ctx0" brushRef="#br0">4282 6179 8022,'-6'-13'-15,"4"-1"1,-2 1 0,2 0-285,2 0 412,0 0 0,6 5 0,3 3 0,3 0 1,1 1-1,0 1 0,0 3 197,1 4 0,-1 1-338,0 8 0,-4-3 20,-1 8 1,1-2-90,4 1 0,-5-2 205,-4 2-170,-2 4 1,-2-11 0,0 3 0,0-1-38,0 0 479,0 1-379,0-6 1,0-2-1,0-10-42,0-4 0,0-4-3,0-4 0,4 2 71,0-2-44,7-4 1,-6 6-1,6-2 63,-3 2 1,-3 2 95,4 0-123,-6 6 0,7 7 124,-6 8 1,1 6-164,-5 3 0,0-2-16,0 2 1,4-2 5,0-2 0,2 0-135,-1 0 1,-2-1-752,5-3 628,1 3 0,4-11 288,0 3 0,18-31 0,4-10 0</inkml:trace>
  <inkml:trace contextRef="#ctx0" brushRef="#br0">3781 6587 8022,'-26'0'112,"-1"0"0,2 0 448,3 0-448,9 0 133,13 0 1,9 0-1,9 0 1,5 0-1,6 0 415,6 0 0,5-1-705,4-4 0,3-2 135,5-6 1,3 4-316,2 0 1,-3 0 197,3-4 0,2 0 0,-4 1 0,-4 4-168,-5 3 1,-11 4-412,-4 1 0,-9 1 228,-5 4 188,-8 2 0,-5 8 190,-8 2 0,-44 33 0,15-19 0,1 1 0</inkml:trace>
  <inkml:trace contextRef="#ctx0" brushRef="#br0">4110 6864 8022,'-11'-21'-190,"2"4"0,3 2 109,6 2 0,1 0 263,4 0 1,4 4 168,8 0 1,-2 6 619,2-1 1,2 2-413,-1 2 1,4 2-192,-4 2 1,-2 5-581,-8 8 1,3 4 68,-7 5 1,0 2-55,-4 3 1,-5-2 27,-4 6 0,-7 0-391,-2 5 0,-5-6 284,1-4 0,1-2 79,-1-2 0,5-4 1162,-5 0-524,6-11 624,-3 0-718,11-11 0,3-6 9,5-2 1,10-4-197,3-1 0,9 4-152,0 0 1,3 5-3,1-5 1,0 5-304,1-5 0,-1 6-490,0-1 1,1 2 368,-1 2 1,-4 0-464,0 0 1,-6 0 246,2 0 1,-4 0 633,0 0 0,-25-17 0,-5-5 0</inkml:trace>
  <inkml:trace contextRef="#ctx0" brushRef="#br0">856 8129 7696,'-11'-9'-365,"0"1"1086,3 3 1,5-1-668,-2 1-16,10 4 0,6-9 0,8 5 0,2 1 21,2-2 1,7 3-179,0-6 1,7 6 136,-2-1 0,3-2-121,2 2 0,-5-5 33,0 5 1,-6-1 86,2 5 1,-8-4-182,-1-1 133,-11 1 1,2 4 0,-16 0 57,-7 0 1,-12 0-32,-5 0 0,-1 1 3,-7 4 1,-1-2 9,-8 6 5,3-1 0,-10 10 0,2-1 12,-2 0 74,-2 3 1,5 1 0,0 6 317,-2 4-356,10-3 1,4 4 0,14-6 56,4 1-167,10-1 1,2 3 0,7-2 83,4-7 0,6-4-154,7-2 1,5-3 45,-1-2 1,5-3 73,3-6 0,-2 0 154,3 0 0,-3-10-65,-2-4 1,-1-3-27,-3-1 1,-3 4 48,-6-4 0,-6-1 121,-2 2 1,-4-5-105,-1 4 0,-7 2-41,-6 7 0,-2-1-296,-7 5 1,0 1 102,-4 4 0,-1 2-100,1 2 1,0 3-212,-1 6 0,7 5-204,2 0 1,8 5 151,1-1 1,6 3-382,-1 1 847,8 1 0,29-10 0,12-2 0,5 2 0,1-1 0</inkml:trace>
  <inkml:trace contextRef="#ctx0" brushRef="#br0">1067 8445 8058,'0'-8'551,"0"3"-184,0 5 0,0 5 4,0 4 0,0 9-70,0 4 1,0 3 13,0 1 1,0 6-229,0 3 0,0-1-146,0 1 1,2-1 88,2 1 0,-1 0-158,6-9 0,-6 4-387,1-8 375,3-3 1,-5-5-152,2-5 305,-2-6 168,-2-3 1,0-12-143,0-5 0,-2-7-7,-2 2 0,2-7-18,-2-2 0,2-5 2,2 1 1,-4-2-19,0 2 1,-1-2 37,5 6 1,0 1 104,0 3 1,2 1-151,2 0 1,3 7 163,7 6 1,-1 1-46,0 7 1,5 1-38,-1 4 0,5 6-68,-4 3 0,4 4-141,-5 4 1,-1-1-33,-7 6 0,1-5 105,-5 0 1,-1-1-159,-4 2 0,-6-2 6,-3 6 1,-2-6-165,-2 2 1,-5-4-15,0-1 0,-4 0-90,5 1 0,-1-6-378,5 1 158,0-6 702,6 3 0,1-6 0,53-47 0,-18 18 0,0 0 0</inkml:trace>
  <inkml:trace contextRef="#ctx0" brushRef="#br0">1383 8484 8026,'0'-7'324,"2"1"-104,2 6 585,-2 0 0,3 2-280,-5 2 1,0 3-162,0 6 1,0 1-207,0-1 0,-1 6-126,-3 3 1,2 3 60,-2 1 1,2-1-128,2-3 1,-1 3-655,-4-3 0,4-2 95,-3 2-409,2-6 1,7 3 39,-1-6 962,6-5 0,9-32 0,5-17 0,4-3 0,1 0 0</inkml:trace>
  <inkml:trace contextRef="#ctx0" brushRef="#br0">5019 6613 7973,'0'-13'-33,"0"0"0,2 1 1,1 2-1,1 1 574,-1-1 0,-1 3 0,-1 0-131,3 1 1,-2 0-61,2 1-128,-2 4 0,2-3 0,2 9 0,0 7 58,0 4 1,-2 8-414,-4-2 0,0 2 29,0 3 0,0-1-126,0 1 0,-4 3-183,-1 1 1,-5 1-159,1-1 0,-7-3 1,-1 1 570,1-6 0,-52 2 0,29-14 0,-1-1 0</inkml:trace>
  <inkml:trace contextRef="#ctx0" brushRef="#br0">5362 6007 7973,'0'-13'-501,"0"0"0,-2 0 664,-2 0 0,3 0 658,-4-1-610,4 7 0,1 4 10,0 12 1,0 3-140,0 14 1,-5-1-125,1 10 1,-2 5 126,2 3 1,1 1-145,-6-4-8,6 5 0,-4-4 0,4 2 1,-2-5-1,3-6-163,0-4 1,2 0 98,0-11 56,0 1 0,0-12 97,0-6 0,4-6-26,1-7 0,-1-5 13,-4 0 0,0-6 78,0-3 1,0 1-75,0-5 0,0-1 25,0 1 0,2-5-20,2 0 1,-2-2 6,2-1 0,2-2-1,-2-3 0,5 3-3,-5-3 0,7 5 55,-3 3 1,4 6 8,1 8 1,0-2 8,1 7 0,-1 5-51,0 8 1,5 2-38,-1 2 0,1 2-21,-5 2 0,-6 3-130,-2 7 1,0 3 129,0 1 1,-1 5-108,-4-1 1,-6 3 29,-2 1 1,-4 1-148,-1-1 0,-5 0 46,1 1 1,-2-2 90,1-4 0,3 3 199,-2-7 1,2 1 66,2-5 1,0-1 383,0-3-329,-1-3 181,7-6-242,1 0 0,8 4 166,2 0 0,3 2-105,7-1 1,3-2-65,1 5 0,4 1-165,-5 4 0,2-2 81,-1 2 0,-2-3-148,6 7 1,-6-2-18,2-2 0,-4 0-57,-1 1 0,-4-1-130,0 0-492,-6 0-306,3 0 418,-6 1 90,0-7 1,-2-1 570,-2-6 0,-9-18 0,-8-4 0</inkml:trace>
  <inkml:trace contextRef="#ctx0" brushRef="#br0">5757 6113 7990,'0'-13'0,"0"4"198,0 0 1,0 0 0,2-4 148,2 0 0,-1 4-308,6 0 0,0 6-423,4-1 1,0-2 251,0 2 1,0-1-385,0 5 1,1 2 203,-1 2 1,0-1 311,0 6 0,-6 17 0,-1 10 0</inkml:trace>
  <inkml:trace contextRef="#ctx0" brushRef="#br0">5704 6258 7990,'-13'0'-373,"6"0"751,1 0-238,6 0 1,6 0-154,3 0 1,2 0-1,3 0 1,5 0-193,3 0 0,-2 0 205,2 0 0,23-6 0,11-1 0</inkml:trace>
  <inkml:trace contextRef="#ctx0" brushRef="#br0">6324 5757 7990,'-6'-7'-244,"3"0"-305,-6 2 716,6 4 0,-1-5 0,8 6 0,5 0 0,4 0 1,3-2 77,2-2 1,7 2-184,1-2 1,0 1-98,5-1 1,-3 2 85,-2-2 0,1 1-191,-1-1 58,-6 2 1,4-4-288,-7 6 300,-5-6 0,-13 5 25,-12-3 0,-7 4-21,-6 4 105,-6-3 1,-2 11 0,-5-3 0,-1 4 0,1 3 191,-1 2 0,1 1-86,-1-2 0,2 4-38,3 5 0,3-4-70,5 0 1,7 0 11,2 4 1,10-5-28,3-4 1,5-2-132,5-2 1,3-4 70,10 0 0,1-6 42,3 1 0,3-2 35,-3-2 1,-2-5-46,2 1 0,-10-2 4,1 2 1,-4 1 16,0-6 0,-2 5 30,-3-5-67,-2 6 1,2-7-99,-8 5 0,-4 1-271,-5 4 1,0 0 133,0 0 1,0 0-258,0 0 1,-5 4 10,0 1 502,7 5 0,-7 15 0,4 10 0</inkml:trace>
  <inkml:trace contextRef="#ctx0" brushRef="#br0">6455 5928 7895,'6'-13'-7,"-3"6"806,6 3-483,0 2 0,4 8-150,0 3 0,-6 2-277,-2 3 1,1 3 82,-2 1 1,0 4-63,-4-5 0,0 5-4,0-4 0,0 4-139,0-5 1,0 1 118,0-5 1,0-4-255,0 0 408,0-6-101,0 2 0,6-6 119,3-3 1,3-10-80,1-8 0,2 2 17,2-2 0,-4 1 49,1-1 0,-1-1 188,-5 6-62,-2-1 43,0 11 0,-6 2-5,0 10 1,-6 3-95,-2 10 1,-4-2-72,-1 6 1,-1 0 5,1 4 0,6-1-5,3-3 1,-2-3-74,1-6 1,1 5-207,4 0 0,1-5 166,4-5 0,2-5 54,6 2 0,2-4-462,3-1 1,-2-6 110,6-2 0,-5-6 365,5-3 0,-6-27 0,3-12 0</inkml:trace>
  <inkml:trace contextRef="#ctx0" brushRef="#br0">6284 6363 7990,'-13'6'0,"0"-5"27,0 4 1,1-2 26,3 1 145,-3-2 0,12 4 318,0-6 1,6 0-232,7 0 1,6 0-17,3 0-284,9 0 1,3-6 0,5-3-43,1-3 1,5-1 0,2 0 0,1 0-113,1-1 0,-2 1-192,1 0 1,-7 4-44,-6 1 1,-7 5-883,-2-2 1285,-5 4 0,-73 42 0,19-16 0,-1 1 0</inkml:trace>
  <inkml:trace contextRef="#ctx0" brushRef="#br0">6469 6600 7990,'-8'-19'306,"-2"5"380,6-4-1128,-1 3 1,7 2 53,2 0 0,5 0 1159,8 0 1,-2 5-280,3 4 0,1 3-104,-2 1 1,1 0-304,-5 0 0,0 5-200,0 4 0,-1 9-30,-3 4 0,-3 1 242,-6-1 1,-2 4-376,-2 1 1,-5-1 62,-9 5 1,4-5 58,-4-4 1,4 2 248,0-7 0,1 1 484,0-5-176,0 0 254,0-6-377,5-1 1,4-7-4,8-4 1,8 0-245,6-4 1,5-1-42,-1 5 0,-1-4-154,1 5 0,4 0-71,5 4 1,-1-5-367,-3 1 1,-1-1 224,0 5 1,-5 0-178,-4 0 1,2 0 552,-1 0 0,-18 0 0,-9 0 0</inkml:trace>
  <inkml:trace contextRef="#ctx0" brushRef="#br0">1950 8300 7988,'0'-8'599,"6"-3"1,1 9-432,6-2 0,-4 2-182,0 2 1,-1 0 0,6 0 0,0 0-344,4 0 0,-3 0 82,2 0 0,-2 0-50,-2 0 0,0 2-627,0 2 952,0-2 0,-23 45 0,-6 4 0</inkml:trace>
  <inkml:trace contextRef="#ctx0" brushRef="#br0">1976 8576 8031,'-13'0'-247,"0"0"59,5 6 412,3-4 1,6 8-1,3-6 1,5-1 194,3-1 1,3-2-465,2 0 1,-1 0-1,6-2 1,2-1-296,1-1 1,1-2-722,0 2 1061,1-4 0,34-28 0,-26 15 0,0-1 0</inkml:trace>
  <inkml:trace contextRef="#ctx0" brushRef="#br0">3188 8063 8048,'-7'-2'-202,"1"-1"671,0-1 1,6-1-81,0 5 1,6-4-303,7 0 1,8-1 0,4 5 0,5-1-43,4-4 1,1 3-43,5-7 1,-2 4-103,-3-3 1,1 5 64,-5-2 0,0-1 1,-6 1-1,-3-1-257,-5 0 245,-8 1 0,-5 4 76,-8-3-39,-3 2 1,-14-4 0,-4 6 0,-5 0-1,-4 2-4,-3 2 0,-5 3 122,-2 7 1,-4-1-63,4 0 1,-6 6-1,3 3 1,0 3 95,3 1 0,9 1-30,5-1 1,9-4-192,8 0 1,6-2 63,7 2-14,5 3 1,4-10 0,9 1-28,4-6 1,3 0 0,2-5 0,3-2 22,0-2 0,-2-1 0,-1 0 1,-10-1 54,5-4 1,-6 2 59,-3-5-10,-5-1 1,2 0 0,-6 0 163,-1-1-218,-1 4 0,-4-4 1,-2 5-154,-5 3 1,-7-4-232,-2 1 1,-5 2 113,1 8 1,2 2-61,-2 6 0,1 0-28,-1 1-255,3-1 1,7 0 593,4 0 0,25 18 0,12 4 0</inkml:trace>
  <inkml:trace contextRef="#ctx0" brushRef="#br0">3504 8234 8048,'6'-13'-246,"-3"0"246,6-1 0,-5 6 710,5-1 0,-5 6-204,5-1 0,0 2-212,4 2 0,0 2-51,1 2 0,-3 3 0,-2 6 0,1 2-309,-5 3 1,-1-2-432,-4 6 1,0 0-27,0 4 1,0-4 314,0 0 0,0-6-67,0 2 1,-1-4-221,-4-1 226,4-5 228,-5-2 0,7-8 155,4-2 0,2-9-90,6-9 0,0-3 118,1-2 0,3 0 5,1-4 0,-1 4-126,-4 1 1,1 6 198,-1 6 1,-6 1-3,-2 0-96,2 6 0,-7 8-4,0 12 1,-2 6 143,-6 8 1,-1 1-204,-4 2 1,1-2-96,3 3 1,2-8-207,2-1 0,4-1 80,-3 1 1,2-3-130,2-6 1,6-6 11,3-2 0,4-4 12,5-1 1,2-3-134,6-6 0,5-1 400,0-12 0,-10-6 0,0-7 0,0-4 0,-1 1 0</inkml:trace>
  <inkml:trace contextRef="#ctx0" brushRef="#br0">3109 8695 8048,'-13'0'464,"0"0"1,5-1 975,4-4-1016,3 4 0,8-7-20,6 4 0,8 1-168,9-6 1,8 0-131,6-4 0,8 0-48,0 0 1,2-2-341,8-2 1,-8 7 47,-1-4 1,-3 6-893,-11-1 578,3 3 1,-15 6 0,-2 1-1237,-11 4 1386,-6 2 0,-8 11 398,0-1 0,-47 36 0,18-25 0,-1 1 0</inkml:trace>
  <inkml:trace contextRef="#ctx0" brushRef="#br0">3452 8866 8044,'-2'-8'0,"-2"-1"0,2 0 0,-2-4 0,2 4 211,2 0 0,0 5 190,0-5 0,2 5 315,2-5 0,4 6-350,5-1 1,0 2-166,0 2 0,0 2-186,1 2 1,-1 2 101,0 3 1,-4 7-361,-1-3 1,-5 3 54,2-3 0,-4 5-7,-1-1 1,-3 7 42,-5-2 0,-1-2 71,-9 2 1,4-6 150,0 2 1,0-4 261,-4 0 1,8-3 248,-3-2-245,2 3-50,-2-11-127,6 5 1,3-6-329,8 0 0,3 0-147,6 0 0,7-4-228,1-1 0,6-1 5,4 2 1,-4 1-411,4-6 1,3 5 948,1-5 0,21-17 0,5-9 0</inkml:trace>
  <inkml:trace contextRef="#ctx0" brushRef="#br0">4427 8089 8025,'-14'-19'0,"6"0"0,-1-3 1064,6 3-310,-3 12 468,6 1-911,0 6 1,0 3 0,0 4 404,0 6-619,0 9 0,4 0 0,1 7-195,-2 2 1,-2 6 0,-1-4 0,0 3-299,0-1 0,0-6-546,0 2 0,0-4 386,0 0 1,0-2-1,0-3 556,0-5 0,-17-26 0,-5-7 0</inkml:trace>
  <inkml:trace contextRef="#ctx0" brushRef="#br0">4242 8352 8025,'-9'-11'1,"1"2"-59,5-3 0,-3 9 152,6-5 1,10 5-134,3-2 0,11 2 280,2-1 1,8 2-102,10-2-373,-3-3 1,10 4 232,-3-6 0,1 2 0,6-1 0,4-2 0,1 0 0</inkml:trace>
  <inkml:trace contextRef="#ctx0" brushRef="#br0">5309 7865 8025,'0'-13'503,"0"0"0,10 5-450,4 4 0,8-2 1,0 2-1,4-1 15,5-1 0,-2 5 19,6-3-88,0-4 1,0 7 0,-1-5 0,-3 2-1,-6-1 44,-6 2-46,-11-4 0,-3 6-24,-10-4 1,-5 4 13,-12 1 1,-6 0-25,-11 0 42,-6 6 0,-2 1 1,-5 6-1,3 2 1,2 1 43,1 1 0,-2 7-42,4-2 0,3 1 1,9 1-1,7-3-8,5 3 0,8-4-1,8 2 1,4-6 26,4 2-33,9-3 0,8-4 1,5-2-1,0-4 0,2-4 21,3-1 0,-3-1 28,2-4 1,-2 2 28,-1-6 0,-7 1 14,-2-6 0,-5 1-16,-4 0 0,-4-4 10,-5-1 0,0 0-74,0 5 1,-5 2-10,-4 2 1,-9-1-398,-4 5 1,-3 1 177,-1 4 0,0 6-148,-1 2 0,1 4 111,0 1 1,5 2 260,4 2 0,25 16 0,8 8 0</inkml:trace>
  <inkml:trace contextRef="#ctx0" brushRef="#br0">5586 8063 8025,'6'-14'-418,"1"7"1359,6 3 1,0 2-377,1 2 0,-1 0-319,0 0 0,0 6-66,0 3 1,-4 3-328,0 1 0,-6 4-89,1 1 1,-2 1-98,-2-1 1,0-4 160,0 4-149,0-4 1,0 0-449,0-1 714,0-6 1,0-7 42,0-9 0,0-4 107,0-4 0,1-2-59,3-3 1,4-3 122,5 3 1,-4-2-26,0 2 1,-2 3 176,2 6 1,1 4 101,-6 1-320,1 5 0,-5 4 134,0 12 1,0 6-35,0 8 0,-5-1-256,1 0 1,-2-4 30,2 0 1,2-4-136,-2 4 0,4-8 23,4 0 0,8-7-132,5-7 0,8 0-70,2 0 0,1-10 114,7-3 1,-2-9-315,2 0 1,-2-3 56,-7-2 1,-6 1 104,-2 0 0,-5 5 384,-4 4 0,-27 2 0,-11 2 0</inkml:trace>
  <inkml:trace contextRef="#ctx0" brushRef="#br0">5283 8432 8025,'-13'0'0,"-5"-5"583,1 1 702,-1-1-339,5 5 23,6 0-771,7 0 0,8 0 0,11 0 337,8 0-459,5 0 1,13-1 0,5-3-59,6-5 0,4-3 0,6-1 0,-1 0-370,1-1 0,2 1-252,2 0 1,-10 1 247,-3 4 1,-16 2-195,-15 6 0,-7 6-1080,-10 2 688,-3 4 942,-12 7 0,-24 7 0,-12 4 0,-4 5 0,-1 0 0</inkml:trace>
  <inkml:trace contextRef="#ctx0" brushRef="#br0">5573 8682 8025,'-13'-13'-38,"-1"-1"0,7 1-154,3 0 1,4 0 1209,4 0 0,5 0-328,8-1 0,0 6-134,4-1 1,-4 6-170,0-1 1,2 2 24,-1 2 0,-1 2-496,-4 2 0,1 3 124,-1 6 0,-6 2-385,-2 3 0,-5 2 132,-5 6 1,-2-1-86,-6-3 1,-2 3 99,-3-3 0,4-1 71,-4 1 1,4-6 290,0 1 594,1-2-104,0-2-383,6-6 0,2-2-382,10-10 0,8 3 159,9-7 0,9 0-839,4-4 1,3 0 176,1-1 0,2 6-82,3-1 0,-3 6 696,3-1 0,9 8 0,1 3 0</inkml:trace>
  <inkml:trace contextRef="#ctx0" brushRef="#br0">2292 9933 8025,'-7'-1'832,"3"-3"0,4 2-664,4-2 0,9 1 0,9 0 0,4-3 170,5-1 0,4 2-646,9-4 1,-3 2-1,3-3 1,-3 3-285,-1 1 0,-7-3 219,-2 5 373,-3-1 0,-43 17 0,-10 3 0</inkml:trace>
  <inkml:trace contextRef="#ctx0" brushRef="#br0">2345 10171 8025,'-13'0'1181,"0"0"-859,5 0 0,8 0 188,9 0 0,9 0-389,4 0 0,4 0 1,5 0-1,4 0-201,3 0 0,6-6 23,0-3 1,4 2 56,-4-2 0,7-13 0,6-6 0,3-4 0,0 0 0</inkml:trace>
  <inkml:trace contextRef="#ctx0" brushRef="#br0">3715 9736 8024,'0'-18'-12,"0"1"0,0 1 1,0 1-1,0 0-12,0-2 0,5 2 1152,-1-2-834,6 2 1,-3 6 0,7 2-1,-3-1 1,1 3 222,1-1 0,-7 1-279,7 5 1,-2 6-189,2 3 1,-2 3 124,-2 1 1,-3 4-599,-6 1 0,0 5 115,0-1 0,-1-1 117,-4 1 1,-2-5 0,-5 4-1,2-2 44,1-3 1,2-1 125,-2-2 1,-1-4 46,5-1 35,1 1 1,0 0 4,-1 0 47,1-6 1,10 3-1,2-6 354,4 0-387,1 5 1,5-2-1,1 5 62,1-3-175,-3 6 1,6-4-1,-5 6 161,-2 0-130,-2 1 0,-5 3 1,-2 1 136,-1-2-115,-1-2 1,-7 0 0,-4-1 246,-7 0-261,0 0 1,-12-1-1,3-2 1,-3-1 1,-1-6-93,0 1 0,-1-1-222,1 2 1,1-4-20,3 3 57,3-8 1,7-3-666,3-7 0,4 1 14,5 0 920,5 0 0,23-14 0,10-6 0,6-3 0,-1 0 0</inkml:trace>
  <inkml:trace contextRef="#ctx0" brushRef="#br0">4242 9841 9023,'0'-7'1241,"0"1"0,0 7-958,0 4 1,-1-2-466,-4 6 0,4-5 123,-4 5 1,4-5-820,1 5 0,0-5-378,0 5 1256,0-6 0,29-9 0,8-8 0</inkml:trace>
  <inkml:trace contextRef="#ctx0" brushRef="#br0">4545 9657 8024,'-6'-9'314,"-3"0"1,2 5 63,-2-5 397,6 6 1,-7-1 59,6 8-621,-1 3 0,1 8 0,-2 3 1,0 5-1,0 5 203,4 3 1,0 1-270,2-1 1,0-2-137,0 6 1,2-6 0,2 2 0,5-3-195,2-2 0,4-5-132,3-4 1,-2-7 93,6-1 125,0-6 0,0 2 0,0-10-29,1-4 0,-4-8 1,-1-5-1,-4-5 32,-1-3 0,-5 0 40,-4-5 1,-2 0 136,-2-4 0,-3 1-51,-6 2 1,0 4-41,-8 6 1,-4 5 8,-1 4 0,3 4-188,1 4 0,-1 3-211,2 6 0,4 2-277,4 2 0,5 3 93,-5 6 0,6 1-880,-2-1 1460,10 6 0,43-5 0,17 5 0</inkml:trace>
  <inkml:trace contextRef="#ctx0" brushRef="#br0">4914 9617 8719,'-7'2'1112,"2"2"0,-1 0-798,2 10 1,0-4-125,4 7 0,0 4-1,0 1 1,0-2-71,0 2 1,1-1-193,4 1 1,-3 1-254,7-5 1,0-1 191,4-3 69,0-7 1,2-1-1,1-6-79,2 0 0,4-6 0,-5-4 0,1-6-145,1-6 0,-5-3 210,4-2 0,-3 1 138,-2 0 0,-4 1 263,-1 3 1,-5-2 992,2 7-540,-4 5-582,-1 6 0,-1 8 23,-4 2 0,2 9-20,-5 9 1,0 3-76,-1 1 0,-1 5-247,6 0 1,-2 4-92,2-4 1,2 4-379,-2-4 0,2 1-376,2-1 0,2-5 423,2 0 0,-1-1-98,6-7 1,0-5 48,4-4 1,1-6-416,4 1 1012,2-8 0,12-33 0,4-16 0,3-4 0,-1-1 0</inkml:trace>
  <inkml:trace contextRef="#ctx0" brushRef="#br0">5441 9670 8024,'-1'-13'587,"-4"0"122,4 5 98,-5 2 0,6 8-310,0 2 0,0 9-190,0 9 1,0 3-147,0 2 0,0-1 77,0 0 1,0 1-264,0-1 1,1 5-49,4-1 1,-4 0-93,4-8 0,-4 1 63,-1-5 0,0-1-95,0-4 0,1-4-69,4 0 113,-4-6 1,10-3 74,-7-9 0,6-8 41,-1-5 0,1-5-111,-1-3 0,3-4 58,-4-6 0,4 2 20,1 3 0,-4-1 103,0 5 0,-5 2 165,5 7 1,-6 3-18,1 5 192,4 7-309,-7 1 0,9 12 17,-5 3 0,1 7 38,-2 2 0,-1 5 29,6-1 0,-5-2-354,5 2 1,-5-4-13,5 4 1,-4-6 32,3 2 0,-3-4 57,4-1 1,-1-5 41,5-4 0,-2 2 18,2-2 1,-3-1-13,8-7 0,-4-3 95,0-7 0,0-5-1,4-3 1,-4 2 22,4-2 1,-3-4 53,-2-5 1,-2 0 174,-2 5 1,1 5 96,-5 4 236,-1 2-212,-4 2 0,0 7-48,0 6 1,-1 7-281,-4 11 0,4-1 94,-3 10 1,1-8-333,-2 7 0,4-2-193,-4 2 1,4 0-231,1 1 1,4-2 256,1-3 0,5-3-133,-1-6 1,4 0-361,4 0 0,0-6 277,5-2 0,-1-5-109,6-5 0,-1-6 670,1-7 0,-7-5 0,4-21 0,0-9 0,1-8 0,0 1 0</inkml:trace>
  <inkml:trace contextRef="#ctx0" brushRef="#br0">6245 9565 8024,'-6'-14'0,"3"7"424,-6 3 0,5 2 357,-5 2-538,0 0 1,-3 6-58,4 3 0,-3 7 0,7 1 0,-5 5-52,5-4 1,-1 4-169,5-4 0,-1 1-88,-3-2 0,2-2 69,-2 2-109,2-2 106,2-2 1,2-1 177,2-3 0,-1-4-75,6-5 0,-5-5 7,5-4 0,-5-7-58,5-2 1,-6-10 3,1 2 1,2-9 18,-1 0 0,3-3 34,-3-2 1,1 1 125,-2-1 0,-2 1 25,2-1 1,2 2 135,-2 3 1,2 4-150,-2 9 1,-2 3 83,2 6 0,-1 6-45,2 2-171,-4 4 1,9 2 0,-4 4 0,0 3 226,0 4 1,0 1-848,-2 1 0,-2-1 124,2 0 1,-3 4-47,-1 1 0,-1 4 100,-3-4 1,-4 5-53,-5-1 1,0 3-142,0 1 1,0-4-261,-1 0 0,3-4 836,2 4 0,50-18 0,17 0 0</inkml:trace>
  <inkml:trace contextRef="#ctx0" brushRef="#br0">6587 9485 8024,'0'-13'2047,"0"5"-750,0-1-877,0 6 0,-6-3-213,-3 6 1,1 1-37,-5 4 1,2 2-34,-6 6 0,-2 5-152,1-1 1,1 2-324,3-1 0,1-3 264,0 2 1,6-2-385,2-2 0,4-4 189,1 0 1,1-6 2,4 1 1,6-3 216,7-1 1,5-5 6,-1-4 0,3-3 35,2-1 0,-3 0 166,-2 0 1,2-1 434,-7 1 1,1 4-256,-5 1 0,-4 5 73,0-2 0,-5 5-110,5 5 1,-6 2-104,1 6 0,-2 0-160,-2 1 0,0 3-342,0 1 0,0-1-36,0-4 0,1-1-376,4-3 1,3-3-655,10-6 1,-2 0 1367,6 0 0,5-27 0,3-11 0,5-2 0,0 0 0</inkml:trace>
  <inkml:trace contextRef="#ctx0" brushRef="#br0">1080 11422 7981,'-13'0'18,"0"-1"1,0-2 0,0-2 472,-1 2 1,3 0 523,2-1 1,5 3-913,8-4 1,3 4-1,8 1 1,2-2 116,5-2 1,5 1 101,3-6-180,-2 6 1,6-8 0,-5 2-237,2-3 1,3 0 0,-7 2 0,-3 3-161,-4 1 1,-2-4-54,-5 1 224,0 3 1,-7-4 0,-7 5 0,-10 2-253,-5 2 1,-11 1 210,0 0 0,-8 6 100,0 3 1,-8 4 0,0 3 0,-1 3-42,-2 1 1,5 2 137,-3 5 0,2 3-54,-2 1-33,9 6 1,-2-8 0,15 5 0,5-2 0,4-3-201,4-1 0,3-7 145,6-4 1,6-4-32,3-4 0,4-2 101,4-2 1,-1-4-84,6 4 0,-4-5 271,4-5-138,-6 4 1,6-11-1,-7 3 236,-4-2-175,0 3 0,-3-3 0,0 2 312,-2-3-377,-2-1 1,-6 1 9,-2 3-216,-3-2 0,-6 9 1,-1-2-215,1 2 1,-4 4-335,-1 2 0,1 1 50,3 8 308,1-3 349,6 9 0,30 29 0,14 9 0</inkml:trace>
  <inkml:trace contextRef="#ctx0" brushRef="#br0">1304 11751 7981,'-4'14'-3,"-1"-1"1,1 0-99,4 0 1,-1 6 937,-4 3 1,4 3-341,-4 1 0,4 5-214,1 0 1,0 4-22,0-4-261,0-1 0,0-3 1,0-1-156,0 1 132,0-7 0,0 3 210,0-5-407,0-6 0,1-6 101,4-6 104,-4 0 0,5-2 1,-6-4 294,0-7-267,0 0 1,0-12-1,0 2 53,0-7 0,0-2 1,0-3 0,0-3 16,0 3 0,0-2 57,0 2 1,0 3-7,0 5 1,2 1-12,2 0 0,-1 5-51,6 4 1,-1 2-115,6 2 0,0 6 87,4 2 0,-4 4-155,4 1 0,1 1-31,-1 4-11,-7 2 0,1 6 1,-5 0-48,1 0 1,-2 6-75,-6 3 0,-6-1-355,-3 1 0,-4 0 241,-5 4 0,2-1-765,-6-3 723,6 3 1,-7-10 427,5 2 0,0-26 0,5-7 0</inkml:trace>
  <inkml:trace contextRef="#ctx0" brushRef="#br0">1713 11778 7981,'1'-8'662,"4"4"-27,-4-3 1,6 5 189,-2-2-945,-4 2 53,5 2 0,-6 6-19,0 3 123,0 3 1,-1 1 0,-2 0-84,-2 0 1,-4 0 0,4 1 0,-1-1 101,0 0 0,0-4-114,2 0 30,2-1 452,-4 6-295,6-1 0,2-4-114,2-1 1,-1-5-224,6 2 1,1-4-428,8-1 0,-2 0 635,6 0 0,14-17 0,8-7 0,6-2 0,0 1 0</inkml:trace>
  <inkml:trace contextRef="#ctx0" brushRef="#br0">2345 11475 7981,'-9'-9'1835,"0"0"-1511,7 6 0,-3-4 1,10 4-593,3-1 1,5-1-1,4 5 1,2 0-873,1 0 0,2-1 1140,4-4 0,24 4 0,6-5 0</inkml:trace>
  <inkml:trace contextRef="#ctx0" brushRef="#br0">2319 11672 7981,'-14'0'0,"1"0"0,5 0 1686,-1 0-755,6 0-788,-3 0 0,7 0 0,4 0 0,4-1 0,2-3 1,8 2-694,3-2 0,8 1 196,0-2 354,1 4 0,4-17 0,3-5 0,5 1 0,-1 0 0</inkml:trace>
  <inkml:trace contextRef="#ctx0" brushRef="#br0">3491 11172 7947,'-13'0'118,"4"0"0,2-2 0,0-1 1001,-1-1-803,5 0-194,-3 4 1,12 0-1,5 0 1,3-2 0,7-1 167,4-1-278,-2-1 1,15 0 0,-3-3 11,3 1 1,-3-3 0,-1 4 0,-2 0-153,-2 0 1,-7 0-294,-1 2 301,-6 2 0,-3-5 167,-8 3 1,-11 2 0,-7-2 0,-9 2-102,-8 2 0,-3 2 104,-7 2 1,-5 5 55,-4 9-68,-2-4 1,-1 11 0,-1-3 8,0 3 1,0 1 0,2 2 0,4 1-38,8 2 0,11 0-118,10-5 0,10-4 82,3 0 0,5-6-104,5 2 1,8-9 54,9-5 1,3-3-21,1-1 1,2 0 81,3 0 1,-4-1-2,4-3 1,1-2 64,-1-3 0,-6-3-85,-7 3 1,-4-2 166,-1-2 1,-5 4-67,-4 0 1,-4 2-36,-4-2 1,-5 3-98,-9 6 0,-2 0-163,-7 0 1,-3 2 174,-1 2 0,-4 3 35,4 6 1,2 2-657,7 3 1,4-4-75,10 4 748,2-4 0,64-6 0,15-2 0</inkml:trace>
  <inkml:trace contextRef="#ctx0" brushRef="#br0">3860 11356 8008,'7'-13'1530,"-1"6"-1096,-6 1 0,-6 7-11,-2 4 1,-10 8-289,-4 9 1,-3-2-133,-1 2 0,-1 0-98,1 5 1,6-1 111,2 0 1,3-4-79,2 0 0,2-6-190,2 2-61,3-3 0,16-4 88,3-2 1,9-5-117,0-8 1,8-3 105,0-6 1,1-2 61,-5-3 1,1 2 191,-1-6 0,-1 2-95,-3-2 0,-3-2 109,-6 7 1,-1-1-77,-3 5 336,-4 6 0,-5 2-46,0 10 1,-5 4 61,-4 8 1,-3 4-181,-1 5 0,4 0-73,0 1 0,6-1-99,-1 0 0,3-4 114,1 0-105,0-6 0,7 2 53,6-9 1,2-3-104,7-6 1,0-8 14,4-5 0,0-3-117,1-10 0,2 2 106,-3-7 1,4 2-12,-8-2 0,-3 4 91,-2-4 1,-4 5-50,-4 4 0,1 7 198,-5 6-156,-1 6 0,-10 3 169,-3 9 0,2 9-43,-2 4 0,1 2-52,-6 3 0,7-1-47,3 0 0,2-4-18,2 0 1,0-5-12,0 0 1,6-4 30,3-4 0,3-3 117,1-6 1,1 0-38,4 0 0,1-10 65,3-4 1,1-3-78,-5-1 0,0-2 13,-5-7 0,0 1-58,0 0 0,-6 4-119,-2 0 0,-4 4-55,-1-4 1,-1 11 37,-4-3 0,-2 10-650,-6 0 0,0 4 300,0 4 1,1 0 439,3 10 0,3 13 0,6 14 0</inkml:trace>
  <inkml:trace contextRef="#ctx0" brushRef="#br0">4637 11475 8163,'0'-13'387,"0"4"-61,0 0 1,2 0 424,2-4 1,-1 0-398,6 0 1,-2 4-118,2 0 0,3 0-288,-3-4 1,-2 2 100,2 2 1,-6-3-596,1 3 142,-3 3 142,-1 1 0,-5 5 162,-4 0 0,-4 5-88,-5 4 1,3 4 128,-2 5 0,2 1-15,2 3 1,1 3 159,4-3 1,-3-2-40,7 2 1,-1-4-26,5 4 0,2-8-120,2 0 0,4-1-158,5-5 0,4-2 58,1-1 0,5-4-145,-1-1 1,8 0 341,0 0 0,25-35 0,0-9 0</inkml:trace>
  <inkml:trace contextRef="#ctx0" brushRef="#br0">4927 11435 8008,'-13'-6'0,"4"5"105,0-3-3,7-4 158,-4 1 1,13 0-240,6 2 1,2 2-179,7-1 0,4 1 169,5-6-12,5 6 0,2-7 0,5-3 0,6 2 0,0 0 0</inkml:trace>
  <inkml:trace contextRef="#ctx0" brushRef="#br0">5599 11040 8008,'-1'-13'0,"-4"0"0,-1 0 644,-2-1 0,0 6 167,4-1-195,2 6 1,-3-2-141,5 10 0,0 4-210,0 8 0,0 4-120,0 5 0,-2 5-140,-2 0 1,1 5-384,-6-1 0,5 3 275,-5 2 0,6-5-578,-2 0 1,4-6 303,1 2 0,0-5-302,0-4 0,0-7 207,0-6 1,1-6 17,4 1 1,1-8 187,3-5 0,2-9 152,-2-4 1,1-7 190,-1-2 1,3-5-71,-3 1 1,-2-3 270,2-2 0,-1-4-171,6 0 0,-6-4 308,1 4 0,-4 0-103,3 5 0,1-1 27,4 1 1,0 5 17,1 3 0,-1 9 82,0 5 1,6 3-285,3 6 0,-2 2 62,2 6 0,-1 1-221,1 4 0,-2 6 51,-2 7 0,-9 4-69,-1-4 0,-5 5-187,-3-1 0,-3 3-213,-5 1 0,-5 5 60,-9 0 0,-3-1-72,3-3 0,-3-1 446,-1 0 0,4-1-103,0-3 1,5-4-59,0-9 0,-2 1-208,1-6 2860,7 6-1668,-1-8 1,10 5-189,-2-2 0,8 2-273,5 6 0,4 5-158,5-1 1,2 7-113,7-2 1,-1 1-213,1-1 0,-1 3-510,0-3 1,5-2 347,0 2 0,-1-7-350,-3-2 0,-1-1-220,0-8 1,-1 1 838,-3-5 0,-26-24 0,-12-5 0</inkml:trace>
  <inkml:trace contextRef="#ctx0" brushRef="#br0">2793 12805 8008,'-16'-11'845,"4"0"675,5 3-1560,8 5 1,8-3-1,9 4 1,5-1-1,6-1 1,6 0-1,4-1-174,0 1 1,1-5-580,-1 5 1,-4-5 792,0 5 0,6-1 0,6 5 0</inkml:trace>
  <inkml:trace contextRef="#ctx0" brushRef="#br0">2964 13016 8008,'-13'0'0,"0"0"-748,0 0 393,5 0 0,10 0 1106,11 0-750,6 0 0,13 0 0,5 0 1,5-1-2,7-4 0,2-11 0,12-8 0,3-2 0,-13 5 0,0-1 0,1 1 0,-1-1 0</inkml:trace>
  <inkml:trace contextRef="#ctx0" brushRef="#br0">3873 12700 8008,'-13'0'0,"0"1"-206,0 4 1,0 2 82,-1 6 1,1 6 0,0 3-1,1 3 781,4 2 0,-3-1-207,7 0 0,-1 1 107,5-1-408,0 0 0,6-5 1,5-4-1,5-3 0,7-4 250,6-1 0,-1-8-234,3-1 0,-3-7 13,-2-11 1,2-2 112,3-7 1,-9 0-120,0-4 0,-8 1 155,-5-5 0,-3-1-80,-6-8 1,-2 9-110,-2 0 0,-9 5 0,-9 5 0,-3 3-95,-1 5 0,-5 8-94,0 5 0,2 4 1,5 4-1,4 6-1485,1 6 0,3 6 1535,7 9 0,27 38 0,-4-27 0,1-1 0</inkml:trace>
  <inkml:trace contextRef="#ctx0" brushRef="#br0">16731 5691 8067,'-8'0'-24,"0"-1"0,1-2 188,0-1 1090,4-1-1021,-9 5 1,12 0 0,0 0 58,7 0 1,6 0-221,5 0 0,4 0 121,9 0 0,2 0-262,7 0 0,1-1 24,3-4 1,-3 4-1,1-4 1,-5 2-205,-6-1 1,-5 3-157,-4-4 353,-3-2 1,-12 4 0,-5-4 0,-8-1-105,-7 1 0,-15 4 108,-3-1 0,-7 2 73,-6 2 0,0 2 0,-6 1 0,-1 4 103,1 5 0,-4-1-42,-3 11 0,0-4-169,4 4 1,7 1 99,2 8 0,10-5 10,8 1 0,10-1-163,7-4 1,7-3 92,2-1 1,11-4-88,6-1 1,7-4 93,-3 0 0,9-6 166,0 1-121,7-2 0,-8-4 0,5-1 146,-2-1-141,-1-6 0,-11 2 0,-2-3 191,-3 2 1,-8-3 22,-3 3 1,-2-2-103,-2-2 0,-6 4-179,-3 0 0,-8 2 115,-5-2 0,-8 3-357,0 6 0,-5 0 26,4 0 0,0 1 34,5 4 0,1-2-68,3 6 1,3 4-267,6 4 0,5 2-441,4-1 1010,8-3 0,36 1 0,15-2 0,7 0 0,-1 0 0</inkml:trace>
  <inkml:trace contextRef="#ctx0" brushRef="#br0">17153 5968 8067,'-7'-13'0,"-1"4"79,4 0 161,2 6 765,-9-3-667,3 6 0,0 6 1,0 5 149,2 5 1,-2 0-306,3 6 1,-4 0-106,5 4 1,-5 5 72,5-1 0,0 3-236,4-3 161,-6-2 1,4 4 0,-2-5-293,2-1 74,2-5 1,0 2 0,0-5-250,0-2 123,6-8 0,-4 0-212,2-4 499,-2-2 1,-2 2 55,0-8 1,-2-8-93,-2-6 1,1-1-47,-6 2 127,6-4 0,-7-9 0,4-3 218,-1 0-257,4 3 1,-3-8 0,6 5 236,0-1 1,0 0-143,0 4 0,1 6-39,4-2 1,3 8-55,10 1 1,1 6-3,3 3 7,3 5 0,-5-2 0,5 10-63,-3 4-28,3 2 1,-10 4 0,1 1-116,-6 2 0,0 1-36,-5-2 1,-1-2 45,-4 2 0,-6 2 18,-3-1 0,-2 0 4,-2-5-121,-6 0 1,0 0 0,-5-1-218,2-3 111,0 2 0,2-9 1,1 4-1015,0-1 756,4-3 627,2 4 0,60-41 0,-14 13 0,0 0 0</inkml:trace>
  <inkml:trace contextRef="#ctx0" brushRef="#br0">17377 5994 8067,'4'-13'424,"1"0"1,3 4 352,-3 0 78,5 6-182,-8-2-479,9 5 1,-9 5-1,2 6 1,-2 3 131,-2 4 1,-2 5-356,-2-1 0,2-1 117,-2 1 1,-2 0-144,2 4 0,-2-1 62,1-3 1,4 1-753,-3-5 0,2 4 60,2-5 0,0 1-1066,0-5 1001,0 0 750,0 0 0,29-34 0,8-10 0</inkml:trace>
  <inkml:trace contextRef="#ctx0" brushRef="#br0">18062 5718 8616,'0'-9'2249,"0"0"-2049,0 6 1,1-3 0,4 6 0,4 0 15,2 0 1,4 0-504,2 0 1,4 0 0,5 0 0,1 0-220,-1 0 1,2 2 8,3 2 0,-5-2-970,0 2 1467,1 3 0,-19 1 0,4 5 0</inkml:trace>
  <inkml:trace contextRef="#ctx0" brushRef="#br0">18101 5902 8067,'-13'0'0,"4"0"0,1 0 0,3 0 0,-3 0 1145,5 0 0,-2 0-619,10 0 0,2 0 0,8 0 0,2 2-576,5 2 0,4-3-823,5 4 0,1-4 453,4-1 0,-3 0 1,-4 0 419,2 0 0,23 0 0,2 0 0</inkml:trace>
  <inkml:trace contextRef="#ctx0" brushRef="#br0">19537 5507 8016,'-4'-21'85,"0"4"0,-1 4 0,1 2 267,-1 3 0,-5 5 0,1 0 0,-4 6 13,-4 5 1,1 10-144,-6 4 1,1 4-23,-1 5 0,-3 4-73,3 9-91,3-3 1,-4 9 0,5-6 0,4-2 0,3-1-159,7-1 0,4-2 34,4-3 0,10-9 33,8-8 1,7-5 0,3-4 0,2-5 13,2-2 0,1-4 7,-2-2 0,-3-5 50,-5-9 0,-5 2 0,-3-6 0,-3 0 123,-5 2 0,-6-5-74,-1 3 0,-4-1 1,-4 1-54,-4-3 1,-5 10 0,-1-2 0,-2 3 0,-3 4-41,-2 1 0,3 6-113,-3-1 0,0 3-266,-1 1 1,2 1-371,2 3 1,5 4 330,0 5 0,1 0-290,8 0 0,-1 5 736,5-1 0,35 13 0,9-2 0</inkml:trace>
  <inkml:trace contextRef="#ctx0" brushRef="#br0">20078 5599 8016,'0'-13'142,"0"6"-114,0-5-39,-6 10 354,-2 2-220,-5 8 1,4 5-1,1 0 89,-3 0-205,6 0 1,-6 1 0,5-3-227,-1-2 1,4 3-1,-3-5-512,1 0 197,3-1 534,-4-6 0,24-35 0,4-9 0</inkml:trace>
  <inkml:trace contextRef="#ctx0" brushRef="#br0">19590 5560 8016,'-9'-9'0,"1"0"0,-1 0-251,-4-4 1,4 1-41,0 4 515,0 2 1,-4 1 0,0 1 636,0 1-637,0 1 1,-5 8 0,0 3-30,2 3 1,-3 5-1,2 2 1,1 2 39,1 2 1,-1 7-89,3 0 1,-3 7-17,7-2 1,-1-1-61,1 1 1,3-4-1,6 2 1,1 1-104,4 0 1,4-9-49,8 1 0,-1-9 47,6 1-37,0-9 0,5 1 0,-1-6 1,0-1-1,1-3-143,-1-4 0,0-3 104,1-7 0,-5-3 72,0-1 1,-6-7-51,1-1 1,-4-2 31,-4-7 0,1 4 80,-5-4 0,-1 5-22,-4-6 1,-6 6 99,-2-5 0,-6 5-21,-3 0 1,1 8 133,-6 4 1,0 5-26,-5 4 1,1-1-78,0 5 1,-1 2-24,1 8 1,4 4 14,0 8 0,5-1-162,-5 6 1,6 5 5,-2 3 0,5 3-96,4-3 0,-1 3 83,5 2 1,1-3-110,4-6 0,0 2-11,0 3 1,6-9 69,3 0 0,4-6-11,4-3 0,2-6 118,3-2 0,3-4 6,-3-1 0,2-1-21,-2-4 0,2-2 107,-2-6 1,-3-5-44,-1 1 0,-3-7 19,-2 2 0,-6-4 114,-2-5 1,-4 3-33,-1-2 0,0 2 58,0 1 1,-6 1-131,-3 0 0,-2 5-16,-3 4 0,1 6-143,0 3 0,-4 5-228,-1-2 1,0 5 77,5 5 1,0-1-107,0 9 1,4-2-528,0 6 0,6 4 11,-1 1 859,3-3 0,36 23 0,9 1 0</inkml:trace>
  <inkml:trace contextRef="#ctx0" brushRef="#br0">20012 5599 8016,'0'-13'1625,"0"0"-1584,0 5 0,-5 10 353,1 11 0,-2 2-95,2 7 0,-2 1-305,-3 8 0,-1-2 79,5 6 0,-3-1-275,3 1 1,-4-3-30,5-5 259,0-7 1,4 3-1,0-5 95,0-2-152,0-7 1,1-5 0,4-8 0,3-6 188,4-6 0,1-6-128,0-9 0,5-3 24,0-5 0,-1-1-40,-4 1 1,0-1 83,1 1 0,-1 3-8,0 1 1,-1 8 192,-4 0 6,-2 13 0,-4 8-406,2 6 1,-2 7 60,2 6 1,-3 6-33,-1 8 1,5 5 77,-1 3 1,5-3-273,-5-1 0,5 1 23,-4-1 1,5 0 6,-1-5 1,2-6 111,3-2 1,0-5 11,4-4 0,-2-3 155,6-6 1,-5 0-94,5 0 0,-1-12 219,1-6 0,3-5-49,-3-3 0,-2-5 35,2 0 1,-6-5 65,2 0 0,-4 0 69,0 1 0,-3 3 294,-2 5-102,-3 7 1,-6 5-194,0 6 0,0 8-68,0 1 1,0 7-338,0 11 0,-5 2 91,1 7 1,0 3-6,4 1 1,0 0-205,0-5 0,1 5-229,4 0 1,-4-1 16,3-3 1,4-5-286,1 0 0,2-6 13,2 1 1,2-8 271,3-5 0,2-2-117,6-2 0,2-6 577,3-3 0,3-8 0,-1-16 0,2-7 0,4-7 0,-1 1 0</inkml:trace>
  <inkml:trace contextRef="#ctx0" brushRef="#br0">21026 5428 8016,'-1'-9'0,"-4"0"0,2 2 580,-5-2 1,3-1 297,-4 5-612,1 1 0,-4 10-76,3 3 1,-1 8-98,5 5 0,-3 3 53,3 1 0,1 5-161,4 0 0,0 1-69,0-1 0,0-3 88,0 2 0,0-2-38,0-1 0,0-7 34,0-2 0,1-5 23,4-4 0,-2-3-82,5-6 0,-5-2-92,2-2 0,1-10 157,-2-7 1,5-6 274,-5-4 0,2-4-182,-2-9 0,2 2-28,3-6 1,-3 5-8,-6-1 0,4-1 17,1 1 0,-1 2 176,-4 6 0,0 4-96,0 6 1,0 5 75,0 4-153,6 8-205,1 3 0,6 12-93,1 3 1,-6 2 84,1 3 1,-1-1-100,0 0 1,3 5 40,-7-1 1,0 5-495,-4-4 1,0 5-8,0-1 1,-5 3-149,-4 1 0,-3 1 456,-1-1 0,1-4 380,3 0 0,-2-6 0,3 3 0</inkml:trace>
  <inkml:trace contextRef="#ctx0" brushRef="#br0">21514 5454 8016,'11'-9'858,"-2"1"901,-3 5-582,-6-3-807,0 6 0,-6 1-243,-3 4 0,-2 2-166,-3 6 0,-3 0 4,-1 0 0,1 2-256,4 3 1,-1-4-3,1 4 0,4-3 118,1-2 0,5-4-207,-2-1 0,5-5 86,5 2 0,6-4 308,7-1 1,7-1 42,1-4 1,1-4 186,3-8 1,-3 2 15,-5-2 1,-3 3 254,-6 6 1,0-3 39,0 7 14,-6 0-531,-1 4 1,-6 10 84,0 3 1,-4 8-559,0-4 0,-1 5-140,5-4 0,0 4-408,0-5 0,6 1 985,3-5 0,49-17 0,14-5 0</inkml:trace>
  <inkml:trace contextRef="#ctx0" brushRef="#br0">16652 7272 7936,'-8'-12'-28,"-1"4"1,0 2-372,2 0 371,1 5 1,1-4-1,2 10 1,6 2 1036,9 0 0,7 3-494,7-5-309,7-1 0,0-4 0,8 0-46,3 0 0,3-6 1,6-1-1,-1-2 4,1 0 0,-6-4-143,-3-4 1,-10 1-50,-8 7 1,-7-3 0,-12 3-175,-7-2 0,-11 3 102,-11 4 1,-9 2 45,-4 2 0,-9 2 1,-6 2-1,-4 5 38,-3 3 1,-5 7 9,5 3 1,-6-2-1298,2 2 1311,2 0 1,7 5 0,9-1 0,8 0 0,9 1 12,7-1 1,10 0-8,4 1 0,10-7-507,4-2 321,2-4 0,8-5 0,3-2 145,3-1 67,7-1 0,-4-5 1,4-2 199,1-2-241,-6-3 1,4-7 0,-9 1 217,-4 0 1,-4 1 14,0 3 0,-7-2 550,-3 2 1,-4-1-792,-4 1 1,-5-3 87,-9 3 0,-2 4-162,-6 0 1,-2 4-83,-3 1 0,3 1-170,-2 4 1,2 0-121,1 4 0,7 3-282,2-3 0,5 4-506,4 4 1243,3-2 0,39-4 0,16-3 0,3-1 0,-1-1 0</inkml:trace>
  <inkml:trace contextRef="#ctx0" brushRef="#br0">17034 7496 7955,'8'0'-169,"3"0"0,-9 6 881,2 3 0,-2 8-137,-2 5 1,0 3 72,0 2 0,-2 5-356,-2 3 0,-3 3-238,-7 1 0,6 1-114,-1 0 1,1-5 82,0 0 1,-3-10-217,7 1 130,0-8 0,4 1-156,0-6 101,0-6 0,0-3-211,0-8 263,0-3 0,4-8 1,2-2 43,1-5 1,-2-5 13,3-3 0,0 0-16,0-5 1,4 0 26,-3-5 1,3 2-9,1 3 0,0-1 198,0 5 1,0 2-17,1 7 0,5 3 93,3 6 1,2 1-66,3 3 1,-5 3 92,0 6 1,-6 6-276,1 3 0,-3 4 75,-6 5 1,-2-4-91,-6 4 0,-1 1 71,-4-2 1,-3 5-416,-10-4 0,-3 4-96,-5-5 0,0 2-258,-1-1 1,1-3 133,0 2 1,1-4-252,3-4 1,-2 3 51,7-3 0,-1-4 755,5 0 0,18-27 0,3-7 0</inkml:trace>
  <inkml:trace contextRef="#ctx0" brushRef="#br0">17403 7602 7955,'13'0'0,"5"-6"107,0-3 0,1 2-72,-2-2 1,2 6 762,3-2 1,2 4 48,-7 1-444,1 0 1,-5 7 127,0 7-560,-6-1 1,-2 7 0,-10-4-1,-3 2 86,-4 5 0,-6-7 0,1 5-249,1-2 139,-5-2 1,5 1 0,-4 0-96,0-2 1,7-6 125,5-1 189,-1-6-135,1 8-28,3-9 0,10 2-135,4-8 0,9 1 114,4-6 1,3 5-670,1-5 1,0 2 318,1-2 0,3-1-1254,1 5 1621,0 1 0,19-2 0,5-1 0</inkml:trace>
  <inkml:trace contextRef="#ctx0" brushRef="#br0">18286 7457 7955,'0'-14'0,"0"1"246,0 0 158,0 0 32,0 0 1,6 4-348,3 0 0,2 6-244,2-1 0,5 2-688,0 2 1,-1 5 842,-4-1 0,12 18 0,3 0 0</inkml:trace>
  <inkml:trace contextRef="#ctx0" brushRef="#br0">18233 7641 7955,'-6'-7'266,"-2"2"202,2 4-147,-6 1-3,11 0 1,1 0-242,8 0 0,10 0-63,4 0-372,3 0 1,3 0 357,2 0 0,13-7 0,6-4 0,8 0 0,-1 0 0</inkml:trace>
  <inkml:trace contextRef="#ctx0" brushRef="#br0">19577 7391 7965,'-13'0'855,"0"0"-280,-1 0-263,7 0 1,1-2-1,8-1 1,4-1 0,8 0-1,11-1 676,9 1 1,10-5-947,4 5 0,8-5 127,1 4 0,4-5-423,-4 1 1,0 2 274,-4-2 0,-12 6-338,-6-1 165,-11 3-173,-11 1 1,-9 0 0,-10 0 0,-7 0 0,-9 0-416,-7 0 1,0 4 183,-6 0 1,5 5 202,-1-4 0,10 3 1,3-3-1,5-1 413,4 2 0,73-10 1,-20 3-1,0 0 1</inkml:trace>
  <inkml:trace contextRef="#ctx0" brushRef="#br0">20815 7114 7981,'0'-15'-44,"2"-1"0,1-3 0,3 0 0,1-1 188,3-1 1,3 7 0,5 1 0,2 7 749,1 4 1,4 2-110,-3 0-702,-3 6 1,-2 7 0,-8 9-207,-4 3 0,-4 3 1,-1 3-1,-1 2 0,-4 1 1,-7 4-39,-5-3 1,-7 3 22,2 2 0,-1-7 169,1-2 0,-1-5 1,5-4-1,2-4 643,1-3 250,8-8-633,1-1 0,9-8 0,4-1 0,8-2 92,4-3 1,3 4-501,4-5 0,2 5-16,3-5 0,-5 6 0,2-1 0,-4 2-800,-1 2 1,-3 0 43,2 0 1,-1 0-1054,1 0 1942,3 0 0,19-17 0,11-5 0</inkml:trace>
  <inkml:trace contextRef="#ctx0" brushRef="#br0">21421 7299 8857,'-7'-6'-765,"1"4"0,5-4 1215,-4 6-331,4 0 1,-5 2-895,6 2 460,0-2 1,6 8 314,3-6 0,26-3 0,12-3 0,3-2 0,1 1 0</inkml:trace>
  <inkml:trace contextRef="#ctx0" brushRef="#br0">22014 6996 7981,'0'-14'49,"0"1"1,0 0 98,0 0 1,-6 1 93,-2 3 0,-6 2 390,-3 3 0,-1 2 48,-8-2-441,2 2 1,-14 8-1,5 4-92,-1 7 1,-4-1 0,4 6-1,1 0-81,2-2 1,5 5-114,4-3 0,1 3-2,4 1 1,8-1-23,0-3 1,6-3-241,3-6 1,10-1 36,4-3 0,12-3 69,0-6 0,9-2-44,0-2 1,4-5 99,0-9 1,-4 2 165,0-6 0,-5 5-41,0-5 1,0 4 119,0-4 0,-8 6 86,0-1 1,-11 2 846,-7 2 192,-3 5-834,-1 3 1,-10 12-12,-3 6 1,-5 3-107,1 10 1,2-2-331,-2 7 0,2-2-53,2 2 1,1-2-47,3 6 0,-1-1-237,6 1 1,-1-3-431,5-6 1,0 1-270,0-1 0,6-7 454,3-6 0,8-1-646,5-8 1287,3 1 0,19-28 0,9-13 0,4 0 0,0-1 0</inkml:trace>
  <inkml:trace contextRef="#ctx0" brushRef="#br0">22462 6969 7981,'-13'-13'560,"0"0"1,0 1-561,-1 3 0,1 3 316,0 6 1,-4 6 498,-1 3 1,-5 7-435,1 2 1,1 5-148,-1-1 0,6 7-250,-2 2 1,5 6 84,5-2 0,2-1-119,6 1 0,1-5-109,4 6 1,3-7-162,10 2 0,4-11 111,9-7 0,-2-1-124,6-8 1,-4-1 162,4-7 1,-6-3 60,2-7 1,-9 0 176,-5-4 0,-3 2-46,-6-6 0,-2 2 62,-6-2 1,-7-2-3,-6 7 1,-6 1 132,-8 7 0,1-1-95,0 5 1,-5 2-41,0 8 0,-1-1-645,1 9 0,8-3 265,-4 8 1,10 3-729,-1 0 1,10 0 1027,3 1 0,45 0 0,11 4 0</inkml:trace>
  <inkml:trace contextRef="#ctx0" brushRef="#br0">23108 7022 6646,'0'13'574,"-2"0"0,-2 0 99,-5 1-570,3 5 1,-6-3 0,5 6-1,-2 0 1,2 0 0,0-2-1,1-1 204,0-3 0,-3-1-185,5-2 1,-2-4 129,2 0-209,2-6 1,-4 1-1,6-8 1,2-7 22,2-5 1,2-4 4,3-7 0,7-5 4,-3-3 1,3-3 0,-3 0 0,1 3 114,-1 4 1,0-1 27,0 1 0,-1 6-124,-3 8 1,2 3-77,-2 6 0,-3 14 95,-2 11 0,-1 6-259,2 4 68,-4 5 0,9 0 1,-4 3-1,0-4 1,1-3-373,1-2 1,-4 1 160,5-1 0,0-6 83,4-2 1,1-5 65,4-4 0,0-5 110,8-8 1,-6-5-100,11-8 0,-6-5 182,6-9 1,-2-3-80,2-5 1,-3-1 127,2 1 0,-3-5 28,-5 0 0,1 4 64,-5 5 0,-7 12 147,-6 1 477,-4 12-641,-1 4 0,-4 17-52,-1 7 1,-3 10-41,3 3 1,-5 5 61,1-1 0,3-1-223,2 1 0,-2-1-112,2 1 0,-1-1-134,5-4 0,0-2 45,0 3 1,2-9-109,2-5 0,3-2-53,7-2 1,0-5 73,4-4 1,4-3-358,9-1 0,-2-7 337,6-6 0,0-2 384,5-7 0,5-29 0,-22 20 0,1-1 0</inkml:trace>
  <inkml:trace contextRef="#ctx0" brushRef="#br0">24056 6851 7981,'-7'-14'-414,"-3"1"276,5 0 911,-5 0 0,7 6-280,-6 2 1,5 4-239,-5 1 0,6 10-27,-1 3 0,1 11 0,-2 2 1,4 2-222,-3 7 0,2-4 79,2 4 0,0-2-299,0 3 0,0 0 143,0-5 0,2 0-223,2-5 0,-3-1 117,4-3 1,1-3-230,-2-6 127,1-6 157,-5-1 1,4-12 254,0-2 1,1-11-48,-5-8 0,0-5 35,0-8 0,4-1-55,0-2 1,5-4 97,-4-6 1,3 5-37,-3-1 1,5 1 58,-1-5 1,-2 2-80,2 3 1,-5 8 77,5 10 0,0 3 75,4 5 0,0 5-73,0 8 1,2 3-244,3 6 1,2 6 116,6 3 1,-4 2-121,0 3 1,-5 0 35,0 4 1,-4 2-102,-4 7 1,-5-1 0,-8 0 0,-9 5-222,-9 0 1,-4 1-252,-5-1 0,2-5 247,-7 0 1,7-1-39,-2-7 0,2 1 30,-2-1 0,9-8-790,0 3 781,6-9 1,10 7 363,6-7 0,12 0 0,42-14 0,18-9 0,-19 7 0,-1 0 0,1-1 0</inkml:trace>
  <inkml:trace contextRef="#ctx0" brushRef="#br0">24702 6877 7981,'0'-13'0,"4"4"-71,1 0 1,-1 5-155,-4-5 0,-2 6 1230,-2-1 0,-9 2-412,-9 2 0,-4 6-110,-5 3 0,2 3-119,-7 1 0,3 0-165,-2 0 0,2 5-70,7-1 0,4 7-165,0-2 0,12-3 65,1-2 0,6-2-161,3-2 0,10-4-84,4 0 0,12-6 121,0 1 1,9-3-124,1-1 0,2-5 56,1-4 0,-4-3 87,0-1 0,-5-5 89,0 1 1,-2-2 19,-1 1 0,-2 8 114,-4-3 1,-7 7 680,-10-3-442,-2 6 0,-2 3-125,0 9 1,-6 7-285,-3 2 1,-1 1 122,1-2 1,-1-2-216,5 2 1,1-2-205,4-2 1,6-1-312,2-3 0,10 1-31,4-6 1,3 1-1316,1-5 1975,6-6 0,6-10 0,5-5 0,6-4 0,0 1 0</inkml:trace>
  <inkml:trace contextRef="#ctx0" brushRef="#br0">8168 11751 8038,'-12'-13'-38,"2"2"0,3 0 178,1 3 68,2 5 0,5-3 0,3 6-82,5 0 1,9 0-44,4 0 0,4 0 5,5 0 0,2 0 90,7 0-153,-1 0 1,5-5 0,2 1-1,1 1 0,-5-3 1,1 2-1,-7 1-101,-5 1 0,-5 2-273,-4 0 302,-9 0 0,-8 0 0,-10 0 0,-5 0-25,-6 0 0,-6 0 22,-9 0 1,-2 0 79,-7 0-34,1 0 1,-7 2-1,-1 2 1,-1 4-1,0 0 90,-2 1 0,-3 4 82,-4 5 0,7 4-109,-2-5 1,9 5 214,4-4-253,5 5 1,11-4 0,5 3 62,9-4-89,6 2 1,6-9 0,5 2-51,5-1 63,9-7 1,-2 6 0,7-7 7,-1-1 1,5-2-3,-1-1 0,1 0 11,-4 0 1,-7-4 5,-2 0 1,-4-7 229,-1 3-151,1 2 1,-7-6-1,-3 3 105,-2-2-160,-8-3 0,-3 1 0,-8 0-78,-5 0 0,-3 4-85,-2 0 0,0 2-344,-4-2 325,3 3 0,-3 6 1,8 0-402,1 0 303,6 6 1,-6-3-1,9 6-532,5 1 0,5 6 757,3 2 0,31-5 0,15-3 0,1 0 0,1 1 0</inkml:trace>
  <inkml:trace contextRef="#ctx0" brushRef="#br0">8629 12160 8063,'0'-9'-107,"0"0"0,0-1-103,0-2 1,0-1 482,0 0 0,0 4-72,0 0-23,0 6-85,0-2 0,0 6-14,0 3 0,-4 10 65,-1 8-53,1 3 1,0 2-1,-2 4 1,0 4-1,-1 5 63,-1 4 0,1-2-205,-2 6 1,2-5 93,2 1-36,4-3 1,-6-3-1,4-5 1,-2-5-1,2-6-129,2-3-30,1-1 174,0-11-4,0-1-46,0-18 28,0 4 0,0-16 1,0 5-23,0-1 18,0-2 1,0-5 0,0-1-26,0-2 35,0 2 0,0-10 1,0 3 4,0-3 49,6-2 1,-3 1 0,7-1 45,5 1-74,-2-1 1,7 6 0,-2 5 39,4 6 0,0 4-14,4 5 0,-7 7 19,7 3 1,-4 2 5,0 2 1,-1 6-62,-4 3 0,-3 4 26,-1 5 1,-6-2-143,-7 6 1,0-5 127,0 5 0,-1 0-127,-4 5 1,-6-5 35,-7-1 1,-5-3 18,1 4 0,-3-6-12,-2 2 1,1-4-10,0-1 0,-1-4-155,1 0 1,5-5 3,4 5-667,-4-6 280,7 3 162,1-6 0,13 0-161,8 0 596,10 0 0,43-18 0,-22 7 0,0 0 0</inkml:trace>
  <inkml:trace contextRef="#ctx0" brushRef="#br0">9156 12147 8063,'0'-13'-327,"0"-1"-393,0 1 1991,0 6 1,0-2-710,0 9 0,-4 4-319,-1 14 0,1-2-153,4 6 1,0 0 96,0 4 0,0 1-337,0-1 0,0 0-86,0 1 1,0-5 0,1 0 0,2 0-369,2-2 0,1 1 1,-2-4 1,-1-2-566,6 2 777,-6-8 0,4 1 391,-3-5 0,9-24 0,8-10 0</inkml:trace>
  <inkml:trace contextRef="#ctx0" brushRef="#br0">10210 11962 8063,'0'-16'-284,"0"3"-363,0 1 915,6 1 0,1 2 0,8 1 1,1 3-1,4 2 0,4 1 1,5 1-137,3-4 1,-2 4-100,0-4 1,3 4-753,-3 1 1,-3 4 718,-5 1 0,-18 17 0,0 0 0</inkml:trace>
  <inkml:trace contextRef="#ctx0" brushRef="#br0">10250 12173 8376,'-8'-13'704,"-2"4"-730,6 0-83,-1 6 1,7-7-1,2 6 1,6 1 483,6 1 0,5-2-532,5 0 0,6-1 27,4 5 0,2-4 130,1-1 0,2-5 0,5-2 0,3 1 0,0 0 0</inkml:trace>
  <inkml:trace contextRef="#ctx0" brushRef="#br0">12054 11527 8063,'0'-14'-31,"0"-2"0,-1-2 0,-2 1 0,-1-1-342,1 0 779,1 1 1,8 4-1,3-2 1,3 0 0,1 1 561,0 2-888,0 2 0,5-2 0,-1 3-7,-1 5 1,3 3 0,-1 1 0,-2 1-38,-1 3 1,-4 4 29,-2 5 1,1 4 15,-5 1 0,-1 5-51,-4-1 0,0 8 6,0 0 1,-1 1-156,-4-5 103,-2 1 1,-6-1 0,0 1-34,0-1 1,-5-4 0,0-2 0,2-1-61,2-3 0,1-1-102,-1-2 0,6 0-276,-1 1 0,6-6-287,-2 1 0,4 0 773,1 4 0,29-6 0,8-1 0</inkml:trace>
  <inkml:trace contextRef="#ctx0" brushRef="#br0">12292 12213 8063,'-14'0'329,"1"0"-219,0 0 522,6 0-77,-5 0-674,11 0 37,-11 0-256,10 0 175,-3 0 145,5 0 1,1 0 4,3 0 0,-1 0 387,6 0-227,-6 0-23,3 0 0,-5 4 0,2 2 70,2 1-177,-1-4 0,-4 9 0,-1-3 180,-4 2-183,4 2 1,-11-1 0,3-2 288,-2-1-211,-3 0 1,1 0 0,-1-2 346,-4-1 1,3-2-65,-2-4 1,7-1 80,1-4 1,4-2-214,-3-6 0,5-2-205,-2-2 1,10-2-275,3-3 1,9 1 184,0 4 1,7 4-295,-3-1 0,0 3 143,1 6 1,-4 1-1925,3 4 2126,-4 0 0,25 17 0,0 5 0</inkml:trace>
  <inkml:trace contextRef="#ctx0" brushRef="#br0">8932 13174 8101,'-9'-1'0,"1"-4"-168,-3-3 276,5 2 0,2-2 1,8 6-1,7-3 1,5 2 627,6 2-550,-3-5 0,10 4 0,-1-3-103,4-1 1,3 3 0,5-5 0,-1 1-3,1 0 1,-1 0 75,1-2 0,-2-2-252,-3 7 0,-9-5-30,-8 5 1,-5-2 32,-4 2 1,-6 2-19,-12-2 1,-1-2 62,-12 2 1,-4-1 0,-7 5 0,-2 0-51,-6 0 0,-1 5 63,-11-1 0,6 8 113,-10 1 1,6 1-1298,-6 8 1385,-3 0 1,6 9-1,-2 1 58,6 2-158,11 1 0,8 3 1,9-1-352,4-2 341,10-6 1,5-2 0,12-10-92,8-2 13,6-2 1,4-6 0,-1-2 159,1-4 1,3-1-63,1 0 1,1-6 72,-1-3-109,-9-2 0,7-2 1,-11-1 1471,-2 1-1435,-1 0 1,-4-5 0,-2 1 217,-5 1 1,-4-3-311,-4 1 1,-3 1 153,-6 3-230,-7 7 1,0-3 0,-6 6-357,-1 1 1,1 3-30,0 4 1,1 3 117,3 6 0,3 7-68,6 1 1,5 3-1000,4-2 1424,2 3 0,49 25 0,-18-19 0,1 0 0</inkml:trace>
  <inkml:trace contextRef="#ctx0" brushRef="#br0">9248 13451 8101,'0'-13'1726,"0"5"-586,0 3-811,0 16 0,0 5-113,0 15 0,2 3-338,2 5 0,-2 1 108,2-1 1,-2 2-322,-2 3 1,0-1 204,0 5 1,0-6-145,0 2 1,0-8 55,0-6 1,0-8 34,0-4 135,0-9 273,0-4-174,-6-5 0,3-7 0,-5-6 282,3-8-274,-6-3 1,8-3 0,-4-2 27,1-6 0,-3 4 37,5-8 0,0 0-32,4-4 0,0 2-2,0-3 1,5 3 11,4 1 1,4 6 102,5 4 1,-2 6-217,6 2 1,-4 12 106,4 1 1,-6 6-179,1 3 131,4 6 0,-7 2 0,3 6-169,-7 4 132,-4-4 1,-6 11-1,0-4-25,0-1 0,-2 5-55,-2-3 1,-4-1-248,-5 1 183,0-6 1,-4 7-1,-3-5-646,0-2 402,4-2 0,-3-5 1,6 0-962,0 1-130,-1-4 1467,1 0 0,6-8 0,2-2 0,51-38 0,-17 13 0,0 1 0</inkml:trace>
  <inkml:trace contextRef="#ctx0" brushRef="#br0">9459 13583 8101,'13'-9'-215,"0"0"0,-4 6 526,0-1 0,0 2 390,4 2 1,0 0-304,0 0 1,1 0-153,-1 0 1,-2 6-258,-2 3 1,1 3 0,-5 1-1,-2 1-181,-2 4 0,-2-2 83,-4 6 1,1 0-26,-9 4 0,5-5 15,-9-4 1,10 1-54,-7-5 0,6 3 261,-1-7 1,-1-2-142,5 2 410,1-6-173,4 3-137,0-6 1,7-4-116,6-1 0,2-5-217,7 1 0,-5-1-81,5 1 1,0-3 364,5 4 0,12-13 0,7-5 0,3-3 0,1 1 0</inkml:trace>
  <inkml:trace contextRef="#ctx0" brushRef="#br0">10184 13411 8101,'-5'-13'0,"1"0"0,0 0-22,4 0 0,0 4-106,0 0 1,5 5-120,4-5 1,7 6-1,2-1 1,5-2 219,-1 1 1,3 1-129,1 4 155,1 0 0,11 6 0,3 1 0</inkml:trace>
  <inkml:trace contextRef="#ctx0" brushRef="#br0">10184 13556 8101,'-21'0'51,"4"0"0,8-1-68,4-4 97,4 4 0,2-5-67,4 6 0,4 0-268,8 0 1,4-4 20,5-1 234,6-5 0,3 1 0,5-1 0,5-4 0,1 0 0</inkml:trace>
  <inkml:trace contextRef="#ctx0" brushRef="#br0">11369 13056 8076,'0'-19'29,"0"-2"1,0-1-1,2 0 1,2-1 304,5-2 1,9 4 0,4 4 0,2 1 264,3-2 1,-2 5-234,-3 0-207,3 6 1,-6 2 0,4 1 0,-3 2-15,-1 5 1,-2 6-217,-9 9 0,-2 2-57,-6 6 1,-7 1 81,-6-1 1,-6 5-95,-8 0 43,1 5 1,0-4 0,-1 4 0,2-6 0,3-2-111,5-2 1,2 1 113,2-1 1,1-5 0,4-4 0,3-2-481,4-2 1,2-4-4,4 0 0,8-6 48,9 1 528,3-3 0,42 11 0,-28-5 0,0 1 0</inkml:trace>
  <inkml:trace contextRef="#ctx0" brushRef="#br0">11607 13649 8076,'-14'1'-9,"1"3"0,0-2 0,0 2 1,0-2 704,-1-2 0,1 0 306,0 0-697,6 0-203,1 0 0,6-2-97,0-2 0,1-2 12,4-3 1,4 3-192,8 6 1,-2-4 19,2 0 0,-2-1 101,-2 5 0,-1 2-77,-3 2 0,1 3 6,-6 7 0,1-1 87,-5 0 1,0 4-47,0 1 0,-6 1-109,-3-1 1,-7-2 251,-2 6 1,-1-8 159,2-1 0,-2-1 387,-3-7 0,-2-1-281,7-4 1,-1 0 170,5 0 0,4-6-130,1-3 0,5-7-346,-2-1 1,10-2-44,3 1 0,6 3-95,3-2 0,4 2-196,5 2 1,-4 6-583,0 2 1,0 4-1313,4 1 2207,1 0 0,-1 23 0,0 7 0</inkml:trace>
  <inkml:trace contextRef="#ctx0" brushRef="#br0">6969 12278 8076,'0'-8'-682,"2"-1"0,1-1 537,1-2 0,5-1 0,-3 0 656,1-1-392,-4 1 1,7 0 0,-4 0 69,1 0 0,-4 0-102,2-1 1,-2 3 113,1 2-49,-3-3 35,5 5-132,-6-1-72,0 3 1,0 6 73,0 3 1,0 5-1,-1 9 1,-2 4 88,-2 3 0,0 7-60,0 3 0,2 9-3,-6 4 1,5 11 0,-3 7 0,3-28-1,0 1 29,1 6 1,-1 1 0,2 2 0,0 1-380,-2 7 0,-1 2 0,1-1 0,1 0 269,-2 2 1,1 1-1,0 2 1,2 1 47,2 3 0,0 0 0,0-5 0,0-2-83,0 1 0,0-1 66,0-4 1,0 0-1,2-6 1,2 0-1,0-2 1,1 1 94,0-1 0,1-1-95,1-7 0,0 0 1,-1 5-1,-1 0 1,5 26 216,-1-1-200,0 4 0,0-3 0,-2 1 63,-1-10 0,3-5-227,-5-4 0,2-3 203,-2-1 1,-1-11-329,6-2 1,-6-10-22,1-3 0,-1-6-247,2 1-413,-4-8 799,11-3 121,1-12 0,25-36 0,-14 13 0,1 1 0</inkml:trace>
  <inkml:trace contextRef="#ctx0" brushRef="#br0">14663 11264 8126,'-4'-20'-70,"-1"2"1,2 3-588,2 2 777,1 6 0,0-5 382,0 3-474,0 3 1,1 1 14,4 5 16,-4 0 0,5 1-55,-6 3 47,0 4 0,0 5 0,0 0 2,0 0 0,-4 6 0,-1 3 0,2 3 95,2 2-81,-5 5 66,4 1 0,-5 8-43,3 3 1,2 3 0,-2 9 0,2 5 65,2 10 0,0-33 1,0 3-85,0 2 1,0 1-1,0 0 1,0 0-906,0 4 0,0 1 855,1-2 1,-2 0 0,1 1 0,-1 2 0,0 1 0,-1 0 0,-1 2 0,0-1 0,0 2 0,0-1 60,1-1 1,-2 0-1,0-1 1,-2 1-380,2 0 0,-1 1 1,0 2-1,0 1 303,1 2 1,-1-1 0,2-4 0,-1-1-42,2-1 0,0-1 1,1-4-1,0-1-39,-1-1 0,0 0 0,1-3 0,0-1 129,1 2 1,0 0-1,2-4 1,1-1 46,1 33 0,6-3-49,-1-1 0,-1-3-22,0 3 1,-5-11 71,2 3 1,-4-6 530,-1-8 0,0 0-605,0-4 0,-1-8 401,-4-6 1,-1 1-498,-2-6 1,-4-2 275,3-1 0,2-3-269,-2-2 1,5-4 138,-5-1 0,4-5-434,-3 2-363,5-4 90,-9 5 0,9-4-163,-6 2 790,6-3 0,-2-1 0,5 0 0</inkml:trace>
  <inkml:trace contextRef="#ctx0" brushRef="#br0">1199 14597 7839,'-13'-1'-627,"0"-2"1106,-1-2 1,6 1 191,-1 4-512,6 0-12,-3 0 0,7 0 147,4 0-176,2 0 0,8 0 1,2 0 83,5 0 1,3 0-1,2 0 1,-1 0-213,0 0 1,1 0 122,-1 0-147,0 0 0,1-4 0,-2-1 0,-2 2 1,-1 0-146,1-1 0,-4 2-46,-1-2 82,-3-3 196,-2-1 0,-6 0 0,-3-1-62,-2-1 148,-8 4 1,-3-5-1,-8 6 158,-5-3-206,-9 5 1,0-2-1,-7 5 259,-3 0-211,-7 0 1,3 5 0,-5 6 342,1 5-414,7 4 1,-3 7 0,5 0-71,1 4 1,5 3-43,3 5 1,14-1-236,3-2 1,10 0 118,0-5 0,10 0-8,7-5 1,1-6 39,8-2 1,0-8-2,5-1 1,-5-6 193,0 1 1,-5-2-45,5-2 0,-6-2 140,2-2 0,-4-2-65,0-3 1,-6-4 119,1 0 0,-6 0-103,1-5 0,-2 2-29,-2-1 0,-6 2-75,-3-3 1,-2 8 64,-3 1 1,-3 5-592,-1-5 0,-4 6-86,5-1 1,-1 2-327,5 2 1,1 6 378,3 3 0,-1 4 550,6 5 0,40 37 0,-10-20 0,0 1 0</inkml:trace>
  <inkml:trace contextRef="#ctx0" brushRef="#br0">1699 14940 7839,'-13'-14'0,"0"1"0,0 4 1093,0 1-666,0 5-1,5-3 0,2 12 1,6 3 259,0 2-538,0 8 1,0 3-1,0 8 1,0 2-1,0 1-30,0 4 0,0 1-282,0 2 0,0-4 101,0 4 1,0-10 0,0 6 0,0-9-203,0-5 1,0 2 189,0-7 1,0-3-18,0-6 0,-5-5 0,-4 0 16,-3-6 1,3-6 226,1-8 0,3-4-387,-4-5 228,6-6 1,-7-3 0,6-8-1,2-2 1,5-2 9,6-3 1,3 5 26,1 1 0,4 4-6,1 5 0,5 7 115,-1 7 0,2 6-94,-2 2 0,1 5 98,-5 8 1,4 2-94,-5 2 1,-4 4 7,-4 5 0,-1 1-117,0 4 0,-2-3 116,-6 2-128,-6-2 0,3 2 1,-7 1-73,-4-2 0,0 3-231,-3-1 0,-2 1 38,1-2-188,-5-8 1,8 9-1247,-2-10 969,2 4 802,8-5 0,59-53 0,-15 13 0,0 0 0</inkml:trace>
  <inkml:trace contextRef="#ctx0" brushRef="#br0">2082 14887 7839,'0'-7'872,"0"-1"56,0 4-180,0 2 1,0-2-180,0 8 1,0 4 40,0 5 0,0 6-291,0 3 1,-2 3-131,-2 1 0,2 5-413,-2 0 1,2 5 220,2-1 1,0-1-478,0 1 193,0-6 1,0 7-1,2-9-1153,2-2 0,-1-7 1440,6-1 0,11-43 0,8-12 0</inkml:trace>
  <inkml:trace contextRef="#ctx0" brushRef="#br0">3070 14505 7839,'-9'-7'681,"0"2"1,5 4-308,-5 1 0,7 0 0,1 1 99,4 4 1,9 2-385,1 6 0,1 0 1,10 0-1,2 1 18,3-1 0,8 0-201,-2 0 1,3-4 34,2 0 1,1-5 87,3 5 0,-5-6-389,1 1 271,-1-2 0,-11-2 0,1 1 1,-5 2-1,-8 3-42,-6 1 0,-6-2 284,-8 3 0,-5 3-91,-8 6 0,-8 2 0,-7 5 0,-2-2 288,-3 1 0,-2 3-134,-5 5 0,7-3-80,-2 3 0,4-4 0,0 0 1,4-1-160,3 0 1,12-5-161,3-3 1,8-4-1023,1-1 865,2 1-156,8-1 0,3-6 1,9-3 495,4-2 0,20-8 0,6-1 0</inkml:trace>
  <inkml:trace contextRef="#ctx0" brushRef="#br0">4703 14360 7839,'0'-13'33,"0"0"1,5 4 81,-1 0 0,6 6 0,0-1 0,5 1 560,3-2 1,7 4-493,1-3 1,6 2-1,8 2 1,-1 0-27,1 0 1,-1 0-104,1 0 1,-7-4-116,-2-1 0,-4 1-89,-6 4 1,-6 0 51,-6 0 0,-6-2 107,1-2 0,-8 3 0,-5-4 1,-4 4 20,-5 1 0,-8 0 8,-9 0 1,-5 0 16,-4 0 1,0 6-1,-7 2 1,-1 4 244,2 1 1,-3 0-27,5 1 0,1 5-24,-1 3-281,11 2 1,-1 3 0,13 1 0,5 2 0,6 6-340,9 2 1,3-5 247,2-2 1,12-9-41,5-4 1,2-4 47,3-1 0,0-1-39,5-3 1,-1-3 183,0-6 0,-4-2-68,0-2 0,-6-4 170,2-5 1,-5-1 7,-4-4 1,-3 2-77,-6-6 0,0 4 25,0-3 0,-6 4 7,-3 0 0,-7 4-31,-2 4-220,-5-3 1,4 11 0,-4-2-975,1 6 846,6 4 0,-4 6 0,7 2-1322,0 2 1604,6 4 0,20 15 0,9 7 0,4 3 0,-1 0 0</inkml:trace>
  <inkml:trace contextRef="#ctx0" brushRef="#br0">5138 14755 7957,'-7'-7'1637,"-4"2"-1283,7 10 1,-5 4-28,5 8 1,-5 2-157,5 3 0,-5 5-143,4-1 1,-3 0 0,3 5 0,2-3-123,2-2 1,1-1 52,0-3 1,6 1-161,3-5 1,-1-5-69,6-4 1,-4-6 1,7 1 182,4-2 1,-5-8-1,4-4 1,1-6 0,-2-8-35,0-5 1,3 0 73,-5-7 1,1 6 235,-5-5-135,0 5 1,-1 0 0,-3 8 826,-5 4 173,-2 3 40,-2 8-898,0 1 0,-5 12 1,0 4 431,-3 6-663,-1 5 1,-4 5-1,2 1 34,2-1 1,-2-1-341,7-3 1,0 3 15,4-3 0,0-3-884,0-2 704,6-2 0,1-3 0,8-2-371,2-1 0,4-6 310,5 1 0,0-8 564,1-5 0,28-32 0,-23 16 0,-1 0 0</inkml:trace>
  <inkml:trace contextRef="#ctx0" brushRef="#br0">5573 14768 7839,'-13'-11'439,"-1"2"0,6-1 212,-1 5 0,6-1 240,-2 2-599,4 3 0,2-5 0,4 6-269,4 0 1,8-2-150,5-2 1,7 2-347,2-2 0,6-2 29,-2 2 1,3-5 0,0 5 0,-3-1-681,-4-1 1,-3 3 1122,-2-5 0,-23 5 0,-6-3 0</inkml:trace>
  <inkml:trace contextRef="#ctx0" brushRef="#br0">5770 14650 7839,'-13'0'0,"0"0"0,0 0 1378,0 0-815,5 0 0,1 6-42,3 2 0,2 10 9,-2 4-245,2 3 1,2 1 0,0 2 292,0 3-652,0-3 0,2 8 0,1-5-370,1-2 424,0-1 1,1 1 0,-1-1-2062,-1-3 2081,4-7 0,1-5 0,5-7 0</inkml:trace>
  <inkml:trace contextRef="#ctx0" brushRef="#br0">18167 13003 7822,'-13'-6'331,"4"3"1,2-6-88,1-1 0,2 3 1,5 0-1,5 1-177,7 3 0,2 1-68,7 2 0,1-1 1,7-2-1,2-1-34,1 1 0,1 1-17,1 2 0,2 0 31,-6 0 0,-1-4-60,-3-1 0,-2 1 59,-3 4 1,-8 0-41,-5 0 54,-6 0 29,3-6 0,-18 5 0,-6-4 48,-5 4 0,-6 1 0,-5 0 1,-5 0 168,-2 0 0,-6 0-124,-2 0 0,-2 6 105,-2 2 1,5 4-85,0 1 0,5 2-31,0 3 1,3-2-52,5 6 1,9 0-124,8 4 1,9-6-92,5-2 1,8 1 47,5-1 1,9-1-48,3-4 1,4-4 79,2 0 0,-5-6 31,0 1 1,-2-2 58,2-2 0,-3 0 9,-6 0 0,0-5-50,1 1 1,-7-6 24,-3 1 1,-2-3 231,-2-1 1,-2 4-18,-2 0 1,-8 1-202,-5-6 1,-7 7-43,2 3 1,-3 2-256,-1 2 91,0 0 1,5 0-1,4 3-689,2 6 1,3 0 886,4 8 0,19 21 0,11 5 0</inkml:trace>
  <inkml:trace contextRef="#ctx0" brushRef="#br0">18576 13214 7822,'0'9'1023,"0"-1"1,-5 1-534,1 4 1,-6 6-241,1 3 1,2 9-103,-2 4 0,0 3-93,-4 2 1,4-1-206,0 1 0,5-5-211,-5 0 0,6-6 145,-1 2-103,2-9 0,2-3-8,0-6 0,0-7 258,0-6 0,0-6 90,0-7 0,0-2-42,0-2 0,0-4 36,0-5 1,0-6 90,0-3 0,0-3-73,0-2 0,6 1 121,3-1 1,4 1 3,5-1 1,2 0 122,7 1 1,-1 10-90,0 2 0,1 11 246,-1 3-273,0 6 1,4 7-1,-3 1 199,-2 4-351,-7 8 1,-5 6 0,-7 4-7,0-1 0,-6 0-92,0 4 1,-3 1 42,-10-1-205,2 1 0,-14-3 0,4 0-136,-4-2 0,-2-6-203,1 1 0,0-2 102,-1-2 1,5-5-905,0-4 1388,6-3 0,38-65 0,-3 24 0,0 0 0</inkml:trace>
  <inkml:trace contextRef="#ctx0" brushRef="#br0">18997 13201 7822,'13'0'0,"1"0"0,-6 0 203,1 0 1,-4 0 900,3 0-692,1 5 0,3-2 12,-3 6 1,-3-4-230,-6 3 1,0 3-169,0 6 1,-6-2 24,-3 2 1,-3 4 109,-1 1 1,-5-2-366,1 2 1,-1-6 6,5 2 1,0-3-20,0-2 148,5 0 1,3-4 294,5 0-219,0-7 0,1 4 32,3-6 1,5 0-252,9 0 0,-1-4 122,10 0 0,-4-5-1289,8 4 1377,3-5 0,13 1 0,9-1 0,8-4 0,0 0 0</inkml:trace>
  <inkml:trace contextRef="#ctx0" brushRef="#br0">20631 12753 7841,'6'-13'146,"-5"-5"0,4 0 495,-4 2-310,-1 8 0,-1-3 1,-5 7-1,-6 2 1,-6 5-1,-3 6-41,-7 3 1,-2 7-240,-9 3 0,1 4-109,-10 5 1,2-2-1012,-7 6 1024,10 0 1,-9 5-1,13-2 1,1-3-1,4-4-162,8-3 1,7-8 359,10-2-108,3-9 0,8-4 0,2-5 0,6 0-30,6 0 0,2 0 150,8 0 0,-1 2-61,10 2 1,-4-1 0,3 5 0,-1-1 659,1 0 1,-3 2-802,4 4 1,-6 0 147,2 0-443,-9-5 0,1 3 0,-5-3-68,-2-1 149,-7 5 0,1-9 0,-4 4-1271,1-1 990,-4-2 0,4-4 532,-2 0 0,8-11 0,7-4 0</inkml:trace>
  <inkml:trace contextRef="#ctx0" brushRef="#br0">21843 12713 7915,'7'-9'73,"-1"2"-73,0 1 220,1 2 1,6-1 0,2 1 0,1 1 0,3 2 284,2 1 0,2 0 1,6 0-1,4 0-445,0 0 1,-3 0-90,0 0 0,-2 0 3,-2 0 0,-5 0 51,-3 0 0,-4 0-419,-1 0 304,-5 0 1,-4-6-1,-8-2 1,-5 0 140,-3-1 1,-8 2-48,-7-2 1,0-1 110,-9 5 0,-3 1 0,-7 5 0,0 2 63,-4 2 0,0 9-100,2-1 1,-3 9-116,2 0 1,4 5 163,1 3-293,9-2 0,4 4 1,11-5-198,6-1 276,7 0 1,9-1 0,2-4-122,5-8 124,8 0 1,4-7 0,5 3-10,1-5 65,-1-2 1,-1-2-1,-2-2 169,-1-2 0,-6-4-116,2-5 1,-4 0 15,0 0 0,-7 0 1,-3 0 1,-2-1-55,-2 1-78,-6 0 1,-1 1 0,-8 4-335,-3 3 212,4 4 1,-10 1 0,5 0-248,-1 0 1,4 6-812,-2 2 1270,4 4 0,24 42 0,6 11 0</inkml:trace>
  <inkml:trace contextRef="#ctx0" brushRef="#br0">22357 13003 7955,'-13'-7'269,"-1"2"1,6 4 14,-1 1 1,0 6-56,-4 2 1,-5 6-27,1 3 0,-1-1 0,5 6 0,0 2-7,0 1 1,4 1-161,0 0 0,6-4-26,-1 0 1,2-6-117,2 2 0,6-5 23,3-4 1,4-3 0,3-6 0,3 0-186,2 0 0,1-11 68,4-2 1,0-4-86,1-1 223,-1-2 0,-1-7 1,-2 1-1,-2 0 1,-2 1 102,-3 3 0,-1 1 242,-2 4 0,-6 6 390,-2-2-108,-4 9 0,-7-1-238,-3 10 0,-2 8 47,-3 9 1,1 3-271,0 1 0,0 2 166,0 3 0,1-3-571,3 2 1,3-6-74,6-2 0,0-5-299,0 5 1,6-7 99,3-2 0,7-1-314,2-8 0,5 1 112,-1-5 775,9 0 0,-1-18 0,3-5 0,5-3 0,0 0 0</inkml:trace>
  <inkml:trace contextRef="#ctx0" brushRef="#br0">23081 13108 7843,'9'0'-126,"-2"-1"204,-1-3 1,0 2-1,-3-4 147,1 0 1,1 3-78,-5-5 0,0 3 0,0-4 301,0-1 1,0 4-235,0-5 1,-2 8 0,-2-6 1,-3 6-35,-6-1 0,-1 2 35,1 2-105,-6 6 1,0-2-1,-6 8 1,0 4-1,-1 2 141,3 1 1,-4 4-273,5-1 0,3 5-4,2 3 1,6-6 0,4 2-1,3-3-184,5-2 0,6 2 189,11-5 1,3-2-73,5-7 1,2-3-129,2-6 0,4 0-152,6 0 0,-5-2-15,0-2 1,-6-3-134,2-7 1,-3 1 49,-2 0 0,-7 0-626,-6 0 1094,0-1 0,-35 7 0,-1 1 0</inkml:trace>
  <inkml:trace contextRef="#ctx0" brushRef="#br0">17535 14505 7780,'0'-13'-55,"0"0"0,0-1 1,0 1 162,0 0 1,0 0 0,-2 0 351,-2-1 1,1 7 68,-6 3-360,1 2 0,-10 2 0,-1 0 302,-1 0-279,-2 6 0,-6 7 0,-3 11-7,-4 5 1,3 6-1,-1 9 1,3 4-58,-1 4 0,5 0 8,4 1 0,7 0-388,2-1 1,7 0-53,10-4 0,10-3 0,8-7 0,4-4-417,5-8 1,2-5-2,7-8 1,1-1 266,3-3 0,-3-4 455,3-5 0,0-19 0,5-8 0,4-3 0,0 1 0</inkml:trace>
  <inkml:trace contextRef="#ctx0" brushRef="#br0">18101 14755 7817,'-13'0'72,"0"0"0,0 0 118,0 0 1,0 6 272,-1 3 1,3 4-182,2 5-111,-3 2 0,11 2 1,-5 0 57,0 1-199,5 2 0,-5 2 1,7-2-1,2-4 0,3-3-34,1-3 1,2-7-314,4 1 1,5-6-56,-1 2 1,7-10-117,-2-4 0,-2-4 133,2-4 1,-1-4 9,1-5 1,-2-1-19,-2 1 1,-4 0 362,4-1 0,-5 3 0,-4 2 0,1-2 0,-5 7 0,-1-1 882,-4 5 162,0 0-213,0 5 0,-2 4-353,-2 8 1,-2 5 69,-3 9 0,-2 1-163,2 3 0,3 3-159,2-3 1,-2 2-187,1 3 0,1-2 71,4-3 0,0 1-295,0-5-59,0 5 1,6-8-200,3 2 1,8-8 196,5-5 0,3-4-113,1-4 0,7-5-11,2-8 1,-3-4-66,-1-5 0,1-6 182,-1-4 0,-5 3 21,-4-2 1,-7 5 279,-2 0 0,-6 8 44,-7 4 1,0 3 30,0 2 0,-7 6-157,-6 3 1,-1 2-55,-3 2 0,-2 0-154,1 0 1,2 6 240,7 3 0,15 2 0,9 3 0</inkml:trace>
  <inkml:trace contextRef="#ctx0" brushRef="#br0">18734 14597 7817,'0'-7'2051,"-6"1"-1299,5 6 7,-5 0-542,6 6 1,0 5-1,0 9 220,0 0-415,0 2 1,0 4 0,0 1-141,0-1 1,0 0 0,0 1 0,0-2-525,0-3 0,0 1 106,0-5 0,0 3-71,0-3 0,0-5 607,0-4 0,0-24 0,0-1 0</inkml:trace>
  <inkml:trace contextRef="#ctx0" brushRef="#br0">18734 14479 7817,'-6'-14'0,"-3"1"0,-3 0 704,-1 0 1,5 0 271,-1-1-979,0 7-796,2-5 1,8 11 582,12-3 216,0 2 0,24 2 0,10 0 0,0 0 0,0 0 0</inkml:trace>
  <inkml:trace contextRef="#ctx0" brushRef="#br0">19116 14347 10163,'-7'13'1474,"1"6"-1212,6 3 0,0 9 0,0 4 0,0 4-158,0 5 0,-5-1-269,1 5 0,0-6 1,4 2-1,0-3-893,0-1 1,-5-6-186,1-4 1243,-1-8 0,-1-55 0,-1-20 0</inkml:trace>
  <inkml:trace contextRef="#ctx0" brushRef="#br0">18945 14623 7817,'-14'-5'51,"7"-3"0,3-3-72,8 2 1,5-3 163,8 3 0,10-2-195,8-3 85,3 1 0,2-1 1,1-3-1,2-2 1,4-1-5,0-3 1,-6-1 93,-6 2 0,-11 3-121,-2 6 258,-6 6 1,-15 2 72,-5 10 1,-8 8 46,-5 9 0,-4 9-109,-5 4 1,1 1-89,3-1 1,-2 5-110,7-1 0,-5-1-243,4 2 1,5 0 91,4-5 0,6-3 107,-1-1 0,4-9-111,4-5 3,4-8 0,11-3 0,3-6 10,3 0 0,2-12-16,4-6 1,1-5 8,4-3 1,2-6 13,-3-4 1,-3 4-139,-1 1 0,-9 9 172,-5 5 1,-2 4-82,-2 4 168,0 3 1,-6 8 0,-2 2 120,-4 5 1,-2 8 85,-4 5 0,3 2-217,-7-2 0,6 3-15,-2-4 1,0 3 11,0-2-107,1 3 0,8-11-285,1 4 218,5-9 1,2-3-1,7-8-120,1-2 0,-2-4 103,4-5 1,0-6 89,4-3 0,-1-3 14,-3-1 0,1 1 125,-5 3 0,-4 2-49,0 2 294,-10 3 110,8 2-278,-12 7 0,0 12-136,0 3 0,0 4-84,0 5 0,0-4-201,0 4 1,1-3 9,3-2 1,-1 0-258,6 0 0,0-4 52,4 0 299,0-6 0,2 3 0,3-6-973,3 0 1128,4 0 0,5-20 0,2-7 0,3-3 0,0 1 0</inkml:trace>
  <inkml:trace contextRef="#ctx0" brushRef="#br0">20143 14676 7817,'-7'2'113,"3"2"1,-2-1 163,2 6 1,-2-5 139,1 5-8,4-6 0,-7 7 162,4-6 277,3 1-518,-5-5 0,12 0-95,2 0 0,6-6-16,3-3 1,4-7-1,5-1 0,2-1-66,3 5-66,-4 0 0,6 1 0,-7 3-114,0 5 0,-5 2-184,-4 2 0,-2 6-117,-2 3 0,-1 7 69,-3 2 0,-4 1-339,-5-2 293,0-2 1,0 4-1,-1-7-787,-3-4 0,1 3 1092,-6-7 0,-11-31 0,-4-18 0,-5-2 0,1-1 0</inkml:trace>
  <inkml:trace contextRef="#ctx0" brushRef="#br0">20117 14255 7817,'-9'-5'693,"1"1"1,-1-5-449,-4 5 1,4-2-407,0 1-46,6 4 22,-9-5 1,11 8-139,-3 2 1,8-1 322,5 6 0,55 5 0,-24-4 0,-1 1 0</inkml:trace>
  <inkml:trace contextRef="#ctx0" brushRef="#br0">21579 14347 7817,'9'-27'0,"0"1"0,0-2 75,4-2 0,0 0 112,0-5 1,1 3 0,-3-5 0,-1-1 338,-1 2 0,-4 5-307,3 0 0,-5 3-2,2 2 0,-8 6 59,-2 2 0,-5 9 0,1 5 1,-2 4 199,-2 4 0,-5 6-220,0 12 0,-5 3-37,1 15 0,-3-1 0,-1 13 0,1 3 90,3 4 1,-3-1-399,3 8 1,2-1 70,8-28 0,2 0 0,-6 33 0,7-33 0,0 0 0,-6 36-438,2 0 0,4-9-391,1 2 0,5-14 341,-2-4-9,4-17 0,2-7 0,2-10-243,2-1 0,3-7 0,-3-6-20,-2-8 1,-2-3 777,-1-3 0,0-5 0,-6-30 0,-1-14 0</inkml:trace>
  <inkml:trace contextRef="#ctx0" brushRef="#br0">21263 14795 7817,'-6'-13'0,"-1"-5"87,-6 0-1,4 1 229,0 4 0,6-1-79,-1 1 1,4 0-20,4 0 0,10 0-195,8 0 1,8-1-157,5 1 1,11 0-216,7 0 0,5-2-120,8-2 1,0 2 179,0-2 0,1-4 172,3-1 1,-10-1 7,-3 1 1,-10 3 233,-12 5 1,-8 3-139,-10 2 1,-9 3 140,-8 6 1,-8 2 178,-9 2 0,-5 3 157,-9 6 0,2 2-136,-6 3 1,-1 1 92,-3 3 0,-2 4-137,-3 0 0,7-4-70,-2 5 1,8-4 164,0 3 0,8-4-154,1 0 1,12-6-280,1 2 1,18-9-72,8-5 1,13-2-157,5-2 1,7-2 67,2-2 0,6-5-186,-2-9 0,3-2-1,2-6 1,-2-5 55,-2 0 0,-5-4 133,-9 4 1,-7 1 27,-6 3 0,-12 7 389,-1 2 0,-8 9 39,-5 5 0,-5 4 212,-9 4 0,2 8-197,-6 6 1,5 4 94,-5-5 0,6 7-1,-2-2 1,3 1-324,2-1 1,6 1-7,3-5 1,2 1 59,2-2 0,3-6-286,6 2 1,5-9-49,13 1 0,1-4-112,2-1 1,2-6 152,4-2 0,2-10-45,-3-4 0,1-3 132,0-1 0,-4-5 52,-6 0 1,-5 1 74,-4 3 0,-4 7-137,-4 2 687,-3 3 0,-7 8-135,-4 3 1,-2 4 8,-6 4 0,-1 9-188,1 9 1,0 3-56,0 2 0,1 0-20,3 4 0,-1-3-130,6 3 0,-1-8-458,5-1 0,2-4 205,2 4 1,8-8-643,6-1 1,5-1 66,-1-8 1,3-1-107,1-7 0,0-3 897,1-7 0,0-34 0,1-16 0,-7 18 0,0 0 0,0 0 0</inkml:trace>
  <inkml:trace contextRef="#ctx0" brushRef="#br0">22568 14202 7817,'-14'-15'0,"1"-2"292,0 8 366,0-3-1935,6 5 813,1 1 0,12 6 165,2 0 0,5 0 299,5 0 0,26 12 0,12 2 0</inkml:trace>
  <inkml:trace contextRef="#ctx0" brushRef="#br0">22923 14031 8442,'-1'-8'1323,"-4"4"0,0 8-823,-4 5 1,-3 13-198,3 4 0,-7 10-57,-1-1 0,-1 7-175,5 2 0,-5 6 0,1-2 0,2 2-112,5-2 1,0 0-169,5-8 0,2-2-285,8-7 0,2-11 298,6-2-129,6-4 0,-1-12 1,7 2-203,2-2 246,3-14 1,0 2 0,3-12 0,0-3 0,2-4-219,-1-6 0,3-5 546,-7-4 1,1 5 174,-4-1 0,-7 6 205,-2 8 0,-5 6 75,-4 2 337,-4 9-473,-10 3 0,-4 14 211,-9 5 0,4 6-317,-4 7 1,3 1-19,2-1 1,0 0-361,0 1 0,1-2-71,3-4 1,-1 4-103,6-3 0,-1-3 105,5-1 0,2-5-20,2-4 0,4 1-73,5-5 1,1-1-85,4-4 1,2-2 42,7-2 1,1-9 50,2-9 1,-2-3 19,3-1 0,-3-2 114,-2-3 0,-1 3 89,-3-2 0,-3 3-54,-6 5 0,-6 3 151,-2 6 0,-4 4 28,-1 1 0,-1 5 302,-4-2 0,-2 10 8,-6 3 0,0 6-168,0 3 0,4-1-154,0 6 1,2-4-35,-2 4 0,-1-5-121,5 5 0,1-6-118,4 2 1,0-3-346,0-2 0,1-5-289,4 1 1,3-4 839,10 3 0,49-16 0,-24 3 0,-1 1 0</inkml:trace>
  <inkml:trace contextRef="#ctx0" brushRef="#br0">23780 14307 7817,'0'-13'0,"0"0"0,-2 0 599,-2 0 0,2-1 57,-2 1 614,2 0-886,8 6 0,2 1-165,5 6 1,0 0-74,0 0 0,5 6-219,-1 3 143,1 2 0,-1 8 0,-1 2-297,-4-1 102,1 5 1,-11-4-1,2 5 1,-2-1 0,-2-3-197,0-5 0,-2 2 182,-2-1 1,1-5-229,-6-4 274,0 0 192,-4-2 0,1-7-115,4-9 0,2-2 97,6-3 1,6-5 84,2-3 1,4-7-78,1-2 1,6 2-14,3 7 1,-1-1-129,1 5 1,-2 1-188,2 3 0,2 3-126,-7 2 0,5 3-416,-4 6 0,1 2 238,-2 2 543,-2 3 0,33 24 0,2 4 0</inkml:trace>
  <inkml:trace contextRef="#ctx0" brushRef="#br0">24425 14228 7817,'0'-13'0,"0"0"0,0 0 591,0 0 0,0-1 271,0 1 10,0 0-133,0 0-289,0 6 1,-6 1-207,-3 6 0,-4 1-48,-4 4 1,-4 3-20,-5 10 1,0 2 0,-1 7 0,2 1-71,3 2 0,3 0 73,6 5 1,1-6-319,4 2 0,2-5 71,6-4 0,6 1-435,2-5 0,10-2 263,4-7 0,7-3 98,2-6 0,6 0-298,-2 0 1,3-6-446,1-3 1,1-3 49,-1-1 1,5-10 76,0-4 682,0-8 1,-15-2 0,-1-6 0,3-6 0,0 0 0</inkml:trace>
  <inkml:trace contextRef="#ctx0" brushRef="#br0">24847 13807 7826,'0'-19'79,"0"-3"1,0-3 216,0-2 0,4 1 0,2 0 0,0 1 455,0 3 0,4 3-145,-1 6 0,2 0-172,3-1 1,-1 7 0,0 3 1,2 2 0,2 2 0,-1 6 101,6 3-469,-6 8 1,3 10 0,-6 8-74,1 3 1,-1 12 0,-1 4 0,-4 4-221,-3 5 1,-14 8-84,3-34 0,-1 0 1,-7 3-1,-2 1-48,0 3 1,-3 0-1,-4-3 1,-2 0-1,-4 2 1,-1 0 355,1-4 0,-2-1 0,3 2 0,-2 0 0,-2-3 0,-2-1 0,-1 0 0,-2-1 0,-1 1 0</inkml:trace>
  <inkml:trace contextRef="#ctx0" brushRef="#br0">1186 16020 7783,'0'-13'-50,"0"0"0,0-1 1,0 1 44,0 0 0,0 0 0,-2 1 410,-2 3 0,-3 4-34,-7 5 0,1 1-176,0 3 1,-5 5 112,1 9-185,-7 2 0,5 14 0,-4 5 253,1 8-341,0 4 0,2 8 1,2 4-1,3 6 1,9-32-1,1 2-22,0 2 0,1 0 0,0-2 0,2 1-267,1 0 0,2-1 1,2 34-641,6-7 647,0-6 0,15-4 0,0-12 0,4-11 0,2-8-838,0-7 1,3-10 1084,2-3 0,4-4 0,0-12 0,-1 3 0,0-8 0,2 2 0,2-3 0</inkml:trace>
  <inkml:trace contextRef="#ctx0" brushRef="#br0">1976 16376 7758,'13'-14'9,"-4"6"0,-2-1 0,1-1 0,-2-2 182,-1-1 1,4 0-1,-4-1 1,-1 1 155,2 0 1,-3 0-201,6 0 0,-6-2 0,2-1 1,0-2 85,-1 2 1,1 2-68,-5 0 1,0 0-31,0-4 1,0 2 102,0-6-252,0 6 1,-6-3 0,-3 6 0,-1 0 0,-1 0 294,3-1 13,-1 7-228,-4 1 0,-1 9 0,3 4 118,2 7 1,3 13 50,6 4 0,0 7-126,0 6 0,0 4 1,0 8-1,0 3-189,0 1 1,2-2 11,2 8 0,-3-9-1548,4 5 1415,-4-7 1,1-3 0,1-4-1,1-4 1,-1-6-385,-2-7 0,-2-2 253,-3-12 0,2-3-132,-2-6 0,1-5-140,-2 2 1,3-4-2,-7-1 1,4-6 603,-3-3 173,-1-8 1,-6-21 0,-1-9 0,-2-6 0,1-1 0</inkml:trace>
  <inkml:trace contextRef="#ctx0" brushRef="#br0">1792 16639 7777,'-13'0'0,"-1"0"-6,1 0-155,6 0 1,1-1-53,6-4 1,7 4 199,6-4 1,7 0 290,6 0 1,6-5-209,3 1 0,5-3-9,4-1 1,-2-1-274,6-4 1,2 2-17,7-6 0,-3 0 72,4-4 1,-6-1 101,-3 1 0,-4 0-18,-6-1 0,-11 7 25,-6 2 283,-12 4-23,-4 0 0,-7 7 329,-4 3 0,-3 4 23,-10 4 0,3 2-197,-2 3 0,-2 7 184,1-3 1,-1 5-271,2-1 1,2-2-100,-3 2 1,5 2-58,5-1 1,-3-1-137,7-3 0,-2-1-42,2 0 1,2 0-413,-2 0 17,8 1 0,8-6 200,5 1 1,7-6-13,-2 1 1,-2-8 41,2-5 0,0-7 68,5-1 1,-3-7 39,-2 2 1,-3-1 124,-5 1 1,-1-2 5,0 7 425,-6-1 165,-1 5-446,-6 6 1,0 7 26,0 9 1,0 7-152,0 1 1,0 5-13,0-4 0,0 4 5,0-5 0,5 1-163,-1-5 0,6 0 79,-1 0 0,3-1-144,1-3 1,4-3-36,1-6 0,4-3 113,-4-6 1,3 0 54,-3-8 1,4-4 20,-4-1 0,-1-3 11,-4-1 0,-1 1 22,-3 3 0,1 3 281,-6 6-75,1 0 109,-5 0 1,0 7-151,0 6 0,0 6-85,0 7 1,0 0-32,0 0 0,0 5 4,0-1 1,0 5-126,0-4 0,1-1 41,4-4 1,2-1-164,6-3 1,0 1 8,1-5 0,3-1-103,1-4 0,7-3 111,1-6 1,0-2 67,5-16 0,1 2 130,-1-10 0,0-4-82,-5-5 0,-1-10-36,-3 1 0,0-3 103,-9 4 1,2 0 106,-11 4 0,5 3 72,-5 5 1,-1 14 148,-7 8 1,1 5 13,-6 9 0,0 1-110,-4 7 0,0 5 42,0 9 0,0-2-89,-1 6 1,0 5-1,-4 9 0,8-3-5,-3 2 1,7 0-17,-3 5 0,6-1-138,-1 1 1,2 0-117,2-1 0,2-4-78,2 0 1,5-4 72,9 4 0,1-10-362,2 1 0,4-14-53,-3-3 1,8-6-248,0-3 0,1-7 193,-5-7 1,-1-5-126,-3-7 1,-1-6 688,-4-3 0,-8 2 0,-19-21 0,-9-12 0,-7-2 0,1 0 0</inkml:trace>
  <inkml:trace contextRef="#ctx0" brushRef="#br0">2819 15915 7777,'-26'0'0,"5"0"747,4 0-393,2 0-330,8 0 0,3 0 109,8 0 0,5 0 245,8 0 0,-1-6-178,6-3 0,-6-1-45,2 1 1,1-3-164,-1 3 1,-5-2 75,-4-3 1,-2 1-147,2 0 0,-3 4-299,-6 1 43,0 5 0,-2-3-28,-2 6 1,-4 6-219,-5 2 1,0 6 211,0 3 1,5-1 367,4 6 0,49 24 0,-15-19 0,-1 1 0</inkml:trace>
  <inkml:trace contextRef="#ctx0" brushRef="#br0">3689 15730 7783,'0'-13'0,"-6"-5"151,-3 1 0,-1-1 345,1 5 910,3 6 227,6 1-1330,0 6 0,6 1 1,3 4 550,3 4-628,7 8 1,-3 5-1,4 10 252,-1 8-429,5-1 0,-10 14 0,4-2 310,-3 5-461,-2 7 0,-6-2 1,-6 10-1433,-3-34 1,-3 0 1351,-1 2 1,-2 0 0,-7 2-1,-3 0 1,1-1 0,-1-1-860,0-2 1,-2-1 704,-2-1 0,-1-1 0,0-4 0,-1 0 0,-2-1 0,-1-1-1154,1-1 0,0 0 1490,-27 20 0,5 0 0,-1-6 0,-1-2 0,-1-2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11132 1476 8045,'-11'-15'-427,"2"-3"1,-3 4 407,3-4 1,2-1 0,0 2 0,1 0 0,1 1 0,1 0 203,0-1 1,-1 3-1,5 6 1,0-3 117,0 0 0,0-2 49,0-1-287,0 7-43,0 1 0,-1 6-43,-4 0 1,4 2-108,-3 2 1,1 5 0,0 7-1,-2 3 3,2 1 0,-3 4 137,2 7 0,0-2 0,4 6 0,0 3 26,0 5 1,0-1 2,0 6 0,0 1 0,0 5 0,0 4-9,0 8 0,0 6-20,0-33 1,0 1 0,0-1-1,0 1 1,0-1 0,0 1 0,0 0-1,0 1-148,0 0 0,0 1 0,0 0 0,0 1 152,0 1 0,0 0 5,0 1 1,0 0 0,0-3 0,0-2 0,0 5 0,0 0 0,0 0 0,0 1-1,0 0 1,0 0 13,0-1 1,0 0-1,0 2 1,0 0-34,0 1 1,0 1 0,0 2 0,1 2-249,1 0 1,1-1 0,-3-1 0,1-1 247,1 3 1,0 0-4,2-2 1,0 0 0,-3 4-1,1 0 1,1 1 0,1 0-29,-1 3 1,0 0 45,2-5 0,0 1 0,-1 5 1,-1-1-1,4-5 0,0 0 19,-1 1 0,1 0-33,-1 3 0,1 0 0,1-1 0,1 1 0,0 2 1,0-1 6,-1-3 0,0 1 0,0 0 0,-1 0 21,-1 0 0,1 0 0,2 4 0,0 1-1126,-1 2 1,1-1 1123,0 0 1,0-1 0,-2 0-1,-1 0 1,0-2 0,1 0 0,0 1 0,-1 1 0,1 1 0,-1 1-251,1 4 1,0 1-1,-1-5 1,1 0 303,-1 2 1,1 0 0,-1-1 0,1-1-55,0 2 0,-1 0 0,1 0 1,-1 1-68,1 1 0,0 0 21,2-4 1,1-1 0,-3 5-1,0 1 1,2-6 0,1 1 23,0 1 1,-1 0 0,-1 2-1,0-1 23,3 3 0,0-1 0,-2-7 0,-2 0 22,2 1 1,0-1-32,1 1 0,1-1 0,-4 0 1,0 0-1,2 2 0,0 1 92,-2 1 0,0-1-70,0-4 0,0-1 0,-1 0 0,1 0 0,-1-4 0,-1-1 24,0 0 0,-1 1 0,2 0 0,-2 0-94,-1-2 1,-1-1-1,0-1 1,0-2 67,-1 0 0,-2-1 0,1-2 1,0 0 74,0-2 0,0 0 0,0-1 0,0 0-3,0-1 1,0-1-111,0 28 1,-2-30 0,0-2 0,-4 23 51,-1 0 1,-2-1 123,-4-6 1,4-6-719,0-4 391,0-7 0,-8-4 0,-1-6 739,2 0 0,-3-5-920,2-3 0,-1-10 552,5-3-940,0-10 970,-1-2 1,1-24-1,0-4 1</inkml:trace>
  <inkml:trace contextRef="#ctx0" brushRef="#br0">3518 6627 7963,'-6'-14'-78,"3"1"0,-5 0 1,3 0-197,2 0 0,11 5 0,7 4 1,4 3 342,5 1 1,6 0 0,7 1-1,5 2-2,7 1 1,9 1-85,8-5 0,9 0-315,-32 0 0,2 0 1,-2 0-1,1 0 392,4 0 0,1 0-54,0-3 1,1 0-1,3 2 1,0-1-1,4-2 1,0-1-7,1 0 1,1 0 0,0-1 0,1 0 0,-1 0-1,0-1 1,1 1 0,-1 0 8,0 2 1,0 0 0,4-2-1,0 0 20,3 1 0,0 1 0,0-1 1,0-2-8,2 1 1,0-1-1,-1 1 1,1 1 0,-1-1-1,2 1 1,1 1-1,2 1 17,2 0 1,0 0-1,-1-1 1,0-1-338,2 3 1,-1 0 0,-24-1-1,0 0 1,0 0 309,1 1 0,0 1 0,0 0 1,1-1-1,0 0 0,1 0-42,4 0 0,0 1 1,0-1 29,-4 2 1,-2 0-1,2-1 1,4-2-1,2-1 1,-1 1 0,-3 1-1,-1 0 1,1 0-1,2 0 1,1-1-1,0 1 1,2-1 0,0 0-1,1 0-15,2 0 0,-1 1 0,1 0 0,-3-2 0,1 0 1,-1 1 9,1 2 0,1 0 1,0-1-1,-1-1 1,1-1-1,0 1-310,1 0 0,0 0 1,0 0-1,2 0 0,1 1 1,-1 0 313,1-1 0,0 0 1,0 0-1,-2 0 1,0 1-1,0-1 2,0 1 1,1-1-1,-1 0-2,0-1 1,1-1 0,-1 2 0,0 1 0,0 2-1,0-1 1,2-1 0,0-1 0,0 1 23,0 0 0,0 0 0,-1 0-23,-1 0 1,0 1 0,0-1 0,0 1-1,-1 0 1,0-1 0,-1 1 0,0-1-1,0 1-1,1 0 0,0 0 0,0 0 1,1 0 0,0 1 1,0-1-1,1 1 0,0 0 1,-1 0-1,1 0 0,-2 0 1,1 0-2,-1 0 1,0 1 0,0-2 0,-2 0-1,0-1 1,0 1 1,2-1 0,0 1 1,0-1-1,1 1 0,0-1 1,1 1-2,1 1 1,0 0 0,0 0 0,-3 0 0,0 0 0,0 0 15,1 0 1,1 0-1,-1 0 1,-2-1-1,0-1 1,0 1 85,2-1 0,1 1 1,-1-1-78,-2 1 0,0-1 1,1 1-1,3 1 0,1 0 1,-1 0-1,-1 0 0,-1 0 1,1 0 38,-2 0 0,1 0 1,-1 0-53,-1 0 0,1 0 0,-1 0 1,1-1-1,0-1 0,0 1 1,0-1-1,1 0 0,-1 1 4,1 0 1,0 0-1,0 0 1,-2 0 0,0 0-1,0 0-226,0 0 1,-1-1-1,0 1 1,1 0-1,0 1 1,-1-1 229,-1 0 0,0-1 1,0 1-1,1 0 0,1 0 1,-1 0-5,2 0 0,0-1 0,0 1 1,-2 0-1,-1 1 0,1-1 2,0 0 0,1-1 1,-1 1-14,0 0 1,-1 1-1,1-1 1,0 1-1,0 0 1,0 0-1,0 0 1,0 0-1,0 0 11,0 0 0,1 0 0,-1 0-11,-4 0 1,-1 0 0,1 0 0,4 0 0,2 0 0,-1 0 0,-5 0 0,0 0 0,0 0 23,1 0 0,-1 0 1,1 0-1,-2 0 1,0 0-1,0 0-91,0 0 0,0 0 1,-1 0-1,-3 2 0,0-1 1,1 1 86,-1-1 1,1 1 0,0-1-15,22 2 0,-1-1 0,-1-2 0,-1 0 0,-4 0 0,0 1-28,-1 1 1,-1 0 25,-5-1 1,-2 0 0,-2 2 0,-2 0 0,-7-3 0,-1 0 9,-2 0 1,-1 0 0,-4 0 0,-1 0 523,31 0 0,-14 0-493,-8 0 1,-7 0 780,-6 0 0,-7 0-755,-6 0 857,-12 0 0,8 0-849,-9 0 555,-3 6 0,4-3-1069,-6 5 1,6 0-164,-1 0 1,-1 3 592,0-7 0,7 6 0,5-2 0</inkml:trace>
  <inkml:trace contextRef="#ctx0" brushRef="#br0">20960 6416 8067,'-9'-2'-58,"1"-2"136,-3-5 0,7-1 0,4 1 159,7 5 1,11 2 282,4 2-465,9 0 0,4 0 1,9 0-1,4 0 0,3-1-53,2-4 1,-2 4 33,-3-3 1,-2 2-118,-7 2 1,-9-1 80,-4-4-98,-8 4 1,-8-5 0,-13 6 105,-9 0 0,-11 0-31,-4 0 1,-6 0 36,-11 0 1,-4 1-1,-10 4 1,-3 4 57,-3 2 1,1 7 90,-3-1 0,6 3-1296,-11-3 1229,19 4 0,-5 1 0,19-1-338,2 3 216,10 1 0,13 0 0,9-3 20,2-5 1,9-2 0,7-3 0,6-2 73,5-1 0,3-6-56,3 1 0,-2-3 133,6-1 0,-6-5 536,2-4 0,-9 1-629,-5 0 1,-2-1 252,-2-4 1,-4 4-198,0 0 1,-6 0-193,1-4 1,-8 4 91,-5 1 1,-9 5-245,-4-2 0,-8 4 61,-5 1 1,-3 1-472,-2 4 0,2 3 45,3 10 0,0-2-130,8 6 1,5-4 730,14 4 0,43 23 0,-10-17 0,1 0 0</inkml:trace>
  <inkml:trace contextRef="#ctx0" brushRef="#br0">21303 6785 8067,'13'-6'60,"-6"4"0,-1 0-72,-6 10 1,0 3 611,0 10 0,-1 1-272,-4 5 0,-1 1-204,-2 2 1,-4 0-71,3 5 0,2-5-152,-2 6 1,2-7 122,-2 2 1,-1-5-53,5-4-43,1 3 1,0-11-281,-1 4 278,1-9 0,4-5-75,0-8 232,0-3 0,0-8 1,0-3-94,0-4 113,-6-3 0,4-7 1,-2-3 254,3-3-326,1-1 0,0-1 0,0-1 242,0-3 1,1 3-101,3-3 0,4 5 5,5 4 0,2-2-134,2 6 0,-2 11-4,2 7 0,4 8-3,1 1 0,-2 4-25,2 4 0,-1 8 18,1 5 0,-5 7-18,-8-2 1,-2-2-263,-2 2 0,-5 0-47,0 5 1,-8-5-30,-9-1 0,1 0-17,-6 1 1,0 1-221,-5-5 0,1-1 155,0-3 1,1-1-643,3 0 335,3-6 712,12-1 0,53-47 0,-13 16 0,0-1 0</inkml:trace>
  <inkml:trace contextRef="#ctx0" brushRef="#br0">21751 6732 8067,'13'-4'0,"0"-1"80,0-5 1,0 9 179,1-4 0,-1 5 721,0 5 0,-6 2-388,-2 6 1,-4 2-312,-1 2 1,-1 4-209,-4 5 0,-2 5-212,-6 0 0,-6 5 254,-3-1 1,1-1 126,-1 1 0,2-6-994,-2 2 751,9-3 0,19-31 0,8-7 0</inkml:trace>
  <inkml:trace contextRef="#ctx0" brushRef="#br0">11593 343 7949,'-7'0'956,"1"0"-825,18 0 1,-2 0 0,12 0 0,2 0-57,0 0 0,4 0 0,3 0 0,4-2-197,3-2 1,-3 1 127,0-6-15,-5 0 0,0-3 0,-8 2 0,-4 3 0,-5 0 63,-4-1-21,-3-1 1,-12 2 12,-3 3 1,-10-2-48,-7 2 0,-8 1 0,-8 7 0,-4 5 59,-1 2 1,-1 4-24,-5 3 1,-5 2-40,-4 7 0,4 0 0,1 3 0,4 2-42,5 1 0,8 1 29,9 1 1,15-4-3,8-9 1,8-3-1,7-7-28,6-3 0,8 1 138,-4-6 1,7 1-94,-2-5 53,2 0 0,1-6 0,-1-3 25,-2-3 0,-6 3 1,1 1-1,-2-3 111,-2 0 0,-4-1 7,0 3 0,-6-3-137,1 4 1,-4 2-2,-4 1 0,-5 0-136,-9 0 0,-2 2-236,-7 8 0,-3 2-20,-1 6 1,0 0 71,5 0 1,1 7-484,3 1 0,3 6 747,6 4 0,29 20 0,7 10 0</inkml:trace>
  <inkml:trace contextRef="#ctx0" brushRef="#br0">11830 764 8101,'0'-17'0,"0"-1"0,5-4-315,-1 4 1,7 1 67,-3 4 1,4 1 1156,1 3 1,2 3-422,2 6 0,-2 3-361,3 6 0,-5 1-180,-4 12 0,1 0-194,-6 5 0,1-1 157,-5 0 1,-6 6-60,-3 4 1,-7-3-70,-2 2 0,-4-7 14,5-1 1,-1-3 377,5-6 0,0 0 73,0-5 0,-1-6 530,1-3-206,6-2-145,1-2 0,8-6-228,2-3 1,5-2 39,8-3 0,1 6-415,8-1 1,-2 2 110,6-2 0,-6 1-583,-2 4 1,0 3 1,4-4 1,-1 4-206,-3 1 0,1 0 102,-5 0 749,0 6 0,1 7 0,1 7 0</inkml:trace>
  <inkml:trace contextRef="#ctx0" brushRef="#br0">11949 790 8113,'-9'-20'0,"1"2"0,5 4 273,-2 1 0,-1 4 99,2 0 238,0 6 1,4-6-419,0 9 1,0 5-202,0 12 1,0 4 5,0 5 0,-5 8 52,1 5 1,-1 4 0,4 8-1,-2 3-93,-1 0 0,-1 0-32,5-1 0,0 4-25,0 0 1,2-5-1,1-10 1,1-5 228,-1-7 0,3-8-8,-2-4-34,1-9 0,-1-6 0,0-11 298,-1-5 1,-3-9-260,-4 0 0,1-4 4,-6-5-154,6-3 0,-7-5 0,4-2 0,0-3 0,0-3-190,3 0 1,-2-5 74,0-1 1,1 0 79,4-4 1,0 7 49,0 2 0,1 10 5,4-2 1,2 11 63,6 3 0,2 7-55,2 10 0,0 3 26,4 6 0,1 0 13,5 0 0,-1 2 3,0 2 0,-1 3-61,-3 7 0,-3 0-11,-5 4 0,-7-2-39,-3 6 0,-2 0-154,-2 4 1,-3-1 119,-6-3 1,0 3-22,-8-3 0,-2-2 89,1 2 0,-4-4-42,5 4 0,-5-8-37,4 0 0,-5-1-71,1-4 1,3 2-174,1 2 1,3-4-424,2 0-620,6-6 1397,1 3 0,53-24 0,11-4 0</inkml:trace>
  <inkml:trace contextRef="#ctx0" brushRef="#br0">12265 738 8148,'9'-18'0,"0"1"0,-5-5 280,5 4 1,0 1-99,4 3 0,0 7 485,0 3 1,0 2-262,1 2 1,-1 2-181,0 2 1,-6 3-146,-2 7 1,-4 5-416,-1 3 206,0 2 1,-6 4-1,-2 1-23,-4 2 1,-1 4 0,-1-4 0,1-2-173,0-1 0,1-7 325,4-4 0,-3-2 255,7-2 554,0 0-191,4-5 1,7-8-240,6-9 1,6-3-136,7-1 1,7-5-169,2 1 1,3-5-366,1 4 0,-3 1 175,-1 4 0,-6 1-240,2 3 0,-5-1-195,-4 5 0,-3-3-451,-6 3 0,0 1 998,1 4 0,-31 23 0,-6 7 0</inkml:trace>
  <inkml:trace contextRef="#ctx0" brushRef="#br0">11488 6192 8129,'0'-9'-1273,"0"0"848,0 6 1,-1-4 452,-4 3-81,4 2 0,-5-5 104,6 3-18,0 2 0,-2-4-33,-2 6 17,2 0-197,-3 0 185,5 0 0,0 2-5,0 2 0,-6 15 0,-2 9 0</inkml:trace>
  <inkml:trace contextRef="#ctx0" brushRef="#br0">16494 6073 7250,'0'-8'37,"0"-1"0,0 4 93,0-3 1,2 3 78,2-4 67,-2 6 1,3-4 0,-5 3 661,0-5-629,0 3-241,0-6 244,0 5-235,0 0 0,0 2 1,0 10 13,0 4 0,0 4 23,0 4 0,0 1-99,0 8 0,0-2-86,0 6 0,0-3 154,0-5-137,0 3 1,0-6 0,0 3-55,0-5 1,0-2 0,0-2 211,0 0 121,0-6 1,0-2-211,0-10 1,0-3 38,0-10 0,0 1-80,0-10 1,0 4 81,0-8 0,0 2-1,0-2 1,0 8 77,0-4 0,0 10 131,0-1 0,0 3-190,0 2-43,0 6 0,-1 7-48,-3 9 1,1 10 103,-6 7 0,6 2-236,-2 7 1,4 0 121,1 5 0,0-1-86,0 1 0,0-7-19,0-2 0,0-9 45,0-4 1,0-4 239,0 0 176,0-7 0,1-7-97,4-9 1,-2-9-182,6-3 1,-6-10-54,1-4 1,2-3 95,-2-2 1,5 2-82,-5 3 1,1 3 118,-5 5 1,0 7 254,0 2-503,0 9 1,-2 5-221,-2 8 1,-3 14-284,-7 8 0,1 10 274,0-1 1,4 3-233,0 1 1,7-1-49,-3-3 625,4-2 0,7-13 0,1-1 0</inkml:trace>
  <inkml:trace contextRef="#ctx0" brushRef="#br0">10948 2859 8108,'0'-9'-2082,"0"0"2217,0 6-87,0-8 65,0 9 1,0-5-1,-2 4 1,-2-1 296,-5 1 0,2-3-244,-2 1 0,5 1 124,-5 4 0,5 0 19,-5 0-100,0-6 1,0 5 0,0-4 106,-1 4 0,3 1-286,-2 0-4,6 0 1,-1 0-1,8-2 22,5-2 0,10 1-99,7-6 0,2 5 54,7-5 0,0 2 0,5-4 0,-1 3 6,1-3 1,-3 6-104,-7 0 1,0-1-174,-13 2 187,1 0 22,-11 4 1,-3 0 0,-9 0 13,-9 0 1,-11 1 0,-10 3 0,-4 5-78,-5 3 1,1 1 12,-5 0 0,0 0 95,-5 1 1,2-1 97,3 0 0,4-6 167,9-2 0,-2 1 99,6-2-62,12 0 0,7-5-40,12-4 0,2 4-335,2-3 0,14-2 67,8 1 1,9-3 60,0 3 1,5-4-29,4 5 1,-3-5-193,3 5 0,1-5-38,-1 5 0,-4-2 36,-5 1 0,-2 4-262,3-3 1,-10 2 149,-9 2 0,-2 0-832,-2 0 1124,0 0 0,-17 12 0,-5 2 0</inkml:trace>
  <inkml:trace contextRef="#ctx0" brushRef="#br0">16639 6824 7192,'-7'-6'-19,"-1"5"1,6-5 0,-4 2 755,-2-1 0,4 1 67,-5 4-640,6 0 1,-1 0-105,8 0 0,9 0 68,9 0 0,0 0-108,5 0 0,-2 0 89,10 0 1,-5 0-170,6 0 0,-1 0 36,4 0-38,-5 0 1,-2 0 0,-6 0 0,-1 0 0,-3 0-443,-4 0 441,-9 0 1,-3-2 23,-6-2 7,-6 3 0,-3-5 0,-9 6-88,-4 0 138,-8-6 0,-4 4 0,-6-2-12,1 3 82,-1 1 0,-5 1 0,-3 3 18,-4 5 12,0 3 1,-1 3-1,0 1 290,1 1-370,5 7 0,3-2 0,10 7 30,8 2-17,11-1 0,9-3 0,8-1-91,2 0 0,5-5 8,9-4 1,2-3 24,6-6 1,5 0 67,0-4 0,0-2 1,-5 2 1,0-7-49,1-1 1,-5-7 14,0 3 1,-8-4 181,-1-1 1,-5 0-96,-8-1 1,0 1 48,0 0 0,-8 0-139,-5 0 1,-6 1-120,-7 3 1,0-1-46,-1 6 1,-4-1-294,1 5 1,0 2-141,8 2 1,3 3 60,6 7 510,6 5 0,54 1 0,19 6 0</inkml:trace>
  <inkml:trace contextRef="#ctx0" brushRef="#br0">17048 7325 7879,'0'-13'-105,"0"0"1,0-1-1,0 1 1,0 0 542,0 0 0,0 4 0,0 0 864,0-1-890,0 4 96,0 0-337,0 6 0,0 2 1,-2 4 54,-2 7 1,2 1-4,-2 8 1,-2 0-231,2 5 1,-5 1-40,4 2 1,1-2-139,4 3 129,0-3 0,0-2 0,1-1-39,4-3 1,-2 1-1,6-5 1,2-2 3,5-1 1,0-8-130,6-3 1,0-2 44,5-2 0,-1-11-19,0-2 0,-1-13 5,-3 0 115,3-10 0,-9 3 0,5-7-103,-2 1 156,-2 5 0,-9-2 0,-4 6 264,-2 5 0,-2 5 42,0 7 849,0 0-816,-6 5 1,0 8-166,-3 9 0,-1 9-57,5 3 1,0 0-94,0 1 0,4 1 94,-4 8 0,4-3-129,1 3 0,0-8-385,0-1 0,0-1 46,0 0 48,6 4 1,-3-10-1,5 1-240,3-6 1,2 1-232,4-7 0,-1 0-37,6-4 830,-5 0 0,25-35 0,0-9 0</inkml:trace>
  <inkml:trace contextRef="#ctx0" brushRef="#br0">17548 7272 7929,'-6'-9'398,"-3"1"230,4 5 390,-1-3-695,6 0 1,1 5-17,4-4 1,3 4-347,10 1 1,4 0 30,9 0-107,-4 0 0,10 0 1,-5-2-1,2-1 0,1-1-783,-1 1 1,-2 2 384,-6 1 1,-1 0-102,-3 0 0,-3 0 614,-6 0 0,-52 5 0,-14 3 0</inkml:trace>
  <inkml:trace contextRef="#ctx0" brushRef="#br0">17825 7220 7929,'-13'0'0,"-1"-2"46,1-2 1,0 2 206,0-2 212,0-4 0,0 7 150,-1-3-119,7 2 1,1 4 388,6 2-733,0 3 0,0 8 1,0 3 123,0 3-124,0 4 0,5 2 1,0 1-242,3 2 0,-4-2-27,5 3 1,-6 1-351,1-1 248,4 0 0,-7-5 0,3 0-801,-2 1 1,-2-7-836,0-2 1854,0-4 0,12-18 0,2-5 0</inkml:trace>
  <inkml:trace contextRef="#ctx0" brushRef="#br0">17996 7523 9608,'7'1'1076,"-2"3"1,-4 4-1155,-1 5 1,0 4 57,0 1 1,0 5-906,0-1 0,-7 3 162,-6 2 763,0-1 0,-14-2 0,-6 2 0,0 2 0,1-1 0</inkml:trace>
  <inkml:trace contextRef="#ctx0" brushRef="#br0">18589 7009 7929,'-2'-12'-519,"-2"3"0,1 3 1036,-6 6 1,5 0 0,-5 2 0,-1 2-150,-2 5 1,-1 9 0,0 4 0,1 2-261,3 3 1,-1-1-361,6 0 249,-1 1 1,1-1 0,0 1 0,2-3-1,5-2 56,6-4 0,7-3-90,1-2 1,7-2-3,-2-2 1,1-4 73,-1-10 1,3-2-1,-3-8 1,1-2 248,-1-5 0,-4-8-210,-9 0 0,1-7-10,-6 2 1,-1-2-1,-7 1 1,-6 4 57,-6 4 0,-5 0-213,-5 10 1,-5 2-100,0 8 0,-5 3-587,1 10 514,2 2 1,3 10 0,8 4-1605,4 4 1364,9-2 503,3 9 0,53 18 0,-17-22 0,-1 0 0</inkml:trace>
  <inkml:trace contextRef="#ctx0" brushRef="#br0">18958 6732 7929,'0'-13'-235,"0"0"-252,0 0 810,0-1 1,0 6 0,0-1 0,0-1 0,0-2 1364,0-1-1087,0-1-363,0 1 0,1 6 229,4 3-346,2 2 0,2 2 0,-2 2 290,-1 2-312,4 3 0,-3 8 1,5 4-6,-3 7 1,3 7 0,-4 8-1,3 4-8,-3 8 0,-2 5-157,-6 8 0,0-28 0,-1 2-126,-1 1 0,-1 1 0,-2 4 1,-4 0-1,-4 3 0,-2 0 1,-3 1-1,-2 0-297,-2-3 1,-3 0 0,-3-3 0,-2-2 3,-3-4 1,0-1-1,0-3 1,-2-1 80,-1-1 0,-2-3 0,1-4 0,-1-1 125,-1-2 0,-1 0 0,1-2 0,0-1 284,2-3 0,0-1 0,-3 0 0,1 1 0,3-3 0,1 0 0,-32 13 0</inkml:trace>
  <inkml:trace contextRef="#ctx0" brushRef="#br0">16218 6719 7929,'-6'-19'19,"0"4"0,-4-2 0,1 3 265,-1 6-59,4-4 1,-6 11-1,3-4 1,-3 7-1,-2 6 1,-4 10 0,-4 8 600,-3 9 1,1 3-687,2 15 1,-3 3-327,3 10 1,10-30 0,0 2 247,1 4 0,0 0 0,1 0 0,1 2-50,2 4 1,1 1 0,2-2 0,2 1-108,1 0 1,2 0 0,4-1 0,2 0 88,3 2 0,2-1-318,0-6 0,1-2 1,3-1-1,2-2 1,20 24-247,4-4 1,8-7 0,-3-6 0,1-6 569,0-9 0,2-7 0,1-1 0,-4-4 0,-2 1 0</inkml:trace>
  <inkml:trace contextRef="#ctx0" brushRef="#br0">8181 2358 7902,'-1'-13'-88,"-2"0"1,-2 0 0,3-1 0,0 1-1197,2 0 1922,-6 0 1,5 0 0,-5 0 0,1-1 679,1 1 1,-2 6-1214,2 3 3,2 8 1,-8 5 0,4 8-106,-1 5 1,3 3 0,-4 3 0,2 3 86,3 4 1,1 3-274,-3 1 0,4-3 11,-4-1 1,8-6 53,2 2 0,5-8 0,-1-2 0,4-4 90,4-5 0,-1-5 174,6-7 1,0-3-80,5-6 1,-2-7 0,-3-14 0,-5-5 57,-2-4 0,-2-6 88,0-3 0,-6-3-110,-2-2 1,-5 2-64,-5 2 1,-6 4 25,-7 5 1,-5 8-20,1 6 0,1 7-99,-1 10 1,5 3 48,-5 6 0,6 6-652,-2 3 1,9 8 287,5 5 1,3 5-755,1 3 1,0 4 1120,0 6 0,16 3 0,9 6 0,0 4 0,1-1 0</inkml:trace>
  <inkml:trace contextRef="#ctx0" brushRef="#br0">8695 2595 8181,'1'14'1101,"4"-1"0,-2 0-584,6 0 1,-5 6-222,5 3 1,-6 3-204,1 1 1,-4 1-212,-4-1 1,-4 6 278,-5 3-35,-6-3 1,3 1-1,-6-7-1360,-1 0 815,-2 1 0,4-4 419,4-5 0,-4-30 0,1-17 0</inkml:trace>
  <inkml:trace contextRef="#ctx0" brushRef="#br0">9156 2016 8220,'-6'-8'127,"5"1"0,-2 3 168,6-5-118,4 3 0,8-1 0,4 4 0,6-3 1,5-1-1,4-2 0,3 0 136,1 0 0,1 0-168,1-4 0,-2 4-252,-3 1 94,-3 5 1,-11-7 0,-5 4-39,-6-2 1,-10 5 55,-9-1 0,-8 3-14,-5 1 0,-9 0-32,-4 0 1,-3 7 0,-3 5-1,-3 5 88,-4 4 0,1 1 11,-2 4 0,7 2-57,-2 3 1,3 2-1,3 5 1,4-3-5,8-4 0,7 0 33,10-5 1,5 2 20,8-10-219,4-1 1,11-8 0,2-2-45,4-1 245,8-2 1,-6-5 0,4-3 189,-3-5-146,-2 3 0,-5-6 0,-2 2 247,0-6-289,-10 7 0,7-13 0,-12 9 72,-1-2-88,-1 1 0,-8 5 1,-5 2-314,-5 1-6,2 1 1,-13 5-1,2 0-217,-4 0 1,-2 5-146,5-1 1,1 6 217,3-1 1,3 4-320,6 5 763,6-3 0,36 9 0,15-3 0</inkml:trace>
  <inkml:trace contextRef="#ctx0" brushRef="#br0">9525 2200 8274,'-7'13'659,"2"0"0,-1 2-324,2 3 0,-5 1-90,5 3 0,-2 3-111,2-4 1,2 3-26,-2-2 1,2 1-132,2-5 1,6-1 190,3-3-219,3-7 0,1 3 0,1-5 0,3-4 0,2-4-116,1-6 0,-2-4 17,4-4 0,-6-4 98,1-5 1,2-5 4,-1 0 52,-6 0 1,-2 7 0,-6 0 46,-1 2 175,-1 6 0,-4-1 347,-2 8 1,1 4-62,-6 10 0,5 4-817,-5 8 1,6-1 169,-1 6 0,2 0-53,2 4 0,0 1-120,0-1 0,0-1-273,0-3 0,2 1 103,2-5 1,-1 0-175,6-5 0,-1-2-67,6-2 1,-1-3 716,0-6 0,24-41 0,5-10 0</inkml:trace>
  <inkml:trace contextRef="#ctx0" brushRef="#br0">9841 2226 7913,'-6'-13'865,"5"0"0,-5 4-561,6 1 0,1 5-135,4-2 1,8-1-72,9 2 1,3-5-204,1 5 0,1-5-190,-1 5 1,5-5 187,-1 4-282,1-5 0,-5 9 0,-1-5-1183,-3 0 1572,-3 5 0,-29 1 0,-6 7 0</inkml:trace>
  <inkml:trace contextRef="#ctx0" brushRef="#br0">10091 2095 7913,'-13'0'0,"0"-6"0,0 3 678,0-6 152,0 6 75,-1-3-474,7 6-313,1 6 0,6 3 1,0 7 104,0 2-149,0 5 0,0-2 1,0 6 117,0 4-133,6-3 1,-3 6 0,4-5-722,-1 2 344,4-1 0,-7-3 0,5-2-561,-2-3 1,-1-2 305,0-2 0,-2-8 573,6 3 0,5-55 0,7-11 0</inkml:trace>
  <inkml:trace contextRef="#ctx0" brushRef="#br0">10408 1686 7934,'0'-19'0,"-5"5"0,-1-4 0,1 3 1050,-1 2-193,1 6 1,7-3 63,2 5 1,5 7-465,9 7-348,-4 8 0,11 4 0,-3 6-33,3 4 0,-3 4 0,0 9 0,0 6-130,-2 6 1,-7 7 45,-9-27 0,-3 2 0,-1 0 1,-2 2-640,-1 6 1,-2 0 0,-4-2 0,-3 0 360,-4 2 1,-3 0 0,-3-2 0,-1-2 0,-2-2 0,-2-2 0,-1 0-1,-2-1-190,-2-1 0,-1-2 0,2-3 0,-2-2 22,-4-2 0,-1-1 454,4-2 0,0-2 0,-4-2 0,1-3 0,2 0 0,1 0 0,-35 11 0,-1-8 0</inkml:trace>
  <inkml:trace contextRef="#ctx0" brushRef="#br0">7799 1844 7961,'-26'-19'0,"-1"6"0,1 0-8,0 6 1,-1 10 0,1 7 0,1 13 0,2 15 0,1 15 0,0 13 297,11-28 0,1 2 1,1-1-1,1 2-161,3 2 0,1 2 0,1 1 0,2 2-589,2 2 1,2 1-1,3-1 1,3 1 306,2 2 1,4-1 0,1-7 0,2-1 0,3 1 0,3-2 0,2-5-1,2-3-145,3-2 0,3-3 0,1-2 0,3-3 208,3-2 1,1-2 89,-2-3 0,1-1 0,1 0 0,1-2 0,-4-1 0,1-2 0,-1 2 0,1-1 0</inkml:trace>
  <inkml:trace contextRef="#ctx0" brushRef="#br0">10987 2846 8035,'-13'-6'-98,"0"4"-345,0-2 602,0-3 0,4 5 321,0-2-490,12-4 0,-2 7 70,13-3 1,0 2-95,4 2 0,-2-1 38,6-4 1,1 4 0,7-5 0,2 2 18,1-1 0,3-1 10,3 2 0,7-2-2,2-3 0,9-1 1,4 4-1,4-1-38,1-3 1,0 2 42,-1 0 0,1 5-68,0-2 0,0 2 1,-2 0-1,-1-1 8,-1 1 1,-5 2-159,4 1 0,-3 0 168,3 0 13,-5 0 0,4 0 0,-3 0 0,4 0 0,4 0 37,0 0 0,-3 0-29,-1 0 1,2-5-206,8 1 0,-8-1 215,2 5 21,-7-5 0,4 3 0,-3-2-3,1 2-8,-4 2 1,1-4 0,-6-1 127,2 2 1,-4-2-218,9 0 1,-4 1 116,-2 4 0,6-5-5,-1 1 1,6-2-70,-2 2 0,3 2-23,2-2 0,-1 1 28,-4-1 0,4 2 27,-4-2 1,-7 2-6,-1 2-6,-9 0 1,1-4-1,-5 0 13,-1 1 1,1 0 57,-1-2 1,1 4-55,-1-4 0,7 0-21,2 0 0,-3-1 14,-1 2 1,-1 2-2,1-2 1,-2-2 23,6 2 88,-5-1 0,4 1 1,-5 0-24,2 1-96,-6 1 0,3-2 0,-6 0 202,-3 1 0,2-3-185,-3 1 1,1 1 254,-1 4 0,-3-4-229,2-1 0,3 1 5,-3 4 0,3-5-13,-3 1 0,0 0 0,5 4 0,-6 0-30,2 0 1,1 0-20,-1 0 7,-1 0 1,-5 0 0,-3 0 18,-4 0 1,-4 0 3,0 0 0,-1 0 3,0 0-15,-6 0 0,1 0 11,-4 0-186,-3 0-430,5 0 169,-6 0-789,0 0 1217,0 5 0,-6 9 0,-1 6 0</inkml:trace>
  <inkml:trace contextRef="#ctx0" brushRef="#br0">15901 2437 5816,'14'0'195,"-1"0"1,1 0 572,4 0-752,2 0 0,8 0 1,3 0-1,4 0 0,3 0 1,0 0-1,-1 0-16,-2 0 0,18 0 0,8 0 0</inkml:trace>
  <inkml:trace contextRef="#ctx0" brushRef="#br0">16033 2543 8089,'-13'-12'-30,"1"2"1,2 2-210,1 3 326,6-6 1,-3 8-1,8-4 1,2 0 0,6 1 101,7 0 0,7 0-286,7 2 1,6 2 62,-2-2 1,3 1-119,2-1 0,-1 2-71,1-2 1,-1 2-91,1 2 0,-5 0 26,0 0-232,-6 0 519,3 0 0,-11 6 0,-2 1 0</inkml:trace>
  <inkml:trace contextRef="#ctx0" brushRef="#br0">16521 2437 8089,'-8'-6'-444,"2"-1"797,6-6 0,0 4 343,0 0 267,0 6-233,0-8-442,0 9-262,0-4-89,0 6 0,0 2 127,0 2 1,2 2-81,2 3 1,-2 3 0,8-4 0,-6 8 1,-1 2-1,0 0-32,2 1 1,-4 1 82,3 6 0,-1-2 1,2 2 0,-4-2 1,4 8-1,-4 0 50,-1 3 1,0 3-39,0 2 1,0-1-8,0 1 0,0 4-7,0 0 1,0 4 14,0-4 1,0 6-12,0-2 1,0-1-12,0 1 0,0-5-7,0 0 1,0 3 44,0-2 0,-4 3 0,-1-8 0,1 5 121,4-4 0,0-1-77,0 5 1,0-3-59,0-2 1,0 1 30,0 0 1,1 1-142,4 2 0,-4-6 104,4 3 1,0-4-12,0 4 1,-1-5 25,-4 0 1,5 0-14,-1 5 1,0-2-29,-4-3 1,0 4 18,0 1 1,0-5 86,0 4 1,0-2-66,0 3 0,0 1-17,0 3 1,-1-4 13,-3 4 0,2-3-2,-2-1 1,1 1-54,-2 3 0,4-3-7,-3 3 1,-2-3-9,1-2 0,-4 5-15,5 0 0,-5-1-35,5-8 1,-5 3 66,5-3 0,-1 3-8,5 1 1,-4-3 22,0-1 0,-1-5 2,5 6 1,0-1 41,0 4 0,0-4 122,0 0 1,0-4-11,0 4 0,0-1-66,0 1 1,0 2-73,0-7 0,0 1 44,0-4 1,0-1-63,0 0 0,0 1 55,0-1 0,5-4-12,-1 0 1,0-5-19,-4 5 1,0 0-3,0 5 1,0-5 83,0 0 1,0-6-56,0 1 0,5-2-137,-1-2 0,1 0 77,-5 0 1,0 1-199,0-1 0,0-4-266,0-1-126,0-5-322,0 9 1,0-11 0,1 4-401,3-10 0,-2-8 1300,2-9 0,5-13 0,1-7 0,1-4 0,0 0 0</inkml:trace>
  <inkml:trace contextRef="#ctx0" brushRef="#br0">16613 2385 8087,'-15'1'-137,"-1"3"1,-2 5 0,1 3-1,-1 3 57,1 2 1,-1-1 0,5 6 0,0 0 622,0-1 1,4 2-156,0-5-148,6-1 0,-1-5 100,8-3 1,3-3-188,7-6 1,-1-8 42,0-5 0,5-6-273,-1-7 0,2-1 126,-1 1-37,-4-6 1,5 2 0,-5-3 0,-3 1-1,-2 2 36,-5 2 0,2 4 58,-1 2 1,-2 3 137,-8 5 1,-4 7-222,-8 3 0,-4 5-122,-5 8 104,0 6 0,-1 15 0,1 4 79,0 4-102,5-1 0,2 7 0,6-8 25,0-1-76,5-5 1,3 5 0,6-7-136,3-4 0,4-10 295,5-1 1,5-9-32,-1 1 0,7-7 140,-3-7 0,0-1-1,1-12 1,-5-1-139,5-8 0,-5-1-9,0-3 1,-4-3 61,-4 2 0,-3 3-174,-6-2 0,0 7 117,0 1 0,-6 7 120,-3 7 1,-7 5-198,-1 4 1,-7 4-120,2 4 1,-1 10 75,1 8 0,-2-2-187,7 2 0,1 0-95,7 4 1,-1-1 107,5-3 1,1-1-456,4-4 0,1-2-68,4 2 0,8-8 760,9-4 0,38-21 0,10-6 0</inkml:trace>
  <inkml:trace contextRef="#ctx0" brushRef="#br0">17601 1844 8089,'-5'-13'426,"1"0"0,1 4-222,8 0 1,3 7 0,10-3 0,5 4 657,7 1 0,5 0-635,9 0 1,-2-5 0,6-1 0,2 1-214,1-1 1,2-5 76,0 3 0,-11 0-86,-2 0 1,-15 0-183,-3 0 1,-11-4-67,-2 3 175,-6-3 0,-7 4 0,-13 0 0,-4 1 0,-9 1-69,-2 0 0,-9 2 117,-7 4 56,-3 6 1,-2 1 0,-1 8 0,-2 1 0,-1 3 72,1 1 1,4 2-20,3 5 1,4 0-1,8 3 1,7 0-220,8 0 1,11-3 101,7 0 0,4-1-211,4 0 164,10-5 0,6-2 0,6-6 0,1-1 0,-1-3 31,0-5 1,1-2 28,-1-2 1,-1 0 9,-3 0 1,-3-5 149,-6 1 1,-1-6 47,-3 1 0,-3-3-88,-6-1 1,-2 0-225,-2-1 0,-5 3-4,-9 2 0,-4-1-123,-8 5 0,0 1-53,-5 4 1,5 1-312,-6 4 1,12 2-312,-3 6 1,14 5-9,0-1 928,8 7 0,52 14 0,-14-14 0,0 0 0</inkml:trace>
  <inkml:trace contextRef="#ctx0" brushRef="#br0">17983 2108 8089,'-9'-7'275,"0"2"0,5 4 126,-5 1 1,2 1 207,-2 4 1,-3 3-236,4 10 0,-3-2-115,3 6 1,-3 0-245,7 4 0,-2 1 71,2-1 1,2-4-193,-2 0 1,8-6 11,5 2 64,3-4 0,2-2 0,2-3-92,2-5 1,5-2 0,-1-4 0,3-2-5,2-5 1,-1-7 37,0-2 0,-4-7 84,0-1 1,-6 0 10,2-5 0,-8 3 183,-1 2 1,-6 1-53,1 3 1,-2 3 236,-2 6 1,-6 5-111,-3 4 1,-3 3-158,-1 1 1,0 5-32,0 4 0,0 9-138,-1 4 1,3 1-146,2-1 1,-1 3 94,5-3 1,1 1-339,4-1 1,1 2 149,4-7 1,2 1-477,6-5 0,2 0 186,2 0 1,0-5-3,5-4 1,4-2 590,5-2 0,23-24 0,1-5 0</inkml:trace>
  <inkml:trace contextRef="#ctx0" brushRef="#br0">18378 2161 8089,'0'-14'0,"-4"1"-49,-1 0 1,1 0-36,4 0 1,1 1 816,4 3-490,8 3 1,7 2-1,7 0-59,-1 1-206,6 1 0,1-2 0,3-1-831,-1 2 627,0 2 1,3 1-1,-2 0 226,-6 0 0,-19 18 0,-7 4 0</inkml:trace>
  <inkml:trace contextRef="#ctx0" brushRef="#br0">18655 2082 8089,'-13'0'0,"-5"-5"164,0 1 0,1-1 337,4 5 1,4 0 29,0 0 0,5 2-145,-5 2 1,6 4-230,-1 5 1,2 0 87,2 0 1,0 6-1,0 3 1,0 1-46,0-1 0,6 3-90,3-3 1,3 3-557,1 1 1,-2-1-1038,-2-3 0,7-3-568,-3-5 2051,4-1 0,7-24 0,4-5 0</inkml:trace>
  <inkml:trace contextRef="#ctx0" brushRef="#br0">18879 2292 8259,'4'9'1773,"1"0"1,0 4-1335,0 5 1,-4 1-305,4-2 0,-4 2-225,-1 3 1,0 3-758,0-3 1,-6 3 529,-3 1 1,-7-1-267,-1-3 1,-5 2-110,4-7 692,-5 1 0,-4-46 0,-6-10 0</inkml:trace>
  <inkml:trace contextRef="#ctx0" brushRef="#br0">19524 1989 8089,'0'-13'-432,"0"4"642,0 1 843,0 5-842,0-3 0,2 1 1,2 1-200,5 1 1,8 2-1,7-1 1,4-1 84,2-1 0,7-1-258,-2 5 1,-1-1 95,1-3 0,-6 2-114,2-2 0,-5-2 1,-4 1-172,-4 3 375,-9-6 1,-5 5 87,-8-5 1,-8 5 0,-7-2 0,-2 4-20,-2 1 0,-6 1 0,-2 4 0,-1-2 38,1 5 1,2-3-55,-6 3 31,5 1 1,-2 0-1,7 0 1,3 0-1,5-1 134,2 1-211,2 0-440,6 4 0,2 0 178,10 0 0,6-5-385,7-4 0,4 2 615,-5-2 0,30-5 0,3-6 0</inkml:trace>
  <inkml:trace contextRef="#ctx0" brushRef="#br0">19801 1647 8089,'-9'-8'0,"2"3"0,0 0-227,-1 1 1074,5-1-280,-8 0 0,11 3-473,0-2 0,5 2 92,9 2 0,6 0-277,6 0 0,2 0 76,7 0 1,1 0 0,3 0 0,-1 0-107,-3 0 0,2 0 43,-6 0 0,-1-4 11,-3-1 0,-2 0 210,-4 0-83,-7-2 1,-8-2-55,-6 0 0,-8 6 1,-4-1-1,-5 1-23,-4-1 0,4 2 48,-5-2 0,0 2-8,-4 2 0,-1 0 1,1 0-1,-2 0 14,-3 0 0,4 2-33,-4 2 0,-3 2 7,-1 3 0,-3 7 91,-2-3 1,5 3-72,0-3 1,1 5 43,-1 0 1,0 5-15,9-1 1,-2-2-39,10 2 0,-3 0-27,3 5 0,6-1-5,8 0 0,2-5-44,2-4 0,0 2 68,0-1 1,6 0-60,3-5 1,7-4 38,2-1 0,5-5-8,-1 2 0,3-4 11,1-1 1,1 0 1,-1 0 0,5-6 35,-1-2 0,-3-1 4,-5-4 0,-2 2 39,2-6 1,-3-2 158,-6 1 0,-5-4-70,-4 5 1,-2-1-198,-2 5 1,-6 0-140,-3 0 1,-9 4 76,-4 0 0,-4 6-132,-5-1 0,-1 4-124,-3 4 0,-2 3-344,7 7 1,-1 0 141,5 4 550,5-4 0,14 46 0,8 5 0</inkml:trace>
  <inkml:trace contextRef="#ctx0" brushRef="#br0">20078 1963 8089,'0'-13'693,"-5"4"-320,1 0 17,-1 6 1,1 3-143,0 9 0,-7 4 96,3 5 1,0 2-222,0 7 0,3 0 143,-4 4-226,6-3 1,-2 4-1,5-7 1,0-1-1,0-4-126,0-1 1,5-1 64,4-5 0,3-1-132,1-4 0,2-2 66,2-6 0,4 0-163,5 0 237,-5-12 0,2 2 0,-4-12-46,2-1 92,-5-2 0,7-3 0,-5-1 22,-2-2 162,-2 6 0,-6 2 1,-2 4 103,-1-2 774,-3 11-955,4-8-130,-12 17 1,3 1 0,-6 10 24,-1 6 1,3 0 75,-2 6 0,1 2-503,0 7 1,2-4-95,6 4 0,0-7-282,0-3 0,0 1 178,0 5 0,1-5-176,4 0 1,2-6 239,6 1 0,6-6 526,3-3 0,11-20 0,6-8 0,3 1 0,1 0 0</inkml:trace>
  <inkml:trace contextRef="#ctx0" brushRef="#br0">20539 2121 8089,'-5'-13'-131,"1"0"0,0 4 252,4 0 0,0 5 224,0-5 1,5 6-287,4-1 1,9 1-224,4-2 1,4 4-21,5-4 0,-2 4-243,6 1 1,-4 0-308,4 0 376,-6 0 358,-2 0 0,-8 12 0,-6 2 0</inkml:trace>
  <inkml:trace contextRef="#ctx0" brushRef="#br0">20763 2095 8089,'-14'-8'0,"1"3"0,0 5 0,4 0 1426,1 0-890,-1 0 0,-3 5-93,3 4 1,-1 9-226,6 4 1,-1-2-40,5 2 0,0 4 4,0 5 0,0 1-187,0-1-158,0-3 1,2 4-1,2-5-214,5-1 0,3-6-698,1-2 1,0-3-16,0-2 1089,0-6 0,12-30 0,3-14 0</inkml:trace>
  <inkml:trace contextRef="#ctx0" brushRef="#br0">21237 1476 8089,'-4'-15'-192,"-1"-1"-854,2-2 1474,2 1 1,2 8 0,2 0 0,3 0-1,0 1 1,1 0 0,0 2 1050,4 3 1,-4 2-984,2 1 0,0 0-184,4 0 1,1 0-68,4 0 1,-2 7-107,6 6 0,-4 6 0,4 9 0,0 4 75,-2 8 0,-1 7-243,-6 10-77,-5 3 1,-4 13 0,-6-34-1,-3 1 1,-3 4 0,-3 1 0,-5 5-1,-4 1 10,-3 6 0,-3 1 1,-3 0-1,-2-1-635,-4 3 1,-1-1-1,1-3 1,-1-2 206,-1-5 0,-1-2 1,2-2-1,-1-2 1,3-7-1,1-3 0,-1-4 1,0-2-91,2-5 0,0-2 0,-27 14 614,-2-8 0,2-3 0,-7-5 0,-2-6 0</inkml:trace>
  <inkml:trace contextRef="#ctx0" brushRef="#br0">17509 1436 8111,'0'-19'-196,"-2"3"1,-1-5 0,-1 2-506,1 3 942,1 2 0,1 2 0,-2 2 0,-3 2 0,-1 2 0,-3 5 915,-2 4 0,-7 7-521,-3 12-473,-9 6 0,-2 14 0,-8 8 0,19-20 1,1 2-1,-2 3 0,1 1 93,-2 3 0,1 0 1,2 3-1,1 1-207,0 0 0,0 2 0,3 3 1,1 2-100,1 2 1,3 1 0,4-5 0,3-1 0,2 1 0,3-2 0,4-4 0,4-1-356,3-3 0,3-2 1,4-3-1,3-2 195,5 1 0,1-2 0,27 18-212,-24-25 1,2-2 0,31 14 0,-28-22-1,1-1 423,4-1 0,-1 0 0,0-1 0,0 0 0,4-1 0,2 0 0,0 1 0,1 0 0</inkml:trace>
  <inkml:trace contextRef="#ctx0" brushRef="#br0">11501 9920 8126,'-7'-13'-322,"-5"4"1,5 0-1,-1-1 307,4-1 0,3 2 0,1 0 238,0-1 1,0 2 31,0 0-174,5 5 1,1-9-1,5 5 178,-3-1-216,-5-3 1,9 8 0,-3-5-100,2 3 0,-3-1 125,-4 1 0,-1 4-428,2-4 68,-4 4 1,6 1-92,-2 0 191,-4 0 8,5 0 1,-5 4-182,4 1 216,-4-1 16,5-4 49,-6 0 186,0 0 201,6 0-25,-4 0 1,3-1-95,-5-4 1,0 2 70,0-5-71,0 5 1,0-9 131,0 3 0,0 2-85,0-2 0,0 5-68,0-5 0,0 4 23,0-3-118,0-1-51,0 2-6,0-5 0,-1 6-60,-3-3 75,2 3-51,-4 6 45,6 0 104,0 6 1,0 2 0,2 5 15,2 0 1,-2 2-16,2 2 1,2 5 14,-2 9 0,5-2-25,-5 6 0,5 0 5,-5 5 0,5 5-6,-4 4 1,3 8-254,-3 4 0,4-1 167,-5 2 1,2-5-6,-2 4 1,-1-2 17,6 7 0,-5-9-9,5 4 1,-6-1-2,1-3 1,-2 2-13,-2-2-39,0-3 0,1 5 1,2-7 18,2 1 1,-1 0 70,-4-1 1,0 1-9,0 0 0,0 0 12,0-1 1,0-2-33,0 3 0,0-5-65,0 5 0,0-1 39,0-3 20,0 8 0,0 0 1,0 3 35,0-3 1,4-6-25,1 6 0,1-1-237,-2 1 216,-2-3 1,8 6 0,-4-4 21,1 1 1,-3 1 8,5 0 1,-1-4 229,0 3-237,4-3 1,-9-1 0,4 1 77,-1 3 1,3-7 83,-5 2 0,2-3-63,-1-1 0,-4 3-85,3-2 0,2-4 97,-1-1-176,-1-3 1,0-6 0,1 0 201,-2 2-243,-2-5 0,4-4 1,-1-6 3,-1 1 1,3-4 113,-2-1-269,1-4-41,-5-1 202,0-5-238,0-2 1,0-8-22,0-2 1,-2 1-14,-2-6 1,1 5-171,-6-5 1,6 0-172,-1-4 1,-2 0 656,1 0 0,1-42 0,4-9 0</inkml:trace>
  <inkml:trace contextRef="#ctx0" brushRef="#br0">5441 6469 8110,'-9'0'-421,"2"-2"1,0-1 420,-1-1 0,-1-1 0,2 5 0,0 0 0,4-1-1532,-2-3 1532,1 2 52,4-4-47,-6 6 78,5 0-71,-5 0 22,6 0 82,0 0-114,-6 0-12,5 0-14,-5 0-16,0 0-3,4 0 16,-3 0-5,5 0-24,0 0 56,-6 0 1,4 0 0,-5 0 9,3 0 64,2 0 14,-4 0-58,6 0 0,-1 0 22,-4 0-33,4 0 20,-5 0-53,6 0 24,-6 0-44,5 0 91,-5-6 2,0 5-40,5-5 1,-5 5 6,6-4 58,0 4-62,0-5 1,0 4-24,0-2 1,-2 3 104,-2-4 1,2 4-23,-3 1 1,5-2 104,0-2 55,0 2-130,0-3 298,0 5-124,0-6 140,0 4-343,0-4 1,-2 6 62,-2 0-61,2 0 0,-4 2-12,6 2 1,-1 2-26,-3 3 0,2 3 30,-2-4 0,-2 4-117,1 1 0,1 0 63,4 1 1,-1-3 61,-4-2 15,4 3-16,-5-5 31,6 0 0,0-2 33,0-10 0,0-3-113,0-10 0,0 2 0,0-6 1,0 2-114,0-2 0,0-2 118,0 7 1,0-5 148,0 4-248,0 0 32,0 11 0,-2 4 67,-2 12 1,-2 3 5,-3 14 0,-2-1-64,2 10 0,3 0 47,2 5 1,-2-7-81,1-2 1,1 0 55,4-5 0,0 2-1,0-10 1,1-2 165,4-7 84,-4-4 1,10-10-229,-7-4 1,5-6 13,-5-7 1,2 0-15,-2-9 1,-2 2 5,2-2 0,-2-1-93,-2-3 1,0 3 64,0 6 1,0-1-32,0 1 1,0 5 148,0 4-19,0 8-173,-6 3 0,4 13-145,-2 7 1,1 5 174,-1 7 1,2 2 21,-2 3 1,2-4-103,2 4 1,0-3 80,0-2 0,0-1 56,0-3 1,0-3-2,0-6 1,0-4 133,0 0 1,2-6-88,2 1 0,-2-8 10,2-5 0,-3-4-38,-1-5 1,5-2 22,-1-7 1,1 0-74,-5-4 0,0 2 60,0-7 0,0 7 33,0-2 1,0 5 28,0 4 1,0 3 393,0 6-527,0 6 0,0 7 23,0 8 0,-2 11 118,-2 8 1,2 5-36,-2 8 0,2-5-164,2 0 0,0-6 85,0 2 0,0-3-302,0-2 1,0-6-397,0-2 340,0-3 1,2-4-156,2-2 1,-1-3 510,6-6 0,6-47 0,5-11 0</inkml:trace>
  <inkml:trace contextRef="#ctx0" brushRef="#br0">1897 8194 7745,'-13'0'501,"4"0"0,0 0 0,-1 0 1206,-2 0-1276,5 0 0,3 0-168,8 0-193,9 0 0,8-5 1,5-4-1,0-3 0,2 0-180,3 4 1,-2-4 70,6 3 0,-5-3-497,0-1 0,-2 1 4,-1 4 1,-5-3-1,-2 7 1,-1 1-409,-3 2 0,-6 1 470,-1 0 1,-4-2 469,3-2 0,-11-4 0,2-5 0</inkml:trace>
  <inkml:trace contextRef="#ctx0" brushRef="#br0">2925 7641 7761,'0'-13'-103,"0"0"0,6 1 433,2 3 0,4-2 0,3 3 0,2-1 62,5 1 1,3-1-318,1-4 1,1 1-1,-1 2 1,0 1-14,1-1 1,-7 2 51,-2 0-33,-3 5 40,-8-3 1,-3 6 0,-10 0-44,-7 0 1,-7 1-5,-11 4 1,2 3 9,-6 10 1,-2-2-1,-5 6 1,-2 1-15,1 2 1,-2 2-33,1-1 0,1 5-27,8 0 0,3-1 0,7-3 1,5-2-69,7-4 0,5-1-80,8-7 0,6 0 54,3 0 0,8-6 0,5-1 0,3-1-15,2-1 1,-5 0 71,0-4 0,-2 0 41,2 0 0,-4-1 123,-10-3 1,4 1 22,-3-6 370,-3 6-405,0-9 1,-8 6 70,-2-2 1,-8 2-414,-6 6 1,-7 0 94,-1 0 1,0 1-147,-5 4 0,3 2-114,2 6 1,1 0-277,3 0 0,4 2 57,10 3 1,2-4-196,6 4 0,13-8 795,9-1 0,9-6 0,8 1 0,7-2 0,3-19 0,7-7 0,7-2 0,0 0 0</inkml:trace>
  <inkml:trace contextRef="#ctx0" brushRef="#br0">3188 7839 9946,'0'13'749,"0"2"-541,0 2 1,-1-2-48,-4 2 0,4 2-77,-4-1 0,4 4-144,1-5 1,1 1-127,4-5 0,-2-4 143,6 0 1,1-6-67,7 1 32,-2-3 0,6-3 0,-5-6-189,1-5 183,7-9 0,-10 2 0,4-7 14,-4 1 89,0 0 0,-3-1 0,0 2 427,-3 3-41,-5 3 0,3 6 502,-6 0-709,0 6 1,0 2-7,0 10 0,-1 3-242,-4 10 1,4-2-3,-4 6 1,4 0-204,1 4 0,1 1-97,4-1 0,-2-4-284,6 0 0,-2-6-432,2 2 1,7-5 442,-3-4 0,4-4 624,1-5 0,20-23 0,10-6 0</inkml:trace>
  <inkml:trace contextRef="#ctx0" brushRef="#br0">3755 7720 7775,'-2'-7'123,"-2"2"0,2 2 584,-2-1-280,2 3 111,2-5-214,0 0 1,-5 4 162,3-3-146,-4 5-72,0 0-140,-1 5 0,-2 3 0,1 5 0,-1 2 0,0 2 188,0 5 0,2-1-233,-2 1 0,3-5-66,6 5 0,0-6 82,0 2 0,0-4-531,0 0 1,6-6 236,3 1 0,8-6-626,5 1 0,3-4 32,2-4 1,0-5-833,4-8 1620,-3-4 0,9-24 0,5-12 0,1-4 0,-1 0 0</inkml:trace>
  <inkml:trace contextRef="#ctx0" brushRef="#br0">4255 7588 7744,'0'-8'0,"0"-1"1046,0-1-606,6 4 1,-3 0 0,4 7 360,-1 4 0,3 2-467,-5 6 1,5 6-21,-4 3-460,-1 3 0,0 1 1,1 1-1,-2 1 0,-2 1-535,-1 2 0,-1 1-390,-4-1 1,-2-5 535,-6 0 0,1-1 0,2-7 535,1-2 0,-11-43 0,-8-11 0</inkml:trace>
  <inkml:trace contextRef="#ctx0" brushRef="#br0">4585 7325 8763,'-5'15'63,"1"2"1,-2 4 243,2 5 1,2 0 119,-2 1-339,2-1 0,2 5 0,2-1 0,2 0 1,6-4 39,7-4 1,-3-7-239,4-7 99,2-5 1,-1 2 0,5-11 0,-4-7 0,-1-9-83,-3-7 1,-1-1 126,-2-5 1,-6 0 0,-2-5 0,-4 1 13,-1-1 1,-7 1-53,-6-1 0,0 7-16,-5 2 1,-2 9-1,-2 6 1,-2 6-44,2 5 0,-1 5-444,5 5 1,-4 3 236,5 10 1,4 3 0,5 5 0,2 0 269,3 1 0,25 11 0,8 3 0</inkml:trace>
  <inkml:trace contextRef="#ctx0" brushRef="#br0">5046 7022 7783,'-6'-19'1843,"3"4"-1428,-6-2 0,5 2-1207,-5 2 877,6 0 1,-1 5 1624,8 4-1395,3 2 0,11 2 0,1 3 575,1 6-807,-3 0 0,7 17 0,-3 1 0,1 8 0,-3 7-315,-4 7 1,-1 9 152,-9 8 1,-2 7-1184,-5-32 1,-1 2 1076,1-1 0,-3 2 0,-6 4 0,-3 1 0,-1-1 1,-1 0-298,-1 0 0,-2-1 0,-1 0 0,-1-1 0,0-3 0,-1 0 0,0-4 0,-1-2-186,0-5 1,-1-1 0,-20 25 667,-4-17 0,-1-2 0,-3-11 0,-1 0 0</inkml:trace>
  <inkml:trace contextRef="#ctx0" brushRef="#br0">1383 7733 7778,'-13'-13'155,"0"0"0,0 1 527,0 3-402,-1 4 0,3 6 0,0 5 0,3 10 0,-3 13 0,0 14 1,-1 9 459,3 10 1,-1 7-631,7-28 0,2 1 0,-2 5 0,1 1-525,1 6 0,2 2 0,2 2 0,2 1 336,0 5 0,3 0 1,3-2-1,4-1-290,4-4 1,2 0 297,0-3 0,3-3 0,4-5 0,3-3 1,-1-5-1,2-2-871,2-5 1,1-4 701,4-3 0,1-5 0,3-7 1,1-4-1,2-2 0,0-3 1,-1-2-1,1-1 240,-2-2 0,-1 0 0,2 0 0,0 0 0,-3-4 0,-1-2 0,1 0 0,0 0 0</inkml:trace>
  <inkml:trace contextRef="#ctx0" brushRef="#br0">11804 12331 7766,'-9'0'-30,"1"0"-182,-3 0 725,0 0 1,2 0-1,0 0 1025,-1 0-1713,4 0 158,0 0 1,8 0 76,2 0-85,3 0 1,11 0 0,1 0 0,1 0 0,4 0-203,1 0 1,0-4 30,-3-1 0,-3 1-51,-6 4 0,0 0 209,0 0 1,-7 0 12,-6 0 0,-12 6-8,-10 3 95,-8 2 1,-6 2 0,-6 2-1,-2 1 1,2 2 328,1-2 0,3-1-42,2-2 0,6-5-66,8 1 0,3-6 31,5 2-290,7-4 0,3-1 1,10 0 128,7 0-180,6 0 1,9-1 0,2-2-164,6-2-75,2-5 0,-3 7 1,0-4-73,1 1 129,2-4 1,-4 7-1,-3-5-48,-3 3 1,-8 0 43,-2 5 200,-4-6 0,-8 5-94,-6-4 1,-7 8 324,-11 2 0,-4 4 2,-8-5 1,0 5 92,-5-5 1,6 5-31,-2-5 0,3 5 52,2-5 1,6 1-353,2-5 1,8 0 180,1 0-931,6 0 580,15 0 1,10-2 185,17-2 0,25-14 0,11-6 0,-20 5 0,0-1 0,-1 1 0</inkml:trace>
  <inkml:trace contextRef="#ctx0" brushRef="#br0">12871 12516 7824,'0'-14'102,"0"1"0,0 0 929,0 0-848,0 0 1,-1 5 347,-4 4 1,2 4 0,-5 6-1,-3 7 85,0 8 1,-2 9-414,-1 5 1,1 5-1,0 4 1,4-2-228,0 7 1,7-6 74,-3 6 0,4-11-168,1 1 1,7-8 0,5-2 0,5-5-178,4-7 0,1-8 138,4-4 1,2-7 32,3-7 0,-4-5 0,4-13 0,-3 0-9,-2-4 0,-5-7 340,-4-6 0,-6-6-71,-3 2 0,-5-2 114,2 2-151,-4 2 1,-8 8 0,-6 3 263,-8 4-329,-4 15 1,-1 0 0,0 12-36,-1 1-76,1 7 1,0 4 0,1 6-1303,3 4 729,9 2 1,7 7 0,6 0-1312,0 4 1960,6-3 0,16 12 0,10 5 0,4 1 0,-1 0 0</inkml:trace>
  <inkml:trace contextRef="#ctx0" brushRef="#br0">13438 13029 7824,'-8'6'568,"1"-3"-562,3 6 0,2 0 1908,-2 4-1364,-3 6 0,4-3 1,-6 7-39,-1 5 1,-2-1-186,-1 3-593,0 4 0,-2-6 1,-3 4 118,-4 0-567,3-10 0,-4 7 0,5-11 1,2-2 713,2-1 0,6-43 0,2-10 0</inkml:trace>
  <inkml:trace contextRef="#ctx0" brushRef="#br0">13873 12529 9022,'8'0'982,"1"0"5,1 0-902,-4 0 0,6 0 1,-2 0-1,5 0 1,4 0-1,3 0 0,4 0-171,3 0 1,8 0 82,-2 0 0,3-5-1038,2 1 0,-5 0 1041,0 4 0,12-12 0,7-3 0</inkml:trace>
  <inkml:trace contextRef="#ctx0" brushRef="#br0">14413 12423 7824,'-14'-7'0,"7"0"-932,3 2 242,2 4 1040,8-5 1,7 2 0,9-1-1,3 2 1,3 2-26,3 1 1,2 0-325,7 0 1,4 0 6,0 0 0,1 0 0,-4 0 0,0 0 45,-3 0 0,-3 0-93,0 0 1,-4 0 49,-9 0 0,-7-2 65,-6-2 1,-8 3 118,-1-4 0,-1 4 15,-8 1 0,0-5 1,-4-1 160,0-1 0,-1 3-175,1-5 1,4 5 96,1-5 1,3 6-262,-3-2 0,5 2 112,-2-1-342,4 3-41,1-5-75,0 6 0,0 1 36,0 4 223,0 2-58,-6 6 15,4-6 272,-9 5 376,9-10-427,-9 3 1,8-5-12,-6 0-311,6 0 181,-9 0 1,5 0-48,-6 0 1,0 0 163,-1 0 0,-3 2 141,-1 2 0,-5-1-110,1 6 0,-7 0 122,-2 4 1,-6 7 1,2 7 0,-1 1-6,0 7 1,1 0-309,9 4 0,-2 1 139,11-1 1,5 0-160,7-4 1,7-8 8,7-5 1,5-10-7,13 1 1,-1-8 10,0-1 0,5-2-139,0-2 0,4-2 2,-4-2 0,-1-4 159,-3-5 0,-7 0 142,-2 0 0,-4-5-88,0 1 0,-7-2 98,-3 1 1,-2 4-61,-2-4 0,-7 3-22,-7 2 0,0 0-202,-8 0 0,0 5-277,-5 4 0,1 3-450,0 1 0,1 1 369,3 3 1,3 2-950,6 3 1484,5 3 0,67 19 0,-19-10 0,0 0 0</inkml:trace>
  <inkml:trace contextRef="#ctx0" brushRef="#br0">14966 12700 7824,'7'0'1321,"-1"0"0,-6 6-761,0 3 0,0 2-184,0 3 1,-1 3-24,-4 1 0,4 5-344,-4-1 0,4-1 83,1 0 0,0 0-282,0 1 0,1-3 191,4-6 1,2-4-214,6 0 1,0-6-69,1 1 1,3-4-199,1-4 0,4-5 108,-5-9 291,7 4 0,-10-16 0,4 4 246,-3-2 1,-2 0-78,0 2 1,-4 6 506,0 2 1,-7 3-259,3 2 0,-4 4 120,-1 1 195,0 5-170,-6 9 0,1 8-347,-4 13 0,-3-1-312,3 0 0,3 1-715,2-1 0,3-1 470,1-3 1,0 1-812,0-5 0,5-1 467,4-4 1,9-1 118,4-3 0,8-3 645,6-6 0,31-24 0,-29 10 0,0-1 0</inkml:trace>
  <inkml:trace contextRef="#ctx0" brushRef="#br0">15704 12687 7824,'0'-13'125,"0"-1"1,-2 7 636,-2 3 189,-3 2 1,-11 2-474,0 0 0,-4 6-18,5 3 1,-5 7-237,4 2 0,-4 6-6,5 3 0,1-5-240,7 4 0,-1-4 96,5 0 1,2 1-84,8-5-1,4 0-233,8-5 0,8-4-345,6-1 1,5-5 27,0 2 0,6-10-375,2-4 1,0-4 934,-5-4 0,0-21 0,3-9 0,3-7 0,1 1 0</inkml:trace>
  <inkml:trace contextRef="#ctx0" brushRef="#br0">5204 6600 8141,'-9'-7'-402,"2"1"0,-1 2 0,1-1 1,-2 1 124,2-2 1,1 3 366,6-6 0,0 5 18,0-5 1,0 0 0,2-2 126,2 2 0,2-3 57,3 3 25,2-2 10,-3-2-122,5-1 0,0 3 1,-1 0 394,-3 3-507,2-1 1,-8 2 22,6 2-82,-6 4 0,3 2 10,-6 4 0,0 2-4,0 6 0,0 0 0,0 2 0,0 2 43,0 5 1,0 3-22,0 2 1,0 0 110,0 4-110,6-3 1,-5 6 0,3-4 161,-2 6-176,-2 2 1,1 3 0,2 1 87,2 2-113,-1 0 1,-2 1 0,0 4 87,3 2-75,-1 1 0,-4 1 1,2 0 76,2 0-110,-2-7 0,3 9 1,-5-6 24,0 1 1,2-6 16,2 0 1,-2 3-36,2 1 0,-1-3 2,1-1 0,-2-1-14,2 1 0,-2-2 35,-2 6 1,4-5-49,1 1 1,-1 3 37,-4 1 1,0 0 133,0 5 0,0-8-108,0 8 0,0-3 14,0 3 1,0-1-45,0 1 1,0-2 0,0-3 1,0-1-29,0-3 1,0-1 56,0 5 0,1-4-125,4 4 0,-4-4 84,4 4 1,0 1 20,0 3 0,-1 0-50,-4-4 1,5 3 1,-1-2 0,2 2 43,-2 1 1,-2 0 2,2-4 1,2 3 11,-2-2 0,1 2-21,-5 1 0,4-3 69,1-1 1,-1-1-63,-4 1 0,4 3 4,1-2 0,-1-2 11,-4 1 1,2-4-3,2 4 1,-3 0-2,4 5 1,1-5-3,-2 1 0,6-1-10,-1 5 0,-2-1 4,2 1 1,-1-5-73,0 1 0,4-7 71,-3 2 0,1-1-26,-1 0 0,1-6 66,-5 3 0,3-5 1,-3 0 1,3-1-44,-3-4 1,1-3 6,-2-1 1,-2-1-75,2-8 0,-3 1 116,-1-5-452,0 0 117,0 0-709,0-5-222,0-2-626,0-6 1233,6 0 0,2 0 583,5 0 0,53 11 0,-27-3 0,1-1 0</inkml:trace>
  <inkml:trace contextRef="#ctx0" brushRef="#br0">5639 10974 8268,'0'-26'-5,"0"4"0,0 1 0,0 1-108,0-1 319,0 5 0,0-7 0,0 5 0,0 2 0,0 2 414,0 0-559,0 7 1,0 3-213,0 8 1,0 3 184,0 7 1,0 0 49,0 4 0,-2 2 6,-2 7 1,2-1-29,-2 0 42,2 7 0,2 5 0,0 7 1,-1 2-1,-2 3 187,-1 1 0,-1 9-226,5 6 1,0 7 0,0-33 0,0 2 0,0 0 0,0 1-223,0 0 0,0 0 0,1 1 0,0 0 214,0 2 1,2 0-1,2-5 1,2-1-78,1-2 1,1-2 0,10 27 146,-1-6-152,-3-8 0,8-1 0,-5-10-204,-2-9 153,-2-7 0,-2-9 0,-2 1 93,-1-1-386,-6-6-27,3-1 364,-6-6 0,-2-6 588,-2-3-610,3-2 1,-11-3-380,3 1 0,-3 0 26,-1 0 1,0 4-77,0 0 1,4 5 111,0-5 0,0 6-76,-4-1 1,5 2 446,-1 2 0,4 0 0,-3 0 0,5 0 0,8 0 0,10 0 0</inkml:trace>
  <inkml:trace contextRef="#ctx0" brushRef="#br0">5770 11830 8269,'0'-13'-358,"-1"0"-352,-4 0 747,4 6 212,-5 1-375,6 6 1,0 7 127,0 6 0,0 2 109,0 7-91,-6 6 0,5 5 0,-5 7-22,0-1 1,3 7 0,-4 2 0,0 3-38,-1 2 0,5-5-159,-1 1 0,2-5 59,2 4 0,0-13-103,0-4 0,2-9 242,2-9 0,9-29 0,8-8 0</inkml:trace>
  <inkml:trace contextRef="#ctx0" brushRef="#br0">6007 12713 8269,'-13'-20'-374,"5"-4"0,-1 7 0,-2-1-624,0-1 901,3 4 1,-3-4-1,2 5 97,-3-4 0,-7-14 0,-1-9 0</inkml:trace>
  <inkml:trace contextRef="#ctx0" brushRef="#br0">5704 11949 8318,'-1'-13'-125,"-2"0"1,-1 0-374,1-1 1,-3 1-1,0 1 933,-1 4 1,2-3-69,-3 7-278,5 0 0,-9 10 1,5 4 77,-1 6 0,-3 1 1,3 8-1,-1 5 69,1 2 0,5 3-163,-2 4 1,0 5-66,0 0 1,1 0 35,4-4 0,0-1-324,0 1 263,0-7 0,0 0 1,0-7-1,1-1 1,2-3-209,2-5 183,5-2-154,-9-8 1,7-1-105,-4-6 203,-3 0 0,5-6 32,-6-2 0,0 0 2,0-1 1,0-1 20,0-7 1,2 2 8,2-3 1,-2-1 47,2 2 1,-3-2-51,-1 1 1,0 4 285,0-4-15,0 3 1,0 2 451,0 0-295,0 0-288,0 6 0,0 7-64,0 8 0,0 6 69,0 3 1,0-1-105,0 6 1,0-1 116,0 1-153,0 2 0,0-4 1,0 3-198,0-1 143,0-6 1,0 3 0,0-6 44,0 0 0,2 1-115,2-1 0,-2-4-26,2-1 1,2-3-21,-2 3-22,1-5 80,1 3-73,-5-6 166,5 6 0,-5-4-3,4 2 19,-4-3 247,5-1-22,-6 0-101,0 0 105,6 0 0,-3 0 22,6 0-167,-6 0 1,8 0 0,0 0 133,5 0-164,4 0 1,8 0 0,3 0 52,4 0 1,9 0-30,4 0 0,15 2-1,7 2 0,-29-3 0,2 0-259,2 1 1,2 0-1,-1-1 1,2 0 225,2-1 1,1 0-1,0 0 1,0 1 14,4 1 1,0 0-1,1-1 1,1 0-335,2 1 0,0 0 0,-2 0 0,0-1 302,1 2 0,-2-1 0,-1-2 1,0 1-6,2 1 0,0 0 0,-2 1 0,0 0-3,2-1 0,0 1 0,-2 1 0,-1 1-55,1-3 1,0 0-1,-2 1 1,0 0 31,0-1 1,0 0-1,-2-1 1,0 0 18,2 1 0,0 0 0,-5-1 0,0-1-175,3 1 1,-1-2-1,-2 1 1,-1 0 176,0 0 1,-1 0 0,0 0-1,0 0 30,0 0 0,0 0 1,-2 0-1,0 0 0,0 1 0,0-2 0,-3 1 0,0-1-123,0-1 0,1 0 0,-1 0 0,0 1 122,1-4 0,0 1 0,-4 2 0,0 0 6,1-3 0,1 1 0,0 2 0,0 1-14,2-1 1,0-1 0,3 0-1,0-1 3,2 0 1,-1-1-1,-2 2 1,-1 0-15,4 1 0,-1 0 0,-4-1 1,1 0 11,1 1 0,-1 0 1,-1-3-1,0 1 48,2 2 1,0 0 0,-6-1 0,0 0-10,-1 0 0,0 1 0,34 1 30,-1-3 1,-1 2-57,5 2 0,-3-1 1,-34-2 0,0 1 0,37 1-37,-37-1 0,0-1 0,2 0 0,0 1 44,-2-1 0,0 1 0,35-4-80,-2 2 0,-2 2 71,-2-2 1,-1-2 324,1 2 1,-10-1-272,-3 5 0,-14 0 549,1 0 1,-10 0-473,1 0 879,-9-5-880,-3 3 709,-11-4-1028,-3 0 0,-15 5 298,-3-3 0,-15 2-886,-3 2 0,-7 0 214,-6 0 0,-8 4 545,-10 1 0,14 2 0,-3 2 0,-4-2 0,0 1 0</inkml:trace>
  <inkml:trace contextRef="#ctx0" brushRef="#br0">5691 12608 8318,'-26'-6'-251,"0"4"1,-1-2 0,1 3 0,1 1 0,3 1 255,4 3 0,-1 5 0,2 9 0,1 2 767,1 1 0,6 4-284,1-3-335,5-3 0,-3 4 0,6-5-31,0-2 1,6-6 0,4-3-1,5-1 273,2-3 1,7-3-281,-3-4 1,4-5-9,2-9-23,-1 4 1,3-11 0,-1 3 0,-4-3 0,-4-1-117,-4-1 0,-1-3-43,-2-1 1,-1 0 65,-4 5 0,-2 4 0,-9 1 0,-4 4-16,-6 5 0,-5 5 37,1 7 0,-8 7-10,-6 6-13,0 6 1,7 12 0,2 1-1,4 2 1,5 1-206,4-1 1,3 2 139,6-5 1,3-2 72,6-7 0,1-3-35,12-6 1,4-5 292,5-4-248,6-8 0,-8-9 0,5-9 313,-2-3-275,-1-8 1,-11 0 0,-2-7 407,-4 1-363,-6-1 1,-2 1 0,-9-1-35,-6 1 0,-6 6 22,-11 7 0,-2 6-2,-3 6 0,2 7-106,-6 3 1,1 14-136,-1 8 1,3 6-322,6 7 1,1 7 33,3 6 0,4 2-329,9-3 1,3-2-257,6 3 1,8-1 1036,5 1 0,29 3 0,-14-21 0,0 0 0</inkml:trace>
  <inkml:trace contextRef="#ctx0" brushRef="#br0">2780 13846 8318,'-38'0'38,"1"0"1,3 0 0,4 0 816,5 0 1,12 0-368,13 0 1,7 0 59,11 0-369,2 0 1,12-1-1,5-4 165,5-3-412,5-4 0,7-1 0,2-1 0,1 1 0,0 0-608,2 0 0,-10 1-185,4 3 0,-9 2 194,0 3 1,-7 2 666,-2-2 0,0-3 0,4-1 0</inkml:trace>
  <inkml:trace contextRef="#ctx0" brushRef="#br0">3794 13504 8318,'0'-14'-152,"0"1"34,0 0 0,0 0 819,0 0 1,6 1-460,3 3 0,8 2-138,5 3 1,5 2-1,3-4 1,6 2 11,2-1 1,1-5-312,1 1 1,-1 2 65,1-2 0,-8 2 0,-6-3 0,-7 1 10,-4-1 1,-8 2 103,-2 0 1,-7 5 0,-7-2 0,-2 4 0,-16 1 0,-5 0-9,-4 0 1,-5 12 50,-3 5 0,-3 7 173,-6 2-42,0 0 0,5 5 0,3 1 24,4 2 0,0 1 0,10 5 0,3-1-150,5 1 0,10-2-31,8-3 1,5 1-9,5-5 1,6-6-100,7-7 1,7-4 65,1-1 1,0-5 90,5-4 1,-2-4 31,2-4 0,-7-5 11,2-9 0,-7 4-8,3-4 1,-12-1 27,-1 2 1,-6-5-58,-3 4 1,-2-1 26,-2 1 1,-8 5-336,-5 0 0,-7 1 92,2 8 1,-2 0-421,-3 4 0,1 0 26,-1 0 0,7 5-163,2 4 0,5 4 235,4 5 1,4-3 479,5 2 0,44-7 0,23-5 0,2 1 0,1 1 0</inkml:trace>
  <inkml:trace contextRef="#ctx0" brushRef="#br0">4268 13714 8318,'0'-8'-146,"0"-1"1,-1 6 48,-3-1 717,2 2 1,-4 4-197,6 2 1,-4 8-41,0 5 1,-1 5-242,5-4 1,0 5-154,0-1 0,0-1 151,0 1 1,2-5-111,2 5 0,0-6-135,10 2 0,-3-5 54,11-4 0,-4-3-112,4-6 0,1-2 29,8-2 0,-6-9-21,6-9 0,-11-5 79,6-4 1,-8 2 35,-1-6 0,-6 6 74,-2-2 0,-7 5 144,3 4 1,-4 3 239,-1 6 1,-1 5-142,-4 4 0,3 2-341,-7 2 0,1 8 120,0 5 0,-3 6-261,7 7 1,-5 5-35,5 0 0,-1 1-14,5-1 0,2-2-190,2 6 0,4-7-381,5-2 1,1-1 22,4-7 1,2-1 799,7-4 0,5-5 0,3-17 0,5-6 0,5-3 0,0 0 0</inkml:trace>
  <inkml:trace contextRef="#ctx0" brushRef="#br0">5019 13701 8318,'-4'-13'0,"0"0"0,-7 0 441,3 0 0,0 5-93,-1 4 1,1 2-238,-5 2 1,4 0 85,0 0 0,0 11-130,-4 2 0,0 4 85,0 1 1,1-2-137,3 6 1,-1-2-103,6 2 1,-2 3 151,1-3 1,4-3-320,-4-1 1,5 1 65,5-2 0,4 1-309,8-5 0,4-4 119,5 0 1,2-6-41,3 1 0,2-2-88,7-2 505,-1-6 0,0-10 0,3-5 0,3-4 0,1 0 0</inkml:trace>
  <inkml:trace contextRef="#ctx0" brushRef="#br0">5467 13925 8318,'0'-13'1013,"0"6"-109,0-5-490,0 11 0,5-4-50,-1 10 1,6 2 44,-1 6 1,-2 2-141,2 2 0,-6-1 0,2 6 0,-4 2-142,-1 6 0,-6 0-214,-3 5 0,-2-4-1719,-3 4 1806,-5-6 0,-13-9 0,-9-2 0,-5-1 0,0 0 0</inkml:trace>
  <inkml:trace contextRef="#ctx0" brushRef="#br0">5744 13451 8297,'0'-13'-277,"0"4"1,0 0-121,0-1 786,0 4 1,0-1-1,1 4 1,5-3 0,7-1-1,8-2 1,5 0 192,5 0 0,3 1-277,5-6-374,1 1 0,8 0 0,2 1 0,-2 2 0,-1 1-595,-5-1 1,-2 3 345,-5-2 1,-4 6-719,-9-1 380,-3 2 403,-12 2 1,-1 2 0,-7 1 0,-4 2-62,-4 3 0,-2 0 314,-3 6 0,0-3 0,-4-2 0,4 3 0,-17 7 0,3 9 0</inkml:trace>
  <inkml:trace contextRef="#ctx0" brushRef="#br0">6745 13266 8297,'-1'-13'-77,"-4"0"0,2 0-154,-5 0 1,3 1 230,-4 3 1971,7 3-1716,-4 1 1,7 3-1,4-2 1,5 2-181,6 2 1,4-1-172,7-4 0,5 4-74,3-3 1,0 1 247,5-2-253,-4 4 1,4-9 0,-8 4 0,-3 0 0,-1 0-211,-3 3 0,-12-3 112,0 2 158,-8-1 81,-5 5 0,-9 0 1,-9 0 50,-4 0 1,-8 2-1,-5 2 1,-5 5 57,-4 3 0,3 2-18,-3 4 0,-1-2 97,1 6 0,-1 0-130,1 4 0,7 5 46,-2 0 1,3 5-37,1 0 1,9 2-141,8 1 0,5-5 80,4-3 1,9-5-18,9-4 0,4-8 66,5-5 1,2-6-10,7 2 1,-1-4 53,0-1 1,1-6 14,-1-3 0,-1-2 122,-3-2 0,0-2-92,-9-3 0,3 2 133,-7-6 1,-3 6-157,-2-1 1,-7 2-52,-1 2 0,-8 0-26,-1-1 0,-6 7-181,-7 3 0,-1 2-421,1 2 1,0 6 264,-1 3 0,7 3-502,2 1 0,4 6 826,0 3 0,42 32 0,10 9 0</inkml:trace>
  <inkml:trace contextRef="#ctx0" brushRef="#br0">7009 13596 8297,'0'-7'-85,"-6"-5"369,4 10 1,-8-2 461,6 8 1,-2 5-339,2 9 1,2-2-152,-2 6 0,2-2-266,2 2 1,0 2 80,0-7 1,6 2-176,3-1 0,3-5 35,1 0 0,1-1 11,4-8 1,2 1 4,7-5 1,-1-6-238,0-3 1,1-4 108,-1-5 1,-1-2 93,-3-7 1,-3 1 263,-6 0 1,-1 4-68,-3 0 1,-2 6 702,-3-2-519,-2 9 1,-2 4-179,-9 5 1,-3 1-69,-1 3 1,0 10-155,0 7 1,4 4-250,0 2 1,6-1 173,-1 0 0,3 1-360,1-1 0,0-1 214,0-3 1,10-2-312,3-2 0,9-5 154,0 0 1,3-5-4,1-8 0,2 0 486,3 0 0,14-30 0,9-6 0</inkml:trace>
  <inkml:trace contextRef="#ctx0" brushRef="#br0">7299 13754 7829,'-2'-12'-1405,"-2"3"1290,2 4-42,-4 5 1,6 1 114,0 3 42,0-2 0,41 15 0,11-2 0</inkml:trace>
  <inkml:trace contextRef="#ctx0" brushRef="#br0">7812 13609 8297,'0'-20'-375,"0"2"457,0 3 0,0 7 1159,0-1-919,0 6 1,-1-3-159,-4 6 0,-2 0 145,-6 0-163,0 6 0,0-3 0,-1 6 0,0 1 0,-2 2 317,-2 1 0,1 4-354,3 1 1,3 4-124,2-5 0,-1 2 0,5-3 0,2 3-162,2 2 1,2-5 119,4 2 1,4-4-201,8-1-58,4 1 0,11-6 1,3 0-1,3-2 0,3-3-1030,3-2 0,-3-2 1344,3-4 0,20-26 0,-29 10 0,-1 0 0</inkml:trace>
  <inkml:trace contextRef="#ctx0" brushRef="#br0">8287 13280 8286,'-6'-33'0,"-2"6"477,-5-4 1,2 5 388,2 4 546,3 3-439,6 5-69,0 7-675,0 1 1,6 12-167,3 3 40,2 8 0,2 4 0,1 7 318,-1 2-355,0 4 0,0 10 0,-1 3-25,-3 4-236,-4-1 1,-6 10-1,-6-2-394,-11 8 138,4-30 0,-4 0 1,-8 8-1,-4 1 1,-4 1-1,-3-1-559,-5 0 0,-3-1-19,-5 3 1,-2-1 0,-3-6-1,-1-1 1029,-1 1 0,-1-1 0,-3 0 0,-1-2 0,1-3 0,-1-2 0</inkml:trace>
  <inkml:trace contextRef="#ctx0" brushRef="#br0">2108 13490 8286,'-28'-13'-60,"-1"2"1,-2 2-1,0 7 1,-1 13 327,-3 15 1,-9 13 0,20-11-1,1 3 1,-1 2 0,1 1 55,0 4 0,2 2 1,3 5-1,1 2-2326,1 5 1,2 2 2089,-1 0 1,2 3 0,4 5-1,3 2 1,2-2 0,2 0-290,4-1 0,2-2 156,2-3 0,3-1 1,8 1-1,4-2 1,1-3-1,3-1-148,3 0 1,2-3-1,0-8 1,2-4-1,3-2 1,3-4-1,-1-4 1,1-3 52,0-2 0,3-4 1,5-3-1,1-4-30,1 0 1,1-5-1,0-4 1,0-4-6,1-1 0,1-3 0,3-6 0,0-4 0,5-7 0,1-3 175,3-1 0,0-2 0,2-3 0,0-2 0,-21 11 0,0 0 0,0 0 0</inkml:trace>
  <inkml:trace contextRef="#ctx0" brushRef="#br0">5309 6403 8274,'-13'-2'-191,"0"-1"-740,0-1 990,0-6 0,4 8 0,0-2 0,-1 2 0,-2 2 905,-1 0-813,6 0 0,-1 5 131,4-1-335,2 1 1,-2-1 114,8 0 0,4 1 57,5-5 1,6-6-44,3-3 0,4-4 1,5-5-1,4-5 72,3-6 0,12-5-80,3-6 0,-22 18 0,1-1-977,0-1 1,1 0 939,3-2 1,0 1 0,4-2 0,1-1 0,0 0 0,1-1 0,1-1 0,0 0 0,1 0-1,-1 0 2,-1 1 1,-1 1 0,0 3 0,-1 0-163,0 1 1,-1 0 91,-3 0 0,1 0 0,3-2 0,0 1 1,-2 0-1,-1 0 0,0 1 0,-1-1 0,1 1 1,1-1-4,1-1 1,1 0 0,0-2 0,1-1-178,2 1 0,1-1 0,-3 1 0,0-1 250,1 3 0,0-1 0,-2 2 0,0-1-25,0 2 0,-1 0 0,3-2 0,1-1 0,1 1 1,0 0 0,-1 0 0,-1 0 8,0 0 1,-1 0-50,-3-1 1,-1 1 0,0 5 0,1 1 0,-4-2 0,1 0 2,-1 1 1,0 1-1,25-18-359,2 3 1,-4-3 371,1 3 0,2-5-11,-28 18 1,1 0-1,0-1 1,0-1 39,0-2 1,0 0 0,1 0 0,-1 0-34,2 2 1,1 0-1,-1-2 1,1 1-512,2 1 0,-1 0 531,-1-2 0,0 0 0,-4 3 0,0 1 0,30-19 34,-5 4 0,-6 8 479,2-2 1,-8 4-476,8 0 0,-8-4-32,4 1 0,-1-5 2,5 4 1,-1-4 29,1 4 1,0-4-22,-1 4 1,7-5 1,1 3 0,4-2 26,-2 4-47,-4-2 0,-5 6 0,0 0 13,-1 3 0,-9 2-9,-4-4 1,-2 0-9,2-1 1,2 1-5,3 0 1,-3-5 17,3 0-1,-3 0 0,-1 5 1,1 0 76,3-1-79,-3 1 1,8 1 0,-3 2 101,1 1 0,1 0-42,5-5 1,-6 2 10,-4 3 0,-2-1 406,-1 6 0,-1-5-258,1 4 0,-8 0 83,-5 5 0,-3 0-199,-6 0 721,0 0 0,-5 0-759,0-1-32,-6 7 1,1 1 0,-6 5-74,3-4-173,-1 4-309,-4-5-107,0 6 1,-1 6 623,-4 3 0,-37 38 0,13-19 0,1 1 0</inkml:trace>
  <inkml:trace contextRef="#ctx0" brushRef="#br0">11791 12555 8235,'-6'-9'-708,"-1"1"920,-1-3 0,3 4-50,5-2 0,1 0-342,3-4 234,4 0 1,9-2-1,2-2 109,2-5-110,1-3 0,6-7 0,1-3 0,3-5 0,2-4 285,2-4 0,4-8-240,4-1 1,-24 26-1,1-1-208,1 2 0,0-1 0,1-2 0,1 0 221,0-2 0,0 0-113,2 1 1,-1 0-1,-1-2 1,0-1-1,0 3 1,1-1 0,-1 0-1,2-1 1,0-1-1,0 0 46,3-1 1,-1 0-1,-1 2 1,-1 1-20,0-1 1,1 1 0,-1 1 0,0-1-12,-1 0 1,-1 0 0,0 1 0,0-1-82,2-2 1,1 0 83,-3 5 0,1 1 0,5-4 1,-1 0-1,-3 4 0,-1 0-97,0-1 1,-1 0 77,1-4 0,1 0 1,-1 2-1,0 1 1,2-3-1,0 1 1,-2 2-1,1-1 1,0 1-1,-1 0-19,1 0 0,-1 0 0,2 0 0,1-1 10,0-1 0,1 0 0,-2 1 0,0 0 5,1-1 1,1 0 0,-2 1-1,0 1 1,-1 0 1,1 0-1,0 0 1,0 0 3,2 0 1,-1 0 0,-3 1 0,-2 0 0,2 1 0,-1 0 0,18-23 0,-2 6 0,4-1 0,-1-3 0,6-1 0,-5 0 0,1 2 24,-1 3 1,-2-3 6,7 2 0,-5 2-41,4-1 0,-4 0-5,4-5 1,0-1-27,-21 25 0,-1 1 0,22-26 37,-23 25 0,-1 1 1,18-27-73,2 3 0,-1-1 67,0 0 1,-7 7-163,-1 2 1,0-3 158,0-1 1,-1 1 4,1-2 0,-2 5-12,3-4 0,2 4 9,-3-4 0,-2 5-5,3 0 1,-7 3 5,2 5 0,-5-2 24,-4 7 0,3-7-1,-3 2 1,1 1 5,-1-1 0,3 0 303,-3-5 1,3 5-323,1 0 0,-5 6 200,-4-2 1,-2 5-181,-2 4 1,5-3 6,-1 3 0,2-3-17,-1-1 1,1-1-18,3 1 0,3-6 15,-3-3 1,3-2-21,1 2 0,-4-2 14,0 7 1,-6-1-2,1 5 0,-2 1 44,-2 3 1,0-2 2,1 7 0,0-5 70,4 4 1,-4-5-93,4 1 0,-3-3-38,-2-1 1,1-1-4,4 1 1,-3-2-5,2-3 0,-1 4 24,2-4 1,-2 1-12,6 0 0,-6 6-35,2-2 1,-4 4 33,-1 0 1,2-3 147,3 3 0,-4 3-30,4 2 0,-4-2-28,0 1 0,0-5-47,4 1 1,-3 1 11,2-1 1,-2 0-48,-2-4 1,0 4-11,0 0 0,0 6-56,1-2 1,-6 5 74,1 4 1,-4-2 177,3 2 99,-5 3-162,3 0 36,-6 6-695,0 0 0,-4 2 254,-1 2 0,-3-1-474,3 6 1,-5-2 41,1 2 711,3 3 0,-35 12 0,-3 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3017 1291 7797,'-6'-13'75,"3"0"0,-4 0 1,-1 1-1,3 2 498,-1 1 0,-3 7 0,5 4-227,1 10 0,0 7-34,-2 7-221,4 6 1,-5 3 0,6 8 0,0 2 0,0 2 77,0 3 1,0-1-176,0 0 0,4-4-115,1-5 0,4-5 175,-5 0 0,2-9 70,-2-4 30,-2-3-45,4-17 0,-6 2 0,0-8 0,0-7 89,0-5 1,0-10-300,0-9 0,0-9-61,0-4 0,0-5-77,0-4 1,0-5-137,0-8 0,5 4 183,4 0 1,-1 2 190,0 7 1,1 6 101,4 7 1,0 14 154,1 9 0,-1 10-58,0 7 0,0 4-19,0 4 0,0 4-38,1 5 0,-1 6-5,0 3 0,-4 3 166,0 1 0,-7 2-399,3 3 1,-4-2 57,-1 6 0,-7-4-171,-6 4 1,-2-6 4,-7 2 0,5 1 60,-5-1 1,-2-5-54,-6-4 0,3-4 70,1 4 1,1-11-117,7 2 0,1-8-596,4-1 195,5-2 0,3-4 46,5-2 1,10 1 34,3-6 1,9 0 563,0-4 0,8-4 0,6-2 0,3-3 0,-1 1 0</inkml:trace>
  <inkml:trace contextRef="#ctx0" brushRef="#br0">3676 1370 7829,'-8'0'1953,"2"-6"-1594,1 5-399,3-5 0,2 2-302,9-1-64,3 1 0,2-1 1,4 1-1086,4 1 1181,3-4 1,1 4 309,0-6 0,18 12 0,5-2 0</inkml:trace>
  <inkml:trace contextRef="#ctx0" brushRef="#br0">3768 1673 10167,'-7'0'2111,"1"0"-2339,6 0 1,1 0 110,4 0 117,8 0 0,19-7 0,9-3 0,5-1 0,0 0 0</inkml:trace>
  <inkml:trace contextRef="#ctx0" brushRef="#br0">4927 1436 7847,'-13'0'170,"4"0"0,0 0 0,-1 0 228,-2 0 367,5 0 1,-5 0 0,7 1 440,2 4 1,4-4-778,12 4-327,0-4 1,7-1 0,1 0 205,4 0-324,8 0 0,-6 0 0,6-1 0,-3-2 0,0-3-4,-6-1 0,3 2-573,-5-4 1,-3 7 70,-2-3-332,-8 4 0,1-1-622,-5-2 0,-2 2 510,-8-2 966,-2 2 0,-18 8 0,-3 2 0</inkml:trace>
  <inkml:trace contextRef="#ctx0" brushRef="#br0">6152 896 7857,'0'-13'135,"0"0"1,0-1-1,-1 1 678,-3 0 0,2 4 0,-4 2-20,0 1 1,-1 2-348,-6 4-325,-6 5 0,3 9 1,-6 9-1,-2 8 0,-1 7 259,-1 4 0,4 7-488,0-5 1,6 5 131,-1 0 0,6 2-527,3 2 367,5-7 0,-2 0 0,10-8 0,5-3 0,6-6-225,6-5 0,-2-7 284,2-8 1,0-3 15,5-6 1,-2-2-1,-2-2 1,-3-6 348,-1-6 1,3-5-63,-4-5 1,0-6-84,-5-4 0,-6 4-67,-3 2 0,-2 3 33,-2 5-91,-6 3 1,-3 6 0,-8 1-67,-5 4-44,-3 2 0,-6 10 0,-1 2-1203,-2 1 791,5 8 1,-2 0-1,8 4-342,1 0 1,7 0-722,2 3 1567,0 2 0,52-9 0,7 4 0</inkml:trace>
  <inkml:trace contextRef="#ctx0" brushRef="#br0">6390 1225 7857,'-6'-7'219,"4"0"176,-2 2 292,-4 4 0,6-5 142,-7 6-2455,6 0 835,-3 0 543,0 0 248,5 6 0,18 1 0,13 6 0</inkml:trace>
  <inkml:trace contextRef="#ctx0" brushRef="#br0">6693 909 7880,'-14'-9'499,"1"0"0,4 7-43,1-3 1,3 5 410,-4 5 0,5 6-500,-5 7 0,6 5-144,-1-1 1,-2 7-138,2 2-15,-1 6 0,5-5 0,2 5 0,1-4 0,4-2-314,5-6 1,-1 0-81,11-8 1,0-1 154,5-7-46,-1-3 0,-4-12 0,1-3 1,2-4-1,2-6-148,-2-7 1,-6-2 335,3-7 1,-6-2-75,1-7 0,-4 5 208,-4-1 1,1 7 199,-5 6 0,-1 7 763,-4 2-657,0 4 1,-6 8 222,-2 6 1,0 7-298,-1 11 0,2 2-138,-2 7 0,-2 3-137,2 1 0,2 6-39,-2-2 0,6 3-286,-2 1 0,4-4-62,1 1 1,0-6-409,0 5 0,4-5 167,1 0 0,5-3-242,-1-5 0,4-8 141,5-5 1,-2-1 252,6 0 0,-5-5 411,5-12 0,3-22 0,1-11 0,6-8 0,-1 1 0</inkml:trace>
  <inkml:trace contextRef="#ctx0" brushRef="#br0">7417 804 7880,'0'-9'0,"0"0"0,0 5 998,0-5-450,0 6 0,-4-1 334,-1 8 1,1 5-425,4 8 1,0 4-14,0 5 0,0 5-230,0 0 0,0 5 8,0-1 1,-4 3-192,-1 2 0,1 1 73,4 3-340,0-3 1,0-2 0,0-8 144,0-3-295,0-8 1,1-1-1,4-7-485,3-3 676,-2-3 0,7-12 0,-1-4-61,4-6 0,3-6 73,-1-9 1,1-3-85,3-5 0,1-5 139,-5 0 0,-1 1 179,-3 8 0,-7 5 17,-3 8 0,2 3 590,-1 5-475,-1 7 1,-8 3-6,-1 8 1,-5 0 15,1 10 1,2-4-65,-2 7 1,0 0-176,-4 0 1,1-1 137,4 6 0,-4-6-156,3 2 1,3-2 119,2 1 1,2-2 19,2 3 0,0-4-73,0 0 0,0-1 43,0 0 0,6 0-206,3 0 0,4-1 76,5-3 1,-2 1-744,6-6 0,-5 1 349,5-5 1,2 0 475,6 0 0,3-20 0,3-7 0,6-2 0,0-1 0</inkml:trace>
  <inkml:trace contextRef="#ctx0" brushRef="#br0">8155 856 7880,'-6'-7'1263,"5"-5"-631,-11 5 1480,10 0-1425,-3 1 1,0 7-129,1 4 0,-1 6-334,5 7 1,-1 5-282,-4-1 106,4 9 1,-6-2-1,4 5-337,-2-2 0,-3 3 0,3-2 0,1-1-277,-2 0 0,5-1-712,-4-5 1,4-5-823,1-4 1215,0-2 0,1-8 883,4-3 0,11-40 0,4-26 0,5 0 0,0 0 0</inkml:trace>
  <inkml:trace contextRef="#ctx0" brushRef="#br0">8181 804 7880,'-13'-8'225,"0"1"55,0 3 1,4 2-60,0-2 0,6 4 505,-1 4-550,2-2 1,2 14 0,0-2 90,0 5-59,6-3 1,2 14 0,5-4 0,1 2 0,4 0 139,4-2 0,4 5-397,5 0 1,-2-5-98,6-4 1,-1-6 147,1 2 0,5-10-112,-1-3 1,1-5-140,4-5 0,-8-9 61,-1-13 1,0-6 102,5-11 0,-11-3-54,-2-6 1,-10-4 170,1 0 0,-9 0 120,-5 4 1,-3 8 271,-1 5 1,-7 8-89,-6 10 0,0 9 91,-5 9 0,-1 2 69,2 2 1,-1 7-61,5 7 1,0 5-384,-1 7 0,3 2 61,2 3 1,2-2-255,2 6 1,4 0 60,-4 5 1,4-5-135,1 0 1,6-4-135,3 4 1,1-6-208,-1 2 1,7-5-576,-3-4 1,3-4 471,-3-10 0,0-2 657,1-6 0,5-47 0,1-11 0</inkml:trace>
  <inkml:trace contextRef="#ctx0" brushRef="#br0">5810 3781 7960,'1'-13'-71,"2"-2"0,3 1 0,0-1-274,0 3 773,-2 2 1,1 1 0,-1 0 0,-1-1 85,-2-2 1,-6 4-378,-4-1 1,-3 6-7,-1-1 1,0 2-7,0 2 1,-8 2-4,-5 2 1,-2 5-10,-7 8 1,0 4 14,-5 5 0,1 6-32,-1 3-35,0 4 1,7 0 0,4 1-1,5-1 1,7-1 72,2-3 0,8-2-76,2-7 0,11-6 19,7-2 1,2-8-7,7-1 0,1-6-60,8 1 43,-3-2 0,10-4 1,-3-2-296,3-5 40,2-3 1,-5-1 0,-2-1-1240,0-4 1090,-3 3 0,-3-5 1,-1 5-1690,0 2 2039,-5-3 0,-26 14 0,-11-3 0</inkml:trace>
  <inkml:trace contextRef="#ctx0" brushRef="#br0">10118 2977 8124,'0'-19'0,"0"-1"-358,0-6 0,0 5 259,0 3 0,0 4 429,0 1 1,0-1 97,0 1-54,0 0-57,0 6-44,6 1-275,-5 6 1,5 1-130,-6 4 139,0 2 0,0 11 0,0 1 92,0 1-77,0 2 0,0 6 1,0 3 66,0 4-51,0 3 1,0 3-1,0 3 47,0 4 46,0 3 1,0 6 0,0 3-119,0 5-103,0 4 1,0-30 0,0 1-1,0 0 1,0 2 72,0 1 1,0 2 0,0-2 0,0 1-176,0 4 1,0 1-1,0-2 1,0 0 173,0-1 1,0 0 0,0 1 0,0 0 24,0 1 0,0 0 0,2-1 1,0 0-7,0 1 0,1 0 0,1 0 0,1 0 21,-3 0 1,0 0 0,3 0 0,0 1 9,0 3 1,-1 1 0,2-2-1,0 1-218,0 2 1,1 1 0,1 0 0,1-1 218,0 1 0,0 0-21,0-2 0,0 0 0,-3 8 1,-1 0-1,1-2 0,-1-1 31,-1 0 0,0 0-44,-2 1 1,-1 0 0,3-2 0,0-1 0,-3 4-1,0 0 10,1 1 0,1 1 0,1-2 1,1 0-64,-3 1 0,0 1 0,3-2 0,0 0 30,0-1 1,-1 1 0,2 1 0,0 2-288,0 1 0,1-1 1,0 0-1,-1-1 288,0-1 1,1 1-1,2-2 1,0 1 5,0 1 0,-1-1 0,2 0 1,-2 1 130,-1 4 0,-1 0-77,1-5 0,-1 1 0,1 3 0,0 0 1,0-5-1,0 0-50,2 1 1,0 1 15,-2 1 1,0 0 0,3 4 0,-1 1 0,-2-2 0,0-1-1,-1-1 0,1-2 0,0 1 0,0 0 14,2-1 0,0-1 0,-2 3 1,1 1-8,0-1 0,1-1 0,1 0 0,-1-1-8,0-1 1,0 1 0,0 0 0,1 0 0,-1 0 0,-1-1 0,0 1 0,0 0 69,3 0 0,0-1 0,-2-3 0,-1 0-29,0 1 1,1 1 0,-1-3 0,0 0-16,1 0 0,0 0 1,-2 2-1,0 1 10,2-1 1,0 0 0,0-2 0,1-1-132,-2 1 0,2 0 0,1-3 0,1 0 131,-1-1 1,0 0-1,-1 2 1,0 1 5,1 1 1,0 0 0,0-4 0,-1 0-21,1-3 1,0 1-1,1-2 1,-1 1 5,-2-2 0,0 1 0,0-1 0,-1 0-20,-1-1 0,0-1 1,-3-6-1,0 0 28,1-2 0,-1-1-249,-1 32-53,3-4 240,-6-5 1,0-4-1,-2-11 364,-2-5-434,-3-9 1,-2-1 0,0-8 244,-1-4-582,-2-9 1,5-5 0,1-8-403,0-5 832,5-9 0,1-37 0,7-16 0</inkml:trace>
  <inkml:trace contextRef="#ctx0" brushRef="#br0">14689 3531 6708,'-7'7'1036,"1"-7"1,6-7-1003,0-6 1,0-2 0,-1-1 0,-2-2 82,-2 2 1,-5-3-35,1 2 0,-2-1 1,-4 5-1,-3 0 79,-4-1 0,-7 6-34,-2-1 1,-5 7-49,1 2 0,-2 8 111,2 9-183,-3 4 1,10 5 0,-1 0 0,5 2 0,8 2-103,6 0 1,4 1-47,6-5 1,2-1 49,2-3 0,9 0 1,9-9-1,5-5 74,3-5 1,4-5 167,5-2 1,1-6-48,0-12-50,-1 0 1,5-18-1,0 1 1,-2-10-1,-1-6 43,-1-7 0,-20 27 0,1 0-61,1-2 0,0-1 0,-4 0 0,-1 0-141,1 1 0,-1-1 1,6-27 205,-5 8 0,-9 14 332,-5 8 241,-2 17-452,-8 7 1,3 18-1,-6 6-357,-1 8 0,-2 11-25,-1 7 0,0 7 84,0 6 1,-1 3-188,1 2 0,6-3-184,3 3 0,-2-3 96,1-1 0,2-1-93,8 1 1,2-7-54,6-7 1,2-5 28,2-8 1,5-7 466,9-6 0,4-1 0,6-8 0,-1-1 0,-4-1 0</inkml:trace>
  <inkml:trace contextRef="#ctx0" brushRef="#br0">19103 2793 8167,'0'-18'-197,"0"-1"1,0-1 0,0-2 0,1 1 329,4 4 1,-4 2 0,3 2 1020,-2 0-259,4 0-880,-5 5-94,5 3 0,-6 10 9,0 4 0,-6 4 111,-3 5 0,2 2 1,-2 7-1,-1 1-16,-2 2 0,4 1-142,-1 9 0,1-4 210,0 8 0,-3 3 0,6 3 0,-1 5 116,0 7 1,1 4-161,5 4 1,-1 5-86,-1-34 0,0 1 0,1 1 1,0 0-1,-2 3 0,0 1 1,1-1-1,0 1 72,0 2 1,0-1 0,-3-1 0,1 0-268,2 1 0,-1 0 0,-1 2 0,0 0 203,1 0 0,1 1 0,-2 1 0,-1 0 0,3 0 0,0 1 0,0 0 0,0-1 23,-1 1 1,0 0-1,2 3 1,0 1 67,-1 2 0,0 0 1,-1-2-1,0 0-336,1 3 0,0-1 0,-1-1 0,1-1 297,2 2 0,0 1 0,0 3 0,0 0 3,1 3 1,-2 0 16,-1 0 0,-2-1 0,3 2 0,-1 0 0,-1-3 0,-1 0 12,1 3 0,0 0-95,-2-2 0,0 1 1,3 5-1,1 0 0,-2-2 1,-1-1 10,1-1 0,0 0 33,0-3 0,2 0 0,1-2 1,1 0-1,1-2 0,0 0-108,2 2 1,1-1-1,1-2 1,1 1 29,2-1 1,0 0-1,-2 1 1,1-1 52,0-2 1,1 0 0,-1 4 0,-1 1-32,-1 2 1,1-1 0,0-2 0,-1 0-65,1 0 0,-1 1 0,-1-3 0,-1 0 109,1 5 1,-1 0 0,-2-3-1,0 0 61,3 3 0,-1 0 1,-2-5-1,-1-1-16,1 1 1,0 1 0,-1-3 0,0 1-58,-1 1 0,0 1 1,0 1-1,0 1 95,0-1 0,0 1 0,0-3 0,1 0-46,1-1 1,1-2-1,-2-1 1,1-1-21,2 0 0,0 2 0,0 0 0,0 2 56,0 1 0,0 0 1,2-4-1,0-1 53,-1 1 1,-1-1-1,2-2 1,0 0-283,0 1 1,1 0-1,-2 0 1,-1 1 213,0 1 0,0-1 1,0-5-1,0-1 32,0 0 0,1 1 0,-2-2 0,1-1-121,-2 0 0,0 0 0,-1 3 0,1-1 80,2-2 0,1 0 1,-3-2-1,0 0-4,3 2 0,-1 0 0,-2-4 0,1 0-10,1 0 1,0-1 0,0-3-1,1-1 322,8 33 0,0-10-301,1-7 1,-3-6-233,-2-8 1,1-1 115,-5-3 0,-1-8-1091,-4-10 1664,0-2-835,0-8 802,0 5-902,-6-11 201,5 5 1,-11-12-339,3-2 0,-2-10 565,-3-4 0,5-16 0,-1-7 0,0-5 0,0 0 0</inkml:trace>
  <inkml:trace contextRef="#ctx0" brushRef="#br0">21843 3096 8060,'6'-19'-19,"-3"-2"0,6-6 1,1-3-214,1 0 361,-3-1 0,3 5 1,-3 1-1,-1 1 1,-2 4-1,-5 1 0,-5 1 435,-4-1 0,-4 6-349,-4 0 0,1 1 110,-6 8-195,0-1 0,-6 5 0,-1 2-3,-2 2 1,0 5 0,5 8-1,-1 5 92,1 3 0,7 3-198,6 3 1,1-2 59,8 6 1,-1-4 0,5 4 0,2 2-34,2 1 1,-1 1 13,6 1 0,0-4 39,4 4 1,-4-3 0,-1 6 0,3-3-101,0-5 0,3 3-23,-1-3 1,-6-2-202,-3-3 0,-2-2 110,-2-2 1,-2 1-272,-2-1-10,-3-5 1,-6-2-1,-2-6-264,-3 0 0,-2 0-311,-7 0 1,1-1 968,0-3 0,-24-27 0,-6-11 0</inkml:trace>
  <inkml:trace contextRef="#ctx0" brushRef="#br0">21408 3504 8115,'0'-13'0,"0"0"0,0 0 386,0 0 1,6-1 574,3 1 1,8 2-675,5 2 1,9-1-359,4 5 0,9-4-6,4 5 1,5 0-330,4 4 0,-3 0 406,3 0 0,-16-8 0,2-2 0,2-1 0,-1 0 0</inkml:trace>
  <inkml:trace contextRef="#ctx0" brushRef="#br0">1713 4861 8045,'-27'-1'-133,"1"-2"0,0-1 0,-1-1 1,2 1-330,3-1 0,3 1 419,6 4 207,6 0 1,3 0-1,6-2-128,3-2 1,7 3-17,1-4 1,0 4-1,4 1 1,4 0 10,1 0 0,-2 0-47,2 0 1,0 0 0,6 0 0,1 0-7,2 0 0,6 0 24,-2 0 0,4 0 41,5 0 0,5-5 0,8 1 0,6 0-16,5-2 1,-29 3 0,1 0-18,4-1 0,0-1 1,2 0-1,1 0-1017,1 3 0,0-1 1008,2-2 0,0 0 0,0 4 0,-1-1 0,0-2 0,-1 0 0,-1-1 1,1 1-1,0-1 0,1 1-6,1-1 0,1 1 0,-4 2 0,-1 1-189,0-1 1,0 0-1,1-1 1,0 0 187,1 1 0,1 0 0,0-1 0,1 1-2,1 2 1,-1 0 0,-1-2 0,-1 0 5,5 0 0,-1-1-746,-3 1 0,-1 0 748,4-1 0,0 0-1,-3 3 1,1-1 0,5-3 0,0 0 0,0 3 0,0-1 0,-1 1 0,0-2 0,0-2 0,-1 0 0,2 3 0,0 1 1,1-3-1,1 1 7,1 0 0,1 0 0,-4-2 0,0 1-173,2 2 0,0 0 0,-3-3 1,0 1 171,-1 2 1,-1-1 0,4-1 0,1-2 1,2 2 0,1-1 1,-4 2-1,0-1 16,2-1 0,-1 1 0,-3 2 0,0 0-18,-1-2 0,-1-1 0,4 1 0,1 1 9,2-1 1,1-1 0,-4-1 0,0 0-7,1 2 1,1-1-1,-1 2 1,0-1 14,0 0 0,0-1 0,3 3 0,1 0 82,1-2 1,-1-1-1,1 3 1,-1 0-98,-1-2 1,-1-1-1,1 1 1,0 1-11,1-1 1,1-1 0,-1-1 0,1 0-3,4 2 0,0-1 0,-5 2 0,1-1 2,1 0 0,1-1 0,0 2 0,-1-1 5,1 0 1,0-1-1,-1-1 1,1 1-16,2 0 0,0 1 0,-4-2 0,0 0 7,4 0 1,0-1 0,-2 0 0,-1 1 0,1-1 0,0 1 0,1-1 0,1 0 11,0 0 0,0 1 0,-2 2 0,-1-1 3,3 1 0,0 0 0,-1-1 0,-1 1-117,2-3 0,0 1 0,0 0 0,1 0 113,1 2 1,0-1 0,-3-1 0,-1 0-8,2 2 1,0 0 0,-2 0 0,0 0 5,2 0 0,0 0 0,3-1 0,0 1-10,1-3 0,0 1 0,-3 1 0,-1 1 4,0-1 0,0 1 0,-1 0 1,-1 1-3,2-1 0,0-1 1,0-1-1,1 0 0,1 2 0,0-1 0,-1 2 0,-1-1-2,2 0 0,0-1 1,-1 3-1,0 0 3,-2-2 0,1-1 0,1 3 0,1 0 0,2-3 1,1 1 0,-6 2 0,0 0-1,3-3 1,0 1 0,-3 0 0,0 0 0,1 0 0,0 0 0,0-2 0,1 1-1,1 3 1,0 0 0,-2-2 0,0-1 6,0 3 0,0 0 1,0-2-1,0-1 1,-3 3 0,1 0 0,2-3 0,0 1 4,2 2 1,0 0-1,-4-3 1,1 1 1,0 2 1,1-1 0,-1-1-1,-1 0-9,2 1 1,0 1 0,1-2 0,1-1 0,2 3 0,0 0 0,-5-2 0,0-1-5,3 3 1,1 0 0,-4-3-1,0 1 7,0 2 0,2 0 0,1-1 0,1 0 3,2 0 0,-1 1 1,-3 1-1,-1-1-5,0-2 1,0 0 0,-2 2-1,0 1-12,2-1 1,0-1 0,1 2 0,-1 1 10,3 0 0,-1 0 1,-4-2-1,0 0 1,2-1 1,0 1 0,-2 0 0,-1 0-7,1 1 1,0 2 0,2-1-1,0 0 0,0 0 0,-1 0 1,-2-2-1,0-1-1,1 1 1,0 0 0,-1 0 0,1 0 1,-1 1 1,1 2 0,1-1 0,0 0 14,1 0 1,0 0 0,-2-2 0,0-1 17,-1 1 0,1 0 0,-3-1 0,-1 1 4,2 2 1,-1 0-1,2 0 1,0 0-2,1 1 1,0-2-1,-2 1 1,0-1 98,0-1 0,-1 0 0,1 1 0,0 0-107,0-1 1,-1 0 0,2 1 0,0 0 2,1 1 0,0 0 0,-4 0 0,1 0-13,3 0 0,-1 0 0,-1 0 0,-2 0 10,-1 0 1,1 0-1,-1 0 1,2 0-55,0 0 0,1 0 0,-2 0 0,0 0 22,1 0 0,1 0 0,-2 0 0,0 0-7,-1 0 0,0 0 0,-1 0 0,0 0 4,1 0 1,0 0 0,-3 0 0,0 0-5,3 0 1,0 0-1,-3 0 1,-1 0 7,3 0 0,-1 0 0,-3 1 0,1 0-15,2 1 1,1 0-1,-4-1 1,1 0 7,2 1 0,1 0 0,1-1 1,0-1 6,2 1 1,1-2 0,2 1 0,1 0 2,-1 0 0,-1 0 0,-3 1 0,-1 0-2,-2 1 1,0 0 0,-5-1-1,0 1 0,-1 3 1,-1-1 0,-1-2 0,0-1 5,4 1 0,-1 0 1,-5 0-1,-1-1 75,2 2 1,0-1-1,0-2 1,-1 1-65,2 1 0,-1 0 0,1-1 0,0 0 2,0-1 0,-1 0 0,-4 2 0,-1 0 15,2 1 1,-2-1-1,-1 0 1,-2 0 152,0-2 1,-1 0 0,1 1 0,-1 0-86,1 1 1,-1 0 0,33-1-64,-6 4 1,-2-4 151,-7-1 0,1 0 461,-6 0 0,-5 0-539,-3 0 0,-7 0 504,-2 0 0,-10 0-524,1 0 1,-4 0 351,0 0 1,-3 0-273,-6 0 195,0 0-795,0 0 172,1 0 0,-6 0-133,1 0-101,-6 0 52,3 0-356,-6 0-347,0 0 1142,-6 0 0,-36-17 0,-15-5 0</inkml:trace>
  <inkml:trace contextRef="#ctx0" brushRef="#br0">3215 5204 8172,'-9'0'0,"0"0"0,5-5 48,-5 1 32,6 0 222,3 4 0,13-5 0,10 1 0,5-1 0,6 0 0,3-3 0,4 0 136,-1-1 0,7 4-438,2-3 0,-4 0 63,-1-1 1,-7-2 221,-2 2-257,-12 3-23,8-6 0,-24 5 0,-4-5 71,-13 4 1,-9 2-164,-8 6 1,-5 0 110,-3 0 1,-9 1-99,-4 4 1,-2-1 104,2 9-11,-3-3 0,5 14 0,-4-4 99,2 5-110,6-1 0,2 8 1,11-4-2,5 2-2,5-2 0,8 7 1,3-7-37,8-3 11,6-2 0,7-2 0,2-3-401,3-4 392,2-7 0,2 4 1,-1-7 12,-2-1 1,4-2 199,-1-1 1,-4-1 51,-5-3 0,-2 1 58,-6-6 0,1 0-144,-2-4 0,-4 0-56,0 0 1,-3-1-108,-10 1 0,1 2-265,-10 2 1,5-1-56,-5 5 0,0 1 162,-5 4 0,6 1-758,-1 4 0,5 2 88,0 6 1,4 6-685,4 3 1524,3 9 0,27 6 0,11 6 0,1 6 0,0 0 0</inkml:trace>
  <inkml:trace contextRef="#ctx0" brushRef="#br0">3504 5573 8138,'14'-12'412,"-3"2"197,-2-12 0,3 6-324,-3-2 0,7 3-72,1 2 0,2 6 333,-1 3 1,-4 2-119,4 2 1,-3 6-416,-2 3 1,0 8-107,0 5 1,-6 3-124,-2 2 1,-4 3 69,-1 1 0,-1 0-198,-4-5 0,3 0 85,-7 1 0,6-2-38,-2-3 1,0-3-286,0-6 61,1-6 760,4-1-127,0-24 1,6 1 5,2-18 0,9 0-96,0-5 1,5 5 148,-4 0 0,4 6-66,-5-2 1,-1 7 413,-7 2 327,3 6-547,-11 3 1,5 15-202,-6 11 1,-4 1-30,-1 8 0,-4 5-153,5 4 0,-5-1 113,5-3 1,0-1-208,4 0 0,0-4-69,0 0 0,7-6-335,6 2 1,2-5-169,7-4 1,0-3 289,4-6 0,6-6-141,3-3 601,3-3 0,9-24 0,4-11 0,-13 13 0,0 1 0,-1-1 0</inkml:trace>
  <inkml:trace contextRef="#ctx0" brushRef="#br0">4545 5309 8138,'-1'-13'149,"-4"0"1,4 4 598,-4 0-413,4 1 0,1-1-128,0 0 1,7 6-350,6-1 1,1 2-236,3 2 1,4 0-843,1 0 940,-3 0 1,4 0 0,-4 2 278,2 2 0,-5 15 0,3 9 0</inkml:trace>
  <inkml:trace contextRef="#ctx0" brushRef="#br0">4466 5520 8138,'-9'-1'584,"1"-4"812,5 4-27,-3-5-933,6 6 1,1 0-376,4 0 1,3 0-1,10 0 1,4 0-114,3 0 1,7 0-62,3 0 113,-3 0 0,5 2 0,5 2 0,1-1 0,-1 1 0</inkml:trace>
  <inkml:trace contextRef="#ctx0" brushRef="#br0">5467 5388 8138,'-13'0'85,"0"0"1,0 0 0,0-1 1147,-1-4 1,7 2-136,3-5 0,13 5-668,4-2-361,9-2 0,4 1 0,9-4 20,3 1-94,2 0 1,-1-2-1,-1 0-238,-3 3-533,3 5 1,-10-3 0,2 4-196,-7-2 0,-4 3 971,-6-4 0,-23 21 0,-6 6 0</inkml:trace>
  <inkml:trace contextRef="#ctx0" brushRef="#br0">5928 5125 8138,'6'-13'0,"-3"-5"115,6 0 0,0 1-115,4 4 295,6 0 1,-3 4 0,6 1 0,0 3 0,0 2 508,0 1 0,-6 4-722,2 2 0,-4 3-202,-1 7 0,-5 3 1,-4 2-1,-4 3-350,-4 6 0,-4-2 152,-5 5 0,-4-3 147,-1-2 0,-4 1 0,5-1 0,0-1-130,3-3 1,5-5 422,0-8 0,6-2 77,-1-2 1,4-4 0,4 4 282,5-4 0,7-2-56,2-4 0,5 4-173,-1-4 1,-1 4 96,1 1-322,-6 0 0,7 1 0,-7 4 62,-4 4-40,1 8 0,-11-2 0,2 4 61,-3 0-93,-1-5 0,0 10 0,0-7 117,0 0 28,-5-3 1,-7-2-1,-7-2-57,-2-1 0,1-6 18,-2 1 1,-3 2-304,3-1 0,-3-1-219,-1-4 0,5 0-279,4 0 1,2 0-557,2 0-598,6 0 1831,1 0 0,41-12 0,9-2 0</inkml:trace>
  <inkml:trace contextRef="#ctx0" brushRef="#br0">6561 5362 8138,'0'-9'0,"0"0"2273,0 6-1791,0-8 0,-2 9-714,-2-2-341,2 2-269,-3 8 0,5 2 374,0 5 468,0 0 0,46-6 0,13-1 0</inkml:trace>
  <inkml:trace contextRef="#ctx0" brushRef="#br0">6930 5125 8138,'-9'-5'9,"0"1"0,6-2-194,-1 2 1,-4 2 961,0-2 1,0 10-252,0 7 0,-1 3 236,-4 10-651,-1-2 1,1 14 0,2-3 0,2 3 0,3 2 40,0-1 0,5 1-148,-4-1 1,10-10 22,3-2 1,10-11-1,4-3 1,3-7 99,1-5 0,2-8-74,3-6 1,-5-6-44,0-8 1,-1-5 12,-7-3 1,-2-3 11,-7-1 0,-3-1 42,-6 1 0,-6 3-6,-3 1 1,-4 6-209,-5-2 0,2 9 101,-6 5 0,0 6-546,-4 3 0,1 5-47,3-2 0,-1 10-291,5 4 0,0 7 363,5 1 1,6 2 556,3-1 0,33-14 0,16-5 0,3 3 0,-1 0 0</inkml:trace>
  <inkml:trace contextRef="#ctx0" brushRef="#br0">7285 5046 8138,'-5'-8'485,"3"3"1,-5 5 930,2 0-979,4 0 0,-9 10-39,5 3 0,-1 7-216,2-2 1,3 5-192,-4-1 1,4 3 101,1 2 0,1-2-188,4-3 137,-4-3 0,15-6 0,-1-2-525,4-2 328,-3-3 0,9-6 1,-2-1-1,5-5 0,3-7-182,-2-8 0,-1-8 262,-2-2 1,-5-4 355,-4 4 0,-2-4 27,-2 4 1,-4 2 7,0 7 0,-6 3 587,1 6 593,-3 6-1509,-6 1 1,-3 13 110,-5 6 1,4 6-224,0 8 1,2 3-183,-2 1 0,-2 6-202,2-2 0,2 3 181,-2 1 1,6 1-205,-2-1 0,4-5 39,1-3 0,0 1-155,0-1 1,0-5-291,0-4 0,6-7 938,3-2 0,32-29 0,8-14 0</inkml:trace>
  <inkml:trace contextRef="#ctx0" brushRef="#br0">7891 5059 8138,'0'-9'685,"0"0"1007,0 6-657,0-2-532,0 5 1,0 10-225,0 3 0,0 9-51,0 0 1,0 3-248,0 1 65,0 0 1,0-4 0,0 0-202,0 2 0,0-1 0,0-1 0,0-4-76,0-4 0,0-5-125,0 0 268,6-6 0,0 0 25,3-12 0,4-6 19,0-11 0,0-6-115,5-3 1,-2-3 132,2-2 0,-4 1 305,4-1 1,-5 6-23,-4 4 0,1 8 170,-6 4-404,1 4 0,-4 8-178,4 6 0,-4 11 195,4 11 0,-4 5-20,-1 3 0,1 3 67,4 2 1,-4 1-51,4-5 1,2 4-464,2-4 0,-2-2 91,2-7 0,0-3 177,4-6 1,0-5 158,0-4 1,5-4 161,-1-4 0,5-5-70,-4-9 0,4-8 153,-5-9 0,5-3-33,-4-2 0,-1 1-80,-3-1 1,-1 1 65,0-1 1,-4 7 412,0 2 332,-6 9-771,2 3 0,-5 13-329,0 6 1,0 12 166,0 10 0,-1 4-130,-3 5 0,2 2-358,-2 7 0,2-5 232,2 0 1,0-4-258,0 4 0,5-6 140,-1 2 0,6-5-400,-1-4 1,3 2 93,1-7 0,4-5 40,1-8 0,7-2 146,1-2 1,4-12 481,9-5 0,-4-25 0,2-10 0,7-5 0,1 0 0</inkml:trace>
  <inkml:trace contextRef="#ctx0" brushRef="#br0">8906 4888 8138,'-6'-8'0,"3"-2"88,-6 6 1,5-5 125,-5 5 1,5-1 112,-5 5 0,5 7-119,-5 7 1,1 5-8,0 7 0,-3 0-113,7 1 1,-5 3-41,5 1 1,-2 4 27,2-4 0,2 0-4,-2-5 0,2-1 19,2-3 1,0-3 5,0-6 61,6-5 1,-3-3-86,6-5 0,-5-10 240,5-3 0,-6-13-112,1-1 0,2-9-264,-1-4 1,3-2 114,-3-11 0,4 8-167,-5-8 1,2-1 14,-2-3 1,-1 0 152,6 4 0,-5 10 145,5 4 1,-6 13-150,1-1 0,2 14 189,-1 0-129,5 8 0,-3 4-228,6 5 0,-4 7-14,0-3 0,-5 4-94,5 1 0,-6 5 164,1-1 0,-2 5-302,-2-4 1,-2 5-19,-2-1 1,-3 3 77,-6 2 1,-7 3-432,-1 1 0,1 0 123,3-5 0,2-4 40,2 0 1,1-4 572,4 4 0,2-6 0,64-9 0,16-8 0</inkml:trace>
  <inkml:trace contextRef="#ctx0" brushRef="#br0">9499 4848 8118,'0'-13'416,"0"6"1,-2-4 628,-2 7 1,1 0-586,-6 4 1,-1 0-213,-8 0 1,-2 5-108,-7 4 0,-3 7-33,-1 2 0,0 5-222,5-1 0,1 3 66,3 2 1,3-7-213,6-2 1,5-4 170,4-1 0,4-1-88,4-3 0,5-3 308,9-6 1,2-2-103,7-2 1,3-3 84,1-7 0,0-3-81,-5-1 1,-5 1 296,-4 4 0,-2 1 272,-2 3-423,0-3 0,-4 11-74,0-4 1,-6 5-105,1 5 1,-2 7-420,-2 5 0,0 5 203,0-4 0,0 4-858,0-5 1,1 5 105,4-4 967,2-1 0,47-15 0,10-4 0</inkml:trace>
  <inkml:trace contextRef="#ctx0" brushRef="#br0">3531 6587 8118,'-19'-17'100,"-2"-2"1,1-2-1,4-1 1,5 2 929,7 2 0,2-1-251,2 1-652,12 1 0,-2-1 0,14-1 0,4 0 0,5-1-176,5-1 61,2 5 0,5-3 0,2 6-90,0 0-51,4 5 1,-10 3 0,3 6 0,-6 5 0,-6 7-1312,-5 8 0,-14 3 820,0 3 0,-9-1 620,1 1 0,-33 5 0,-9 1 0</inkml:trace>
  <inkml:trace contextRef="#ctx0" brushRef="#br0">3860 6390 8118,'-13'-6'0,"0"-2"0,0-5 0,-1 4 445,1 1 0,0 5 0,0 0 0,0 7 89,-1 9 1,1 8-268,0 10 1,-1 4 142,-4 9-287,3 2 0,-4 12 0,8 2-74,2 4-272,-3-1 0,11 3 1,-4-9-431,4-3 414,7-13 1,5 1 0,7-12-520,-2-5 459,4-5 1,-3-11-1,6-2-345,5-1 45,-2-2 1,8-9 598,-3-4 0,20-32 0,-20 16 0,-1 0 0</inkml:trace>
  <inkml:trace contextRef="#ctx0" brushRef="#br0">4084 6851 8118,'0'-14'0,"-4"6"382,-1-1 588,1 0-334,4-4 1,6 6-200,2 2 1,4 4-519,1 1 0,-1 1-26,-3 4 1,3 6 23,-4 7 0,-2 1-21,-1-2 1,-4 4-239,-1 5 1,0 1 146,0-1 0,0-1-135,0-3 0,0 1 202,0-5 0,-1-2-112,-4-7 559,4 2-236,-5-9 0,10-6-14,1-10 1,5-8-18,-1 0 1,2-2 1,3-3 0,-3 2 46,-2 3 1,3 3 218,-3 6-280,-4 0 0,7 6 0,-6 7-22,3 8 1,-3 9 7,-6 0 1,1 7 2,3-3 0,-2 3 38,2-2 1,2 1-10,-1-5 1,5-1 21,-1-3 1,4-7 15,4-3 1,-1-2-133,6-2 1,0-6 86,5-3 0,-1-7-32,0-2 1,1-6 59,-1-3 0,0-1-4,1-7 1,-2 6-39,-3-2 1,-3 3 24,-6 2 34,0 6 1,-6 5 153,-2 6 0,-5 8-162,-5 1 0,2 7 18,-5 11 0,-1 2-311,-4 6 0,1 1 16,3-1 1,-1 0-1,6 1 1,-5-5 106,4 0 0,1-6-143,4 1 206,0-2 1,7-8 30,6-2 0,1-5 2,3-5 1,4-2 100,1-6 0,-2-6 27,2-3 0,-6-3-112,2-1 1,-1-1 192,-3 1 1,2 0 135,-8-1 1,3 7 97,-3 2 0,3 8 365,-7 1-319,0 6 1,-4-1-267,0 8 0,-1 9 34,-3 9 0,2 5-149,-2 3 1,-2 4 13,2 6 1,-5 5-109,4 3 0,-3 11-325,3 7 0,-5 4 202,6-33 0,-1 1 0,0 1 0,-2-1 25,1 0 1,-1-1 0,-2 36-24,5-35 1,0-1-1,-4 26 99,0-2 1,2-12-13,6-10 0,0-5 278,0-8-258,0-11-19,0-4 0,0-12 125,0-3 1,0-4 9,0-5 1,-2-6 37,-2-3 1,1 2-572,-6-2 1,2 0-139,-2-5 1,2 1 197,2 0 1,4-1-1020,-3 1 0,2 0 257,2-1 1,6-1 1105,3-2 0,32-16 0,8-8 0</inkml:trace>
  <inkml:trace contextRef="#ctx0" brushRef="#br0">5480 6785 8118,'0'-19'0,"2"4"371,2-2 0,-1 2-231,6 2 0,0 1 370,4 3 1,6-1-199,3 6 1,3-1-1092,1 5 1,-4 2 24,0 2 0,0-1 754,4 6 0,-5 23 0,-2 10 0</inkml:trace>
  <inkml:trace contextRef="#ctx0" brushRef="#br0">5560 7009 8118,'-14'-6'628,"3"3"-583,2-6 0,3 5-45,6-5 88,6 6 0,3-4 1,10 2 235,7-3-655,6 2 1,14-6 0,2 3-158,3-3 0,8-2 1,2-2-1,4-3 488,0-2 0,0-1 0,-4-4 0,-8 5 0,-9 4 0,-13 2 0,-5 2-94,-14 6 217,-1 1 0,-16 7 0,-3 4 1405,1 4-1039,-11 8 0,14-1 1,-9 6 704,1 2-948,6 0 0,-4-2 1,6-1 153,1-2-227,1 4 0,4-8 0,2 3 143,5-4 0,8-6-119,5-4 1,5-4 34,4-4 0,-2-5-209,6-9 0,-6-2 48,2-7 1,-9-5-84,-5-3 1,-6-3 124,-3-2 0,-6 2-141,-2 3 1,-7 0 122,-11 9 0,-2-2-28,-7 10 0,1 7-442,0 6 1,-2 10 188,-3 3 1,3 11-2293,-3 8 2478,9 5 0,11 8 0,3 6 0,2 3 0,-1 0 0</inkml:trace>
  <inkml:trace contextRef="#ctx0" brushRef="#br0">12819 4835 8055,'-14'-6'-55,"1"-3"642,6-2 1,7 3-114,9 4-350,2 2 1,13-2 0,4 0 0,4-1 0,4 1 112,2-1 0,6-3-34,0 3-87,6-5 1,-10 4 0,-1-3-422,-7 5 0,-5-2 0,-5 2-79,-5 1 0,-9 0 286,-8-1 1,-14 2 9,-12-2 35,0 2 0,-14 7 0,1 0 0,-7 3 1,-4 3 102,-2 6 0,2-1 26,-7 6 1,3-3-885,1 7 855,0-3 1,1 14 0,2-6-1,6 0 1,10-1 61,9 1 0,12-5-56,9-4 0,4-6-101,4 2 0,9-5 114,9-4-66,3 3 1,3-11-1,1 4 16,2-4-13,6-1 0,-8-4 1,5-2 22,-2-2-21,-7 0 0,-2-1 0,-7 0 612,-4-1 0,0 2-481,-8 0-149,0-1 37,-9-4 0,-9 5 0,-8 4-519,-2 3 0,-4 2 194,-3 3 1,-3 4-365,-5 5 0,4 2 182,0 2 0,5-1 483,0 6 0,31 18 0,9 8 0</inkml:trace>
  <inkml:trace contextRef="#ctx0" brushRef="#br0">13161 5151 8084,'9'-6'247,"0"-2"1,-5-3-100,5 2 1,0-1 487,4 6 0,-4-1-347,-1 5 0,0 2-355,0 2 1,-2 8 0,-6 7 0,0 2-85,0 2 0,0 2 45,0 1 0,-6 1-112,-2-1 0,0-1 0,1-3 1,0-3-98,-1 0 1,4-9 188,-5 3 258,6-3 0,-3-4 58,6-6 0,8-11-132,5-11 1,2-3 5,7-2 0,-2-5 24,2-3 1,-2 4 15,-2 5-49,-3 0 0,-1 11 0,-6-3 665,-3 4-66,0 6-624,-5 3 0,-2 19 0,-1 5 17,-1 3 0,-5 2-24,5 2 1,0 0-173,4 1 1,0-5-313,0 0 1,0-6 221,0 1 1,5-2-303,4-2 1,9-4 171,4 0 1,3-6-111,1 1 1,6-7 477,3-1 0,8-23 0,5-9 0,5-1 0,-1 1 0</inkml:trace>
  <inkml:trace contextRef="#ctx0" brushRef="#br0">14044 4888 8084,'0'-14'280,"0"1"70,0 0 0,0 4-211,0 1-258,0-1 1,3 0 0,4 2 367,6 1-141,9 1 0,-3 5 0,6 0-1268,1 0 741,-2 0 1,8 0 418,-6 0 0,12 24 0,3 5 0</inkml:trace>
  <inkml:trace contextRef="#ctx0" brushRef="#br0">13991 5098 8084,'-7'-5'296,"-3"2"345,5-6 20,1 6 1,7-3-237,5 6 0,3 0-270,11 0-316,0-6 1,8 5 0,3-4 0,-1 4 0,1 1-801,1 0 1,-5-2 960,2-2 0,14-9 0,4-8 0</inkml:trace>
  <inkml:trace contextRef="#ctx0" brushRef="#br0">15203 4835 7978,'-13'-6'33,"0"5"0,0-4 0,-1 4 1474,1 1-767,6 0 0,3 0-462,8 0 0,5 0 0,8 0 0,5-2 28,3-2 1,1 2-713,1-2 0,-1 1 293,1-1 0,-1 2-785,0-2 0,1-2 110,-1 2 90,0-7 1,-4 8 697,0-5 0,0-13 0,4-7 0</inkml:trace>
  <inkml:trace contextRef="#ctx0" brushRef="#br0">15822 4545 7978,'-7'0'901,"-5"0"1,5 7-428,-6 7 1,0 5-218,-1 7 0,1 2-144,0 3 1,6 2 0,2 5 0,4-1 10,1-2 0,1-4-261,4 4 0,8-12 38,9-1 0,-2-7 0,2-6 1,3-5-78,5-2 0,-3-10 136,4-5 0,-8-6 0,-2-9 1,-2-3-10,-3-4 0,-3-3 46,-4-1 0,1-1 1,-5 1-1,-4 1 24,-4 3 1,-8 2-3,-7 7 1,-5 5-96,1 4 0,-8 8 0,0 5 1,0 2-297,2 2 1,2 6 25,0 3 1,4 7-128,0 2 1,12 5 472,1-1 0,64 26 0,-18-20 0,0 0 0</inkml:trace>
  <inkml:trace contextRef="#ctx0" brushRef="#br0">16244 4664 10259,'0'7'-42,"-5"5"-165,1-3 0,-5-2-199,5 2 0,-2-2 406,2 2 0,2 14 0,-4-1 0</inkml:trace>
  <inkml:trace contextRef="#ctx0" brushRef="#br0">16534 4519 7978,'-13'0'267,"-1"0"0,3 6 408,2 2 0,-1 4-273,5 1 0,-4 6 95,5 3-386,0 3 1,4 6 0,0 1 0,0 0 0,1 1-2,4-4 0,3-3-236,10-4 1,-2 0 213,6-9-272,-6-3 0,13-10 0,-2 0 0,-1-2 0,-1-7-168,-3-9 1,0-7 307,4-5 0,-5-4 1,-5-7-1,-6-2 27,-6 0 0,-2-1 67,-2 4 1,-3 6 102,-6 4 1,-1 3-1,-14 5 1,-2 6 10,-3 6 0,-3 4-546,1 6 1,3 2 74,-3 2 104,9 9 0,-1 2 0,7 4 0,3 0 0,4 1-1768,3 1 1971,2 4 0,68-11 0,-24-4 0,1-1 0</inkml:trace>
  <inkml:trace contextRef="#ctx0" brushRef="#br0">16982 4440 7942,'-9'0'105,"0"0"1,5 1-36,-5 4 0,5 3 692,-5 10 0,4-2-322,-3 6 0,5 0-153,-2 4 1,-1 2-79,2 3-285,0-3 1,5 2 0,3-8 152,5-4-308,3 2 1,3-9 0,2 0-252,5-3 362,3-4 1,1-11-1,1-6-388,-1-8 368,0-4 1,1-6-1,-1-1 38,0-1 90,-5-8 1,-2 1-1,-7 1 501,-4 6-208,-2 6 0,-6 6 1172,0 3-1065,0 10 0,-6 5 311,-2 12-564,-4 5 0,-1 13 1,1-1 60,3 0 0,-1 6-240,6 4 0,-5 2 229,4 1-486,1-5 0,4 2 0,0-3-48,0 0 1,0-3-78,0 0 0,0-3-15,0-5 1,4 1 160,1-5 0,5-5-1204,-1-4 602,3-7 882,-5 10 0,16-28 0,-1 0 0</inkml:trace>
  <inkml:trace contextRef="#ctx0" brushRef="#br0">17522 4492 7978,'-8'0'1056,"-2"2"-777,6 2 1,-2 4 66,2 5-205,2 6 0,-8 1 1,5 7 99,3-1-301,-6 6 1,7-4 0,-4 3 174,4-3-265,1-2 1,-4-1-295,-1-3 331,1-9 1,10-9-1,1-10 1,2-7 13,-1-7 0,1-7 76,4-3 0,1-5 13,-1-9 0,0 3 109,0-3 1,-1 7-133,-3 2 213,2 6 1,-5-2 0,3 9 851,-5 4-649,-2 10 1,-2 3-136,0 10-166,0 8 0,0 7 1,0 8-143,0 3 82,0 3 1,0 4 0,0-3-103,0-4 0,0-1-17,0-3 1,1 2-375,4-7 307,2-3 0,6-6 0,2-9-288,2-2 427,-2-2 1,10-3-1,-3-6-40,3-8 0,1-7 191,0-2 0,1-8-65,-1-5 0,0-1 44,1-4 0,-7 8-95,-2 1 301,-3 5 1,-8-1 786,-3 10-683,-2 7 0,-2 11-322,0 12 0,-5 1 41,1 12 0,-5 0-280,5 5 0,-1 1-13,5 2 0,0-2-88,0 3 98,0-3 0,0-2 0,0 0-1064,0 1 766,6-7 1,2-1-1,5-6-261,0 1 0,4-7-31,1-3 0,4-2 739,-4-2 0,4-24 0,2-11 0,1-1 0,0-1 0</inkml:trace>
  <inkml:trace contextRef="#ctx0" brushRef="#br0">18260 4400 7978,'-14'0'-377,"1"0"307,0 0 1,4 6 296,0 3 0,2 4 0,-2 5 0,2 2 0,4 6 0,-1 1 341,1-1 0,-3 0-415,2 1 1,-1-1-175,5 1 1,0-3 154,0-2-112,0-3 1,5-10 0,0-2-60,3-1 0,-4-1 0,3-7-120,-1-2 1,-1-9 106,-5-9 0,4-5 16,0-3 1,1 0 27,-5-5 1,0-6 40,0-7 0,0 3 12,0 1 1,0-2 99,0 2 0,0-1 40,0 1 1,0 9 207,0 0 0,1 7-123,4 6 1,-2 3 185,5 6-287,1 6 1,4 1 0,2 6 384,3 0-636,2 0 1,2 0 0,0 1-107,1 4 1,-4 2 108,-1 6 1,-3 0-21,-2 0-120,-6 1 1,-1 3-1,-7 2-139,-4 2 65,-2 1 0,-14 4 0,-4 0-658,-4 1 0,-6 3 427,4 1 0,1 0-500,3-5 654,1 1 0,5-3 368,4-2 0,61-26 0,16-12 0</inkml:trace>
  <inkml:trace contextRef="#ctx0" brushRef="#br0">18628 4295 7978,'8'-8'2263,"-2"-3"-1763,-6 9 0,-6-2-85,-3 8 0,-4 5-315,-5 9 1,-1-4 76,-3 4 0,-3 2-66,3 2 0,3 2-32,2-2 0,7-2-363,1-2 196,6-4 1,-3 5-142,6-5 1,6-3-1,4-2 1,6-6-16,6-6 0,7-4 174,2-6 0,0-5 25,-5 0 1,1-3 60,-1 3 1,-6 0-44,-2 5 278,-3 0 1,-8 4 414,-3 0-492,-2 7 1,-2 2 0,-2 8 142,-2 4-418,3 7 0,-7 0 1,5 5-439,-1-3 1,-1-3 282,5 4 0,2-6-201,2 2 1,5-5-64,9-4 520,2-4 0,48-34 0,-30 11 0,1 0 0</inkml:trace>
  <inkml:trace contextRef="#ctx0" brushRef="#br0">12331 6679 7906,'-13'-13'34,"1"0"0,3 0 0,5 0 212,3-1 0,1 1 0,1-1 0,3-2 196,5-2 0,9-7-257,4-1 1,9-1 0,4-5 0,4 1-72,5 1 1,3-5-158,6 4 1,-5 5 24,0 4 0,-7 10 3,-1-1 1,-7 8-47,-6 1 0,-11 14-408,-3 8 300,-9 5 0,2 5 1,-7 3-262,-4 4 1,1-2 0,-8 3 0,-4 0-915,-3 2 1344,3 2 0,-26 11 0,-1 3 0</inkml:trace>
  <inkml:trace contextRef="#ctx0" brushRef="#br0">12687 6508 7947,'-13'-7'0,"-1"1"124,1 6 0,0 0 165,0 0 1,-5 12 366,1 5 0,-1 12-388,5 7 1,0 3-354,0 5 6,0-3 0,5 9 0,4-6-187,2-2 138,2 5 0,2-7 0,2-1-379,5-7 388,9-4 1,-2-9 0,6-4-236,1-5-38,2-7 0,1 1 0,2-10-73,3-7 0,-2-1 465,6-8 0,-5 3 0,0-8 0,-2 4 0,-2-8 0,1 2 0,-1-2 0,-5 3-80,-4-2 1,-2 8-59,-2 4 0,-6 3 653,-2 2 804,-4 6-764,-1 1 0,0 8-159,0 2 1,-4 8-301,-1 5 1,1 7 107,4-2 1,-1 2-176,-4 3 1,4-1 106,-4 0 1,2 1-429,-1-1 0,3 1 42,-4-1 1,4-6-300,1-2 235,0-3 215,0-8 1,1-1 156,4-6 1,2-10-91,6-4 0,2-8 46,2 0 0,-2-4-9,2-5 1,0 4 3,0-4 1,-2 3 68,2 2 0,-6 5 342,-3 4-268,-5 8 34,3 3 0,-7 13-143,-4 6 0,2 2 32,-5 7 0,3 0-63,-4 4 0,6-4 80,-1 0 0,3-6-198,1 2 1,0-3 35,0-2 1,5-2-44,4-2 0,3-3 66,1-6 0,6-1-4,3-4 1,-1-4 52,1-8 1,-1 1-19,6-6 0,-5 0 74,0-5 1,-6 1 6,1 0 0,-3 1 121,-6 3 1,3 3 209,-7 6 350,0 0-618,-4 5 1,-1 4-60,-3 8 1,1 4-59,-6 5 1,4 1 126,-3 4 0,5 1-259,-2 3 1,4 1 44,1-5 0,0-1-119,0-3 1,0-1 21,0 0 0,4-4-14,1 0 1,6-6 134,3 1 1,0-4 48,8-4 1,-6-4 43,2-5 1,1-5-78,-2 1 0,5-7 244,-4 3 1,-2-4 77,-7-2 0,1 5 68,-6 0 1,5 6-19,-4-1 1,-1 2 641,-4 2-512,0 6-371,0 1 1,-4 9-31,-1 5 1,1 3 102,4 11 0,0 5-236,0 9 0,0 2 29,0 1 0,0 7-154,0 2 0,1 9-230,4 4 0,-2 4 155,5 1 0,-5-2 177,2-2 0,-2-8 74,1-6 1,-2-8-37,2-5 0,-3-5-68,-1-12 223,0-6-48,0-6 0,-1-6 143,-3 0 0,1-6-81,-6-3 1,0 2 190,-4-2 1,0 0-274,0-4 1,-1-2 9,1-2 0,1 2-470,4-3 0,-4 2 194,3-1 1,3 1-790,2-6 1,2 0 406,2-5 0,0 5-1131,0 1 1745,6-1 0,43-28 0,-17 22 0,0 0 0</inkml:trace>
  <inkml:trace contextRef="#ctx0" brushRef="#br0">14176 6679 7962,'-2'-13'75,"-2"0"1,2 4-242,-2 0 248,2 1 1,7-1-176,-1 0 1,6 6-189,-1-1 1,3 2-9,1 2 1,2 0 288,2 0 0,21 18 0,11 4 0</inkml:trace>
  <inkml:trace contextRef="#ctx0" brushRef="#br0">14176 6851 7971,'-9'-5'25,"0"1"0,5-2-251,-5 2 320,6 2 0,-3-5 0,7 4 1,5-2-148,7 3 0,2-4-136,7 1 189,0 1 0,45-14 0,-28 7 0,0 0 0</inkml:trace>
  <inkml:trace contextRef="#ctx0" brushRef="#br0">15967 7272 7850,'-13'-12'-651,"1"2"803,4 1 0,2 5 0,7-3 0,5-1 401,7 1 1,8 3-396,9-5 0,11 0 0,12-4 0,9-2-27,6-2 0,-28 9 0,1 0-79,4-3 1,2 0 0,2 0 0,2 0-347,3-2 0,1-1 1,-2 3-1,0 0 361,0 0 0,-1 0 0,-2 3 0,0 0-103,-4 0 0,0-1 0,-4-1 0,-1 1-173,2 0 1,-2 0-1,23-8-93,-2 3 179,-7 1 1,-19 5-1,-3 0 1,-9 1-160,-11 0 0,-7 4 161,-11-2 0,-4 4 16,-8 1 1,-4 0 13,-5 0 1,-6 4 547,-3 1 0,-5 5-642,-4-1 1,-1 2-147,-3 2 0,-4 1 124,4-1 0,-5 1 12,-4 4 0,5-2 195,-1 6 0,-6 0 0,15 4 0,-8 1 0,0-1 0,1 0 0,-1 1 0</inkml:trace>
  <inkml:trace contextRef="#ctx0" brushRef="#br0">16138 7443 7862,'-13'0'0,"0"2"369,0 2 1,4-2 217,0 2-516,6-2 0,5-4 173,11-2 1,3 1-1,11-6 1,8-1-68,13-8 1,9 2 67,5-6-294,8 0 0,-33 9 0,0-2 0,5 1 0,1-1 199,3 0 1,1-1-269,1-2 0,2 0 1,2 4-1,0 0 1,-2-1-1,-1-1 15,-2 2 0,-2 0 101,-1 1 0,-1 0 0,-4 1 0,-1-1 1,0 2-1,-1 0-194,33-6 151,-14 2 1,-6 8 0,-15 1-28,-5 0 0,-8 5-362,-4-4-404,-9 4 571,-3 1 0,-8 0 201,-2 0-126,-4 0 0,-5 0 0,0 1 29,0 4 1,-5-4-399,1 3 561,-1-2 0,-18-20 0,-7-4 0</inkml:trace>
  <inkml:trace contextRef="#ctx0" brushRef="#br0">20315 4624 8124,'-13'0'-577,"-1"0"1099,1 0 0,4 0-17,1 0 1,6-1-325,2-4 1,6 4-57,7-4 0,6 4-120,3 1 0,5-1 21,3-4 0,4 2 39,5-6 1,1 7-238,0-3 123,-7-2 0,4 5 0,-6-4-265,-2 1 1,-6 3-252,-1-2 529,-12 2 1,-1 2 14,-18 0 0,-5 0 1,-18 0-1,-4 0 17,-2 0 1,-7 2 0,-3 2 0,-5 5 33,-4 3 0,1 5 111,-5 1 1,-1 7-263,-4 1 1,6 2 330,3 7 0,11 0-170,6 5 1,12-5 17,11 0 0,9-6-110,8 2 0,8-8 73,9-1 0,4-6-111,5 2 0,5-8 112,0-1 1,4-6-94,-5 1 1,6-2 317,-6-2 1,0-5-271,-9 1 1,-1-6 66,-7 1 1,-2-3 12,-2-1 0,-3-5 123,-6 1 0,-3-1-88,-6 5 1,-1-4-109,-12-1 0,0 5 69,-4 4 0,-2 6-409,-3-1 1,2 2 155,-6 2 1,6 8 120,-2 5 0,4 6-329,6 7 0,7 2 408,10 3 0,25-1 0,9 3 0,3 5 0,0 0 0</inkml:trace>
  <inkml:trace contextRef="#ctx0" brushRef="#br0">20552 5177 8124,'0'-13'0,"0"0"25,0 0-100,0 0 271,6 5 0,-3 3 511,5 5-667,-5 5 1,8 4-1,-7 9 83,-1 4-169,4 3 1,-5 1 0,2 0-113,-2 1 115,-2-7 0,0 4 0,0-5 18,0 1 0,-5-4 0,1 2 401,1-4-308,1-6 1,4-4 55,2-8 1,4-5-70,5-9 0,6-6-75,3-7 1,-2-4 78,2 4 1,-1-4-1,1 4 0,-5 6 66,-8 8 0,1 2 369,-5 2-469,5 5 0,-10 4 47,0 8 0,-2 5-40,-6 9 1,-1 2 60,-4 7 1,4-1-232,0 0 0,5 1 4,-5-1 0,6-1-31,-1-3 0,2 1-1,2-5 0,6-2-219,3-7 0,7 1-154,1-6 1,8-1 191,2-7 1,0-3-661,9-7 1007,-1-5 0,8-16 0,6-9 0,4-5 0,-1-1 0</inkml:trace>
  <inkml:trace contextRef="#ctx0" brushRef="#br0">21382 4914 8124,'-7'-6'1292,"1"3"-1096,6-6 0,1 7 0,4-3 1,3 4-628,4 1 1,6 0 22,-1 0 164,7 0 0,-5 0 0,4 0-374,-1 0 618,-6 0 0,3 17 0,-6 5 0</inkml:trace>
  <inkml:trace contextRef="#ctx0" brushRef="#br0">21290 5098 8124,'-14'0'224,"6"0"336,-1 0-448,6 0 617,-3 0 0,9 0 0,4 0-304,7 0 1,7 0-448,1 0 1,3 0-214,2 0 0,3 0 0,1-1 0,0-2 235,1-1 0,13-30 0,10-3 0</inkml:trace>
  <inkml:trace contextRef="#ctx0" brushRef="#br0">22607 4730 8003,'0'-14'8,"-4"-3"0,-1-2 0,2 0 16,2 0 171,1 1 0,0 5 1,1 0-1,4 0 0,2-1 1,2 3-1,0 2 451,1 5 0,2 2-372,1 2-245,0 0 1,0 2 0,-1 2-60,-3 5 1,1 8-1,-6 5 1,-1 5-121,-1 3 0,-4 4-151,-2 6 1,-5 3 131,-9 1 1,2 5-1,-4-7 1,-1-2-15,1-4 1,4-6 264,-2 0 1,4-8 783,0-4-384,7-4 1,3-8-170,8-6 0,3-4-216,7-5 0,5-1 1,1 4-1,2 0-8,0 0 1,-2-2-263,2 3 1,3-1-480,-3 2 1,2 2-1188,-2-2 846,3 3 993,-5-5 0,30-13 0,5-9 0</inkml:trace>
  <inkml:trace contextRef="#ctx0" brushRef="#br0">23147 4901 8037,'-7'-7'26,"0"1"63,2 6 551,4-6-587,-5 4-88,0-4 0,5 8-661,-4 2 1,5-2 15,5 2 680,2-2 0,65-2 0,-29 0 0,0 0 0</inkml:trace>
  <inkml:trace contextRef="#ctx0" brushRef="#br0">23661 4598 8037,'0'-19'594,"0"4"-136,0-4 1,-6 7 59,-3 4 0,-4 2 47,-4 6 1,1 0-318,-6 0 1,0 6-66,-5 2 0,1 9-283,0 0 0,-1 7 30,1-3-48,5-2 1,-2 6 0,7-3-83,4 3 1,5-3-1,7-1 1,0-2-227,0-3 0,7-7 71,6-5 0,8-3 74,10-1 1,-2-5 84,6-4 1,-1-4 243,1-5 0,-3-2-117,-6-7 0,1 5 588,-1 0-387,-6 0 1,-2 2 0,-9 2 487,-5 4 13,-2 6 2,-2-3 1,-8 12-323,-5 3 0,0 5-71,-5 13 0,-1 2-272,2 6 1,-1 0 68,5 5-221,0-6 1,1 8-1,2-7-608,1 0 571,6 3 0,-3-6 0,6 0-559,0-3 1,5-8-206,-1 2 1,11-5 982,-2-4 0,50-39 0,-27 8 0,0 0 0</inkml:trace>
  <inkml:trace contextRef="#ctx0" brushRef="#br0">24083 4506 8037,'-14'-8'0,"1"2"265,0 6 1,0 0-124,0 0 1,0 6 581,-1 3 0,-3 9-445,-1 4 1,-1 7 0,3 3 0,-1 2-115,0 2 1,3 4-307,1 4 1,1-3-198,3 3 0,3-5 247,6-4 1,6-4-1,3-9 1,3-6-98,1-6 1,6-4 24,3-6 0,-2-10 74,2-3 1,-6-5 93,2 1-30,-3-4 0,-2-4 0,-2 2 200,-2 1-140,-3 0 1,-6 1 0,0 4 47,0 2-146,-6 2 0,-1 1 1,-8 2-28,-2 1 1,1 6-507,-6-1 1,1 7-3,-1 1 598,-3 7 0,28 19 0,0 13 0</inkml:trace>
  <inkml:trace contextRef="#ctx0" brushRef="#br0">24372 4637 8037,'-8'0'439,"-1"0"0,4 8-249,-3 5 1,-1 1 431,-4 8 1,0 2-293,-1 7 0,1-2-193,0 6 0,4-6-106,0 2 1,7-3-274,-3-2 32,4-5 186,7-8 1,1-9-1,7-8-265,4-5 169,3-9 0,0-6 0,0-10-28,-2-4 0,4 0 0,-2-9 0,-1 2 104,-2 2 1,-5 2 140,-4 2 1,-2 5 577,-2 3-292,-4 3 0,4 14-138,-10 5 1,4 9-161,-4 9 0,-1 3 85,2 14 1,0-3-247,4 8 0,-2 3-6,-2 1 0,2-3-174,-2-1 1,2-3 47,2-2 1,5 0-32,-1 1 1,6-7 48,-1-2 1,4-10 83,5-3 0,-2-5-11,6-5 0,-4-3 8,4-10 1,-2-4 158,2-9 1,1-2-1,-5-7 0,0 2 100,-5 3 1,-4-2-51,-1 7 1,-5 0 357,2 8 759,-4 3-863,-1 12 0,-1 3-273,-4 8 0,2 9 119,-5 9 1,5 8-229,-2 0 0,4 5-177,1-4 0,0 4-227,0-4 0,0 1 177,0-1 1,1-3-24,4 2 1,2-8-199,6-4 0,2-5-233,2-4 0,4-3-134,5-6 1,-4-2 53,0-2 789,0-3 0,-2-34 0,-2-13 0,3-4 0,-1 0 0</inkml:trace>
  <inkml:trace contextRef="#ctx0" brushRef="#br0">24952 4427 8037,'-13'-14'0,"0"6"320,0-1 0,4 6-58,0-2 1,5 4-50,-5 1 0,6 6-69,-2 3 0,4 4-9,1 4 0,0 0-159,0 4 1,0 1 101,0 5 0,0-1-162,0 0 0,0-4 68,0 0 1,0-4-93,0 4 1,0-6-46,0 2 65,0-10 137,6-2 0,-3-7 82,6-4 0,-6-8-52,1-9 1,2-3-39,-2-1 0,5-6 101,-5-3 0,2-3-76,-1-2 0,-4 5 200,3 0 1,2 6-81,-1-2 1,1 4 26,-2 5 1,-3 3-167,4 6 0,-2 6-173,1 3-250,-2 2 0,8 9 175,-6 7 1,2 0-406,-2 8 0,-2-1 259,2 1 0,-2 3-407,-2-4 1,4 4 213,1 2 0,0-1 540,0 0 0,2-5 0,6-4 0,0-2 0,59-25 0,-29 2 0,1 0 0</inkml:trace>
  <inkml:trace contextRef="#ctx0" brushRef="#br0">25268 4479 8037,'13'-13'776,"-5"0"-338,-2 6 0,-17 1-137,-2 6 0,-4 3-88,-1 5 1,-4 3 26,-9 11 0,4-5-218,-4 5 0,3-1 79,2 1 0,5 3-107,4-4 0,3-2 3,6-1 1,2-3-144,6-2 0,7-6 76,6-2 1,8-4 54,9-1 1,0-6-66,5-3 0,-1-7 86,1-1 1,-2-7-107,-2 2 1,-5-1 118,1 1 1,-7-1 119,-7 5 0,-4 5-17,0 4 1,-7 6 166,-2-1 0,-6 4-193,-8 4 1,-5 5-28,-3 8 0,3 2-182,2 3 0,4 3 121,4-3 1,-1-1-469,5 1 1,1-6 211,4 1 0,6-3-200,3-6 0,8 3 448,5-7 0,44-17 0,-29 3 0</inkml:trace>
  <inkml:trace contextRef="#ctx0" brushRef="#br0">20157 6613 8000,'-9'-11'70,"0"1"0,0 1 235,2-2-114,1 0 0,6-2 0,0-2 0,2-1 1,3-3-1,9 0 0,6-2 348,5 1 0,7-4-546,3-6 1,5 6-96,4-2 1,-2 8 119,7 1 0,-7 4-331,2 4 0,-10 3 187,-8 6 1,-7 6-750,-10 3 575,-3 8 0,-6 4 0,0 5-78,0 0 1,-6 1-1,-3 1 378,-3 2 0,-30 10 0,-8 7 0</inkml:trace>
  <inkml:trace contextRef="#ctx0" brushRef="#br0">20433 6442 8009,'-19'0'0,"5"0"125,-4 0 0,3 3-63,2 6 1,-4 3 30,-1 14-52,-5-3 0,8 17 1,-3-2 399,4 4 1,1 8 0,1-3 0,3 0-503,5-3 0,4-3-44,4-2 0,5-6-178,9-7 1,-2-6-139,6-6 1,0-7 181,4-3 1,2-2-249,2-2 1,-2-6 167,3-3 1,-5-7 67,-4-2 1,3-5 250,-3 1 0,-3-3 0,-1-1 0,-4 4 0,0 0 0,-6 0 0,1-4 0,-6 5 318,1 4 1,-2 2 108,-2 2 876,0 5-474,0 3-486,0 5 1,0 5-142,0 4 1,4 3-97,1 1 0,-1 2-32,-4 2 1,4-2-264,1 2 1,-1 2-262,-4-1 0,0 4 230,0-4 0,0-1-115,0-4 1,0 0-187,0 1 217,0-1 155,0-6 197,0-1 0,5-12-86,-1-3 1,5-2 173,-5-3 0,6-3 74,-1-1 1,-3 1 63,-2 4-78,4-1 0,-7 6 48,4-1-147,-4 6 0,1-1-9,2 8 0,-3 5-4,4 8 0,-4-2-36,-1 3 1,2 2-119,2 2 1,-1-3-43,6-1 1,0-4 70,4-1 1,0-5-75,0-4 0,5-2 112,-1-2 0,7-6-25,-2-3 1,-2-7 36,2-2 1,-1-5 115,1 1 1,-2-7-66,-2-2 0,-4 0 139,4 5 0,-8 1 387,-1 3-118,-6 3-405,3 12 60,-6 1 1,-5 12-81,1 2 0,-6 8 13,1 2 1,2 5-154,-2-1 0,4 3 63,-3 2 1,3-5-161,-4 0 1,6-6 54,-1 1 1,3-2-70,1-2 0,0 0 164,0 0 1,5-5-4,4-4 0,3-8-5,1-5 1,0-4 10,0-5 0,1 2 50,-1-6 0,-1 2 14,-4-2 0,3-2 221,-7 7 1,5-1-82,-5 5 0,2 1 261,-2 3-42,-2-2 4,4 9-257,-6-4 0,0 8-195,0 2 1,-2 4 137,-2 5 0,2 0-147,-2 0 1,3 6 75,1 3 0,0 4 18,0 5 0,0 4-37,0 9 0,0 5 29,0 8 0,-5 3-215,1 6 0,-6 1 211,1 3 1,1-4-13,0 0 1,-1-6-4,-4-7 0,-1-7-13,1-2 1,5-14 181,-1-8 0,4-8-141,-3-5 0,3-3 80,-4-6 1,5 0-67,-5 0 1,0-6 199,-4-3 0,4-3 165,1-1 1,-1-4-336,-4-1 1,1-5-95,3 1 1,3-7-229,6-2 1,0-1-160,0 1 1,2 2 190,2-7 0,5 6-906,9-5 1,2 4-56,6-4 1187,7 0 0,6 6 0,8 0 0,6-1 0,-1-1 0</inkml:trace>
  <inkml:trace contextRef="#ctx0" brushRef="#br0">21764 6640 8026,'7'-21'-66,"1"2"-146,-4 6 0,2 0 220,3 0 1,2 5-78,-2 4 1,7 3 38,2 1 0,-1 0-116,-4 0 1,2 0 145,3 0 0,-4 17 0,5 5 0</inkml:trace>
  <inkml:trace contextRef="#ctx0" brushRef="#br0">21803 6851 8029,'-7'-6'521,"1"-2"-1288,6-5 1,6 2 824,3 2 0,8-1-17,5 5 1,11-5-844,6 1 802,7-3 0,11-4 0,8-4 0,6-1 0,-1-1 0</inkml:trace>
  <inkml:trace contextRef="#ctx0" brushRef="#br0">22620 6469 8029,'-13'0'-150,"0"5"314,0 4 0,4 3-46,0 1 0,2 2 354,-2 2-319,-3-2 1,11 8 0,-4-4 0,4 0 0,2 2 335,4-1 1,7-8-143,5 1-267,12-8 0,-7 1 0,11-8 0,-3-2 0,3-7 207,0-5 0,-4-6-156,2-8 1,-7-4-1,-4-6 1,-2 1 7,-7-1 0,-3 1 11,-8-1 0,-8 7 53,-5 2 1,-7 5 0,-10 5 0,-2 8-104,-1 7 1,2 6 7,-4 4 1,1 5 51,-1 9 1,-2 4-685,7 9 0,3 2-2062,5 7 2586,6-1 0,21 24 0,11 6 0</inkml:trace>
  <inkml:trace contextRef="#ctx0" brushRef="#br0">2187 9538 7919,'-13'0'-577,"5"0"1,4 0 972,8 0 1,5 0 0,9 0 0,4-1 69,3-4 0,7 2-385,3-5 0,3-3 0,3-5 0,1-3 50,2-1 1,2 2-167,-2-4 1,-9 2 48,0-2 0,-7 3 80,-6 6-27,-9-1 0,-9 1 0,-10 2 0,-7 2-28,-7 4 1,-7 4-3,-3 1 0,-8 7-16,-6 6 0,-6 2 0,2 7 0,-5 3-25,-4 4 1,-2 0 18,-2 7 1,4-1-31,8 4 0,4 5 0,8 0 0,7-3-32,8-4 1,11-2-206,7-9 1,8 3 1,5-7 0,7-4 39,2-5 186,11 0 0,-7-11 1,10 2 248,1-2-210,-6-2 1,7-6-1,-6-3 55,-2-3-82,3-7 0,-14 5 0,1-4 195,-6 3-73,-4 2 1,-6 0-1,-1 0 237,-4 0 0,-8 1-38,-9 3 1,-3 3-236,-1 6 0,-6 2-277,-3 2 0,-3 5-275,-2 8 0,7 0 218,2 5 0,4-1-458,5 6 0,9-1 38,9 1 681,2 5 0,39-16 0,14-4 0,4 4 0,0 0 0</inkml:trace>
  <inkml:trace contextRef="#ctx0" brushRef="#br0">2635 9854 6941,'0'14'1726,"0"0"-1281,0 4 1,0 4 97,0 8 0,0 6-204,0 7 0,0 9-350,0 5 0,0 1-240,0-1 0,0-4 59,0 0 1,1-11 184,4-7 1,-4-10-43,4 2-123,-4-10-210,-1-4 390,0-13 1,0-4 0,-1-8 164,-4-2-167,4-8 1,-11 0 0,3-9 23,-2-4-2,-3-3 0,1-2 0,1 1 37,4-1-32,-4-5 0,9 4 1,-4-3 380,1 3 1,1 3-220,5 3 1,6 3 4,3 5 0,4 7-92,5 2 1,2 9-132,7 5 0,3 3 114,1 1 0,1 0-4,-1 0 0,-7 5-93,2 4 0,-9 4-177,1 5 1,-5-2-134,-4 6 1,-3-4 86,-6 3 0,-10 1-82,-4 5 1,-8-2 61,0-3 1,-1 1-137,1-5 1,-3 1-12,3-2 1,3-7-7,2 4 1,2-9-20,2 4 421,6-6 0,42-44 0,-10 12 0,1 0 0</inkml:trace>
  <inkml:trace contextRef="#ctx0" brushRef="#br0">3109 9854 8096,'0'-8'0,"0"-1"0,0 4 1740,0-3-563,0 5-150,0-3-630,0 23 0,-4-3-119,-1 16 1,1-3-90,4 8 0,-4 0-113,-1 4 1,-1 1-403,2-1 1,2 0 281,-2-4 1,3 1-758,1-5 0,0-2 369,0-7 0,1-3-280,3-6 1,-1-1-10,6-3 1,0-3 720,4-6 0,5-29 0,1-12 0,2-3 0,0 0 0</inkml:trace>
  <inkml:trace contextRef="#ctx0" brushRef="#br0">3649 9538 8096,'0'-9'3036,"0"1"-2827,0 5 1,6-3-1,3 6 1,4-2-4,5-2 1,2 3-831,6-4 288,1-2 1,4 4 0,-1-4-1,1 1 1,0 1 335,0-1 0,17 5 0,0-5 0</inkml:trace>
  <inkml:trace contextRef="#ctx0" brushRef="#br0">3755 9788 8115,'-14'0'652,"1"0"1,5 0-661,-1 0-19,6 0 337,-3 0 0,7 0 1,5 0-1,6 0-170,4 0 1,9-4-343,1 0 0,2-5-415,7 5 0,-5-7 0,2 3 617,0-4 0,19-19 0,11-4 0</inkml:trace>
  <inkml:trace contextRef="#ctx0" brushRef="#br0">5520 9196 7849,'-13'1'-138,"-2"2"1,-1 3 238,-1 1 0,-1-2 0,5 2 0,0 0 411,-1 1 0,1-6 45,0 3-189,0 2 1,4-4-1,0 6 1042,-1 1-1084,4-4-1,0 6-169,12-11 1,6 5-96,6-6 1,5 0 0,-1 0 0,3 0-104,1 0 1,0-4-677,1-1 0,-1-4 102,1 5 1,-3-5-1,0 5 1,-4 0-509,-1-2 0,5 4 96,-2-2 1028,-3-4 0,0-5 0,-6-7 0</inkml:trace>
  <inkml:trace contextRef="#ctx0" brushRef="#br0">5994 8972 7851,'0'-21'0,"0"-2"0,0 5 0,0-1 672,0 2 1,2 6-199,2-2 0,-1 4 8,6 1 0,4 2-119,5 6 1,1 0-127,-2 0 0,-1 0-72,6 0 0,-4 6-112,4 2 0,-8 9-523,0 0 401,-1 6 0,-12-2 0,4 5-947,-4 1 757,-1-1 0,-4-4 0,-2 0-101,-1 1 0,-2-4 93,-4-1 534,-1 2-233,1-5 1,4 0 217,1-6 159,-1-7-213,2 4 0,2-6 43,10 0 1,-1 2-95,9 2-135,-3-2 0,11 5 0,-5-3-50,2 5 19,5 3 1,-8 1 0,2 2 31,-2 2 0,-4-2-13,-2 2 0,2-2 228,-7-2 0,0 5-119,-4-1 1,-6 1-17,-2-5 1,-10-1-13,-4-3 0,-3 2-210,-1-2 1,0-2-123,-1 2 0,2-4-282,3 3 1,-1-5 134,5 2 0,1-4-120,4-1 0,5-1 518,4-4 0,49-31 0,-15 11 0,-1 0 0</inkml:trace>
  <inkml:trace contextRef="#ctx0" brushRef="#br0">6561 9156 8824,'-8'0'1360,"-3"0"0,8 2-955,-6 2-583,6-3-364,-3 11 1,6-5-6,0 7 0,0-6 0,2 0 547,2-2 0,50-20 0,-18 3 0,0 0 0</inkml:trace>
  <inkml:trace contextRef="#ctx0" brushRef="#br0">6890 8893 7851,'-9'0'629,"1"0"0,3 0-177,-4 0 1,5 7-103,-5 6 1,2 6-158,-2 8 1,-1 0-56,5 4 1,-3 3 0,3 5-1,2 1 10,2-1 0,1-1-114,0-3 0,1-4-23,4-9 0,4-4 0,7-9 0,3-5-166,1-3 1,-2-6 69,4-4 1,-6-10 56,1-8 0,2 0 0,-2-9 1,-4-2-39,-3-4 0,-7 1 13,1-3 0,-2 3-28,-2 2 0,0 6 67,0 7-110,-6 0 1,-6 12 0,-5 1-440,0 7 393,3 5 1,1 1-1,-1 1-488,1 4-101,0 2 0,4 6 759,1 0 0,22 24 0,2 6 0</inkml:trace>
  <inkml:trace contextRef="#ctx0" brushRef="#br0">7233 8814 7851,'-8'5'576,"-2"3"31,6 5 1,-2 2-187,1 2 1,3 4-132,-7 5 1,6 5-71,-2-1 1,4 3-23,1-3 1,0-2-94,0 3 0,6-9-185,3-5 1,4-2 55,4-2 0,4-5-226,5-4 0,-4-4-167,0-4 1,0-8 178,4-6 0,1-7-16,-1-1 0,-4-2 53,0-7 1,-6 0 91,2-4 0,-4-1 102,0 0 0,-3 7 237,-2 2 1,-3 9 397,-6 5 753,0 8-906,0 3 0,-5 12-129,1 3 1,-6 12 6,1 6 0,2 4-98,-2-1 0,2 4-301,-2 6 0,-1 3-119,5 1 0,-4 2-201,5-2 1,-2-3 63,2 3 0,2-3-235,-2-2 1,2-5 35,2-4 0,2-8-302,2-4 1,1-5 76,8-4 1,-1-3 725,10-6 0,2-31 0,3-14 0,4-3 0,1 1 0</inkml:trace>
  <inkml:trace contextRef="#ctx0" brushRef="#br0">7918 8827 7851,'-9'-5'121,"0"1"1,6 1 54,-1 7 1,-2 1 135,2 8 1,-1-1 482,5 10 1,-4 0-217,-1 4 0,0 5-248,0-1 0,2 7-158,-6-2 1,7-1-21,-3 1 0,4-6-228,1 2 0,0-9 43,0-4 0,1-5-367,4-5 1,-3-2 210,7-6 1,0-10-67,4-3 0,0-11 22,1-2 1,-1-3 56,0-11 0,4-2-87,1-11 1,4 2 76,-4 3 1,-1-2 247,-4 6 0,3 2 290,-2 6 467,2 4-564,-9 18 1,0 8 46,-2 14 0,1 14-65,-2 5 1,0 8-8,-4 0 0,0 3 25,0 2 1,0-5 21,0 0 1,0-4-449,0 4 0,2-6-154,2 2 1,-1-9-799,6-5 888,0-8 0,4-3-7,0-6 0,0-3 150,0-6 0,2-5 12,3-13 0,-4-1-75,4-2 1,-2-5 83,1-9 1,-2 3 68,3-3 1,-2 3 121,1 1 0,-3 8 652,-1 6-468,0 5 1,-10 14 117,6 2 0,-6 5-47,1 5 1,-1 8-31,1 9 1,-2 7-200,2 2 1,2 4 113,-2-4 0,1 4-448,-5-4 0,1 5-133,4-1 1,-4-2-329,3-3 0,2-3 279,-1-5 1,5-3-163,-1-6 0,2-1-525,3-4 0,3-2 464,1-6 0,5-10 592,-1-3 0,2-22 0,0-11 0,4 0 0,0-1 0</inkml:trace>
  <inkml:trace contextRef="#ctx0" brushRef="#br0">8893 8669 7851,'-14'0'769,"1"6"-577,0 2 0,1 5 446,4 5 1,-3 3-221,7 5 0,-5 5-174,5-1 0,-2 6 8,2-6 1,1 7 69,-6-2 1,6 2-275,-1-2 1,2-3 66,2-6 0,0-4-458,0 0 303,0-12-255,0 2 1,2-19 60,2-6 0,-3-6-72,4-8 1,-2-5 75,1-3 1,-2-9 78,2-4 1,-3-4 9,-1 0 0,5-5-161,-1 0 1,5-6 433,-5 1 1,2 8-55,-1 1 0,0 9 342,4 0 0,3 9-148,-3 5 1,2 9-29,3 8 0,-1 6-99,0 7 1,0 0-48,0 0 0,-1 10 85,-3 3 1,3 3 193,-4-3 1,0 5-593,0-1 1,-5 7 81,2-2 0,-5 3-204,-5 1 1,-8 5 10,-9 0 1,2 4-8,-2-5 0,0 6-160,-5-6 1,6 1-370,-1-5 1,7-4 861,2 0 0,17-23 0,11-2 0</inkml:trace>
  <inkml:trace contextRef="#ctx0" brushRef="#br0">9420 8616 7869,'-8'0'835,"-3"0"0,3 0-272,-5 0 0,-2 0-138,-2 0 1,1 4-269,-6 1 0,1 5-95,-1-1 1,-1 1-483,5-1 0,1 1 44,4-6-783,-1 7 855,7-4 0,3 0 97,8-2 1,3-5 75,7-5 0,5-2 68,3-6 1,3 0 127,1-1 1,-1 6 401,-3-1 1,1 6 358,-5-1 0,-1 2-344,-4 2 1,1 7-86,-1 7 0,0-1-52,0 4 1,-1 2-281,-3-1 0,2 0-250,-2-5 1,-2-2-436,2-2 1,0-3 373,4-6 246,0 0 0,12-64 0,-11 23 0,0 1 0</inkml:trace>
  <inkml:trace contextRef="#ctx0" brushRef="#br0">2490 11527 7838,'-13'-7'11,"0"1"1,1 5 0,2-2-183,1-1 717,6-1 0,-1 5 1,9 0-1,9-1 1,6-2 6,5-2 0,7-5-371,3 1 0,3 2-254,2-2 0,1 0-9,3-4 0,-3 0-20,3 0 1,-9 4-13,-4 0 1,-8 2-238,-1-2 277,-12 3 1,0 6 47,-14 0 0,-9 0 0,-9 0 0,-4 2-33,-5 2 1,-4 4 75,-9 5 1,1 6-8,-5 3 0,1 3 6,-1 1 0,-2 6-141,6 3 0,0 3 147,5 2 1,7-1-33,5 1 0,8-6 15,10-4 0,5-6-109,8-2 1,5-11 98,9 3 0,2-10-111,7 0 1,-1-2 112,0-2 0,1 0 3,-1 0 0,-6-2 167,-2-2 0,-3-3-26,-2-7 0,-6 1 33,-2 0-148,-4 0 1,-1 0 121,0 0 1,-6 1-87,-3 3 1,-7 3-320,-1 6 0,-5 0-178,4 0 0,-4 2-241,5 2 0,-4 5 131,8 8 1,-2 0 543,11 5 0,35 17 0,13 9 0</inkml:trace>
  <inkml:trace contextRef="#ctx0" brushRef="#br0">2964 11804 8235,'2'15'932,"2"2"1,-2 5-390,2 9 1,-3 3-79,-1 5 1,0 7-185,0 2 0,-4 3-109,0 2 1,-5 0 1,4-1 0,-3-3-118,3-1-56,-5-6 0,9 2 1,-4-9-178,4-4-591,1-9 210,0-3 0,0-22 340,0-6 0,0-13 25,0-4 0,-5-6 119,1-8 1,0-11 3,4-6 1,0-2-57,0-2 0,4 5 107,0-1 1,7 6 328,-3-2 0,4 11-121,1-2 1,0 10 81,1 12 1,5 3-56,3 6 1,-2 6-5,2 2 0,-4 10-81,4 4 0,-6 2 19,1 2 1,-4 5-46,-4 0 1,1 4-122,-5-5 0,-1 7-204,-4-2 1,-6 2 68,-2 3 1,-10-1 138,-4 0 1,-3 1-556,-1-1 1,4-1-789,0-3 1,0 1 734,-4-5 0,5 0-395,4-5 1015,2-6 0,8-1 0,23-33 0,14-16 0,3-1 0,0 0 0</inkml:trace>
  <inkml:trace contextRef="#ctx0" brushRef="#br0">3294 11923 7838,'13'-6'0,"0"0"-247,0-3 0,2-1 39,2 6 0,-2-1 1523,2 5 1,-2 0-556,-2 0 1,0 0-227,1 0 1,-3 2-151,-2 2 1,-2 3-154,-2 7 0,-4 3-109,4 1 1,-8 5-145,-2-1 0,-5-1-201,1 1 1,-2-1 213,-3 6 0,1-2-293,0-3 1,0 1 138,0-5 0,4-5-64,0-4 1,6-5-223,-1 5-43,2-6 289,2 3 1,0-8-179,0-2 1,11 1-347,2-6 0,4-1 261,1-8 1,4 4 465,9-4 0,6-12 0,6-7 0,6-3 0,0 1 0</inkml:trace>
  <inkml:trace contextRef="#ctx0" brushRef="#br0">4058 11580 7838,'0'-9'344,"0"1"1,0-1 527,0-4 0,0 4-835,0 0 1,6 6 28,2-1 1,5 1-381,5-2 0,-2 4 248,6-3 0,0 2-426,4 2 0,-4 0 492,0 0 0,-6 18 0,3 4 0</inkml:trace>
  <inkml:trace contextRef="#ctx0" brushRef="#br0">4097 11844 7838,'-13'0'52,"0"0"0,4 0 45,0 0 1600,6 0-1301,-2 0 0,6 0-77,3 0 1,10 0-99,7 0 1,4-2-422,2-2 0,1-2-31,2-3 231,4-3 0,6-4 0,6-4 0,3-5 0,0 0 0</inkml:trace>
  <inkml:trace contextRef="#ctx0" brushRef="#br0">6310 11066 7838,'0'-13'-23,"0"0"1,-1 1 0,-2 2 183,-1 1 1,-7 6-1,3 0 1257,-4 6 1,3 11-709,0 8-511,1 8 0,-6 4 0,1 7 159,0 3-261,0-3 0,6 9 1,2-5-132,4 2 0,2-6 0,4-2 0,5-6 31,6-6 1,4-6-204,7-4 1,-1-8 67,0-4 0,1-11 27,-1-7 1,5-8 0,-2-10 0,-4-4 199,-6-3 0,-6-7-58,-4-4 0,-3-8-905,-6-4 888,0 2 0,-3 2 0,-4 7 64,-7 2 1,-9 12-1,-2 2 1,-4 10 143,0 11 0,-2 7-377,5 11 1,-4 8-210,8 9 1,3 4-280,2 5 1,8 3 74,5 5 0,2 1-374,2-1 0,6 1 942,3-1 0,1-2 0,2-1 0,1 1 0,3-2 0</inkml:trace>
  <inkml:trace contextRef="#ctx0" brushRef="#br0">20657 8959 7849,'0'-14'-228,"-4"1"1,-1 0 0,3 0-1,3 1 244,8 3 0,5-2 1,14 2-1,3-1 547,4 1 0,5-3-329,4 3 0,4 2 1,7 0-1,3-1-7,-3 1 1,-5 4-194,-2-1 1,-11 2 44,-2 2 0,-12 0-493,-5 0 286,-9 0 0,-9 0 93,-9 0 1,-10 0 0,-6 0 0,-7 2 36,-6 2 1,0-1 72,-11 6 0,1-5 0,-5 5 0,1 3 141,-1 4 0,-4-2-86,0 4 1,0 1 68,4-1 1,8 5-62,5-1-103,7-3 0,9 4 0,7-4 0,8 0 0,7 1-66,7-4 0,8-2-26,9-1 0,3 1 30,1-1 0,5-6 37,0-3 0,-1 2-23,-3-1 0,-5-1-149,0-4 1,-6 0 107,1 0 1,-7-4 81,-1-1-42,-6-5 1,2 3-3,-10-6 1,-4 4-96,-8 0 1,1 5-170,-6-5 1,-5 6 107,-3-1 1,-1 2-107,5 2 1,1 6-79,3 3 1,0 2 355,9 3 0,73 16 0,-16-12 0,-1-1 0</inkml:trace>
  <inkml:trace contextRef="#ctx0" brushRef="#br0">21184 9222 8865,'-7'6'565,"3"3"1,-2 8-205,1 5 0,-4 5 329,5 3 1,-6 0-450,1 5 0,2 0-18,-2 4 1,6 5-312,-1 0 1,1-4 103,-2-5 1,4-6-293,-4 2 0,5-9-63,5-5-7,-4-2 130,5-8 1,-1-2-253,-1-10 430,0-2 1,-4-6 0,0-2-1,0-2 1,0-7 58,0-5 1,0-5-14,0-5 1,0-1 88,0 1 0,0-2-100,0-3 103,0 3 0,2-8 0,2 8 73,5 3 0,3 8 155,1-1 0,0 9-250,0 4 1,5 5 22,-1 4 1,8 4-107,2 5 1,-1 5 102,5 4 1,-8 7-127,-1 2 0,-7 4 6,-2-5 1,-1 7-183,-8-2 0,-1 1 93,-7-1 1,-5 3 36,-9-3 1,2-1-98,-6 0 1,-1-4 77,-8 0 0,3-2-137,-3-2 0,-1 0 98,1 0 0,2-5-144,7-4 0,-1 2-165,5-2 0,5 1-869,4-5 612,6 0 698,3-6 0,49-13 0,15-9 0</inkml:trace>
  <inkml:trace contextRef="#ctx0" brushRef="#br0">21751 9209 7902,'0'-13'0,"0"-1"305,0 1 0,0 5 629,0-1-196,0 6 0,-2-3-299,-2 6 0,2 6-171,-2 3 1,1 4 291,-1 4-410,2 4 1,-5 10 0,4 1 239,-1 1-276,-7 3 1,10 2 0,-4-3-89,4-5 1,0 3 0,-2-3 0,-2 0-293,2-2 1,2-7-42,1 1 0,0-5-1073,0 0-834,0-8 1132,0-3 667,0-6 1,0-2 414,0-2 0,23-39 0,7-14 0</inkml:trace>
  <inkml:trace contextRef="#ctx0" brushRef="#br0">22251 8959 7928,'-8'-12'225,"0"2"70,2 1 0,3 1 433,8 0-616,2 2 0,8 4 0,2-1 0,5-1 0,3 1-486,2 2 1,0-4 128,4 1 1,-3-1-183,3 5 0,-4 0 51,0 0 376,-7 0 0,-12 6 0,-10 2 0</inkml:trace>
  <inkml:trace contextRef="#ctx0" brushRef="#br0">22265 9103 7928,'-14'0'358,"4"0"45,-3 0 0,7 0-587,-7 0 135,9 0 1,-1 0 0,10 0 418,3 0 1,5 0-252,5 0 1,3 0-324,5 0 1,0 0-1,1 0 1,-1-1-605,0-3 808,1 2 0,28-27 0,8 0 0</inkml:trace>
  <inkml:trace contextRef="#ctx0" brushRef="#br0">23042 8814 7928,'-5'-14'7,"0"1"0,-1 0 1,0 0 11,3 0 260,1 0 0,2-2 1,0-1-1,0-2 1,0 2 1412,0 1-1476,6 2 1,2 0-1,5 0-138,0 0 1,2 4-1,1 2 1,3 1 12,1 3 1,-4 1-34,2 2 1,-3 8 48,-2 5 1,-6 6-212,-3 7 1,-2 8 0,-4 4 0,-5 7-83,-10 7 1,-4-3 97,-10 9 1,-1-3 56,1 2 1,1-8 0,3-1 0,2-9 258,3-8 0,5-2 223,8-11-227,3-6-98,6-6 1,2-6-1,4-2 138,7-2 0,0 1 0,6-6 0,0 0-18,3 2 1,3-3-283,1 5 0,1-5-376,-1 1 0,0 2 220,1-2 1,-1 5-221,0-5 1,-5 6 153,-4-1 1,-2-2-657,-2 1 0,-4 1-674,0 4 72,-6 0 1516,2 0 0,-16-6 0,-4-1 0</inkml:trace>
  <inkml:trace contextRef="#ctx0" brushRef="#br0">23556 8998 7928,'-9'-4'0,"0"-1"1325,6 1-364,-9-2-450,5 5 1,-2-5-520,1 6-545,5 6 1,-8-4-526,7 7 746,0-6 0,4 4 332,0-2 0,29-4 0,7 5 0</inkml:trace>
  <inkml:trace contextRef="#ctx0" brushRef="#br0">24069 8603 7928,'0'-19'30,"0"4"-78,0-2 0,0 2 306,0 2 1,-1 1 0,-3 3-1,-5 3 502,-3 1 0,-3 3-504,-2-2 0,-4 2-80,-5 2 1,-2 6-1,-1 4 1,-3 5-145,-2 3 1,3 1-46,-4-2 0,10 2-16,-1 3 1,8-3-1,2-6 1,6 2-159,6 3-14,2-4 0,8 4-112,3-9 0,4-2-292,5-3 402,2-2 1,6 2-1,2-8-413,3-5 532,-3-3 1,8-2-1,-5-3 87,-2 0-81,-1-7 0,-1 8 0,-1-6 124,0-1 139,-5 4 0,-2 0 1,-8 6 586,-2 0 551,-3-1-917,-6 7 1,-6 13 218,-3 12 1,-7 5-243,-1 3 1,-2 6-172,1 4 0,4 2-39,-4 1 1,8-2-110,1 2 0,2-6-334,-2 6 0,3-8 184,6 0 0,0-4-643,0 0 1,0-7 333,0-2 1,1-4-680,4 0 1,-2-7 332,6-3 0,-1-2 162,6-2 0,-1-6 579,0-3 0,17-31 0,6-14 0,3-3 0,1-1 0</inkml:trace>
  <inkml:trace contextRef="#ctx0" brushRef="#br0">24544 8471 7928,'0'-9'320,"0"0"1,-2 2-129,-2-2 0,1 2 341,-6 3 1,5 2-146,-5-2 1,0 4 39,-4 4 1,-5 8-171,1 5 0,-7 8-56,2 2 0,-1 1-49,1 7 1,-1 0-118,5 4 1,1-4-239,3 1 0,7-3 184,3 2 0,2-2-288,2-7 1,8-6 163,5-2 0,1-8-194,8-1 0,-1-6 122,1 1 0,3-8-3,-3-5 1,-2-3 182,2-1 0,-6-4 14,2-1 0,-4-4 133,0 5 0,-7-5-42,-3 4 0,-2 1 180,-2 3 0,-6 3-48,-3 2 1,-4 3-290,-5 6 0,-2 0-21,-7 0 1,0 6-127,-4 3 0,3 2-116,-3 3 1,8 0-416,1 4 1,7-4 763,2 4 0,41 14 0,16 3 0</inkml:trace>
  <inkml:trace contextRef="#ctx0" brushRef="#br0">24768 8590 7928,'-6'-14'284,"-3"1"195,-3 0 0,1 7 0,0 6-165,3 8 0,5 5 42,-2 4-320,4 4 0,-4 1 0,1 1 1,1 4-1,2 2-184,1 0 1,0-5 138,0-3 0,0-3-68,0 4-32,0-6 0,5 2-177,4-10 0,3-3 210,1-10 1,0-6 18,0-7 1,-4-5-1,0-1 1,1-3 24,2-4 0,0 0-12,-4 5 1,3-1 105,-7 1 1,2 5 0,-3 4 0,1 2 375,-1 2-268,-1 6 1,-2 4-70,0 12-76,0-1 0,0 17 0,0-3-2,0 3-56,0-4 1,4 2 0,2-4-39,1 2 0,-2-5 1,3 1-8,3-2 0,0-3-118,3-4 0,0-2 81,4-6 0,-4-6 49,4-2 0,-3-8 55,-2-2 0,0-5 18,0 1 0,-1-3 122,-3-2 1,1 5-97,-6 0 0,5 6 139,-5-1 1,2 4 134,-1 4-156,-4 3 0,5 7-84,-6 4 1,0 4-54,0 8 0,0 2-50,0 3 0,0 3-216,0-3 0,0-2-55,0 2 1,6-5 113,3 0 1,-2-2-527,2-2 1,0-1 253,4-4 1,1-2-168,4-6 632,-3 0 0,9-35 0,-3-9 0</inkml:trace>
  <inkml:trace contextRef="#ctx0" brushRef="#br0">25255 8471 7928,'0'-13'46,"0"0"12,-6 5 0,3 3 264,-5 5 45,5 0 0,-9 7-105,3 6 1,3 2-109,2 7 0,-2-5-30,2 5 0,-2-1 32,1 1 0,4 1-194,-3-5 1,2-1-32,2-4 1,0 0-187,0 1 176,0-7-9,0-1 0,0-8 34,0-2 0,0-9 40,0-9 1,0-3-42,0-1 1,0-7 46,0-2 1,0-3-19,0-1 1,0-2 124,0-3 0,4 4 175,1 1 0,4 5-131,-5 8 1,0 1 345,-4 3-358,6 3 1,-3 12-7,6 2 1,-5 4-265,5 1 1,-4 10 90,3 3 1,0 5-267,0-1 1,0-1-28,-4 6 0,-2 0-168,2 5 0,-3-5 125,-1 0 0,-1-1 0,-3 6 0,2-5-212,-2 0 1,-2-2 595,1 2 0,1-3 0,33-11 0,8-3 0</inkml:trace>
  <inkml:trace contextRef="#ctx0" brushRef="#br0">20776 10671 7865,'-13'0'117,"-1"0"0,3-1 1166,2-4-1116,3 4 1,8-5 0,3 6 0,9 0 0,6 0 0,8 0 142,7 0 0,2-1-341,11-4 70,-6 4 0,8-11 0,-6 5 29,-1-1-204,-2-3 1,-5 5 0,-4-4 0,-8 1-160,-8-2 1,-9 4 270,-16-2 1,-7 6 4,-14-1 1,-6 3 0,-7 4-1,-7 4-11,-6 6 1,2 5 81,-3-1 1,-2 4-186,2 5 0,-4 0 205,4 1-57,0 5 0,13-4 0,7 2 0,12-2 0,9-3-23,9-3 1,11-3-36,9-6 0,6-1 1,9-2-1,1-2 5,2-3 0,4 0 25,-4-5 1,0 0-51,-5 0 1,0-2 262,1-2 0,-7-2-238,-2-3 0,-9-2 59,-5 2 1,-2-3 129,-2-1 0,-2 4-248,-2 0 1,-5 6 100,-9-1 0,-2 3-208,-7 1 0,1 0 123,0 0 1,-1 5-510,1 4 0,0 3 39,-1 1 1,8 0 550,6 0 0,41 12 0,16 3 0</inkml:trace>
  <inkml:trace contextRef="#ctx0" brushRef="#br0">21013 10948 7917,'0'19'352,"0"3"1,-6 4 620,-3 5 1,-4 8-538,-4 10 0,2 2-171,-3 2 1,5-2-99,4-3 0,-1 3-50,6-2 0,-2-8-167,2-2 1,2-8 53,-2 0 1,2-9-314,2-5-135,6-2-78,-4-8 408,3-1 0,0-12 0,-1-3-126,-1-2 152,4-8 0,-4-8 0,5-8-280,-2-3 357,4-7 1,-3-2 0,6-6-161,0 1 296,1-1 1,-3 0 0,0 2 98,-3 3 0,1 2-150,4 7 0,-1 5 334,-3 3 0,3 9-112,-4 5 0,4 8-103,1 5 0,0 8-59,1 5 0,-1 4-111,0 5 0,0-2 2,0 6 0,-5 0-204,-4 4 1,-3 0 0,-1 1 0,-3-1 42,-5 0 1,-3 1-297,-11-1 1,5 0 132,-5 1 1,0-5-403,-4 0 0,4-6 86,0 1 1,6-4-641,-2-4 1255,3-3 0,26-47 0,5-10 0</inkml:trace>
  <inkml:trace contextRef="#ctx0" brushRef="#br0">21395 11053 7865,'6'-13'0,"1"1"422,6 4 0,-4-3-47,0 7 0,0 0-22,4 4 0,-4 0-131,-1 0 0,1 0 50,4 0 0,-4 7-148,0 6 1,-6 0-147,1 5 0,-2 2 139,-2 2 0,-8 3-64,-5 1 1,0 1-212,-4-1 0,-2-4 60,1 0 1,0-4 15,5 4 1,0-11-96,0 2 200,0-2 0,1-3-184,3 1-314,3-6 356,6 3 1,11-12-92,2-3 0,9-2-545,0-2 0,7-2 44,2-3 711,5 4 0,5-11 0,5-4 0,6 0 0,1 0 0</inkml:trace>
  <inkml:trace contextRef="#ctx0" brushRef="#br0">22199 10777 7865,'-5'-14'71,"1"1"1,-5 4 76,5 1 0,-1 3-72,5-4 80,0 7 0,6-4-375,3 6 0,3 0 58,1 0 0,1 0-899,4 0 1060,-3 0 0,27 17 0,1 5 0</inkml:trace>
  <inkml:trace contextRef="#ctx0" brushRef="#br0">22146 11027 7865,'-21'0'984,"2"-6"-892,6 5-261,6-5 116,7 6 1,9-5-1,8 1-64,5 1-137,9-4 1,7 4-1,7-6 1,2-1 253,3-2 0,0-10 0,11-8 0,2-1 0,-11 5 0,-1 1 0,1 0 0,0 0 0</inkml:trace>
  <inkml:trace contextRef="#ctx0" brushRef="#br0">23187 10566 7865,'-19'0'0,"-2"6"0,-5 2 0,4 4 0,0 1 244,0 6 0,0 2 0,3 5 108,4 1 1,-1-1-1,9 0 1,0 1 88,2-1 1,7 0-118,6 1-257,1-7 1,16-5 0,-1-8-1,5-1 1,6-3-77,3-2 1,3-4 13,3-5 1,-3-1-156,3-9 1,-3-2-70,-2-2 155,1-9 0,-6-3 0,-4-7 252,-2-3-102,-13 3 0,1-4 1,-12 6 292,-1-1-174,-13 6 0,-6-1 0,-15 9 386,-4 5 0,-3 11-354,-2 6 1,2 2-250,3 2 0,3 6-696,6 3 0,1 7 415,3 2 1,3 7-1014,6 1 1,5 0 1305,4 5 0,26 20 0,7 5 0</inkml:trace>
  <inkml:trace contextRef="#ctx0" brushRef="#br0">20091 12700 8041,'-12'-6'11,"2"-1"1,1-2 24,-1 0 1,7 6 259,7-1 0,5 2 0,14 2 0,4 0 30,2 0 0,14-4-296,0 0 1,7-7 58,3 3 0,0-4-96,-1-1 0,0 0 240,-4-1-407,-9 1 0,-14 0 68,-12 0 58,-5 6 1,-20 1 0,-7 6-1,-9 0 1,-8 0-7,-7 0 1,-10 10 283,-8 3-149,2 3 0,-4 3 1,5 3 25,-2 3 0,-2 3 0,-2 1 1,4 2 102,7-2 1,14 3-190,12-1 1,8 4-11,11-4 0,2-2-163,6-7 0,10 0 125,3-9 1,11 2-36,2-11 0,2 1 57,7-5 0,-6-2 71,2-2 1,-3 0-19,-2-10 1,-5 9 27,-4-9 0,-4 4 16,-4-3 0,-3 0 21,-6 0 0,-2-1-84,-2 1 0,-5 2-112,-8 2 0,-5 3-78,-9 6 0,-3 0 50,-5 0 0,1 7-432,3 6 0,-2 1 9,6 3 0,6 2-142,8-1 0,10 4 38,7-5 638,11 1 0,26-7 0,11-3 0,6 2 0,-1 0 0</inkml:trace>
  <inkml:trace contextRef="#ctx0" brushRef="#br0">20367 12977 8080,'14'-8'313,"-6"2"134,1 6 0,-6 2 145,1 2 0,-4 10-161,-4 7 1,-3 6-218,-6 4 0,-1 2 30,1 7 1,0-1-133,0 1 1,1 5-60,3 3 0,-1-2-195,6-2 0,-1-8 270,5 0 0,0-7 8,0 2 1,0-10-797,0-3 232,0-9-153,0-3 392,0-18 1,0-3 25,0-11 1,0-2 100,0-3 0,0-4-1,0-9 1,6-1 67,3-3 0,4-4 6,5 4 1,-4-2 80,4 2 1,2 3-76,2 5 1,2 8 284,-2 6 0,1 7-108,-5 10 1,4 3 135,-5 6 0,5 10-90,-4 3 1,-2 9-142,-7 0 0,1 3-36,-6 2 0,1-1-189,-5 0 1,-5-1 49,1-3 1,-11 3 68,2-3 0,-9-2-248,0 2 1,-3-6 73,-1 2 0,0-5-216,-1-4 0,1 1-400,0-5 271,5-1 0,4-5-7,8-4 0,6-2-760,12-6 1293,-1-1 0,31-13 0,12-6 0,-1-2 0,1-1 0</inkml:trace>
  <inkml:trace contextRef="#ctx0" brushRef="#br0">20842 13122 8080,'0'-14'-79,"-2"3"0,-1 0 109,-1 3 694,0-1 0,4 3 0,0 6-85,0 7 1,0 7-396,0 3 1,-2 4-214,-2 5 0,2 2 62,-2 2 1,2 0-102,2 5 1,-1-6 294,-4 2-615,4-3 0,-5 2 1,6 0-1,-1-4 1,-2-4-510,-2-3 0,1-1-702,4-5 757,0-6 782,6-1 0,12-35 0,6-18 0,5-1 0,-1 1 0</inkml:trace>
  <inkml:trace contextRef="#ctx0" brushRef="#br0">22041 12489 8080,'5'-19'0,"-2"5"-140,6-4 0,-6 3 47,1 2 1341,-2 6-519,-2 1-696,0 6 0,-6 6 0,-4 3-43,-6 2 8,-5 3 1,-7 5 0,-2 4-41,-5 6 0,-8-1 1,-2 4-1,-2 0-4,-3 4 0,-3-3 59,-4 2 1,9-5-37,0 0 0,7-8 121,6-4 1,7-3 529,6-2-135,12-6-189,-2-1-278,12-6 0,1 1 108,4 4 0,-2-2-51,5 5 1,-3 1-16,4 4 0,-1 1-37,6-1 1,5 0-7,3 0 0,2 2 6,3 2 1,1-2 22,2 3 0,3 1 9,2-2 0,4 2-70,1-1 0,-1-4 69,5 4 0,-1-2-79,0 2 0,-2-4-5,3 4 0,-8-8-11,-6-1 0,-8-5-13,-4 5 1,-8-6-360,-1 1 373,-6 4 1,1-7-2,-8 4 0,1-4 134,-6-1 0,5 0-85,-5 0 0,4 0 0,-3 0 1,3 0-219,-3 0-326,5 0-179,-9 0-791,10 0 948,-3 0 550,5 0 0,17-6 0,5-1 0</inkml:trace>
  <inkml:trace contextRef="#ctx0" brushRef="#br0">23108 12410 8064,'-13'-13'18,"-1"4"1,3 0 0,0 1 425,3 0 0,6 2 125,2 6-507,0 0 1,16-1 0,0-2 0,6-1 0,8 1 86,2 1 1,4-2-90,8 0 0,-1-7-128,5 2 1,0 2 14,5-2 1,-2 2 48,-2-2-48,-4-2 1,-7 8-1,-4-5-290,-8 2 302,-5 2 0,-16 3 0,-6-2 89,-11-2 1,-2-1-38,-8 2 0,-5 3 14,-3-4 0,-7 4 171,2 1 1,-5 0 76,-4 0-199,3 0 0,-10 6 0,3 4 241,-3 6-251,-2 4 1,2 8 0,1 3 142,2 4-197,5 3 0,5 2 0,12-1 26,7 1 0,10 1-195,5 3 1,5-9-55,8 0 0,1-12 135,12-5 0,-4-3 31,4-2 0,-1-6-6,6-3 1,-2-2 84,-3-2 0,1-6-1,-5-3 15,-1-2 0,-9-3 9,-4 1 1,-3 0 130,-1 0 0,-1 0-261,-3-1 1,-8 3 108,-6 2 1,-5-3-179,1 3 1,-3 4 98,-1 0 1,-5 4-500,0 1 0,0 1 8,5 4 1,1 2-164,3 6 0,9 0 698,9 0 0,55 12 0,15 3 0</inkml:trace>
  <inkml:trace contextRef="#ctx0" brushRef="#br0">23516 12687 8064,'-9'0'197,"1"0"1,3 1-198,-4 4 0,1-2 0,-6 5 0,3 3 571,2 6 1,-3 4-308,3 5 1,2 0-200,-2 1 1,6-1-20,-1 0 1,3 2-150,1 3 0,5-9-35,4 0 0,7-7 131,2-7-48,5 4 0,-7-10 0,6 0-409,2-4 406,1-6 1,-3-6 0,0-4-216,1-4 330,-4-3 0,0-3 1,-6-1-92,0-2 277,-5 1 1,2 3 0,-6 2 590,-1 3-611,-1-3 1,-2 11 170,0-4-153,-6 10 0,-1 3 490,-7 10 1,6 3-192,-1 10 1,4 2-181,-3 7 1,5-1-384,-2 0 1,4 1-420,1-1 1,0 0-577,0 1 0,1-2 481,4-3 0,1 3-402,2-4 0,8-3 308,-2-5 0,3-1-587,1-8 1218,2 1 0,14-24 0,5-9 0,4-1 0,-1-1 0</inkml:trace>
  <inkml:trace contextRef="#ctx0" brushRef="#br0">24083 12674 8064,'-5'-14'388,"1"1"-272,-1 0 1,5 0 119,0 0 1,2 4-105,2 0 1,4 5-115,5-5 0,7 6-28,7-1 1,-1-2-231,5 1 152,2 1 0,0 4 1,3 0-187,-1 0 1,-5 0 0,0 0 0,-3 0 273,-5 0 0,-15 0 0,-9 0 0</inkml:trace>
  <inkml:trace contextRef="#ctx0" brushRef="#br0">24333 12568 8064,'-13'0'0,"0"-1"396,-1-4 1,1 4-26,0-3 1,4 2 357,0 2-486,7 0 0,-4 2 17,6 2 1,0 5-42,0 8 0,1 4 0,4 5 0,-3 2-116,7 3 1,-6 2-210,2 7 1,-3-1-831,3 1 1,-4-1 166,4 1 769,-4-1 0,-13 7 0,-2 1 0</inkml:trace>
  <inkml:trace contextRef="#ctx0" brushRef="#br0">2385 13701 7635,'-14'-11'-324,"3"0"1,0 4-1,4 0 663,1-1 1,-4 5 658,1-1-10,3 3-334,-5 1-269,9 0-316,-4 0 0,12 0 139,3 0 0,4 0-96,5 0-124,2 0 1,7 0 0,-1-2 0,0-1 0,1-3-107,-1-1 0,5-2 12,-1-4 1,0 1 34,-8 4 1,0-4-1,-8 5 1,-4-2-129,-2 0 176,-4 0 1,-11-3-34,-6 4 1,-11 2 34,-6 6 1,-11 1-9,1 4 38,-8 8 1,1 3-1,-7 7 272,-3 5-215,2 4 1,-6 4 0,7-1 181,3 1-207,7 2 1,6 0-1,11-3 45,8-4 1,10-3-172,5-2 1,6-4 66,6 0 1,3-6-143,11 2 0,-1-8 62,6-1 32,-1-6 1,1 3 0,-1-8 101,0-2 1,1-3-76,-1-7 0,0 1 152,1 0 1,-8-4-123,-6-1 0,-1 0 351,-8 5-197,0-6 0,-7 5 0,-4-4 175,-6 3-285,-9 2 0,0 6 0,-9 2-93,-4 4 1,-3 2-277,-1 4 1,3 4 48,1 8 101,6 4 1,-3 5-1,8 0-378,7 1 119,5-1 1,14 0-1,3 1 443,9-1 0,32-20 0,14-9 0,9 2 0,-1-1 0</inkml:trace>
  <inkml:trace contextRef="#ctx0" brushRef="#br0">2714 13978 8063,'0'-9'188,"0"0"47,0 6 1,-4-1-33,-1 8 1,1 5-117,4 9 0,0 4 503,0 8 1,0 4 44,0 6-465,0 5 0,0 2 1,0 7-131,0 3 1,0 3 0,0 5 0,0-5-45,0-8 0,0-5 6,0-7 1,0-7-400,0-2 124,0-9-65,0-9 208,0-7 0,0-7 170,0-4-47,0-2 0,-6-8 0,-3-2 75,-3-5-36,-1-9 1,0 2 0,1-6 24,4-2-33,-4-7 1,10-3 0,-2-4 54,3 3 0,2-2 118,3 6 0,4-4-154,5 4 1,7 1 0,7 8 0,1 4 39,7 9 0,-2 5 6,2 8 1,-2 3-16,-7 6 1,-1 6-14,-3 3 1,-5 8-130,-8 5 1,-3 3 118,-6 2 1,0-1-219,0 0 1,-7 2-73,-6 3 0,-2-3-208,-7 2 1,1-2 134,-1-1 1,-2-1-40,2 0 0,3-5-351,1-4 0,3-6-263,2-3 965,6-5 0,21-30 0,13-16 0,2-5 0,0 1 0</inkml:trace>
  <inkml:trace contextRef="#ctx0" brushRef="#br0">3109 14123 9918,'0'13'1208,"0"0"0,5 8-948,-1 5 0,0 2-218,-4 7 0,0 0 80,0 5 1,0 1-589,0 3 0,0-5 310,0 1 0,0-7-794,0-6 1,5-7-784,-1-2 1733,6-4 0,9-36 0,9-8 0</inkml:trace>
  <inkml:trace contextRef="#ctx0" brushRef="#br0">4782 13411 8063,'0'-13'0,"2"0"0,1 0 0,1 0 0,-1 0 509,-2-1 0,4 6 329,-1-1-474,1 6-291,-5-3 1,-6 16-1,-4 5 413,-7 4-526,-3 9 0,-11 1 0,-1 6 48,-2 2 0,-1 5 0,-6 4 0,-3 0-274,-4 4 0,3 1 190,1 2 0,3-2-1216,1-2 1238,6-4 0,4-13 90,8-5 0,10-13 3,12-9 1,2-8-63,6-2 36,-5-5 0,9 7 1,-2-4 70,6 1 0,0-3 0,6 5 0,2 1 26,1 1 1,2 2 492,4 0 0,-3 5-561,3-1 0,-2 6 59,2-1 0,-2 3 15,6 1 0,-4 2 33,4 2 0,-6-2-70,2 2 0,-3-2-114,-2-2 0,-4-1 104,0-3 1,-6 3-183,2-4-158,-4-2-395,0 6-45,-7-11-314,-1 5 213,-6-6 0,-2 0-46,-2 0 858,3 0 0,-17 0 0,3 0 0</inkml:trace>
  <inkml:trace contextRef="#ctx0" brushRef="#br0">6429 13266 8052,'-9'-4'-67,"0"0"1,2-2 996,-2 1-533,4 4-457,5-5 1,1 6-1,5 0 242,7 0-185,0 0 1,12-4 0,-2-2-28,7-1 6,-2-2 0,10 0 0,-3 0 1,3-1-1,1-2-76,1-1 0,-5 1-85,0 4 1,-11-3 104,-2 7 0,-6-5-71,-3 5 133,-6-1 0,-2 5 0,-11 0 0,-8 0 1,-7 0-1,-9 0 1,-3 0 25,-7 0 0,1 6 22,-1 3 1,-4 3 284,0 1-278,-6 6 0,8 1 1,-8 7 453,-4-1-370,1 6 1,-4 2-1,9 6 312,4-1-377,9 1 0,10-2 0,12-2 194,7-1-348,10-11 0,7 1 1,9-12 58,6 0 0,5-1-119,0-3 1,-2-4 66,6-5 0,-1-1 78,1-3 0,-1 1-21,-3-6 0,-5-1 3,0-8 1,-5 3 54,-8-2 1,-6 2 52,-2 2 0,-5 0 131,-5 0 0,-4-5-147,-8 1 1,-4 2-42,-5 2 1,0 8-65,-1-3 1,-3 0-172,-1 4 1,-4 1-324,4 7 1,2 1 232,7 8 0,4-1-164,9 10 0,4-1 469,5 6 0,58 17 0,-21-20 0,-1 0 0</inkml:trace>
  <inkml:trace contextRef="#ctx0" brushRef="#br0">6996 13530 8052,'-14'-16'-208,"1"3"0,4 8 570,1 1 156,5 2 0,-5 4-187,4 2 0,3 5-131,-4 9 1,2 2-28,-1 7 0,2 0 26,-2 4 0,2-3-207,2 3 0,0-4-24,0 0 0,0-2-39,0-3 1,6 1 74,3-5 0,3-1-106,1-4 1,0-5 47,0-4 8,6-2 0,-3-4 0,5-4-24,-2-7 80,4 0 1,-6-12 0,3 3-104,-1-3 101,-1-7 1,-5 0-1,-1-3 9,-4 4 20,4-3 1,-11 8 0,4-2 492,-4 5-352,-1 6 41,0 4 1,-1 7-253,-4 6 1,3 12 137,-7 6 1,6 5-208,-2 4 0,0 3-69,0 1 1,1 4-218,4-4 0,0 0 45,0-5 0,1-4-237,4 0 0,2-6 182,6 2 1,2-5-88,2-5 1,4-2 484,5-6 0,6-21 0,4-10 0,2-2 0,1 0 0</inkml:trace>
  <inkml:trace contextRef="#ctx0" brushRef="#br0">7799 13425 8052,'0'-14'-529,"0"6"-167,0-1 1,0 4 781,0-3 1,2 3 205,2-4 0,-3 5-87,4-5-279,-4 6 37,-1-8 0,0 8 0,0-6 1,-1 6 1097,-4-1 1,3-2-409,-7 1 0,0 1-200,-4 4 1,-2 1-44,-2 4 1,1 4-110,-6 8 1,1 1-96,-1 8 1,-1 2 40,5 7 0,-4 3-286,5-3 0,3-1 88,6 1 0,5-6-298,-2 2 0,10-3 41,3-2 1,9-10-92,0-2 0,11-10 95,-2 0 0,9-2-27,1-2 0,-3-6-159,2-3 0,-4-8-207,4-5 0,-4-3-130,4-2 1,-10 1 218,1 0 1,-8-5 507,-1 0 0,-19-17 0,-7 0 0</inkml:trace>
  <inkml:trace contextRef="#ctx0" brushRef="#br0">6179 15572 7960,'0'-13'57,"-2"0"1,-1-1-1,-3 1 1,1 0-1,-3 1 676,1 4 1,3 3-507,-5 10 1,6 3-107,-1 10 0,-2 4 0,1 9 0,1 4-31,-2 3 0,5 1-212,-4 1 1,4-1 79,1 1 0,1-6-232,4-4 0,2-2 63,6-1 0,0-4-123,0-5 217,6-1 1,-2-17-1,4 0 1,3-9-1,1-8-536,1-10 1,5-11 151,0-10 0,4-5 358,-5-4 0,0 2 1,-8-7-1,-5-1 143,-2-1 0,-3 1-135,-4-3 0,-2 15 135,-6-2 0,-1 12 210,-4 10 0,2 8 740,-5 14-470,-1 3 0,-4 16 357,0 4 1,4 9-205,0 3 1,6 5-210,-1 4 0,2 3-182,2-3 0,0 9-63,0 5 1,2 2-1,2 2 1,3 7-484,7 6 1,-1 2 103,-7-28 1,1-1 0,6 32 9,-6-34 0,-1 0 0,3 31-411,0-7 0,-6-2 20,1-7 1,-2-11-116,-2-6-753,0-11 952,0-5 1,0-13 496,0-6 0,-6-12 0,-3-10 0,0-28 0,0-13 0,-1-5 0,0 0 0</inkml:trace>
  <inkml:trace contextRef="#ctx0" brushRef="#br0">6508 15980 7960,'0'-8'359,"0"-1"-304,0 0 0,12-6 234,5-2 1,8 2-325,6-2 1,3-5-71,5-5 0,1 1-466,-1-5 1,-1-1 212,-3 1 0,-4-1-42,-9 1 0,-4 4 400,-10-4 0,-2 3 0,-38-7 0,-18-3 0,-1-5 0,0 1 0</inkml:trace>
  <inkml:trace contextRef="#ctx0" brushRef="#br0">6073 15243 7979,'-26'-6'0,"0"-3"-2,5 3-173,2 0 0,13 6 598,6 0 1,6 0-208,7 0 1,0-4 9,1 0 0,-1-7-2,0 2 1,-1-2 78,-4-2 0,3-1-136,-7 1 1,1 4-33,-5 1 1,-2 3-8,-2-3 0,-4 5-248,-5-2 0,-4 11-160,-1 7 1,0 3 150,5 11 0,6-4-813,3 8 1,2 2-10,2 3 951,6-4 0,22-9 0,10-2 0,5-1 0,0 1 0</inkml:trace>
  <inkml:trace contextRef="#ctx0" brushRef="#br0">8352 15071 7979,'-13'-26'31,"0"1"1,-1 2 409,-4 1-175,3 12 0,1-7 0,5 13 0,0 3 1,2 3-1,1 9 0,2 5 1025,-1 6 0,1 9-1213,4 4 37,0 3 0,1 6 0,2 1-79,2 2-28,5 1 0,-3 2 1,6 1-177,0 3 0,1 2 0,-1-3 0,-1-2-202,-4-3 1,4-2 7,-3-7 256,2-11 0,-3-8 0,-4-14 0,-2-4 54,-2-8 0,0-7 41,0-9-41,-6-6 1,3-13-1,-4-4-28,1-8 1,-3-6-1,5-8 1,1-3-9,1-5 0,2 36 1,0-1-79,0-2 1,0 1 0,1 1-1,0 1 113,0-1 0,2 0 0,4-27 254,6 10 0,5 15-4,0 6 0,1 19-1,-2 8 0,-1 8-70,6 5 0,-4 8-5,4 5 1,-6 7-56,1-2 1,-3 7 3,-6 2 0,-2 5 138,-6-1 1,-6 8-278,-2 1 1,-10 4-247,-4-4 0,-3 1 13,-1-1 1,0-4 45,-1-1 0,1-5-64,-1-8 1,6-1-245,-1-3 1,10-4-332,-1-9 421,8 2 0,1-9 474,8 2 0,33-32 0,13-8 0</inkml:trace>
  <inkml:trace contextRef="#ctx0" brushRef="#br0">9301 15322 8605,'-7'0'1137,"1"-6"0,7 0-1093,4-3 1,6-4 0,8 1 0,2-4-238,2 0 0,2 1-427,2 2 0,-1 0-387,0 0 1,-1 6 471,-3 2 1,-3 4 534,-6 1 0,-5 6 0,-22 24 0,-13 11 0,-3 6 0,1 0 0</inkml:trace>
  <inkml:trace contextRef="#ctx0" brushRef="#br0">9301 15625 7979,'-13'0'0,"4"4"1745,0 0-224,1 1-1150,0-5 0,10 0-407,11 0-17,0 0 1,12-2 0,-3-2 0,4-3 0,3-2-1569,2 0 1,4 0 475,-4-4 1145,0 0 0,-2-6 0,3-4 0,3-2 0,1 0 0</inkml:trace>
  <inkml:trace contextRef="#ctx0" brushRef="#br0">10447 15190 7979,'-13'-4'325,"0"-1"1,4-1 220,0 2-153,6 2 123,-2-3 1,6 3-1,5-1-293,7-1 1,2-5-328,7 5 0,4-7-342,5 3 0,5-4-710,-1-1 0,3 0 616,2-1 0,-5 1-280,0 0 820,0 0 0,17-12 0,2-3 0</inkml:trace>
  <inkml:trace contextRef="#ctx0" brushRef="#br0">11567 14584 7979,'-7'-13'0,"-1"1"424,4 3 469,-3-2-618,-7 3 0,-3 1 0,-1 3 1,1 4-1,-4 5 591,-5 9 0,0 6-586,-5 11 0,-1 2-110,1 7 0,0 7-221,5 6 1,1 1 51,3 7 1,9-1 0,8 3 0,4-3-316,1-1 1,7-4 103,6-6 0,4-5-52,9-9 1,-3-9 0,8-8 0,-3-5-53,-2-4 1,-4-4 245,0-5 1,-4-1-138,4-3 304,-6-4 1,1-11-1,-6-3-16,-3-3 0,-5-2 1,2-3-1,-5 0 313,-5 0 0,-2 4-313,-6 4 0,-2-1-58,-2 5 0,-2 2 24,-3 7 1,-2 3-790,7 6 387,-7 0 1,5 2 0,-3 2-1684,5 5 2036,2 8 0,25 39 0,6 14 0</inkml:trace>
  <inkml:trace contextRef="#ctx0" brushRef="#br0">11975 15019 7968,'-13'-2'0,"0"-2"0,0 2 782,0-2 1,4 2 0,0 2-348,-1 0 0,4 6-86,2 3-595,2-3 1,2 6 317,0-4-438,6 4 0,-3-4 0,6-3 0,1 0 0,3-1-1926,5-1 2292,-4-1 0,41-49 0,-27 17 0,1 1 0</inkml:trace>
  <inkml:trace contextRef="#ctx0" brushRef="#br0">12226 14768 7968,'-19'14'-79,"8"0"-126,-2 4 0,7 1-126,-2 3 574,5 8 0,-3-8 0,6 9 0,1-3 0,4-2 429,3 1 1,4-1-403,1 0 1,2-7-103,3-5-151,-4-7 1,11-7-1,-4 0 1,1-2 0,0-3 45,1-9 1,-3-6 15,2-11 1,-6-3-37,2-5 0,-5-5 44,-4 0-168,-3 0 0,-6 5 1,-2-1-58,-2 1 100,-3 11 1,-12-1-1,-3 12-139,-3 6 1,-3 3-150,-3 8 1,3 8-181,-2 5 1,2 6 130,2 7 0,5 1-290,3-1 665,10 0 0,31 7 0,14 0 0</inkml:trace>
  <inkml:trace contextRef="#ctx0" brushRef="#br0">12726 14663 7968,'-7'0'500,"1"6"0,2 3-110,-1 8 0,1-1-116,4 6 1,0-4 134,0 4 1,4-2-307,1 2 1,5 2-161,-1-7 0,-2 1-546,2-5 472,6 0 1,-1-6-1,5-2 1,0-5-1,2-5-273,-1-3 0,4-10 272,-7-4 1,5-9 5,-4-4 0,-1 2 175,-4-3 0,-1 7 66,-3-2 0,1 5 736,-5 4-303,-1 9 0,-5 4 95,-4 9 0,-2 9-449,-6 13 1,-1 9-17,1 4 1,2 7-111,2 2 0,-3 4-104,3-4 0,3 6-442,2-2 0,-2-1 262,2 2-475,-1-7 0,5-2 0,2-10-1209,2-2 1900,4-2 0,17-28 0,2-9 0</inkml:trace>
  <inkml:trace contextRef="#ctx0" brushRef="#br0">12384 14479 7941,'0'-20'-107,"0"-1"0,0-4 0,0 0 0,0 3 594,0 4 236,0 4 1,0 3-442,0 7 0,-5 11-229,1 15 0,-5 9-137,5 4 0,-6 5-30,1 4 1,-3 7 87,-1 6 0,0 0-1219,0-4 1163,-1-1 0,3 4 1,0-2-1,4-6 0,1-5 13,3-9 1,-2-7 311,0-5-284,1-8 195,10-9 1,1-6 0,6-2 0,2-3 0,2-1 266,5-3 0,5-2-308,3-1 1,0 4 460,5 0 0,0 2-504,4-2 1,1-3-18,-1 4 0,1 0-146,-1-1 1,1 5-50,0-5 1,-5 2-182,0-2 1,-4-7-152,4 3 0,-6-3 174,2 3 0,-9-6 146,-5-3 0,-4-3-4,-4-2 1,-3 0 144,-6-4 1,-1 2-39,-4-7 1,-2 1 232,-6-4 0,-2 1 36,-3 3 1,4 7 250,-4 6 1,8 7 984,1 2-595,0 6-485,-4 7 0,2 11-96,2 7 0,-1 11-96,5 6 0,-5 9 3,1 5 0,2 3-90,-2 5 0,6 3-302,-1 6 0,2 2 34,2 2 1,0 0-60,0-30 1,0-1 0,0 27 62,0 4 0,6-13-23,3-4 1,-2-6 4,2-8 1,-6-6-360,1-7 159,-2-6 0,-4-8-222,-2-3 0,1-3-527,-6-6 322,0 0 0,-8-2 540,-1-2 274,1-3 0,-14-48 0,-4-9 0</inkml:trace>
  <inkml:trace contextRef="#ctx0" brushRef="#br0">12529 14386 7941,'-2'-17'-4,"-2"-1"0,1 2-58,-6 7 0,5 3 19,-5 6 1,2 9-72,-2 9 1,-4 5 383,0 17 0,-1-1-43,-3 14 0,-2-6-365,1 10 1,-4-4 99,5 8-133,-7 1 0,8 8 0,-3-1 3,4-5 70,-1-10 0,15-10 0,-3-10 174,2-8 1,4-11 0,3-12 147,9-6 0,0 0 6,8-6 1,0 0-27,4-4 1,2 0-113,3 0 1,3 0-50,5-1 0,-1 1 198,-3 0 1,8 0-327,-4 0 1,5-6-31,0-3 0,-7 1 57,2-1 1,-4-1 24,1-8 0,-4 2-34,-6-6 1,-7 4-175,-6-4 1,-5 0 145,-8-5 1,0 5 367,0 0 0,-2 10-32,-2-1 1,-4 12 218,-5 1 1,0 9 38,0 0 0,1 4-132,3 4 1,-1 3 50,6 6 0,-2 11-99,2 2 0,2 8-130,-2-3 0,2 10-93,2-2 0,0 5-178,0 0 1,2-2 16,2 7 1,-2-5-164,2 4 0,2 0-680,-2 5 1,2-8 405,-2-5 0,-2-2-427,2-7 0,2-5 208,-1-4 1,5-12 226,-1-1 1,2-8 493,2-5 0,8-28 0,1-14 0,3-4 0,0-1 0</inkml:trace>
  <inkml:trace contextRef="#ctx0" brushRef="#br0">13530 14347 7967,'0'-19'0,"0"4"727,0-2 192,0 8 0,1 3-506,4 6 0,-2 12-181,6 5 1,-7 14 13,3 8 0,-4 4-131,-1 10 1,-1-4-177,-4 8 0,3-1-259,-7 1 0,4 5-61,-3 8 1,5-9 170,-2 1 1,-1-8-166,2-6 0,1-8 88,7-9 0,1-15-18,8-8 0,-1-10 315,10-7 0,0-15-12,4-6 0,2-8-26,3-6 0,-2-5-345,6-8 1,0 2 286,5-7 1,-7 8 9,-2 1 1,-5 8 273,-4 10-64,-3 3-172,-11 17 1,-10 9 275,-11 15 0,-2 13 22,-7 4 1,1 5 0,-6 0 1,1-2 203,-1 6 0,6-4-214,-1 4 1,5-4-69,0 4 0,7-6 4,1 2 1,6-3-28,-1-2 0,8-4-15,5 0 1,4-6-123,4 2 0,5-8-86,9-1 1,-3-2-276,3 2 0,-3-3 101,-2-6 0,5 0-83,-1 0 0,5-2-169,-4-2 0,4-1-367,-4-8 1,6 1 855,-2-10 0,-5-9 0,1-6 0,4-6 0,-1 1 0</inkml:trace>
  <inkml:trace contextRef="#ctx0" brushRef="#br0">14623 14360 7967,'0'-19'0,"-4"4"0,0-2 2386,-7 2-1656,10 8 1,-9 7-273,5 9 1,-1 8-163,2 5 0,3 4-45,-4 5 1,-1 3-87,2 5 1,0 1-134,4-1 1,0 2-398,0 3 0,0-3 286,0 3 1,0-3-833,0-1 1,0-5 274,0 0 0,1-12-556,3-1 597,-2-6 0,10-8-708,-4-4 1303,-2-14 0,8-36 0,2-16 0,-2-10 0,1 0 0</inkml:trace>
  <inkml:trace contextRef="#ctx0" brushRef="#br0">14716 14281 7967,'-6'-7'103,"-3"2"1,-3 4 154,-1 1 1,4 0 135,1 0 1,5 1-130,-2 4 0,4 8 68,1 9 0,1 3-47,4 1 0,3 2-103,10 3 0,-2-2-59,6 6 0,1-6-99,8 2 0,-2-5 44,7-4 1,-6-3-145,5-6 0,-4-5-179,4-4 0,-5-4 149,0-4 0,-2-11-101,-1-11 0,-1-6 107,0-8 1,-5-5 37,-4-4 0,-2-2 49,-2-2 0,-1-4-85,-3 0 1,-4 2 230,-5 6 1,-1 7 257,-3 11 0,-4 6 455,-5 12 1,-2 6-353,-2 2 0,2 16-74,-2 6 0,2 12-148,2 7 1,1 3-265,3 5 0,-1-2-116,6 7 1,-1-5-359,5 4 0,0-6-73,0 2 0,6-4-540,3-5 1,3-3-1308,1-5 2385,0-7 0,24-18 0,5-11 0</inkml:trace>
  <inkml:trace contextRef="#ctx0" brushRef="#br0">10434 17206 7991,'-13'-27'55,"-5"1"0,2-2 1,3-1 836,3-2-663,7 0 0,-2 6 0,10 3 0,4 5 0,2 2 0,3 4 1,0 2 457,4 4 1,-2 4-536,6 1 0,-5 12 201,5 5-410,-6 7 0,6 8 0,-7 3 13,-3 3 1,-4 7 0,1 4-1,-3 2-174,0 2 0,-5-2-9,4-3 1,-4-2-192,-1-7 0,0-5 0,0-5 155,0-6 0,2-11 202,2-12 0,-1-12 92,6-10 1,-3-10 0,5-7 0,4-10-48,0-6 0,4-4-23,-2-2 0,5-2-1106,-4 6 1171,5 6 0,-8 7 0,2 11 1,-2 11-1,-3 14 47,-3 9 0,2 12-51,-2 9 1,1 9 101,-1 4 0,3 3-169,-3 2 1,1 1-91,-1 3 0,2-8 82,-2 4 0,7-14 521,2 0 1,1-8-569,-2 0 0,4-10 47,5-3 0,2-11 43,3-7 1,-2-8-51,6-10 1,-6-2 5,2-7 1,-7 1 49,-2-1 1,-2 1 13,2-1 0,-3 2-14,-6 3 1,-1 4-2,-3 9 323,-3 3 1,-6 15-100,0 8 0,0 9 178,0 14 0,0 5-98,0 3 0,0 3-76,0 2 0,1-1-134,3 1 0,-1-5-158,6 0 1,0-7 82,4-2 1,5-1-163,-1-7 0,5-7 55,-4-6 1,4-5 95,-5-5 1,5-8 97,-4-9 0,-1-9-30,-3-4 0,-3 2 104,-2-2 0,-3-5-136,-6-4 1,0 0 10,0 5 0,-10 1-16,-4 2 0,-6 4-101,2 6 0,-6 7-135,-3 6 1,1 5 65,-5 8 1,3 6-510,2 3 0,1 7-39,3 2 0,3 5-274,6-1 1,6 3 957,2 1 0,68-17 0,-23-7 0,1 1 0</inkml:trace>
  <inkml:trace contextRef="#ctx0" brushRef="#br0">11896 16560 7991,'0'-13'0,"0"0"0,0 0 1930,-5-1-1456,3 7 0,-4 13 389,6 11 0,0 13-315,0 5 0,0 3-381,0 1 0,0 7 10,0 2 1,2 3-115,2 2 1,-2 4-374,2 0 1,2 0-431,-2-4 1,5-2-530,-5-2 0,5-7 525,-4-11 1,5-3-303,-1-15 1,-2-4 1045,2-14 0,-6-8 0,-3-54 0,-4 24 0,0 1 0</inkml:trace>
  <inkml:trace contextRef="#ctx0" brushRef="#br0">11765 16982 7991,'-14'-2'0,"1"-2"0,4 2 766,1-2 1162,5-3-1642,-3 5 1,12-8-328,3 6 0,14-5-568,8 4 1,5-5 417,4 1 1,5-2 190,4-3 0,12-3 0,11-2 0,-21 5 0,1 0 0,0-1 0</inkml:trace>
  <inkml:trace contextRef="#ctx0" brushRef="#br0">13701 16718 7987,'-19'13'181,"-3"1"0,3 5 361,2 2 0,2 1-368,2 5 1,-2-2-243,-2 10 0,6-6 261,-2 2 0,3-3 60,-3-2 1,5-1-35,4-3-93,3-3 0,6-12 1,4-2-1,4-5 0,5-5 140,4-4 1,-2-10-354,2-7 1,-4-2 331,4-7-291,-6 0 0,2-6 0,-10-1 0,-3-2 1,-4 1-49,-1 2 1,0 2 58,0-1 1,-7 6 92,-6 4-83,-6 8 0,-8 9 0,0 8 0,-4 5 0,-3 6-454,0 7 1,4 8 66,8 9 0,3 3-223,6 2 1,5 1 94,4-5 0,10-2-53,7-7 1,7-3 592,11-5 0,3-7 0,12-25 0,6-11 0,4-4 0,1 0 0</inkml:trace>
  <inkml:trace contextRef="#ctx0" brushRef="#br0">14110 16165 7987,'-5'-18'0,"1"1"0,-5-1 172,5 5 312,-7 6 0,10 2 745,-3 10 1,1 8-714,-2 9 0,4 10-85,-4 8 1,4 5-266,1 8 1,0 5-253,0 4 1,0 3 82,0 6 1,0 0 88,0 4 1,1-5-685,4-8 1,1-9 241,2-10 0,3-13 133,-7-8 1,2-12 82,-2-6 1,-2-4 94,2-4 1,2-9-25,-2-9 1,2-5 145,-1-3 1,-2-10-171,5-8 1,-3-3 136,4-2 1,-1 2-199,6 2 0,0 0 156,4 5 1,-2 7 258,6 11 0,-5 7-268,5 10 1,0 3 108,5 6 0,-1 12-92,0 5 0,-4 11 27,0 3 0,-6 6-25,2-2 0,-8 1 10,-1-1 0,-6 3-197,1-2 0,-7-3 60,-1 2 0,-11-10 39,2 2 1,-10-5-59,-4 0 1,-5-3-153,-7-6 0,3-2 52,1-2 0,6-3-125,-2-6 1,9-3-431,5-6 1,8-5 788,5-13 0,33-27 0,16-12 0,-13 19 0,0-1 0,-1 0 0</inkml:trace>
  <inkml:trace contextRef="#ctx0" brushRef="#br0">14808 16270 8838,'7'0'901,"-1"6"0,-7 1-714,-4 7 1,-2 3 46,-6 1 1,4 4 0,0-5 0,6 5-305,-1-4 0,2 1 122,2-2 1,0-2-171,0 3 0,8-5-16,5-4 1,1 2-31,8-2 1,-4-2 147,4 2 1,-4-5 57,3 5-1,-10 0 1,5 0 0,-12 0 187,-1 1-201,-1 2 1,-13 5 0,-3 2 81,-5 2-211,-9-5 1,-1 7 0,-5-5-417,2-2 177,1-1 1,6-4 0,3-2-1650,5-5 463,2-2 1526,8-8 0,30-27 0,18-12 0,3-5 0,0-1 0</inkml:trace>
  <inkml:trace contextRef="#ctx0" brushRef="#br0">15058 16455 7987,'0'-14'692,"6"1"0,-4 0-59,2 0 0,2 4-110,-2 0 1,5-1-174,-5-7 1,7 0-225,-3-4 1,3 3 68,-3-4 1,4 0-82,-3-4 1,1 4 138,-1 0-278,3 6 1,-9-3-319,5 5 238,-5 7 1,3 3-11,-6 8 1,-6 9-12,-3 9 0,-2 9 84,-2 4 1,1 3 12,3 2 0,-3 1-15,4 3 1,2-8-52,1 4 1,4-8-143,1 3 1,6-6 23,3 2 0,2-9 99,2-4 0,6-10-39,3-3 0,8-5 54,0-5 1,7-8-4,-2-9 1,-1-8 27,1-6 0,-6-3 13,2-5 1,-3 3 45,-2-3 1,-5 3 6,-4 2 1,-2 3 313,-2 1-119,-6 12 89,-1 4 1,-6 14-35,0 10 0,-4 4-128,-1 8 0,-5 5-69,1 9 1,2-2-81,-2 6 0,5-4 29,-5 4 1,6-6-186,-1 2 1,2 1-34,2-1 0,2-5 53,2-4 1,3-7 208,7-2 0,5-5 14,3-8 0,3-2-34,1-2 1,2-9 15,2-9 1,0-9 14,5-4 1,-2-3-19,3-2 1,-4 1 8,-6-1 0,1 1 55,-1-1 0,-6 8-46,-2 6 402,-9 5-321,-3 14 1,-6 8-50,0 12 0,-6 6-35,-3 8 1,2 1 0,-2 2 0,6-2-15,-1 3 0,-2-3-157,1-2 0,1-4-9,4 0 0,6-6 75,3 2 0,7-5 157,1-4 0,11-4-117,-2-5 1,8-10 142,-3-3 0,4-9 30,-4 0 0,1-7 154,-1-2 0,-8-6-130,3 2 0,-8-3-38,-1-1 1,-6-1-256,-3 1 0,-5 5 149,2 3 0,-5 11-131,-5 7 0,-2 1-680,-6 7 51,0 1 1,0 10 4,-1 3 1,6 4-447,-1 4 1,6 0 1166,-1 5 0,2 40 0,2-23 0,0 0 0</inkml:trace>
  <inkml:trace contextRef="#ctx0" brushRef="#br0">16481 16257 7987,'6'-13'0,"0"-5"67,3 1 0,2-1 91,-2 5 0,7-2 668,2-2 1,-1 1-283,-4-6 1,1 4-108,-1-4 1,-4 6-104,-1-1 0,-5 6 450,2 3-658,-4 5 0,-1-2-163,0 10 0,-7 3 78,-6 10 1,-1 2-177,-3 7 1,-2 5-153,1 3 1,1-1 165,4 1 0,-1-4-110,1 4 0,4-6-17,1 2 0,5-5-93,-2-4 0,4 2 25,1-7 0,7-4-124,6-4 0,8-6-145,10 1 1,4-9 584,9-9 0,5-22 0,7-11 0,-14 11 0,0 1 0,0-1 0</inkml:trace>
  <inkml:trace contextRef="#ctx0" brushRef="#br0">17917 16020 7971,'0'-40'-131,"-4"-4"1,-1 1 0,2 0-832,2 2 1408,1 7 1,0 2 0,0 7 0,0 3-1,-2 3 2037,-2 0-2041,-3 11 1,-5 3-199,3 18 1,-3 8-12,4 10 0,-3 8 0,3 9 0,-4 11-123,3 7 0,2 0-396,-2 4 1,7-33 0,1 1 398,-1 1 1,0 1-276,-2-1 1,0 1 0,3 5-1,1 0 1,-2-1 0,0-1-14,1 0 1,0 0-56,1 0 0,0-1 1,0 31-1,2-2 0,0-6 1,3-6-579,-2-11 0,-2-5-770,-1-17 313,0-2 409,0-17 856,0-7 0,-23-60 0,8 20 0,1 1 0</inkml:trace>
  <inkml:trace contextRef="#ctx0" brushRef="#br0">17561 16652 7960,'0'-22'-158,"0"0"1,8 5-324,5-5 0,12 0 392,10-4 0,15-2 11,7-3 1,-24 14 0,2 0-112,3-2 1,-1-1 0,2-3-1,1 0 270,2-1 0,0 0 1,-5 1-1,0 1-13,1-1 1,-1 2 0,24-14 43,-8 4 1,-8 9 255,-9 4-297,-10 10 1,-13 3 126,-8 10 1,-11 3 123,-8 10 1,-5 2-71,-7 7 0,-6 1 13,-3 2 1,1 4-135,-1 6 0,1-2-37,-1-3 1,3 3-8,6-3 0,-1-1-13,1 1 0,5-6 411,4 2 1,8-9-451,5-5-16,2-8 1,14-3 0,7-6-69,9 0 0,5-12-96,7-5 1,1-7-36,3-2 34,-3-6 0,4-2 0,-5-7 27,-1-3 1,1-1-75,-1-4 1,-6 4 168,-7 6 14,-6 5 204,-12 8 1,-2 14-59,-6 12 1,-6 7 95,-3 11 0,-3 4-82,-1 8 1,0 0-107,0 5 0,4-6 107,0 2 0,6-2-125,-1 2 0,2-8-40,2 4 0,2-11-177,2-3 1,4-1-18,5-8 0,6 0 117,3-4 1,3-7-46,1-6 0,6-3 92,3-11 0,-3 3 3,-1-12 0,-3 1 16,-2-4 1,1-5 8,-1 0 0,-5 1 71,-4 8 1,-4 3 165,-4 6 0,-3 10 1062,-6 3-924,0 8 0,-2 7 113,-2 11-295,-3 12 1,-6 4 0,1 6 40,3 2 0,-3-4-62,4 2 1,2-1-281,1 1 95,4-3 1,1-7 0,0-3-306,0-4 0,6-4-326,3 0 0,2-7 51,2-3 176,6-2 1,2-8-1,4-4-491,-3-6 1,3-6 380,-3-9 0,-3 2 263,-2-6 1,-1-2 279,2-7 0,-12-8 0,-3-7 0,2-8 0,1 1 0</inkml:trace>
  <inkml:trace contextRef="#ctx0" brushRef="#br0">18997 15849 7960,'-13'-9'0,"0"0"0,0 0 3,0-4 1,1 0 133,3 0-175,-3 0 1,11-1-774,-3 1 652,8 6 159,3-5 0,30 5 0,5-6 0</inkml:trace>
  <inkml:trace contextRef="#ctx0" brushRef="#br0">19366 15440 7961,'-7'-9'-346,"2"1"1,3 5 949,-3-2 694,4 4 0,-7 4-676,4 6 0,1 5-41,-6 13 1,5 5-204,-5 3 1,5 9-276,-5 4 0,0 5 0,-3 4 0,2 3-134,1 0 0,6 3-61,-1-6 1,3 0-153,1-4 0,0-12-357,0-6 1,4-7 155,0-6-79,7-9 0,0-3 0,8-6-418,2-1 589,-5-1 0,9-12 0,-3-5-177,3-4 429,1-3 0,-1-6 0,-2-3-87,-1-4 0,0-4 98,5-5 1,-8 9 217,-6 0 0,0 7 204,-4 6 1,-3 3 884,-2 6-974,-3 5 1,-1 4 0,-1 10 405,-3 7 1,-4 6-262,-5 7 0,0 5-75,0 0 0,0 5-217,-1 0 0,6-3 217,-1 2-348,6-5 0,-3 2 0,6-7-318,0-3 0,2-3-104,2-6 1,3-1 129,6-4 0,5-2-166,0-6 1,6-7-225,3-6 492,-1-6 0,11-8 0,-7 0-103,0-4 0,2-7 147,-1-6 1,-1 0 178,-3 4 0,-2-4-18,-3 1 1,-2-1 459,-2 4 36,-10 12 978,4-2-912,-12 21 0,-1-1-150,-4 14 0,2 5 24,-5 8 1,-1 4-126,-4 5 1,0 5-263,-1 0 1,6 4 58,-1-5 1,4 3-219,-3-3 0,5-2 165,-2 3-530,4-3 0,2-2 0,2 0-136,2 1 0,9-8 290,-1-6 0,9-1-991,0-8 918,3 1 0,6-7 1,1-4 413,2-7 0,13-35 0,-20 16 0,0 1 0</inkml:trace>
  <inkml:trace contextRef="#ctx0" brushRef="#br0">20262 15796 7961,'-4'-18'134,"-1"1"0,1-2 659,4 1-510,0 4 0,1-4 115,4 9 0,2-1-152,6 6-132,0-1 1,5 7 0,0 2-1,-2 5 1,-2 4 102,-1 5 1,1 2-247,-1 6 1,-2 7 78,-2 2 1,2 3-112,-7 1 0,0-4 50,-4 1 1,-1-3-191,-4 2 71,4 3 1,-9-11-1,4-1-219,-1-7 469,4-10 1,-3-5 151,6-8 0,0-5-212,0-8 0,6-8-77,2-6 1,4-7 12,1-2 0,5 1 97,-1-5-211,7 3 1,-4-3-1,7 0-509,-1 2 0,-4 7 281,0 4 0,-4 10-422,3 8 1,-4 6 190,0 7 1,-2 1 576,-2 4 0,-6 20 0,-1 10 0</inkml:trace>
  <inkml:trace contextRef="#ctx0" brushRef="#br0">20921 15704 7961,'0'-13'0,"0"-1"0,4 1 40,1 0 0,3-2 47,-3-2 1,5 2 18,-1-2 0,1 1 91,-1-2 1,2 3 536,-2-2 0,-3 2 516,-1 2-954,-4 6 0,-7 7-55,-3 8 1,-4 10-42,-4 4 1,0 4-3,-4 5 1,4 1-47,0 3 1,2-1-147,2-3 0,1-2-514,4 6 1,2-6 308,6 2 0,0-4-620,0-6 1,3 3 109,5-7 0,7-5-184,11-7 1,2-4 386,3-1 1,4-7 505,9-6 0,-3-2 0,3-7 0,-2-4 0,2-5 0,-3-6 0,3 2 0,-9 3 0,-4 1 0,-9 5 221,-4 4 1,-5 3 530,-4 6 1,-4 4 638,-5 0 0,-1 6-734,-3-1 1,-4 2-155,-5 2 0,4 5-415,0-1 1,1 2-302,-5-2 0,-1 2-718,1 3 1,0 3 388,0-3 542,0 2 0,-36 32 0,21-18 0,-1-1 0</inkml:trace>
  <inkml:trace contextRef="#ctx0" brushRef="#br0">13556 17574 7947,'-49'0'74,"0"0"1,0-1-1,0-2 1,-1 1-1,-1 0 1,3 0-1,0 1-420,0 0 1,2 0 219,5 1 0,1 0 0,-31 0 0,14 0 0,4 0 0,5 0 1,5 0-1,7 0 310,5 0 0,9 0-207,4 0 180,9 0 0,5-1-129,8-4 0,10 4 161,8-3 1,13 1 22,4-2 0,15 2-147,3-5 1,14-1-1,-32 2 1,1 1-1,4-1 1,1 0-336,4 1 1,2-1 0,1 0-1,2 0 289,5-2 1,1 0-1,3 2 1,0-1-142,2 0 0,2-1 0,-19 2 0,2 0 0,1 0 0,4 0 0,1 0 0,1-1 0,4 0 0,2 0 0,-1 0 93,3-1 0,0 0 0,1 0 1,3 0-1,-1 1 0,2-1-398,1 0 0,1 0 0,0 0 0,2 1 1,0-1-1,0 0 386,-17 3 0,-1-1 0,0 0 0,-1 1 34,15-3 1,-2 0 0,1 0 0,4 1 0,1 0 0,-2 0-10,-4 0 0,-1 1 1,0 0-585,4-2 1,0 1-1,1 0 614,0 1 1,1 0-1,0 0 1,-15 1-1,-1-1 1,2 0 0,-1 1-1,-1 0 1,1-1-1,0 1 1,0 0-1,0 0 1,-1 0 0,1 0-1,0 1 1,1-1-1,0 1 1,1-1-1,-1 1 56,2-1 1,-1 0-1,1 0 1,0 0-1,2 1 1,0 0-1,0 0 1,0 0-19,2-1 0,0 0 0,0 1 0,-1 0 0,-1 0 0,-1 1 0,0 1 1,0-1-42,1-1 0,1 1 0,0-1 1,0 1-1,-2 0 0,0 0 0,0 1 1,0-1-30,1 1 1,0-1 0,-1 1 0,1 0 0,-2 1 0,1 0 0,-1 0 0,1-1-125,-1 1 0,1 0 1,0 0-1,-1 0 0,-4 0 1,0 0-1,0-1 0,0 1 106,-1-1 1,0 0 0,0-1 0,0 1 0,16-1 0,0 0 0,-1 0-65,0 1 0,-1 0 0,0 0 1,-3-1-1,-1 0 0,0 1 69,-1-1 1,0 2 0,-2-1 0,-5-1 0,-2 1 0,0-1 96,-2 2 1,-2-1 0,0 0 0,17-3 0,-2 1-115,-4 3 1,-3 0 0,-5-2 0,-3-1 446,-5 3 0,-2 0 0,27-7-579,-19 5 1,-18-5 722,-18 5 0,-9-2-837,-8 1 0,-18 4 1210,-13-4 1,-14 4-917,-12 1 0,-15 6 49,29-6 1,-6 1 0,0 5 0,-6 3-1,-4 2 1,-1-2 0,-4 1 0,-1-1 0,0 0-1,0 0 1</inkml:trace>
  <inkml:trace contextRef="#ctx0" brushRef="#br0">14031 17654 7925,'-19'-6'70,"-5"3"1,-4-5-1,5 1-574,2 0 458,4 4 1,11-3 0,7 6 0,11 0 436,9 0 0,9 0-344,6 0 0,9-4 198,8-1-315,11 1 1,-27 2 0,1-1 0,3 1 0,1-1 94,2-1 0,0 0-93,3 0 1,3-1 0,6-1 0,3-1-1,5 1 1,1-1 0,3 0 0,2-1-1,2 0 1,2-1 150,-24 2 1,1-1-1,0 1 1,3 0-1,1 0 1,0 0-977,2 0 1,0 0-1,0 0 942,-1-1 0,-2 1 0,2 0 1,3-2-1,0 1 0,0 0 1,-2 0-1,0 0 0,0 0-10,2 1 1,1 0-1,0-1 1,1 1 0,1 0-1,1-1-264,1 0 1,1-1-1,-1 0 1,-1 1 0,0 1-1,0 0 238,2 0 1,1-1 0,0 1-1,0 1 1,-1 1 0,1-1-1,0-1 1,1-1 0,0 1-1,1-1 1,0 1 0,1 0-56,1 0 1,0 0 0,-1 0 0,-3-1 0,-1 0 0,0 1 5,1 1 1,0 0 0,0 0 0,-1-1 0,-1-1-1,0 1-49,0 1 0,-1 0 1,-1 1 58,-1-1 1,0 0 0,0 0 0,-1 1-1,1 1 1,-2 0 0,-2 0 0,0-1 0,-1 1-1,-2-1 1,0 1 0,-1 0 0,-2-1 0,-1 1-1,0-1 24,21-1 1,0-1 0,-2 3 0,-1-1-10,-1 1 0,-2 0 0,-6 0 0,-2 0 51,-2 0 1,0-1 0,-9 0 0,0 0 61,-2 3 1,0 0-1,-4-3 1,0 1-49,-2 2 0,-1 0 0,21-4 1108,-14 1 0,-10 4-1162,-12-3 2088,-3 2-2150,-12 2 0,-1-1 631,-6-4 1,-1 4-838,-4-4 1,-2 4 357,-6 1 0,-2 0-500,-3 0 1,-2 0-1086,-6 0 1495,-1 6 0,-40-11 0,28 5 0,0-1 0</inkml:trace>
  <inkml:trace contextRef="#ctx0" brushRef="#br0">20763 16850 7925,'-14'-9'230,"1"0"1,0 2 287,0-2 0,0 3-518,0 6 0,5 12 0,2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12/10/25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16</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12/10/25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12/10/25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12/10/25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12/10/25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customXml" Target="../ink/ink1.xml"/><Relationship Id="rId5" Type="http://schemas.openxmlformats.org/officeDocument/2006/relationships/image" Target="../media/image5.png"/><Relationship Id="rId4" Type="http://schemas.openxmlformats.org/officeDocument/2006/relationships/image" Target="../media/image70.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2025</a:t>
            </a:r>
          </a:p>
          <a:p>
            <a:r>
              <a:rPr lang="nn-NO" sz="2800" dirty="0"/>
              <a:t>ME 323- 002</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12/10/25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4" y="4526836"/>
            <a:ext cx="6247779" cy="191847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t>Lecture</a:t>
            </a:r>
            <a:r>
              <a:rPr lang="nn-NO" sz="2800" dirty="0"/>
              <a:t> 41: </a:t>
            </a:r>
            <a:r>
              <a:rPr lang="nn-NO" sz="2800" dirty="0" err="1"/>
              <a:t>Quiet</a:t>
            </a:r>
            <a:r>
              <a:rPr lang="nn-NO" sz="2800" dirty="0"/>
              <a:t> </a:t>
            </a:r>
            <a:r>
              <a:rPr lang="nn-NO" sz="2800" dirty="0" err="1"/>
              <a:t>Week</a:t>
            </a:r>
            <a:r>
              <a:rPr lang="nn-NO" sz="2800" dirty="0"/>
              <a:t> </a:t>
            </a:r>
            <a:r>
              <a:rPr lang="nn-NO" sz="2800" dirty="0" err="1"/>
              <a:t>Practice</a:t>
            </a:r>
            <a:r>
              <a:rPr lang="nn-NO" sz="2800" dirty="0"/>
              <a:t> Problems</a:t>
            </a:r>
          </a:p>
          <a:p>
            <a:endParaRPr lang="nn-NO" sz="2400" dirty="0"/>
          </a:p>
          <a:p>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Practice Problem 2</a:t>
            </a:r>
          </a:p>
        </p:txBody>
      </p:sp>
      <p:pic>
        <p:nvPicPr>
          <p:cNvPr id="3" name="Picture 2">
            <a:extLst>
              <a:ext uri="{FF2B5EF4-FFF2-40B4-BE49-F238E27FC236}">
                <a16:creationId xmlns:a16="http://schemas.microsoft.com/office/drawing/2014/main" id="{88E93EB1-0587-90D6-9D00-67826333472C}"/>
              </a:ext>
            </a:extLst>
          </p:cNvPr>
          <p:cNvPicPr>
            <a:picLocks noChangeAspect="1"/>
          </p:cNvPicPr>
          <p:nvPr/>
        </p:nvPicPr>
        <p:blipFill>
          <a:blip r:embed="rId2"/>
          <a:stretch>
            <a:fillRect/>
          </a:stretch>
        </p:blipFill>
        <p:spPr>
          <a:xfrm>
            <a:off x="872237" y="940834"/>
            <a:ext cx="7971328" cy="5667476"/>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D10341B-E627-9C97-8565-4F75400728DC}"/>
                  </a:ext>
                </a:extLst>
              </p14:cNvPr>
              <p14:cNvContentPartPr/>
              <p14:nvPr/>
            </p14:nvContentPartPr>
            <p14:xfrm>
              <a:off x="161640" y="2221200"/>
              <a:ext cx="4894560" cy="4466520"/>
            </p14:xfrm>
          </p:contentPart>
        </mc:Choice>
        <mc:Fallback>
          <p:pic>
            <p:nvPicPr>
              <p:cNvPr id="4" name="Ink 3">
                <a:extLst>
                  <a:ext uri="{FF2B5EF4-FFF2-40B4-BE49-F238E27FC236}">
                    <a16:creationId xmlns:a16="http://schemas.microsoft.com/office/drawing/2014/main" id="{1D10341B-E627-9C97-8565-4F75400728DC}"/>
                  </a:ext>
                </a:extLst>
              </p:cNvPr>
              <p:cNvPicPr/>
              <p:nvPr/>
            </p:nvPicPr>
            <p:blipFill>
              <a:blip r:embed="rId4"/>
              <a:stretch>
                <a:fillRect/>
              </a:stretch>
            </p:blipFill>
            <p:spPr>
              <a:xfrm>
                <a:off x="145440" y="2199240"/>
                <a:ext cx="4932360" cy="4509720"/>
              </a:xfrm>
              <a:prstGeom prst="rect">
                <a:avLst/>
              </a:prstGeom>
            </p:spPr>
          </p:pic>
        </mc:Fallback>
      </mc:AlternateContent>
    </p:spTree>
    <p:extLst>
      <p:ext uri="{BB962C8B-B14F-4D97-AF65-F5344CB8AC3E}">
        <p14:creationId xmlns:p14="http://schemas.microsoft.com/office/powerpoint/2010/main" val="208572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F0727FA-94E3-D611-AAF8-2378AC5A6535}"/>
                  </a:ext>
                </a:extLst>
              </p14:cNvPr>
              <p14:cNvContentPartPr/>
              <p14:nvPr/>
            </p14:nvContentPartPr>
            <p14:xfrm>
              <a:off x="175320" y="52200"/>
              <a:ext cx="8897760" cy="6507000"/>
            </p14:xfrm>
          </p:contentPart>
        </mc:Choice>
        <mc:Fallback>
          <p:pic>
            <p:nvPicPr>
              <p:cNvPr id="2" name="Ink 1">
                <a:extLst>
                  <a:ext uri="{FF2B5EF4-FFF2-40B4-BE49-F238E27FC236}">
                    <a16:creationId xmlns:a16="http://schemas.microsoft.com/office/drawing/2014/main" id="{FF0727FA-94E3-D611-AAF8-2378AC5A6535}"/>
                  </a:ext>
                </a:extLst>
              </p:cNvPr>
              <p:cNvPicPr/>
              <p:nvPr/>
            </p:nvPicPr>
            <p:blipFill>
              <a:blip r:embed="rId3"/>
              <a:stretch>
                <a:fillRect/>
              </a:stretch>
            </p:blipFill>
            <p:spPr>
              <a:xfrm>
                <a:off x="159120" y="36000"/>
                <a:ext cx="8930160" cy="6539400"/>
              </a:xfrm>
              <a:prstGeom prst="rect">
                <a:avLst/>
              </a:prstGeom>
            </p:spPr>
          </p:pic>
        </mc:Fallback>
      </mc:AlternateContent>
    </p:spTree>
    <p:extLst>
      <p:ext uri="{BB962C8B-B14F-4D97-AF65-F5344CB8AC3E}">
        <p14:creationId xmlns:p14="http://schemas.microsoft.com/office/powerpoint/2010/main" val="297554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01A1F62-B6FF-0582-92CA-D5E55B61F396}"/>
                  </a:ext>
                </a:extLst>
              </p14:cNvPr>
              <p14:cNvContentPartPr/>
              <p14:nvPr/>
            </p14:nvContentPartPr>
            <p14:xfrm>
              <a:off x="583920" y="241920"/>
              <a:ext cx="8498880" cy="6474240"/>
            </p14:xfrm>
          </p:contentPart>
        </mc:Choice>
        <mc:Fallback>
          <p:pic>
            <p:nvPicPr>
              <p:cNvPr id="2" name="Ink 1">
                <a:extLst>
                  <a:ext uri="{FF2B5EF4-FFF2-40B4-BE49-F238E27FC236}">
                    <a16:creationId xmlns:a16="http://schemas.microsoft.com/office/drawing/2014/main" id="{401A1F62-B6FF-0582-92CA-D5E55B61F396}"/>
                  </a:ext>
                </a:extLst>
              </p:cNvPr>
              <p:cNvPicPr/>
              <p:nvPr/>
            </p:nvPicPr>
            <p:blipFill>
              <a:blip r:embed="rId3"/>
              <a:stretch>
                <a:fillRect/>
              </a:stretch>
            </p:blipFill>
            <p:spPr>
              <a:xfrm>
                <a:off x="567720" y="225720"/>
                <a:ext cx="8531280" cy="6506640"/>
              </a:xfrm>
              <a:prstGeom prst="rect">
                <a:avLst/>
              </a:prstGeom>
            </p:spPr>
          </p:pic>
        </mc:Fallback>
      </mc:AlternateContent>
    </p:spTree>
    <p:extLst>
      <p:ext uri="{BB962C8B-B14F-4D97-AF65-F5344CB8AC3E}">
        <p14:creationId xmlns:p14="http://schemas.microsoft.com/office/powerpoint/2010/main" val="103252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04895E3-6989-5348-7499-85A89CB9BF09}"/>
                  </a:ext>
                </a:extLst>
              </p14:cNvPr>
              <p14:cNvContentPartPr/>
              <p14:nvPr/>
            </p14:nvContentPartPr>
            <p14:xfrm>
              <a:off x="1126800" y="269280"/>
              <a:ext cx="7123680" cy="4186800"/>
            </p14:xfrm>
          </p:contentPart>
        </mc:Choice>
        <mc:Fallback>
          <p:pic>
            <p:nvPicPr>
              <p:cNvPr id="2" name="Ink 1">
                <a:extLst>
                  <a:ext uri="{FF2B5EF4-FFF2-40B4-BE49-F238E27FC236}">
                    <a16:creationId xmlns:a16="http://schemas.microsoft.com/office/drawing/2014/main" id="{704895E3-6989-5348-7499-85A89CB9BF09}"/>
                  </a:ext>
                </a:extLst>
              </p:cNvPr>
              <p:cNvPicPr/>
              <p:nvPr/>
            </p:nvPicPr>
            <p:blipFill>
              <a:blip r:embed="rId3"/>
              <a:stretch>
                <a:fillRect/>
              </a:stretch>
            </p:blipFill>
            <p:spPr>
              <a:xfrm>
                <a:off x="1110600" y="253080"/>
                <a:ext cx="7156080" cy="4219200"/>
              </a:xfrm>
              <a:prstGeom prst="rect">
                <a:avLst/>
              </a:prstGeom>
            </p:spPr>
          </p:pic>
        </mc:Fallback>
      </mc:AlternateContent>
    </p:spTree>
    <p:extLst>
      <p:ext uri="{BB962C8B-B14F-4D97-AF65-F5344CB8AC3E}">
        <p14:creationId xmlns:p14="http://schemas.microsoft.com/office/powerpoint/2010/main" val="41965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B2374-E37A-47CA-CD94-EFA612822A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5375C9-5217-F30D-7924-B487F3E18AC8}"/>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D7FE97D-9F1E-12A3-F3BB-0EA1BB45202B}"/>
                  </a:ext>
                </a:extLst>
              </p14:cNvPr>
              <p14:cNvContentPartPr/>
              <p14:nvPr/>
            </p14:nvContentPartPr>
            <p14:xfrm>
              <a:off x="953280" y="139680"/>
              <a:ext cx="7087320" cy="5373000"/>
            </p14:xfrm>
          </p:contentPart>
        </mc:Choice>
        <mc:Fallback>
          <p:pic>
            <p:nvPicPr>
              <p:cNvPr id="2" name="Ink 1">
                <a:extLst>
                  <a:ext uri="{FF2B5EF4-FFF2-40B4-BE49-F238E27FC236}">
                    <a16:creationId xmlns:a16="http://schemas.microsoft.com/office/drawing/2014/main" id="{8D7FE97D-9F1E-12A3-F3BB-0EA1BB45202B}"/>
                  </a:ext>
                </a:extLst>
              </p:cNvPr>
              <p:cNvPicPr/>
              <p:nvPr/>
            </p:nvPicPr>
            <p:blipFill>
              <a:blip r:embed="rId3"/>
              <a:stretch>
                <a:fillRect/>
              </a:stretch>
            </p:blipFill>
            <p:spPr>
              <a:xfrm>
                <a:off x="937080" y="123480"/>
                <a:ext cx="7119720" cy="5405400"/>
              </a:xfrm>
              <a:prstGeom prst="rect">
                <a:avLst/>
              </a:prstGeom>
            </p:spPr>
          </p:pic>
        </mc:Fallback>
      </mc:AlternateContent>
    </p:spTree>
    <p:extLst>
      <p:ext uri="{BB962C8B-B14F-4D97-AF65-F5344CB8AC3E}">
        <p14:creationId xmlns:p14="http://schemas.microsoft.com/office/powerpoint/2010/main" val="17580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14E94-AEDC-C013-24AF-52674057FE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0862A9-6912-CD43-56DC-DD640FB70F99}"/>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BB8287B-1A8F-E630-EECE-0220E4D16982}"/>
                  </a:ext>
                </a:extLst>
              </p14:cNvPr>
              <p14:cNvContentPartPr/>
              <p14:nvPr/>
            </p14:nvContentPartPr>
            <p14:xfrm>
              <a:off x="827640" y="664560"/>
              <a:ext cx="8160480" cy="4967640"/>
            </p14:xfrm>
          </p:contentPart>
        </mc:Choice>
        <mc:Fallback>
          <p:pic>
            <p:nvPicPr>
              <p:cNvPr id="2" name="Ink 1">
                <a:extLst>
                  <a:ext uri="{FF2B5EF4-FFF2-40B4-BE49-F238E27FC236}">
                    <a16:creationId xmlns:a16="http://schemas.microsoft.com/office/drawing/2014/main" id="{4BB8287B-1A8F-E630-EECE-0220E4D16982}"/>
                  </a:ext>
                </a:extLst>
              </p:cNvPr>
              <p:cNvPicPr/>
              <p:nvPr/>
            </p:nvPicPr>
            <p:blipFill>
              <a:blip r:embed="rId3"/>
              <a:stretch>
                <a:fillRect/>
              </a:stretch>
            </p:blipFill>
            <p:spPr>
              <a:xfrm>
                <a:off x="811440" y="648360"/>
                <a:ext cx="8192880" cy="5000040"/>
              </a:xfrm>
              <a:prstGeom prst="rect">
                <a:avLst/>
              </a:prstGeom>
            </p:spPr>
          </p:pic>
        </mc:Fallback>
      </mc:AlternateContent>
    </p:spTree>
    <p:extLst>
      <p:ext uri="{BB962C8B-B14F-4D97-AF65-F5344CB8AC3E}">
        <p14:creationId xmlns:p14="http://schemas.microsoft.com/office/powerpoint/2010/main" val="419990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12/10/25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Practice Problem 1</a:t>
            </a:r>
          </a:p>
        </p:txBody>
      </p:sp>
      <p:pic>
        <p:nvPicPr>
          <p:cNvPr id="3" name="Picture 2">
            <a:extLst>
              <a:ext uri="{FF2B5EF4-FFF2-40B4-BE49-F238E27FC236}">
                <a16:creationId xmlns:a16="http://schemas.microsoft.com/office/drawing/2014/main" id="{5D83380E-F138-0E32-2E7E-CBDCA9244F64}"/>
              </a:ext>
            </a:extLst>
          </p:cNvPr>
          <p:cNvPicPr>
            <a:picLocks noChangeAspect="1"/>
          </p:cNvPicPr>
          <p:nvPr/>
        </p:nvPicPr>
        <p:blipFill>
          <a:blip r:embed="rId2"/>
          <a:stretch>
            <a:fillRect/>
          </a:stretch>
        </p:blipFill>
        <p:spPr>
          <a:xfrm>
            <a:off x="362217" y="1036203"/>
            <a:ext cx="8283134" cy="2826784"/>
          </a:xfrm>
          <a:prstGeom prst="rect">
            <a:avLst/>
          </a:prstGeom>
        </p:spPr>
      </p:pic>
      <p:pic>
        <p:nvPicPr>
          <p:cNvPr id="6" name="Picture 5" descr="A diagram of a square with arrows&#10;&#10;Description automatically generated">
            <a:extLst>
              <a:ext uri="{FF2B5EF4-FFF2-40B4-BE49-F238E27FC236}">
                <a16:creationId xmlns:a16="http://schemas.microsoft.com/office/drawing/2014/main" id="{AB43BF03-8DCD-ECB2-80DA-7AD7AAFBD2D1}"/>
              </a:ext>
            </a:extLst>
          </p:cNvPr>
          <p:cNvPicPr>
            <a:picLocks noChangeAspect="1"/>
          </p:cNvPicPr>
          <p:nvPr/>
        </p:nvPicPr>
        <p:blipFill>
          <a:blip r:embed="rId3"/>
          <a:stretch>
            <a:fillRect/>
          </a:stretch>
        </p:blipFill>
        <p:spPr>
          <a:xfrm>
            <a:off x="7482415" y="1846345"/>
            <a:ext cx="1502691" cy="164087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9815A1-65EF-663D-9EC3-F7B3AB690B8E}"/>
                  </a:ext>
                </a:extLst>
              </p:cNvPr>
              <p:cNvSpPr txBox="1"/>
              <p:nvPr/>
            </p:nvSpPr>
            <p:spPr>
              <a:xfrm>
                <a:off x="731472" y="3912091"/>
                <a:ext cx="8081058" cy="2585323"/>
              </a:xfrm>
              <a:prstGeom prst="rect">
                <a:avLst/>
              </a:prstGeom>
              <a:noFill/>
            </p:spPr>
            <p:txBody>
              <a:bodyPr wrap="none" rtlCol="0">
                <a:spAutoFit/>
              </a:bodyPr>
              <a:lstStyle/>
              <a:p>
                <a:r>
                  <a:rPr lang="en-US" sz="1600" dirty="0"/>
                  <a:t>b = 5 m. Assume a brittle concrete material.</a:t>
                </a:r>
              </a:p>
              <a:p>
                <a:r>
                  <a:rPr lang="en-US" sz="1600" dirty="0"/>
                  <a:t>Ultimate strength in compression,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𝑈𝐶</m:t>
                        </m:r>
                      </m:sub>
                    </m:sSub>
                    <m:r>
                      <a:rPr lang="en-US" sz="1600" b="0" i="1" smtClean="0">
                        <a:latin typeface="Cambria Math" panose="02040503050406030204" pitchFamily="18" charset="0"/>
                      </a:rPr>
                      <m:t>=20</m:t>
                    </m:r>
                    <m:r>
                      <a:rPr lang="en-US" sz="1600" b="0" i="1" smtClean="0">
                        <a:latin typeface="Cambria Math" panose="02040503050406030204" pitchFamily="18" charset="0"/>
                      </a:rPr>
                      <m:t>𝑀𝑃𝑎</m:t>
                    </m:r>
                  </m:oMath>
                </a14:m>
                <a:endParaRPr lang="en-US" sz="1600" dirty="0"/>
              </a:p>
              <a:p>
                <a:r>
                  <a:rPr lang="en-US" sz="1600" dirty="0"/>
                  <a:t>Ultimate strength in tension,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𝑈𝑇</m:t>
                        </m:r>
                      </m:sub>
                    </m:sSub>
                    <m:r>
                      <a:rPr lang="en-US" sz="1600" b="0" i="1" smtClean="0">
                        <a:latin typeface="Cambria Math" panose="02040503050406030204" pitchFamily="18" charset="0"/>
                      </a:rPr>
                      <m:t>=3 </m:t>
                    </m:r>
                    <m:r>
                      <a:rPr lang="en-US" sz="1600" b="0" i="1" smtClean="0">
                        <a:latin typeface="Cambria Math" panose="02040503050406030204" pitchFamily="18" charset="0"/>
                      </a:rPr>
                      <m:t>𝑀𝑃𝑎</m:t>
                    </m:r>
                  </m:oMath>
                </a14:m>
                <a:endParaRPr lang="en-US" sz="1600" dirty="0"/>
              </a:p>
              <a:p>
                <a:endParaRPr lang="en-US" sz="1600" dirty="0"/>
              </a:p>
              <a:p>
                <a:pPr marL="342900" indent="-342900">
                  <a:buAutoNum type="alphaLcParenBoth"/>
                </a:pPr>
                <a:r>
                  <a:rPr lang="en-US" sz="1600" dirty="0"/>
                  <a:t>Draw shear force and bending moment diagrams due to transverse load 2P</a:t>
                </a:r>
              </a:p>
              <a:p>
                <a:pPr marL="342900" indent="-342900">
                  <a:buAutoNum type="alphaLcParenBoth"/>
                </a:pPr>
                <a:r>
                  <a:rPr lang="en-US" sz="1600" dirty="0"/>
                  <a:t>Determine resultants at B</a:t>
                </a:r>
              </a:p>
              <a:p>
                <a:pPr marL="342900" indent="-342900">
                  <a:buAutoNum type="alphaLcParenBoth"/>
                </a:pPr>
                <a:r>
                  <a:rPr lang="en-US" sz="1600" dirty="0"/>
                  <a:t>Draw the stress elements at c, d, f</a:t>
                </a:r>
              </a:p>
              <a:p>
                <a:pPr marL="342900" indent="-342900">
                  <a:buAutoNum type="alphaLcParenBoth"/>
                </a:pPr>
                <a:r>
                  <a:rPr lang="en-US" sz="1600" dirty="0"/>
                  <a:t>Will the materials at points c, d, or f fail when P = 6.4 </a:t>
                </a:r>
                <a:r>
                  <a:rPr lang="en-US" sz="1600" dirty="0" err="1"/>
                  <a:t>kN</a:t>
                </a:r>
                <a:r>
                  <a:rPr lang="en-US" sz="1600" dirty="0"/>
                  <a:t>?</a:t>
                </a:r>
              </a:p>
              <a:p>
                <a:pPr marL="342900" indent="-342900">
                  <a:buAutoNum type="alphaLcParenBoth"/>
                </a:pPr>
                <a:r>
                  <a:rPr lang="en-US" sz="1600" dirty="0"/>
                  <a:t>If the direction of axial force P is reversed (becomes compressive), will failure occur?</a:t>
                </a:r>
              </a:p>
              <a:p>
                <a:endParaRPr lang="en-US" sz="1600" dirty="0"/>
              </a:p>
            </p:txBody>
          </p:sp>
        </mc:Choice>
        <mc:Fallback xmlns="">
          <p:sp>
            <p:nvSpPr>
              <p:cNvPr id="7" name="TextBox 6">
                <a:extLst>
                  <a:ext uri="{FF2B5EF4-FFF2-40B4-BE49-F238E27FC236}">
                    <a16:creationId xmlns:a16="http://schemas.microsoft.com/office/drawing/2014/main" id="{C59815A1-65EF-663D-9EC3-F7B3AB690B8E}"/>
                  </a:ext>
                </a:extLst>
              </p:cNvPr>
              <p:cNvSpPr txBox="1">
                <a:spLocks noRot="1" noChangeAspect="1" noMove="1" noResize="1" noEditPoints="1" noAdjustHandles="1" noChangeArrowheads="1" noChangeShapeType="1" noTextEdit="1"/>
              </p:cNvSpPr>
              <p:nvPr/>
            </p:nvSpPr>
            <p:spPr>
              <a:xfrm>
                <a:off x="731472" y="3912091"/>
                <a:ext cx="8081058" cy="2585323"/>
              </a:xfrm>
              <a:prstGeom prst="rect">
                <a:avLst/>
              </a:prstGeom>
              <a:blipFill>
                <a:blip r:embed="rId4"/>
                <a:stretch>
                  <a:fillRect l="-313" t="-980"/>
                </a:stretch>
              </a:blipFill>
            </p:spPr>
            <p:txBody>
              <a:bodyPr/>
              <a:lstStyle/>
              <a:p>
                <a:r>
                  <a:rPr lang="en-US">
                    <a:noFill/>
                  </a:rPr>
                  <a:t> </a:t>
                </a:r>
              </a:p>
            </p:txBody>
          </p:sp>
        </mc:Fallback>
      </mc:AlternateContent>
      <p:pic>
        <p:nvPicPr>
          <p:cNvPr id="9" name="Picture 8" descr="A black line with arrows&#10;&#10;Description automatically generated">
            <a:extLst>
              <a:ext uri="{FF2B5EF4-FFF2-40B4-BE49-F238E27FC236}">
                <a16:creationId xmlns:a16="http://schemas.microsoft.com/office/drawing/2014/main" id="{FE313C30-6398-91A1-8C57-45F618A73EA8}"/>
              </a:ext>
            </a:extLst>
          </p:cNvPr>
          <p:cNvPicPr>
            <a:picLocks noChangeAspect="1"/>
          </p:cNvPicPr>
          <p:nvPr/>
        </p:nvPicPr>
        <p:blipFill>
          <a:blip r:embed="rId5"/>
          <a:stretch>
            <a:fillRect/>
          </a:stretch>
        </p:blipFill>
        <p:spPr>
          <a:xfrm>
            <a:off x="731472" y="2907077"/>
            <a:ext cx="1012136" cy="856423"/>
          </a:xfrm>
          <a:prstGeom prst="rect">
            <a:avLst/>
          </a:prstGeom>
        </p:spPr>
      </p:pic>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0DC49E6-A5AE-7F1C-EDB4-3685EABA7CEC}"/>
                  </a:ext>
                </a:extLst>
              </p14:cNvPr>
              <p14:cNvContentPartPr/>
              <p14:nvPr/>
            </p14:nvContentPartPr>
            <p14:xfrm>
              <a:off x="663840" y="1897200"/>
              <a:ext cx="8267040" cy="3756600"/>
            </p14:xfrm>
          </p:contentPart>
        </mc:Choice>
        <mc:Fallback>
          <p:pic>
            <p:nvPicPr>
              <p:cNvPr id="4" name="Ink 3">
                <a:extLst>
                  <a:ext uri="{FF2B5EF4-FFF2-40B4-BE49-F238E27FC236}">
                    <a16:creationId xmlns:a16="http://schemas.microsoft.com/office/drawing/2014/main" id="{B0DC49E6-A5AE-7F1C-EDB4-3685EABA7CEC}"/>
                  </a:ext>
                </a:extLst>
              </p:cNvPr>
              <p:cNvPicPr/>
              <p:nvPr/>
            </p:nvPicPr>
            <p:blipFill>
              <a:blip r:embed="rId7"/>
              <a:stretch>
                <a:fillRect/>
              </a:stretch>
            </p:blipFill>
            <p:spPr>
              <a:xfrm>
                <a:off x="642240" y="1875240"/>
                <a:ext cx="8304840" cy="3799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49B49A4-A8E0-5FA7-E69F-DE4960B9426C}"/>
                  </a:ext>
                </a:extLst>
              </p14:cNvPr>
              <p14:cNvContentPartPr/>
              <p14:nvPr/>
            </p14:nvContentPartPr>
            <p14:xfrm>
              <a:off x="663840" y="5155920"/>
              <a:ext cx="7996680" cy="829080"/>
            </p14:xfrm>
          </p:contentPart>
        </mc:Choice>
        <mc:Fallback>
          <p:pic>
            <p:nvPicPr>
              <p:cNvPr id="5" name="Ink 4">
                <a:extLst>
                  <a:ext uri="{FF2B5EF4-FFF2-40B4-BE49-F238E27FC236}">
                    <a16:creationId xmlns:a16="http://schemas.microsoft.com/office/drawing/2014/main" id="{B49B49A4-A8E0-5FA7-E69F-DE4960B9426C}"/>
                  </a:ext>
                </a:extLst>
              </p:cNvPr>
              <p:cNvPicPr/>
              <p:nvPr/>
            </p:nvPicPr>
            <p:blipFill>
              <a:blip r:embed="rId9"/>
              <a:stretch>
                <a:fillRect/>
              </a:stretch>
            </p:blipFill>
            <p:spPr>
              <a:xfrm>
                <a:off x="641880" y="5139720"/>
                <a:ext cx="8034480" cy="866880"/>
              </a:xfrm>
              <a:prstGeom prst="rect">
                <a:avLst/>
              </a:prstGeom>
            </p:spPr>
          </p:pic>
        </mc:Fallback>
      </mc:AlternateContent>
    </p:spTree>
    <p:extLst>
      <p:ext uri="{BB962C8B-B14F-4D97-AF65-F5344CB8AC3E}">
        <p14:creationId xmlns:p14="http://schemas.microsoft.com/office/powerpoint/2010/main" val="290287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2E5593E-CDB2-74C5-95FB-5395938CD64F}"/>
                  </a:ext>
                </a:extLst>
              </p14:cNvPr>
              <p14:cNvContentPartPr/>
              <p14:nvPr/>
            </p14:nvContentPartPr>
            <p14:xfrm>
              <a:off x="311040" y="90000"/>
              <a:ext cx="8761680" cy="6747120"/>
            </p14:xfrm>
          </p:contentPart>
        </mc:Choice>
        <mc:Fallback>
          <p:pic>
            <p:nvPicPr>
              <p:cNvPr id="2" name="Ink 1">
                <a:extLst>
                  <a:ext uri="{FF2B5EF4-FFF2-40B4-BE49-F238E27FC236}">
                    <a16:creationId xmlns:a16="http://schemas.microsoft.com/office/drawing/2014/main" id="{E2E5593E-CDB2-74C5-95FB-5395938CD64F}"/>
                  </a:ext>
                </a:extLst>
              </p:cNvPr>
              <p:cNvPicPr/>
              <p:nvPr/>
            </p:nvPicPr>
            <p:blipFill>
              <a:blip r:embed="rId3"/>
              <a:stretch>
                <a:fillRect/>
              </a:stretch>
            </p:blipFill>
            <p:spPr>
              <a:xfrm>
                <a:off x="294840" y="73800"/>
                <a:ext cx="8794080" cy="6779520"/>
              </a:xfrm>
              <a:prstGeom prst="rect">
                <a:avLst/>
              </a:prstGeom>
            </p:spPr>
          </p:pic>
        </mc:Fallback>
      </mc:AlternateContent>
    </p:spTree>
    <p:extLst>
      <p:ext uri="{BB962C8B-B14F-4D97-AF65-F5344CB8AC3E}">
        <p14:creationId xmlns:p14="http://schemas.microsoft.com/office/powerpoint/2010/main" val="143743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22D9649-BF04-7AF6-7A7C-F1206F9D6E85}"/>
                  </a:ext>
                </a:extLst>
              </p14:cNvPr>
              <p14:cNvContentPartPr/>
              <p14:nvPr/>
            </p14:nvContentPartPr>
            <p14:xfrm>
              <a:off x="356400" y="47520"/>
              <a:ext cx="8426880" cy="6621120"/>
            </p14:xfrm>
          </p:contentPart>
        </mc:Choice>
        <mc:Fallback>
          <p:pic>
            <p:nvPicPr>
              <p:cNvPr id="2" name="Ink 1">
                <a:extLst>
                  <a:ext uri="{FF2B5EF4-FFF2-40B4-BE49-F238E27FC236}">
                    <a16:creationId xmlns:a16="http://schemas.microsoft.com/office/drawing/2014/main" id="{A22D9649-BF04-7AF6-7A7C-F1206F9D6E85}"/>
                  </a:ext>
                </a:extLst>
              </p:cNvPr>
              <p:cNvPicPr/>
              <p:nvPr/>
            </p:nvPicPr>
            <p:blipFill>
              <a:blip r:embed="rId3"/>
              <a:stretch>
                <a:fillRect/>
              </a:stretch>
            </p:blipFill>
            <p:spPr>
              <a:xfrm>
                <a:off x="340200" y="31320"/>
                <a:ext cx="8459280" cy="6653520"/>
              </a:xfrm>
              <a:prstGeom prst="rect">
                <a:avLst/>
              </a:prstGeom>
            </p:spPr>
          </p:pic>
        </mc:Fallback>
      </mc:AlternateContent>
    </p:spTree>
    <p:extLst>
      <p:ext uri="{BB962C8B-B14F-4D97-AF65-F5344CB8AC3E}">
        <p14:creationId xmlns:p14="http://schemas.microsoft.com/office/powerpoint/2010/main" val="24533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B149707-AD42-A34D-4D46-94D740DC798D}"/>
                  </a:ext>
                </a:extLst>
              </p14:cNvPr>
              <p14:cNvContentPartPr/>
              <p14:nvPr/>
            </p14:nvContentPartPr>
            <p14:xfrm>
              <a:off x="24120" y="180360"/>
              <a:ext cx="9119880" cy="6663600"/>
            </p14:xfrm>
          </p:contentPart>
        </mc:Choice>
        <mc:Fallback>
          <p:pic>
            <p:nvPicPr>
              <p:cNvPr id="2" name="Ink 1">
                <a:extLst>
                  <a:ext uri="{FF2B5EF4-FFF2-40B4-BE49-F238E27FC236}">
                    <a16:creationId xmlns:a16="http://schemas.microsoft.com/office/drawing/2014/main" id="{6B149707-AD42-A34D-4D46-94D740DC798D}"/>
                  </a:ext>
                </a:extLst>
              </p:cNvPr>
              <p:cNvPicPr/>
              <p:nvPr/>
            </p:nvPicPr>
            <p:blipFill>
              <a:blip r:embed="rId3"/>
              <a:stretch>
                <a:fillRect/>
              </a:stretch>
            </p:blipFill>
            <p:spPr>
              <a:xfrm>
                <a:off x="7920" y="164160"/>
                <a:ext cx="9152280" cy="6696000"/>
              </a:xfrm>
              <a:prstGeom prst="rect">
                <a:avLst/>
              </a:prstGeom>
            </p:spPr>
          </p:pic>
        </mc:Fallback>
      </mc:AlternateContent>
    </p:spTree>
    <p:extLst>
      <p:ext uri="{BB962C8B-B14F-4D97-AF65-F5344CB8AC3E}">
        <p14:creationId xmlns:p14="http://schemas.microsoft.com/office/powerpoint/2010/main" val="295306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05A6-8956-75A5-0F82-5E66BA6491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B9007A-8F7D-6948-7EC8-3876FF1CF0B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805B629-B40F-C0C8-8909-C2E830643D6F}"/>
                  </a:ext>
                </a:extLst>
              </p14:cNvPr>
              <p14:cNvContentPartPr/>
              <p14:nvPr/>
            </p14:nvContentPartPr>
            <p14:xfrm>
              <a:off x="228240" y="33120"/>
              <a:ext cx="8906760" cy="6749280"/>
            </p14:xfrm>
          </p:contentPart>
        </mc:Choice>
        <mc:Fallback>
          <p:pic>
            <p:nvPicPr>
              <p:cNvPr id="2" name="Ink 1">
                <a:extLst>
                  <a:ext uri="{FF2B5EF4-FFF2-40B4-BE49-F238E27FC236}">
                    <a16:creationId xmlns:a16="http://schemas.microsoft.com/office/drawing/2014/main" id="{4805B629-B40F-C0C8-8909-C2E830643D6F}"/>
                  </a:ext>
                </a:extLst>
              </p:cNvPr>
              <p:cNvPicPr/>
              <p:nvPr/>
            </p:nvPicPr>
            <p:blipFill>
              <a:blip r:embed="rId3"/>
              <a:stretch>
                <a:fillRect/>
              </a:stretch>
            </p:blipFill>
            <p:spPr>
              <a:xfrm>
                <a:off x="212040" y="16920"/>
                <a:ext cx="8939160" cy="6781680"/>
              </a:xfrm>
              <a:prstGeom prst="rect">
                <a:avLst/>
              </a:prstGeom>
            </p:spPr>
          </p:pic>
        </mc:Fallback>
      </mc:AlternateContent>
    </p:spTree>
    <p:extLst>
      <p:ext uri="{BB962C8B-B14F-4D97-AF65-F5344CB8AC3E}">
        <p14:creationId xmlns:p14="http://schemas.microsoft.com/office/powerpoint/2010/main" val="400654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91B7-B7AB-9275-ED2F-3FCC4DB21B1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45166F-C943-DF9F-D80A-162F39DCB463}"/>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AF47902-C96D-E82D-ADAA-655A20F5F967}"/>
                  </a:ext>
                </a:extLst>
              </p14:cNvPr>
              <p14:cNvContentPartPr/>
              <p14:nvPr/>
            </p14:nvContentPartPr>
            <p14:xfrm>
              <a:off x="208800" y="161280"/>
              <a:ext cx="8830800" cy="5971320"/>
            </p14:xfrm>
          </p:contentPart>
        </mc:Choice>
        <mc:Fallback>
          <p:pic>
            <p:nvPicPr>
              <p:cNvPr id="2" name="Ink 1">
                <a:extLst>
                  <a:ext uri="{FF2B5EF4-FFF2-40B4-BE49-F238E27FC236}">
                    <a16:creationId xmlns:a16="http://schemas.microsoft.com/office/drawing/2014/main" id="{5AF47902-C96D-E82D-ADAA-655A20F5F967}"/>
                  </a:ext>
                </a:extLst>
              </p:cNvPr>
              <p:cNvPicPr/>
              <p:nvPr/>
            </p:nvPicPr>
            <p:blipFill>
              <a:blip r:embed="rId3"/>
              <a:stretch>
                <a:fillRect/>
              </a:stretch>
            </p:blipFill>
            <p:spPr>
              <a:xfrm>
                <a:off x="192600" y="145080"/>
                <a:ext cx="8863200" cy="6003720"/>
              </a:xfrm>
              <a:prstGeom prst="rect">
                <a:avLst/>
              </a:prstGeom>
            </p:spPr>
          </p:pic>
        </mc:Fallback>
      </mc:AlternateContent>
    </p:spTree>
    <p:extLst>
      <p:ext uri="{BB962C8B-B14F-4D97-AF65-F5344CB8AC3E}">
        <p14:creationId xmlns:p14="http://schemas.microsoft.com/office/powerpoint/2010/main" val="73216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B5C940-1928-9B54-209E-00F6660F1AC4}"/>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37B72F0D-01B6-3EAD-4F70-B9A00A8A5ABA}"/>
                  </a:ext>
                </a:extLst>
              </p14:cNvPr>
              <p14:cNvContentPartPr/>
              <p14:nvPr/>
            </p14:nvContentPartPr>
            <p14:xfrm>
              <a:off x="440640" y="86040"/>
              <a:ext cx="7427880" cy="5345640"/>
            </p14:xfrm>
          </p:contentPart>
        </mc:Choice>
        <mc:Fallback>
          <p:pic>
            <p:nvPicPr>
              <p:cNvPr id="5" name="Ink 4">
                <a:extLst>
                  <a:ext uri="{FF2B5EF4-FFF2-40B4-BE49-F238E27FC236}">
                    <a16:creationId xmlns:a16="http://schemas.microsoft.com/office/drawing/2014/main" id="{37B72F0D-01B6-3EAD-4F70-B9A00A8A5ABA}"/>
                  </a:ext>
                </a:extLst>
              </p:cNvPr>
              <p:cNvPicPr/>
              <p:nvPr/>
            </p:nvPicPr>
            <p:blipFill>
              <a:blip r:embed="rId3"/>
              <a:stretch>
                <a:fillRect/>
              </a:stretch>
            </p:blipFill>
            <p:spPr>
              <a:xfrm>
                <a:off x="424440" y="69840"/>
                <a:ext cx="7460280" cy="5378040"/>
              </a:xfrm>
              <a:prstGeom prst="rect">
                <a:avLst/>
              </a:prstGeom>
            </p:spPr>
          </p:pic>
        </mc:Fallback>
      </mc:AlternateContent>
    </p:spTree>
    <p:extLst>
      <p:ext uri="{BB962C8B-B14F-4D97-AF65-F5344CB8AC3E}">
        <p14:creationId xmlns:p14="http://schemas.microsoft.com/office/powerpoint/2010/main" val="35269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DC8C66-8B9E-EE5A-437C-39F5F4C737EE}"/>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3257602-922C-B01F-7107-3788BB4CF9E4}"/>
                  </a:ext>
                </a:extLst>
              </p14:cNvPr>
              <p14:cNvContentPartPr/>
              <p14:nvPr/>
            </p14:nvContentPartPr>
            <p14:xfrm>
              <a:off x="546120" y="194400"/>
              <a:ext cx="8597880" cy="6161400"/>
            </p14:xfrm>
          </p:contentPart>
        </mc:Choice>
        <mc:Fallback>
          <p:pic>
            <p:nvPicPr>
              <p:cNvPr id="5" name="Ink 4">
                <a:extLst>
                  <a:ext uri="{FF2B5EF4-FFF2-40B4-BE49-F238E27FC236}">
                    <a16:creationId xmlns:a16="http://schemas.microsoft.com/office/drawing/2014/main" id="{73257602-922C-B01F-7107-3788BB4CF9E4}"/>
                  </a:ext>
                </a:extLst>
              </p:cNvPr>
              <p:cNvPicPr/>
              <p:nvPr/>
            </p:nvPicPr>
            <p:blipFill>
              <a:blip r:embed="rId3"/>
              <a:stretch>
                <a:fillRect/>
              </a:stretch>
            </p:blipFill>
            <p:spPr>
              <a:xfrm>
                <a:off x="529920" y="178200"/>
                <a:ext cx="8630280" cy="6193800"/>
              </a:xfrm>
              <a:prstGeom prst="rect">
                <a:avLst/>
              </a:prstGeom>
            </p:spPr>
          </p:pic>
        </mc:Fallback>
      </mc:AlternateContent>
    </p:spTree>
    <p:extLst>
      <p:ext uri="{BB962C8B-B14F-4D97-AF65-F5344CB8AC3E}">
        <p14:creationId xmlns:p14="http://schemas.microsoft.com/office/powerpoint/2010/main" val="204155189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31866</TotalTime>
  <Words>133</Words>
  <Application>Microsoft Office PowerPoint</Application>
  <PresentationFormat>On-screen Show (4:3)</PresentationFormat>
  <Paragraphs>33</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Purdue2</vt:lpstr>
      <vt:lpstr>MECHANICS OF MATERIALS</vt:lpstr>
      <vt:lpstr>Practice Problem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Problem 2</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87</cp:revision>
  <dcterms:created xsi:type="dcterms:W3CDTF">2023-01-09T07:57:13Z</dcterms:created>
  <dcterms:modified xsi:type="dcterms:W3CDTF">2025-12-12T13:14:24Z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