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25"/>
  </p:notesMasterIdLst>
  <p:sldIdLst>
    <p:sldId id="257" r:id="rId2"/>
    <p:sldId id="508" r:id="rId3"/>
    <p:sldId id="500" r:id="rId4"/>
    <p:sldId id="501" r:id="rId5"/>
    <p:sldId id="502" r:id="rId6"/>
    <p:sldId id="533" r:id="rId7"/>
    <p:sldId id="513" r:id="rId8"/>
    <p:sldId id="528" r:id="rId9"/>
    <p:sldId id="529" r:id="rId10"/>
    <p:sldId id="534" r:id="rId11"/>
    <p:sldId id="535" r:id="rId12"/>
    <p:sldId id="536" r:id="rId13"/>
    <p:sldId id="537" r:id="rId14"/>
    <p:sldId id="538" r:id="rId15"/>
    <p:sldId id="545" r:id="rId16"/>
    <p:sldId id="546" r:id="rId17"/>
    <p:sldId id="539" r:id="rId18"/>
    <p:sldId id="540" r:id="rId19"/>
    <p:sldId id="541" r:id="rId20"/>
    <p:sldId id="542" r:id="rId21"/>
    <p:sldId id="543" r:id="rId22"/>
    <p:sldId id="544" r:id="rId23"/>
    <p:sldId id="262" r:id="rId24"/>
  </p:sldIdLst>
  <p:sldSz cx="9144000" cy="6858000" type="screen4x3"/>
  <p:notesSz cx="6858000" cy="9144000"/>
  <p:embeddedFontLst>
    <p:embeddedFont>
      <p:font typeface="Acumin Pro" panose="020B0504020202020204" pitchFamily="34" charset="77"/>
      <p:regular r:id="rId26"/>
      <p:bold r:id="rId27"/>
      <p:italic r:id="rId28"/>
      <p:boldItalic r:id="rId29"/>
    </p:embeddedFont>
    <p:embeddedFont>
      <p:font typeface="Acumin Pro ExtraCondensed" panose="020B0508020202020204" pitchFamily="34" charset="77"/>
      <p:regular r:id="rId30"/>
      <p:bold r:id="rId31"/>
      <p:italic r:id="rId32"/>
      <p:boldItalic r:id="rId33"/>
    </p:embeddedFont>
    <p:embeddedFont>
      <p:font typeface="Acumin Pro ExtraCondensed Smbd" panose="020B0708020202020204" pitchFamily="34" charset="77"/>
      <p:regular r:id="rId34"/>
      <p:bold r:id="rId35"/>
      <p:italic r:id="rId36"/>
      <p:boldItalic r:id="rId37"/>
    </p:embeddedFont>
    <p:embeddedFont>
      <p:font typeface="Acumin Pro Medium" panose="020B0604020202020204" pitchFamily="34" charset="77"/>
      <p:regular r:id="rId38"/>
      <p:italic r:id="rId39"/>
    </p:embeddedFont>
    <p:embeddedFont>
      <p:font typeface="Acumin Pro Semibold" panose="020B0704020202020204" pitchFamily="34" charset="77"/>
      <p:regular r:id="rId40"/>
      <p:bold r:id="rId41"/>
      <p:italic r:id="rId42"/>
      <p:boldItalic r:id="rId43"/>
    </p:embeddedFont>
    <p:embeddedFont>
      <p:font typeface="Acumin Pro SemiCondensed" panose="020B0506020202020204" pitchFamily="34" charset="77"/>
      <p:regular r:id="rId44"/>
      <p:bold r:id="rId45"/>
      <p:italic r:id="rId46"/>
      <p:boldItalic r:id="rId47"/>
    </p:embeddedFont>
    <p:embeddedFont>
      <p:font typeface="Cambria Math" panose="02040503050406030204" pitchFamily="18" charset="0"/>
      <p:regular r:id="rId48"/>
    </p:embeddedFont>
    <p:embeddedFont>
      <p:font typeface="United Sans Cd Md" pitchFamily="2" charset="77"/>
      <p:regular r:id="rId49"/>
    </p:embeddedFont>
    <p:embeddedFont>
      <p:font typeface="United Sans Reg Medium" pitchFamily="2" charset="77"/>
      <p:regular r:id="rId5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30" autoAdjust="0"/>
    <p:restoredTop sz="86401"/>
  </p:normalViewPr>
  <p:slideViewPr>
    <p:cSldViewPr snapToGrid="0" snapToObjects="1">
      <p:cViewPr varScale="1">
        <p:scale>
          <a:sx n="104" d="100"/>
          <a:sy n="104" d="100"/>
        </p:scale>
        <p:origin x="2056"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4224"/>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font" Target="fonts/font2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0" Type="http://schemas.openxmlformats.org/officeDocument/2006/relationships/slide" Target="slides/slide19.xml"/><Relationship Id="rId41" Type="http://schemas.openxmlformats.org/officeDocument/2006/relationships/font" Target="fonts/font16.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font" Target="fonts/font24.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12095" units="cm"/>
      <inkml:brushProperty name="height" value="0.12095" units="cm"/>
      <inkml:brushProperty name="color" value="#FF0000"/>
    </inkml:brush>
    <inkml:brush xml:id="br2">
      <inkml:brushProperty name="width" value="0.09071" units="cm"/>
      <inkml:brushProperty name="height" value="0.09071" units="cm"/>
      <inkml:brushProperty name="color" value="#FF0000"/>
    </inkml:brush>
  </inkml:definitions>
  <inkml:trace contextRef="#ctx0" brushRef="#br0">1093 6890 8526,'0'-9'-29,"0"1"0,-4 3 213,0-4 0,-2 1 0,1-6 0,-2 1 7,0 0 1,-5 1-1,5 2 1,-2 3-133,0 1 67,0 2 0,-4 9-316,0 4 212,0 3 0,0 7 1,0 4-66,-1 7-2,7-3 0,-3 12 1,5-6-1,2 2 1,2 0-205,1 2 0,1-5 190,4-1 0,7-9 30,5-4 41,1-4 1,1-7-1,3-2 1,3-4-1,1-4 26,0-5 1,1-7-38,-1-11 0,0-2-45,1-3 0,-7 2 84,-2-6-128,2 5 1,-10 0-1,2 8 62,-4 4 0,-4 8-6,-4 1 0,0 12 18,0 1 1,0 13-17,0 4 1,0 0 6,0 1 0,0 0 125,0 4 1,1-4-52,4 0 1,-2-6 79,5 2 1,1-5-37,4-4 0,1 1 123,-1-6 0,4-1-40,1-7 0,-1-5-32,-3-8 0,-1-2 13,0-3 1,-1-8-36,-4 4 1,-2-3-19,-6 2-55,0 1 0,-1 0 1,-4 1-245,-3 3 199,2 3 1,-6 6 0,3 1-212,-2 3 0,-3 3-115,1 6 0,0 2-347,0 2 0,0 8 54,0 5 0,1 2-60,3-1 673,-3-3 0,23 39 0,-3 3 0</inkml:trace>
  <inkml:trace contextRef="#ctx0" brushRef="#br0">1502 7061 8023,'13'14'5,"-1"-6"479,-3 1 1,-2-4-187,-3 3 1,-2-3 92,2 3 0,2-3-78,-2 4-260,1-6 87,1 8 131,1-9-283,6-2 1,-1-8 0,-2-5-245,-1 0 167,5-6 1,1 3-1,3-6 1,-4 0 0,-1 0-100,1 0 1,-1 6 129,0-2 1,-4 8 3,0 1 0,-5 7 36,5-3 1,-6 5 4,1 5 0,-2 2-45,-2 6 1,1 5 7,3-1 0,-2 5-7,2-4 0,2-1 80,-2-4 0,5 1 6,-4-1 0,5-2 18,-1-2 1,2-3 159,3-6 1,0-6-96,4-3 1,-2-7-67,6-1 1,-6-8-2,2-1 0,-4-1-19,-1-4 0,0 5-21,1 4 1,-6 3-10,1 6-43,-6 0 50,3 5 1,-2 4-17,1 8 0,-1 4-171,-4 5 1,5 6 50,-1 3 0,5-2-220,-5 2 1,5-5 6,-5 0 1,7 2-92,-3-1 1,4-2 46,1-7 0,2 1-25,2-6 1,2 1 414,3-5 0,3-6 0,-3-3 0,-1-9 0,1-4 0,-6-2 0,1-3 0,-2-4 0,-2 1 0,-4-2 72,0 1 0,-2 3 132,2-3 0,-3 9 206,-6 5 1,0 2 434,0 2 1,0 4 126,0 0-19,0 6-646,0 9 0,0 4-69,0 12 1,4 0-152,1 5 0,0 3 101,0 1 0,-4 10-286,4-1 1,-2 4-112,1 0 0,-3 4-204,4 9 1,-4-3 229,-1 3 1,0-4-38,0-5 1,0-8 114,0-10 0,0-3-99,0-5 264,0-9 1,-1-7 6,-4-6 1,4-8 114,-3-5 1,2-6-161,2-7 1,-4-6-45,-1-3 0,1-9-25,4-5 1,0-2-163,0-2 0,0-4-126,0 0 0,1-4 271,4 4 1,4 1 46,8 8 1,2 2-3,3 7 1,3 7 186,-3 5 0,-3 8-55,-1 11 1,1 2 136,-2 6 0,1 6-76,-5 2 0,-6 4-37,-2 1 0,0 0 91,0 1 1,-2 3-118,-8 1 0,1 4-116,-9-5 0,-2 7-8,-7-2 1,-7 2-153,3 3 0,-4-1-129,4 0 0,1 1-329,3-1 1,-1-1 115,5-3 0,1-3-834,3-6 1341,7 0 0,48-40 0,18-11 0</inkml:trace>
  <inkml:trace contextRef="#ctx0" brushRef="#br0">2727 6943 8040,'22'0'0,"0"0"0,-6-6 146,2-3 1,-4-8 309,-1-5 0,5-3-115,0-2 0,-2 1 72,-8 0 1,3-1-234,-7 1 0,5 6-121,-5 2 0,1 8 67,-5 1-91,0 6 1,0-1 0,-2 10-387,-2 7 1,1 1 81,-6 8 0,6-4-12,-1 4 230,-4 0 0,7 0 1,-3 0-64,2 1 122,2-4 0,0 5 0,0-7 0,0-1 0,2-3 23,2-4 1,3 1 226,7-5 0,5-2-88,3-8 1,2-8-141,3-9 1,3-3-20,1-1 1,-2-6-16,-7-3 1,2-3 26,-7-2 1,1 1-23,-5-1 0,-6 8 36,-2 5 1,1 7-66,-2 7 182,1 5 0,-11 4-131,-3 8 0,2 4-188,-2 5 1,0 6 145,-4 3 1,4 3-118,0 1 0,5 5 60,-5 0 1,6 1-128,-1-1 1,1-4-222,-2 4 1,4 0 119,-3-5 1,4 2 296,4-10 1,3-2-4,6-7 0,5-4 110,0-5 1,5-3-104,-1-5 1,-2-7 198,2-11 0,-4-1-121,4 1 1,-6-6 140,2-3 1,1-2-17,-2 2 0,2-2-101,-1 7 0,-4 0 188,4 8 0,-3 5-109,-2 8 1,0 3-73,0 6 0,-4 6-101,0 3 0,-5 8-190,5 5 0,-6 3 116,1 2 0,-2-1-122,-2 0 0,-6 2-314,-3 3 1,-3-2 240,-1 6 1,0-6-306,0 2 0,-2-4 85,-2-5 0,3-3 487,1-6 0,4-6 299,5-3 17,3-2 1,-4-4-191,10-2 0,-1-9 30,9-9 1,-1 1 131,10-1 0,-2-4-4,2-5 1,3 1-140,-3 3 0,2-3-17,-2-1 0,1 0-16,-5 5 0,-1-1 14,-4 1 0,-4 6 120,0 2-36,-6 3-92,3 8 1,-6 3-289,0 8 1,0 3 89,0 6 1,0 5-38,0 0 0,0 5-67,0-1 0,0 3-184,0 1 1,0 2 56,0 3 0,4-3-81,0 2 1,1 4 87,-5 1 0,0-3-20,0-1 1,-5-9 386,1-4 1,-2-1-160,2-4 927,2-2-491,-9-11 1,3-6 102,-5-3 1,0-3-115,0-1 1,4 4 9,0 0 0,2 1-34,-2-5 1,2 4 161,2 0-442,4 6 179,-5-3-559,6 0 245,0 5 1,7-9-274,7 5 0,0-5 28,8 1 0,2-3-121,6-1 1,-2 0 183,3 0 0,1-6 101,-1-3 1,0 1 242,-5 0 0,3 0-84,-2-1 0,-4 3 856,-10 6-219,-6 6-266,-1 1 0,-6 7-89,0 4 1,-6 8-93,-2 9 1,0 3-79,0 1 0,0-4-12,-1 0 1,4 0-182,5 4 0,-5-4 25,1 0 1,-1-6-141,5 2 0,2-5-104,2-4 1,4-3-88,5-6 1,1 0-105,4 0 1,2-12 519,7-6 0,-5-11 0,0-6 0,2-4 0,0 0 0</inkml:trace>
  <inkml:trace contextRef="#ctx0" brushRef="#br0">4084 6482 8040,'-19'0'0,"4"-5"0,-2 1 0,4-2 991,4 2-132,-3 2-857,5-4 0,-1 8 95,4 2 1,3-1-788,1 6 0,0 4 690,0 5 0,0 40 0,0 7 0</inkml:trace>
  <inkml:trace contextRef="#ctx0" brushRef="#br0">4124 6627 8366,'-8'7'1576,"2"5"-1336,6-4 0,2 4 132,2 1 0,-1 2-12,6 3-106,-6 2 0,9 2 0,-5 0 0,2 1 0,-2 2 39,-1 2 1,4-5-205,-1 0 0,-2-6-94,2 1 0,-5-2 1,5-3-42,1-4 0,1-3 28,-3-10 0,7-8 109,-6-9-195,5-3 0,-6-2 0,5-3 1,0-2-1,-1 0-370,-3 0 0,1 5 209,-6 5 0,2 6-561,-1-1 427,-4 2 0,6 8-750,-2 2 645,-4 4 1,9 7 0,-4 4 503,2 6 0,12 40 0,-6-21 0,0 0 0</inkml:trace>
  <inkml:trace contextRef="#ctx0" brushRef="#br0">4571 6864 8040,'2'7'952,"2"-2"-535,-2-4 1,8-2 140,-6-4 0,7-2-127,-3-6 0,4-6 16,1-3 0,1 1-154,-1-1-1,-5 0-265,1-4 1,0 4 154,4 0 1,-5 6-115,-4-2 0,-3 8 64,-1 1-68,0 6 1,-1-1-324,-3 8 0,-8 5 115,-6 9 0,-4-2-17,5 6 1,-2 4 125,1 5 1,4 0-112,-4-5 0,3 0 81,2 1 1,6-1-178,2 0 0,4-1-276,1-3 0,3 2 175,6-7 0,7-4-1392,15-4 1735,2-6 0,15-14 0,8-7 0,4-4 0,0 0 0</inkml:trace>
  <inkml:trace contextRef="#ctx0" brushRef="#br0">5415 6719 8061,'11'-2'-290,"-2"-2"1,3-3-363,-3-6 1,2-1 217,2 1 1040,1 0 0,0-6 1,4-3-1,4-3 0,1-3 100,-1-2 1,3-4-520,-3-6 1,1 1 44,-1-1 0,-3-4 0,-5 1 1,-7 4 52,-3 9 0,-2 8 333,-2 4-425,-6 4 1,-1 6 0,-7 4 0,1 4-1,0 6 105,0 7 0,-5 6-236,1 7 0,-5 2-19,4 3 0,1 2-76,4 7 1,-1 4-212,1 0 215,0 6 0,1-4 1,2 9-196,1 2 182,6 3 0,-3 1 0,6-1 61,0-1-21,0 4 1,5-8 0,-1 4 6,-1-5 0,0-6-364,2-13 1,-4-2-163,3-7 0,-2-5-205,-2-4 0,1-4-235,4-4 307,-4-3 1,5-8-141,-6-2 794,6-3 0,-5-42 0,5-8 0</inkml:trace>
  <inkml:trace contextRef="#ctx0" brushRef="#br0">5441 6982 8061,'13'-13'-1880,"-1"0"2611,-3 0 0,2 1-178,-2 3 0,3-2-324,1 2 1,2 3-32,2 2 1,-2-2-6,2 1 1,2 1-2,-1 4 1,0 0-92,-5 0 0,4 1 50,1 4-308,-1 2 0,-3 5-388,-1-3 410,0 2 1,0-9-107,0 2 243,1-2 1,-3-8 36,-2-3 1,1-3 2,-5-1 0,-1 0 22,-4 0 0,0 0 37,0-1 0,-1 6 157,-4-1-296,-2 0 1,-6-3 100,0 4 1,-1 2-300,1 6 0,-4 1-119,-1 4 0,0-2-134,5 5 0,2 3 136,2 6 0,-1-2-29,5 2 0,-4-2 129,5-2 1,0 0 252,4 0 0,41 1 0,10-1 0</inkml:trace>
  <inkml:trace contextRef="#ctx0" brushRef="#br0">5849 6864 8061,'8'-9'-573,"-4"0"-717,3 6 1485,-5-8 1,4 8 1863,-6-6-1547,0 6 0,-6-1-160,-3 8 0,-3 0-231,-1 10 0,4-4 23,1 7 0,0 4-149,0 1 1,-3 1 115,7-1 1,0 3-104,4-3 0,0 1-75,0-1 1,0 2-41,0-7 1,5 1 257,4-5 1,9-6-99,4-2 0,3-4 71,1-1 1,5-7 31,-1-6 0,1-11 24,-5-6 0,-4-8-63,0-2 0,-10 1 5,1-5 1,-8 3-34,-1 1 1,-4 11-112,-4 2 1,-5 10-13,-9-1 1,-1 10 67,-3 3 1,-3 5 31,3 5 1,-2 2-30,-3 6 1,1 5-540,0-1 1,4 7-253,0-2 1,6 7-1457,-2 2 2210,3 5 0,20 21 0,4 12 0</inkml:trace>
  <inkml:trace contextRef="#ctx0" brushRef="#br0">6192 6785 8063,'0'-19'0,"0"4"208,0-2 1,4 2-304,1 2 1277,-1 5 0,0 4-495,1 8 1,5 4-263,-1 5 1,1 4-295,-1 1 0,1 5-164,-5-1 0,3 8 19,-3 0 0,-1 1-280,-4-5 0,0 1-183,0-1 0,0-1 238,0-3 0,0 1 57,0-5 1,0-5 454,0-4 175,0-6 1,0 0-260,0-12 0,2-6-82,2-11 0,3-5-57,6 1 1,1-6-44,-1 6 1,-4-5-262,-1 4 1,1 2 87,4 7 0,-4 4-409,0 9 1,-5 3-26,5 6 0,-5 0-229,5 0 1,-1 6 320,0 3 0,4 3 508,-3 1 0,55 6 0,-24-9 0,-1 0 0</inkml:trace>
  <inkml:trace contextRef="#ctx0" brushRef="#br0">6758 6758 8063,'0'-13'0,"0"0"0,0 0 566,0 0 178,-5 0 0,-1 4-307,-3 0 0,-3 6-195,3-1 1,-2 8-219,-2 5 1,-1 4 83,1 5 0,0 2-50,0 6 1,4 5-6,0 0 0,6 0-334,-1-5 0,2 5 63,2-1 0,2-3-28,2-5 0,4-6 73,5 1 1,6-8 85,3-4 1,3-4 340,1-1 1,5-7-20,0-6 0,4-6-69,-5-8 1,1-5-53,-5-3 1,1-5 101,-1-4 1,-5 5-52,-4-1 0,-4 4 131,-4 9 0,-3 0 212,-6 9 1,-1 6-134,-4 8 1,-2 2-422,-6 2 0,-5 3 83,1 6 1,-5 1-55,4 12 1,-4 0-154,5 5 0,0-1-212,9 0 1,-3 1-44,7-1 1,-5-1-264,5-3 1,1 3-2,7-3 0,5 1 236,9-1 1,-1-4-810,10-9 1262,-4 2 0,16-21 0,7-8 0,0 3 0,0 0 0</inkml:trace>
  <inkml:trace contextRef="#ctx0" brushRef="#br0">1726 7984 7979,'-13'0'4,"-2"0"3,-3 0-22,4 0 1,-5 1 0,6 3 0,-1 7 0,3 5-1,0 6 1,4 3 259,1 1 1,2 0 19,4 1 0,0 3-161,0 1 0,6-4 33,3-6 0,2-6 153,2-2 0,5-1 5,0-8 0,-1 1 0,-4-7 0,0-4 267,1-7 1,-1-1-249,0-8-263,0 0 1,-6-6 0,-2-1 0,-4-4 0,-1 1 3,0 0 1,-1 3-49,-4 7 1,3-2-230,-7 7 0,0 1 0,-6 7 0,-1 5-638,-1 2 1,-5 4-250,4 2 1,-4 9 51,5 9 539,-7 3 518,10 7 0,0 37 0,11-27 0,1-1 0</inkml:trace>
  <inkml:trace contextRef="#ctx0" brushRef="#br0">1897 8049 8017,'6'-13'160,"-3"0"240,6 0-27,-1 0 1,6 5 480,-1 4 0,-4 4-480,-1 4 1,0 4-206,0 5 0,3 5-377,-7-1 0,2 7 183,-2-3 1,-2 4-358,2 2 1,-2-5 226,-2 0 1,0-6-5,0 1 0,0-2 180,0-2 176,0-6-38,0-1 1,1-17 338,4-7 1,0-7-276,4-6 1,4-2-51,1-7 0,-1 2-221,4 3 1,-2 0-31,-2 9 1,0-2-59,0 10 1,-4 2-231,0 7 0,-5 3-481,5 6 1,-4 3 132,3 6 1,-5 1 713,2 12 0,8 24 0,1 9 0</inkml:trace>
  <inkml:trace contextRef="#ctx0" brushRef="#br0">3452 7984 8017,'4'-27'161,"2"1"1,0 0-1,0-1 1,-2 2 1715,2 3-1253,-5-3-417,5 11 1,-7 1-1,-4 8 1,-3 4-9,-4 1 0,-1 1-172,-1 4 0,-3 2-265,-1 6 1,-4 5 28,5-1 0,-1 5-883,5-4 781,6 5 0,-3-7 0,5 5-8,2-2 1,2 3 0,2-5 0,4-2-26,3-5 1,4 5 136,1-6 0,0 5 400,1-5 0,-1-3 0,1 0 1,3 0 325,0 2 0,-4-2 154,-4-1-107,0 2-126,-2 0-389,-1 7 0,-7-3-105,-4-2 1,-4 3-265,-8-3 1,2-2-69,-2 2 0,0-5-1000,0 5 1386,2-6 0,-4-9 0,6-9 0</inkml:trace>
  <inkml:trace contextRef="#ctx0" brushRef="#br0">3860 7746 8017,'0'-13'2825,"0"0"-1981,0 6-266,0 1-267,-6 18 0,3 2-181,-6 13 1,5 0-181,-5 4 0,5 3-88,-5 5 0,6-1-362,-1-2 0,2 0-138,2-5 1,0 4 308,0-4 1,0-2-561,0-7 506,6-3 1,-3-7 0,6-3-1203,1-5 1585,2-3 0,1-65 0,-6 24 0,-1-1 0</inkml:trace>
  <inkml:trace contextRef="#ctx0" brushRef="#br0">3715 8010 8038,'-7'0'40,"-5"-6"-194,11-1 1,-5-2 292,6 0 1,6 6-81,2-1 1,10-2-170,4 2 1,3-1-182,1 5 1,5 0 290,0 0 0,5-2 0,5-2 0,2 1 0,-1-1 0</inkml:trace>
  <inkml:trace contextRef="#ctx0" brushRef="#br0">4150 7931 8038,'-2'-12'1682,"-2"3"-946,3-2-583,-5 9 0,7-4 1,2 8-1,3 2 151,1 5 0,1 4-247,0 5 1,0 1-52,-4 3 0,-2 7 0,2-3 1,-3 1-47,-1-4 0,0 2-278,0-3 1,0-3 269,0-1 1,0-4 0,0-1 743,0 1-447,0-7 0,5-7-214,-1-9 1,5-8 0,-3-7 0,1-4-192,3-2 1,2-6-53,1 6 1,0-1-826,1 5 720,-1 5 1,1-2 0,3 7 0,2 2 0,0 6-959,0 2 1,3 1 1270,-5 5 0,2 3 0,-1 6 0,-4 0 0,5 27 0,-5 0 0</inkml:trace>
  <inkml:trace contextRef="#ctx0" brushRef="#br0">4558 7997 8038,'13'4'-288,"1"1"0,-6-1-360,1-4 0,-4 0 2023,3 0-845,1-6 0,3-1-30,-3-6 0,1-1-142,-6 1 1,5 0 33,-5 0 0,1 4-94,-5 0 1,0 5 298,0-5-357,0 6 0,-10-1 0,-4 8 0,-2 5-213,3 9 0,-4 1 85,-1 3 0,0 2-446,5-2 1,0 5 158,0 4 1,6-4-90,2 4 0,-1-8 109,2-1 1,0-5-7,4 0 0,5-4 170,4-4 0,9-3-1,4-6 1,3-6-10,1-3 0,5-10 0,-1-7 1,6-2 8,-6-7 0,5 0-51,-4-5 0,4-2-10,-4 2 1,-2 4 76,-7 9 0,2 7 18,-7 2-20,1 10 1,-6 3 217,-4 10-322,-2 2 1,-6 10 0,0 2-40,0 2 0,-1 1-52,-4 4 0,1-4 36,-9 0-138,3 6 1,-9-2 0,5 2-56,1-4 1,1-4 11,4 2 1,-3-3-53,7-6 491,0-5 1,5-3-1,4-5 101,3 0 1,10-7-157,4-6 1,9-6 398,4-7-325,3-7 1,1-2 0,1-7 52,-1-2 1,-4 1-79,1 8 0,-7-1-7,2 5-47,-4 0 1,-10 12-13,-4 6 1,-10 6-142,-3 7 0,-6 0 51,-7 0 23,-1 6 1,1 5 0,0 8-35,0 2 1,0 1-112,0 4 0,4-4 102,0 0-162,0 0 1,2 4 0,2 1-33,4-1 1,1-1 104,0-3 1,1 1 151,4-5-23,2-1 1,11-5-1,-1-2 486,-1-1 0,-5-6 403,-3 1 116,1-2-817,-1-2 0,-8 0 0,-11 1-107,-5 4 1,-10-2-266,-9 5 0,-5-3-1426,-4 4 1631,3 5 0,-13 6 0,-7 4 0,-3 4 0,0 0 0</inkml:trace>
  <inkml:trace contextRef="#ctx0" brushRef="#br0">1449 9341 8108,'-13'-8'14,"0"2"0,0 6 1,-1 3-116,1 6 187,6 0 1,-3 16 0,4-3 0,0 3-1,0 1 1,3 0 0,2 1 172,1-1 0,1-6-137,4-2-43,-4-3 1,11-4 0,-3-2 0,4-4 0,3-5 125,1-5 0,7-4-232,-2-8 0,-2-5 97,2-9 0,-4 3 16,4-2 1,-6 2-116,1 1 0,-2 1 0,-2 1 0,0 3-134,1 5 106,-7 8 49,-1 3 1,-6 13-1,0 7 1,0 6 33,0 5 1,0 3-38,0 2 1,0-2 16,0 3 0,0-9 17,0-4 80,0-4 0,0-1 593,0 1-531,6-7 1,1-3 0,6-10 230,0-7-340,6-6 0,2-7 0,5-2-77,1-3 1,-3 3 9,-2-2 0,3 6 126,-3 2 0,-3 8-284,-1 1 84,-9 5 0,2 8 1,-2 2-5,3 2 0,-5 8 80,-2 5 1,0 7 24,0-2 1,4 3-116,-5 1 0,0-6-350,-4-2 181,0-3 0,2-2-276,2 0-68,-2 0 1,5-7 611,-3-6 0,-8-43 0,-8-25 0,4-5 0,0 1 0</inkml:trace>
  <inkml:trace contextRef="#ctx0" brushRef="#br0">1541 8998 8038,'-29'-13'188,"3"0"-81,-4 0 0,17 4 866,0 0-766,6 6 0,8-3-481,4 6 1,2 6-245,6 3 1,2 3-813,2 1 1330,4 0 0,12-1 0,7 1 0,3 1 0,-1 0 0</inkml:trace>
  <inkml:trace contextRef="#ctx0" brushRef="#br0">3083 9117 8038,'0'-21'0,"0"4"0,0 2 951,0 2-485,0 0 1,0 4 0,0 4 0,0 7-8,0 8 0,-5 11-426,1 1 1,-2 7-219,2 2 1,1 5-12,-6-1 194,6-3 1,-7 5-1,4-6-147,-1-2 133,-2-1 1,2-8-1,2-2 1,2-5 165,-1-4 1,2-5-34,-2-8 0,7-5-74,1-8 0,7-10 0,-1-8 0,4-3-163,4-1 1,0-5 104,-5 0 0,4 0-113,1 4 1,4 2 143,-5 3 1,7 4-1,-4 11 1,2 7-2,0 7 0,-6 4 19,2 2 1,-3 11-87,-2 2 0,-2 10-93,-2 4 1,-3-1-45,-6 5 1,0 1 0,-1 0 0,-4 0-169,-4 0 0,2-2 273,-2-8 1,1 1 214,-6-5-88,7-1 448,-5-9-153,11-3-106,-5-5 0,8-1 66,2-3 0,3 1-23,6-6 1,1 6-226,-1-1 1,0 2 21,0 2 1,-1 2-140,-3 2 1,2-1 85,-2 6 1,-2-1-170,2 6 0,-6-1 127,1 0 1,-2 0-25,-2 0 1,-2-1 80,-2-3 0,-3 2-35,-6-2 0,-6-1 17,-3 0 1,-3-3-140,-2 4 1,1-5-202,0 5 0,-1-5-10,1 5 0,6-6-296,2 1 1,3 2-383,2-2 1012,6 1 0,46-22 0,27-13 0,-19 10 0,-1 1 0,0-1 0</inkml:trace>
  <inkml:trace contextRef="#ctx0" brushRef="#br0">3926 9103 8038,'6'-13'0,"3"0"0,-4 0 450,0 0-276,-4 5 759,-1-3 0,-6 9-453,-2-2 0,-4 2-300,-1 2 0,-6 6-7,-3 3 1,-3 3-138,-1 1 0,-1 6-138,1 3 0,-1 4 99,1 5 1,1-2-123,3 6 1,-1-1-10,5 1 0,2 2-15,7-6 0,4-1 133,5-3 0,1-3 47,3-2 0,5 0 47,9-8 1,7-4 9,5-10 0,8 0-41,2 0 0,4-3 4,4-6 0,-2 0-143,-7-8 1,-1-2 30,-3 1 1,-4-4-173,-9 5 1,-4 3 25,-10 6 1,-2 3-581,-6-3 433,0 5 1,-1-3-540,-4 6 893,-2 6 0,-30 24 0,-5 13 0</inkml:trace>
  <inkml:trace contextRef="#ctx0" brushRef="#br0">1199 10763 7964,'-9'-8'-114,"2"-1"0,1-1 0,2-1 0,-1 1-37,1 1 0,-1 5 0,4-3 787,-4 1 18,4 1-480,-5 5 0,6 2 0,0 2 87,0 5 1,0 10-191,0 7 0,0 7 8,0 6 0,0 6-1,0 4 1,0 2-86,0 2 0,-4 2 0,-1-1 0,2-4-106,2-3 1,1-4 66,0-8 1,0-9 83,0-8 113,0-10 0,0-3 153,0-10 0,0-6-256,0-7 1,0-5 19,0 1 0,0-8-21,0 0 1,-1-7-90,-4 2 0,4-5-46,-4-3 0,4 2 73,1-3 1,0 3 67,0 1 1,0 2-60,0 3 0,0-2-2,0 7 0,6 3 16,2 5 1,4 6 7,1-1 1,1 3-128,-1 6 1,0 2-226,0 6 0,0 0-360,0 0 1,1 1 72,-1 4 231,-6 2 1,5 8 391,-3 2 0,-4 27 0,1 12 0</inkml:trace>
  <inkml:trace contextRef="#ctx0" brushRef="#br0">1146 11053 8013,'-13'0'0,"4"-4"87,0-1 166,6 1-82,-2-2 0,10 5-88,4-4 1,4-1-239,5 2 0,3-5 52,5 5-176,0-6 0,1 7 1,-1-5 278,0 3 0,24-6 0,6 4 0</inkml:trace>
  <inkml:trace contextRef="#ctx0" brushRef="#br0">1462 11238 8013,'-13'-6'69,"0"4"1,4-4 143,0 6 1,7 8-44,-3 5 1,4 0 520,1 5-660,0 2 1,0 1 0,0 5 0,0 0-1,1 1-436,4-1 0,-4 0 138,3 1 0,2-2-8,-1-3 0,0 1-70,0-5 0,-4-5-749,4-4 1094,-4-6 0,-1-1 0,0-10 0,0-10 0,0-5 0,0-4 0,0 1 0,0 0 0,0-7 0,0 6 0,0-4 0,0 3 0,0 2 212,0-1 0,0 1 267,0 0 1,0 1 0,2 1 0,1 4 292,1 1 0,6 1-393,-1 5 1,7 1-106,2 4 0,-1 2-466,-4 6 171,1 0 0,-1 1 0,0 4-231,0 3 154,-6 10 1,-1-2 0,-6 7-693,0 5 664,0-1 0,-1 5 0,-4-6-167,-3 1 0,-3-1 392,3 0 0,-4-1-107,3-3 245,-3-9 0,4-1 489,-1-3-335,6-3-292,-3-1 1,8-5-23,2 0 1,5-1 162,8-3-318,-2 2 0,10-4 0,-5 6-30,1 0 1,2 0 70,-5 0 1,4 5-23,-5-1 1,-1 6 127,-7-1 27,3 3-19,-11 1 1,5 0 231,-6 0 1,-6 0-199,-2 1 0,-9-1-37,0 0 1,-5-4-346,4 0 1,-4-5-41,5 5 38,-1-6 0,5 3 1,0-6-458,0 0 0,4 4 152,0 0 1,6-1 100,-1-7 0,4 1 477,4-6 0,31-25 0,14-11 0,5-5 0,0-1 0</inkml:trace>
  <inkml:trace contextRef="#ctx0" brushRef="#br0">2002 11251 8013,'6'-13'0,"-4"-5"40,2 1 0,2-1 5,-2 5 0,1 4 1286,-5 0-1042,0 6 1,-2-7-1,-2 6 1,-5 2 4,-3 5 1,-1 0-194,0 6 0,0 4 28,0 5 1,0 5-133,-1-1 0,0 3 94,-4 1 1,8 1-82,-3-1 1,4 5-99,0-1 53,3 1 0,2-9 0,0-1-69,1-2 112,1-2 1,8-4 0,3-1-50,3-3 0,7-3-40,3-6 0,4-6-177,5-3 0,-4-7-104,4-2 0,-3-4-324,-2 5 0,1-2-946,-1 1 1632,-5 4 0,-8-17 0,-7 3 0</inkml:trace>
  <inkml:trace contextRef="#ctx0" brushRef="#br0">975 12568 8829,'-6'0'484,"6"0"-422,12-6 1,4 3-1,6-4 1,3 0-2,4 0 0,5-2 3,5-4-60,1-1 1,-1 1 0,1 0 0,-2 0 0,-3 1 17,-4 3-367,-9 4 186,-3-1 1,-13 4 45,-6-2 0,-12 2 81,-10 2 0,-3 0 6,-1 0 1,-5 5 0,-1 1 0,-2 1-15,-3 3 1,-1 2 51,-1 1 1,-1 2 23,1 2 1,-1-1-1,1 6 1,-1 2 14,1 1 1,5 1 43,3 0 1,11 1-67,7-1-52,-1 0 1,13-4 0,-2-1-1,6-2 1,6-3-216,2-1 1,7-7 217,0 1 0,5-6-20,-1 1 1,1-4 163,-1-4 0,3 1-99,-3-6 1,2 1 164,-2-6 1,-3 1-54,-6 0 1,-2 0 54,-2 0 0,-3-2-60,-6-3 0,-1 4 152,-4-4 0,-6 5-219,-7 4 0,-5-1-10,1 6 0,-3-1-182,-2 5 1,-3 0 61,-1 0 1,0 11-468,5 2 0,4 4 219,0 1 0,6 1-567,-2 3 880,9 3 0,50 7 0,18 9 0</inkml:trace>
  <inkml:trace contextRef="#ctx0" brushRef="#br0">1212 13069 8051,'-1'-12'-221,"-2"2"-264,-2 1 978,1 6 1,2-7 0,-1 4-94,-1-1-314,0 4-12,4-3 0,0 12 1,1 4-52,4 6 0,-4 5 0,3 5 0,-1 0-23,2 1 0,-4-1-85,4 0 0,-4 5 55,-1 0 0,0-2 6,0-7 0,0 2 1,0-5 4,0 1-160,0-4 101,0 3 0,0-13 1,0-6 32,0-7 0,0-6 24,0-5 0,0-2-24,0-7 61,0-5 1,0 4-1,0-4-4,0 0 1,0 4 0,1-3 0,2 3 98,2 2 0,4 0 22,-5-1 1,5 2 109,-5 4 1,6 3-94,-1 9 1,-1-1 102,0 6-247,1-1 0,3 7-184,-3 2 0,-4 8 14,-5 5 0,5 5 125,-1-4 1,1 5-256,-5-1 1,-5 2 56,1-2 1,-5 1 8,5-5 1,-5 3 144,4-3 0,0-5 248,0-4-183,4 0 318,-5 4-223,6-6 1,6-1-19,3-6 1,2 0 159,2 0 0,5 0-116,0 0 0,4 0-81,-5 0 0,2 2 4,-1 2 0,-8-3 1,3 4 40,-3 2 0,-2 0-7,-4 7 1,-2-6 36,-2 1 0,-2 0-70,-2 4 0,-4-4 59,-5 0 0,-1 0-77,-4 4 0,-1-2-12,-3-2 1,-1 1-24,5-5 0,-1 4-142,1-5 0,4 2-279,-4-2-450,4-2-62,0 4 959,7-6 0,36-18 0,15-4 0</inkml:trace>
  <inkml:trace contextRef="#ctx0" brushRef="#br0">1752 13056 8037,'0'-9'0,"0"0"0,-1 2-91,-4-2 1,4-3-272,-4 4 529,4 2 0,1-6 0,-1 3 869,-4-3-518,4 5-309,-11 1 0,5 6-46,-7 0 1,6 3 94,-1 6-154,0 0 1,-4 14 0,0-4-61,0 2 1,-1 5-1,3 5 1,0-2 121,3-1 1,5-2-232,-2 1 1,4-1 21,1 0 0,1-1-71,4-3 0,-1-3 155,9-6-139,-2-5 1,8 2-1,-5-6 37,4-1-221,-4-1 0,10-4 0,-7-2-433,0-5 543,3 3 0,-5-5 0,4 2-839,0-3 631,-5-1 1,5 0 379,-5-1 0,-13-5 0,-2-1 0</inkml:trace>
  <inkml:trace contextRef="#ctx0" brushRef="#br0">2332 12437 7950,'-9'0'125,"0"0"592,-1 0 0,3 0 175,-2 0-753,6 0 1,-1 0 0,8 0 83,5 0 0,4 0-317,5 0 1,2-5 20,6 1 0,1-5-89,-1 5 0,0-5-172,1 4 1,-1-5-295,0 1 1,1 2-74,-1-2 0,-5 6 701,-4-1 0,-31 20 0,-10 6 0</inkml:trace>
  <inkml:trace contextRef="#ctx0" brushRef="#br0">2319 12674 8002,'-14'0'852,"1"0"-80,0 6-710,6-5 0,2 5 158,10-6 1,4 0 142,8 0 0,4-5-230,5 1 0,5-8-156,0-1 0,5 0 274,-1-5-768,3 4 0,-3-1 0,-1-1 517,-2-2 0,11-17 0,-2 0 0</inkml:trace>
  <inkml:trace contextRef="#ctx0" brushRef="#br0">3649 11369 8003,'0'-13'35,"0"0"0,0 0 0,0 0 695,0 0-364,0 5 0,0-1 0,0 11-40,0 8 0,0 8-272,0 8 0,0 6 130,0 3 1,0 3-340,0 2 1,0-1-51,0 1 58,0 5 1,0-8 0,0 1 0,0-4 0,0-5-124,0-1 0,0-3 180,0-3-19,0-3 183,0-12 0,0-3 0,0-8 7,0-5 0,0-7-62,0-1 1,-4-7 24,-1 2-37,-5-9 0,9-1 0,-5-4 0,2-1 1,-1-2 78,2-4 0,2-1-3,1 5 1,0-1 15,0 1 1,4 1-87,1 2 0,5 4 81,-1 6 0,1 5-31,-1 4 0,7 2-165,-3 2 1,4 6-139,1 2 0,-2 4-306,6 1 0,-6 1 100,2 4 1,-1 2-786,-4 6 1231,4 6 0,-22 31 0,4 13 0</inkml:trace>
  <inkml:trace contextRef="#ctx0" brushRef="#br0">3676 11633 8003,'-9'-12'799,"0"3"-678,6-2 1,-3 3-31,6-5 0,6 4-120,3 1 0,8 3-138,5-4 0,3 2-243,2-2 1,3-1 409,1 6 0,29-1 0,3 5 0</inkml:trace>
  <inkml:trace contextRef="#ctx0" brushRef="#br0">4097 11607 8003,'-9'0'244,"1"0"1,-1-2 1062,-4-2-1002,5 2-104,-3-4 1,9 12-75,-2 3 1,4 7 242,4 2-360,-2 5 0,5-2 0,-4 5 0,3 0 1,0 1-451,-1-1 1,1-1 247,-1-3 1,-4-3-357,4-6 0,-4 0-316,-1 0 765,0-5 1,0-4-158,0-8 252,0-4 1,-1-9 0,-2-2 0,-2-3 0,2-5 172,2-2 1,1-3-59,0 1 0,0 3 203,0-2 1,0 2-81,0 2 0,4 1 261,1 3-303,5 3 1,-4 5 0,4 1 52,-1 0 0,0 6-234,4 2 0,0 4-77,0 1 0,0 6-207,0 3 0,-4 8 118,0 5 0,-6 3-86,1 1 0,-4 5 141,-4 0 1,-3 0 18,-7-5 1,1 0 107,0 1 0,0-2-70,0-4 0,4-3 424,0-9 0,6-2 151,-1-2-248,2-4 1,2 3-199,0-8 0,6 1-41,3-6 0,4 2 84,5-2 0,-2-1 3,6 6 1,-6-1-362,1 5 1,3-4 47,-3-1 1,1 1-22,-5 4 1,-4 4-8,-1 1 0,0 1 1,0-2 198,-2 3 1,-6 6-3,0 1 0,-6-3-139,-2-2 0,-8 3-149,-2-3 0,-1 1-24,1-1 0,4 1 100,-4-6 0,4 5-728,0-4 952,7-1 0,36-33 0,15-8 0</inkml:trace>
  <inkml:trace contextRef="#ctx0" brushRef="#br0">4651 11541 8037,'0'-18'336,"0"1"0,0-5-20,0 4 0,0 5 1098,0 4-975,-6 0 1,-2 2-157,-5 3 1,0 5-117,0 8 0,-6 1 73,-3 12 0,3 0-285,1 4 1,-1 2-68,2 3 0,1 1-84,7 3 0,-1-3 52,5-5 0,1-2-181,4-3 0,1 1 102,4-5 1,2-2-20,6-8 1,5 3-98,-1-7 0,7 0 58,-2-4 1,4-1-364,5-3 1,-4-4-31,4-5 674,-3 0 0,-2-29 0,1-8 0</inkml:trace>
  <inkml:trace contextRef="#ctx0" brushRef="#br0">3702 12292 8037,'-19'0'355,"3"0"973,-6 0-1072,6 0 0,6 0-1,14 0 1,6 0-16,17 0 0,3-6-109,14-3 1,4-3 108,10-1 0,7-6-430,-28 9 0,1-2 1,1-2-1,1-1 219,2 0 1,0-1 0,1-2 0,1 1-93,4 1 1,1 1 39,4-3 1,-1 0-1,-1 1 1,-1 1-1,1-1 1,-2-1-39,-3 3 1,-1 0 0,-6 1 0,-1 0 0,28-11-1,-10 4-508,-11 8-298,-13 0 522,-18 12 1,-14-5-37,-9 6 1,-4 6-126,-5 2 1,2 4-782,-6 1 1287,-6 0 0,0 6 0,-4 2 0</inkml:trace>
  <inkml:trace contextRef="#ctx0" brushRef="#br0">4361 12832 8030,'7'-13'-3,"0"-5"0,-4-1 1,2 0-55,-2 0 445,-2 1 0,-1 10 0,0-1 348,0-1 1,0 10-696,0 4 1,-1 13 131,-4 10 1,-2 7-137,-6 9 1,0 4-65,-1 6 1,1 0-54,0-1 1,0 1 0,0 0 0,-1-2-51,1-3 0,5 1 83,-1-10 0,4-4-28,-3-13 201,5-9 0,-3-14-190,6-12 1,6-12 105,2-10-113,4-9 1,-2-3 0,2-7-1,3-3 1,-1-5-233,1-2 1,-2-6 205,0-1 1,2 1-334,3 4 0,-4 12 640,4 6-255,-4 5 323,-6 21 0,2 11 51,-6 19 1,1 10 6,-5 4 0,4 7-106,1 2 0,0 6 22,0-2 0,-4 6 26,4-2 1,0 4-287,0-8 0,4 3-87,-5 1 0,6-1 38,-1-2 1,-2 0-80,2-5 0,-4-5 30,3-4 0,0-6-630,0 2 132,-2-9-88,0-4-209,-4-5-239,3 0 1140,-5 0 0,-17-23 0,-5-6 0</inkml:trace>
  <inkml:trace contextRef="#ctx0" brushRef="#br0">4308 13095 8030,'-4'-9'-17,"-1"1"1,1 3 156,4-4 272,0 1 1,1-4-242,4 3 0,3-2 3,10 2 0,3 1-275,5 0 0,2 0-154,2 0 1,-2-3-1131,3 7 1385,3-1 0,11 5 0,9 0 0</inkml:trace>
  <inkml:trace contextRef="#ctx0" brushRef="#br0">4743 13293 7924,'0'-9'4,"0"0"1,-2 2 288,-2-2 1,2-3-242,-2 4 0,3 3 0,1 5 0,-2 8-12,-2 3 1,2 4-135,-2 3 142,2-4 0,2 11 1,0-4-222,0-1 73,0-1 1,0-1-1,0-1 1,0-1 222,0-1 0,0-6 118,0 0-172,0-7 0,0 3 1,0-10 23,0-3 1,0-6 21,0-3-125,0-9 1,5-4 0,1-3-1,1-1 1,3 2-15,2 0 0,1 1-134,0 4 144,-5 1 1,3 6-1,-2 2 1,3 5-57,1 4 1,-4 5 3,0 8 1,-7 8-11,3 5 0,-4 5-80,-1-4 136,0 5 1,0-2-1,0 5-26,0 0 1,-1-5 77,-4-3-109,4-4 411,-5-1-19,6 1 13,0-7-231,0-1 0,5-12 136,-1-3 0,6 3-135,-1 2 0,3-2 9,1 2 0,0-1-165,0 5 0,-4 0 14,0 0 0,-5 2 24,5 2 0,-6-1 46,1 6 0,-2 0 0,-2 4-10,-6 0 1,-1 0 1,-7 0 1,0-1-132,-4-3 0,4 2 131,-4-2 1,2-1-466,-2 0 1,4-5-514,-4 2 267,3 2 1,4-4 692,2 6 0,44-42 0,16-5 0</inkml:trace>
  <inkml:trace contextRef="#ctx0" brushRef="#br0">5257 13135 7964,'0'-13'0,"-2"1"-165,-2 3 1,1-1 49,-6 5 651,0-5 0,-5 10-181,-4 0 1,3 6-290,-2 7 0,1 5-16,-2-1 1,5 7-11,0-2 0,1 6-8,8-2 1,-1 3-152,5-7 0,0-1 11,0 1 1,2-6 66,2 1 1,1-4-86,8-4 0,-3-3 68,8-6 0,2 0-119,2 0 1,1-1-50,-1-4 1,3-4 225,-3-8 0,15-27 0,4-12 0</inkml:trace>
  <inkml:trace contextRef="#ctx0" brushRef="#br0">21369 5928 7993,'8'-8'-18,"0"-1"1,-2-1 0,-2-1-142,2 3 39,-5-4 199,5 5 0,-4-7 1,1 1 339,1 0-213,0 0 1,-2 0 121,2 0 1,-2-1 85,2 1 1,-1 1 120,1 4 130,-2-4-344,4 10 0,-6-2-222,0 8 0,-5 10-124,1 8 0,-6 4-54,1 5 99,-3 2 1,3 7-1,1-1 1,-1 1 0,2-1-253,2 1 0,4-2 120,1-3 0,0 2 141,0-6 100,6-7 0,1-5 0,6-5-17,0-1 3,0-6 0,5-1 1,1-6-91,1 0 31,-3-6 0,6 0 0,-5-4-503,-2 1 216,-2 0 1,-1 1 0,1 0-1133,-1 2 856,0 2 1,-4 4-1689,0 0 2195,-1 0 0,0 6 0,-2 1 0</inkml:trace>
  <inkml:trace contextRef="#ctx0" brushRef="#br0">21948 6087 7993,'0'-14'0,"0"6"66,0-1 1,-1 6 282,-4-2 200,4 4 0,-11 2-243,4 4 1,-4 7-133,-1 5 1,-1 7-125,1-2 1,0 2-7,0 3 0,0-1-184,0 0 1,-1-1 78,1-3 0,4-3-96,1-6 17,5-5 226,-3 4-129,6-11 1,1-1-1,2-10-110,2-6 127,5-5 1,-1-7-1,7-1-100,1-2 106,1-5 1,-3 4 0,1-4-13,1 6 1,-1 2 305,-7 1 1,3 7 64,-3 2-79,-4 10 1,6-1-110,-7 9 0,2 4 59,-2 14 1,-2 2-29,2 7-149,-2-1 0,-2 2 0,1 1-132,4 2 1,-4 0 8,3-5 1,-2 0-350,-2 1 217,0-7 0,4 1 0,1-5-306,-2 1 0,-2-4-379,-1-4-181,6-6 743,-5 3 1,7-6 344,-4 0 0,-14-47 0,1-11 0</inkml:trace>
  <inkml:trace contextRef="#ctx0" brushRef="#br0">21882 6245 7993,'-13'0'891,"0"0"-335,6 0-277,-5-6 1,12 4-237,0-2 1,2-2-196,6 2 0,7-1-154,7 5 1,3-4-1039,1-1 1344,1 1 0,17-4 0,8-1 0,5-2 0,0 0 0</inkml:trace>
  <inkml:trace contextRef="#ctx0" brushRef="#br0">22409 6034 7993,'0'-13'0,"-5"1"511,-4 3 1,1 3-12,0 6 1,-3 2-201,-6 2 0,2 5 54,-2 8-243,-4-2 1,7 10-1,-4-3 1,3 3 0,2 1 31,0 1 1,4-3-303,0-2 1,7 2 71,-3-7 1,4 1 0,2-5 0,4 0-299,3 0 1,8-5 28,2-4 0,5-2 52,-1-2 53,9-6 0,-2-2 0,5-5 0,-2 0 251,-2 0 0,2-9 0,4-4 0,3-3 0,0 1 0</inkml:trace>
  <inkml:trace contextRef="#ctx0" brushRef="#br0">22818 5876 8451,'-7'-8'1853,"1"1"-1783,6 3 1,0 1 282,0-6-299,0 6 1,6-4 0,2 4 0,4-2 0,1 2-237,0 2 0,5-3-1716,-1-1 1898,1 1 0,19 10 0,5 1 0</inkml:trace>
  <inkml:trace contextRef="#ctx0" brushRef="#br0">22791 6034 7993,'0'-13'272,"-4"4"303,0 0-1,-1 6 0,7-4-22,2 2-565,3 4 1,8-5 0,3 6-602,4 0 1,3 0 0,1 0 613,0 0 0,47-6 0,-30 3 0,-1-1 0</inkml:trace>
  <inkml:trace contextRef="#ctx0" brushRef="#br0">23424 5599 7993,'0'-17'166,"0"-1"1,0 0 543,0 5 829,0 0-577,0 0 0,0 4-507,0 0 1,0 8-391,0 1 0,0 6 140,0 7 0,4 6-75,1 3 0,-1 3-198,-4 1 152,0 6 1,0 0 0,0 5-420,0-2 0,-4-1 1,-1 2-1,2-2-1156,2-2 1,1-1 614,0-5 1,0 1-19,0-1 200,0-5 694,0 3 0,41-44 0,10-5 0</inkml:trace>
  <inkml:trace contextRef="#ctx0" brushRef="#br0">23674 5849 7993,'0'-7'1417,"0"1"-1015,0 0 68,0 5-91,0-5-213,0 6 0,0 1-89,0 4 0,-1-2-229,-4 6-129,4-1 201,-5 0 71,6-2 1,1-6 0,4-2 15,4-2 1,2-4 106,3-5 1,-1 0 284,0 0-211,0 0 0,0 4-15,0 0 0,1 6-147,-1-1 0,-6 10-63,-3 7 0,-2 1 13,-2 8 0,0-4-101,0 4 0,0-6 32,0 2 0,0-4-39,0-1 214,0 1 137,0-1 0,6-6-60,3-3 1,7-9-112,1-9 1,7 0-22,-2-8 1,2 0-13,3-4 1,-2 1-51,-3 3 94,-3-3 1,-6 12 0,0-2 179,0 5 0,-4 7-211,0-2 0,-6 5 13,1 5 0,-2 2 48,-2 6 1,0 5-13,0-1 0,0 2-41,0-1 1,0-3 96,0 2-150,0-2 0,0-2 5,0 0 1,1-4-150,3 0 1,4-6-87,5 1 0,6-8-392,3-5 0,1-4-456,-1-5 1,3 4 450,-3-4 1,-3 3-345,-1 2 988,-4 0 0,-30 6 0,-7 1 0</inkml:trace>
  <inkml:trace contextRef="#ctx0" brushRef="#br0">21817 7114 8024,'0'-9'28,"0"1"292,0-3-150,0 0 1,4-3 0,0 1 0,-1 0 0,0 1 0,0 2 622,2 1 1,-1 5-175,-4-5-343,0 6-301,0-3 283,0 6-99,0 6 0,0 7 0,0 9-8,0 3 0,-4 7 0,-2 2 0,0 1-437,0 0 1,-3-1 133,5 1 1,-1 2-154,5-6 316,0-1 1,0-5 0,0-1 0,0-4-1,2-1 7,2-3 0,4-6-114,5-1 1,4-6-410,1 2 1,5-4 204,-1-1 1,3 0-568,2 0 0,-1 0 173,0 0 0,-1 0 694,-3 0 0,9-18 0,-3-4 0</inkml:trace>
  <inkml:trace contextRef="#ctx0" brushRef="#br0">22278 7404 8024,'-6'-7'0,"3"-1"517,-6 4 168,6 2 1,-7-2-212,6 8 0,-7 5-173,3 9 0,-4-2-266,-1 6 1,4 0 81,0 4 0,2-1-312,-2-3 0,-1 3 101,5-3 1,1-3-87,4-2 0,-4-2-274,-1-2-180,1-5 199,4-3 349,6-22 1,-1 1-58,4-15 0,4-3 72,1-1 0,-1-3 67,4-1 1,-2 1 11,-2 2 1,-4 4 150,0 6 0,-2 1 62,2 3 1,-3 7 365,-6 7 1,4 6-200,0 2 1,1 7-61,-5 11 0,0 3-197,0 5 0,0 2-71,0 2 0,0 3-239,0 2 0,0-2 127,0-2 0,0-3-156,0 3 1,1-5-84,4-4 0,-4 1-603,4-5 130,2 0 0,-4-7-205,6-2-198,-6-3 1167,2-6 0,-5-41 0,0-10 0</inkml:trace>
  <inkml:trace contextRef="#ctx0" brushRef="#br0">22225 7562 8024,'-7'-7'1460,"-5"-5"-1265,11 5 0,-5-2-227,6 0 1,1 6-59,4-1 0,2 2 127,6 2 0,2 0-810,2 0 0,2 0 773,3 0 0,44-11 0,6-4 0</inkml:trace>
  <inkml:trace contextRef="#ctx0" brushRef="#br0">22607 7404 8506,'-7'1'950,"2"4"1,2 2-865,-1 6 1,3 2 28,-4 2 1,4 0-570,1 5 354,0 0 1,0-1-1,0 1 1,0 0-1,0-1-414,0-4 0,0-2-63,0-2 0,1-5 240,4-4 1,-3-3 0,7-2-5,2-3 1,-4-10 340,2-8 0,-5-2 59,5-3 0,-5-1 1,4-1-1,-3-2 149,-2 2 0,3 1 106,-1 2 1,-1 4 645,-4 0-460,0 0 1,1 2 0,2 2 309,2 3 1,5 8-561,-1 3 0,2 2-275,3 2 0,-1 2-13,0 2 1,-1 5-56,-4 8 1,3 0-121,-7 4 1,0-3-247,-4 4 1,0-4 203,0 4 0,-4-5-73,0 5 1,-7-6 376,3 2 0,-3-4-38,3 0 354,-4-7 10,5 5-281,-1-11 0,4 5 45,8-6 1,4 0-11,5 0 1,6 0-63,3 0 1,-2 4-121,2 1 1,-6 0 30,2 0 1,1-2 47,-2 6 1,-3-2 48,-6 2 0,-5 2-46,2-2 1,-4-1 126,-1 0 0,-3-3-8,-5 3 1,-3-3 120,-11 4 1,0-6-199,-4 1 0,4-1-91,0 1 0,0-2-419,-4 2 0,4-2 220,0-2 1,6 0-687,-2 0 1,5-2 49,4-2 855,-2 2 0,33-27 0,1 0 0</inkml:trace>
  <inkml:trace contextRef="#ctx0" brushRef="#br0">23174 7259 8024,'0'-9'205,"0"0"-345,0-5 64,0-1-21,5 2 0,3 3 93,5 5 0,0 2-286,0 8 290,0-4 0,18 34 0,4 2 0</inkml:trace>
  <inkml:trace contextRef="#ctx0" brushRef="#br0">23174 7443 8847,'-8'-1'-32,"4"-3"103,2 2 336,2-4 0,6 2-88,3 0-627,3-1 1,2 5-1,5 0-90,8 0 398,-1 0 0,23-9 0,10-5 0,2-1 0,0 0 0</inkml:trace>
  <inkml:trace contextRef="#ctx0" brushRef="#br0">23753 7022 8024,'5'-19'-24,"-1"-3"1,6 1-140,-1-1 0,3 8 392,1 1 0,0 1 1310,0 8-1320,0-1 0,2 5 0,1 2 1,2 2-1,-4 6 9,-3 6 1,-1 0-71,-6 6 0,1 2-602,-5 7 237,-12-4 0,-3 11 1,-11-2-1,-2 3 1,-3 2-386,-4-1 0,3 1 359,1-11 0,5 0-205,4-8-41,-3-3 722,11-6 0,3-7 826,16-6 1,3-2-313,14-7 0,5 5-572,3-5 1,6 5 0,-4-4 0,0 1-1083,0 0 0,-1 4-510,-5-1 1407,7 2 0,12-10 0,9-2 0</inkml:trace>
  <inkml:trace contextRef="#ctx0" brushRef="#br0">24227 7246 8024,'0'-7'1861,"0"1"-1680,0 6 0,-1 0 55,-3 0 1,1 1 113,-6 4-254,6-4 103,-9 11-444,11-5 269,-5 0 0,7-1-144,4-6 0,2 0 0,6-1 0,0-4 30,1-3 0,3-4 248,1-1 0,1 0-139,-2-1 201,-2 1 0,0 4 0,-7 2-19,3 1-144,-5 8 1,-2 9-239,-8 7 176,-4 5 0,-1-8 0,2 4-89,1 0 44,2-4 0,2 2 0,-1-6-239,-1-3 377,0 1 1,5-2-11,4-2-48,8-4 1,3-7-1,4-2 4,-1-4-68,5-7 1,-4 3 0,7-5 36,-1 2 1,-4-3 18,0 5 0,-6-1-8,2 5 0,-8 1 69,-1 3 16,-1 4-38,0 5 0,-2 10 105,-6 3 0,0 3-119,0-3 1,-5 5-4,1-1 0,-1 1 64,5-5-49,0 0 0,2-1-128,2-3 1,4-3 58,5-6 0,0 0-714,0 0 0,5-5 19,-1 1 705,7-6 0,8-33 0,9-14 0</inkml:trace>
  <inkml:trace contextRef="#ctx0" brushRef="#br0">22093 8972 8000,'0'-13'0,"-1"-1"0,-2 1 0,-3 0 0,0 0 0,0 0-2,-4-1 0,7 1 0,-6 0 0,-1 0 0,-2 1 0,-1 3 0,0 4 239,0-1 1,0 4-153,0-2 1,-5 4 113,0 4-200,-5 4 1,2 11 0,-5 3 123,0 2-34,-1 3 0,5 1 0,1 1 71,-3 2-95,5-1 1,1-3 0,8-1-73,1 0 0,7-5 0,-3-4 1,4-2-14,1-2 0,6-5 99,2-4 0,8-3-4,2-1 1,5 0-7,-1 0 1,-1-5-14,1-4 0,0-4 1,4-3-1,0-3 50,1-2 1,-5-1-151,0-4 0,-2-6 90,2-4 1,2-2-14,-7-1 0,1-5 54,-5 0 0,-1 0 96,-4 5 0,-2 2 153,-6 6 37,0 0 1,-1 23 241,-4-1-442,-2 6 1,-6 4-224,0 4 0,1 8 29,3 9 0,-5 3-37,5 1 1,-6 2 40,6 3 0,2-2-97,-2 6 1,5-4 12,-5 4 0,6-6-69,-1 2 1,2-3 105,2-2 1,2-1 50,2-3 0,2 1-268,3-5 1,3-5-128,-4-4 0,8-2-123,2 2 1,0-3 26,-5-6 0,1 0-264,4 0 1,-3 0 767,2 0 0,4-18 0,-1-4 0</inkml:trace>
  <inkml:trace contextRef="#ctx0" brushRef="#br0">22344 9248 8000,'1'-7'-329,"3"3"734,-2-4-58,4 7 184,-6-11 0,0 9 202,0-6-628,0 6 0,-2-2 106,-2 5-166,-3 0 1,-2 5 0,1 4-74,3 3 0,-4 1 1,4 0-1,3 1-181,0-1 1,-2 4 78,-1 1 1,1-1 128,4-3 1,1-1 0,4-2-12,4-2 0,2 1 20,2-5 0,1-1-69,-1-4 72,0 0 0,0-6 1,-1-2 19,-3-4-26,2-7 1,-9 0 0,4-5 0,-2 4 0,0-1 0,-1 1 0,-6 4-5,-1-2 1,-6 5-147,1 4 0,-3-1 90,-1 6 1,-2-1-491,-2 5 0,2 5 1,-2-1 1,2 6-682,2-1 1225,6 3 0,36 13 0,15 3 0</inkml:trace>
  <inkml:trace contextRef="#ctx0" brushRef="#br0">22739 8853 8000,'-8'-6'1892,"4"-3"-1402,3-2 0,1 2-374,0 0 1,5 6-111,4-1 1,7 2-1,3 2 1,2 0-942,2 0 0,1 0 590,-2 0 0,1 5-1129,-5-1 1474,-1 6 0,-4 4 0,1 6 0</inkml:trace>
  <inkml:trace contextRef="#ctx0" brushRef="#br0">22739 8985 8000,'-9'0'885,"0"0"-876,6 0-157,-3 0 325,6 0 1,0-2-1,2-1 1,2-1 199,5 1 0,7 2-269,2 1 1,5 0-369,-1 0 0,2 0 0,-1 0 1,-1-2-1674,1-2 1933,2 2 0,25-9 0,6 3 0</inkml:trace>
  <inkml:trace contextRef="#ctx0" brushRef="#br0">23569 8550 8018,'7'-6'0,"-1"3"1245,-6-5-937,0 5 0,-2-3 1,-2 6-60,-5 0 1,-2 1-221,-3 4 1,0 2-123,-4 6 1,2 5 0,-4 1-1,-1 1 7,1 4 1,4 0 90,-2 3 1,-1-2-160,1-3 0,5 1 0,6-5 1,1-2 259,3-2 0,2 0-66,1-1 0,5-2 271,4-2-342,3-3 0,6-6 0,1 0 0,1 0 0,2 0-230,-1 0 0,2 0-147,-5 0 0,3 0-158,-3 0 0,0 0 0,-5 0 566,0 0 0,0-1 0,0-4 0,-4 2 0,0-5 0,-6-1 0,1-4 0,2-1 0,-2 1 0,5 0 0,-4 0 0,0 0 0,0 0 0,-4-1-30,4 1 1,-4 0 688,-1 0 0,0 4 223,0 0 1,0 5 338,0-5-18,0 6-632,0-3-333,0 6 0,0 6-124,0 3 1,-1 4 123,-4 5 0,2 2 0,-5 7 0,5-1-336,-2 0 0,-1 1-517,2-1 0,-5 5 147,5-1 1,-1 1-318,5-4 0,0-1 112,0 0 1,0-1 218,0-3 1,0-3-925,0-6 1378,6 0 0,54-46 0,-20 10 0,-1 0 0</inkml:trace>
  <inkml:trace contextRef="#ctx0" brushRef="#br0">24043 8853 8018,'-13'0'0,"0"0"101,0 0 0,4 0 152,0 0 1,0 2-21,-4 2 0,0 3 229,0 6 0,-1 5-258,1 0 1,5 5-77,-1-1 1,6-2-208,-2 2 1,4-1 67,1 1 1,0-3-113,0-6 0,10 0 5,3 0 1,5-5-29,0-4 1,1-2-3,2-2 0,4-2-131,-3-2 1,-3-5 31,-1-9 0,-3 4 157,-2-4 0,-6-1-98,-3 2 0,-2-7 113,-2 2 0,-2 2 113,-2-2 1,-8 6-22,-5-2 0,-5-1 241,4 2 0,-4-5-203,5 4 0,-5-1-8,4 1 1,1 4 419,3-4 1,6-2-104,-1-2 1,6 1 75,-1-1 1,7 6-78,1-1 0,11-1 10,-2 5 0,9-3-271,0 7 1,-2 3-296,2 2 0,-1-2 124,1 1 0,-3 3 2,-6 6 0,-2 3 9,-2 6 1,-3 2 103,-6 3 0,-1 2-280,-4 6 0,-2 2-204,-6 3 1,-5-3-222,1 3 1,-5-4 180,4 0 1,1-1-205,3 0 1,-2-1 240,3-3 1,-2-3 440,11-5 0,29-19 0,12-4 0</inkml:trace>
  <inkml:trace contextRef="#ctx0" brushRef="#br0">24307 8840 8208,'0'-7'983,"0"1"-822,0 6 1,0 1 194,0 4 1,-6 2-57,-3 6 0,2 5-144,-2-1 0,4 5-231,-3-4 1,3-1 134,-4-3 1,7 3-165,-3 1 0,-1-5 66,2-4 1,-1-5-217,5 5 317,0-6-130,6 3 1,-1-8 0,6-2-47,4-5 0,1-9 0,-1-4 0,1-1 7,1 1 1,5-3 141,-4 3 1,0 2 144,-5-2 0,0 10-149,0-1 1,-4 4 259,0 0-204,-6 3 0,2 14 34,-5 5 0,-4 2-122,0 7 1,-5-5 78,4 5 0,0-1-224,0 0 0,4 0 56,-4-3-60,4-4 1,1 5-7,0-6 1,1-5-114,4-4 1,2-2 146,6-2 1,0-2 21,1-2 0,3-4-152,1-5 0,5-4 11,-1-1 1,-1-5-526,1 1 0,-5 1 389,5-1 0,-6 6 376,2-1 0,-8 3 0,-1 6 0,-30 19 0,-2 11 0</inkml:trace>
  <inkml:trace contextRef="#ctx0" brushRef="#br0">24623 8879 8018,'-5'14'-696,"1"-1"0,-5-4 347,5-1 1,-2-3 686,2 4 33,2-7 137,-4 4-149,12-6-226,1 0 1,7-4-29,-1 0 0,-4-5 2,-1 4 1,-3-3-78,3 3 1,-3-4 83,4 5 0,-5-2-203,5 2 0,-5 2 11,5-2 0,-6 1-341,1-1 278,-2 2-133,4-4 62,-5 6-300,5 0-117,-6 0 629,-6 6 0,5-4 0,-23 21 0,2-1 0</inkml:trace>
  <inkml:trace contextRef="#ctx0" brushRef="#br0">24623 8932 8010,'-8'0'1292,"3"0"-1055,5 0 0,-2 0 233,-2 0-341,2 0 1,-4 2 0,6 2 21,0 5 0,0-2-159,0 2 0,0 0-16,0 4 1,0-4-530,0-1-801,0 1 777,6 4 150,2 1 0,5-7 427,0-3 0,19-14 0,8-8 0,3 0 0,0 0 0</inkml:trace>
  <inkml:trace contextRef="#ctx0" brushRef="#br0">24860 8932 8010,'-9'0'-139,"0"0"0,5-1-271,-5-4 0,5 4 962,-5-4 1,5 4-186,-5 1 1,4 1-5,-3 4 1,3-2 105,-4 6-284,6-7-82,-8 10 0,9-9-228,-2 6 177,2-6 1,4 3-1,2-6-120,5 0 1,3-2 0,1-1-1,2-3-39,2-1 1,-2-2 67,2-4 1,-1 1 82,2 4 0,-3-4 89,2 3 1,-6 3-59,-3 2 0,-3 2 358,3 2-317,-5 0 0,3 2 91,-6 2 1,-1 5-240,-4 9 1,0-2 95,-4 6 1,-3-6-186,3 1 181,3-2 0,-4-2 87,6 0 4,-1-5-49,5-2 1,6-6-113,3 0 0,4-6-95,5-3 1,-2-7-47,6-2 0,-2-5 112,2 1 0,2 3-70,-7 1 1,5 4 107,-4 0 0,-2 1-16,-7 0 1,-2 6-8,-3 2 1,-2 5 141,2 5 0,-4 2-47,-4 6 1,1 2 137,-6 2 1,2 0-52,-2 5 1,-3-5-83,4 5 1,2-10 24,1 1 0,4-3-15,1 3 1,0-4 39,0 0-124,0-6 1,7 3-135,6-6 1,6-5-140,8 1 1,1-6-317,2 1 0,-2-1-234,3 1 0,-8-1-151,-1 5 972,-6-5 0,-26 20 0,-13-1 0</inkml:trace>
  <inkml:trace contextRef="#ctx0" brushRef="#br0">21619 10065 7993,'0'-13'29,"1"-5"1,2 1 0,3 2 59,2 5 495,-6-2 1,6 6 0,-5-4 0,3 3-130,1 1 1,-4 3-280,1 7 1,-4 8-161,-4 6 0,-2 7 62,-3 1 0,-4 2-33,0 7 0,0 0 46,-5 5-152,3 5 0,2-4 0,0 3 0,1-3 0,2-3 26,1-3 0,6 2 15,-1-7 1,3 4 13,1-8 0,1-2 0,3-11 0,5-1-84,3-4 1,7 3-591,3-7 373,3 0 0,1-5 1,2-3-1,1-5 1,2-3-705,-2-1 0,-2 0 479,-5 0 0,-3-5 532,-6 0 0,0 1 0,-35-26 0,-9-6 0</inkml:trace>
  <inkml:trace contextRef="#ctx0" brushRef="#br0">21593 10381 7993,'-8'-6'0,"-3"4"284,2-7 0,2 4-62,-2-3 1,4 5 221,-3-2-67,5-2-283,-3 5 0,12-8 0,2 6 1,9-1-224,0 5 1,5 0-178,-4 0 1,5 0 250,-1 0 0,3 0 55,1 0 0,36-5 0,8-3 0</inkml:trace>
  <inkml:trace contextRef="#ctx0" brushRef="#br0">22146 10289 7993,'4'-13'0,"1"0"0,1 1 444,-2 3 0,-1-2-142,6 2 0,-2 1 1,3 1-1,1 1 236,3 3 0,-1 2-865,5 1 0,-2 0 88,2 0 0,-4 0-150,4 0 1,1 1 388,-2 4 0,1 8 0,-5 7 0</inkml:trace>
  <inkml:trace contextRef="#ctx0" brushRef="#br0">22199 10421 7993,'-8'-7'2427,"2"1"-1145,6 0-663,0 4-701,6-3 1,2 5 0,6 0 0,4 0 0,4 1-1241,3 3 1322,1-2 0,11-6 0,5-4 0,4-3 0,0 0 0</inkml:trace>
  <inkml:trace contextRef="#ctx0" brushRef="#br0">23503 10105 7993,'0'-14'46,"1"1"0,2 0 0,2 0 1442,-2 0-915,-2 0 1,-1 7-567,0 6 0,-4 6 0,-2 7 0,-1 1 100,-4 4 1,0 1-138,-3 3 1,3 1 67,2-5 0,-3 5-37,3-1 0,2-3 148,-2-1-53,6-3 0,-2-2 0,5 0 240,0 0 0,10-6-193,3-2 0,7-4-78,-2-1 0,5 0 0,-1 0 0,2 0 16,-2 0 0,1 2-163,-5 2 0,1-2 93,-2 2-174,-8 3 0,9 1 22,-10 5 0,-2 0 1,-1 0-232,-4 0 1,-7 1 243,-2-1 0,-10 0-452,-4 0 1,-3-4 65,-1 0 1,-1-5-95,1 5 0,-5-6 608,1 1 0,-36-26 0,31 7 0,-1 1 0</inkml:trace>
  <inkml:trace contextRef="#ctx0" brushRef="#br0">23477 10197 7993,'7'-13'0,"0"-3"207,-2 2 1,-2-2 361,5 8 1,1-4-333,4-1 0,2 4-2,2 0 0,-2 6-801,3-1 0,2 2 168,2 2 0,3 0-427,1 0 825,-5 0 0,15 18 0,0 4 0</inkml:trace>
  <inkml:trace contextRef="#ctx0" brushRef="#br0">23938 10263 7993,'0'13'684,"0"0"0,0-4-380,0 0 1,0-1-70,0 6 1,0-1-45,0 0 0,0 0-4,0 0 0,-2 1-1,-2-1 1,2 0-71,-2 0 0,2-4-179,2 0 1,0-5 296,0 5-631,0-6 0,2 3-279,2-6 562,4-6 0,2-6 0,2-7 0,2-2 1,1-2-127,0-2 0,-1 3 213,4 0 0,-8 6 38,3-1 0,-4 2 165,0 2 0,1 4-60,-6 0-55,7 6 1,-10 3 43,3 9 0,-2 4-57,-2 5 0,0-2-92,0 6 1,0-2 58,0 2 1,0 2-4,0-7 50,0 1 1,1-6 3,4-4 1,-2 3 21,5-7 0,1-1 12,4-7 0,1-4-106,-1-5 0,1-2 56,4-2 1,-3 1-18,2-6 0,2 4 27,-1-4 1,-1 6-40,-3-1 0,-3 2 80,-2 2-46,3 5 0,-9 3-68,5 5 0,-5 5-79,2 4 0,-4 4-200,-1 5 0,0-2 94,0 6 0,0-6-77,0 2 1,0 1-102,0-2 1,2 1-208,2-5 0,-1 0 97,6 0 1,0-4 485,4 0 0,17-18 0,6 0 0</inkml:trace>
  <inkml:trace contextRef="#ctx0" brushRef="#br0">24583 10355 7993,'-13'0'0,"4"0"195,0 0 156,1 6 1,-4-3-209,3 6 1,-1-5 91,6 5 1,-2-2 79,1 2 25,4 3-308,-5-5 1,6 2 81,0-1 0,1-5-157,4 2 0,2-4-48,6-1 1,1-1-53,-1-4 67,6-2 0,-3-6 1,4 0 3,-1 0 0,3-1 19,-4 1 0,-1 0 35,-3 0 74,5 0 1,-5 1-66,4 3 174,-9 3 1,-2 6-26,-3 0 0,-2 8 111,2 5 1,-4 0-163,-4 5 0,2 1 7,-2-2 0,2 1 173,2-5-158,0 0 0,0 0 34,0 0 0,6-4-107,3 0 0,4-6-154,5 1 0,1-4 5,3-4 0,3-3-520,-3-7 433,-3 1 1,1 4-1,-4 1-157,2-3 0,-5 1-403,-4 1 1,-6 2-85,1 3 842,3 2 0,-40 26 0,-5 12 0</inkml:trace>
  <inkml:trace contextRef="#ctx0" brushRef="#br0">19221 11620 7925,'2'-8'-776,"1"3"0,1-1 801,-1-3 1,-2 2 0,-1-2 231,0-1 0,0 2-33,0-1-65,0 7 0,0-10 174,0 3-154,0 3 0,0-6 0,0 4 0,0-4 390,0-1 1,-1 4-336,-3 0 0,2 5 279,-2-5-369,2 6 0,1-3 1,-2 8-87,-2 2 1,-3 5 52,3 8 0,-3 8-83,3 6-36,1 12 1,-1-2-1,1 11 1,0 2-1,-1 3-135,1 5 0,-1 1 30,5-2 1,0 1 81,0-9 0,0-5-315,0-13 289,0-3 0,5-11-5,-1-4 40,1-8 1,-5-5 2,0-8 82,0 3 0,0-11 0,0 3 64,0-3 0,0-5-95,0-1 0,0-5-24,0 1 1,0-4-4,0-5 0,0 2-67,0-7 0,5 3 74,4-2 1,-1 2-28,0 7 1,1 0 4,4-1 0,0 2 226,1 3 0,3 5 5,1 8 1,4 3-102,-5 6 0,5 2-59,-4 2 1,-5 8 20,-4 5 0,-2 7-189,2-2 1,-3-2 110,-6 2 1,0-4-123,0 4 0,-2-6 17,-2 1 0,-3 2-79,-7-1 1,0 0-13,-4-5 0,2 0-206,-6 0 0,5-1-472,-5-3-385,5 2-204,-2-3 1459,6-1 0,53-30 0,12-14 0</inkml:trace>
  <inkml:trace contextRef="#ctx0" brushRef="#br0">19524 12028 7934,'0'9'-78,"0"0"1,-1-2 77,-4 2 0,4 2 257,-3-2 0,2-1 405,2 0 0,0 1-13,0 4-319,0 1-321,6-1 1,1-2 105,6-2 1,2-3-157,3-6 0,-2 0 121,6 0 1,-5-6-100,5-3 1,-6-7 98,2-1 1,-8-2 7,-1 1 1,-6 3-57,1-2 1,-4 2-1,-4 2 1,-3 1-144,-7 4 0,0-3 64,-4 7 0,2 0-345,-6 4 1,5 1 167,-5 3 0,5 2-225,0 3 0,4 3-110,4-3 0,-1 2 559,5 2 0,30 12 0,12 3 0</inkml:trace>
  <inkml:trace contextRef="#ctx0" brushRef="#br0">20249 11830 7934,'0'-13'135,"-5"0"-54,1 0 1,0 4-249,4 0 0,1 2-62,4-2 0,3 3 1101,10 6 0,-2 0-451,6 0 0,-2 0-1014,2 0 256,3 0 1,-4 2 0,4 2 336,-3 5 0,3 15 0,-5 3 0</inkml:trace>
  <inkml:trace contextRef="#ctx0" brushRef="#br0">20275 11975 7934,'-9'0'0,"1"0"0,3-4 588,-4 0 934,7-1-875,-4 5-557,6 0 0,1 0 1,4 0-1,3 0 0,5 0-427,5 0 0,3 0-352,5 0 1,2 0 688,2 0 0,28 0 0,10 0 0</inkml:trace>
  <inkml:trace contextRef="#ctx0" brushRef="#br0">21000 11580 7934,'0'-20'0,"0"2"0,0 3 565,0 2 1,0 5 509,0-1-408,0 6 1,0-2-20,0 10-519,-6 8 0,4 3 0,-3 8 0,0 2 0,1 3 173,1 0 0,-3 4-507,2-3 0,-1 5 169,5-4-323,-6 6 1,5-9 0,-3 2 0,2-3 0,2-4-1085,0-1 0,2-6 830,2 2 0,3-5-391,6-4 1004,1-3 0,46-47 0,-25 15 0,1 0 0</inkml:trace>
  <inkml:trace contextRef="#ctx0" brushRef="#br0">21290 11725 7963,'7'-1'0,"-3"-4"0,-2 4 848,-2-5-565,0 12 1,0 1 0,-2 8 433,-2 2-630,2 4 1,-8 1 0,6 0 0,1 1 0,1 1-25,2-2 0,-4 1-129,0-5 1,-1-1 235,5-4-74,6 0 1,1-5-68,7-4 1,3-4 29,1-4 0,4-5-134,-5-9 0,5-6 83,-4-7 1,-1-6-77,-3 2 0,-3-2 38,-2 2 0,-3 3 21,-6 6 0,0-1-36,0 1 0,-2 7-75,-2 6 1,-8 6-122,-5 7 1,-7 0 69,2 0 0,2 7-472,-2 6 0,1 2 232,-1 7 0,-1 0 411,5 4 0,18 18 0,9 4 0</inkml:trace>
  <inkml:trace contextRef="#ctx0" brushRef="#br0">21711 11541 7963,'0'-21'2050,"0"2"-1798,0 12 0,0 8 89,0 12 1,-1 6-65,-4 8 0,-1-1-280,-2 1 1,-4 0-38,3 4 0,-1-3-169,1 3 0,-1 1 157,6-1 1,-5-5-196,4-4 160,1-6 0,4 3 0,0-6-97,0 0 161,6-5 0,1-2 0,8-8-39,2-2 0,-1-8 0,6-7 1,2-2-65,1-2 1,-5-2 35,-2-1 1,1 1 62,-2 3 1,-3 3-52,-6 6 436,-5 0-258,3 5 1,-7 2-7,-4 6 0,-2 2 5,-6 2 1,0 5 19,-1 9 0,6-4-95,-1 4 0,2 1-29,-2-2 1,-1 5-9,5-4 1,1-1-70,4-3-209,0-1 1,6 0 75,2 0 1,4-4-484,1 0 1,6-6 54,3 1 643,9-2 0,4-12 0,5-4 0,5-1 0,0 1 0</inkml:trace>
  <inkml:trace contextRef="#ctx0" brushRef="#br0">22317 11620 7963,'0'-13'426,"0"-1"0,0 1-54,0 0 0,-1 1 1232,-4 4-659,4-4-180,-5 10-652,6-4 0,-1 12 119,-4 3 0,2 9-198,-6 4 1,5 3 78,-5 1 1,5 0-404,-5 1 0,5-1-55,-5 0 1,6 1-318,-1-1 1,-2-1 258,1-3 1,1 1-133,4-5 1,1-5-414,4-4 1,-2-2 390,6 2 0,-1-5 557,6-8 0,-1-3 0,5-31 0,0-14 0,4-2 0,-1 0 0</inkml:trace>
  <inkml:trace contextRef="#ctx0" brushRef="#br0">22357 11607 7963,'-2'-9'322,"-2"0"0,-2 0 241,-3-4 175,-2 6-461,3 1 1,-1 6-46,1 0 1,5 6-36,-2 2 0,4 9-71,1 0 1,1 2 54,4-1 1,-2-2-102,5 6 1,1-6-118,4 1 1,1 2-19,-1-1 1,0-2-47,0-7 1,2 3-81,2-4 0,-1-2-70,6-1 0,-4-4 100,4-1 0,-2-1-26,2-4 1,2-2 82,-7-6 0,5-6-25,-4-3 0,-5 1 174,-4-1 1,-2 0-84,2-4 0,-3 4 364,-6 0 1,0 6-124,0-2 1,0 4 254,0 1 1,-6 4-167,-3 0 1,2 6-92,-2-1 0,5 4-134,-5 4 1,2 3-175,-2 7 0,-2 3-329,7 1 1,-5 4 246,5-5 0,0 5-648,4-4 1,0 4 73,0-5 1,0 5-794,0-4 1546,0-1 0,52-21 0,14-5 0</inkml:trace>
  <inkml:trace contextRef="#ctx0" brushRef="#br0">23002 11290 7963,'0'-17'349,"0"-1"1,-1-4-175,-4 5 0,4-1 1528,-3 5-562,2 6-271,2 1-537,0 6 0,0 10-41,0 3 1,-1 9-107,-4 0 1,-1 9-1,-2 4 1,-6 3-186,1 2 0,0 5 92,-4 3 1,-3 3-851,3 2 1,-2 0 454,1 0 0,4-2-479,-4-3 1,8-3 192,1-5 1,6-6-46,-1-4 0,2-3 44,2-5 0,6-3-583,3-6 1172,9-6 0,14-13 0,9-8 0</inkml:trace>
  <inkml:trace contextRef="#ctx0" brushRef="#br0">23134 11738 7963,'0'-13'0,"0"0"256,-6 0 432,5 0-432,-11 5 0,11 4 186,-4 8 1,-1 4-261,2 5 0,-2 0-14,2 0 0,2 0-275,-2 0 53,2 1 0,2-1 158,0 0 73,0-6-253,6 5 0,2-11 0,5 4-23,0-4 9,6-7 1,-3 2 0,6-8-220,1-2 306,8-2 0,-5 1 0,2-1 265,-4-2 1,-7 1 86,5 4-193,-6 5 1,-1 2 95,-6 6-149,-6 0 1,1 8-28,-8 5 1,1 0-108,-6 5 1,5-4-37,-5-1 0,6 1 75,-2-1 1,4-4 147,1-1-132,0-5 0,6 3 10,3-6 1,4 0-35,4 0 0,-1-6 0,6-2 1,0-9 47,5 0 0,-1-5 8,0 4 1,-4 1-161,0 4 0,-6-1 69,2 1 0,-3 6 456,-2 3 1,-4 2-172,-1 2 0,-5 2-56,2 2 1,-4 3-95,-1 6 1,0 1-88,0-1 1,2 0 85,2 0 0,-3 0-151,4 0 1,2-1-111,2-3 1,3 1 36,1-5 1,4-1-211,1-4 0,5 0-192,-1 0 1,3-4-376,2-1 0,-1-5 210,0 1 692,-5-3 0,10-30 0,-4-8 0</inkml:trace>
  <inkml:trace contextRef="#ctx0" brushRef="#br0">9868 6429 7944,'-27'0'-12,"-1"0"1,-1 2-1,-3 0 1,0 3 240,-1-2-486,3-2 0,8 4 0,1 0 1,1 1-1,1 0-160,0-3 449,7-1 1,0-2 24,4 0 160,2 0 11,0 0 346,0 0-105,5 0-457,-5 0 1,7 0 57,4 0 0,2 0 0,6 0 0,2 0 53,2 0 1,5 0-111,9 0 1,4 0 62,9 0-42,3 0 0,13 0 0,4 0 0,8-2 0,-34 1 0,2-1 40,1 0 1,2 0 0,4-3 0,2 1-64,1 2 1,1 0-1,4-1 1,2 0-77,0 0 0,0 1 0,1 2 0,0-1 0,-4-1 0,0 0 0,1 0 0,0 1 70,0-2 0,-1 1 1,-2 1-1,1-1-217,-2-2 1,-1-1 0,-1 3-1,-1 0 241,-4-2 0,-1-1 0,0 3 0,-1 0 9,-2-2 1,-1-1 0,33 1-96,-6-5 0,-12 6 129,-10-1 0,-6 1-57,-7-2 0,-2 4 89,-11-4 517,-7 4-569,-5-5 1,-7 5 938,-4-4-1117,-2-2-85,-6 0 88,0-1 57,5 2-502,2 6 1,17 2 567,2 2 0,38 4 0,6 5 0</inkml:trace>
  <inkml:trace contextRef="#ctx0" brushRef="#br0">15019 6587 7803,'-14'0'-388,"1"0"16,0 0 304,0 0 0,4 0 0,0 0 0,1-1 1,-1-2-1,0-2-54,-1 2 1,2 2 133,0 1 1,3-2 104,-3-2 163,5 3-119,-3-5 2,0 0-65,4-1 0,-8-2 0,4 2-2,-1 1 1,3-3-31,-5 4 0,6 0 21,-1 0 1,-4 2 61,-1-5 0,4 5-69,-7-3-86,10 0 24,-3 4 0,12-3-12,6 5 1,2 0-11,7 0 1,1 0 41,8 0-50,-3 0 1,14 0-1,0 0-43,8 0 62,6 0 0,11 0 0,5 0-927,-33 0 0,1 0 924,2 0 0,1 0 0,3 0 0,2 0 0,-1 0 0,1 0 3,0 0 1,0 0 0,3 0-1,-1 0-199,-1 0 1,-1 0 0,2-3 0,1 0 204,-3-2 1,1 1 0,3 0 0,1 1 0,-3-2 1,1 1 0,2 2-1,-1-1 3,-3-1 0,-1 0 0,0 1 1,1 1-24,-3-2 0,0-1 0,-1 3 0,-1 0-85,-2-2 0,0-1 0,-3 3 0,-1 0 218,28-7 0,-6 6-81,-3-1 1,-9-2 62,-4 2 1,-10-1 692,-8 5 0,-5 0-754,-8 0 919,0 0-945,0 0 1,-4 0 149,0 0-428,-6 0 25,3 0 4,-6 0 36,0 0-67,-6 0 0,3 0-216,-6 0 1,5 0 195,-5 0 1,2 2 277,-2 2 0,-3-3 0,5 5 0</inkml:trace>
  <inkml:trace contextRef="#ctx0" brushRef="#br0">17548 6363 9773,'0'-7'-707,"0"1"707,0 6 0,0 0 0,0 0 0</inkml:trace>
  <inkml:trace contextRef="#ctx0" brushRef="#br0">16441 9499 7972,'0'-9'-450,"0"0"0,0-1 495,0-2 0,0-1 347,0 0-250,0 5 31,0 3 1,0 3 232,0-2-307,0 2-37,0-4 1,-1 6-113,-3 0 97,2 0-27,-4 6 0,2-3 1,0 6 97,1 1-63,-5 2 1,2 1-10,-2 0 0,0 5 0,5-1 0,-2 1 57,-3 1 0,5 2-50,-1 5 0,-2 5-56,2-1 0,-1 7-13,5-2 0,0-1-4,0 1 0,0 0 62,0 5-64,0-7 0,0-2 0,0-8-31,0-1 59,6-6 0,-3 2-30,6-9 14,-6 2-30,8-9-11,-9 4 30,4-6 16,-6-6-34,0 4 16,0-3 35,0-1-6,0 4 25,0-4-9,0 6 1,0-1 19,0-3-18,0 2-9,0-4 0,-2 2-18,-2-1 0,2 0 19,-2 0-43,3 4 0,-4-11-13,1 3 32,-1-2 1,1-3 2,0 1 0,-1-1 2,5-4 0,0 3 3,0-2-3,0-4 1,0-1-1,0-7-149,0-2 1,0-4 135,0 4 1,5-4-36,-1 5 43,6-1 1,-7 6 0,5 2 5,-3 1-18,6 6 13,-10-4 38,11 13 6,-11 1-96,5 6 56,-6 0-181,0 0 82,0 6 0,0-3 45,0 6 12,0-6 27,0 9 167,-6-11-193,5 11 244,-5-11-173,0 5 36,5 0 15,-5-5-25,6 5 0,-5-4-10,1 2 1,0-1 2,4 6 1,-5-5 53,1 5 0,-2 0-52,2 4 2,2 0 0,-8 2 0,4 2 71,-1 5-73,4 3 1,-7 3-1,5 1 9,2 2 0,2 4-22,1-4 1,0 4 42,0-4-24,0-1 0,1-3 0,4-2 34,3-3 0,3-3-40,-3-6 1,4-1-153,-3-4 190,3-2-203,1 0 91,-6-5-98,5 5 23,-11-12 29,5 5-329,-6-5 122,0 0-452,0 5-304,0-5 60,0 6 975,0 0 0,-17 0 0,-5 0 0</inkml:trace>
  <inkml:trace contextRef="#ctx0" brushRef="#br0">15506 9749 7764,'-9'-13'280,"1"0"-105,5 5 1,-3-3 18,6 2 0,-2 3-239,-2 2 143,2 2-32,-9 2 0,5 2-10,-3 2 0,-1 8 47,5 5 0,-3 7 89,3-2-190,-5 2 1,9 7 0,-5 0 0,1-2 0,1-1 2,1-2 0,3 1 65,4-1 0,4-5-20,5-4 1,2-4 0,2-4 0,5-4 29,3-4 0,1-1-94,1 0 1,-5-6-35,0-3 39,0-2 1,-1-8-1,0-3 1,-2-2-1,-4 1-23,-5 1 1,-4-2 26,-6-6 1,0 2-16,0-3 28,0 3 0,-2-2 0,-2 0 102,-5 5-76,-8-1 0,2 7 0,-4-1 367,0 6-321,4 1 0,-10 10 0,5-4 98,-1 1-137,-4 2 0,11 10 0,-4 2 48,4 4 0,0 6-96,1-1 0,2 5 35,2-4 0,3 4-120,6-5 0,0 2 63,0-1 1,0-4-8,0 4 1,6-5-14,3-4 0,2 1 43,2-5 1,2 3-295,3-3 1,1-1 93,3-4 0,2 0-136,-2 0 1,2 0-154,-2 0 1,3-4 494,-3-1 0,14-28 0,5-4 0</inkml:trace>
  <inkml:trace contextRef="#ctx0" brushRef="#br0">19432 13161 8020,'0'-20'-169,"0"1"0,0 5 0,0 1 1,0 0-1,0 0 1097,0 0 924,0 0-1800,0 5 1,0 10-1,0 11 1,0 9-58,0 7 0,0 9-13,0 6 1,0 1-192,0-1 0,0 2-67,0 2 1,4 2 83,1-6 0,-1-2-454,-4-7 419,0-2 0,0-7 1,0-1-1037,0-3 1263,0-9 0,-23-42 0,-6-15 0</inkml:trace>
  <inkml:trace contextRef="#ctx0" brushRef="#br0">19274 13451 8020,'-13'0'0,"1"-6"154,3-3 0,-1 2 795,6-2-949,-1 6 50,5-3 0,3 6-237,6 0 155,0 0 0,17 0 0,0 0-147,8 0 0,0-1 1,1-2-1,2-1-302,1 1 0,5-3 280,1 1 1,0-5-88,-4 1 0,-1-2 53,1-2 0,-2-1 143,-3 1 1,-4 0 140,-9 0 1,-5 0-103,-8-1 0,1 1 806,-5 0-425,-7 6 0,-9-3 125,-7 5 0,-1 1-156,1 4 0,2 0 12,-6 0 0,2 6 14,-2 2 0,-2 4-100,7 1 1,-1 2-226,5 3 1,0-4 50,0 4 1,1 1-207,3-2 0,2 5-42,3-4 0,2-1-10,-2-3 0,4-1 60,4 0 0,3-1 50,7-4 1,0-2-64,4-6 0,1 0 92,3 0 0,3-7 105,-3-6 1,-2 0-90,2-5 1,-6-1 165,2 1 0,-4-4 178,0 5 9,-1-1 0,-6 5 16,-2 0-178,-4 6 1,-1 2-141,0 10 0,0 2 105,0 6 0,0 0-158,0 1 1,0 3-94,0 1 1,0 4-205,0-5 0,0 1-9,0-5 1,6 0-205,3 0 0,7-4 13,1 0 553,7-6 0,37-32 0,-22 7 0,0 0 0</inkml:trace>
  <inkml:trace contextRef="#ctx0" brushRef="#br0">20130 13359 8028,'-1'8'-311,"-4"1"1,4-4 310,-3 3 0,-2-3 0,1 4 0,1-5-244,4 5 1,-4-5 415,-1 5 1030,1-6-596,4 9-462,0-11 1,1 5-143,4-6 1,2-6 123,6-3 0,0-4-162,0-4 1,2 0 59,3-5 1,-4 2 102,4-2 0,1-1 151,-2 5-133,1 0 1,-5 7-21,0 2-42,1 3 0,-6 8-95,1 2 0,-6 9 115,1 9 0,-2 3-294,-2 1 0,4 1 67,1-1 1,-1 0-371,-4 1 1,6-2 80,3-3 0,2-3-63,3-6 0,3-1 476,1-4 0,46-37 0,-28 7 0,0 0 0</inkml:trace>
  <inkml:trace contextRef="#ctx0" brushRef="#br0">20736 13227 8028,'0'-13'-229,"0"0"229,0-1 1319,-6 1-840,5 6 0,-6 1-321,2 6 0,2 6 9,-5 3 0,3 4 35,-4 4 0,1 8-40,-6 6 0,6 4-114,-1-4 0,6 4-95,-1-4 1,2 4 64,2-4 1,0-1-95,0-3 0,6-5 38,3 0 0,8-6-29,5 1 0,3-8-70,1-4 1,5-4-173,0-1 1,0-3 120,-5-6 1,0 1-80,1-10 1,-2-3 113,-3 0 1,1-6 42,-5-4 1,-5 2 124,-4-6 0,-7 1-113,3-1 0,-4-6 130,-1 6 0,-6-4 60,-2 8 0,-10 2 194,-4 7 1,-1 0-62,1 8 0,-3 0 133,3 9 1,-3 1-121,-1 4 0,-1 0-53,1 0 1,4 6-18,0 3 1,6 4-52,-2 4 0,5 4-12,4 5 1,-1 1-46,6-1 0,-1 0-124,5 1 1,6-1 14,3 0 1,4-4 34,5 0 0,-2-6-127,6 2 0,1 0 46,8-5 1,-3 1-557,3-9 0,-2 1 256,2-2 0,-2-3-150,6 4 0,-6-8-59,2-1 604,-3-7 0,4-19 0,2-13 0</inkml:trace>
  <inkml:trace contextRef="#ctx0" brushRef="#br0">21448 13227 8028,'0'-13'636,"0"0"-253,0-1-429,6 1 0,1 2 69,6 2 0,0 1 19,0 4 1,5 3-270,0-4 1,4 4-358,-5 1 0,1 1 584,-5 4 0,0 14 0,0 8 0</inkml:trace>
  <inkml:trace contextRef="#ctx0" brushRef="#br0">21369 13385 8028,'-13'0'0,"4"-4"206,0-1 110,6 1 46,-3 4 1,9 1 0,4 2 223,7 2 0,8 1-506,-1-2 1,9-3-779,1 4 475,5-4 0,-7-1 223,7 0 0,2-9 0,5-5 0,7-1 0,-1 1 0</inkml:trace>
  <inkml:trace contextRef="#ctx0" brushRef="#br0">22897 12858 8028,'0'-13'-39,"0"0"1,0 0 0,0-1-154,0 1 1029,0 0 0,0 0 0,0 0 207,0 0 0,4 7-931,1 6 0,1 6 39,-2 7 1,-3 6 88,4 3 0,1 3-325,-2 1 110,0 0 1,-2 2-1,1 1-301,1 2 0,1 0 0,-5-5 0,0-1-393,0-3 1,0 3 290,0-3 0,0-3-624,0-2 633,0-2 1,-5-2 0,1 0 0,-1-1-1191,0-3 1558,3-3 0,-33-18 0,-2-3 0</inkml:trace>
  <inkml:trace contextRef="#ctx0" brushRef="#br0">22673 13280 8044,'-18'0'657,"1"0"67,-1 0-99,5 0-374,6 0 1,2 0-1,10 0 1,4 0 126,8 0 1,9 0-93,10 0 1,7 0-213,6 0 0,2-5 111,2 1 0,4-5-287,0 5 1,0-2-89,-4 1 1,-6 4-301,-4-3 1,-3 2 246,-5 2 1,-9 0-538,-8 0-1152,-9 0 1337,-3 6 0,-12 1-401,-3 6 996,-9 7 0,-19 5 0,-10 5 0,-7 5 0,1 0 0</inkml:trace>
  <inkml:trace contextRef="#ctx0" brushRef="#br0">22844 13688 8044,'-9'0'-287,"1"0"481,5-6 344,-3-1 1,7-6 262,4 0 0,2 5-294,6 4 0,0 1-439,1-1 1,-1 2 16,0-2 1,0 4 117,0 4 1,-1 3-432,-3 7 0,-3-1-609,-6 0 0,0 4 533,0 1 1,-6 4-50,-3-4 0,-4 5 273,-5-1 0,4-3-88,-4-1 1,3-4 609,2-1 1,0-1-28,0-3 591,6 3-663,1-11 1,12 5-125,2-6 1,5 0-118,5 0 0,3 0-128,5 0 0,0 0-706,1 0 0,3-5 370,1 1 1,-2 0-1356,-7 4 1717,3 0 0,13-18 0,11-4 0</inkml:trace>
  <inkml:trace contextRef="#ctx0" brushRef="#br0">23595 12977 8044,'0'-21'0,"-4"-4"0,-1 3-79,1 3 1,4 0 0,0 6 1135,0 0 0,0 4 0,1 2-375,4 1 1,2 2-575,6 4 1,0 1 32,1 3 0,-6 4-68,1 5 0,0 2 34,4 2 1,-1 5-209,-3 9 0,1 2-85,-6 7 0,1 5-51,-5 4 176,-6 8 0,-1 4 0,-8 10-801,6-34 0,0 0 795,2 2 1,0 0-1,-5 0 1,-1 1-1,2-1 1,0 1-206,-2 0 1,1-1 98,2-2 1,-1-1-1,-9 36 1,4-9-112,-2-6-201,1-12 1,-1-13 0,-1-7-897,-1-3 1031,4-3 0,-9-7 0,3-2 350,-3-1 0,-2-6 0,1 3 0</inkml:trace>
  <inkml:trace contextRef="#ctx0" brushRef="#br0">22488 12766 8044,'0'-19'-30,"-4"4"1,-2-2-1,-1 3 1,-3 6 324,-2 2 0,-1 6 0,0 3 0,-2 6 1,-1 10-1,-3 10 0,-2 10 448,-2 8 1,0 10-584,1 5 1,9-27 0,1 2-326,0 2 0,2 1 1,0 2-1,1 0 193,-1 4 1,2 1 0,3-1 0,1 1-125,1 2 0,2-1 0,2-2 0,2 0 126,1 1 0,1-2 0,3-4 0,3-1 12,2-4 0,0-2-236,14 28 0,9-8 1,-3-9-413,0-4 0,2-4 0,5-12 606,-1-3 0,7-5 0,-1-8 0,-2-5 0,-5-2 0</inkml:trace>
  <inkml:trace contextRef="#ctx0" brushRef="#br0">2753 16494 7816,'-5'-13'-14,"2"4"0,-5 0 0,1 1 739,0 0 1,4 4-413,-2 8 1,4 5-75,1 9-203,0-4 0,0 16 1,0-3 262,0 6-363,0-4 0,4 8 0,1-5 0,-2 1 0,0 3-103,1-3 0,-1-1-256,6-5 1,-6-5 146,1 0 1,2-6-272,-2 1 1,2-4 248,-2-4 0,-1-3 1,6-6 297,1 0 0,-4-6 0,-12-65 0,-1 24 0,0 0 0</inkml:trace>
  <inkml:trace contextRef="#ctx0" brushRef="#br0">2767 16415 7816,'0'-13'0,"0"0"0,-2 4 79,-2 0 0,1 0 246,-6-4-258,6 0 1,-7 0-1,4 0 42,-1 0 50,4-1 0,-9 6 253,3-1-272,-2 6 0,-3-3 0,1 6 60,0 0 1,-2 2 0,-1 3 0,-1 9-41,1 6 1,-3 6-14,1 5 1,-4 3-82,5 5 1,-3 7 0,4 3 0,-1 7-54,1 6 0,5 6 14,3 3 1,5 0-1615,-2 0 1474,10-4 0,4-1 0,8-9-216,5-3 283,9-13 0,-2-3 0,6-12 0,2-1 0,1-3-36,1-4 0,1-9-29,-1-5 1,2-5-131,3-8 1,-3-3 119,3-14 1,-3-1 26,-1-12 1,-2 1-284,-3-10 0,0-8 274,-9-10 0,-4-1 108,-16 30 1,-3-1 0,1 1 0,-2-1-58,-2-1 1,0-1 0,0-3 0,-1 0 89,-1 1 0,-1 1 1,-3 1-1,-2 2 215,-19-19 0,-5 7 214,-8 15 1,-3 10 463,-1 12 1,0 7-820,4 10 0,1 4-549,-1 5 0,-4 6 241,0 3 0,6 7 196,7 2 0,-1 4 0,2-1 0,0 4 0,2 4 0</inkml:trace>
  <inkml:trace contextRef="#ctx0" brushRef="#br0">4203 16692 8184,'-6'-8'260,"-2"6"-231,1 4 70,1 12 1,2 3 0,-1 8 0,1 6 0,0 4 0,-1 7 0,2 4-14,2 4 1,1-1-78,0 0-10,0 2 0,0-16 0,0-1 40,0-9 208,0-6-176,0-6 41,0-6 1,0-3 0,-2-8 0,0-5 0,-3-2 64,2-3 1,-3-5-158,2-3 1,0-8 114,4-5-112,0-9 0,0-3 0,1-6 0,3 0 1,5 2-106,3 3 1,1-2 97,0 6 0,5 2-4,-1 7 1,7 4-107,-2 9 0,-3 4 126,-2 10-183,4 2 0,-7 6 0,4 0-389,-3 0 342,-2 0 1,-4 4-1,-1 2-380,3 1 1,-4 2-124,2 4 1,-6 2 391,1 2 1,-2 0 308,-2 5 0,-24 23 0,-5 11 0</inkml:trace>
  <inkml:trace contextRef="#ctx0" brushRef="#br0">4255 16929 7817,'-6'-7'2201,"5"1"-2095,-5 0-87,6 4 1,2-3-35,2 5 0,3 0-195,6 0 0,6 0-183,3 0 1,5-2-481,4-2 0,-2 2 873,6-2 0,35-9 0,-28 5 0,0 1 0</inkml:trace>
  <inkml:trace contextRef="#ctx0" brushRef="#br0">4848 16665 7817,'-9'-7'0,"1"3"521,5 2-212,-3 2 0,6 2 105,0 2 1,0 9-260,0 9 1,0 5-182,0 3 1,0 4-695,0 6 534,0 5 0,0-8 0,0 2-190,0-1 1,0-6 0,1-1 29,4-3 0,2-9-20,6-6 0,-4-7 366,0-10 0,-5-5 0,5-9 0,-6-2 0,5-24 0,1-9 0,-1-4 0,-1 0 0</inkml:trace>
  <inkml:trace contextRef="#ctx0" brushRef="#br0">4927 16745 7817,'0'-27'0,"2"2"-216,2 3 1,-3-1 322,4 5 0,-4 1 520,-1 4 0,2 1-224,2 3 1,-1-1-138,6 5 0,0 1-230,4 4 1,0 0 180,0 0-205,0 0 1,1 6 63,-1 3 0,-6 2-380,-3 3 0,-2 3 70,-2 1 0,0 5-59,0-1 0,-4 3 120,-1 1 0,-4-1-10,5-3 1,-5-3 552,5-6 1,-5 1 20,5-1-214,-1 0 1,5-4-86,0-1 0,0-3 135,0 4 0,2-6-90,2 1 0,5-1-196,8 1 0,-2 2 79,3 3 1,1 3-151,-2-4 0,1 4 24,-5 1 1,0 0 75,0 1 0,-5-1 131,-4 0 0,-3 0-121,-1 0 0,-5 1 213,-4-1 1,-9-2-16,-4-2 0,-4 3-92,-5-3 1,2 1 6,-6-1 1,6 1 13,-2-6 0,4 2-1120,6-1 456,-4-4-478,10 5 1,3-6-9,12 0 1043,6-6 0,22-12 0,10-6 0,2-5 0,-1 1 0</inkml:trace>
  <inkml:trace contextRef="#ctx0" brushRef="#br0">5480 16652 7836,'8'-13'392,"-2"0"300,-6 6 467,0 1-887,-6 17 1,4 0 407,-2 11 0,2 4-281,2 5 1,0 5-416,0-1 1,0 4-205,0 0 0,0 1-195,0-1 0,0-1 102,0-3 1,5-2-414,-1-7 0,7-1-701,-3-3 398,4-3 215,1-12 814,0-1 0,-17-59 0,-5-13 0</inkml:trace>
  <inkml:trace contextRef="#ctx0" brushRef="#br0">5494 16758 7836,'-5'-13'40,"1"-1"1,-1 1 170,5 0-21,0 0 1,2 1 417,2 3 1,10-1-219,7 6 0,6-1-109,4 5 0,-2 0-153,6 0 0,-1 2 59,1 2 1,1 3-200,-5 7 1,-5 0-49,-4 4 1,-7-2-169,-2 6 1,-5 4 165,-8 5 1,-3 4-53,-6-4 1,-6 5-34,-11 0 0,-2-3 7,-3 2 1,-2-5 45,-7 0 0,2-2 34,3-1 0,-2-5-550,7-1 0,3-9 38,5 1 572,12-8 0,16-23 0,16-11 0</inkml:trace>
  <inkml:trace contextRef="#ctx0" brushRef="#br0">6600 16955 7836,'-8'-11'0,"-1"2"0,1-3 52,0 3 1,-3-2 48,7-3 0,-2 3 1,3 0-1,-3 3 184,-1-3 0,3 4 12,-5-2 0,0 5-66,-4-5 1,-2 6 164,-2-1 0,1 4-89,-6 4 1,-5 5 11,-3 9 0,-1 4 42,4 8-359,1 4 0,4 5 0,2 1 0,2 0 1,5-2 49,3-3 0,7 1-92,-2-5 1,10 0-542,4-5 390,8-11 0,4 1 0,6-12 0,4-2 0,4-7-462,3-8 1,-3-6 337,1-7 0,-3-6-23,2-4 0,2-2 208,-6-1 1,-2-1 108,-7 1 0,-3-2 128,-6-3 0,-5 9-64,-4 0 1,-3 11 459,-1 7 1,-5 8-241,-4 4 0,-3 7 126,-1 7 1,-5 1-142,1 12 1,4 4-82,4 5 1,1 4-141,0-4 1,2 5-244,6 0 0,0-4-299,0-1 0,0-4 260,0 0 1,6-7-348,2-2 1,9-5 203,0-4 0,8-3-236,1-6 0,2-3 634,7-6 0,-4-1 0,4-12 0,-6-10 0,1-5 0,4-6 0,0 1 0</inkml:trace>
  <inkml:trace contextRef="#ctx0" brushRef="#br0">6930 17021 7836,'0'13'158,"0"1"-47,0-1 1,0 0 107,0 0 0,0-4 0,0 0 0,-2-2 310,-2 2 1,2 2-319,-4-9 8,6 4 0,0-8-197,0-2 0,5-8 44,-1-5 1,7-7-154,-3 2 0,8-7 1,2-2 0,1 5-28,-1 4 1,-4 6 99,4-2 1,-4 5-158,0 4 0,-1 3-92,0 6 1,4 3 74,1 6 1,1 1-277,-1 12 0,-2-1 142,6 1 0,-2 1-10,2-5 0,3-1 4,-3-3 0,7-7 328,2-3 0,1-2 0,-1-2 0,-5-8 0,1-5 0,-2-1 0,-8-8 0,1 0 0,-5-5 0,-6 5-119,-2 0 1,-5 2 180,-5-2 1,-7 3 204,-5 6 0,-5 5 167,4 4 0,-5 3 320,1 1 1,-3 7-288,-1 6 0,-1 2 36,1 7 0,6 0-413,2 4 0,-1 5 67,1-1 0,5 3-217,4-3 0,7-2 80,-3 3 0,5 1-121,5-1 0,3-6-115,10-8 0,2-8-58,7-5 1,-1-4 43,0-4 1,2-9-3,3-9 1,-3-9 172,3-4 1,-4-9-22,0-4 0,-2-9-120,-3-5 0,-3-4 196,-6-4 1,3-2-18,-10 35 0,1 0 0,8-32 48,-11 12 1,0 13 97,-4 18 1,-1 7-12,-3 10 0,-2 6-17,-3 12 0,-3 5 1212,3 13 1,-2 6-505,-2 7 1,4 1-830,0 7 0,5-4 54,-5 4 0,4 5-122,-3 4 1,5-1-246,-2-8 1,4 2-434,1-6 0,6 3 179,2-8 1,10-8 26,4-14 0,0-3 564,4-6 0,9-21 0,6-9 0,8-3 0,1-1 0</inkml:trace>
  <inkml:trace contextRef="#ctx0" brushRef="#br0">8590 17087 7836,'-14'0'-181,"1"-1"1,0-2-101,0-2 196,0 1 1,4 4 0,0 0 1410,-1 0-1087,4 0-80,0-6 0,12 3 1,3-4 458,3 1-555,7-4 0,-3-2 1,6-6-1,0 1 1,-2-1 20,-2 1 0,-4-5-207,-1 4 0,1 1-18,-1 3 154,-6 1 0,-1 0 0,-7 1 1,-4 4-39,-4 3 0,-8 5 22,-5 5 0,-4 8 10,-5 9 0,3 8 23,-3 6-97,3-4 0,8 6 1,2-4-1,5 1 0,4-2-260,5 0 1,5-4 149,8-7 0,1-5 40,12-8 1,5 1-49,4-5 0,5-2 12,-1-8 0,3-4-2,2-8 0,-2 1-160,-3-6 295,3 0 1,-10-4 0,3-1-5,-4 1 1,-2-5 4,-3 0 0,-3 1 11,-5 3 0,-7 2-61,-3 3 1,-2 3 144,-2 6 1,-3 6 15,-6 3 0,-1 4 106,-12 4 0,0 3-103,-5 6 1,6 1 43,-1-1 1,1 4-56,-1 1 1,-1-1-2,5-3 1,5-3 106,4-2 1,5 3-62,-5-3 0,6-2 37,-1 2 1,8-2-13,5 2 1,4 4 12,5 0 1,-2 2-57,6 7 1,-2 1 0,2 8 0,2 3-81,-7 5 1,1 5 80,-5 0 0,-4 6-27,-1-2 0,-5-1 12,2 1 0,-4-7-152,-1-1 1,0-7 28,0-6 0,0-7 50,0-2-35,0-9 14,6-4 0,-3-6-12,6-3 0,0-5 26,4-9 1,-3 2-233,3-6 0,-3 0 67,8-4 1,1-6-163,-1-4 0,3-2 61,-3-1 0,1-2-4,-1-3 0,1-3 130,3-6 0,1 5 184,-5 0 0,-1 1 80,-4-1 1,1 4-60,-1 9 1,-6 4 1109,-3 9-472,-2 9-66,-2 1 1,0 16-229,0 1 1,-5 7-168,1 5 0,-5 4-126,5 5 0,-5 2-152,5 3 1,-5-2-30,5 6 0,-1-6 126,5 2 0,0-3-280,0-2 1,0-4 112,0 0 1,6-6-158,3 2 1,4-10-15,5-3 1,1-5-27,3-5 1,7-3 138,-3-10 1,3-2-47,-2-7 0,-1-5 7,0-3 0,1-3 56,-1-2 0,-5 5 135,-4 0 1,-4 4-78,-4-4 1,1 7 251,-5 2 0,-1 10-57,-4 7 0,-1 6-127,-4-1 0,2 8 242,-5 5 0,-1 9 350,-4 4 0,0 2-284,-1 3 1,6 2-148,-1-3 1,4 4-197,-3-8 1,5 3 93,-2 1 1,4-1-181,1-3 0,1-3-48,4-6 0,3-4-50,10 0 0,-2-7 121,6 3 0,0-5-64,4-5 1,1-6-3,-1-7 0,0-5 82,1 1 0,-2-3 111,-3-1 0,3-2-105,-4-3 0,-1 3 245,-3-3 1,-2 5 413,-2 4 309,-6 3-574,-1 12 0,-9 4 19,-6 12 1,1 7 90,-10 14 1,-1 0-29,1 5 1,1-6-386,4 2 0,-1-3 91,1-2 0,5 0-344,-1 1 0,6-7-94,-2-2 1,5-4-276,5 0 0,4-7 246,8-3 0,-1-2-154,6-2 0,5-6 539,3-3 0,10-33 0,4-15 0,-14 16 0,1 0 0,0 0 0</inkml:trace>
  <inkml:trace contextRef="#ctx0" brushRef="#br0">10012 16771 7836,'-19'-5'303,"-3"1"1,-2-5-122,-3 5 0,2 0 83,3 4-113,3 0-67,6 0-104,6 0 1,7 4 18,9 0 0,49 12 0,14-1 0</inkml:trace>
  <inkml:trace contextRef="#ctx0" brushRef="#br0">10315 16995 7836,'0'-9'-104,"2"0"1,1-1-351,1-2 602,1-1 0,0-6 1,4-4-1,3-7 1,1-5-1,-1-3 1,-2-1 550,-1-1 1,-6 2-574,1 3 1,-2 3 284,-2 5-126,0 7 1,-6 7-62,-3 8 0,-3 11 89,-1 7-242,0 12 1,0 5 0,0 6 100,-1 5-154,1 5 0,4 2 1,2 0-1,1 0 0,3 1-139,2-1 1,1-1-17,0 1 1,6-8-114,3-10 1,2-2 50,2-1 0,6-8 53,3-6 0,-1-6-63,1-7 1,0-7 87,4-6 0,1-6-13,-1-8 1,0-1 60,1-2 0,-5 0 5,0-5 0,-5 6 73,5-2 0,-10 9 288,1 5-296,-9 2-2,2 2 1,-6 13 511,0 9 0,-4 8-189,-1 10 0,-3 3 109,3 1 0,1 4-235,4-4 0,0 0-278,0-5 0,6 0-65,2 1 0,4-8-327,1-6 0,6-1-431,3-8 0,3 0 382,2-4 1,-1-11-825,0-7 1351,6-5 0,-9-11 0,0-5 0,4-4 0,0 1 0</inkml:trace>
  <inkml:trace contextRef="#ctx0" brushRef="#br0">10961 16547 7836,'-26'-6'0,"-1"-1"119,1-6 0,5 5-39,4 4 0,2-2 436,2 2-720,6-1-159,1 5 0,7 2-186,4 2 0,4 3 220,8 7 1,-1-6 328,6 1 0,35 0 0,14 4 0</inkml:trace>
  <inkml:trace contextRef="#ctx0" brushRef="#br0">11132 16534 7685,'-9'7'908,"1"6"1,3 12-432,-3 10 0,3 5-141,-4 4 0,2 3-134,-2 5 0,-2 5-20,2 0 0,3-5-75,2-8 1,-2-3-165,1-2 1,1-7 140,4-5-82,0-7 1,1-8-7,4-3 1,-2-5-125,5-8 1,3-5 39,6-9 0,-1 1-3,6-10 1,0 4 67,5-8 0,-1 2 27,0-2 0,1 8 206,-1-4 1,-1 11-111,-3 3 0,-3 1-19,-6 8 0,0 1-13,0 7 0,-4 5-122,0 9 1,-6 2 42,1 7 0,-4-5-138,-4 0 1,-5 0 84,-8 4 1,0-1 10,-5-3 1,-4 1-63,-5-5 0,-4 2 37,5-7 1,-6 2-124,6-11 0,-1 5 90,5-4 1,1-3-733,3-6 1,9-3 842,8-6 0,34-27 0,17-10 0,1-4 0,1 0 0</inkml:trace>
  <inkml:trace contextRef="#ctx0" brushRef="#br0">11607 17100 6842,'-8'8'1925,"2"-3"-1491,6-5 0,2-5-251,2-4 0,-1-3 0,6-1 0,0 0 28,-2 0 1,5-7 29,-3-1 1,1 0-120,-1-1 1,1 6 76,-6-2 0,5 4 116,-5 1-196,1 5-47,-5 2 0,0 18 1,0 6-1,0 7-182,0 5 0,1 0-162,4 5 1,-4-5 62,3 6 70,4-7 0,-1 2 0,6-9 0,0-5 0,2-4-297,3-4 1,2-3 278,6-6 0,1-7 74,-1-7 1,5-6-1,0-9 1,-2-4-62,-1 0 0,-3-2 125,-3-5 0,1 5-111,-5 0 141,-1 0 1,-5 1 0,-3 5 74,-5 5 635,-2 5-460,-2 12 0,-5 7-36,1 9 1,-7 7-123,3 2 1,-3 5 25,3-1 1,-4 3-217,3 1 0,2 0 125,-2 1 1,6 2-217,-1-3 0,2 2-1,2-10 0,0-1-19,0-3 0,2-1 89,2 0 1,5-6 20,8-2 0,0-4-82,5-1 1,1-6 84,8-3 0,-3-7-98,2-1 1,-2-7 97,-2 2 1,1-2-61,-1-3 1,-5 1 145,-4-1 1,-2 7 306,-2 2-143,-6-2 36,-1 5 0,-12 2 338,-2 9 1,-4 4-216,-1 4 0,-1 5-42,1 8 1,-1 0 14,-4 5 0,5-2-320,0 2 0,1 1-82,8-5 0,-5 0-92,4-5 1,1 4 57,4 1 1,2-2-63,2-7 0,3 1-229,6-6 1,6 1 170,3-5 1,3 0-80,2 0 0,-1-6 42,0-3 1,5-7 162,0-2 0,-2-5 34,-7 1 0,1-3 121,-5-1 1,4-5-74,-4 0 0,-1 5 103,-4 4 0,-5 6 775,-4-2-619,-3 4 0,-2 6 404,-3 4 0,-4 10-241,-5 7 0,-4 6-64,-1 7 0,0-2-34,5 2 0,0-2-17,0 6 1,0-3-236,0-5 0,5 3-395,4-4 1,2 0-231,2 1 0,0-6 292,0 2 0,8-5-514,5-4 0,2-4 326,6-5 0,6 0-134,4 0 0,1-10 634,-1-3 0,4-18 0,4-7 0,7-1 0,-1-1 0</inkml:trace>
  <inkml:trace contextRef="#ctx0" brushRef="#br0">12884 17021 7836,'-13'13'0,"0"1"96,0-1 1,0 0 164,0 0 1,-1 0-97,1 0 0,2 1-107,2-1 1,-2-4 579,7-1-134,0-5-466,4 3 1,6-12 71,2-3 1,4-4-289,1-4 0,6 1 98,3-6 1,2 0-50,-2-5 1,2-3 84,-2-1 1,3 2-100,2 7 0,-5-2 178,0 7 0,-6-1-60,1 5 314,-2 6 1,-3 7-55,-4 8 0,-3 14-90,-10 5 0,2 8-77,-5 0 1,-1-1-63,-4 1 0,4-6 41,0 2 0,5-5-171,-5-4 1,6-3-47,-1-6 131,2-5 1,8-3-37,3-5 1,3-5 52,1-4 1,4-9-16,1-4 0,5-4-2,-1-5 1,7 2-7,2-6 1,0 1 50,-5-1 1,-4 4-8,0 9 0,-6 3 575,2 6-375,-3 6 1,-8 2 29,-3 10 0,-2 4-25,-2 8 1,0-1-221,0 6 0,0 0 21,0 4 0,0-1 38,0-3 1,0 2-45,0-7 1,0 1-344,0-5-625,0 0 701,6 0 0,-4-5-311,7-4 0,-6-4 208,2-4 0,0 1-95,0-6 466,-1-6 0,-10-34 0,-1-14 0</inkml:trace>
  <inkml:trace contextRef="#ctx0" brushRef="#br0">12568 16586 7836,'-39'-19'0,"-1"5"0,1-4 0,6 8 683,7 1-549,6 6-246,6-3 0,9 6-245,5 0 1,11 0-702,11 0 1058,3 0 0,43 0 0,-30 0 0,1 0 0</inkml:trace>
  <inkml:trace contextRef="#ctx0" brushRef="#br0">14808 16995 7836,'-13'-13'85,"0"-1"1,-1 1 0,1 0 0,0-2 214,0-2 1,0 2-1,-1-4 1,1 2-191,0-1 1,0 1-44,0 3 0,-2 3 0,-2 2 0,-5 4 139,-3 4 0,-6 7-25,0 3 1,-4 10-1,4 7 0,-4 6-261,5 8 0,-1-1 40,4 1 0,7-1-31,2 1 1,5 2 47,4-2 1,5-4-99,8-9 0,5-2 1,10-5-1,6-7-129,4-7 1,8-6 77,-2-4 1,3-5-45,2-9 95,-1-8 1,1-2 0,-2-2-455,-3 2 576,3-4 0,-10 2 0,1-5 0,-5 0 1,-7 1-190,-2 4 0,-8 3 1191,-3 5-725,-2 3 1,-5 13-91,-6 6 0,0 8 79,-8 9-215,2 4 0,3 10 1,2-1-28,1 0 0,7 2-230,-3-2 0,4 1 45,1-4 0,0-3-201,0-2 1,6 0-503,2-8 603,4 2 0,7-15 0,3 3-188,3-2 1,3-9 447,2-7 0,3 0 0,2-8 0,3 0-217,-10-10 1,10-14-1,-5-8 1</inkml:trace>
  <inkml:trace contextRef="#ctx0" brushRef="#br0">15098 16995 7836,'13'-8'-1,"0"3"121,-6 5 1,-1 7 57,-6 6 0,-6 2 40,-2 7 1,0 0-119,0 4 0,0 0 15,-1 1 0,-1-2 22,6-3 1,-1-3 248,5-6-193,-5 0 1,5-6-178,0-2 1,2-7 71,12-7 1,-4-1-174,7-12 0,4-4 63,1-5 0,3-5-90,1 0 0,0 3-35,1-2 1,-5 5 4,0 0 0,-6 5 95,1 7 1,-2 2 18,-2 12 1,-4 1 19,0 7 1,-5 9-4,5 9 1,-6 3-115,1 1 1,2 2 69,-1 3 1,3-3-229,-3 3 0,6-8 16,3-1 0,0-6 35,8 2 0,0-5 45,4-4 0,2-5-2,3-8 1,1-4 123,3-5 1,2-4-90,-6-1 1,-2-5 238,-7 1 1,1-3-39,-5-2 1,-1 1 38,-3 0 1,-7 1 38,-3 3 1,-4-2 104,-4 7 1,-9 1 56,-9 7 0,0 3 223,-4 6 1,1 10-117,-10 3 0,4 9-95,-4 0 1,7 3-12,1 2 0,3 0-10,6 4 1,-4-3-359,5 3 1,0-3-35,9-2 0,2-4-73,6 0 1,1-6 57,4 1 0,6-3-119,7-6 0,5-2 42,-1-6 0,3-6 31,2-2 0,-1-4-56,0-1 1,-4-6 25,0-3 0,3-3 151,1-1 1,2 1 18,-10 3 1,-1-2 194,-4 7-84,1-7 155,-7 10 0,-1 2-26,-6 12 1,-2 7-110,-2 11 1,1 2-18,-6 7 0,5-5 9,-5 0 1,6 0-161,-1 4 1,2-6 13,2-2 1,2 1-97,2-1 0,3-5 124,7-4 1,5-7-119,3 3 1,3-5-71,1-5 1,6-3 40,3-10 0,2-4 101,-2-9 1,2 2-15,-7-6 0,5-6-60,-4-7 1,0-4 129,-5 0 1,-1-7 123,-3-2 1,1-7-79,-5 3 1,-5 3 143,-4 14 1,-6 4 412,1 9 1,-8 8-264,-5 10 1,-3 8 345,-1 5 1,-4 2-214,-1 2 0,1 6-258,3 3 0,0 8-76,-4 5 0,4 8-150,-4 0 1,-1 11 124,1-1 0,2 8-82,8 0 1,-4 4-436,3 0 1,2 1 207,-2 0 1,7-2-157,2-3 1,3-2 151,11-7 0,0-7-27,8-5 1,7-8-133,-2-10 0,4-4 37,-1-5 0,2-5 140,4-4 1,0-9-6,-5-4 0,4-3 99,-4-1 0,0-5-88,-5 1 1,-6-1 306,-2 4 1,-5 7-73,-4 2 1,1 4 1064,-5 1-713,-1 5 1,-10 4 13,-3 8 1,2 5-147,-2 9 0,2-2-72,-2 6 0,-1-5-228,5 5 1,1-6 126,4 2 1,0-3-178,0-2 0,0 0 8,0 0 0,6-6-195,3-2 0,2-4 110,3-1 0,0-1 4,4-4 0,1-2 79,3-6 1,1-6-3,-5-3 0,1-7 133,-2-2 1,-2-6-107,3 2 1,-4 3 472,-1 1 1,-1 9 20,-3 5-113,-3 2-15,-6 8 1,0 8 336,0 12 0,-6 6-294,-3 8 0,2 9-116,-2 4 0,6 10-324,-1 2 0,2 7-228,2 7 0,2 3 227,0-32 1,0 0 0,1 1 0,0 0-141,1 6 0,1 0 0,1 1 0,-1 1 33,0 0 0,-1 0 1,-1-1-1,0-1 51,-1-3 0,0-3 0,0 31-171,-2-3 1,-2-12 198,-2-5 0,-3-14-7,-6-13 1,-5-12 136,0-1 1,-8-6 197,4-3 1,-6-8-145,6-5 1,-3-6 344,-1-7 0,1-6-262,3-4 1,5-3-37,8-5 1,-1-3-90,5-6 0,4-5-163,10-4 1,1-2-7,12-2 1,6-1 42,-12 32 0,3 0 0,2-3 0,2-1-174,0 0 1,2-1-1,2 2 1,2 0 162,-1 5 0,1 0 0,1 3 0,1 0-28,-2 1 1,-1 1-1,28-19-41,-8 8 1,-8 11 23,-10 11 18,-8 8 15,-3 3 415,-11 6 1,-4 0-207,-8 0 0,1 6 339,-6 3 1,-4 4-476,-5 4 0,-1-1 103,2 6 1,-2-1-192,-3 1 1,3 1 57,6-5 1,4-1 25,0-3 1,6-1-66,-1 0 0,2 0-17,2 0 0,2-1 8,2-3 0,9 1 36,9-6 1,4 2 106,5-1 0,-3-4-91,3 3 0,0-2 167,-5-2 1,2 1 51,-11 4 0,-1-2 482,-7 5-275,-3 1 1,-16 4 195,-3 1 1,-9-1-154,0 0 1,-3 0-21,-2 0 1,1-1-339,0-3 0,5-2 59,4-2 1,2-4-344,2 3-583,6-2-116,1-8 0,13-3 325,6-8 626,6 2 0,24-20 0,11-8 0,3 0 0,0 0 0</inkml:trace>
  <inkml:trace contextRef="#ctx0" brushRef="#br0">17495 17008 8482,'-13'0'1213,"6"0"1,-3 1-959,5 4 1,-3-1-212,3 9 0,-1-2 70,2 6 0,2 2-62,-2-1 1,3 4-221,1-5 0,0 5-391,0-4 1,5-1 466,4-3 92,3-7 0,48-48 0,-24 12 0,0-1 0</inkml:trace>
  <inkml:trace contextRef="#ctx0" brushRef="#br0">17614 16626 7838,'-9'0'-121,"0"0"1,5 0-1182,-5 0 1302,6 0 0,-1 6 0,8 3 0,8 2 0,6 2 0,9 1 0,0-1 0,8 4 0,0 1 0,2 0 0,-2-5 0,3-5-144,-3 1 1,2-4 131,-2 3 1,-8-5 519,-5 2-317,-11-4 0,-1-1 466,-14 0 0,-7 2-171,-11 2 0,0 3-17,-8 7 0,2-1-262,1 0 0,1 0-228,0 0 0,5 0-90,4 1 1,2-1 117,2 0-25,6 0 0,2 0-8,10 0 0,3 1-106,10-1 1,-2-4-58,6-1 0,0-3 29,4 4 0,1-5 213,-1 5 0,-1-5 6,-3 5 1,1-5 416,-5 5 0,-5-5-199,-4 5 0,-6-4 149,1 3 1,-10 1-117,-7 4 0,-6-4 76,-7 0 0,-2-2-349,-3 2 0,3 1-489,-2-5 0,3 3-87,5-3 0,3 1 539,6-2 0,17-26 0,5-1 0</inkml:trace>
  <inkml:trace contextRef="#ctx0" brushRef="#br0">20367 16639 7849,'5'-17'0,"-1"-1"44,-1 2 261,-1 1 0,-2 2 0,0 0 0,0 0 1490,0 0-1316,0 5-276,0 2 1,-5 12 62,1 3 1,-2 10-47,2 7 1,1 7-164,-6 6 1,2 2 108,-2 3 0,-1-3-255,5 3 1,-4-3 95,5-2-278,0 1 0,4-2 1,0-3-34,0-4 64,0-9 1,0 1 0,1-7-743,3-4 820,-2-5 1,4-12 26,-6-4 1,0-7 186,0-2 0,0-7-58,0-1 1,-2-6 37,-2-8 0,2 1-40,-2-1 1,3-4 26,1 0 0,0 0 11,0 5 1,0-5 99,0 0 0,5 2 57,4 6 0,4 4-105,5 6 1,-3 1-132,2 3 1,4 4 92,1 10 0,-2 2 17,2 6 1,-4 0-299,4 0 0,-5 6-437,5 2 0,-6 4-789,2 1 1463,-4 6 0,-12 31 0,-4 13 0</inkml:trace>
  <inkml:trace contextRef="#ctx0" brushRef="#br0">20381 16758 7849,'0'-8'-218,"5"3"1,3 5 727,5 0 0,2 0-610,2 0 1,8 0 15,6 0 1,1 1 83,-1 3 0,6 0 0,6 0 0,6 2 0,0 1 0</inkml:trace>
  <inkml:trace contextRef="#ctx0" brushRef="#br0">20987 16916 7849,'-14'1'512,"1"4"0,2-1-198,2 9 0,-3-1 254,3 10 0,-1 0-180,1 4 0,-1 5-364,6 0 1,-1-1-52,5-3 1,-4-1 0,-1 0 0,3-1-208,0-3 1,4-4-377,2-9 0,-1 1-1009,6-6 982,-1 1 1,6-5 636,-1 0 0,-6-47 0,-1-12 0</inkml:trace>
  <inkml:trace contextRef="#ctx0" brushRef="#br0">20960 17074 7849,'5'-19'0,"-1"-3"0,5 3 268,-5 1 0,6-1-14,-1 2 1,3-1-28,1 5 0,0 6 0,0 1 1,2 1 260,3 1 1,-4 0-306,4 4 0,-3 1-143,-2 3 0,-6 4 0,-3 6 0,-2 3-11,-2 0 1,-2 5-393,-2-4 1,-3 5 195,-6-1 1,-1 1-10,1-1 0,0-1-2,0-4 1,1-2-4,3 3 1,-2-5 85,2-4 95,3 2 0,-1-5 167,2 3-132,4-3 172,1-6 1,7 0-44,6 0 0,2 0-12,3 0 0,-4 0-35,4 0 1,1 0 0,-2 0 1,1 1-4,-5 4 0,0 0-5,0 4 1,-5 3 146,-4-3 0,-2-2-95,-2 2 0,-2-2-35,-2 2 1,-5 3-5,-9-4 0,-1 3-123,-3-3 1,-2 0-92,2-4 0,-3-2-331,-2 2 0,2-2-24,3-2 0,3 0-452,6 0 1,2-2-935,2-2 1832,3 2 0,47-39 0,10-3 0</inkml:trace>
  <inkml:trace contextRef="#ctx0" brushRef="#br0">21579 16995 7849,'-13'0'779,"0"0"0,0 0-224,0 0 0,-6 6-181,-3 2 1,-3 10 23,-1 4 0,-1 3-377,1 1 1,1 2 126,3 3 1,3-3-154,6 2 1,5-2 44,4-2-241,3 1 0,12-8 1,7-5-1,5-5 1,5-3-909,3-3 1,3-3 582,5-4 0,-1-4-177,-3-5 0,3-4 703,-3-1 0,-4-16 0,0-8 0,3-1 0,1 0 0</inkml:trace>
  <inkml:trace contextRef="#ctx0" brushRef="#br0">21975 16336 7849,'0'-25'-161,"-5"3"-161,1-8 321,-6 2 0,7 1 0,-5 1 0,1-2 0,-2-1 497,-5-2-362,0 0 1,-10 1 0,2-1 348,-3 2-410,-7 7 1,-4-3 0,-7 3 60,-6-3-72,-8 5 0,-3-4 0,-6 5 1,-1 0-1,-3 0 91,32 10 1,1 2-1,-35-2-14,2 5 1,-2 2-658,2 2 1,-5 0 612,5 0 1,1 6-115,8 3 0,-2 4 82,6 5 1,-8 2-63,8 6 42,-3 1 0,13 4 0,-5 1 23,-1 1-37,0 3 0,6 2 1,4 0 0,2 1 0,5-2-56,1 7 1,0 7 82,-4 2 1,5 4-141,3 0 1,3-2 113,2 7 1,1 4-130,3 4 0,5 0-118,8-4 1,3 4 142,6 1 0,2 3 100,2-3 1,5-1 118,8-4 1,5-2-51,9-2 0,-15-29 0,2 1-51,21 27 0,-19-27 0,1-2 89,23 25 1,3 1-86,6-6 1,-23-24 0,3 0-14,-1-1 1,1-1 0,4-1 0,1-2-12,-1-5 1,1-1 0,0 0-1,1-2-80,0-1 0,1-1 0,4-1 0,0-1-130,0-2 1,0 0-1,1-3 1,-1-1 80,-2-4 1,0-2 0,-2 1-1,0 0 1,2 0 0,0 0 0,-3 0 0,1-1 37,-3-1 0,0-1 0,35-4-77,-6-6 1,-5-6 44,1-3 1,-4-3 171,0-1 1,0-7-5,-5-2 1,0-4 40,4-5 0,-28 18 0,0-1-160,0-3 0,-1-1 0,3-1 1,0-1 68,-3 1 1,1-2-1,1-1 1,0-1 18,-4-1 0,1-1 0,2-2 0,-1-2-13,-5 1 1,-2-1-1,0-1 1,-3 1 35,-6 0 1,-2 0 0,0 2-1,-1-2-42,-2-1 1,-1-1 0,-2 0-1,-2 0 73,-1-3 1,-2 1 0,-4 3 0,-3 0 15,-4 1 0,-2 1 1,-2 0-1,-2 1 77,-3 0 1,-2 1 0,-2-2 0,-3 2-101,-1 1 1,-3 1 0,-2-1 0,-2 3-89,-1 5 0,-1 3 1,-3 0-1,-2 2 154,0 2 0,-1 3 0,-3 1 0,-2 2-57,1 1 0,0 2 0,2 4 1,1 4-226,3 0 0,1 3 0,1 2 0,1 2 175,1 2 0,1 3 1,-32 5-1169,12 16 0,7-3 152,15 12 971,9-1 0,4 1 0,9 4 0,2 2 0</inkml:trace>
  <inkml:trace contextRef="#ctx0" brushRef="#br1">8893 14492 14374,'8'0'-1460,"1"0"1,-4 0 1591,3 0 218,-5-6 0,3 3 23,-6-6-522,6 6 1,-5-4-323,4 2 435,-4 4 27,-1-5 63,0 6 0,24-6 0,5-1 0</inkml:trace>
  <inkml:trace contextRef="#ctx0" brushRef="#br1">18852 9749 12283,'-13'-6'-1294,"4"3"0,1-4 609,-3 1 973,6-4-443,-1 8 1,12-4 230,2 6 0,0 0 27,0 0 1,-3 0-101,4 0 30,-6 6-204,2-4 0,-6 4 0,-3-5 235,-5 3 0,-44-2 1,-11 4-1</inkml:trace>
  <inkml:trace contextRef="#ctx0" brushRef="#br1">8945 14465 10280,'-6'-8'-231,"-1"-1"0,-2-1 0,2-2-2206,1-1 2094,-4-1 136,8 7 315,2 1 0,3 6-38,6 0 1,0 0-91,4 0 1,-4 0 141,0 0-189,-6 0 130,8 0 0,8-23 1,9-6-1</inkml:trace>
  <inkml:trace contextRef="#ctx0" brushRef="#br1">18760 9828 10169,'0'7'0,"-17"-7"0,-5-7 0</inkml:trace>
  <inkml:trace contextRef="#ctx0" brushRef="#br2">566 15282 7857,'-8'-17'7,"-1"-1"1,0 2 0,0 1-1,2 2 518,1 0 0,2 7 143,4 6 1,0 12-386,0 10 1,1 8-182,4 6 0,-4 9 140,4 8-200,2 5 1,-6 8 0,5 0-22,0 0 1,-5 0 0,4 1 0,-4 0-25,-1-1 1,5-9-132,-1-13 1,0-13 227,-4-5 10,0-8 1,-4-6 0,0-12 0,-1-8 138,-1-3 0,-1-8-364,-6-3 1,4-9 126,0-4 1,2-9 0,-3-6-1,3-6-121,1-5 1,1-5-176,5-4 0,0-5-6,0 34 1,0-1 0,1 0 0,0 0 166,1 0 0,0 1 1,1 1-1,1 2 207,10-28 1,3 15-555,1 12 510,5 5 1,-8 27 0,2 2 88,-2 11 0,3 7-15,-1 5 1,5-2 15,-4 6 1,-1 0-44,-4 4 0,-5 2 357,-4 3 0,2-3-516,-2 2 0,-1 4 250,-7 1 1,-3-3-207,-7-1 0,-3 1-51,-1-1 0,-4-5 65,5-4 0,-5-6-208,4 2 0,-4-5-146,5-4 1,-1 1-145,5-5 1,4-2 244,0-8 0,6-2 13,-1-6 0,8-2-422,5-3 0,9-2 682,4-6 0,1-2 0,-1-3 0,3 3 0,-3-3 0,3 8 0,1 1 0,1 0 0,-1-4 0,-6 7 0,-2 6 0,-3 1 167,-2 8 1,-4-1 470,-1 5 0,-5 2 275,2 2 0,-4 8-361,-1 5 1,0 7-185,0-2 0,0 3-147,0 1 0,-4-4 0,-1 0 1,1 0-93,4 4 0,-1-5-148,-4-4-1188,4 4-2253,-5-7 1999,6-1 1461,0-13 0,6-101 0,-3 36 0,1 0 0</inkml:trace>
  <inkml:trace contextRef="#ctx0" brushRef="#br2">830 14979 7857,'-18'-4'0,"1"-1"0,-1 1 386,5 4-257,6 0-109,-5 0 0,11 1-523,-4 4-138,10 2 0,2 6 371,6 0 0,0 1 270,0-1 0,36 6 0,8 1 0</inkml:trace>
  <inkml:trace contextRef="#ctx0" brushRef="#br2">1054 15190 7857,'0'13'0,"0"5"123,0-1 0,-4 7 236,-1-2 0,1 1 79,4-1 0,0 3-101,0-3 0,0-3-249,0-2 1,0-2 242,0-2-408,0 0-60,0-5 23,6-2 1,-5-14 115,3-5 1,-1-3-99,2-10 0,-2 1 33,6-10 1,-2 0 58,2-5 0,2 2 149,-2 3 1,1 3-80,-1 5 1,1 7 240,-5 2 1,5 4-20,-1 0 1,1 9-127,-1 5 0,3 7-75,-4 10 0,4 5-68,1 9 0,-4 1-514,0 3 0,0 3 265,4-2 1,-2 0-659,-2-1 0,3-7 350,-3-6 0,-2-10-273,2 1 0,-2-10 811,2-3 0,3-6 0,-4-34 0,-3-15 0,5-3 0,0 0 0</inkml:trace>
  <inkml:trace contextRef="#ctx0" brushRef="#br2">1476 15019 7966,'0'8'267,"0"1"0,0 4 169,0 5 1,0 5-36,0-1 1,0 9-113,0 4 1,0 3-336,0 2 1,0-1 65,0 1 0,1-2-23,3-3 1,-2-4 18,2-9-175,-2-3 196,-2-12 1,0-8-113,0-13 1,0-5-96,0-7 1,0-6 53,0-3 0,4-8 64,0-1 0,7-4 19,-2 4 0,2 5 215,2 4 0,1 7 15,-1 1 1,0 7 34,0 7 1,0 5-51,0 4 1,5 5 122,0 8 0,4 1-251,-5 12 0,1 0 61,-5 5 0,0 3-388,0 1 1,-1 0 137,-3-5 0,1 5-577,-6 0 1,5 4 184,-5-4 0,1-1-39,-5-3 1,0-5-433,0 0 998,0-6 0,-6-32 0,-1-15 0</inkml:trace>
  <inkml:trace contextRef="#ctx0" brushRef="#br2">1950 15243 7857,'-13'0'-17,"-1"0"1,3 1-327,2 3 875,-3-2 0,9 4 101,-5-6-375,5 6 1,-2-5-289,10 4 1,-2-4-199,5-1 0,5-6-531,5-3 1,1-4 341,-1-4 0,1 1 55,3-6 1,-3 0 361,-6-5 0,23-34 0,-14 26 0,-1-1 0</inkml:trace>
  <inkml:trace contextRef="#ctx0" brushRef="#br2">2108 15150 7880,'-7'6'803,"1"-4"0,6 2-282,0-8 0,0 1-372,0-6 1,4-1 16,0-8 1,7 2-186,-2-6 1,-2 2 72,2-2 0,-6-2 2,1 7 0,2-5 153,-2 4 1,1 5 126,-5 4-220,0 0 58,0 2 0,-6 3 0,-3 8 22,-3 5 1,-1 8-1,1 7 1,2 5-42,1 6 1,2-1-10,-2 1 0,-1-1-154,6 1 1,-1 2-103,5-7 0,0 0-204,0-9 0,6 3-20,3-7 1,4 0-320,5-9 1,-2-2-492,6-6 0,-2-1 474,2-4 0,7-6-43,-2-7 0,2-5 713,-3 1 0,1-27 0,-1-6 0</inkml:trace>
  <inkml:trace contextRef="#ctx0" brushRef="#br2">2582 15045 7865,'9'-20'-106,"0"2"0,-5 3 444,5 2 1,-5 1-127,5 4 0,-6-4 0,1 3 0,-2-3 101,-2-1 1,-2 2 0,-2 2 1,-3-1-72,-6 5 1,-1 1-39,1 4 1,-4 0-68,-1 0 1,-5 7-135,1 6 1,1 5 52,-1 4 1,5 7 53,-5-3 1,6 8-86,-2-3 1,9 4 32,5-4 1,-2 4-357,2-4 179,-1-1 1,7-8 0,2-1-114,5-2 1,4-6 0,3-6-1,3-1-163,2-3 1,1-9 157,4-7 1,-4-6 40,0-7 1,0-7 203,4-2 0,-5-4-142,-4-5 1,-2-4 214,-2-10 1,0 0-135,0-4 0,-4-1 230,0 6 1,-6 6 71,1 7 0,-2 6 695,-2 7-473,0 12 0,0 15-136,0 8 0,0 5-11,0 9 0,0 7-21,0 5 1,0 8-417,0 2 1,0 4-211,0 4 1,0 3-359,0-2 1,0-2 90,0 1 1,0-1-462,0 1 1,6-4 500,2-9 0,0-3-126,0-5 675,1-7 0,16-30 0,3-14 0</inkml:trace>
  <inkml:trace contextRef="#ctx0" brushRef="#br2">2977 15111 7865,'-13'0'1333,"4"0"-1033,1 0 0,3 0 42,-4 0-531,7 0-386,-4 0 348,23 0 1,-5 0-165,14 0 1,-2-2 390,2-2 0,6-11 0,3-7 0,4-2 0,0-1 0</inkml:trace>
  <inkml:trace contextRef="#ctx0" brushRef="#br2">3926 14821 7848,'-7'10'261,"2"6"1,4 8 1417,1 8-1495,0 10 0,-5 8 0,1 10 0,1 6 0,2 3 0,1 0 0,0-2-56,0-3 0,0-9 0,0-9 0,0-13-353,0-13 320,0-5-146,0-8 0,0-8 0,0-11-49,0-4 44,0-8 1,0-2-1,0-9-60,0-3 82,0-7 0,0-4 0,1-8 1,3-4-1,4-4-187,-1-1 0,5 2 168,-3 2 0,2 0-105,2 4 0,1 7 300,-1 7 0,4 15 33,1 7-86,5 12 1,-7 5 0,5 10 335,-2 4-282,-1 8 0,-5 4 1,-2 5 96,-2 0-172,-3 7 0,-6-4 0,-1 6-240,-4 2 1,-4-1 53,-8-1 0,-2 3-375,-3-3 0,-2-4 156,7-4 1,-2-3-338,1-6 1,4-2-400,-4-7 524,9-3 0,3-14 317,6-5 0,8-6 232,5-7 0,11-8 0,11-8 0,1-2 0,5-4 0,-1 0 0,1 0 0</inkml:trace>
  <inkml:trace contextRef="#ctx0" brushRef="#br2">4334 14834 7866,'9'5'0,"0"-1"0,-6 6 353,1-1 0,-2 7 539,-2 2 1,-2 1-240,-2-2 0,1 2-253,-6 3 0,5 3-309,-5-3 0,6-3 31,-1-1 0,1 1-139,-2-2 1,4 1-432,-4-5 0,5-6-597,5-2 1,-2-4 350,6-1 1,1-11-1267,7-7 1960,-8-5 0,10-38 0,3-16 0,-10 22 0,1 0 0,-1 0 0</inkml:trace>
  <inkml:trace contextRef="#ctx0" brushRef="#br2">4440 14518 7866,'-18'-7'802,"1"2"1,-1 4-2184,5 1 866,0 0 0,1 1 234,3 4 1,3 2 57,6 6 1,2 2 222,2 2 0,44 27 0,-15-16 0,-1 0 0</inkml:trace>
  <inkml:trace contextRef="#ctx0" brushRef="#br2">4664 14900 7866,'-6'19'0,"-3"3"0,2 2 259,-2-3 0,6 3 421,-1-7 1,2 5-246,2-4 0,0 0 371,0-5-606,0-6 22,0-1 1,2-6-170,2 0 1,-1-7 111,6-7 1,0-2-302,4-10 1,4-3-99,1-11 0,4 1-44,-5-1 0,5 1 245,-4-1 0,5 2 196,-1 3 1,-3 4 238,-1 9 0,-4 3-144,0 6 1,-1 6 53,0 2 1,-4 11-47,0 7 1,-5 11-198,5 6 1,-6 7-126,1-2 0,-1 3-475,1 2 1,-2-5-17,2 0 0,2-1-581,-2 1 1,5-7-1405,-4-6 2028,5-6 0,-3-3 504,6-9 0,1-55 0,-1-15 0</inkml:trace>
  <inkml:trace contextRef="#ctx0" brushRef="#br2">5230 14834 7866,'-13'5'-25,"0"-1"0,4 5-167,0-5 1,5 5-31,-5-5 0,6 2 1497,-1-1-257,2-4-411,2 5 1,2-6-348,2 0 1,2-6-156,3-3 0,3-2-284,-4-3 1,4 0 106,1-4 0,0-2-119,1-7 1,-1 1 50,0 0 1,-4-1-18,-1 1 1,-5 1 222,2 3 1,-4 3 807,-1 6-227,0 0-419,0 5 0,-6 10 131,-2 11 0,-9 10-36,0 8 1,-1 10-302,5-1 1,1 2-186,4-2 0,2-5-291,6 0 1,0-6 148,0 2 0,7-6-194,6-8 1,2 0 24,7-13 1,0 0 96,4-4 1,2-6-409,3-2 0,-2-10 785,6-4 0,-9-8 0,1-6 0,4-2 0,-1-1 0</inkml:trace>
  <inkml:trace contextRef="#ctx0" brushRef="#br2">5257 14782 7866,'-9'-9'340,"0"1"0,0 1 484,2 0-455,-5 4 1,9-3 0,-4 7 0,1 4 381,3 4 0,2 8-418,1 5-298,0-3 1,0 6 0,0-3 0,0 3 0,0 0 49,0-3 1,4-3 30,0-6-428,1 6 0,-4-6-137,4 0 412,-4-5 0,11-19 17,-3-2 1,-1-13 0,4-2 0,3-4-52,-1-5 0,3-1 60,0-1 1,-1 1 0,6 3 0,0 4 42,-1 3 0,-1 9 150,-2 6 1,-4 5 52,4 8-187,2 0 1,-5 8-1,3 5 82,-4 7-211,-1 5 1,1 2 0,-3-1-372,-2 0 249,3 1 1,-6-2 0,4-2-55,-1-1-697,-1-6 0,1 3-957,0-6 1911,0-5 0,10-26 0,1-11 0</inkml:trace>
  <inkml:trace contextRef="#ctx0" brushRef="#br2">5810 14834 7996,'-7'0'1047,"1"0"-538,6-6 1,1-1-323,4-6 1,-3 0-212,7 0 0,1-2 83,8-3 0,-3-2-173,2-7 0,-2 1-1,-2 0 1,0-5 130,0 0 1,-5 2 198,-4 7-57,3-3 1,-7 12 222,0 0 1,-7 6-153,-10 7 1,0 7 101,-4 6 1,0 8-336,-1 9 1,-3 0 74,3 5 1,3 4-441,2 5 0,3-4 210,6-5 1,2-5-131,6 6 1,1-9 6,4 0 0,8-4-82,9-10 0,4 2 66,5-11 1,7-1-58,6-7 0,1-5 257,-1-8 1,-1-4-42,5-5 0,-1-5 47,1 0 1,-7-5 79,-6 1 0,-6-4 29,2 0 0,-4 1 301,-6 3 77,-7 3 1,-11 13-66,-12 5 1,-1 9 233,-12 9 0,0 9-245,-5 9 0,-3 3-71,-1 1 0,0 1-69,5-1 1,4 0 17,0 1 1,6-1-348,-2 0 0,5 1-53,4-1 0,3-5-174,6-4 0,2-4 140,2-4 1,4-3-80,5-6 1,4-2 165,1-2 0,5-9 80,-1-9 1,3-9 58,1-4 1,1-9-35,-1-4 0,0-5-141,1-4 1,-2-7 157,-3-7 0,-3 3 40,-6 6 1,-6 11 1226,-2 11 178,-4 7 0,-2 20-595,-4 8 1,-2 12-365,-6 15 1,0 2-142,-1 11 0,1 4-95,0 5 0,1 6-298,4-2 0,2 2-153,6-1 1,0 2-205,0-3 1,1-3-147,4-1 1,3 0-595,10-4 0,-2-5-171,6-13 0,0-9 1344,4-9 0,12-31 0,3-10 0</inkml:trace>
  <inkml:trace contextRef="#ctx0" brushRef="#br2">4097 15493 7866,'-7'-13'339,"1"1"1,2 2 0,-2 2 80,-2 3 1,4 6 0,-5 9 0,1 8-270,0 8 0,-4 6 0,4 9 1,-3 3-66,3 5 0,-3 0-128,7 0 1,-5-4 96,5-5 1,-1-7-195,5-2 0,0-5-64,0-4 264,0-8-9,0-9 28,0-10 0,2-9 1,1-8-79,1-2 1,2-4 0,-3-3 0,3-6 3,1-5 1,2-1 53,4-5 0,0 0-164,1-5 1,-1 2 72,0 3 1,4 4 23,1 9 0,1 4 34,-1 9 0,-4 9 19,4 8 0,-4 10-165,0 3 1,-6 12 125,1 6 0,-6 2-294,1 7 1,-2-4 26,-2 4 0,0-2 56,0 2 160,-6-2 1,3-7 0,-4-1-27,1-3 1,0-7 182,2-7 453,2-5 140,-4 3-296,6-6 1,2 0 6,2 0 0,5 0 161,9 0-513,-4 0 1,7 0-1,-5 0-90,1 0 1,1 6 8,-5 3 0,0-2 200,1 2-316,-7 0 1,3 4 0,-6 0-30,-1 0 1,-7 0 50,-5 0 1,-7-1-110,-1-3 204,-7 3 1,4-5 0,-7 5-374,1-4 0,0 0 42,-1-4 1,7-2-370,2 2 370,4-2 0,6-4 0,4-2-850,2-5 0,8-4 1195,3-5 0,26-13 0,12-5 0,3-7 0,1 1 0</inkml:trace>
  <inkml:trace contextRef="#ctx0" brushRef="#br2">4782 15361 7866,'0'-13'2522,"0"0"-2515,0 0 1,-6 5-39,-2 4 0,-8 8 684,-2 5 0,-5 9-223,1 4 0,-8 8-82,0 6-29,-1 2 1,9 1 0,1 1-223,2-1-148,8 1 0,5-7 1,7-2-213,4-3 31,2-2 1,12-7 0,3-4-560,3-5 491,7-7 1,2 1 0,4-8-648,-3-5 125,3-8 0,-6-4 0,5-7-304,-2-2 1126,0-4 0,-2-14 0,3-8 0,2-4 0,0 0 0</inkml:trace>
  <inkml:trace contextRef="#ctx0" brushRef="#br2">12595 13214 7744,'0'-13'-706,"-2"-1"936,-2 1-46,2 0 1,-4 4 0,6 1 0,-1-1 0,-2 0 557,-1 0 0,-1 5-271,5-5-273,-6 6-191,5-3 0,-6 14 108,2 5 1,4 1-80,-4 8 1,0 5 84,0 3-136,-5 7 0,7-8 1,-4 6 37,1 2 0,-3 0 0,5-2 1,-1-5 103,-1-2 0,5-6-4,-3 0 0,4-6 129,4 2 0,3-9-98,6-5 0,1-2 194,-1-2-275,6 0 0,0 0 0,4-2-93,-1-2-28,0-4 0,0 0 0,-1-1 0,-1 0 0,-1 0-1127,0 0 1,-6 6 648,-4-1 0,0 3-529,4 1 0,-4 0 1055,0 0 0,-6 5 0,2 3 0</inkml:trace>
  <inkml:trace contextRef="#ctx0" brushRef="#br2">12898 13425 7942,'-6'-8'767,"4"-3"-364,-4 9 0,5-4-166,-3 6 0,2 2 63,-2 2 0,2 5-378,2 8 0,-1 2 78,-4 3 0,4 3-139,-3-3 1,2 2-61,2-2 1,0 1 0,0-5 0,0-2-561,0-2 88,0 0 247,0-7 117,0-1 377,0-18-152,6-3 1,-3-11 0,4 0 371,-1-1-152,4-5 1,-2 4 0,3-2 0,0 2-1,-3 1 343,3 1 0,0 1 99,2 3-321,1 3 1,-1 12-122,0 2 1,-4 4-41,0 1 1,-6 3 47,1 6 1,-3 1-210,-1 12 0,0-2-21,0 2 0,-5 3-18,-4-3 1,-2-1 121,3 1 1,-4-5 39,3 5 0,2-7 377,-2-2-219,6 0-12,-3-5-7,6-1-105,0-1 0,6-6-16,3 0 0,3 0-110,1 0 1,0 0 56,0 0 1,0 4-129,1 0 1,-6 7 43,1-3 1,-6 0 40,1 1 1,-2-1 47,-2 6 1,-2-1-30,-2 0 1,-3-4 8,-6-1 0,-2 0-25,-3 1 1,2 1 3,-6-6 1,5 1-147,-5-5 1,4 0-245,-4 0 1,6 0-60,-1 0 0,2 0-1003,2 0 393,0 0 1070,5 0 0,43-36 0,17-7 0</inkml:trace>
  <inkml:trace contextRef="#ctx0" brushRef="#br2">13266 13425 7782,'6'-14'35,"-4"1"-110,4 0 562,-6 6-319,0 1 0,-6 7 60,-3 4 1,-3 2-54,-1 6 0,-1 2 58,-4 2 0,3-2 8,-2 3-38,2 2 0,2-4 0,0 5-42,0-2 0,4 0 0,1-3 1,3 1-31,2 0 0,1-3 195,2-1-481,0 1 1,2-6 89,2 1 1,9-6-567,9 1 1,3-4 13,1-4 1,-4-3-165,0-6 1,0-1 198,5 1 582,-1 6 0,0-22 0,1-1 0</inkml:trace>
  <inkml:trace contextRef="#ctx0" brushRef="#br2">13214 12937 7782,'-6'-14'-16,"-1"-3"0,-1 0 0,4-1 1,2 1-519,2-1 1564,0 1-586,0 3 0,6 1 0,3 2 96,3 2 0,-3 3-493,-1 6 0,-5 1 9,2 4 1,-4 2 42,-1 6-45,0 6 0,0-3 0,-1 6-149,-4 2 0,-2-1 0,-6-1 1,0-4-70,-1-4 1,3-1 417,2 1 0,2-3 94,2-2-98,4 3-139,-5-11-79,6 5 1,1-6 185,4 0-470,8-6 0,3 5 1,5-5-369,-2 0 1,4 5 0,-3-4 0,2 4 619,0 1 0,18 0 0,8 0 0</inkml:trace>
  <inkml:trace contextRef="#ctx0" brushRef="#br2">13793 13108 8167,'0'-8'933,"0"-1"-983,6 6-14,2-9 0,5 11 54,0-4 0,-4 4-378,0 1 1,-1 0 387,6 0 0,5 12 0,1 2 0</inkml:trace>
  <inkml:trace contextRef="#ctx0" brushRef="#br2">13820 13253 7733,'-8'0'1253,"3"0"-1246,5 0 0,5 2-7,4 2 0,62-14 0,-28 6 0,0-1 0</inkml:trace>
  <inkml:trace contextRef="#ctx0" brushRef="#br2">15229 12726 7794,'0'-13'-114,"-1"4"-298,-3 1 916,2 5 0,-4-2 0,6 10 0,0 5 0,0 6 1,0 7-1,0 5 221,0 3 0,0 6-552,0-2 0,0-2-784,0 3 353,6-1 1,-4 3-1,3-3-1330,1-4 1136,-4-4 1,9-5 0,-2-1 0,3-4-1454,1-5 1905,0-5 0,1-53 0,-1-13 0</inkml:trace>
  <inkml:trace contextRef="#ctx0" brushRef="#br2">15427 12568 7794,'2'-17'0,"2"-1"0,-3 1 0,4 3 219,2 1 1,0 6 103,7 3 0,3 4 161,1 4 1,-1 3-34,-4 6-509,6 6 1,-10-2 0,0 4-80,-6 3 131,-3 7 0,-1-2 0,-4 5-130,-4-2 0,-2-3 0,-3-6 1,1-2 165,0-2 1,1-1 350,4-5 399,-4-6-351,5-1-271,-1-6 0,5-4-59,12-1 1,0-5-36,8 1 1,4 2-1126,1-2 788,3 6 1,1-7 0,1 5-1638,-1 3 1910,0-6 0,30 1 0,7-6 0</inkml:trace>
  <inkml:trace contextRef="#ctx0" brushRef="#br2">16033 12608 7794,'-1'-13'1048,"-4"-1"-241,4 7 1,-5 0 228,6 2-199,-6 4-575,5-5 1,-4 12-146,10 3 0,-2 4-120,5 4 0,-5 4-206,2 5 0,0 1 234,0-1-267,5 6 0,-7-4 0,4 3-1300,-1-3 1089,-1-2 1,-1 0 0,0 1 0,-1-2 452,-1-4 0,-14 4 0,-3-4 0</inkml:trace>
  <inkml:trace contextRef="#ctx0" brushRef="#br2">15967 12990 7794,'-9'-5'148,"1"1"1,3-6 518,-4 1-92,7 3-113,-4-6 0,7 7-524,4-4 0,3 1 31,10 4 0,2 3-1177,7-4 791,-1 4 0,2 1 417,3 0 0,32 0 0,-25 0 0,0 0 0</inkml:trace>
  <inkml:trace contextRef="#ctx0" brushRef="#br2">16507 12700 7794,'2'-13'112,"2"0"1,-2-1 448,2 1 802,3 0-916,1 0 0,5 6-241,0 2 0,-4 4 8,0 1 1,-2 6-399,2 2 118,2 4 1,-9 7 0,1 3-235,-6 3 205,1 1 1,-11 1 0,2-1-204,-6 0 1,0 1 0,5-2 0,2-3 295,1-5 0,2-2 823,-2-2-332,-3 0-57,11 0-297,-5-5 1,12-3-33,3-5 1,8 0-295,5 0 0,3-4-578,1 0 0,1-5-502,-1 5 0,0-5 1271,1 4 0,11-11 0,3 2 0</inkml:trace>
  <inkml:trace contextRef="#ctx0" brushRef="#br2">16903 12397 7814,'0'-13'239,"0"0"60,0-1 1,0 1 343,0 0 40,0 0 0,0 4 22,0 0-489,0 6 1,1-1-27,3 8 0,-2-1 27,2 6 0,-2 0-25,-2 4-85,0 6 0,0-4 0,0 4-86,0 0 0,0-5 1,0 4-1,0-3-222,0-2 260,0 0 4,0 0 1,1-1-356,4-3 1,3-3 96,10-6 0,4-2 195,9-2 0,14-14 0,8-7 0,7-3 0,0-1 0</inkml:trace>
  <inkml:trace contextRef="#ctx0" brushRef="#br2">13319 14228 7759,'6'-13'0,"1"0"8,1 0 1,-1-5 0,-4 1 0,1-1 343,-1-1 0,3 4-147,-2-2 0,2 2 1,-3 2-1,2 0 824,-2 0-364,-2-1-425,5 7 0,-5 3 0,4 8 0,-4 9-149,-1 9 0,0 8 120,0 0 0,-6 8-126,-2 2-22,-4-1 0,0 8 0,2-4-174,1 1 58,0-1 1,-2-4 0,2-4 0,4-5-1,4-3 0,1-5 1,1 0 78,4-9 1,8-3-34,9-10 0,3-1 6,1-4 0,6-2-744,4-6 538,-4 0 0,4-1 0,-5 1-635,-2 0 490,-1 0 1,-7 6 0,-4 2-1555,-2 4 1906,-2 1 0,-11 6 0,-4 1 0</inkml:trace>
  <inkml:trace contextRef="#ctx0" brushRef="#br2">13767 14386 9015,'-9'-7'1452,"1"3"-1241,5-4 0,-5 8 0,4 0 0,2 3-48,-2 10 0,3-1 0,1 10 0,0-4-194,0 4 0,-5 0-309,1 4 0,-1-1-149,5-3 0,0-2-36,0-2 282,0-4 0,0 1-449,0-6 371,0-6 372,0-9 1,2-9-69,2-11 1,-1 0 107,6-1 0,-2 1 0,2 0 1,3-1 59,-3 1 1,2-1 34,2 1 0,-4 6-94,0 2 0,-5 8 345,5 1-296,0 6 1,4-3-66,0 6 1,-5 6-39,-4 3 1,2 3-128,-2 1 0,1 4-112,-5 1 1,0 4 78,0-5 1,-2 5 60,-2-4 0,2 0-44,-2-5 274,-3 0-39,5 0 191,-4 0-73,6-5-40,0 3 0,2-9-153,2 2 1,-1 2 32,6-2 0,-2 7-94,2-3 1,1 0 154,-5 0-242,-1 1 0,0 4-91,1 1 130,-1-1 0,-10-1-272,-2-4-31,-4 4 0,-1-6-429,0 3 1,4-4 335,0-5 0,6-1 450,-1-3 0,37-45 0,-11 17 0,0 0 0</inkml:trace>
  <inkml:trace contextRef="#ctx0" brushRef="#br2">14307 14413 7759,'0'-8'1688,"0"2"-760,-6 6 1,-5 6-491,-7 3 1,-4 7-57,5 2 0,-7 5-237,2-1 1,2 7 66,-2 2 1,7 0-361,2-5 0,1 1 179,8-1 0,1-6-668,7-2 0,10-5-40,7-4 0,4-3-258,2-6 1,3-2 261,1-2 0,6-5 673,-2-8 0,15-28 0,8-13 0,-15 15 0,-1 0 0,1 0 0</inkml:trace>
  <inkml:trace contextRef="#ctx0" brushRef="#br2">14768 14268 7761,'0'-9'0,"0"0"0,-1 5-339,-3-5-84,2 0 590,2-4 0,7 0-270,7 0 1,3 5-281,1 4 1,-1-2 382,-4 2 0,18 11 0,4 8 0</inkml:trace>
  <inkml:trace contextRef="#ctx0" brushRef="#br2">14768 14426 7761,'-8'0'0,"-1"0"2103,6 0-876,-3 0-1051,6 0 1,3-2-215,6-2 1,1 3-313,12-4 0,4 2 290,5-1 60,6-4 0,3-10 0,6-6 0,7-1 0,-1 0 0</inkml:trace>
  <inkml:trace contextRef="#ctx0" brushRef="#br2">16152 13688 7764,'0'-13'0,"0"-5"0,-2 1 0,-1 1 972,-1 1 21,-1 2 0,5 11-118,0 7-510,-5 11 1,3 10 0,-4 9-125,0 3 1,5 8 0,-5 2 0,2 3-152,-1 2 0,-3 0-15,3-1 1,-1 6-391,2-1 1,2-2 262,-2-6 0,3-1-282,1-9 1,0 2 48,0-10 77,-6-6 1,4-10-16,-2-7 141,2-5 1,-3-3-1,-3-8 1,-2-6 0,-2-2-168,-2-1 1,-7-2 314,4 1 1,-7 3-129,2-2 0,-1 2-150,1 2 0,-6 0 115,6 0 1,-4 4-185,8 0 1,1 0 41,3-4-201,7 0 0,1 4 0,6 0-982,0-1 1422,6-1 0,60-20 0,-23 13 0,0 1 0</inkml:trace>
  <inkml:trace contextRef="#ctx0" brushRef="#br2">16218 13688 7789,'0'-13'257,"0"0"0,0 0 415,0-1 1,0 1-308,0 0 0,7 4-118,6 0 1,10 2 67,8-2 0,12-1-101,1 6 0,7-5-57,6 5 1,3-2-222,6 1 1,-6 2 43,-3-5 0,-4 5 248,-5-2-580,-3 4 0,-11-4 1,-5 1-954,-5 1 973,-11 2 0,-7 2 0,-8 2 0,-4 3-451,-7 1 0,-6 2 359,-7 4 1,-1 0 208,1 1 1,-5 0 214,1 4 0,-7-10 0,3 4 0</inkml:trace>
  <inkml:trace contextRef="#ctx0" brushRef="#br2">16600 13912 7789,'-14'0'864,"1"4"-488,0 1 1,0 4-315,0-5 0,1 6 101,3-1 1,-2 3 639,2 1-555,3 0 0,0 0-63,6 0 1,1-1-58,4-3 0,2 1-130,6-5 1,5 3-94,-1-3 0,7-1 53,-2-4 1,3 5-10,1-1 1,-1 5 25,-3-5 0,-3 5-49,-6-5 0,-1 7 45,-3-3 0,-3 4 68,-6 1 0,-2 5-59,-2-1 1,-10 5-98,-7-4 0,-4-1-314,-2-3 0,1 2 181,0-3 0,-5 3-293,0-7 0,0-3-23,5-2 566,0-3 0,-1-59 0,14 21 0,0 1 0</inkml:trace>
  <inkml:trace contextRef="#ctx0" brushRef="#br2">16626 13899 7789,'0'-13'33,"0"4"-72,0 0 0,0 5 106,0-5 0,6 5 357,3-5 1,7 6-602,1-2 1,8 0-38,1 0 214,1 1 0,46 10 0,-34-3 0,0 1 0</inkml:trace>
  <inkml:trace contextRef="#ctx0" brushRef="#br2">17403 13965 7789,'8'0'0,"-3"6"361,-5 2 1,-1 8 0,-2 4 0,-3 0 389,-1 3 1,0 2-621,-2 2 0,-2-1 0,6-1 0,-1-3 91,0-5 0,2-2-351,4-2 12,0-5 0,5-4-261,4-8 337,3-4 1,3-11 0,1-3-46,1-3 1,5-7 0,-3-3-1,0-3-44,0-2 1,3 2 36,-4 3 1,4 4 41,-5 10 247,1-4-219,-11 16 129,-1 3 0,-6 19 1,0 11-24,0 5-83,-6-1 0,5 8 0,-5-5 0,1-2 1,1-1-53,1-2 1,2-5-12,1-3 1,1-5 60,4-5 1,2-2-29,6-6 0,0-1 12,0-4 1,5-8-3,-1-9 1,5-3-13,-4-1 66,5-6 0,-4 3 0,5-5-35,-2 2 19,-6 1 0,3 6 0,-6 3 409,0 5-290,-5 8 1,-3 4 0,-5 11 559,0 7-492,0 7 0,-1 10 1,-2 2 53,-1 2 1,-2 1-168,1 5 0,4-2-109,-3-3 0,2-3-189,2-5 1,2-3-12,2-2-58,3-3 0,11-11 1,1-5-281,1-6 0,-2-6-500,4-9 0,0-2 15,4-6 1040,-5-1 0,-3-22 0,0-10 0,0-6 0,-1 1 0</inkml:trace>
  <inkml:trace contextRef="#ctx0" brushRef="#br2">18286 11317 7380,'0'-13'-1617,"0"-1"1617,0 7 73,0 1-7,0 6 1,0 2 93,0 2 56,0-3 0,0 11-44,0-3 104,6-3-86,-5 6-112,5-5 1,-6 2-69,0-1 0,0-3-185,0 4-40,0-1-289,0 6 504,0-1 0,6 17 0,1 6 0</inkml:trace>
  <inkml:trace contextRef="#ctx0" brushRef="#br2">18484 11475 7833,'13'-13'0,"-6"-1"-562,-3 1 1,4 0 428,0 0 1,-2 4 969,-1 0-451,2 6 7,-5-8-397,3 9 0,-6-4 38,-3 6 0,-4 0-41,-5 0 1,-6 0 37,-3 0 1,-9 0 84,-4 0 1,-9 2-148,-4 2 1,-5-2-106,-4 2 0,-3-2-68,-6-2 1,29 0 0,-2 0 226,0 0 1,-1 0 0,-1 0-1,0 0 24,2 0 1,-1 0 0,0 0-1,0 0-34,-2 0 1,0 0 0,-3 0-1,-1 0-176,-2-1 0,0 2 0,-1-1 0,1 1 190,2 1 1,0 0-1,-3 0 1,-2-1-70,-1 3 0,-1 1 0,-2 0 0,0 0-281,-2 4 0,0 0 0,-1-2 0,-1 1 229,2 0 0,0 1 0,-2 1 0,-1-1 33,-1 0 0,-1 0 0,-2 2 0,-1 0-355,0-2 1,-1-1 0,-2 2-1,0-1 389,2 0 1,0 0 0,-1-2-1,1 1-22,-4 0 0,-1 1 1,-1-1-1,-1-1-69,23-3 1,1 0 0,-1 1 0,-23 3 0,1 1 114,2 0 0,-1 0 0,-1 1 0,-2-1 49,23-3 0,0 0 1,-1 0-1,1 0 1,-1 0-1,0 1-12,1 0 0,0 0 0,-1 1 0,2 0 1,0 0-1,0 0-34,-23 4 0,1-2 0,-1 0 0,1-1-6,-1 0 1,1 0 0,-1 1 0,0-1-13,2 0 0,1 0 0,0 0 0,1-1-69,7-1 1,1-1 0,-1-1-1,1-1 84,2 1 0,-1-1 0,0-2 0,0 0 47,3 3 0,0-1 0,0-2 1,0 1-12,6 1 0,1 0 0,1-2 0,0 1 34,1 1 1,-1 0 0,3-1 0,0-1-21,2 2 1,0 1 0,4-2 0,1 1 492,-31 5 1,3 2-430,1-2 1,7-1 131,7 0 1,6 0 589,11 0 1,4 3-734,9-7 0,8 5 667,5-5 0,6 6-653,-1-1 0,2 4 305,2 5 0,5 3-439,-1 5 0,6 6 137,-1 3 0,3 5-115,1 4 0,-1 7-28,-4 6 0,4 6-308,-3-2 0,-2 10 258,-2-35 0,-1 2 0,-2 5 0,0 1-134,3-1 1,-1 1 0,-2 3-1,-1 0 201,1-3 1,0 0-1,1 3 1,0 1 13,-1 0 0,1 1 0,1 3 0,0 1-5,-1-2 0,-1-1 0,3 1 1,0-1 0,-1-4 1,1 0-1,1 1 1,0 0-3,0 1 0,1 1 1,-1-1-1,1 0 3,0 1 1,-1-1 0,1-2-1,-1-1 30,1-5 0,-1-1 1,1 0-1,0 1-29,-1-1 0,1 1 0,1-2 0,1 0-128,9 32 1,5-7 132,-1-15 1,0 2-22,5-6 1,0 4 12,9-4 0,2-4-6,-3-5 1,4-6 1,5 2 0,3-3-3,6-2 1,1-5-6,3-4 1,3 2 7,6-1 1,-29-7-1,1 0-137,-1-2 1,0-1-1,4 1 1,0 0 139,-1-2 1,-1-1-1,3 0 1,1 0 26,3-2 0,0 1 0,3 0 0,0 0-144,2-3 0,-1 0 1,2 1-1,0-1 103,1-2 0,0 0 0,3 0 0,0 0-140,3 0 1,1 0 0,3 0-1,1 0 131,2 0 0,0 0 0,2 0 0,-1 0-43,-4 0 1,1 0-1,4 0 1,0 0-231,2 0 0,1 0 0,0-2 0,0-1 241,-1 1 1,0 0-1,-1-1 1,0 1 25,-3 2 0,0 0 1,0 0-1,-1 0 40,1 1 0,0-2 0,1-1 0,1 0-22,-2 0 0,0 0 0,-2-1 0,0 1-127,-4 2 0,-1 0 0,3 0 0,0 0 160,2 0 0,0 0 0,1 0 0,0-1 71,1-1 0,0-1 0,-2 3 0,-1-1-49,1-1 1,-1 0-1,1-1 1,0 0 32,1 0 1,2 1 0,2-1 0,1 0-28,-2 1 1,0 0 0,1 1 0,-1 1-20,-6-3 0,-1 1 0,1 1 0,-1-1-4,-1 0 0,-1 0 0,-1 1 0,-1 0-7,-1-1 0,-2 0 0,-1 1 0,-2 1-12,-4-1 1,-2 2 0,-1-1 0,-1 0 142,-1 0 1,-1 0-1,-2 0 1,0 0-240,31 0 0,-1 0 29,-12 0 0,1-6 63,0-3 1,-4-3 528,3-1 0,-4 0-542,-5 0 0,2-6 34,-6-3 1,4-8-25,-4 0 0,-6-7 4,-7 2 1,-4-5-15,0-3 1,-8-3-2,-6-2 0,-6-3-28,-7 2 0,-1-2 34,-4-2 0,-2-4 3,-6 0 0,4-4-10,0 4 1,2-11 340,-2 2 0,3 29 0,0 0-281,2 0 1,0-1-1,0-1 1,2 1-18,0-2 1,-1 0 0,1 0 0,-1 0 10,1-1 0,-1-1 1,-1-3-1,-1-1 83,3-2 0,0-1 0,0 0 0,0 0-147,1 1 0,2-1 1,-2 0-1,0-1 58,-1-2 1,0-1 0,1-2 0,-1 1-64,-2 1 0,-1 1 0,1-2 0,-1 1 28,-1 4 1,-1 1 0,-2-3 0,-1 0-50,-1 0 1,0 1 0,-1-1 0,-1 1-9,0 1 1,0 1 0,0 2-1,0 2-97,0 3 0,-1 2 1,1 3-1,0-1 43,0 2 1,0 0 0,-14-31-28,1 5 0,4 6-77,0 7 0,4 10-99,-4-1 1,6 8 312,-1 0 0,-4 3 0,2 5 0,3 5 0,4 7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1370 698 7919,'-9'-13'108,"2"0"0,0 1 0,-1 3 428,-2 5 0,3 3 1,-2 2-1,-1 5-370,-2 7 1,3 6-1,2 7 1,0 2-104,-1 3 1,5-2-54,-1 6 1,3-5 12,1 0 1,0-2 15,0-1 1,1-1-275,3 0 67,4-5 1,5-4 0,0-8 0,2-3 0,2-2-653,5 1 0,3-7 464,1-7 1,1-4 6,-1-4 0,-1-4 0,-2-5 0,-2 0 349,-2-1 0,0-5 0,-1-3 0,-4-2 0,4 2-60,-9-3 1,1 4 0,-6-4 125,-1 3 311,4 3 0,-5 7 0,2 3 1822,-2 5-399,-8 2-1336,-1 8 0,-2 11-225,0 9 1,6 9-119,-1 0 0,1 4-120,-2 5 1,4 3 90,-3 5 0,2 1-336,2-1 1,0 1 121,0 0 1,0-1-279,0 1 1,-4-1-95,-1 1 1,1-7-262,4-2 0,-4-3 130,-1-2 0,1-5-789,4-4 1414,0-2 0,-6-55 0,-1-12 0</inkml:trace>
  <inkml:trace contextRef="#ctx0" brushRef="#br0">1555 1001 7919,'-8'-6'390,"-2"3"-307,6-5 0,-1 3 224,5-3 0,6 5-81,3-2 1,7-1-272,2 2 1,5-5-261,-1 5 0,3-5-1117,1 5 1422,0-7 0,18-8 0,5-8 0</inkml:trace>
  <inkml:trace contextRef="#ctx0" brushRef="#br0">1357 461 7969,'-9'-9'0,"0"1"0,-4 3-13,9-4-225,-6 6 479,8-2 0,2 5 1,9 0-82,3 0 104,7 0 1,-3 0 0,4 0 12,-1 0-270,-1-6 0,-5 4 0,0-4 13,0 1 35,1 3 0,-7-5 1,-3 2-1,-4-2 235,-4 0 1,-3 1-391,-7 6 1,-3 0-15,-1 0 0,-5 1-213,1 4 0,3 6-1219,1 7 1546,4 5 0,18 33 0,5 14 0</inkml:trace>
  <inkml:trace contextRef="#ctx0" brushRef="#br0">3913 764 7962,'0'-13'-11,"0"-2"0,0-1 0,0-1-235,0 1 573,0 1 1,4 2 0,1 0-1,-1-1 1,0 1 0,2 0 1252,1 0-1504,-4 6 0,8 2 67,-7 10 0,0 8-33,-4 9 0,0 4 236,0 5-357,0 2 1,-5 8 0,-4 3 0,-3 3 0,-1 1-71,0 1 1,0-7-10,-1 2 1,7-3 72,3-1 0,-2-8 0,1-4 119,3-5 1,6-8 100,5-2 0,7-6-144,1-7 1,7-4-1,-2-2 1,1-1-181,-1-4 1,3 1 52,-3 1 1,3-1-571,1 6 0,-4-5 147,0 5 1,-6-1-57,2 5 1,-4 0-41,0 0 1,-1 0-790,0 0 1376,0 0 0,6-6 0,2-1 0</inkml:trace>
  <inkml:trace contextRef="#ctx0" brushRef="#br0">4334 1133 7999,'-1'-9'266,"-4"0"0,4 5 170,-3-5 252,2 6-459,8-8 1,3 5-275,8-3 0,-2-3 41,3 3 1,1-2-71,-2-2 1,5 1 158,-4 3-127,-1-3 1,-5 5 309,-3-6-235,2 0 0,-9 4 1,1 2-1,-6 1 0,-6 4 76,-3 5 0,-7 5 131,-3 5 1,-1 4-27,1 1 1,-1 5-48,5-1 1,-4 3-93,5 1 1,3 1-151,6-1 0,3 1-356,-4-1 328,6-6 0,3 5 0,9-4-212,3-1 1,7-5 123,3-6 0,4-6-648,5 1 0,3-4 300,5-4 0,1-4-99,-1-5 638,1-6 0,-9-16 0,1-9 0,2-6 0,1 0 0</inkml:trace>
  <inkml:trace contextRef="#ctx0" brushRef="#br0">4743 1041 7999,'0'-15'0,"0"-2"0,0 2 0,0-3 798,0 4 1,-2 2 608,-2 3-680,2 3 1,-5 6-46,3 0-603,2 0 0,-5 6 1,4 4 102,-1 7 0,-1 3 16,5 6 1,0 5-318,0 0 144,0 5 1,0-3 0,0 3-708,0-1 0,0 1-146,0 3 0,0-1-1184,0-3 1556,0 3 0,0-4 456,0 6 0,-6-7 0,-1-1 0</inkml:trace>
  <inkml:trace contextRef="#ctx0" brushRef="#br0">4664 1317 7999,'-5'-13'291,"1"0"-243,-6 0 1,8 0 295,-2 0 0,4 4-73,4 0 1,4 6-223,5-1 1,10-4-40,3 0 1,10-4-184,-1-1 1,3 0 176,1-1-113,1-5 1,-1 3 0,-1-6 96,-2-1 0,-6-1 1,-6 1-1,-4 1 155,-1-1 1,-7 4-69,-8 1 394,-2 3 0,-8 4-12,-3 2-139,3 3 0,-5 7 0,2 4 333,-3 4-455,-1 2 0,4 7 0,0 1 25,-1 1 0,3 7-26,-2 4 1,5 4-219,-5-5 0,6 3 39,-1-3 0,2 0-388,2 5 168,-6 0 1,5 0 0,-4-1-552,4-2 1,1-1 335,0-5 0,0 3-215,0-2 0,0-4-1185,0-10 1819,0 0 0,0-35 0,0-8 0</inkml:trace>
  <inkml:trace contextRef="#ctx0" brushRef="#br0">4927 1357 7971,'0'-21'0,"0"4"0,2 2 444,2 2 0,3 0-235,7 0 1,5 4-105,3 0 0,7 2-436,2-2 0,5-1-1092,-1 5 1423,3-5 0,25-3 0,6-7 0</inkml:trace>
  <inkml:trace contextRef="#ctx0" brushRef="#br0">3583 1673 7971,'-8'-7'685,"-1"2"-431,6-2 1,4 6-1,14-4 1,11 4 431,12 1 1,15 0-585,13 0 1,-27-2 0,1-1-1,6 1 1,2-1 0,3-1 0,2 0-430,3-1 0,0 0 0,1-1 1,-1 0 304,1 0 1,0-1 0,-2 1 0,-1-1 44,1 0 1,-1 1 0,-1 1 0,-2 1-223,-2 0 0,-1-1 114,-5 1 0,-1-1 0,-4 1 0,-2 0 0,30-4 0,-6 2 0,-7 4-407,-9 0-57,-12 2 301,-19 0 1,-8 2 0,-10 2 0,-5 5-477,-6 2 0,-5-2 315,-5 0 0,-5 4 135,1 5 0,-5-1 274,4-4 0,-6 6 0,4 2 0</inkml:trace>
  <inkml:trace contextRef="#ctx0" brushRef="#br0">4492 2161 7971,'-13'0'440,"0"0"1,4 0 316,1 0-227,-1 0 0,1-2-115,4-2 0,3 1-264,1-6 0,1 0 2,3-4 1,10-5-119,8 1 0,2-6 235,3 1-559,5-3 0,-4-2 0,3 2-345,-4 3 0,-2 2 0,-3 4-736,-4-2 969,-4 7 0,-8 5 82,-6 6 0,-7 1 133,-11 4 0,4 3 279,-4 10-85,4-3 1,0 5 0,1-4 531,0 2-295,6 5 1,-1-8-1,5 2 222,-1-2 0,0 3-120,4-1 0,1 1-85,4-5 0,-3 0 149,7 0 1,0 5-96,4-1 0,0 1 58,1-5-272,-1 0 1,0 0 0,0-1-133,0-3 1,0 1 125,1-5 0,-1-1 27,0-4 0,0 0-506,0 0 0,0 0 38,1 0-26,-1-6 0,4-1 1,1-6-618,-2-1 1,-1-3 987,-2-1 0,12-29 0,3-2 0</inkml:trace>
  <inkml:trace contextRef="#ctx0" brushRef="#br0">5665 698 7988,'-4'-20'334,"-1"2"-133,2 4 456,2 0 0,-4 6 1,2 2-1,3 6 178,3 10 1,8 9-556,-3 12 0,6 4 265,3 9-454,-2 14 1,4 5-1,-13-25 1,0 0-142,-2 2 0,0 1 1,0 4-1,-2 1 1,-2 6-1,-1 1 0,-2 4 1,0 0-68,-3 4 1,-1 1-1,-4 1 1,-3 0-398,-3-3 0,-1-1 1,-3-3-1,-2-1 358,-1-2 0,-1-1-58,1-1 1,-3-2 0,1-11 0,-1-2 0,1-2 0,0-2 0,0-3 0,-1-2 0,-26 21-1223,1-4 0,-1-4 565,0-5 1,-1 1 6,-3-5 864,3 0 0,-9 0 0,3-4 0,-4-6 0,-5-8 0</inkml:trace>
  <inkml:trace contextRef="#ctx0" brushRef="#br0">3649 830 7988,'-17'-18'848,"-1"1"0,-5 1-1009,1 7 0,-2 6-1405,2 12 1676,3 5 1,0 20 0,-3 7 794,-3 10-704,-7 14 1,16-29 0,0 2 0,-2 4 0,-1 0-762,1 1 1,1 2 664,2 5 0,1 2 1,-2 1-1,0 1 0,3 4 1,1 1-103,0-2 0,2 0 0,2-1 0,3 0 0,2-4 0,1-1 0,2 0 0,0-2-224,1-2 1,3-2 0,4 0 0,3-2 159,3-5 1,3-1-1,1-2 1,2-2-526,24 20 1,0-7 302,8-7 1,2-7-810,8-10 828,8-3 1,-1-13 0,-28-5 0,1-2 263,2-2 0,0-1 0,4-3 0,1-1 0,1-1 0,1-1 0,1-2 0,0-1 0,0-3 0</inkml:trace>
  <inkml:trace contextRef="#ctx0" brushRef="#br0">7509 1146 7914,'0'-13'0,"0"0"0,0 0-131,0-1 418,0 1 1,-1 2 0,-2 0-1,-3 3 1,-1-1 741,-3 1 0,2 3-778,-1 5-161,1 0 0,-6 3 1,0 4 114,-4 6-137,-2 9 1,-7-2 0,0 7 56,-4-1-131,-3 6 0,-1 1 0,1 2-156,2-5 196,1-2 1,7-1 0,2-3 0,6-2 96,5-4-47,5-3 1,12-8 108,3-3 1,9-2-62,4-2 0,7 4-121,2 1 0,5 3 34,-1-3 1,-2 5-12,-3-1 1,2 3-13,-1 1 0,0 0-133,-5 0 0,-1 5-141,-3-1 1,-3 1 66,-6-5 0,-1 0-859,-3 0 405,3 0-1149,-11 1 446,5-7 1342,-6-1 0,6-35 0,1-8 0</inkml:trace>
  <inkml:trace contextRef="#ctx0" brushRef="#br0">9288 698 7916,'0'-13'-27,"0"-2"0,1-1 1052,4-1-135,-4-1 0,5 8-432,-6 6 0,-6 6-312,-3 16 0,2 3-22,-2 5 0,1 6 38,-6 3 1,3 2-144,2-2 0,-3 3-210,3-3 157,3-3 0,1 2 0,5-5-2,0 2 0,0 0 1,0-6-1,0-3-119,0-5 0,5-2-131,4-2 1,7-6-298,2-2 320,0-4 0,1-1 1,3-1-1,4-4 1,3-3-2174,2-4 2436,0-1 0,-2-9 0,3-5 0,3-1 0,0-1 0</inkml:trace>
  <inkml:trace contextRef="#ctx0" brushRef="#br0">9630 1001 7954,'0'-13'0,"6"0"0,-3 0 17,6 0 1,-2-1 145,2 1 0,3 1 200,-3 4 0,-2-4-235,2 3 0,-2-2-50,2-3 0,-2 6 1,-4-1 249,1-1-170,1 4 1,-7 0 34,-2 6-118,-3 0 0,-11 6 0,0 4 0,1 5 0,-1 4 187,1 1 1,-1 2-196,5 4 0,0 1-174,0-1 56,5 0 0,-2-4 1,6 0-1,1 0 1,1 0-469,2 0 1,6-7 214,3-2 0,9-1-445,4-8 1,4 1 148,5-5 0,1-2 200,3-2 0,3-5 400,-3-9 0,2-4 0,-2-8 0,-3 2 0,-6-3 0,-5-1 0,-4 1 0,-2 0-11,-2 5 0,-5 1-51,-4 3 0,-3 3 2373,-1 6-276,-5 0-5,-3 5-1663,-5 3 0,4 10-251,1 4 1,5 9 31,-2 4 1,-1 3 82,2 1 0,0 0-339,4 1 0,-5 3 135,1 1 1,-1 1-678,5-1 1,0-2-101,0 7 1,-1-7-331,-3 2 0,2 1 475,-2-1 0,-2-1 605,1-3 0,-11-1 0,2 0 0</inkml:trace>
  <inkml:trace contextRef="#ctx0" brushRef="#br0">9986 1146 7934,'0'-13'0,"0"-5"0,0 1 0,0-7-176,0 2 1,6 2 79,3-2 0,4 2 451,4-2 0,0-8-38,5 4 1,-2-3-51,2 2 1,3-3-180,-3-1 0,1 0 0,-1 5 0,-3 5 328,-6 4-30,-5 8 34,-2 3 0,-6 8-86,0 2 1,-2 5-186,-2 8 0,-4 5 12,-5 9 0,0-2-14,0 6 1,1 1-37,3 3 1,-2 1-26,2-1 1,2 1-193,-2-1 1,6-1 77,-2-3 0,0 3-278,0-3 0,1-2 137,4-3 1,0-3-672,0-5 0,0 1 37,0-5 0,1-2-245,4-7 0,-2-4 1048,5-5 0,-5-46 0,3-13 0</inkml:trace>
  <inkml:trace contextRef="#ctx0" brushRef="#br0">10078 1133 7934,'-7'-13'0,"3"0"0,2-1 543,2 1 0,2 2-265,2 2 0,8-1-369,5 5 1,11-4 33,-2 5 1,10 0-779,-1 4 1,6-2 834,-2-2 0,15 8 0,-5-2 0</inkml:trace>
  <inkml:trace contextRef="#ctx0" brushRef="#br0">9143 1410 7934,'-19'0'0,"-3"0"158,-3 0 154,5 0 1,14 0 0,15 0 0,12 0 686,13 0 1,9 0-958,14 0 1,6-2-8,-27 0 1,2 0 0,2-1 0,1 0-99,4-1 0,2-1 1,4-3-1,0 0 1,2 1-1,0 1 1,0-1-1,1-1 1,-1 1 1,1 0-1,-2 0 1,1 0-230,0 1 1,-1-1 0,0 1 0,-1-1 135,-2 0 1,-2 1 0,-4 2 0,-2 1 0,23-2 0,-10 4-767,-8 1 86,-11 0 631,-15 0 1,-14 0 0,-16 0 0,-6 0-250,-6 0 0,-3 0 314,-1 0 1,-5 1 138,0 4 0,-5 2 0,2 6 0</inkml:trace>
  <inkml:trace contextRef="#ctx0" brushRef="#br0">9380 2319 7913,'-4'8'1421,"-1"1"-1021,1-6 0,5 2-20,4-10-251,2-2 1,12-11 0,3-1 0,3-3-1,3-4 214,3-3-284,-4-2 0,11-1 0,-2-3-246,2-3 0,0-2 0,-5 2 0,-5 1-605,-4 2 0,-13 10 462,2-1 1,-8 8-89,-1 1 0,-4 8 190,-4 5 0,-5 4 0,-7 4 1,-3 6-3,-2 6 1,5 3 65,-1 3 0,2 3 293,2-3 1,4 3 0,2 1-1,1 1 314,3-1 1,2-4-232,1 0 1,0-1-12,0 1 0,5 1 622,4-5-560,3-1 1,3-2 0,1-1 581,1 0-650,1 2 1,-1-9 0,1 5 0,-2-2 0,0-3-37,2-1 0,-8 0-325,3-2 1,-3-2 84,4 2 0,-6-2-84,1-2 1,-5 0-138,5 0 0,-4-5-257,3 1 1,-3-6-346,4 1 1,-1-7 903,6-2 0,5-35 0,1-4 0</inkml:trace>
  <inkml:trace contextRef="#ctx0" brushRef="#br0">10921 606 8035,'-5'-19'0,"3"0"0,-2-3 952,2 3-225,2 6 1,2 5 0,2 7-1,3 7-330,1 7 1,4 9-28,-4 0 0,4 10-134,1 8 0,-1 7 1,-3 10 1,-3 8-411,-6 10 1,0-33 0,0 1 200,0 3 0,0 0 0,-5 4 1,-2 1-335,-1 6 0,-2 0 0,-3 3 1,-3 0 159,-1 6 1,-1 0 65,-3 3 1,-2 0 0,0-5 0,-1-1 0,-2 1-1,-1-2-77,1-2 1,0-3-1,0-6 1,-1-2 0,1-5-1,-1 0 1,2-4-1,-1-1-373,2-3 0,0-2 1,1-4-1,-1-2 15,-20 16 1,2-3-73,-7-1 0,-3-1-141,-6 1 0,0-6-440,1-4 1168,-3-2 0,-8-6 0,1 0 0,1 1 0,3 2 0</inkml:trace>
  <inkml:trace contextRef="#ctx0" brushRef="#br0">8840 685 8043,'-6'-42'-65,"-3"2"0,-2 5-137,-3 13 1,1 4 87,0 10 0,-2-3-247,-2 7 943,2 5 1,-14 14 0,1 11-123,-4 8-60,-3 16 1,-5 6 0,21-22-1,0 3-963,1 2 0,1 1 666,-3 5 1,2 1-1,3 7 1,2 2-1,-2 5 1,1 2-1,2 3 1,2 2-1,2 1 1,3 1 49,1 2 0,2 0 0,4-2 0,2 0-185,2-1 1,1 0-1,2-3 1,1-1-209,3-4 1,0-2 0,0-2 0,1-3 174,-2-8 1,2-3-1,1-1 1,1-2 0,0-4-1,1 0 1,20 29-1826,4-7 1,7-1-5,1-12 1894,2-6 0,6-2 0,3-5 0,4-2 0,5-1 0</inkml:trace>
  <inkml:trace contextRef="#ctx0" brushRef="#br0">11277 2450 7963,'0'-8'203,"0"-1"963,0-1 1,2-2-48,2-1-797,-3 0 0,5-1-37,-6 1 0,-1 6-166,-4 2 1,-2 4 7,-6 1 1,-6 0-164,-3 0 1,-3 6-153,-1 3 179,-1 8 0,5 4 1,2 4-1,-1-2 1,4-1 18,2 1 1,1 1-156,9-2 1,1 3 6,4-3-44,0-3 0,7-2 0,6-7 1,8-2-1,5-2-692,5-3 0,-2-2-147,6-1 1,0-6 44,5-3 581,0-2 395,-7-2 0,0-9 0,2-5 0,0-1 0,0-1 0</inkml:trace>
  <inkml:trace contextRef="#ctx0" brushRef="#br0">13899 1252 8004,'-19'0'-28,"0"-5"1,-5 1-1,2-1 884,-1 0-425,4 3 0,0-4 0,6 6 1,3 0 754,5 0-1016,18 0 0,17 0-217,13 0 43,10 0 1,9 0 0,8 0-226,5 0 210,-31-2 1,1-2 0,-4 2 0,0-2 0,3-1 0,0 0 0,-3 1 0,0 1 0,-2-1 0,1 1-200,0-1 1,-1 0 0,31 1-202,-9-1 1,-15 3-217,-20 1 1,-11 1-1,-12 2 45,-6 1 1,-10 1 566,-9-5 0,-5-2-89,-3-2 191,2-3 0,-4-7 0,5 1 308,1 0-250,0 0 0,1-5 1,3 1-1,4 1 0,4 1 655,0 2 0,7 0-48,3-1-278,2 1 1,5 6-336,6 3 1,1 2 85,12 2 0,4 10-76,5 3 1,0 9 50,-5 0 1,-1 3-236,-3 2 1,2 5-141,-7 3 0,-5-1-106,-8 1 1,-4-4-18,-4 4 1,-5-5-287,-9 6 1,-1-12-161,-3 3 0,-2-5 291,2 0 0,3-3-79,1-6 0,3-6 540,2-2 0,23-22 0,7-4 0</inkml:trace>
  <inkml:trace contextRef="#ctx0" brushRef="#br0">15862 962 8004,'-18'-8'0,"1"-5"0,-4 0 65,8-5 0,3 8 132,10 1-62,0 7 0,3-4 0,5 4 0,10-1 0,7-1 337,6 1 1,4 2-425,9 1 1,-2 0-148,6 0 1,-4 0 134,5 0 1,-7 0-479,2 0 1,-4 0 81,-5 0-100,-9 0 0,-8-2 0,-10-2 0,-5-4-32,-6 1 0,-5-5 534,-10 4 0,-2-3 32,-7 2 1,2-1-1,2 6 1,1-1 228,-1 0 0,-2 3 485,-2-2 0,2 4-200,3 4 1,-1 3-65,5 7 0,2 0-203,8 4 0,-3 2-105,7 7 1,0 3-122,4 1 1,0 7 91,0 2 1,1-1-333,3 5 0,-2-3 86,2-1 0,-1-2-245,2-3 1,-4-3 65,3-6 0,-4-5-428,-4-4 493,-3-2 1,-11-3 73,1-3 0,-1-4 70,5-5 1,-5-1-67,1-3 1,-1 1 69,5-6 0,0 5-33,0-5 1,1 4-369,3-3 0,3-1-42,6-4 1,0-1-198,0 1 1,12-4 664,6-1 0,40-23 0,-23 20 0,0 0 0</inkml:trace>
  <inkml:trace contextRef="#ctx0" brushRef="#br0">16270 1120 8127,'-4'14'450,"-1"4"0,-3-2 136,3 6 1,-5 0-207,1 4 0,3 1-96,2-1 0,3 0-74,1 1 0,0-5-316,0 0 0,10-8-20,3 0 1,7-7-36,-2-7 0,5-2 168,-1-2 0,2-3-118,-2-7 0,1-5-16,-5-3 0,-2-7 103,-7-2 1,-4-4-142,-5 5 1,0-1 96,0 5 1,-5 4-140,-4 0 0,-4 5-85,-5 0 1,-2 8-572,-7 5 623,1 2 1,1 2-1,2 0-643,1 0 883,6 6 0,8 13 0,10 9 0</inkml:trace>
  <inkml:trace contextRef="#ctx0" brushRef="#br0">16771 843 8004,'0'-13'404,"0"0"1,-5 7-42,1 6 1,-6 12 256,1 10 1,2 8-309,-2 5 1,-4 5-26,-5 4 1,1-2-383,3 7 1,1-1 123,0 5 0,1-1-225,4 1 1,2-12 108,6-6 0,0-11-28,0-7 0,1-4-95,4-4 174,8-3 1,1-13 0,5-6-71,0-8 253,-4-4 1,9-3 0,-5-1 294,1-2-404,-4-5 0,8 3 1,-7-2 356,-1 5-253,-1 8 1,-2 3 0,0 5 84,0 1-182,1 6 0,-7 3 1,-3 8-13,-2 5 0,2 8-49,1 5 1,-1 8-287,-4 0 53,6 1 0,-5-5 0,4 1-141,-4-1 1,4 0-389,-1 1 0,6-7 282,-1-2 1,4-5-348,5-4 0,2 1 843,7-6 0,4-18 0,5-8 0,3-4 0,-1 1 0</inkml:trace>
  <inkml:trace contextRef="#ctx0" brushRef="#br0">17324 1225 7981,'-9'5'-89,"1"-1"0,0 6-205,0-1 1,-3 3 957,7 1 0,-5 0-233,5 0 1,-5 5 133,5-1-243,-1 1-239,5-5 144,0-6-208,6-1 1,1-6 0,8-3 0,3-4 0,2-8-52,0-4 1,5-3-25,-3-4 0,3 0 84,2-1 1,3 1 172,1 0 1,-5 4-141,-4 0 0,-6 6 295,2-2-290,-3 9-349,-2 3 282,-6 12 0,-1 7 0,-6 9-285,0 3 0,0 2-193,0-1 1,0-1 59,0-3 139,6 3 0,1-11 0,6 4-241,1-3 0,5-4 80,3-2 0,8-3 144,5-6 1,3-6 296,2-3 0,-1-7 0,1-1 0,0-11 0,-1 1 0,-4-3 116,0-1-120,-5-3 1,0-5-1,-8 1 310,-4 3 0,-9 7-43,-5 6 1,-3 10 47,-1-1 1,-5 9-37,-4-1 1,-7 4 87,-2 1 1,-4 7-167,5 6 1,-5 0-207,4 5 1,2 2-48,7 2 1,-1 2-15,6-2 74,-7 3 0,10-6 1,-3 4-49,2-1 0,8-6 31,3 2 1,2-1 83,3-4 0,0 4 164,4-9 0,1 4-83,3 1 1,-3-4 87,-6 0 0,0-6-33,0 1 0,-5-1-72,-4 1 1,-4-2 269,-4 2-306,-4 4 1,-11-7-1,-4 5-196,-6 0 1,-1-5-250,-5 4 1,6 1-256,-2-2 0,3 0 88,2-4 1,1 0-992,3 0 1504,9-6 0,36-30 0,14-14 0</inkml:trace>
  <inkml:trace contextRef="#ctx0" brushRef="#br0">18431 1120 7907,'-2'9'888,"-2"-1"0,2 1-267,-2 4 0,3 1-193,1-1 0,0 4-266,0 1 0,5-1-148,4-3 1,3-1-1,1-2 1,2-2 139,2-4 0,-1-4-274,6-1 1,-4-1 25,4-4-10,-6-2 0,-1-12 0,-7-3 0,1-3 1,-1 0-388,-4 3 1,-4-1 164,-4 5 1,-4-2 10,-5 7 0,-2-2 1,-1 11-1,-3 1-220,-1 1 0,4 4-102,-2 2 0,4 5 637,0 8 0,7 21 0,1 11 0</inkml:trace>
  <inkml:trace contextRef="#ctx0" brushRef="#br0">18668 1304 7981,'7'0'2270,"5"0"-1878,-5 0 0,6 0-242,1 0 0,3 0-125,1 0 0,5-1-58,-1-4 1,5 2 167,3-5 0,0-1-196,5-4 0,-5 0 35,6-1 1,-7 1-61,2 0 0,-1 1-90,-3 4 0,-4 2-167,-10 6 320,0 0 0,-5 1-79,-4 4 0,-2-3-70,-2 7 1,0 0 69,0 4 1,0-4 14,0 0 0,0-5-10,0 5 101,5-6 0,3 3 0,5-6 37,0 0 1,0-6-13,0-3 1,5-4-46,0-5 0,4 2 11,-5-6 1,1 5-61,-5-5 60,0 0 1,-4 1 0,-2 4 92,-1 2-115,-2 2 212,-4 6-93,0 1-36,-5 17 0,3 0-40,-2 11 1,2 0 13,2 4-27,0 0 1,0-1-1,0-1 13,0-2 98,0 0 0,0 0 1,0-2 137,0-1 1,0-1-236,0-5 1,0-4 83,0-1-205,0-5 0,-10 3 0,-5-6 125,-4 0-212,-3 0 0,-8 0 1,-3 0-740,0 0 1,2-6 929,-4-3 0,-6-26 0,-6-7 0</inkml:trace>
  <inkml:trace contextRef="#ctx0" brushRef="#br0">19090 751 7980,'-2'-12'0,"-2"3"0,-2-2 747,-3 2 1,2 3 337,2 2-466,4 2 0,-5 8-385,6 3 0,-4 8-300,-1 5 1,1 3-1069,4 2 0,0-1 161,0 0 973,0 1 0,41 5 0,10 2 0</inkml:trace>
  <inkml:trace contextRef="#ctx0" brushRef="#br0">20736 751 7939,'0'-26'184,"2"-1"0,1 2 1,3 3 1331,1 5-1279,-4 2 0,4 8 0,-4 4 0,1 6 0,-1 7 0,-3 8 0,-4 8 385,-5 8 0,-3 10-489,-1 4 0,-4-1-150,-1 1 1,1 0 260,3 5-616,-5 6 1,5-10 0,-5 4-1353,0-2 1317,4 1 0,-8 0 1,5-1-830,2-2 1,1-10 1235,2-8 0,0-32 0,0-10 0</inkml:trace>
  <inkml:trace contextRef="#ctx0" brushRef="#br0">20433 1080 7945,'0'-8'0,"0"-1"0,0 4-169,0-3 0,2 0-327,2-1 1,5 2 641,9 3 1,3 1 0,12-6 0,6-1 43,8-2 1,4-3-221,2-2 1,0 1 136,-1-6 1,4-2 0,-3-5 0,-9-2 64,-11 2 1,-3 3 155,-13 4-129,-5 3 1,-9 11-1,-11 6 1,-6 6 126,-5 9 1,-3 6-143,-5 7 0,1 7 67,0 2-159,-1 3 0,1-2 0,1 3 0,3 0 0,5-1-49,2-1 0,2-4-70,0 2 1,5 2-172,4-6 0,4-6 110,4-8 0,10-8 110,7-5 1,6-4-14,4-4 0,2-5-26,7-8 1,-5-4 29,0-5 1,3-5 60,2 0 0,1 1 19,-11 3 0,0 2-2,-8 3 0,0 3 255,-9 6-346,3 6 0,-15 7 7,4 9 0,-4 4-75,-1 4 0,0 4 119,0 5 1,0 1-3,0-1 1,0 0-227,0 1 0,0-2-306,0-3 0,2-3-231,2-6 1,8 3-1430,5-3 2143,7-3 0,9-23 0,7-9 0,6 0 0,0 0 0</inkml:trace>
  <inkml:trace contextRef="#ctx0" brushRef="#br0">21632 1093 7945,'0'-13'-231,"0"0"0,0 4 64,0 1 1,0 3 882,0-4 1,6 5-256,3-5 0,4 5-236,5-5 1,-2 2-113,6-2 0,0-3-135,4 3 1,-4-2 118,0-2 1,-6-1 48,1 1 0,-3 0-41,-6 0 4,-2 6 1,-12 1-53,-2 6 0,-11 1 60,-8 4 1,1 3 7,-5 10 1,-1 2-61,1 7 0,-2-1 4,6 0 0,-1 5-87,11 0 0,-1 0 115,5-5 0,6 5-313,2-1 1,7-3 71,7-5 0,5-6-232,13 1 1,5-3-85,3-6 0,3-2-255,2-6 0,3 0 210,1 0 0,0-7-26,-4-6 1,-1-2 530,1-7 0,-2 0 0,-3-4 0,0-5 0,-8 0 0,0 1 0,-9 3 0,-1 1 0,-3 0 0,-7 5 124,-3 4 0,-2 6 231,-2 3 0,-2 5-44,-2-2 0,-3 5 199,-7 5 0,1 3 54,0 10 0,-3-2-134,3 6 1,-3-2-252,7 2 1,2 3 50,-2-3 0,6 3-230,-1 2 0,2-3-45,2-2 1,2 2-81,2-7 1,8 1 79,5-5 0,7 3-20,-2-3 0,4-2-54,5-11 0,-2-2 80,6-2 0,-6-4 88,2-5 0,-3-7-40,-2-7 1,-5 0 5,-4-9 1,-8 3 20,-4-2 1,-4 1 10,-1 3 0,-6 3-74,-3-2 0,-4 8-5,-4 4 1,-5 5-494,-9 4 0,2 3 233,-7 6 1,7 2-514,-2 2 0,4 4-8,0 5 813,1 6 0,29 19 0,7 10 0</inkml:trace>
  <inkml:trace contextRef="#ctx0" brushRef="#br0">22581 1001 7945,'7'-7'878,"5"1"1,-9 12-435,5 3 0,-5 2-445,2 3 1,-4 3 8,-1 1 1,0 5-93,0-1 1,0-1 22,0 1 0,0-6 23,0 1 0,0-7 56,0-1-327,0 0 368,0-2 0,5-7 0,0-10 0,3-6-38,2-6 0,3-4 5,5-5 0,-2 2-268,6-6 131,-6 5 1,7-3-1,-5 5-111,-2 1 1,-1 0 0,-1 9-503,4 2 0,-3 7 41,2 5 1,-7 4 682,-1 4 0,0 4 0,27 28 0,7 7 0</inkml:trace>
  <inkml:trace contextRef="#ctx0" brushRef="#br0">23081 935 8172,'-7'9'356,"3"0"1,-2 0-243,1 4 0,0 0-96,0 0 1,4 0 53,-4 1 0,4-1-148,1 0 0,7-1-79,6-4 0,2 0 66,7-4 0,0-2-61,4 2 1,1-4 68,-1-4 1,2-4 42,2-5 1,-2-2 49,3-2 0,-5-2 151,-4-3 0,2-1-59,-7 5 1,-1-4 205,-7 4 0,1 5 351,-5 4-460,-1 7 0,-8 2-239,-1 8 0,-5 10 121,1 4 1,-4 9-110,-4 4 1,2 4-18,-3 5 1,-2 4-206,-2 10 1,-3-1-273,-1 8 0,4-2 199,0 8 0,6-10 222,-2-4 1,4-4 247,0-5 0,7 1 174,3-10 1,2-7-143,2-10 0,5-10 92,-1 1 134,6-8 121,-8 0 109,4-5 0,-2-5-178,0-4 0,1-3-356,-5-1 1,-2-6 94,-2-3 0,2-3-222,-2-1 0,-2-1 74,2 1 0,-1 0 6,5-1 0,0 1-168,0 0 1,5 4-342,-1 0 1,8 4-190,1-4 1,2 6-1572,7-2 2213,5 4 0,15 9 0,9 3 0,5-1 0,0 0 0</inkml:trace>
  <inkml:trace contextRef="#ctx0" brushRef="#br0">24241 1344 7945,'0'-13'0,"0"-1"346,0 1 0,-5 4 1198,1 1-1080,-1 5-296,5-9-640,-5 11 1,2-5-1593,-6 6 2064,0 6 0,-10 18 0,-1 12 0</inkml:trace>
  <inkml:trace contextRef="#ctx0" brushRef="#br0">1212 3860 7968,'-7'0'-893,"-5"0"0,11-1 1078,-4-4 1,4 2 0,1-6 0,0-1 0,0-1 177,0-3 1,4-3-1,2-1 1,0 2 169,0 1 0,2 2 111,-3 0-19,-1 0 0,2 0-483,-4 5 1,3 6 0,-5 10 145,0 10 0,0 7-287,0 6 0,-1 8-44,-3 9 1,-2 4-1,-5 0 1,4 2-167,1 4 1,-3 0 158,5 4 1,-5-5-191,5-9 0,0-4 1,4-10-753,0-8 852,0-6 1,0-14 536,0-6-299,0-11 0,-6-6 0,-2-6 0,0-3 0,0-5 48,2-3 0,-2-7-274,3-7 1,1-3 60,4-2 1,0-4-155,0 0 0,6-6 198,2 1 0,4-5-28,1 1 0,5 3 22,-1 11 0,7 6-11,-2 7 0,1 8 181,-1 13 0,3 7-93,-3 11 1,-3 1 26,-1 4 0,-1 3-68,-4 10 1,2-3-20,-11 2 1,5 2-21,-4-1 0,-1 5 53,-4-1 0,-6 3-228,-3 1 1,-8 1 45,-5-1 0,-3 0-200,-1 1 0,-1-1 94,1 0 0,4 1-95,0-1 0,1 0-121,0 1 1,2-7 482,5-2 0,36-4 0,9 0 0</inkml:trace>
  <inkml:trace contextRef="#ctx0" brushRef="#br0">1647 4189 7968,'0'-13'-227,"0"0"1,0 0-7,0 0 1,0 0 176,0-1 0,0 6 420,0-1 307,-6 6 0,-1-3-435,-7 6 1,-3 7-3,-1 7 0,-4 5-58,5 7-147,-7 6 0,5 2 0,-4 5 0,2 1 0,4-2 171,5-3 0,0 2-310,8-7 0,0 0-17,4-8 1,0-3 81,0-6 1,7-4 87,6-1 0,5-5 10,4 2 1,7-10-43,-3-4 0,5-4 10,0-4 0,1 1-105,3-6 0,-3-2 106,-5-6 1,-1 0-249,0-5 0,4 1-102,-4-1 0,2-1-113,-11 5 0,-3-3-81,-6 8 82,-5-3 457,3 14 1,-12 3-130,-3 12 0,-2 6 105,-2 7 0,-1 2-61,1 3 0,0 1 28,0 3 0,4 2 168,0-2 1,5 3 202,-5 2 0,6-5-164,-1 0 1,2-2-65,2 2 1,0 1 765,0-5 1,5 0-307,-1-5 0,6 4-10,-1 1 0,3-5-154,1-4 1,0-2-388,0 2 1,1 1-280,-1-5-15,0-1 0,0-4-262,0 0-646,0 0 663,1 0 0,-3-2 134,-2-2 1,1 1-990,-5-6 1382,5-5 0,9-21 0,4-9 0,6-6 0,0 0 0</inkml:trace>
  <inkml:trace contextRef="#ctx0" brushRef="#br0">2740 3755 8336,'-7'-14'236,"-3"6"1,4-1-1234,-1-1 1943,4 4-807,-3 0 1,13 6 0,5 0 0,5 0 0,4 0-752,2 0 1,4 0-696,3 0 1307,-2 0 0,34 18 0,1 3 0</inkml:trace>
  <inkml:trace contextRef="#ctx0" brushRef="#br0">2569 4031 7977,'-13'0'0,"0"0"-210,-1 0-141,1 0-116,6 6 490,1-4 0,12 8 1,4-6-1,6-1 350,6-1-373,9-2 0,29-17 0,13-7 0,-18 7 0,0 0 0,-1-1 0</inkml:trace>
  <inkml:trace contextRef="#ctx0" brushRef="#br0">5006 3662 8021,'2'-13'-48,"4"2"1,7 0 0,7 4 0,7 0 289,3-1 1,5 5 0,8-2 0,2 0-7,2 1 1,-3-5-79,4 5-195,-5-1 0,-4 4 1,-9-2-1,-7-2-194,-5 3 319,-10-6 1,-3 7-44,-10-4 0,-8-1-74,-9 2 37,-3-6 1,-7 8 0,-4-2 5,-7 3 1,1 2 0,-8 3 0,-4 5 253,-6 3 0,0 5-147,-2 1 1,5 5-1300,-4-1 1186,5 9 1,0-3-1,14 4 65,11 0-65,9-4 0,15 4 0,3-7 57,2-3-238,8-3 1,7-6 0,9 1-54,3-1 170,1 0 1,2-6 0,1-2 211,2-4-176,-6-1 1,-2 0-1,-5 0 1456,-2 0-1445,-1-6 1,-7 3-1,0-5 386,-2-3 1,-3 0-152,-8-3 0,-4 3-121,-8 2 1,-4-3-135,-5 3 0,-6-1-269,-3 1 0,1 4-236,-1 5 0,4 1 244,-4 3 1,7 1-160,2 8 0,11-1 72,11 10 0,4-5 377,4 5 0,50 6 0,-18-11 0,0 0 0</inkml:trace>
  <inkml:trace contextRef="#ctx0" brushRef="#br0">5480 3952 8021,'0'-13'535,"-5"0"0,-3 1-222,-5 3 1,0 4 259,0 5-394,0 0 0,-6 7 0,-3 6-236,-3 8-3,-2 3 1,1 3-1,1-1-256,3 1 301,-3-1 0,15 0 0,-2 1 0,5-3 0,4 0-186,2-2 1,2-8 122,4 0 1,8-1 6,9-4 57,3-4 1,1 1-1,0-6 1,2-1-1,1-4-95,2-3 0,4-4-129,-4-1 1,0 0 98,-5-1 1,0-3-158,1-1 0,-5-5-7,0 1 1,-6 3 89,1 1 1,-6 4 40,-3 1-19,-5-1 0,2 7 270,-10 3 0,-2 2 68,-6 2 1,0 6 98,-1 3 1,1 0-12,0 4 1,4-3 183,1 8 0,5-4-68,-2-1 1,-1 1-88,2-1 1,0 4 123,4 1 0,4-1-34,0-3 1,7-1-262,-3 0 0,0 0-11,0 0 1,1-4-243,4 0 0,2-2-121,3 2 1,-4 1-295,4-5 1,-2-1-47,1-4 0,-2 0-26,3 0 647,2-6 0,4-22 0,2-10 0,5-5 0,1 0 0</inkml:trace>
  <inkml:trace contextRef="#ctx0" brushRef="#br0">6073 4018 8021,'-13'0'0,"0"-4"507,0-1 1,4 1 595,0 4 676,6 0-1085,-3 0-564,6 0 0,0 1-1269,0 4 891,0-4 1,2 10-876,2-7 0,4 2 1123,5-2 0,53-32 0,-27 13 0,1 0 0</inkml:trace>
  <inkml:trace contextRef="#ctx0" brushRef="#br0">7154 3597 7968,'0'-19'-177,"0"4"1,0-3 1109,0 4-495,0 1 0,-2 7 0,-2 7 0,-5 11 54,-3 8 1,-2 7-321,-4 3 0,2 6 0,-6 7 1,4-2-73,-4 3 0,2 2-199,-2-2 1,-1 0-230,5-5 0,0-4 188,5 0 0,2-7-223,2-1 197,3-13 1,6-9 140,0-10 0,6-4 109,3-8 1,4-5-108,4-9 1,-1-4 24,6-9 1,-4 2-165,4-7 0,0 1-83,4-5 1,1-4 201,-1 0 0,-1 6 6,-3 7 1,-3 6 670,-6 7-405,0 0 0,-1 24-165,-3 3 0,-3 10 32,-6 11 1,0 5 35,0 9 0,0-2-70,0 6 1,4 0 227,0 5 1,1-1-382,-5 1 0,4-2-31,0-3 61,1 3 1,-1-9 0,2 5-128,1-2 0,-2-2-109,4-8 0,-6-3 120,1-6-434,3 0 1,-5-4-936,2 0 665,-2-7 724,-2 4 1,-18-41-1,-4-9 1</inkml:trace>
  <inkml:trace contextRef="#ctx0" brushRef="#br0">6969 3926 7968,'-1'-9'0,"-4"0"0,4 5 1595,-4-5-751,-2 6-793,6-8 1,1 9 83,8-2 1,6-2-148,3 1 1,10 1-517,8 4 458,3 0 0,1 0 0,1 0 166,-1 0 0,1 0 1,-2 0-1,-1 0-96,-2 0 0,6-6 0,5-1 0</inkml:trace>
  <inkml:trace contextRef="#ctx0" brushRef="#br0">8537 3900 7968,'0'-14'2604,"0"1"0,0 4-2307,0 1 1,1 3-481,4-4 1,6 7 210,7-3 1,10 4 0,0 1 0,4 0 246,4 0 0,3 0-2511,0 0 0,1 0 2236,-1 0 0,-29 11 0,-7 4 0</inkml:trace>
  <inkml:trace contextRef="#ctx0" brushRef="#br0">8524 4031 7968,'-8'-6'422,"3"5"608,5-5-873,0 6 1,1 0 0,5 0 0,7 0-52,8 0 1,5 0-596,5 0 1,2 5 86,7-1 402,-1 0 0,5-10 0,5-5 0,3 0 0,1 0 0</inkml:trace>
  <inkml:trace contextRef="#ctx0" brushRef="#br0">11080 3294 8001,'0'-14'-96,"0"1"0,0 0-864,0 0 1085,5 0 1,-3 4 0,4 0 0,-2-1 0,1-2 1596,-3-1-1592,6 6 69,-7 1-165,-1 6 0,-7 1 0,-6 2-71,0 2 0,-6 5 0,-3-1 0,-3 2-50,-2 3 1,2-1-60,4 0 1,-4-4-100,3-1 272,3-5 1,0 8-1,5-7 1,1-1 294,0-2-27,0-1 133,0 0-83,5 0-286,3 0 1,6 0 29,3 0-6,-2 0 0,8 2 101,-5 2 1,3 4-117,-3 5 1,3 6 148,-3 3 0,4 3-71,-5 1 1,5 2-29,-5 3 0,1 4-17,-5 9 0,4 7 26,0 6-80,1 6 0,-7-2 0,-2 8 21,-5 1 0,4-30 0,0 1-191,1-2 1,-1 1-1,-1 1 1,0 0 159,2-1 1,0-1-1,-2 0 1,1 1-6,1-1 0,0 1 0,-2 1 0,1 0-3,3-1 0,0-1 1,-4 33-164,2-11 1,2-5 172,-2 1 1,2 0-97,2-4 0,0-2 52,0-7 1,2-5 42,2 1 0,-2-2 192,2-7 0,-2-6-126,-2-8 1,0-2 173,0-2 1,1-4-281,3 0 1,-1-6 362,6 1-363,0-3 0,6-1-24,2 0 0,-2 0-278,2 0 1,-1 0 123,2 0 1,-2 0-159,6 0 1,-6 0 83,2 0 1,1 0-643,-2 0 0,5-4 48,-4 0 1,5-7-687,-1 3 1534,3-4 0,31-25 0,-25 16 0,1 0 0</inkml:trace>
  <inkml:trace contextRef="#ctx0" brushRef="#br0">12437 3412 8002,'0'-13'67,"-2"0"1,-1 0 574,-1-1 1,-2 7 0,3 4 96,-1 6 1,-2 6-340,1 8-270,-2 4 1,0 11-1,1 3 179,0 3-180,5 2 0,-10 5 1,7 2-162,1 0 0,1 3 1,2-6-1,0-2-222,0-1 1,0-3-203,0-3 1,2-4 79,2-9 0,-1-3 0,5-6-1561,-3 0 1177,6-5 1,-8-2 118,5-6 641,-5 0 0,21-18 0,-2-4 0</inkml:trace>
  <inkml:trace contextRef="#ctx0" brushRef="#br0">12871 3900 8002,'0'-14'2484,"0"1"-2527,0 0 1,2 6 186,2 2 1,3-1-116,7 2 0,5 0 0,3 4 0,2 0 0,3 0 0,5 0-508,3 0 1,2 0-30,-2 0 0,1 0-742,-5 0 1250,0 0 0,1-12 0,2-3 0</inkml:trace>
  <inkml:trace contextRef="#ctx0" brushRef="#br0">15335 3030 7938,'0'-13'-4,"1"0"1,2 0 45,2-1 616,-1 7 1,-3-3-246,4 5 1,-4 11-258,4 7 0,-8 9 16,-2 0 1,-3 5 6,3 3 1,-5 4-79,1 6 1,-1-1-276,1 1 175,-3-1 0,7-4 0,-4 0 1,3 1-1,2-3-127,-1-2 0,1-5 182,4-4 1,6 0 94,2-9-138,4 4 0,3-16 1,1 3-1,3-2 0,0-2-59,0 0 0,4 0-178,-1 0 1,-1-6-63,1-3 0,-5 2-333,5-2 1,-6 6-278,2-1 1,1 1 895,-1-1 0,11-10 0,-1-6 0</inkml:trace>
  <inkml:trace contextRef="#ctx0" brushRef="#br0">15664 3491 7960,'-7'-6'-637,"-5"-1"729,11-6 1,-4 1 421,10 3 0,2 2-425,6 3 0,2 1-57,2-6 0,4 0-212,5-4 0,1 4 64,-1 0 1,-6 1 32,-2-6 0,1 1 110,-1 0 1,-2 0 131,-8 0 1,-2 4 61,-6 0 0,-1 2-21,-4-2 1,-6 3-82,-7 6 0,-5 6 239,1 3-195,3 3 1,-6 1 0,4 1 158,1 4-222,1-3 1,6 5 0,0-4 188,-1 2-301,7 5 0,-3-7 1,5 5-867,3-2 672,0-2 1,4-3 0,2-1-294,5 0 169,2 0 0,8-1 0,3-3-219,3-5 1,2-3-332,-1-1 880,6 0 0,25-41 0,-22 16 0,-1-1 0</inkml:trace>
  <inkml:trace contextRef="#ctx0" brushRef="#br0">16086 3267 7960,'-5'-13'365,"1"0"1,-5 4 1480,5 0-1033,-1 6-560,5-2 0,-1 6-259,-3 3 1,2 8 90,-2 6 0,2 5-170,2-1 0,-1 7 92,-4 2 0,4 1-368,-3-1 1,2 1-84,2 3 0,0-1-336,0-3 0,0-2 296,0 6 0,0-6 484,0 2 0,-12-9 0,-2-3 0</inkml:trace>
  <inkml:trace contextRef="#ctx0" brushRef="#br0">15994 3518 7960,'-6'-14'157,"4"1"-157,-2 0-260,2 0 0,4 0 106,2-1 0,8 6 137,6-1 0,6 0-5,3-4 0,1 0 7,7 0 0,-5-5 152,6 0 0,-3-3-109,2 3 0,-2-4 500,-7 4-273,-6 1 0,-5 4 678,-6 0-91,-6-1-31,3 7-516,-12 1 1,-2 8 13,-5 2-238,0 3 0,-4 7 1,-1 0 85,2 4-131,7 2 0,-3 7 0,5-1-104,0 0 110,-5 1 0,11 0 0,-4 3-189,4 0 0,1 6-317,0-6 1,0 3 11,0-3 1,0-2-248,0 3 1,0-3-263,0-2 1,0-6 970,0-2 0,0-15 0,0-5 0</inkml:trace>
  <inkml:trace contextRef="#ctx0" brushRef="#br0">16191 3583 7956,'0'-13'570,"0"0"-881,0 0 0,5 0 116,-1 0 0,8 5 262,1 4 0,7-2-242,11 2 0,3-1-170,5 5 1,2 0 344,3 0 0,6-12 0,6-5 0,7-1 0,-1-1 0</inkml:trace>
  <inkml:trace contextRef="#ctx0" brushRef="#br0">17034 3188 7956,'0'-13'183,"0"0"0,0 0 446,0-1 459,0 7-914,0 1 0,-6 9 1,-2 5 16,-4 5 1,-3 9-28,-2 0 0,1 8-82,-6 6 0,0 3 0,-5 5 1,0 4 10,-4 3 1,-1 2-162,-3 0 0,-4 4-153,4 0 0,3 0 1,1-6-1,4-2-458,0-5 1,11-9-254,3-5 187,9-8 0,4 0 745,8-8 0,63-28 0,-28 0 0,0-1 0</inkml:trace>
  <inkml:trace contextRef="#ctx0" brushRef="#br0">17048 3781 7956,'4'-18'-40,"0"1"0,7-2-95,-3 1 1,8 4 200,2-4 1,1-1 100,-1 1 0,-4 1 1,4 4-1,-4 0-245,0-1 0,-6 7-237,1 3 186,-6-4-26,3 7 1,-6-3 0,0 8-1,-2 3-174,-2 1 1,1 3 272,-6-2 0,2 3 149,-2 1 0,-1 0 0,4 0 0,0 0 236,0 1 0,2-1-56,4 0 1,-1 0-74,-4 0 1,4 0 650,-4 1-509,4-1 1,1 0 20,0 0 0,1 0-192,4 1 0,-2-1-24,5 0 0,1-4-283,4-1 0,1 0 97,-1 1 0,4 1-166,1-6 1,1 2 94,-1-2 0,-2-2-622,6 2 1,-2-2 54,2-2 0,1-6 677,-5-3 0,11-26 0,-1-7 0</inkml:trace>
  <inkml:trace contextRef="#ctx0" brushRef="#br0">17733 2964 7956,'-2'-26'639,"-2"0"0,2 1-415,-2 3 0,2 3 236,2 5 201,0 7 271,0 1-780,6 12 0,2 1 0,5 8 69,0 3 0,0-1 0,0 10 0,0 3 121,1 3 0,-3 10-163,-2 1 1,1 6-57,-5 3 1,-2 5-414,-8 4 1,-3 2 463,-10 2-234,6-30 1,-2 0-1,-7 3 1,-2-1-1,-4 4 1,-2 0-691,-2-1 0,-1 0 545,1-3 1,-1-1-1,-6-2 1,-1 0-1,2-4 1,0-1-719,1 0 1,-1-3 500,-2-2 0,1-1 0,-25 15 0,-2-10-1072,5-5 1494,-3-5 0,14-3 0,-4-3 0,3-3 0</inkml:trace>
  <inkml:trace contextRef="#ctx0" brushRef="#br0">15098 2885 7997,'-12'-19'0,"3"4"0,-8-2-27,2 8 1,2 3 0,0 9 0,-1 6 0,0 10 702,-4 9 0,-2 11-128,-7 10 1,-3 3 370,-1 5-908,0 9 1,16-28 0,-1 0 0,1 4 0,1 1 24,1 1 0,1 0 0,2 3 0,1 0 1,4-4-1,2 0 0,0 0 0,1 1-38,0-2 1,3-1 0,3-2 0,3 0-357,11 31 1,7-7 23,6-15 107,2-2 1,8-7 0,3-1 0,4-4-1,4-8-725,0-7 1,8-6 628,6-4 1,-28-5 0,0-2-63,4-1 0,0-2 385,5-4 0,1-2 0,-6 4 0,1-1 0,5-4 0,0 0 0,2 0 0,0 1 0,1-1 0</inkml:trace>
  <inkml:trace contextRef="#ctx0" brushRef="#br0">17983 2661 7997,'6'-26'0,"4"0"0,5 1 0,-4 3-112,1 4 0,1 3-560,5 2 1129,-4 6 1,5-3-1,-5 5 1,-1 2 476,0 2 1,-4 7-689,0 3 1,-7 4-70,3 4 1,-4 2 64,-1 3-247,0 3 0,-6-4 0,-2 4-42,-4-3 0,-1 1 1,1-4-1,2-1 84,1-4 1,5 2 62,-5-7 262,6-3-121,-9 6 320,11-11-505,-5 5 1,16-6 0,3 0-232,2 0 51,5 0 0,5 0 0,8 0 0,-1 0 0,1 0-1384,1 0 0,-3 0 431,4 0 1077,-12 6 0,20 13 0,-8 9 0</inkml:trace>
  <inkml:trace contextRef="#ctx0" brushRef="#br0">14913 4348 8015,'-13'0'0,"0"0"-464,0 0 529,0 0 0,-1 0 1,1 0-1,0 0 0,0 0 1,0 0-1,0 1 671,-1 3 1,1-1-496,0 6-130,0-6 1,4 7 144,0-5-91,6 5-93,-3-3 1,6 2 34,0 0 1,6-5 0,5 3 0,6-1 288,10-3 0,5-1-87,7-2 1,8 0-63,6 0-219,5 0 0,13 0 0,2 0 0,-35 0 0,1 0 0,4 0 0,1 0 71,2 0 1,1 0 0,5-2-1,2-1-483,3 1 0,0 0 1,0-1-1,0 2 352,2 0 1,1 2 0,-2-2 0,1 0-103,4-1 1,1 0 0,1 1 0,0-1-323,1-3 1,0 1 0,2 2 0,-1 0 325,-3-3 0,-1 1 1,2 0-1,-1-1 0,0-1 1,-1-1 80,6 0 1,-1 1 0,-10 1 0,-1 1 0,3 0 0,-1 1 41,-4 0 1,0 0-1,-3 0 1,-1 0-203,0 0 0,-1 1 0,-1 2 0,-1-1 253,-4-1 1,0 0 0,-2-1 0,-1 0-154,-3 1 0,-1-1 0,36-5 266,-3 3 0,-4-4 12,0 5 0,-7-2 30,-11 2 0,-3 1 346,-5-6 1,-2 6-468,-3-1 0,-7-2 651,-6 2 0,-10-1-662,1 5 282,-9 0-698,2 0-721,-6 0 324,0 0 1,-6 0-840,-3 0 1585,-8 6 0,-27 13 0,-12 9 0</inkml:trace>
  <inkml:trace contextRef="#ctx0" brushRef="#br0">15901 5098 7986,'0'-19'0,"0"5"0,0-4 0,0 4 0,0 0 222,0-5 0,0 9 1,2-2-1,1 7 1,1 6 547,-1 6 0,-1 12-525,-2 8-213,0-1 0,-2 12 0,-1-3 47,-1 3-74,-7 2 1,9 2 0,-6-1 0,1-3-1,1 0-119,0 0 0,-3-4 80,5-3 0,0-5 1,4-4-1,0-4 236,0-4 1,6-6-114,2-4 1,5-2-48,5-2 1,1 0 0,4 0 0,-1-2-197,2-2 0,1 1-53,1-6 0,0 5-817,1-5 570,-7 0 1,1 0 0,-5 2-894,1 1 879,1 2 468,-5-2 0,12-7 0,3-8 0</inkml:trace>
  <inkml:trace contextRef="#ctx0" brushRef="#br0">16257 5467 7986,'-7'-6'-957,"-4"4"870,7-7 595,0 6 1,4-4-358,0 2 1,1 4-178,4-4 2,2-2 1,2 4 0,-1-6 19,3-1 79,0 4 0,-2-6 1,0 4 327,1-4-320,-4-1 0,0 4 97,-6 0-60,0 6 0,-2-3 265,-2 6-344,-3 6 0,-6 2 0,-1 6 146,1 4-236,0-4 1,0 10 0,1-5-95,3 1 0,-1 1-62,6 1 1,-1 1-143,5-5 1,2-1-130,2-3 1,9-1 73,9 0 0,3-1-7,2-4 0,5-3 409,3-10 0,32-25 0,-29 8 0,0 1 0</inkml:trace>
  <inkml:trace contextRef="#ctx0" brushRef="#br0">16626 5336 7986,'0'-19'0,"0"-3"0,0 3 199,0 1 1,0-1 352,0 1 0,0 5 1200,0 4-677,0 7-634,0-4-285,0 6 1,-4 6 0,-2 4-73,-2 6 1,5 4 24,-1 7 1,-2 1 124,2 2 1,-2 0-276,2 5 1,2 0-445,-2 4 0,2-1-523,2-2 1,0 2 485,0-3 1,0 1-106,0-1 1,0-2 159,0-7 1,5-4-792,-1 0 1258,6-6 0,-2-26 0,5-14 0</inkml:trace>
  <inkml:trace contextRef="#ctx0" brushRef="#br0">16547 5533 7986,'-6'-13'-337,"5"0"-173,-4 0 1,4-1 676,1 1 1,10 5-46,3-1 1,9 0 29,0-4 1,4 0-114,5-1 0,3 0 119,5-4 1,1 2-29,-1-6 1,-1 5-40,-2-5 1,-6 6 75,-8-2-44,3-2 1,-16 5 115,0-3-1,-6 10 1,-5 2 299,-2 6 1,-4 0-178,-5 0 1,0 0-263,0 0 1,0 6 28,0 2 1,-1 8 22,1 2 1,0 5-18,0-1 0,1 3-167,3 2 1,-1-1 123,6 0 0,-5 2-210,5 3 48,-7-3 0,10 8 1,-4-5-59,4-2 0,1 3-330,0-1 0,0 0-69,0-5 1,0 1-310,0-1 0,1-6-281,4-2 68,-4-3 1050,5-2 0,-12-47 0,-1-11 0</inkml:trace>
  <inkml:trace contextRef="#ctx0" brushRef="#br0">16718 5652 7986,'0'-13'318,"0"-1"0,0 6-313,0-1 0,2 4-15,2-3 0,5 3-194,8-3 1,5 5-93,9-2 0,0-1-235,8 2 0,-2 0 531,7 4 0,20-6 0,5-2 0</inkml:trace>
  <inkml:trace contextRef="#ctx0" brushRef="#br0">17601 5112 7965,'0'-18'0,"0"0"0,0 1 628,0 4 1,0 4 405,0 0-424,0 6 0,-5-1-10,1 8-537,-6 4 0,1 8 0,-7 4 119,-2 7 0,-5 9 1,1 4-1,-3 6-75,-1 6 1,-5 0 18,0 1 0,-4 6-254,4 2 0,-5 4 0,1 0 0,16-32 0,0 0-306,-1 0 1,0 0 0,-14 27-46,4-3 1,2-6 98,2-7 0,5-6 0,3-13 0,5-1-532,4-2 0,4-6 229,5 1 1,0-6 682,0-3 0,0-5 0,17 3 0,5-6 0</inkml:trace>
  <inkml:trace contextRef="#ctx0" brushRef="#br0">17206 6060 7965,'4'-14'0,"0"-4"0,7 2 0,-3-6 0,10 4 108,4-4 0,4 2 213,5-2 0,4-4-201,9-1 0,-1-1-1498,5-7 1358,-6 6 1,2-2 0,-10 8 84,-8 1-167,1 12-29,-19-8 71,4 17 0,-18-1 1,-3 8-168,-2 1 132,-2 2 1,-5 4 0,-1 0 915,-2 1-783,5 5 1,-7-5 0,5 4 230,2-3 1,3 2-132,4 1 0,-1-1 126,6-4 1,-5 1-30,4-1 1,1 0 189,4 0-257,0 0 0,0-4 1,0 0 69,0 1 0,6 0-81,3-1 1,2 3-22,3-3 1,-1 1-102,0-1 0,0 1 88,0-6-137,0 6 0,1-4 1,-1 5-3,0-3-158,0-5-66,0 9 0,1-11-234,-1 4 0,-5-4 162,1-1-225,0 0 0,4-6 0,0-2 537,1-4 0,16-25 0,5-5 0</inkml:trace>
  <inkml:trace contextRef="#ctx0" brushRef="#br0">17970 4901 7955,'-6'-27'98,"4"6"0,-2 0 0,3 1 1,1 1 2739,0-1-1296,0 3-1052,0 10-381,0 7 1,5 7 0,4 9 0,3 6 0,3 9 436,2 5 0,-2 10-360,2 2 1,-2 9-290,-2 5 0,-1 8 89,-7-33 0,-1 0 0,-1 3 0,-1 0 0,-1 1 0,-2 1 0,1 2 0,-2 0-193,-2 1 1,-1 1 0,-2 3 0,-2 1 12,-6-1 1,-1-1 0,-1 1 0,-1 0-17,-3-7 1,-2-1 0,0 1 0,-1-2 0,-2-1 0,-2-2 0,0-1-1,-1-1-324,-2-3 0,0-1 0,2-1 0,-2 0 163,1-8 1,-1-1 0,-25 23 34,-1-4 0,0-2 0,4-3 1,6-4-360,5-3 0,4-8 695,3-2 0,3-5 0,5-4 0,1-5 0,0-3 0</inkml:trace>
  <inkml:trace contextRef="#ctx0" brushRef="#br0">15783 4914 7974,'-6'-20'0,"-1"0"0,-7 7 0,1 2-173,0 2 0,-6 4 0,-4 13 0,-7 9 987,-5 13 0,-3 12-372,-1 6-318,-1 15 1,2-1-1,19-26 1,1 1 0,1 0-1,1 1 1,0 2-1,1 2 108,2 2 0,1 1 0,1 1 0,2 2-561,1 2 1,3 1 0,0-2-1,2 0 374,1-3 0,0 0 0,1 2 1,2 0-203,0 1 1,2-1 0,3 0 0,1-1-34,3-2 0,2-2 0,3-3 1,1-1-1,1-4 0,1-1 0,22 29-586,4-6 0,4-6 776,9-7 0,0 3 0,6-12 0,0-3 0,-2-2 0</inkml:trace>
  <inkml:trace contextRef="#ctx0" brushRef="#br0">18418 6350 7933,'-2'-13'17,"-1"0"0,-3-1 166,-1 1 0,3 5 649,-5-1 1,0 6-611,-4-2-157,0 4 0,-6 7 0,-3 4 276,-3 6 0,-1 0 0,-1 6 0,1 3 118,-1 4 1,3 1-283,2 5 1,3-6 62,5 2-192,7-3 0,1-2 1,6-1-1,2-3 1,2-5-170,5-2 0,8-8-265,5-2 1,5 1-1124,4-2 1067,-4 0 0,10-9 0,-5-4 0,2-3 442,2-1 0,8-35 0,3-10 0</inkml:trace>
  <inkml:trace contextRef="#ctx0" brushRef="#br0">18273 4967 7932,'0'-27'-18,"1"1"1,4 0 0,2 1-409,0 3 709,5 3 1,-3 6 0,7 1 0,1 3 0,-1 5 0,-1 2 736,-2 2 0,0 2-943,1 2 1,-7 8 94,-3 5 1,-4 7 160,-4-2-280,-3 3 0,-7 1 1,0 0-229,-4 1 0,4-5 0,-4 0 0,3 0-56,2-2 1,2-1 302,2-6 1,-1 0-12,5 1 0,1-1 0,7-1 109,5-4 1,7-2-192,11-6 1,2 0 170,3 0-620,3 0 0,1-4 0,-2-1-113,0 2 1,-3 2 0,-5 1 582,-3 0 0,-3-12 0,-6-2 0</inkml:trace>
  <inkml:trace contextRef="#ctx0" brushRef="#br0">19169 2912 8088,'0'-14'32,"0"-3"0,0-2 0,0 0 0,1 0 0,2 3 215,1 1 1,7 2-1,-3 0 1,4-1 180,1 1 0,5 4-81,-1 1-221,7-1 0,-8 0 0,6 2 1,1-1-1,1 3 187,-2-1 1,1 1 107,-5 5-362,5 0-31,-8 6 1,4 2-1,-8 5 1,0 1 0,-4 4 10,-1 4 1,3 3 68,-5 1 0,2 6-35,-2 3 1,-2 5 0,2 2 0,-2 4 56,-2 1 0,-2 5-34,-2 5 0,-4 11-1461,-5-2 1415,6-29 0,1 0 1,-3 36-1,5-33 0,0 0-59,-2-1 0,1 1 0,0 3 1,0 1-1,0 0 0,1 0 0,2-1 1,0-1-216,1-1 0,0 0 1,1 1-1,0 1 226,0 1 0,0 0 0,0 3 1,0 0-11,0-1 0,0 0 0,0 1 0,0-1 8,0-4 1,0 0-1,0 0 1,0-1-18,0-1 1,0-1-1,0 0 1,-1-2-119,-3 34 1,1-2 137,-6-12 1,2-5 25,-2-3 1,-2-8-28,7-2 1,-2-7 1,2-10 0,1-4 664,-6-9 1,5 1-689,-5-6 1,5 1 341,-5-5 0,4 0-382,-3 0 0,-6 0 67,-3 0 1,-2 0-42,1 0 0,2-5-500,-6 1 1,2-6-82,-2 1 1,-2 2-286,7-2 0,-1 1 229,5 0 671,0-4 0,6-31 0,1-14 0</inkml:trace>
  <inkml:trace contextRef="#ctx0" brushRef="#br0">20894 3781 7972,'0'-13'-101,"0"0"0,2-2 0,2-1 0,7-2 202,5 2 1,1 6 0,10 1 0,5 0 270,4 2 1,5-3-72,3 5-89,-3 1 1,0 4 0,-9 0 96,-4 0-663,1 0 1,-18 0 234,2 0 0,-15 0 60,-2 0 1,-8 0-30,-5 0 71,-4 6 0,-11-5 0,-3 5 0,-5-1 0,-2 1 105,-2 1 0,-6 3-10,2 8 1,-3-4-31,-2 4 0,2 2 0,3 2 0,4 2-24,3-2 1,7 3-65,3-3 1,15-3 61,7-2 1,6-2-143,3-2 64,6 0 1,7 0 0,9-1-30,3-3 76,2 2 0,3-9 1,1 2-6,-2-2 70,-1-2 1,-3 0 0,-2-2 125,-1-2-60,-5 2 0,-3-9 91,-5 2 1,-6-3-18,1-1 0,-8 0-214,-5 0 0,-4 1-205,-5 3 0,2 3-34,-6 6 1,0 0-354,-4 0 1,0 0-147,-1 0 1,7 6 105,2 3 650,4 9 0,65 14 0,-17-12 0,-1 1 0</inkml:trace>
  <inkml:trace contextRef="#ctx0" brushRef="#br0">21145 4084 7980,'-6'7'0,"3"5"0,-6-3 0,5 3-255,-5 1 0,2 1 315,-2 4 0,-1-2 504,5 6 0,-4-6-361,5 2 0,0-4-92,4-1-30,0 1 0,6-3-8,2-2 1,4-3-26,1-6 0,2-6 87,2-3 0,-1-7-76,6-1 0,-4-7 24,4 2 1,-6 2 26,2-2 1,-5 6 22,-4-2 1,2 1 305,-2 3-193,-3-2-110,0 9 0,-6 3-266,0 8 0,-6 6 76,-3 17 1,-1 3 83,1 14 0,-1 5-82,5 8 1,-3 3-424,3 6 0,-1 4 409,2 0 0,3-31 0,-1 1-6,-2-2 0,-1-1 0,3 0 0,0 0-77,-7 29 1,0-1-5,-4-4 1,0-5 185,0-12 1,4-8-169,0-14 575,1-3-103,-6-11 0,1-3 82,0-5 0,4-7 111,0-6 0,1 0-335,-6-5 1,1-2-14,0-2 1,0-7-97,0-2 0,1-6-410,3 2 1,3 1 170,6-1 1,0 5-620,0-6 0,2 3 77,2-2 0,5 2-217,9 7 0,2 0 160,6-1 752,7 1 0,4 9 0,6 2 0,6-2 0,0 0 0</inkml:trace>
  <inkml:trace contextRef="#ctx0" brushRef="#br0">21790 4308 7980,'-13'-6'0,"0"-3"0,4 3 0,0 2 0,1-3 0,-6 17 0,1-1 0</inkml:trace>
  <inkml:trace contextRef="#ctx0" brushRef="#br0">21830 4229 7980,'-6'-13'0,"-1"0"0,-7 1 0,1 3 0,0 3 367,0 6-247,0 0 0,-5 0 1,1 2 14,0 2-105,3 3 1,1 5-1,1-2-33,3-1 0,-1 0 0,6 4 0,1 0-38,1 0-48,2 1 0,5-1 103,-1 0 1,6-4-3,-1 0 1,4-5 0,3 3-1,2 1 43,-2-1 0,-1-3 156,-2 5-20,6 0 1,-5 3-1,2-2 1,-5-1 12,-7 1 1,2-3-109,-2 2 1,1-5 16,-5 5 0,-2-2-7,-2 2-65,-3 3 0,-8-9 0,-1 4-5,-2-1-43,-5-2 0,7-2 1,-6 1-337,-2 1 38,0 1 0,3-5 0,3 0-558,4 0 205,1 0 0,1-2 658,3-2 0,37-19 0,20-8 0,3-5 0,1 0 0</inkml:trace>
  <inkml:trace contextRef="#ctx0" brushRef="#br0">22080 4308 8335,'6'-7'1215,"-5"1"-1008,5 0-287,-6 4-126,0-3 1,0 6-231,0 3 1,-1-1-103,-4 6-814,4-6 1352,-5 9 0,53-11 0,11 5 0</inkml:trace>
  <inkml:trace contextRef="#ctx0" brushRef="#br0">23134 3597 8035,'-6'-14'622,"-3"1"0,-2 6-514,-2 3 0,-2 14 0,-1 7 0,-3 8 330,-2 6 1,-1 3-421,-4 5 30,0 1 0,-1 1 1,2 1-1,3 1 1,5-4 64,2-2 1,3-8-437,4 2 79,2-3-51,6-14 354,0-2 1,1-12 325,4 0-328,-4-12 0,11 2 0,-3-14-49,2-3 1,3-1 0,-1-7 0,1-3 65,4-5 1,-2 1-248,6-7 1,-4 3 98,4-3 1,-5 0 45,5 5 0,-6 6 102,2 7 1,-4 0 470,0 5-496,-7 8 1,0 14-28,-2 8 0,-4 5 43,3 9 1,-2 3 35,-2 10 0,0 3 80,0 5 1,4 1-122,1-1 0,0 1-57,0-1 1,-2-3-26,6-1 0,-5-2-97,5 3 0,-2-4-52,2-6 0,3-4 135,-4 0 1,4-6-500,1 2 0,-4-4 157,0 0 0,0-7-1113,4-3 214,-6-2 1277,5-2 0,-58-35 0,-6-9 0</inkml:trace>
  <inkml:trace contextRef="#ctx0" brushRef="#br0">22976 3926 8035,'-4'-18'356,"-1"1"1,1-1 550,4 5 1,0 4-447,0 0 0,6 5-172,2-5 0,11 6-678,8-1 1,2 3 246,11 1-306,2-6 1,12 4 447,3-2 0,-8 3 0,3 0 0,7 1 0,-1 0 0</inkml:trace>
  <inkml:trace contextRef="#ctx0" brushRef="#br0">3886 7694 7428,'0'-9'-795,"0"0"1064,0-1 0,2 3 1,1-2 79,1-1 0,1 2 95,-5 0-249,0-1 362,0 1-168,0-3-91,0 3 0,0 3-60,0 5 1,-6 7-193,-3 10 1,-3 5 113,-1 9 1,-6 4-222,-3 9 0,-3 3 0,-1 4 1,1-1-131,3-2 1,-1-1 128,5 1 0,-4 1-24,4-10 1,5-4 25,5-13-5,5-3 50,-3-11-2,6-2 0,0-14 96,0-5 0,4-2-106,1-7 1,6-1-5,2-8 1,2-2-21,7-7 0,-4-4-122,4 0 1,-1-5-101,6 0 1,-1-2 223,1-2 1,-1 2 150,0 3-86,1 8 1,-5 11-1,-2 10 312,-1 6-190,-1 8 1,-10 5-1,0 11 12,-2 5 0,2 0-115,-3 6 1,4 4-11,-5 5 0,2 0 13,-2-5 1,-2 0 118,2 1 0,2 3-279,-2 1 1,5 0 74,-5-5 0,7 1-132,-3-1 1,0 0 83,1 1 0,-1-7 6,6-2 30,-1-4 1,0-2-7,0-3 0,-6-2 66,-2-2-93,-4-4 291,-1 5 1,-6-6-60,-2 0 0,-8 1 37,-2 4 0,-7-2-40,-1 5 1,-1-3 70,-3 4 0,0-5-152,0 5 1,0-5 8,-5 5 0,6-5-106,-2 5 1,3-5 66,2 5 0,1-6-996,3 2 462,3 2-1248,12-6 908,1 5 848,12-6 0,22-16 0,10-9 0,5 0 0,0-1 0</inkml:trace>
  <inkml:trace contextRef="#ctx0" brushRef="#br0">4532 7628 7864,'-13'-12'18,"0"3"-75,-1-2 731,7 9-491,1-9 0,12 9 0,4-2 388,6 2-442,5 2 1,7 0 0,1 0-197,2 0-44,5-6 1,-2 5-1,4-4-519,-3 4 511,3 1 1,-8-4 0,2-1-444,-4 2 0,-1 2-620,-9 1 908,-6 0 1,-12 0 273,-9 0 0,-4 0 0,-5 0 0,-1-2 0,-3-2 0,2 3 0,2-4 0,3 4 191,-2 1 0,-2 0 244,1 0 1,1 0 1229,4 0-1168,-1 0 1,1 6 154,0 2 1,4 4-237,0 1 1,5 2-98,-5 2 1,6 5-125,-1 9 1,3 3-1,1 5 1,-5 2-101,1 3 0,-1 6-191,5 3 1,0 1-163,0-10 1,-4 0-559,0-5 0,-1-1-289,5-3 0,-4-7 100,-1-6 1005,1-12 0,16-4 0,2-13 0</inkml:trace>
  <inkml:trace contextRef="#ctx0" brushRef="#br0">5006 8168 7868,'0'-20'-382,"0"2"1,0 3 355,0 2-196,0 0 2303,0 0-957,0 0-793,0 5 1,-1 2-210,-4 6-110,-2 0 1,-6 6 0,0 5 104,0 5-77,-1 4 0,1 7 1,0-1-100,0 0 0,0 1 0,1-1 0,3 0-108,5 1 0,-2-1 90,2 0 0,-1-5 77,5-4 1,6 1-49,3-5 1,2 2 46,3-11 1,5 1-88,3-5 0,3-2 10,1-2 1,0-4-138,1-5 0,-1-1 101,0-4 0,1-1-138,-1-3 0,-1-3-24,-3 3 1,1-3 33,-5-1 1,-1 1 108,-3 3-164,-7 3 270,-1 6 1,-12 6 35,-3 2 0,-7 14 152,-2 4 0,1 5-35,4-1 0,-1 2 137,1 3 0,2 2 226,2-7 0,-1 5-178,5-4 0,1 1 232,4-2 0,0-5-168,0 6 1,6-11 52,2 6 1,6-3-111,3 4 0,-2-6-82,2 1 1,2-6-117,-1 1 1,0 2-154,-5-1 1,0-1-549,0-4 0,-4 0 373,0 0 0,-1 0-404,6 0 0,-6-4-37,1-1 649,0-5 0,4-32 0,0-16 0</inkml:trace>
  <inkml:trace contextRef="#ctx0" brushRef="#br0">6877 7918 7840,'-13'0'28,"-5"0"1,1 0 0,1-2 68,1-2 387,2 2 1,7-3 0,6 5 0,9 0 202,7 0 0,10 0-642,9 0 1,11-2 233,6-2-284,7 2 1,11-9-1,2 3-23,1 1 1,-3-3-1,-32 6 1,0 2-1,1-1 1,0 0-87,0 0 0,0 0 0,31-1-8,-13 4 0,-10 0-509,-8 0 270,1 0 0,-26 0 0,-5-2-199,-13-2 1,-9 2 358,-5-2 1,-2-2 73,-7 2 1,1-5 0,0 3 0,-1-1 219,1-3 1,4 2-32,0-1 1,6 1 480,-2-6 0,4 3-117,1 2 1,4-1 609,0 5-693,6-5 0,-1 9-6,8-4 0,8 4-19,5 1 0,7 3-78,-2 5 0,3 1-261,1 9 1,-4 2 62,0 2 0,-6 3-160,1 2 1,-2-1-176,-2 0 0,-5 1-197,-4-1 0,-4 0 167,-4 1 0,-8-3-203,-6-2 1,-9 3 525,0-3 0,-15-11 0,-10-3 0,-1 2 0,0-1 0</inkml:trace>
  <inkml:trace contextRef="#ctx0" brushRef="#br0">9696 8010 7846,'0'-13'258,"-1"-5"1,-2 1-1,-2-1 577,3-1-692,6 4 0,3-9 1,6 2-1,2-3 1,1-2-1,3 1 0,2 0 328,2-1 1,1-2-236,-2 3-293,2-4 1,-9 17-1,3-1 171,-4 3-200,-1 8 1,-4-1-1,-1 10 140,-3 7-130,0 6 1,-7 13 0,-1 3-301,-1 3 301,-6 2 1,8 1 0,-2 1-1,2 2 1,2-3-154,0-4 1,2-5 20,2-6 0,4-1 87,5-3 1,6-9 30,3-8 0,3-5 50,1-5 0,5-8-54,-1-9 1,1-4 130,-4-5 1,-1 2-58,0-6 1,-4 4 54,0-4 1,-6-3-58,2-2 1,-4-1-17,0 11 0,-7 0 129,-3 8 84,-2-2 0,-10 15-4,-5 0 1,-1 8-38,-8 5 1,1 8-64,-1 5 1,-1 7-3,5-2 0,-1 2-16,2 3 1,2-1-30,-3 1 1,8-1-166,1 0 0,7-4 42,-3 0 0,5-1-197,5 1 0,2-3-169,6-6 1,8-2 171,5-2 0,0 2-85,5-7 0,1-1 71,-1-8 0,5 1 42,0-9 0,0 1 264,-1-10 0,-2 0 0,-7-4 0,-1-2 0,-3-3 0,1 4 0,-5-4 0,-1-1 77,-4 1 0,-5 5 132,-4 4 1,-2 5 355,-2 0 0,0 7-173,0 1 1,-6 6 661,-3-1 0,2 4-439,-2 4 0,6 8-200,-1 5 1,-2 11-213,1-2 1,1 14-1,4-1 1,-4 5-205,-1 0 1,1 5 88,4 8 0,0 3-252,0 6 1,0-5 206,0 0 1,-5-5-358,1 1 0,-2-4 49,2-5 0,2-8-323,-2-10 94,2-8 135,2-8 0,0-10 168,0-8 0,-4-5 53,0-9 1,-2-4 132,1-8 1,4-4-142,-3-6 0,-2-5-127,1-3 0,2-9 172,8-5 0,-2-2-243,5-2 0,6 0 340,3 0 0,7-3 195,-2 3 1,7 9-55,2 13 0,-1 12-53,-3 10 0,-1 5 186,0 12 0,-5 11-56,-4 7 1,-2 9 123,-2 0 1,-5 3-88,-4 1 1,-3 1-13,-1-1 0,-1 1 109,-3-1 0,-5 5-390,-9-1 1,-2 0 102,-7-8 1,0 2-151,-4-2 1,-1 2-306,-4-2 0,-2-3 145,3-6 1,3-4-365,1 0 0,1-7-9,3 3 0,10-11-196,12-7 0,4-6 818,1-8 0,31-10 0,14-5 0,3-4 0,-1 0 0</inkml:trace>
  <inkml:trace contextRef="#ctx0" brushRef="#br0">11159 7351 7891,'-6'-13'1589,"-2"6"1,1 2-1206,3 10 0,2 4 111,2 8 0,0 5-229,0 9 0,-4 0-299,-1 8 0,1-1 20,4 10 0,-4 5-207,-1 4 0,1 0-2562,4-4 2333,0 0 1,6-6-1,4-5-795,6-5 1,5-13 1243,5-10 0,30-30 0,7-14 0</inkml:trace>
  <inkml:trace contextRef="#ctx0" brushRef="#br0">11646 7681 7891,'-9'-14'0,"0"1"0,1 0 417,-5 0 0,-1 1 86,1 3 0,-6 5 47,-3 8 0,2 5-333,-2 9 1,0-2 0,-5 7 0,1 4-19,0 2 1,5 3 25,4-1 0,4-3-325,4 2 60,3-2 1,6-3 0,0-3 0,1-4 0,5-4-510,7-1 0,2-5 59,7-4 0,4-4 244,5-4 1,4-5-27,-4-9 0,1 2 65,-1-6 1,-3 0 29,2-4 1,-3-2 299,-5-3 1,1 8-72,-5-3 1,-2 4-118,-7 0 0,1 3 440,-6 6 1,-1 5 612,-7 4 1,1 4-575,-6 4 0,0 5-57,-4 9 1,0 2-535,0 6 1,1 1 162,3-1 1,-1 1-679,6-1 1,-1-4 339,5 0 0,2-6-612,2 1 0,8-2 270,5-2 0,7-5-287,-2-4 981,8-3 0,13-22 0,7-10 0,6-2 0,0 0 0</inkml:trace>
  <inkml:trace contextRef="#ctx0" brushRef="#br0">12199 7602 7891,'-13'-6'138,"-4"4"33,-1-2 0,1 4 614,3 4 1,-3 4-270,-1 5 0,-1 6-264,2 3 0,2 3-28,-3 1 1,8 0-195,1 1 1,6-1 51,-1 0 0,3 1-63,1-1 1,10-4-77,3 0 1,9-7-290,0-2 0,3-6-256,1-7 1,5 0 276,0 0 0,5-7 11,-1-6 1,-1-2 25,1-7 1,-4-1 48,4-8 0,-1-3 112,1-5 0,-4-1 23,-9 1 0,-3 1 145,-6 2 0,-6 1 282,-3 9 0,-5 4 435,-8 13 0,-5 3-341,-13 6 0,-4 6 168,1 3 0,-5 13-167,4 4 0,0 8-47,5-3 1,1 5-237,3-1 0,3-1-143,6 1 0,5-1-31,4 1 0,8 3-293,5-3 0,15-7-28,6-2 1,8-8-363,6-1 1,3-3-1548,6-6 2199,0-2 1,-8-20 0,3-7 0,4-1 0,0 0 0</inkml:trace>
  <inkml:trace contextRef="#ctx0" brushRef="#br0">14544 7259 7824,'-13'-6'328,"0"3"1,0-4 0,0 1 307,0 3-479,5 8 1,-2 9 0,6 13 0,-1 6 0,1 7 0,-1 2 0,2 5 562,2 4 0,1 0-621,0 11 1,0-3-152,0-2 1,0-2-103,0-11 0,0-6 34,0-7 35,0-9 17,0-9 1,0-10 0,0-10 0,0-8-169,0-4 0,0-9-4,0-7 1,0-4 17,0-5 138,0-3 0,0-10 0,1-2 0,4-1 0,4-3-70,2-1 1,3-2 214,-1 0 1,4 7-1011,1 7 1062,5 5 1,-2 18 0,5 5 375,0 8-208,-5 6 1,2 17-1,-5 6 292,-2 8-538,-1 10 0,-4 1 0,-2 4 25,-4 0-36,-4-1 0,-11 0 1,-5 0-338,-4 2 210,-3-5 1,-4 4 0,-2-5-417,-3-2 1,3 2 110,-2-5 0,2 2-474,2-10-64,5-1 725,2-3 1,18-7 220,5-3 0,29-15 0,14-11 0,4 0 0,-1 0 0</inkml:trace>
  <inkml:trace contextRef="#ctx0" brushRef="#br0">15756 7496 7837,'-17'0'-176,"-1"0"0,-4 2 79,5 2 1,-5 3 183,4 7 1,-1 5 776,2 2 0,2 4-438,-3 2 1,4 3-86,1 1 1,5 0-109,4-5 0,2-4-272,2 0 0,2-6 16,2 2 0,8-9-150,6-5 187,5-2 0,-2-4 0,5-2-180,0-5 0,1-9 0,0-4 0,1-3-244,-1-1 0,5 0 180,-10-1 1,4 3 69,-8 2 1,-1-2 300,-4 7 0,-1-1 179,-3 5-122,-3 6 0,-6 2-116,0 10 0,-5 8 100,1 9 0,-5 3-124,5 1 0,-1 0 4,5 1 0,0-1-98,0 0 0,6-4 44,3 0 0,3-7-107,1-2 1,6-1 88,3-8 0,1-1 34,-1-7 1,3-8 26,-3-6 1,2-6 112,-3-3 1,-2-1 37,-5-7 1,-6 2-80,1-3 0,-6-2-161,2 3 1,-5 3 125,-5 1 1,-7 9-415,-5 5 0,-2 4 30,1 4 0,2 3-115,-6 6 0,6 6-104,-1 3 0,3 7-292,6 1 1,2 2 806,6-1 0,47 14 0,11 9 0</inkml:trace>
  <inkml:trace contextRef="#ctx0" brushRef="#br0">16389 7509 10545,'0'14'1093,"0"0"-833,0 4 1,0 2-101,0 7 0,0 0 0,0 4 1,0-3-175,0 3 1,0 1-318,0-1 1,0-2-119,0-7 0,4-3-504,1-6 1,3 0 952,-3 0 0,11-23 0,-2-6 0</inkml:trace>
  <inkml:trace contextRef="#ctx0" brushRef="#br0">16415 7312 7838,'-14'-18'351,"-4"1"439,3-1 106,2 11-265,7 1-1348,6 6 1,6 0 324,3 0 1,3 4-508,1 1 421,6 5 478,-5-9 0,23 17 0,-2-3 0</inkml:trace>
  <inkml:trace contextRef="#ctx0" brushRef="#br0">16705 7246 7838,'0'-7'1859,"0"1"-1025,0 6 0,0 6-399,0 2 1,1 14 211,4 5-566,-4 8 0,7-2 0,-5 7 0,1 1 0,-1 1-52,-2 2 0,-1 6-436,0-2 1,0-2-232,0-2 0,-4-8 0,-2-2 0,0-3-943,0-6 1,1-5 1580,0-7 0,-8-35 0,-8-8 0</inkml:trace>
  <inkml:trace contextRef="#ctx0" brushRef="#br0">16639 7549 7838,'2'-13'0,"2"0"0,-1-1 0,6 1 0,-1-4-185,6-1 0,5-5-30,3 1 474,3 3 1,2-6-1,3 3 128,0-3-110,7-1 0,-14 1 0,2 4 0,-4 8 333,-5 7 0,-7 11-425,-5 3 1,-4 11 81,-4 8 0,-4 5-87,-5 7 1,-2 1-77,-2-1 1,2 1-187,-2 0 0,2-1 53,2 1 0,1-2-146,3-3 1,-1-3 159,6-6 0,-1-5 50,5-4 1,3-3 127,6-6 0,1-3-112,12-10 0,2-6 6,6-7 1,3-7-41,2-1 1,3-1-135,-3-3 1,-3 2 127,-1 2 1,-5 5 3,-4 3 0,-3 10 4,-6 3 0,-1 5-20,-3 5 1,-3 3-17,-6 10 1,1-2 28,4 6 1,-4 0-422,3 4 0,-1-1-87,2-3 1,-2-3-308,6-6 0,1-4 803,7 0 0,16-24 0,8-1 0</inkml:trace>
  <inkml:trace contextRef="#ctx0" brushRef="#br0">18747 7127 7803,'-7'-20'183,"-4"1"0,6 7 458,-3 3-349,5 3 1,-4 14 0,4 5 0,-3 7 0,0 8 0,1 6 0,0 5 259,-1 2 0,5 6-575,-4 2 0,0-3 275,0 3-266,1-1 0,4-1 0,1-5-377,4-5 297,2-5 1,0-10 0,-1-3 8,0-4 0,-5-7 0,4-12 0,-2-6-289,1-6 1,-2-6 112,2-9 1,-3-4 183,-1-9 1,5-3-1,-1-7 1,1-2-23,1-1 0,-4-6 74,7 2 1,-4-4-1185,3 0 1249,1-1 0,4 7 0,-1 6 0,0 10 0,-1 7 349,4 10 0,6 11-125,-4 11 1,5 8 33,-4 5 0,4 10-148,-5 8 0,1 0-17,-5 9 1,-6-1-249,-2 4 1,-5 1 755,-5-1 1,-2 1-872,-6-1 0,-6-4-92,-3 1 89,-3-1 1,-7-2 0,-2-2-261,0-3 1,-2-8 147,5-2 0,2-5-466,7-4 296,3-3 0,11-8 139,4-2 1,14-3 375,8-7 0,21-5 0,10-4 0,4-2 0,1 0 0</inkml:trace>
  <inkml:trace contextRef="#ctx0" brushRef="#br0">19327 7206 7828,'8'-4'473,"1"0"-298,-6-1 1,0 11 412,-12 3 0,-1 8-239,-12 5 1,0 3-169,-4 2 0,-2 0 30,-3 4 1,3 3-1,-2 5 1,8-4-56,4 1 1,5-7-116,4 2 0,3-5-439,6-4 0,12-3 232,6-6 1,7-6-131,5-2 0,0-5 83,5-5 1,-5-2-190,6-6 247,-1-6 1,0 3-1,-2-8-532,0-3 494,-3 0 1,-8-5 0,-1 4-164,-2-3 1,-2 4 275,-3-4 0,-7 9-105,-3 4 0,-2 8 164,-2 1 1,-2 6-102,-2-1 248,-9 3 1,-2 6 0,-4 4-7,0 3 0,4 5 98,-2 1 0,7 4 153,1-4 1,6 4-150,-1-5 0,2 5 222,2-4 1,0-1-161,0-4 1,6 5 284,3-1-322,2 1 1,3-5-1,-1 0 398,0 1 1,0-3-420,0-2 0,0 3-177,1-3 0,-3-2-1050,-2 2 702,3-6-2008,-5 8 1689,6-9 0,0 2-687,1-8 1305,5-4 0,17-27 0,7-13 0,7-3 0,-1 1 0</inkml:trace>
  <inkml:trace contextRef="#ctx0" brushRef="#br0">19999 7443 7828,'-8'0'596,"1"0"-79,3 0-8,2 0-509,-4 0 0,0 18 0,-1 4 0</inkml:trace>
  <inkml:trace contextRef="#ctx0" brushRef="#br0">2859 9591 7910,'0'-18'-70,"-2"1"0,-1 1 1,-1 1 508,1 2 1,0 1 262,-1 3 1,2 9-392,-2 9-193,2 9 1,2 4 0,0 8 0,-1 7 0,-2 5 196,-1 7 1,-1 2-197,5 2 0,-4 4-250,0 0 0,-1 0 132,5-4 0,0 2-99,0-2 1,0-5 0,0-14 0,0-6-193,0-5 23,0-13 287,0 2 1,0-18-1,0-4 1,0-8-48,0-8 1,0-6-177,0-8 1,0-5 200,0-3-117,0-9 0,5 0 1,0-8 14,3-2 0,0-2 1,6 2-1,-1-2 52,0-1 0,0 7 89,0 10 1,1 13 159,-1 14 0,0 7-5,0 10 1,0 5-32,0 8 0,-4 4-64,0 5 1,0 1-1,4 4 0,-4-2-131,-1 6 0,-5-4 90,2 4 0,-4-2-95,-1 2 1,-1 3 55,-4-3 1,-2 3-259,-6 1 0,-5 0-146,1 1 1,-5-1-143,4 0 1,1-1 74,4-3 0,-1 3-700,1-3 1154,6-3 0,30 6 0,14-4 0</inkml:trace>
  <inkml:trace contextRef="#ctx0" brushRef="#br0">3254 10065 7941,'2'-12'374,"2"4"98,-3-4 525,5 5-837,-6-1 0,-1 8-230,-4 9 1,-3 9 73,-10 4 0,-1 4 109,-3 5 1,-3 2-198,3 7 0,3-1 109,2 1 1,2 4-183,2 0 71,0 0 0,5-11 1,5-3 58,6-7 1,5-4 0,5-7-1,1-3 211,4-5 0,2-8-159,7-5 0,-1-4 15,1-5 1,3-4-157,1-9 1,0 2 97,-5-6 1,-1 1-220,-3-1 1,1-3-50,-5 3 1,-2 3-48,-7 1 0,1 5-61,-6 4 258,1 3 0,-7 11-3,-2 4 0,-3 5 1,-7 8 1,1 1 210,0 12 0,1-4-44,4 4 0,-4-2 267,3 2 1,3 3 3,2-3 0,1-1 122,-1 1 1,2-5-83,-2 5 1,2-6 45,2 2 0,5 1-77,-1-2 0,6 1 53,-1-5 0,-2 0 13,2 1 1,0-6-131,4 1 1,-4-2-247,0 2 1,-2 3-296,2-3-402,3-3 220,-5 5 121,6-9 0,-4 4-644,0-6 0,-5-2 40,5-2 961,0-4 0,27-46 0,-15 22 0,1 0 0</inkml:trace>
  <inkml:trace contextRef="#ctx0" brushRef="#br0">4176 9854 7941,'0'-8'285,"0"-1"36,0 0 0,0-4-1053,0 0 445,6 5 0,6 2 1,7 6-599,1 0 505,-4 0 380,9 0 0,8 6 0,8 2 0</inkml:trace>
  <inkml:trace contextRef="#ctx0" brushRef="#br0">4203 10091 7941,'-9'-1'430,"0"-3"537,6 2-515,-9-4 0,12 6 0,0 0-625,8 0 0,9 0-194,5 0 1,8 0-549,0 0 915,7 0 0,6-9 0,6-5 0,7-1 0,1 1 0</inkml:trace>
  <inkml:trace contextRef="#ctx0" brushRef="#br0">7009 9354 7948,'0'-13'34,"0"-5"1,0 0-1,0 2-34,0 2 284,0-5 0,0 4 0,-2-1 853,-2 6 0,-3 11-793,-7 12 0,0 12-247,-4 10 1,-2 5-206,-7 4 119,1 3 0,-5 1 0,-1 0-17,-2 2 1,4 0 0,-4-2 0,0-5-167,1-7 0,3-4 30,0-5 1,3-8 133,5-6 0,5-7 0,6-12 16,3-7 0,5-2-148,-2-7 0,8 0 49,2-4 74,5-1 0,-1 0 1,7-1-1,1 1 1,-1 7-18,-1 4 1,-2 9 77,0 2 1,2 4 134,3 1 0,-4 6-100,4 2 1,1 10-10,-2 4 0,5 1-293,-4-1 0,5 3 105,-1-3 0,-1 3-117,1 1 1,-5-1-220,5-3 1,-6-3-254,2-6 1,3-1 96,0-3 610,4 3 0,12-27 0,5-10 0,5 2 0,-1 1 0</inkml:trace>
  <inkml:trace contextRef="#ctx0" brushRef="#br0">8049 9103 7973,'-13'-17'0,"0"-1"0,0 2 0,0 7 0,-6 4 132,-3 5 0,-5 1 201,-3 3 1,0 10 116,-5 8 0,5 10 503,-6 7 0,3 7-825,-2 6 0,2 7 200,7 2-306,13-26 1,0 1 0,1 1 0,2 0 0,0 4 0,1 0-86,1 1 1,1 0-1,1-3 1,2-1 0,4 33-1,3-6-262,6-3 0,1-1-71,12-8 0,-3-3-8,7-11 0,-1-5-247,10-3 0,6-5-13,7-4 1,5-4 663,4-10 0,0-2 0,9-6 0,6 0 0,-34 0 0,0 0 0</inkml:trace>
  <inkml:trace contextRef="#ctx0" brushRef="#br0">9182 9459 7973,'-13'-7'43,"0"-3"1,0 7 0,0 4 635,0 6-579,-6 11 1,-2 8-1,-7 9 1,-1 4-1,-2 2 1,2 1 0,1 2 156,2-2 0,1-2-300,3-5 0,3-4 153,6-9-34,5-3-26,3-12 0,6-4 0,3-12 1,5-8 20,3-7 0,3-8-176,2-3 90,-2-3 0,8-2 1,-4-1-1,0-1 1,2-2-200,-1 1 0,-4 2 204,2 2 1,-3 7 0,-2 4 130,0 5 1,-1 14 18,-4 4 1,-2 13-53,-6 14-1,5 5 1,0 13 0,1-1 73,0 1 1,4 1-66,-1 3 0,3-3-235,1 3 0,0-5-37,0-4 113,1-2 0,0-6 0,2 1-268,2-1 154,0-4 0,-10-16 0,0-1-98,-3 0 154,0-4 0,-5 2-80,0-8 338,-6 2 0,-3-4 0,-8 5 87,-5-4 1,-8 4-164,0-3 0,-7 2 79,2 2 1,-3 0-206,-2 0 0,2 2-150,3 2 1,4-3-101,9 4-304,-2-4-937,15 5 1556,-3-4 0,46-20 0,26-11 0,-2-4 0,1 0 0</inkml:trace>
  <inkml:trace contextRef="#ctx0" brushRef="#br0">9604 9433 7973,'0'-13'216,"0"-1"1,0 1 270,0 0 0,2 1-61,2 4 1,3-4 269,6 3 1,6 3-893,3 2 1,5 2 113,3 2 0,0 0-801,5 0 1,-6 0 445,2 0 0,1 2 1,-1 1-1,-3 3-1194,-5 1 1631,2-4 0,-22 3 0,1-6 0</inkml:trace>
  <inkml:trace contextRef="#ctx0" brushRef="#br0">9907 9314 7973,'-18'-4'-2,"1"-1"556,-1 1 1,5 10-114,0 3 0,4 4-91,0 4 0,7 4 1,-3 7-1,4 2 146,1 6 0,0 6-458,0 2 0,0 1 77,0-1-39,0-3 1,0 5 0,0-8 153,0-3-585,0-3 1,1-7 0,2-3-5,1-5-394,7-2 0,-8-3 0,5-3-335,3-5 1088,-5-3 0,23-18 0,0-5 0</inkml:trace>
  <inkml:trace contextRef="#ctx0" brushRef="#br0">10289 9854 7973,'6'-13'-308,"-5"0"828,5 0 266,-6 6 1,-6 2-453,-2 10 1,-8 6-204,-2 7 0,-5 4-72,1-5 1,-2 7 111,2-2 1,-1 7-315,5 2 93,1-1 1,3-3-1,3-2 1,2-2-1,5-2-100,2-2 0,4-3 31,2-7 0,8 1 74,5-6 1,7 1 0,-2-7 0,3-2-94,1-5 0,2-3 119,2-1 0,-2-5-234,3 1 1,1-7-120,-1 3 88,-6 1 1,-2-3 0,-5 4-247,-2-1 289,-1 3 1,-4 3-177,-2 5 492,-3 6 1,-8-1 0,-2 7 8,-5 1-92,-2 12 1,-3-7 0,1 10 342,0 0 0,1-3-12,4 6 0,-3-6 55,7 2 0,0 1-69,4-2 1,0 1 147,0-5 1,1 0-111,3 0 1,4-4 57,5 0 1,1-2-135,4 2 1,-2-2-17,6-2 1,-1-4-344,1 4 1,1-4-525,-5-1-7,5 0 1,-8 0 103,2 0 0,-7 0-421,-1 0 0,-6-1 178,2-4 758,-4 4 0,5-58 0,1-7 0</inkml:trace>
  <inkml:trace contextRef="#ctx0" brushRef="#br0">11001 9077 7979,'-5'-13'-163,"1"0"1,-5 0 449,5-1 0,-1 6 979,5-1-805,0 6 0,2-2 232,2 10-415,3 2 1,11 8 0,1 2 705,1 5-802,-3 9 1,7 4-1,-2 9 1,2 4-1,-2 5 195,-5 4 0,-4 5-290,-4 8 0,-5-31 0,-2 1-167,-1 4 1,-2 0 0,-2-1 0,-1 0 0,-2 1 0,-3-1 0,-3-1 0,-2 0-18,-4 0 1,-2-2 0,-2 2-1,-2-2-667,-1-2 0,-2-1 0,1-1 0,-1-3-317,-26 20 1081,1-7 0,-1-2 0,0-9 0,1-2 0</inkml:trace>
  <inkml:trace contextRef="#ctx0" brushRef="#br0">12107 9565 7927,'0'-14'-1167,"0"1"1218,0 0 1,0 4 0,0 0 15,0-1-107,0 4-11,0 0 0,0 5-301,0-3 339,0 2 237,0-4-246,6 6 129,-5-6 1,5 4 0,-4-6 0,1 1 446,1 0 0,1 2-243,-5-4 0,4 5 305,0-5 1,1 0 483,-5-4-915,0 6-56,0 1 1,0 8 0,0 3 0,0 9 87,0 6 0,-6 6-95,-3 5 1,2 7-66,-2 6 1,2 4-219,-2-4 88,-3 6 1,11-7 0,-4 3-133,4 0 183,7-2 0,1-11 0,8-3-133,2-7 129,4-4 0,6-7 0,3-3-211,1-5 1,-1-3-100,-3-1 0,3-5-62,1-4 0,4-7-211,-4-2 1,-5-1 70,-4 2 0,-6 2-717,2-3 1255,2-2 0,-23-18 0,1-11 0</inkml:trace>
  <inkml:trace contextRef="#ctx0" brushRef="#br0">12173 9485 7945,'-7'-5'73,"-5"-3"38,3-5 0,3 4-43,2 1 1,3 3 153,1-4 1,1 6-202,3-1 1,5 3-95,9 1 0,2 0-105,7 0 0,-1 0 124,0 0 0,-1 0 54,-3 0 0,21 17 0,-1 5 0</inkml:trace>
  <inkml:trace contextRef="#ctx0" brushRef="#br0">12120 9683 7957,'-13'0'0,"0"0"0,4 0 329,0 0 440,6 0-322,-8 0 1,11 0 109,0 0-572,6 0 0,13 4 0,3 1-52,3-2-487,1-2 1,6-1-1,2 0 554,-1 0 0,12-5 0,7-1 0,1-2 0,1 1 0</inkml:trace>
  <inkml:trace contextRef="#ctx0" brushRef="#br0">12924 9670 7957,'0'-7'1618,"0"1"-1054,-6 6-507,-1 0 1,-5 1-79,3 4 1,-1-2-1,4 4-1734,-1-1 1755,4 4 0,3-26 0,7 0 0</inkml:trace>
  <inkml:trace contextRef="#ctx0" brushRef="#br0">11725 9802 7972,'-13'-14'178,"1"1"763,3 0-744,-2 6 0,11 1 0,0 6-605,7 0 0,5 1 408,1 4 0,53-10 0,-27 5 0,1-1 0</inkml:trace>
  <inkml:trace contextRef="#ctx0" brushRef="#br0">13714 9354 7995,'0'-13'125,"0"-5"1,0 0 428,0 2-293,-5 8 0,2 3 0,-6 11 1,-3 7-1,-4 8 0,-6 5 0,-3 5 332,-1 4 1,0 7-593,-1 2 0,1 5 79,-1-6 1,6 1-171,-1-4 0,3-1-110,1 1 1,0-12-209,10-6 156,2-6 0,1-10 151,10-6 1,2-11-1,6-9 1,0-3-206,1-5 1,0-3 123,4 0 0,-2 2 109,6-6 1,0-5 0,3-4 0,-2 2-59,-1 1 0,-1 1 154,1 1 0,1-4-51,-5 4 595,-1 8 0,-5 17 47,-3 14 1,-4 8-275,-5 19 0,0 5-99,0 3 1,0 3-258,0 2 0,2-1 134,2 1 0,-1-1-161,6 1 0,-2-2-142,2-3 0,3 1-141,-3-5 1,1-6-23,-1-7 0,2-1-702,-2-4 562,3 4 0,-3-16 488,-1 3 0,-22-43 0,-2-12 0</inkml:trace>
  <inkml:trace contextRef="#ctx0" brushRef="#br0">13556 9683 7995,'-17'-6'843,"-1"-3"1,1-1 295,3 1-1016,7-2 0,3 5-4,8-3 0,9 3-54,9 6 0,9 0-182,4 0 1,5-1-477,4-4 1,-3 4 592,2-3 0,22 2 0,4 2 0</inkml:trace>
  <inkml:trace contextRef="#ctx0" brushRef="#br0">6363 11778 7935,'0'-18'109,"0"-1"1,0 0-1,0 0 473,0 3 1,-1 9 0,-2 8 138,-2 11 0,-9 10-286,1 13-368,-9 0 1,1 16 0,-5-2 0,-1 2 0,1 2-109,0-1 1,-5 1 70,0 0 0,2-2-129,7-3 0,4-10-182,10-11 55,-4-7 0,12-15 1,0-10 116,7-11 1,5-9-71,1-6 0,0-2 110,1-7 0,0 1 0,2-1 1,2-1-40,-2-3 1,3-3 32,-1-5 1,-1 0 187,-4 4-108,0-3 1,2 10-1,1 0 1,2 9-1,-2 11 286,-2 10 1,0 6-10,-1 10 0,0 8-61,0 9 1,0 8-108,1 6-53,5 2 1,-5 1-1,4 1 23,-4-1-61,0 1 1,-1-7 0,0 0-252,0-1 1,0-6-43,0 0 0,1-1 55,-1-7 0,0-5-25,0-4 0,0-6 20,0 1-62,1-2 85,-7 4 82,-1-5 0,-8 6 59,-2-2 1,-5-4 38,-8 4 0,-2 0 549,-3 0-380,-3 5 1,4-7 0,-5 4 47,0-1 0,-4 0-178,4-2 0,-3-2 6,7 2 0,3-2-162,1-2 1,3 0-540,2 0-167,6 0 840,1 0 0,53-18 0,12-4 0</inkml:trace>
  <inkml:trace contextRef="#ctx0" brushRef="#br0">6851 11844 7973,'0'-14'0,"0"1"0,0 0 144,0 0 0,0 0 178,0 0 0,7 1 39,6 3 1,6 3-104,7 6 0,1-4 0,1-1 1,1 3-558,2 0 0,4 4-524,-4 2 0,2-1 414,-6 6 1,0-2 408,-9 2 0,-12 14 0,-8-1 0</inkml:trace>
  <inkml:trace contextRef="#ctx0" brushRef="#br0">7114 11778 7973,'-13'0'398,"0"-5"151,0 1 1,4 0 218,0 4-552,6 0 0,-7 5 1,4 6-1,0 5 1,0 6 259,3 3 1,2 1-343,1 0 0,0 7-136,0 2 1,0 7-1,0 2 1,0 0-409,0 1 0,1-1-570,4 0 1,-2-1-835,5-13 958,1 1 856,4-10 0,36-14 0,8-9 0</inkml:trace>
  <inkml:trace contextRef="#ctx0" brushRef="#br0">7430 12226 7973,'0'-13'137,"0"-1"0,-4 6 130,0-1 0,-7 6 435,2-2 1,1 4-360,-5 1 1,2 6-206,-6 3 1,-2 4-1,1 4 1,2 4 25,1-1 0,2 5-168,0-3 1,6-3 128,2-1 0,4 1-277,1-2 0,0 1 73,0-5-118,6 0 1,2-5 0,9-4-174,0-2 207,7-2 1,-4 0 0,6 0 0,1-2 0,-1-2-362,0-5 0,-1-7 174,-3-2 0,2 1 120,-7 3 1,1 1-63,-5 0 0,-4 0 154,0 0 0,-6 4 220,1 0-119,-3 6 268,-1-3 0,-4 8 164,0 2 1,-7 5-178,3 9 1,0-4 53,-1 4 0,7 1-59,-3-2 0,4 2 153,1-1 0,0-3-99,0 2 1,1-2-79,4-2 1,-3-4-128,7 0 0,0-5-222,4 5 0,2-6-73,2 1 1,-2-2-351,3-2 0,-2 0-49,1 0 0,-2-6 632,2-3 0,2-21 0,1-10 0,1-4 0,0 1 0</inkml:trace>
  <inkml:trace contextRef="#ctx0" brushRef="#br0">8247 11962 7973,'-4'-14'0,"-1"-4"0,1 3 157,4-2 1,1 7-123,4 1 1,4 6 483,8-2-473,-2 4 1,10 1 0,-3 0-1274,2 0 864,3 0 363,-7 0 0,11 23 0,-3 7 0</inkml:trace>
  <inkml:trace contextRef="#ctx0" brushRef="#br0">8234 12160 7973,'-13'-7'2156,"5"-5"-1700,3 10 0,6-3-187,3 5 0,4-5-558,5 1 1,4-1-743,1 5 0,5 0 554,-1 0 477,3 0 0,49-6 0,-32 3 0,0-1 0</inkml:trace>
  <inkml:trace contextRef="#ctx0" brushRef="#br0">11514 11343 7990,'0'-13'-167,"0"0"1,0 0-1,0-1 443,0 1 376,0 0 0,0 0 0,-1 3 153,-4 5 0,3 8-591,-7 15 1,1 8 96,0 9-236,-4 9 1,6 3 0,-4 6 18,1-1 1,2 1 0,-2 0 0,5-1-183,2 1 1,2-6-212,0-3 1,2-5 193,2-3-160,3-4 0,2-13 0,0-6-97,1-7 0,-4-11 446,-2-3 1,-2-8-103,-2-2 1,0-7-1,-2-1 1,-1-8 0,-1-4 0,-5-3 21,5-3 1,-5 2 20,5-7 1,-1-3 3,5-5 1,0-2-77,0 2 1,6 1 46,3-5 1,7 7 92,2 1 1,4 13-70,-5 14 0,5 6 45,-4 6 1,4 7-43,-5 3 1,2 8-11,-1 5 0,-5 7-20,0 2 1,-1 3-108,-8-3 1,1 5 225,-5-1 0,0 3-303,0 2 0,-6-1-2,-3 0 1,-3-1 81,-1-3 0,-6 3-259,-3-3 0,2 1 26,-2-1 1,4-1-62,-4-4 0,6-2 8,-2 3 1,5-4-444,4-1 836,4-5 0,22 4 0,5-5 0</inkml:trace>
  <inkml:trace contextRef="#ctx0" brushRef="#br0">12081 11659 7990,'-6'-7'0,"3"1"15,-6 6 1,0 0-49,-4 0 0,-4 3 129,-1 6 1,-5 2 521,1 16-421,3-4 1,-5 11-1,7-5 73,1 2-270,1 6 0,3-8 0,4 4 85,3 0-107,4-8 0,7-6 1,2-8-1,4 0 1,3-4 99,2-1 0,-1-2-59,6-4 0,0-6 11,5-3 1,-5-2-193,0-2 1,-5-2 62,5-3 0,-6 4-194,2-4 155,-4-2 1,1 1-1,0-5-422,-2 2 415,3 6 1,-9-7-1,5 5-156,-3 2 68,-3 7 73,-6-2 269,0 9 1,-6 2-60,-3 9 1,2 7 294,-2 2 0,4 4-23,-3-5 0,5 5 130,-2-4 1,4 4-109,1-5 0,0 2 134,0-1 0,4-4-137,1 4 1,9-8-93,-1-1 1,4-2-331,-4 2 0,4 1 91,1-5 0,-1-1-1233,-3-4-28,-1 0-588,0 0 1839,-6 6 0,-42-10 0,-16 2 0</inkml:trace>
  <inkml:trace contextRef="#ctx0" brushRef="#br0">10869 12265 7990,'-32'0'0,"-2"-1"-498,-6-4 695,1 4 0,5-5 0,5 6 666,5 0 1,23 0-539,14 0-22,9 0 0,15 0 1,5-1 26,8-4-305,6 4 1,15-5 0,-32 5 0,0 0-1,4 0 1,2 0 0,4-2 0,1 0-343,3-1 0,1 0 1,10 2-1,1 0 279,2-2 1,2-1-1,-18 3 1,1 1-1,0 0 20,4-2 0,2 0 0,0 0 0,2 1 0,2-1 0,0 1 0,1-2 1,1 1-1,-1-1 0,-1 1 0,-1 1 0,1-1-61,-2-1 1,0 1-1,0-1 1,-1 1-1,1-1 1,-1 0-66,-1-1 0,-1 1 0,0 0 0,1-1 0,0 1 0,0-1 36,-5 1 1,0-1 0,-1 1 0,-2 1-1,1 1 1,-3 0 0,15-1 0,-3 1 0,-4 1-1,-1 1 69,-4 0 1,-2 0 0,-3 0 0,-1 0-4,25 0 0,-10 0 105,-25 0 0,-4 0-50,-9 0 186,-9 0 0,-9 0-154,-8 0 1,-5 0-221,-8 0 1,-4 0 288,-5 0 1,-6 0-495,-4 0 1,-2 0 379,-1 0 0,2 0 0,-2 0 0,-4 0 0</inkml:trace>
  <inkml:trace contextRef="#ctx0" brushRef="#br0">11567 13016 7990,'6'-13'53,"-5"0"0,4 0 124,-4-1 64,-1 7 1,-1 1 0,-4 9 0,-5 6 0,-5 9 557,-2 5-751,-7 3 1,4 2-1,-8 1 1,-1 4-1,-3-1-147,-2 0 1,3 5 139,-4-2 1,4-2-135,-4 3 0,6-9 47,-2 0-11,3-7 0,8-8 1,2-3-1,4-5 80,1-2 1,5-8-81,4-3 0,4-4-41,4-5 83,4-2 1,6-7 0,2 1 0,3 0-1,2-1 8,2 1 0,1 1 78,-2 3 1,1 7 144,-5 7 0,1 5-63,-2-2 0,-2 10 319,2 4-343,-2 8 0,-2 4 0,0 6 29,1 4 0,0-2-168,4 7 0,-4-12 149,4 3 0,-3-5-591,-2 0 1,4 1-115,1-5 1,1-7-347,-1-6 1,-2 1 911,6-2 0,11-23 0,8-10 0</inkml:trace>
  <inkml:trace contextRef="#ctx0" brushRef="#br0">11923 13319 7990,'-9'-12'483,"0"4"0,6-4-611,-1 3 0,2 2-12,2-2 1687,0 6-1349,0-3-878,0 6 0,2 0 133,2 0 0,-1 2 547,6 2 0,41-2 0,14 3 0</inkml:trace>
  <inkml:trace contextRef="#ctx0" brushRef="#br0">12397 12990 7990,'-6'-13'682,"5"-1"-218,-5 1 0,1 7 173,1 6 0,-2 11-17,2 6-533,2 7 1,-8-2 0,4 7-1,-1 3 1,-2 2 219,2 2 0,-5 2-451,3 2 1,3-5 7,2 0 93,3-5 1,1 2 0,1-7 0,3-3 0,7-6-222,5-6 0,0 0 57,6-5 0,4-1-150,5-4 1,0-6 2,-5-3 92,6-2 1,-2-3 0,3 0-1150,-1-4 1058,-1 4 1,-6-11 0,-2 4 352,-1 1 0,-17-34 0,-1-4 0</inkml:trace>
  <inkml:trace contextRef="#ctx0" brushRef="#br0">12476 13016 7990,'-19'-7'-193,"4"-5"-132,-2 3 1,4 2 436,4-2 0,3 5 906,6-5-792,0 6 1,7-3-132,6 6 1,7 0-551,6 0 0,0 0 71,1 0 384,-1 0 0,30 18 0,6 4 0</inkml:trace>
  <inkml:trace contextRef="#ctx0" brushRef="#br0">12371 13201 7990,'-21'-8'0,"7"1"246,5 3 244,6 2 31,-3-4 0,7 6 96,4 0 1,8 0-929,9 0 1,4 0-245,5 0 1,-2 0-1215,6 0 1769,1 0 0,7-5 0,6-1 0,3-2 0,1 1 0</inkml:trace>
  <inkml:trace contextRef="#ctx0" brushRef="#br0">12977 13174 7990,'0'-7'2219,"0"-5"-1590,0 11-782,0-5-335,0 6-880,6 0 1002,-5 0 366,11 0 0,24 0 0,14 0 0</inkml:trace>
  <inkml:trace contextRef="#ctx0" brushRef="#br0">13504 12950 7990,'-8'-13'611,"-3"6"-282,3 1 1,-5 12 133,0 3 0,4 8 0,0 5 1,-1 3-193,-2 1 0,-5 5-356,-1 0 1,5 0 79,4-5 0,1 0 1,-4 1-1,3-2-92,5-4-219,2-2 194,2-11 1,2-2 0,2-8 0,5-4-166,3-7 0,1-6 62,0-7 0,4-5 19,1 0 171,0-5 0,-1 6 0,1-5 0,-1-1 1,1-2 29,-1-2 0,1 6 193,-5 4 0,0 3-104,1 5 407,-7 3 0,-1 14 0,-6 6 75,0 11 0,0 7-272,0 7 1,0 0-94,0 1 1,0 4-89,0-1 0,4 5-21,0-4 0,2 1-210,-1-1 1,1-3-50,2 3 1,4-5-203,-3-4 0,1-2-525,-1-2-6,3-3 0,-7 4-775,4-6 1675,3-6 0,-28-19 0,0-10 0</inkml:trace>
  <inkml:trace contextRef="#ctx0" brushRef="#br0">13438 13187 7990,'0'-13'-80,"0"0"-353,0 0 517,0 0 1,6 1 491,2 3 1,10 3-468,4 6 0,9-4-341,4 0 0,3-1-47,1 5 1,1 0-90,-1 0 368,-5 0 0,16 6 0,-2 1 0</inkml:trace>
  <inkml:trace contextRef="#ctx0" brushRef="#br0">14136 13135 7990,'-7'-6'1886,"-5"4"-2730,11-3 515,-5 5 329,6 0 0,23-12 0,6-3 0</inkml:trace>
  <inkml:trace contextRef="#ctx0" brushRef="#br0">5665 10987 8257,'0'-13'-154,"0"-4"0,0-2 0,0 0 0,1-2 0,2 2-129,2 0 0,-1-3 0,-4 4 1,0 1 366,0-2 0,0 4 0,0-2 1,0 2 63,0 2 0,0-5-104,0 1 0,0-1-1,0 5 1,0 4 66,0 0 26,0 1-119,0 0-243,0 2 269,0 6-109,0 6 1,0 2 0,2 6 56,2 4 0,-3-2 1,4 6-1,-4 1 61,-1 2 1,2 7-48,2 4 0,-2 3 61,2 5 1,-3 3-46,-1 6-55,0 5 1,0 4 0,0 8 87,0 4-155,0-29 0,0 0 0,0 0 0,0 1 0,0 5 0,0 1 214,1 2 0,-2-1-100,-1 2 0,-1-1 0,2-2 0,0 1 1,-2 0-1,0-1 61,0 1 0,0 0 0,1 4 1,-1 0-334,-1 0 0,-1 0 0,-1 3 0,0-1 295,1-4 0,1 0 0,1 2 0,0 1 4,1-1 1,0 0 0,1 3 0,1-1 3,0-2 1,0 0 0,0-1 0,0-2-16,-1-5 1,2-2 0,1 0 0,1-1-164,1 0 1,1 0 0,1 1 0,0 0 107,0-5 0,1-1 0,0 0 0,-1-1 110,7 25-105,1 1 1,-3 0 0,0-3 23,-3-6-56,-5 0 0,8-16 0,-7 2 109,-1-7 1,3 1-95,-2-6 0,6-2 227,-1-7 0,-2-2-477,2-2 0,1-5 770,8 0-701,-3-5 0,4-8 1,-6-2 352,0-2 1,8-40 0,1-19 0,2-6 0,1 0 0</inkml:trace>
  <inkml:trace contextRef="#ctx0" brushRef="#br0">5507 10658 8240,'-7'-13'-161,"-1"0"1,5-1-253,-1 1 396,-1 0 0,7 6 0,2 2 1,5 4-1,3 1 0,2 0 0,4 0-111,4 0 0,7 1-88,2 4 224,6-4 1,2 5 0,9-6-74,4 0 65,6 0 0,4 0 0,8 0 0,-32 0 0,0 0 1,2 0-1,1-1 15,0-1 1,1-1-1,5 1 1,0-2-219,-1 0 0,0 0 1,2-2-1,-1 0 220,-1 1 1,0 1 0,2 0-1,1 1 1,1-1 0,-1-1 0,2 1-1,-1-1 9,2 2 1,-1-1 0,0-1 0,0 0-12,-2 2 0,-1 1 0,2-2 0,0 0-9,2 1 0,1 1 0,2-2 1,0-1-1,0 3 0,0 0 1,-1 0-1,1 0 5,1-1 0,0 0 1,0 1-1,0 1-19,3-4 0,1 1 1,1 2-1,1 1-1158,-1-1 1,1 0 1168,-1-2 0,1 0 0,-1 3 1,1 1-1,0-2 0,0-1-4,1 3 0,0-1 0,0 0 0,0 1 0,1-2 0,1 1 0,-2-2 0,1 1-273,0 1 0,1-1 1,0-1-1,0 0 271,1 2 1,0-2-1,3-2 1,1 0 30,-2 0 0,0 1 0,2 1 1,1 0-19,-5 1 1,-1 0-1,2-1 1,0 0 0,3 0-1,2 0 1,-1 0 0,1 0 19,0 0 0,-1 0 1,1 0-1,0 1-14,-4-1 0,0 1 0,3 1 0,1-1-197,-22 0 1,0-2 0,0 1 0,2 2 0,0 0 0,0-1 183,-2-1 0,0 0 1,0 0-1,1 2 0,0 0 1,-1-1 1,20-3 0,0 1 0,4 2 0,0 0-5,-24-1 1,0 0 0,0 0 0,2 1-1,0 1 1,0-1 9,-2 0 0,0-2 0,0 2 1,0 0-1,1 1 0,0-1-6,19-2 1,0 0 0,0 2 0,-1 1-87,2-2 0,-1 1 0,-1 1 0,0 1 81,-1 0 1,0 0-1,-1 0 1,0 0 0,-5 0 1,-1 0 0,4 0 0,-1 0-8,0 0 1,-1 0-1,2 0 1,-1 0-3,0 0 1,0 0-1,-2 0 1,-1 0 183,-4 0 1,0 0 0,1 0-1,-1 0-189,-2 0 0,0 0 1,1 0-1,-1 0 3,-4 0 1,-1 0-1,1 0 1,-2 0 143,-7 0 0,-1 0 0,1 0 1,-2 0-133,35 0 0,-5 0 558,-8 0 1,-5 0-558,-9 0 0,-2 0 710,-7 0 0,-1-5-668,-3 1 0,-4 0 584,-9 4 1,-2 0-488,-2 0 1,-3 0 253,2 0 1,-7 0-310,-1 0 402,0 0-434,-2 0-27,5 0 0,-10 1-9,2 3 0,2-1-4,-2 6 3,1 0 0,-1 8-10,0 1 0,2 4 44,-1-4 0,-4 6-29,3 3 0,2 1 126,-1 7 1,3 4-80,-3 5 0,-1 6 10,-4-2 0,5 8-238,-1 1 0,0 10 226,-4-1 0,0 7-11,0-2 1,-1-31 0,-2 0-195,1-1 1,0 1-1,-1 4 1,0 0 168,0 0 1,1 0 0,2-1 0,-1 0 0,-1 1 0,0 0 1,1 0-1,0 1-22,1 3 1,0 1 0,-2 0 0,0 0-203,-1 2 0,1-1 1,0-1-1,0 0 210,2-3 0,0 0 1,0 1-1,0 0 1,0 1 1,0 1 0,0-1 0,0 0-4,0 1 1,0-1 0,2-2-1,2-1 14,0-6 0,1 1 1,0-1-1,1 1-130,1-1 0,-1 1 1,1 1-1,0 0 229,-1-1 0,1-1 0,7 32-14,4-9 0,-2-8-13,6-1 0,-4-2-107,4-7 1,-6 0-165,1-5 1,-2-1 537,-2-2 1,0 0-334,0-5 0,-5-2 130,-4-7 1,-2 2-1596,-2-7 685,0 7 1,-2-10 106,-2 4 0,-5-5 855,-9-4-218,-2 2 0,-47-9 0,28 1 0,0 0 0</inkml:trace>
  <inkml:trace contextRef="#ctx0" brushRef="#br0">6166 14228 8213,'-33'-13'-509,"6"0"1,-3 0 0,5 1 508,3 3-70,6-3 1,-3 10 0,6-6 0,0 2 0,0 2 0,0 0 168,-1-1 1,1 1-112,0 4 0,0 0 29,0 0 1,4 0-64,0 0 60,-5 0 1,-1 0 58,-3 0-117,10 6 0,0-5-38,4 4 78,2-4 0,2 3 114,9 1 0,3-1-96,1-4 50,0 0 1,6 0 0,3 0 2,3 0 0,3-1 0,3-2 0,5-2 13,7 2 1,4-2-33,5 0 1,2-5-251,3 1 0,9 2 225,-29 3 1,1-1 0,4 1 0,1-1-242,3-1 1,0-1 0,1 1 0,0-1 239,3 0 0,1 1 0,-1-1 0,1 1-19,1-1 0,1 0 0,0 1 1,0-1-3,-1 0 0,1 1 0,-2 1 0,-1 1-1,1 0 0,-1 0 0,-2-1 0,1 1-4,1-3 0,1 1 0,0 1 0,2 1-4,-1-1 0,1 1 1,1 0-1,0-1 1,-3-1 0,-1-1 0,4 2 0,1 1-279,-1 0 0,1-1 1,5 1-1,-1 0 275,-2-3 1,0 1-1,1-1 1,0 0 9,-3 1 1,0-1 0,-1 1 0,0 0-3,3 2 1,0 0-1,1-2 1,1 0 0,0 2 0,1-1 1,-2 0-1,-1-2 2,-4 1 0,0-1 0,2 1 0,1-1 19,1 0 0,0 1 0,1 0 0,0 0 3,-1 2 0,0-1 0,-1 0 0,-1 0-3,-2 3 1,0 0-1,1-3 1,1 1 2,0 2 0,0 0 0,2-3 1,-1 1-12,-3 1 0,-1 1 1,3 0-1,-1 0 2,-4 2 0,1 0 1,0 0-1,2-1-24,-1-2 1,1 1 0,2 1 0,0 1 22,0-2 0,0-1 0,0 0 0,1 1-30,-1-1 0,0 1 1,-2 0-1,0 0 6,2 2 1,0 0-1,0-2 1,0-1-2,-2 1 0,-1 0 1,2-1-1,-1 2-181,-4 0 1,-1 2 0,2-2 0,1 0 188,-3-1 1,0 0-1,4 1 1,-1 0 3,0-1 0,-1 0 0,0 1 0,-1 0-1,2 1 0,-1 0 0,0 0 0,0-1 0,0-1 0,1 0 1,2 1-1,1 0 2,-4-1 1,1 0-1,2 1 1,1 0 0,-4 1 0,1 0 0,1 0 0,0 0 4,0 0 1,1 0-1,1-2 1,0 0-2,-1 0 1,0-1-1,-1 1 1,0 0 4,-4 2 1,0 0 0,2 0-1,0 0 2,2 0 1,1 0 0,1-2 0,1 0-4,-3-1 1,1 1-1,-1 0 1,-2 0-4,-3 2 0,-1 0 1,0-2-1,0-1 40,0 1 0,0 0 1,2-1-1,-1 0-16,-1 1 0,0 0 1,2 1-1,-2-1 3,-4-2 1,0-1 0,-1 3-1,1 0-10,-2-3 0,-1 1 0,1 2 0,1 1 12,-4-1 0,0 0 1,1-1-1,-1 0 21,24-2 0,-4 1 330,-4 4 1,-3 0-379,-11 0 1,2 0 584,-10 0 1,-4 0-712,-6 0 966,1 0-966,-1 0 388,-8 0-669,-7 0 0,-6 1 127,0 4 0,0-2 273,0 6 0,-29-18 0,-8 0 0</inkml:trace>
  <inkml:trace contextRef="#ctx0" brushRef="#br0">2688 15546 7887,'-6'-27'90,"-3"1"0,-1 1 1,1 3-1,4 5 935,4 2-122,1 8-644,0 18 1,1 5-74,4 15 0,-4 3 45,4 1-120,-4 3 1,1 2-1,1-1 215,1 1-344,0 5 1,-4-4-1,0 1 120,0-5 0,0 0 0,0-7 0,2-2-235,2-4 0,-2-5-181,2-6 73,-2-6 179,-2-1 1,1-8-1,3-3 1,5-9 0,4-6-14,5-5 0,2-3-73,7-3 0,-1 4 94,0-4 0,2 5-24,3 4 1,-5 3 234,1 5 0,-2 7-123,-8 3 0,1 8 154,-5 5 1,-1 10-38,-4 7 1,-2 1-91,-6 3 0,0 3-15,0-3 0,-6 5-14,-2-4 1,-4-4 91,-1-6 1,-5-4 56,1 0 1,-7-4-262,2-4 1,2-3 78,-2-6 1,1 0-511,-1 0 1,-3 0 109,3 0 0,2-6-51,-2-3 0,6-2-35,-2-3 0,4 1-351,1 0 1,5 0 208,4 0 629,2 0 0,19-17 0,7-6 0,2-4 0,0 1 0</inkml:trace>
  <inkml:trace contextRef="#ctx0" brushRef="#br0">3096 15427 7887,'0'-13'413,"0"0"0,1 1-240,4 3 1,-2 3 93,6 6 0,-1 2 195,5 2 1,2 9 333,3 9 1,1 8-374,3 0 1,3 11-197,-3-1 1,-3 7 109,-2-3-445,-2 11 1,-8-5 0,-3 12-56,-2 0 1,-5-4 0,-6-4 0,-8-6-538,-7-3 1,-7-1 108,1-4 1,-7-6-58,2-4 1,-3-6 130,-2-2 1,-2-3-366,2-2 882,-2 1 0,-1-26 0,-6-6 0,-8 2 0,1 0 0</inkml:trace>
  <inkml:trace contextRef="#ctx0" brushRef="#br0">2450 15348 7887,'-19'-6'0,"-7"5"357,-9-4 1,3 7 545,1 7 1,-1 13-482,1 17 0,2 8-151,7 10 1,3 4-509,6 10 0,6-33 1,2 1 220,0 3 0,1 0 1,1 0-1,0-1-179,2-1 1,2-1-1,7 30 64,5-3-270,6-9 0,14-4 0,5-11-208,5-5 0,13-11 0,1-10 0,7-6 609,6-5 0,4 1 0,-35-5 0,1-1 0,-1-2 0,1-2 0,-1-2 0,1-1 0</inkml:trace>
  <inkml:trace contextRef="#ctx0" brushRef="#br0">8221 15322 7887,'-5'-19'337,"1"-3"0,-2 3-387,2 1 1,2 11-1,-2 8 1,2 9 254,2 7 1,-4 10 104,0 0-148,-7 8 1,8 0 0,-5 7 32,-3 2-113,-6 0 0,2 0 0,-2 0 0,1-1 1,-1-4 71,0-4 1,4-4 12,4-9 1,2-3 6,-2-6-144,3-6 0,6-2 1,0-10-1,0-3 32,0-4 1,1-3-154,4-2 1,-1-8-177,9-6 0,-1-5 1,10-1-1,1-4-170,2-3 0,2 0 366,-1 5 1,0-4-70,1 4 0,-5 2 559,0 11-286,-6 5 0,3 8 0,-6 10 1,-1 7 229,-4 10 1,3 5-144,-7 7 1,6 0-211,-1 1 0,3 3 56,1 1 0,0 0-143,0-5 1,1 1 24,-1-1 0,0-1-78,0-3 0,0 1 96,0-5 1,1 4-20,-1-5 1,-2-3-69,-2-6 1,1-3 57,-5 3 140,-1-5 1,-5 8-68,-4-7 1,-8 0 98,-9-4 1,-4 0-53,-5 0 0,2 0 18,-6 0 0,0 5-51,-5-1 0,-4 1 10,0-5 0,0 0 18,5 0 1,4 0-5,0 0 0,2 0-164,3 0 1,0 0 111,13 0 0,4 0-1067,4 0 1,7 0 315,2 0 1,12-5-281,10 1 1035,9-6 0,9-4 0,6-3 0,7-4 0,0-1 0</inkml:trace>
  <inkml:trace contextRef="#ctx0" brushRef="#br0">8945 15256 7887,'-19'-6'0,"-1"3"0,-7-6 0,7 6-305,2-1-627,4 2 1106,6 2 1,10 5 1400,11-1-1167,0 1-205,18-5 0,-8 0 63,13 0 0,3 0-273,5 0 1,0-6 34,-5-3 1,5 2-300,0-2 0,0 2 24,-4-2 1,-2-1-22,-3 5 1,-3-4-487,-6 5-435,-5 0 929,-8 4 1,-10 0 259,-12 0 0,0 0 0,-24 7 0,-11 3 0,1 1 0,0 0 0</inkml:trace>
  <inkml:trace contextRef="#ctx0" brushRef="#br0">9222 15203 7887,'-19'0'0,"4"0"-1,-2 0 0,2 5 168,2-1 1,0 2 110,0-2 0,1-1 0,3 6 0,-3 0-20,4 4 0,2 1-34,1 4 1,4 3 22,1 5 1,-4 0-24,-1 1 0,1 5-76,4 3 1,0 3-73,0 1 0,1 0-207,4-4 1,-2-3-97,5-6 0,-5 1-238,2-1 1,0-1-373,0-3 0,1-8-82,-2-5 919,-2 0 0,9-13 0,-3-5 0</inkml:trace>
  <inkml:trace contextRef="#ctx0" brushRef="#br0">9512 15717 7887,'7'-13'0,"3"0"-65,-5-1 1,-1 6 64,-4-1 656,0 6-311,0-9-93,-6 11 1,3-5 0,-7 6 218,-4 0-454,0 6 1,-9 1-1,4 6 143,-2 0 1,1 1 0,-4 0 0,4 2 29,1 2 0,1 4-12,5-5 0,2 5-278,2-4 0,3 4-28,6-5 0,0 1-57,0-5 142,0 0 0,1-1 0,5-2-198,7-1 149,1-6 0,10 3 0,-3-6-71,-1 0 70,5-6 0,-3-1 0,8-6-247,0-1 32,1-5 0,-5 3 0,-1-6-49,-3-1 1,2-2 23,-7-1 1,1 4-13,-5 0 431,0 6-94,-6-3-93,-1 11 1,-12 2 269,-2 6 1,-4 6 44,-1 3 0,4 3 117,0 1 0,2 0-41,-2 0 0,-1 5 146,5-1 0,1 1-61,4-5 1,0 0 57,0 0 0,2 1-86,2-1 0,-1 0-78,6 0 0,-1 0-242,6 1 0,-1-1-71,0 0 0,0-1-556,0-4 248,0 4 1,1-10-437,-1 2 0,-4-3 254,-1-1 534,1 0 0,13-30 0,4-16 0,3-1 0,0-1 0</inkml:trace>
  <inkml:trace contextRef="#ctx0" brushRef="#br0">10882 15348 7887,'-13'-13'0,"4"4"0,0 0 64,6 1 1,3 0 0,11 4 0,5 2 0,6 2 0,4 0 0,3 0 5,2 0 1,1-4-133,-1 0-165,-3-1 0,5 5 1,-3 0-226,0 0 0,-3 0 0,-7 0 452,-1 0 0,-19 12 0,-9 3 0</inkml:trace>
  <inkml:trace contextRef="#ctx0" brushRef="#br0">10961 15532 7887,'-13'0'52,"0"0"0,-1 0 263,1 0-315,0 0 164,6 6 0,1-3 1,7 5-1,5-3-18,7-2 0,5 3-277,4-1 0,7-1 1,-1-4-1,3 0-147,1 0 0,5-6-90,-2-3 1,7 2 367,2-2 0,7-15 0,6-7 0,3-5 0,0 0 0</inkml:trace>
  <inkml:trace contextRef="#ctx0" brushRef="#br0">11949 15058 7887,'6'-26'0,"-3"-5"122,6 0 1,-5 6 183,5 8 0,4 2-184,5 2 145,11 6 1,-7 1 0,9 6-94,-4 0 0,0 0 0,-1 1 0,-1 4-73,-3 4 1,-7 2 3,-7 2 0,-5 6-182,2 3 50,-4 3 1,-2 2-1,-5-1 1,-7 2-1,-6 1-73,-2 2 0,-4 3-168,3-8 0,2 3 132,-2-7 0,6-1 107,-2 1 0,3-2-34,2 2 1,6-3 0,3-6 0,2 0-632,2 1 0,0-1 267,0 0 1,0 0 9,0 0 1,2 5 416,2-1 0,-3 42 0,5 5 0</inkml:trace>
  <inkml:trace contextRef="#ctx0" brushRef="#br0">12120 15822 9486,'0'8'1359,"-6"-3"-1033,5 1-731,-5-4 172,6 4-72,0 0 287,0-5-232,0 5 242,0 0 42,0-5 0,0 11-50,0-3 0,0-2 38,0 2 1,0 0-132,0 4 0,0 0 64,0 0 0,-4 5-19,-1-1 0,-5 2 108,1-1 0,-4-4 1,-4 4 0,1-8 58,-6-1 0,0-6 235,-5 1 0,2-4-37,3-4 1,3-3-122,6-7 0,6-5 112,2-3 1,4-2 18,1-3 0,12-2-277,5 3 1,7-2-21,2 10 0,6 1-267,3 3 1,-1 7-284,1 3 1,0 4-1361,5 4 1896,-1 3 0,-5 36 0,-2 7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57D200"/>
    </inkml:brush>
    <inkml:brush xml:id="br2">
      <inkml:brushProperty name="width" value="0.09071" units="cm"/>
      <inkml:brushProperty name="height" value="0.09071" units="cm"/>
      <inkml:brushProperty name="color" value="#FF0000"/>
    </inkml:brush>
  </inkml:definitions>
  <inkml:trace contextRef="#ctx0" brushRef="#br0">20104 5691 8155,'-9'-11'-71,"2"0"0,0 4 0,1 0 155,0-1 0,-3 4 0,3-3 276,-1 1 0,2-3-201,-3 5 25,5-1-263,-3 5 0,12 0 4,3 0 0,4 0-159,4 0 238,-2 0 1,10 0-1,-3 0-1,3 0 1,5 0 0,3 0-1,0 0 31,4 0 1,-3 0-128,1 0 0,-6-4 111,2-1 0,-8 1-228,-1 4 214,-6 0 108,3 0-124,-12 0 5,-7 0 0,-8-1 0,-10-2-27,-4-2 22,-3 1 0,-3 4 0,-2 0 423,-5 0-270,-3 0 0,-2 6 0,-1 3 56,-3 2 1,2-1-125,-7 4 0,7-4 8,-2 7 0,3 3-40,2-3 1,6 6 1,7-1 0,1 3-59,7 2 1,7-5-181,6 0 0,4-6-18,1 1 0,6-2 130,3-2 1,7-4 151,1 0 0,2-6-55,-1 1 1,-2-3 102,6-1 0,-6-5-1,2-4 1,-4-3 207,-1-1 0,-1 0-76,-3 0 0,1-1 57,-5 1 1,-1 4-110,-4 1-42,0-1 0,-2-3-452,-2 3 0,-8 4 52,-5 5 0,-5 0-86,4 0 0,-5 5-130,1 4 1,3 3-317,1 1 1,4 6 157,0 3 621,7-3 0,36 35 0,15 3 0</inkml:trace>
  <inkml:trace contextRef="#ctx0" brushRef="#br0">20407 5915 8143,'-6'-13'-142,"5"6"590,-5 1-294,0 6 0,4 7 161,-2 6 1,1 8-194,-1 10 1,2-2 3,-2 6 1,2 0-202,2 5 1,0-5 63,0 0 1,0 0 50,0 5-37,0-7 1,0-1 0,0-7 0,0-1-123,0-2 0,0-11 20,0 3 430,0-10-214,0 2 1,-4-13 0,0-5 0,1-6-7,1-2 1,2-2-92,0-5 1,0 1 71,0 0 0,2-6 22,2-4 0,-1 3-58,6-2 0,-2 4-69,2-4 0,3 7 23,-4 2 0,4-1 25,1 5 0,0 3 32,1 2 1,3 8-3,1 5 1,4 2-8,-5 2 0,1 0-64,-5 0 1,0 6-149,0 3 1,-5 2 67,-4 3 1,-2-1-71,-2 0 1,0 0 102,0 0 0,-6 2 20,-3 2 1,-3-2-116,-1 3 0,-5-4 30,1 0 1,-7 3-112,3 1 1,0-5 72,-1-4 1,5-2-132,-5 2 1,5 1-55,0-6 1,7 2-756,1-1 331,6-4 765,-3 5 0,41-30 0,9-5 0</inkml:trace>
  <inkml:trace contextRef="#ctx0" brushRef="#br0">20908 5955 8124,'0'-9'-497,"0"0"-398,0-1 1471,0-2 0,0-1 0,0 0 1518,0 0-1450,0 0-352,0 5-310,0 2 181,0 6 1,0 6 49,0 3 1,0 7-409,0 2 64,0 5 0,-5-2 1,1 3-1,-1 0 1,1-2-462,0 1 1,-5-2 5,4 1 1,1-2 149,4 2 0,-4-3 0,-1-6 0,2 1 436,2-1 0,36-35 0,9-9 0</inkml:trace>
  <inkml:trace contextRef="#ctx0" brushRef="#br0">21132 6100 9390,'8'0'1297,"1"0"-1019,-6 0 0,3 6 0,-6 2 0,0 4-249,0 1 41,0 6 0,0-3 0,-2 5-678,-2-2 413,-3 4 0,-8-4 0,-1 5 0,-2-4 195,2-1 0,-22 5 0,-4-4 0</inkml:trace>
  <inkml:trace contextRef="#ctx0" brushRef="#br0">22370 5599 8086,'-2'-13'0,"0"0"0,-3 0 97,1 5 0,5 2 0,4 6 0,5 0 0,6 0 0,6 0 330,3 0 0,6 0-278,-1 0-208,7 0 1,-5 0 0,5 0 153,-2 0-173,-6 0 1,2 0 0,-9-1 0,-5-2-456,-2-1 520,-8-1 1,-2 5-5,-10 0 0,-8 0 1,-9 0-1,-4 0 1,-5 0 0,-3 0 170,-5 0 1,-2 6-83,-3 3 0,3 3 0,-4 2 0,1 2 24,0 2 1,4 5-43,5-1 0,6 3-275,-2 1 245,3 7 1,12-10 0,4 2-170,5-5 74,3-2 1,10-5-1,4-1 276,6-3-186,-1-3 0,10-6 0,-4 0 151,4 0-146,2 0 1,-7-2 0,-2-2 160,-4-5-67,0-3 0,-1-1 1,-2 0 310,-2 0-323,-3 0 1,-6-1-14,0 1 1,-6 4-316,-3 1 1,-4 5-26,-4-2 1,-4 4-39,-5 1 1,-5 1-8,0 4 0,5 2-286,4 6 1,5 0-91,-5 1 1,11 3 667,3 1 0,5 5 0,49 3 0,13 8 0</inkml:trace>
  <inkml:trace contextRef="#ctx0" brushRef="#br0">22660 5823 8493,'0'-7'196,"-2"15"70,-2 10 1,2 8 166,-2-4 1,3 8-128,1 0 1,-2 7-387,-2-2 0,2-1 55,-2 1 1,2-1 59,2 1 1,0-7-38,0-7 1,0-4-216,0 0 0,0-7-34,0-1 35,0-6 1,0 1 301,0-8 0,0 0-64,0-9 0,0 1 19,0-10 0,0 0-40,0-4 1,0-7 14,0-2 0,0-1 66,0 0 0,0-2 158,0 3 0,0 2-146,0-2 0,2 7-1,2 1 1,4 2-152,5 8 1,0-1 119,0 5 1,5 6-120,-1 2 1,1 4 70,-5 1 1,0 1-22,0 4 0,-1 2-46,-3 6 0,-2 1-149,-2-1 0,-4 0 178,3 0 0,-4 0 0,-4 0 0,1 5-72,-6 0 0,0-1 62,-4-4 0,0 0-258,0 1 0,0-1 80,0 0 1,4-4-417,0 0-342,0-1-127,-4 5 1097,6 1 0,18-13 0,11-2 0</inkml:trace>
  <inkml:trace contextRef="#ctx0" brushRef="#br0">23081 5797 8076,'8'-11'0,"-4"-2"0,2 2 149,-2 2 0,7 1-102,-3 0 1203,4 2-938,1 6 1,-1 1-217,-3 4 0,1 2-133,-6 6 0,1 2-471,-5 2 353,0-2 1,-5 8-1,-1-4 5,-1 2 0,0-3 0,-3 1 0,2-3-8,2-5 1,1 0 320,0 2 0,4-4 179,-4-1 429,4-5-495,-5 3-53,5-6 0,-4 0-568,10 0 253,2 0 0,6-1 0,0-2-447,0-2 394,6 1 0,-4 4 1,3 0 144,-4 0 0,23-6 0,5-1 0</inkml:trace>
  <inkml:trace contextRef="#ctx0" brushRef="#br0">23556 5942 8032,'0'-14'1125,"0"6"603,0-1-695,0 6-775,5-3 1,-3 12-169,2 3 1,-2 4-243,-2 4 1,0 2 298,0 3-634,0 3 1,-6-4-1,-3 5 1,-3 1-1,-1-1 487,0 0 0,-21 1 0,-10 2 0,-2 2 0,-1 1 0</inkml:trace>
  <inkml:trace contextRef="#ctx0" brushRef="#br0">19761 7299 8045,'-5'-14'-28,"-4"1"0,-1 0 1,1 0-1,3 0 66,0 0 1,5-5 0,-2-1 0,6 0 598,5 0 0,4-5-75,1 2-432,6-2 1,3-3-1,9-1 1,4-1-1,3-2 148,2 2 0,4 7-76,0 5 0,-5 3-239,-4 6 0,-7 2 44,-2 6-181,-5 6 1,-14 5-1,-2 8-493,-4 2 360,-1 1 0,0 0 0,0 0 0,-1 1 0,-4 1-838,-4-2 0,-2 1 857,-3-5 0,1-2 288,0-8 0,-12-13 0,-3-10 0</inkml:trace>
  <inkml:trace contextRef="#ctx0" brushRef="#br0">20051 7009 8045,'0'-19'0,"-4"4"-147,-1-3 0,1-1-11,4 2 1,-4-1 0,-2 7 929,-1 2 0,2 3-354,-4 6 1,1 7-74,-6 6-218,1 6 0,0 9 0,0 3 288,0 4-375,0 9 1,-5-1 0,0 5 319,2 2-357,2 1 1,0 6 0,3 0 259,2-1-560,3-8 1,6 0 0,0-8-571,0-7 674,12 3 0,-2-19 0,12-1-368,1-7 0,4-5 124,4-4 1,-2-5-57,6-4 1,-6-4 492,2-5 0,-3-2 0,-2-7 0,-1 1 0,-3 0 0,1-1 0,-5 1 0,-5 5 0,-4 4 0,-5-1 0,5 5 258,-6 3 1,1 10 157,-8 0 1,-3 6 119,-6 2 1,-1 9-122,1 0 0,1 6-103,4-1 1,-4 3-86,3 2 1,2-1-116,-2 0 0,6-1-150,-1-3 0,2 2 29,2-7 1,0-4-103,0-4 0,2-6 0,2 1 0,-1-4-19,6-4 1,4-5 104,5-8 1,1-4-25,-2-5 1,4-6-15,5-3 0,-4 2-154,0 3 1,-6 2 239,2 1 1,-5 7-97,-4 2 174,-4 10 1,-5 3-76,0 10 1,0 8 126,0 9 1,-1 3-59,-3 1 1,2 0-24,-2 1 1,2-1-34,2 0 1,0-4-7,0 0 1,5-6-69,-1 2 1,6-5 67,-1-4 0,3-3-93,1-6 1,2-2 55,2-2 0,-1-9-10,6-9 0,-4-3-8,4-1 0,-6-1-4,1 1 1,2 4 17,-1 0 0,-5 6-3,-4-2 0,-5 9 121,5 5-108,-6 3 0,3 4-29,-6 5 0,0 3-26,0 11 0,0-5-118,0 5 1,0-4-26,0 4 1,0-6-267,0 1 1,6-2 32,3-2 0,2-4-149,2 0 0,5-6 578,0 1 0,4-3 0,-5-1 0,5-7 0,-4-6 0,4-2 0,-5-7 0,5 5 0,-4-5 0,-2 1-144,-7-1 0,1-1 144,-6 5 0,1 1 133,-5 4 1,-2-1 299,-2 1 0,-4 6 182,-5 3 0,-1 2-228,-4 2 1,3 6 19,-2 3 1,-2 2-88,1 3 1,1 3-169,3 1 1,3 4-24,2-5 1,-1 5-194,5-4 0,-3 1 24,3-2 1,1-2-165,4 3 0,1-5-231,4-4 0,3 1 206,10-6 0,-2 1-137,6-5 0,-4-6 84,4-3 0,0-4 18,4-5 194,-6 4 1,4-11 0,-8 4 79,-4 1 0,1 1 35,-4 6 0,-4-1 588,0 1-64,-4 6-217,-1 1-246,0 18 1,-4-4-52,-1 10 1,1 1-91,4-1 1,0-1-52,0-4 1,2 1-261,2-1 1,-1-2 20,6-2 0,1 1-229,7-5 1,-2-1 553,3-4 0,26-29 0,5-8 0</inkml:trace>
  <inkml:trace contextRef="#ctx0" brushRef="#br0">21105 7483 8062,'-13'-7'-695,"0"2"1509,6 4-499,1 1 1,6 6 18,0 2 1,0 4-178,0 1 1,6-1-224,2-3 1,5 3 124,5-4 0,-2 0-148,6 0 0,-4-3-294,4 4 302,-6-6 1,7 2 0,-4-5 0,0 0 0,0-1-163,-3-3 1,-1-2 102,-2-3 0,-6-7 15,-2 3 244,2-3 1,-5 2-46,2 1 0,-8 1 241,-5 4 1,-3 2-64,-1 6 1,-5 1-109,1 4 0,-5 2-98,4 6 1,-4 2-51,5 2 1,-5 4-246,4 5 1,1 1-81,4-1 1,4 0-959,0 1 1287,6 5 0,15 7 0,10 8 0</inkml:trace>
  <inkml:trace contextRef="#ctx0" brushRef="#br0">21474 7694 8062,'-7'-9'436,"2"0"0,2 6-436,-1-1 192,3 2 1,-5 4 311,6 2 1,-2 5-34,-2 9-759,2-4 0,-5 7 0,4-5 2,-1 1-270,-1 7 0,5-8 0,0 4 556,0-1 0,24-7 0,5-6 0</inkml:trace>
  <inkml:trace contextRef="#ctx0" brushRef="#br0">21790 7496 8062,'-13'-9'472,"0"1"-358,0 5 1,1-2 213,3 10 0,-1 2-172,6 6 0,-1 2-36,5 2 1,0-1-132,0 6 1,0 0 73,0 5 0,2-7-340,2-2 140,-2 2 0,9-5 0,-2 2-119,3-2 0,5-8 1,1-2-1,-1-4-71,2-1 1,-2-1 161,5-4 0,-5-8 62,5-9 0,-4-3 30,4-1 0,-6 0-116,1-1 255,-2 7 0,-2-4 0,-1 7 268,-3 1 231,-4 1 18,-5 8-401,0 7 1,-5 7 0,-3 8 232,1 2-390,-5-2 1,6 8 0,-4-4 12,1 2 0,5-5 156,-5 2-350,6-4 223,-3-1 0,8-5 32,2-4 0,4-2-98,5-2 0,1-6-29,4-3 40,2-9 0,2 2 0,-1-4-16,-2 1 0,0 1 136,-2 5-64,-2 0-135,4 0 0,-10 5 70,0 4 29,-6 8 0,2 8 1,-5 6-57,0-2 1,0 3-28,0-2 0,2 5-26,2-4-254,-2-1-81,10-3 1,-10-3 127,7-2 1,-4-3-935,3-6 1218,-5-6 0,9-54 0,-8 21 0,-1-1 0</inkml:trace>
  <inkml:trace contextRef="#ctx0" brushRef="#br0">21922 7391 8062,'-13'-6'-174,"0"-3"0,4 2-868,0-2 736,6 6 454,-3-3 1,14 8-476,5 2 201,6 3 126,7 1 0,11 5 0,5 3 0,4-1 0,0-1 0</inkml:trace>
  <inkml:trace contextRef="#ctx0" brushRef="#br0">22528 7470 8062,'0'-9'50,"0"0"1,-4 0 92,-1-4 0,-1 6 90,2 3 160,3 2 0,-7 12 11,4 4 1,2 12-182,-2 0 0,2 9-87,2 0-80,0 4 1,0 0 0,0 1-138,0-1 0,0 1 1,0-1-1,0 1-204,0-1 0,0-2 32,0-6 88,0-1-16,0-15 101,0-2 76,0-7 1,0-16 0,0-5 6,0-4-83,0-3 0,0-6 1,-1-1-170,-3-2 160,2-5 1,-4 2 0,6-4-1,0 3 56,0-3 1,0 4 0,0-4 152,0 3 1,5-3-51,-1 3 0,6 4 271,-1 5-209,3-1 1,2 13-1,3-2 130,0 5 0,-4 5-102,-4 6 1,0 2-23,4 2 0,-4 4-95,0 5 0,-6 0-45,1 0-29,-3 6 1,-1-3-1,-1 5-37,-3-2 0,-4 3-194,-5-5 1,-5 5 75,1-4 1,-5 4-370,4-5 1,-4 1 13,5-5 45,-1 0 1,10-1-232,-1-3 727,6-3 0,38-53 0,-9 17 0,-1 1 0</inkml:trace>
  <inkml:trace contextRef="#ctx0" brushRef="#br0">22923 7154 8062,'-6'-14'981,"5"7"1,-9 3-592,5 8 0,-1 5-216,2 8 1,1 4-36,-6 5 0,2 7-174,-2 2 1,-1 3-86,6 1 0,-5 1-427,4-1 1,1 1-282,4-1 1,1-5 404,4-3 1,7-9-173,5-5 1,8-8 594,1-5 0,2-2 0,7-2 0,-5-12 0,0-5 0,0-8 0,0-6 0,-2-1 0,3-3 0,-9 1 0,-5 3 0,-3 5 9,-6 0 1,3 1 146,-7 7 1,-5 2 535,-8 7 1,-3 3-250,-1 6 0,-6 2 3,-3 2 1,-3 5 234,-1 9-549,5-4 0,-2 11 0,4-4 353,-2-1-538,5 5 1,-3-9 0,6 5-155,0-2 1,4 3 113,0-5 1,6 1-258,-1-5 214,2 0 0,13-1 1,3-3-355,5-5 392,-3-3 1,11-2-1,-2-3-299,4-5 1,2-7 146,-5-2 0,0-5-3,1 1 0,-7 1 309,-2-1 0,1 2-17,-2-2 188,-5 3 1,-2 6 442,-5-1-448,-1 7 1,-5 7 33,-4 9 0,-1 4 128,-2 5 0,-4-2 114,3 6-559,3-6 1,-4 7 0,6-4-465,1 2 403,1-5 1,2 3-1,0-6-504,0 0 0,6-1 180,3-3 0,3 1-349,1-6 795,6 1 0,31-40 0,-19 13 0,1 0 0</inkml:trace>
  <inkml:trace contextRef="#ctx0" brushRef="#br0">23503 7536 8062,'-13'0'-155,"0"0"0,5 1-542,4 4 1195,-3-4 0,4 5 275,-6-6-558,6 0 1,-2-5-78,10 1 0,-2-6-120,6 1 1,4-7 91,4-2 0,7-1-133,-2 2 0,3 1 107,1-6 1,0 4-20,1-4 0,-1 8 191,0 0 1,-5 3 39,-4 6-291,4 1 0,-8 10 65,0 3 1,-5 7-125,-8 1 0,-2 7 51,-2-2 0,1 2-212,-6 3 0,2 2 131,-2-3-303,3 4 0,5-16 0,-2 4-834,-2-3 919,1-2 0,10-6 0,3-3-665,2-2 967,2-2 0,12-24 0,5-11 0,2-1 0,0-1 0</inkml:trace>
  <inkml:trace contextRef="#ctx0" brushRef="#br0">24004 7470 8062,'-8'-2'114,"4"-2"60,2 2 0,4-8 15,2 6 0,4-6-85,5 1 0,0-3-18,0-1 1,2 0-1,1-2 1,1-1-43,-1-2 0,3-3 12,-1 3 0,0-4 117,-5 4 0,-6 1 48,-2 4 1,-1 1-5,-4 3 1,-3 5 10,-10 8 1,-5 9-123,1 9 1,-7 3 0,2 2 0,-1-1 126,1 0 1,-2 5-281,7 0 0,1-1 88,7-3-125,3-1 0,6 1 1,2-3 30,2-2 1,5-3-1,8-7 1,7-3-169,5-5 0,0-2 121,6-2 0,1-2-517,3-2 0,-4-3-24,0-7 1,-1-3-822,1-1 1462,-8 1 0,-3-32 0,-3-8 0</inkml:trace>
  <inkml:trace contextRef="#ctx0" brushRef="#br0">13886 11462 8230,'27'-8'0,"4"-5"0,-3 0-442,3-5 0,1 4 0,0 1 0,0-2 442,1-3 0,-3 4 0,-3-5 0,-1 6 0,-1-1 0,-3 1 0,-5 0 0,-2 0 0,-2 0 0,0-1 0</inkml:trace>
  <inkml:trace contextRef="#ctx0" brushRef="#br0">14386 11185 8230,'6'-7'-624,"1"-4"-78,7 7 0,-6-5 702,1 5 0,-4-5 0,3 5 0,1-1 0,-2-1 0,5 5 0,-9-9 0,6 5 0,-5-1 0,5 2 0,-5 1 0,5-6-59,-6 6 1,9-8-117,-3 2 1,-2-1 174,2 1 0,-6-3 0,3 5 0,-6-6 0</inkml:trace>
  <inkml:trace contextRef="#ctx0" brushRef="#br0">12634 12186 5906,'0'-9'-87,"0"1"56,0 5 11,0-3 4,0 6 16,0 0 0,6 6 0,1 1 0</inkml:trace>
  <inkml:trace contextRef="#ctx0" brushRef="#br0">12753 12107 6838,'4'-9'-215,"0"1"0,30-7 1,3-6-1</inkml:trace>
  <inkml:trace contextRef="#ctx0" brushRef="#br0">13438 11686 8230,'0'-9'-905,"0"0"1,0 5 645,0-5 0,0 4 102,0-3 157,6 5 0,24-3 0,13 6 0</inkml:trace>
  <inkml:trace contextRef="#ctx0" brushRef="#br0">13938 11304 7582,'0'-9'-1583,"0"0"1390,0 6 167,0-3 10,0 6 0,2 0 16,2 0 0,9-6 0,8-1 0</inkml:trace>
  <inkml:trace contextRef="#ctx0" brushRef="#br0">14123 11172 8230,'1'-9'-2287,"4"0"2287,-4 6 0,5-8-29,0 9 1,-3-5 0,6 4 28,1-2 0,31-5 0,9 3 0</inkml:trace>
  <inkml:trace contextRef="#ctx0" brushRef="#br0">14360 11040 8230,'7'0'-1107,"5"-6"0,-6 3 899,3-6 214,2 7-6,-3-10 0,11 10 0,1-3 0</inkml:trace>
  <inkml:trace contextRef="#ctx0" brushRef="#br0">14571 10935 8248,'0'-8'-614,"1"-2"-812,4 6 1426,-4-7 0,5 10 0,0-11 0,13 5 0,9-6 0</inkml:trace>
  <inkml:trace contextRef="#ctx0" brushRef="#br0">14742 10829 8248,'9'-9'-1327,"0"1"714,-6 5 412,8-9 189,-9 11 0,9-10-10,-2 7 6,-3-6-76,6 8 1,-9-4 91,5 6 0,7-5 0,6-3 0</inkml:trace>
  <inkml:trace contextRef="#ctx0" brushRef="#br0">14861 10750 6089,'-27'13'0</inkml:trace>
  <inkml:trace contextRef="#ctx0" brushRef="#br0">909 6785 7903,'0'-13'-380,"0"-1"1,0 1 403,0 0 1,0 4 0,0 0 412,0-1 1,0-1 159,0-3-182,0 7-153,0-5-99,0 11 1,0-4 13,0 10 1,0 4-17,0 8 1,0 4 69,0 5-214,-6 6 0,5 8 1,-5 7-1,1 1 1,1-1-70,1-2 1,2-1-29,1-4 0,0-2 90,0-3 1,0-3-411,0-6 121,0-5 0,0-2-711,0-6 259,0 0-608,0-5 1239,0-8 1,-6-31 0,-1-12 0</inkml:trace>
  <inkml:trace contextRef="#ctx0" brushRef="#br0">830 6534 7907,'-6'-8'-128,"-3"0"1,-1 1 0,0 1 287,1 0 1,0 2 0,-4 4 164,0 0 0,0 1-102,0 4-165,-1 2 0,1 8 0,0 2 0,0 7 0,0 5 144,0 6 0,-1 3 1,1 2-156,0 5 0,0 3 1,0 11-1,-1 7 1,1 6 28,0 1 0,6 0 23,2-3 0,4-7-101,1 3 1,6-9 0,4-3 0,6-8-90,6-11 0,3-6-143,1-3 0,1-1 170,-1-3 0,0-9 0,2-8 0,1-4-145,2-1 1,6-3 123,-2-5 0,3-7-66,2-11 0,-1-13 91,1-4 1,2-9-1531,-2-5 1566,2-3 0,-27 25 1,-2-1-1,2-2 0,-1-1-17,-1-1 1,-2-2 26,-1-3 1,-1-2 0,-3 3-1,-1-1 1,0-1 0,-1 0-6,-1 0 1,-2 1 58,-2-1 0,-2 1 1,-2 4-1,-3 2 0,-2 2 1,-2 2 163,-13-25 1,-3 16 303,-3 18 1,-2 7-29,-7 10-400,-11 3 0,7 16 0,-7 5-114,4 4 0,0 3-304,8 4 1,-5 2 130,13 3 0,0-3-112,18 2 0,-2 3-1238,11-3 1557,0 1 0,4 0 0,3-1 0,5 0 0,7-2 0</inkml:trace>
  <inkml:trace contextRef="#ctx0" brushRef="#br0">2253 6772 7891,'-5'-14'0,"0"3"0,-3 2 61,5 3 1,-3 8 0,6 3 0,-1 9 0,-2 8 0,-1 7 200,1 6 0,1 3-172,2 1 1,0 1-143,0 0 1,0-1 36,0 1 0,0-2 26,0-3 11,0-3 0,0-7 0,0-3-107,0-5 0,0-2 96,0-2 0,0-7 221,0-6-224,0-6 0,-1-13 1,-2-3-1,-2-3-1,3-1 1,0-6 9,2-3 0,0-5 33,0-4-125,0 3 0,4-10 1,2 3 90,2-4-26,0 6 0,6 0 0,-1 8 1,1 3-1,3 4 31,0 3 1,2 12-55,-1 3 0,-2 7-23,6-2 0,-6 5-118,1-2 1,-2 10-45,-2 3 1,0 1-298,1 4 0,-6-2 31,1 6 484,-6 4 0,-20 28 0,-13 14 0</inkml:trace>
  <inkml:trace contextRef="#ctx0" brushRef="#br0">2240 6982 7891,'-9'0'-40,"0"0"1,6-1-193,-1-3 378,2 2 55,2-4 1,8 6-238,5 0 1,1-4-145,8-1 0,5-3-409,3 3 0,6-5 91,-6 1 498,1 3 0,31-29 0,-27 17 0,0 0 0</inkml:trace>
  <inkml:trace contextRef="#ctx0" brushRef="#br0">2740 6719 7911,'-6'-13'748,"5"5"-519,-5 3 1,6 6 166,0 3 1,0 5-233,0 9 1,0 2-178,0 7-50,0-1 0,0 6 1,0 2-1,0 1 1,-1 0-174,-4 2 0,4-5-33,-4-1 0,4 1-200,1-1 1,0-7-1,0-6-855,0-3 1324,0-8 0,0-9 0,0-11 0,0-6 0,0-7 0,0-5 0,0 0 0,0-5 0,0-2 0,0-6 0,0 1 16,0 2 1,4 2 0,1 1 280,-2 3 0,2-2 133,0 6 0,5 2-110,-1 7 1,-2 3 113,2 6 0,4 1-243,5 3 0,1 4 21,-2 5 1,-2 0-139,3 0 1,1 4-84,-2 0 0,-1 11-202,-7-2 1,-3 5-25,-6-1 0,0 4-132,0 5 0,-6 5 101,-3 0 0,-7-1-113,-1-3 1,-7-1 195,2 0 1,2-1 0,-2-3 1,6-3 433,-2-6 0,8-1 211,1-3 291,0-3-568,2-6 0,3-6 50,8-3 0,3 2-93,6-2 0,5 6-33,0-1 0,5-2-124,-1 2 1,-2-1 87,2 5 1,-4 2-184,4 2 1,-6 3 34,2 6 1,-5 1 62,-4-1 0,-4 0-4,-5 0 0,0 2-6,0 2 0,-5-2-32,-4 3 1,-4-4 4,-5-1 1,-1 1-124,-3-1 1,-1-2 91,5-2 0,-1 1-393,1-5 1,8-1-31,-3-4 502,3 0 0,32-47 0,8-11 0</inkml:trace>
  <inkml:trace contextRef="#ctx0" brushRef="#br0">3201 6679 7911,'-6'-7'357,"5"0"101,-3 2 1,1 4 61,-2-4 0,4 5-125,-4 5 1,4 4-153,1 8 1,0 1-179,0 8 1,4-1-227,1 10 0,-1-4-110,-4 4 0,5 0-858,-1 5 898,0-1 1,1-5 0,-1-3-434,-1-4 1,3-6 0,0-4 663,1-2 0,-4-49 0,3-11 0</inkml:trace>
  <inkml:trace contextRef="#ctx0" brushRef="#br0">3215 6719 7927,'0'-18'-52,"0"1"0,0-1-54,0 5 0,0 4 299,0 0 0,5 5 425,4-5 0,3 6-266,1-1 1,6 2-47,3 2 0,-1 6 26,0 3 0,0 4-21,1 5-234,-3-3 1,-3 9 0,-1-2 149,-4 3-369,-6 2 0,5 0 0,-6 3 0,-2 0 0,-5 0-323,-6-3 0,-4 4 236,-5 0 0,-2-5-8,-6-4 0,-1-4-414,1 4 1,-3-6-9,2 1 659,-2-2 0,3-19 0,-8-5 0</inkml:trace>
  <inkml:trace contextRef="#ctx0" brushRef="#br0">4308 6903 7927,'-13'6'0,"0"1"-96,-1 7 1,1-7 0,0-1-693,0 0 0,0-5 822,0 4 146,-1-4 0,1-5 329,0-1 0,4-5-204,1 1 1,5 2 44,-2-2 1,-1 0-154,2-4 1,0 0 14,4 0-54,-6 5 0,4-3 0,-2 2 0,1-3 120,-1-1 1,-4 1-314,-5 4 0,4 2-23,0 6 0,1 0 45,-5 0 0,-1 6-116,1 2 0,0 6-19,0 3 0,0 4-33,-1 5 1,3 2 84,2 3 0,-1-4-118,5 4 1,-3-3 79,3-2 0,1-5-153,4-4 1,4-2 86,1-2 1,9-6 71,-1-2 1,5-4 84,-1-1 1,0-6-78,5-2 1,-2-10 122,2-4 1,1-3 1,-5-1 0,1 0-15,-1-1 0,-4 2 2,4 3 1,-8 3 117,-1 6 0,-6 4 135,1 1-198,-2 5 0,-2 3 42,0 8 0,0 10-143,0 4 0,-5-2-148,1 2 1,-1-1 135,5 1 0,0-3-151,0-6 0,6 0 67,3 0 0,-2-4-87,2 0 1,1-6 236,8 1 0,-2-8 0,6-5 0,18-49 0,-16 22 0,0 0 0</inkml:trace>
  <inkml:trace contextRef="#ctx0" brushRef="#br0">4387 6930 7512,'0'7'94,"0"5"1,0-5 68,0 6 1,-1-1-12,-4-3 1,4 2-63,-4-2 1,2-2 217,-1 2 2,3-6-107,-5 3-191,6-6 0,6-1 28,2-4 1,4-4-146,1-8 0,2 1-41,2-6 0,-2 6 75,3-2 0,1 3-96,-2 2 0,1 6-6,-5 3 1,0 2 81,0 2 1,0 6-50,1 3 1,-1 7-152,0 1 1,0 5 89,0-4 1,1 4-116,-1-5 0,1 1 286,4-5 0,-2-5-70,6-4 0,-2-3 153,2-1 0,2-10-48,-7-3 0,5-9 36,-4 0 1,-1-3 6,-3-1 0,-3-1 166,-2 1 1,1-3-37,-5 3 0,-1-2 71,-4 10 1,-6 2-4,-2 7 0,-6 3-36,-3 6 1,1 6-211,-6 3 0,1 9 106,-1 4 0,-1 7-128,5 2 0,-1 4 48,2-5 0,2 6-148,-2-6 1,6 5 105,2-4 1,7-2-160,-3-7 1,5-3 157,5-5 1,3-7-4,10-3 0,-2-4 39,6-4 1,0-11 16,4-11 0,1-2 8,-1-7 1,-1-6 18,-3-7 1,3-5-219,-3-4 1,-2-3 213,2-6 1,-7 6-9,-2 3 0,-1 9 700,-8 4-274,0 9-121,-4 14 0,-5 17-59,-4 17 1,1 7-110,0 11 0,-1 3-33,-4 5 1,0 7-150,-1 2 0,3 3 59,2 2 0,-1-5-244,5 1 0,1-7-261,4 2 1,0 0 417,0-5 1,6-4-326,2-13 1,4-4-137,1-9 1,6 1 482,3-6 0,21-46 0,-19 13 0,0-1 0</inkml:trace>
  <inkml:trace contextRef="#ctx0" brushRef="#br0">5889 7035 7890,'-9'0'-501,"0"0"111,-1 0 483,4 0 0,0-1 0,6-4 1,2-4-1,2-4 0,5-3 418,3-1 0,1-7-340,0 2-181,0-3 0,5-2 0,-1-3 7,-1-1 1,-7 1 0,-4 5 0,-4 3 19,-1 4 22,0 4 0,-7 6-36,-6 4 1,-3 10 0,-9 8-1,-3 10-19,0 5 1,0 12 8,2-1 1,1 2-12,3-2 0,0 4 1,7-2-1,5-2-191,3-4 0,8-8 49,8-2 0,10-7 82,7-10 1,4-3-1,8-9 1,3-4-111,0-6 0,4-9-27,-1 0 1,1-9-38,-1-4 1,-3-3 136,3-2 1,0-5-24,-4-3 81,-4 2 0,-12 1 1,-5 7 77,-6 3-87,-9 2 1,1 14 0,-10 6 219,-3 7-64,-10 5 1,2 2 0,-6 4 250,-2 3-265,0 4 1,2 6 0,1-1 165,2-1 0,-3 3-135,5-1 0,1 0 97,7-5 0,-2 4-52,7 1 1,-5-1-74,5-3 0,0 3 156,4 1 0,5 5-20,4-1 1,3 4 71,1 5 1,0 3-168,0 5 1,1 2-15,-1 3 1,0 2 24,0 2 0,-4-3-14,0-5 1,-6-1-174,1 1 1,2-6 44,-2-4 0,2-9-152,-2-8 95,-2-6 1,5-7-100,-2 0 1,-4-1 10,3-4 1,4-6-57,1-7 0,2-10 126,2 2 1,1-5-128,-1 1 0,4-8-127,1-6 1,5-6 56,-1 2 1,3-5-147,2-4 0,-5 3 250,-1-4 1,0 1 292,1 5 0,-3 3 384,-6 14 332,0 9-595,-5 13 0,-3 8 11,-5 10 1,-1 6 120,-3 7 0,2 4-17,-2-4 1,-2 5-92,2-1 1,-1 3-222,5 1 0,0 5-124,0 0 1,0-1 30,0-3 0,0-5-155,0 0 1,6-2 90,3 2 0,2-7-30,3-7 0,0-5-63,4 2 1,2-7 85,7-6 1,-1-3-52,0-11 1,1-4 85,-1-5 1,0-5 14,1 1 0,-5-2 30,0 2 0,-6-2 88,1 6 0,-3-2-67,-6 6 1,3 0 175,-7 9 308,0 6-288,-4 7 1,0 10-4,0 4 0,0 4-101,0 5 1,0 1-32,0 3 1,-4 3-1,0-3 1,-1 3-10,5 1 0,-4-4-38,-1 0 1,1-6-166,4 2 1,1-4-64,4-1 1,2-5 58,6-4 1,1-2-45,-1-2 1,1-6 123,4-3 0,-2-9 42,6-4 1,-6-3 8,2-1 0,1 0 5,-2-1 0,-1 5 150,-7 1 430,3 4 417,-11-2-681,5 12 1,-6 7 2,0 9 1,-4 7-105,-1 2 1,-3 5-204,3-1 1,1 1 118,4-1 0,0 2-134,0-7 0,0 1-58,0-5 0,1-4-304,4 0 1,2-6-285,6 1 0,0-4 293,1-4 1,3-5-177,1-9 0,4-2 576,-5-7 0,1-14 0,-1-8 0,1-5 0,-1 1 0</inkml:trace>
  <inkml:trace contextRef="#ctx0" brushRef="#br0">7351 6534 7897,'-13'-13'0,"0"0"-446,0 0 0,0 4 154,-1 0 709,1 6 1,4-2-247,1 5-233,5 0 1,-2 0-85,10 0 0,2 0-209,6 0 0,0 0 149,1 0 0,3 0 206,1 0 0,40-12 0,7-3 0</inkml:trace>
  <inkml:trace contextRef="#ctx0" brushRef="#br0">7483 6429 7897,'0'-13'476,"0"6"0,0 4-13,0 11 1,-6 3-73,-3 11 1,2 4-152,-2 5 0,2 10-40,-2-2 0,-1 5-49,6 0 1,-2 3-111,1 6 0,4-2-19,-4-3 1,4-3-215,1-5 1,6-6-234,3-4 0,4-5 223,4-7 1,-1-6-245,6-12 1,-4-3 156,4-6 0,0-1-8,4-12 0,-4-2 151,0-6 1,-6-3 1,2-2 1,-4-1 74,0 5 1,-3 2 158,-2 7 0,-2 3 807,-2 5-693,-4 1 0,5 7 187,-6 6 1,-1 6-136,-4 7 1,2 6 2,-5 3 1,5 3-172,-2 2 1,4-5-132,1 0 1,-5-2-4,1 2 1,0-3-712,4-6 45,5 0 0,3-1 318,5-3 1,0-3-326,0-6 0,5-6 719,-1-3 0,6-21 0,1-10 0,1-3 0,0-1 0</inkml:trace>
  <inkml:trace contextRef="#ctx0" brushRef="#br0">7878 6455 7897,'-19'-7'0,"3"-5"87,-6 4 0,6 0 206,-2-1 1,8 7-105,1-3-12,7 4-685,-4 1 1,7 6 227,4 2 0,-3 0-351,7 0 631,0 7 0,22 17 0,4 9 0</inkml:trace>
  <inkml:trace contextRef="#ctx0" brushRef="#br0">7957 6495 7897,'-13'0'-71,"0"0"-21,0 0 0,1 1 371,3 4 0,3 4 565,6 8 0,0 5-511,0 9 0,0 2-135,0 7 0,0 5-84,0 4 0,0-2 169,0 1-408,0-6 1,0 2 0,0-9-57,0-4 0,5-9 0,1-6-145,1-6 0,-3-7 99,5-11 1,-4-3 152,3-11 0,0 0-48,0-4 107,4-6 0,-5 3 0,7-7-61,-1 0 142,0 4 1,0-1 0,0 9-24,0 2 90,1 3 0,-1 11 0,0 4 73,0 2-63,0 2 1,-1 12 0,-2 6-38,-1 5 1,-2 3-24,2 1 1,-3-1-40,-6 0 1,-1 1-9,-4-1 0,-2-4-19,-6 0 1,-6-6-133,-3 2 1,-5-4-231,-3 0 0,2-6-128,-3 1 1,5-6-899,4 1 1371,-3-2 0,22-26 0,-1-5 0</inkml:trace>
  <inkml:trace contextRef="#ctx0" brushRef="#br0">8405 6956 7905,'-12'-1'-218,"2"-2"1,3-3 0,0 0-1,1-1 453,0-1 1,1-1 0,5-4 309,0 0 1,2-4-205,2-1-313,-2 0 1,10 1 0,-4-1 168,4 2-91,1 7 1,-4-1-1,0 6-70,1 1 0,-3 1 1,1 4-26,-3 2 0,0 5-40,-5 9 1,0 1 2,0 3 0,0 2 0,0-2 0,0 2-50,0-2 0,4 1 27,1-5 1,-1-1 0,-2-5 0,2-2-122,5-1 0,-2-6 25,2 1 0,4-8-31,5-5 0,3-8 106,-3-5 1,5-8-1,-1-2 1,2-1 4,-2-4 1,1 0 62,-5 2 1,-2 0 69,-7 9 1,1-2-151,-6 10 422,1 7-226,-5 5 1,0 12-1,-2 2 133,-2 4 1,1 7-150,-6 3 0,2 3-24,-2 1 1,2 1-31,2-1 0,4-4-17,-4 0 0,4-6-94,1 2 1,0-4 41,0-1 1,6-5 0,3-4 0,2-2-46,3-2 1,3-2 28,1-2 1,5-8-17,-1-5 1,-1-7-8,1 2 0,-2-3 17,2-1 0,-3 0-9,-6-1 0,0 2 63,1 3 0,-7-1-77,-3 5 481,-2 7-225,-2 5 1,0 7-110,0 4 1,-5 2-23,1 6 1,-5 2 15,5 2 0,-2-1-31,1 6 0,4-5-2,-3 0 0,2-1 20,2 2 0,2-4-35,2 4 1,-1-8-532,6-1 1,1-6 126,8 1 1,-2-2-27,6-2 1,-5 0 113,5 0 0,-4-8 82,4-5 1,-2-1 73,2-8 0,2 0-8,-7-5 0,1 5 248,-5 0 0,-1 2-61,-4-2 1,-2 3 304,-6 6 1,0 4 162,0 0 52,0 6-407,-6 9 0,-1 9-81,-6 11 1,4-4-20,0 0 0,5 0-8,-5 4 0,6-4-128,-1 0 0,-2-6 60,2 2 1,-1-3-159,5-2 0,2-6-18,2-2 0,3-4-14,6-1 0,5-3 117,0-6 1,1-1 17,-2-12 0,-1 0 40,6-4 0,-1-1 0,1 1 1,-2-5 92,-2 1 1,-4 0-63,4 8 1,-9 3 548,-5 6-265,3 6 1,-5 7-4,2 9 1,-8 10-148,-5 7 0,-1 0-19,1 5 0,-3 1-50,4-1 1,0 0-7,0-5 1,5-5-19,-2-4 107,-2 4-90,5-7 0,2-1-31,9-8 1,0-10-77,4-3 1,-1-10 74,10-4 1,0-3-4,4-1 1,0-6-45,1-3 1,1 1-134,2-1 1,-3 7 32,-1 2 1,-1 2 57,-7 11 222,-1 3 0,-10 16-61,-2 2 0,-4 11 44,-1 8 1,-1-1-111,-4 5 1,0 1 22,-4-1 0,-1 0-31,5-5 1,-4-4 3,5 0 47,0-6-44,4 3 0,1-12 88,3-2 0,4-5-89,5-5 1,4-6-16,1-7 0,5-4 13,-1 4 1,2-5 3,-2 1 0,3 2-15,-3-2 1,-3 10-17,-2-1 0,-2 8 115,-2 1 0,-1 4-91,-3 4 0,-4 5 14,-5 9 1,0-2 2,0 6 0,0 0-230,0 4 0,0-4-170,0 0-41,0-6 44,0 3-53,0-12 1,0-2-328,0-10 0,0-3 260,0-10 0,0 2 480,0-6 0,-12-17 0,-5-8 0,-1-7 0,0 1 0</inkml:trace>
  <inkml:trace contextRef="#ctx0" brushRef="#br0">8787 6442 7943,'-13'0'-73,"0"0"-147,0 0-25,5-6 0,3 3 46,5-5 1,5-1 499,4-4 0,4-2-12,5-3 1,-3 2-44,2-6 1,-4 2-4,-4-2 1,-3-1 202,-6 5 1,0-4-196,0 4 1,-10 2 56,-3 8 0,-9 2-318,0 6 0,-8 7 187,0 6-416,-1 6 1,4 9-1,1 1-710,0 2 880,5 6 0,4-8 69,8 6 0,3 6 0,6 6 0</inkml:trace>
  <inkml:trace contextRef="#ctx0" brushRef="#br0">1739 8208 7924,'-13'0'-13,"0"0"1,-1 0-1,1 0-157,0 0 418,6 0 1,-1 0 0,7 0 503,1 0-752,3 0 0,12-2 73,2-2 1,-2-4-195,2-5 1,2 0 146,-1 0 1,0-5-194,-5 1 1,-2-2 51,-2 1 0,1 4 64,-5-4 75,5 3 1,-8 2 90,2 0 1,-4 6 0,-4 2 0,-5 4-56,-3 1 0,-1 11 72,0 7 1,-5 5-34,1 4 1,-1 5-3,5 3 1,0 3-60,-1 2 0,7-5-86,3 0 1,2-6 20,2 2 1,2-5-141,2-4 0,5-4 2,9-9 1,-2 1 81,6-6 0,-2 1-734,2-5 503,3 0 0,-3-6 0,7-4-257,2-6 1,-2-1 570,-7-5 0,15-23 0,-2-11 0</inkml:trace>
  <inkml:trace contextRef="#ctx0" brushRef="#br0">2042 8181 7924,'-6'-7'-42,"3"-5"153,-6 3 95,7 4 0,-6-1 591,4 6-423,2 0-401,-4 0 0,11 6 0,1 1 30,1 0 0,2 9 83,4-3 1,0 4-334,0-4 1,5-4-95,-1-1 0,3 0-140,-3 0 1,-1 0 141,6-4 0,-4-2-410,4 2 749,0-3 0,-2-6 0,-1-6 0,0-5 0,-6 0 0,1-6 0,-3 2 0,-6-2 0,-1 3 160,-4 6 0,-1 1 191,-4 3 1,-2 3 251,-6 6 0,-5 12-167,1 5-164,-7 7 0,8 4 1,-4 1 90,0 2 0,4 4-152,8-4 1,-3 4-458,7-5 0,-5 1 194,5-4 1,-1-3-974,5-2 648,6-3 0,3-7 0,7-3-441,2-5 0,5-8 818,-1-5 0,21-44 0,-19 21 0,0 0 0</inkml:trace>
  <inkml:trace contextRef="#ctx0" brushRef="#br0">2516 7826 7946,'-13'-6'48,"6"4"1,1 2 821,6 9 0,0 9-392,0 4 0,0 2-74,0 3 1,4 5-248,1 3 0,-1 8-264,-4 0 46,6 7 0,-5-4 0,4 2-229,-4-4 1,-1-3-1,0-3 1,0-4-91,0-8 0,0-6-1648,0-6 2028,6-1 0,1-41 0,7-10 0</inkml:trace>
  <inkml:trace contextRef="#ctx0" brushRef="#br0">2424 8221 7924,'-6'-8'0,"3"1"-89,-5 3 0,5 1-317,-2-6 374,4 0 0,1 0 0,1 2 279,4 1 0,3-4 0,10 1 0,4-1-292,3 1 1,1-3-1037,0 4 1081,7-4 0,30-7 0,-25 9 0,0-1 0</inkml:trace>
  <inkml:trace contextRef="#ctx0" brushRef="#br0">2846 8260 7924,'-14'-6'-481,"7"-1"0,-3-6 933,6 0 1,-1 0-257,5-1 1,5 1 327,-1 0-430,6 0 0,-4-2 0,4-1 0,-2-3 0,-1 0 5,0 0 1,-4 1-44,2 5 1,-4 5 139,-1-1 0,-1 7-126,-4 2 1,2 12-24,-6 10 1,1 4-9,-6 5 0,3-2 0,1 6 0,2 1-167,2-3 0,2-1-38,4-5 1,0-1 12,0 0 0,6-1 0,4-3 1,6-4-366,6-3 0,3-8-203,1-3 1,1-2 720,-1-2 0,9-31 0,3-14 0,5-3 0,-1 0 0</inkml:trace>
  <inkml:trace contextRef="#ctx0" brushRef="#br0">3109 8129 7924,'-13'-8'0,"1"-4"769,3 4-452,-2 2 0,8-4 548,-6 5-639,6 1 0,2 5-362,5 4 1,6 2 191,-1 6 1,3 6-38,1 3 0,0 3-99,0 1 1,-1 1 120,-3-1 1,1 0-173,-6 1 0,5-1-16,-4 0 1,0-5 108,0-3 0,-4-4 60,4-1-97,-4-5 104,-1-2 1,0-18 23,0-6 0,0-7 4,0-5 0,5-8-30,-1-6 0,5 4-67,-5 5 58,6 0 0,-2 1 1,5 5-136,0 6 64,0 3 0,5 9 0,-1 2-332,-1 5 0,-1 4-1,-2 4 0,3 5-182,-2 8 0,2-1-328,-8 6 896,4-6 0,1 21 0,0-2 0</inkml:trace>
  <inkml:trace contextRef="#ctx0" brushRef="#br0">3504 8142 7708,'-7'-6'466,"-5"4"-188,11-3 1,-5 10 148,6 4 1,0 7-194,0 2 0,0 5-48,0-1 0,0 3-95,0 1 1,0-4-156,0 0 1,0-4-129,0 4 216,0-6-50,6 3 1,-3-13 0,4-6-144,-1-7 0,0-11 116,-2-4 0,-1 0-120,6-4 1,0 2 69,4-6 0,-4 0-128,-1 0 0,1 6 175,4-2 0,1 4-14,-1 0 1,0 4 110,0 10 1,-4-3-43,0 7 0,-5 1 134,5 7 1,-5 4-98,5 5 1,-6 4-20,1 1 1,2 4-99,-1-5 0,0 1-224,0-5 1,-4 0-484,4 1 548,2-1 1,-4-2-303,6-2 542,-6-3 0,8-18 0,-3-2 0</inkml:trace>
  <inkml:trace contextRef="#ctx0" brushRef="#br0">3965 8168 7924,'0'-13'-43,"0"4"0,0 0 0,0-1 0,0-2 0,0-1 730,0 0 1,2 4 0,1 0 273,1-1-795,1 4-132,-11 0 0,3 6 1,-6 0-227,-1 0 184,-2 6 1,-5 6 0,-1 7 0,0 2 0,1 2-66,-1 2 0,1 1-41,4 1 1,4-3 28,0-2 0,6 2 0,-1-7 94,2 0 1,4-4-61,2-5 0,3-2-95,7-6 1,0-1 0,4-4 0,2-3-253,1-4 0,2-7 299,-5-3 0,4-3 84,-5-1 0,1 4 0,-5 0 0,-1 0-98,-4 1 768,-2 2-423,-6 6 1,0 7 7,0 6 1,-6 6 16,-2 7-171,2 6 1,-4-3 0,5 5 167,2-2-270,-4-1 1,5-1 33,-2 1 24,3-1 0,6-5 0,4-3-178,3-5 1,3-2 96,2-2 1,2-6-151,3-3 0,3-9-27,-3-4 1,3-7 108,1-2 0,-1-10 0,-3 2 0,2-14 0,-7 1 1,1-6-25,-5 1 0,-1 5 59,-4-1 1,3 13 850,-7 14-389,0 6 1,-10 14 150,-2 6 0,-1 9-248,-4 12 1,2 7 32,-6 12 1,2 4-106,2 0 0,0 4-85,0-4 1,0 6-311,-1-2 0,3-1 134,2 1 0,3-10-520,6 2 1,6-10-104,3 1 0,4-9-180,4-4 1,5-10 240,9-3 602,3-10 0,4-15 0,4-8 0,4-4 0,-1 0 0</inkml:trace>
  <inkml:trace contextRef="#ctx0" brushRef="#br0">5467 8155 7924,'-17'-9'-32,"-1"2"1,2-2-404,1-3 499,8 2 1,1-10-1,8 2 1,2-4-1,5-3 1,3-1-1,1 1 230,0 3 1,0 3-185,0 6 38,0 0-191,1 5 0,-6 5 116,1 12 1,-6 1 40,2 12-89,-4 0 0,-1 0 0,0 0-90,0 2 0,4 0 1,1 3-1,-1-2-19,2-3 1,0 1-218,3-5 0,2-2-102,-2-7 88,9 2 0,-2-9 0,6 2 37,1-2 1,2-4 277,1-2 0,18-45 0,-19 17 0,-1 0 0</inkml:trace>
  <inkml:trace contextRef="#ctx0" brushRef="#br0">5849 8115 7924,'-13'8'-642,"4"2"571,1-6 982,5 7-604,-3-4 1,6 2 547,0-1-277,0-5-350,6 3 0,1-10-215,6-1 1,0-5-59,1 1 0,3-7-99,1-1 0,-1-7 162,-4 2 1,1-3-112,-1-1 1,0 0-7,0-1 0,-4 1-158,0 0 0,-6-1 250,1 1 1,-3 6-41,-1 2 1,-5 9 187,-4 5 1,-9 8-76,-4 5 0,-1 9 107,1 4 1,-3 7-133,3 2 1,3 5 20,1-1 1,4 3-105,1 2 1,5-7-221,4-2 0,5-3-152,8-2 0,1-1 158,12-3 1,0-7-52,5-6 1,5-6 44,3 1 1,3-8-69,2-5 1,4-4 105,-1-5 1,0-4 92,-8-9 1,3-2 146,-3-7 1,-4 1-26,-5-1 0,-1 2 368,-7 3 0,-7 0-191,-6 8 0,-5 1 444,-5 13 0,-2-2-203,-6 11 0,-5 0-7,1 4 1,-7 5-57,2 4 1,2 4-95,-2 5 0,2 1-95,-2 3 1,-2 3-180,7-3 0,-1 3-158,5 1 0,1 0 87,3 1 0,-1-1-220,6 0 0,1-4 117,7 0 1,1-6-35,8 2 0,-2-9 101,11-5 0,-1-2-137,1-2 0,3-2 77,-3-2 0,3-8 23,1-6 0,-4-6 178,0-3 1,-6-1-70,2-7 0,-5 6 217,-5-2 0,3 3-69,-7 2 1,1 1-116,-5 3 0,0 8 230,0 5 1,-2 6 325,-2-1 1,-4 5-244,-5 8 0,4 1-173,1 12 1,0 0-122,0 4 1,-3 1 84,7-1 0,-2 0-364,2 1 0,2-2 59,-2-4 1,4 3-89,4-7 1,1 1-31,8-5 1,-3-1-174,8-3 1,2-3 138,2-6 1,3-2 376,1-2 0,11-24 0,5-10 0,4-5 0,0-1 0</inkml:trace>
  <inkml:trace contextRef="#ctx0" brushRef="#br0">6785 7891 7924,'-13'-4'0,"-1"0"0,1-1 172,0 5 0,0 0-76,0 0 1,4 2 157,0 2 0,0 5-48,-4 8 1,0 2 44,0 3 1,0 3-139,-1-3 1,6 8 0,-1 0 0,6 1-73,-1-5 1,2 1-159,2-1 0,6-5-195,3-4 0,7-2 165,1-2 0,7-6 85,-2-2 0,3-7-104,1-7 0,5-1-163,0-12 0,-1 0-7,-3-4 1,-1-2-115,0-3 1,1-8 211,-1-10 0,-1 3 98,-3-3 0,-3 1 670,-6-5 0,0-1-278,0 6 0,-5 3 108,-4 18 0,-2 4 25,-2 10 1,-6 5 188,-3 4 1,-3 4-228,-1 4 1,0 5 4,0 9 1,-2 4-90,-2 8 1,2 0-204,-3 5 1,5 0 15,4 4 0,-1 1 40,6-1 0,-5 1-373,5-1 0,1-1 30,7-2 0,3 0-45,6-5 0,7-6 17,1-8 1,4-3-48,2-6 1,1-2 40,2-6 1,0-6-88,5-2 0,-2-10 44,2-4-1,-2-4 138,-7-5 1,0 3 93,1-3 1,-7-1 23,-2 1 0,-5 2 236,-4 7 1,-3 8 4,-6 5 0,-2 6 279,-2-1 1,-4 8-215,-5 5 0,0 7 88,0 1 0,0 7-198,0-2 1,-1 3 45,1 1 0,4-1-252,1-3 1,5 1-121,-2-5 17,4 5 0,2-8-18,4 2 0,3-8-119,10-4 1,-2-4 95,6-1 1,0-6-39,4-3 1,1-4 88,-1-4 1,0-4 19,1-5 1,-2-5 37,-3 0 0,1 1-39,-5 3 0,-1-2-109,-4 3 476,-5 2 160,-2 17 0,-8 1-223,-2 6 1,1 12 34,-6 5 0,2 7-127,-2 2 0,-1 0 2,5 1 1,-4-2-162,5-3 1,0 1 74,4-5 0,0 4-121,0-5 1,1-1 98,4-7 0,2-3-2,6-6 0,5 0 47,-1 0 1,2-6 113,-1-3 1,-4-4 11,4-5 1,1-2-68,-1-6 1,-5-1 123,-4 1 0,-7 4-13,3 0 0,-4 2 25,-1-2 0,-1 4-159,-4 9 0,-2 3-160,-6 6 1,-5 0-10,1 0 0,-1 6-314,5 3 1,0 3-6,0 1 1,4 4 147,0 1 0,6 0-487,-1-5 1,2-4 410,2-1 0,6 0 362,3 0 0,7-2 0,2-6 0,5 0 0,-1 0 0,3-4 0,1 0 0,1-5 0,-1 4 0,-4 1 701,0 4 1,-6 0-217,2 0 0,-1 6 121,-4 3 0,3 2-189,-7 2 0,3 1-199,1-1 1,0 0-57,0 0 0,-4-4-106,0 0 1,0-6 26,4 1 0,5-2-69,-1-2 0,2-6-87,-1-3 0,2-3 88,7-1 1,-1-5-46,0 1 0,1-7 52,-1 2 0,0-1-176,1 1 1,-2 0-5,-4 9 1,-2-3-167,-5 7 165,-7 3-16,-1 0 1,-6 12-56,0 3 0,-6-2 29,-3 2 1,-3-4-238,-1 3 0,5-5-265,-1 2 333,6-4 229,-9-1 1,11-6 70,-4-3 1,8 1-64,2-6 1,3 4 122,-3-7 1,5 2 175,-1 2 0,-2 4-39,2 0 1,-5 6 449,5-1-314,-6 3 0,4 1-17,-2 0 1,-4 5-125,4 4 0,-4 4 122,-1 5 1,0-2-73,0 6 0,4-6 17,1 2 0,-1 1 127,-4-2 0,0 1-107,0-5 0,0 5 302,0-1-392,0 1 0,-6-2-107,-2-3 0,-4 3-101,-1-7 0,-6-2-374,-3 2 0,-3-2 232,-2 2 0,3-3-156,2-6 1,-2 0-420,7 0 0,-5-6 806,4-3 0,1-38 0,3-10 0</inkml:trace>
  <inkml:trace contextRef="#ctx0" brushRef="#br0">7720 7417 7974,'-19'-6'0,"4"0"-206,-2-2 0,7-3-926,1 7 619,6 0 464,-3 4 49,0 0 0,-24 18 0,-12 10 0,-4 2 0,-1-1 0</inkml:trace>
  <inkml:trace contextRef="#ctx0" brushRef="#br0">7075 7733 7974,'-8'-6'0,"-2"4"894,6-7-336,-1 6 0,7-3 1,4 6-1,8-2 365,11-2 1,7 3-948,8-4 0,4-1-265,0 2 0,5-6 0,-2 1 0,2-3-2731,-1-1 3020,-6 0 0,-14-12 0,-10-3 0</inkml:trace>
  <inkml:trace contextRef="#ctx0" brushRef="#br0">2279 9538 7902,'-19'-1'-47,"-3"-2"0,-3-3 1,-1 0-1,1-1 124,3-1 0,-3-2 0,3-7 0,-1-5 589,1-3 0,1-3-51,4-3-502,8-2 0,-9-13 0,11-2 0,0-3 0,4-4-34,6-2 1,4 8-116,6-4 0,2 10 36,3 4 1,1 11 36,3 11 0,-2 8-322,-2 4 210,-4 4 1,4 8 0,-8 8 0,-3 8 0,-1 10-164,-3 5 0,-3 0 174,-4 10 0,-4 2-66,-5 7 0,-6 3 0,-3 6 1,-3-2-112,-1-2 0,0-10 233,-1-8 1,7-10 403,2-8-72,4-5 341,6-14-543,2-7 1,8-9 0,2-7 229,5-1-433,3-1 1,5 5 0,2-2-243,2-2 84,1 2 0,9-4 0,-1 6-35,0 0 274,3 5 0,15-3 0,8-1 0,8 1 0,0 0 0</inkml:trace>
  <inkml:trace contextRef="#ctx0" brushRef="#br0">3135 9499 7902,'-13'0'0,"0"0"3,6 0 0,-1 0 0,6-2 0,-3-2 88,2-5 1,3-4 0,5-5 230,2-2 1,6-7 0,2 0 175,2-4-565,4-3 1,1-4 0,0 2-478,1 0 437,-4 7 1,0-2-1,-6 9-125,1 5 0,-7 10 8,-3 7 0,-2 7 171,-2 10 1,-5 5 33,1 9 0,-6 1 1,1 3 1,3 4 28,2-4 1,1-2-126,-2 2 94,4-5 0,-5 0 0,8-6-5,2-2 4,-3-6 0,11 2 0,-3-8-109,3-1 107,1-7 1,4 4 0,2-7-24,2-4 35,1-2 0,0-5 0,-2 2 22,-1 1 0,3 1 9,-4-6 0,-1 3-40,-3 2 1,-1-1 359,0 5-111,0-5 1,0 4 62,0-3 1,-1-2-99,-3 2 0,3-3-38,-4-1 1,4-2-38,1-2 0,-1-4-12,-3-5 0,2 4-26,-2 0 1,2-3 31,-3-1 0,-2-3-15,-6 7 0,0 3 65,0 1 442,0 3-415,-6 8 1,-1 3-108,-6 8 0,0 5 20,-1 8 1,1 4-117,0 5 0,0 2 24,0 3 0,1-2 44,3 6 0,-1-5-227,6 0 1,-1-3 3,5-5 1,2 1-62,2-5 1,3-1 103,7-4 0,5-5-36,3-4 1,2-4 28,3-4 1,4-10-6,-1-8 1,5-2-28,-4-3 1,3-5 66,-8-3 0,3-3-123,-7-2 1,-3-2 63,-1 2 0,-3-1 145,-2 11 1,-6 5-95,-2 7 188,-4 9 0,-2 5-75,-4 8 0,2 5 77,-6 9 1,5 2-79,-5 7 0,5 3-4,-5 1 0,6 0 36,-1-5 1,1 1-21,-2-1 0,4-1-40,-3-3 1,2-3 49,2-6 1,6 0 75,3 0 0,2-5 14,3-4 0,-1-3 502,0-1-41,0 0-257,0 0 172,1-5-287,-7 3 0,-7-4-706,-9 6 0,-4 0-57,-5 0 1,2 0-329,-6 0 1,2 2 882,-2 2 0,-9 3 0,3 7 0</inkml:trace>
  <inkml:trace contextRef="#ctx0" brushRef="#br0">4189 9156 9059,'0'13'804,"0"0"-706,0 1 0,0 3-30,0 1 0,0 4-163,0-5 0,0 1 104,0-5 0,2 0-109,2 0 1,-1-5-145,6-4 0,4-2 39,5-2 1,1-2-5,-2-2 1,2-8 56,3-6 1,2-5 84,-7 1 1,5-3 59,-4-1 0,-2-1 133,-7 1 0,1 1-55,-6 3 1,5 8 325,-4 5-60,-1 6 0,-8-1-82,-1 8 1,-5 5-122,1 8 0,-3 4-68,-1 5 0,1 0-117,4 1 1,2-1 58,6 1 1,0-1-183,0 0 1,0-5 121,0-4 0,6-2-82,2-2 0,9-4-52,0 0 0,7-6 84,-2 1 1,2-10-32,3-7 0,-1-6 81,0-7 1,4-2-2,-4-3 1,3-3-20,-7-5 1,-3-2 5,-1-3 0,-3-1 49,-2-4 1,-2 4 95,-2 5 1,-3 2 212,-6 3 1,0 9 119,0 8 92,0 9 1,-6 4-162,-3 5 1,2 5-131,-2 4 0,1 4-57,-6 5 0,1 7 20,0 6 0,0 4-77,0-5 0,5 7-206,4-2 1,3-1-196,1 1 1,0-1 182,0 1 0,1-3-341,3-6 1,5-1 24,9-3 0,-2 0-135,6-9 0,0 2 169,4-11 1,2-1 13,3-7 0,1-9 27,3-9 0,3-5 162,-3-3 1,-1-1 232,1-9 1,-6 2-36,2-10 0,-8 4 110,-1-4 1,-7 4-118,-2-4 0,-1 7 701,-8 1 1,1 8 420,-5 10-469,-6 3 1,3 12-69,-6 2 1,6 5 198,-1 5 1,-2 2-520,2 6 1,-1 6-33,5 3 0,0 7-172,0 2 1,0 6 114,0-2 0,-4 7-230,-1 2 1,1 0-84,4-4 1,0 4-137,0-1 1,0 0-103,0-8 1,0 0-355,0-9 1,1 2-245,4-10 0,-2-2 394,6-7 1,-1-3 585,5-6 0,7-36 0,0-7 0</inkml:trace>
  <inkml:trace contextRef="#ctx0" brushRef="#br0">5085 9169 7902,'-13'-4'0,"0"0"219,0-7 76,5 10-198,3-11 0,15 6 187,3-3 0,5-1-410,-1 6 0,8-5 42,6 5 0,-1-7-590,-3 3 0,4 0 674,-1 0 0,30-19 0,3-8 0</inkml:trace>
  <inkml:trace contextRef="#ctx0" brushRef="#br0">5599 9182 7470,'7'-1'307,"-1"-2"1,-1-3-1,0-1 42,3-3 1,-5 2 0,1 0-77,-2-3 0,-2 0-139,0-3 1,-2 6 0,-2-1-85,-5-1 0,-3 4 16,-1 1 1,-2 4-176,-2 1 1,1 6 46,-6 3 1,4 4 68,-4 4 0,5 4-128,-5 5 61,6 6 1,-3-2-1,7 3-121,3-1 0,3-1 0,6-6 0,0-1-199,0-3 0,8-6 181,5-2 0,3-5 25,10-8 0,-2-3 49,6-6 0,3-1-112,-3-12 225,1 0 0,-6-5 0,-2 1 1,-1 0 112,-6-1 1,2 1 0,-8 1-18,-1 3 188,-6 3 1,3 6-81,-6 0 0,-2 5-12,-2 4 0,1 4-154,-6 4 0,5 8 60,-5 6 0,6 4-180,-1-5 0,-2 7 90,2-2 1,-1-2-250,5 2 1,0-6-335,0 2 278,6-4 1,3-2 80,8-3 0,-2-3-25,3-6 1,1-6 131,-2-3 0,7 0 41,-3-4 0,-1 3 128,-3-8 0,2-1-1,-1 2 1,-2-1 313,-7 5-176,2 0 0,-8 1 428,6 3-392,-6 3 0,1 8 70,-8 2 1,2 4 99,-2 5-126,-3 0 0,4 0 242,-6 0-328,6 1 0,-3-6-20,6 1-63,0-6 1,0 1-137,0-8 1,6 1 127,3-6 0,3-4-95,1-4 1,4-5-74,1 4 1,4-4 30,-5 5 0,5-4-61,-4 8 1,4-2 54,-5 11-53,1-1 0,-5 5 0,0 0-40,1 0 0,-3 8-134,-2 5 1,1 0 110,-5 5-55,-1-4 0,2-1 0,1 1-364,1-1 0,3-6 245,-2-2 0,4-4 345,5-1 0,-4 0 0,7-6 0,-3-3 0,8-52 0,0-5 0,-12 28 0,-3 3-81,-7 4 1,5-1 47,-4 1 0,-1 3 581,-4-2 1,4 2 123,1 1 1437,-1 7-736,-4 7-891,0 7 1,0 16-182,0 3 1,0 11-52,0 2 0,0 5-87,0 4 1,0 3-126,0-3 1,0 5-259,0 4 0,0-3 211,0 2 1,-1-2-1009,-4-1 1,4 0 455,-3-1 1,2-1-506,2-3 0,0-4 1,0-9 1065,0-3 0,6-47 0,1-10 0</inkml:trace>
  <inkml:trace contextRef="#ctx0" brushRef="#br0">6324 9077 7902,'-14'0'0,"1"-1"0,0-4-49,0 4-68,0-5 1,7 6 474,6 0-249,12 0 0,8-2 0,8 0 51,3-3-158,2-5 1,7 7 0,1-6 4,3-1 0,-2-2 0,5-1 1,-2 0 34,-2 0 0,-4-5-16,-3 1 1,-4-1-41,-6 5 618,-5 0-367,-8 5 1,-13 2-145,-9 6 1,-7 6-73,-2 3 1,-5 7 4,1 2 0,-3 5-15,-1-1 0,5 2-155,4-2 1,2 1 53,2-5 1,1 3 75,3-3 0,3 0 127,6-5 1,8-4-124,5-1 1,6-5 156,7 2 1,1-4-23,-1-1 0,0 0 78,1 0 0,-5 0-107,0 0 1,-11 0 18,3 0 1,-10 2 130,0 2 1,-2-1-93,-2 6 1,-8-1-231,-5 6 0,-6 0-22,-7 4 0,0-2-44,-1 6 0,1-6-50,0 2 1,5-4-686,3-1 36,-2 1 124,11-7 0,0-4-17,18-12 0,6-1 734,11-12 0,6 0 0,4-4 0,2-1 0,7-3 0,2-1 0,-2 1-50,-12 8 0,0 0 0,5 3-43,-20 11 1,-1 5 979,-4-2 1163,-5 4-850,-2 1 0,-6 1-570,0 4 1,0-2-322,0 5 0,-6 0-84,-3 1 1,2 2-229,-2-2 1,2-2-296,-2 2 0,-2-4-1039,7 3 1337,-6-5 0,14-20 0,-2-13 0</inkml:trace>
  <inkml:trace contextRef="#ctx0" brushRef="#br0">870 11053 7890,'-6'-17'-4,"-2"-2"1,0 0-1,0-2 1,2 2 0,3 0 1,2-3-1,1 5 1,1 0 700,4 3 1,-2-4-257,6 1-307,5-1 1,2 6-1,5 4 60,-2 3-152,4-2 1,-8 5 0,2 1-1,-3 7 1,-4 8-144,-1 5 0,-6 5-69,1 7 0,-4 2 8,-4 7 1,-8 4-7,-6 0 0,-1 0 1,3-5-1,-1-1 6,0-3 1,3-4 377,1-9 1,4-3 33,0-6 91,6-6 0,-1-2-5,8-10 0,5 3-298,9-7 0,2 4 0,6-2 1,1 0-205,-1-1 1,5 6 60,0-3 0,-1-1-428,-3 2 1,-1-5 0,2 3 0,0-1-1459,-2-3 1990,3-8 0,-17-14 0,-3-9 0,4-5 0,0 0 0</inkml:trace>
  <inkml:trace contextRef="#ctx0" brushRef="#br0">1133 10605 7890,'-15'-14'-25,"-2"-4"0,2 3 25,-2-2 0,-2 4 18,1 4 1,0-1 131,5 5 1,0-3 259,0 3 1,0 1-197,0 4 1,-1 1 62,1 4-187,-6 2 0,5 8 0,-4 2 29,3 5 0,-2 4 0,-2 7 0,0 5 110,0 4 1,0 8-239,1-2 0,3 5-146,-2 4 1,-1 3 26,5 6 75,-3 0 0,15 4 1,-4 0-259,4-1 312,1-2 1,7-8 0,6-6-48,8-8 41,4-4 0,1-6 0,0-1 23,1-2 19,5-7 0,-3-6 1,5-7 13,-2-4 1,8 3-22,-5-7 0,6-5-78,-6-8 0,3-10-135,1-8 1,4-6 148,-4-11 1,4-9-204,-8-8 1,-19 26-1,0-1 243,0 0 1,-1-2 0,-3-3-1,-2-2-24,-1 0 1,-1-2 0,-1 1 0,0-1 21,-2 1 0,-2 0 0,-2-1 0,-3 0-8,-4 0 0,-1 2 0,-2-1 0,-3 1 88,-2 3 0,-3 1 0,2 4 1,-3 2 171,-22-16 0,-1 10 241,-3 8 1,3 11-334,-3 6 0,3 7-70,2 7 0,-1 7-269,1 7 0,1 0 112,3 8 1,7 4-552,6 5 0,7 6 323,2-2 0,1 3-648,8 2 0,5 2 939,8-3 0,4 5 0,5-7 0,4 1 0,3-1 0</inkml:trace>
  <inkml:trace contextRef="#ctx0" brushRef="#br0">2793 10869 7891,'0'-27'-23,"1"1"0,2 0 0,3-1 0,2 1 0,2 0 164,1-1 1,7-3 0,-2 0-1,-3 5 432,-2 6 1,-4 5-137,2 1-90,-3-1 1,-6 9-228,0 5 1,-6 5-100,-3 9 1,-3 3-270,-1 1 0,0 4 48,0-5 1,-3 7 42,2-2 0,-2 1 0,9 0 0,-2-2-103,0-2 1,6 3 98,-1-4 1,3-1-92,1-4 265,0 0 0,1 1 0,3-1 0,4 0 1,2 0 172,3 0 1,-3-4-78,8 0 0,-5 0 213,-4 4-183,3 0 0,-9 0 0,4 0 161,-1 1-240,-2 5 0,-8 0 0,-4 3 8,-3-5-114,0 4 0,-13-7 0,3 4-279,1-4 63,-5 0 1,6-6 0,-3 0-679,4-2 551,4-2 0,2-6 1,3-2 388,5-5 0,30-21 0,16-10 0,2-3 0,0 0 0</inkml:trace>
  <inkml:trace contextRef="#ctx0" brushRef="#br0">3043 10921 7891,'13'-1'-366,"1"-3"1,-6 2 643,1-2 1,0-2 627,4 2 1,5-7-516,-1 2 0,1-2-151,-5-2 0,0-1-346,0 1 1,1 0 110,-1 0 1,-2 0-177,-2 0 0,1-1 113,-5 1 0,-1 0 13,-4 0 0,0 4-192,0 0-61,0 6 270,-6-8 1,-1 9 40,-6-2 1,0 8 36,0 5 0,-1 3-43,1 1 0,0 6 56,0 3 1,4-2-83,0 2 1,2-1-6,-2 1 1,-1 1-99,6-5 0,-1 1-200,5-2 1,0-2-26,0 3 1,7-4-162,7-1 0,5-4-315,7 0 823,6-6 0,8-17 0,7-7 0,5-5 0,1 0 0</inkml:trace>
  <inkml:trace contextRef="#ctx0" brushRef="#br0">3623 10698 7891,'-6'-8'935,"-1"2"-531,-6 6 0,4 0-254,0 0 0,0 6 75,-4 3 0,0 4-21,0 5 1,0 2-47,-1 7 1,1 0 0,0 4 0,1-2-50,4 7 1,2-7-174,6 2 0,0-4-350,0 0 0,1-7 199,4-2 1,6-5-37,7-4 0,5-3 71,-1-6 1,5-6-208,3-3 0,-2-9 91,3-4 0,-2-4-6,2-5 1,-2-8 163,6-10 0,-5-3-105,0-5 1,-2 1 380,-2-5 0,-5 1-70,-4-2 0,-3 11 443,-6 11 261,-2 13-107,-12 13 0,-1 10-321,-6 8 1,0 8-15,0 6 1,-1 9-74,1 0 0,4 8 24,1 0 1,-1 3-358,-4 2 0,0 5 70,-1 3 1,6-1-153,-1 1 0,6-5-66,-2 1 1,4 1-122,1-1 0,6-7 166,3-11 1,4-5 58,4-8 0,4-6-36,5-3 0,2-4-74,3-4 1,-3-9 14,2-9 1,3-3 72,-3-1 1,1-5-105,-5 0 0,-5-1 73,-4 1 0,-3 3 250,-6-2 1,3 3 44,-7 5 0,0 3 634,-4 6-485,0 6 0,-5 1 206,-4 6 1,-3 6-165,-1 3 0,0 7-77,0 1 1,1 7-175,3-2 0,-1 3 127,5 1 1,-3-4-330,3 0 0,1-2-25,4 2 0,1-3-114,4-5 1,2 2 83,6-3 1,2-3-108,2-10 1,0 0 65,4 0 1,1-3 118,5-6 1,-2-1-92,-3-12 1,2 0 82,-2-4 0,-1-5 13,1 0 0,-6 1 55,2 3 1,-8 7 225,-1 2-131,-6 4 152,2 6 0,-6 13-59,-3 8 1,1 9-73,-6 0 1,6 3 10,-2 1 1,4 3-14,1-2 0,0 5-78,0-10 1,1 1 22,4-5 1,-1-5-16,9 0 1,-1-1 23,10-8 0,-4 1-1,4-5 1,0-8 124,4-5 1,0-2-114,1-7 0,-2 1 235,-4-6 0,-3 1-49,-9-1 0,1-3-5,-6-1 0,1 0-24,-5 5 0,-6 4 2,-3 0 0,-4 7-157,-5 2 1,-2 6-145,-6 7 0,1 1-155,3 4 1,-3-1 130,3 9 1,3-2-566,1 6 0,4-1 249,1 2 0,1-2 460,3 6 0,21 11 0,10 8 0</inkml:trace>
  <inkml:trace contextRef="#ctx0" brushRef="#br0">4756 10974 7891,'1'12'4,"4"-3"0,-2 1 264,5-6 1,-3 5 317,4-5 1,-5 1-202,5-5 1,0 0-121,4 0 0,0-2-99,0-2 1,6-5 58,3-8 0,-1 1-68,1-6-90,0 0 0,2 1 1,0 2 23,-2 0 1,-2 4 0,2-1 0,-4 6 128,-4 6 1,0 2-95,-1 2 1,-1 2 19,-4 2 1,-2 8-250,-6 5 0,5 7-114,-1-2 1,0 1-143,-4-1 1,0-3-3,0-6 0,0 1-232,0-1 0,0-5-178,0 1-277,0-6-343,-6-9 1391,5-2 0,-22-58 0,12 30 0,0 0 0</inkml:trace>
  <inkml:trace contextRef="#ctx0" brushRef="#br0">4387 10250 7891,'-32'-14'0,"0"7"-244,-4 3 0,10 2-845,9 2 686,8 0 403,-3 0 0,-19 12 0,-11 3 0</inkml:trace>
  <inkml:trace contextRef="#ctx0" brushRef="#br0">3821 10526 7891,'-9'-4'0,"0"-1"0,8 0 510,1 0 0,7 4 735,10-4 0,5 4-454,9 1-918,3 0 1,7-2 0,3 0-1,4-4 1,5-2-1519,4-2 1645,-3 4 0,-4-14 0,5-7 0,1 2 0,0-1 0</inkml:trace>
  <inkml:trace contextRef="#ctx0" brushRef="#br0">2832 11725 8192,'0'-9'-713,"0"1"1,0-3 968,0 0 0,0-3 0,0 1 127,0 0 1,0 4-76,0 0 33,0 1-182,0-5 0,0 4-228,0 0 192,0 6 1,0-1-121,0 8 0,-1 3 1,-2 8-1,-3 3 2,-1 4 0,0 8-87,-2 5 0,-3 8 67,3 1 1,-2 0-1,-3-3 1,1 1 19,0 2 1,1 0-72,4-5 1,-3-5 34,7-3 0,0-8 0,4-2-164,0-2 113,0-2 1,5-9-119,4-4 171,3 3 0,3-5 18,2 2 0,-2 2-33,2-1 1,2-1-35,-1-4 1,5 1 61,-1 4 0,8-4 8,0 4 0,7-5 17,-2-5 1,3 2 1,2-5 1,-1-1-1,1-4 1,-2-1-24,-3 1-34,-3 0 1,-7 0-91,-3 0 75,-3 0 0,-13 4 13,-6 0 0,-6 6-1,-7-1 0,-6-4-22,-3 0 147,3 2 0,-6-6 0,4 5 84,1-1-94,-5-3 0,10 8 0,-2-5 250,2 3 0,6-4 133,1 4-27,5 1 27,-3-2-316,6 5 0,7-4-12,6 10 1,5 2-13,4 6 0,3 0-122,-3 0 0,1 5 173,-1 0-195,-3 5 1,-10-7-1,-2 6-180,-1 1 81,-2 2 0,-7-3 0,-4 0-406,-6 2 0,-9 1-43,0 1 0,-3 0 583,-1 1 0,-42 5 0,30-15 0,-1 0 0</inkml:trace>
  <inkml:trace contextRef="#ctx0" brushRef="#br0">4084 12305 8181,'-13'0'-328,"0"1"-182,0 4 1148,-1-4 1,6 5 512,-1-6-778,6 0-388,-3-6 0,10-1 131,1-6 0,6-5-239,3 0 101,-1-5 1,7 3 0,-2-7 31,4 1 1,1-2 0,1-1 0,-2-2-416,1 2 0,-2-3-39,1 1 1,-8 4-130,-1 6 0,-1 4 1,-8 0-304,-1 2 912,-1 8 1,-7 7-180,1 9 190,-6 8 1,2-1 0,-5 6 0,2 2 0,0-1 178,3-1 1,5 3-104,-2-3 0,4 1 199,1-1 0,0-1 98,0-4 0,0-1-100,0 6 0,6-5 6,2 0 1,4-2-29,1-2 1,0-1-284,1-4 0,0 4 21,4-3 1,-4-2-88,4 2 1,-2-6-134,2 1 0,-4-2-381,4-2 1,-2 0-146,2 0 1,-4-2 286,4-2 1,1-3 422,-2-7 0,1 1 0,-5-17 0,0-6 0</inkml:trace>
  <inkml:trace contextRef="#ctx0" brushRef="#br0">4571 12186 8181,'-7'0'-368,"1"0"691,0 0 0,5 2-244,-3 2 211,2-2-173,2 3 1,2-5-47,2 0 0,3-1-10,6-3 1,1-4 12,-1-5 1,4-2-120,1-2 1,0 1 8,-5-6 1,0 0 100,0-5 0,-4 1-141,0 0 0,-6 4 70,1 0 1,-3 6 21,-1-2 0,-5 5 37,-4 4 1,-3 3 4,-1 6 1,-5 8-40,1 5 1,-1 6 0,5 7 0,1 1-118,4-1 1,-3 5 80,7-1 0,-1 6 37,5-6 0,2 1-23,2-5 1,4-1-305,5-3 1,4-4 111,1-9 0,5 1 158,-1-6 1,2-1 49,-2-7 1,3-5 151,-3-9 1,2-4 10,3-8 1,-5 0-161,0-5 0,-6 0-56,1-4 1,-2 4 10,-2-1 0,-6 3-2,-2-2 1,-4 8 5,-1 10 0,-1 3-23,-4 6 1,-2-3-57,-6 7 0,4 7-115,0 10 1,2 2 143,-2 7 1,2 0 6,3 4 1,2-1 63,-2-3 0,4 1-53,4-5 0,-1 4 111,6-5 0,0 1-55,4-5 1,0-1 123,0-3 1,0 1-38,1-6 0,-1 1 349,0-5 205,-6 0-417,-1 0 0,-6 1-46,0 4 0,-7-3-122,-6 7 0,-2 0-160,-7 4 0,1-4-77,0 0 0,1-2-361,7 2 1,2-2-308,2-2 136,-3-4 1,16-2 713,1-13 0,46-40 0,-19 19 0,1 0 0</inkml:trace>
  <inkml:trace contextRef="#ctx0" brushRef="#br0">5191 11896 8181,'0'-8'281,"0"-1"613,0 6-604,0-9 1,-5 12-36,1 0 0,-2 6-37,2 7 0,1 6 37,-6 3 0,5 5-236,-5 3 0,6-2-69,-2 3 1,4 1-111,1-1 1,0-2 136,0-7 0,1 1-188,4-5 1,4-6-69,8-8 0,-1-2 103,6-2 1,0-6 6,5-3 1,-1-9 33,0-4 0,1-8-44,-1-5 1,-4 1 92,0-1 1,-6 0 48,2-5 1,-5 6 69,-5 4 1,-2 3 226,-6 5 1,0 8 510,0 5-557,0 6 1,-6 4-101,-2 13 1,-4 0-6,-1 8 0,0 5-21,-1 3 1,6 5-47,-1-4 0,6 0-190,-1-5 1,2 1 35,2-1 1,0-1-141,0-3 1,6 1 52,3-5 1,2-5 87,3-4 1,5-8-69,3-1 1,4-6 24,5-7 0,-3-6-69,2-3 1,2-7 59,-1-2 1,-2-5 50,-7 0 1,3-6 47,-3-2 0,-3-1 116,-1 1 0,-8-3 53,-1-6 1,0 2-107,4 3 0,-6 8 1160,-2 9-414,-4 4 961,-1 6-1200,0 8 0,0 13-213,0 9 1,0 8-79,0 5 0,-1 5-107,-4 3 1,2 4 10,-6 6 1,2 3 23,-2 1 1,-1 2-313,6-2 1,-2-3 68,1 3 0,4 1-373,-3-1 1,2-5 44,2-3 0,2-12-180,2 3 1,3-7 31,7-2 1,0-6-338,4-12 0,1 0 913,3 0 0,-1-36 0,0-16 0,0-3 0,1 0 0</inkml:trace>
  <inkml:trace contextRef="#ctx0" brushRef="#br0">5797 11896 8181,'-18'-5'478,"1"-4"0,-4-3-239,8-1 0,-2 4-775,11 0 1,1 6 246,7-1 1,8 1 371,6-1 0,6 2-172,3-2 0,1 2 0,7 2 0,-2 0-285,3 0 44,7 0 330,-13 0 0,14-2 0,8-2 0,-2 1 0,0-1 0</inkml:trace>
  <inkml:trace contextRef="#ctx0" brushRef="#br0">6390 11751 8160,'-2'-11'503,"-2"2"1,1-1-63,-6 5 1,0 1-65,-4 4 1,0 0-125,0 0 0,-5 6-145,1 3 1,-5 4-6,4 4 1,-4 4-121,4 5 0,-3 0 109,3 1 1,0-1-96,5 1 0,2-1-150,2 0 0,-2-1 16,7-3 0,0-3-191,4-6 0,6-1 98,2-3 0,4-3-60,1-6 1,5-2 5,-1-2 1,5-8 118,-4-5 0,5-7 51,-1 2 1,-3-4-10,-1-5 0,-4 3 207,0-3 1,-1 5-107,0 4 1,-4 3 635,0 6-243,-7 0-121,4 0 0,-7 11-67,-4 7 0,-2 11-89,-6 6 1,4 1-51,0-1 1,5 3-2,-5-3 0,6 3-436,-1 1 0,2-4 157,2 0 1,6-6-451,3 2 1,4-5 50,5-4 635,2 2 0,36-33 0,7-1 0</inkml:trace>
  <inkml:trace contextRef="#ctx0" brushRef="#br0">5625 11620 8160,'0'-9'19,"-1"2"0,-2-1 173,-1 1 0,-2 6 0,3 2 0,-2 11 104,3 8 0,-1 7-209,-2 3 0,4 2 89,-4 4 1,0 2-168,0-3 0,1 4 124,4 5 0,0-3-745,0 3 331,0-3 1,0-7 0,1-3 0,4-5 0,5-4 280,6-5 0,45-55 0,-22 12 0,0 0 0</inkml:trace>
  <inkml:trace contextRef="#ctx0" brushRef="#br0">6640 11896 8160,'0'-13'-364,"-2"1"-254,-2 4 884,3 2 1,-7 7 0,5 4 0,-1 3 0,-1 4 179,0 1 1,3 6-414,-2 3 0,-2-3 202,2-1-290,-1 2 0,4-6 1,-2 0 9,-2-3 107,1-3 1,4 1-37,0 0 1,4-12-101,1-1 0,5-8 28,-1-6 0,4-2 0,3-7 0,2 1 11,-2 0 0,3 4 9,-2 0 1,5 4 146,-4-4-102,-1 6 0,-3 3 0,-1 9 1,0 4-1,-1 4 80,-4 5 0,4 8-84,-3 5 0,-2 3-106,2 2 1,-5-3-183,5-2 0,-1 2 111,0-7 1,4 1-105,-3-5 0,0-1-283,4-3 0,-3-4 198,8-5 0,1-5 351,-2-4 0,1-24 0,-1-10 0,1-4 0,-1 0 0</inkml:trace>
  <inkml:trace contextRef="#ctx0" brushRef="#br0">7127 11580 8160,'0'-19'-655,"0"-3"262,-6-3 2289,5 5-708,-11 7-979,11 7 0,-5 13-1,6 6 1,0 5-90,0 4 0,0 7 67,0-3 1,0 4-140,0-4 1,0 6-322,0 3 1,0 3 202,0 2 1,0-5-677,0 0 0,0-1 340,0 1 0,0 2-430,0-7 1,0 0 836,0-8 0,0-21 0,0-10 0</inkml:trace>
  <inkml:trace contextRef="#ctx0" brushRef="#br0">6996 11857 8160,'-6'-7'0,"4"-5"-352,-2 3 0,2-3 119,2-1 0,0 4 638,0 1 1,11 3-104,2-4 1,9 1-402,0-6 0,3 6 59,1-1 1,2 0 47,2-4 0,3 0-22,2 0 0,1-1-13,-5 1 1,-2 2 107,-7 2 0,2 3-64,-7 6 27,-5 0 1,-6 7-18,-6 6 0,-2 2 31,-2 7 1,-8 0-37,-5 4 1,-1-1 1,5-3 0,-3 2-43,3-7 1,-2 1-54,11-5 114,-6-6 0,10-1-32,0-6 1,7-6 129,10-3 0,5-8-120,9-5 0,-2-3 89,7-1 0,-3-1-24,2 1 1,2 1 15,-6 3 0,2 3 15,-6 6 0,0 6 106,-9 2 0,-5 5-111,-4 5 0,-6-1-14,1 9 0,-2-3 81,-2 8 1,-8 1-68,-5-1 1,-1 5-150,-8-1 1,0-3 75,-5-1 1,0-2-19,-4 1 0,3-2-108,-3 2 0,8-6-232,1-3 0,6-3-1430,-2 4 1750,4-6 0,6-9 0,2-9 0</inkml:trace>
  <inkml:trace contextRef="#ctx0" brushRef="#br0">3926 13056 8160,'0'-9'-108,"0"0"0,0-1 1,0-2-29,0-1 1,1 4 0,2 0 0,2-1 192,-2-2 1,-2-1 122,-1 0-107,0 0 0,0-2 0,0-1 1,0-1-1,-1 2 140,-4 5 0,-2 0 12,-6 5 1,-2 1-108,-2 4 1,0 3 62,-5 5 0,-1 7 35,-8 11-121,4 7 0,-6 0 0,7 7 1,0-1-1,1-1 18,3-2 0,3 2-55,6-3 0,5-5-153,4-3 1,2-2 0,4-9-1,4-3-71,7-3 0,2-7 76,6 2 0,1-11 31,5-7-34,5-1 0,-4-11 1,3 4-296,-4-4 310,0-2 0,-1-1 1,-1-1-68,-3-2 185,-3 1 1,-6-1-1,-1 2 139,-3 4 33,-4-2 29,-5 19-133,0-4 0,-5 18 1,-4 4 57,-3 6 0,3 9-50,1 6 1,3 0-52,-4-5 1,6 3-54,-1-2 0,4 2-154,4-7 0,5-3-131,9-2 0,-2-3 92,6-6 1,0-2 69,4-6 1,5-7 35,0-6 0,4-6-154,-4-8 1,-1-5 92,-3-3 0,-7-3 167,-2-2 0,1-5-63,-2-3 0,-1-4 142,-7 0 1,1 5 253,-5 3 0,-1 6 58,-4 7 393,0 12-530,-6 13 0,0 18-33,-2 6 0,-4 6 25,3 7 0,-1 1 8,1 4 0,-1 6-171,6-2 1,-5 2-450,4-3 1,1 1-315,4 0 1,0-1 337,0 1 1,0-7-195,0-2 1,4-5 146,1-4 1,5-4-289,-1-9 0,2-4-124,3-5 770,-1 0 0,12-40 0,3-12 0</inkml:trace>
  <inkml:trace contextRef="#ctx0" brushRef="#br0">4242 13029 8160,'-17'-5'-220,"-1"-4"-78,0-3 0,7 3 1565,2 0-892,3 7 1,8-4-299,2 6 1,8 0-19,5 0 0,11-2-329,-2-2 0,8 2-216,-3-2 0,10-2 486,-2 2 0,33-1 0,-34 5 0,0 0 0</inkml:trace>
  <inkml:trace contextRef="#ctx0" brushRef="#br0">5718 12884 8125,'-14'-5'0,"-3"-3"-263,-1-5 343,1 0 1,-1 4 0,-1 0 0,0 1 0,0-1 940,3 0-810,-4 6 1,5-3 0,-3 6 286,4 0-371,6 0 1,-3 0 0,2 2 20,-3 2-124,5 3 1,-3 7 0,4-1 0,0 1 0,0 2-159,3 2 1,2 1 35,1-1 0,0-4 0,1 4 1,3-4-100,5 0 1,4-1 184,5 0 1,-2 0-17,6 0 31,0-5 1,4 3-1,1-3 28,-1-1 9,0 5 0,-5-6 0,-4 4 41,-2-1 97,-8-1 1,4 6-47,-7-1-91,-5 0 1,-13 0-1,-8 2 80,-2 2-229,-3-8 0,1 9 0,1-10-906,3 4 1,-1-3-104,5 0 1117,0-6 0,70-44 0,-19 11 0,1 1 0</inkml:trace>
  <inkml:trace contextRef="#ctx0" brushRef="#br0">5784 13122 8125,'1'-12'0,"3"3"0,-1-3 42,6 4 0,-5 0 52,5-1 0,0 1 308,4-5 0,0-2-98,1-3 0,-1 4-141,0-4 0,0-1-20,0 2 1,-4-1-38,0 5-196,-6 0 260,3-1-215,-6 7 1,-6 3 0,-3 8 1,-4 3-72,-5 7 1,4 5 84,-4 3 1,3 2 39,2 3 0,0-1 8,0 1 1,4-6-5,0 1 0,6-5-91,-1 0 1,3 2 64,1-1 1,5-5-667,4-4 1,9-6 303,4 1 0,8-3-376,6-1 0,2-2 750,1-7 0,7-17 0,6-10 0,5-6 0,-1-1 0</inkml:trace>
  <inkml:trace contextRef="#ctx0" brushRef="#br0">6258 12924 8125,'-6'-7'0,"-1"-5"0,-7 3 0,1 3 411,0 2 0,0 2-17,0 2 1,0 0-135,-1 0 0,1 6-70,0 3 0,0 9-120,0 4 0,4-2-98,0 2 0,6 0 81,-1 4 1,2 1-205,2-1 0,0 0 84,0 1 1,6-2-185,3-3 1,4-5 19,5-8 0,2-3 40,7-6 1,0 0 74,4 0 1,-3-10-178,3-4 0,-4-8 222,0 0 0,-1-8-35,1-5 1,-6-5 183,1-4 1,-5-3-92,0-5 0,-2-5 100,-2-1 0,-1 1 132,-4 5 0,3 5 6,-7 3 1,0 6 279,-4 7 567,0 12-700,0 13 1,0 8-98,0 2 0,-4 9-355,0 9 1,-7 9 20,3 4 0,-3 3 283,3 2 1,-3 4-197,7-1 0,-2 1-170,2-4 0,2 4-18,-2 0 0,2-2-69,2-7 0,2-2 18,2-7 0,4-1 186,5-3 0,4-9-205,1-9 0,5-4 89,-1-4 1,5-5-17,3-8 0,-3-4 51,-1-5 1,0-2 0,-4-3 0,-1 3 55,1-2 0,-10-1 101,1 5 0,-7-2 294,2 10-138,-5 1-18,3 9 1,-7 4-25,-4 8 0,-2 5-110,-6 9 0,1 4-16,3 8 0,-2-2-24,2 3 1,3-3 6,2-2 1,2-1-119,2-3 0,0 1-29,0-5 0,6-1 53,3-3 0,2-7-67,3-3 0,5-2 67,3-2 1,1-6 14,-1-3 1,3-8 24,-3-5 1,-2-3 6,2-2 1,-1-3-24,1-1 1,-3 0 11,-6 5 0,-1-1 169,-4 1-184,4 6 128,-10 1 1,3 13-85,-5 6 0,0 6 3,0 7 0,0 6 10,0 3 22,-5-3 0,3 6 0,-2-5 27,2 1 0,2-1 15,0-2-109,6-4 44,1 5 1,7-7 0,-1-3-13,0-5 1,2-2 14,2-2 0,-2-2-43,2-2 55,-2-3 1,-2-8 0,-1-1 51,-3-2 1,1-5-67,-6 1 0,1 1 3,-5-1 1,-2 6-8,-2-1 1,-5 2 14,-9 2 1,2 6-137,-6 2 0,5 4 79,-5 1 0,1 1-388,-1 4 1,3 2-6,6 6 1,0 0-142,0 0 0,4 1 221,0-1 0,6-4 353,-1-1 0,61 1 0,16 4 0</inkml:trace>
  <inkml:trace contextRef="#ctx0" brushRef="#br0">7246 12924 8125,'13'0'0,"0"0"140,0 0 1,-4 1 293,0 4 0,-5 1-420,5 2 1,-4 4 24,3-3 1,-3-2 69,3 2 1,-3-5 116,4 5-150,-6-6 1,8 3 0,-2-6 30,3 0 1,2-1-48,4-4 0,-2-2 48,6-6 0,-4-2 32,4-3 1,-5 5-107,5 0 1,-6 0 82,2 4 1,-4 3-147,0 2 121,-1 2 1,-4 4-195,-1 2 1,-5 8-8,2 6 1,-4-1-118,-1-4 0,0 0-314,0 1 57,0-1 1,0-4-419,0-1 566,0-5 1,0 2-695,0-10 1029,0-2 0,-9-29 0,-5-11 0,-1-4 0,0 1 0</inkml:trace>
  <inkml:trace contextRef="#ctx0" brushRef="#br0">7061 12450 8125,'-46'-19'-7,"-4"5"3,6 1 1,7 2-210,11 6-93,5 1 0,8 10-159,0 2 1,0 3-124,0-3 588,0 4 0,-18 7 0,-4 9 0</inkml:trace>
  <inkml:trace contextRef="#ctx0" brushRef="#br0">6429 12687 8144,'-13'-2'0,"0"-2"0,4 3 1117,0-4-647,6 4 1,-1 1-222,8 0 1,5 0-221,9 0 1,8 0-599,9 0 379,3-6 0,7 0 0,4-4 1,2 1 189,2-1 0,0-11 0,5-5 0,5-3 0,0 1 0</inkml:trace>
  <inkml:trace contextRef="#ctx0" brushRef="#br0">1028 14650 8147,'-6'-13'-178,"4"4"0,-2 0 1,2-1-1,2-2 264,0-1 1,2 1-1,2 2 1,5 1 71,3-1 0,5-2-100,1-1 10,5 6 0,-4-5 1,5 5-52,-2-1 1,-6 3-1,3 5 1,-2 0 8,1 0 0,-5 10 1,-4 3 1,-6 9-18,1 0 1,-2 3-28,-2 1 0,-6 5 0,-3 1 0,-3 0-133,-1 0 0,-4-1 152,-1-4 0,2-3-19,7-2 0,-1-3 0,4-7 17,-1-3 86,4 3 14,-3-11-31,6 5 0,6-10 0,3-1 0,2 2 0,4 2 81,3 1 0,-4 0-89,4 0 0,-4 0-13,0 0 0,-3 6-14,-2 2 1,1 4-5,-5 1 0,3 0-3,-3 1 0,-1-6-5,-4 1 89,0 0 0,-6 4-73,-2 0 0,-8-4-54,-2 0 0,-4-5 59,4 5 1,-5-6-188,1 1 1,2-1 34,-2 2 0,4-4-115,-4 4 0,6-4-8,-2-1 0,4 0-678,1 0 910,-1 0 0,19-41 0,4-10 0</inkml:trace>
  <inkml:trace contextRef="#ctx0" brushRef="#br0">1199 14255 8151,'-7'-14'0,"-4"1"0,7 0-153,-6 0 0,2 0 1,-5 0-1,1-1 1,2 1-1,1 1 630,-1 4 0,-2-3-284,-1 7 1,-1-5-32,-4 5 0,3-1-48,-2 5 1,1 0-84,-2 0 0,4 6 24,-4 3 0,-1 9 0,0 4 0,0 3 81,0 1 0,-5 6-37,3 3 1,0 9-80,-1 4 1,0 5 0,-4 7-1,1 7-10,13-31 1,2 2 0,0 4 0,1 1-163,2-4 0,1 1 0,0 1 0,0 0 41,1-2 1,1 1 102,0 2 0,2 1 1,4-6-1,2 0 0,6 36 1,7-7-1,6-7-169,6-5 1,3 0 161,4-10 1,2-6 80,-3-7 0,7-5-71,2-4 1,6-4 10,-2-10 1,-1-2 12,1-6 0,-1-3 4,2-5 1,2-8-123,-3-15 1,-3-3 138,-1-5 0,-4-8 59,-5-6 0,6-5-306,-6-8 0,-17 30 0,-2 0 221,-4-1 1,-2-1-1,-1 2 1,-1-1-1,-2 0 1,-3-1 0,0-1-1,-2-1 14,-2-1 0,-2-1 0,-3 0 0,-3 0 18,-3 3 1,-2-1 0,-1 3-1,-2 0 5,-2-1 1,-2 1-1,1 4 1,-1 0-28,0 2 1,-2 1-1,-17-21 229,-4 15 0,-2 14-411,2 9 0,-3 9 69,8 0 1,-2 8-263,10 5 1,0 8 262,5 5 1,6 3-329,2 1 1,9 1 278,5-1 0,5 5 137,8 0 0,0-1 0,10-3 0</inkml:trace>
  <inkml:trace contextRef="#ctx0" brushRef="#br0">2964 14610 8151,'-13'-6'-528,"4"3"1,0-4 0,-1 0 1492,-1 0-613,3 4 1,4-3-300,8 6 0,4 0 213,5 0-212,6 0 0,3 0 0,7 0 60,2 0-40,5 0 1,-2 0 0,5 0-71,1 0 19,0 0 0,-1-2 0,1-1-8,-1-1 0,1-2 1,-2 3-1,-3-1-98,-4 1 1,-9-3-280,-5 2 221,4-1 53,-13 5 1,3 0-82,-16 0 133,-2 0 1,-11 0 0,-1 0-188,-1 0 291,-8 0 0,-1 0 0,-6 0-157,-2 0 131,-1 0 1,0-4 0,0-1 54,-2 3 0,4 0-96,-8 2 1,-2 0 135,2 0 0,1 6-130,3 3 1,1 2 197,-1 3 1,5 3-60,0 1 1,10 5-61,-2-1 0,10 3-71,-1 1 1,5 1-20,4-1 1,4 0-175,5 1 1,4-2 124,0-3 0,11-3-38,-2-6 0,5-2 55,-1-2 1,-1 1 35,6-5 1,0-1 11,5-4 0,-5-4 136,0-1 0,-5-5-94,5 1 0,-7-2 128,-2-2 0,-1-1-4,-8 1 0,5 0-55,-5 0 1,-1 0-105,-7 0 0,-2-1 70,-3 1 1,-7 0-154,3 0 0,-3 1-81,3 3 0,-1 3-212,1 6 0,-4 0 23,-1 0 0,5 0-249,4 0 1,5 6 81,-5 3 0,6 4 501,-1 5 0,55 20 0,-18-14 0,0 0 0</inkml:trace>
  <inkml:trace contextRef="#ctx0" brushRef="#br0">3623 14913 8160,'7'0'611,"-1"0"1,-6 6-497,0 3 1,-1 7-130,-4 2 0,-2 9 0,-8 0 0,-2 2-155,-5 3 1,-3 2-66,-1 5 1,-5-1 147,0-2 1,2 0-943,7-5 1028,-3 0 0,-1-23 0,-8-3 0</inkml:trace>
  <inkml:trace contextRef="#ctx0" brushRef="#br0">5019 14452 8160,'0'-19'-360,"0"3"1,0-6 0,2 0-890,2 2 1359,4 1 1,6 1-1,4 0 1,5 4-1,5 2 1,4 5-1,0 1 924,1 3 1,2 2-440,-5 1 1,4 0-519,-7 0 0,0 5-51,-9 4 0,-1 7-274,-3 2 215,-1-1 0,-4-3 0,-2 0 0,-1 2 0,-3 2-511,-2-2 1,-1-1 34,0-2 1,0-4-717,0-1 1225,0-5 0,0 3 0,6-47 0,1-10 0</inkml:trace>
  <inkml:trace contextRef="#ctx0" brushRef="#br0">5415 14294 7767,'-14'0'-885,"1"0"879,0 0 0,0 0 417,0 0 1,1 2-160,3 2 1,-2 5 265,2 8-386,-3-2 0,-1 11 1,0 1 258,0 6-322,-1 5 1,1 8 0,0 4 71,0 5 1,1 4-181,3 2 1,-1-2-4,6-7 1,-1-5 81,5-3 1,6-4 9,3-5 0,3-9-22,1-8 1,4-4-180,1 0 0,0-6 122,-5 1 1,4-6-530,1 1 381,-1-2 0,1-8 1,0-3-336,-2-2 1,4-3 149,2 1 1,-1-6-235,1-3 596,-1-3 0,-2-8 0,1-7 0,0-2 0,1-1 0</inkml:trace>
  <inkml:trace contextRef="#ctx0" brushRef="#br0">1317 16586 8251,'-4'-13'-129,"0"0"1,-1 0 413,-1 0-224,5 5 0,-9 10 0,4 10 0,0 5 23,0 4 0,-4 1 1,1 5-1,-3 3 21,-1 0 0,0 6 0,1-4 0,2 0-38,1 0 1,2-3-1,-2-5 1,5-4 84,2-1 0,2-1-89,0-5 1,6-6 0,4-2 0,5-4-32,3-1 0,5-6-78,-1-2 1,3 0 0,1 0 0,-1-1-164,-3 1 0,2-2-68,-7 6 0,2-2 0,-3 3 0,2-3-72,-2-1 0,-1 4 0,-4-3 0,-1 2-799,-1-1 1148,0-5 0,-19-3 0,-6-8 0</inkml:trace>
  <inkml:trace contextRef="#ctx0" brushRef="#br0">1476 16692 8171,'-6'-8'593,"3"3"-194,-6 5 1,6 5-220,-1 4 0,2 4 1,1 5-1,-2 4-96,-2 3 0,1 6 0,4-1 1,0 1-196,0 1 0,0 2 0,0 4 1,0-1-293,0-2 0,0-6 0,0 2 0,0-5-394,0-4 0,0-3 797,0-6 0,0-29 0,0-7 0</inkml:trace>
  <inkml:trace contextRef="#ctx0" brushRef="#br0">1291 16389 8171,'-13'-13'-244,"0"-1"1,1 1-1,2 2 1,1 0-1,-1 4 321,-2 1 0,-1 2 0,0 4 51,0 0 1,-1 0 0,1 1 0,0 2 1,0 2 1,0 5 0,-1-1 0,1 4-12,0 4 1,-4 4-1,-2 5 1,-1 0 19,1 1 0,0 5 1,2 5-1,-4 5-4,1 6 0,1 4-125,6 0 0,1 7 0,2 2 0,2 4-33,3 1 0,0-2 0,5-2 1,2-5-2,2-3 1,8 1 0,7-2-1,0-6 75,0-5 1,9-4-54,-2-2 0,5-1 0,-2-9 1,3-5-10,2-5 1,1-5-1,5 0 1,-1-4-21,1-1 1,-1-5-6,1-10 0,-1-1 5,1-12 0,4-6 0,-1-8 0,0-7 8,-2-5 0,-3-3 36,-3-2 1,2-5 0,-8-2-1,-4-2 8,-6 1 0,-6-2 0,-4-8 0,-6 34 0,-2 0-13,1-2 1,-2 0 0,-5 2 0,-2 0 0,-1 0 0,-2 0 0,-1 1 0,-1 1 63,-14-34 0,-9 4 36,-1 8 0,-9 8 1,5 13-1,1 7 67,2 6 0,-4 5 1,6 9-1,2 5-301,-1 3 0,6 8-211,-3 6 0,-1 2 137,1 7-266,7 0 1,5 4-1,5 0-580,1 1 1046,0 5 0,23 1 0,6 7 0</inkml:trace>
  <inkml:trace contextRef="#ctx0" brushRef="#br0">3030 16441 8171,'-13'-5'-201,"4"2"1,0-5 0,1 1 295,0 0-9,2 4 1,8-3 107,2 6-131,4 0 0,5 0 0,0 0 0,2 0 0,2 0 132,5 0 0,3 0-125,1 0 1,2 0-2,3 0 0,-3-4 0,2-1 0,4-4-142,1 5 54,3-6 0,-4 7 0,-3-4-129,-4 1 49,0 1 1,-5 5-1,-3-1 1,-3-2-385,-4-2 405,-8 1 1,0 4 66,-8 0 1,-3 0 1,-6 0 1,-6 0 29,-3 0 0,-3 0-56,-2 0 1,-1 0 95,-2 0 1,0 0-30,-5 0 1,0 4 103,-4 1 1,-1 1-66,1-2 0,-5 3 10,0 7 0,-6 0-45,2 4 83,2 2 0,1 8 1,5 3-45,1 4 1,1 3-4,3 2 1,4-1-119,9 1 1,9-5 98,8 0 0,4-6-176,1 2 0,1-9 43,4-5 0,2-8 1,6-4 72,6 2 1,-4-6 0,4 4 15,0-4 0,-4-5 127,2-1 1,2-5-83,-1 1 1,-2-2 98,-7-2 0,2-2-61,-2-3 0,-3 4-59,-1-4 0,0 4 7,0 0 1,-1 1-4,-4 0 1,-1 0 68,-4 0-73,4-1 0,-11 6-352,3-1 245,-2 6 1,-3-1-1551,1 8 1038,6 3 0,-3 8 586,5 2 0,13 33 0,6 13 0</inkml:trace>
  <inkml:trace contextRef="#ctx0" brushRef="#br0">3438 16692 8171,'-7'0'670,"1"3"-618,6 6 0,0 5 110,0 13 0,0 0 27,0 4 1,0 3-69,0 5 0,0 5-145,0 0 1,0 9 16,0-5 1,0 5 0,0-9 0,0-3-215,0-5 1,0-1 133,0-8-246,0-4 185,0-10 50,0-5 0,0-8 29,0-9 81,0-3 1,-4-7 0,-2-1-80,-1-1 71,4-10 1,-7 9 0,5-10 0,1 0-1,-1-3 20,1-3 0,0-2 80,4 1 0,0 4-93,0 0 0,5-1 73,4-3 1,3 7-9,1 5 0,2 2 18,2 8 1,-1 1-22,6 7 0,-5 3 47,0 6-132,4 0 0,-7 2 0,2 3 39,-5 9 1,-1-1-97,-6 4 0,1 2 95,-5-1 1,-6 5-61,-3-1 0,-3-1 34,-1 1-114,0-6 0,0 7 0,0-5-36,-1-2 0,1-3-102,0-4 0,0 3-212,0-4 0,-1 3 171,1-3 0,6 0-293,3-4 586,-4-2 0,42-20 0,4-11 0</inkml:trace>
  <inkml:trace contextRef="#ctx0" brushRef="#br0">3847 16745 8171,'0'-14'-181,"0"6"-44,0-1 0,0 4 385,0-3 1,0 3 86,0-4 2,0 6 0,0 8 0,0 10 90,0 4 0,-5 3-265,1 4 1,0 0-8,4 1 1,0-1-69,0 0 1,-2 1-222,-2-1 0,2 0-515,-2 1 568,3-1 0,1 0 1,-2-1-301,-2-3 0,2-3 469,-2-6 0,20-29 0,6-7 0</inkml:trace>
  <inkml:trace contextRef="#ctx0" brushRef="#br0">4110 16995 8135,'0'10'1124,"0"3"0,0-3-1134,0 8 0,0 3-225,0 0 1,-5 6-221,-4 4 1,-3 1 56,-1 3 0,-2-3-677,-2-6 1075,2 1 0,-22-1 0,2 1 0</inkml:trace>
  <inkml:trace contextRef="#ctx0" brushRef="#br0">4782 16521 8171,'0'-14'94,"-1"1"0,-2 0 424,-2 0-477,1 6 0,6-4 0,2 7 0,5 1 84,2 1 1,4 4 0,3 1 0,4 1-1,2-1 1,7-1-110,0-2 1,4 0 8,-4 0 0,5 0-131,0 0 1,0 0 76,-1 0 1,-4-5-204,-9 1 47,-3-1 1,-6 1 0,-3-2-139,-5-1 0,-8 4 248,-15-1 0,-2 2 7,-7 2 1,0 0 62,-4 0 0,-3 6 302,-5 3-303,-1 2 0,1 7 1,-1 1 106,1 2 1,4-1 0,-1 5 0,1 0 67,2 3 0,6 1-47,10-3 0,2 1-46,2-1 0,6-1-132,2-3 1,10 0-8,3-9 0,6 2 17,3-11 0,4 0 39,5-4 0,-4-1-14,0-3 1,-2-4-16,2-5 1,2-5 17,-7 1 0,-1-1 73,-7 5 1,1-1-58,-5-4 1,-1 3 83,-4-2 1,-6 4-78,-2 4 1,-6-1 0,-3 5 1,1-4-36,-6 5 0,1 0-98,-1 4 1,-3 5-297,3 4 0,3 3 148,2 1 1,7 0-645,1 0 919,6 6 0,44 8 0,17 7 0</inkml:trace>
  <inkml:trace contextRef="#ctx0" brushRef="#br0">5177 16718 7859,'0'15'443,"0"2"0,0 5-228,0 9 0,0 3-97,0 5 0,0 1-209,0-1 0,0 1 116,0-1 1,0 1-141,0-1 0,0-5 67,0-3 1,0-5-150,0-4 59,6-3-340,-4-12 408,4-1 27,-6-12 0,-5-2 1,1-10 149,1-4-137,-4-3 1,4-1 0,-5-2 145,3-3-104,0 4 1,5-12 0,0 4 50,0-3 1,6-6 31,3 0 1,2 1 137,3 3 0,3 5 25,1 0 0,5 5-122,-1 0 0,-1 8 68,1 4 1,-5 9-83,5 5 1,-6 3-9,2 1 0,-5 1-47,-4 3 1,-2 4-14,-3 5 1,-2 5-17,2-1 0,-8 5-147,-5-4 1,-3 4 154,-1-5 1,-1 7-29,-4-3 1,3 0-641,-2 1 1,1-4 290,-2 3 1,4-4-107,-4 0 1,3-2-102,2-2 0,1 0 538,4 0 0,14-17 0,8-5 0</inkml:trace>
  <inkml:trace contextRef="#ctx0" brushRef="#br0">5652 16652 8171,'1'-17'0,"4"-1"0,-2 1 382,5 3 0,1 7-65,4 3 1,5-2-97,-1 1 1,-3 3-50,-6 6 0,-3 3-122,4 6 0,-7 1 20,3-1 1,-10 6-196,-3 3 1,-4 3-419,-1 1 467,-6 0 0,4-1 0,-2-1-55,2-2 0,2-6 1,1 1-1,2-4 57,1-4 131,6 3 148,-9-11 0,12 5-153,0-6 1,2 0 36,7 0 1,1-6-179,7-2 1,-2 2 108,3 1 1,1 0-541,-2 0 1,7 1 218,-2 4 1,1 0-444,-1 0 744,3 0 0,25 6 0,13 1 0</inkml:trace>
  <inkml:trace contextRef="#ctx0" brushRef="#br0">6139 16837 8171,'0'-8'950,"0"-3"-397,0 9 1,0 2-172,0 9 1,0 3-173,0 1 0,0 0-28,0 0 1,0 5-319,0-1 1,-1 5-206,-4-4 0,-2 5-735,-6-1 805,-6 3 1,-2 2 0,-5-1 270,0 0 0,-8-7 0,-6 0 0,-2 2 0,0-1 0</inkml:trace>
  <inkml:trace contextRef="#ctx0" brushRef="#br0">6745 16468 8171,'0'-21'-188,"0"-4"1,2 4-1,2-3-1201,5 2 1594,3-3 0,11 11 0,5-5 0,4 1 0,3 0 255,-1 2 1,4 2 0,-3 2-1,2 3-199,-2 5 1,1 2-312,-5 2 1,-6 0-485,-7 0 284,-4 6 0,-2 2 195,-3 5 1,-3 0-398,-6 0 1,0 0-8,0 0 174,-6 1 0,0-1 285,-3 0 0,-14-6 0,1-1 0</inkml:trace>
  <inkml:trace contextRef="#ctx0" brushRef="#br0">7127 16244 8171,'-13'-9'-105,"0"0"1,0 6-133,0-1 1,-1 3 294,1 1 0,0 7 178,0 6 0,0 2 267,0 7-301,-6 5 1,4 7 0,-3 6-59,4-1 0,0 7 0,1 3 0,0 5-80,0 4 1,6-6-40,2-3 1,4-7-90,1 2 1,1-6 131,4-7 0,2-6-125,6-12 1,5-2-249,-1-2 210,7-3 0,-5-6 0,4 0-652,-1 0 533,0-6 0,1-1 1,1-6-933,-1 0 1146,5-6 0,-9-14 0,0-8 0,5-5 0,1 0 0</inkml:trace>
  <inkml:trace contextRef="#ctx0" brushRef="#br0">7417 16679 8171,'-9'-12'-259,"1"3"108,-3 5 1,1 8 0,0 6 0,1 6 185,-1 6 0,4 3 83,2 2-50,-4-1 1,7-4 0,-4 0 64,4 1-78,1-4 0,0 0 33,0-5-72,0-1 0,1-6-1,4-3 0,2-8 1,6-5-1,0-4-22,1-4 0,-1-4-25,0-5 0,-1-1-21,-4 1 1,4 1 50,-3 3 1,3 3 53,1 6 0,-4 0-50,-1 0 107,-5-1 0,8 9 131,-7 5-160,0 5 0,1 14 0,-1 3 15,-1 3-102,-1 8 1,2-6 0,2 3-108,1-7 145,-4 2 0,9-10 0,-4 2-92,4-2 0,1-8 60,1-3 0,-1-2-19,0-2 0,0-10 4,0-3 1,5-9 8,-1 0 1,1-8 7,-5 0 0,5-3 0,-1 3 1,-1 2 42,-7-3 1,1 9 229,-5 5 82,5 2-308,-9 8 1,5 8 7,-6 12 1,-4 5-45,0 4 1,-2 3-125,1-3 0,4 1 19,-4-1 0,4-3-587,1-6 145,0 6 1,6-4 204,3 2 0,2-8-2,3-4 0,3-4 332,1-1 0,34-53 0,-23 20 0,-1 1 0</inkml:trace>
  <inkml:trace contextRef="#ctx0" brushRef="#br0">8010 16626 8171,'-13'0'-838,"0"0"628,-1 0 1,1 0 355,0 0 1,1 1 39,4 4 1,-4 4-23,3 8 1,-1-2-103,1 2 1,-1 2-7,5-1 1,1 4-124,4-5 1,0 1 88,0-5 0,0 0-101,0 1 1,6-7 83,3-3 0,2 2-119,3-1 1,0-3 37,4-6 1,-4-3-142,4-6 1,-3-5 152,-2 0 0,0-4 2,0 5 1,0-5 161,0 4 0,-1-4-145,-3 5 0,1-1 161,-5 5 1,-1 4-34,-4 1 123,6 5 1,-5-2 7,4 10 0,-5 3-117,-5 10 0,4 1-76,-4 3 0,4 3-175,1-3 0,0-2 209,0 2 0,1-6-33,4 2 1,2-5-665,6-4 1,1 1 641,-1-5 0,35-36 0,9-13 0</inkml:trace>
  <inkml:trace contextRef="#ctx0" brushRef="#br0">8300 16600 8171,'-9'0'-499,"0"0"0,6 1 476,-1 3 0,2-1 316,2 6 0,0 0-210,0 4 0,2 0-7,2 0 1,-1 1-29,6-1 0,0 0 27,4 0 0,0-4-138,0 0 1,5-6-9,-1 1 1,1 2-110,-5-2 0,0 1 80,1-5 1,-1-5 30,0 1 0,-6-6 40,-2 1 0,0-4-26,0-5 0,-1 8 208,-4-3 0,-6 2-107,-2-2 0,-4 5 308,-1-1 1,0 6-70,-1-2 1,-3 10 13,-1 4 0,-4 2-140,5 2 1,-5 5-145,4 0 1,1 5-39,3-1 0,1 7 90,0 2 1,4 0-517,1-5 1,5 5 165,-2 0 0,4-2-369,1-7 0,1-2-23,4-2 675,2-9 0,18-9 0,3-15 0</inkml:trace>
  <inkml:trace contextRef="#ctx0" brushRef="#br0">7562 17364 8150,'-1'-9'-51,"-2"0"1,-3 0-38,-2 2 0,0 1 519,-5 6-372,5 6 1,-2 6 0,4 7-1,-1 1 1,-2 4 82,2 1 0,1 1-77,6 0 1,-5-4-117,1 0 0,0-1 86,4 1-64,5-9 1,4-3-41,9-6 1,-2 1-1,4-7 1,1-3-216,-1-9 0,2-3 45,5-5 0,-5-3 158,0 3 1,-6-1-22,1 1 0,-2-2 141,-2 7 1,-1-1-146,-3 5 239,2 6-4,-9 1 0,4 13 1,-6 5-1,-2 5 170,-2 4 0,2-4-203,-2 5 0,-2-6-26,2 2 0,-1-3 80,5-2 52,0 0-134,0-6 0,6-1-71,3-6 0,3-7 52,1-6 1,6-6 1,3-8 1,-2 2-71,2 3 1,-4-1-10,4 5 1,-6-4 113,1 5-31,-2 5 53,-2 6 0,-1 8-73,-3 2 1,-3 4-85,-6 5 1,0 1 100,0 4 0,4-3-344,0 2 1,1-7 5,-5-1 0,0-4-281,0 3-68,0-5-284,0 3 919,0-6 0,-24-53 0,-5-12 0</inkml:trace>
  <inkml:trace contextRef="#ctx0" brushRef="#br0">7694 17074 8150,'-15'-13'0,"-2"0"0,3-1-533,1 1 358,0 6 0,12 2 60,-4 10 0,4-2-104,1 6 1,6-1-83,2 6 1,8-1 300,2 0 0,16-6 0,8-1 0,1 1 0,1-1 0</inkml:trace>
  <inkml:trace contextRef="#ctx0" brushRef="#br0">8339 17311 8150,'-1'-13'0,"-2"0"-127,-1-1 175,-1 7 0,-1-2 0,-1 9 487,0 6-342,-5 10 0,9 6 0,-6 8 33,-1 0 1,3 11-1,-1-1 1,2 2-39,4 4 0,-4 0-72,1 7 1,1-5-235,4 1 1,-4-2 84,-1 1 1,1 2-60,4-6 0,0-8-108,0-9-453,0-7 488,0-7 1,0-7-1,-2-7 1,-1-11-56,-1-9 0,0-8 132,4-2 1,0-7-39,0-1 1,4-5 48,0-4 1,2-8-19,-1 3 1,-4-2-954,3 2 1090,4 0 1,-7-4 0,5 0-194,0 1 355,-5 8 1,10 9-1,-5 9 485,1 7-528,2 4 1,-1 12 0,1 4 225,1 6-253,2 4 0,3 6 0,-1 2 10,0 2 1,2-1-62,-8 6 0,3-4 284,-2 4 1,-4-5-352,-5 5 0,0-1-163,0 1 0,-7 3-108,-6-3 0,-2 3 69,-7 1 1,5-6-13,-5-2 1,0 1 43,-5-1 0,5-2-487,1-8 265,4 4 1,0-12 9,8 0 1,3-3 144,6-10 0,6 1 221,3-10 0,8-4 0,5-5 0,16-20 0,8-10 0,-13 18 0,0 0 0,0 0 0</inkml:trace>
  <inkml:trace contextRef="#ctx0" brushRef="#br0">8629 17008 8150,'0'-13'-132,"5"4"-264,-1 0 1235,0 0-493,-4 2 0,0 13-36,0 12 1,-4 6-121,0 7 1,-7 7-207,3 6 1,0 2-12,-1-3 0,2 3-152,-2 2 1,-1 6 4,6-5 1,-1-1-258,5-9 1,2-1-163,2-2 1,3-10 217,7-8 1,5-10 82,3-3 1,2-10 291,3-3 0,13-35 0,5-14 0,-12 16 0,0 0 0,0 0 0</inkml:trace>
  <inkml:trace contextRef="#ctx0" brushRef="#br0">8932 17245 8150,'-20'0'0,"2"0"0,3 0-87,2 0 1,0 6 188,0 3 1,-5 4 181,1 5 1,1 2-202,7 6 1,-3 1-12,3-1 0,4 0-54,0 1 0,4-2 99,1-3 1,0-3-225,0-6 0,0-4 129,0-1 0,6-5-183,2 2 1,4-5 41,1-5 0,2-4-22,2-8 1,0 1 44,5-6 1,-6 0-4,1-4 1,-2-1 79,-2 1 1,3 0-31,-3-1 0,3 7 599,-7 2-187,-3 3-100,0 2 0,-6 7 15,0 6 0,-2 8-124,-2 9 0,-2 4-58,-3 5 1,-1 5-155,6 0 1,-5-1-41,5-3 1,-1-2 25,5-3 0,0 1-480,0-5 0,0-1 182,0-4 0,6-1-307,3-3 1,3 1-3,1-6 679,0 1 0,9-28 0,4-13 0,3 0 0,-1-1 0</inkml:trace>
  <inkml:trace contextRef="#ctx0" brushRef="#br0">9143 17430 8150,'-13'0'-729,"0"0"1,4 0 622,0 0 1,5 1 805,-5 3-115,6-2-393,-3 4 526,6 0-189,0-5-407,6-1 1,1-7-20,6-6 0,5-5 23,0 0 0,4-4 17,-5 5 0,5-5-21,-4 4 0,4 1 84,-5 4 0,1 1-95,-5 3 1,0-1-156,0 6 1,-1 1 103,-3 7 0,-3 9-183,-6 9 0,0 3-11,0 1 0,0 5-139,0 0 0,-5 4 88,1-4 1,-1-5-76,5-4 1,0-4-880,0 4 444,0-6-275,0-3 970,6-7 0,19-36 0,10-6 0</inkml:trace>
  <inkml:trace contextRef="#ctx0" brushRef="#br0">9485 17469 7611,'-7'-6'-53,"1"5"1,5-5 247,-4 6 318,4 0-514,-5-6 0,12 0 75,3-3 1,-2-2-127,2 2 1,0-4 71,4-5 0,0 2-100,0-6 1,0 5 57,1-5-4,-1 0 1,-6 0-1,-1 1 42,0 2 110,-5 2 1,5 8 0,-7 2 0,-4 1 0,-4 3 261,-2 1 1,-7 13-124,1 2 0,-2 13-69,1 0 0,-1 10-84,-3-1 0,3 3-5,6 1 1,0-1-14,-1-3 0,3 2-51,2-6 1,3-1-170,6-3 0,6-7-70,3-2 1,8-5 89,5-4 1,3-3-493,1-6 0,7-11 261,2-2 1,3-4 336,1-1 0,13-26 0,-25 16 0,0 1 0</inkml:trace>
  <inkml:trace contextRef="#ctx0" brushRef="#br0">8366 5283 8086,'-14'1'-888,"1"2"397,0 2 0,4-1 505,1-4 27,5 0-149,-9 0 84,10 0 0,-3 2 119,5 2-84,0-3 178,-6 5-97,4-6 12,-4 0-27,6 0 110,0 0-160,6 0-16,-4 0 1,5 0 27,-3 0-14,-2 0 0,10-4 0,-4-1 31,4 3 0,1-4-26,0 1 0,1-1 1,-1 3-1,1-1-4,4 1 0,-3 0 9,2-1 0,2 1 2,-1-6 0,5 6-18,-1-1 0,2-2-3,-2 2 0,2-2 0,-2 1 0,3 4-3,2-4 0,-2 3 24,-3-3 0,2 4-14,-2-4 1,3 2 26,2-1-35,-1 3 0,0-5 1,1 4 10,-1-2 1,2 2 0,3-2 1,-4-2-1,4 2 0,1-7 24,-1 3 1,9-3 41,-5 3-70,6-4 0,-12 5 1,5-7 20,-2 1 0,3 4-46,-4 1 0,-1 0 25,-3 0 0,-1-3-3,0 7 1,5-2 24,0 2-64,0 2 1,-5-4-1,0 6 25,1 0 1,-1 0-7,0 0 0,-4 0 27,0 0 1,-4 0-15,4 0 1,-2 5 87,2-1-92,-3 1 1,-1-1 0,-1 0 2,0-1 1,-3 3-30,-1-1 0,1-1-9,-1-4 1,0 0-75,0 0-289,0 0 203,0 0 0,-4 0-428,0 0 55,-6 0 289,3-6 1,-12 5 269,-3-4 0,-4 4 0,-5 1 0,-27 7 0,-12 3 0,-7 1 0,-1 0 0</inkml:trace>
  <inkml:trace contextRef="#ctx0" brushRef="#br0">8287 5336 8013,'-14'0'-346,"1"-6"0,0-3-68,0-3 351,6-1 1,2 4 81,10 0-60,-4 7 1,11-4-1,-3 6 1,2 0-9,2 0 43,1 0 0,-1-5-15,0 1 0,0 0 0,0 4 35,0 0 1,1 0 100,-1 0 0,0 0-59,0 0 1,0 4-4,1 0 0,-1 1 0,1-4 0,2 2 25,2 1 1,1 5-28,-1-4 1,-2 5-31,6-1 1,-2-2 0,4 2 0,-1 1-11,5 2 1,-2-3-23,5-1 0,-2 0 1,2 0 0,1 3-7,3-7 0,3 5 10,-3-5 11,-2 1 1,5-5 0,-3 0 35,3 0-34,-4 0 0,2 0 1,-5 0 25,-2 0-23,5-6 1,-6 4 0,2-4 13,-2 1 0,-1 3-29,-1-2 1,0 1 18,1-2 0,-1 4 44,0-3 0,1 2-44,-1 2 1,0-4 111,1-1 1,1 1-89,2 4 0,-2 0 5,3 0 1,-3-4-34,-2-1 1,0 1-6,1 4 1,-1 0-7,0 0 0,-1 0-13,-3 0 0,2 0 0,-7 0 0,1 0 16,-5 0 1,0 0-61,0 0 28,0 0-3,1 0 8,-1 6-5,-6-5 8,-1 5-6,-6-6-376,0 0 125,-6-6 0,3 5-278,-6-4 45,6 4 513,-2 1 0,5 0 0,-12-6 0,-3-1 0</inkml:trace>
  <inkml:trace contextRef="#ctx0" brushRef="#br0">10171 5217 8002,'-14'0'-783,"1"0"1,4 0 782,1 0 0,5 18 0,-3 4 0</inkml:trace>
  <inkml:trace contextRef="#ctx0" brushRef="#br0">3583 15783 7747,'-8'0'-575,"-1"0"-553,-1 0 1231,4-6 0,-5 3-5,7-6-14,0 6-44,4-3-57,0 1 1,1 3 39,4-2 0,-3 2-99,7 2 81,-6 0 0,7-1-26,-5-4 1,5 4 70,-1-3 1,-2 2 7,2 2 1,-5 0 65,5 0-88,-6 0 0,4-4 68,-2-1 0,2 1-17,6 4 1,0 0-103,1 0 0,-6 0 32,1 0 1,0 1-10,4 4 0,2-4 17,2 4 0,-1 0-4,6 0 1,-4 1-7,4-2 1,1-1-3,8 6 0,-3-6 35,3 1 0,1 2-23,-1-2 1,5 1-10,-1-5 1,-1 0-6,1 0 0,0 0-4,5 0 0,-1-2 15,1-2 0,-1 1-2,1-6 0,-4 2-13,4-2 1,-3-3-4,6 4 0,-6 0 8,-2 0 1,0 0 0,5-1 1,-1-2-48,1 2 1,-5 2 9,0-2 1,-4 6-6,4-1 1,-1-2 25,1 1 0,3 1-3,-3 4 0,-1 0 4,1 0 0,-1 0 2,1 0 0,1 0 2,-5 0 1,4 0-4,-4 0 1,4 0 2,-4 0 0,-1 0-2,-3 0 1,-2 0-1,-3 0 1,3 0-1,-4 0 0,-1 0 0,-3 0 0,-2 0-41,-2 0 0,0-5-53,0 1-192,-5-6 232,3 3-82,-9-1 1,2 2 47,-8 6 1,-4 0-99,-5 0 1,0 0 86,0 0 0,0 5-11,0-1 0,-5 6 110,0-1 0,-52 9 0,31-8 0,-1 0 0</inkml:trace>
  <inkml:trace contextRef="#ctx0" brushRef="#br0">3649 15862 7742,'-13'0'-379,"0"-5"1,0 0-290,0-3 640,5-1 0,-2 1 0,6-1 0,1-1 0,1-2 0,2-1 179,0 0-149,0-1 0,0 1-3,0 0 4,0 0 8,6 0-9,1 0 0,2 4-6,0 0 0,-5 6 7,5-1 55,-6-4 0,9 5-9,-3-5 0,-2 5 1,2-2 81,1 4-91,2 1 0,1 0 7,0 0 0,2 0-33,2 0 0,-2 0-14,2 0 6,4 0 0,-1 0 0,8 0-40,3 0 24,-3 0 0,8 0 0,-3 0-7,0 0 14,8-6 0,0 0 1,3-4-14,-3 1 2,-1 0 0,-1-4 0,1 0-16,-1 0 1,1 4-4,-1 0 1,-4 2 23,0-2 0,1-1-2,3 6 0,-5-1 9,-3 5 0,1 0-10,-2 0 1,7 0 11,-2 0 1,-1 0 1,1 0 1,-6 5 3,2-1 1,1 5-9,-1-5 1,1 0-1,-1-4 0,-3 0 2,2 0 1,-2 0 0,-1 0 0,-2 0 113,-4 0 0,4-5-107,-3-4 0,3 2 37,2-2 0,-6 1-15,1 0 0,-1-3 4,1 7 0,1-5-26,-5 5 0,4-5-9,-5 5 1,1-1-3,-5 5-9,6 0 0,-4 0-17,2 0 0,-6 0 30,-3 0-15,1 0 0,0 0 8,0 0-184,-6 0 97,3 0-156,-6 0 92,0 0-18,0 6-124,0-4 300,0 9 0,-18 8 0,-4 9 0</inkml:trace>
  <inkml:trace contextRef="#ctx0" brushRef="#br0">5546 15546 7346,'-13'0'-1049,"4"0"1049,1 0 0,-19 23 0,-8 6 0</inkml:trace>
  <inkml:trace contextRef="#ctx0" brushRef="#br0">3597 17904 7417,'-5'9'-410,"-1"-2"1,0 0 274,1 1 0,-1-5 1,3 2 56,-2 1 86,-5-4 1,7 4 19,-6-6-18,1 0 69,0 0 30,-3 0 8,9 0 0,-4 0 0,6-2 66,0-2-95,0 2-43,0-4 1,2 2 0,2 0-3,5 1 0,-2 1-28,2 2 0,0 0-3,4 0 0,0 0 1,0 0-1,2 0-26,3 0 1,-2 0 34,6 0 1,0 0-12,4 0 4,6 0 0,0 0 0,6 0 0,0 0 0,3 0 17,0 0 1,5 0-19,-2 0 1,4-4-18,-4-1 0,4-5-2,-4 1 1,0-1-20,-4 1 1,-5-2 31,0 2 1,0-3-27,5-1 1,-7 0 18,-2 0 0,1 4-6,-1 0 1,4 2-1,-4-2 1,4 2 0,-4 2 0,-1 4-8,-3-4 1,3 4 9,1 1 1,0 0 3,-5 0 0,5 0-4,0 0 0,0 0-12,-5 0 0,0 0 1,1 0 1,-5 0-2,-1 0 0,-4 0-34,0 0 0,-2 0-62,-2 0-37,-6 0-15,5 0-144,-11 0 204,5 0 1,-7 0-10,-4 0 0,3-4-16,-7-1 128,0-5 0,-57-9 0,27 5 0,-1 0 0</inkml:trace>
  <inkml:trace contextRef="#ctx0" brushRef="#br0">3702 17864 7711,'-13'2'-935,"0"1"-61,-1 1 1201,1 0 0,4 1-14,1-1-161,5 1 1,-2-5 12,10 0 1,2-2-31,6-2 1,-4 1 62,0-6-49,0 0 0,8 1 0,1-1 0,-1-1 0,1-2 74,-1-1 1,7-5-39,-2 0 1,3 1-41,1 4-6,6 0 1,-2-2 0,5-1 0,3-2 0,3 4 17,3 3 0,5 1-23,0 6 1,2-5-22,2 5 0,-1-1 1,0 5-1,-3 2-24,0 2 0,-1-1 4,5 6 0,-7 0-1,-2 4 28,3 0 1,-6 0 0,3-1-28,-3-3 37,-1-4 0,-5-5 1,-2 0 65,0 0-55,3 0 0,-6-4 0,3-2 112,-1-1-110,-1-2 1,-5-3 0,-1 2 93,-3 1-108,3 1 1,-10-1-1,2 0 27,-2-1 0,-3 2-228,-3 0 77,2 5-256,-9-3 98,4 6-147,-6 0 198,0 0 224,-6 6 0,-2-5 0,-16 28 0,-4 1 0</inkml:trace>
  <inkml:trace contextRef="#ctx0" brushRef="#br1">12555 12568 7906,'0'-9'-615,"0"1"0,0 3 948,0-3 1,0 3-1,0-4 1,0-1 391,0-2 1,0 4 48,0-1-445,0 0-77,0 2 42,0 1-286,0 6 1,0 1 0,0 4 250,0 4-274,0 8 1,0 1 0,0 7-1,0 2 1,0 3-75,0 2 1,-1-4-33,-4 2 0,4 3 102,-4-3 0,4 1-285,1-5 0,0-4-63,0 0 0,0-6-181,0 2 0,0-3 112,0-2-973,0-6 1409,0-1 0,0-47 0,0-10 0</inkml:trace>
  <inkml:trace contextRef="#ctx0" brushRef="#br1">12529 12740 7939,'-12'-2'-170,"3"-2"1,2 2 169,3-2 0,2 1 0,-2-2 421,2 4 0,8-9-140,3 5 1,3 0-204,1 0 0,6 2-20,3-6 1,3 5-115,1-5 0,0 0 10,1-4 1,-1 5-224,0-1 1,-5 0 100,-4-4 1,1 0 117,-5-1 1,3-3 59,-7-1 0,-3 1 70,-2 4 1,-2-1 230,-2 1 0,0 0-25,0 0 1,-6 0 148,-3 0 0,-1 4-110,1 0 1,-3 6 558,4-1 86,2-4-373,-6 7-533,11 1 1,-5 9 73,6 8 0,0-1-36,0 6 0,0 5 2,0 3 1,0 3-139,0-3 0,0 2 53,0 4 1,0 2-66,0-3 0,4-2-116,0 3 1,5-7 63,-4 2 0,-1-4-325,-4 0 1,4-5-558,1 0-428,-1-6 186,-4 3-460,0-12 1682,-6-1 0,-7-41 0,-7-9 0</inkml:trace>
  <inkml:trace contextRef="#ctx0" brushRef="#br1">12581 12476 7939,'0'-13'-248,"0"0"398,0 0 0,0 4 204,0 0-200,0 6 0,0-1 31,0 8 0,-4 9-47,0 9 0,-5 3-18,4 1 1,-3 8-15,3 6 0,-3-1-60,3 5 0,1-3 0,2 0 0,-1 1-78,-1 2 0,0-6 2,4-7 1,0 0-56,0-5 0,0 2 1,0-10-606,0-2 177,0-7-102,0-4 0,4-15 49,0-3 1,1-3 565,-5 3 0,0-24 0,0-5 0</inkml:trace>
  <inkml:trace contextRef="#ctx0" brushRef="#br1">12502 12766 7314,'0'-13'-338,"2"1"506,2 3 1,-1-1 555,6 6-578,0-7 1,8 5 0,2-4-70,2 1-61,1 1 1,0-1 0,0 2-466,1 1 116,-4-5 1,5 9 68,-7-7 0,1 6 1,-7-3-17,-2 0 0,-3-1 167,-6-6 1,0 4 117,0 0 1,-1 0 19,-4-4 0,2-2 14,-6-2 1,5 4 222,-5 0 0,5-1 564,-5 6-346,6-4 139,-9-1-35,11 5-399,-5 3 0,6 6 27,0 3 1,0 5-19,0 9 0,0-2-58,0 6 0,0 4-144,0 5 0,0 1 35,0-1 1,0-3 31,0 2 1,0 3-255,0-3 1,0 5-52,0-4 0,0-2-169,0-7 0,0 2 67,0-7 0,0 1-752,0-5 1100,6 0 0,7-23 0,8-6 0</inkml:trace>
  <inkml:trace contextRef="#ctx0" brushRef="#br1">12805 10408 8089,'-8'-8'-1420,"0"3"1239,2-1 1,1 4 125,0-2-191,4 2 170,-5 2 76,12 0 0,13 18 0,9 4 0</inkml:trace>
  <inkml:trace contextRef="#ctx0" brushRef="#br1">12858 10487 8089,'0'13'-1313,"-1"-4"1208,-4-1 1,4-3 227,-4 4-137,4-6-13,1 8 0,4-8 0,2 5 0,1-1-441,4 0 468,0-4 0,20 9 0,4-5 0</inkml:trace>
  <inkml:trace contextRef="#ctx0" brushRef="#br1">12977 10605 7581,'6'8'-1465,"-5"3"1459,5-3 1,-2 0-3,1 1 0,-1-4 9,-4 3 1,4 1-2,1 4 0,17 12 0,0 3 0</inkml:trace>
  <inkml:trace contextRef="#ctx0" brushRef="#br1">13082 10829 8065,'0'9'-761,"0"0"1,0-5 584,0 5 0,0-5 177,0 5-81,0-6 0,0 9 0,2-5 80,2 0 0,-3 5 0,10-9 0,-7 6 0,30-6 0,2 3 0</inkml:trace>
  <inkml:trace contextRef="#ctx0" brushRef="#br1">13161 10987 8027,'-1'-7'-1050,"-4"3"0,4 1 896,-4-2 155,4 4 3,-5-11 43,5 11 1,-5-11-1,4 5 1,-1-2 83,-1 0 1,0 5 11,4-5 67,-6 0-104,4-4 1,-4 4 0,6 0 17,0-1-116,0 4 0,0-1 89,0 3-157,0 2 0,0-2 0,2 7-79,2 1 1,-1 6-85,6-1 1,-5 1-75,5-1 297,0 3 0,22 36 0,4 17 0</inkml:trace>
  <inkml:trace contextRef="#ctx0" brushRef="#br1">13253 11159 7655,'0'7'-402,"6"5"1,-4-9 79,2 5 199,3-5-234,1 9 357,5-5 0,12 24 0,3 4 0</inkml:trace>
  <inkml:trace contextRef="#ctx0" brushRef="#br1">13398 11343 8020,'0'9'-693,"0"0"0,0-5 373,0 5 320,0 0 0,0 4-25,0 0 0,0-4 1,0-1-120,0 3 0,2 0 122,2 3 0,-2-6 22,2 1 0,2-4 0,-2 3 0,-1 3 0,16-6 0,3 1 0</inkml:trace>
  <inkml:trace contextRef="#ctx0" brushRef="#br1">13477 11527 8014,'2'8'0,"2"-4"-1037,-2 4 828,9-1 0,-9 2 0,4-2 0,-2 0 121,0 1 175,7 0-87,-10 6 1,9-6 0,-4 0 0,0-1 0,1 0-73,1 4 1,-5-4 83,1 2 1,2-5-112,-2 5 0,5-5 84,-5 5 0,5-5-1,-4 5 1,0-2 15,0 2 0,-4 3-8,11-5 0,-9 5 8,6-3 4,-6 2 0,4-8-5,-3 6 12,-2 0 0,8 0-11,-5 0 0,-1-5-2,-4 5 3,6-1-1,1 6 0,2-3 0,0-2 0,-5 1 1,5-5 69,-6 5-68,8-3 0,-8 5 15,6-3 0,-6-2-10,1-2 0,-2-2-5,-2 5 0,4-3-23,1 3 1,-1-3-4,-4 4 0,5-5 20,-1 5 1,0-5-6,-4 5 1,5-5 2,-1 5 0,0-4-11,-4 3 25,6-5-14,-4 9 6,9-5 0,-9 2 8,2 0 5,4-6-13,-7 8 0,9-8 0,-5 6 0,-1-4 91,-4 3 1,2-3-84,2 4 1,-3-5 48,4 5 0,1-5-44,-2 5 0,1-5 15,-5 5-25,5 0 1,-2 3-7,6-4 1,-5 4-45,5-3 1,-4 1-16,3-1 0,-3 3 2,4-4 0,-6 0 43,1 0 0,2 1 17,-2 4 0,5-4 0,-5 0 0,1 0 0,-5 4 0,4 0 0,1 0 0,0-4 0,0 0 0,-4 0-22,4 4 10,2 0 0,-1 0 18,3 0 0,1-4-8,-6 0 0,5-5 9,-5 5 1,5-5-10,-4 5 1,5-4-1,-1 3 6,-4-5-1,7 9 1,-6-9-3,3 6 0,-2-5-1,-2 5 0,-4-6 0,6 7 0,-2-5 0,-4 5 0,5-9 0,-6 5 0,0-6 0</inkml:trace>
  <inkml:trace contextRef="#ctx0" brushRef="#br1">14202 12595 7968,'0'8'-581,"0"1"0,0-4 364,0 3 0,-5-3 131,1 4 0,0-5 184,4 5 0,0-5-95,0 5 1,0-5-40,0 5 0,1-5-19,4 5 1,-4-4-95,3 3 0,2-3 106,-1 4 43,5-7 0,-7 9 0,4-5 0,-1 1 0,-2-4 0,8 3 0,3-6 0</inkml:trace>
  <inkml:trace contextRef="#ctx0" brushRef="#br2">11330 6100 8128,'0'-9'-1582,"0"0"1222,0-1 1,0 3 359,0-2 0,0 0 0,0 2 76,-6-5-68,5 5 1,-5-2 11,6 0 1,0 5-3,0-5-27,0 0 0,0 0 26,0 1-43,0 5 25,0-9 0,0 9 0,0-6-13,0-1 12,0 4 1,1-4-18,4 5 0,-4 1-9,5-2 0,-6 3-8,0-5 30,0 5 0,0-5-8,0 4 16,0 2 0,0-5-5,0 3 14,0 2 1,1-8-12,4 6 5,-4-7 0,5 8 69,-6-5-70,0 5 0,2-8 52,2 7 1,-3-2-35,4 2 136,-4 2-121,-1-9-14,0 9 0,0-5 53,0 2 0,0 4 53,6-5-67,-4 0 10,3 5 1,-5-6-1,0 2-22,0 4 8,0-5-2,0 0-18,0 4-14,0-3-44,0-1 58,0 4-14,0-4 0,0 5 13,0-3 35,0 2-49,0-4 0,0 5 26,0-4-3,0 4 0,0-6 55,0 2 1,0 4-35,0-5 94,0 0-121,0 5 1,0-7 106,0 4-39,0 2 7,0-3-4,0-1 3,0 4-98,0-4 1,0 5 80,0-3-158,0 2 138,0-4-117,0 6 573,0 0-426,0 6-59,0-4-35,0 3 1,0-3 61,0 2-15,0-2-18,0 4 1,0-5 18,0 3 15,0-2-29,6 4 0,-4-5 46,2 4 12,-2-4 0,-2 5 44,0 0-103,0 1 0,0 6 69,0 0 1,-5 1-61,1-1 1,-2 1 50,2 4 0,2 3-49,-2 5 1,-2 5-2,1-1 1,-3 7-24,3-2 0,-1 8-10,2 0 0,3 1-25,-4-4 0,4-1 47,1 1 0,0-2-13,0-3 1,0 2 4,0-7 0,0 3-5,0-3 0,0-2-7,0 3 0,0-3 2,0-2 1,0 0-13,0 1 1,1-1-6,4 0 1,-4-4-33,3 0 1,-2-5 43,-2 0 0,0-2-62,0-2 1,0 0 61,0 0-70,0-5-65,-6 3 51,5-9 0,-7 5-48,4-3-8,2-2-226,-3 4 155,-1-6-178,4 0 113,-4 0-657,6 0-53,-6-6 330,5-1 0,-5-7 331,6 1 0,5 0 303,-1 0 0,6-19 0,2-8 0,-1-3 0,0 0 0</inkml:trace>
  <inkml:trace contextRef="#ctx0" brushRef="#br2">11356 5665 8174,'-6'-13'0,"3"0"-406,-5-1 1,3 3-1,-4 2 1029,-1 5-305,-1 2 0,-3 8-231,1 3 1,0 2 126,0 3-227,0 5 1,1-5-1,2 4 93,1-4-22,0 5 0,2-8 0,1 2 1,2-1 109,-1-1 142,1-3-308,4-2 0,6-17 0,2-3-7,4-5 0,1-3-73,0-5 0,2 2 69,3 3 61,-4-2 1,5 5 0,-5-3-1,-1 4 1,0 5 188,0 4 1,0 3-46,0 6 1,1 2-114,-1 2 1,-4 5-1,-1 8 0,-3 8-50,3 6 1,-3 4-161,4-4 0,-6 0-54,1-5 0,-1 0 55,1 1 1,-1-5-411,6 0 1,-2-11 159,2 2 1,7-8 375,-3-1 0,39-43 0,-24 13 0,1 1 0</inkml:trace>
  <inkml:trace contextRef="#ctx0" brushRef="#br2">11290 6811 8190,'-8'-1'-546,"-1"-2"-420,-1-2 1170,4-5 1,-2 9 0,5-5-1,-2 1 1,-3 1 823,-2 1-800,4-4-16,-6 5-187,11-4-40,-5 6 1,13 0-76,7 0 50,-1 0 0,13 0 1,2 0-1,10 0 1,10 0 19,8 0 1,10 0 4,8 0 0,-30 0 0,0 0-1023,2 0 0,1 0 1031,6 0 1,0 0 0,-1 0-1,0 0 1,5 0 0,0 0-1,-1 0 1,0 0 0,-5 0-1,0 0-26,-2 0 1,-1 0 0,-3 2 0,1 1-186,-2-1 0,-1 0 0,0 1 0,-2-1 78,33-2 1,-8 0-36,-9 0 108,-8-6 0,-4 4 0,-7-4-353,-3 1 414,-2 3 0,-13-4 0,-4 5-55,-6-4 116,-4 4 0,-6-6 1958,0 2-1927,0 4 1,-1-7 338,-4 4 0,0 1-387,-4-6 0,-3 6 76,3-1 0,-2-2-116,-3 2 1,6-1-198,-1 5 1,0 0 55,-4 0 0,4 0-78,0 0 1,2-1 83,-2-3 1,-3 2 58,4-2 0,0 2-19,0 2 45,-1-6 0,-3 3 34,3-5 0,-2 3 181,2-4 0,1 5 122,0-5 0,5 5 146,-2-5 278,-2 0-123,6-4-369,-5 0 1,6 4-49,0 0 1,6 6 10,2-1 0,8 3-43,2 1 1,1 4-23,-1 0 0,-2 7-38,6-3 0,-5 4 47,5 1 0,-6 5-304,2-1 0,-8 5 85,-1-4 0,-6 5-67,1-1 0,-10 2-228,-7-2 1,-7 3-298,-11-3 0,-4 2 687,-9 3 0,5-13 0,-4-2 0,-5 1 0,-1 0 0</inkml:trace>
  <inkml:trace contextRef="#ctx0" brushRef="#br2">11672 5257 8190,'0'-14'-155,"0"1"1,0-1-1,0-3-680,0 0 1556,0 5 1,0 0-1,-1 5-562,-3 0 0,1 5-230,-6 7 113,6 5 0,-7-1 0,5 7 152,2 1-227,2 1 1,1-3-1,0 1 1,0 1 0,0-1-202,0-1 1,0-6 232,0 0 1,6-2 11,3 2 1,-2-3-25,2-6 0,-1 0 1,6 0-1,-1-2 10,0-2 1,0-1 16,0-8 0,0 3 56,1-8-43,-1-2 0,0 5 0,-1-4 78,-4 0 0,3 5 0,-7-4 0,0 5 519,2 4-619,-4-3 89,4 11 1,-6-4-175,0 10 1,0 4 154,0 8 1,0 4-105,0 5 0,0 6 11,0 3 1,0-1-111,0 1 0,0 0 75,0 5 1,0 2-89,0-2 1,0-4 91,0-9 0,0-2-9,0-3-28,0 2 0,0-13-31,0 2 217,0-9 0,-5 1-17,1-10 1,-5 2 107,5-5 1,-7 3-110,3-4 0,0-1 105,0-7 1,0 2-83,-1-3 1,4-1-15,5 2 0,0-5 15,0 4 0,0-1-15,0 2 0,7 2-357,6-3 0,2 4-226,7 1 0,0 1-299,4 3 0,6 3 791,3 6 0,5 10 0,5 4 0,4 0 0,0 1 0</inkml:trace>
  <inkml:trace contextRef="#ctx0" brushRef="#br2">13398 6574 8217,'0'-13'0,"2"-5"0,1-1 0,2 0-108,3 0 241,-5 2 1,8 5 0,-2 2-1,3 2 1,1 2 386,0 4 0,0 6-407,1 5 1,-7 2-12,-3 3 0,2 0-181,-1 4 1,-1 1 78,-4 3 1,0 3-199,0-3 116,0-3 0,-4 4 0,-1-5 0,1-2 0,-1-2-200,1 0 0,0-6 251,4 1 0,0-7 110,0-2 1,5-8-220,4-9 0,3-4 131,1-5 0,0-2 0,2-1 0,1-2-4,2 2 1,-5-2 235,-4 5 1,-2-2 1,2 10 0,-3 1 275,-6 4-437,0 5 1,-2 4 0,-2 8 259,-5 5-218,-3 9 0,-1-2 0,1 6 143,4 1-241,-4 2 0,10 1 1,-2-1-178,3-3 64,1 3 1,4-10-1,3 2-267,5-2 1,0-3 72,10-4 1,0-2-70,4-6 1,6-6 368,3-2 0,3-25 0,3-11 0,5-2 0,-1-1 0</inkml:trace>
  <inkml:trace contextRef="#ctx0" brushRef="#br2">11317 6811 8217,'-6'-13'0,"3"4"0,-6 2 0,-1 1-19,4 2 1,-7 4-1,1 0 1,-5 3-1,-4 4 1,-4 7 0,-4 5 275,-6 5 1,-3 7-84,-2 4 0,-5 3 0,-3 3 0,-4 3-82,0 4 1,23-23-1,1 0-99,-1-1 1,0 0-1,-22 24-234,7-8 0,3 1 279,2-10 1,7-6 103,5-8 1,7-8-18,7-5-128,-1-2-187,7-2-208,1 0 124,6-6 1,2-1 304,2-7 0,-1 1-201,6 0 109,-6 0 1,8 0-1,-3 0 148,-1-1-124,-1 1 1,-2 0 330,1 0-294,-1 0 0,-4 4 285,0 0-219,0 6 1,-1-3-1,-4 8 22,-4 2 0,-4 4 24,-4 5 1,1 4-63,-6 1 0,4 4 16,-4-5 0,6 7-58,-2-2 0,4-3-13,1-2 1,5-2 54,4-2-32,2 0 0,4-5 60,2-4 1,9-3-52,9-1 1,5-5-37,4-4 1,-4-4 37,4-5 0,-3 2-66,-2-6 1,1 4 34,-1-3 1,-6 4-11,-2 0 0,-5 2-75,-4 2-27,3 0-107,-11 6 1,-1 2 58,-9 10 1,-7 3-379,-1 10 1,-5 1 539,4 3 0,-5 32 0,2 3 0</inkml:trace>
  <inkml:trace contextRef="#ctx0" brushRef="#br2">9617 7878 8217,'-4'-14'-50,"-1"-4"1,3-2-1,0-2 1,2 1-300,0 2 0,0-3 1476,0 5-826,0-1 1,6 5 0,3 0 0,2 1 0,3 2 184,-1 1 0,-4 6-265,-1-1 0,1 2-349,4 2 1,-5 6 22,-4 3 54,3 2 0,-5 7 0,2 1 0,-4 2 0,-4 2-237,-5 2 1,-3 6 154,-1-1 0,-4 1 1,-1-5-1,2-1 19,1-3 0,2 2 86,0-7 485,0 1-154,0-5-176,5-6 1,4-2-1,8-10-31,5-4 1,7 2-137,2-2 1,1 5-197,-2-5 1,-2 5 92,2-5 0,2 6-325,-1-1 59,0 2 1,-4 2 0,2 0-906,2 0 1314,5-6 0,4-7 0,6-7 0</inkml:trace>
  <inkml:trace contextRef="#ctx0" brushRef="#br2">9696 7812 8217,'-13'-6'-380,"0"-2"631,0-4 0,7 5 0,6 2 0,9 4-204,7 1 1,9-2 0,8-1-1,4-1-744,4 1 697,1 2 0,10-9 0,6-4 0,6 0 0,-1-1 0</inkml:trace>
  <inkml:trace contextRef="#ctx0" brushRef="#br1">11396 15388 6158,'-2'-8'0,"-2"4"-185,2 2 1,-5 2 300,3 0 0,2-1-17,-2-3 0,1 2-45,-1-2 117,2 2-50,-4 2-77,6 0 0,-4-1 57,-1-4 0,0 4 80,0-4-15,4 4-23,-11 1 0,9 0 194,-6 0-239,6 0 1,-4 0 63,3 0-50,2 0-27,-4 0 1,5-1 43,-4-4-63,4 4-113,-5-5 129,6 6-3,0 0 1,6-2-16,3-2 1,3 3 24,1-4 1,6 4-45,3 1 1,3 0 44,1 0 0,2 0-19,2 0 1,4 6 1,6 2 1,-2 4-22,-3 1 0,3 8-12,-3 5 1,-3 6-97,-1 8 1,-3 1 100,-2 3 0,-4 1-68,0 3 1,-6 2 48,2-6 0,-4-6-93,0-7 0,-3-5-32,-2-4 53,3 3 1,-11-15-114,4 3-35,-4-8 1,-2 2-347,-4-2 394,-2-4 1,-6 5-795,0-6 229,-1 0 124,1 0 587,6 0 0,-5-29 0,5-8 0</inkml:trace>
  <inkml:trace contextRef="#ctx0" brushRef="#br1">12028 15032 7998,'0'-13'0,"0"-1"0,0 1 85,0 0 1,0 0 274,0 0-244,-6 0 0,5-1 1,-4 1-1,2 0 1,1 0-224,-3 0 1,-4 0 113,5-1 21,-6 1 0,2 0 1,-5 0 5,0 0 1,-4 1 0,-1 3 0,0 5 19,-1 2 0,3 2 29,-6 0 1,6 2-37,-1 2 0,2 4 1,2 5-1,0 1-24,-1 4 1,3-2 4,2 6 1,2-2-53,2 2 0,4-1 0,-4-5 0,5 0-75,5-4 1,-2 0 18,5-8 1,1 5 65,4-5 1,6-1-17,3-7 21,-3-4 1,6-6-1,-3-2 13,3-2 10,-4-5 1,-1 6 0,-4-3 90,2 1-12,-1 1 0,-8 5 0,-1 0 301,-3 0-40,0 6-132,1-5 1,-5 18 75,3 2 0,-2 10-178,-2 8 1,0 2-54,0 3 1,0-3 28,0 3 0,0 1-94,0-2 1,0 1-278,0-4 1,0-3 118,0-2 0,4-3-934,1-5 490,5-1-82,-3-6 0,6-3 120,1-8 0,-6-3 101,1-6 0,-4-2 461,3-3 0,-3-19 0,-1-11 0,3-5 0,-1 0 0</inkml:trace>
  <inkml:trace contextRef="#ctx0" brushRef="#br1">12252 14808 8060,'-7'-7'105,"1"1"0,6 12 247,0 2 1,0 4-161,0 1 0,0 2-71,0 2 0,0 0-4,0 4 0,0-4-45,0 0 0,1-2-128,4-2 0,1 0-58,2 0 1,4-5 31,-3-4 20,3-3 0,2-1 0,2-2 0,2-6 0,-2-6-107,-1-5 1,-7-3 160,1-5 1,-6-3-3,2-1 0,-4 0 59,-1 5 1,-1 4 146,-4 0 1,-2 7-35,-6 2 1,-2 1-109,-3 8 0,4-1-150,-4 5 0,4 6 97,0 3 1,1 4-444,0 5 0,6-3 109,2 2 0,4 2-26,1-1 0,0-1-64,0-4 423,6 1 0,48-31 0,-18 6 0,0-1 0</inkml:trace>
  <inkml:trace contextRef="#ctx0" brushRef="#br1">12516 14492 8061,'-14'0'-473,"1"0"1,4 0 1288,1 0-260,5 0-287,-3 6 0,6-4 417,0 7-573,0-6 1,1 3 46,4-6-162,-4 0 1,11-6 0,-5-3-102,1-2 1,2-2 85,-6-1-52,1 1 0,-1 0-204,0 0-28,1 6-49,-11 1 1,0 12 35,-3 2 1,-1 4 0,6 3 0,1 1-567,1 1 880,2 7 0,18 14 0,4 10 0</inkml:trace>
  <inkml:trace contextRef="#ctx0" brushRef="#br1">12621 14834 7893,'-9'0'893,"0"0"-760,6 0 1,-1 0 0,8 0-1,5-1-455,3-4 1,1 2 49,0-5 1,5 3 0,1-2 0,1 0-334,4-1 0,-1 1 169,-1-2 436,3-2 0,25-20 0,-19 10 0,1-1 0</inkml:trace>
  <inkml:trace contextRef="#ctx0" brushRef="#br1">13043 14531 8061,'-6'-7'-744,"3"-3"558,-6 5 1,5 1 621,-5 4 1,4 1-41,-3 4 0,0 2-267,0 6 1,-3 5 0,5 1 0,1 0-43,-1 0 1,1 4-36,5-1 0,-4-3 4,0-1 1,-1 1 0,7-2 0,1 0-104,1-3 1,6-1-76,-1 1 1,3-7 9,1-3 67,0-2 0,5-4 0,1-2 1,0-6-1,1-5-49,1-3 1,-5-5 66,1 1 0,-2-7 13,-2-2 0,-1-6-34,-3 2 0,-4-1 29,-5 1 1,-1 2 114,-3 7 0,-4 1-35,-5 3 0,-4 0 155,-1 9 0,-1-2-146,1 11 1,2 0 25,-6 4 1,6 1-85,-1 3 1,-2 4 63,1 5 0,5 5-120,4-1 0,5 5 99,-5-4 0,6-1-20,-1-4 0,4 1-79,4-1 1,-1 0-20,6 0 1,-1-4 43,6 0 1,3-6 10,1 1 1,1-3-119,-2-1 1,2 0 77,3 0 1,2-1-242,-7-3 0,5-4 68,-4-5 0,-1 4-175,-3 0 1,-3 1-53,-2-5 1,1 4 447,-5 0 0,-13 0 0,-6-4 0</inkml:trace>
  <inkml:trace contextRef="#ctx0" brushRef="#br1">15256 13859 6880,'0'-8'-115,"0"-1"1,0 4 202,0-3-94,0 5 55,0-3-117,0 6-153,0 0 148,0 6 1,0 1 2,0 6 1,4 0 0,2 1 0,0-1-86,0 0 1,0 4 154,-2 1 0,21 52 0,-8-30 0,1-1 0</inkml:trace>
  <inkml:trace contextRef="#ctx0" brushRef="#br1">15440 14162 8077,'0'9'-1861,"0"0"1977,0 0-70,0 4-57,0 0 0,0 0 0,2 0 3,2 1 1,2-1 0,4 0 0,-2 0 10,-3 0 1,4 0-65,-4 1 1,3 3 0,-2 1 0,0-2-98,0-2 0,4 0 158,-1-1 0,-2 0 0,2 0 0,-5 0 0,4 1 0,-1-1 0,0 0 0,-2 0 16,4 0 0,-5 0 17,5 1 1,-5-1-1,3 1 1,-1 2 48,-3 2 0,3 0-5,-2-5 0,2 0-1,-1 0 1,-4 5 6,4-1 1,-2 5-44,1-4 0,-3 4 0,4-5 1,1 7-5,-2-2 1,5-3-4,-5-2 0,5 2 6,-5-1 1,5 4-2,-4-5 1,3 1-9,-3-5 0,3-4-34,-3 0 1,4-1-7,-5 6 0,6-1-5,-1 0 1,-3 0-96,-2 0 0,2 1-32,-1-1 1,3 0 70,-3 0 0,-1 5-63,-4-1 1,5 5 83,-1-4 1,2 5 50,-2-1 1,-1-1-60,6 1 1,-5 0 146,5 4 0,-5-4-10,5 0 1,-4-2 77,3 2 0,0 3-107,0-3 0,3 3-8,-7 1 1,5-4-54,-5 0 0,5-4 47,-5 4 0,7-6-161,-2 1 1,-2-2 56,2-2 1,-5-1 67,5-3 0,-6-21 0,3-10 0</inkml:trace>
  <inkml:trace contextRef="#ctx0" brushRef="#br1">15546 14202 8030,'0'-13'-287,"0"0"0,0-1-398,0 1 851,0 0-76,0 0-106,0 6 0,0 2 123,0 10-168,0 2 1,-2 6-1,-1 0 141,-1 0-213,-1 6 0,1-4 0,0 4-67,1 0 1,-3-4-1,2 2 200,1-2 0,-5 16 0,1 4 0</inkml:trace>
  <inkml:trace contextRef="#ctx0" brushRef="#br1">15664 13398 8097,'0'-13'-85,"5"-5"1,-1 1 0,-1 1 0,-2 1-1,-1 2-414,0 0 1,5-5 0,-1 1 500,-1 1 1,-1 1 54,-2 2 1,0 4 174,0 0-11,0 6-133,0-3-61,0 6 1,0 2-30,0 2 1,-2 4-1,-1 6 1,-1 2-19,1 2 1,-3 4-14,2-5 0,-2 7-72,1-2 0,2 3 0,-4 1 0,1 0-47,3 1 0,0 4 108,-1-1 0,3 1-6,-4-5 0,2 1 0,0-1 1,-1 0 49,1 1 0,2-2 3,1-3 1,0 1-17,0-5 1,-5 4 72,1-5 0,-1 1 143,5-5 1,0 0-93,0 0 1,-1 0-66,-4 1 0,4-1 98,-3 0 0,2 1-117,2 4 0,-1-3-15,-4 2 0,4 2 3,-4-1 1,3 1-115,-3-2 1,4 0-25,-4 5 0,2-5 120,-1 5 0,2-4-43,-2 4 1,-2-6 16,2 1 1,-1 2 27,5-1 1,-1-1 19,-3-3 1,2 3 11,-2 1 0,2-1 28,2-4 1,0 1 14,0-1 0,-4 4-22,0 1 1,-1 1-22,5-1 0,-4-4 66,-1 4 1,1 1-54,4-2 0,0 1 18,0-5 0,0 2-3,0 2 1,0-2-2,0 2 0,0-2-4,0-2 1,0-4 2,0 0 0,0 0-52,0 4 42,0 0 1,0 0-92,0 0 1,0-4 75,0 0 0,0-5-35,0 5 48,0 0 0,0 4 8,0 0 0,0 0-59,0 1 1,-2-1 11,-2 0 1,3 0 37,-4 0 1,-1 5-1,2-1 1,-2 2-81,2-1 1,1-2 57,-6 6 1,6-4-85,-1 4 1,-2-5 30,1 5 0,0 0-5,0 4 0,4-4 40,-4 0 1,2-4-4,-1 4 0,3-2 87,-4 2 1,4-1-89,1-4 0,0-2 15,0 3 0,-5 1-1,1-2 0,0 5 4,4-4 0,0-1-3,0-4 0,0 2 3,0 3 1,0-7-14,0 7 1,0-6-5,0 5 0,-5-2 20,1-2 0,-1 2-15,5 2 1,0-2-30,0 2 0,0-1 30,0 2 1,0-3-3,0 2 0,0-2 21,0-2 0,0 0 3,0 0 0,0 2 51,0 3 0,0-4 7,0 4 1,-1-4-48,-3 0 1,2 0-3,-2 4 0,-2-4 1,1 4 1,1 1 3,4-1 0,-4 4-96,-1-5 0,1 5 109,4-4 1,-5 4-1,1-5 0,0 2-40,4-1 0,-2-2-1,-2 6 1,2-6-1,-2 2 0,3-4-3,1-1 1,0 0-65,0 1 89,-6-1-101,4 0 35,-4-6-9,6 5 36,0-10-6,0 3 15,0-10-4,0-3 1,0-5-185,0 0 0,5 0 102,-1-1 1,1 0-107,-5-4 1,1 2 113,3-6 0,-2 0-17,2-4 0,-1 0 21,2-1 1,-4-5-4,3-3 0,-2-3 44,-2-2 1,4-1-37,1-3 0,-1-2 157,-4-7 0,0-4-266,0 0 1,0 0 228,0 4 1,0-4-91,0 0 0,1-9 5,4 4 0,1-5-19,3 6 0,1 1-3,-6-2 0,5-2 39,-5-2 0,5-2-23,-4 11 1,3-1 87,-3 1 1,3 3-82,-3-4 0,1 10 115,-2 4 0,3 3-83,7 2 1,-3-5 12,-2 0 1,7 0-8,-3 4 0,3 2-2,-2 3 0,-3-6-10,-2 6 1,3-1-8,-3 5 1,1 3-7,-1-3 0,1 5 142,-6 4 1,2-1-133,-1 5 0,-4 5 14,3 4 0,-2 0-20,-2 2 1,0 0-10,0 2-325,0 4 195,-6-5-149,5 6 193,-11 0-117,10 0 0,-5 4-63,3 1 27,2 5 257,-10-3 0,5 18 0,-6 3 0</inkml:trace>
  <inkml:trace contextRef="#ctx0" brushRef="#br1">14834 14821 8142,'-7'-9'-756,"3"0"1,1 7 895,-2-3 0,4 2 152,-4-1-19,4 2 0,1-3 89,0-1-123,0 4-113,0-4 1,0 8 1,0 2 1,0-1 19,0 6-96,0 0 0,1 4 0,4 0 0,2 0 0,2 0 44,0 1 1,-1 3-134,6 1 1,0-1 32,4-4 0,-2 1 0,6-1 0,1 0-72,2 0 0,-1-4 63,2 0 1,-3-6-199,8 1 188,-3-3 0,-2-1 0,1 0 0,-1 0 0,-1-1-209,-3-3 1,1 1 132,-5-6 0,-1 6 67,-3-1 0,-6-2-10,1 1 51,-6-5-57,3 9 0,-6-7 214,0 4-193,0 2 226,0-3-119,-6 5-3,5 0-64,-5 0-5,0 0-44,4 0 60,-3 0-159,5 0 124,0 0-37,-6 0 1,3 0 31,-6 0 1,5 0-8,-5 0 1,4 4 13,-3 0 6,-1 1 1,-4-4 6,-1 4 0,1-4-12,0 4 0,0 0 26,0 0 1,-5-1-23,1-4 0,-5 2 17,4 2 0,-4-3-15,5 4 1,-7-4-2,2-1 1,-1 0-18,1 0 0,-3 0-3,3 0 0,1 0 15,0 0 0,4-4-3,0 0 1,2-7 11,2 3 0,0-6-1,0-3 0,5 1 1,4-6 0,1 0 49,-1-5 0,2 3 8,-2 2 0,2-2-17,2 7 1,0-1 62,0 5 3,6-6-74,-4 4 0,4 1 49,-6 5-5,5 6-157,-3-3 74,4 6 0,-5 1-11,4 4 1,-4-2 17,3 6 1,-2-5-4,-2 5 0,0-1 47,0 6 0,0-1-31,0 0 107,0 0 1,1 5-100,4-1 1,-4 1 97,4-5 1,-2 0-54,1 0 0,-1 2 9,6 3 1,-5-4-20,5 4 1,-2-4 3,2 0 0,3 3-57,-4 1 0,4-1-10,1-4 0,5 1-45,-1-1 0,2 0 77,-1 0 0,-2-1-75,6-3 1,-1-2 39,1-3 0,2-2-7,-2 2 1,3-2 2,2-2 1,-5 0-3,0 0 0,-1 0-88,6 0 0,-7 0 90,-2 0 1,1 0-116,-2 0 0,5-5 94,-4 1 1,0-5-45,-5 5 1,0-2 32,0 2 0,-1 1-5,-3-6 0,-2 6 54,-3-2 25,-2 4 192,4 1-240,-6 0 581,0 0-457,-6-6 13,4 5-37,-4-5-5,6 6-183,-5 0 156,3 0-275,-4 0 246,6 0-231,0 0 99,-6 0-66,5 0-22,-5 0-208,6 0-164,0 0 287,-6 0-432,5 0 65,-5 0 174,6 0 478,0 0 0,-6-6 0,-1-1 0</inkml:trace>
  <inkml:trace contextRef="#ctx0" brushRef="#br1">14926 14821 8142,'-4'-9'-716,"0"0"583,1-1 415,1 4 1,4 5-135,2 5-128,3 12 1,8-7 0,1 9 92,2-4-210,5 5 0,-7-2 1,6 3-1,2-1 1,1-3-666,1-1 762,0 4 0,42-10 0,-30-4 0,1 1 0</inkml:trace>
  <inkml:trace contextRef="#ctx0" brushRef="#br1">14716 15427 7982,'-8'6'0,"-3"0"-1136,2 3 1136,3 2 0,-6-9 0,5 4 0</inkml:trace>
  <inkml:trace contextRef="#ctx0" brushRef="#br1">14044 15875 7903,'-5'-13'-518,"1"0"-616,1-1 1187,2 7 0,1-5 0,0 4 1,0-4-1,0-1 0,0 0 1,0-1 200,0 1 1,0 0-253,0 0 0,0-5 97,0 1 0,-2-1-73,-2 5 0,-2 4 256,-3 0-164,-8 7 0,8-4 0,-10 7 0,0 5 0,-3 7 251,-3 8 0,0 5-213,3 5 0,-1 2 8,5 7-102,0-6 0,5 4 0,0-5-40,0 1 1,6-2-1,2-7 1,5-3-200,5-4 0,2-5 84,6-4 1,2-4-30,2-5 0,-1-7 36,6-6 0,-1-6 27,1-7 0,1-2 37,-5-3 1,4 3-1,-5-3 0,1 1 109,-5 3 1,-1 0-58,-3 9 1,-4 0 642,-5 5-426,0 6 1,-1 8-5,-3 13 1,1 6-87,-6 11 0,2-2-80,-2 6 1,-1 0-9,5 5 1,1-1-7,4 1 0,-5-1-288,1 1 0,0-6 93,4-4 0,1-8-931,3-4 130,-2 2 336,10-11 1,-5 3 146,6-12 0,-4-2 450,0-2 0,-1-9 0,6-9 0,6-33 0,2-15 0,-5 20 0,-1 0 0,1 0 0</inkml:trace>
  <inkml:trace contextRef="#ctx0" brushRef="#br1">14255 15783 8030,'-8'6'394,"4"2"1,-2 6-170,2 3 1,-2 1-107,1 8 0,4-3 71,-3 8 0,2-1-178,2 0 1,0-2 61,0 3 0,4-5-70,1-4 0,5-3 29,-1-6 0,3-5-231,1-4 1,0-3-84,0-1 0,0-10 90,0-3 0,1-10 29,-1-4 1,-4-1 114,-1-7 1,-5 2 38,2-2 1,-4-2 23,-1 6 0,-6-2 13,-3 6 0,-2 4 12,-2 10 1,-2 1 168,-3 3 0,2 3-317,-6 6 1,5 6 91,-5 3 0,6 3-347,-2 1 1,4 0 136,0 0 0,7 0-363,3 0 1,4-1 587,4-3 0,-1-3 0,6-6 0,18-19 0,7-9 0,6-1 0,-1-1 0</inkml:trace>
  <inkml:trace contextRef="#ctx0" brushRef="#br1">14465 15519 7903,'-13'0'0,"4"0"45,1 0 1,3 0 138,-4 0 1,5 0 82,-5 0-90,6 6-323,-3-4 1,6 5 160,0-3-168,0-2 86,0 4 0,0-8 238,0-2-146,0-4 1,5-5 29,-1 0 0,1 4 27,-5 1 1,0 3 18,0-4 12,0 6-138,0-2 0,0 6-366,0 3-102,0 4 0,-2 9 219,-2 1 1,2-1-175,-2-3 0,2-1 448,2 0 0,30 6 0,6 2 0</inkml:trace>
  <inkml:trace contextRef="#ctx0" brushRef="#br1">14584 15809 7941,'0'7'876,"0"-1"-848,0-6 86,0 0-266,6 0 1,-3-1-1,7-4 1,3-2 0,3-2-705,0 1 0,3-1 635,-1-4 1,-1-1 220,-3 1 0,16-35 0,6-9 0</inkml:trace>
  <inkml:trace contextRef="#ctx0" brushRef="#br1">14861 15612 7903,'-14'1'-284,"1"3"0,2-1 455,2 6 0,-3 0-93,3 4 99,3 0 0,-4 0 0,6 2 0,1 3 0,1 2 93,2 1 1,0 2-209,0-5 1,0 4-113,0-5 0,6-4 0,3-5 1,3-3 90,1-2 0,0-1-244,0-2 0,0-6 74,1-3 0,0-4 0,1-5 0,-1-4-175,-2-2 1,-3-3 237,0 1 0,-3 0 19,-6-1 1,0 1 92,0 0 1,-2 1 92,-2 3 1,-4 3-99,-5 5 0,-4 3 332,-1 2 0,-1 3-139,2 6 1,2 6 33,-3 3 1,5 2-158,4 3 1,-1 0-119,6 4 0,-1-4-75,5 4-197,0-3 1,2-2-34,2 0 0,4-6 137,5-2 0,1-4-513,4-1 1,-2 0-5,6 0 692,0-6 0,2-19 0,2-10 0,2-4 0,-1-1 0</inkml:trace>
  <inkml:trace contextRef="#ctx0" brushRef="#br1">15480 15546 7865,'-9'0'-1401,"0"0"1296,6-6 0,-8 4 349,2-2-109,3 2-95,0 2 0,6 0 2211,0 0-2189,6 0 0,-3 0-16,6 0 0,-5 0 2,5 0 1,0 2-1,4 1 12,0 1 1,0 1-101,0-5 1,2 0-1,1 0 1,2 0-19,-2 0 0,0-6 40,1-3 0,-2 2 4,3-2 0,1-1 0,-2-6 0,-1-3 10,-1-2 0,-2 3-16,0-3 1,-1 0-1,-3-1 1,1-1 0,-6 5 0,1 2-71,1 1 61,-5-4 6,5 5 42,-6-5-41,0 11 125,0 2-99,0 6 567,0 0-525,0 6 1,0-3 11,0 6 0,0-5-44,0 5 1,0-4-18,0 3-11,0 1 0,0 0 1,0 0 12,0 1-28,0 2 1,-2-4 0,0 1-132,-3 1 92,-5 2 0,4 1 50,-3 1-14,-2-1 1,3 4 0,-5 1-61,0-2 0,-2 3 61,-2-1 0,1 1-15,-6-2 0,4 2 7,-4 3 1,5-3 136,-5-6-100,0 1 0,1-1 0,4-2 202,2-2-187,2 3 1,0-11-1,-1 4 101,1-4 38,6-1 0,0-1-108,2-4-7,4 4 0,-5-11 9,6 3 0,0-2-10,0-2 1,1 4-19,4 0 1,-4 5 6,4-5 21,2 6-24,0-9 0,6 11 0,1-4 0,-1 4 0,0 1 7,0 0 0,0 0-100,0 0 0,1 0 88,-1 0 1,0 0-488,0 0 276,0 0 1,1 0-1,-1 0-445,0 0 480,0 0 1,-4-5 158,0 1 0,-1-24 0,6-1 0</inkml:trace>
  <inkml:trace contextRef="#ctx0" brushRef="#br1">16112 15862 7865,'-13'-7'-561,"0"2"945,5 4 1,-3 1 70,2 0-357,3 0 0,0 6 0,6 2 0,0 4 100,0 1 0,0 2-111,0 2 1,6 4 46,3 5 1,3 1-30,1-1 1,1 5 12,4-1 1,-2 1-89,6-5-14,0 1 1,0-5 0,0-3 0,0-3 0,-2-6-53,-2-3 1,1-4-88,-1-7 1,-2-9-50,-8-9 1,3-3-88,-7-1 193,0-1 0,1-5 0,-1-2-31,-1 1 0,-3-4 1,-4 6-1,-5 2 24,-3 1 0,-2-2 61,-4-1 1,2 2-15,-6 7 0,0-2 95,-4 7 1,-1 1 146,1 7 0,1 3-60,3 6 0,-1 0 37,5 0 0,-4 7 7,5 6 1,3 6 55,6 8 0,5-2-110,-2-3 1,4 5-45,1-5 1,0 6 12,0-6 0,1-1-98,4 1 0,2-6-83,6 1 0,0-6 80,1-3 1,-1-5-66,0 2 1,5-4 75,-1-1 1,1-1-210,-5-4 0,0-6-122,0-7 0,0-5-114,1 1 0,-1-3-14,0-2 1,-6 0-817,-2-4 1250,2 3 0,-11-39 0,2-4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Property name="color" value="#3165BB"/>
    </inkml:brush>
    <inkml:brush xml:id="br2">
      <inkml:brushProperty name="width" value="0.09071" units="cm"/>
      <inkml:brushProperty name="height" value="0.09071" units="cm"/>
      <inkml:brushProperty name="color" value="#57D200"/>
    </inkml:brush>
    <inkml:brush xml:id="br3">
      <inkml:brushProperty name="width" value="0.09071" units="cm"/>
      <inkml:brushProperty name="height" value="0.09071" units="cm"/>
    </inkml:brush>
  </inkml:definitions>
  <inkml:trace contextRef="#ctx0" brushRef="#br0">2872 2253 7831,'0'-9'-222,"0"0"0,0 5-149,0-5 0,0 5 1,0-5 649,0-1-205,0 4 1,0-2-1,-1 6 1,-2-4 0,-3 0 188,-2 0-195,5 2 1,-4 2 42,3-2-1,2 2-56,-4-4-22,6 1 28,0 3 1,0-5 16,0 2 20,0 4 1,0-6 40,0 2 1,0 2 108,0-6-55,0 7-118,0-4 0,0 4 60,0-2-204,0 2 199,0-3-243,0 5 260,0 0-75,0 5 0,5 3 15,-1 5 0,2 0 72,-2 0 1,-1 2-101,6 2 1,-4 4 56,3 5 1,-3 2-34,4 3 0,-2 2 5,2 7 1,2 1-30,-2 3 1,3-2-104,1 7 0,2-7 40,2 2 1,-2 1-14,2-1 1,2-1 6,-1-8 0,0 3 33,-5-3 1,4-1 34,1 1 1,1-1-16,-1 1 0,-4 3 11,4-3 0,1 3-49,-2 1 0,1 1-8,-5 0 0,0-1-2,0 1 1,5 3-15,0 1 0,-1 0-16,-4-4 1,0-1 36,1 1 1,3-1-43,1 1 0,-1-5 89,-4 0 0,1-4 17,-1 4 1,4-1-9,1 1 0,0-1 12,-5-4 1,0 0-24,0 5 1,0-2 3,0 2 1,-4 4-84,0-4 1,0 3 68,4 1 1,0 1-24,0-1 0,0 1 26,1-1 1,3 2-2,1 3 1,-1-3-11,-4 3 0,5-7 10,0-2 1,1-1 25,-2 1 1,-1 6 80,6-6 1,-4 4-20,4-8 0,-6 6-58,1-2 0,2 1-86,-1-1 1,0 2 82,-5-6 0,0 1-75,0-1 0,3-3 66,-3 2 1,4-3-11,-9-5 1,4 1-147,1-5 1,-4 2-178,0-7 0,-5 3 55,5-7 1,-6-2 126,1 2 0,-1-6-649,2 2 174,-4-4-670,5-1 607,-6 0 0,0-1 633,0-4 0,0-26 0,0-11 0</inkml:trace>
  <inkml:trace contextRef="#ctx0" brushRef="#br0">3030 2055 7853,'-9'0'-1976,"1"0"1932,-1 0 1,0 0 121,0 0 0,6-1-56,-1-4 66,2 4-28,2-5-96,-5 6 72,3 0 49,-4 0-87,6 0 0,-1 0 0,-4 0 1,2 0 17,-5 0 13,5 0 0,-5 0 262,4 0-82,-3 0-80,-1 0-29,-3 0-9,9 0 1,-5 0-5,2 0-110,4 0 90,-11 0 57,11 0-42,-11 0 1,9 4 97,-6 1-81,6-1 0,-4-4 131,3 0 2,2 0 35,-4 0-352,6 0 56,0 0 1,6-1-16,3-4 1,4-2 21,5-6 1,2-2 36,7-2 0,5 1-11,3-6 0,7-5 15,2-4 0,11-4-200,-3 5 0,4-6 161,-3 6 0,4-5 41,0 4 0,0-3-71,-4 8 0,-7-3 60,-2 7 0,-3-2-89,-1 2 1,-1-3 74,1 3 1,-6 3-7,-4 2 1,2-2 57,-1 1 0,0 1 13,-5 3 1,-4 3-10,0 2 0,-6-3 182,2 3 1,-3 4-243,-2 0 0,-5-1 30,1 2-211,-6 0 150,3 4-31,-6 0-774,0 0 409,-6 0 54,5 5 0,-7-2-146,4 6 527,3-6 0,-5 9 0,6-9 0,0 6 0,0-7 0,0 4 0</inkml:trace>
  <inkml:trace contextRef="#ctx0" brushRef="#br0">4110 1370 7484,'-5'-7'-608,"3"1"984,-4 0-302,6 5 1,-1-7 321,-4 4-194,4 2 7,-5-3-28,6 5 22,0 0-71,0-6-24,0 4-139,0-4 189,0 6 90,0 0 0,1 5-190,4-1 0,-4 6 4,4-1 0,-2-1-16,1 0-14,-2 1 0,3 4 1,-3 0-1,1 2 0,3 1 34,1 2 0,-3 4-38,5-5 0,-2 7 30,2-2 1,1 3 35,-5 1-54,5 6 0,-4-4 0,4 4 112,-1 0-113,0-4 1,0 4-1,-2-5 34,-1-1 1,4 5-17,-1 0 1,1-1-34,-1-3 0,2-1-8,-2 0 1,2 2-10,-3 3 1,4-3-9,-3 2 1,3-2 11,1-1 0,-5 3-2,1 1 0,0 0-4,4-5 1,0 5 14,1 0 0,-6 4 0,1-4 1,0-1-3,4-3 0,-4 3-1,0 1 1,-1 4-2,6-4 0,-3 4-2,-2-4 1,3 4 38,-3-4 0,1 5 9,-1-1 0,2 2-24,-2-2 1,-2 3-5,2-3 0,-1-1-56,0 1 0,4-6 46,-3 2 1,-2 1-5,2-1 1,-5 4 23,5-4 0,-5 1 0,5-1 0,-1-3 13,0 2 0,4 3 7,-3-3 1,-2 1 37,2-5 0,0 2-52,4 3 0,-4-2-45,-1 6 0,0-5-6,1 0 1,2-2-15,-2-1 0,1 3 27,-1 1 1,3-5-14,-3-4 9,-4 0 1,6 5 0,-5-1-4,1 0 1,-3-4-25,5 0 1,-5-4 30,5 4 0,-4-2 117,3 2 0,-3 2-43,4-7 0,-7 5-34,3-4 1,1 4 8,-2-5-92,6 1 0,-4-1 0,4 2 58,-1 2 1,-1-1-16,0 2 0,3 2 23,-7-7-27,6 7 0,-2-8 0,3 6 89,-2 1 1,1-2-38,-5 1 0,5-5 66,-1 5-77,-3-6 0,4 8 1,-4-5 67,1 1 1,-3-4-74,5 2 1,-1 1 12,0-1-3,-2 5 1,0-8 0,1 2 21,1-2 1,2-2-97,-6 0 1,5 0 57,-5 1 1,5-1 28,-4 0 0,3-4-342,-3-1-75,5 1 1,-7 3-105,6-3 0,-6-2-1059,1-3 655,-2-2 0,-1 4 19,3-6 839,-2 0 0,-2-24 0,-7-5 0</inkml:trace>
  <inkml:trace contextRef="#ctx0" brushRef="#br0">4163 5283 6040,'-1'-7'151,"-4"2"-44,4 4 0,-7-4 270,4 1 109,3-6-295,-11 2-93,10 1 0,-5-3 81,3 5 0,2 0 23,-2 0 25,2 4 1,2-4-86,0 10 0,0 2 262,0 6-350,0 6 1,6 2-1,2 5 1,0 2-1,1 1 5,1 2 1,-2 4-51,0-4 0,-3 1-68,4-1 0,-2-3 0,3 1 0,-2-6-689,-3-5 1,0-4 747,-5 0 0,-6-31 0,-1-6 0</inkml:trace>
  <inkml:trace contextRef="#ctx0" brushRef="#br0">1686 7193 7825,'-8'0'-1109,"-1"0"372,-2 0 749,6 0 1,-3 0-1,4 0 1,-3-1-1,-2-2 25,0-2 0,5 1 21,-5 4 1,4 0 3,-3 0 1,3 0 97,-3 0 1,3 0-70,-4 0 0,5 0 138,-5 0-4,6 0 40,-8 0 1,3 0-47,-5 0 1,4 0 74,0 0-62,7 6 113,-4-5-127,0 5 2,4-6-224,-3 0 1,6 0 0,3-1 0,5-2 71,3-2 0,3-5 0,2 1 0,4-8 7,5-5 0,6 1-63,3-1 1,-1 0 54,1-4 1,5 0-79,3-1 1,6-3 21,-5-1 0,4 0-257,-4 5 1,9-1 216,-5 1 0,5 0-117,-9-1 1,4 1 114,-4 0 0,4-5-1,-4 0 0,0 0 20,-5 5 0,1 0-19,-1-1 0,4-3 67,-4-1 0,4 5-28,-8 4 1,2 0 8,-2-5 1,6 5-17,-6 0 0,4 5-6,-8-5 1,4 4-25,-4-4 0,9 0-4,-5-4 0,1 4-6,-5 0 1,1 0 156,3-4 0,3 0-120,-2-1 1,-3 5 23,2 0 0,-4 5 6,4-5 1,-1 0-4,1-5 1,2 5 11,-7 1 1,5 3-26,-4-4 0,4 4 2,-4-4 0,0 6-10,-5-1 1,0-2 10,1 1 1,4-4-37,-1 5 0,3-2 25,-3 1 0,0 2 60,5-6 0,0 4-19,4-3 1,-4 0 89,1-1 1,-3-1-98,2 5 1,-2-4 5,-7 5 1,-1 3-127,-3 6 176,-3-1-257,-6-4-44,-6 5-197,-1 2-67,-6 6-319,0 0 424,-6 0 1,5 2-94,-4 2 1,3-1-144,-3 6 602,-2-6 0,-36 38 0,-6 3 0</inkml:trace>
  <inkml:trace contextRef="#ctx0" brushRef="#br0">1528 7246 6708,'0'-9'358,"0"0"-83,0 6 0,0-8 246,0 2 187,0 3-163,0-6-239,0 5-4,0 0-55,0-5-256,0 10 151,0-3 1,0 6 43,0 3 1,5 4-76,-1 5 1,5 2-20,-5 2 0,6 5 1,-1 7-1,4 4 115,5 0 1,-2 8-143,6 8 0,0 2-1197,4 2 1167,1 5 1,-1-2 0,0 4-1,2 0 1,1-2-200,2 1 1,0-4 209,-5-6 0,1-5-11,-1-9 0,-4 1 6,0-5 1,-6 0-5,2-5 1,-4-1-53,-1-3 1,-1 1 559,-3-5 1,-2-2-749,-2-7 532,-4 3-888,5-5 9,-6 0 9,0-1 293,0-6 0,0-1-131,0-4 0,-2-2-170,-2-6 1,1 0-848,-6-1 1396,1-5 0,-11-24 0,-2-13 0</inkml:trace>
  <inkml:trace contextRef="#ctx0" brushRef="#br0">2147 8392 7872,'-13'4'408,"0"1"-202,0-1 0,4-4 84,0 0 18,6 0-356,-2 0 0,6 0 1,3 0-1,5 0 136,3 0 0,1-6-100,0-2 0,0 0 115,1-1 0,3 1-9,1-6 0,4 1-40,-5 0 1,7-4 0,-2-1 0,2 0 30,3-1 1,4-1-58,-1-6 1,5-1-45,-4 1 0,6 0 0,-1-2 0,5-2 20,3 0 0,0-1-30,-4 5 1,-1-5-54,1 0 76,-1 0 1,1 7 0,-2 0-29,-3 2 1,3 0-1,-3-4 1,2 1-71,-2 3 0,2-3 23,-7 3 0,5 2 54,-4-2 1,6-3-124,-2-2 1,-1-2 106,1 7 1,-5 2-3,6-2 1,-6 0 43,5-5 1,-5 6 14,0-1 1,-2 0 4,-1-5 1,3 1 123,1 0 0,1-1-44,-1 1 1,-2 0-36,6-1 0,5-4 134,4 1 1,0-1-97,-5 5 1,-4-1-64,1 1 0,-1 0 9,4-1 0,-4 1-16,0-1 1,-4 6-36,4-1 0,-5 1-13,0-1 0,0-3-14,0 3 1,-2 2 39,3-2 0,1 1-64,-1-1 1,0-1 51,-5 5 0,-1-4-3,-3 5 1,6-2 45,-6 1 0,5 4 5,-5-4 0,2 3 31,-2 2 0,6-4 14,-7-1 0,7 1-17,-6 3 1,-1-3-26,1-1 0,0 1-4,4 4 1,0-1 11,1 1 1,-5-1-101,0-4 1,3 3 27,1-2 0,3 2-10,-7 2 1,2-5 4,-3 1 0,7-1-5,-6 5 0,6-4 8,-6-1 0,-2-1 12,2 1 1,-1-1-15,1-3 1,1 2 22,-5 2 0,1 4 4,-2-4 1,-2-2-11,3-2 1,1 3 1,-2 1 0,2 2 69,-1-2 1,-2 2 18,6-6 0,-4 6 1,3-1 1,-3-2-52,4 1 1,-6 1-100,2 3 0,-4 1 6,-1 0-99,1 0 1,-6 1 9,1 3-218,-6-2 250,3 9 1,-7-4-134,-4 6 1,4-1-1002,-4-4 865,-2 4 0,0-5-898,-7 6 1276,7 0 0,-16-17 0,1-5 0</inkml:trace>
  <inkml:trace contextRef="#ctx0" brushRef="#br0">5059 4137 7933,'0'-13'0,"0"4"0,0 0 0,0-1-616,0 4 1,0-6 1369,0 3-465,0-2 1,0 2 167,0 0-204,0 6 47,0-3-110,0 6-97,0 0 5,0 6-37,0 2 0,0 5-22,0 0-1,0 0 1,0 0-1,1 2 1,2 1 0,2 3 95,-2 1 1,2 1-55,0 1 0,1 4-39,-2 1 0,-1-1-36,6 5 0,-2 1 0,3 0 0,-2 0 26,-2 1 1,4 2-73,-1-5 1,2 6 71,2-6 0,1 1-93,-1-5 1,4 5 63,1 0 1,0-5-9,-5-4 1,0 0-6,0 4 0,0 1-4,0-1 1,1-4 83,-1 0 0,0-1-63,0 0 0,-1 7 145,-3-6 1,2 6-135,-2-6 1,3 3 9,1 1 0,0 1 39,0-1 0,0 0 8,1 1 1,-1 0-8,0 4 1,0-3 1,0 3 0,-4-3-66,0-2 1,0 5 39,4-1 1,-4 1 115,-1-5 1,0 5-112,1 0 1,1 0-31,-6-5 0,5 5 89,-5 0 1,2-5 129,-1-4 0,-2-2-206,5 2 1,-3 3-2,4-3 1,-7-3-88,3-1 1,-2-4 70,1 0 1,-2-1-148,2 0 1,-1-4-71,1-1-128,-2-5-81,4 3-359,-6-6 325,0 0 1,0-6-176,0-2 0,0-6-910,0-3 1531,0 2 0,-12-34 0,-6-14 0,0-3 0,0 1 0</inkml:trace>
  <inkml:trace contextRef="#ctx0" brushRef="#br0">4993 4018 7982,'4'15'-111,"2"2"1,2 7 0,3 7 0,5 8-96,6 8 1,3 16 0,-12-28 0,1 2 0,-1 2 0,1 2 331,2 3 1,-1 0 0,0 1 0,-1 1-2124,4 0 1,0 0 1996,-1 0 1,1 0-1,-3-4 0,3 2 0,14 21 0,4 2 0,-13-21 0,1 0 0,-1 0 0</inkml:trace>
  <inkml:trace contextRef="#ctx0" brushRef="#br0">11896 3241 6093,'0'-7'-116,"0"1"243,0 6 249,0 0-290,-5 0-14,3 0-7,-4 0-36,6 0 14,0 0 1,-1-5 38,-4 1-56,4 0-7,-5 4 0,5 0 35,-4 0-178,4 0-311,-5 0 395,6 0-70,0 0 0,6 5 0,1 3 0</inkml:trace>
  <inkml:trace contextRef="#ctx0" brushRef="#br0">13438 3070 8076,'-9'-2'-1352,"0"-2"1862,0 2 0,1-5-128,-1 3-393,6 2 40,-3-4 1,8 5 0,2-2 64,5-2 1,2 0-64,3 0 1,3 2 20,1-5 0,10-1 17,-2-4-28,3-1 0,3 1 1,3-1-1,5-4 0,4-4 22,4-3 0,3-1-34,2-1 0,0 1-5,0 0 0,-1-5 0,-1 0 0,-1 2 50,-1 1 0,-7 6-64,2 0 1,-3 2-12,-2-2 5,-5 3 1,-3 6 0,-8-1 0,-2 1 0,-2 2-17,-3 2 1,-1-3 66,-2 3-65,-6 3-20,5-5-4,-11 9-34,5-4-8,-6 6-1236,0 0 989,-6 0 1,5 6 322,-4 3 0,-14 20 0,-3 6 0</inkml:trace>
  <inkml:trace contextRef="#ctx0" brushRef="#br0">13148 3201 8076,'9'-8'-732,"-2"-1"-585,-1-1 1340,4 4 0,-8-6 1,3 5-1,0-2 327,-1 0-161,1 6-87,-5-9 5,0 11 16,0-5 0,0 5 76,0-4 48,0 4 3,0-5 182,0 6 1170,0 0-1540,0 6 1,0 1-27,0 6 1,0 0 13,0 1 1,0 0-17,0 4 1,0 1 0,1 4 0,2 1 40,1 4 0,2-1-31,-1 8 1,-2-4 3,5 4-23,1 0 0,4 5 1,-1 0-21,-3-1 0,3 1 1,-4-1-1,5 1 3,5-1 0,-3 1-56,2-1 0,-2 1 49,-2-1 0,5 1-6,-1-1 0,2 5 66,-1 0 1,-4-4 100,4-5 1,1 0-138,-1 4 1,4 1 8,-5-1 1,1-5 10,-5-3 1,1 1 21,4-1 0,-3 4-54,2-4 1,-2-1 42,-2-3 0,0-1-113,0 0 0,1-1 47,-1-3 1,-4 2-17,-1-7 0,-3 5 25,4-4 1,-5-1-5,5-3 1,-6-1-258,1 0 250,-3-6-753,-1-1 202,0-6-596,0 0 1,0-7-112,0-6 1270,0-1 0,7-35 0,4-14 0,0-2 0,0-1 0</inkml:trace>
  <inkml:trace contextRef="#ctx0" brushRef="#br0">14452 2529 8076,'2'-7'-179,"1"1"366,1 0-85,0 5 0,-4-6 0,0 2-118,0-4 391,0 4-113,0-1-318,-6 6 253,5 0-25,-5 0-47,6 0 0,0 1 20,0 4-102,0-4 1,0 11 0,0-3 34,0 2 1,5 4 0,-1 1 0,0 3 59,2 2 0,-3 1-58,6 4 1,-5 2 5,5 2 1,0 0-11,4 5 0,-4 0-44,0 4 0,-1 1 50,6 0 0,-1 5-122,0 3 0,0-2 52,0-3 1,0 3 29,1-2 0,0 4-10,4-4 0,-4 0-2,4-5 0,-3 1 27,-2-1-106,6 1 1,-4-2 0,2-1-1,-2-2 1,-2-4 67,0 4 1,0-6-60,0 2 0,1-4 45,-1 0 0,0-2-24,0-3 15,-6 3 0,4-9 0,-5 4-1,1-1 1,-4-1-52,1-5 1,2 0-298,-2 0-116,1 0 248,-5 1-93,0-1 0,0-4-145,0-1 1,1-3 16,4 4 1,-4-5-92,4 5 533,-4-6 0,5-3 0,1-8 0</inkml:trace>
  <inkml:trace contextRef="#ctx0" brushRef="#br0">13253 3162 8076,'-7'-9'-685,"1"2"975,0 1-271,5-4 1,-4 8 0,8-4-1,3 2 1,2 0 0,2-1 0,3 1 44,5-1 0,-2-5-282,6 1 0,-5 2-43,5-2 261,0 6 0,9-12 0,5-5 0,3 2 0,0 0 0</inkml:trace>
  <inkml:trace contextRef="#ctx0" brushRef="#br0">13688 4730 8076,'0'-14'-1042,"0"1"1130,0 0 1,0 0 105,0 0 1,0 4 94,0 0-51,0 6-14,0-3-109,0 6 1,2 5 93,2-1-169,-3 6 1,7-2 0,-5 6 0,2 2 0,1 3 16,0 2 0,4-3-108,-1 3 1,-1 1 64,0 5 0,0-5 0,2-2 0,-3-1-23,-1-3 0,3 3-145,-5-1 1,5 0-342,-5-5 252,7-6 1,-10 5-1,5-5 243,0 0 0,-28-18 0,-2-11 0</inkml:trace>
  <inkml:trace contextRef="#ctx0" brushRef="#br0">11330 6390 8076,'-18'8'-121,"1"0"1,1-1 0,1-1-261,2 0 0,-5 2 0,1-2 514,1 2 1,5-5-30,3 1 1,3 2 0,-4-2 74,-1-1 1,3 0 50,-2 1 12,6-2 123,-9 4-205,11-6 228,-5 0-210,6 0-152,0 0 3,6 0-3,1-6 1,6 3-1,1-6 1,-1 0-1,0 1 28,0-1 0,6 0-14,3-4 1,3-5 1,1 1 1,1-1 41,-1 5-62,0-6 0,7 3 0,2-6 80,3-2-145,1 5 0,2-5 0,2 0 116,1-5-117,11 1 1,-6-6-1,8 5 70,-3-2-30,-1-5 1,4 7-1,0-5 55,-2 2 0,-2 1-189,-5 5 0,2-5 144,-6 0 0,4 0 3,-4 5 1,2 4-6,-2 0 1,-3 0 14,2-4 0,-2 1-15,-1 3 0,-1-1-58,1 5 1,-5-1 53,0 1 0,-4-1 36,4-3 1,-6 3-2,2 6 0,-3-1 8,-2-4 0,1 3 130,-1-2 0,0 1-138,1-2 0,-1 3-15,0-2 1,1-2-20,-1 1 0,0-1-12,1 2 0,-1 2 28,0-3 1,1-1-130,-1 2 1,1-2 102,-1 1 1,0 4-6,1-4 0,3-1 38,1 1 0,0 1 10,-5 4 0,1-5-69,-1 1 0,-1 1 2,-3 7 0,-3-3-74,-6 3 1,-1 2 99,-4-2-418,4 6-64,-10-3-138,3 6 123,-5 0-546,0 0 681,-5 6 369,3-4 0,-21 21 0,1-1 0</inkml:trace>
  <inkml:trace contextRef="#ctx0" brushRef="#br0">11119 6600 8076,'-9'-7'-948,"2"1"638,1 0 444,2 5 0,4-7 165,0 4 0,0 1-82,0-6-34,0 6-91,6-2 1,-3 5 116,5 0-35,-5 0 0,5 0 251,-4 0-326,3 5 1,2 3-30,0 5 1,-5-4 0,4 0-1,-1 1 67,0 1 1,-2 7-45,3 0 0,-3 5 37,4-1-82,-1 3 1,5 3 0,1 4 0,0 6 0,2 6 123,2 3 0,4 1-152,-5 5 1,5-1-124,-4 1 1,4-2 118,-4-2 1,3-10-19,-3-8 1,1-3-4,-1-2 1,-4-5-133,4-4 0,-8-8-122,-1-5 1,-5-2 64,5-2 0,-5 0-391,5 0 1,-6-2 98,2-2 1,0-3 541,0-7 1,-1-40-1,-4-10 1</inkml:trace>
  <inkml:trace contextRef="#ctx0" brushRef="#br0">14689 3636 8110,'-6'-7'-272,"5"-5"1,-3 11 276,8-4 0,-1 4 179,6 1-75,-1 0 1,6 7-1,-1 5 72,0 4 0,-4 3-95,0-2 1,-5 4 98,5 5 0,-2 2-73,2 3 0,3 3 17,-4 5 0,0 6 0,0 2 0,3 2-22,0-1 1,3 0-26,-1 5 0,0-2-102,0-3 0,5-4 1,-1-9-1,-1-4 58,-1-3 1,3-2-231,-1 1 0,-4-7-125,-4-2 32,0-9 0,-2 2 1,-2-2-1,-4 3 285,-1 1 0,-18-6 0,-4-1 0</inkml:trace>
  <inkml:trace contextRef="#ctx0" brushRef="#br0">11593 7562 8115,'-8'0'-785,"-1"0"753,0 0 445,-4 0-167,0 0-109,5 0 10,2 0 1,8 0-11,2 0 0,-1 0-81,6 0 1,0-1 27,4-4 1,-3 4-11,3-4 1,-2-1-58,6 2 1,2-6-1,0 1 1,2-3 54,2-1 1,4-1-8,3-4 1,8-3 251,6-5-272,6-6 1,-3 0-1,7-5 1,3 1-1,3-3 32,0 1 0,-3-3-60,-8 11 1,2-5-139,-3 4 0,2 0-61,-2 5 145,-2-1 1,-7 1 0,2 0 3,3-1 11,-3 1 0,4 0 0,-5-1 11,-1 1 16,1 0 0,1-1 0,1 1 14,2 0-21,0-1 1,-4 1 0,-1 1 8,1 3 1,-1-3-3,1 3 0,-5-1-2,0 1 1,-6-3 3,2 3 0,3-1-14,1 1 0,-1-3 9,1 3 0,0-3-17,4-2 0,5-3 12,0-1 0,2 0-2,-3 5 1,-2 0 3,3-1 1,-3 1-2,-1 0 0,-6 4 223,-4 0 1,2 1-217,-1-1 0,4-3 61,-4 3 0,4-3-49,-4-1 0,6 4-8,-2 0 1,-2 0-3,2-4 0,-4 0-3,4-1 0,-1 5-2,1 0 0,2 2-8,-7-2 0,1-2 63,-4 7 0,3-2-48,1 1 1,0 2 96,-5-6 0,-4 6-78,0-2 0,0-1 8,4 2 1,1-5-15,-1 4 1,-4 1 7,0 4 1,0-2-39,4-3 1,4 4-10,-4-4 1,3 4-63,-7 0 0,3-3 80,1-1 1,1 1-23,-1 4 1,-4-5 13,0 0 0,-4 1-1,4 4 0,-5-1 21,5 1 1,-6 0 8,2 0 1,-2 0-14,1 0 0,-2-1 4,3 1 1,-4 2-14,-1 2 0,5-3 6,0 3 1,-1-2-14,-4-3 0,0 1 12,1 0 0,-6 4-9,1 0 1,0 2-7,4-2-1,-6-2-90,5 3-11,-10 1-332,3-5 122,-5 11-140,0-5 109,0 6 1,-1 0-219,-3 0 1,1 0 64,-6 0 506,0 0 0,-24 5 0,-11 2 0,-3 0 0,0 0 0</inkml:trace>
  <inkml:trace contextRef="#ctx0" brushRef="#br0">14729 3807 8133,'0'-13'-134,"0"0"0,0 0-1218,0 0 1307,0-1 0,0 6 1,0-1-1,0-1 1,0-2 200,0-1 0,0 4-11,0 0 0,1 5-55,4-5 176,-4 6 107,5-9-131,-6 11-139,0-5 0,4 5 74,1-4 0,-1 4-183,-4-5 1,2 10 0,1 2 141,1 1 0,0-2-71,-4 4 0,2-2 10,2 2 1,-2 2 33,2-2-20,-2 3 0,2 1 0,2 0 86,1 0-119,-4 7 1,4-4 0,-4 4 41,2-1-46,5 5 1,-7-8-1,6 6-7,1 1-17,-4 2 1,5 1 0,-3 1-8,-1-1 1,5-1 7,-3-3 1,1 7-4,-1-3 1,2-1-15,-2-3 0,3 0 24,1 5 0,0-1-4,0 0 1,0 1-41,1-1 0,-1-4-2,0 0 1,-1 3 43,-3 1 1,1 3-5,-6-7 1,5 3-24,-5 2 1,5-1-6,-4 0 1,3-4 80,-3 0 0,3 0-60,-3 5 1,4-1-37,-5 0 1,6-1 47,-1-3 1,-2 3-32,2-3 1,-4 3 58,3 1 0,0 0-2,0 1 0,0-5 21,-4 0 0,-2 0 4,2 4 1,2-1-42,-2-3 0,1 1 6,-5-5 0,4 4-131,0-5 1,1 1 124,-5-5 1,1 0-343,4 0 72,-4 1 1,6-3-631,-2-2 508,-4-3 1,5-5-536,-6 4 882,0-4 0,0-7 0,0-8 0</inkml:trace>
  <inkml:trace contextRef="#ctx0" brushRef="#br0">11383 6903 8180,'0'9'-217,"0"0"-832,0 1 1040,0-4 1,-5 6 0,1-4 0,1 4 0,1 1 0,2 1 192,0-1 0,5 4 252,-1 1-268,6 5 1,-4-2 0,5 7-41,-3 2 1,1 3-1,4 3 1,0-1 80,1 2 0,-6 5-125,1 2 0,0 0-48,4-4 0,-4-2 1,-2-3-1,1-4 26,-1-4 1,-4-2-63,1-3 21,4-9 0,-1-7-164,6-6 0,-4-1-50,0-4 1,-6-2 74,1-6-250,3-6 1,-4 4 0,4-4 367,-1 0 0,-1-19 0,-5-10 0</inkml:trace>
  <inkml:trace contextRef="#ctx0" brushRef="#br0">15085 1818 8042,'0'-13'-15,"0"0"1,0 0 311,0-1 62,0 1 1,0 0-1,0 0 1,0 0 834,0-1-1057,0 7 0,0 3 1,0 8-1,0 6 103,0 7 0,0 3-237,0 6 0,0 2 27,0 3 1,4 1 0,0 3 0,-1-4-352,-1-3 1,-2-2 174,0 0 0,4-1-179,1-3 0,0 2 1,-2-7-1,2-1-1381,-2-1 496,4-2 1210,-6 0 0,11-35 0,-5-8 0</inkml:trace>
  <inkml:trace contextRef="#ctx0" brushRef="#br0">15124 1976 8042,'2'-13'-398,"2"0"0,-1 0 124,6-1 0,1 1 622,7 0-238,4-6 1,5 6-1,1-2-99,-1 5 0,5 1 0,-1-4 0,-2 0-256,-4 0 1,-1 1 93,-5 3 0,-2-3 138,-7 4 0,1-4 1,-6-3-1,-1-1-38,-1-1 1,-2-1 220,0 5 0,-6 0-15,-3 0 1,2-1-1,-2 3 1,0 0 230,2 3 0,-3 3 588,5-3-399,-5 5 0,7-3 222,-6 6-678,6 0 1,-3 1 84,6 4 1,2 3-124,2 10 1,-1 2 23,6 7 1,-5-1-150,5 0 58,-6 7 1,9-4 0,-5 5-282,0-2 0,5 0-413,-3-1 1,3-3 336,1 2 0,-4-2-1192,-1-2 1535,1 1 0,-13-7 0,-5-1 0</inkml:trace>
  <inkml:trace contextRef="#ctx0" brushRef="#br0">3399 777 8102,'0'-9'-226,"-2"2"1,0 0-613,-3 0 0,1-2 787,4-4 1,0 4 126,0 0 0,1 6 0,2-3 107,2 0 1,0 3-31,0-5 25,-4 5-15,11-9 0,-9 9-56,6-6-10,-6 6 1,2-4-1,-3 4 214,2-1-117,-2-6-94,4 8 0,-5-8 0,2 4 234,1-1 68,1 4-188,-5-9-9,0 11 43,0-5-1,0 0-115,0 4-373,0-4 226,0 6 0,0 2 0,0 2 167,0 5-71,0 3 1,0 2-1,0 4 81,0 4 1,0 4 35,0 5 0,-5 0-90,1 8 1,0-1 63,4 11 1,0 5-57,0 7 1,0 5-338,0 4 0,0 4 279,0-35 0,0 1 0,0-1 0,0 1-5,0-1 0,0 1 0,0-1 0,0-1-65,0 37 1,4-3 70,0-6 1,2-2-93,-1-2 0,-2-10 105,5-8 0,0-4-76,1-5 1,2 1 36,-2-5 1,1 0-13,-1-5 0,1-4-17,-5 0 0,1-6 1,-2 2 0,-3-4 150,4 0 0,-4-6-270,-1 1 0,0-4-681,0 3 267,0-5-503,0 3 298,0-6-98,0 0 448,0-6 0,0-1-190,0-6 1,0 0 573,0-1 0,-11-34 0,-4-9 0</inkml:trace>
  <inkml:trace contextRef="#ctx0" brushRef="#br0">3425 659 8183,'-13'-6'-397,"4"4"1,1-2-1,-3 3 377,0 1 148,-3 0 1,3 1 0,0 2 0,3 1 0,-3 1 905,0 1-787,3-5-117,3 5 0,5-12-145,0-3 0,1-2 209,3-3-129,-2 1 1,10 0 0,-4 0-1,3 0 1,-1 1 429,-1 3-161,-1-3-168,6 5 1,-1 1-1,0 6 27,0 8 0,-1 3-237,-3 2 1,2 2 124,-2 3-175,3-4 0,-2 5 0,2-7 0,2-2 0,1-2-420,0-3 0,4 0 139,3-5 375,3 0 0,7-36 0,3-16 0,4-3 0,-1 0 0</inkml:trace>
  <inkml:trace contextRef="#ctx0" brushRef="#br0">1673 830 8183,'0'-19'-28,"0"-3"1,0-1-1,0 1 1,0 4 747,0 3 0,-1 8-459,-4 3 1,2 5-46,-5 8-210,5 6 0,-9 11 0,3 2 1,-3 2-1,-1 6-57,0 2 1,-4 1 104,-1 1 1,0-1-177,5 1 0,0-7 30,0-2 0,6-7 44,2-2 88,-2-6 0,5-9 22,-2-11 0,8-14-175,5-8 0,3-7 1,1-6-1,2-2-163,2-3 0,2-3 30,3-5 0,-1-3 3,-4-2 0,-2 7 151,2-2 0,3 9 219,-3 4 0,-4 8-107,-4 14 530,-6-1-364,3 16 1,-5 2 0,2 11 148,2 5 1,-1 4-143,-4 7 1,1 3-8,4 1 1,-4 6-35,4-2 1,-4-3-75,-1-1 0,2 1-225,2-1 0,-3 0 41,4-5 0,-2 0-339,1 1 0,-2-7-554,2-2 243,-2 2 1,-1-5 205,3 2 550,-2-2 0,-2-25 0,-7-6 0</inkml:trace>
  <inkml:trace contextRef="#ctx0" brushRef="#br0">1594 949 8183,'0'-14'-1310,"0"1"1598,0 0 0,6 1-110,3 4 0,8 0-332,5 4 0,3 2 161,1-2 1,2 1-129,3-1 1,-3 2-57,3-2 0,1 1 113,-1-2 1,-2 4 146,-7-3 1,-3 2-129,-6 2 475,0 0-275,-6 0 0,-1 6 116,-6 3 0,0 3-147,0 1 1,-4 0 37,0 0 1,-2-4 14,1 0 72,4-1-302,-5 6 0,6-6 106,0 1-126,0-6 0,6 1 24,3-8 0,2 0 19,2-10 1,1 4-15,-1-7 0,0-2-12,0 1 1,0 1 185,1 3 1,-6-2-125,1 3 0,-6-3 9,1 7-3,-2 3 0,-2 2 21,0 8 0,0 9 126,0 9 0,0 5 194,0 4 0,-5 2-103,1 7 0,0 9-155,4 4 0,0 4-362,0 0 1,0 5 312,0 8 1,0-4-224,0 0 0,0-8 142,0-9 0,0-5 73,0-9 0,0-5-12,0-8-27,0-3 0,-2-11 69,-2-4 0,1-2 93,-6-2 1,0-6 289,-4-3-136,0-3 1,0-7-1,0-1-19,-1-1 0,1-4-159,0 3 0,6-2-84,2-3-39,-2 1 1,6 1 0,-4 2-71,4 1 1,7 1-171,2-1 0,6 3-1004,3 6 546,4 0 0,5 4 684,0 0 0,11 17 0,5 5 0,5-2 0,-1 1 0</inkml:trace>
  <inkml:trace contextRef="#ctx0" brushRef="#br0">3676 2200 8096,'-9'-12'-237,"0"4"641,0-4-209,-4 10 0,4-3 165,1 5 6,5 0-197,-3 0-238,6 0 58,0 0 53,6 0 1,1 4-28,6 0 1,2 1-1,1-5 1,3 0 65,1 0 1,7 0 38,3 0 1,11 0-37,-1 0 1,13 0 0,2-2-1,8-1-13,9-1 1,-32-1 0,2 0-102,1 0 0,2 1 0,3 0 0,0 1-26,3-2 1,-1 1 0,2 2 0,0 1 0,1-1 0,0 0 0,-1 0 0,0 1 0,-1-2 1,-1 1 0,-4 2 0,0-1-79,-4-1 1,-1-1-1,34 2 32,-5 1 0,-5 0 0,-10 0 0,-11 0-84,-10 0 0,-12 0 35,-5 0 87,-2 0-94,-8 0 297,-1 0-17,-12-6 1,3 5 198,-5-4 1,-1 4-384,-4 1 1,4 0-1,0 0 1,0 0-53,-4 0 1,4 0 100,1 0 1,3 0-392,-4 0 218,6 0-57,-8 0 0,8 0-498,-6 0 413,6 0 132,-9 0 97,5-6 0,-2 4 199,0-2 1,5-2-64,-5 2 0,5-2 442,-5 2-331,0 2 0,1-8 0,-1 4 361,-1-1 1,2 2 212,-1-4-315,1 1 0,-6-4 264,1 3-282,6-3-228,-5 5 1,11-2 12,-4 1 1,4 3-236,1-4 0,7 6 52,6-1 1,2 3-23,7 1 1,0 0 88,4 0-96,1 5 0,-2-2 0,-2 6 105,-1 1-101,0 8 1,-2-2 0,-3 5-173,-7-2 1,0 4 71,-6-1 0,-1 3-426,-7 1 356,-3-5 0,-8 4 0,-3-3-666,-4 2 546,-2 3 0,2-5 0,1-2-478,2-1 0,-3-1 801,5-5 0,17-23 0,8-6 0</inkml:trace>
  <inkml:trace contextRef="#ctx0" brushRef="#br0">6139 1831 8120,'0'-26'0,"0"4"-364,0 0 430,0 6 1,0-3 1662,0 6-1566,0 5 0,0 4 0,0 8 178,0 5-386,0 9 0,-6-2 1,-2 7 136,-4 5 0,-1 0 0,-2 7 1,-1 2-39,-2 1 0,-1 0-2,2-3 0,2 1-80,-2-5 0,3 0 0,4-6 0,3-3 89,1-5-52,-4-8-5,8-3 0,-2-8 1,7-2-1,3-6 64,1-6 1,6-6-324,5-9 0,-1 2 92,-4-6 1,5-1-56,0-3 1,4-1 113,-5 1 0,1-1 36,-5 1 1,0 4-67,0 0 401,-5 5 0,2 0 582,-6 8-231,1 8-525,-5 9 0,0 12 41,0 6 1,0 2 145,0 7-199,0 0 0,-2 4 1,-1 2 34,-1 3 0,-1-4-87,5 4 1,0-2-144,0 2 1,0-5-33,0 1 0,0-1-69,0-4 52,6 3 0,-3 0 0,4-3-460,-1-5 411,5-2 0,-6-6 1,6 0-384,-3 1 1,1-4-149,4-2 1,-4-2 742,0-2 0,-12-24 0,2-5 0</inkml:trace>
  <inkml:trace contextRef="#ctx0" brushRef="#br0">6034 2042 8120,'0'-13'-299,"0"0"667,-6-1 0,6 6-67,0-1 0,6 6-325,7-1 0,6 1 1,3 0-1,3-2-175,1 2 1,5 2-52,0 1 1,4 1-757,-4 4 1006,5-4 0,4 17 0,7-4 0</inkml:trace>
  <inkml:trace contextRef="#ctx0" brushRef="#br0">6455 1897 8120,'8'-13'0,"2"0"116,-6 0 0,7 4 581,-3 0-546,4 6 0,1-3 0,0 8 1,1 2-1,-1 5 66,0 3 0,-4 2-117,0 4 1,-7 2-73,3 7 0,-4-2 1,-1-2-1,-1-1-110,-4 1 1,3 2-99,-7 2 1,4-7-55,-3-2 1,3-4 0,-2-1-5,1 1 342,-4-7 1,8-3-46,-2-8-84,2-3 0,8-8 1,3-1-1,4-3 1,3-2-153,2-2 1,5-6 74,-1-2 0,-1 2 19,1 7 0,-6-2 106,1 7 0,-3-5 312,-6 4 233,4 6-384,-10 7 0,-2 6 36,-9 3 0,-7 10-27,-2 8 1,1-2 52,3 2 0,1-1-62,0 0 0,1 3-172,4-7 1,0 5 70,4-4 0,2 0-140,-2-5 0,8 0 8,5 0 0,4-6 119,5-2 0,2 1-463,7-2 1,3 0 153,1-4 1,6-5-499,-2-4 1,-1-3 3,1-1 733,-12 0 0,14-18 0,-9-4 0</inkml:trace>
  <inkml:trace contextRef="#ctx0" brushRef="#br0">672 7905 8217,'-9'-5'-838,"0"1"0,5-5 1020,-5 5 0,5-2 126,-5 1-16,6 4-7,-9-5-86,5 6 7,0 0-64,-5 0 65,11 0 22,-11 0-4,4 0 1,0 2 385,-1 2-300,6-3 14,-3 5-394,0-6 119,5 0-86,-5 0 1,7 0 81,4 0 1,2 0 9,6 0 0,2 0-8,3 0 0,8 0 10,9 0 0,5 0 0,3 0 0,12-1-43,10-4 0,9 4-237,-33-1 1,1 0-1,-1 1 1,0 0 213,3 1 1,0 0 0,-3 0 0,0 0 0,1 0 0,-1 0 0,1 0 0,0 2-120,-3 0 0,1 0 1,-2-1-1,0-1-17,28 5 1,-6 1-32,-3-2 1,0 0 42,-4-4 0,-4 0 93,-9 0 1,-6 0-80,-4 0 0,3 0 16,-3 0 1,0 0 400,-8 0 0,-2 0-364,-2 0 1,-4 0 251,4 0 1,-8 0-151,-1 0 122,-6 0-132,3-5-119,-6 3 37,0-4 1,-6 6-15,-3 0 0,-1-1-99,1-4 0,-3 4 128,3-3 0,-2 2-47,-2 2 86,-1 0-73,1-6 1,2 3 265,2-6-267,-3 7 316,5-10-118,-6 5 0,1-7 59,3 1 1,2 4-91,2 1 0,4 3 110,-4-4 0,3 5-69,-3-5 0,4 5-38,-4-5 0,4 5 397,1-5-135,0 6-305,0-3 0,1 2 70,4-1 1,-2 1 1,5 4 1,1 1-60,4 4 1,1-2-21,-1 6 1,0-5 58,0 5 1,-4-1-19,0 6 1,-2-1 51,2 0 0,1 0-37,-6 0 0,1 5-145,-5-1 0,-2 3-10,-2-3 0,-3-1-214,-7 6 0,-5-6-97,-3 2 0,-7 1-317,-2-2 0,1 2-22,3-1 1,5-3 703,0 2 0,6 4 0,-3-1 0</inkml:trace>
  <inkml:trace contextRef="#ctx0" brushRef="#br0">1054 8563 8217,'-13'0'-880,"4"-1"1,0-2 228,-1-2 713,4 1 0,-1 0 1,4-2-1,-2-1 286,3-4 1,0 4-87,2-2 1,0 5 43,0-5 187,0 0-225,0-4 1,-4 4-1,-2 2 80,-1 1 1,2 2-186,-4 4 1,-1 0-58,-7 0 0,-3 6 0,-3 2 0,1 6-18,-1 3 0,-2-1 1,-2 6 0,3 0-96,2 4 1,-2-1 0,7-1 0,2-2-28,5 1 0,-1 1 8,7-2 1,0-2 17,4-2 10,6-4 1,2 5 0,10-6-109,4 1 1,4-6 0,3 0 0,4-2-161,0-4 1,-2 4-256,4-1 1,-5-1 170,0-4 0,1 0-274,-5 0 1,2 0 306,-10 0 1,-1 0 316,-4 0 0,-34 18 0,-10 4 0</inkml:trace>
  <inkml:trace contextRef="#ctx0" brushRef="#br0">949 8840 8192,'0'-13'6,"0"0"0,0-1 157,0 1 85,0 0 0,1 1 8,3 4 0,-1-3-159,6 7 1,-4 0 105,3 4 0,1 1-86,4 3 0,-4-1 161,0 6-379,0 0 0,2 4 0,-2 2 253,-5 2-268,4-2 1,-7 5-1,4-3 1,-4 0 0,-1-1-260,0-1 279,0 4 0,0-5 54,0 4 0,0-8-69,0-1 181,0-6 243,0 3-360,0-6 1,2-7-34,2-7-4,9 1 1,2-10 0,4 4-52,0-2 0,-5 4 169,4-5 1,-3 6-82,-2-2 180,0 9 0,-6-2 268,-2 2-172,-4 3 0,-7 6-4,-2 9 1,-4 7 148,-1 1 1,-5 2-148,1-1 0,0-3-53,9 2 1,-3 2-213,7-1 139,0-1 0,-1-8 1,1 0-88,1 1 1,3-3-45,4 2 0,8-6-81,6 2 1,5-5-111,-1-5 1,7-2-583,2-6 422,6 0 0,-10-2 0,3-1-312,-7-2 1,1 2 121,-7 7 1,-5 2 570,-8 3 0,-26 20 0,-7 0 0</inkml:trace>
  <inkml:trace contextRef="#ctx0" brushRef="#br0">5243 5797 8171,'0'-13'-1237,"0"-1"1430,0 1 1,0 0 131,0 0-160,0 0-49,0-1 1,0 6 0,-1-1 0,-2-1 154,-1-2 0,-1-1-79,5 0 1,0 4 149,0 0-139,0 0 0,0-4 162,0 0-225,0 0 1,0 4 0,0 0-78,0-1 1,2 4-42,2 2 25,-2 2 0,3 4-10,-5 2 1,0 3 172,0 7 1,0 5-142,0 3 0,0 2 182,0 3 0,0 1-81,0 2 1,-4 4 8,0 6 0,-1 0-18,5 4 1,-4 5 0,-1 8 1,0-2-259,0 7 0,4 4 293,-4 4-161,-2 0 1,1 1 0,-4-3 77,1-3 0,5 2-188,-5-10 1,6 2 105,-1-15 0,2-5-78,2-4 1,0-7 49,0-2 0,0-1-107,0-7 0,0-1-42,0-3-228,6-1 96,-5 0-241,5-6 88,-6-1-128,0-6 22,0 0 220,0-6 0,-1-1-159,-4-6 0,4 4-186,-3 0 244,-4 0 178,1-4 0,-2 0-264,0 0 353,6 0 1,-4 4-115,3 0 1,1 0 173,-6-4 0,6 4-58,-1 1 335,-4 5 0,5-7-210,-5 5 652,5-5 484,-9 8-558,5-9-55,-6 9-308,5-4 0,-2 12 1,6 3 417,1 3-413,-5 1 0,7 2 0,-3 1 21,2 1 1,2 1-74,0-5 0,6 5-182,3-1 1,2 1-6,3-5 1,-1-4 84,0-1 0,6-5-39,3 2 0,3-4 0,1-2 0,0-5-63,1-7 0,-1-2-10,1-7 0,-1 0 47,0-4 1,-5-5-27,-4 0 0,1 5-6,-5 4 0,-3 6-196,-10-2 196,0 10 0,-1 2-289,-4 6 1,-2 6 83,-6 2 1,0 10-854,0 4 1112,-1 3 0,1 25 0,0 5 0</inkml:trace>
  <inkml:trace contextRef="#ctx0" brushRef="#br0">5270 7733 8171,'0'-13'-278,"0"0"-267,0 0 887,0 0 1,0 4 0,0 0 0,0-1 0,0-2 583,0-1 1,0 0-490,0 0 1,0 4-57,0 0-89,0 6 1,-2-4-244,-2 2 0,2 5 0,-2 0 0,3 8 220,1 3 1,-5 8-54,1 3 0,-2 9-215,2 4 1,2 3 0,-4 3 0,2 2-138,-1 1 0,1-2 132,4-7 0,0 6-111,0-6 1,0 0-1,0-8 1,0-2-259,0-3 0,0 1-186,0-5 0,1-5 17,4-4-676,-4-6-38,5 2 794,-6-5 0,0-5 0,0-4-407,0-3 869,0-1 0,6-41 0,1-11 0</inkml:trace>
  <inkml:trace contextRef="#ctx0" brushRef="#br0">5283 7720 8171,'0'-15'0,"0"-2"0,0 2-33,0-2 0,0 1 117,0-2 1,0 6 420,0-5 1,6 9-87,3-5 1,4 3-214,4-3 0,-1 1 47,6 3 1,-1-1-84,1 6-21,3-7 1,-5 10 0,6-3 248,1 2-323,-1 8 1,-4-2 0,-3 8 0,-3 3 0,-5 1-229,-4 3 0,-3 1 106,-4 7 1,-1-2-63,-4-3 1,-2 2 33,-6-2 0,-6-1-63,-3 1 1,1-6 164,-1 2-66,0-4 0,-4-1 0,0 1 20,-1-1-154,1 0 0,1-4 0,3-2-520,5-1 1,2 0-31,2-2 723,0-2 0,23 3 0,6-5 0</inkml:trace>
  <inkml:trace contextRef="#ctx0" brushRef="#br0">1212 10144 7974,'-13'-1'-457,"0"-2"-374,0-2 1269,-1 1 0,6 3 1,-1-2-1,-1-2 546,-2 2 1,3 2-243,0 1-571,6 0 0,-1 0 71,8 0 0,5 1-45,9 4 0,2-4 165,7 4-310,5-4 1,1-1 0,8 0-171,3 0 0,-1 0 0,4 0 0,-1 0-191,1 0 1,-4 0-143,1 0 1,-5 0 17,-4 0 1,-8 0-1113,-10 0 903,-2 0 1,-9 6-104,-6 3 499,-12 2 0,-14 3 246,-10-1 0,-6-4 0,-6 1 0,-5 0 0,0 0 0</inkml:trace>
  <inkml:trace contextRef="#ctx0" brushRef="#br0">1173 10197 8024,'-14'-7'0,"1"-7"0,6 1 228,2-4 0,4 2 86,1 2 0,1 4 207,4 0 1,7 5-282,5-5 1,5 6-62,-4-1 0,5 2-122,-1 2 0,3 2 98,1 2 0,-1 3-76,-3 7 0,2 0 74,-7 4 1,-1 2-329,-7 7 1,1 3-53,-5 1 0,-2 6-163,-8-2 0,-4 3 132,-8 2 1,-5 0-135,-9 4 0,-3-4 193,-5-1 0,-1 0 30,1-9 0,1 0 469,3-9 1,7-6-188,6-6 0,10-6 903,-1 1-702,9-2 1,-2-4-39,6-2 1,1 2-132,4-2 1,3 3-176,10 1 1,-2 0 114,6 0 1,4 0-139,5 0 1,6 4-449,-2 0 0,3 1 174,1-5 1,1 0-467,-1 0 0,5-5 142,0 1 0,5-5 651,-5 5 0,1-13 0,6-6 0,2 1 0,0 0 0</inkml:trace>
  <inkml:trace contextRef="#ctx0" brushRef="#br0">2200 10263 8041,'0'-13'0,"-6"-1"0,-3 1 0,2 4 1475,-2 1-497,6 5-554,-2-3 1,3 6-247,-2 0 0,2 7-191,-2 6 123,-3 1 1,5 10 0,-4-2 161,0 3-274,5 2 1,-9-1 0,5-1-47,2-3 1,-3 3 0,2-5 0,1 1-84,2-4 0,1-6-1,0-3 370,0-5 19,0 3 0,0-9-267,0-6 0,4-5 20,0-13 1,7 0-182,-2-4 1,-2-3 80,2-5 1,-1-1-24,6 1 0,-6 5 54,1 3 1,-6 5 457,1 4-247,4-3-186,-7 10 0,9 4 79,-5 11 0,1 11 32,-2 11 0,-2 3-96,2 2 0,2-1 65,-2 0 0,5 1-212,-5-1 1,5 0 82,-4 1 1,3-5-29,-3 0 0,5-6 105,-1 1 0,-2-7 9,2-1 0,-5-6 22,5 2 0,0-5 109,4-5 1,5-7 35,-1-5 1,2-11-77,-1 2 1,1-9-9,3-1 0,-2 0-12,-2 1 1,-5-2 219,0 6 0,0 1 73,-4 3 1,-3 7 543,-2 2-452,-2 9-386,-2 4 0,0 15-108,0 3 0,-2 9 147,-2 0 0,2 4-148,-2 5 0,3-3 28,1 3 0,0-4-176,0 0 0,1-2-12,3-3 0,-1 1-29,6-5 1,-4-2 17,3-8 0,1 3-241,4-7 0,1 5-584,-1-5 0,4 1 398,1-5 0,5-2-1113,-1-2 1747,-3 2 0,12-21 0,-3 1 0</inkml:trace>
  <inkml:trace contextRef="#ctx0" brushRef="#br0">3030 10566 8023,'0'-13'49,"0"-1"0,0 1 641,0 0 32,6 0 1,-5 4-89,4 0 0,-5 14-447,-5 4-111,-2 8 0,-6 9 1,0 2-44,0 3 0,-1 1 0,0 5 0,-2-2-89,-2 1 0,1-2 12,3 1 1,3-5 42,2 0 1,-3-2-52,3-2 1,3-9-1,2-4-67,3-2 165,1-5 1,0-1 15,0-10 0,0-3 0,0-10 0,1-4-297,3-3 1,4-3 28,5-2 1,0-4 132,0-6 1,1 1-158,-1-1 117,0 7 0,0 0 1,0 7 192,0 0 1,-4 1-11,0 3 0,-5 7 429,5 7-424,-6 5 1,7-2 71,-5 10 0,3 2 37,-3 6 0,4 5-65,-5-1-7,6 7 0,-7-4 0,5 6 29,-3 1 1,1-1-172,-1 1 1,-2-3-2,5-2 0,-5 2-100,2-7 1,1 5 23,-2-4 0,2 2-223,-2-6 0,-2 2-51,2-8 1,2 0-230,-2 1-480,1-7 554,-5 4 1,4-4-311,0 2 846,1-2 0,-40-14 0,-9-10 0</inkml:trace>
  <inkml:trace contextRef="#ctx0" brushRef="#br0">2898 10882 8023,'-13'-13'2140,"6"4"-1845,2 0-107,4 6 1,7-4-247,3 3 0,8 2 119,5-2 0,3 1-610,1-2 1,2 4 171,3-3 377,-3-4 0,39-5 0,3-7 0</inkml:trace>
  <inkml:trace contextRef="#ctx0" brushRef="#br0">3662 10329 8023,'0'-9'-38,"0"0"32,0-1 1,2 4 816,2 2-622,4-4 1,5 7 0,1-4 0,3 4 0,2 1-323,1 0 1,6 0-1,4 0 1,-4 1-749,-3 4 0,-2-2 373,1 5 508,3 1 0,-22 10 0,1 2 0</inkml:trace>
  <inkml:trace contextRef="#ctx0" brushRef="#br0">3662 10513 8023,'-20'0'0,"5"2"439,7 2-302,-1-3 0,1 7 521,4-4-415,3-2 0,1 5 0,1-4-78,3 1-143,4 1 1,9-1-1,2 0 137,2-1 0,5-1 0,6-2-159,2 0 0,12-12 0,8-6 0,6 0 0,0 0 0</inkml:trace>
  <inkml:trace contextRef="#ctx0" brushRef="#br0">672 1897 8320,'-5'-13'-1005,"1"0"1275,1 0-263,2 5 0,7 2-116,2 6 71,4 0 1,-3 0 0,1 0 0,3 0 0,3 0 37,0 0 0,58 12 0,-31-5 0,0 1 0</inkml:trace>
  <inkml:trace contextRef="#ctx0" brushRef="#br0">1265 1897 8335,'4'-13'-898,"1"0"1,5 5 897,-1 4 0,4 3 0,4 1 0,-1 0 0,6 0 0,47 0 0,-26 0 0,-1 0 0</inkml:trace>
  <inkml:trace contextRef="#ctx0" brushRef="#br0">2002 1844 8342,'8'-5'-720,"4"2"-720,-4-6 1389,4 6 1,6-3 0,1 6 0,0 0 50,0 0 0,4 0 0,-1 0 0,20-6 0,7-1 0</inkml:trace>
  <inkml:trace contextRef="#ctx0" brushRef="#br0">777 2266 8415,'-4'-18'-191,"-1"1"-132,3 1 314,0 7 0,2 5-596,0 8 490,0 3 0,0 11-172,0-1 0,0 2 287,0-1 0,12 20 0,2 10 0</inkml:trace>
  <inkml:trace contextRef="#ctx0" brushRef="#br0">804 2648 8415,'-9'13'-611,"0"0"0,5 1 276,-5-1 0,6 0 471,-1 0-78,-4 0 0,7 5 0,-4-1 1,4 1-1,1 0-103,0-1 0,0 6-152,0-1 0,0 2-55,0-2 1,4 3 251,1-3 0,2 13 0,2 7 0,-2 4 0,0 0 0</inkml:trace>
  <inkml:trace contextRef="#ctx0" brushRef="#br0">751 3359 8315,'-13'18'-630,"0"0"0,1 4 315,3-5 0,-3 5 432,4-4 1,2 1-51,1-2 1,4-1-1,1 6 1,-2 2-36,-2 1 0,3 2-153,-4 4 1,4-2 14,1 7 0,0-1 0,0 4 106,0 1 0,-6 17 0,-1 4 0</inkml:trace>
  <inkml:trace contextRef="#ctx0" brushRef="#br0">659 4229 8315,'-2'13'-208,"-2"0"0,2 0-260,-2 1 1,-2-1 631,2 0 1,-2 2-32,2 2 0,2-1-209,-2 6 0,1 0 86,-2 5 1,4 0-179,-4 4 157,-2-3 1,6 9 0,-4-7-480,4 0 461,1 3 1,0 1-1,0 4-366,0-3 274,0-3 0,1-5 0,2-1 121,2 0-22,5 1 0,-3-2 0,5-2 22,-3-1 0,2-6 0,-5 5 0,4-4 22,-1 5 0,-6-1 90,2 0 0,-4 1-96,-1 5 1,0-1 27,0 0 0,0 2 188,0 3 1,-6-2-152,-3 6 0,2 1 1,0 3-1,1-1 7,3-3 0,-3 3-67,2-3 1,-1 2 0,7-2 0,1-3 66,1 1 0,5-6-48,-5 4 0,7 1 6,-3-1 1,3 4-103,-3-4 1,0 4 95,-4-4 0,-2 5-98,2 0 0,-3 2 85,-1 1 0,-4 1-24,0-1 1,-5 5 40,4 0 1,-3 0 5,3-5 1,-5 1 23,1 0 0,2 3 22,-2 1 1,5 0 18,-5-4 0,6 4-63,-1 0 0,-2 4-41,1-4 0,1 0 55,4-5 1,-1 1-37,-4-1 0,4 1 16,-4-1 1,4-4-10,1 1 0,0-7 7,0 2 0,0 1-11,0-1 1,0-1-79,0-3 1,0-2 77,0-3 0,0 5-44,0-5 1,0 2 33,0-7 0,1-2-152,4 2 1,-4-2-124,4-2-203,-4 0 255,-1 1-205,0-1 176,0-6 133,0-1 0,0-7-36,0-4 0,0 2 26,0-6 0,-1 1-126,-4-6 1,-1 1 183,-2 0 1,-4 0 126,3 0 1,2 0-76,-2-1 1,0 1 154,-4 0 1,0 0 171,0 0 1,4 0-126,0-1 0,0 3 49,-4 2 0,4-1-47,1 5 0,5-1 506,-2 2 47,-2 3-526,5-5 1,-3 13-46,5 6 1,0 2-16,0 7 0,1-5-199,3 5 0,4 0 114,5 5 1,0-5-59,0 0 1,0-6 38,1 1 0,3-2-151,1-2 0,5-6 33,-1-2 1,-1-5-53,1-5 0,0-3 18,4-10 1,0-7-144,1-6 1,-7-5-58,-2 1 0,-4 2 88,-1 3 0,-5-1 95,-4 5 0,-4 2-177,-4 11 275,-4 0 0,-40-6 0,-9-2 0</inkml:trace>
  <inkml:trace contextRef="#ctx0" brushRef="#br0">672 2240 8238,'-13'-6'0,"4"4"0,0-2-73,-1 2 137,4 2 1,-1 2 0,4 2 0,-3 7 0,-1 5 0,-2 6 284,2 2 0,-5 7-202,3 0 0,-3 9-3,-1-5 1,1 6-191,4-6 0,-3-3 120,7-1 1,-5-5-106,5-4 104,-1-3 99,5-12 0,0-4-121,0-12 0,2-5 1,1-12-1,3-2-78,1-3 1,2-3 41,4-5 1,0-1-150,0 1 1,5-1 49,-1 1 1,2 1-38,-1 2 1,-3 6 91,2 8 1,-2 4 168,-2 9-141,0 4 0,-5 8 0,-4 7 364,-3 12-345,5 8 0,-4 14 0,2 2 37,-2 1 0,-2-5-143,0 2 0,0-3 129,0-2 0,1-2-222,3-6 0,2-2 45,3-11 1,7-7-152,-3-6 1,9-7-20,0-7 1,5-5-41,3-12 1,0-1 33,5 1 312,0-6 0,-7 2 0,1-3 0,2-5 0,-1 0 0</inkml:trace>
  <inkml:trace contextRef="#ctx0" brushRef="#br0">935 3886 8238,'0'-19'-101,"2"-3"1,1-2-1,3-3 1,-1 1-327,1-1 0,3 7 0,-3 4 0,0 4 829,0 3 1,0 6 1980,-2-1-2021,-3 3 1,7 2-292,-4 3 1,-2 8-1,2 7 1,-3 2 48,-1 2 0,0 6-48,0 2 1,0 6-61,0-2 0,0 3-104,0 1 0,0 0 136,0-4-97,0 3 1,-1-10 0,-2 2 0,-1-2 0,1-3 25,1-3 0,2 1-46,0-5 70,0-6 42,0-1 1,6-9 0,3 2 149,3-2 1,-4-7-124,1 1 1,0-2 8,4 2 1,0 2-11,0-2 0,1-2 14,-1 2 1,4-5-176,1 4 0,1-1 88,-1 2 0,-4 1-561,4-6 0,1 6 12,-2-1 1,1-2-669,-5 2 1225,0-1 0,0 0 0,1-3 0</inkml:trace>
  <inkml:trace contextRef="#ctx0" brushRef="#br0">5573 10012 8024,'7'-5'-250,"5"3"0,-5-4 1,2 2-147,0-1 0,-5 1 0,3 3 511,-1-4-81,-1 4 0,-4-5-68,3 6 1,-2-2 90,2-2-31,-2 3 1,2-7 0,1 4 0,-1 1 19,-4-6-41,6 6 1,-5-4 9,4 3-87,2 2 56,-6-4 1,5 5-95,-6-4 41,0 4-96,6-5 100,-4 6-38,3 0 80,-5 0 23,0 0 0,0 6 0,0-5-46,0 5 51,0-6 1,2 0 255,2 0-233,-2 0 193,4 0 0,-5 0 152,3 0 169,-2 0-397,10 0 0,-9-4-9,5-1 1,-3 0 272,4 0 0,-7 2-70,3-6 1,1 5-84,-2-5 1,1 5 158,-5-5-276,0 6 11,-6-3 1,-6 6-91,-6 0 0,-5 2 68,1 2 0,-3 9-21,-1 9 1,-5 5-32,0 3 1,1 4-11,3 6 1,1 5-120,-1 3 1,8-2 97,6-2 1,2-5-154,6-4 1,7 0 102,6-8 1,6-2-195,3-8 1,5-7 6,9 4 1,1-6-15,3 1 1,2-3-301,-6-6 0,5 0 191,-1 0 1,6-1-432,-1-4 1,1 2-30,-10-6 775,-1 7 0,2-16 0,2 3 0</inkml:trace>
  <inkml:trace contextRef="#ctx0" brushRef="#br0">5981 10368 8024,'0'-13'-693,"0"0"712,0 0 0,0 4 290,0 0 0,2 6 385,2-1 1,-1-2-275,6 1 1,-1 1-138,6 4 1,-1 2-3,0 2-277,0 3 1,-1 6 0,-2 2-46,-1 3 0,-6-2 0,1 6 0,-2 1 81,-2 2 0,-2 0-216,-2-3 0,-2 1-2,-3-5 1,-3 4-64,4-5 0,0 1 98,0-5 65,5-6 206,-3-1-83,6-6 0,6-7 1,4-6-53,6-8 0,0-8-39,6-2 1,0-1-86,4 1 0,-1 5 266,-3 0 0,-3 5-143,-6 8 270,1 0 44,-7 5-155,-1 8 1,-11 9 0,0 9 266,-3 4 1,-1-2-239,-4 2 1,4 0 59,1 5-244,5-1 1,-3-4 0,6-2-265,0-1 166,0-1 0,6-5-418,3 0 1,4-5 229,4-4 1,-1-7-1131,6-1 946,6-7 1,0 0-1,1-7 474,-5 2 0,18-40 0,-21 24 0,1 0 0</inkml:trace>
  <inkml:trace contextRef="#ctx0" brushRef="#br0">6613 9841 8024,'0'-14'-28,"0"-3"1,0 0-1,0 1 997,0 1 1,2 3-431,2 4 1,4 3-182,5 10-187,0 2 1,0 8 0,0 4 75,1 7-88,5 0 0,-5 18 0,2 0-217,-5 6 46,0 3 0,-9 5 0,1 4-236,-6 2 0,-3-27 1,-3 1-1,-3 0 0,-2 0 1,-2-1-1,-2 0-412,0 0 1,-2 0-1,-2-2 1,-1-2 453,-1-1 0,-1-2 0,-2 1 0,-1-1-47,-1-2 0,1-3 0,-29 19 0,5-13 0,4-5 225,4-4 1,0-3 27,5-6 0,-4-5 0,15-7 0,-2-5 0,2 1 0,1 1 0</inkml:trace>
  <inkml:trace contextRef="#ctx0" brushRef="#br0">5507 9933 8024,'-6'-26'-183,"-3"0"0,-3-4 124,-1 4 0,0 3 195,0 9 35,0 7 1,-2 0 0,-1 4 0,-3 0 0,0 4 572,0 7 1,-4 5-547,1 5 1,-3 3 3,-2 10 0,1 4-1,0 9 0,1 3-166,3 6 0,-2 8 0,8 2 0,3 0-47,3 2 1,7 3-146,-1 3 0,5 3-2101,8-3 1966,0-7 1,17-5 0,0-8-1,8-3 1,4-5-669,2-7 0,5-10 368,3-8 592,3-9 0,2-3 0,3-6 0,5 0 0,7 0 0</inkml:trace>
  <inkml:trace contextRef="#ctx0" brushRef="#br0">7470 9881 8024,'0'-27'0,"-5"1"78,1 0 1,-2 5 0,3 4 1561,-1 2-589,-1 2-784,0 5-177,-3 8 1,-5 9-1,0 9 265,0 4-208,-6 9 1,3 2-1,-5 8 253,2 3-289,-4 3 1,4 6-1,-3-1-192,4 1 1,5 0 0,3-1-1,2 1-193,3 0 0,0-2-76,5-3 1,6-7 175,3-6 1,3-7-112,1-1 0,1-2 50,4-8 1,-2-1-35,6-7 0,0 1-47,4-5-340,1-1 1,-1-4-1,2 0-524,2 0 1180,-2-6 0,22-25 0,-2-11 0</inkml:trace>
  <inkml:trace contextRef="#ctx0" brushRef="#br0">7865 10039 8024,'0'-19'0,"0"-3"0,0 3 496,0 1 0,0 8 243,0 1-255,0 6-4,0-3-384,6 6 1,-5 6 0,4 3 279,-4 3-324,-1 7 0,0-3 0,0 7 0,-1 5 1,-2 4 44,-2 2 0,-5 4-123,1-3 1,4-3 22,0-1 0,4 1-18,1-1 1,0-2 103,0-7 0,0 2 77,0-7-118,6 1 1,2-6 0,8-4 59,2-3-80,5-4 1,-6-1 0,4 0-298,3 0 169,1 0 0,1-1 0,0-2-458,1-2 444,-1 1 0,-4 3 1,-1-2-202,-2-2 0,-2 1-482,-4 4 1,1 0-603,-1 0 1405,0 0 0,-12-6 0,-2-1 0</inkml:trace>
  <inkml:trace contextRef="#ctx0" brushRef="#br0">8458 9841 8024,'0'-17'0,"0"-2"0,0 0 265,0 0 0,0 1 54,0 5 0,0 4 0,1 0 484,4-1 1,-2 4 151,5 2-338,1 2-357,4 2 1,1 6-26,-1 3 0,0 8-64,0 5 0,0 8 1,0 3-1,1 4 172,-1 4 0,-6 9-295,-2 2 1,-4 3-159,-1 6 0,-6 1 0,-4 3 0,-6 0-235,-6-4 1,-5 5-95,-3-9 1,-2 2-125,-4-15 0,-2-2 0,3-7 0,-1-4-798,0-3 1,4-8 321,6-2 1039,0-3 0,-2-1 0,6 4 0,6 2 0</inkml:trace>
  <inkml:trace contextRef="#ctx0" brushRef="#br0">9788 10118 7893,'-7'-6'-11,"-5"5"0,4-4 1,-3 2 965,3-1 0,-4 2-301,3-2 0,2 2-360,-2 2 111,6 0-267,-3 0 1,12 5 0,4-1 0,6-1 190,6-1 1,9 2-256,4 0 1,8 1 36,1-5 0,5 0-167,0 0 1,2 0-49,2 0 0,-2 0 0,-4 0 0,-8 0-76,-7 0 1,-5 4-124,-5 1 231,-3-1-117,-12-4 0,-2 0 1,-10 0 55,-4 0 1,-2 4 0,-3 1 0,1-2-204,0-2 1,0-1-56,0 0 0,4 5-658,0-1 157,6 0 892,-3-4 0,36 0 0,6 0 0</inkml:trace>
  <inkml:trace contextRef="#ctx0" brushRef="#br0">11672 9788 7832,'0'-17'-96,"0"-1"-422,0 2 1431,-5 2 0,3 0 285,-2 1 1,2 7-992,2 6-55,0 6 0,-1 9 0,-2 2 324,-2 5-375,1 9 0,0 3 0,-2 5 0,0 1 1,-1 1-135,-1 3 0,5-3 25,-1 3 1,-2-3-132,2-2 1,-1-1 0,5-3 0,0-4-57,0-3 1,0-3-250,0-3-573,0-9 507,0-1 1,0-17-122,0 1 465,0-6 0,-4-8 0,0-1 0,1-1 0,1-4-214,2-1 1,0-7 290,0-3 1,0-2-114,0 2 1,0-3 245,0 3 1,0-3 79,0-2 1,6-2 49,3 2 1,-2-1 19,2 11 0,1-5 78,8 4 1,-4 2 75,4 7 1,1 4-127,-1 9 1,3 3 55,-3 6 1,5 0-17,-1 0 1,-3 3 42,-1 6 0,-8 0-177,-1 8 0,-6 4-157,1 1 0,-2-2 94,-2 2 0,-6 0-167,-3 5 0,-7 2-99,-1-3 0,-5 4 89,4-8 1,-4-3-9,4-2 0,-5 2-61,1-1 0,3-2-64,2-7 0,2-2-352,2-3-382,-6-2 35,4 4 944,2-6 0,30 0 0,13 0 0</inkml:trace>
  <inkml:trace contextRef="#ctx0" brushRef="#br0">12502 9525 7832,'2'-12'0,"1"2"0,1 1 0,1-1-205,0-2 1,-3-1 667,2 0 0,-1 1 64,2 3 516,-4 4-430,5-1-448,-12 4 1,2 2 0,-8 11 73,-3 5 1,-2 6-1,-1 8 1,-4 7 128,-3 5 0,-1 11-150,0 9 1,-1 3-1075,14-30 1,0 1 801,-1 0 0,2 1 1,1 2-1,1 1 0,1-1 1,2 0-1,1-2 0,2 0 1,-1 32-494,4-6 1,8-6 214,6-9 0,6-4-314,8-9 0,4-4 0,-1-9 339,7 3 1,-2-10 306,9 2 0,-2-5 0,4-2 0,-5 0 0,-5-1 0</inkml:trace>
  <inkml:trace contextRef="#ctx0" brushRef="#br0">13570 10012 7833,'-33'-5'0,"-2"-4"0,3 9 0,0 1 0</inkml:trace>
  <inkml:trace contextRef="#ctx0" brushRef="#br0">13240 9696 7833,'0'-13'-90,"0"-2"1,0-1 0,0-1 657,0 1 94,0 1 1,0 6 841,0 0-1366,0 7 0,0-1 300,0 11-319,0 1 1,0 16 0,-1-3 31,-4 3 1,2 7 0,-5 3 0,-1 3-10,1 2 0,-2-1-69,6 1 0,-2-2-193,2-3 1,2 3 58,-2-3 29,2-3 0,2-4 0,0-7 1,0-1-38,0 1 63,6-5 1,1-3 6,7-9 1,-6-2 1,1-2 1,-4 0 42,3 0-47,1 0 0,4-5 0,0 0-11,1-3-119,-1 5 0,0-4 0,0 4-33,0-1-122,1-6 0,-1 8 0,0-4-143,0 0 125,0 5 1,2-6-1,1 4-644,2-2 0,-1 1 120,-4 4 828,0 0 0,12-6 0,3-1 0</inkml:trace>
  <inkml:trace contextRef="#ctx0" brushRef="#br0">13873 9815 7833,'-6'-13'0,"3"-2"17,-6-3 0,0 8-100,-4-3 326,-6 3 1,3 2 0,-5 4 339,2 3 1,-4 2-273,1 3-248,-3 10 0,-1 0 0,1 5-75,3 0 52,3-4 1,6 5 0,1-3-16,3 0 1,3 1 0,6-5 0,2 0-224,2 0 86,9 0 0,3-4 0,6-1-82,2-3 153,7 0 0,-4-1 1,4 2 64,-3 1 0,-2-4 22,1 2 1,-5 0-7,0 0 1,-6 5 123,1-1 0,-2-2 193,-2 2-220,-6-6 1,-1 9-1,-6-4 23,0 4 0,-7-3-6,-6 0 1,-2-1-227,-7 6 0,0-6-141,-4 1 1,-1-1-409,1 0 470,0 4 1,4-9-1,1 4-605,2-1-245,2-1 1001,9-5 0,49-24 0,18-5 0</inkml:trace>
  <inkml:trace contextRef="#ctx0" brushRef="#br0">14083 9894 7843,'0'-9'0,"0"0"872,0 6 0,2-7-237,2 6 1,-2 1-7,2 7 0,-3 8-297,-1 5 1,0 7-52,0-2-150,0 3 1,0 1 0,0 0 0,0 1 0,0-1 12,0 0 0,0-4-60,0 0 1,0-5-3417,0 0 1138,0 4 2194,0-7 0,18-42 0,4-17 0</inkml:trace>
  <inkml:trace contextRef="#ctx0" brushRef="#br0">14110 9723 7843,'-14'-14'0,"6"1"51,-1 0 80,0 0 149,2 0-163,1 5-431,12 3 1,1 10 0,6 4 313,0 3 0,12 12 0,5 6 0,2 2 0,0 0 0</inkml:trace>
  <inkml:trace contextRef="#ctx0" brushRef="#br0">14294 10118 7843,'-1'13'300,"-4"0"0,4-4 472,-4 0 0,4-5-226,1 5 1,0-5 102,0 5 0,1-6-320,4 1 0,2-4-270,6-4 0,-4-3-41,0-6 1,0-5 0,5-1 0,2-2-379,2-2 1,-1-2-95,-3-1 0,3 4 275,1 0 1,-1 6 0,-3-2 0,-1 5 126,0 4 92,0 3 1,0 8-10,0 2 0,-4 5 0,0 9 1,0 2-178,-2 1 1,5 3-96,-3-2 0,-2-1-727,2 1 765,-1-6 1,7 3 202,3-6 0,37-17 0,16-5 0</inkml:trace>
  <inkml:trace contextRef="#ctx0" brushRef="#br0">15019 9854 7843,'-2'-8'0,"-2"-1"0,-4 4 1654,-5-3-1132,0 5 0,0 3-190,0 8 1,1 6-138,3 3 1,-2 4-1,2 5 0,1 0-88,0 1 0,5-1 113,-2 0 0,4 1-102,1-1 1,7-4 66,6 0 1,2-6-379,7 2 1,0-4 101,4 0-261,1-7 0,-1-1 0,0-8-29,1-2 149,-1-3 1,-1-12 0,-2-3-380,-1-3 542,-6-8 1,-1 0 0,-8-7-69,-1 1 0,-1-1 13,-5 1 1,-6 1 450,-3 3-192,-3 2 1,-7 13-1,-4 2 610,-6 4-597,1 6 0,-9 2 0,5 6 153,-2 0 1,5 6-157,-2 3 1,8 4-144,1 5 18,6-4 1,3 7 0,8-5 66,4 2 1,7 4-284,2-5 0,6 2-47,3-1 1,4-4-123,5 4 0,2-5 99,3-4-261,2 3 1,1-9 0,-3 4-297,-4-1 468,0-2 355,-1-4 0,6-17 0,2-5 0</inkml:trace>
  <inkml:trace contextRef="#ctx0" brushRef="#br0">15453 9499 7843,'0'-21'238,"0"-4"238,0 3-144,0 3 1,5 0-1,1 8 701,1 2-502,-4-3 1,9 11 414,-4-4-634,4 10 0,1 2 0,0 8 0,2 4 1,1 5 284,2 6 0,-2 11-417,-7-2 1,2 10-1,-2-1 1,-3 7-1226,-2 3 992,-2 5 1,-14-2 0,-5 8 0,4-33-1,-1 1 1,-2 0 0,-1-1-529,-3 0 1,0 0 0,-1 0 0,0 0-635,-19 21 0,-1-6 346,-3-7 1,3-6 868,-3-7 0,5 4 0,1-12 0,-2-4 0,-2-6 0</inkml:trace>
  <inkml:trace contextRef="#ctx0" brushRef="#br0">16244 9775 7865,'-13'-13'3868,"0"0"-3523,5 6 1,10 1 0,9 6 0,7 0-244,2 0 1,7 0-337,4 0 0,1 0 1,-2 0-1,4 0-970,0 0 1,-2 1 17,-6 4 1186,1-4 0,-24 17 0,-6-4 0</inkml:trace>
  <inkml:trace contextRef="#ctx0" brushRef="#br0">16204 9933 7865,'0'-7'740,"0"1"1,6 2-451,3-1 0,9 1-186,4 4 0,7 0 1,3 0-1,2 0-604,2 0 0,2 0-6,2 0 0,4-1 506,0-4 0,-4-8 0,5-5 0,0-3 0,0 0 0</inkml:trace>
  <inkml:trace contextRef="#ctx0" brushRef="#br0">17100 9723 7865,'-9'0'62,"1"0"1,3 5-1,-4 4 1,7 4 238,-3 5 0,2-2 197,-1 6 0,2-1 0,-2 2 0,4-3-17,4-1 0,4 3-343,5-4 0,1 0 195,4-5-254,3-6 0,5-1 0,0-6 0,1-2 0,0-2 28,4-5 1,-3-8 71,3-5 1,-3-9 119,-2-4-182,-6-3 0,-5-2 1,-8 1-1,-1-1 1,-6 2 371,-7 3 1,-8 7-228,-11 6 1,-2 11-214,-3-3-321,-2 10 1,-5 0 0,1 8 0,3 5 0,2 4-1552,3 5 1823,1 2 0,19 36 0,5 7 0</inkml:trace>
  <inkml:trace contextRef="#ctx0" brushRef="#br0">7457 11672 7790,'0'-20'-40,"0"-4"0,0 7 0,0 1 0,0 1 0,0 2 313,0 0 1,0 0-1,0-1 1,-2 3 469,-2 2 0,1-1-224,-6 5-294,6-5 1,-9 9 0,2-2 0,-4 4 17,-4 4 0,-5 11-63,1 1 0,-3 8 37,-2 6 1,-3 3-127,-1 5 0,0 5-47,5 0 1,1 4 0,3-4 0,6-1-57,6-2 1,-1-3-111,7-3 1,7-3 151,10-6 3,6-5 0,9-2 1,3-6-1,4-1 1,3-4-89,1-3 1,1 1-852,-1-2 0,5 1-19,0-5 1,-4 0 924,-5 0 0,0-18 0,5-4 0</inkml:trace>
  <inkml:trace contextRef="#ctx0" brushRef="#br0">7694 11936 7813,'0'-13'0,"0"0"0,0-1 266,0 1 1,0 4 1119,0 1-641,0 5-494,6-3 0,1 7-122,6 4 1,0 2-30,0 6 1,-4 6-188,0 3 1,-6-1 216,1 1 0,-2 4 146,-2 5-325,0-1 1,0-3 0,-2-1-1256,-2 1 1123,-3-7 1,-2 3 0,2-5-228,1-2 390,-5-1-119,10-8 198,-5-1 1,8-13-112,2-7 1,3-5-28,6-7 0,5 0 28,0-1 0,1-3-20,-2-1 0,-2 2 151,2 7 0,-2 0-103,-2 8 574,0-2-234,-5 9 1,-2 6 23,-6 5 1,0 6-99,0 3 1,-2 5-95,-2 0 0,2 4-6,-2-5 1,2 1-115,2-5 1,0 4-451,0 1 0,0-5 188,0-4 0,2-5-468,2 5 1,5-6 25,9 1 0,-2-2-788,6-2 1461,0 0 0,11-17 0,7-7 0,2-2 0,1 1 0</inkml:trace>
  <inkml:trace contextRef="#ctx0" brushRef="#br0">8576 11712 7835,'-4'-13'0,"0"0"0,-1-1 1811,5 1-889,0 6-700,6 1 1,3 2-1,8-1-113,5 2 1,-1 2-1,1 1 1,3 0-351,4 0 1,-1 0-93,3 0 1,-8 4 256,-1 1 76,-6 5 0,-3 15 0,-7 10 0</inkml:trace>
  <inkml:trace contextRef="#ctx0" brushRef="#br0">8576 11949 7835,'-13'0'118,"0"0"384,6 0 746,1 0-1104,6 0 0,7 0 1,6 0-1,8 0-141,4 0 0,3 0-307,2 0 0,3 0 304,2 0 0,38-12 0,-34 5 0,-1 0 0</inkml:trace>
  <inkml:trace contextRef="#ctx0" brushRef="#br0">10342 11448 7821,'0'-13'130,"-5"0"1,1 0 0,1 0 0,0 1 1277,-1 3-427,2-2 1,-4 11-638,6 0-200,0 11 1,0 10 0,-1 7 288,-3 2-370,2 4 1,-4 7 0,5 1 0,-2 2 0,-2 0-11,3 2 1,0-5-155,2 3 0,0-5-237,0-4 0,0-4 192,0-9 0,0-3-680,0-6 294,0 0 436,0-11 0,-6-8 37,-3-12 0,2-5 0,-2 1 0,-1-3-29,-2-1 0,4-7 81,-1-2 1,6-3-51,-1-1 0,2-5 124,2 0 1,0-6-19,0 2 0,2 2 154,2 3 1,3 2-127,6 1 0,2 6 74,3 4 1,-2 8-38,6 4 1,-5 9-43,5 5 1,0-2 57,5 2 0,-3 5-45,-2 8 1,-3 3-101,-5 1 0,-1 1 77,0 4 0,-6-2-241,-2 6 1,-4-4 19,-1 4 1,-6-5 115,-3 5 1,-8 0 19,-5 4 0,-3-4-39,-1 0 0,1-6-251,3 2 0,-2-3 27,7-2 0,-5 0-529,4 0 1,-4 0 164,5 1 1,4-1 649,4 0 0,18-6 0,-1-1 0</inkml:trace>
  <inkml:trace contextRef="#ctx0" brushRef="#br0">10961 11593 7823,'6'-13'0,"0"0"-2,2 0 0,3 0-73,-7-1 310,1 7-345,-5 1 1,-2 6-57,-2 0 0,-8 2 1136,-6 2 0,-5 3-443,1 7 0,-7-1-391,-2 0 1,2 0-11,7 0-121,-3 6 0,9-4 0,-5 3-27,2-4 1,3-1 0,6-1 0,3-2-107,1-1 84,1 0 0,7 3-9,2-4 1,8 3 48,5-7 0,7 0-124,-2-4 0,3 5 114,1-1 1,0 5 103,1-5 1,-1 5-106,0-4 1,-1 3-4,-3-3 1,-3 5 92,-5-1 0,-3-2 401,-2 2-360,-3 0 0,-6 4-52,0 0 1,-7-4-134,-7 0 0,0-5 73,-8 5 0,0-6-430,-5 1 0,3 2 190,2-2 0,-2 1 59,7-5 0,-5 4-794,4 1-763,1-1 1734,9-4 0,32-24 0,12-5 0</inkml:trace>
  <inkml:trace contextRef="#ctx0" brushRef="#br0">11251 11659 7823,'0'-7'2222,"1"3"-1593,4 8 1,-4 3-243,4 6 0,-4 2-152,-1 3 1,0 1-104,0 3 1,0 2-151,0-2-14,0-3 1,0 6-1,0-4-797,0-1 336,0-1 0,0-5 0,1-1 0,4 0-1634,4 0 2127,-4-6 0,19-36 0,-2-15 0</inkml:trace>
  <inkml:trace contextRef="#ctx0" brushRef="#br0">11330 11422 7823,'-6'-13'0,"-3"0"0,-1 0 0,1-1 0,-3 7 771,11 1-708,1 6 1,3 0 0,6 2-1284,1 2 867,2 3 353,1 7 0,18 10 0,4 4 0</inkml:trace>
  <inkml:trace contextRef="#ctx0" brushRef="#br0">11554 11765 7823,'-7'13'312,"2"0"378,4 0 0,1 0 59,0 0-250,0-5 1,0 4 55,0-4-506,0-2 1,1-1 1,4-10 1,-4-4 38,3-8 0,4-4-182,0-5 1,4 0-1,1-2 1,2 0 29,3 2 1,-4-4 168,4 8 0,-4 3 71,0 2 1,3 4 0,1 4 0,-2 4 162,-2 4 0,0 2-269,-1 4 1,0 4-10,0 8 0,-4 4 0,-2 5 0,1 0-362,-1 1 0,-4-1-227,1 0 1,-1 1 5,2-1 0,-3-1-418,7-3 0,-4-3-395,3-6 1333,1 0 0,40-35 0,8-8 0</inkml:trace>
  <inkml:trace contextRef="#ctx0" brushRef="#br0">12292 11580 7823,'-6'-13'482,"3"1"304,-6 4-132,6-4 1,-4 10-267,2-2 1,2 5-147,-5 8 1,3 1 39,-3 12 0,5-3-65,-2 8 1,-1-4-107,2 8 1,0-3 0,4-2-1,0 0-44,0 1 0,1 2-182,3-3 0,-1-1-114,6-7 0,4-5 27,5 0 1,5-1-297,-1-8 364,3 1 1,-3-7 0,0-2-276,1-5 255,2-3 1,0-7-1,-3-4-136,-4-6 192,-4 1 0,0-10 1,-3 3-166,-2-3 168,-3-2 1,-6 6 0,-2 4 158,-2 2 1,-5-1 310,-8 2 1,1 4 43,-6 10-298,6 5 1,-9 2-1,4 6 151,1 0 0,-4 2-47,7 2 0,-2 2-138,1 3-23,3 9 1,1-10 0,6 10 3,3-4 0,0 4-17,5 0 0,0 4-27,0-5 1,6 5-9,3-4 1,3 1-99,1-2 0,4-2-292,1 2 1,1-6 159,-2-3 0,0-3-644,5 4 0,-5-6 88,5 1 1,-1-3 769,1-1 0,32-35 0,3-9 0</inkml:trace>
  <inkml:trace contextRef="#ctx0" brushRef="#br0">12805 11607 7823,'-4'-9'0,"0"0"1072,-1 6-415,5-3-2034,0 6 1377,0 0 0,6 12 0,1 3 0</inkml:trace>
  <inkml:trace contextRef="#ctx0" brushRef="#br1">13069 2925 7398,'-7'0'-755,"-5"0"938,10 0 76,-3 0 59,-1 0-196,4 0 78,-9 0 236,9 0-245,-4 0-48,0 0-10,5 0 1,-6 0 135,2 0-131,4 0 63,-5 0 45,0 0-98,5 0-44,-5 0-40,6 0 1,-2 0-12,-2 0-68,2 0 67,-4 0 19,6 0 5,0 0-58,6 0 1,-3 0 0,6-2 41,1-2-39,8 2 0,-2-8 1,6 4 23,1-1 27,8-2 0,3-8 0,7-2 16,3-2 0,4-2-17,9-8 0,-1 2-319,5-6 1,1 4 259,4-4 1,-2 4-21,-3-4 1,2 5-9,-6 0 0,1 2 53,-6 2 0,-2 1-3,-6 3 1,-2 3-334,-11 6 1,-6 1 118,-7 3 0,-4 3-198,-1 6 256,-5 0 42,-2 0 0,-8 0 518,-2 0-606,2 0 159,-4 0 452,0 0-332,5 0-97,-5 0-118,6 0 0,-1 0 83,-4 0-353,4 0 29,-5 0 77,6 0 129,0 0 27,-6-6 62,5 5 0,-7-5 104,4 6 0,1-1 75,-6-4-121,6 4 1,-7-7 68,6 4 0,-7 3 52,3-4 0,0 2 103,0-1 1,-1 2-43,-4-2 0,4 1 105,0-1 1,5 2-42,-5-2 0,4 2-82,-3 2 0,5-1 0,-2-4 155,-2 4-482,6-5-5,-5 6 173,6 0 1,6 0-17,2 0 1,4 0-79,1 0 1,2 0 52,2 0 1,2 0 2,3 0 0,2 0 14,-7 0 0,1 0 32,-5 0 0,0 0-168,1 0 0,-1 6 79,0 3 0,-6-2 48,-2 2 1,-5 6-82,-5 6 0,-4 4-115,-8 2 0,-4 5-379,-5 3 1,0 2 231,-1-2 1,1 3 143,0-3 1,5-3 218,4-1 0,8-3 0,3-2 0</inkml:trace>
  <inkml:trace contextRef="#ctx0" brushRef="#br1">14031 1765 7957,'13'-4'-436,"-2"-2"0,0 0 0,-2-1 350,1 0 1,-3-1 0,0-2 0,-1 1 133,-3-1 1,-1-2 199,-2-1-112,6 0 1,-5 0 0,3 0 101,-2-1 1,-2 1 0,0-1-1,0-2 805,0-2-673,0 0 0,0 5 644,0 0-567,0 0 0,1 6-291,4 2 0,-4 11-81,4 7 1,0 8-10,0 9 1,1 4-1,-3 7 1,1 3-109,-1 4 0,3-1-12,-2 1 0,6-4-69,-1 5 1,-2-8-110,2-2 269,0-5 1,4-9 0,0-5 191,1-7-189,-1 1 1,0-13 0,0 2 387,0-6-381,0-10 0,1-5 0,-1-7 152,0-2-200,0-9 1,0 3 0,-1-7 30,-3 1 0,3-5-53,-4 0 1,-2 0 71,-1 4 1,-4 1-212,-1-1 0,0 7 40,0 2 1,0 9-158,0 5 199,0 2-7,0 8-1261,-6 1-79,5 12 442,-5 1 1,6 6 984,0 0 0,12 6 0,2 2 0</inkml:trace>
  <inkml:trace contextRef="#ctx0" brushRef="#br1">14057 1317 8008,'-15'-1'0,"-1"-2"0,-1-3 372,1-1 1,5 4 118,3-1 66,5-4 0,-2 5 0,10-4-40,3 1 0,10-4-479,4 1 1,9-3-281,4-1 1,3-1 217,1-4-341,1 9 1,1-8 0,0 8 364,-2-3 0,10-1 0,-8 0 0</inkml:trace>
  <inkml:trace contextRef="#ctx0" brushRef="#br1">12792 3425 7568,'-4'9'-144,"-1"0"0,1 0 412,-2-2-107,5 5 1,-7-6 91,4 2-57,3-2 1,-5-4 2,6 2 14,0-2-123,0 3 0,-2-5-2,-2 0 1,1-4-1,-6-2 37,-1-1 1,3 2-56,-2-3 1,0-1-28,-4-4 1,0 1 0,-1 2 0,1-1 19,0-3 0,0 1 0,0-5 1,0-1 49,-1 1-75,1-5 1,0 3 0,1-7 5,4 1 1,-3-5 0,5-1 0,1-2-45,-1-2 0,1 2 56,5-1 0,0 0-151,0-5 1,6 1 94,3-1 0,-2 2-91,2 3 0,0-3 94,4 3 1,0-8-16,0-1 0,2 1-23,3 3 0,-2 0 0,6 1 0,-2-5 37,2 0 0,3-4-12,-3 4 0,7-6-249,2 2 1,6-3 234,-2-2 0,4 0-4,5 0 1,2 5 9,2 0 1,7 1-7,-2-1 0,3 2-17,-4 7 0,6 4 10,-1 0 0,-24 16 0,1 0-183,-1-1 0,0 0 0,4-2 0,2 2 197,0 2 0,1 0 1,2-1-1,1 0-53,3 0 1,0-1 0,4-2 0,1 0-239,-1 0 1,1 0 0,5 0 0,-1 2 279,-2 2 1,0 0 0,3 0 0,1 0-5,-3 2 0,1 1 0,2 0 0,0 1-6,-2 2 1,0 2 0,0 2 0,-1 1 22,-4 2 0,1 1 0,0 3 0,0-1-203,-3 0 1,1 0 0,1 2 0,-1 0 294,-2 2 0,-2 0 0,0 2 0,-2 0-67,-5 2 1,-1 1 0,35 12 55,-6 3 1,-2 4-28,-3 5 0,-2-3 2,-6 3 1,-5 1-4,0-1 0,-7 4 275,-1-5 0,-7 1-245,-6-4 1,-7-1 686,-2 0 0,-4-4-545,0 0 1,-6-6 368,1 2 0,-6-4-538,2 0 0,-4-1 286,-1 0 0,0-4-260,0 0 0,-1-2 44,-4 2-221,4 2 120,-11-9 0,11 5-181,-4-2-182,-2-4 97,5 5-203,-9-6-35,9 0 211,-10-6 1,10 0 40,-7-3 1,1-2-521,0 2 582,-4-3 1,6-1 41,-3 0 1,-1 0-71,6-1 0,-7 1-4,3 0 0,0 0 745,0 0 0,3 0-193,-4-1 0,5 6-41,-5-1 1,5 2 293,-5-2 177,6-3-287,-9 5-319,11-1 0,-5 4 21,6 8 0,0 4-17,0 5 1,4 6-237,1 3 1,5 3 111,-1 1 0,3 0 41,1 1 0,0-1-115,0 0 0,0-4-140,0 0 1,2-6 92,3 2 1,-4-9-76,4-5 0,-4-2-24,0-2 1,-1-6 92,0-3 0,-1-10 2,-3-7 57,2-7 0,-8-2 1,4 0-24,-1-1 1,-1-2 90,-5-2 1,0 6 162,0 4 0,0 8-95,0 4 0,-2 9 97,-2 5 1,1 2-473,-6 2 1,5 8 123,-5 5 1,5 6-185,-5 7 0,6 1 19,-2-1 304,4 0 0,30 7 0,8 0 0</inkml:trace>
  <inkml:trace contextRef="#ctx0" brushRef="#br1">16652 1331 8057,'0'-21'-26,"0"4"-49,0 2 245,0 2 0,0 7 1,0 6-1,0 9 0,0 7 1,0 6 463,0 3 1,0 7-550,0 3 1,-1 3-1,-2 2 1,-1-2-17,1-3 1,0-3 52,-2-6 0,4 4-273,-4-4 196,4 3 82,1-14 1,1-8-70,4-11 0,-2-17-110,6-5 0,-5-9 0,5-2 0,-1-4 99,0-3 1,3-4 6,-2 4 0,-1-4-92,0 4 1,-3 6 0,2 7-1,-1 5-591,-3 4 752,4 3-70,-5 11 0,8 8 247,-6 9 1,5 9 90,-5 4-432,7 3 0,-5 2 0,4 3 38,-1 0 0,-1 6-235,6-6 0,-1 1 145,0-5 1,-4-4-72,-1 0 0,1-6 123,4 2 0,1-9-1,-1-5 1,0-2 100,0-2 0,0-6-33,0-3 1,1-9 64,-1-4-69,0-2 1,0-9-1,0-2 79,1-3 1,-1-1-15,0-1 0,-4 1 11,-1-1 0,0 6-51,1 4 0,-4 8 66,-5 4 408,0 9 1,0 5 8,0 8-379,6 9 1,-4 9 0,2 8-36,-2 0 1,-2 7-200,0-2 1,4-1 110,0 1-31,1 0 1,-1 0 0,2-1-366,1-2 1,1-6 163,0-4 0,4-5-501,-3 0 1,3-8 85,1-5 1,0-2-648,0-2 922,6-6 0,-3-6 0,5-7 344,-2-1 0,-4-14 0,-1-7 0,0-5 0,0 0 0</inkml:trace>
  <inkml:trace contextRef="#ctx0" brushRef="#br1">13122 1410 8120,'-8'-9'-550,"2"2"1,2-1 360,0 1 0,-2 4 580,1-1-348,4 2 233,-5-4 499,0 5-536,5-5-65,-5 6-55,6 0 311,0 0-226,6 0-70,-5 6-51,5 1 0,-4 6 0,0 0 84,3 1 0,4 3-73,-5 1 1,2-1-33,-2-3 0,-1 3 1,6 2-1,0 2 51,-2 2 1,5 3-127,-3 5 1,2 1 123,2 3-114,1 4 1,-1-10 0,1 6 7,4 2 1,-3 1 0,2 1 0,-1-1-4,2-3 1,-3 2-4,2-6 0,-2 8 80,-2-4 0,4 5-50,1-9 0,0 4-8,-5-5 1,4 6 17,1-6 0,-1 5 2,-3-4 1,0 4-35,4-4 1,-4 6-6,4-2 1,-3-2 0,-2 3 0,0-1-11,0 4 1,0-1 26,1-3 1,-3 2-2,-2-6 1,1 4 118,-5-4 0,5 4-48,-1-5 0,-2 1 6,2-4 1,-5-1-35,5 0 0,-2 5 6,2 0 1,3-1-20,-3-3 0,-2-2-6,2-3 1,-5 3-14,5-3 0,-5-3 30,5-2 0,-5 2-76,5-1 0,-4-1-12,3-4 0,-3-1 0,4-3 0,-7 3-23,3-4-210,2-2-126,-5 6 199,4-11-315,-1 5 76,-3-6-88,4 0 113,-6 0 45,0 0 21,0-6 337,-6 5 0,-25-63 0,10 27 0,0 0 0</inkml:trace>
  <inkml:trace contextRef="#ctx0" brushRef="#br1">13082 1370 8127,'-7'-13'-334,"-4"0"0,6 1 0,-1 2 425,0 1 14,2 6 1,-1-1 0,-1 8 0,0 5 0,1 4 0,0 5 0,1 4 313,-1 2 1,-3 4-241,3 3-113,-5 3 0,7-1 1,-4-2 44,1-3 1,0-6 0,3-2-1,-1-1 130,1-3 5,1-1 439,2-8-301,0-1-328,0-17 1,0-4-1,0-11 1,0-2-95,0-3 0,0 2 43,0-6 1,5 5-58,-1 0 1,5 2 0,-3 3 0,1 3 61,3 4 0,-2 8-278,0 1 155,1 6 76,4-2 0,5 10 1,-1 4 37,0 3-152,-3 7 1,4-4 0,1 2-15,1-2-19,2-2 1,2-6-1,1-2-878,2-4 785,3-1 0,-4-6 1,0-4 276,1-6 0,5-34 0,2-13 0</inkml:trace>
  <inkml:trace contextRef="#ctx0" brushRef="#br1">12147 949 8082,'0'-18'-113,"0"-1"0,0 0 0,0 0 0,0 3-20,0 1 0,0-2 1374,0-1-845,0 0 1,0 5 0,1 0 214,4 0-473,-4 6 0,5 2 350,-6 10-401,0 2 1,0 8 0,0 1-187,0 1 0,0 11 0,0 0 1,0 4-40,0 5 1,0-1 159,0-1 0,0 2-110,0-6 0,0 4 43,0-4 54,0-1 1,1-3-1,2-2 1,2-3 0,-1-5-83,2-2 60,-5-2 96,11-6-38,-10-1 1,3-7 21,-5-4 1,0-4 121,0-8 0,0 1-273,0-6 0,0-2 85,0-6 1,-4 0-51,0-5 0,-1 2 60,5-3 1,-4-2-12,-1 3 1,1-1-8,4 1 0,0-4-13,0 4 0,0 3 23,0 1 1,0 5 38,0 4 1,4 3-179,1 6 0,5 4 92,-1 0 0,3 6-170,1-1 1,0 3-55,0 1 0,0 5-176,0 4 0,-4 0 3,0 4 1,0-3-100,4 8 1,-1-2-30,-4 2 569,-2 2 0,-23 47 0,6-28 0,0 0 0</inkml:trace>
  <inkml:trace contextRef="#ctx0" brushRef="#br1">12134 1093 8111,'-14'0'0,"6"0"78,-1 0-10,6 0 60,-3 0 0,9 0 455,6 0 0,1 0-559,12 0 0,0-4 57,4 0-173,1-7 0,3 9 0,1-7-416,-2-2 577,5 0-69,-6 3 0,16-27 0,-3-1 0</inkml:trace>
  <inkml:trace contextRef="#ctx0" brushRef="#br1">10012 6982 8111,'0'-8'-2070,"0"-1"2090,0 6-9,0-3 195,0 6 799,0 0-1036,-5 0 133,3 0 31,-10 0 0,5 0 25,-6 0 1,4 0-20,0 0 0,5 0 90,-5 0 1,5 0-23,-5 0 1,5 0 35,-5 0-163,6 0 1,-4 0 0,4-1 193,-2-4-85,1 4-55,4-5-324,-6 6 233,5 0 120,6 0-118,4 0 0,18 0 0,-3 0 0,9 0 0,5 1 62,7 4 1,6-4-42,6 4 1,5 0-284,8 0 0,2 4 242,-35-7 0,1 0 0,0 2 0,1 1-72,-1-3 0,-1 0 0,34 7 23,0-5 1,-1 5-5,-4-5 1,1 5 7,-10-4 0,-4 3-27,-5-3 0,-5-1-58,1-4 1,-9 5 61,-4-1 0,-5 0-41,-4-4 1,-3 0 38,-6 0 0,-4 0-56,0 0 640,-6 0-590,2 0 96,-5 0 4,0 0-363,-5 0 132,-3 0-32,1 0 111,-5 0-42,11 0-160,-5 0 38,6 0 87,0 0 22,0-5 45,0 3-76,0-4-3,0 6-33,0 0-14,0-6 65,0 5 82,0-5 0,0 5 6,0-4-106,0 4 344,0-5-99,0 0 0,0 3 231,0-6-228,0 6 1,0-4 344,0 3-303,0 2 0,0-5 111,0 3 22,0 2-86,0-4-12,0 0-113,-6 5-29,5-11 1,-7 11-25,4-4-23,2 4-18,-3 1-264,5 0-1161,0 0 1293,5 6 1,-2 0 205,6 2 0,-6 4 0,9-5 0,-5 12 0,6 2 0</inkml:trace>
  <inkml:trace contextRef="#ctx0" brushRef="#br1">11224 7048 8111,'-13'0'0,"0"0"0,0 0 0,0 0 0,0 0 0,-1 0 0,1 0 0,0 0-306,0 0 251,6 0 1074,-5 0-341,10 0-632,-3 0 273,5 0-157,5 0 0,4 0-105,9 0 1,-2 2 46,6 2 1,1-2-112,8 2 0,1-3 64,3-1 1,3 5 28,-2-1 0,-3 1-76,2-5 0,3 0-131,2 0 1,2 4 95,-7 0 0,-2 1 16,-3-5 1,1 0-139,-4 0 1,0 0 99,-9 0 0,-5 0-337,-4 0-1,-6 0 52,3 0 1,-17 0 194,-2 0 0,-3 0-52,3 0 1,0 0 68,0 0 1,4 0 25,0 0 1,0 0-18,-4 0 1,4-2 147,0-2 1,5 2-80,-5-2 0,5-2 108,-5 2 1,5-2-84,-5 2 0,5-2 24,-5-3 1,4-1 32,-3 5 0,5-5 375,-2 1-143,-2-2 1,6-3 147,-4 1-148,4 0 0,1 0 135,0 0-298,0 5 0,0 1-12,0 3 1,1 2-2,4-2 1,-3 2-23,7 2 1,-1 6-34,0 3 1,4 3 27,-3 1 1,3 0-2,1 0 1,-5 0 70,1 1 1,0 0-114,4 4 1,-5-4-111,-4 4 0,2-3 105,-2-2 1,1 0-140,-5 0 0,-8 0 150,-5 0 0,-6 2-31,-7 3 0,-5-2-1131,0 6 1131,-5-6 0,-5 4 0,-5 2 0,-6-1 0,-1 1 0</inkml:trace>
  <inkml:trace contextRef="#ctx0" brushRef="#br1">10197 7430 8111,'0'-20'-282,"1"2"0,2 2 812,2-1-254,5 2 0,-9-4 1,5 6-1,-1 0 0,-1-1 1,-1 1 478,-2 0 0,-2 1-553,-3 4 1,-4-3-91,-5 7 1,-6 0 35,-3 4 1,-3 2-157,-1 7 0,-2 1-59,-3 12 73,3-5 0,-8 12 1,5-3 2,2 2 0,5 0 1,4-2-1,2 0-152,7 1 0,3-1 146,8 1 0,0-1-209,0 0 174,6-5 1,7 2 0,11-5-518,5-2 254,5-2 0,5-2 0,1-2 0,-1-2 0,1-1-542,-1 0 0,-1-4 323,-2 2 0,-4 1-388,-6-2 902,0 0 0,-5-10 0,-2-1 0</inkml:trace>
  <inkml:trace contextRef="#ctx0" brushRef="#br1">10381 7641 8111,'0'-13'0,"0"0"-146,0 0-9,6-6 0,2 4 405,5-3 1,-5 8 400,1 1 1,0 6-277,4-1 1,0 3-123,1 1 1,-3 1-128,-2 3 0,3 4-37,-3 5 0,-4 1-135,0 4 0,-4-3 75,-1 2 0,0 4-172,0 1 1,-1-2 41,-4 2 0,-2-6-88,-6 2 1,0-1 28,0-3 1,1 2 93,3-8-70,-3 4 97,5 1 43,-6-5-45,6-2 1,2-12 1,10-3 1,6-4-32,7-5 1,5-2-9,-1-7 0,3 1 68,1 0 0,1 1-31,-1 3 1,-5-2 242,-4 7 0,1-1 44,-5 5 96,-3 6 0,-11 2-63,-4 10 0,-6 2 20,-7 6 1,-4 2-123,5 2 0,-5 0-61,4 4 0,0-3-122,5 4 1,4-6 132,1 2 1,5-4-235,-2-1 1,5-1-116,5-3 1,4 1-75,8-5 1,8-1 196,6-4 1,5 0 23,-1 0 1,4-6-1506,0-3 1580,1-2 0,-4-18 0,2-8 0,4-3 0,0 1 0</inkml:trace>
  <inkml:trace contextRef="#ctx0" brushRef="#br1">14887 5112 6069,'0'-9'429,"0"0"-274,0 6-83,0-3 0,1 2 10,4-1 34,-4 1 15,5 4-41,-6-6-55,0 5 0,2-5 12,2 6-18,-3 0 1,5-2 96,-6-2-60,0 3 0,0-5 1,2 4 55,2-2-38,-2 2-19,3-3-16,-5 5 1,0-2 130,0-2-35,0 2-19,0-4-30,0 6-15,6-5-4,-4 3-2,4-4-44,-6 6 686,0 0-660,0 6 0,0-3-8,0 6 0,0-5 1,0 5 0,0-5-20,0 5 1,0-4 18,0 3-34,0 1 1,-2 4-8,-2 0 1,2 1 18,-2-1 1,2 0 2,2 0 1,0 2 69,0 2 0,-4-2-55,0 3 0,-1 1 5,5-2 1,0 2 12,0-1 0,-4 1 7,-1 3 1,1 3-7,4-3 1,-4-2-1,-1 2 0,1 3-80,4 1 1,-2 4 62,-2-9 1,3 9-12,-4 1 0,4-1-20,1-3 1,-5-1-4,1 0 0,0 5 47,4 0 1,0 0 6,0-5 0,-5 0 23,1 1 1,-1-3 11,5-2 1,-1 6 13,-3-6 1,2 6-45,-2-6 1,2-2 23,2 2 0,-1 0-63,-4 5 0,4-5-3,-3 0 1,2-6 2,2 1 0,0 2-10,0-1 1,0-1-43,0-3 1,0-6-41,0 1-61,0 0 1,-1-2 152,-4-2-320,4-4 193,-5-1-16,6 0-917,0 0 889,0-6-297,0 5 63,0-5-334,0 0 76,0 5-325,0-11 576,0 5 0,-2-2-448,-2 0 827,3 6 0,-7-4 0,4 2 0,2 4 0,-21-11 0,1 5 0</inkml:trace>
  <inkml:trace contextRef="#ctx0" brushRef="#br1">14689 6100 8125,'0'-13'-31,"0"-1"24,-6 1 544,5 0-104,-5 0 1,5 5-28,-4 4-386,4 3 119,-5 1 0,6 1 62,0 3 0,4 4-86,1 5 1,4 0 145,-5 0-243,6 6 1,-4-4 0,4 4 158,-1 0-248,0-4 1,4 5 0,0-5 113,0-2-146,6 3 1,-4-9-1,4 5-132,0-3 175,-4-3 0,8-6 0,-4 0-155,2 0 1,1-2-16,4-2 1,-4-5 125,0-8 0,-6 0 46,2-4 1,1-1 4,-2-5 1,-4 1 58,-4 0 0,-4 1 293,3 3-100,-5-3 10,3 10 0,-12 2 109,-3 9 1,2 2-76,-2 2 0,1 7-143,-6 7 0,1 3-30,0 5 1,0 3-32,0-3 0,-1 1-65,1-1 0,5 3-229,-1-3 1,0-1-19,-4 1 1,1-6 80,3 1 0,-1-2-1070,6-2 630,-7 0 1,6-4 631,-4 0 0,15-35 0,8-5 0</inkml:trace>
  <inkml:trace contextRef="#ctx0" brushRef="#br1">15414 6376 8125,'0'-14'-121,"0"-2"0,-2-2 1,0 2-1,-3 1 857,2 2 1,2 0 0,1 0 389,0 0-597,-6 5 126,4 2-604,-3 6 1,5 2 0,0 2 0,0 5 207,0 3 0,-5 7-106,1 3 0,-1 4-155,5 5 1,-1-2 0,-2 6 0,-1 0 35,1-1 0,1 3-144,2-7 1,0 6-1,0-6 1,0 1-145,0 1 0,2-4-30,2 3 1,-2-9 40,2-5 1,2-2 0,-2-2 0,1-1-740,0-3 291,-3-4-171,4-5 558,-6 0 0,0-1 0,-2-3-627,-2-5 848,-3-3 0,-7-1 0,3 0 83,2 0 0,-3-6 0,9 2 0,-4-5 0,1-1 0,2-2 0,2 3 0,-1 0 0,-1-1 0,0-2 0,4-1 0,1-1-85,3 1 188,-2 0 1,8-1 0,-4 1 338,1 0 1,2-1-126,4 1 1,5 1 50,-1 3 1,2-1-109,-1 5 1,-2 0-21,6 5 1,-2 2 27,2 2 1,2 3 115,-7 6 0,5 0-340,-4 0 1,-5 0 103,-4 0 1,-2 6-221,2 3 1,-3 7-9,-6 1 1,0 5-17,0-4 0,0 5 106,0-1 0,-6-1-94,-3 1 0,-2-6 54,-3 1 1,6 2-42,-1-1 139,-6-1 1,-4-3-44,-3-1 1,3-6-305,6-3 0,0 2-41,0-1 0,-1-1-37,1-4 1,4 0 356,1 0 0,11 0 0,-2 0 0</inkml:trace>
  <inkml:trace contextRef="#ctx0" brushRef="#br2">15243 5217 8252,'-9'0'-99,"0"0"117,-1 0 0,3-1-293,-2-4 380,6 4-210,-3-5 1,7 6-56,4 0-16,2 0 0,8-5 14,2 1 0,-2-6-42,3 1 1,2 2 107,2-2 1,3-4-1,1-5 1,1 2-1,-1 1 1,-4 2 41,0 0 0,-2 0 81,2 0 0,2 0 1,-7-1-1,-1 1 121,-1 0 1,-2 1-43,0 4 1,-4-4 57,0 3 0,-2 2-123,2-2-16,9 0 0,-14-3 0,9 2 66,-1 1-87,5 7 1,0-10-1,3 4-201,-1 1 209,-1-5 0,1 10 0,1-7-234,1-2 199,4 0 1,-5-1-1,5 2-32,-3 1 0,3 0 30,-3-4 0,3 0-3,1 0 1,0 0 54,1-1-42,-1 1 1,0 0 0,1 0-166,-1 0 167,0 0 1,-4 4 0,-1 0-5,-2-1 1,4-2-7,-1-1 0,2 1-10,-2 3 21,2-2 1,-3 2-1,5-7-2,1-2 0,3-1 66,1 2 0,6-2 16,-2-3 1,3-8 164,1 4 1,1-3-47,0 2-81,-1 1 0,1 0 1,-2 1 117,-3 3-211,-3 3 1,-7 7 0,-2 2-128,-1 1 106,-6 6 0,-1-3 29,-6 6-239,-6 0 119,3 0 76,-6-6 0,1 5 159,3-3 1,-1 1-45,6-2 57,-6 4 1,4-9-91,-2 5-15,-4 1-19,5 4-98,-6-6-348,6 4 113,-5-3-163,5 5 139,-6 0 48,0 0 284,-6 0 59,-1 0 0,-6 0-74,0 0 1,0-2 215,-1-2 1,1 2 0,0-2 1,0-2 25,0 2 1,-1-5-30,1 4 1,0-3 189,0 3 1,4-4 238,0 5-253,1-6 0,-4 7-171,3-6 220,-3 6-583,11-3 134,-5 0 131,6 5 1,2-5-146,2 6 0,3 0-201,6 0 1,1 0 93,-1 0 0,1 0-18,4 0 1,-2 0 88,6 0 0,-1 0 52,0 0 1,4 0 30,-3 0 0,2-1-18,-2-4 1,1 4 0,-5-4 1,1 5 8,-2 5 0,-6 2 7,2 6 1,-9 2 45,0 3 1,-2 2 9,-2 6 1,-2 1-110,-2-1 1,-3 5 55,-6 0 1,-5-1-144,0-3 0,-3 2 7,3-3 1,-4 2-212,4-10 0,1 4 17,4-5 1,5 1-726,4-5 1045,3-6 0,59-48 0,-21 12 0,-1 0 0</inkml:trace>
  <inkml:trace contextRef="#ctx0" brushRef="#br2">15111 4743 8276,'-9'-5'-341,"2"-1"1,-1 1-1,3-3 501,-1 1-15,1 4 0,5-1-228,0 8 1,0 3 0,0 7-1,0-1-109,0 0 0,0 4 70,0 1 0,2 5-71,2-1 0,-1-1 106,6 1 1,-5-6-101,5 2 147,0 2 1,0-5-1,-1 4 1,3-2 0,-1 1 39,-1-2 0,2-1 50,-2-2 1,-1 0-46,0 0 0,0 0 0,2 0 1,-3 1-14,-1-1 0,0 0 132,-2 0 1,-2 0 74,2 0 1,2 1-1,0-1 1,0 0-54,0 0 1,2 0-227,-3 1 1,5-1 85,-1 0 1,-2 4-161,2 1 0,-2 0 65,2-5 1,3 0-50,-4 0 1,0 0 48,1 0 0,-2 1-109,2-1 1,2 0 197,-2 0 0,-1-1 0,0-3 0,-3 2 0,3-2 0,1 3 0,4 1 0,-4 0 0,0 0 0,0 1 0,2-1 0,-2 0 0,2 0 49,-7 0 1,0 0 1,-4 1 1,2-6 100,2 1 1,-2 0-75,2 4 0,-1-4 89,1 0 0,-2-1-75,2 6 1,2-6 14,-2 1 0,2 0-9,-1 4 0,-2 0 8,5 1 1,-5-6-33,2 1 1,1 0-7,-2 4 1,5 5-7,-5-1 0,2 1 17,-2-5 1,-2 6-77,2 3 0,2-2 64,-2 2 1,5-4-6,-4 4 1,3-2-6,-3 2 0,5 3-1,-1-3 0,1 2 55,-1-2 0,3 1 5,-4-5 0,4 5-184,1-1 0,-4-2 139,0 2 1,-2-6-57,2 2 1,1 1 8,-5-1 1,3-1-16,-3-4 0,4 1-35,-5-1 1,2-2-48,-2-2-50,-2 3-339,3-11-2,1 5 202,-4-6-111,4 0 91,-6 0-40,0 0-52,0-6 82,0 5 1,-2-9 291,-2 5 0,2-1 0,-2 2 0,-2 1 0,2-6 0,-7 6 0,9-7 0,-7 6 0,6-2 65,-2 1 64,-2 4 0,6-6 62,-4 2 1,2 4 778,-1-4-326,2 4-70,-3 1-42,5 0-343,0 0 1,0 6-157,0 3 0,5 4 88,4 4 0,3 2-122,1 3 0,0 3 57,0-3 0,5 2-103,0-2 1,-1-3 80,-4-6 0,1-2-169,-1-2 1,4-3 29,1-6 1,-1-1 81,-3-4 1,-6-8-106,1-9 0,-2-4 54,2-5 1,-3 2-122,-6-6 1,0 5 62,0 0 1,0 2-143,0 1 0,0 7 101,0 2 1,-1 8-409,-4 1 581,4 6 0,-11 27 0,5 12 0</inkml:trace>
  <inkml:trace contextRef="#ctx0" brushRef="#br2">17667 3965 8082,'-8'-20'0,"1"1"-44,3 6 0,2-2 1,-2-1-1,2-3 1238,2-2-1033,6 5 0,-3-8 1,6 3-1,1-1 0,2 0 1,1 0-1,0 3 310,0 6 0,1 1-491,-1 8 1,-2 1 77,-2 7 0,1 9-180,-5 9 0,-1 9 49,-4 4-129,0 9 1,0-3 0,-1 5-1,-4-3 1,-2 1-181,0-1 0,-5 1 288,3-5 0,2-4 109,-2-13 1,5-3 0,-4-5 233,3-1 1,0-12-68,5-5 1,2-12 160,2-6-361,3-9 0,11-3 1,1-7 197,1-3-249,-3 3 0,6-8 0,-5 5 0,-2 1 0,-2 4 4,-1 4 1,-4 4 301,0 9-203,-6 3 193,3 12 1,-11 7-78,1 8 0,-6 10-120,1 4 1,-3 3 24,-1 1 1,4 1-111,1-1 0,5-1 4,-2-3 1,4-2 84,1-2-244,0-4 1,1 5 21,4-5 0,3-7-127,10-3 1,-2-2-105,6-2 1,0-6-73,4-3 1,2-4 122,3-5 1,-3 2-289,2-6 656,-2 0 0,-1-45 0,-14 28 0,0 0 0</inkml:trace>
  <inkml:trace contextRef="#ctx0" brushRef="#br2">18233 3017 8082,'-13'-15'492,"0"-2"215,0 8-150,0-9 0,5 23-298,4-1 0,2 12-129,2 6 1,0 7-324,0 2 0,0 6-29,0-2-70,0 3 1,0 2-1,2-1-807,2 1 1099,-2-1 0,21 18 0,-1 5 0</inkml:trace>
  <inkml:trace contextRef="#ctx0" brushRef="#br2">16613 6548 7997,'-13'-14'-116,"1"6"0,2 0 256,1 2 29,0 2 0,2 6 0,2 3 0,4 7 0,1 6 1,0 2 376,0 4 0,0 0-595,0 3 0,1-2 119,4-3-50,-4 3 0,9-11 0,-4 4 25,2-4-103,0 5 0,6-10 1,-1 0-1,0-6 0,0-3-4,0 0 0,0-6 0,1-3 0,-1-4 55,0-4 0,0-8 0,0-8 1,1 0-10,-1-4 1,-6 5 5,-3 1 0,-2 1 169,-2 3 1,0-1 1,0 11 1,-2 5 13,-2 8 1,-2 14 28,-3 7 1,2 13-113,3 5 0,2 4-52,-2 5 27,2 3 0,4 6 0,1 0-39,1-1-4,6 7 1,-2 2-1,6 8-296,4 1 274,-3-5 1,2-2-1,-7-6-143,-1-2 0,-2-3 83,2-8 0,1-6 38,-5-12 0,-1-1-18,-4-3 0,0-3 1,0-6-15,0-6 53,0-1 1,-6-6 4,-2 0 1,-4-6 18,-1-2 1,0-6 1,-1-3 1,-3 1 4,-1-6 0,1 4-30,4-4 0,-1 0-20,1-4 0,1 0-32,4-1 1,2 5-8,6 0 0,0 0-85,0-4 0,0 1-233,0 3 0,6-3 2,2 3 0,9 2-249,0-2 1,5 0-24,-4-4 0,4 4 645,-5 0 0,5 0 0,-4-5 0,-1-4 0,1-5 0,-1-3 0,1 0 0</inkml:trace>
  <inkml:trace contextRef="#ctx0" brushRef="#br2">17140 5928 7997,'0'-19'0,"-5"0"360,1-3-143,0 3 532,-2 6 0,4 7 159,-2 6-1103,-3 12 0,5 10 1,-4 9-65,0 4 1,5 3 0,-4 1 0,4 2-259,1 3 1,0 2 516,0 2 0,10-4 0,3 4 0,2 1 0,0 0 0</inkml:trace>
  <inkml:trace contextRef="#ctx0" brushRef="#br3">15111 5573 8057,'-9'-8'-1860,"0"4"1901,6 3-44,-2 1-30,5 0-365,0 0 398,-6 0 0,4 23 0,-4 6 0</inkml:trace>
  <inkml:trace contextRef="#ctx0" brushRef="#br3">14992 5652 6763,'0'-8'722,"0"-3"-624,0 9 1,-1-4-96,-4 6-29,4-5 111,-5 3-23,6-4 80,0 6-94,0 0-19,6 0 1,-3 0 40,6 0-56,-1 0 1,1 0 0,0 2 0,1 1-1,2 1-21,1-1 0,5 0 13,-1 1 1,5-2-45,-4 2 1,4-2 0,-3-2 0,1 0-36,4 0 1,1 0-42,1 0 1,0-2 84,1-2 1,-5 1-33,0-6 44,-6 0 1,7 0 0,-5 1-8,-2-3 10,-2 0 1,0-1-1,-3 2 5,-2 1 44,-3 0 0,-6 0-10,0 1 58,0 5 0,0-5 20,0 4 35,0 3-124,0-11 0,-2 10 21,-2-2-3,3 2-5,-5 2-35,6 0-89,0 0 95,-6 0 1,4 0 1,-5 2-2,3 2-2,2-2 2,-9 10 2,9-11 0,-10 11-1,4-4 1,-4 3 0,-1-2 0,4 2-38,0-2 0,0-2 14,-4 2 1,-4 0-5,-1 4 1,-1 0-4,1 0 1,2-1-31,-6-3 61,0 3 0,1-7 0,0 4-13,2-4 0,1 1 36,5-2 0,-4 0-34,-1-4 1,1 0 71,3 0 0,1 0-49,0 0 0,0-1 7,0-4 0,4 3 0,0-7 0,5 4 1,-5-3 1,6 3 21,-1-4-27,-4 6 0,7-8 69,-4 2 0,0 2-66,0-2 1,1 4 64,4-3-36,0 5 7,0-9-53,0 11 1,0-7-6,0 4-11,0 2-20,0-3-23,0 5 21,0 0 1,4 1 125,1 3-39,-1-2 1,-3 8 234,4-5-215,-4 5 0,11-4 14,-3 2-56,-3 4 1,5-10 0,-2 3-7,3 1-30,-5-4 0,5 5 0,-3-4-217,2 1 0,4 1-16,3-5 1,-4 0-587,4 0 827,-4 0 0,23-12 0,5-3 0</inkml:trace>
  <inkml:trace contextRef="#ctx0" brushRef="#br3">15875 5362 7922,'0'-13'-347,"0"0"0,0 4 511,0 0-75,0 6 36,0-3 0,0 5 42,0-4-70,0 4 0,-1-5 60,-4 6-134,4 6 0,-10 1 45,7 6 1,-2-2-16,2 2 1,1-1-1,-4 8 1,1 1 51,3-1 0,0 2-127,-2 4 0,4 1 57,-3-1 1,2 5-1,2 0 1,2-2 5,2-1 1,-1-6-117,6 0 1,-1-5 52,6 5 1,-1-10-1,0-1 1,0-2-35,0-1 0,5-6 55,-1 3 1,1-5-69,-5-5 1,5-3 44,-1-10 0,2 2-6,-1-6 0,-3 5 16,2-5 0,-4 0-5,-4-5 1,3 1-5,-3 0 1,-4 4-6,0 0 1,-4 0 94,-1-5 1,0 1-75,0 0 0,-1 1 121,-4 3 0,0-2-53,-4 7 1,-3-5 10,3 4 1,-2 1 13,-3 4 1,1 4 17,0 0 0,0 5-106,0-5 1,0 6 57,-1-2 1,1 4-108,0 1 0,0 0 91,0 0 0,1 6-68,3 3 0,-3 2 6,4 3 0,0-1-12,0 0 1,0 4 53,0 1 0,2 4 5,6-4 1,-5 3 64,1-3 1,-1 0-71,5-5 1,0 4 27,0 1 0,5-1-18,-1-3 0,7-6-3,-3 1 1,4-1 9,1 0 0,0-2-5,1-6 1,-1 0-40,0 0 0,2 0-11,2 0 0,-1-6-27,6-2 1,-6-4-127,2-1 1,-4-5-69,0 1 0,-1-2 57,0 1 0,-1 3-232,-4-2-195,4 2 609,-10 2 0,-20 23 0,-11 6 0</inkml:trace>
  <inkml:trace contextRef="#ctx0" brushRef="#br3">9683 8023 8053,'-7'0'-2065,"-5"0"2178,11 6 0,-7-5 153,4 4 23,2-4-190,-3-1-117,5 0-86,0 0 0,23-6 0,6-1 0</inkml:trace>
  <inkml:trace contextRef="#ctx0" brushRef="#br3">9788 7984 6971,'0'-8'-958,"0"2"958,0 6 0,0 0 0,24 6 0,5 2 0</inkml:trace>
  <inkml:trace contextRef="#ctx0" brushRef="#br3">9999 7918 8095,'-7'-9'-1956,"3"0"1926,2 6-8,2-3-32,0 6 0,0-1 0,2-2 70,2-1 0,3-1 0,47-6 0,11-4 0</inkml:trace>
  <inkml:trace contextRef="#ctx0" brushRef="#br3">10144 7839 8095,'13'-13'-1248,"1"-1"749,-1 1 479,-6 0 0,3 4 0,-4 2 97,1 1-157,-4 2-101,9 4 144,-10 0 1,9 0 0,-2 0-111,3 0 91,1 0 1,0-5 55,0 1 0,0-1 0,1 1 0,-1-2 0,0-1 0,-1 3 0,-2-4 0,-1 1 0,1 0 0,-3 4 0,2-2 0,-5 2 9,5-1-9,0 2 10,4-9 0,-1 8-9,-3-6 0,2 6 0,-2-1 32,3-4 0,1 3 3,0-4 0,-4-3 5,0 3 1,0 2 58,4-2-106,0 0 1,0-2 26,0 2 1,0-1-177,1 5 155,-1 1 0,18-14 0,4-4 0</inkml:trace>
  <inkml:trace contextRef="#ctx0" brushRef="#br3">10829 7470 8095,'9'-9'0,"0"0"0,-5 5-277,5-5 120,0 0 1,0 1-131,-1-1 1,-3 6 162,4-2 0,-5 4-50,5 1 1,-5 0 5,5 0 0,-5 0 106,5 0 1,0-2 61,4-2 0,0 3 0,0-4 0,1 2 0,-1-1 0,0 2 0,0-2 0,5-3 0,-1-2 0,2 2 1,-1-2 0,-4 4 85,4-3 1,-3-1 74,-2-4-94,0 5-95,0-3 93,0 3-70,0 1 0,-4 0-81,0 2 24,-6 4 1,9-5 8,-4 6 1,0-4 12,1-1 0,-1-1 24,6 2 1,-1 1 2,0-6 0,2 5 13,2-5 0,-2 2-20,2-2 1,-1-3 2,2 4 1,-3-4 167,2-1 52,-2-1 0,-2 3-151,0 2 0,-4-1-45,0 5 1,-5-1-145,5 2 177,-6 3-130,3-5 67,0 6-26,-5 0 0,6 0 24,-2 0 0,-2-5 7,5 1 1,-3 0 13,4 4 0,-5-5 3,5 1 1,-5-2 12,5 2 1,-2 1-26,2-6 18,3 6 0,-5-7-9,6 5 0,-4-4 11,0 5 1,-2-2-75,2 2 0,3 2-10,-4-2 0,0-2 62,0 2 0,-3-1 15,4 5 0,-5-4-17,5 0 0,-5-1 17,5 5 0,-2-1 0,2-4 0,1 2 0,-5-5 104,5 5-48,-3-9 0,6 6 52,1-3-95,-7 3 0,5 1 5,-4-4 0,4 3-15,1 2 0,-4-2-6,0 1 1,-2 0-5,2 0 1,3 4 12,-3-4 0,-2-1-113,2 2 0,-5-2 82,5 2-26,0 2 0,-1-5 29,1 3 1,0 2 21,4-2 0,0-4 0,0 3 0,1-4 0,-6-1 0,1 5 0,0-4 0,4 5 0,0-5 169,1 5-89,-7-6 0,5 4 1,-4-5-8,4 3 1,1 0-53,0 0-14,1-4 0,-1 6 9,0-3 0,0-1-7,0 6 1,-4-5-77,0 4 1,0-3 67,4 3 1,0-4-67,0 5 0,0-6 44,0 1 5,1 3 0,-1-6 0,1 4 11,4-4 0,-3 0 5,2 3 0,2-7 67,-1 3 0,4-3-69,-5 3 1,2 0 255,-1 0-155,-3-1 1,5 1 0,-4 2 15,2 2 1,-2-3-98,-7 3 1,2 3-30,-2 2 17,-3-3-358,0 5 261,-6-4 91,0 12 0,-24 13 0,-5 9 0</inkml:trace>
  <inkml:trace contextRef="#ctx0" brushRef="#br3">11014 7035 6599,'-9'0'-766,"0"0"760,6 6-9,-3-5 1,6 5 0,-1-6 2,-4 0 10,4 0-13,-5 6 10,6-4 6,0 3 4,0-5 977,0 0-832,0-5-4,0 3 72,0-4-77,0 6 0,0-1-62,0-4-16,0 4 0,-1-5 115,-4 6-129,4 0 0,-6 4 3,2 1 0,4 5 0,-4-1 0,2 4 13,-1 5 1,3-2-36,-4 6 1,2 0-20,-1 4 0,2-1-25,-2-3 17,2 3 1,2-9 0,0 4 19,0-1-55,0-1 1,0-9-1,0-1-35,0 3-199,0-5 189,0-1-4,0-5 58,0 0 27,0-5-23,0-3 1,0-5 53,0 0 1,0 4-26,0 0 1,2 1 0,2-6 1,-2 1-7,2 0 0,-2 0-5,-2 0 0,0 0-6,0-1 0,4 1 0,0 0 0,1-5-8,-5 1 0,4-1 11,1 5 1,3-4 1,-3-1 1,4 0-1,-5 5 1,6 0 0,-7 0 0,6 0 4,-6 5-1,3 3 2,-6 5-115,0 0 83,-6 5 1,3-2 53,-6 6 1,5-6 4,-5 1 0,5 2-1,-5-1 1,4-1 87,-3-4 0,3 4 49,-4 1 31,7 5-98,-10-3 1,6 7-35,-3-1 0,-1 0 55,6 0 1,-5 2-48,4 2 0,-1-1-6,2 6 1,3 0-45,-4 5 0,4-1-8,1 0 1,0-1 56,0-3 0,0 2-2,0-7 1,4 1-135,1-5 148,5 0-232,-3 0 84,6-5-74,0-3 0,-1-6 19,-3-3 0,1-4-565,-5-5 284,5 0 84,-9-6 1,5 4 313,-6-2 0,-17-4 0,-5 1 0</inkml:trace>
  <inkml:trace contextRef="#ctx0" brushRef="#br3">10618 6403 7967,'6'-8'-1186,"-4"-3"685,2 2 625,3-3 0,-5 3 1,2 1-1,-2-3 51,-2 0 1,0 2-1,0 0 137,0-1-39,0 4-169,-6-6 0,3 9 119,-6-5-112,6 5 1,-4-3-17,3 6 0,1 0-99,-6 0 59,0 0 0,-3 1-8,4 4 0,-3 2 0,6 6 0,-1 2 117,0 2 0,-3-1-32,5 6 0,-2 5-56,1 3 1,4 1-20,-3-4-13,2-1 1,2 0-1,2-1-145,2-3 133,3-3 0,8-6 0,1 0-22,2 1-10,5-7 1,-7-1 0,6-6-104,1 0 85,2 0 1,-3-7-1,-1-5-8,-2-4-14,-2-8 0,-1 8 0,-1-6-14,-3-1 1,-3-6 25,-1-2 1,-2 0-9,-6 5 0,0-2-5,0-3 0,-6 2 4,-2-6 0,-6 7-1,-3 2 1,1 1 101,-6 7 1,4-2-80,-4 6 1,6 3 112,-1 6 1,2 4-25,2-3 0,-5 4-25,1 4 0,4 3-1,4 6 0,4 5 1,-3 0 0,5 3 14,-2-3 1,4 1-5,1-1 1,0-4 103,0 4-122,0 2 1,6-5 35,2 3 0,0-5-74,1-5 0,-1 3-8,5-7 0,1 5-69,-1-5 0,0 1-203,0-5 0,0 0 88,1 0 0,-1-5-136,0 1 0,0-6 325,0 1 0,24-38 0,5-10 0</inkml:trace>
  <inkml:trace contextRef="#ctx0" brushRef="#br3">1291 13280 7778,'0'-14'-592,"0"1"1273,0 0 0,0 0 177,0 0-556,0 5 0,0 4-109,0 8 0,-4 5-106,-1 9 1,1-2 42,4 6 1,0 4-136,0 5 0,-2 4 102,-2-4 0,3 4-116,-4-4 1,4-1 0,1-3 0,-2-1-139,-2 1 1,2-3 2,-2-2 0,3-3 101,1-5-35,-6-7 1,3 3 71,-6-5 1,6-8 13,-1-11 1,2-5 7,2-7 1,0-6 77,0-3 0,2-5-74,2-4 1,3-3 149,7-5 0,-1-1-79,0 0 0,0 6 105,0 4 1,0 7-123,1 6 1,3 3-116,1 5 0,-1 9 29,-4 9 1,-4 2-150,0 2 0,4 6-84,5 3 1,-1 3-326,-3 1 0,-1 2-290,0 2 1,-1-1 869,-4 6 0,-13 35 0,-10 13 0</inkml:trace>
  <inkml:trace contextRef="#ctx0" brushRef="#br3">1304 13490 7778,'-13'0'1356,"6"-5"-694,1 3-696,6-4 1,6 6 48,3 0 1,7 0-730,1 0 1,7 0 84,-2 0 629,2-6 0,38-1 0,8-6 0</inkml:trace>
  <inkml:trace contextRef="#ctx0" brushRef="#br3">1752 13227 7778,'0'-9'445,"0"0"697,0 6-298,0-2-583,0 5 1,0 5-266,0 4 0,0 7 39,0 2-107,0 11 0,0-7 1,0 9-121,0-3 1,0 2-1,0 1 1,0-2-713,0-1 1,0-6 521,0 0 0,0-6-598,0 2 980,0-3 0,0-8 0,6-1 0,-3-12 0,4-4 0,-1-7 0,-1-3 0,-1-12 0,0-2 0,-1 0-5,5-9 0,-6 12 1,6-9 222,-2 2 36,-2 6 0,2-6 0,1 6 254,1 2 1,3 0-115,-2 8 0,-2 3-45,2 1 0,4 5 24,5 4 0,-1 3-181,-3 6 0,-1 0-151,0 0 1,-1 6-255,-4 3 1,3 3 163,-7 1 0,0 6-347,-4 3 0,0 3 188,0 1 1,-5 0-22,-4 1 1,-3-1 12,-1 0 1,-3 1 33,3-1 0,-3-5 155,7-4 496,-3-2 170,-1-2-277,6-6-129,1-1 1,12-6-44,2 0 0,4 0 37,1 0 0,0 0-73,1 0 1,3 2-194,1 2 1,-1 2 71,-4 3 0,1 2-122,-1-2 0,-4 3-12,-1 1 1,-5 0 160,2 0 104,-4 1 0,-2-1-95,-4 0 0,-2-4-61,-6 0 0,-5-5-58,1 5 1,-5-5-173,4 5 0,-1-6-56,2 1 1,2-1-329,-3 2 0,4-4-1013,1 3 1619,5-2 0,26-31 0,11-8 0</inkml:trace>
  <inkml:trace contextRef="#ctx0" brushRef="#br3">2371 13161 9551,'0'-7'2449,"0"2"-2085,0 10 0,0 2-121,0 6 1,-1 6-333,-3 3 0,2 8 120,-2 0 1,-2 7-231,1-2 1,1 2 182,4-2 0,0-3-933,0-6 1,0 1-22,0-1-176,0-6 0,0 0 48,0-7 1098,0-6 0,0-48 0,0-18 0</inkml:trace>
  <inkml:trace contextRef="#ctx0" brushRef="#br3">2424 13240 7778,'2'-13'6,"2"0"0,-3 0-1,4-1 1,-2 3 179,1 2 0,-1-1 295,6 5 0,-5 1 105,5 4 1,0 0-198,4 0 1,0 0-87,0 0 1,5 6-143,-1 3 0,1 2 0,-5 2 0,-1 2-67,-3 3 1,1-2-186,-6 6 1,-1 0 70,-7 4 1,-1 0-68,-8 1 0,2-1-498,-11 0 1,0-1 273,-5-3 1,1 2-412,0-7 1,-1 1 11,1-5 711,0 0 0,-13-23 0,-2-6 0</inkml:trace>
  <inkml:trace contextRef="#ctx0" brushRef="#br3">3715 13411 7778,'-12'-8'0,"2"0"0,1 1 0,-1 0 168,-2 4 1,-2-8-1,-2 6 1,-3-1-1,0-2 1,-2 3-1,2-1 545,0 3 1,-4 1-533,1 2 0,1 0-31,-1 0 0,6 11-111,-1 2 28,2 9 1,3-6 0,3 6-205,5 1 0,3 2 0,1 3 1,0 0-179,0-2 0,5 2-64,4-11 1,4 4 25,5-8 202,-3 3 1,8-10 0,-4 3 0,2-6 0,2-6-112,2-6 0,0-8 193,-3-5 1,1 1 85,-5-1 1,-1 0 0,-4-4 0,-1-1-106,-3 1 0,-3 6 1148,-6 2-482,0 3-345,0 8 0,-5 3-211,1 8 1,-5 8-1,5 5 0,-5 5-82,5-4 0,-1 4-221,5-5 0,2 5-375,2-4 1,1 0 277,8-5 1,-3-2-1,8-2 0,2-3 378,2-6 0,38-35 0,-25 13 0,0 0 0</inkml:trace>
  <inkml:trace contextRef="#ctx0" brushRef="#br3">3939 13504 7145,'-7'5'-381,"-1"-2"789,4 6 1,3 0 377,-4 4-549,-2 0 0,5 1-45,-2-1 1,3-5 202,1 1-120,0-6-244,0 3 0,5-6-78,4 0 0,4-10 72,5-3 0,1-5-122,3 0 1,3-2 0,-3-6 1,3 4 25,1 0 1,-5 6 26,-4-2 1,2 5-211,-1 4 185,-1-3 1,-5 12 3,-3 0 0,1 11-167,-6 6 1,2 7 63,-1-2 1,-2-2-63,5 2 0,1-4 72,4 4 1,0-6 32,1 1 1,5-4-162,3-4 1,3-3 284,1-6 0,-1-1 0,-3-4 0,3-7 0,-3-5 0,-3-7-276,-2 3 1,1-4 275,-5-2 0,2 1 46,-11 0 1,0 5 204,-4 4 1,-6-3 243,-2 3 1,-6 5-85,-3 8 1,1 2 203,-6 2 1,0 6-258,-4 3 0,5 7-125,3 2 0,-1 5-269,2-1 0,1 1 102,7-1 1,-1 2-39,5-7 1,1 5-141,4-4 0,1 0-77,4-5 0,7-2 17,5-2 1,11-3-109,-2-6 1,4-7 125,-4-6 0,5-6 102,-1-8 0,0-5 124,-8-3 0,3-9-115,-4-4 1,-2-4 103,-1 0 0,-5 0 88,-4 4 0,-3 4 639,-6 9-387,0 9 1,-6 13 287,-3 8 1,-2 10-264,-3 3 0,1 14-102,0 5 1,1 8-257,4 0 1,-4 7 95,3 2 1,3-1-460,2-8 1,-2 3 189,2-3 1,-1-3 78,5-1 0,6-3-812,3-2 1,2-5-2388,3-4 3225,5-8 0,19-32 0,10-14 0</inkml:trace>
  <inkml:trace contextRef="#ctx0" brushRef="#br3">5375 13398 7778,'-13'0'0,"0"5"-119,0-1 501,-1 0 1,6 1 339,-1-1 0,7 1-408,2-5 0,6 0-192,7 0 1,5-2-1,1-2 1,1-5 10,4-3 1,1-1 17,1 0 1,-4-5-327,0 1 1,-6-2-1,0 3 1,-4-2-466,-3 2 518,-6 1 0,-5 4 24,-11 2 0,-7 4 1,-10 10-1,-2 5 15,-2 6 0,4 0 168,-5 6 1,5 3-48,0 1 0,3 8 1,7-9-1,7 0-37,7-2 0,4-2-329,2 1 304,12-3 0,3-12 0,12-2-104,4-4 1,7-1-1,6-1 1,0-5-64,1-8 0,1 0 80,2-8 0,3 0 5,-2-4 0,-6-1-29,-3 1 1,-6 0 34,-8-1 1,-3 2-3,-5 3 1,-6 3 59,-12 6 1,-6 6 16,-3 2 0,-7 4-61,-2 1 1,-5 6-8,1 3 1,-3 7 87,-1 1 0,1 5-57,3-4 0,-1 4 163,5-5 1,5 2 55,4-1 0,2-3 79,-2 2 0,3 4-49,6 1 0,6-2 152,3 2 1,2 6-101,3 7 0,-6 3 39,1 2 1,-2 3-81,2 1 1,-3 9 37,-6-5 0,0 5 134,0-9 0,0-2-118,0-6 0,0-1-232,0-9 0,0-3 116,0-9-247,0-7 1,2-1 56,2-6 0,-1-7-60,6-7 1,4-5-345,4-7 1,7-8 207,-2-5 1,9-7-211,4-6 1,3-7-52,1-2 1,-19 27 0,0-1 286,0 0 0,-1 0 0,-1-3 0,-1 1 16,1 1 0,0 2 0,12-31-169,5 8 1,-7 6 705,-1 7-313,-7 12 531,-13 19 0,-1 8-304,-6 10 1,-1 2 347,-4 6 0,0 2 150,-4 2 1,-3 2-383,3 3 1,-1 3-30,1-3 0,-2 5-166,2 3 0,1-2-72,0 3 1,5-5-188,-2-4 1,4 2-69,1-7 1,1 5 54,4-4 0,6-2-54,7-7 1,5-4-43,-1-5 1,3-1-74,2-3 1,0-5 144,4-9 0,-3-2-61,3-7 1,1-5 46,-1-3 0,-1 1-25,-3-1 0,-2 4 233,-3-4 0,-3 6-60,-6-2 0,-4 9 648,-1 5-98,-5 8-209,3 3 0,-10 8-117,-1 2 1,-5 5 7,1 8 0,2-1-122,-2 6 0,5 0-90,-5 5 1,6-2-121,-1-3 0,2 2 40,2-2 1,0-1-206,0 1 0,2-6 52,2 2 0,3-5-39,7-5 1,3-2-54,1-6 1,5-1-141,-1-4 1,3-2 171,1-6 0,-1-6 98,-3-3 1,2-1 233,-7 1 1,1-3-70,-5 3 1,-4 3 426,-1 1 0,-5 8 229,2 1-264,-4 6 1,-2-3-49,-4 6 0,0 6 11,-4 3 0,-3 3-16,3 1 0,2 2-63,-2 2 1,6-2-541,-1 2 1,2-2 186,2-2 1,0 0-375,0 0 1,2-1 107,2-3 1,4 1-53,5-5 1,0 3-161,0-3 1,5-1 562,-1-4 0,24-41 0,2-10 0</inkml:trace>
  <inkml:trace contextRef="#ctx0" brushRef="#br3">6903 13069 7778,'-20'-13'-66,"2"0"-275,4-1 959,0 7-564,7 1-558,1 6 391,12 0 113,-4 6 0,21 7 0,-1 8 0</inkml:trace>
  <inkml:trace contextRef="#ctx0" brushRef="#br3">7325 12898 7786,'-6'-14'0,"-3"1"0,-2 0 409,-3 6 1,6 2-1,-1 10 1,0 5 316,2 6 0,-5 10-403,3 10 0,-1 3-71,1 5 0,-3 3 0,4 6 0,-4-1-975,-1 1 742,5 6 1,-2-5 0,6 1-828,1-5 778,1-5 0,8-11 1,3-5-1,4-5 0,3-8-157,2-6 0,5-4-321,-1-6 0,3-6-4,2-3 77,5-2 0,-4-8 0,2-5-315,-2-5 553,-2-5 0,1-5 0,-2-1 0,-3 1 1,-5 1 72,-2 3 0,-3 2 268,-4 7 0,3 5 833,-7 4-20,0 8-408,-9 9 1,-3 7 0,-4 8 499,4 3-887,-4 2 0,5 6 0,-5 2 35,3 3 0,3-5-122,6 1 0,0-1-264,0-4 1,2-1-107,2 1 1,4-6 51,5 1-186,6-8 1,-3-3 0,6-6-1040,1 0 1468,-4 0 0,18-35 0,-2-9 0</inkml:trace>
  <inkml:trace contextRef="#ctx0" brushRef="#br3">7720 12963 7786,'-20'-13'-186,"2"0"1,5 4-867,4 1 1052,-3 5 0,12-3-267,0 6 0,2 0 267,7 0 0,46 11 0,17 4 0</inkml:trace>
  <inkml:trace contextRef="#ctx0" brushRef="#br3">7931 12871 7786,'-7'0'-296,"-4"2"82,7 2 1,-5 5 1087,5 8 0,-6 4 0,2 8 0,-1 5-4,1 5 1,3 10-596,-4-1 0,5 2-156,-5-2 1,6 2 0,-2-6 0,0-3-2,1-5 0,-1-5 95,5-9 1,6-7-350,3-6 0,-2-7 0,2 1 0,3-6-449,4-5 0,0-10 51,6-4 1,-2-3 287,2-1 0,3-5 0,-3 0 0,3 2 183,1 1 1,-1 3 48,-3 3 1,2 9 393,-7 9 1,1 2-49,-5 2 1,-1 11 92,-3 2 0,1 9-223,-6 0 1,1 7-95,-5 2 0,-6 4-51,-3-4 0,-4-1 77,-5-3 1,-2-7-166,-7-2 0,1 1-22,0-2-6,-7-5 1,4-2-1,-4-5-276,0-2 1,0-3-123,6-5 0,-1-3 67,11-10 1,4 2-124,4-6 1,6 0-18,-1-4 530,2-1 0,37-17 0,9-4 0</inkml:trace>
  <inkml:trace contextRef="#ctx0" brushRef="#br3">8563 13346 6384,'0'-9'1393,"0"0"-1110,0-1 0,5-3 0,1-4 0,1-2-61,3-1 0,2-2-81,1-4 1,-4 1 0,0 1-1,-1 4 134,0 1 1,2 6 57,-6 4-336,1 6 0,-5-1 81,0 8 1,0 8-134,0 5 1,0 8 22,0 1 1,0 1-1,0 4 1,0-4-33,0 0 0,1-2-137,4-3 1,-4 1 84,3-6 1,4-3 0,0-7 0,4-1-228,1-3 0,5-8 213,0-3 0,5-6-92,-1-3 143,-3-4 1,6-9-1,-3-3-175,3 0 221,1 3 0,-1-2 0,-3 7 1,-5 2-1,-2 2 0,-2 2 242,-5 8 17,3 5 0,-9 7-86,2 4 1,-2 4 53,-2 8 1,-5-2-64,1 2 1,-1 2-29,5-1 1,-4-1-81,0-3 1,-1-1-12,5 0 0,2 0 60,2 0 0,-1-5-27,6-4 1,0 2-256,4-2 0,1 1 59,4-5 0,-2-6-90,6-3 0,-2-4 58,2-5 1,3-1 124,-3-3 0,-1-3 40,1 3 0,-6-1 130,1 1 1,-2-1 146,-2 5 447,-5 1-261,-3 9 0,-6 2-152,-3 6 0,-4 8 0,-5 5 0,0 6-100,0 7 1,0 1-134,-1-1 1,6 0 6,-1 1 0,6-5-241,-2 0 1,4-2-376,1 2 1,6-3 283,3-6 0,7-5-384,1-4 0,11-3 252,-2-1 1,4-3-27,-4-5 0,6-3 56,3-11 1,-1 0 124,1-4 0,-6-5 207,2 1 1,-3-5 34,-2 4 0,-1 2-6,-3 7 0,-7 3-73,-6 5 487,-6 7 0,-2 7-194,-5 9 0,-7 8 59,3 5 1,-4 5-48,-1 3 0,0-2 44,-1 3 0,3-3-75,2-2 0,-1-4-61,5 0 1,-4-6-47,5 2 36,0-4 0,5-6-112,4-4 0,2-2 23,6-2 0,0-8-152,0-5 0,6-6-7,3-7 0,3-1-10,2 1 1,-5-6 90,0-3 1,-1 2-8,6 3 1,-1-1 96,1 5 1,-7 4 165,-2 13 1,-8-1-6,-1 5 1,-6 7-103,1 6 1,-3 10 198,-1 4 1,-1 3-55,-3 1 0,1 1-203,-6-1 1,4 0-4,-3 1 1,5-7-122,-2-2 1,4 1 23,1-2-164,0-5 111,0 0 0,6-12 79,3 0 1,4-8-51,4-9 1,-1 1 59,6-6 1,0-5 3,5-3 0,-1-1 60,0 5 0,-1 1 130,-3 3 0,2 3-168,-7 6 1,1 5 13,-5 4 0,-1 10 555,-4 7 1,-2 3-187,-6 10 1,0-2-162,0 6 1,2 3-133,2-3 1,-2 1-206,2-5 0,-3-4-37,-1 0 0,2-7-299,2-2 1,-1-1-440,6-8 1,-5 1 430,5-5 0,-2-3-229,2-6 1,1-1-8,-5-12 685,-1 0 0,-10-51 0,3 30 0,-1 1 0</inkml:trace>
  <inkml:trace contextRef="#ctx0" brushRef="#br3">9222 12898 7786,'-13'-2'0,"0"-2"-131,5 2-83,2-9 0,17 3 786,2-5 0,9-2-242,0-2 0,6 2-103,-2-2 1,2-2-150,-11 1 1,1 1-6,-5 3-57,-6 1 1,4 0 0,-8 1-37,-5 4 1,-4 2 0,-8 9 0,-4 4-233,-4 6 1,-3 9-875,-1 0 1126,5 3 0,14 48 0,8-30 0,0-1 0</inkml:trace>
  <inkml:trace contextRef="#ctx0" brushRef="#br3">11765 13174 7786,'-6'-9'0,"-3"1"0,-1-3 133,1 0 0,-3-2 57,3-1 1,4 1 0,-1 0-1,1 0 202,1 0 1,0 0-300,4-1 0,-2-3-12,-2-1 1,1 5-5,-6 4 0,3 2 126,-7-2 0,1 3-118,-10 6 1,5 8-1,-5 3 1,-2 7 78,-1 2 0,-1 2-71,0 5 0,5 2-43,4-3 1,2 4 0,3-8 0,2 2 12,1 3 0,6-7-186,-1-2 0,8-5-293,5-4 293,9-3 1,2-6 0,7 0 0,-1-2 0,2-2-368,3-5 0,-4-4 265,4-5 0,-3-2 115,-2-7 1,1 3-14,-1 2 0,-6-3-92,-2 3 326,-3-3 1,-7 4 633,1 4-483,-6 8 1,-3 5 172,-9 8 1,-1 5-169,1 8 1,-1 2-84,6 3 0,-1 2-65,5-7 1,0 5-90,0-4 1,6-1 23,3-3 1,4-6-159,5 1 0,-2-6-242,6 2 0,0-5 141,4-5 0,0-8 108,1-9 0,-1-4-9,0-5 1,1-4-21,-1-9 1,-4 1 88,0-5 1,-6-5 4,2-4 1,-4 2 152,0 6 1,-7 11 629,-3 12 13,-2 5 0,-8 16-317,-3 5 0,2 11-79,-2 11 0,-4 9-88,-5 4 1,1 9-177,3 4 1,3-1-41,2 2 0,-1-3-204,5 3 0,-3 0-112,3-5 0,1-1-343,4-8 0,6-3-233,2-6 1,4-5 467,1-3 0,5-5-704,-1-4 0,7-5 100,-2-8 964,3-4 0,13-46 0,-18 22 0,1 0 0</inkml:trace>
  <inkml:trace contextRef="#ctx0" brushRef="#br3">12015 13016 7786,'-13'-13'0,"4"1"95,0 4 0,6-4 50,-1 3 0,10 3-2,7 2 1,6 2-99,7 2 1,6 0-463,4 0 0,2 0 417,1 0 0,5 0 0,4 0 0,5 0 0,0 0 0</inkml:trace>
  <inkml:trace contextRef="#ctx0" brushRef="#br3">13728 12819 7786,'0'-14'0,"0"1"0,-2 0 30,-2 0 0,1 4 592,-6 0 0,0 8-315,-4 1 0,0 6-217,0 7 0,0 2-40,-1 2 1,0-1-158,-4 6 1,4 0 29,-4 4 73,3-5 0,2 2 0,1-5 0,4-2-208,3-1 224,4-2 0,7-1 37,2-4 0,9-2 20,0-6 0,7 2 2,-3 2 1,-1-2 61,-3 2-57,-2 3 0,-2-5 0,0 4 127,0-1-202,-5 3 0,2 0 69,-6 1-124,1 0 1,-13 3 0,-3-2 134,-6-1-322,-6 0 0,1-1 0,-7 0-339,-2-2 0,2-2 271,7-4 0,-2 0-469,7 0 471,-1 0 1,12-6 13,6-3 0,9-2 293,13-3 0,9 0 0,7-2 0,7-2 0,1 1 0</inkml:trace>
  <inkml:trace contextRef="#ctx0" brushRef="#br3">13991 12950 7786,'26'-11'0,"4"2"0,-4-9 0,3 4 339,-7 0 1,-4 1 492,-5 0-380,0 0 0,-13 1-109,0 3 1,-6-1 73,-7 6 1,-4-1-134,-1 5 1,-5 0-42,1 0 1,-2 2-101,2 2 1,-3 4 69,3 5 1,2 4-159,-2 1 1,6 1-7,-2-2 1,5 0-110,4 5 0,-1-5-105,6 5 1,-1-6-228,5 2 1,2-2-60,2 1 1,5-6 207,9 2 1,3-4-731,10-1 0,-1-2 365,5-6 0,0 0 608,4 0 0,15-31 0,8-14 0,-17 13 0,0 1 0,0-1 0</inkml:trace>
  <inkml:trace contextRef="#ctx0" brushRef="#br3">14439 12792 7786,'-13'-1'98,"0"-4"1,-1 4 183,1-3 0,-4 2 445,-1 2 1,1 0-287,3 0 0,1 10-60,0 3 0,0 5-157,0 0 0,1 2 0,3 6 1,-1-4-120,6 0 0,-5 3 108,4 2 1,1 2-287,4-7 0,6-2-175,3 2 0,7-7-260,1-2 1,7-1 126,-2-8 1,3-1-275,1-7 1,5-4 272,-1-5 1,6-1-71,-6-4 1,5-7 128,-4-6 1,6-10 108,-2 2 1,-1-11-12,1-3 1,-6-1 368,2-7 0,-1 5 189,-3-1 0,-4 6-101,-10 7 1,-5 7 97,-4 15 0,-4 5 154,-4 8 1,1 3 431,-6 6 0,0 6-396,-4 3 0,0 7-186,0 1 1,4 11-3,0-1 0,0 8-234,-4 0 1,0 7-78,0 2 1,0 5 69,-1-6 0,6 3-114,-1-2 1,6-3-278,-1 3 1,2-5 164,2-4 0,6-2-187,3-7 0,7-6 119,1-2 1,7-9-251,-2-5 0,4-2 89,5-2 0,1-8-48,3-5 0,2-6 113,-6-7 0,4-2 55,-5-3 1,4-3-54,-8-5 0,2 5 76,-10 4 1,-5 3 1346,-4 5-687,-6 3 219,3 12 1,-12 3-257,-3 8 1,-4 3-78,-5 6 1,4 6-93,-4 3 0,3 3-55,2 2 0,1-1-75,4 0 1,0-4-217,4 0 1,3-4-205,-4 4 1,10-6 180,3 1 1,4-3-314,1-6 0,6 3 147,3-7 0,7-1 28,2-7 1,4-1 29,-4-8 0,6-2-25,-2-7 1,1-7 145,0 3 1,0-4 15,-5 4 1,-6 6 397,-8 2-132,-2-2 149,-8 11 0,-2-3-137,-10 12 1,-2 6-37,-6 3 0,0 2-75,-1 3 1,3 3 9,2 1 1,-1 1-186,5-2 1,1-2 103,4 3 0,0-8-140,0-1 0,6-2 70,3 2 1,8-3-46,5-6 1,-1 0 53,1 0 1,-1-2 38,6-2 0,-2-8 8,-3-6 1,-3-4 88,-6 5 0,-1-5-23,-4 4 0,-2-4 124,-6 5 0,-7-1-85,-6 5 1,-2 1-46,-7 4 1,0 2-499,-4 6 1,-1 1 107,1 4 1,0 2-49,-1 6 1,7 0 402,2 0 0,39 24 0,10 5 0</inkml:trace>
  <inkml:trace contextRef="#ctx0" brushRef="#br3">15756 12977 7786,'9'0'150,"0"0"0,-5 4 305,5 0 0,-4 5 215,3-4 1,0 0-253,0 0 0,3-2 17,-7 6 0,6-6 209,-1 1-530,3 3 0,5-5 0,1 2 0,1-2-150,-1-2 1,1-6 90,3-3 1,7-3-139,-3-1 0,2 1-12,-6 4 1,1-4-39,-5 3 0,-1 3 143,-3 2 1,-6 2 6,1 2 0,-6 2 45,2 2 1,-5 5-118,-5 9 0,2-4-178,-6 4 0,1 1-30,-6-2 1,6 1-309,-1-5 0,5-4-420,-5 0 1,4-6-7,-3 1 997,5-3 0,-9-42 0,5-10 0</inkml:trace>
  <inkml:trace contextRef="#ctx0" brushRef="#br3">15532 12450 7786,'-19'-9'0,"-3"0"0,2 6-188,-2-1 0,6 2-329,-2 2 0,4 0 517,1 0 0,5 6 0,-50 25 0,25-10 0,0 0 0</inkml:trace>
  <inkml:trace contextRef="#ctx0" brushRef="#br3">14768 12634 7786,'-8'-4'0,"-1"-1"0,4-1 560,-3 2 701,5 3-756,-3-5 1,7 6 0,5 0-1,7 0-318,8 0 1,10 0-320,4 0 0,3 4-330,1 1 1,7-1-1,0-4 462,1 0 0,5-5 0,6-2 0,2 0 0,0 0 0</inkml:trace>
  <inkml:trace contextRef="#ctx0" brushRef="#br3">16982 12608 7786,'0'-13'262,"0"-1"1156,0 1-939,-6 0 0,3 6 0,-4 4 1,1 6 417,3 6 0,1 5-801,2 8-15,0 0 1,-4 12 0,0-3-185,1 4 1,1-2 0,2 2 0,0 1-650,0-3 1,0-1 56,0-5 0,0-2-162,0-3 503,0 3 1,0-11 353,0 4 0,0-50 0,0-14 0</inkml:trace>
  <inkml:trace contextRef="#ctx0" brushRef="#br3">16942 12805 7786,'13'-13'49,"0"0"0,2 4 34,3 0 1,2 2-107,7-2 0,5-1 235,3 6-208,3-7 1,1 9 0,-1-7-31,-2-1 1,0-2 0,-5-3-1,-3-1 1,-5-1 1,1-7 73,-7 2 1,-1-1 53,-7 1 0,-3-2-55,-6 7 1,0-1 315,0 5 0,-2 6-17,-2 2 1,-3-1-5,-6 2 1,-1 0-34,1 4 1,0 0 137,0 0 0,4 6-202,0 2 0,2 4-33,-2 1 1,2 6-27,2 3 1,4 3-39,-3 1 1,2 7-103,2 2 1,0-2 17,0 3 0,0-3-131,0 2 0,5 3-237,-1-2 0,5-3-924,-5 2 520,6-5 0,-7 2 0,6-7 707,1-3 0,8-33 0,2-12 0</inkml:trace>
  <inkml:trace contextRef="#ctx0" brushRef="#br3">17851 12858 7786,'18'-17'264,"-1"-1"0,2 5 329,-1 4 1,2 2-79,7-2 0,3 3-205,1 6 1,4 0-757,-4 0 0,0 0 190,-5 0 0,3 2-673,-2 2 929,-4-3 0,-21 23 0,-4-2 0</inkml:trace>
  <inkml:trace contextRef="#ctx0" brushRef="#br3">3004 14268 7718,'-2'-12'-223,"-1"2"0,-1 1 0,1-1 2,2-2 0,1 3 0,-2 2 3,-2 1 375,2 2-172,-4 4 1,1 1-1,-4 2 184,-3 1 1,-1 5 66,0-4 0,4 1 387,0-2-290,0-3-99,2 5 0,0-1 0,4 0-73,-2 3 1,2-5-122,8 1 1,2 2 0,6-2 1,6 1-1,3-5 1,3 0-186,2 0 0,5 0 125,3 0 0,4 0 22,5 0 1,5 0 0,9 0 0,7-2 13,3-2 1,-30 3 0,1-1-3,-2-2 1,0-1-1,36-4-194,-35 3 0,-1-1 0,2 1 1,0 1 192,0 0 0,1 1 1,0-2-1,0 1-24,30 1 1,1-2-235,-5 2 0,-1 2 238,1-2 0,-4 1 14,-1-1 0,5 2-3,4-2 1,-32 1-1,1 0 10,-2 1 0,0 0 0,36-7-2,-35 7 0,-1-1 0,0-1 1,1 0 6,1 1 1,1 1 0,1-3 0,1 0-13,0 0 1,0 1 0,-1 1 0,0 0 33,-4 1 1,0 0-1,2-1 1,0 0-20,-2 1 0,0 0 1,4-3-1,-1 1 1,-1 1 0,1 2 0,1-2 0,0 1-4,34 2 0,-37-2 0,0 0-6,-1 0 1,0-1-1,4 1 1,-1 0-7,35 2 0,-35 0 1,0 0 13,35 0 1,-37 0-1,1 0 50,1 0 1,-1 0 0,2 0 0,0 0-55,-1 0 0,-1 0 0,3-2 0,-2 0-38,-2-1 1,-1 1-1,2 0 1,0 0 37,0 2 0,1 0 1,1-1-1,0 0 5,-2-1 0,1 0 0,0 1 0,0 0-42,30-3 0,5 3-8,-5 1 0,-30 0 1,-1 0 61,36 0 1,-37 0 0,0 0 12,32 0 1,2 0-16,3 0 1,-34 0 0,0 0-15,-2 0 1,1 0 0,1 0 0,0 0-48,-2 0 1,1 0-1,-1 0 1,1 0 17,-1 0 1,1 0-1,4-2 1,0-1-180,0 1 0,0 0 0,0-1 0,1 0 190,-3 1 1,-1 0-1,0 1 1,-1 0-6,1-1 0,1 0 0,1 1 0,-1 0 10,0 1 1,0 0 0,-1 0 0,1 0-15,-2 0 1,-1 0 0,36 0 72,-1 0 1,-34 0-1,-1 0-58,3 1 0,0-2 0,-2-1 0,-1 0-5,-2 0 0,1-1 1,-1 1-1,2 0-1,2 2 1,1 0 0,0 0 0,1 0-2,1 0 1,0 0 0,-3 0-1,0 0-2,-1 0 1,-1 0 0,-1-2 0,0 0-4,3-1 0,1 1 0,1 0 0,-1 0-17,0 2 1,0 0 0,-1-2 0,0 0 18,-4-1 0,0 1 0,2-1 1,0 0 7,-2 1 1,1 0 0,2 1 0,0 0-9,0-1 1,-1 0-1,0-1 1,0 0-195,31-1 0,-1-2 233,-32 3 1,0 2-1,37-1 5,-37 0 1,0 0 0,37-4-17,-4 1 0,3 0-14,-34 2 1,1 1 0,0 1 0,-1 1-10,1-2 0,-1-1 1,1 0-1,-1 0 11,1 1 1,-1 0 0,1-1 0,1 0-58,0 1 0,1 0 1,0 1-1,0 0 51,-1-1 0,1 0 1,0 1-1,-1-1-63,-3 0 1,-1 0 0,2 1-1,0 0 50,0-1 1,1 0-1,-1-1 1,-1 0 12,0 1 0,-1 0 0,35-3-22,-6 5 1,-1-1-1,1-4 0,5 4 33,-1-4 0,-4 3 91,-5-3 1,1 4 15,4-4 1,2 4-97,-2 1 1,7 0-5,-7 0 0,5 0-22,-1 0 0,2-2-4,-35 0 1,0 0-1,1 1 1,0 0 6,33-3 0,-34 3 0,2 1-6,35 0 0,-35-2 0,0-1-26,1 1 1,-1 0-1,34-3 26,-3 5 1,2 0-13,-2 0 0,-32 0 0,1 0 9,35 0 1,-2 0-1,-2 0 1,2 0 2,-2 0 0,5 0 0,-5 0 0,2 0 0,-2 0 0,-1-1 35,-32-1 0,1 0 1,35 0-36,-36 0 0,0 0 0,2 0 0,-2 1 0,34-4 0,-33 5 0,0-1 2,-1-1 0,1 0 0,2-1 1,0 0-3,0 1 0,-1-1 0,0 0 0,-2 0 0,29-1 1,0 3 35,0-4 0,3-1 4,-4 2 0,-2-2 93,-10 2 1,0 2-94,0-2 0,-1-2 23,1 2 1,-5-1-36,1 5 0,-1-4-18,5-1 1,-1 1 22,1 4 0,-2-1 30,-3-4 1,2 4-33,-6-4 0,3 4 432,-8 1 1,2 0-378,-10 0 1,0 0 325,-5 0 0,-1 0-191,-3 0 0,-3 0 247,-6 0 0,-4 0 31,0 0 31,-6 0-202,3 0-58,-6 0 267,0 0-619,0-6 71,0 5-577,0-5 267,0 6-841,0 0 1,-12 6 0,-3 1-1</inkml:trace>
  <inkml:trace contextRef="#ctx0" brushRef="#br3">1884 15164 7800,'-13'-5'147,"0"1"1401,-1 1-1234,7 1 0,7 1-82,9-3-114,8 2 1,8-5 0,9 4-1,4-3 1,6 0 0,3-1-1,0 1-67,-2 0 1,0 2-93,-1 4-134,-3 0 1,-1 0 0,-11 0 0,-5 0 0,-8 1-1,-5 4 1,-3 3 0,-4 4-1043,-5 1 0,-5 0 167,-7 1 625,-6-1 425,-2 6 0,-35-5 0,-7 5 0</inkml:trace>
  <inkml:trace contextRef="#ctx0" brushRef="#br3">1937 15203 7820,'-6'-7'0,"-2"-5"0,-5 3 171,6 3 1,0-1 0,5 4 33,2-1 0,0-1 1,12 5-1,3 0 22,-1 0 1,7 0-202,1 0 1,-2 6-1,1 3 1,-1 3-130,1 1 0,-5 6 128,1 3 0,-4 3-78,-4 1 1,1 2 0,-5 4 0,-5 6-1,-6 6 1,-10 2-47,-8-1 1,0 3-50,-12-4 0,3-1 358,-2-8 1,2-7 0,9-9 0,2-5 807,4-6-757,3 0 1,10-6-1,6 2 29,11-2 0,7-2-117,7 0 1,2-5 0,3 1 0,5 1-164,7 1 1,2 2-175,3 0 0,4-4 0,-6-2 0,3 0-889,-1 0 1,-1-2 601,1 3 0,-2-1 451,-7 2 0,6-15 0,2-9 0</inkml:trace>
  <inkml:trace contextRef="#ctx0" brushRef="#br0">2925 15216 7804,'-5'-13'340,"-1"1"77,-1 4 1,3 3 0,-4 11 0,3 7 150,2 8 0,1 9-662,2 6 107,-6 2 1,5 1 0,-5 1 51,0-1 1,5-4 0,-4 1 0,4-3-120,1-4 0,0 1-8,0-13 0,0 1-125,0-5 222,0-6 0,0-2 87,0-10-112,0-2 0,1-12 1,2-3-2,2-3 0,0-7 0,-2-3 0,3-3-36,2-2 0,-4-4-66,5 0 1,-5 1 118,5 3 0,-2 0-6,2 1 0,1 7 58,-5 5 236,5 7-286,-3 13 1,1 4-1,-3 13 89,1 12-59,-4 3 1,5 17-1,-4-2 138,1 1-326,1 6 1,-1-6 0,2 2 31,1-2-53,-4-7 0,9 4 0,-3-6-121,2-2 0,3-3 152,-1-13 0,0 0 86,0-9 0,5-2-76,-1-8 0,2-8 169,-1-9 1,-4-4 16,4-5 0,1-3 102,-1-5 0,-1-5-78,-4 0 1,1-6 67,-1 2 0,0 2-7,0 3 0,-6 7 474,-2 6 9,2 8-441,-5 9 1,3 14-192,-5 12 1,-1 6 101,-3 8 0,2 5-234,-2 3 0,2 2-119,2-2-1,0 1-163,0-5 0,0 6 154,0-2 0,5-3-142,-1-1 0,6-5-331,-1-4 1,3 1 240,1-5 1,0 4-171,0-5 0,5 0 651,-1-9 0,42 22 0,5-1 0</inkml:trace>
  <inkml:trace contextRef="#ctx0" brushRef="#br0">3689 15612 7804,'0'-14'0,"-2"1"683,-2 0 1,2 0 269,-2 0 6,-3-1-651,5 7 1,-4 3-128,6 8 0,0 5 143,0 8-354,0 4 1,0 7-1,0 1 288,0 2-377,0 5 1,0-3 0,0 3 0,0-2 0,0 0-696,0-1 1,0-4-221,0 2 1,0-4 22,0-5 1011,0 2 0,12-38 0,3-4 0</inkml:trace>
  <inkml:trace contextRef="#ctx0" brushRef="#br0">3649 15862 7804,'0'-9'65,"0"0"1,0 5 119,0-5 1,0 5-80,0-5 0,6 6-50,3-1 1,8-2-67,5 1 0,3-5-130,2 1 1,-1-2 69,0-3 1,5 1 21,0 0 1,3-2 67,-8-2-84,3 2 0,-16-8 0,2 4 190,-5-2 0,-7 5 1,2-1-1,-5 3 482,-5 6 1,-2-3-148,-6 7 1,-1 0 59,1 4 1,0 0-131,0 0 0,1 5-128,3 4 0,-1 4-101,6 5 0,-2-2 0,2 6 1,2 4 160,-2 5-179,2 0 0,2-3 0,0 1-543,0 2 0,5-1-34,-1-3 0,5-1-615,-5 1 816,6-1 1,-7-6-1,5-1-996,-2 0 777,4-4 451,-3 4 0,6-41 0,0-9 0</inkml:trace>
  <inkml:trace contextRef="#ctx0" brushRef="#br0">4888 15309 7804,'0'-14'2269,"0"1"-2035,0 6 0,1-3 1,4 5 62,3 2 0,4 2-312,1 1 0,6-5 0,3 1 0,3 1-361,1 2 1,1 1 41,-1 0 0,0 0-357,1 0 0,-2 0 204,-3 0-228,3 0 1,-15 1 714,3 3 0,-56 16 0,-9 7 0</inkml:trace>
  <inkml:trace contextRef="#ctx0" brushRef="#br0">4888 15480 7806,'-8'0'734,"-3"0"-286,9 0-146,-10 0-4,11 0 1,1 0-45,9 0-369,2 0 0,9 0 1,1 0-1,6 0 1,2-2-145,2-2 0,4 1-445,-4-6 0,4 5 704,-4-5 0,17-17 0,0-9 0</inkml:trace>
  <inkml:trace contextRef="#ctx0" brushRef="#br0">6508 15229 7797,'-13'-5'161,"0"3"0,0-2 1463,-1 2-1295,7 2-119,1 0 0,9 0 0,4 0 107,7 0 1,8 2-265,0 2 0,2-2 22,3 2 0,5-3-280,3-1 134,3 0 0,-3 0 0,-1 0 1,0 0-1,-4 0-202,-2 0 0,0 0-59,-10 0-36,-1 0 268,-4 0 1,-11 0-297,-7 0 277,-5 0 0,-3 0 1,-2 2-723,-2 2 400,2-2 1,0 4-1,8-5 441,1 3 0,2-2 0,45-8 0,10-9 0</inkml:trace>
  <inkml:trace contextRef="#ctx0" brushRef="#br0">7470 15045 7797,'0'-13'0,"0"0"0,0-1 113,0 1 0,0 5 508,0-1 26,0 6 0,-2-3 11,-2 6-477,2 0 1,-5 6 0,4 4 221,-1 6-367,-6 5 1,4 5-1,-4 2 327,1 3-404,0-4 1,0 11-1,2-4 1,1 0-1,3-3-114,2-4 1,1-5 34,0 0 0,0-6 57,0 2-26,0-9 1,1-3 12,3-6 0,-1-2 24,6-2 49,0-4 0,0-11 0,0-3-17,1-2 22,1-3 1,3-5-1,-1-3-1,0-3 84,0-2 1,-1 1 0,-2-1 296,-1 1-279,0 5 0,-1 3 0,0 9 393,-2 5-285,-2 8 0,-4 5-115,0 8 1,0 5-102,0 8 1,0 5 58,0 9 0,0-3-156,0 3 1,0 2-35,0 2 1,0-1 69,0 1 0,1-6-180,4 2 0,-2-4 56,6-6 1,-1 1 4,6-8 1,0 0 96,4-9 1,-2-1-30,6-4 1,-5-1 35,5-4 0,-1-7 123,1-5 0,3-7 78,-3 3 1,1-10-28,-1-4 0,1 2-25,-5 3 0,0 2 6,-5 2 1,0 5 307,0 3-242,-6 4 0,-1 8 73,-6 6 0,0 12-58,0 10 0,0 3-19,0 1 1,0 5-119,0-1 0,0 3 104,0-3 1,0-3-247,0-1 0,0 0-100,0-4 1,6-3-93,3-1 0,-2-5-64,2-4 1,0 1-181,4-5 0,5-1-261,-1-4 1,5-6 302,-4-3 0,5-2 518,-1-3 0,20-40 0,-17 22 0,-1 0 0</inkml:trace>
  <inkml:trace contextRef="#ctx0" brushRef="#br0">9143 15216 7887,'-13'0'-33,"0"0"0,-1 0 726,1 0-98,6 0 21,-5 0-446,11 0 1,1 0-28,9 0 0,4 0-116,4 0 1,2 0 0,5 0 0,-1 2-45,5 2 0,-2-2-87,5 2 0,1-3 114,-1-1 1,4 0-35,-4 0 0,0 0 75,-5 0-82,6 0 0,-5-4 0,-1 0 0,-7 1 0,-6 0-32,-4-2-21,3 4-79,-11-5 0,-1 6-58,-9 0 0,-2 0-118,-3 0-52,1 0 0,4 2 391,1 2 0,28-3 0,4 5 0</inkml:trace>
  <inkml:trace contextRef="#ctx0" brushRef="#br0">10539 14913 7923,'0'-13'17,"0"-2"0,0-1 1,0-1 363,0 1 237,0 1 1,0 2 24,0 0 0,0 11-589,0 7 0,-1 12 6,-3 10 0,1 0-24,-6 8 1,4 1 53,-3 3 1,3 5-217,-3 0 1,3 0 102,-4-5-50,6 1 0,-4-2 0,4-3 2,-1-4 1,-5 0-1,5-5 1,1-6-54,1-3 128,2-10 261,0-1-224,-6-24 1,5 1-31,-4-19 0,4 6 40,1-5-55,0-6 1,4-2 0,2-5-184,2-2 197,-5-1 1,8-2 0,-2 0-63,3 1 67,1 5 1,0-3-1,0 8 254,0 4-257,1 10 1,-1 10-1,1 9 74,4 5-68,-3 3 1,4 2 0,-6 3 10,0 5 1,-1 7-102,-4 2 0,4 4 98,-3-5 1,-3 7-141,-2-2 1,-2-2 27,-2 2 1,0-1-62,0 1 0,-2 1 79,-2-5 1,-3 4-11,-7-5 0,0 5-42,-4-4 0,3-1-151,-2-4 1,2-4-206,2 0 0,0 0 140,0 4 1,4-4-821,0 0 1156,6-1 0,3-6 0,8-4 0</inkml:trace>
  <inkml:trace contextRef="#ctx0" brushRef="#br0">11053 14992 7923,'9'-14'91,"0"-4"1,-6 8 137,1-3 0,2 7 457,-2-3 0,-1 6-217,-7-1 1,-3 4-447,-7 4 0,0 3-9,-4 7-135,-2 5 0,-2-3 1,0 4 119,-2-1 0,5 3 0,2-3 1,2 0 2,2 0 0,4-1-162,0-5 0,6 0-10,-1 0 0,4-4 140,4 0 1,5-6 86,9 1-64,2-2 1,2-2 0,0 0 7,2 0 20,1 0 0,-4 0 0,0 1 314,-2 4-297,-1-4 1,-5 5-1,-2-5 271,-2 4-240,3-4 1,-11 11 93,4-3-317,-4 2 1,-7 3-44,-2-1 0,-6-1-47,-3-4 1,2 3 93,-2-7 0,-2 5-89,1-5-610,1 1 849,9-5 0,37-41 0,15-11 0</inkml:trace>
  <inkml:trace contextRef="#ctx0" brushRef="#br0">11304 15071 9157,'4'9'887,"0"0"0,1 1-659,-5 8 0,4-2-38,0 6 1,1-5-65,-5 5 0,1-4-158,4 4 0,-4-2-289,4 2-255,-4-3 1,-1-5-1326,0-1 989,0-6 912,0-1 0,0-35 0,0-8 0</inkml:trace>
  <inkml:trace contextRef="#ctx0" brushRef="#br0">11422 14874 7953,'-4'-13'-231,"-1"-1"-336,-5 1 887,3 0 1225,-1 0-1364,3 6 1,6 1-262,3 6 0,-1 6-599,6 2 0,1 0 679,8 0 0,14 19 0,9 8 0</inkml:trace>
  <inkml:trace contextRef="#ctx0" brushRef="#br0">11567 15229 7953,'-7'14'442,"-5"-7"754,11 5-404,-5-11-77,6 5-435,6-6-126,1-6 0,10-3 0,2-7 18,2-1-99,-5-7 1,9 4-1,-3-7 95,3 1 0,0 0 0,-2-1 0,-2 2-148,-2 4 0,3 3-12,-5 9 0,-4-1-40,-4 6 1,-6 2 38,1 11 1,-2 1 77,-2 12 0,0 4-354,0 5 0,0 4-127,0-4 0,0 0-299,0-5 1,0 0 196,0 1 0,7-7-200,6-2 1,2-5 171,7-4 0,6-3 73,7-6 1,1-8 452,0-5 0,2 0 0,-13-14 0,1-6 0,5 1 0,-1 0 0</inkml:trace>
  <inkml:trace contextRef="#ctx0" brushRef="#br0">12305 14992 7953,'0'-13'157,"0"4"83,0 1 1,-2 3 166,-2-4 1,1 6-69,-6-1 0,5 4-118,-5 4 0,0 8-36,-4 6 1,0 5-91,0-1 0,1 0 36,3 4 0,-1-2-163,6 7 1,-2-5 83,1-4 1,4 3-156,-4-3 1,10-3 30,4-2 1,2-3 75,3-6 0,5 3-136,3-7 1,2-1-29,3-8 1,-1-2-7,0-6 1,1-6 96,-1-3 0,-1-7-86,-3-2 0,-3-10 60,-6 1 0,-1-2-16,-3 2 1,-3 2 70,-6 3 0,-3-1-29,-6 5 0,-1 6 304,-12 8 1,-5 8 5,-3 4 1,-6 4-4,6 1 0,-5 1-112,4 4 0,2 2 84,7 6 0,3 2-134,5 2 0,7-2 14,3 3 0,2-4-181,2-1 0,6 5 91,3 0 1,4-1-205,5-4 0,1 0-152,3 1 0,2-3-169,-2-2 1,3 1-25,2-5 1,-1 4-804,0-5 1352,1 0 0,17-21 0,4-5 0</inkml:trace>
  <inkml:trace contextRef="#ctx0" brushRef="#br0">12713 14531 7953,'0'-14'0,"0"-4"0,-4 2 202,-1-6 1,1 10 855,4-1 615,0 3-861,0 3-437,0 1 1,1 6 114,4 0-338,8 6 1,2 1-1,2 7 310,-2 4-379,-2 3 1,5 6-1,-1 4 1,-1 6-1,-3 4 29,-4 3 0,-3 10-245,-6-2 1,-3 16-189,-6 2 1,2-31-1,-3 0 121,-6 2 1,-3 1 0,-1 1 0,-1-1-43,-5 2 1,-1 0-1,-3 1 1,-1-1-153,0-2 0,0 0 0,-2-4 0,-1 0 166,3-4 1,0-3 0,-1-2-1,-2-3-59,-1-4 0,0 0 0,2-2 1,-1-1-82,-1-1 1,-1-1 367,-31 15 0,4-5 0,0-4 0,0-5 0,2-7 0</inkml:trace>
  <inkml:trace contextRef="#ctx0" brushRef="#br0">10329 14597 7953,'0'-19'54,"0"-1"0,0-5 0,0 3 1,0 4 574,0 4 0,-6 6-161,-3 4-206,-3 2 1,-2 14 0,-4 7 0,-4 9 0,-1 9 193,1 5 1,-3 12-193,3 12 0,1 3-391,10-30 1,0 1-1,4 0 1,0 0 152,0 4 0,1 0 1,1 1-1,2-1-23,2-2 1,2 0 0,3-1 0,1 0-351,3-4 0,2 1 241,1 1 1,4-1 0,25 19-1,-1-3-409,1-10 0,-1-3 0,1-10 0,-1-3-481,1-5 1,-5-5 995,0-9 0,-6-4 0,2-5 0,-3 0 0</inkml:trace>
  <inkml:trace contextRef="#ctx0" brushRef="#br0">13912 14386 7947,'0'-13'-107,"0"0"0,1 0 0,2 0 0,2-1 332,-2 1 1,3 0 0,-2 0 756,-1 0-645,-2 5-157,-1-3 1,-1 9-44,-3-2 1,1 2 0,-6 2 26,-1 0 1,2 2-43,-1 2 1,-1 4-139,-7 5 0,1 6 194,-6 3-107,0 3 1,-5 7 0,1 4-12,0 7 0,-2 8 0,-1 8 0,-2 1 2,1 3 1,16-29 0,1 2-32,-1 1 1,1 1 0,1 2-1,1 0-131,2 0 0,0-1 0,0 1 0,2-1 127,3 27 1,2 1-36,11-10 26,0 1 0,16-16 0,-3-4 63,3-4-95,7-4 1,-3-3 0,5-2-1,-2-2 1,-3-4-88,-1-4 0,-3-1 18,-3-9 0,1-1-218,-5-4 117,5 0-245,-8-6 73,4 5 402,-12-11-897,-1 11 543,-6-5 0,-1 6-1209,-4 0 1517,4 0 0,-5-6 0,6-1 0</inkml:trace>
  <inkml:trace contextRef="#ctx0" brushRef="#br0">14307 14637 7933,'0'-9'-800,"0"0"1055,0-1 0,0-2 909,0-1-871,0 0 228,0 5 146,0-3-456,0 3-93,0 1-200,0 1 199,0 6 0,0 6 47,0 3 0,-1 8-65,-4 5 1,2 3-1,-5 3 1,-1 3 80,2 4 0,-5 3-36,3 2 1,2-1-221,-2 1 1,5 3 59,-5 1 1,6 0-145,-1-4 121,2-6 1,2-2 0,0-7-69,0-3 0,2 0 71,2-9 0,-1 1-17,6-9 39,-1-1 1,6 1 11,-1-1 0,-4 0 148,-1-4 1,-3-1 73,3-4-57,1 4 0,4-6-119,1 2 1,-6 4 37,1-4-48,0 4 1,4-1 7,0-2 0,-4 3-184,0-4 126,0 4-117,4 1 1,-4 0-446,-1 0 62,1 0 73,4 0 61,-5 0 1,-1 0-123,-3 0-249,-2 0-33,4 0 338,-6 0 0,1-5 31,4 1 1,0-2 416,4 2 0,38-33 0,4-13 0</inkml:trace>
  <inkml:trace contextRef="#ctx0" brushRef="#br0">14926 14847 7949,'2'-17'-29,"2"-1"0,-2-4 29,2 5 0,2-1 636,-2 5 0,1 4 283,-5 0-552,0 7 0,-2-4-169,-2 6 1,1 0 0,-6 0 0,0 1 147,-4 4-392,0 2 0,0 6 0,0 2 46,0 2 1,-5 4 0,0 4 0,2-2 6,2-1 1,5 0-97,0 4 0,2 1-40,-2-1 0,3-1 129,6-3 1,0-3-10,0-6 1,0 0 5,0 0 0,8-5-123,5-4 0,6-2-8,7-2 0,0-2 70,1-2 1,-1-8-83,0-6 1,1-1 76,-1 2 0,-1 1 18,-3-6 33,-3 12 0,-6-8 45,0 9-10,-5 3 1,-2 2 306,-6 8-266,0 9 1,-2 4 0,-1 3 16,-1-1 0,-1 5-51,5-3 1,0-1 34,0-3-79,6 4 1,2-11 0,5 2 22,0-5 1,6-3-19,3-4 0,-2-1 32,2-4-102,-6-8 0,8-3 1,-7-6 148,0-1 0,-3-7-75,-1 0 0,-5-1 43,-4 5 0,-2-5-6,-2 0 1,0 2 31,0 7-30,-6 3 1,-3 6 0,-9 1 51,-4 3 1,2 3-237,-2 6 0,0 2-279,-4 2 0,4-1-315,0 6 0,6 1 45,-2 8 280,3-4 0,8 7 425,3-4 0,49 16 0,14 8 0</inkml:trace>
  <inkml:trace contextRef="#ctx0" brushRef="#br0">15519 14834 7949,'0'-13'379,"0"0"540,0 0-637,0 5 0,0 4-99,0 8 0,-1-1-264,-4 6 0,0 0 110,-4 4 0,-1 0-111,5 0 0,1 1 75,4-1-65,-6 0 1,4 0 141,-2 0-197,8 0 1,4 1 45,5-1 71,0 0 1,0-4 0,2-2 303,2-1-202,-2 4 0,4-7 0,-7 6 186,-3 1 1,1-3-30,-6 2 1,5 0 11,-5 4-165,1-5 0,-5 3 30,0-2 0,-5 3-72,1 1 0,-8-6-187,-1-2 0,0 0-364,-5 0 1,4 1 82,1-2 173,-1-2 0,1 3 1,0-5-471,0 0-134,6-5 1,-4 2 844,7-6 0,20-20 0,10-9 0,4-6 0,-1 1 0</inkml:trace>
  <inkml:trace contextRef="#ctx0" brushRef="#br0">15954 14729 7949,'0'-7'-280,"-6"1"1,5 9 1185,-4 5 1,-1 3-365,2 11 0,-5 0-197,5 4 1,0 6-276,4 3 0,-5-1-156,1 1 1,-1-1 64,5 1 0,6-3 0,3-7 0,3-3-167,1-5 1,4-3 147,1-6 1,5-2-30,-1-6 1,2-1 30,-2-4 1,3-8-13,-3-9 40,-3-8 0,0 0 1,-6-5-15,0-1 0,-1-4 1,-3-2-1,-5-2-48,-3 1 1,-2 4 65,-3 4 0,-5-2-12,-9 6 1,-1 6 250,-3 8 1,-3 4 4,3 4 1,-3 3 5,-1 6 1,4 1-9,0 4-235,6 2 0,-3 8 0,7 2 253,4 5-320,2-3 0,6 6 0,0-4-7,0-1 1,6 5 90,2-3 1,4-3-341,1-1 131,6 2 0,-3-5 0,5 1-744,-2-6 673,4 2 1,-7-11-1,5 4-551,-2-4 1,3-1 812,-5 0 0,13-29 0,-2-8 0</inkml:trace>
  <inkml:trace contextRef="#ctx0" brushRef="#br0">16731 14913 7951,'-11'-1'99,"0"-2"0,4-3 981,1-1 998,2 4-1547,-2-3 1,10 6-320,1 0 0,11 0 135,6 0-337,3 0 0,7 0 1,2 0-47,-1 0 1,1 0-1,-6 0 1,0 0-788,-4 0 0,-2 0 122,0 0-1552,-3 0 458,-5 0 1795,-7 0 0,10-12 0,-2-2 0</inkml:trace>
  <inkml:trace contextRef="#ctx0" brushRef="#br0">17548 14834 7951,'6'-13'0,"-5"0"13,4 0 0,-4 4 65,-1 0 82,0 6 0,0-4 301,0 3 1,-1 1 0,-4-5-147,-3 2 1,-4 2-109,-1 4 1,-2 0-107,-2 0 1,0 0 0,-3 0 0,1 0 83,3 0 0,-5 4-142,-1 1 1,3 5 121,2-1-186,2 3 0,2 1 0,0 0 166,0 0-245,5 0 1,-2 0 0,6 1 0,1 0 0,1 2-210,2 2 0,6-1 154,3-3 1,4-6-38,5 1 0,-2-1-68,6 0 0,-5-2 115,5-6 1,-4 0 56,4 0 1,-2-6-42,2-2 0,-3-6-4,-6-3 1,5-4 215,0-5 1,-1-6-32,-4-3 0,0-8 153,1-1 1,-1-4 54,0 4 0,-4-4 0,0 4 1,-6 1 38,1 8 1,-3 4 710,-1 10-374,0 1-245,0 13 1,0 4-346,0 12 1,-4 1 91,0 12 0,-2 0-170,1 5 0,4 3 56,-4 1 1,4 6-142,1-2 1,0 1-69,0-1 0,0 4-112,0-4 0,0 1 3,0-1 1,1-2-81,4-7 0,-2 0 29,6 1 0,-5-7 95,5-2 0,0-5-523,4-4 1,-5-4 102,1-5 0,0 0 670,4 0 0,12-29 0,3-7 0</inkml:trace>
  <inkml:trace contextRef="#ctx0" brushRef="#br0">17970 14386 7968,'0'-13'-25,"0"-2"1,0-1-1,0-1-492,0 1 1101,0 1 0,0-2 0,0-1 0,0 2 0,0 1 747,0 2 1,1 1-980,4 4 0,-3 2-187,7 6 1,-4 6-136,3 2 0,1 10 139,4 4 1,1 9 0,-1 7 0,0 7 58,0 8 1,0 13-52,0-1 1,-5 9-240,-4-4 1,-3-32 0,0 0 0,-2-1-1,-1 1 1,-2 0 0,-1 1-95,-2 1 1,-4-1-1,-3-4 1,-2-1-173,-3 0 1,-2-2 0,-20 24-511,-7-4 587,-6-5 0,-2-13 0,-4-3 1,3-5-1,4-3-2612,3-1 2863,2 0 0,-2 2 0,4-4 0,2-2 0,0-1 0</inkml:trace>
  <inkml:trace contextRef="#ctx0" brushRef="#br0">19103 14360 8055,'0'-13'-917,"0"0"1357,0-1 0,0 1 698,0 0-459,0 0 0,0 0 352,0 0-655,0 5-295,0 2 1,0 8 92,0 2 0,0 9 68,0 9 0,0 5-201,0 3 0,0 3-96,0 2 0,-5 7 0,1-4 1,1 0-79,2-1 0,1-2 5,0 5 1,0-7 143,0-2-549,0-3 0,0-6-854,0 0 322,0-6-158,0-3 723,0-7 1,0-13 499,0-7 0,0 1 0,-18-41 0,-4-3 0</inkml:trace>
  <inkml:trace contextRef="#ctx0" brushRef="#br0">18905 14650 7980,'-13'0'0,"0"0"0,1-2 193,3-2 455,-2 2-227,9-3-46,-4-1 1,14 4-399,5-2 32,0 2 1,13-2 0,-1-2-212,4-1 77,2 4 0,0-4 1,1 4-223,2-2 1,-5-1 291,2 2 55,2 3 0,8-12 0,5-4 0,6 3 0,1-1 0</inkml:trace>
  <inkml:trace contextRef="#ctx0" brushRef="#br0">20512 14176 7980,'0'-14'0,"0"1"0,0 0 4,0 0 0,0 0 0,0-1 886,0 1-636,0 0-39,0 6 0,-6-3 118,-2 5-214,-4 1 0,-6 4 0,1 0 161,1 0-176,-5 6 1,-1 2 0,-7 10-1,0 4 1,1 3 129,0 1 1,9 1-106,-7-1 0,4 5-36,0-1 1,3 3-136,6-3 0,1-2 66,3 3-10,-3 3 1,12-7 0,0 3-266,8-7 129,9 2 0,1-9 1,7 3-521,3-4 451,7 1 0,-6-10 0,6 2-904,2-3 866,1 2 1,-3-5 0,0 2-348,2-3 0,-5-1 576,-1 0 0,8 0 0,2 0 0</inkml:trace>
  <inkml:trace contextRef="#ctx0" brushRef="#br0">20697 14479 7980,'0'-14'0,"0"1"236,0 0 148,0 0 469,0 0-636,6 5 0,1 2-47,6 6 1,0 6-48,0 3 0,-1 3 0,-2 2 0,-2 4-125,-2 4 0,2-2-79,-3 2 0,-1 0-9,-4 5 1,-1-1 31,-4 0 1,-1-1-89,-2-3 0,-4 2 1,5-7-1,-2-2-19,0-5 1,5 0 282,-5-5-164,6-1 0,-3-5 24,6-4 0,6-8-60,3-9 1,4-3 1,5-1 0,-2-5 51,6 0 0,-2-4 2,2 5 1,1 0 68,-5 8 0,-2 3 290,-7 6 98,3 0-102,-11 6-62,5 1 0,-6 13-11,0 6 1,-6 2-13,-3 7 1,2-5-144,-2 5 1,5-4-2,-5 4 0,6-4-79,-1 3 0,2-4-220,2 0 1,2-2-297,2-2 1,3-1 268,7-4 1,0 3-572,4-7 1,2 0 299,7-4 1,3 0 497,1 0 0,3-12 0,4-5 0,1-1 0,-1 0 0</inkml:trace>
  <inkml:trace contextRef="#ctx0" brushRef="#br0">21606 14228 7972,'0'-19'0,"0"3"-20,0-6 0,-2 6-151,-2-2 275,2 4 1,-5 2 0,3 2 985,-5 1 1,-3 6-660,-1-1 1,-4 8-28,-1 5-328,-5 9 0,4-1 0,-5 8 137,2 3-188,0 7 0,2-1 1,2 4-27,4-3 1,2 1 0,2-3 0,2-1-221,2 0 0,2-3-27,4-7 0,6 0 46,3-9 0,7 2 48,1-11 0,8 1-27,2-5 1,-1-6 110,5-3 1,1-7-49,-1-2 0,-1-5 14,-3 1 0,-1-3-3,0-1 0,4-3 87,-4 2 1,2-1-2,-11 11 0,-3 1 298,-6 7-223,-5 3 120,3 6 1,-7 10-19,-4 4 1,4 6-86,-4-2 0,0 4-54,0-5 1,1 5 9,4-4 0,1 2-24,4-7 0,2 3-22,6-7 0,2-2-39,2 2 1,2-6 65,3 2 0,3-5 123,-3-5 1,3-7-34,1-5 0,-4-7 79,0 3 0,-7-4-113,-2-2 0,-1 1 15,-8 0 0,1-1 44,-5 1 0,-8 5-2,-5 4 1,-2 2-288,-7 2 1,1 4 88,-6 0 1,1 7-166,-1-3 1,6 8-135,-1 1 0,1 5-262,-1-4 1,7 5 126,7-1 0,5 2-227,-2 3 0,5-1 738,5 0 0,27-5 0,13-3 0,6 2 0,-1-1 0</inkml:trace>
  <inkml:trace contextRef="#ctx0" brushRef="#br0">22278 14228 7972,'11'-13'360,"-2"0"708,-3 6-599,-6 1-248,0 6 1,-1 0-216,-4 0 0,-7 4-54,-5 0 1,-2 7-86,1-2 1,4 2 105,-4 2 0,3 1-98,2-1 0,6 0 68,3 0 1,2 0-153,2 0 0,0 1 99,0-1 1,6-2 77,3-2 0,7 2 24,1-7 0,7 6 45,-2-1 0,-3-2 136,-2 2 1,2-2 27,-1 2 1,-2 3 193,-7-3 0,1-2-99,-5 2 1,-1 0-5,-4 4 1,-2-5-248,-2 1 0,-3 0 152,-6 4 0,-1-5-393,1-4 0,0 2-133,0-2 1,0 1-337,0-5 0,4 0-411,0 0 227,6 0 1,-3-6 848,6-3 0,26-17 0,13-7 0,1-2 0,0-1 0</inkml:trace>
  <inkml:trace contextRef="#ctx0" brushRef="#br0">22699 14241 8134,'-7'0'886,"-5"0"1,6 6-480,-2 3 0,-4 3-167,3 1 0,2 6-180,-2 3 0,6-2 21,-1 2 1,-2-1-220,1 1 1,3 1 127,6-5 0,0-1-151,9-3 0,-1-7 30,10-3 1,0 2 63,4-2 0,1-5-89,-1-8 1,0-4 12,1-5 0,-2-2-14,-3-6 0,-3-5 111,-6 0 1,-6-5-3,-2 0 0,-4 3 19,-1-2 1,-7 7 3,-6 1 0,-2 3 197,-7 6 0,0 2-58,-4 7 1,-1 3 17,1 6 0,0 0-50,-1 0 0,-2 6-44,3 3 0,1 3-28,7 1 1,8 0-127,-3 0 1,8 0 91,1 1 1,3-1-136,1 0 1,7 0-58,6 0 0,2-1 33,7-3 1,-2 2-134,2-2 1,3-1-75,-3 0 0,3-3-75,1 3 0,-4-5-34,0 2 499,0-4 0,16-24 0,3-6 0</inkml:trace>
  <inkml:trace contextRef="#ctx0" brushRef="#br0">23253 13793 7980,'0'-13'-215,"0"0"1,0 0-141,0 0 2096,0 0-896,0-1 1,0 1 349,0 0-831,0 6 1,1 1 114,3 6-337,4 0 0,5 4 0,0 4 0,2 2 0,1 6 111,1 3 0,5 4-72,-4 8 0,0 3-105,-5 5 1,-6 8 24,-3 6-158,-2 5 0,-5 10 0,-7 2 1,-1-32-1,-2 0 0,-4 2 0,-2 1-148,-4 0 0,-1 1 0,-4 4 0,-1-1-278,-1-3 0,-2-1 0,-1 1 0,-3-3 61,2-5 0,-2-2 0,1-2 1,0-2-74,2-1 0,0-1 0,1-3 0,0-1-223,-30 13 0,4-7 60,5-6 0,-4-6 658,0 2 0,-3-5 0,1-1 0,-2 1 0,-1 3 0</inkml:trace>
  <inkml:trace contextRef="#ctx0" brushRef="#br0">20183 13912 7980,'0'-13'-38,"0"0"0,0 0 0,0-1-530,0 1 748,0 0 1,0 0 0,0 0 282,0-1 1,-1 3-1,-4 2-224,-4 5 0,-2 4-57,-3 4 0,-3 0 0,-1 10 0,-5-1 11,1 13 0,-4-1 14,-5 10 0,2 5-87,-7 4 0,7 7-46,-2 1 1,4 3-1,0 6 1,2 2 102,3 1 1,5 1-447,8-4 0,5-2 219,8-6 1,9-2-126,9-3 86,3-3 1,3-11-1,1-3 1,3-5 0,2-2-243,3-2 1,-4-11-85,2 3 1,-5-10-446,0 0 1,1-2 358,-4-2 1,2-2 500,-7-2 0,3 2 0,1-3 0</inkml:trace>
  <inkml:trace contextRef="#ctx0" brushRef="#br0">21303 15177 8022,'1'-13'-99,"2"-2"1,2-1-1,-2-2 1,-1 2-1361,3 2 1799,-4 0 1,5 6 0,-6-1 0,-1 0 0,-4 2 528,-3 2 0,-4 4-326,-1 1-432,-6 0 0,-2 7 0,-5 6 1,-2 8-1,-1 5 255,-2 5 1,-6 4-227,2 9 0,-3 3-277,-1 6 1,3 1 222,1 3 1,6-2-182,-2 7 60,9-1 0,5-1 0,8-3-200,5-2 1,9-10-1,9-4 1,6-6-220,5-3 0,3-2 148,3-8 0,-2-2-95,6-2-70,0-4 1,5 1 0,-1-8-364,1-1 834,-1-2 0,-1-2 0,0-4 0,-1-3 0,0 0 0,-2 2 0</inkml:trace>
  <inkml:trace contextRef="#ctx0" brushRef="#br0">21738 15322 8022,'0'-9'-759,"0"0"1,1-1 534,3-2 1,-2-1 858,2 0-178,4 0-217,-7 5 1,6-3 488,-2 2-348,-4 3 1,7-4 400,-4 5-135,-3-5-71,5 9-509,-6-5 0,0 12 47,0 2 0,0 10 15,0 4 1,-4 4-169,-1 5 82,-5 3 1,7 5 0,-4 1-89,1-1 0,0 1 0,3-1 0,-1-1 58,1-3 1,2-2-22,1-7 0,1-1 39,3-3 0,-1-7 12,6-7 1,0-5-20,4 2 0,-4-4 108,0-1 1,-1 0-79,6 0 1,-1-4 29,0-1-64,6-5 0,-9 7 0,3-4-47,-1 1 1,0 2-177,1 4 1,-1-2-74,-4-2-666,4 2 375,-4-4-196,5 6 1,0 0-414,0 0 585,0 0 1,0 0 590,1 0 0,28-11 0,8-4 0</inkml:trace>
  <inkml:trace contextRef="#ctx0" brushRef="#br0">22423 15467 8011,'0'-14'0,"0"1"279,0 0 0,0 0 160,0 0 227,0 0 1,-2 4 46,-2 0-478,2 6 1,-14-3-1,3 8 10,-2 2 0,-5 3-60,-2 7 0,1 5-185,-1 3 1,6 2 94,-1 3 0,2-1-271,2 0 1,1 1 125,4-1 1,2 1-158,6-1 0,0-1-55,0-3 1,6-5 10,2-8 1,10 1 63,4-5 1,3-1 88,1-4 0,2-6-48,3-3 1,-4-7 37,4-1 69,-3-7 0,-2 4 1,-1-5-2,-3 3 0,0-1 128,-9 5-154,3 0 536,-14 11-340,4 1 0,-12 12 64,-3 3 0,2 7-142,-2 2 0,6 1 11,-1-2 1,2-2-120,2 2 100,0-2 1,8-3 16,5-3 0,1 1-71,8-6 0,-4-1 0,4-7 1,-2-4 196,2-5 1,2-6-94,-7-3 0,1-3 40,-5-1 1,0 0-61,0-1 0,-5 1-42,-4 0 0,-4 4 42,-4 0 1,-4 6-27,-5-2 0,-4 9-129,-1 5 1,-5 2-247,1 2 0,-3 2-77,-2 2 0,7 4-331,2 5 1,4 0-292,1 0 0,1 2 52,3 2 974,3-2 0,41 22 0,9-2 0</inkml:trace>
  <inkml:trace contextRef="#ctx0" brushRef="#br0">22963 15453 8011,'6'-13'0,"-1"0"-65,4 0 1,2 0 741,-7 0 1054,6-1-858,-8 1-646,3 6 0,-5 2-81,0 10 1,-5 2-140,-4 6 1,-3 2-332,-1 3 291,0-4 1,0 7 0,1-5-28,3 1 0,-1 5 14,5-4 0,1-1-253,4-3 1,0-1 85,0 0 1,2 0 50,2 0 0,3-1 160,6-3 0,1 1 17,-1-6 1,0 2 280,0-1 1,0-4 109,0 4-204,-5 2 0,-2-4-83,-6 6 0,0-5-60,0 5 1,-8-5-173,-5 5 1,0-5-374,-5 5 1,-1-6 12,2 1 0,-1-1-1124,5 2 1597,0-4 0,0-12 0,0-11 0</inkml:trace>
  <inkml:trace contextRef="#ctx0" brushRef="#br0">23542 15309 7992,'0'-14'-70,"-4"1"1,-2 1-175,-1 4 576,4-4 0,-9 10 0,3 0 0,-2 4 300,-2 7 0,-1 4-443,1 5 0,0 3-114,0 5 12,0 0 0,-2 5 1,-1 1 158,-2 2-258,7-5 1,-1 8-1,5-5 1,-1 0-1,4 0-211,2-2 1,2-8 143,0-5 1,6-7 2,3-1 0,7-6 1,3 1-1,2-4 16,2-4 0,-2-8-50,1-5 0,-2-7 85,2 2-17,-3-2 1,-6-7 0,0-1-22,1-2 1,-1-6 0,-2-2 0,-2 2-43,-4 4 0,-4 1 123,-1-5 0,-6 6 1,-3 4 0,-4 8 134,-4 4 1,1 9 293,-6 5-292,6 3 1,-8 1 0,5 1 199,-1 3-271,4 10 1,-8 2 0,7 6-20,0 1 1,7-2-2,1 1 0,6 0-187,-1 4 142,3 0 0,2-1 0,3-1-44,5-3-23,9-4 0,-4 6 1,6-5 29,-1-2 1,0-3-252,3-4 1,1 1-131,-5-6 0,3 1-156,-3-5 1,4 0 52,-4 0-29,-1 0 1,-4-2 0,-1-2 530,-3-5 0,-3 3 0,-12-29 0,-2-2 0</inkml:trace>
  <inkml:trace contextRef="#ctx0" brushRef="#br0">23714 15532 8170,'0'-8'268,"0"-1"0,0 5-268,0-5 153,0 6 0,6-3 273,2 6 1,4 0-903,1 0 0,5 0 0,1 0 0,1 0 476,4 0 0,42 0 0,-28 0 0,1 0 0</inkml:trace>
  <inkml:trace contextRef="#ctx0" brushRef="#br0">24214 15401 7849,'0'-13'-270,"0"-1"506,0 1 103,-6 0 1,-1 6-1,-6 2 1,0 5 358,0 5 0,-5 2-463,0 6 0,-3 2-151,3 2 1,-4 2 0,3 5 0,0-2-63,0 1 0,1 1-58,5-2 1,4 1-13,1-5 1,5 4-1,-2-5-179,4-1 1,2-3 30,4-4 1,6-3 65,7-6 1,5-1 0,-1-5 0,3-6-168,2-4 1,-1-8 210,0 3 1,-4-4 21,0-2 0,-4-3 29,4-1 2,0-6 1,-6 4 0,-3-7 229,-1 1-82,-6-1 0,4 0 0,-6 2 350,-1 3-207,-1 9 0,-4 8 0,-1 8 558,-1 1-506,-1 6 0,1-1-29,0 8 1,-5 5-280,4 9 0,-3 2 218,3 7 1,-4-1 139,5 0-470,0 1 0,4 5 0,-2 2-182,-2-1 1,2-1-182,-2-5 0,2 3 132,2 1 1,2 0-30,2-5 1,-1-1-70,6-3-126,0-3 1,0-4-1,-1-1-443,3 0 1008,-5-4 0,17-34 0,-1-5 0</inkml:trace>
  <inkml:trace contextRef="#ctx0" brushRef="#br0">24491 15032 7992,'0'-24'36,"0"-2"1,-4 3 50,-1 5 0,1 3 944,4 2-511,0 6 1,1-3 83,4 5-448,-4 7 1,12 1 0,-1 7 552,4 5-535,2 4 0,-1 8 1,2 4 39,2 4 1,-4 9-1,4 5 1,-4 2 34,-5 1 0,-5 1-423,-7 0 1,-1 4-47,-3 0 1,-15 5-45,-12-5 1,-12-5-1,-5-3 1,-3-3-858,-2-3 0,0-1 351,1-11 0,5-2 770,3-7 0,0 5 0,5-7 0,5-1 0,5 0 0</inkml:trace>
  <inkml:trace contextRef="#ctx0" brushRef="#br0">11198 16942 7992,'-13'-1'253,"0"-4"453,0 4-595,5-5 0,8 6 0,9 1 0,3 2 24,1 2 1,6 1 77,3-2-184,9-3 0,-2 7 0,5-5 134,-2 1-149,4 0 1,-2-4-1,6 0 1,-2 0-1,-2 0 3,-1 0 1,-7 0 42,-1 0 1,-3 0 26,-6 0-373,-6 0 182,-1 0 1,-15 0 61,0 0 0,-7 2-111,-2 2 0,0-2 0,0 2-605,0-2 172,0 3 1,4-3 229,0 2 0,6-1 356,-1 2 0,26-16 0,7 3 0</inkml:trace>
  <inkml:trace contextRef="#ctx0" brushRef="#br0">13556 16652 8156,'0'-8'-321,"2"-1"-375,2-2 1007,-2 0 0,5 2 0,-4 0 0,1-1 295,-1-2 1,3-1-324,-2 0 1,-1 1-117,-7 3 0,1 2-175,-6 3 84,1 2 1,-7-4 0,-3 6 0,-4 2 0,-1 2 120,1 5 0,-7 4-58,2 5 1,-3 2-57,-1 7 0,3 5 1,-1 1-1,4 3-54,3-1 1,6-2 85,-2 3 1,9 0-131,5-5 0,3 0 0,2-7 0,3 0-20,5-2 0,4-6 3,5 2 1,2-5-151,7-5 1,-1 3 105,1-7-384,-1 1 0,5-1 1,-1 0-1158,0-1 1220,3-1 0,0-4 1,2-1-782,-5-1 1178,-8-6 0,3 8 0,-16-21 0,3 1 0</inkml:trace>
  <inkml:trace contextRef="#ctx0" brushRef="#br0">13741 16889 8070,'4'-13'-119,"1"0"1,0 1 391,0 4 726,2-4-721,6 5 1,0-1-52,1 4 1,-1 2-189,0 2 1,-1 6 81,-4 3 1,3 3-93,-7 1 1,2 6 120,-2 3 1,-2-2-214,2 2 0,-2 0-40,-2 5 1,-5-5-38,1 0 1,-5-2 28,5 2 0,-2-3-254,1-6 129,4 0 170,-5 1 45,6-7 0,6-12-27,3-8 1,4-10-212,5-3 0,-2-2 129,6-7 0,-5 4 68,5-4 0,-6 5 199,2 0 0,-8 8 732,-1 4 91,-6 4-675,3 0 1,-12 9-11,-3 5 1,-3 10 11,-1 7 0,1 7-180,4-2 0,-3-2-9,7 2 1,0-4-288,4 4 1,0-5-67,0 5 1,1-6-303,3 2 0,4-5-666,5-4 1,6 3 1222,3-4 0,28-20 0,13-11 0,5 1 0,0-1 0</inkml:trace>
  <inkml:trace contextRef="#ctx0" brushRef="#br0">15058 16652 8070,'-6'-13'0,"5"-4"0,-5-1 0,2 2 31,-1 1 150,-5 2 0,7 4 0,-6 2 0,-1 1 0,-2 3 299,-1 2 1,0 2-538,0 4 127,0 2 1,-1 6 0,1 0-141,0 0 143,0 6 1,4-4-1,2 3-120,1-4 1,2-1 0,4 1-232,0-1 303,0 0 1,5-1 16,4-4-43,9 4 0,-4-9 1,5 6-1,-1 0 1,0-1 133,-2 1 0,3-4-62,-2 3 0,1 1 125,-5 4 0,-1-4-136,-3 0 0,1 0 79,-6 4-29,6 0-78,-8 0 1,2 0 0,-8-1-151,-5-3 151,-8 3 1,0-9-1,-3 4-372,1-1 1,-3 0 129,4-2 0,-4-3-1229,5 4 783,-1-4 655,5-1 0,23-17 0,6-5 0</inkml:trace>
  <inkml:trace contextRef="#ctx0" brushRef="#br0">15335 16718 8053,'0'-9'0,"0"1"518,0-1 1,1 1-1,4 4 285,-4 3 0,5 2-283,-6 3 1,0 4-526,0 5 1,0 5-77,0-1 1,0 1-28,0-5 1,0 4-145,0 1 1,0 0-1108,0-5 311,-6 0 1,5 0 69,-4 0 978,4-5 0,7-38 0,1-14 0</inkml:trace>
  <inkml:trace contextRef="#ctx0" brushRef="#br0">15427 16507 8053,'-1'-25'0,"-4"4"0,-1 1 1,-2 7 0,2 0 1,6 0 110,-6 6 247,4 1-979,-3 6 1,9 1 31,0 4 588,7 2 0,13 24 0,12 4 0</inkml:trace>
  <inkml:trace contextRef="#ctx0" brushRef="#br0">15638 16745 8053,'0'13'0,"0"0"0,-5 0 72,1 0 1,0 0 21,4 1 1,0-1 169,0 0 0,0-4 359,0-1 1,4 1-332,0 4 0,5-4-151,-4 0-141,5-6 1,-3 3 129,6-6-143,6 0 0,-2-6 0,3-4-199,-1-6 37,4 1 1,-2-10 0,5 3-154,1-3 288,-1-1 1,-6 1 0,-2 3 405,-3 4-21,-2 4-348,-6 1 57,-1 5 1,-6 8-64,0 9 0,0 9 45,0 4 1,-4 3-118,-1 1 1,1-4-14,4 0 0,1-2-215,4 2 1,2 2-230,6-7 1,0 1 208,1-5 0,3-6-114,1-2 0,5 1-76,-1-2 519,3 0 0,36-45 0,-25 16 0,-1-1 0</inkml:trace>
  <inkml:trace contextRef="#ctx0" brushRef="#br0">16362 16679 8053,'0'-21'0,"0"2"176,0 6 68,0 6 1,-5 1-2,-4 6 0,-1 1 217,1 4 0,-3 2-202,3 6 1,-5 6-77,0 3 0,-2-1-34,8 1 0,2 0 31,1 4 0,-1-1-244,2-3 1,0 1 1,4-5 0,6-1-83,2-4 0,4 1 20,1-1 1,2-6-129,2-3 0,2-2 76,3-2 0,3-2 80,-3-2 0,-3-9-67,-1-9 0,-4-3 39,0-1 1,-3-2-22,-2-3 0,-3 2 118,-6-6 1,0 5 153,0 0 1,-6-2-53,-3 1 1,-4 4 214,-4 6 1,1 6-102,-6 2 0,5 1-81,0 8 1,-2-1 13,1 5 1,1 0-1,4 0 1,1 2-212,3 2 0,3 3-9,6 7 0,0-1-152,0 0 1,0 0 52,0 0 1,6 2-106,3 2 0,7-2-22,2 3 1,3-4 56,-3-1 1,4-1-388,-4-3 0,5 1 656,-1-5 0,32-13 0,9-6 0</inkml:trace>
  <inkml:trace contextRef="#ctx0" brushRef="#br0">16850 16270 8053,'0'-26'0,"0"0"0,0-1 0,0 5 1270,0 0-802,6 6 1,-3-1 865,5 8-900,-5-3 0,8 12-153,-7 0 1,6 2 81,-1 6-229,3 7 0,1 3 0,0 6 43,0 4 0,0 12 0,-1 1 0,-2 4-62,-1 5 0,-6 3-82,2 4 1,-7 7-618,-7 6 1,3-32 0,-4 0 280,-4 0 0,-3-1 0,-1 2 0,-3 0-187,-2 0 1,-2 1 0,-6 1-1,-1-2-56,-3-1 1,-1-1 0,-2 1 0,-1-3 151,-2-5 1,-2-3 0,1 2 0,-2-2 393,-2-2 0,0-2 0,-1 1 0,0-1 0,-1-1 0,0 0 0,-2 1 0,0 1 0</inkml:trace>
  <inkml:trace contextRef="#ctx0" brushRef="#br0">13240 16468 8053,'0'-21'0,"0"4"0,0 2-437,0 2 465,0 0 1,0 0 0,-1 1-1,-2 2 1,-3 2 0,-1 2 1002,-4 4-823,0-6-98,-8 7 0,4 1 0,-4 9 0,1 4 0,-1 4 241,-1 5 0,-2 10-124,-4 8 1,-1 5-60,1 8 0,-3 7-154,2 6 1,-2 1 0,18-30 0,1 1 0,0 0 0,0 0-40,0 1 1,2 0 0,3 2 0,2 0-138,-1-1 0,3-1 0,7 31-27,7-13 1,8-4 0,9-5 0,6-6-237,2-5 0,1-9-299,1-6 0,-5-6 291,0 1 1,3-3 432,2-6 0,3 3 0,-6-7 0,1-1 0,-1-2 0</inkml:trace>
  <inkml:trace contextRef="#ctx0" brushRef="#br0">17838 16270 8053,'1'-13'-608,"4"0"1,-4 4 746,4 0 1,-4 5-1,1-3 504,2 1-455,-3-4-24,11 2 0,-10-1 0,3 1 1,0-3 851,-1 0-531,1 3-186,-5-3-115,0 9 1,-2-8-53,-2 6-74,-4 5 1,-6 3 0,-2 10 0,-3 5-1,-3 5 154,-6 7 0,0 4-157,-7 9 1,0 9 0,-5 8 0,21-28 0,0 0-18,1 2 1,1 1 0,-2 2-1,2 1-269,1 2 1,1 2 0,0 0-1,2 1 318,3-1 1,2-2-98,-3 31 0,14-4 1,5-12-62,10-5 94,5-4 0,10-9 0,0-3-248,1-4 230,4-3 1,-4-6-1,4-2-576,-3-1 556,3-7 0,-10-5 1,1-4-281,-6 2 249,2-1 1,-14-5-326,2-4 534,-9 4 496,2-11-930,-12 11 0,0-7 313,-2 4-1495,-4 2 735,4-3 718,1 5 0,1 5 0,6 3 0</inkml:trace>
  <inkml:trace contextRef="#ctx0" brushRef="#br0">18563 16547 8179,'0'-13'-7,"0"0"0,1-1 0,2 1 170,1 0 0,1 0 0,-5 0 0,0-1 1052,0 1-411,6 0-252,-5 0-391,5 6 1,-6 4-168,0 12 83,0-1 1,-2 19 0,-2-2 0,-3 5-1,-2 4 111,0 3 0,2 5-35,-2 2 0,-3 4-154,4-4 1,0-4 60,-1-5 0,7-2 0,-3 3 1,4-7 196,1-6-190,0 2-14,0-10 0,6-2 0,2-9 0,4-2 71,1-2 1,2 0-32,2 0 0,0-5-28,4 1-28,-4-6 0,6 7 0,-4-4-200,2 1 172,-5 1 0,3 1 1,-6 0-329,0 1 19,-6 1-142,5-4 308,-11 5 14,11-5-136,-10 6 1,5 0 0,-4-2-687,1-2 0,2 3-162,-1-4 1,2 4 532,6 1 0,0-5-234,0 1 805,1 0 0,-1-2 0,41-7 0,10-8 0</inkml:trace>
  <inkml:trace contextRef="#ctx0" brushRef="#br0">19248 16705 8137,'13'-22'-14,"0"0"1,0 2 141,0-2 1,-4 4 554,0 9-195,-6-2 57,3 9 1,-12-4-189,-3 6 0,-3 6-304,-1 3 1,-6 3 0,0 1 0,-4 0-132,1 0 0,4 5-51,-4-1 0,6 1 108,-1-5 0,3 0-87,6 0 39,-4 1 1,10-1-35,-2 0 1,3-4 59,1-1 1,7-5 45,6 2 1,2-2-7,7 1 1,0-2 5,4 2 0,-1-3 77,-3-1 0,1 2 15,-5 2 0,4-2 42,-5 2 1,-4 2-90,-4-2 0,-1 7 128,0-3 0,-2 4-74,-6 1 1,0-4 7,0 0 1,-7 0-60,-6 4 1,0-2-113,-5-2 0,-3 3-286,0-3 1,0-2 159,-1 2 0,6-6-191,-2 1 0,4-2-6,1-2-891,5 0-162,2 0 1437,6-6 0,53-25 0,-20 10 0,0 0 0</inkml:trace>
  <inkml:trace contextRef="#ctx0" brushRef="#br0">19551 16731 8113,'1'-11'1406,"3"2"-674,-2 3-256,10 6 1,-11 1-105,4 4 1,0 7-1,0 5-267,-1 1 1,-4 1 0,2 1 211,2 1-316,-3 4 1,5-6-1,-6 3-214,0-5-233,0-2 1,0 2 0,0 1-13,0-2-1670,0-7 605,0 2 1523,0-9 0,0-25 0,0-14 0</inkml:trace>
  <inkml:trace contextRef="#ctx0" brushRef="#br0">19643 16534 8113,'0'-19'0,"-5"3"396,1-6-182,0 6-249,4-4 26,0 13-274,0 1 1,1 8 0,4 2-366,3 5 495,4 3 0,1-4 0,0 3-491,1 3 644,-1 0 0,0 5 0,23 11 0,7 5 0</inkml:trace>
  <inkml:trace contextRef="#ctx0" brushRef="#br0">19827 16718 8113,'0'21'0,"0"-2"109,0-6 1,0 4 109,0 1 0,-1 5 58,-4-1 1,4-1-64,-3 1 1,2-2-2,2 2 1,0 3-29,0-3 0,0-3-6,0-1 0,4-8-9,1-1 240,-1-6-173,-4 3 0,5-8-44,-1-2 1,6-5-335,-1-9 0,3-2-9,1-7 1,5 1-9,-1 0 1,5-1 151,-4 1 0,-1 6-66,-4 2 0,1 3 198,-1 2 1,0 1-92,0 4 0,-4 2-255,0 6 249,-6 0 1,4 7-227,-3 6 0,-2 2-23,2 7 1,-2 0-158,-2 4 0,0-4 77,0 0 0,1-4-81,3 4 0,-1-6-885,6 1 1266,6-2 0,29-19 0,11-5 0</inkml:trace>
  <inkml:trace contextRef="#ctx0" brushRef="#br0">20512 16837 8113,'-6'-8'-718,"4"-2"329,-7 6 443,6-1 0,-7 7 218,5 2 0,-4 5 575,5 9 0,-5-2-437,5 6 1,-1-6-221,5 1 0,0 2-220,0-1 0,0-1 139,0-3 1,2-1-202,2 0 1,8-4 85,6 0 0,1-7-190,-2 3 157,-2-4 0,10-2 0,-5-5-288,1-7 276,-2 0 1,-2-12 0,-1 3-1,-4-3 0,0-6 161,-8 0 0,1 1-79,-5 3 1,-2 1 184,-2 0 1,-4 5 76,-5 4-179,0 2 0,-4 6 0,-1 2-58,2 1 0,-3 2-7,1 4 1,1 4-113,4 0 1,-1 7 79,1-3 0,1 4-352,4 1 217,2 1 0,6 0 0,0 2-374,0 2 326,0-1 0,6-3 0,2-1-112,4 0 0,3-4 36,2-1 1,-1 0-451,6 1 360,-5 2 0,7-9 0,-3 2 332,-1-2 0,5-2 0,13-18 0,11-4 0</inkml:trace>
  <inkml:trace contextRef="#ctx0" brushRef="#br0">20868 16481 8113,'0'-13'0,"0"-5"407,0 1 1,0-5 236,0 4 479,0 1-250,0 3-563,6 7 1,1 3-1,6 8 19,1 5 0,-1 4-119,0 5 0,4 2 38,1 6 0,4 7-78,-4 2 1,-1 9 0,-4 3 0,-1 1 53,-3 0 1,-6 5-44,-12 4 0,-12 9-2544,-14-5 2199,12-26 0,-3-2 0,-1-6 0,-1 0 0,-4 2 0,-1-1-257,0-1 0,0 0 1,-2-2-1,1 0 0,0-2 1,1-1 420,0-1 0,1-2 0,-25 11 0,0 1 0,3-3 0,1-2 0</inkml:trace>
  <inkml:trace contextRef="#ctx0" brushRef="#br0">21817 16745 8113,'-8'-14'372,"1"3"0,4 0 260,-1 3 1,1 0 0,7-1-122,5 5 0,4 4-506,5 4 1,1-2 80,3 2 1,2-2-260,-2-2 151,3 6 0,3-5 0,1 4-525,2-4 0,-4 3 0,-7 1 1,-1-2-2078,-3-2 2624,-1 5 0,-31 7 0,-8 8 0</inkml:trace>
  <inkml:trace contextRef="#ctx0" brushRef="#br0">21764 16916 8113,'-7'-6'-440,"1"4"822,6-3 0,1 5-175,4 0 1,3 1 560,10 3-645,2-2 1,7 4 0,-1-6 0,2 0 0,3 0-25,4 0 1,-2 0-171,3 0 0,-1 0 0,4 0 71,1 0 0,29-6 0,-31 2 0,0 1 0</inkml:trace>
  <inkml:trace contextRef="#ctx0" brushRef="#br0">22897 16613 8095,'0'-13'-131,"0"-1"400,0 1-107,0 0 1,-2 6 0,-2 2-1,-5 4 1,-4 2 0,-3 5 0,-3 7 569,-2 8 1,-1 5-446,-4 5-252,6 3 1,-5 7-1,3 1 281,-3 2-283,4 0 0,4-5 0,7 1-91,1-1 0,6 0 1,-1-4-1,4-5-43,4-2 0,9-9 93,9-6 0,3 1-12,1-6 0,2-2 54,3-1 0,2-5 0,7-5 0,0-5 81,-1-6 0,1 0-11,-1-6 1,-1-2 219,-3-6-207,3-4 1,-10-6 0,1-1 0,-7-1 0,-8-2 148,-9 2 0,-3-4 135,-2 2 0,-7 2-151,-7 7 0,-5 3-148,-7 5 0,-5 8-51,1 6 0,-7 1-205,2 8 0,-5 1-726,-4 7 0,3 8 454,-3 6 0,9 5-941,5-1 1,8 9 1366,4 4 0,17 2 0,5 5 0,0 3 0,1 1 0</inkml:trace>
  <inkml:trace contextRef="#ctx0" brushRef="#br0">14702 11672 7798,'-17'-4'-14,"-1"0"1,2-1-1,2 1-462,0-1 515,1 1 1,7 4 37,6 0 1,6 0-52,7 0 17,6 0 1,-1 0 0,7 0 25,3 0 1,2 0-1,1-1 1,4-2 184,3-2 0,6 1-44,0 4 1,12 0-128,1 0 1,12-5 0,-32 3 0,2 0 0,2 0 0,1 0-244,4-1 0,1 0 0,3 2 0,2-1 220,2-2 1,2-1-1,2 1 1,1-1-16,0-1 0,0-1 1,3 2-1,1 1 1,4 0-1,1 0 0,0-1 1,1-1-32,1 1 1,1-1-1,0 0 1,0 0 5,-3 2 0,0-1-43,4-1 1,1 0 0,-24 4 0,1 0 0,0-1 0,1-1 0,1 0 0,-1-1 0,-1 1 0,1-1 0,-2 1 0,23-2 0,-2 0-65,-1 2 1,-1-1-1,-3 0 1,0 0 66,-1 3 0,-1 0 0,-1-3 0,-2 1-967,-5 1 1,0 1 978,-3 0 1,-1 0 0,-7 2 0,-1 0 0,-1 0 0,-1 0-27,0 0 1,-1 0 39,33 0 0,-7 0 1,-11 0 0,-5 0-159,-4 0 1,-11 0-1,-2-1 27,0-4-160,-9 4 0,1-5 0,-4 6-80,-1 0 0,5 0 23,-3 0 1,2 0 550,-2 0 0,8 0 0,-2 0 0</inkml:trace>
  <inkml:trace contextRef="#ctx0" brushRef="#br0">19854 11145 7839,'0'-13'0,"-2"0"-92,-2 0 0,1 4-311,-6 0 669,6 6 1,-9-1 0,5 8 356,0 5 0,-3 9-462,5 4 1,-1 7-148,2 2 0,2 5-84,-2-1 1,3 4 128,1 0-120,0 1 1,4-5-1,0-2-496,-1 0 383,-1 3 1,-2-8 0,0 1-332,0-5 275,0-5 1,0-11-301,0 1 331,0-6 1,0 2 0,0-10 198,0-4 0,0-2 0,0-8 0,-6-55 0,2 28 0,1 0 0</inkml:trace>
  <inkml:trace contextRef="#ctx0" brushRef="#br0">19577 10882 7888,'-18'-12'0,"1"3"0,-7-1 269,2 6 0,2 7-30,-2 10 0,4 12 11,-4 10 0,2 9-218,-2 4 1,3 9-397,6 5 1,0 8 307,6-33 1,0 1-1,1 3 1,1 1-601,0 2 1,1 0 619,1-4 1,0-1 0,3 2 0,0 0 0,3 28-167,6-5 280,5 2 0,13-22 0,1-2 0,2-8 0,7-9 258,5-6 1,4-10-137,2-5 0,3-4 171,-2-4 0,8-14-415,4-8 1,-27 8 0,1-1 138,0 0 0,0-1 0,0-3 0,-1-1-99,-3-4 0,0-1 0,1-1 0,0-2 22,-1-2 1,-1-2 0,2-2-1,-1-2-204,1-1 1,-2-1-1,-1-2 1,-2 0 110,-5 3 1,-1-1 0,1-3-1,-3 0-10,-4 2 0,-3-1 0,-2 0 1,-3 0 356,-2 1 0,-5 2 0,-18-25-179,-13 18 1,-17 9 8,-13 8 1,24 18 0,-1 2-220,-1 6 0,-1 2 0,-4 0 0,0 1-339,0 3 1,0 3-1,0 2 1,-1 2 53,1 5 0,0 1 402,-4 1 0,0 2 0,3 3 0,0 1 0,-5 1 0,-1 0 0,1 1 0,-1 1 0</inkml:trace>
  <inkml:trace contextRef="#ctx0" brushRef="#br0">13780 2951 8113,'-6'-7'-8,"5"-5"0,-5 5 0,2-2 650,-1 0-226,-5 0-421,9 2 1,-5 3-1,6 8 1,0 5 128,0 3 0,0 1-158,0 0 1,0 0 1,0 0 88,0 0 0,1-1-54,4-3-96,-4-3 158,11-6 4,-5 0 1,0-2 0,-2-2 0,-2-5 0,0-3-10,1-1 0,0 0-65,-4 0 1,0-5-1,-1 1 1,-2 1 38,-1 1 1,-7 3-18,3 3 1,-4 4 9,-1 5 1,-5 0 3,1 0 1,-5 10 26,4 3-37,1 9 1,3-1 0,1 5 7,0 0-64,0 1 1,6-1 0,2-1-37,4-3 1,1-3-15,0-6 0,1-1 71,4-4 0,2-2 149,6-6 1,5-6-85,-1-2 0,5-8-39,-4-2 1,4-5 2,-5 1 0,1-3 12,-5-2 1,0-3 63,0-1 0,-4 5-53,0 4 1,-6 1 180,1-1 0,-4 5-115,-4 8 1,1 3-25,-6 6 0,-1 1-47,-8 4 0,2 7 13,-6 5 1,6 6-14,-1-1 1,2 3-120,2 2 0,1-5-70,3 0 0,3-6 90,6 1 1,0-6 37,0-3 0,2-5-5,2 2 0,5-5 223,9-5 0,-4-2-45,4-6 1,-4-5-104,0 1 1,-3-5-23,-2 4 0,1-1 11,-5 1 1,-1 4-397,-4-4 134,0 9-407,0-2 1,-6 11 255,-3 0 1,-2 7-470,-2 11 0,1 2-25,3 7 877,-3-1 0,17 29 0,-4 8 0</inkml:trace>
  <inkml:trace contextRef="#ctx0" brushRef="#br0">14083 3096 8091,'-8'0'127,"-1"0"101,6 0 1,-3 1 417,6 4 1,0 2-347,0 6 1,0 5-159,0-1 1,0 5 104,0-4-336,0 5 0,6-7 0,1 5-677,0-2 596,5 4 1,-9-12-1,4 2 1,1-1-1,-1-2-620,3-1 0,-4-2-529,-1-3 1319,2-2 0,-23-32 0,0-13 0</inkml:trace>
  <inkml:trace contextRef="#ctx0" brushRef="#br0">14017 3201 8082,'-8'-13'42,"-1"0"0,6 4 83,-1 0 0,2 1 536,2-6 0,0 6-198,0-1 0,6 5-201,3-5 1,4 4-42,4-3 0,2 5-132,3-2 1,3 4-26,-3 1 1,2 1-240,-2 4 1,1 2 90,-5 6 0,-1 2-206,-4 2 1,-1-1-62,-3 6 0,-3-4 136,-6 4 0,0-5 79,0 5 1,-2-5-2,-2 0 0,-5 1 96,-8-5 1,2 3-99,-3-7 0,-1 2-94,2 3 1,-1-6-22,5 1 0,0-6-631,0 1 885,-1-2 0,13-20 0,2-4 0</inkml:trace>
  <inkml:trace contextRef="#ctx0" brushRef="#br0">14452 2490 8082,'-13'0'0,"4"0"0,0 0 267,7 0 110,-4 0 117,0 0-570,4 0 0,-2-4 54,8-1 1,-1-5 47,6 1 0,-2-3 137,2-1-82,3-6 0,-9 5 0,4-4-5,-1 3 1,3 2 0,-5 0 285,-1 0-254,-1 6 0,-8 2-163,-3 10 0,-3 8 44,-1 9 0,-2 3-192,-2 1 227,8 6 1,-9 0-1,11 3-39,0-4-41,-5-3 1,11-3 0,-2-3-235,6-5 267,-2-2 1,15-8 0,-1-2-54,4-4 135,-3-7 0,7-5 0,-4-8 71,2-2 1,-5-1-88,2-4 0,-4-1-25,-1 1 1,-4 0-2,0-1 1,-6 5 48,1 1-45,-2 4 1,-4 0 48,-2 8 1,-3 3-48,-7 6 1,1 6-124,0 3 0,0 4 73,0 5 1,0-2 30,-1 6 1,6-5-77,-1 5 0,6-6-338,-2 2 265,4-4 99,1 0 1,6-7 199,3-3 1,2-4-111,3-4 0,-1-3 84,0-7 1,-4 1-14,-1 0 1,-5-4-39,2-1 1,1 0 25,-2 5 26,0 0-268,-9 0 0,-3 6 47,-5 2 0,0 5-426,0 5 1,0 3 219,-1 10 1,7-2-892,3 6 1189,2-6 0,14 32 0,3 2 0</inkml:trace>
  <inkml:trace contextRef="#ctx0" brushRef="#br0">14834 2450 8082,'0'-20'-179,"-4"1"179,-1 6 0,1 4 727,4 0 1,0 5 110,0-5-614,0 6 120,0-3-302,0 24 1,0-7-42,0 16 0,0-4 102,0 4 0,0 0-40,0 4 0,2-3 62,2 3 0,-1-3-231,6-2 135,-1 0 0,1 1 1,0-3-99,1-2 105,2-3 1,3-5 0,1-3-23,1-2 1,5 1-124,-4-5 0,1-2-247,-2-8 1,-1-2-330,6-6 0,-5-2 292,0-2 1,1 2-389,-5-3 0,1-1 781,-9 2 0,-18-13 0,-9 3 0</inkml:trace>
  <inkml:trace contextRef="#ctx0" brushRef="#br0">14861 2516 8082,'-5'-13'-476,"1"0"84,-6 0 1128,8 0 1,-2 1-283,8 3 1,3-1-496,7 5 1,-1-3-80,0 3 0,4-3-149,1 3 0,4-4-52,-4 5 1,-1 0-843,-4 4 1163,0 0 0,-5 17 0,-2 5 0</inkml:trace>
  <inkml:trace contextRef="#ctx0" brushRef="#br0">14834 2635 8082,'-13'0'2606,"6"-6"-2362,1 5 1,6-7-117,0 4 1,10 2-10,3-2 0,9-2-189,0 2 0,3-5-230,1 5 0,1-5-1337,-1 4 1637,6-5 0,14-21 0,8-11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1923 1146 7789,'0'-13'0,"-1"-5"133,-3 1 0,2-1 0,-2 5 0,2 0 1434,2 0-1104,0 0 1,0 7 0,0 7 34,0 11 1,0 7-395,0 7 1,0 2 72,0 3 1,0-2-148,0 6-71,0-5 0,0 3 0,0-4 0,0 2 0,0-3-151,0-5 0,0 1-44,0-7 180,0 1 0,0-8 185,0-5-125,6-19 1,-3-9-22,6-12 1,0-2 0,4-7 0,0-2-164,0-1 0,0-5 261,0 4 0,5 3 125,0 1 0,-1 10 342,-4 8-330,1 0 0,-6 18-26,1 4-117,-6 14 1,4 11 0,-4 6-21,2 4 1,-1 3-74,-4 5 0,2 1-219,2-1 0,-3 1 170,4-1 0,-2-5-173,1-3 143,-2-3 0,9-4 1,-3-2 5,-1-4 1,5-9 81,-4-5 1,4-4-75,1-4 101,6-4 1,-4-11-1,4-4 88,0-6 0,1-5-61,7-5 0,-2-5-32,-3 0-10,3 0 1,-11 4 0,4 2 203,-4 3 1,-2 9 88,-3 8 391,-3 9-414,-6 4 0,0 12-175,0 6 1,0 6-31,0 7 1,0 1-220,0-1 213,0 6 1,0-4-1,0 3-127,0-3 0,4-2-238,1 0 0,5-1 125,-1-3 1,2 2-403,2-7 0,1 1 239,-1-5 0,0-1-652,0-4 1,2-2 14,2-6-471,-2 0 1449,10 0 0,19-11 0,11-4 0</inkml:trace>
  <inkml:trace contextRef="#ctx0" brushRef="#br0">3267 1093 7782,'0'-8'2121,"2"0"184,2 3-2030,-2 0 1,5 1 0,-3-1 0,5 2 0,3 2 0,2 1 0,2 0-496,2 0 0,7 0-2330,1 0 1744,1 0 1,5 0 805,-6 0 0,12 12 0,3 2 0</inkml:trace>
  <inkml:trace contextRef="#ctx0" brushRef="#br0">3280 1238 10103,'-7'0'3773,"1"0"-3476,18 0 0,-2 2-184,12 2 0,0-2-467,4 2 1,5 2-1,0-2 1,0-1-2591,1-1 2944,-4-2 0,27-12 0,1-3 0</inkml:trace>
  <inkml:trace contextRef="#ctx0" brushRef="#br0">5863 909 7763,'0'-18'94,"1"1"0,2 1 0,1 1 685,-1 2 0,-1 0 0,-4 1-112,-2 3 1,-3 3-626,-7 6 0,0 2 0,-4 2 1,-4 5-24,-3 3 1,-1 5-402,0 1 0,-5 5 246,0-1 1,2-1-96,7 1 1,3-6-67,6 1 200,5-2 0,3-2 0,6-1 0,3-2-26,5-1 0,9-5 246,4 5 0,4-6 42,5 1-102,-3 4 1,4-5-1,-4 4 1,1 0-1,2 1 283,-2 2 0,-3 2-49,-4 1 0,-3-1 219,-6-4-354,1 10 0,-7-14 0,-4 9 0,-6-1 0,-6 0 109,-3 1 0,-8-1-117,-6-3 1,-2 2-435,-7-2 0,1-2 0,-3 2 0,4 0-715,1-2 1,2-1 123,8-6 1,3 0 870,6 0 0,53-35 0,12-9 0</inkml:trace>
  <inkml:trace contextRef="#ctx0" brushRef="#br0">6205 1028 9719,'0'13'1348,"0"0"1,0 0-827,0 0 1,0 5-578,0-1 0,-1 7-333,-4-2 1,4-2-404,-4 2 1,4-6-11,1 2-208,0-3 627,0-2 382,0-6 0,29-60 0,-11 17 0,1-1 0</inkml:trace>
  <inkml:trace contextRef="#ctx0" brushRef="#br0">6245 843 7773,'-8'-6'0,"-3"0"1186,2-2-712,-3-4 978,5 5-1789,1-1 0,12 2 34,3 6 1,2 6-174,2 3 0,5 4 476,0 5 0,28 37 0,-21-19 0,0-1 0</inkml:trace>
  <inkml:trace contextRef="#ctx0" brushRef="#br0">6455 1186 7780,'0'7'3218,"0"-1"-1836,0 0-941,0-5 1,2 4-176,2-10 1,4 2 53,5-6-361,0 1 0,2-10 0,1-1 0,3 0 0,1-1 34,4-1 1,-1 5-71,-1-2 0,1 5 9,-5 4 1,0-1 0,-5 6 0,0 1-88,0 1 1,-1 10 150,-3 5 1,1 2-89,-6 7 1,1-1-193,-5 6 0,0-2-390,0-3 1,1 1 300,3-5 1,-1 4-611,6-5 1,0-4 430,4-4 1,5-6 551,-1 1 0,21-33 0,6-16 0,3-3 0,0 1 0</inkml:trace>
  <inkml:trace contextRef="#ctx0" brushRef="#br0">7154 962 7780,'0'-13'857,"-6"-1"1,3 7-227,-6 3 0,5 2-105,-5 2 0,2 2-150,-2 2 0,-3 8-104,3 5 0,-2 7-99,-3-2 0,1 7 40,0 2 1,6-1-124,2-3 1,4-1 122,1 1 0,0-3-93,0-2 1,7 2-86,6-7 1,6-3-302,8-6 1,-1-5 69,0 2 1,1-5-190,-1-5 0,2-4 8,3-8 0,-3-8 140,2-6 1,-8-10-78,-4 2 1,-4-4 90,0 4 1,-3-4 188,-2 4 1,-5-1 135,-8 14 1,-5-2 297,-8 11 1,-4 0-126,-5 9 0,-2-3 202,-3 7 0,4 1-31,-4 7 1,3 4-116,2 5 1,4 2-201,0 2 1,7-1 82,2 6 1,1 0-159,8 5 1,-1-5-6,5-1 1,6 0-171,3 1 0,3 1-33,1-5 0,6-1-171,3-3 0,3-1-463,1 0 0,5-6 357,0-2 0,-1 1-697,-3-2 1,-2-1 506,-3-8 0,2 3 619,-2-7 0,-8-23 0,-3-11 0</inkml:trace>
  <inkml:trace contextRef="#ctx0" brushRef="#br0">8379 817 7767,'-9'0'-432,"0"0"1,-1 0-152,-2 0 1,-1 0 582,0 0 0,0 0 0,4 0 0,0 0 0,12 0 0,-1 0 0</inkml:trace>
  <inkml:trace contextRef="#ctx0" brushRef="#br0">8300 698 7785,'0'-13'-287,"0"0"1,1 0 288,4 0 1,-2-1 788,5 1-577,-5 0 0,5 0 0,-5 0 1,2 1-1,1 2 502,0 1 0,0 2-8,-2-2 179,-2-3-584,4 11 0,-8-5 0,-2 7-29,-5 4 0,-7 3-103,-2 10 0,-5 4-21,1 9 1,-3-1-1,0 8 1,2 5 74,1 2 1,1 4-239,-1 3 0,3 5-308,6 1 0,1 3 0,2-2 0,3-1-485,1 1 1,3-4 285,8-6 0,-3-6-380,7-7 570,6 2 1,1-12-1,4 0-190,-1-7 1,5-5 0,-1-6-1,7-3 520,5-4 0,2-18 0,5-7 0,3-1 0,1-1 0</inkml:trace>
  <inkml:trace contextRef="#ctx0" brushRef="#br0">8800 962 7785,'-1'-13'436,"-3"-1"1,1 3-205,-6 2 1,4-1 135,-3 5 309,-1 1 110,-4 4 1,0 6-604,-1 2 1,6 6 29,-1 3 0,4 4-294,-3 5 1,5 0 24,-2 1-1,4-1 0,1 0 0,1 1-95,4-1 0,1-1 0,4-3 1,-1-4-210,1-4 1,6-2 19,2-3 0,-1-3 80,-4-6 1,6 0 105,3 0 0,-1-8 145,1-5 0,-5-6-113,5-7 0,-6-1 134,2 1 1,-3 4 41,-2 0 0,-5 6 442,1-2-257,-6 4-180,3 6 1,-6 4 354,0 8 1,-4 5-128,-1 9 0,-4-4-178,5 4 1,0 1 9,4-1 1,0-1-87,0-4 1,6 1 12,2-1 0,4-5-92,1 1 1,2-6 138,2 2 1,0-10 25,4-4 1,-3-4 92,4-4 1,-6-4-77,2-5 0,-8-1-178,-1 1 0,-6 0 93,1-1 0,-3 1-64,-1 0 0,-5 5-96,-4 4 1,-7 3-292,-2 6 1,-4-3-57,5 7 0,-5 0-422,4 4 0,1 1-35,3 4 0,3 2 408,2 6 1,3 0 504,6 0 0,31 0 0,14-1 0,3 2 0,-1 0 0</inkml:trace>
  <inkml:trace contextRef="#ctx0" brushRef="#br0">9446 935 7774,'13'0'262,"0"-4"-175,0 0 516,-5-1-355,-2 5 0,-8 6 390,-2 3 1,-4 3-309,-5 1 1,-4 0-302,-1 0 0,-5 0 36,1 0 1,1 5-212,-1 0 0,6-1-24,-1-4 0,2 0 74,2 1-11,6-1-1,1 0 1,13-1-5,6-4 0,6-2 22,8-6 1,-1 0 42,0 0 0,5 0 143,0 0 1,-5 0 194,-4 0 1,-6 0-32,2 0 1,-8 0-92,-1 0 0,-6 2-28,1 2 1,-7-1-5,-1 6 0,-8-2-322,-1 2 1,-6 3-150,-8-4 1,1 3-274,0-2 1,1 1 122,3-6 1,-1 5-304,5-5 0,0 1-172,5-5 959,6 0 0,25-26 0,17-13 0,1-1 0,1 0 0</inkml:trace>
  <inkml:trace contextRef="#ctx0" brushRef="#br0">9788 883 11103,'-7'13'1168,"-5"6"-820,4 3 1,-3-2-178,3 2 1,-3 0-82,7 5 0,0-1-9,4 0 0,0-1 87,0-3 1,7-3-372,6-6 1,2 1 101,7-1 0,0-6-398,4-3 1,0-4 171,1-4 0,-1-9 41,0-9 0,1-4 81,-1-5 1,-5-3 67,-4-5 1,-4-1 140,-4 1 1,-3-4-122,-6 4 0,-1-2 434,-4 10 1,-8 4-179,-9 6 0,-3 6 274,-1 2 0,-6 5-94,-4 8 1,-2 2 19,-1 2 0,5 4-79,3 5 0,5 1-64,4 4 1,5 2-148,8 7 1,3-2 67,6-3 0,6 3-240,3-4 0,8 0 56,5 1 0,3-2-389,1 2 1,1-3-129,-1-5 0,0-1-372,1 0 1,3-4 252,1 0 1,1-7-907,-1 3 1609,-3-4 0,22-18 0,-2-5 0</inkml:trace>
  <inkml:trace contextRef="#ctx0" brushRef="#br0">10223 988 7774,'0'-9'1371,"0"1"-647,0 5 1,6-8-391,3 7 1,3 0-346,1 4 0,4 0-77,1 0 1,4 0-303,-5 0 0,7 0-1495,-2 0 1885,-3 5 0,35 3 0,3 5 0</inkml:trace>
  <inkml:trace contextRef="#ctx0" brushRef="#br0">10737 790 7774,'0'-13'402,"0"0"0,1 6 1593,4 2-322,-4-2-814,5 0 1,-4-1-457,2 4 1,-2 10 98,2 7-377,-3 0 0,-1 8 0,0-4 1,0 5-1,0 3-192,0 2 0,0-1 1,0 0-1,0 1-328,0-1 0,5 0-485,-1 1 1,2-3 227,-2-2 0,-1 2 0,5-7 0,-2 0-2266,-4-3 2918,6-7 0,5-18 0,7-11 0</inkml:trace>
  <inkml:trace contextRef="#ctx0" brushRef="#br0">11132 566 7788,'0'-13'-129,"0"5"0,0-1-26,0-1 750,0-2 1,2-1-1,2-1 1,5 3 0,3 0-1,1 4 676,0 1 0,0-2-689,0 3-184,6 1 0,0 4 0,5 1 0,-2 4 0,0 3 315,-2 4 1,4 7-573,-7 3 1,1 9 37,-5 4 0,-1 4-196,-4 5 1,-2 3 48,-6 6 1,-13 11 0,-10 7 0,5-33 0,-2 0-319,-5 1 0,-2 1 1,-2 0-1,-2-1-690,-3 1 1,-2-1 0,1-1 0,-2 0 514,0-2 1,0-2-255,1 0 0,0-3 1,4-8-1,0-1 715,-30 18 0,4-7 0,5-6 0,0-1 0</inkml:trace>
  <inkml:trace contextRef="#ctx0" brushRef="#br0">12437 606 7814,'0'-13'99,"0"-5"0,0 1 1,0 1-1,0 1 1,0 2 673,0 0 1,0-1 0,-2 3-298,-2 2 1,1 3-11,-6 6-335,0 0 0,-4 3 0,0 6 1,-2 8-1,-2 8 237,-5 6 0,1 4-51,-1 9 0,0 3-259,-4 6 1,-3 5-1110,2 4 1095,4-4 1,10 5 0,1-6 0,3-1 0,5-3-500,2-5 0,13-4-68,2-9 0,10-3-37,4-6 0,0-1 0,8-3 0,1-4-747,-3-4 1,10-6 1306,-4-4 0,5-7 0,-3-1 0,-1 1 0,-4 1 0</inkml:trace>
  <inkml:trace contextRef="#ctx0" brushRef="#br0">12898 685 7814,'0'-13'0,"0"0"255,0 0 0,0-1 920,0 1 1,0 4-48,0 1-799,0 5 0,0-2 105,0 10-280,0 2 1,-2 12-1,-1 3 20,-1 3 0,-5 1 0,3 2 0,0 1 151,0 2 0,-4 0-108,1-5 0,4 5-164,0 0 1,2-2-139,-1-7 0,2 1-29,-2-5 1,3-1 200,1-3-131,5-1 0,-2-4 0,6-2 156,1-1-123,2 4 0,1-9 0,2 4-323,2-4 228,-2-1 0,9 0 1,-5-1-1050,1-4 711,-4 4 0,8-9 0,-7 5-634,-1 2 1,-1 2 548,-2 1 1,0-2 16,0-2 1,1 3 511,-1-4 0,12-8 0,2-2 0</inkml:trace>
  <inkml:trace contextRef="#ctx0" brushRef="#br0">13477 790 7807,'0'-13'348,"-1"0"80,-4 0 1,3 0 24,-7 0 1,4 4 977,-3 0-936,-1 6 0,-4-3 98,-1 6-495,1 6 1,0 1 0,0 7 0,0 0-1,0 4 87,-1 4 1,3 3-235,2 1 0,-1 0-20,5 1 1,1-1 0,4-1 0,0-2-90,0-1 0,1-6-71,4 2 0,3 1-71,10-1 1,-2-7 0,6-6 0,2-4-222,0-1 0,3-1 229,-1-4 0,0-4 119,1-8 0,4-5 32,-1-9 1,5 2 50,-4-6 0,-6 6 156,-7-2 1,-4 9 391,-1 4 0,-1 4-256,-3 0 1,-5 7 292,-8 3 1,-3 10-196,-7 7 1,1 1 81,0 8-222,0 0 1,4 5-1,0-1 41,-1 0 0,4-4-107,2 0 1,2-1-200,2 1 0,2-3-60,2-6 1,8 0 7,6 0 91,-1-5 1,2-3 0,3-5-73,3 0 1,0-5 87,-3-4 1,1-9 31,-5-4 1,2-3-3,-7-1 0,4-5-12,-9 1 60,-2-1 0,0 5 0,-6-1 120,0 1 0,-7 5-77,-6 4 1,-2 4-499,-7 4 299,0 3 0,-4 6 0,1 0-567,3 0 0,-2 1 174,7 4 0,1 2-385,7 6 544,-3 0 0,11 1 0,-2-1-1013,6 0 1375,10 0 0,60 0 0,-27-6 0,0 0 0</inkml:trace>
  <inkml:trace contextRef="#ctx0" brushRef="#br0">14149 777 7793,'13'-6'462,"1"-2"766,-1-4 32,-6 5-860,-1 1 1,-16 12 24,-4 2-282,-8 4 0,2 3 0,-6 2 107,-1 5-209,1-3 0,1 2 1,3-5-52,5 1 41,-4 1 0,11-5 1,-2 0-316,5 1 142,2-1 0,13 0 0,5-1-334,7-4 324,5-2 0,7-6 0,2 0-306,0 0 397,4 0 1,-10 0 0,2 0 35,-2 0 1,-7 0 350,-4 0-331,-2 0-27,-8 6 0,-2-3 0,-11 4 524,-7-1 1,-2 4-169,-7-1 0,0-1-489,-4 0 137,-1 1 0,1 0 1,1-2-247,3-1 0,-1-2-610,5-4-505,1 0 820,3 0 0,9-1-361,5-3 0,7-5 930,10-9 0,4 4 0,27-16 0,12-6 0,5 0 0,-1 0 0</inkml:trace>
  <inkml:trace contextRef="#ctx0" brushRef="#br0">14373 843 7791,'12'-6'0,"-3"-2"477,2-4 153,-9 4 0,4 4 20,-6 8 1,-2 5-242,-2 9 0,1-2-139,-6 6 1,2-5-57,-2 5 0,-1 0-54,5 5 0,1-5-34,4 0 0,0-2-133,0 2 0,1 2 11,4-7 1,4 1-238,8-5 0,4-6-198,5-2 1,0-4 189,1-1 0,3-6 36,1-3 1,0-8 44,-5-5 0,1-5 45,-1-3 1,-6-4 27,-2-5 0,-5-1 30,-4 1 0,1 0 93,-5 4 1,-7 3 215,-7 6 1,-8 5 195,-5 4 1,-9 4-205,-4 4 0,1 3 24,-1 6 1,2 1-66,-3 4 1,0 2 111,5 6 0,6 2-61,8 2 0,2 0-159,2 4 1,5-3 12,4 4 0,4-4-171,4 4 1,4-5-191,5 5 0,6-6 160,3 2 1,3-4-259,1 0 1,1-3 140,-1-2 1,0 1-750,1-5 1,-1-1 79,0-4 1,1 0-777,-1 0 1655,0 0 0,1-17 0,-1-5 0</inkml:trace>
  <inkml:trace contextRef="#ctx0" brushRef="#br0">14992 962 7788,'0'-9'271,"0"0"1,5 5 1135,-1-5-759,6 6-755,-2-3 0,0 2 0,1-1-559,1 2 389,2 2 277,1 1 0,36 29 0,8 8 0</inkml:trace>
  <inkml:trace contextRef="#ctx0" brushRef="#br0">15612 856 7784,'0'-13'255,"0"0"0,-2 4 412,-2 0 0,1 2-183,-6-2 1,0-1 28,-4 6 0,-2-1 96,-2 5-447,2 0 1,-10 2 0,3 2 0,-3 5 0,-1 4 215,0 5 1,1 1-349,3 3 0,-2 3-109,7-4 1,1 3-1,7-1 1,5-1-116,2 2 0,2-5 20,0-2 1,7-2-94,7-2 0,0-1 0,8-3 0,2-5-211,1-3 0,1-2 177,0-3 0,1-8 200,-1-6 57,0-5 0,5 2 0,0-6 1,-2-4-1,-3-4-24,-4-3 0,2-6 87,-7 0 1,-1 1 437,-7 8 0,-3-1 11,-6 5 772,0 6-871,0 6 0,-6 12 1,-3 2 523,-2 4-690,-2 7 1,4 1 0,0 6-158,-1 0 1,0 6 68,1 3 0,-2 3-64,7 2 1,0-1-95,4 0 0,0 5-716,0 0 387,0-6 0,1 0 1,2-4-226,1 4 1,7 0 273,-2-3 1,2-3-415,2-6 0,2 1-1756,3-1 2493,-4 0 0,29-17 0,-1-5 0</inkml:trace>
  <inkml:trace contextRef="#ctx0" brushRef="#br0">16125 580 7795,'0'-14'170,"0"1"0,0 0 708,0 0-553,0 0 0,2 0 0,2-1 1,3 1-1,2 0 0,0 0 635,1 0 0,-2 4-344,0 0 0,1 6 87,4-1 1,5 2-27,-1 2-397,7 0 1,-9 3-1,4 6-46,0 9 1,-5 7 0,2 5-1,-5 5-21,-7 3 0,-3 8-213,-1 2 0,-2 8-9,-7 1 0,-12 6 0,-14-2 0,15-28 1,-1-1-533,-3 1 1,0 0 0,0-1 0,0-1 18,-5-2 0,0-1 1,-25 23-233,2-12 1,0-6 0,4-6 0,4-6-1192,3-6 1945,7-5 0,7-10 0,5 0 0,0 0 0</inkml:trace>
  <inkml:trace contextRef="#ctx0" brushRef="#br0">14913 988 7778,'0'-7'2931,"0"1"-2809,6 0 0,1 5 1,7-4-1,-1 4-104,0 1 0,5-2 0,1-1 1,0-1-34,0 1 0,-2 2-110,-4 1 0,1 0 0,-1 0 0,0 0-617,0 0 143,-6 0 351,-1 0 1,-6 1-675,0 3 448,0-2-510,0 4 984,-6-6 0,-13 6 0,-8 1 0</inkml:trace>
  <inkml:trace contextRef="#ctx0" brushRef="#br0">17219 962 7757,'-6'-9'229,"-1"0"0,-2 0 1,2 1 1035,1-1 1,3 4-610,7-3 1,5 5-20,8-2-474,4-2 0,7 6 0,3-4 0,4 4 0,4 1 168,5 0 1,-1 0-225,5 0 0,-6 0-66,2 0 1,-4 0-192,-5 0 0,-3 0 0,-7 0-842,-3 0 245,-9 0 543,-7 6 1,-8-5-1,-2 3-12,-5-2 1,-2-2-48,-3 0 0,6 0-486,-1 0 0,0 0-387,-4 0 1136,6 0 0,12-6 0,10-1 0</inkml:trace>
  <inkml:trace contextRef="#ctx0" brushRef="#br0">18747 896 7758,'0'-9'-190,"0"0"0,4 5 562,1-5 0,1 5 0,-3-5 114,1-1 1,5 2 122,-5 0-365,6-1 1,-8 0 0,4 2 0,-2-1 390,0 1 0,2 0 56,-1-2-405,-4-3 7,5 11-246,-6-5 8,0 6 0,0 6 0,0 4 0,-1 6 0,-2 6 27,-2 3 1,-5 3-85,1 3 1,2 2-19,-2 7 0,5-1 1,-4 2-1,1 2-23,0 1 1,4-5 45,-2-4 1,4-5 23,1 0 1,0-2 15,0-2-56,0-5 0,0-2-13,0-6 87,0-6-181,6-1 144,1-6 0,2 0 112,0 0-98,0 0 1,4-4 34,0 0 0,0-5-61,0 4 1,0-1 9,1 2 0,-1 1-33,0-6 0,0 5 49,0-5 0,0 6-191,1-1 0,-6 1 44,1-1 0,0 2-100,4-2 1,-4 2-286,0 2-88,-6 0 375,8 0 1,-8 0-439,6 0-284,-6 0 144,3 0-367,-6 0 377,6 0-196,-5 0 971,5 0 0,-6-11 0,0-4 0</inkml:trace>
  <inkml:trace contextRef="#ctx0" brushRef="#br0">19696 1001 7756,'7'-11'39,"5"2"0,-5-9 351,0 4-60,-1 0 0,-7 1 0,-5 1 0,-6 4 0,-6 3 526,-2 4 1,-2 2-729,-4 4 1,-2 2 187,-3 6-359,3 0 0,-8 2 0,5 1 250,2 2-298,7 5 1,-2-8 0,8 2 0,3-1-72,3 2 1,7-3 4,-2 2 1,10-4-58,4-4 176,8 3 0,4-9 0,5 4 0,0-1 0,1-3-63,-1-2 0,3 4 95,-2-1 1,2 1 192,-7-5-122,-3 5 0,0-3 0,-7 4 177,-3 0-168,2-5 0,-11 11 105,0-4-175,-6-2 0,-8 6 0,-2-5 91,-2 1-304,-5 3 0,4-8 0,-5 5-24,2-2-165,6-2 1,-3 0-1,6 1-1706,0-2 2104,5-2 0,27-24 0,15-12 0,3-2 0,-1 0 0</inkml:trace>
  <inkml:trace contextRef="#ctx0" brushRef="#br0">19946 1041 8199,'-5'13'1246,"1"0"1,-5 0-965,5 0 0,-6 5-165,1 0 0,-1 5-417,1-1 0,-1 1 177,5-1 1,1-3-212,4-5 0,0-1 192,0 0 0,1-1-759,4-4 1,-1-2 900,9-6 0,21-58 0,-10 21 0,0 1 0</inkml:trace>
  <inkml:trace contextRef="#ctx0" brushRef="#br0">19946 909 7756,'-5'-13'847,"1"0"-1751,-6 0 128,8-1 749,-3 7-4,5 1 0,5 8-659,4 2 690,3 3 0,24 53 0,-14-24 0,-1 0 0</inkml:trace>
  <inkml:trace contextRef="#ctx0" brushRef="#br0">20064 1225 7972,'-5'8'1431,"3"-1"-14,-2-3-586,2-2-415,2 4-336,0-6 1,6-6 0,3-3 162,3-3-212,7-1 0,-3-2 0,6-1 0,1-3 0,2 0 29,1 0 0,1 2-33,-1 3 1,-4 3-1,-2 1 1,0 2-120,-4 2 0,-2 3 161,-1 8 0,-4 2-251,0 6 143,-6 6 1,3-3 0,-6 5-238,0-2 1,0 3 0,0-5 0,0 0-543,0-3 1,0-1 399,0 1 0,1-3-135,4-2 0,2-3 553,6-6 0,12-24 0,3-5 0</inkml:trace>
  <inkml:trace contextRef="#ctx0" brushRef="#br0">20512 711 7769,'-4'-20'651,"0"-6"0,-1 1-658,5-2 0,6 2-446,3 8 1,4-1 1518,5 5 0,1 1-401,3 4 0,1 2-33,-5 6-420,5 0 0,-10 1-599,0 4 249,-5 2 0,-8 8 1,0 1-1,-3 3 1,-5 0-211,-5 0 1,-4-2 172,-1-3 1,2-1-115,-6 0 248,6 0 0,-3 0 0,6-1 0,0-3 0,1-3 223,3-1 104,-3-3-175,11 4 0,1-6-25,9 0 0,4 0-54,4 0 1,4 1-3,5 4 1,2-4 50,3 3 0,-5 4-49,0 1 0,-1 1 83,-7-1 1,-1 2-72,-3-2 1,-7 7 65,-3 2-77,-2-1 1,-8-3 6,-3-1 1,-7-5-69,-1 1 1,-7-6-151,2 2 0,-3-4-458,-1-1 1,4 0 292,0 0 1,6 0-666,-2 0 1,8 0 1007,1 0 0,42-23 0,5-7 0</inkml:trace>
  <inkml:trace contextRef="#ctx0" brushRef="#br0">21052 751 7790,'-13'0'0,"0"0"370,0 0 0,0 1 556,0 4 0,-1 2-367,1 6 1,0 2-187,0 2 1,0 3-244,0 1 0,1 9 84,3-4 0,3 3-301,6-2 0,2-2 28,2-3 1,3 1 37,7-5 1,5-1-46,3-4 1,2-5-274,3-4 1,-1-3 72,0-1 1,1-1 65,-1-3 1,1-4 101,-1-5 0,-6-7 26,-2-7 0,1-1 31,-1-7 1,-2 0-24,-8-4 0,0-1 10,-4 1 0,-2 1 98,2 2 1,-13 6 147,-4 8 0,-9 3 84,0 6 0,-7 1-98,-2 3 0,-4 3 62,4 6 0,-4 2-77,4 2 1,2 3-59,7 7 1,3 0-43,6 4 1,1-2-130,3 6 0,4-5-7,5 5 1,5-4-146,4 4 1,7-6-223,2 2 0,4-1 179,-5-4 1,7 3-376,-2-7 0,3 1 217,1-1 0,-1-2-87,-3-2 0,3-4-44,-3 4 550,-3-4 0,17-48 0,-1-11 0</inkml:trace>
  <inkml:trace contextRef="#ctx0" brushRef="#br0">21566 395 7790,'0'-13'-206,"0"4"0,-1 2 1,-2 0-366,-1-1 1250,-1 5 0,5-8 0,0 2 0,0-3 191,0-1 0,2 6-651,2 2 0,-1-1-9,6 2 1,-1-5-43,6 5 0,3-1 58,1 5-108,5-5 0,-2 3 0,5-2 0,0 2 1,1 2 198,-1 0 0,0 2-163,1 2 1,-5 2-18,0 3 0,-6 3 0,1-2 0,-2 4 198,-2 4 1,-1 5-88,-3-1 0,-2 8-58,-3 0 0,-2 7 0,1 0 0,-6 5 184,-6 6 1,-9 5-278,-3 4 0,-4 7-754,11-29 0,1 1 670,0-1 0,0 0 1,-9 31-1,1 0-167,2 0 204,8 5 1,5-3 0,6 0 0,3-5-1,4-5-52,6-4 0,8 0 47,-4-6 0,5-1-97,-4-16 0,-1-2 21,-3-7 206,-1 3-632,-6-16 295,-1 8 1,-13-15 651,-6 2 0,-7-2-727,-6-2 1,-6 0 232,-3 0 1,-8 1-352,-1 3 0,-4-2-346,4 2 1,-6 2-1015,2-2 1,-2 1 1714,2-5 0,1-3 0,-4 0 0,-2-1 0,1 1 0</inkml:trace>
  <inkml:trace contextRef="#ctx0" brushRef="#br0">5362 777 7873,'0'-13'-41,"6"-4"0,1-1 0,2 2-566,0 1 810,-1 2 0,6-2 0,-1-1 0,0-1 1,-1 1-1,-2 1 626,-1 2 1,-2 0-426,2-1-216,-3 7 1,-8 0-90,-2 2-51,-4 4 1,-6-5 0,-2 6 0,-3 0 0,-2 0-89,-2 0 1,-2 6-118,-1 3 0,-1 2 95,1 3 1,0-1-1,-2 0 1,-2 0 100,0 0 0,3 1 33,5-1 1,6-5 118,-1 1 0,2-1 0,3 2 22,4-1 1,2-5 99,6 5-200,0-6 0,6 8 196,2-2-182,4-3 1,1 7-1,0-1 162,1 4-230,-1 7 0,-1-2 1,-4 7 51,-3 3-51,-4 2 0,-1 13 1,-1 3-193,-4 7 121,-8 4 0,-3 12 0,6-35 0,0 0-163,0 2 1,0 0 0,-1-2-1,-1 1 186,1-1 0,0 0 0,1 0 1,0-1-17,-2 2 1,2-1-1,-6 33 148,-2-8-89,3-4 0,7-11 0,0-3 268,2-3 1,2-3-145,4-3 1,0-4-28,0-9 1,1 1 36,4-5 0,1 0-59,2-5 0,4-2-120,-3-2 0,3-1 770,1-4-760,0-3 0,5 5 0,1-6-14,1 0 0,-2 0-94,4 0 0,3-4-29,1-1 1,6-5-222,-10 1 0,10 2-346,-5-2 1,2 5 298,-3-5 0,-4 5-699,0-5 742,-6 6 0,8-3 0,-5 6 342,1 0 0,-4 6 0,3 1 0</inkml:trace>
  <inkml:trace contextRef="#ctx0" brushRef="#br0">22475 698 7816,'8'-13'125,"-1"0"1,-4 0 450,1 0-248,7-1 0,-10 6 1,3-1-1,-1 0 1240,2 2-525,-4 1-554,5 6 1,-6 1 0,0 4-92,0 3 0,-4 10-105,-1 4 1,-1 3-125,2 1 1,-2 6-1,-3 4 1,-1 2 156,6 1-500,-7-5 1,9 2-1,-6-3 1,2 0-1,2 2-447,-2-1 0,5-6-131,-4-6 0,2-2 36,-1 2-1682,2-3 1270,-3-5 0,9-9 584,0-5 544,1-5 0,7-56 0,2-10 0</inkml:trace>
  <inkml:trace contextRef="#ctx0" brushRef="#br0">22436 764 7816,'0'-20'0,"0"-5"15,0 3 0,0-3 11,0-1 0,1 5 864,4 3 0,2 2-338,6-1 1,5 4-179,-1-1 0,7 3-157,-2 6 0,3 1 109,1 4-161,0 0 0,-5 1 0,-4 4 393,-2 4-471,-2-4 0,-6 12 0,-2-4 260,-4 1-498,-1 1 1,-6 3-1,-2 1-207,-4 1 1,-1 1 237,0 1 0,-5 1-50,0-5 28,1-1 1,-1-2-1,1-1-134,1 0 0,1 2-90,2-8 1,0 3-1520,-1-3 963,-5 4 922,5-10 0,-5-8 0,6-9 0</inkml:trace>
  <inkml:trace contextRef="#ctx0" brushRef="#br0">22884 1884 7893,'-15'0'79,"-1"0"1,-2 0-1,2 0 1022,2 0-331,0 0-438,7 0 1,-3 1-1,7 2 38,4 2 1,10 3-163,6-3 1,8 5-116,2-1 57,11 3 0,5-5 0,10-3-49,6-2 0,4 2 0,4 1 0,3-2-130,5-2 1,-36-1-1,0-1-185,0-2 1,1 1-1,-1 1 1,1 1 133,-1-2 0,1-1 44,-1-1 0,1 1 0,31 1 0,-6-2 0,-11 1 1,-10 0-242,-8-1 138,-3-1-297,-19 5 206,-2 6 0,-13-4 0,-4 4 0,-4-2-694,-2 0 0,-2 5 506,-1-4 1,1 3-78,0-3 1,0 1 494,0-2 0,5-3 0,2 5 0</inkml:trace>
  <inkml:trace contextRef="#ctx0" brushRef="#br0">24333 1779 7893,'13'-8'0,"-4"-2"194,0 6 1,-1-5-109,6 4 1,3 1 517,1 4 0,-1 0 190,-4 0-563,1 0 0,-1 6-102,0 3 0,-6 4-155,-2 4 1,-5-1 17,-5 6 0,-2-4 135,-6 4 1,0-4-163,-1 3 1,-3-4-10,-1 0 103,1 4 1,5-11 0,2 3 136,1-1-219,6-6 1,-3 5 161,6-2-79,0-3 0,6 0-225,3-6 1,3 0 69,1 0 1,1 0-571,4 0 466,-3 0 0,8 0 0,-4 0-1019,2 0 791,1-6 0,-1 3 0,0-4-1033,-2 1 1460,4-4 0,-2-4 0,5-6 0</inkml:trace>
  <inkml:trace contextRef="#ctx0" brushRef="#br0">24517 1489 7893,'-19'-13'0,"3"1"0,-6 3 356,6-3 1,-9 11-1,5-4 1016,-1 4-1152,-4 1 1,5 3-1,-6 4 212,-1 6-275,1 15 1,1-4-1,2 11 303,1 1-453,5 8 1,-2 6 0,6 9 0,2 4 0,2 0 48,4 1 0,4 0-36,1 2 1,7-3-1481,6-6 1363,6 0 0,9-17 1,2-1-1,3-6 1,4-7-6,4-4 1,6-5 148,-3-8 0,4-4 15,-4-10 0,8-4-4,-3-8 0,3-5 241,-8-9-219,0-3 1,-4-11 0,-2-3 222,-3-3 1,-4-8-441,-9-2 0,-5-8 184,-8-2 1,-5 32 0,-2-2-16,-1 1 1,-2 1-1,-4-2 1,-3 1 62,-2 3 1,-2 0 0,-2 1 0,-3 2 135,-22-28 1,15 31 0,-2 2 10,-27-19 1,-3 5 126,4 17 0,-2 5-765,-4 4 0,6 4 231,-1 4 1,6 9-782,8 9 0,5 10 982,3 7 0,5 6-2642,4 8 2606,9 5 0,4 6 0,6 6 0,3-1 0,6-2 0</inkml:trace>
  <inkml:trace contextRef="#ctx0" brushRef="#br0">2147 3465 7969,'-13'-6'94,"0"5"1,0-4 0,0 4 0,0 1 2104,-1 0-1549,7 0 0,9 0-300,11 0-223,6 0 0,13-5 0,5-1 1,6 1-1,9-3-18,3 1 1,7 0-144,-5-2 1,0-1 138,-4 5 1,-2-4-650,-3 5 1,-8 0 22,-10 4-16,-13 0 1,-1 1 0,-13 3 0,-5 5 0,-8 3-647,-11 1 0,-6 6 837,-13 3 0,-1-1 346,-3 1 0,-2-8 0,-7-1 0,-7 4 0,1 0 0</inkml:trace>
  <inkml:trace contextRef="#ctx0" brushRef="#br0">2108 3544 7969,'-9'-13'180,"0"0"0,6-1-79,-1 1 1,3 4 255,1 1 0,1 5-116,3-2 1,5-1 88,9 2 1,1 0-119,3 4 0,3 0-136,-3 0 1,2 1 120,3 4 1,-7 2-1,-2 6 0,-5 2-1090,-4 2 0,1 4 469,-6 5 1,-5 2 149,-8 3 1,-10-2 45,-7 6 0,-2 0 73,-7 5 1,0-7 164,-5-2 1,5-3 322,0-2 1,6-1-6,-2-3 1,9-4 716,4-10-449,4-2-244,6-6 0,4 5-259,8-1 1,5 2 145,9-2 0,2-1-369,7 6 0,3-2-87,1 2 1,4 1-236,-4-5 0,9 4 99,-5-5 0,10 0-200,-5-4 0,3 0 154,1 0 1,2-6 398,2-2 0,-10-13 0,7-9 0,-1-1 0,4-3 0,-1 0 0,0 1 0</inkml:trace>
  <inkml:trace contextRef="#ctx0" brushRef="#br0">3215 3491 7969,'0'-13'915,"0"0"74,0-6 616,-6 4-881,4-4-675,-10 12 0,11 8 147,-3 12 1,-2 6-2,1 8 0,0 5-94,0 3-40,4 3 1,-5 2 0,6-1-318,0 1 123,0-1 1,0-4-1,0-1-686,0-2 650,0-1 1,0-5-1,1-1-310,4-3-102,-4-3-378,5-11 589,-6-3 1,4-6-115,1-3 306,-1-4 0,-4-9 0,0-4-57,0-4 0,-4 2 72,-1-8 1,0-2 15,0-3 1,2-2 111,-6-1 1,5-1 410,-5 1 0,6-1-205,-1 1 0,-2 5 453,2 3 0,-1 3-301,5 2 0,2 1 71,2 3 0,8 8-157,5 5 1,8 6-286,2-1 1,0 2 48,9 2 1,-3 0-175,2 0 1,-1 2-860,-3 2 1,-8 3 1031,4 6 0,-16 18 0,1 4 0</inkml:trace>
  <inkml:trace contextRef="#ctx0" brushRef="#br0">3175 3689 8429,'-7'0'1694,"2"0"-1265,10 0 0,3 0-58,10 0-505,3 0 1,6 0-1,3-2-1894,0-2 2028,7 2 0,3-5 0,6-3 0,7 3 0,0-1 0</inkml:trace>
  <inkml:trace contextRef="#ctx0" brushRef="#br0">3873 4124 7963,'-7'-9'-130,"3"0"0,2-1 535,2-2 1,-4 3 290,-1 0-557,1 7 0,5-10 0,4 5 381,4-1-409,2-4 0,2 11 0,1-2-21,-1 6-80,-6 4 1,5 8-1,-5 3 1,0 3-1,-2 6-174,-4 4 1,-1 2-37,0 7 0,-6-1-218,-2 1 338,-4 5 0,-1-5 1,0 1-1,-1-8 1,1-3 50,0-5 1,4-9-107,0-3 399,7-6-180,-4-7 0,12-6 0,2-4 183,4-6-251,7-10 1,-3-4-1,6-5 1,2-1-1,0-2-59,3-2 0,-1 0 39,1 1 0,-3-1 58,-2 1 1,0 5-19,-9 3 1,-2 10 607,-11 3-413,0 9 0,-2 3-57,-2 6 0,-3 8-49,-7 5 1,0 1 49,-4 8 0,5-4-26,0 4 1,0 0-16,4 4 0,3-4-82,2 0 0,2-1-204,2 1 1,0 1-228,0-5 1,6-1 182,3-4 0,4 1-201,5-1 1,1-2 40,3-2 1,2-2 28,-2-2 1,3-4-114,2 4 1,-3-4-659,-2-1 1098,3 0 0,-4-12 0,5-2 0</inkml:trace>
  <inkml:trace contextRef="#ctx0" brushRef="#br0">5138 3583 7883,'0'-7'182,"-4"0"43,-1 2 0,2 4 0,8-5 1,5 2 122,6-1 0,0 1 1,6 4-1,1 0-348,2 0 1,6 0 41,0 0-392,0 0 1,-2 0 0,-1 0-1,-3 0 1,-2 0-1484,-3 0 1445,-1 0 388,-11 6 0,-43 24 0,-17 13 0</inkml:trace>
  <inkml:trace contextRef="#ctx0" brushRef="#br0">5151 3821 7883,'-13'5'99,"-5"1"196,1 3 597,-1 3-556,5-11 1,7 5-1,6-6 1,8 0 105,3 0 1,8 0-448,3 0 0,3 0 1,1 0-1,1 0-416,-1 0 0,5 0 264,0 0 157,-1 0 0,44-12 0,-32 5 0,0 0 0</inkml:trace>
  <inkml:trace contextRef="#ctx0" brushRef="#br0">7325 3307 7883,'0'-13'0,"0"-1"0,0 1 0,0 0-124,0 0 244,0 6 1,0-5 0,-2 3 0,-2-1 0,-5 1-1,-2 5 713,-3 2 0,-3 2-644,-1 0 0,-7 2 1,-1 2 1,0 8 11,-5 5 1,-1 7 25,1-2 1,0 7-50,5 2-112,5-1 0,2-3 0,6-1-36,0 0-4,6 1 1,1-1-1,7 1 1,4-1-1,5-1 57,6-3 0,5 1-247,5-5 1,6 4-200,3-5 1,3 1-331,2-5 1,-1-1-255,1-4 1,-1 3 62,1-7 489,-1 0 1,-5-4 393,-3 0 0,2 0 0,1 0 0</inkml:trace>
  <inkml:trace contextRef="#ctx0" brushRef="#br0">7509 3662 7887,'0'-13'122,"0"0"-125,0 0 1,0 0-2,0 0 0,5 4 296,-1 0 0,2 6 461,-2-1 1,-1 2-501,6 2 0,-2 2-50,2 2 1,3 5-249,-3 8 0,-2 0 79,2 4 0,-6 1-64,1 5 1,-2-1-81,-2 0 1,0 1-128,0-1 1,-2-1 23,-2-3 1,2 1-274,-2-5 577,-3 5-121,5-8 238,-10 4 1,11-13-42,-4-6 0,10-10-108,4-8 1,7-10-71,1 2 1,5-8-134,-4 4 0,1-3 171,-2 3 1,-3 3-42,-1 1 0,-1 5 694,-8 8-229,0 0-271,-4 6 0,-1 2-19,-4 10 1,-2 4 7,-6 8 1,0 2-51,0 3 1,4 3-87,0-3 1,6-2 17,-1 2 1,2-1-177,2 1 0,0-2-166,0-2 0,6-8 154,3 3 0,7-4-440,2 0 1,5-3 112,-1-6 0,3 0-89,1 0 0,5-6 553,0-3 0,-2-11 0,2-7 0,0-1 0,1-1 0</inkml:trace>
  <inkml:trace contextRef="#ctx0" brushRef="#br0">8761 3518 7882,'-13'-8'940,"4"1"0,0 4 1539,-1-1-2120,4-1 1,6 7-167,9 2-117,8-2 1,0 9-1,6-3 220,5-1-229,-2 5 1,12-10 0,-3 6-501,3-2 394,-4-2 1,4-2-1,-4 0-223,-1 3 1,-2-1 0,-7-4-594,-2 0 0,-6 0-409,1 0 745,-8 0 1,-5 0-20,-8 0 0,1 0 149,-6 0 1,0 0-308,-4 0 696,6 0 0,1-23 0,6-6 0</inkml:trace>
  <inkml:trace contextRef="#ctx0" brushRef="#br0">10302 3215 7882,'0'-20'0,"-1"4"0,-4-6 113,4 6 0,-5-3 0,5 6 0,-2 0 1661,-2 0-692,1 5-588,4 3 1,-2 16 0,0 7-311,-3 5 1,1 8-207,4 0 1,-2 10 93,-2-2 1,1 1-90,-6-1 1,6-6-1,-3 6 1,2-1-190,0 0 0,-1-4 29,5-3 0,0-5-151,0-4 238,0 3 113,0-16 1,0-1-55,0-16 131,0-1 1,0-16-1,0 1 1,0-5 0,0-6-252,0-3 0,5-6-10,-1 0 0,2-4 93,-2 4 1,-1-6 75,6 2 1,-5 3-59,5 1 97,0 8 1,4 4-1,0 7-116,0 3 94,1 3 1,0 12 0,2 3-5,2 2-249,5 2 0,-8 10 1,3 4-478,-4 0 0,-1 7 335,1 1 1,-6-2-785,1 2 720,-6 0 0,3 4 434,-6 1 0,-35 34 0,13-26 0,0 1 0</inkml:trace>
  <inkml:trace contextRef="#ctx0" brushRef="#br0">10289 3438 7882,'0'-7'-613,"0"0"1086,0 2 0,6 4-212,3-3 0,8 1-282,5-2 0,5 4 19,3-4 1,10 0-727,8 0 456,3-5 0,7 7 1,0-6-788,2-1 1059,-4-2 0,2-5 0,-7-2-23,-2-2 0,-5 5 1,-11-1-1,-6 2 23,-8 2 89,-10 0 1,-5 1 213,-8 3 1,-5 3 309,-9 6 1,-2 0-201,-7 0 1,1 5 57,0-1 1,4 5 69,0-5-378,0 6 0,1-2 0,4 5 154,2 0-169,8 0 0,-3 0-201,5 1 1,1-1-26,4 0 0,6-4-56,2-1 0,10 0 73,4 1 0,3-2-221,1-3 293,0-2 0,1 8 0,-1-4-10,1 1 0,-7-2 80,-2 3 0,-4-3-57,-1 4 0,-5-1 113,-4 5 1,-2-4-87,-2 0 1,-6 0 11,-3 4 1,-9 5 49,-4-1-314,-2-5 0,-3 0 0,2-4-102,3 4 0,-1-5-747,5-2 505,1 2 0,5-7 138,3 0 0,9-6 407,9-7 0,29-21 0,12-10 0,4-2 0,0-1 0</inkml:trace>
  <inkml:trace contextRef="#ctx0" brushRef="#br0">11317 3267 7882,'8'0'0,"1"0"1310,-6 0-182,9 0-532,-11 0 0,5 10-303,-6 4 1,0 2-125,0-3 0,0 6-100,0 3 1,-1 1-203,-4-1 1,2 3-202,-5-3 0,5-1 248,-2 1 1,4-6-1704,1 1 154,0-2 84,0-8 1551,0-1 0,14-32 0,7-18 0,1 0 0,0 0 0</inkml:trace>
  <inkml:trace contextRef="#ctx0" brushRef="#br0">11435 3135 7882,'-6'-14'273,"-2"-4"0,0 4-7,0-4 1,3 5 954,-4 4-665,6-3-573,-2 11-747,5-5 1,4 12 361,0 3 0,8-2 1,0 2 401,4 1 0,31 37 0,-22-19 0,-1 1 0</inkml:trace>
  <inkml:trace contextRef="#ctx0" brushRef="#br0">11607 3412 7882,'-6'13'0,"3"0"194,-6 1 1,5-3 784,-5-2-553,6 9 243,-3-9 1,6 10-90,0-6 0,0-5-421,0 1 0,1-6 5,4 2 0,2-5-232,6-5 1,1-2-31,-1-6 1,4-6-161,1-3 209,5-3 1,-4-2 0,5 1-221,-2 0 206,0 5 1,0-2 0,-2 5 86,-1 2 6,-1 2 1,-5 2 44,0 3-243,0 3 0,-4 16-36,0 4 1,-6 3-153,1 1 1,2 1 58,-2 3 22,7 3 1,-8-9 0,5 4-300,3-1-163,0-1 1,7-5 736,-1 0 0,36-23 0,4-6 0</inkml:trace>
  <inkml:trace contextRef="#ctx0" brushRef="#br0">12384 3215 7882,'-6'-14'950,"-1"1"-542,-7 6 0,1 1 138,0 6 1,0 1-289,0 4 0,0 2-164,-1 6 1,6 6 0,-1 2 0,0 1 77,2 0 0,-3 0-235,5 4 0,1 0 72,4 1 1,1-5-94,4 0 1,2-6-54,6 1 0,2-2-184,2-2 228,4-5 1,1-3 0,0-5-58,1 0 99,2-5 0,0-4 0,-2-9 19,-1-4 0,-6-3 0,2-3 0,-5-2 5,-4-5 0,-3-3 184,-6-2 1,0 5-64,0 0 1,-6 6 60,-3-2 0,-8 4-16,-5 5 0,-3 5 182,-2 8 1,-3 3-167,-1 6 1,0 0-30,5 0 1,5 6-152,4 3 0,2 3 83,2 1 1,6 4-160,2 1 0,4 1 4,1-1 1,6-4-6,2 4 0,8 1-16,2-2 0,5 1-163,-1-5 1,3-4-108,2 0 1,3-2-257,1 2 1,0-3-977,-5-6 1620,1 0 0,22-30 0,7-6 0</inkml:trace>
  <inkml:trace contextRef="#ctx0" brushRef="#br0">13780 3017 7851,'-1'-9'189,"-2"0"1,-1-1 615,1-2 0,0 4 751,-2-1-1281,4 6-176,-5 3 0,4 9 1,0 8 344,-3 5-362,1 3 1,-1 6 0,1 1 0,0 2 0,-1 1 73,1-2 1,-5 6-182,5-4 1,-1-3-244,5-1 1,0-5-1,0-3 1,0-2-515,0-2 0,0-2 125,0-3 0,0-6-1555,0 1 2212,0-6 0,-29-50 0,11 14 0,-1 0 0</inkml:trace>
  <inkml:trace contextRef="#ctx0" brushRef="#br0">13477 3320 7851,'-7'-13'0,"0"4"150,2 0 1,4 5 580,-4-5-171,4 6 0,7-7-186,3 5 1,8 0-387,5 0 1,3 4-176,1-4 1,5 2-173,0-1 0,5 3 89,0-4 1,2 4-441,1 1 710,1 0 0,0-3 0,6 0 0,3-1 0,0 1 0</inkml:trace>
  <inkml:trace contextRef="#ctx0" brushRef="#br0">14492 2912 7886,'6'-14'0,"-5"-3"902,3-1-462,-2 1 0,2 3 0,2 3 1,0 1 1187,0 1-1561,-2 6 0,-4 4 123,0 12 0,0 4-67,0 9 1,2-1 100,2 10 0,-2 0 112,2 5-290,-3 5 0,-1-3 1,0 5-205,0-1 1,0-2 0,0-5 0,2-1-366,2-3 0,-1 0 471,6-8 1,-5 1 121,5-11-32,0 1 0,4-11 253,0-3-180,0-8 0,1-5 0,-1-8 272,0-5-313,6-3 1,-3-9 0,5-4-37,-2-4-72,-2-8 0,-4 4 0,1-2-91,-1 4 1,0 3 83,0 2 0,-6 7-254,-2 5-551,-4 7 283,-1 12-423,0 3 1,-4 10 268,-1 4 1,0 4-381,0 5 1101,4-3 0,1 39 0,7 3 0</inkml:trace>
  <inkml:trace contextRef="#ctx0" brushRef="#br0">14413 2595 7887,'-9'-13'4,"0"0"1156,-1 0-962,4 0 0,0 4 1,8 2-1,3 1 1,9 3-16,6 1-268,5 2 1,3 0-1,1 0-917,2 0 1,5 0 1001,0 0 0,25 6 0,8 1 0</inkml:trace>
  <inkml:trace contextRef="#ctx0" brushRef="#br0">15625 3175 7874,'0'-22'-14,"0"0"1,0 0 0,0 2 0,-2 2 251,-2 3 1,1 7 0,-6 0 635,-1 2 1,-2 2-66,-1 4-711,0 0 0,-2 10 0,-1 5 0,-1 4 0,0 4-54,3 2 0,5 6-13,0 0 1,2 4-148,-2-4 1,3-1 8,6-3 0,0-1 33,0 0 0,6-4-11,3 0 1,7-10 0,3 0 0,2-5-5,2-4 1,2-2 36,1-1 1,1-1-44,-1-3 76,-6-10 1,5-2 0,-4-4 0,-1-1 0,-4 2-113,-5 0 108,0 2 1,-9 4-47,2-1-138,-2 7-16,-2 1 1,0 8 144,0 2 68,0 3 1,0 7-22,0-1 1,5-2-1,4-2 1,3 1 202,1-5 0,6-1-61,3-4 1,-1-1 246,1-4 0,0-2-36,4-6 1,-6-5 66,-2 1 0,-1-7-183,-3 2 0,-4-2-159,-10-3 1,0 2 66,0 3 1,-6 0-110,-3 9 1,-8-1-685,-5 9 1,-3-4 334,-1 5 1,-1 0-555,1 4 1,4 5 172,0 4 1,10 3 110,-1 1 0,9 5 614,-1-1 0,37 4 0,17-1 0,2 1 0,0 1 0</inkml:trace>
  <inkml:trace contextRef="#ctx0" brushRef="#br0">16415 3096 7916,'-6'-7'86,"3"-4"28,-5 7 0,-1 0 294,-4 4 1,4 0-142,0 0 1,-4 5-286,-5 4 1,1 0 33,4 4 1,4-5-10,0 9 1,6-5 15,-1 5 1,2-2-5,2-2 1,10 0-5,4 1 0,3-1-28,1 0 0,1 0-5,3 0 0,1-4 39,-5 0 1,4-2 406,-5 2-324,1 3 0,-6-9 394,-4 5-329,-2-5 0,-16 7-93,-3-5 0,-11 5-121,-2-1 1,0-2-218,-5 2 0,3-5-452,2 5 0,1-6-56,3 1-857,-3-2 1627,16-2 0,62-41 0,-13 15 0,0 1 0</inkml:trace>
  <inkml:trace contextRef="#ctx0" brushRef="#br0">16758 3096 7916,'0'-7'247,"0"-5"1,-2 10 382,-2-2 0,1 4-226,-6 4 1,2 5-6,-2 9 0,-3-2-359,4 6 0,0 4 37,-1 5 0,6 4-193,-1-4 1,3 0 32,1-5 0,0 0 138,0 1 1,10-3-18,3-2 0,9-8-177,0-10 1,3-3 125,1-1 1,1-2-68,-1-7 1,0-6 30,1-11 1,-3-6 65,-2-4 0,0-6-109,-8-2 0,0-1 85,-9 1 0,-1 4-15,-4 1 0,-6 1 53,-3 7 0,-8 2 101,-5 7 0,-5 7-40,-3 6 1,-2 6 159,-4-1 0,4 4-140,6 4 0,1 8-22,3 6 0,0 5-204,9-1 0,-2 3 74,11 1 1,1 1-53,7-1 0,-1-1 72,6-3 1,4 1-147,5-5 0,5-1-18,-1-3 0,7-1-177,2 0 0,0-6-398,-5-2 1,5-4 289,0-1 0,1 0 469,-1 0 0,2-41 0,7-10 0</inkml:trace>
  <inkml:trace contextRef="#ctx0" brushRef="#br0">18088 3294 7869,'-4'-9'2139,"-1"0"-1823,1 6 0,10-7 0,3 5 0,4 3 135,4 0 0,5 2-479,9 0 105,3-6 1,5 5-1,2-4-400,3 4 165,-9 1 0,8 0 0,-12 0-1185,-2 0 0,-3 1 1343,-4 4 0,-55 14 0,-20 9 0</inkml:trace>
  <inkml:trace contextRef="#ctx0" brushRef="#br0">18062 3478 10437,'22'0'708,"0"0"1,1 0-1219,8 0 0,3 0 140,5 0 1,7 0 0,0 0 0,3 0 369,-1 0 0,-11-2 0,4-2 0,3 0 0,1 1 0</inkml:trace>
  <inkml:trace contextRef="#ctx0" brushRef="#br0">19274 3241 7885,'-9'-5'-149,"0"1"1,1 0-64,-6 4 0,1 6 638,0 2 1,-4 6 0,-1 3 0,2 5 33,1 3 1,-1 1-310,3 1 0,-2 0 0,11 3 0,1 0 10,2 0 1,8-4-68,6-4 0,6 0 77,7-9 1,5 2 0,1-11 0,2-1 138,3-1 0,1-4-115,1-2 1,-4-9-36,0-9 0,-5-5 1,-1-3-1,-6-6 161,-5-2 0,-9-1-147,-5-1 0,-2 2-191,-2 3 0,-12 3 0,-6 7 0,-7 3-130,-5 4 1,-2 5-183,-4 5 0,0 2-190,5 6 1,-4 6 0,4 4 0,2 6 518,1 6 0,2 32 0,-1 9 0</inkml:trace>
  <inkml:trace contextRef="#ctx0" brushRef="#br0">4400 5863 7793,'-13'0'223,"0"0"1,0 0 0,0 0 2047,-1 0-1752,7 0 0,7 0-197,9 0-100,8 0 0,8 0 0,9 0 97,4 0-229,4 0 1,11-2-1,0-1-50,0-1-57,-1-6 1,-1 8 0,-2-4 0,-4 2 0,-4-1-271,-6 2-288,0 2 201,-26 1 115,3 0 0,-22 0 0,-4 0 1,0 0-245,-1 0 0,-2 0 142,-1 0 0,2 1-157,7 4 1,2-4-583,2 4 1100,4-4 0,36-13 0,16-2 0</inkml:trace>
  <inkml:trace contextRef="#ctx0" brushRef="#br0">6007 5520 7787,'0'-18'-109,"0"1"549,0 1 135,0 1 1,-4 2 121,0 0 1,-1 7 0,4 6-376,-4 7 0,4 6-144,-3 5 1,-2 8 6,1 9 0,-1 4 0,2 0 1,3 5-180,-4 0 0,4 4 25,1-4 0,0 4-167,0-4 0,0-1 0,0-8 0,0-4-127,0-4 1,0-2-109,0-3 5,0-9 277,6-7 1,-5-7 0,3-4 0,-2-5-83,-2-6 0,0-6 101,0-9 1,0-2 19,0-7 0,0-4-48,0 0 134,0-5 0,1-4 0,4-7-145,4 0 84,2-4 0,4 9 0,1 0-52,2 5 222,5-1 1,-8 17-1,4 3 191,0 11 0,-3 11-124,6 5 1,-5 4-343,5 4 0,-6 3-132,2 7 0,-3 0-289,-2 4 0,-4 1 64,-1 3 1,-5 3-366,2-3 1,-4 4 851,-1 5 0,-31 12 0,-14 6 0,-3 7 0,1 1 0</inkml:trace>
  <inkml:trace contextRef="#ctx0" brushRef="#br0">5994 5757 7787,'-1'-12'204,"-4"4"58,4-4 0,1 6 355,9-3 0,10-1-408,7 6 0,8-5-272,10 5 0,3-2-194,5 1 0,7 4-611,2-4 0,-2 0-508,-2 0 1376,-3 1 0,16-8 0,-32 5 0,-1-1 0</inkml:trace>
  <inkml:trace contextRef="#ctx0" brushRef="#br0">6798 5560 7894,'-13'-8'107,"0"2"599,-1 6 1,0 0-221,-4 0 1,-4 6-185,-8 3 0,2 4-146,-3 5 1,5-2-115,4 6 0,-2-5 111,7 5 1,5-6-126,8 2 0,4 1 8,4-1 0,9-1-247,9-4 1,4-1-139,5-3 1,1 1 169,4-6 1,0 5-9,-5-4 0,0 0 117,-5 0 0,-4-2 215,0 6 1,-8-5-111,0 5 1,-7-5 144,-7 5 0,-6-5 150,-3 5 0,-8 0-69,-5 4 0,-5 0-424,-3 0 0,-2 1 117,-4-1 0,0-2-553,5-2 0,0-1 142,5-4 0,5-3-44,4 4 1,8-5 47,5-5 453,8-2 0,21-17 0,10-6 0,5-2 0,-1 0 0</inkml:trace>
  <inkml:trace contextRef="#ctx0" brushRef="#br0">7035 5665 9484,'0'13'1402,"0"0"0,0 6-1150,0 3 0,0 3-429,0 2 0,0-1-11,0 0 0,-4 1-172,-1-1 1,1-1-111,4-3 0,0-3-516,0-6 0,1-4 986,4 0 0,14-36 0,9-4 0</inkml:trace>
  <inkml:trace contextRef="#ctx0" brushRef="#br0">7140 5480 7787,'-13'-17'0,"0"-1"0,0 1 327,0 4 0,4 5-175,0 4 606,6-3-751,-3 5 0,8-2-373,2 8 1,5 3 11,9 7 0,-2-1-701,6 0 1055,-6 0 0,26 30 0,1 6 0</inkml:trace>
  <inkml:trace contextRef="#ctx0" brushRef="#br0">7312 5770 7787,'-6'14'0,"3"-1"153,-6 0 0,2 0 232,-2 0 1,3 0 339,6 1 0,0-1 212,0 0-593,0 0 1,0-4 5,0 0-253,0-6 1,2 2 41,2-5 1,3-5-112,7-4 0,-1-3 27,0-1 0,4-6-192,1-3 1,5-7 7,-1-2 0,-1 0 78,1 5 0,0-1 45,4 1 1,-5 6 33,-4 2 0,-2 9 28,-2 5 0,0-2-19,0 2 0,-5 7 15,-4 10 1,-2 6-693,-2 7 1,0 2 319,0 3 0,0-4-202,0 4 1,1-3 146,3-2 0,-1-1-500,6-3 0,1-3 875,8-6 0,15-24 0,7-11 0,6-1 0,0 0 0</inkml:trace>
  <inkml:trace contextRef="#ctx0" brushRef="#br0">8010 5599 7787,'-9'-9'433,"0"1"67,1 5 1,-6-3-110,1 6 0,0 6 167,0 2 0,0 10-222,0 4 1,-1 3-106,1 1 1,2 5-205,2 0 1,3-1 103,6-3 0,0-1-175,0 0 1,7-1-38,6-3 1,6-3-126,8-6 1,-1-5 49,0-4 0,5-2-118,0-2 0,0-8 81,-5-5 0,0-6 60,1-7 1,-7-2-34,-2-3 1,-4-4 72,0-9 1,-7 5 51,-3-1 1,-4 1 134,-4 3 0,-5 9 275,-8 0 0,-5 11-157,-9 3 1,-3 1 31,-5 8 1,1-1-42,2 5 1,0 6-44,5 3 1,-3 7 410,8 2 1,3 5-280,10-1 1,5 2-365,4-2 0,4 2-4,4-2 1,9 2-254,9-2 0,3-3 75,2-6 0,5 0-98,3 0 0,1-5-666,0-4 1,2-2 27,-3-2 990,3 0 0,13-36 0,3-8 0</inkml:trace>
  <inkml:trace contextRef="#ctx0" brushRef="#br0">9775 5296 7744,'-4'-13'3,"0"0"0,-1 1 0,-1 3 620,5 3 1,-7 8-1,6 2 1,-4 6-1,0 7 1,0 5 128,3 2 0,2 4-542,1 3 1,-5 3-640,1 5 305,-1 1 0,5-5 0,0-2-207,0 0 1,2 2 0,1-4-1,1-4-2405,-1-3 2736,4-5 0,1-35 0,5-8 0</inkml:trace>
  <inkml:trace contextRef="#ctx0" brushRef="#br0">9565 5546 7754,'-6'-7'0,"0"-5"829,-3 4-479,-3-4-116,11-1 0,-2 4 0,12 2 0,8-1 0,8 2 64,6 1 0,7 0-206,6 5-471,0 0 1,0 0 0,1 0 0,0 0 378,1 0 0,21 6 0,2 1 0</inkml:trace>
  <inkml:trace contextRef="#ctx0" brushRef="#br0">10539 5270 7769,'0'-9'659,"0"0"1009,0 6-1087,0-3 0,0 22 0,0 8-227,0 7 1,0 4-143,0 4 0,0 1-4,0-1 1,5 7-92,-1 2 1,5-3 0,-3 1 0,1-4-102,3-2 0,2-4-89,1-9 1,2-8 0,1-5 0,3-5-103,2-3 1,-5-5-11,1-9 0,-1-3 144,2-11 0,-3-1 0,2-8 0,-4-4 5,-4-3 1,3-3-148,-3-3 0,2-1 21,2-3 1,-5 4-68,-4 8 0,-2 1-38,-2 9 0,0-2-174,0 11 1,0-1-600,0 5 249,-6 6-434,-2 1 1225,1 6 0,1 11 0,6 4 0</inkml:trace>
  <inkml:trace contextRef="#ctx0" brushRef="#br0">10750 4967 7769,'-13'-11'0,"0"-2"0,0-1 781,0 5-479,-1-3 661,7 11 0,3-5-402,8 6 1,5 0-779,8 0 1,10 0 0,2 0 1,8 0-794,4 0 1,-2 0 1008,5 0 0,20 12 0,5 2 0</inkml:trace>
  <inkml:trace contextRef="#ctx0" brushRef="#br0">11435 5520 7752,'0'-13'-29,"0"-2"0,-1 1-29,-4 0 753,4-2 0,-5 9 0,5-5-235,-4 3 0,2 5 0,-5 10 1,-3 6-42,0 4 1,-3 12-210,1-2 0,-4 9 0,-1 0 1,1 3-257,3 2 26,1-1 1,1-1-1,4-3 1,3-4-1,4-3-125,1-2 1,3-1-139,6-3 106,5-9 1,13-2 0,-1-7-1,2-3 1,1-3-412,2-7 0,4-9 281,-4-4 1,-1-4 207,-3-5 0,-1 2 0,-1-5 1,-3 2 16,-5 3 0,-3 2-47,-6 5 222,-2 3 28,-6 12 0,-1 1 0,-4 8 281,-3 2-312,-4 3 0,3 8 0,2 1 132,1 2-168,-4 5 0,8-7 0,-2 5 52,2-2-98,2-2 0,8-3 1,3-1-19,5 0 0,8-6-33,-2-2 1,3-4 76,1-1 1,0-6-11,1-3 79,-1-8 0,-1-4 0,-3-5 102,-4 0 0,-4-5-190,-1 0 1,-5-5 78,-4 0-89,-8 10 1,-5-3-1,-9 11-33,-4 2 0,-8 7-194,-5 5 0,1 2-489,-1 2 1,5 2 301,0 2 1,3 4 95,5 5 0,9 0-111,9 0 0,4 0-260,4 1 0,9 2 684,9-3 0,50 3 0,-29-12 0,-1-1 0</inkml:trace>
  <inkml:trace contextRef="#ctx0" brushRef="#br0">12081 5546 7752,'22'-4'-156,"0"0"1,0-5 634,-9 4 1015,0 1-1057,-6 4 0,-2 1-85,-10 4 1,-2 2-38,-6 6-199,0 1 1,0-1 0,-1 0-82,1 0 0,0 0 38,0 0 1,1 1-143,3-1 1,3 0 44,6 0 1,0 0-33,0 0 0,6 1-73,3-1 1,7-4-84,2-1 135,5 1 0,-4 0 1,3-2 6,-4-1 314,2-1-227,-5 0 74,-2-3 1,-9 8-34,-8-6 1,-8 5-181,-5-4 1,-5 3 178,4-3-449,-5-1 1,7-4 0,-5 0-676,2 0-125,2 0-8,3 0 943,7-6 0,4-5 257,12-7 0,17-12 0,9-4 0,8-2 0,-1 0 0</inkml:trace>
  <inkml:trace contextRef="#ctx0" brushRef="#br0">12489 5480 7752,'8'-5'1557,"-3"3"-1170,-5-4 1,0 8-119,0 2 1,-4 5 20,0 9 1,-7 2 28,3 6-167,-4 1 0,0-1 1,2 0 268,1 1-377,6 5 1,-7-4 0,6 1-44,1-6 26,7 2 1,3-10 0,8 3-16,3-4-16,2-6 1,11-3-1,1-6-435,2-3 321,1-10 1,-2-8 0,-3-8-135,-7-5 0,1-5 104,-7-4 0,-1 2-44,-7-7 0,1 7 278,-5-2 0,-7 3-77,-7 1 43,-2 7 0,-8 6 0,-3 10 216,-3 2 1,-7 6 57,-4 1 1,0 5-126,1-2 1,-2 10 40,6 4 0,2 7-113,7 1 1,-1 7-119,5-2 0,7 2-29,6 3 1,4-1 59,1 0 1,6 1-310,2-1 189,10 1 1,2-5-1,8-2-326,3-1 0,-2-3-60,6-7 0,-1-3-785,1-6 876,3 0 0,-9-2 0,5-2 373,-2-5 0,5-38 0,-3-10 0</inkml:trace>
  <inkml:trace contextRef="#ctx0" brushRef="#br0">13899 5612 7758,'0'-9'2038,"0"1"-1511,0 5 1,1-7 0,5 5 90,7 2 1,8 2-745,10 1 0,-2 0 0,6 0 1,2 0-418,1 0 0,1 0 4,1 0 1,-7 0 538,-2 0 0,-38 11 0,-11 4 0</inkml:trace>
  <inkml:trace contextRef="#ctx0" brushRef="#br0">13859 5784 7764,'-8'0'0,"-1"0"0,4 0 1236,-3 0-932,5 0 0,-2 0 1,10 0-1,5 0 484,6 0 1,6 0-554,9 0 1,2 0-526,7 0 1,4 4-1,0 0 1,-2-1 289,-1-1 0,-2-14 0,3-6 0,3 0 0,0 0 0</inkml:trace>
  <inkml:trace contextRef="#ctx0" brushRef="#br0">15335 5507 8022,'-13'-6'1265,"4"5"-64,0-4-965,6-2 0,-1 5 0,10-2 0,5 2 1,8 2-1,6 0 483,7 0 0,7 0-607,4 0-56,4 0 0,2-4 0,-3 0-327,0 1 0,-4 1 0,-7 1 0,-4-2-983,-3-1 200,-8-1 669,-1 5 0,-13 0-679,-6 0 0,-6 0 1064,-7 0 0,-17-6 0,-6-1 0</inkml:trace>
  <inkml:trace contextRef="#ctx0" brushRef="#br0">16112 5217 7740,'0'-13'669,"0"0"1,0 4-536,0 0-121,0 6 815,-6-3 1,0 9 21,-2 6-671,2 0 0,1 20 0,0-1 0,-1 4 0,0 5 52,3 1 1,-3 6-192,2 0 1,-1-1 108,5-3 0,0 0-622,0-1 293,0-5 0,2-2 0,1-7 0,3-3-441,1-5 0,-3-8 279,5-4 0,-6-5 183,1-5 1,-2-4 141,-2-8 1,4-5-76,1-9 0,-1-7-11,-4-6 0,4-10 119,1 1 1,5-2-131,-1 2 1,-2-1 227,2-3 1,-5-2-45,5-2 0,-2 6 121,2 7 0,3 12-47,-3 0 1,-2 13 132,2 5 0,0 10-144,4 3 1,1 5-17,4 5 0,-2 2 104,6 6 0,-6 5-43,2-1 0,-5 7-41,-4-2 1,1 3-200,-6 1 0,-1 0-154,-7 1 1,-5-1-18,-9 0 1,-2 5-147,-6 0 1,-2 0 19,-3-5 0,3-1 83,-3-3 0,-1 1-173,2-5 0,-1-2 86,4-7 0,7 1-794,2-6 1157,4 1 0,47-29 0,13-5 0</inkml:trace>
  <inkml:trace contextRef="#ctx0" brushRef="#br0">16810 5322 7740,'0'-13'1128,"0"4"-846,0 1 0,0 3 0,0-4 0,-5 7-156,-4-3 0,-7 4 127,-2 1 1,-5 4-133,1 0 0,1 7-161,-1-2 1,2 2 12,-2 2 0,3 1 115,6-1 0,1 0-217,3 0 0,3 0 68,6 0 0,6 1-153,3-1 1,4-4 11,5-1 1,2 0 16,6 0 1,1 3 149,-1-7 0,-4 5 33,0-5 0,-4 5-17,4-5 1,-6 5 198,1-4 171,-8 5 1,-3-3-150,-6 6 0,-3 1 36,-6-1 0,-5 0-248,-13 0 1,1 0-249,0 0 0,-2 1 115,-3-1 0,8-2-69,-4-2 0,5 2-628,0-7 840,3 0 0,35-21 0,8-5 0</inkml:trace>
  <inkml:trace contextRef="#ctx0" brushRef="#br0">17087 5388 10744,'0'9'393,"0"0"0,-4 1-339,-1 8 0,-5-2-78,1 6 0,2-2-151,-2 2 0,2 3-411,-2-3 0,3 1-408,6-1 1,0-3 149,0-5 844,0-1 0,35-29 0,9-8 0</inkml:trace>
  <inkml:trace contextRef="#ctx0" brushRef="#br0">17127 5164 7740,'-6'-13'0,"-3"0"0,-3 4 0,-1 0 0,6 6-546,1-2 546,6 5 0,35 35 0,9 9 0</inkml:trace>
  <inkml:trace contextRef="#ctx0" brushRef="#br0">17271 5573 7740,'0'9'155,"0"-1"1,0-3 1324,0 3-479,0-5-433,0 9-340,0-10 0,2 3 0,2-6 4,5-3 0,3-8-290,1-6 0,5-5-372,-1 1 369,7-3 0,-5-6 0,4 1 0,-3 0 0,1 4-212,-1 4 0,-3 3 238,0 6-20,-2 0 144,-2 5 1,-4 4 0,-2 8 0,-1 7 0,-2 5 52,2 6 1,-4 2-294,2 3 1,-3-1-7,-1 0 81,0 1 1,5-5 0,1-2-207,1-1 1,-3 3 0,5-4 0,3-4-789,4-3 1,0-5 1069,6-6 0,10-15 0,5-6 0,5 0 0,1-1 0</inkml:trace>
  <inkml:trace contextRef="#ctx0" brushRef="#br0">18128 5322 7740,'-8'-5'0,"1"2"499,3-6 1,1 6-36,-6-1 203,0 2 0,-2 4-209,2 2 0,-3 5-57,3 8 1,-1-1-163,1 6 1,-1 0-39,6 5 1,-1-1-92,5 0 0,0 4-153,0-4 0,6 3-107,3-7 0,4-3 130,5-1 0,-2-4-482,6 0 0,0-7 205,4-3 1,0-4 57,1-4 0,-1-3-50,0-7 1,-4-9-33,0-3 1,-6-9 123,2-1 0,0-2 314,-5-1 0,-3 1 0,-10 3 1,-2-2-54,-2 6 1,-5 1 277,-8 3 0,-5 7-128,-9 2 0,2 9 212,-6 5 1,1 2-116,-1 2 0,3 8-14,5 5 1,2 6-103,3 7 1,3 1-172,6-1 1,6 0-2,3 1 0,2-2 52,2-3 0,6 2-225,3-2 0,8-3 67,5-1 1,3-3-579,1-2 0,5-1-47,0-4 0,6-2-324,-2-6 1,3-1 1031,1-4 0,10-27 0,6-13 0,-15 11 0,0 0 0,0 1 0</inkml:trace>
  <inkml:trace contextRef="#ctx0" brushRef="#br0">19735 5283 7735,'-9'0'0,"0"0"0,-1 0-23,-1 0 190,-3 0 0,6 0 1,-1 1-1,-1 2 1,-2 2 1344,-1-2-668,5-2-214,2-1-342,6 0 0,2 0 25,2 0-161,10 0 0,7 0 1,12 0 283,6 0-354,12 0 0,11 0 0,8 0 1,-31 0-1,0 0 0,3 0 1,1-1 68,2-2 1,2 1-1,1 1 1,0-1-118,1-2 0,-1-1 0,-2 3 1,0 0-1,1-2 0,0-1 1,-3 1-1,0 0-66,-1 0 0,-1 0 0,29-2-90,-9 6 0,-12-4-190,-6 0 242,-9-1 0,-9 5 54,-8 0 160,-10 0-1429,-8 0 603,-7 0-1260,0 0 1250,-5 0 0,6 2 281,-3 2 0,2-2-153,3 2 564,2-3 0,8 5 0,9 2 0</inkml:trace>
  <inkml:trace contextRef="#ctx0" brushRef="#br0">21659 5046 7742,'13'-13'0,"0"-1"0,0 3 1035,0 2 1,0-1-432,1 5 1,0 1-73,4 4 1,-4 0-112,4 0 1,1 0-78,-1 0 1,-5 6-242,-4 3 1,-2 2-214,2 2-6,-4 1 1,-5 3 0,0 1 2,0-2 0,-5 3 0,-4-2 0,-3 0-107,-1-3 0,0-1 20,0 0 0,-1-1-148,1-3 285,0 3-27,0-5 44,6 6 230,1 0-204,6 1 1,1-1 65,4 0 1,2 0-33,6 0 0,0-4 7,0 0 1,5 0 63,0 4 0,4 0 135,-5 0 1,1 0-90,-5 0 1,0-4 36,0 0 1,-4-5 194,0 5-271,-6-6 0,1 3 16,-8-6 0,-4 0 13,-5 0 0,-6 0-293,-3 0 0,-3 0-147,-1 0 0,-5 0-160,0 0 0,1-4 275,3-1 1,-3-5 32,-1 1 0,0 2-1345,5-2 0,4 0 126,0-4 1390,6 6 0,32-40 0,15-4 0</inkml:trace>
  <inkml:trace contextRef="#ctx0" brushRef="#br0">21896 4782 7745,'-14'-13'1,"1"0"0,0-5 151,0 1 0,1 4-28,3 4 515,-2 0 0,3 2 1063,-5 2-1441,0 4 0,-2 1 0,-1 3 235,-1 6-285,-7-1 0,2 17 1,-7-1 302,-2 5-374,-5 10 0,7 5 1,-7 8 40,0 2-222,4 7 1,-1-1 0,7 8 24,12-34 0,2 2-30,1 0 0,1 1 0,-3 35 0,9-6-267,2-8 0,9-5 184,7-5 1,2 1-79,10-10 1,-1 2 49,10-10 1,0-6 96,5-8 1,5 1-115,3-5 1,4-3 51,0-10 0,3-3-38,2-6 1,1-1 151,4-12 0,-2-6 7,-3-7 1,-3-9-223,-25 21 1,-1-2-1,-1-3 1,-1-1 165,-2-1 0,0-1 0,-1-4 1,-1-1 57,-1-1 1,-2 0 0,-2-2 0,-2 0-21,-1 0 1,-2-1-1,-3 1 1,-3 0 214,-2 2 1,-3 0 0,-9-33-101,-9 8 0,-11 9 512,-16 9 0,-3 5-221,-6 4 1,-4 4-151,0 9 1,-4 3-62,4 6 1,-5 1-162,5 3 0,4 5-811,5 8 1,6 5 382,-2 9 0,4 4-2092,5 8 2505,3 4 0,5 7 0,1 3 0,0 4 0,-1 4 0</inkml:trace>
  <inkml:trace contextRef="#ctx0" brushRef="#br0">2516 7826 7840,'-14'0'132,"-2"0"0,-2 0 1004,2 0-478,7 0 0,2-2 1,5-1 72,2-1 1,5-1-535,12 5 1,8 0-184,6 0 0,11-1 82,2-4 0,7 3-211,7-7 73,-4 6 1,9-7-1,-6 5-440,-2 2 0,-2 0 1,-5 0-1,-7-1-1208,-8 1 486,-3 2 1204,-15 7 0,-72 13 0,16-6 0,0 1 0</inkml:trace>
  <inkml:trace contextRef="#ctx0" brushRef="#br0">2543 7852 7840,'-6'-13'157,"-2"0"-231,1-1 1,3 3 545,8 2 1,5 3-17,8 6 0,4 0 172,5 0 0,7 1-359,2 4 1,-2 2-123,2 6-219,-5 1 1,2 5 0,-7 1-125,-3 1 1,-3 3 0,-7-2-1,-4 5-317,-3 3 0,-16 4 211,-6 6 0,-14 1-35,-8 3 0,-7-3-273,-6 2 0,-1-3 509,0-5 0,2-4 390,3-9 0,4-3 601,9-6 1,8-6 31,10-2 329,2-4-810,8-1 1,8 0-276,12 0 0,2 0-44,7 0 0,1 0 86,8 0 1,3 0-289,5 0 1,7 0-345,2 0 1,3-1-169,2-4 1,0 2 169,-1-5 0,1 3-626,0-4 1,-2 5 13,-3-5 1034,-2 6 0,-4-11 0,-2 5 0,-7 3 0,-3 3 0,-4 3 0</inkml:trace>
  <inkml:trace contextRef="#ctx0" brushRef="#br0">3952 7918 7840,'-6'-13'0,"-2"-1"0,-4 1 391,-1 0 0,0 6-275,-1 2 846,7 4 0,-3 2 0,4 5 198,-1 7-886,4 6 0,-3 9 1,6 1 233,0 2-373,0 6 0,0 1 1,1 6-37,4-2 0,1 4 1,4-4-1,-1-2-417,1-4 1,2-4 130,1-1 1,-4-2-235,-1-11 0,-5-5 171,2-4-231,2-6 1,-6 1 229,4-8 1,-4-1-1,-2-6 1,-4-5-59,-3-3 0,0-5 128,0-7 1,3-2 170,-4-7 0,6-4 8,-1 0 1,3-4 97,1 4 0,0-6 6,0 2 0,0-2 141,0 2 0,0 4-60,0 9 1,5 3 39,4 5-207,3 1 1,5 7-1,3 4-86,0 5 0,3 7-256,8-1 0,-3 4 80,3 4-370,-3 4 0,-6 9 0,-2 2 616,-1 2 0,-19 30 0,-9 12 0</inkml:trace>
  <inkml:trace contextRef="#ctx0" brushRef="#br0">3900 8208 7840,'-14'-8'0,"6"-2"103,-1 6 1,6-2 33,-1 1 1,5 4-55,8-3 0,2-2 138,16 1 0,-1 1-397,14 4 1,-2 0-324,10 0 0,-5-5-360,0 1 859,4 0 0,18 4 0,9 0 0</inkml:trace>
  <inkml:trace contextRef="#ctx0" brushRef="#br0">4413 8194 7840,'-8'14'275,"-1"-1"0,0 0-110,-4 0 1,1 0 569,3 0 1,4 5-242,5 0 1,0 4-230,0-5 1,5 2-96,4-1 0,3-8-99,1 3 0,5-3 64,-1 4 0,7-7-137,-2-3 1,2-2-457,3-2 0,-5-2 267,0-2 0,0-3-160,4-7 1,-6-5 93,-2-3 1,-3-3 340,-2-1 74,-6 0 0,3 4 1,-5 1 422,-2 2 1,-2 2 115,-1 4 39,-6 5-463,-1 2 1,-6 6-1,1 2 199,3 2 0,-2 9-490,2 9 0,2 8 51,-2 0-211,6 13 0,-3-7 0,6 14 20,0 4 0,0 1-86,0 6 0,6 0-157,3 5 1,-2 0 332,2 0 0,-2-6-30,2-3 38,-3-3 1,-5-7 0,2-4 306,1-7 0,1-5 51,-5-9 0,-2-3 134,-2-6-29,3-6-249,-11 5 0,5-10 119,-7 2 581,1-2-834,0-8 1,0-2 0,0-5 80,-1 0 0,1-2 7,0-2 1,6 2 4,2-2 1,4-2-1483,1 1 1,0-5 126,0 1 575,6 3 0,6-5 1,7 5-186,1-1 0,2-1 852,4-1 0,16-4 0,7-2 0,5-1 0,-1 1 0</inkml:trace>
  <inkml:trace contextRef="#ctx0" brushRef="#br0">5573 8234 7825,'0'-19'0,"0"0"0,0-3 157,0 3 1,3 7 0,4 2 167,6 1-339,15 6 1,-6-3 0,9 6-305,-4 0 76,6 0 0,-6 2 0,4 1 242,-3 1 0,-25 30 0,-6 2 0</inkml:trace>
  <inkml:trace contextRef="#ctx0" brushRef="#br0">5480 8445 7825,'-5'-8'1112,"-4"4"-694,3-3 46,0 5 1,9-4 0,4 6 0,8 0-337,4 0 0,9 0-370,7 0 0,3 5-1062,2-1 1304,-1 1 0,2-10 0,4-2 0,5 0 0,-1-1 0</inkml:trace>
  <inkml:trace contextRef="#ctx0" brushRef="#br0">8234 7839 7734,'-6'-13'0,"-1"-5"750,-6 0-413,5 7 1,-3 6-1,3 10 1,1 5 0,1 7-1,2 10 756,-1 7 0,-1 4-941,2 1 0,3 2-178,-4 3 121,4 3 1,1 6 0,0-1-128,0 1 1,0-6 0,1-3-1,2-5-43,1-4 1,2 0-326,-1-8-21,-4-4 1,5-17-5,-6-6 0,0-6 281,0-7 1,0-7 97,0-7 1,0-1-1,0-8 1,0-5 36,0-6 0,0-6-75,0-4 1,0-1-931,0-4 1099,0-2 1,6 4-1,3-5 330,2 4-383,3 2 0,0 12 0,2 6 66,2 9 1,4 9 0,-3 14 0,1 6-365,4 6 1,-4 6-105,2 8 1,-6 4 174,2 5 0,-1 1-792,-3-1 0,0 0 987,-9 1 0,5 5 0,-3 2 0</inkml:trace>
  <inkml:trace contextRef="#ctx0" brushRef="#br0">8260 8036 8400,'-6'-13'1013,"5"0"0,1 4-867,9 0 1,10 6 64,7-1 1,5-2-823,4 2 0,7-1 216,-2 5 395,2 0 0,-1 3 0,5 0 0,3 1 0,0 0 0</inkml:trace>
  <inkml:trace contextRef="#ctx0" brushRef="#br0">9090 7931 7762,'-13'0'0,"-4"0"31,-1 0 1,-5 0-12,1 0 515,3 12 1,0-2 0,5 12 0,1 1 0,1 2 556,4 1 0,2 1-970,6-1 0,0 5-136,0 0 1,6-1-60,2-3 0,9-7 0,2-2 0,1-5-151,3-4 1,7-3 46,1-6 0,-1-2-150,-3-2 1,3-4 0,1-6 0,-2-4-116,-1-4 1,-3-3 225,-3-1 1,-3-2 242,-6-3 0,0 4 20,1-4 1,-7 5 122,-3 4 28,-2 3 0,-8 11 304,-3 4 1,-7 5-283,-2 8 0,-1 6 17,2 11 0,4 0-80,-1 1 0,3-1 51,6 1-317,1-1 0,5 0 1,4-1 119,4-3-100,8-3 0,4-6 0,7-1 18,2-3 0,0-3-51,5-6 0,-2-6 281,2-3-106,4-9 1,-12-2-1,3-8 356,-7-3-294,-4 4 1,-7-12-1,-3 4-84,-5-3 1,-3 3-2,-1 0 0,-11 10-1,-7-1 1,-5 13-184,-4-1 0,-3 10-699,-1 0 381,-6 2 0,5 4 0,-3 2-979,4 5 1054,3 3 0,9-2 0,6 2-211,7 2 1,6 2 607,5-3 0,29-7 0,15-4 0,5 1 0,0 0 0</inkml:trace>
  <inkml:trace contextRef="#ctx0" brushRef="#br0">9828 7970 7762,'13'0'0,"0"0"361,1 0 407,-7 0 53,-1 6 1,-6 2-482,0 5 1,-6 0-136,-3 0 0,2 0-195,-2 0 0,2-4 78,-2 0 1,-1 0-200,5 4 81,1 0 0,10-1 26,2-3 1,4 1-65,1-6 1,6 5-120,3-5 1,3 5 194,2-4 1,-1 5 59,0-1 1,-1 1 205,-3-1 1,-7 2-78,-6-2 1,-7 3-7,3 1 0,-11 0-88,-7 0 1,-3 1-23,-11-1 0,4-1-121,-8-4 1,3 3-312,2-7 1,0 0-49,-1-4 0,5 0-301,0 0 1,11 0-344,-2 0 0,8-10 461,1-3 0,4-9 225,4 0 1,9-4 356,9-5 0,23-9 0,11-6 0,-15 10 0,-1 1 0,1 0 0</inkml:trace>
  <inkml:trace contextRef="#ctx0" brushRef="#br0">10395 7799 8545,'-14'6'935,"6"1"-205,-1 7 1,-1 5-303,-8 3 1,3 7-174,-2 2 0,4 5-108,4-1 1,-1-1 63,5 1 0,1-1-75,4 1 1,6-4-34,2-9 1,10-5-186,4-8 0,3 1-52,1-5 0,5-3-140,0-6 1,-1-3 101,-3-6 1,-2-8-108,-3-5 0,-3-2 127,-6-7 1,-2 0-29,-2-5 0,-3-5-63,-6-4 0,0 4 90,0 1 1,-6 8 275,-3 0 0,-10 9 42,-7 0 0,-2 11 244,-7 7 0,0 8-144,-4 1 0,0 6 131,4 7 1,3 6-58,6 3 0,5 3-44,4 1 0,4 1-292,4-1 1,4-1-11,10-3 1,4 3-190,8-3 1,4-3-120,5-2 0,2-2-262,2-2 0,4-1-32,6-4 1,-2-2-467,-3-6-1,1 0 1076,-5 0 0,18-35 0,-1-9 0</inkml:trace>
  <inkml:trace contextRef="#ctx0" brushRef="#br0">11910 8155 7758,'-14'-6'314,"3"-1"0,2-6 740,4-1-735,4 7 0,4-5 1,6 5-1,8 0 1,8 2-1,7 2 1,8 0 205,7-1 0,4 0-592,2 4 1,1 0-2424,3 0 2238,-3 0 0,0 0 0,-8 0-1561,-5 0 1231,-5 0 0,-15 0 582,-4 0 0,-2 0 0</inkml:trace>
  <inkml:trace contextRef="#ctx0" brushRef="#br0">12252 7839 7770,'-13'-13'263,"4"4"32,0 0 1,1 2-98,-6-2 320,7 3 1,1 7 0,6 5-1,0 7 132,0 8 1,0 5-383,0 5 0,5 3-109,-1 5 0,0 1 0,-4 1 0,0 1 75,0 2 0,0 0-233,0-4 0,0-1-621,0 1 0,5-7 0,1-2 1,1-6-1045,3-8 0,3 0 1664,5-13 0,18-23 0,7-10 0,7-4 0,0 0 0</inkml:trace>
  <inkml:trace contextRef="#ctx0" brushRef="#br0">13201 7746 7770,'0'-13'459,"0"-6"-285,-6 10 1,3-2-207,-6 11 1,6 10 1093,-1 3 0,-2 14-382,1-1 1,0 9-158,0 0 0,4 3-351,-4 2 1,4-1-1,1 1 1,0-1-2,0 1 0,6-2-212,3-3 1,-2-3 21,2-5 1,-1-7-1,6-4 1,-1-4-316,0-3 233,0-6 1,0-3-95,0-9 125,-5-3 1,4-7 0,-5-3 36,0-3 0,5-7 1,-5-3-1,2-3-154,0-2 0,0 2 49,4 3 1,-5-1 90,1 5 1,-4 0-363,3 5 0,-5 5-621,2 4-534,-4 8 959,-1 3 605,0 6 0,-23 23 0,-6 7 0</inkml:trace>
  <inkml:trace contextRef="#ctx0" brushRef="#br0">13187 7509 7770,'-14'-22'0,"-4"0"0,4 5 826,-4-5 140,3 6 1,8-3-517,3 6 0,4 5 68,4 4 1,5 2-264,8 2 0,5 0-105,9 0 1,-2 0-694,7 0 0,-6 0 163,5 0-149,1 6 1,2-3 528,-3 6 0,15 11 0,-2 8 0</inkml:trace>
  <inkml:trace contextRef="#ctx0" brushRef="#br0">14149 7931 7742,'-13'-6'-136,"0"-1"-135,0-6 283,5-1 1,2 1 0,6 0-1,0 0 1327,0 0-846,0 0 1,-1 5 0,-3 4-77,-5 2 1,-3 8-224,-1 3 0,0 4 119,0 5-355,-1-4 1,-3 10 0,-1-7 0,2-1 0,3 1-96,4 0 0,-1-2-101,6 2 168,-7-2 1,11-3 0,0-2-1,8-1 6,3 1 0,8-3 50,3 2 1,2-5 24,-2 5 67,3 0 0,-5 0 0,5 0 0,-3-1 0,-4 1 150,-4 0 1,-1 0-220,1 4 1,-7-4-12,-3-1 1,-2 1-126,-2 4 1,-6-4 84,-3 0 0,-9-5-162,-3 5 0,0-6-107,-1 1 0,0-2-351,-4-2 0,5-2-949,4-2 1611,2-3 0,21-26 0,10-12 0,-1-2 0,1 0 0</inkml:trace>
  <inkml:trace contextRef="#ctx0" brushRef="#br0">14426 7957 7742,'7'6'472,"0"1"-480,-2 7 1,-4-1 877,4 0 1,-4 5-246,-1-1 1,0 5-42,0-4 0,-4 4-328,-1-5 0,-3 5-242,3-4 1,-1-1-1341,2-4 898,3 1 0,-5-1-1597,6 0 1054,0-6 971,0-1 0,7-34 0,3-20 0,1 0 0,0 1 0</inkml:trace>
  <inkml:trace contextRef="#ctx0" brushRef="#br0">14479 7760 7747,'-6'-14'0,"-2"-3"-5,-5-1 1,0 2-62,0 7 1,6 2-115,2 3 294,4 2 0,1-2-603,0 8 1,7 4-103,6 5 591,0 6 0,41 31 0,-25-19 0,0 1 0</inkml:trace>
  <inkml:trace contextRef="#ctx0" brushRef="#br0">14663 8129 7747,'-7'5'7,"-4"-2"-315,7 6 1065,-6-6 1837,8 9-2096,-4-11 0,6 4-150,0-10 0,6 2-382,3-6 0,7-4 97,2-4 0,5-7-19,-1 2 1,2 2 104,-2-2 0,2 1-286,-2-1 1,3-1 0,2 5 0,-3 2-18,-2 8 0,2 2 2,-7 6 160,1 0 1,-9 7-8,0 6 0,-7 2 29,3 7 0,-4 0-240,-1 4 0,0 0 68,0 1 1,0-2-447,0-3 1,0 1-15,0-5 0,6-5-194,3-4 1,4-6 198,5 1 597,2-3 0,19-24 0,7-12 0,4-2 0,0 1 0</inkml:trace>
  <inkml:trace contextRef="#ctx0" brushRef="#br0">15480 7852 7747,'-15'-5'0,"-2"1"0,0 0 0,-4 4 0,3 1 1044,-4 4 0,6 3-396,-2 10 0,2-2-231,-1 6 1,3 0-158,1 4 1,2 1-42,6-1 1,2 5 94,8-1-279,2 1 0,8-6 0,2-3 85,5-4-60,3-4 1,3-2 0,3-3-716,4-5 466,-3-2 0,0-4 0,-6-4-529,1-7 530,-1 0 0,-1-12 1,-3 2-297,-4-7 367,-4-3 0,-5-8 0,-2-3 67,-1-5 0,-3 4 141,-7 1 0,-5 8-73,-9 0 0,-4 9 415,-8 0 1,0 8-213,-5 10 0,-4 4 148,-5 5 1,1 1-120,8 3 0,0 5 26,9 9 1,-2-2-98,10 6 0,2 4-34,7 5 1,4 0-131,5-5 0,7 0 61,6 1 0,2-2-275,7-3 1,4-2-175,5-2 0,5-8-345,0 3 0,2-7 58,1 3 0,5-6-465,0 1 1,1-7 1124,-1-1 0,-7-18 0,2-8 0,6 1 0,0 0 0</inkml:trace>
  <inkml:trace contextRef="#ctx0" brushRef="#br0">16165 7997 14072,'13'0'218,"0"0"1,2 0-957,2 0 1,4 1 224,5 4-138,1-4 0,-1 5 651,0-6 0,11-7 0,5-4 0,4 0 0,1 0 0</inkml:trace>
  <inkml:trace contextRef="#ctx0" brushRef="#br0">17522 7786 7748,'0'-13'570,"0"0"-13,0-1 0,-2 7 1,-1 6-1,-2 8 195,-3 11 1,1 6-335,-2 7-362,-3 3 0,9 5 0,-4 2 11,1 3-123,2-3 0,4 5 0,0-7 0,0 1 1,0-2-762,0-3 0,6-7 250,3-6 0,2-8-1522,2-1 2089,1-5 0,-1-37 0,0-8 0</inkml:trace>
  <inkml:trace contextRef="#ctx0" brushRef="#br0">17561 7733 7751,'0'-32'404,"0"3"-283,0-6 0,2 7 168,2 2 1,1 2 0,6 9 0,5 5 346,3 3 1,5-2-229,7 5 1,-4 5-248,4 8 1,0 4-1,-3 5 1,-5 4-54,-2 3 0,-10 2-354,-6 4 1,-4-2 206,-1 7 0,-7-7-110,-6 2 1,-6 1-3,-8-2-70,-5 1 1,1-3 0,-7 0-170,-3-2 136,-1 3 1,4-14 0,1 3-272,2-4 284,6-6 1,-2-3-446,9-5 0,10 0 21,12 0 665,6-5 0,60-20 0,-26 7 0,-1 1 0</inkml:trace>
  <inkml:trace contextRef="#ctx0" brushRef="#br0">18628 7905 7760,'-13'-14'200,"0"3"1,0 0 1909,0 3-1406,5 5 0,3-5 1,6 5 69,3-1 1,10 0-877,8 4 0,4 0 42,5 0-291,2 0 1,7 0 0,-2 0-935,-3 0 1081,3 0 0,-10 4 1,3 2-1,-5 0 1,-4 0 203,-5-3 0,-84 21 0,23-9 0,-1 0 0</inkml:trace>
  <inkml:trace contextRef="#ctx0" brushRef="#br0">18576 8010 7760,'-15'0'139,"-2"0"1,2 0 488,-3 0 955,4 6-1243,6-5 1,3 7 0,6-5-1,3 2-45,5 3 0,4-5-304,5 1 1,2 2-49,7-2 0,-1 2 0,0-3 0,2 1-485,3-1 0,-3-1-475,3-2 1,1 0 1016,-2 0 0,19-12 0,-1-3 0</inkml:trace>
  <inkml:trace contextRef="#ctx0" brushRef="#br0">19630 7891 7760,'-8'-7'1668,"1"1"-1244,3 6 0,1 0 100,-6 0-283,6 0 0,-4 2 1,4 2-1,-2 5 1,2 3 197,2 1 1,1 0-264,0 0-82,0 6 0,6-4 0,4 2-105,6-2 0,5-2 0,6 0 0,4-1-46,4-3 1,8 1 73,1-6 0,5-1 1,-2-7-1,2-6 84,-1-6 0,-6-6 146,2-9 0,-10-3-152,-8-5 0,-7-2 0,-10-2 0,-4-1 212,-4 2 0,-13 2-120,-5 5 0,-13 5-77,-5 8 1,-1 4-85,1 9 1,-3 3-171,2 6 1,-2 6 83,-1 3-672,-1 9 0,2 2 0,3 6-2179,4 1 1638,4 5 1086,6 2 1,14 23 0,8 4 0</inkml:trace>
  <inkml:trace contextRef="#ctx0" brushRef="#br0">9512 10184 7780,'-6'-19'184,"3"4"1,-6-4 0,0 1 0,1 1 1412,-1 1 1,0 7-1039,-4 5 1,1 9-240,3 9-154,-2 5 1,5 13 0,-4 3-1,2 3 1,1 2 59,0-1 0,4 5-216,-2 0 1,0 4-262,0-4 0,1 0-717,4-4 0,0-5 550,0 0 0,0-6 1,0 0-1,0-5-626,0-7 1,4-6-331,1-3 1374,5-5 0,9-49 0,9-20 0</inkml:trace>
  <inkml:trace contextRef="#ctx0" brushRef="#br0">9420 10118 7780,'-2'-34'80,"-2"3"1,2 1 103,-2 3 0,8 0 46,5 9 0,4 0-97,5 5 0,2 6 902,7 3-703,-1 2 1,2 4-1,0 2-64,-2 5 1,2 8-1,-12 7 1,-4 3-308,-7 4 1,-3 4 50,-2-4 1,-3 6-126,-6-2 0,-1-3 25,-12-1 0,-1-2 42,-8 2 0,3-3-119,-3 2 0,3-8 10,2-4 0,0-3-9,-1-2 0,3-2-90,2-2 1,3-3-720,5-6 618,1 0-520,6 0 0,3-4 875,8-1 0,32-17 0,14 0 0</inkml:trace>
  <inkml:trace contextRef="#ctx0" brushRef="#br0">10197 10368 8461,'9'-12'879,"-1"4"0,-3-3-978,4 7 0,-2-2 207,2 2-64,2 2 0,-3-4 1,5 6-620,0 0 1,0 0 221,0 0 1,-1 2 197,-3 2 0,3-1 155,-4 6 0,-25 23 0,-7 11 0</inkml:trace>
  <inkml:trace contextRef="#ctx0" brushRef="#br0">10091 10553 8168,'-13'0'668,"0"0"918,6 0-611,1 0-893,18 0 1,1 1-273,9 3 1,4-2-408,1 2 0,-1-2 389,5-2-1645,-4 0 1853,6 0 0,18 0 0,10 0 0</inkml:trace>
  <inkml:trace contextRef="#ctx0" brushRef="#br0">12384 10012 7780,'-6'-13'635,"-3"2"-586,-3 2 181,5 3 1,-5 12-1,5 4 1,-2 6-1,1 6 1,-3 4 0,1 5 546,1 4 1,-1 3-859,6 2 1,-5-1 31,4 1 1,1-1-52,4 1 81,0 5 0,0-10 0,0 1 0,0-9 1,0-5-640,0-4 275,0-9 327,0-3 0,0-18 0,0-6 114,0-5 1,0-8 7,0 0 0,0-7 23,0-1-51,0-7 1,0-2-1,0 0 1,2-2-1,0-1 135,3-2 1,9-2 31,0 2 0,2 5 17,-3 12 0,5 4-80,-1 6 0,6 7-225,-1 6 0,-1 5 21,1 8 0,-6 8-85,2 5 0,-1 1-81,-4 8 0,2 0-318,-11 5 1,5-1 33,-4 0 1,-1 1-340,-4-1 0,0 0-99,0 1 950,0-1 0,-47 12 0,-11 3 0</inkml:trace>
  <inkml:trace contextRef="#ctx0" brushRef="#br0">12305 10197 8137,'-13'0'214,"4"0"-214,0 0 490,6 0 775,-3 0-1095,18 0 1,3 1-384,11 4 1,0-4-178,1 4 0,0-4-1100,4-1 1490,-3 6 0,11-7 0,7-2 0,0 2 0,0 0 0</inkml:trace>
  <inkml:trace contextRef="#ctx0" brushRef="#br0">13029 10105 7780,'-13'0'0,"0"0"0,-2 1 187,-2 4 0,2 3 213,-2 10 0,1-2 591,-2 6 0,3 0-593,-2 4 0,2 5-46,2 0 0,6-1-343,2-3 1,4-1 32,1 1 1,7-7-137,6-2 1,6-5 193,8-4 0,-1-4-881,0-5 500,7-5 0,-6 0 0,4-7-698,-3-2 822,-2-8 0,1 1 1,-1-5-190,0 0 309,-5-1 1,-2-3-1,-7 0-168,-4 5 349,4-1 0,-12 13 326,0 0-232,-6 5 1,-7 11 0,0 5 210,0 5 0,-3 9-188,2 0 0,0 4-127,9 5 1,-3-3-199,3 2 1,2-6 43,8-2 0,2-5 55,6 5 0,2-6-201,2 2 1,4-9 11,5-5 1,0-2 72,1-2 0,4-6 147,-1-3 1,1-7 181,-5-2 1,-5-5-117,-4 1 1,1-7 94,-5-2 0,-3 0-239,-10 5 1,0-5 126,0 0 1,-7 1-435,-6 3 1,-3 11-67,-10 3 1,2 7-260,-7-3 1,1 6 115,3-1 1,-1 7-250,11 1 0,-1 7-117,5-3 894,6 4 0,7 1 0,40-4 0,21-5 0,4 3 0,0 0 0</inkml:trace>
  <inkml:trace contextRef="#ctx0" brushRef="#br0">13767 10144 7780,'13'0'656,"-5"0"1,-3 2-387,-5 2 1,-4-1 189,0 6 1,-7 0-89,3 4 1,-4-5-351,-1 1 0,-3 0-38,2 4 1,-2-4-69,8 0 0,0-2 134,0 2 0,5 3-60,-2-4-82,4-2 0,5 6 27,1-3 0,9-2 10,-1 2 0,3-5 104,-2 5 1,0-5 102,4 5 0,-8-4-45,3 3 1,-7-3 354,3 4-338,-6-1 0,1 6-15,-8-1 1,-4-2-138,-5-2 0,0-2 87,0-2 1,-2-4-558,-2 4 1,2-4-148,-2-1 0,6 0-418,3 0 0,0-1 1063,-1-4 0,25-29 0,15-15 0,2-5 0,0 0 0</inkml:trace>
  <inkml:trace contextRef="#ctx0" brushRef="#br0">14228 10012 7780,'-6'-7'0,"3"1"916,-5 6 0,3 5-451,-4-1 1,1 11 171,-5-2 1,-1 9-232,1 0 1,0 7-166,0 2 0,0 5-85,-1 0 0,7 0-1,3-1 1,4-3-93,4-5 1,5-2-220,9-3 0,2-5-341,6-8 1,1-3 252,-1-6 0,5-2-164,0-2 0,-2-5 151,-7-8 1,1-5 23,-5-9 0,2-3 75,-7-5 1,2-1-13,-11 1 0,1-1 59,-5 1 1,0-1 120,0 1 1,-12 6 298,-5 7 1,-7 6-146,-2 6 1,-6 3 194,-4 2 1,3 5-66,-2 8 0,5 3 85,0 6 1,3 2-127,5 3 0,5-2-67,8 6 1,3-5-101,6 5 0,2-6-194,2 2 1,9 1-175,9-2 1,4 1 157,5-5 1,-2-1-602,7-3 1,-1 1 327,4-6 0,-4 1-672,1-5 1,-7 0 1068,2 0 0,2-30 0,1-6 0</inkml:trace>
  <inkml:trace contextRef="#ctx0" brushRef="#br0">16165 9907 7726,'0'-13'87,"0"0"0,0 0 0,0-1 1281,0 1-577,0 0 1,-5 0 0,1 0 353,1-1 1,2 13-746,1 5-270,0 13 1,0 3 0,-2 8 235,-2 3-249,2 2 0,-5 4 0,4-1-36,-1 1-163,-1 4 0,1-9 0,0 5 0,1-4 1,0 0-921,-2-4 1,4-1 220,-4-2 1,4-5-226,1-4 0,0-2 245,0-2 83,6-6 0,-5-2 678,4-10 0,-21-55 0,5 21 0,0-1 0</inkml:trace>
  <inkml:trace contextRef="#ctx0" brushRef="#br0">15888 10171 7744,'-13'0'0,"0"-5"0,0 1 0,-1-5 419,1 5 0,6-2-236,3 1 1,4 4 503,4-4 0,9 3-267,9-3 0,4 4-528,5-4 0,3 4-109,5 1 0,2 0-49,3 0 1,-3 0-144,3 0 1,2 0-996,-3 0 1404,1 0 0,31 0 0,-33 0 0,-1 0 0</inkml:trace>
  <inkml:trace contextRef="#ctx0" brushRef="#br0">16968 9828 7744,'0'-13'851,"-1"1"-387,-3 3 0,2 5 288,-2 8 1,1 5-291,-2 9 0,4 7-201,-3 5 1,2 7-1,2-2 1,0 3 83,0 2 1,6-1-304,3 1 1,2-1-3,3 1 1,-4-7 0,2-2 0,2-5 145,1-4 0,0-3-88,-2-5 0,0-7-270,0-3 1,-4-2 0,0-2 0,1-2-326,2-2 0,-4-5 315,1-8 0,-2-4 231,2-5 1,1-1 0,-4 0 0,0-3-6,0 0 0,4-6-52,-1 6 1,-2-1 4,2 5 0,-6 4-153,1 0 1,2 1-265,-1-1 1,-1 8-580,-4 5 0,2 6-178,2-1 1177,-3-4 0,11 24 0,-5 0 0</inkml:trace>
  <inkml:trace contextRef="#ctx0" brushRef="#br0">17100 9525 7744,'-12'-19'1513,"5"0"-1173,-6-3 1,1 3-1085,8 6 599,0 0 1,9 5 0,6 4 1168,5 2-945,10-3 0,3 3 1,6-2-720,2 2 380,1 8 1,6-3 0,0 6 259,-2 1 0,0 8 0,4 5 0,3 2 0,0 0 0</inkml:trace>
  <inkml:trace contextRef="#ctx0" brushRef="#br0">18220 9894 7744,'-13'-5'233,"0"1"1,0 0-249,-1 4 1,1 0 410,0 0 1,-5 0-116,1 0-255,-7 6 0,4-4 0,-6 7-128,-1 2 276,1 0 0,4 1 0,3-2 0,3-1 0,4 0-161,0-2 0,7 5 1,5-6-51,8 2 0,5 3 0,5-5 1,4-1-68,3 1 1,1 3 93,1-5 1,-1 7 66,0-3 1,-1 0 0,-1 1 0,-4-1 144,-1 0 1,-1 3 119,-5-2 0,-6-2 162,-2 2-281,-4 0-160,-1 4 1,-10-1 0,-5-2 211,-4-1-376,-9-6 1,-1 7 0,-5-6-369,2-1-68,1 5 0,5-7 0,0 4-219,-1-4-933,7-1 1709,1-6 0,41-25 0,9-11 0</inkml:trace>
  <inkml:trace contextRef="#ctx0" brushRef="#br0">18418 9960 11425,'0'14'775,"0"4"1,0-2-732,0 6 1,0-4 56,0 4 0,-5-1-174,1 6 0,-5-5-922,5 0 1,-1-6 134,5 1-324,0-2 1,2-8 1183,2-2 0,15-45 0,9-11 0</inkml:trace>
  <inkml:trace contextRef="#ctx0" brushRef="#br0">18484 9749 7744,'-6'-19'0,"-5"4"-16,-2-2 1,-3 4-185,7 4-138,3 3 249,1 6 0,5 1-646,0 4 735,5 2 0,26 24 0,12 4 0</inkml:trace>
  <inkml:trace contextRef="#ctx0" brushRef="#br0">18642 10118 7744,'-9'13'28,"0"0"1,6 0-325,-1 1 3023,2-1-1140,2 0-953,0-6-467,6-1 1,1-6 0,5-1-172,-3-4 1,3 2 0,-4-7 0,6-3-61,3-3 1,-2-6-202,2 4 1,4-5 167,1 1 0,-2-3-158,2-1 0,-1-1 82,1 1 0,1 5 150,-5 4 0,4 7 102,-5 1 1,5 6 212,-4-1 1,-2 9-72,-7 9 0,1 0-34,-6 8 1,5 4-328,-5 5 1,1 0 88,-5-5 0,0-4-521,0 0 1,1-1 100,4 1 0,-2-3-87,5-6 1,3-1-9,6-4 1,-1 3 565,6-7 0,24-35 0,9-13 0</inkml:trace>
  <inkml:trace contextRef="#ctx0" brushRef="#br0">19537 9907 7744,'-13'-12'0,"0"4"0,0 2 0,0 6 0,0 1 1237,-1 4 1,1 3-528,0 10 0,1-2-324,4 6 1,-4 0-148,3 4 1,3 1-36,2-1 0,2 0-241,2 1 0,6-2 90,3-3 1,7 1-466,2-6 0,7 0 138,1-9 1,0-2-31,5-6 1,-3 0-27,-2 0 0,0-10-132,1-3 1,-7-9 109,-2 0 1,-3-9 126,-2-4 0,-6-4 241,-3-5 0,-2 4-48,-2 1 1,-7-4 439,-7 8 1,-2 4-221,-10 9 1,1 11 106,-10-3 0,0 10-9,-5 0 1,2 5 135,3 8 1,3 1-94,6 12 0,7 0-142,5 4 1,7 1-243,7-1 1,7 0 79,7 1 1,5-2-409,7-3 1,6-3-7,3-6 0,3 0-183,2 0 0,-1-6 572,1-2 0,23-15 0,6-5 0</inkml:trace>
  <inkml:trace contextRef="#ctx0" brushRef="#br0">21092 9881 7744,'-9'0'363,"0"0"309,-1 0 0,6 0 0,4 0 0,9 0 155,7 0 0,12 0-196,11 0-544,6 0 0,15 0 1,6 0-1,-28 0 0,0 0 1,4 0-1,1 0-98,3 0 1,1 0 0,-2 0-1,0 0-379,0 0 1,-2 0 0,-2 0 0,-1 0-75,-1 0 0,1 0 1,30 0-1,-13 0 0,-10 0-2471,-9 0 2935,-6 0 0,-6-6 0,1-1 0</inkml:trace>
  <inkml:trace contextRef="#ctx0" brushRef="#br0">22765 9683 7759,'7'-13'0,"1"0"1243,-4 0-651,-2 5-242,3 2 0,-9 8 0,-2 2 0,-1 5 0,-5 4 379,-4 5 0,6 2-618,-3 7 1,2-1-1,0 0 1,2 1-11,5-1 0,2-4 56,2 0 1,0 0-405,0 4 0,7-5 0,7-4 0,6-4-428,5-4 1,1-3 314,1-6 0,3-1 102,1-4 1,0-4 0,-5-8 0,1-5-57,-1-3 1,-4-1 355,0-1 0,-6 1 143,2 0 1,-5 5-1,-5 4 1340,-3 2-863,-4 2 1,-7 8-310,-2 10 1,-4 4 5,-1 13 1,-2 1-100,-2 8 0,2 1-198,-3 3 0,4 3-381,1-3 1,5 5 230,4 4 0,-2-3-539,2 3 1,-1-5 261,5-4 0,2-3-519,2-5 1,3 2 74,7-3 0,3-4-807,1-13 1616,5-3 0,3-59 0,8-13 0</inkml:trace>
  <inkml:trace contextRef="#ctx0" brushRef="#br0">22989 9485 7762,'-23'-19'0,"-4"-3"0,-3 8 317,-1 1 1,3 10 49,-3 3 1,3 11 316,2 11 1,0 14-260,-1 3 1,1 14-16,0-1 1,-1 10-480,1-1 0,1 10 174,14-34 1,0 0 0,0 3 0,0 1-133,4-2 1,1 1 0,0-2 0,2 0 18,4 28-107,6 0 1,8-6 0,11-6 190,4-9-170,8-7 1,1-13 0,8-4-44,0-8-102,9-6 1,-3-8-1,4-5-148,-2-7 340,-4-12 0,10-10 1,-5-9 95,-26 21 0,0-2-28,0-6 1,-1-1-1,-3-2 1,-2-1-1,1-6 1,-1-2-41,0 0 0,-1-1 0,0-6 1,-1 0 8,-3 0 0,-1-1 1,-4-1-1,-1 0 15,-4 6 1,-3 0 0,-4 1 0,-4 2 158,-4 5 0,-3 1 1,-18-26 774,-16 15-901,-9 14 1,-11 17 0,-8 8-109,-1 5 0,0 8-378,35-1 1,1 3-1,0 4 1,1 3 54,0 2 1,2 1 392,0 2 0,0 1 0,-1 3 0,0 1 0,4 1 0,1 0 0,1 2 0,1 0 0,0 0 0,1 0 0</inkml:trace>
  <inkml:trace contextRef="#ctx0" brushRef="#br0">1923 12963 7711,'-11'-13'-14,"2"0"1,5 0 660,2 0-501,2 0 1,0-5-1,2-1 1,0-1 0,4-4-1,0-2 1,0-5 272,-3-4 0,-2-3-292,-1-2 0,0-1-162,0-3 84,0-2 0,-5-9 0,-3 0 29,1-2 0,-5 5 1,3 9-1,-2 3 269,-2 5 280,-1 3-460,1 17 0,0 11 0,1 17 1,2 9 64,1 7 1,2 11-108,-2 8 0,2 10-54,2 8 0,4 6 1,-1-33-1,0 1 1,1 0-1,0-1-41,1 1 0,0-1 1,2 3-1,1 0-206,-2-1 0,2 1 0,2 4 0,0 0 181,0-2 1,-1 0 0,0 0 0,-1-2 0,1-4 0,0-1 0,3 33 96,0-2 0,-4-5-126,2-6 0,-4-7-84,-1-15 1,0-3-48,0-6 0,-4-5-253,-1-4 0,-1-4-490,2-4 173,3-3-539,-5-6 1264,6 0 0,-30-64 0,12 23 0,0 1 0</inkml:trace>
  <inkml:trace contextRef="#ctx0" brushRef="#br0">1528 13161 7735,'0'-13'0,"-1"1"240,-4 3 1,4-2 209,-3 2 1,2 2-424,2-2 1,7 0-13,7-4 1,6 4-71,11 0 0,2 6-104,7-1 1,5 3-395,4 1 0,2 0-39,2 0 592,-1 0 0,19-6 0,-34 2 0,0 0 0</inkml:trace>
  <inkml:trace contextRef="#ctx0" brushRef="#br0">2279 12805 7735,'0'-13'850,"0"0"1,0 4-144,0 0-296,0 7 0,6-1 50,3 11 1,2 3-124,3 11 1,-3 0-352,-2 4 0,3 5 0,-5 1 0,2 0 47,0 0 1,-5-1 26,5-5 1,-6-1-46,1-3 0,-2-3 152,-2-6-73,0 1 6,0-7 0,0-3 0,0-8 307,0-5-473,0-8 0,4-8 0,2-8 0,1-2 0,5-4-597,4-4 1,-1-1 320,2 5 0,2 1-103,-1 3 1,1 4-54,-2 9-196,-2 3 1,9 12-1,-7 2-803,-1 4 1496,-1 1 0,16 29 0,4 8 0</inkml:trace>
  <inkml:trace contextRef="#ctx0" brushRef="#br0">2819 12871 7735,'0'13'0,"0"1"0,-4-1 724,0 0 1,-1 0-232,5 0 0,-4 2 46,-1 3 0,1-4-146,4 4 0,1-5-164,4-4 0,-2 2-76,6-2 0,-1-2 0,5 2 1,1-6 13,-1 2 1,4-5-82,1-5 1,0-2 101,-5-6 1,0-6-32,0-3 0,-1-8-291,-3 0 0,-4-5 86,-5 4 0,-1-4-349,-3 4 0,1 0 81,-6 5 0,-1 5-85,-8 4 1,3 4-200,-2 4 1,2 3-420,2 6 1,4 1 1018,0 4 0,30 49 0,-9-18 0,-1 0 0</inkml:trace>
  <inkml:trace contextRef="#ctx0" brushRef="#br0">3149 12990 7735,'-5'13'1181,"1"0"0,-1-4-408,5 0 1,0-5-217,0 5 0,-4-5 180,0 5-233,-1-6-299,5 3-260,0 0 0,2-6-25,2 0 1,-1-3-1,7-9 1,4-4-161,2-3 0,1 1 80,-4-4 0,5 0-38,-1-4 0,1 6 53,-5 2 1,-1 3 95,-3 2 103,2 6 96,-3 1 0,-1 12-21,-3 3 0,-2 7-107,-2 1 1,0 5 15,0-4 1,0 4 5,0-5 0,4 1 30,1-5-12,5 0 0,-1-5-8,8-4 0,-2-2 15,2-2 0,4-6 11,1-3 0,1-9 81,-1-4 1,3 2-57,-3-2 1,2 1 143,-2-1 1,-3 5-29,-6 8 0,-4-1 627,-1 5-515,-5 1 1,3 10-68,-6 3 0,0 8-304,0 5 0,2-1-547,2 1 1,-1 0-701,6 4 1,-5-5 628,5-4 0,4 1-311,5-5 1,4 1 76,-5-9 890,7-1 0,4-25 0,5-10 0,6-2 0,0 0 0</inkml:trace>
  <inkml:trace contextRef="#ctx0" brushRef="#br0">5322 12384 7745,'0'-13'0,"2"-1"0,2 1-11,5 0 1,4 6-221,5 2 369,2-2 0,2 1 0,0-4 1,2 1-1,-1 0 813,-1 2 1,1 0 776,-5 2-1106,-6 4-431,-6 1 1,-8 3-1,-2 6-113,-5 1 1,-3 6 0,-2 3 0,-4 0-159,-4 0 1,-1 4-135,1-1 0,-2 2-172,7-2 1,-1 1 108,5-5 70,0 5 0,0-8 0,1 2-203,3-2 393,3-2 1,12-1 0,4-2-1,6-2 1,6-3 303,3-2 1,7 3-30,4-1 0,-3 5-18,2-1 0,-1 2 120,1 2 1,-3 2-29,-5 3 0,-7-2 12,-2 6 1,-9-2-173,-5 2 1,-10 2 38,-7-7 1,-6 5-209,-7-4 0,-7-1 118,-2-4 1,-7-1-377,-2-3 1,-4 1-120,4-5 0,0-1-286,4-4 1,2-2-14,3-2 1,-2-3-486,7-6 1,5-6-206,7-3 1363,4-3 0,30-31 0,7-7 0</inkml:trace>
  <inkml:trace contextRef="#ctx0" brushRef="#br0">5480 12278 7745,'-26'-5'0,"-6"-3"228,-3-5 1,-2 6 297,2 2 1,-2 10-66,7 4 1,-5 10 241,4 7 1,0 3-137,5 11 0,-1-2-176,1 10 1,1 6-492,3 8 0,3 2 309,6 2 1,1 0-313,4 0 0,2-2-1,6-2 0,11-4 1,7-5 1,7-6-31,6-3 1,2-6 25,7-8 0,-1-5-144,1-12 1,5-1 46,4-3 0,2-5 39,1-8 0,1-5 130,0-8 1,1-11-141,3-12 0,-3-5 187,-25 19 0,-1-1 0,-3-2 0,-1-2 5,-2-1 0,0-2 1,-4-1-1,-1-3-24,-1-3 0,-2-1 0,0-3 1,-3-1-220,-1-2 0,-2-1 0,-2-2 0,-2 0 209,-5 0 0,-2 1 0,-3 1 0,-3 0 25,-2 0 1,-4 1-1,-3 5 1,-2 3-27,-3 3 0,-3 3 0,-1 4 1,-3 3-5,-31-8 0,-4 15 403,0 11 0,-6 8-242,1 5 1,4 11-235,5 11 0,7 8-571,1 9 0,7 3 329,11 2 0,10 3-912,12-2 1,2 6 1248,6 2 0,5 1 0,5-3 0,-3 7 0,0 5 0</inkml:trace>
  <inkml:trace contextRef="#ctx0" brushRef="#br0">7667 12634 7745,'-4'-28'3,"-2"-1"0,0-3 6,0-2 1,-4 5 1029,1-2-692,-2 9 0,-7-1 0,-1 7 880,-1 4-938,-2 5 1,-5 7 0,0 3 4,-4 5 1,-1 7 0,-5 13 0,3 3 84,2 4 0,1 3-202,5 1 1,1 1-64,3-1 0,5 1-175,8-1 0,-1-5 51,5-3-140,1 2 0,10-11 1,4 0-481,6-6 483,5-2 0,6-7 0,4-3 0,3-4 0,1-4-484,0-5 1,-1-8 316,1-5 0,1-3 18,-5-2 1,0 0 234,-5-4 1,1-3-59,-1-5 0,-6 1 196,-2 2 0,-9 4-58,-5 6 0,-2 5 105,-2 4 1,-2 8 45,-2 5 1,-8 8 59,-6 5 1,1 10-163,4 7 0,4 2-210,0 7 1,6-6-392,-1 2 1,2 1 225,2-1 1,6 0-529,3-5 1,4-5-21,5-4 855,2-2 0,14-20 0,5-6 0,4-1 0,-1 0 0</inkml:trace>
  <inkml:trace contextRef="#ctx0" brushRef="#br0">7984 12674 7745,'-14'0'0,"1"1"237,0 4 1,0 0 57,0 4 1,4 3 139,0-3 0,6-2-129,-1 2 0,-2-5 560,2 5-501,-1-6 1,7 3-120,2-6 1,3-2-140,7-2 1,0-8 20,4-5 0,-2-2-122,6 1 0,-2-1 32,2-3 0,2-1-184,-7 5 1,2 0-15,-1 5 0,-4 0-214,4 0 0,-3 6 6,-2 2 1,0 5 139,0 5 1,-1 8-106,-3 9 0,2 3 83,-2 1 1,3 5-430,1-1 1,0 1 137,0-4 0,2-6 154,3 1 0,2-7 387,6-2 0,16-29 0,7-13 0,5-4 0,-1 0 0</inkml:trace>
  <inkml:trace contextRef="#ctx0" brushRef="#br0">8590 12634 7745,'13'-25'-189,"-4"3"-47,-1-8 0,-5 2 188,2 1 1,-4 7 47,-1 2 0,-6 5 410,-2 4 1,-6 4 604,-3 5 1,1 1-314,-6 3 0,0 4-291,-5 5 0,5 4-329,0 1 1,2 5 71,-2-1 0,3 3-175,6 2 1,1-3-68,3-2 0,3-1-159,6-3 0,6-5 61,3 0 0,4-1-89,5-8 0,1 0 64,3-4 1,3-6 83,-3-2 1,3-5 37,1-5 1,0-4 0,1-9 0,-2-2 278,-4-7 0,3-5 78,-7-4 0,1 0 68,-5 0 1,-1 5 107,-3 9 0,-3 5 246,-6 8 1,-6 8-193,-3 10 0,-3 5-137,-1 8 0,-5 6-253,1 11 0,-5 8 101,4 5 1,-4 2-304,5 8 1,1-2-210,7 1 1,-1-3-330,5-5 1,2-1 109,8 1 1,4-2-347,8-3 1,4-7 23,5-6 1,0-11 75,1 3 768,5-10 0,19-27 0,11-14 0</inkml:trace>
  <inkml:trace contextRef="#ctx0" brushRef="#br0">10131 11989 7713,'0'-25'-180,"0"3"1,1 4 0,2 4-219,2 0 1,1 7-1,-3 4 976,1 6 0,-4 4-88,-4 7-200,-7-1 0,4 1 0,-6 2 0,0 3 0,-1 2 528,1 2 1,0 2-496,0 2 1,4-1-96,0 0 0,6-1-79,-1-3 0,3 2-177,1-7 0,1 2-21,3-1 1,8-9 0,7 1 0,3-4-441,6-2 1,-2-1 298,5-7 0,1-10 5,-1-8 1,4-2-1,-4-4 1,-2-3 6,-1-4 1,-8 1 189,-2-1 0,-5 6 276,-4-2 146,3 9 1,-12 5-61,0 8 1,-6 4 0,-7 11 0,0 9 198,-1 10 0,1 3-379,0 7 1,0 0-26,0 4 0,1 1-128,3-1 1,-1 1-134,5-1 1,-3 4-454,3-4 0,1 2-328,4-10 0,0-2 379,0-7 0,1 2-515,4-7 1,-2-3 98,5-6 910,1-5 0,16-26 0,3-14 0</inkml:trace>
  <inkml:trace contextRef="#ctx0" brushRef="#br0">10197 11765 7713,'-19'-18'1,"-3"0"1,-7 2 182,-2 8 1,0 2-82,5 6 1,-2 11 478,-3 7 1,-1 7-123,-3 6 0,3 2-7,5 7 0,1 10-435,0 2 0,1 16 510,3 2-502,3 0 0,12-29 0,1 0 0,-1-1 0,2-1-18,0 1 1,1 1-34,0-1 1,2 0-1,8 33 1,4-4 0,8-6-1,7-7-223,4-6 1,12-7 178,-1-7 0,2-6-51,-2-8 1,1-3 12,2-6 1,9-5-59,5-4 1,1-14 97,-1-8 0,-1-8 49,6-9 0,-2-6-215,-29 16 1,-1-3 0,-1-1-1,-1-2 207,-3-1 1,-2-2 0,0-1 0,-2-3-10,-2-3 0,-3-1 0,3-3 1,-1 0-22,-2 0 1,-1-2 0,-2-2-1,-1-1-4,-2 3 1,-3 1 0,-2-1-1,-2-1 68,-2 2 0,-2 0 0,-4 4 0,-2 1 84,-2 2 0,-4 3 0,-24-23 134,-7 20 1,-11 13-12,-7 12 0,-2 3-315,-2 6 0,0 8-52,0 10 0,5 6-98,-1 8 1,4 5-59,1 3 0,11 3-441,16 2 0,9 5 749,8 3 0,1 4 0,11 0 0,7 1 0,7 0 0</inkml:trace>
  <inkml:trace contextRef="#ctx0" brushRef="#br0">13490 12160 7721,'-1'-13'205,"-3"1"486,-5 3 1,2 6-1,-1 11-125,2 5 0,-2 13-255,3 0-214,-5 10 1,7-3 0,-4 7-28,1-1 1,1 1-1,4-1 1,-2 1 15,-1-1 0,-1-1-86,5-2 0,0-6-544,0-8 360,0-3 4,0-6 1,0-8 0,0-8-3,0-9 0,-6-5 205,-2-1 1,2-2 11,1-7 1,-1-5 0,2-5 0,1-5 240,2-6 0,1 1-75,0-1 1,6-2-209,2-7 1,4 3 139,1-4 0,5 12-36,-1 6 1,7 6-128,-2 8 1,3 7-1,1 6 1,0 6-88,1 7 1,-5 1-110,0 3 1,-2 4-286,2 5 1,1 4-330,-5 1 0,-2 4 465,-7-4 0,1 5-845,-5-1 1220,-1-3 0,-45 29 0,-10 2 0</inkml:trace>
  <inkml:trace contextRef="#ctx0" brushRef="#br0">13517 12305 7727,'-13'0'-12,"4"0"-129,0 0 388,6 0 996,-3 0-919,18 0 1,3 0-139,11 0 0,6 4-711,3 1 1,-1-1 246,1-4 1,-1 4 277,1 1 0,0 2 0,3 2 0,1-2 0,0 0 0</inkml:trace>
  <inkml:trace contextRef="#ctx0" brushRef="#br0">14176 12529 9255,'0'13'1221,"0"0"0,-2 6-749,-2 3 0,1 3-144,-6 1-256,0 1 1,-5 3 0,-3 3-362,0 0-42,-7-3 0,4 2 0,-6-6 1,-1 0-1,1-1-1064,0-3 1,1-3 377,3-6 1017,3-5 0,6-14 0,-1-9 0</inkml:trace>
  <inkml:trace contextRef="#ctx0" brushRef="#br0">15019 12160 7727,'0'-13'330,"1"0"0,2-1 1254,1 1-1250,7 0 0,-10 13-23,4 9-6,2 8 1,-6 11 0,4 3 0,-4 5-1,-1 5 144,0 3 0,0 5-353,0-5 1,0 4 110,0-4 1,0-2-252,0-7 0,0 2 53,0-6-132,0-1 1,5-9 0,0-5 0,3-6-38,2-5 1,-3-5 94,2-5 0,-4-2 55,3-6 0,0-6 52,0-3 1,4-9-24,-3-4-71,3-3 0,1-3 0,0-3-121,0-4-37,0-4 1,0 4 0,1 1-50,-1 2 95,0-5 1,0 15 0,0 0-586,1 6 529,-7 8 1,3 2 0,-4 7-1335,1 4 1102,-4 2 0,4 6-584,-2 0 1036,-4 0 0,5 11 0,-6 4 0</inkml:trace>
  <inkml:trace contextRef="#ctx0" brushRef="#br0">15032 11923 7748,'-12'-13'0,"3"-1"0,-1 1 857,6 0-713,-1 0 0,11 6 411,3 2 0,10 4-384,7 1 0,2 0-475,7 0 120,6 0 1,3 0-1,6 0 184,0 0 0,-13 0 0,3 0 0,-2 0 0,0 0 0</inkml:trace>
  <inkml:trace contextRef="#ctx0" brushRef="#br0">5494 14821 7764,'0'-13'-48,"-2"0"1,-1 0-1,-3-1 578,-1 1 1,4 7 0,-1 8 140,2 10 1,2 7-260,0 7-223,0 6 1,0 3-1,0 9 167,0 4-283,6-2 1,-4 7 0,2-4 0,-1 4 0,0-2 54,1 0 0,7-5-129,-3-2 0,0-6-20,0-7 1,0-2 25,1-12 1,2-5 0,-2-8 71,3-2 0,-3-4 101,-1-2 1,-3-5-66,3-8 10,1 2 0,0-10 1,-2 2-34,-1-6 1,4-5 0,-2-6-1,1 1-91,-1-1 1,-3-4-111,4 0 0,-7 1 58,3 3 1,1 2-132,-2 3 0,0 3-357,-4 5 1,0 7-66,0 2-1040,0 9 1125,0 4 0,2 5-291,2 0 0,-1 0 54,6 0 758,0 5 0,16-9 0,3 3 0</inkml:trace>
  <inkml:trace contextRef="#ctx0" brushRef="#br0">5520 14531 7764,'-13'0'2,"0"-4"-2,-1-1 1739,1 1-892,6 4 0,3 0-584,8 0 1,3-4-43,6-1 0,7 1-111,1 4 1,4-5-153,2 1 1,-1-5-780,0 5 0,2-2 393,3 2 1,-3 2-1,3-2 1,-4 2 427,0 2 0,22 6 0,7 2 0</inkml:trace>
  <inkml:trace contextRef="#ctx0" brushRef="#br0">23398 5191 8452,'-6'-14'-97,"4"1"0,-4 0 0,2 0 0,-2 0 914,-1 0-653,4 5 0,-3 4-239,6 8 157,0 9 0,6 4 0,3 3 0,2 1 0,3-2 144,-1 0 0,1 4-310,4-1 0,-2 1 64,6-1 1,-6 2-184,2-7 135,2 7 1,-5-8-1,2 4 1,-4-1 0,-2-2-686,-2-3 1,-2-5 91,2 0-156,2-6 817,-9 2 0,-14-22 0,-10-5 0</inkml:trace>
  <inkml:trace contextRef="#ctx0" brushRef="#br0">23687 5098 8397,'-13'-13'-270,"0"0"1,0 6-459,0 2 0,-1 4 859,1 1 1,0 6 711,0 3-678,0 8 1,-5 4 0,-1 5 0,-1 2 0,-2 3-119,1 4 0,-2-2-66,5 2 0,-4 1-145,5 3 0,-1-1 0,5-3 0,1-4-374,3-3 0,4-3 125,5-3 413,5-9 0,44-48 0,-17 9 0,0 0 0</inkml:trace>
  <inkml:trace contextRef="#ctx0" brushRef="#br0">23845 5085 8356,'0'-13'-742,"0"0"302,0 0 919,0 0-347,0 5 0,-5 13-128,-4 8 0,-3 9 72,-1 0 0,0 3 3,0 1 1,4 2-58,0 3 0,2-2-4,-2 6 0,3-7-115,6-2 68,0 0 1,0-7 0,0 3-105,0-4 147,6-3 1,3-8 0,8-4-90,5-6 1,3-4 52,1-7 1,-1-5-17,-3-3 1,2-7-50,-7-2 1,5-4 18,-4 5 0,-2 3 176,-7 5 1,-3 6-48,-6-1 219,5 2-275,-3 8 1,-2 4-102,-9 12 110,3-1 1,-4 13 0,6-4 15,1 5 0,1-1-29,2 1 0,0-6-16,0 1 0,0-2 31,0-2 1,6-5-21,3-4 0,4 2 51,5-2 1,-4-5-25,4-8 0,-4-4 124,0-5 0,-1 2-78,0-6 0,-6 0 11,-2-4 0,-4 1-86,-1 3 0,-1-1-10,-4 5 0,-4 0-77,-8 5 1,2 6 68,-2 3 1,-2 2-405,1 2 1,1 0 145,3 0 1,7 6-519,3 3 800,-4 2 0,54 8 0,6 2 0</inkml:trace>
  <inkml:trace contextRef="#ctx0" brushRef="#br0">24307 5072 8356,'-14'0'-208,"6"-4"-53,-1-1 1,0 1 315,-4 4 1,4 0 294,0 0 1,2 1-256,-2 4 0,-1-2 9,6 5 0,-1 1-206,5 4 0,0 1 111,0-1 1,2-1-90,2-4 1,3 4 9,6-3 1,1 2-105,-1 3 0,0-6 138,0 1 0,0-1-3,1 0 1,-1 3 88,0-7 1,-6 2-78,-2-2 1,0-1 294,0 6 1,-2-5-73,-8 5 0,-2-2-96,-6 2 1,0 3-145,0-3 1,-2 1-253,-3-1 1,4 1 141,-4-6 1,3 5-445,2-4 598,6 5 0,29-33 0,15-17 0,3 3 0,0-1 0</inkml:trace>
  <inkml:trace contextRef="#ctx0" brushRef="#br0">24531 5059 8356,'-8'-6'-971,"-4"-1"1378,5-1 0,-5 4-85,4 8 1,0 4-303,4 5 0,2 4 35,-2 1 0,3 4-136,1-4 1,0 4 108,0-5 0,4 1-11,0-5 0,8 0-164,1 0 1,0-5 105,5-4 0,3-3-56,0-1 0,4-3 79,2-5 1,-2-3-8,-3-11 1,-3-1 17,-6-8 1,-2 2 7,-2-6 0,-3 0-1,-6-5 1,-1 2 6,-4 3 1,-8 3 235,-9 5 1,-3 8-70,-1 6 0,-5 6 97,0 7 0,1 6-42,3 3 1,7 8-275,2 5 1,5 3 101,4 1 0,3-1 0,6-3 0,6 2-41,3-7 1,4 4-186,5-8 1,2 1-289,7-9 1,0 4 176,4-5 1,-1 0 279,5-4 0,29-35 0,-26 13 0,0 0 0</inkml:trace>
  <inkml:trace contextRef="#ctx0" brushRef="#br0">23806 9960 8356,'-4'-9'-279,"-1"0"1,2-1 307,2-2 1,1 6-14,0 6 0,6 6-39,2 7 70,4 1 1,1 3 0,2 2-76,2 2 0,-2-4 0,4 4 1,-1-1-47,-1 1 1,5-4-25,-4 5 0,-2-6-220,-7 2 1,2-3-79,-2-2-137,-3 0 533,0 0 0,-24-23 0,-4-6 0</inkml:trace>
  <inkml:trace contextRef="#ctx0" brushRef="#br0">24030 9933 8287,'-7'-13'-338,"-5"0"1,5 6 138,-7 2 1,1 5 417,0 5 1,-2 8-62,-2 9 1,1 3-82,-6 1 1,0 5-1,-3 1 1,1 0 38,3 0 0,0 4-376,-1-6 0,2 1-53,2-5 151,3 7 1,1-10-1,6 2 1,4-6-297,5-7 1,11-5 457,10-7 0,32-41 0,-22 15 0,-1 1 0</inkml:trace>
  <inkml:trace contextRef="#ctx0" brushRef="#br0">24241 9854 8287,'0'-20'0,"0"5"-40,0 6 1,-2 7 93,-2-3 1,1 4-142,-6 1 1,5 1 102,-5 4 1,0 6-17,-4 7 1,1 1 66,3-2 0,-2-1-146,2 6 1,-1-1 35,1 1 0,3-3-53,6-6 1,-4 0 42,-1 0 1,1 1-15,4-1 1,6-6 59,3-2 1,2-3-13,2 3 1,1-4 52,-1 4 1,4-4-49,1-1 1,-5 0 287,-4 0-45,0 0-49,4 6 1,-6 1-132,-2 6 0,-5 1-1,-5-1 1,-4 0-177,-8 0 1,2 2 113,-2 2 1,-1-2-193,5 3 0,-3-5 21,7-4-679,-3 2 380,5-9 484,1 4 0,41-42 0,9-7 0</inkml:trace>
  <inkml:trace contextRef="#ctx0" brushRef="#br0">24438 9947 8287,'0'-8'-1059,"-1"2"1131,-4 6 247,4 0 1,-6 2-219,2 2 0,2 5 3,-5 9 1,3-4-223,-4 4 1,6 1 120,-1-2 0,-2 2-361,2-1 1,-1-3-88,5 2 445,0-2 0,12-31 0,3-8 0</inkml:trace>
  <inkml:trace contextRef="#ctx0" brushRef="#br0">24491 9709 7766,'-13'-5'-787,"0"3"0,4-4 782,0 6-170,6 0 0,-3 6 124,6 3 51,0-3 0,24 23 0,5 0 0</inkml:trace>
  <inkml:trace contextRef="#ctx0" brushRef="#br0">24504 9933 8287,'0'19'0,"-1"-2"0,-4 4 0,4-4-192,-4 0 0,4-2 147,1-2 0,0 0 566,0 0-442,0 0 0,0-4 57,0 0-5,0-6-22,0 3-143,0-6 1,4-6 135,1-3 0,5-3-228,-1-1 1,3-4 97,1-1 1,0-1-114,0 2 0,0 2 68,0-3 1,1 5 40,-1 4 1,-4-1-14,-1 6-27,1-1 27,4 5 1,-1 2 28,-3 2 0,-2 4-190,-3 5 0,-2 1 111,2 4 0,2-3-268,-1 2 1,3-2-135,-3-2 497,5 0 0,15-6 0,10-1 0</inkml:trace>
  <inkml:trace contextRef="#ctx0" brushRef="#br0">24939 9854 8260,'-9'-4'-307,"0"0"-14,1-1 1,-6 7 484,1 2 1,4 3-60,1 7 0,0 0-136,0 4 1,0 1 119,4 3 0,2 1-161,-2-5 0,3 4 47,1-5 1,0 1 40,0-5 0,1 0-40,3 0 0,4-4-34,5 0 1,0-6-78,0 1 1,5-8 123,-1-5 1,1-3-90,-5-1 1,3-6 76,-3-3 0,3 0 23,-7-4 1,-1 2-14,0-6 1,-5 2-1,2 2 0,-4 1 54,-1 3 0,-1-2 145,-4 7 1,-2 1 36,-6 7 1,0 3-40,-1 6 0,-3 1-117,-1 4 0,1 2 18,4 6 0,4 5-139,0-1 0,2 5 87,-2-4 1,3 0-18,6-5 1,0 0-27,0 0 0,0 0-179,0 0 0,6-1-29,3-3 0,7-3 71,1-6 0,7 0-209,-2 0 1,3-6-173,1-3 528,0-3 0,18-36 0,-20 20 0,1-1 0</inkml:trace>
  <inkml:trace contextRef="#ctx0" brushRef="#br0">7009 15098 7775,'0'-9'21,"0"0"154,0-1 1,1 0 0,4-1-1,3 4 49,4 1 0,7-3-454,3 5 140,3-6 1,7 8 0,2-4-317,-1 1 0,6 3 0,-6-4 0,1 2 406,-3 0 0,-45 28 0,-10 13 0</inkml:trace>
  <inkml:trace contextRef="#ctx0" brushRef="#br0">7048 15295 7775,'-9'0'0,"1"0"463,-1 0 495,2 0-834,1 0 0,7 0 0,4 0 1,5-1-1,7-2-433,10-1 0,1-2 104,7 1 1,1-2-315,8-6 0,-3 1 519,3 3 0,-7-9 0,2-5 0,3 1 0,0 0 0</inkml:trace>
  <inkml:trace contextRef="#ctx0" brushRef="#br0">9367 14663 7776,'-2'-13'102,"0"0"0,-4-1 342,-2 1 1,1 7 0,-2 6 149,5 8 1,2 9-297,2 5-246,-5 9 1,3 3 0,-2 5 13,2 1 1,1 4 0,-2 0 0,-2-1 66,3 3 1,0-5-238,2 3 0,0-5 10,0-4 0,0-8-72,0-10 1,0-2 212,0-2 1,-1-11-110,-4-7 0,4-11 64,-4-6 0,4-9 0,1-4 0,1-4 7,4-5 1,2-9-191,6-8 0,0-5-276,1-4 0,5 1 380,-9 31 1,2 1 100,12-32 0,-11 33 0,1 1 0,12-28 1,-1 7-1,-2 14 97,-1 12 0,-4 11-85,4 10 1,-6 9 159,2 9 1,-8 4-69,-1 5 1,-5 2-1,3 7 1,-1-1-3,-3 0 0,-3 1 136,-4-1 0,-5 1-271,-9-1 1,-2 5-137,-6-1 0,-1-3-2,1-5 0,-2-2 71,-3 2 1,3 2-140,-2-7 0,2-1 21,2-7 0,5 1-747,4-5 342,2-1 1,9-4 598,6 0 0,70-23 0,-23 8 0,0 0 0</inkml:trace>
  <inkml:trace contextRef="#ctx0" brushRef="#br0">10460 14729 7776,'5'-13'-121,"1"-1"1,-1 1 0,3 0 483,-1 0 1,-4 4 0,1 0 985,-2-1-1089,-2 4 1,-2-4-1,-3 7-45,-9 5 0,0 3-139,-8 9 1,4 0 14,-4 4 0,0-2-156,-4 6 0,5-5-20,4 5 1,4-5 0,3 0 0,2-2-75,2-2 0,2 0 126,4 0 0,3-4-1,6 0 1,1-6 0,13 1-1,4-1 28,2 1 0,6-2-24,-4 2 1,4-2 56,-4-2 1,-5 4-1,-5 2 1,-2 1 145,-3 4 0,-2-4-1,-1 2 0,-5-1-13,-4 6-119,-8-1 0,-5 1 0,-9 3 82,-4 0-181,-2 1 0,-4-5 0,-1 0 142,-2 0-453,0 0 1,5-4 0,1-2-1086,3-1 894,3-1 1,7-7 560,3-2 0,30-21 0,17-10 0,2-5 0,0 1 0</inkml:trace>
  <inkml:trace contextRef="#ctx0" brushRef="#br0">10856 14768 8504,'-8'14'861,"1"-4"-127,3 3 0,2-1-400,-2 10 1,2-5-175,2 5 1,0-4-421,0 4 1,0-6 187,0 1 1,0-2-1464,0-2 1198,0 0 1,6-5-755,3-4 1091,3-3 0,12-59 0,-10 21 0,0 1 0</inkml:trace>
  <inkml:trace contextRef="#ctx0" brushRef="#br0">10935 14518 7776,'-2'-15'-5,"-2"-2"0,2 2-137,-2-2 0,-2 6 983,2 3-366,-1 5-656,5-3 1,2 6 28,2 0 1,3 6-386,7 2 537,-1 4 0,35 31 0,-19-18 0,-1-1 0</inkml:trace>
  <inkml:trace contextRef="#ctx0" brushRef="#br0">11172 14913 7776,'-9'12'700,"0"-3"1,6-2 202,-1-3-13,-3-2-240,5 4-562,-4-6 119,6 0-359,6 0 1,1-8 0,7-3 203,-1-5-128,6-8 1,0 4 0,4-7 0,-1 3 0,0 0 43,-1 2 1,2 6 257,-5-2-210,-1 4 1,1 7 0,-1 2 105,-1 4 1,-2 4 0,-4 4 0,-3 8-191,-1 4 0,3 3-51,-5 4 1,5 3-316,-5-2 0,2 2-428,-1-7 0,2-3 369,6-2 0,2-2-593,2-2 1086,-2-6 0,33-24 0,2-12 0</inkml:trace>
  <inkml:trace contextRef="#ctx0" brushRef="#br0">11870 14689 7776,'-13'-1'0,"0"-4"0,-5 4 161,1-3 0,-5 2 186,4 2 0,0 7-57,5 7 1,0 0 189,0 8 1,1-4-191,3 4 0,-1 0-115,6 4 1,-1 5-112,5 0 1,6-2 73,3-7 0,7 1-176,2-5 0,5-1-50,-1-4 1,4-5-200,5-4 1,-3-4 99,3-4 0,-3-4-104,-2-5 1,-1-6 56,-3-3 0,1-4 89,-5-5 1,-2-2-29,-7-7 0,1 1 36,-6-1 0,1 0 226,-5 1 1,-8 5 104,-5 4 0,-3 8 120,-10 4 0,2 9-101,-6 5 0,-4 2 54,-1 2 0,3 8-114,1 5 0,3 2-7,2 6 1,5 0-145,4 1 0,8 1 71,4-5 1,5 4-333,5-5 1,4 1-91,8-5 1,-1-4-236,6 0 1,5-6 219,3 1 364,7-2 0,32-20 0,-28 7 0,1 0 0</inkml:trace>
  <inkml:trace contextRef="#ctx0" brushRef="#br0">13530 14307 7787,'0'-19'-55,"0"0"0,0-3 0,-1 5-299,-4 2 670,4 2 1,-11 4 0,2 2 0,-5 1-1,-4 4 1,-1 5 0,-4 8 594,-1 5 0,-1 9-563,0 5 1,-1 13-135,1 1 1,-1 5-212,1 4 1,1 9-109,3-1 76,3 6 1,8-7-1,2 5 1,4-4-1,7-4-361,7-2 1,2-14 101,16-6 1,-2-7-155,10-6 1,4-3-1,5-8 1,0-2-1992,1-5 2433,-4-2 0,11-1 0,-4-2 0,3-5 0,2-1 0</inkml:trace>
  <inkml:trace contextRef="#ctx0" brushRef="#br0">14096 14439 7787,'-5'-19'0,"2"3"177,-6-6 1,2 6 684,-2-2 460,3 4-150,6 0-293,0 7-692,0 1 0,0 8 1,1 4-1,2 5 0,3 8 344,2 6 0,-4 0-268,5 10 1,-6 0-133,1 5 1,-3 4-124,-1 0 1,5 0-479,-1-5 1,1 1 158,-5-1-104,0 1 1,0-2 0,0-3-1090,0-4 1095,0-4 0,1-5 0,2-1-956,1-2 9,7-7 1356,-4-7 0,30-45 0,5-12 0</inkml:trace>
  <inkml:trace contextRef="#ctx0" brushRef="#br0">14452 14702 7787,'0'-13'0,"0"0"0,-4 0 0,-1 0 1790,1 0-777,4-1-800,6 1 0,6 6-338,5 3 1,5 2-473,-4 2 0,5 0-492,-1 0 0,7 0 1089,2 0 0,35 12 0,4 2 0</inkml:trace>
  <inkml:trace contextRef="#ctx0" brushRef="#br0">15085 14452 7787,'-8'-13'1297,"-3"0"-937,3 6 0,-5 2 82,0 10 0,0 3-92,-1 10 0,-3 2-136,-1 7 0,-4 3 103,5 1-219,-1 6 0,5-8 0,1 5 1,2-2-1,3-3-66,1-1 0,3-2-159,7 1 0,5-7 3,9-2 0,-2-5 0,6-4 0,1-5-453,2-2 1,6-4 309,0-2 1,4-5 16,-4-9 0,1 2 62,-2-6 0,0-4-41,5-5 0,-6-4 143,2 4 0,-9 1 173,-5 3 0,-3 7 180,-6 2 141,-2 9 0,-7 4-118,-4 5 1,-3 7-89,-10 6 0,3 2 22,-2 7 0,2-2-57,2 2 1,4 3-191,0-3 0,6-2 29,-1 2 1,3-5-102,1 0 1,5-2 18,4-2 1,9-6-72,4-2 1,3-4 70,1-1 1,0-1 56,1-4 0,3-7 112,1-5 0,-2-8-108,-7-1 1,2-2 153,-7-7 1,0 4-29,-9-4 0,-2 6 50,-6-2 0,-1 5-90,-4 4 1,-8 0-6,-9 8 1,-3 4-233,-1 10 1,0 2 77,-1 2 1,-2 3-763,3 7 1,-2 0 57,10 4 792,1 2 0,9 30 0,3 6 0</inkml:trace>
  <inkml:trace contextRef="#ctx0" brushRef="#br0">15954 14465 7766,'18'-6'-12,"-1"-1"1,-1-2 0,-1 2-1,-2 0 84,0-1 1,0 6 503,1-3-102,-7 4-80,5 1 0,-12 0-133,0 0-232,-6 6 0,-7-4 0,-2 7 42,-3 1-43,4 2 1,-10 1 0,5 1 0,0-1-121,0 0 1,3 0 66,7 0 1,-1-4-119,6 0 0,1-5 28,7 5 124,4-6 1,11 7 0,3-5 0,2-1 0,3 0 35,-1 1 0,0 3-1,1-3 0,-5 5 110,0-1 253,-6 3-343,3 1 1,-12 0 0,-2 0 394,-4 0-334,-7-5 1,-6 3 0,-7-2 136,-1 3-279,-2-5 1,-3 3 0,2-5 20,1-2 1,1-2-337,-1-1 7,-3 0 1,11 0-316,-4 0 0,9-6 68,5-2 1,4-4-988,4-1 1559,4-1 0,22-3 0,11-2 0,3-2 0,-1-1 0</inkml:trace>
  <inkml:trace contextRef="#ctx0" brushRef="#br0">16362 14479 9558,'-7'5'851,"0"3"-541,2 5 0,0 4-98,-4 1 1,1 5-32,4-1 0,3 3-31,-4 2 0,4-5-124,1 0 0,6-2 27,2 2 1,6-3-222,3-6 1,-1-4-183,6 0 0,0-8 162,4-1 1,5-3 7,0-10 0,-5 1 52,-4-10 1,-6-4-39,2-5 0,0-5 69,-5 1 1,1-2 22,-9 2 0,-1-3 86,-4 3 0,-6 3 157,-3 1 0,-4 9 208,-4 4 1,1 5-173,-6 4 1,-5 3-14,-3 6 0,3 2-41,5 2 0,2 4 53,-2 5 0,0 1-35,9 4 1,-2-3 28,11 2 0,-1-2-116,5-2 0,6 5-243,3-1 0,4-1-614,5-7 1,-2 3 391,6-3 1,0 1 17,4-1 1,0-2 84,1-3 1,-1-2-414,0 2 0,-1-2 132,-3-2 0,3-6 561,-3-3 0,9-50 0,-14 24 0,0-1 0</inkml:trace>
  <inkml:trace contextRef="#ctx0" brushRef="#br0">16889 13978 7794,'0'-13'0,"-4"0"0,0-1 295,-1 1 0,5 4 0,0 1 354,0-3 0,0 4 1,0-2 952,0-1-1102,6 4 1,1-4-65,7 6-154,-1-1 0,0 7 0,2 2 0,1 5 0,1 4 264,-1 5 0,5 3-218,1 10 1,-2 9-155,2 8 0,-6 5 1,0 7-1,-5 9-40,-8-31 1,-2 1 0,-3 7 0,-2 2-425,-1 0 0,-3 0 1,-4 4-1,-2 0 163,-5 3 0,-2 0 1,-3-2-1,-2 0 0,-2-1 1,-1-2-1,2-4 0,-1-3-363,1-4 1,0-2-1,1-3 1,0-2 136,2-3 0,0-1 0,-26 27-2115,6-16 1194,6 4 1274,0-16 0,10 6 0,-2-7 0,2 0 0</inkml:trace>
  <inkml:trace contextRef="#ctx0" brushRef="#br0">5639 16903 7823,'0'-14'-100,"0"1"1,0 0 0,-2 1 0,-1 2 1406,-1 1-977,-1 6 1,5-5 0,-1 8 0,-2 7 112,-1 8 1,-2 5-258,1 6 0,4 7 0,-3 2 1,-2 3-12,1 1 0,-1 5 123,2 0-325,3 6 1,-5-9 0,6 1 0,-2-4 0,-1-4 0,-1-2 1,0-2-20,4-8 1,0-3-112,0-6 97,0-6 0,4-3 82,0-8 1,1-8-47,-5-5 1,0-11-77,0 2 1,0-10 102,0 1 0,0-9-2,0-4-36,0-3 1,6-3-1,1-2-24,0-1 105,5 0 1,-5 4 0,6 2 75,1 3 1,-1 8 15,0 9 0,0 9-142,0 5 1,0 8-237,1 5-102,-1 2 0,0 8 146,0 3 1,0 3-436,1 1 0,-1 4 218,0 1 1,-4 4-144,-1-5 0,-5 7 555,2-2 0,-16 38 0,-3 10 0</inkml:trace>
  <inkml:trace contextRef="#ctx0" brushRef="#br0">5625 17179 7823,'-13'0'193,"0"0"1,4 0 720,1 0-166,5 0-3,-3 6-512,6-4 0,6 5-55,2-3 0,10-2 148,4 2-620,3-2 1,1-2 0,2 0-187,3 0 0,-4-5 0,6-1 480,-1-1 0,0-7 0,5-4 0,4-3 0,1-1 0</inkml:trace>
  <inkml:trace contextRef="#ctx0" brushRef="#br0">6996 17034 7823,'-6'-8'704,"-2"-1"1600,1-1-1962,1 4 1,16 0-302,4 6 0,3 0 98,1 0 0,2 0-682,7 0 0,-1 0 199,0 0 0,1 0 1,0 0-1,1 0 344,-1 0 0,-10 12 0,-11 2 0</inkml:trace>
  <inkml:trace contextRef="#ctx0" brushRef="#br0">6969 17219 7823,'-13'0'1176,"0"0"-536,6 0-72,1 0 1,7 4-415,4 1 0,3 3 0,10-3 0,2-1-594,1 2 0,4-5-302,-3 4 1,7-4 414,2-1 327,5 0 0,0-9 0,3-5 0,6-1 0,1 1 0</inkml:trace>
  <inkml:trace contextRef="#ctx0" brushRef="#br0">10434 16521 7826,'0'-18'32,"0"0"1,0 1 0,0-1 0,-1 1 217,-4 1 1,4 1-1,-4 2 603,4 0-526,1-1 494,0 7-308,0 1-441,0 6 1,0 3 0,0 5 0,0 8 0,0 6 299,0 5 0,-5 9-270,1-1 0,0 9 114,4 4 0,-5 2-172,1-2 0,-5 6 1,5-6-1,1-1-122,1 0 0,2-10 77,0 2 0,0-8-345,0 0 127,0-9 184,0-9 1,-1-13 36,-4-9 1,4-9-112,-3-3 0,2-10 17,2-4-56,0-9 1,0-5-1,2-8-83,2-4 72,-3-4 0,13-2 1,-3-2-122,5-1 1,3 1 229,-1 8 0,1 1 170,3 11 0,1 8-115,-5 20 0,0 7 250,-5 10 1,4 8-24,1 5 0,-1 7 54,-3 2 1,-6 5-141,1-1 0,-1 7-156,0 2 0,-2 0 108,-6-5 1,-7 5-202,-6 0 1,-2-1 3,-7-3 1,5-1 26,-5 1 0,0-6-129,-5 1 1,2-5-144,3 0 0,-2-4-70,2-4 0,3-2-43,1-2 1,3-4-763,2 4 504,6-4 0,2-5 715,10-1 0,31-11 0,14 2 0</inkml:trace>
  <inkml:trace contextRef="#ctx0" brushRef="#br0">11725 15941 7870,'0'-13'-1,"0"0"1394,0-1-942,0 7-489,0-5 140,-6 11 1,3-5-242,-5 6 126,5 0 1,-9 0-1,3 0 1,-3 0 0,-1 0-98,0 0 0,-5 0 71,1 0 1,-2 4 12,1 1 0,2 1 90,-6-2 0,6-3 0,-1 4 1,3-2 103,6 1 1,-4-2 311,3 2-44,3-2-265,0-2 1,6 1 78,0 3 119,0-2-199,0 10 0,5-10 1,1 7 232,1 2-295,-4 0 0,3 8 1,-6 5 283,0 5-278,0 5 1,0 8 0,0 6 246,0 9-317,-6 12 0,-1 4 1,0-33-1,0-1-133,1 1 1,-1 0-1,1-2 1,1 1 61,0-2 1,1 1-1,-2 0 1,2 0-26,-1 32 1,1-11 2,4-11 0,0-6 116,0-2 1,4-6 12,1-4 1,5-8-62,-1-4 1,-2-5 43,2-4 0,-2 3-63,2-4 719,2-2-823,-3 0 0,5-2 15,0 1 1,-4-1-347,0-4 165,-1 0 0,6 0-205,-1 0 0,0-1-470,0-4 1,0 2 375,1-5 0,0 3-71,4-3 0,2 0 4,7-1 636,-1-2 0,25-8 0,12-5 0,5-4 0,0-1 0</inkml:trace>
  <inkml:trace contextRef="#ctx0" brushRef="#br0">12437 16178 7870,'0'-13'0,"0"-5"0,0 1 0,0 1 0,0 1 2056,0 2-1019,-6 5 0,4 10-761,-2 11 0,-2 6 1,2 9-1,-1 4 200,-1 8 1,3 1-160,-5 7 1,3-4-96,-4 4 1,5-4-223,-5 4 1,6-5 66,-1 1-178,2-3 0,1-3 0,-2-3 0,-1-4 1,1-5-514,1-4-486,2-3 0,2-7-184,2-3 1,3-4 700,7-5 1,-1-5-188,0-4 1,5-3 779,-1-1 0,30-35 0,-22 19 0,0 0 0</inkml:trace>
  <inkml:trace contextRef="#ctx0" brushRef="#br0">12832 16560 7870,'9'-20'745,"-1"2"0,-5 8-264,2 1 1,2 5 362,2-5-659,-3 6 0,5-3 1,-2 6-1,4 0 0,3 0-167,2 0 1,5 0-425,-1 0 0,-1 0 247,1 0-197,0-6 1,4 5 0,0-4 0,-1 4 0,-1 1-2029,-2 0 2384,0 0 0,4-18 0,0-4 0</inkml:trace>
  <inkml:trace contextRef="#ctx0" brushRef="#br0">13965 16310 7870,'1'-13'0,"2"-1"0,2 1 126,-3 0 515,6 0 0,-7 0 258,4 0 1,-10 5-789,-4 4 0,-4 4 111,-4 4 1,-2 4-243,-3 5 1,-3 1 96,3 4 1,-3-3-56,-1 2 1,-1 2-99,1-1 1,5-5 0,5-4-227,6 1 175,-2 2 0,12-5 86,0-3 0,12-2 0,10-2 1,3 0 16,1 0 1,5 0 34,0 0 1,1 0-37,-1 0 46,-3 6 1,2-3 0,-6 4 131,-2-1 1,-6 4-1,1-1 181,-2 2 0,-8 3-56,-2-1 0,-10 0-109,-4 0 0,-8 0-258,-5 1 1,-3-1 94,-1 0 0,-2-4-155,-3-1 1,3 1-201,-2 4 1,8-4-250,4 0 1,3-6 153,2 1-778,0 4 1,7-7 1221,6 3 0,53-37 0,-17 11 0,0 0 0</inkml:trace>
  <inkml:trace contextRef="#ctx0" brushRef="#br0">14176 16362 7870,'0'-8'1106,"0"-1"-193,0 0-569,0 2 0,0 2 400,0 10 1,0 2 18,0 6-618,0 0 1,0 5-1,0 1-68,0 2 0,0-4-309,0 5 1,0-6-843,0 2 0,0 1 172,0-2-557,0 1 505,5-5 954,3-6 0,28-71 0,-14 20 0,-1 0 0</inkml:trace>
  <inkml:trace contextRef="#ctx0" brushRef="#br0">14228 16152 7870,'-13'-15'65,"4"-1"14,0 12 1,7-2 5,-3 1 415,-2 4-739,5-5 1,-2 7 41,8 4 1,-1 1-300,6 2 215,0 4 281,4-5 0,29 48 0,-17-23 0,0 0 0</inkml:trace>
  <inkml:trace contextRef="#ctx0" brushRef="#br0">14439 16560 8375,'0'7'3223,"0"-1"-2982,0-6 0,1-1-19,4-4 1,-2-3-125,6-10 1,4 2 82,4-6 0,5 0-103,-4-4 1,4 1 44,-5 3 1,5 3-83,-4 6 0,-1 1 2,-3 3-85,-1 3 1,-4 9 0,-2 5 48,-1 5 1,-2 10-1,-2 2 1,1 4-179,1 1 0,0-3 67,-4 0 0,5-1-410,-1 0 1,2-1 11,-2-3-61,-2-3 0,10-11 1,-4-4-333,4-3 362,1-1 1,0-1 0,2-3 6,3-5 0,-4-9 526,4-4 0,-7-13 0,-2-7 0,2-4 0,-1-1 0</inkml:trace>
  <inkml:trace contextRef="#ctx0" brushRef="#br0">14795 16152 7870,'0'-31'0,"0"0"0,0 0 175,0 5 1,0 4 131,0 0 1,1 10 307,4-1 1,2 7-21,6-2-441,6 5 0,-4-3 0,4 6 35,0 0 0,-5 1 1,4 4-1,-3 4-45,-2 2 0,-1 2-43,-4 1 1,-2 0-228,-6 4 0,-1 1-16,-4 3 1,-2 1 2,-6-5 1,0 4 79,-1-5 0,-3 1 50,-1-5 0,5 0 348,4 0 1,2-4 143,-2 0-523,-2-6 268,9 3-647,-4-6 0,16 0 94,4 0-364,8 0 1,-2-2 0,8-1 9,3-1 0,-2 0 679,6 4 0,18-6 0,8-2 0</inkml:trace>
  <inkml:trace contextRef="#ctx0" brushRef="#br0">15493 16125 7870,'-4'-8'0,"-1"-1"872,-5 6 1,3-2-288,-7 10 1,6 4-141,-1 8 1,0 5-23,-4 9-225,6-3 0,-4 10 0,7-5-82,1 1 1,2 4 0,1-3 0,0 0-38,0-4 0,5 0-9,4-9 0,7-5-264,2-3 0,4-3 46,-5-6 0,5-1-158,-4-4 186,-1-6 1,1-5 0,0-9-476,-2 0 389,4-8 1,-7-3-1,2-7-467,-5-3 537,-1-7 0,3 3 0,-3-4-190,-5 5 422,-3 3 1,-1 3 0,-1 5 355,-3 6-213,-10 7 0,-2 13 0,-6 2 69,-1 4 1,-2 8 61,-1 6 1,-1 2 37,1 7-216,0-6 0,5 9 1,4-5-142,2 1 0,3-1-19,3-2 1,4-2-137,5 6 1,1-6-2,3 2 0,8-4 8,6-1 1,5-1-104,-1-3 1,9 1-674,4-5 319,3-1 1,-1-4 0,1 0-1154,3 0 1707,1 0 0,-3-12 0,3-5 0,3-2 0,0 1 0</inkml:trace>
  <inkml:trace contextRef="#ctx0" brushRef="#br0">16639 16244 7870,'0'-13'41,"0"-5"0,0 1 0,0 0 0,0 3 0,0 1 2985,0-1-1312,-6 1-1384,5 6-197,-5 1 1,6 16-1,0 6 1,0 6 0,-2 8 190,-2 2 0,3 3-297,-4 5 0,4-1 306,1 1-740,0-7 0,0 4 1,0-6-1,0-4 0,0-2-1732,0-3 752,0 0 321,6-1 1066,-5-8 0,-24-72 0,4 19 0,1 0 0</inkml:trace>
  <inkml:trace contextRef="#ctx0" brushRef="#br0">16402 16415 7870,'0'-13'489,"0"4"611,0 0-863,0 1 0,1-4-63,4 3 0,7-1 189,5 5 0,8 0 148,1 0-491,1 4 0,11-5 1,-5 6-67,1 0-299,4-6 0,-9 5 0,5-4-706,-2 4 0,-1 1 1051,-5 0 0,30-18 0,7-4 0</inkml:trace>
  <inkml:trace contextRef="#ctx0" brushRef="#br0">17877 16112 7870,'8'-6'-3,"-1"-1"1,-2-6 0,2 0 12,0-1 1,5 3 516,-3 2 1,-2 2 773,2 2-369,-6 4-584,3-5 0,-14 7-327,-5 4 1,-2 2 60,-7 6-114,-5 0 1,-1 1-1,-4 0 1,1 2-1,2 2 129,4-2 1,0-1-100,7-2 1,1 0 1,4 0 1,1-4 0,3 0-39,5 1 1,9-3 100,9 2 1,5-6 40,7 1-141,6 4 1,-2-7-1,3 4 1,1-2 0,-2-1-89,0 3 1,-1 5 189,-5-1 1,-1-2 143,-3 2 0,-3 0 51,-6 4 0,-5 2-125,-4 2 0,-2-2 81,-2 2 1,-6-2-124,-3-2 1,-9 0-33,-4 0 1,-2-1 7,-3-3 0,1 3-115,-1-4 1,3-2-403,2-1 1,-2 1 223,7-2 1,-1 0-1705,5-4 1354,0 0 0,5-1-1223,4-3 1797,3-4 0,28-21 0,16-8 0,1-2 0,0-1 0</inkml:trace>
  <inkml:trace contextRef="#ctx0" brushRef="#br0">18181 16204 10874,'-1'14'915,"1"-1"-645,0 0 0,0 2 186,0 2 0,0-1-93,0 6 0,0-4-666,0 4 1,5-5 30,-1 5 0,2-6-168,-1 2 0,-4-8-768,3-1-868,4 0 2076,-1-2 0,24-71 0,-14 20 0,1 0 0</inkml:trace>
  <inkml:trace contextRef="#ctx0" brushRef="#br0">18299 15941 7870,'-6'-13'0,"-1"-5"-56,-6 1 1,1-1-316,3 5 431,-2 6-1,9 1-123,-4 6 1,8 1-213,2 4 0,3 2-552,7 6 828,5 0 0,19 18 0,10 4 0</inkml:trace>
  <inkml:trace contextRef="#ctx0" brushRef="#br0">18470 16336 7870,'0'13'50,"0"0"0,0 1 1295,0-1-395,0 0-141,0 0-305,0 0 0,0-5-181,0 3-355,0-9 35,0-2 0,5-8 1,1-6-182,1-4 157,2 4 0,4-13 0,1 2-236,4-4 276,-3-2 1,8 7 0,-5 2 7,-2 4 223,-2-2 0,0 9 0,-1 0 93,0 3-126,0 4 1,-4 5 0,0 4 18,1 3 0,-3 10-49,2 4 1,-6 3-149,1 1 1,2 1 94,-1-1 0,-1 0-524,-4 1 0,0-2-102,0-4 1,1-2-1079,4-5 903,-4-1 1,7-6-1336,-4-2 491,-3-4 1511,11-7 0,7-42 0,9-17 0</inkml:trace>
  <inkml:trace contextRef="#ctx0" brushRef="#br0">18800 15928 7870,'-2'-24'0,"-2"-2"0,1-2 283,-6 6 0,6-1 1097,-1 5-926,8 1 0,4 5 62,5 3 1,1-1-304,4 5 1,-3 1 8,2 4 1,2 2-65,-1 2 0,-5 3 176,-4 6-373,-6 1 0,7 3 0,-6 2-169,-1 2-13,-1-5 1,-8 7-1,-3-5 0,-3-2 92,-1 4 0,0-5 475,0 3-172,0-4 0,4-5-72,0 0-35,6-6 0,-7 4-725,5-3 251,1-2 1,11 4-280,7-6 1,0-5 86,8 1 1,4 0-986,5 4 1584,0 0 0,36-6 0,-28 2 0,0 0 0</inkml:trace>
  <inkml:trace contextRef="#ctx0" brushRef="#br0">19445 16086 7874,'-6'-13'236,"3"1"0,-4 2 1,0 1 287,-1-1 0,0 4 0,-5 1 0,-1 4-101,1 1 0,0 6 50,0 3-267,-6 8 1,3 1 0,-5 7-5,2 2 0,2 9 0,3-1 0,1 3 73,0 1 0,6-4-237,2 0 1,4-4 73,1 4 1,3-5-188,6 0 0,-1-8 1,11-4-1,0-5-318,3-4 1,3 1 131,2-6 0,-1-1 55,0-7 0,1-8 1,-1-7-1,0-1-122,1-4 0,-2-6-15,-3-5 0,1-8 47,-5-1 0,-5-4 143,-4 4 33,-7 0 0,3 6 0,-10 3 368,-3 4-112,-10 3 1,-7 8-1,-7 4 651,-2 5-646,-1 6 1,0 5 0,1 1 361,2 3-315,1 4 1,7 9 0,2 2 426,4 2-543,3-5 0,4 7 0,2-5 10,5-2 1,4 3-113,4-1 1,3 4-68,6-5 1,2 1-81,3-5 1,-2 0 44,6 0 0,0 0-132,4 1 0,2-3-713,3-2 0,-4-3 413,4-6 1,1 0-1000,-1 0 1563,0 0 0,30-23 0,-26 8 0,1 0 0</inkml:trace>
  <inkml:trace contextRef="#ctx0" brushRef="#br0">19867 16244 7874,'0'-7'1536,"0"-5"990,-6 10-2210,4 2 0,-5 3 128,3 6-1327,2 0 0,-4 4 498,6 0 0,0-4 385,0 0 0,41-6 0,11 3 0</inkml:trace>
  <inkml:trace contextRef="#ctx0" brushRef="#br0">20736 16020 7874,'-13'-9'101,"0"2"0,-2 1 20,-2 3 210,2-4 0,-8 5 0,4-1 1,-2 8-1,-1 6 0,0 7 0,0 2 656,-1 4 1,4 2-718,1 5 1,4-3-66,0 3 1,7-4 128,3 0-325,2-1 0,2-1 0,2-3 298,2-5-372,3-2 1,13-3 0,1-3 0,4-5-1,2-3-189,-1-1 0,5-2-100,0-7 0,4 0 204,-5-9 1,3-2 0,-4-2-1,2-3-183,-2-1 1,-1-5 16,-2 0 1,-7 2-46,-6 7 528,0-3 1,-11 15-1,1-2-22,-6 5 0,-4 4 0,-8 9 0,-1 5 49,-2 6 0,1 5-99,4-5 1,1 7-40,3-3 1,-1 3-14,5-2 0,1 1-48,4-5 1,6-1-40,3-3 1,8-6-23,5 1 0,3-6 76,1 1 1,1-4-13,-1-4 1,0-5 103,1-8 0,-5-4-95,0-5 1,-6-5 93,1 0 0,-3-5-110,-6 1 0,-2 2-102,-6 3 1,-3 3 40,-6 5 0,-5 0-165,-13 9 0,-5-1-558,-3 9 0,-4 1 352,-5 4 0,4 6-135,1 3 0,6-2 117,12 2 0,3 1-338,9 7 797,3-2 0,59 10 0,13-5 0</inkml:trace>
  <inkml:trace contextRef="#ctx0" brushRef="#br0">21342 16046 8033,'8'0'2105,"-3"0"-2046,-5 6 0,-5 0 6,-4 3 1,2 1-60,-2-6 1,6 7 96,-2-3 1,0 0-203,0 1 0,1-5-3,4 5 1,0-5-33,0 5 1,1-5 12,4 5 0,2-2 65,6 2 1,5 3 34,-1-3 1,1 2 4,-5 3 1,5-1 295,-1 0 1,-4-4-85,-4-1 1,-6 1 169,1 4 1,2-4 193,-1 0-284,-7 0 0,-5 0-216,-6-1 0,-5-5-253,1 2 1,-5 0-151,4 0 1,-4-1 186,5-4 0,-1-1-813,5-4 0,4 0 375,0-4 1,6-7 593,-1 3 0,30-19 0,17-5 0,1-3 0,0 1 0</inkml:trace>
  <inkml:trace contextRef="#ctx0" brushRef="#br0">21685 16007 7874,'-9'0'769,"0"0"0,5 1-35,-5 4 1,5 2-284,-5 6 1,2 6-56,-2 3 1,-1-1-108,5 1 0,1-1-66,4 6 0,0-2-59,0-3 1,6 1 58,2-5 0,10-2-351,4-7 1,3 1-6,1-6 0,1 1-188,-1-5 1,2-6 64,2-3 1,-3-9-87,-1-4 0,-1-8-10,-7-5 1,-1-5 36,-4-4 1,-5 3 52,-4-3 0,-4 5 86,-4 4 0,-10 2 368,-7 7 0,-9 6-1,0 2 1,-7 9 119,2 5 0,-3 4-141,-2 4 1,7 3 66,2 7 1,4 0-17,5 4 0,5-2-77,8 6 0,3-5-196,6 5 1,3-5 78,6 0 0,1 2-365,12-1 1,0 1 163,5-2 0,3-6 44,1 2 0,6-7-232,-2 2 1,3-5-979,1 2 1340,1-4 0,17-36 0,-26 13 0,-1 0 0</inkml:trace>
  <inkml:trace contextRef="#ctx0" brushRef="#br0">22396 15493 7891,'0'-13'311,"0"0"7,0-1 0,0 6 1,2 0 708,2 2-690,3 2-264,7-2 1,3 5 0,1-4 131,-2 4-148,4 1 0,-4 0 1,6 0-1,2 0 0,1 0-81,1 0 0,-4 0 42,0 0 0,-4 0 15,3 0 1,-9 0 345,1 0-254,-2 0 1,-3 1-1,0 4 150,-2 4 1,-2 2-81,-4 2 0,0 1-67,0-1 1,-1 4 0,-2 2 0,-3 2 117,-2 2 1,1 8-98,-2 4 0,-2 5-57,2 4 0,-3 7 54,-1 6 1,1 10-165,3-1 1,-2 1 239,2-5-124,3 2 0,-1-4 1,4 3 203,-2-6-373,1 0 1,4-17 0,0 0 90,0-8 1,0-10-68,0-5 0,0-7-44,0-1 1,-1-6 80,-4 2 0,2-4-58,-6-1 0,-4 0 35,-4 0 1,-7 0 211,2 0 1,-3 0-294,-1 0 0,0 0-209,-1 0 0,0-4-107,-4-1 0,3 1-372,-3 4 1,4 0-335,0 0 0,2 0 526,3 0 0,-1 0 610,5 0 0,-11 0 0,1 0 0</inkml:trace>
  <inkml:trace contextRef="#ctx0" brushRef="#br0">10763 17561 7895,'-5'-13'-82,"-3"1"1,-4 2 0,2 1-456,1-1 745,7 4 1,-6 0-52,4 6 1,4 0-124,0 0 1,1 0 252,8 0-178,0 0 0,8 5 1,2-1 5,2-1 0,-2 3 0,6-2 0,4-1-33,3-1 0,2 2 54,1 1-96,9-1 1,-3-4 0,12 0 0,2 0 0,4-2 97,2-2 1,11 3-208,-6-4 0,3-1-1423,-3 2 1482,-28 2 0,1 0 0,30 2 0,-31 0 0,0 0 0,34 0 0,0-2-82,1-2 1,-35 3 0,1 0-57,1-1 1,-1 0-1,2 1 1,-1 0 125,30 1 0,-32 0 1,0 0 2,37 0 29,-33-2 0,-1-1 0,0 2 1,-1 0-1,2-1 0,-1 0 104,0 1 0,-1 0-67,-1-2 0,1 0 0,0 2 0,0-1 0,1-1 0,0-1 100,1 1 0,0 0-126,3 1 0,-1 0 0,-3 0 0,0 0 0,3-1 0,0 0-17,0-1 0,1 0 0,1 3 0,-1-1 13,1 0 0,0 0 0,0-1 0,0 0-191,0 1 1,1 0 0,-1-1-1,1 0 166,1 0 1,1 2-1,0 0 1,0 0-15,1-1 1,1 0 0,-1 0 0,0 1 41,-2-2 1,0 1 0,0 2 0,-1-1-17,4-1 0,-1 0 0,0 0 0,0 1 14,0-2 0,1 1 0,0 1 1,0 1-8,-2-2 1,-1-1 0,3 2-1,0-1-22,0 0 1,-1 0-1,2 1 1,0 1 4,1-2 1,0-1-1,-1 0 1,1 0-208,0 1 1,0 0 0,-1-1 0,1 2 207,0 1 0,-1 0 0,2-2 0,1-1-7,-3 1 0,1 0 0,1-1 0,-1 1 68,-5 2 1,0 0 0,3 0 0,-1 0-57,-1 0 1,-1 0 0,3 0 0,-1 0 73,-1 0 1,-1 0 0,1 0 0,0 0-59,-1 0 0,0 0 0,2 0 0,0 0 3,2 0 1,1 0-1,2 0 1,-1 0-7,-2 0 0,1 0 1,1 0-1,-1 0 2,-5 0 0,1 0 0,2 0 0,0 0-8,-1 0 1,1 0 0,2 0-1,1 0-7,-1 0 0,-1 0 0,3 0 0,-1 0 11,-4 0 1,1 0 0,0 0 0,2 0-4,-1 0 0,1 0 0,3 0 0,1-1 67,-2-1 1,-1-1 0,2 3 0,0-1-59,-8-1 0,0 0 1,3 1-1,1 0 49,-2 1 0,1 0 0,0-2 0,0 0-33,0 0 0,-1-1 1,0 1-1,0 0 5,-2 2 1,0 0 0,2 0 0,0-1 4,2-2 0,1 1 1,1 1-1,1 1 1,-3-3 1,1 1-1,1 1 1,0 1-79,-3 0 1,-1 0 0,2 0 0,0 0 37,1 0 1,0 0 0,1 0-1,1 0-50,0 0 1,0 0 0,-2 0 0,0 0 33,-3 0 0,1 0 0,-4 0 0,1 0-5,0 0 0,0 0 1,1 0-1,-1 0 173,-2 0 1,0 0 0,0 0 0,-1 0-152,-3 0 1,-1 0-1,0 0 1,-1 0 13,1 0 0,1 0 1,1 0-1,-1 0 59,0 0 0,0 0 0,-3 0 0,1 0 119,34 0 1,0 0-86,0 0 1,1 0 68,-9 0 0,1-5-101,-10 1 1,-6-2 438,-7 2 1,0 2-356,-4-2 0,-5-2 585,-13 2 1,-3-5-659,-6 5 0,-4-7 307,0 2 0,-6 2-788,1-2 0,-4 5 469,-4-5 1,-4 2-979,-5-2 0,-2-1 413,-2 5 1,-10 0-226,-8 0 0,-4 4-9,-5-4 0,-3 5 720,-6 5 0,-9 1 0,-17 3 0,-2 1 0,15-2 0,-1 1 0,1 0 0,0 0 0</inkml:trace>
  <inkml:trace contextRef="#ctx0" brushRef="#br0">16270 18207 8109,'0'-24'41,"0"-2"1,0 0-1,0 1 1,0 4 1173,0 2-54,0 2-908,-6 9-147,-1 3 1,-8 10-1,-1 6 1,-1 5-1,-1 6 121,-1 3 0,0 5-16,-3 1 1,-3 6-200,3-2 0,3 3 72,2 1 1,2-3-39,2-1 1,6-2 0,2 1-1,4-6-309,1-5 0,3-7 214,5 2 0,3-5 77,11-4 1,0-3-1,5-6 1,4-2 1,4-2 0,2-1-100,-2-8 0,3 2 72,-3-11-55,3 0 0,-3-5 1,-1 1-81,-2 0 0,-2 4 1,-8 1 89,-5 2 88,-8 2 0,-5 11 27,-8 6 1,1 7-77,-6 11 1,2-2 120,-2 6 1,-1 0-85,5 4 1,1-4 62,4 0 0,0-6-5,0 2 0,0-4-5,0-1 0,6-1 29,3-3 1,2-3 13,3-6 0,3-2 18,1-2 0,-1-3-37,-4-7-67,6-5 0,-4-1 0,1-6 57,-6-1 0,1-1-217,-7-2 0,0 2-57,-4-3 0,-5 8-92,-4 1 1,-4 6 97,-5-2 0,2 5-117,-6 4 1,2 3-917,-2 6 830,-3 0 0,10 2 0,-3 2-574,4 5 1,5 3 421,0 1 0,6 4 202,-1 1 0,8-1 321,5-3 0,10-3 0,8-2 0,0 1 0,8-5 0,-4-1 0,4-4 0,-4-6 0,4-3 0,-6 2 0,2-2 0,0 1 292,-5-6 1,-2 3 11,-11 2 337,-6-3 1,-1 9 227,-6-5 1,-1 5-307,-4-2 1,2 4-282,-5 1 0,3 0-147,-4 0 1,5 4-142,-5 1 103,0 5 0,-2-3-223,2 6 1,3-4 78,6 0 1,0-5-282,0 5 212,0 0 1,0 0 0,1-1 71,4 3 0,2-4 75,6 2 0,2-2 8,3 2 1,-4 2 32,4-2 1,-4-1 255,0 0-197,-1 1 0,-2 0 0,-2 0 460,-4 1-472,-4 2 0,-2 1-58,-4 0 1,-2 0 0,-6 0 0,-5-1 119,1-3-385,-7 3 1,5-9 0,-4 4-624,1-1 0,6-2 396,-2-4 1,4 4-1470,0 1 1296,7-1 0,1-10 195,6-2 1,7-4 408,7-1 0,0-6 0,8-3 0,22-16 0,10-8 0,-13 13 0,-1 0 0,1 0 0</inkml:trace>
  <inkml:trace contextRef="#ctx0" brushRef="#br0">17192 18260 8109,'5'-9'905,"-1"0"-206,6 6-321,-8-9-85,4 11 1,-8 1 92,-2 9 0,-2 4 156,-3 4-377,-2 4 0,3 5 0,-5 1 91,0-1 0,1 0-9,3 1 1,-1-1-230,6 0 0,-1-1 7,5-3 1,0 2-121,0-7 112,6 1 1,3-7 0,7-2-296,2-4 1,5-4-7,-1-1 0,3-3-60,1-6 283,1 1 1,-1-19 0,0 2-45,1-4 0,-5-8-273,0 2 1,-6-3-93,1-1 349,-8-1 1,-3 1 0,-6-1-36,0 1 1,-10 5 2,-4 3 0,-3 9 274,-1 5-99,-2 2 0,-6 8 0,-1 2 547,1 4 1,1 1-238,3 0 1,-1 6-87,5 3 0,-2 7-53,6 1 1,0 2 239,9-1-338,1-4 0,4 10 1,0-7 85,0 0 1,1 2-218,4-2 0,2 1 148,6-5 1,5-1-366,-1-4 1,5 3-59,-4-7 199,5 6 1,-2-8 0,5 2-507,1-2 0,-1-4-310,0-2 1,-1-4 166,-3-5 1,1 0 760,-5 0 0,-6-35 0,-6-9 0</inkml:trace>
  <inkml:trace contextRef="#ctx0" brushRef="#br0">23384 6152 8308,'-8'-8'-132,"-1"-1"1,0-1 0,2-2-208,2-1 0,4 0 1,1-1 1098,0 1 0,0 0-441,0 0 1,6 5-137,2 4-50,4 3-95,-5 6 1,10 3-25,-4 5 0,4 0 0,-1 2 0,2 2-12,-2 5 0,3 2-156,-1-2 1,4 3-18,-5-3 170,1-3 1,-1 5 0,1-3-215,-2-1 0,-1-1-194,-2-5 1,-4-1-438,-1 0 846,-5 0 0,-9-41 0,-8-10 0</inkml:trace>
  <inkml:trace contextRef="#ctx0" brushRef="#br0">23648 6007 8315,'-13'-5'0,"4"-3"-61,0-5 0,2 4 225,-2 1-23,-3 5 0,11-2-4,-4 10 1,0 8-290,0 9 1,-4 3 23,5 1 0,-5 5 25,5-1 1,-6 7 53,1-2 0,-1 3-182,1 2 0,-1-1-46,5 1 0,-4-2 50,5-3 0,0 0-27,4-9 1,1-4-81,3-13 334,-2-3 0,20-36 0,9-22 0,-2 1 0,0 0 0</inkml:trace>
  <inkml:trace contextRef="#ctx0" brushRef="#br0">23911 5942 8315,'0'-19'0,"0"4"-311,0-3-486,0 10 674,0 2 149,0 23 0,-6-1-20,-2 15 0,0-3-12,0-2 1,0 5 15,-1 0 1,-1 0-14,6-5 1,-5-4 67,5 0 1,-2-5-59,1 5 0,4-10 21,-3 1 40,2-3 1,4-2 4,2-4 1,3-2 15,6-2 0,1-5-53,-1 1 1,-4-5 12,-1 5 37,1-7-172,4 10 77,-5-5 1,-3 12-10,-5 3 1,0 4-87,0 4 0,-5 0-214,-4 5 1,-3-5 31,-1 5 1,1-6 285,3 2 0,4-56 0,5-15 0</inkml:trace>
  <inkml:trace contextRef="#ctx0" brushRef="#br0">24030 5928 8315,'-6'-11'0,"-3"2"-269,-2-3 169,-3 11-12,7-5 1,1 12 83,6 3 1,-1 7-110,-4 1 1,4 7-170,-4-2 0,4-2-99,1 2 405,0 0 0,12 10 0,2 2 0</inkml:trace>
  <inkml:trace contextRef="#ctx0" brushRef="#br0">24162 5968 8315,'-14'0'-508,"3"1"-153,2 4 0,3-2 426,6 6 0,-4-1 370,-1 5 0,1 1 76,4-1 1,0 4-187,0 1 1,0 0-30,0-5 0,1-2-68,4-2-99,-4 3 0,11-11 134,-3 4 0,-2-4-1,2-1 1,-5-6-5,5-2 0,0-4-11,4-1 1,-1-5 140,-4 1 0,3-1-134,-7 5 0,5 0 759,-5-1-190,7 1-8,-10 0 39,11 6-353,-11 1 0,6 7-74,-2 4 0,-4 2 0,4 6 1,-4 0-214,-1 1 1,2-1 141,2 0-204,-2 0 1,5-1-53,-3-3-59,-2-3 0,9-6 15,-2 0 1,3-2-4,1-2 0,0-8 70,0-6 1,1-5-174,-1 1 1,4-3 349,1-1 0,-1 4 0,-3 0 0,3 1 0,1-1 0,-5 5 0,-4 8 0,0 3 0,-1 6 0,1 0 0,-5 0 0,5 0 0,-6 6 0,9-4-125,-11 3 0,7-5 145,-4 0 391,-2 0-224,3 0 301,-5 0-113,0-5-99,0 3 0,5 6-142,-1 10 1,2 2-167,-2-3 1,-1 0 82,6 0 0,-4-1-148,3-3 0,-3 1 104,3-6 1,1 5-196,4-4 69,1-1 0,3-10-77,1-3 0,-1-4 61,-4-4 1,1-2 41,-1-3 0,0-3 89,0 3 0,-4-8-55,0 0 1,-6-5 122,1 4 1,-2 0-104,-2 5 0,-5 4 134,1 0 1,-7 7-7,3 2 0,-4 6 147,-1 7 1,0 3-105,-1 5 0,1 1-41,0 9 1,1 2-55,4 2 1,-3-1 36,7 1 0,-5-5-122,5 5 0,-1-6 161,5 2-121,0-3 0,0-2-20,0 0 18,0-6 1,6-1 23,3-6 1,3-6-11,1-3 0,2-7-75,2-1 1,-2-5 76,2 4 0,-6-4-361,-3 5 1,0-5 100,0 4 1,3 1-242,-7 3 180,1 1 315,-5 6 0,-30 19 0,-6 10 0</inkml:trace>
  <inkml:trace contextRef="#ctx0" brushRef="#br0">24675 5797 6737,'2'-12'-315,"1"2"330,1 1 45,1 0 1,-4-4 0,2 0 0,1 0 0,1-1 326,1 1-271,-5 0 4,5 0-205,0 0 176,-5 5-31,5 3 1,-6 6-1,0 3 1,0 7-1,0 5 148,0 6 0,0 3-138,0 1 0,0 2-15,0 3 0,0-4 0,0 6 0,2-3 47,2 1 1,3-2-120,6-7 0,1 2 129,-1-7-133,6 1 1,-3-11 0,6-2 0,1-4-1,2-4-40,2-6 1,-3-1 16,-2-12 0,2-4-64,-7-5 103,1 0 1,-5 1-1,-1-3-18,-3 0 8,-4 3 0,-5-8 0,-1 3-27,-3-3 8,-4-1 1,-9 5 0,-1 3-7,2 3 0,-3 8 155,1 2 0,-3 5-50,3 4 0,0 3 16,5 6 0,4 2-66,1 2 1,-1 5 9,-4 9 1,5-2-38,4 6 0,3-5 48,1 5 1,0-4-75,0 4 0,0-6 55,0 1 0,0-2-81,0-2 1,1-1 4,3-3 1,-1 1-71,6-6 39,0 1 0,8-5-169,1 0 0,1-2 46,-1-2 0,1-3-533,3-7 746,8 1 0,16-41 0,-16 22 0,1 0 0</inkml:trace>
  <inkml:trace contextRef="#ctx0" brushRef="#br0">23806 10829 8338,'-6'-9'9,"-1"1"1,-2-1-1,2 0 273,1 0-297,1 6 128,5-2 1,6 6-218,3 3 166,3 4 1,1 5-1,2 0 1,1 0 0,1 2-73,-1 2 0,3-2 47,-1 3 1,4-2 23,-5 1 1,1-2-5,-5 3-447,0-4 1,1-1-1,-1 1 1,0-3 0,-1-1-908,-4-1 1142,4-6 0,-10 2 155,2-10 0,-3-2 0,-1-8 0,0-2 0,0-5 0,-4-3 0,0-2 0,-5-3 0,4-1 15,1 0 0,0 9 0,-2 0 0,0-1 0,0-1 298,3 3 1,-3 2 354,2 5-417,-6 7 0,7 1-24,-6 6 1,6 6-144,-1 3 0,1 8 0,0 5 0,-2 5-58,2 3 1,-2 0-144,0 5 0,-4-4 134,5 4 1,-5-5-176,5 6 1,-5-7-187,5 2 0,-5-4-138,5 0 342,-1-1 140,-1-5 0,11-20 0,-4-10 0</inkml:trace>
  <inkml:trace contextRef="#ctx0" brushRef="#br0">24254 10671 8338,'-13'0'0,"-1"0"0,6 0-317,-1 0 1,0 2 189,-4 2 1,1 3 366,3 7 0,-1 3-174,6 1 0,-2 5 0,3-1 0,-1 3-72,1 1 1,1-4-77,2 0 0,0-4 98,0 4 1,6-6-11,3 1 0,3-8-148,1-4 1,0-4 0,2-1 0,2-1-127,5-4 0,-3-7 160,-1-5 1,1-7 57,-2 2 0,1-1 0,-5 0 0,0 1-8,0-2 0,-4 4 49,0-2 0,-6 6 137,1-2 1,-2 8 283,-2 1-257,0 6 1,0-1 36,0 8 1,0 8-122,0 5 1,0 7-59,0-2 0,0 1 22,0-1 1,6 2-6,2-7 0,0 1 66,0-5-181,1 0 0,9-6 0,-1-2 118,0-4-84,-3-1 1,1-10 0,1-5-2,1-4 1,-3-3 45,-6-4 0,-5 0-107,2-1 100,-4 1 1,-1 0 0,-1 1-48,-4 3 28,-2 3 0,-6 6 1,0 1-59,-1 3 1,-3 3-106,-1 6 0,1 2 88,4 2 1,-1 3-163,1 7 1,2-1 268,2 0 0,15 24 0,8 5 0</inkml:trace>
  <inkml:trace contextRef="#ctx0" brushRef="#br0">24702 10566 8338,'-13'0'-710,"-1"0"1,1 4 695,0 1 1,4 3 439,1-3 0,0 5-308,-1-1 1,-1 2 0,6 3-124,1-1 1,1 0 42,2 0 0,0-4-110,0 0 98,0 0 1,6-1-114,3 1 1,3-5-26,1 5 42,0-6 0,0 4 38,0-2 1,-4-2 11,0 6 1,-6-5 7,1 5 0,-2-5 2,-2 5 0,0 0 235,0 4 0,0 0-199,0 0 1,-5 2-77,1 2 1,-6-2-50,1 3 0,2-5-242,-2-4 0,4 2 341,-3-2 0,22-62 0,2-14 0</inkml:trace>
  <inkml:trace contextRef="#ctx0" brushRef="#br0">24913 10579 8338,'-14'0'-364,"1"0"1,4 1 276,1 4 0,3-1 462,-4 9 0,7-1-188,-3 10 1,-1-4-42,2 4 0,0-2-179,4 2 0,0 1 150,0-5 1,4 0-155,0-5 0,7-2 140,-3-2 0,4-3-238,1-6 1,5-1-30,-1-4 0,1-2-24,-5-6 0,3-5 50,-3 1 1,3-7-74,-7 2 1,-3-3 99,-2-1 1,-2 0 0,-2-1 1,-2 2 102,-2 3 1,-3 2-72,-6 2 1,-5 8 283,0-3-91,-5 9 0,4-2 1,-4 6 312,1 0-308,6 6 0,-3 5 0,5 8 55,1 2 0,4-4-168,1 5 1,5-6 75,-2 2 0,5 0-94,5-5 1,-2 3 101,5-7-118,1-4 1,6 1-1,1-6-145,1 0-34,7 0 0,-8-6 0,4-4-118,0-6 1,1 0-446,-3-6 769,5 6 0,-18-23 0,-7-11 0,5-1 0,-1 1 0</inkml:trace>
  <inkml:trace contextRef="#ctx0" brushRef="#br0">4901 13570 8539,'-38'-20'-118,"3"0"0,4-2 0,5 2 1,2 1-575,2 2 628,6 3 0,-4 2 0,3 2 0,0 2-94,1 3 105,1-6 1,2 10 0,1-5-137,4 0 145,-4 5 0,4-7 0,-5 5-37,0-1 1,-2 0 0,-1 4 0,-1 0-4,1 0 0,-3 0 73,1 0 1,1 0 32,3 0 0,1 0 0,0 0 1,0 0 163,0 0-178,5 0 1,1 0 370,3 0-285,2 0 1,-4 1-102,6 4-37,0-4 38,0 5 0,0 0-61,0 3 0,0 2 42,0 2 0,5-4 3,-1 0 0,2-6 55,-2 1 1,4 2 12,5-1 1,0-1-10,0-4 0,6 0 10,3 0 0,5-2-31,3-2 0,4 1-1,5-6 0,2 5-1,3-5 1,3 0 0,6 2 0,1 1-6,3 0 0,8 5-1,5-3 0,2 2-319,-2 2 0,-1 0 333,5 0 1,1 0-6,-36 0 1,1 0 0,35 0 21,-1 0 1,-34-2-1,-1 0-29,3 0 1,0-1-1,4-2 1,0 0 6,-2 1 1,0-1 0,1-1 0,-1-1-5,-2-2 0,0 1 0,0 0 1,2 1-220,2-2 0,0 0 1,0 0-1,0-1 219,1 1 1,-1 1 0,-3-1 0,0 0 3,-1 2 0,-1 1 1,2 0-1,1 0 13,-1 2 1,2-1 0,1 0-1,1-1 2,-1 1 0,0 1 0,0 1 0,-2 0-33,-5 1 0,1 0 0,2 0 0,1 1-2,0-1 0,2-1 0,3 3 0,2-1 0,-2-1 0,0 0 0,2 0 0,0 1 15,-6-2 0,0 1 1,3 1-1,1-1-34,0-2 0,0 0 1,5 1-1,0 1 16,-3-2 0,1-1 0,0 3 0,-1 0-2,-4-2 1,0-1-1,3 2 1,0-1 2,1 0 0,1-1 0,3-1 0,0 0-250,1 2 0,0 0 0,0-2 0,0 0 255,-2-1 0,-1 1 0,3 1 0,0 1 0,0 0 0,0-1-7,6 1 0,-1-1 0,-7 1 0,-2 0 0,5 0 1,0 0-1,-1 1 0,-1 0 1,1-1-1,0 0-2,2 1 0,0 1 0,1-2 0,0-1 7,-3 3 0,0 0 1,0 0-1,0 0 0,-3 1 0,1 2 1,-1-1-1,0 0 1,-2 0 0,1 0 0,2 0 1,1 0-2,-4 0 1,1 0 0,-1 0 0,-1 0-149,-5 0 1,0 0 0,1 0 0,-1 0 149,-2 0 0,0 0 0,2 0 0,0 1 5,-2 1 0,-1 1 0,-1-3 0,-1 1-6,-1 1 1,-1 0 0,36 0 62,2-2 1,-1 0-6,-8 0 0,1 0 64,-9 0-104,5 0 1,-9 0 0,1 0 241,-5 0 0,-5-2-254,-5-2 0,-6 3 40,-4-4-65,-2 4 762,-7 1-1023,-8 0 662,-7 0 1,-9 0-686,-6 0 1,-6 1 118,-11 4 185,-6 2 0,-12-1 0,-15 0 0,-1 1 0,-7 0 0,1 0 0,-1-1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Property name="color" value="#3165BB"/>
    </inkml:brush>
    <inkml:brush xml:id="br2">
      <inkml:brushProperty name="width" value="0.09071" units="cm"/>
      <inkml:brushProperty name="height" value="0.09071" units="cm"/>
      <inkml:brushProperty name="color" value="#57D200"/>
    </inkml:brush>
  </inkml:definitions>
  <inkml:trace contextRef="#ctx0" brushRef="#br0">1476 2042 7995,'-9'0'-520,"0"0"-129,6 0 0,-4 0 683,2 0 117,-2 0 0,-2-4 0,0-1 387,-1 2-437,4 2 0,-1 1 16,3 0 36,2 0-106,-10 0 0,10 0 11,-7 0-7,6 0 43,-3 0 0,0 0 158,-3 0-71,3 6 29,1-5 10,-1 5-110,4-6-10,-4 0-162,6 0 159,0 0-78,6 0 1,-3 0-1,6 0 12,1 0 1,3 0-4,5 0 1,-2 0-1,6 0 1,1-1 3,8-4 1,-2 4 14,7-4 1,-1-1 10,4 2 0,7-2-70,2 2 0,-1 2 52,1-2 1,-1 1-52,1-1 1,6 2-14,-5-2 0,3 2-9,-8 2 0,6 0-1,-2 0 0,4 0-11,0 0 1,-3 0 8,-1 0 1,0 0 22,5 0 1,3 2-9,-4 2 0,4-2 7,-8 2 0,3-3-21,2-1 1,4 0-82,0 0 1,-4 0 75,-5 0 1,1 0 22,3 0 1,1 0-8,0 0 0,-1-4 30,1 0 0,0-5 12,-1 5 0,6-2-11,-1 1 0,0 2-14,-5-5 1,0 5 41,-4-2 0,6-1 9,-6 2 1,5-5 1,-9 5 1,0-1-20,-4 5 1,-7-1 1,-2-3 0,-5 2 11,-4-2 1,2 2 45,-7 2-25,1 0-31,-5 0 0,-4 0 18,0 0 91,-7 0-216,4 0-178,-6 0-484,0 0 177,-6 0 133,5 0 1,-9 2-240,5 2 668,1-2 0,-19 27 0,-7 0 0</inkml:trace>
  <inkml:trace contextRef="#ctx0" brushRef="#br0">4321 2016 8006,'5'-14'-888,"-1"1"1199,0 0 1,-4 4 253,0 1-288,0 5 1,5-5 34,-1 4 0,1 1 14,-5-6-78,0 6 3,0-3 22,0 6-254,0 0 0,0 6 1,0-3 175,0 6-125,0-6 0,0 9 0,0-4 168,0 4 0,0 1-115,0 0 0,4 2-47,0 3 0,1-2 1,-5 6-1,0 1 30,0 2 0,1 1-15,4 1 1,-4 5-93,3 3 1,-2 3 0,-2 2 0,0-1 51,0 1 0,0 4-11,0 0 1,4 4 7,1-4-21,-1 0 1,-4-5-1,0 1 50,0-1-38,0 7 0,0-5 1,1 3 75,4-3-103,-4-2 0,7 1 0,-5-1 49,1 1-49,6-1 1,-7 1 0,4-1 68,-1 1-50,5 5 1,-8-8 0,4 2 65,-1-1 1,0 0-5,-2 2 0,-3-1 87,4 1 1,1-5-64,-2 0 1,0-1 136,-4 1 1,2 2-104,2-7 0,-2 2-43,2-1 0,2-7 4,-2 2 1,1-4 0,-5 0 0,0-3 10,0-6 1,0 0-14,0 0 1,0-4-483,0 0 42,0-6-2474,0 3 1256,0-6-620,0 0 2168,0-6 0,17-37 0,5-14 0</inkml:trace>
  <inkml:trace contextRef="#ctx0" brushRef="#br0">1344 4334 7976,'-13'-6'-319,"4"5"1,0-3 409,-1 2 217,4 2 0,-6 0 0,3 0 298,-2 0-381,3 0-210,-3 0 203,9 0-282,-4 0 165,6 0 0,2 0 0,2 0 48,5 0 1,3 2-72,1 2 1,4-3 11,1 4 0,7-4-43,1-1 1,2 0-1,7-1 1,2-2 32,1-1 0,7-2-48,4 1 0,2 4-59,1-4 0,3 0-918,2 0 952,-3 1 0,10-1 1,-4 0 24,0-3-85,5 5 1,-11-4-1,3 4 93,-3-1-78,5-1 0,-10 4 0,3-2-650,-5-1 646,2-1 0,-6 4 1,2-2 0,-4-2 0,2-1 30,-8 2 0,3 3 6,1-4 1,5-1-11,0 2 0,0-2 473,-4 2 1,3 2-523,1-2 1,5 2-6,-5 2 1,0 0 27,-5 0 0,6-4-5,4 0 1,0-1 2,0 5 1,-2 0-1,-3 0 0,-3-4 464,2-1 1,3 1-458,-2 4 1,0-4 127,-5-1 1,2 1-77,3 4 1,-4-4 6,-1-1 0,1 1 4,-5 4 0,-2-2 1,3-2 0,-3 2-14,2-2 0,-2-2-3,-7 2 1,0-1 11,1 5 1,-2-1 4,-4-3 1,-1 2 1,-7-2 0,0 2 10,0 2 1,0 0 3,0 0 0,-4 0-24,0 0-7,-6 0 0,4 0-15,-2 0 49,-4 0-258,5 0-129,-6 0-1801,0 0 1359,0-6 358,0 5 0,0-6 424,0 2 0,0-20 0,0-10 0</inkml:trace>
  <inkml:trace contextRef="#ctx0" brushRef="#br0">4519 3926 8006,'-9'0'-308,"0"0"531,6 0 1,-7 6-237,6 3 0,-5 2 1,4 2-1,3 2-13,0 3 26,2-4 0,6 29 0,1-1 0</inkml:trace>
  <inkml:trace contextRef="#ctx0" brushRef="#br0">1555 6916 8073,'-9'0'-453,"1"-1"1,1-2 491,0-1 1,0-2 0,-4 3 665,2-1-439,7-1 1,-4 4-61,6-4-16,0 4-176,0-5 111,0 6-441,0 0 350,6 6 1,-2-5 12,9 4 1,-3-4-54,8-1 1,4 0 0,3 0 0,6 0 72,2 0 1,4 0 31,7 0 1,3-1-33,5-4 0,7 2 0,4-4 0,4 1-5,3 3 1,-32 0-1,-1 0-63,33-1 0,-32 1 1,0 0-135,0 1 1,-1 0 0,1 1 0,0 0 128,0-1 0,-1 0 1,35-4 48,-7 2 1,0-1-142,-4 5 0,7 0 57,-7 0 1,1-4-2,-10-1 0,-1 1-71,-2 4 0,6-4 104,-2-1 0,-2 1 17,-2 4 1,0-4 3,9-1 1,-4 1 92,3 4 1,-3-5-98,-1 1 1,-1 0 40,1 4 1,0 0-25,-1 0 0,1 0 0,0 0 1,0 0 4,-1 0 0,5-2-4,0-2 0,0 2-16,-4-2 1,0 2-8,0 2 0,-1 0 40,1 0 0,-6 0-28,-3 0 0,-5-1 64,-4-3 1,-2 2-78,-7-2 1,-6 2 0,-2 2 7,-3 0 1,-7-1 521,1-4-541,-6 4 190,3-5-426,-6 6 235,-6 0 0,3 0-959,-6 0 538,1 0 1,-6 0-89,1 0 0,0 4 142,0 1 0,0 5 377,0-1 0,-6 3 0,-2 1 0</inkml:trace>
  <inkml:trace contextRef="#ctx0" brushRef="#br0">4730 6785 8073,'0'-8'-126,"0"-3"-102,0 3 298,0-5 1,0 4 104,0 1 550,0 5 348,0-9-773,5 11 53,-3-11-74,4 10 84,-6-3-356,0 5 247,0 0-154,6 0-46,-5 0 1,5 1-34,-6 3 24,0 4 1,4 5-1,1 0 105,-2 0-119,-2 0 1,-1 1 0,0 0 143,0 4-124,0 2 0,4 2 1,1 2 67,-2 3 0,0 1-22,1 7 1,-2 1 126,2 3 0,2 6-123,-2 4 0,2-2 87,-2 1 0,-1 5-264,6 4 1,-4 0 124,3-5 0,-3 1 0,4 0 1,-5 4-141,5 0 1,-6 2 117,1-2 0,-3-2-30,-1 7 0,0-2 3,0 1 1,0-2 14,0-6 0,0-1 14,0 1 0,0 4-27,0 0 0,0-1 3,0-8 0,0-1 61,0-3 1,0-3 2,0 3 0,0-3-12,0-2 0,0-4-1,0 0 1,0-5-30,0 0 0,-1-2 15,-3-1 0,2-2-149,-2-4 1,-2-1-36,2-7 1,-2-2-1014,1-2 310,4 3-198,-5-11 336,6 5 0,-2-6 707,-2 0 0,-3-17 0,-6-5 0</inkml:trace>
  <inkml:trace contextRef="#ctx0" brushRef="#br0">1449 9406 8095,'-13'-4'0,"1"-2"-307,4-1 380,-4 4 1,9-7 0,-6 5 0,0 1 731,2-2-559,-5 5 77,11-5-173,-5 6-77,6 0 1,1 0 0,5 0 68,7 0 0,1 0-58,3 0 0,5 0-62,4 0 0,2 0 0,7 0 0,2-2 13,1-2 0,3 2 3,3-2 1,3 3-22,6 1 1,5-5 0,2 1 0,3 1 68,3 1 0,-3 2-53,7 0 1,-3-1-253,-1-3 0,0 2 271,0-2 1,0 2-3,0 2 1,-2-4-62,-2-1 1,1 1-10,-6 4 0,6-4-31,-2-1 0,-2-1 74,-2 2 0,-2 3-8,3-4 1,0-1 45,4 2 0,-2-5 14,-3 5 1,-2-1-66,7 5 1,-2-4 8,1 0 1,-2-5-125,-7 4 0,1-3 106,0 3 1,4-4-39,0 5 1,-4-5 53,-5 5 1,-1-2-20,1 2 1,3-2 24,-2-3 1,-2-1 13,1 5 0,-4-1 14,4 2 0,-1 3 9,1-4 0,-2 4-28,-7 1 0,1 0 2,-1 0 0,-1 0 12,-3 0 0,-2 0-9,-7 0 0,-4 0 209,0 0 0,-6-5-257,2 1 115,-4 0 0,-5 4-158,0 0-178,-6 0 219,3 0-348,-6 0 0,-2 0-859,-2 0 547,2 0 201,-4 0 0,5 0-561,-4 0 531,4 0 0,-6 0 502,2 0 0,4-18 0,-5-4 0</inkml:trace>
  <inkml:trace contextRef="#ctx0" brushRef="#br0">4914 8919 8095,'0'-13'-906,"0"0"1608,0-1-14,0 1-501,0 6-164,0 1 0,0 16-385,0 4 206,0 7 1,-4-3 0,-2 7 155,-2 3 0,-12 30 0,-8 5 0</inkml:trace>
  <inkml:trace contextRef="#ctx0" brushRef="#br0">1423 11541 8095,'-6'-8'-186,"5"1"1,-5 4-1,1-3 1,-1 0 549,-1 1 167,4 0-85,-3 5-336,6 0 90,0 0-66,6 0-75,1 0 0,7 0 1,0 0 28,4 0-48,-4 0 0,13 0 0,-2-1 0,5-2 0,4-2 50,3 2 1,7-2-60,4 0 1,9-1 0,5 2-1,2-3 48,2-1 0,4-2-63,0 6 0,-30-1 0,-1 1-610,-1 1 0,-1 1 563,0 0 1,1 0-1,33 2 1,3-1 42,-1-4 1,-33 5-1,0-1 1,-2-1 0,-1-1-1,36 2-306,0 1 1,-1 0 277,3 0 0,-37 0 1,0 0 4,32 0 1,0 0-176,-4 0 0,-1-4 172,-4-1 17,9 1 1,-8 4-1,7 0 7,-6 0-9,1 0 1,-3 0-1,8 0-6,2 0 0,-6 0-49,-3 0 0,-1 0-10,5 0 1,3 0-17,-3 0 0,1 0 51,-10 0 6,6 0 0,-7 0 0,4 0 65,-2 0 0,-5 0-51,-5 0 0,-5 0 42,1 0 1,-9 0 57,-4 0-75,-3 0 0,-8 0 0,-2 0 1190,-4 0-1218,-1 0 665,1 0-1041,-1 0 473,-6 0-502,-1 0-90,-6 0 41,0 0 1,-6 1 75,-3 4 1,-2-2 389,-3 5 0,-16 1 0,-5 4 0</inkml:trace>
  <inkml:trace contextRef="#ctx0" brushRef="#br0">5059 11448 8102,'0'-13'0,"0"4"-52,0 1 0,1 3 1,2-3 405,2-3 0,1 5 308,-2 2-243,-3-3 1,5 4 227,-6-6-368,0 6-290,6-3 263,-4 6-354,3 0 1,-5 6 95,0 3 29,0 3 1,0 1 37,0 0-43,0-6 1,0 5-1,0-3 1,0 2-1,0 3 121,0-1 0,0 4-57,0 1 1,0 1-6,0-1 0,0 2 30,0 6-60,0 1 1,0 1 0,0 2 152,0 5-131,0 3 0,0 2 1,0 1 182,0 3-188,0-3 1,0 10-1,0-3 67,0 4 1,0-4-105,0 0 0,-4 1-10,0 3 0,-1-1-31,5-2 1,-1 1 83,-4-7 0,4 6 16,-3-5-54,2 5 1,-2-6-1,-1 4 17,2-2 0,2 1 39,1-3 0,-4 3 107,-1 2 0,1-3-87,4-5 1,1 4 72,4 0-135,-4 0 0,11-6 0,-5-2 73,0 0 0,5-7-199,-3 2 0,1-1 46,-1-3 0,1 0-52,-5-9 0,-1 0-86,-4-5-44,0 6 1,0-5 39,0 4-341,-6-9 1,3 2-1,-6-3-314,-1-1 0,3 3 332,-2-5 1,0 1 55,-4-2 1,-4 2-8,-1 3 450,-5 2 0,-16-1 0,-7-1 0,-8 5 0,1 0 0</inkml:trace>
  <inkml:trace contextRef="#ctx0" brushRef="#br0">1476 13899 8102,'-14'-7'-9,"3"-1"1,0 5 226,3-1 276,5 0 0,-8 2 133,7-2-427,0 2-139,10-4 0,-4 2 1,7 0-17,1 1 0,7 0 1,2 0-1,1-2 58,4 2 0,2-2-158,5 0 1,-2-1 83,6 2 0,0 2 1,5-3-1,1 0-143,3 1 1,-2-1 105,6 5 0,2 0-59,7 0 0,2 0 0,4 0 1,-2 0 12,2 0 1,1 0 41,2 0 1,5 0-1456,-1 0 1482,0 0 0,-4 0 0,0 0 0,1 0 1,2 0 79,1 0 1,-1 0-254,-7 0 1,1 5 184,-6-1 0,4 1-42,-4-5 0,0 0-2,-4 0 0,0 0-9,-1 0 1,7-2-12,2-2 1,-1 2 18,2-2 1,-5-2-11,4 2 0,-2-5 27,-2 5 1,-6-2-17,-11 1 1,-1 4 32,1-4 0,-2 4 3,-3 1 1,2-4 7,-7-1 0,7 1 677,-2 4 0,3 0-696,2 0 1,-5-5 143,0 1 1,0 0-151,5 4 1,2 0-69,-2 0 0,2-2 56,-7-2 0,-1 2-3,1-2 0,-1 2 18,1 2 0,-3-4 1,-6 0 0,1-2 8,-1 1 0,0 4 8,1-3 1,-7 2 41,-2 2 0,-4-4 17,0-1 0,-1 1 31,0 4 0,-1-2-38,-4-2-122,-2 3 124,-6-5-358,0 6-428,0 0 452,-6 0 0,4 0-331,-7 0 0,4 0-879,-3 0 1468,5 0 0,-9 0 0,10 0 0,-3 0 0,5 0 0,5 0 0,3-5 0,5 1 0,-4 0-392,0 4 1340,-7-6-131,10 4 11,-10-4-254,3 6-218,-5 0-421,0 6 1,-1 2 64,-3 5 0,14-24 0,-1-5 0</inkml:trace>
  <inkml:trace contextRef="#ctx0" brushRef="#br1">4348 2991 8088,'-8'-2'-693,"2"-1"1241,0-1 0,5-2-355,-3 2 1,4 2-281,4-2 171,3 2 1,4 2 0,0 0-32,4 0 1,1-4 0,-3-2 0,0 0 97,1 0 0,-1 0-85,0 2 0,-4 1-1,-1-6 0,-3 6-105,4-1 166,-6-3-124,-3 5 0,-8-4 1,-5 6 16,0 0 0,-6 0 0,-3 2 1,-3 2 16,-1 5 1,1-2 1,3 2 0,1-2 72,4 2 22,2 3-199,-4-5 113,6 6 0,7-4 96,6 0 1,7-6-93,11 1 1,0-2-47,8-2 1,-3-2-18,8-2 1,-5 2-9,-4-2 0,-3-2 26,-5 2-8,5-6 72,-5 2-46,5-5 1,-13 6-41,-6 2 1,-7 4 23,-11 1 1,2 0 3,-6 0 1,-1 0 8,-8 0 1,5 4-4,-1 1 0,2 3-4,8-3 1,-1 5 5,5-1-211,0-3 194,6 5 1,2-5 48,10 3 0,3-3-48,10-6 0,2 0-2,7 0 1,-1 0-4,1 0 0,-1-4 2,0-1 0,-4-4 38,0 5 1,-6-6 16,2 1 1,-8 2 341,-1-2-303,-6 0 1,1-3-55,-8 4 1,-4 2 8,-5 6 1,-6 0-67,-3 0 0,-3 0 19,-1 0 1,1 0-22,3 0 1,3 4-115,6 0 0,0 2-617,0-1-935,5-4 1201,2 11 1,14-6-502,5 3 985,6-4 0,24-6 0,11-3 0,3 0 0,0 0 0</inkml:trace>
  <inkml:trace contextRef="#ctx0" brushRef="#br1">4888 2819 8088,'0'-13'0,"0"0"0,0 0 123,0 0 0,0-1 360,0 1 1,0 0 0,0 0 1036,0 0-680,0 0-233,0-1-463,0 7 3,0 1 0,0 18 0,0 4 0,0 5 103,0 0 0,0 1-256,0 5 0,-5-1-56,1 0 1,-1 1 0,5-1 0,0-1-557,0-3 0,0 3 39,0-3 1,0-3-139,0-2 1,5 2 0,-1-1-1434,-1-2 1213,5-1 937,-1-8 0,6-30 0,0-14 0</inkml:trace>
  <inkml:trace contextRef="#ctx0" brushRef="#br1">4861 2859 8104,'-1'-13'0,"-4"-1"0,4 1-456,-3 0 565,2 0 0,2 0 537,0 0 1,2 4-53,2 0-395,-3 0 0,11 0 1,-2 2-41,7 1 0,-3 2 0,4 2 0,-2 0 22,1-3 0,-2 1 127,3 4-254,2 6 1,-4-3 0,5 5 0,-2 3 0,-3 2-52,-2 4 0,4-1-10,0 6 0,-1-1-108,-4 1 145,0 3 0,-5-11 0,-2 4-253,0-3 139,-5-2 0,5 0 1,-8 0 90,-2 0-122,-3-5 1,-12 2 0,-3-4-367,-3 1 1,-3 0-113,-3 2 1,2 3 47,-6-3 0,6 1-651,-2-1 1196,3 2 0,8 8 0,0 9 0</inkml:trace>
  <inkml:trace contextRef="#ctx0" brushRef="#br1">4532 4031 7685,'1'-7'-573,"2"1"903,2 0 0,-2 5 1,-6-2-123,-2 6 0,-3 0-7,3 6-168,-5-1 0,7 1 0,-4 0 222,1 1-259,1-4 0,5 6 0,0-4 208,0 4-162,0-4 1,0-1 83,0-3-110,6-2 0,2 4 5,5-6 0,-4-5 0,-2-1 0,0-1 18,1-3 0,-6 2-26,3 0 0,-4-1 42,-1-4-53,0 0 0,0 4 0,0 0 0,-1 0 0,-4 2 33,-3 2 1,-4 4 36,-1 1 1,-2 0-44,-2 0 1,2 1 0,-3 4 0,4 4-14,1 2 1,1 3-40,3-1 12,3 6 1,6-5-11,0 4 0,0-3 33,0-2 0,10-4-10,4-1 0,3-5 32,1 2 1,1-4-32,3-1 0,-3 0 50,-6 0 0,0-4 13,0-1 0,0-5 8,1 1 0,-6-2-41,1-3 0,-6 1-1,2 0 0,-4 4-2,-1 0 1,-1 2-2,-4-2 0,-4-1-43,-8 6 0,1-1 45,-6 5 1,4 0-83,-4 0 0,6 6-32,-1 3 39,-4 3 1,8 1-11,0 0 1,1 0-74,8 0 113,-1 1 1,11-3-17,3-2 1,4 1 48,5-5 1,-2-1-20,6-4 1,-5 0 7,5 0 1,-6-1 51,2-4 0,-1 2 150,-3-5 1,2-1-116,-8-4 0,-2-1 12,-1 1 0,-4-1 64,-1-4 1,0 8-43,0-3 1,-6 4 23,-2 0 1,-6-1-94,-3 5 0,1 1-128,-6 4 0,6 0-13,-2 0 1,-1 4-251,1 1 0,5 5 96,5-1 1,5-2-94,-2 2 1,4 0-409,1 4 1,6-1 259,2-4 0,10 3-760,4-7 1236,3 6 0,16-15 0,9-6 0,3 3 0,0 0 0</inkml:trace>
  <inkml:trace contextRef="#ctx0" brushRef="#br1">5151 3821 8065,'0'-21'92,"5"-2"1,-1 5 399,-1 2 1237,-2 1-790,-1 2-751,0 6 0,-1 7-124,-4 9 0,-2 4 112,-6 4 0,4 4 40,0 5-185,1 1 0,-6-1 1,3 0-1,0 1 1,4-1-136,1 0 0,2 4 13,4-4 1,0 3 37,0-7 1,1 2 0,4-1 0,4-3 44,2 0 1,7-3-49,-1-4 1,5-5-136,-4-4 1,5-3 0,-1-1 0,3 0-204,2 0 0,-3-5-150,-2-4 1,2-3 36,-7-1 1,5 0-502,-4 0 710,-1-1 1,-8 4 0,0 0 297,1 0 0,-10-11 0,-1 7 0</inkml:trace>
  <inkml:trace contextRef="#ctx0" brushRef="#br1">5230 3847 8082,'-9'-12'0,"1"3"352,5-2 0,-5 5 252,4-3-438,3 3 1,-4 6-125,10 0 1,2 0-198,6 0 0,2 0-10,2 0 1,-1 0-583,6 0 379,0 0 1,0 0 0,-1 0 367,-2 0 0,-8 24 0,-5 5 0</inkml:trace>
  <inkml:trace contextRef="#ctx0" brushRef="#br1">5164 3952 8082,'-13'0'194,"0"0"0,0 0 152,0 0 289,5 0-90,2 0-266,6 0 0,2 5 1,2 1-1,7 1 59,5 3 1,0-4-1283,6-2 0,0 2 174,4-1 770,0-1 0,48-10 0,-32 2 0,0 1 0</inkml:trace>
  <inkml:trace contextRef="#ctx0" brushRef="#br1">4940 7773 7981,'-13'0'-39,"0"0"1,0 0 250,0 0 1,-1 0 0,1 1 43,0 4 1,4-4-231,1 4 136,5-4 0,-8 5-37,7 3 0,5-4-116,8 0 1,4-4-86,5-1 1,-2 0 89,6 0 1,0-4-64,4 0 1,-5-2 0,-4 3 0,-2-3 26,-2-1 0,0 2 28,1-4 1,-7 5-7,-3-5 0,-4 6 0,-4-1 0,-5 2 41,-3 2 1,-8 0 15,-6 0 0,-1 0-17,-4 0 1,-1 2 0,2 2 0,2 4 52,4-1 0,1 3-12,5-5-101,1 5 76,9-3-25,3 0 1,10-1 0,6-6 37,5 0 16,4 0 1,7 0-1,-1 0-5,0 0-199,1 0 1,-2-1 0,-2-2 81,-1-1-33,-6-1 1,3 1 31,-6-1 19,-5-5 0,-4 9 11,-8-4 1,-5 4 27,-9 1 0,-2 0 11,-7 0 0,1 0 9,0 0 1,1 1 11,3 4 1,-2-4-12,7 4 1,1-3 50,7 3-100,-3-4 36,11 5 0,-4-6-29,10 0 1,4 0-16,8 0 1,4 0-89,5 0 1,-4 0-20,0 0 0,-2 0-562,2 0 284,-3 0-222,-5 0-629,-1 0 622,-6 0 630,-7 0 0,-19 12 0,-9 3 0</inkml:trace>
  <inkml:trace contextRef="#ctx0" brushRef="#br1">5546 7588 8068,'0'-13'0,"0"0"0,-1 0 0,-3 0 476,2 0 0,-4 4 1,6 0 822,0-1-1010,0 4-308,0 0 1,0 7 0,0 4 275,0 4-190,0 2 0,-4 3 1,-1 0-1,1 2 0,0 2-17,-1-2 0,-1 3-14,2-1 1,1 3 60,-6-3 1,6 0-65,-1-5 0,2 4 0,2 1 0,0-2-12,0-1 0,0-2-106,0 0 0,0 0-570,0 0 235,0 1 1,2-3-813,2-2 463,-2 3 0,5-11-686,-2 4 1062,-4-4 393,11-1 0,-5-35 0,6-9 0</inkml:trace>
  <inkml:trace contextRef="#ctx0" brushRef="#br1">5480 7602 8068,'0'-14'0,"0"1"58,0 0 0,0 0 351,0 0 323,0 0-496,6-1 0,6 3-78,6 2 0,4 2 48,-5 2 1,7 4-4,-2-4 1,2 4 124,3 1-308,5 0 0,-6 6 0,2 2 312,-4 4-332,-8 1 0,3 2 0,-6 3 0,-1 3 0,-4 4 25,-3 2 1,-5-2-90,-5-3 0,-3 5 69,-10-5 1,-2 5-258,-7-10 0,-5 1-23,-3-5 1,-3 5-120,-2-1 0,2-4-334,3-4 0,1-5 1,4 5 727,2-6 0,7-3 0,10-7 0</inkml:trace>
  <inkml:trace contextRef="#ctx0" brushRef="#br1">4914 9156 8068,'0'-9'-234,"-1"2"1,-2 0-608,-2-1 1515,1 5 1,2-2 291,-2 5-829,3 5-10,-5 3 1,7-1-33,4-3 1,2 2-1,6-1 54,0-2 0,-4-3-244,0-5 1,0 2-12,4-5 0,0-1 55,0-4 0,0-1 0,-1 0 0,-2-2 76,-1-2 1,-6 1-19,1 3 1,-2 1 1,-2 0 0,-6 1 0,-3 4 0,-4 3 21,-5 4 1,-2 1-13,-6 0 1,-1 6-20,1 2 0,1 5-26,3 5 8,-3-3 1,10 10 0,-1-5-136,6 1 150,4 3 1,6-9 0,0 3-23,0-4 64,0-1 0,8-4 0,5-1 8,7-3-30,-1 0 1,6-7-1,-3-2 24,3-5 1,-5-3-9,-2-1 1,0 0 50,-5 0 1,3 0 5,-7 0 1,-3-5-51,-2 0 0,-3 1-2,-1 4 0,-1 0 66,-3-1 0,-4 6-50,-5-1 0,-2 6 107,-2-2 1,1 4-94,-6 1 1,6 1 2,-2 4 1,5-2-66,4 6 0,-1-5-5,6 5 1,-5-5 14,4 5 0,1-5-13,4 5 0,1-6-200,4 1 1,-2-2 53,6-2 0,-1 0-525,5 0 0,1 0 49,-1 0 1,0 0-161,0 0 0,0 1 780,1 4 0,28 2 0,8 6 0</inkml:trace>
  <inkml:trace contextRef="#ctx0" brushRef="#br1">5494 8959 8068,'0'-14'0,"0"1"0,0 0 0,4 0 0,0 0 375,1 5 1,-7-2 26,-2 6-103,3-1 0,-11 11 1,3 4-132,-3 6 0,-1 1 1,0 5-1,1 1-31,3 2 0,-2 6-35,2-1 1,2 1-268,-2-5 241,6 1 1,-3 1 0,6-1 0,0 1-1,2-4 35,2-4 1,3 2-79,6-4 1,1-2-144,-1-7 0,6-4-15,3-5-74,-3 0 0,6 0 0,-3 0-505,3 0 108,1-5 1,0-3 0,-1-5-216,-3 0 285,3-6 0,-10 4 526,2-2 0,-14-33 0,-4-7 0</inkml:trace>
  <inkml:trace contextRef="#ctx0" brushRef="#br1">5546 8985 8068,'-8'-6'0,"-1"-3"0,6-2 442,-2-3-54,4 7-178,1-5 0,1 11-178,4-4 1,2 4-240,6 1 1,2 0-3,3 0 1,-4 0-285,4 0 1,1 4-540,-2 1 1032,1 5 0,-11 15 0,-1 10 0</inkml:trace>
  <inkml:trace contextRef="#ctx0" brushRef="#br1">5415 9143 8070,'-8'-6'824,"-3"5"-496,9-5 1,-2 6 298,8 0 1,3 0-478,7 0 1,5 0-445,3 0 0,4 0-1803,5 0 2097,-3 6 0,45-5 0,-35 2 0,1 0 0</inkml:trace>
  <inkml:trace contextRef="#ctx0" brushRef="#br1">5019 12423 7980,'0'-7'653,"0"-5"-418,0 11-75,0-5-103,0 6 0,2 0 1,2 1-1,5 2 1,3 2-1,1-2 117,0-2 0,5 1-282,-1 2 0,1-3-32,-5 4 16,6-4 0,-4-1 50,2 0 7,-2 0 1,-9 0 2,-6 0 0,-8 0 68,-9 0 0,-4 2 24,-5 2 0,0-1 0,-1 4 1,2-1 177,3-3 0,-1 3-102,5-2 0,5 1-39,4-5 1,2 1 23,-2 4 0,9-4-32,9 4 1,9-4-64,4-1 1,3 0 58,1 0-80,0 0 1,1 0-1,-1-1-96,0-4 93,-5 4 1,-2-5 0,-6 4 27,0-2 155,-5 3-142,-3-5-13,-10 6 0,-4 0 0,-9 0 122,-4 0 0,-3 0-92,-1 0 1,4 1 76,0 4 1,4-4-100,-3 3 1,9-2 6,-1-2-132,2 6-323,4-5 295,1 5 0,14-6-145,5 0 0,4 0-1072,5 0 1364,3 0 0,42-12 0,-24 5 0,-1 0 0</inkml:trace>
  <inkml:trace contextRef="#ctx0" brushRef="#br1">5810 12410 8004,'0'-13'-385,"4"0"1,1 0 787,-2-1 171,-2 1 1,-1 0 0,0 0 817,0 0-1208,0 5 1,0 8-105,0 9 1,0 4 79,0 5 0,0-2-115,0 6-117,0 0 0,-1 4 0,-2 1 0,-2-1 0,2 0-481,2 1 0,1-5 211,0 0 1,0-5 58,0 5 0,0-6 1,0 2-1,0-4-1410,0 0 1693,0-7 0,6-30 0,1-14 0</inkml:trace>
  <inkml:trace contextRef="#ctx0" brushRef="#br1">5770 12384 8004,'0'-22'-371,"0"0"1,0 6 18,0-2 0,2 5 265,2 4 0,8-1 1,7 4-1,1 0 474,4 0 0,1 2 210,1 4 1,0 2 124,1 2 1,-1 3 0,-1 6-1,-3 1-292,-4-1 0,-4 4-513,-1 1 0,-5 4 106,-4-5 1,-2 2 0,-4-1 0,-2 3-176,-5-1 0,-3-1-106,-1-6 0,0 0 96,0 1-191,-6-1 1,0 0-1,-5-1-138,2-4 1,2 4 0,-4-5 490,2 1 0,6-2 0,-3-6 0</inkml:trace>
  <inkml:trace contextRef="#ctx0" brushRef="#br1">5164 13635 8023,'-13'-7'-27,"0"1"0,0 2-192,0-1 322,-1 1 0,6 5 0,-1 2 0,0 3 0,0 0 0,2 1 739,1 1-692,2 1-23,4 4 1,1-4 48,4-1-57,-4-5 1,11 3-119,-3-6 0,2-1 1,2-2-1,1-3-67,-1-1 0,-4-2-64,-1-4 139,-5-1 1,8 1 0,-7 0 0,-1 0 0,-2 0-53,-1 0 0,0-1 54,0 1 0,-6 4 7,-2 1 0,-8 5 1,-3-2-1,0 4 14,-1 1 1,-1 6-20,3 2 0,0 6-35,5 3 35,0-2 1,1 4 0,4-6-111,3 0 98,4 0 0,1 1 0,1-3-5,4-2 16,2 3 1,6-11-1,2 4 66,2-4-58,-2-1 0,8-1 0,-5-4 94,-2-4-35,-1-2 1,-7-2-1,0-1 61,-2 1 0,2 0-39,-3 0 0,-1-5-54,-4 1 0,0-1 1,0 5 0,-6 1-50,-2 3 1,-4-1-273,-1 6 221,-1-1 1,1 11-171,0 3 1,6 3-487,2 1 0,4 5 65,1-1 202,0 7 1,1-4 441,4 6 0,55 18 0,-21-20 0,1 1 0</inkml:trace>
  <inkml:trace contextRef="#ctx0" brushRef="#br1">5428 13793 8023,'4'-8'0,"1"-1"61,5 0 0,-4-4 205,2 0 1,0 4 613,-4 0-601,-2 0 1,5-2 82,-3 2 0,-2 2 57,2 2-210,-2 4 0,-4-4-64,-2 10-57,2 2 0,-9 12 0,2 3-30,-3 3 1,-1 1 0,1 2 0,2 1-145,1 2 1,2 0 60,-2-5 1,3 5-35,6 0 0,-4-1 65,-1-3 0,1-1-136,4 0 0,4-4-95,1 0 0,5-6 47,-1 2 0,3-8-258,1-1 1,1-6 7,4 1 1,-2-2-141,6-2 0,0-6 139,4-3 0,-1-2-6,-3-3 1,3 0-143,-3-4 577,-3 4 0,0-35 0,-6-1 0</inkml:trace>
  <inkml:trace contextRef="#ctx0" brushRef="#br1">5546 13780 8023,'0'-13'0,"0"0"0,0 0 0,0 4 193,0 0 451,0 0-571,0-4 1,6 6-122,3 3 0,7 2-259,2 2 0,1 0 161,-2 0 0,-1 0-411,6 0 1,-6 2 223,2 2 0,-3 2 333,-2 3 0,-35 26 0,-9 1 0</inkml:trace>
  <inkml:trace contextRef="#ctx0" brushRef="#br1">5428 13952 8023,'-13'-6'151,"4"3"462,0-6 976,6 6-1371,-3-3 0,12 6 20,3 0 1,8 0-533,5 0 1,3 0 16,2 0 1,5 0-486,3 0 762,3 0 0,5-5 0,6-2 0,4 0 0,0 0 0</inkml:trace>
  <inkml:trace contextRef="#ctx0" brushRef="#br1">8761 303 8193,'0'-13'6,"0"0"-63,0-1 0,0 1 0,1 0-865,4 0 0,-2 4 710,5 0 210,-5 6 5,3-2-5,0 5 1,-3-2-1,6-2 2,-6 2 26,3-4 15,-1 6 1,1-1 52,3-3-43,-3 2 1,-5-4 0,2 5 223,2-4-114,-1 4-109,2-11 1,-5 9-1,5-4 91,0 1-106,-4-4 1,5 4 3,-3-3 45,-2 3-5,4 1 1,-5-1 11,3-3-138,-2 3-18,4 0 40,-6 5 0,0-5 0,0 7 17,0 4 0,0 2 1,0 6 0,0 0 13,0 1 0,-5 3 7,1 1 1,-2 5 9,2-1 1,1 3-9,-6 1 1,5 5 0,-5 0 1,6 5 11,-1 0 1,-2 0 0,1-1 0,-3 6 5,3-6 1,1 6-18,4-6 0,0 2 71,0-2 1,0 6-64,0-6 1,0 6-42,0-6 0,1-2 13,4-3 0,-2 3-8,5-3 1,-3 1-17,4-5 0,-5-1 34,5-3 0,-2 2-11,2-7 0,1 5-37,-6-4-192,7-1 0,-8-3-257,5-1-62,-5-6 437,9-1 1,-9-6-7,6 0 1,-5 0 118,5 0 0,0-6 0,-2-1 0,11-24 0,-4-4 0</inkml:trace>
  <inkml:trace contextRef="#ctx0" brushRef="#br1">18792 3082 9436,'-1'14'11,"-4"16"14</inkml:trace>
  <inkml:trace contextRef="#ctx0" brushRef="#br1">18769 3240 9554,'-4'39'10,"-5"22"6,6-29-11</inkml:trace>
  <inkml:trace contextRef="#ctx0" brushRef="#br2">4255 1963 8078,'0'-9'-992,"0"0"799,0-1 530,0 4-106,0-5-88,0 9 125,-6-4-108,5 0 0,-6 5-32,2-3 0,2 2 73,-5 2-85,5 0-76,-9 0-37,10 0 0,-3 2-29,5 2 91,0-3 0,5 5 0,6-6 0,5 0 11,6 0 0,8 0-30,6 0 1,8 0 55,4 0 0,9-6-60,4-2 1,10 0-206,-34 4 0,0 0 1,2 0-1,0 0 162,0 0 0,1-1 1,-1 0-1,0 0-11,-2 3 0,0 0 0,3-3 0,1 1-37,-4 2 1,0 0 0,1-3 0,-1 1-95,29-1 0,-6 1-8,-3 4 0,0 0 78,-4 0 1,-5 0-26,-13 0 0,-4 0 5,-9 0 1,-3 0-258,-6 0 163,-6 0 89,-1 0 1,-7 0 557,-4 0 1,3 0-467,-7 0 1,4 0 160,-3 0 0,-1 0-173,-4 0 1,-5 0 10,0 0 1,1-4 31,4-1 0,-5-1 0,1 2 1,-1 1 4,5-6 1,0 5-12,-1-5 1,1 5 272,0-5-181,0 0 165,0-4-181,0 0 0,5 0 100,4-1 0,4 7-34,4 3 0,-1-2-44,6 2 1,4-1-38,5 5 0,-1 0-16,-4 0 1,5 2-43,0 2 1,-1-1 49,-4 6 1,1 1-83,-1 8 0,-2-4 8,-2 4 0,-3-2-120,-6 1 0,0-2 148,0 3 0,-6 1-11,-3-2 1,-8 5-377,-5-4 1,-7 4-496,-2-5 1,0 5-430,5-4 1285,-1-1 0,-16 14 0,-6 4 0</inkml:trace>
  <inkml:trace contextRef="#ctx0" brushRef="#br2">4558 2279 8078,'-13'-7'-141,"4"-3"1,2 4 136,1-2 278,-4 5 0,14-2-64,1 5 1,6 0 0,7 0 0,5 0 40,7 0 1,3 0-143,7 0 0,5 0-64,4 0 0,3 0 94,5 0 0,3 0-1600,6 0 1390,6 0 0,-5 0 0,4 0 0,-4 0 0,-3 0-319,-2 0 1,-1-5 68,-8 1 0,-3-1 115,-11 5 0,-9 0 0,-6-1-80,-3-3 1,-9 1 146,-8-6 1,-8 6 189,-5-1 407,-3-4 0,-1 2 0,-2-4-389,-2 1 0,2 1 1,-4-6-1,3 1 385,3 0 0,-3 4-331,7 0 0,-1 5 112,1-5 0,3 5 461,6-5-120,0 6-530,0-3 0,1 6 113,4 0 0,1 2-129,3 2 0,2 4 3,-2 5 1,3 0-186,1 0 0,-1 0 48,-4 0 1,3 5-154,-7 0 1,-1 3-534,-7-3 0,-4 5 62,-5-1 728,-6 3 0,-19 5 0,-9 2 0,-6 3 0,-1 0 0</inkml:trace>
  <inkml:trace contextRef="#ctx0" brushRef="#br2">4637 2806 8078,'-13'-6'-97,"0"5"1,0-4-207,0 4 1272,-1 1 127,7 0-1025,1 0 0,18 0 0,6 0 25,5 0 1,9 0-135,3 0 0,9 0-44,5 0 0,6 0 65,2 0 0,11-4-194,-3-1 0,-26 1 1,0-1 211,-2 3 0,1 0 1,2-3-1,0 0-127,-2 0 0,-1 1 63,2 1 0,-1 0 1,0-3-1,-1 0 1,35-1-85,-5 0 0,-10-3 1,-13 4-1,-4 0-185,-5 0 0,-9 0-245,-8 2 437,-9 2 1,-9-4 195,-9 6 0,-4-4-114,-5 0 1,2-2 125,-6 1 0,0-1 293,-4-2 1,4-3-230,0 7 1,6-6-6,-2 1 0,5 2 214,4-2 0,-1 5 188,5-5 0,1 4 172,4-3-258,0 5-154,0-3-135,6 6 1,1 0-19,6 0 0,1 1-176,-1 4 1,-4 3-19,-1 10 1,-3-3-165,4 2 1,-7 4-371,3 1 0,-8-2 251,-1 2 1,-11 0-495,2 4 1,-9 1 834,0-1 0,-16 1 0,-8 2 0,-3 2 0,-1 1 0</inkml:trace>
  <inkml:trace contextRef="#ctx0" brushRef="#br2">4743 3228 8078,'-27'0'0,"1"0"0,1 0 267,3 0 955,3 0-829,6 0 0,12 0-244,5 0 1,8 4 53,5 0 0,5 1-82,9-5 1,4 4 20,9 1 1,4-1-196,9-4 0,3 0 0,6 0 1,0 0-1,1-1 0,4-2-173,-34 1 0,0-1 1,35-6-55,-2 5 193,-2 0 0,-7-1 0,-2 1 0,-5 1 0,-9 2-535,-7 1 0,-8-2-69,-13-2 70,1 2 476,-17-4 0,4 6 166,-10 0 0,-7-4 0,-5-2 0,-1 0-26,-1 0 1,3-4 33,-6 1 0,0-2-8,-4-3 0,4 6 152,0-1 0,6 0 127,-2-4 0,4 1 431,1 3-150,5-2-250,-3 3 0,11-3-134,0 2 0,5 3-16,9 6 0,-1 0-17,0 0 0,4 4 30,1 1 0,4 5-187,-4-1 1,1 3-56,-2 1 1,-4 4-139,0 1 0,-1-1-76,-7-3 1,-1 3-285,-4 1 0,-3 1-439,-6-2 1,-1-1 984,-12 6 0,-41 6 0,24-11 0,1 0 0</inkml:trace>
  <inkml:trace contextRef="#ctx0" brushRef="#br2">4730 3702 7686,'-14'0'-471,"6"-4"0,-1-1 667,-1 2 0,2 2 0,-1-1 1221,-1-2-588,4 2-384,1-3-459,5 5 0,1 0 280,3 0-259,4 0 0,11 0 1,3 0-1,5 0 1,9 0 121,8 0 1,7 0-208,6 0 0,3-2 34,6-2 0,1 2 0,3-4 0,-33 4 1,1 0-85,1 0 1,0 0 0,34-4-281,-3 1 0,-8 2 324,-5-5 0,-5 5 1,-5-3-1,-7 2-293,-8-1 1,-10-4-76,-5 5 202,-8-6 1,-3 2 56,-6-5 174,-6 0 1,-1 4 0,-6 0 38,0-1 267,-1-1 1,1-3 0,0 3-236,0 2 204,5-3 0,-2 9 570,6-6-149,-6 7-178,8-4-207,-4 6-146,12 6 0,1 1-54,7 6 1,-1 0-140,0 0 1,-4 1 105,0-1 1,-2 4-128,2 1 1,-3 1-99,-6-2 0,0 0-301,0 4 0,-8 0-455,-5 1 0,-6 3 922,-7-3 0,-21 1 0,-9 2 0,-5 3 0,1 0 0</inkml:trace>
  <inkml:trace contextRef="#ctx0" brushRef="#br2">4677 4097 8056,'-13'-6'0,"4"5"-167,0-4 356,6 4 1,0 1 0,12 0 446,9 0 0,11 0-563,6 0 0,5 0 0,5 0 0,8 1 24,7 4 0,4-4-180,2 4 0,9-4-235,-1-1 0,-34 0 0,-1 0 255,32 0 1,-6 0-126,-3 0 0,-6 0 0,-2 0 0,-7 0-229,-8 0 1,-8-4 128,0-1 1,-5-3-173,-4 3 306,-9-5 0,-3 3 1,-5-6-1,-2-1-30,-2 1 0,-1 0 77,0 0 0,-6 4 1227,-3 0-938,4 0 0,-6 1 0,5 0 693,-1 2-605,4 2 0,-3 3 421,6-4-68,0 4-283,0-5 0,2 10-36,2 1 0,-1 5-76,6-1 1,-2 2-131,2 3 0,1-1 48,-5 0 0,-1 0-133,-4 0 0,0 1-103,0-1 1,0 4-215,0 1 0,-6-1-144,-3-3 0,-7 3-1042,-1 1 1490,-13-1 0,-38 2 0,22-8 0,1-1 0</inkml:trace>
  <inkml:trace contextRef="#ctx0" brushRef="#br2">9947 2055 7959,'-6'-7'-137,"3"1"0,-5 5 0,1-2 0,1-3 2019,0-2-1012,2 6-600,4-4 1,6 6-232,3 0 1,8 0 0,5 0 0,5 0 124,3 0 0,4 0-192,5 0 0,1-2-24,0-2 1,-1 2-83,1-2 100,-1 2 0,-5 2 0,-3-1 0,-5-2-438,-4-1 309,-3-1 110,-12-1 0,-8 5 0,-12-3 0,-8 2-55,-4 2 1,-3 0 71,-2 0 0,-4 0 63,-6 0-23,1 6 0,-6 1 0,-4 6 71,-2 1 0,3 3 1,1 2-1,1 2 135,4 2 0,1 6-130,1 2 1,13 0-25,5-5 1,7 1-81,6-1 0,3 0 83,6 1 1,6-7-177,3-2 1,3-4 39,1 0 1,5-6 33,-1 1 1,1-6 59,-5 1 1,0-2 127,0-2 0,0 0 70,1 0 1,-3-2-52,-2-2 1,-3-3 71,-6-6 1,4-1-60,1 1 0,-1 0-32,-4 0 0,-6 0-51,-3-1 0,-2 1-144,-2 0 1,-1 1-7,1 4 1,-4-3-254,-1 7 1,-1 0-532,1 4 0,4 0 382,-4 0 1,9 1-232,5 3 1,3 5-120,1 9 808,5-4 0,33 0 0,14-3 0,6 0 0,-1-1 0</inkml:trace>
  <inkml:trace contextRef="#ctx0" brushRef="#br2">10724 2161 7966,'0'-14'0,"-5"1"0,1 0 171,1 0 1,3 4 0,5 2-1,5 1 845,6 3 1,0 2-541,6 1-762,0 0 1,6 0 0,1 0-685,2 0 747,-1 0 1,-8 4 0,0 2 222,2 1 0,-29 19 0,-5 10 0</inkml:trace>
  <inkml:trace contextRef="#ctx0" brushRef="#br2">10737 2305 7970,'-13'0'0,"0"0"0,4 0 1121,0 0-272,6 0-521,-3 0 1,8 0 0,4 0-393,7 0 1,6 0-253,7 0 0,1 2 147,-1 2 169,0-2 0,42-2 0,-30-4 0,1 0 0</inkml:trace>
  <inkml:trace contextRef="#ctx0" brushRef="#br2">12054 1858 8007,'-11'-9'-312,"1"1"-433,1 3 911,0 0 0,0 11 0,2 4 0,1 6 0,2 6 0,-1 3 0,1 3 416,1 3 1,1-2-489,2 6 1,0-5-51,0 0 1,0-3 15,0-5-61,0 2 0,0-9 0,2 3 75,2-4-102,-2-6 245,4-3 1,-6-10-138,0-4 0,0-4 0,-2-5 0,-1-4-11,-1-3 0,-1-3-19,5-2 1,0 0 8,0-5 0,0 6 0,0-3 0,0 1 117,0 0 1,2 1-125,2 3 1,4 2-207,5 3 1,1 3 48,4 6 1,-2 6-88,6 2 1,-4 4-115,4 1 0,-5 1-369,5 4 1,-6 2-239,2 6 0,-4 1 913,0-1 0,-31 29 0,-6 8 0</inkml:trace>
  <inkml:trace contextRef="#ctx0" brushRef="#br2">11989 1989 8017,'0'-7'-594,"0"-5"0,1 9 709,3-5 1,5 5 665,9-2 0,2 4-953,7 1 0,0 0 7,4 0 1,-2 4-970,7 1 1134,-1 5 0,3-6 0,4-1 0,4 4 0,-1-1 0</inkml:trace>
  <inkml:trace contextRef="#ctx0" brushRef="#br2">12766 1779 8043,'0'-9'0,"0"0"0,-5 0 784,1-4-520,0 6 1,2 1-52,-2 6 0,1 3-98,-6 6 1,0 1 0,-5 13 0,-2 4 65,-2 2 1,-5 12-85,1-2 0,-3 10-98,-2-1 1,1 5 0,-2 4 0,-1 4-385,-2 4 0,1-5 54,3-3 1,5-9 160,0-4 1,6-5-1,0-3 1,6-7-548,5-6 1,4-4-343,1-5 1059,0-1 0,29-24 0,8-5 0</inkml:trace>
  <inkml:trace contextRef="#ctx0" brushRef="#br2">12700 2213 8043,'0'-9'1327,"0"1"-431,0 5-620,0-3 1,-4 7-78,-1 4 1,-1 6-128,2 7-43,-3 5 1,-2 2-1,0 8 1,-1-1 0,-2 1-128,-1 1 1,1-3-103,3 4 0,-2-6-158,2 2 224,-3-9 0,5-3 0,1-6-91,0 0 1,5-7 342,-4-6 0,5-7-130,5-11 0,-2-4-58,5-8 63,1-4 1,9-6 0,-1 1 13,-1-1 82,5 1 0,-6-1 1,4 2 59,0 3 1,-5 3 96,4 6 0,-5 5 106,-4 4 299,3 8-473,-5 3 1,5 7-77,-4 4 0,0 2 29,-4 6 1,-2 5-138,2-1 1,2 7 3,-2-2 1,1 3 13,-5 1 0,4 0-171,0 1 0,1-1 21,-5 0 1,0-1-280,0-3 1,0 3-49,0-3 0,0-3-222,0-1 0,0-4 101,0-1 1,0 1-739,0-1 1324,0 0 0,-12-17 0,-3-5 0</inkml:trace>
  <inkml:trace contextRef="#ctx0" brushRef="#br2">12595 2477 8035,'-8'-13'0,"-2"4"74,6 0-10,-1 0 1,5 0 319,0 1 1,12 5-576,6-2 1,6 0-1019,7 0 1209,3 1 0,9-2 0,6 0 0,4-1 0,-1-1 0</inkml:trace>
  <inkml:trace contextRef="#ctx0" brushRef="#br0">11554 422 8060,'0'-19'0,"0"0"-12,0-3 1,4-3-1,1 3 1,-1-2-1,0 2 1,1 5 812,-2 2 0,-2 2 235,-1 0-666,0 5-205,0 8 0,0 8 0,0 6-213,0 4 0,-1 2 1,-2 8-1,-2 3-67,2 4 0,-2 2 46,0-2 1,1 3-231,4-3 1,0 2 73,0-2 47,0 3 0,0-10 1,0 2-1,0-2 0,0-3-410,0-3 0,1 1-132,4-5 1,-2 0 719,5-5 0,-5-35 0,3-9 0</inkml:trace>
  <inkml:trace contextRef="#ctx0" brushRef="#br0">11554 422 8098,'-5'-28'-197,"1"-3"0,-5 3 217,5-3 0,-1 5 383,5 4 0,6 3-90,3 6 0,7 0 398,2 0-574,5-1 0,-2 3 0,5 2 0,0 5 0,2 2-26,3 2 1,-3 3 19,3 6 0,-4 1-291,0 12 161,-1 6 0,-4 1 0,-2 6 1,-2 2-1,-6 1-117,-6 1 0,-5-1-380,-1-2 1,-6 5 30,-3-6 316,-2 0 0,-10-9 1,-4-1 57,-4-3 23,-8 3 1,4-10 0,-8 2-155,-3-2 150,3-2 1,-6-4 0,6-1-357,2 3 375,-4 0 53,15 3 0,20-1 0,10 0 0</inkml:trace>
  <inkml:trace contextRef="#ctx0" brushRef="#br0">21645 593 8125,'0'-19'-237,"6"4"0,2-2 0,0 2 0,0 2 0,-1 0 429,0-1 1,2-3-1,4-1 1,0 2 172,1 2 1,-6 0-196,1 1 485,-6 0 582,9 6-1265,-11 1 0,-1 18 94,-9 5 0,-4 8-5,-4 6 1,-2 1-44,-3 3 45,3 3 1,6-4 0,-1 4-172,1-3 65,0 3 0,6-6 0,2 5 0,5-3 0,5-2-52,3-3 1,10-3 52,4-4 1,9-4 0,4-8 0,3-3-249,1-1 0,5-1-13,0-5 1,-4-2 93,-5-2 1,-4-3-784,4-7 606,-6 1 1,-1 0 385,-6 0 0,-6-24 0,3-5 0</inkml:trace>
  <inkml:trace contextRef="#ctx0" brushRef="#br0">21830 501 8169,'-13'-14'0,"4"-3"-529,0-1 1,6 5-259,-1 4 963,2 6 1,4-2 146,2 5 0,3 0-123,7 0 1,5 0-291,3 0 1,-2 0-261,2 0 0,0 1 350,4 3 0,12 15 0,3 9 0</inkml:trace>
  <inkml:trace contextRef="#ctx0" brushRef="#br0">21619 764 8169,'-9'-9'0,"0"1"0,6 3 618,-1-4 1,3 5-151,1-5 0,7 5-427,6-5 0,6 6-265,8-1 1,5 2-749,3 2 819,3 0 1,6 0 152,0 0 0,-1 0 0,4 0 0,3 0 0,-1 0 0</inkml:trace>
  <inkml:trace contextRef="#ctx0" brushRef="#br0">18839 145 8176,'-1'-13'-264,"-2"0"-1084,-2-1 1327,1 7 0,4-5 0,-1 5 605,-4 0-512,4 1 5,-5 6 1,6 0 0,0 6 56,0 3-110,0 2 0,0 7 0,0-1 0,0 1 0,0 1 42,0 3 0,0 4-46,0 5 0,-5-2 0,1 5 0,1 1 44,2 3 1,-4 0-25,1 10 1,-2-4-1,2 5 0,2 3 0,-2 7 0,2 0 61,2-1 0,-4 5-27,0-2-1179,-7-2 1160,10 5-48,-11 2 1,9 2 0,-4 2 52,1-3-11,-4-1-74,8 0 0,-8 4 43,6 1 1,-2-1-265,1-4 1,4 1 277,-3 3 1,2-32-1,1 0-6,-2 2 1,1-1 0,1 3-1,-1-2 4,-2-2 1,0-1 0,1 4 0,1 0 7,-2 1 0,-1-1 0,1 3 0,0 0-93,-3-2 0,0 0 1,3 0-1,0-1 48,-1-1 0,1-1 1,0 1-1,1-1-37,-2 1 0,1-1 0,-2 3 0,0 0 45,2-1 1,-1 1-1,0 1 1,0-1-57,1 0 0,-1 0 0,0-2 0,0 0 30,3 2 0,0-1 0,-3 2 1,1-1 3,2 0 1,-1 0-1,-1 0 1,0-1 12,1-1 0,1-1 0,-1 1 0,0 1 13,1 0 1,0 1-1,1 1 1,1-1 60,-2 2 0,-1 0-758,-1 2 0,1-1 691,2-5 1,0 0 0,-4 6 0,0 0 7,3 0 0,0 1 1,-3 0-1,-1 1-165,2 0 0,0 0 1,0 1-1,0-1 160,0-4 0,0 0 1,0 3-1,0 1-24,0 0 1,-1 1-1,0 1 1,0 1-4,3-3 0,0 0 0,-1 1 1,1-1-6,2-2 0,0 0 0,-1 0 0,-2 0-53,1 0 0,0 0 1,-1 5-1,1 0 75,2-1 0,0 1 0,-2 0 0,0 0-15,0-3 0,0 1 0,-3 0 1,-1 1 20,2 2 0,-1 2 0,0 0 1,-1 1-32,-1 0 0,1 0 0,-1 0 0,0 0 70,1-2 1,-1-1-1,1 2 1,-1-1-27,1 2 1,-1 0 0,-2 0 0,0 1 46,1 1 1,-1 0-1,0 0 1,0-1-46,2-1 0,1 0 1,-1 0-1,1 1-1,-1 1 1,1 0 0,-1 3-1,1 0-10,-1-2 1,0-2-1,1 2 1,-1 0 6,0-3 1,1 0-1,1 1 1,1 1-25,0 2 1,-1 0 0,1 2 0,0 0 18,-3-2 0,0 0 0,1 2 0,-1-2-16,1-4 0,-1 0 1,0 3-1,1 1-3,-1 0 1,1 1 0,0-2-1,0 1 3,2 0 1,-1 0 0,-1 0 0,1 0 9,0-5 1,1 1 0,-2 3 0,0 0 1,0-1 1,-1 0 0,0 3-1,1 0 26,-1 0 1,1-1-1,1 0 1,1-1-28,-1-3 0,1 0 1,0-1-1,1 0 69,-2 3 0,1 0 0,-2-1 0,2 1-64,1 0 0,1 0 1,-2-1-1,-1-1 1,3-2 1,0 0 0,-3 1 0,0 1 17,0 0 1,1 0 0,0 4 0,1-1 0,-2-3 0,1 0 1,2 4-1,0-1-19,-3-5 0,1 0 0,0 1 0,0 1-5,0 0 1,0 0 0,-2 1 0,1-1-8,3 2 1,0 1 0,-1-2-1,0-1 12,1-2 0,0-1 0,1 1 0,0 0-7,-1-1 1,0 1 0,1-1 0,0 0 7,1-1 1,0-1 0,0 0-1,0 0-3,0-2 1,0 0 0,0-1 0,0 0-27,0 1 1,0 0-1,0 3 1,0-1 66,0-1 1,0-1 0,0 2 0,0 0-25,0-6 0,0-1 0,0 2 0,0 0 2,0-2 0,0 2 1,2 1-1,1 1 14,-1-3 0,0 0 0,1 2 0,-1 0-11,-2-4 0,0 0 1,0 0-1,0-1 178,0-1 1,0-1 0,0 3-1,0 0-176,0-1 0,0 1 1,0-1-1,0 0-66,0 34 0,0-37 0,0 0 44,0 32 0,0-31 0,0 1-9,0 35 0,0-37 0,0 0 104,0 32 0,-5-3 169,1 4 0,-1-5-209,5-5 0,0 3-20,0-2 0,5-3 52,-1-2 0,1 1-36,-5-1 1,1-4 396,3-5 0,-2-4-346,2 4 0,-2-4 105,-2 5 1,0-8 239,0-2 0,0 1-413,0-5 0,0 1 364,0 0 0,4 0-317,1-5 0,0 0 86,0-5 0,-4-6-27,4-2-702,-4-3-149,5-2-337,-5-6 704,5-1 1,-6-12 338,0-3 0,3-40 0,0-19 0,1-4 0,-1-1 0</inkml:trace>
  <inkml:trace contextRef="#ctx0" brushRef="#br0">7536 2516 8044,'0'-17'-66,"-2"1"1,-1 2-1,-1 4 116,1 0 689,2-2-859,1 5 232,0 7 0,0 9 0,0 8 164,0 5-191,0 3 1,0 7 0,0 3-1,0 4 1,0 0 28,0 1 1,-2 3-74,-2 1 0,2 0-282,-2-4 260,2-1 0,2-1 0,0-2 0,0-6 0,0-3-214,0-5 112,0 2-413,6-9 286,-4-2 0,4-13 78,-6-9 0,0-2-144,0-2 0,0-2 71,0-3 52,0-2 1,0-6-1,0-1-71,0 1 130,-6 0 1,4-5-1,-2-1 63,2-2 30,-4-1 0,5-3 0,-3 1 110,2 2 0,2 1 100,0-1 0,0 0 82,0 9 1,2-2 111,2 10-147,-3 1 0,7 5-122,-4 3 1,-1 3-6,6 6 0,0 0-220,4 0 135,0 0-160,0 0 0,0 2 0,1 1-372,-1 1 101,6 6 1,-5-7-1,4 6-241,-3 1 628,-2 2 0,6 13 0,1 3 0</inkml:trace>
  <inkml:trace contextRef="#ctx0" brushRef="#br0">7575 2780 8076,'-13'0'0,"0"0"0,0 0 227,0 0-25,-1 0 1405,1 0-1326,6 0 0,7 0-254,9 0 0,8 0-300,5 0 1,4 0-1376,5 0 1648,-3 0 0,9-5 0,5-2 0,1 0 0,-1-1 0</inkml:trace>
  <inkml:trace contextRef="#ctx0" brushRef="#br0">7417 7733 8019,'0'-13'-225,"0"0"1,0 0 0,0 0-1,2 1 1,1 2 254,1 1 1,0 0 0,-2-4 1363,2 0-810,-2 5-411,3 3 1,-5 6 0,0 3 50,0 5-131,-5 9 1,2 4 0,-6 8-33,-1 6 0,-2 2 1,-1 1-1,0 1-2,-1-1 0,3 1-149,2-1 0,-1-5 37,5-3 1,1-5-33,4-4 1,-4-3 239,-1-6 1,2-7-37,8-6 1,2-16 56,6-10 0,5-10-234,-1 1 0,5-3 74,-4-1-33,-1-7 0,1 4 0,-1-5-84,0 2 51,-3 1 0,-1 4 1,1 4-30,-1 5 238,0 0-208,-6 22 5,-1 4 1,-2 15 0,1 10 46,-2 7 0,0 6 0,1-2 1,-1 6-23,6-2 1,-5 3 18,5 1 0,-5-4-105,5 1 0,-2-9 94,2 0 0,3-2-1,-3-8 1,2-4 134,3-4 0,0-6-128,4 1 0,-4-8 147,4-5 0,-2-7-123,2-1 0,-4-7-4,4 2 0,-2-8 25,2-6 1,-4 3-35,4-2 1,-5 5 12,-4 0 1,2-1-13,-2 4 1,-3 4 227,-2 10 45,-2 6 0,-2 8-286,0 12 0,-2 6 77,-2 8 0,3 5-65,-4 3 0,4 2 66,1-2 0,0 1-115,0-5 1,4 4-53,1-4 1,9-2-223,-1-7 1,3-3-68,-2-6 0,5-5-174,3-4 0,4-3-1161,5-1 1719,-4-5 0,23-38 0,-26 15 0,1-1 0</inkml:trace>
  <inkml:trace contextRef="#ctx0" brushRef="#br0">7338 12858 8062,'0'-13'-315,"0"-5"0,0 1 0,0 1 1745,0 1-1036,0 8 0,0 7-445,0 9 0,-1 10 162,-4 7 0,2 6 45,-5 8 0,3 5-82,-4 3-40,6 4 0,-2 0 0,5 1 0,0-2 0,0-1-32,0-2 1,1-1-94,3 1 0,2-8 131,3-9 0,4-5 0,-1-6 0,4-6 123,0-8 1,-1-5-114,-2-1 0,0-6 105,0-3 1,0-8-1,1-7 1,-1-5-2,0-6 1,-1-3-73,-4-2 0,4-4-202,-3 1 102,3-1 1,-4 0 0,0 0 0,-1 0 0,-1 0-420,0 0 1,3 6 260,-5 7 0,0 9-347,-4 5 159,0 2-271,0 8 0,-4 7 63,0 9 0,-1 2 572,5 2 0,0 6 0,0 2 0</inkml:trace>
  <inkml:trace contextRef="#ctx0" brushRef="#br0">7220 12634 8106,'-6'-13'228,"4"-2"-152,-2-2-53,2 8 1,4-9-1,4 11 1,8-2 0,11 2 52,9 1-14,4 2 1,7 4-1,5 0 533,6 0-595,-2 0 0,-9 2 0,4 2 0,-1-1 0,0 1 0</inkml:trace>
  <inkml:trace contextRef="#ctx0" brushRef="#br0">20473 2121 7995,'-9'-1'-61,"0"-2"0,-1-3 95,-2-2 1,4 6 1359,-1-3-689,0-2-558,2 5 1,2-8 165,10 6-196,8-1 0,3 5 0,7-1 332,5-3-441,-2 2 1,13-5 0,-4 4-55,3-2 0,-3 1 1,-1 3-1,-2-2-162,-3-2 1,-3 1 24,-4 4 1,2-5-184,-7 1 339,-5 0 0,-8 2 1,-8-1-1,-6-1-36,-6 1 0,-5-3 24,-5 2 1,-8-1 116,-5 5 1,-5 0-88,-5 0 0,-2 6 173,3 3 0,-5 3-179,-4 1 1,3 6 249,-3 3 1,4 4-127,5 5 1,8 3-16,10 5 1,5 1-119,7-1 1,6-5 74,12-3 1,2-4-118,2 0 1,8-2 68,6-3 1,5-8-90,-1-5 0,3-2 79,1 2 1,1-3 147,-1-6 1,0 0-109,1 0 0,-7-2 224,-2-2-94,2-3 1,-7-8-118,0-2 1,-5 2 34,-8-3 0,-2-1-15,-2 2 1,-5-2-277,-8 1 0,-2 5 82,-3 0 1,-3 0 134,3 4 0,1 3-142,-1 2 1,6 2-214,-1 2 0,3 2-2189,6 2 2537,2 3 0,32 15 0,18 5 0,0 1 0,0 1 0</inkml:trace>
  <inkml:trace contextRef="#ctx0" brushRef="#br0">21237 2226 7995,'0'-8'-56,"0"-1"1,0-1 182,0-2 0,1 5 0,4 1 1,5 1 455,6 1 0,5-2-259,5 2-521,0 2 1,2-4 0,1 6-116,2 0 0,4 0 0,-4 2 0,-3 1-341,-5 1 1,-1 2 652,-9-2 0,-32 15 0,-17 9 0</inkml:trace>
  <inkml:trace contextRef="#ctx0" brushRef="#br0">21224 2358 7995,'-19'0'198,"-3"0"1,3 0 386,1 0 0,8 5-92,1-1-298,6 0 0,-1-4 0,8 2 1,6 1 103,7 1 1,3 5-295,6-5 0,1 2-101,-1-1 1,5-4 0,1 3 0,2-2-941,2-2 0,1 0 1036,-2 0 0,32-24 0,-31 10 0,-1-1 0</inkml:trace>
  <inkml:trace contextRef="#ctx0" brushRef="#br0">23002 1884 7995,'0'-13'184,"0"0"1,0-1 213,0 1 0,-1 6 0,-2 4-195,-1 6 0,-5 10 45,4 9-190,-5 3 0,7 6 0,-6 1 169,-1 2-237,4 1 1,-1 3-1,4-2 1,-1-1 0,-1 2-193,-1 1 1,5-4 101,-3-3 0,2-4-74,2 0 0,0-7-155,0-2 366,0-9-150,0-4 189,0-16 1,0-3 0,0-9 0,0 1 43,0-1 0,2-2-98,2-2 1,-3 1 11,4 0-7,-4-6 1,1 2-1,2-3 39,5 0-43,3-3 1,1 7-1,0-5 25,0 2-61,6 1 0,2 6 0,4 3 20,-4 5-257,4 8 1,-6 3 0,5 6-12,-2 0 0,-6 1-46,1 4 1,-2 2-127,-2 6 1,-5 2 432,-4 2 0,-26 27 0,-7 12 0</inkml:trace>
  <inkml:trace contextRef="#ctx0" brushRef="#br0">22963 2147 7995,'-6'-7'331,"4"-5"1,-3 9-175,5-5 0,5 5 185,4-2 0,9-1-175,4 2 0,8 0-44,6 4 0,2-5-171,1 1 0,2 0 105,3 4 0,-3-5-57,3 1 0,-7-1 0,2 0 0,3 1 0,0 0 0</inkml:trace>
  <inkml:trace contextRef="#ctx0" brushRef="#br0">23924 1844 7995,'6'-13'0,"-4"0"0,2 0 411,-2 0-200,-2 0 1,0 4-1,-2 1 1,-2 3 456,-5 2 1,-3 8-486,-1 9 0,-4 5 88,-1 7-261,-5 6 1,1 8 0,-8 8 0,-2 5 0,-2 2 52,-2 2 1,-2 6-373,-2-1 0,20-28 0,1 1 92,-1 0 0,0 0 1,-13 29-1,2-8 1,4-6-501,6-6 0,3-6-89,9-8 246,3 1 11,12-16 549,2-2 0,40-31 0,9-11 0</inkml:trace>
  <inkml:trace contextRef="#ctx0" brushRef="#br0">23977 2266 7986,'0'-9'0,"0"0"271,0 1 0,-1 0-132,-4 4 0,-1 4 267,-2 4 1,-5 5-159,-1 9 0,1 2-140,-4 6 0,-2 5-73,1 0 1,-4 4-205,4-4 96,1 5 0,-1-8 0,2 3 1,3-3-1,4-3-500,3-3 302,-4-3 119,9-6 0,-4-12 103,10-5 0,2-8 20,6-5 0,2-5-57,2-9 0,0 2 7,4-6 0,-3-5 44,4-4 0,-6 2 57,2 7 1,-2-4-11,1 4 1,-3-1-44,-1 1 1,-2 8 591,-6 10 0,1 4 253,-2 4-412,-3 3 1,5 13-98,-6 6 1,2 2-35,2 7 1,-2 4-243,2 5 1,2 0 105,-2-5 1,1 5-230,-5 0 1,4 4 44,0-4 0,2 1-64,-1-2 1,-4-2-144,4 3 0,-2-3-196,1-2 1,-3-5 35,4-4 1,-2-4-270,1-4 1,-1 1-1097,6-5 1781,-6-1 0,-3-33 0,-8-8 0</inkml:trace>
  <inkml:trace contextRef="#ctx0" brushRef="#br0">23819 2477 7986,'-12'-13'535,"4"-1"0,2 6-354,6-1 1,0 4-72,0-3 1,7 5 149,6-2 0,6 4-226,8 1 0,5 0-119,3 0 0,3-4-581,2-1 1,-1 1 87,1 4 578,-1 0 0,18-6 0,5-1 0</inkml:trace>
  <inkml:trace contextRef="#ctx0" brushRef="#br0">7602 1331 6335,'-8'0'-143,"-3"5"1,3 3 0</inkml:trace>
  <inkml:trace contextRef="#ctx0" brushRef="#br0">10513 1238 6460,'-9'0'10,"1"0"94,5 0 3,-9 0-53,10 0-25,-3 6 1,5-3 0,1 4 0,3 1 0,5-2 48,3 0 1,1 2-48,0-3 1,6 3 13,3-3 1,5 5-4,3-1 1,4-3-70,6-2 1,6 2 0,7-2 0,7-1 3,4-1 1,4-2 8,2 0 0,-1 0 7,6 0 0,-1 0 0,-35-1 0,0 0 1,-2 0-1,0-1 5,34-2 1,-3 0-304,3 4 0,0 0 310,4 0-2,-3 0 1,-5 0-1,2 0 1,3 0 0,-1 0 29,1 0 1,-2 0-26,-4 0 0,5 0-1,-1 0 1,3 0-19,-7 0 1,3 0 17,-8 0 0,-1 4-10,2 0 0,4 1 9,4-5 0,-3 0-18,-1 0 1,-3 0 6,7 0 1,2 0 1,-2 0 1,0 0 0,-4 0 1,5 0 1,-1 0 0,5 0 23,-5 0 0,4 0-22,-3 0 0,-33-1 1,0 0 56,-1-1 1,0 0-1,4 1 1,0 0-51,1-1 1,0 0 0,0 1 0,-1 1 15,-1 0 0,-1 0 0,1-1 0,-1 0-20,1-1 0,-1 0 0,3 1 0,0 0-3,-1-1 1,1 0 0,2 1 0,0 0 8,-2 1 0,0 0 0,1 0 1,1 0-5,-2 0 1,0 0-1,4 0 1,0 0-6,-2 0 0,0 0 0,1 0 1,-1 0-5,-2 0 0,0 0 0,-2 0 0,0 0-9,2 0 0,0 0 0,2 0 1,1 0 5,-1 0 1,0 0-1,2 0 1,0 0-1,-4 0 1,-1 0-1,3 0 1,0 0 3,-2 0 1,0 0 0,4 0 0,0 0-4,-2 0 1,0 0 3,0 0 0,-1 0 1,0 0-1,-1 0 0,2 0 1,-1 0-2,0 0 0,0 0 0,4 2 0,0 1 2,-3-1 0,0 0 1,0 1-1,-1-1 3,-3-2 1,0 0 0,2 0 0,0 0 0,1 0 0,1 0 0,1 0 0,1 0 1,-2 0 0,-1 0 0,1 0 0,-1 0 1,-1 0 1,-1 0 0,0 0-1,0 0 0,3 0 1,0 0-1,-1 0 1,-1 0 0,0 0 0,-1 0 0,1 0 0,0 0 3,32 0-5,-35 0 0,0 0 1,3 0-1,1 0 1,-1 0-1,1 0-4,-2 0 0,0 0 0,1 0 0,1 0 3,-4 0 0,1 0 1,-1 0-1,1 0-17,1 0 1,1 0 14,1 0 1,1 0-1,-4 0 1,0 0-1,2 0 1,-1 0-14,0 0 1,-1 0 0,35 0 8,-1 0 0,-35-2 1,0-1-2,0 1 1,1 0 0,-1-1 0,0 1 37,31 2 0,3-4 2,-34 2 1,1 0-26,0-4 1,-1 1 0,1 4 0,-1 1 0,0-2-1,0 0 9,35 0 0,-35 0 0,0 0 22,-2 0 1,1-1 0,2-1-1,0 0-28,0 1 0,-1 1 0,2-1 1,0 0-16,-3 1 1,-1 0 0,1 1 0,1-1 23,1-2 0,-1-1-36,4 4 0,-1-1 1,-3-1-1,-2-1 0,3 2 1,-1 1 17,0-1 0,0 0 0,2-1 0,0 0-8,1 0 0,-1 1 0,3 1 0,-1-1-6,-4-2 1,1 0 0,1 2 0,0 1-4,-4-1 1,0-1-1,2 0 1,0 0 3,1 1 0,-1 0 0,0-1 0,0 0 5,-2 1 1,0 0 0,37 0-2,-4-2 10,-3 3 0,-28 0 1,0 0-1,34-2 25,0-1 1,-1-1-11,-6 5 1,0-1 3,-1-4 1,1 4 13,0-3 0,-1 1-16,-4-2-18,3 4 1,-4-6 0,5 4 11,-4-2 1,2-1-171,-6 2 1,6 2 169,-1-2 0,1-2-4,-2 2 1,4-2-14,-4 2 0,-1 2 2,2-2 0,-2-2-54,1 2 59,-2-7 1,-7 10 0,1-5-10,0 0 1,-1 3 4,1-6 0,-5 5 17,1-5 0,-5 6-17,4-1 1,0-2 4,5 2 1,0-2-2,-1 1 0,1 4 2,0-3 0,5-2-201,4 1 1,-2 1 208,1 4-26,1-6 1,4 5 0,0-4-1,-1 4 0,-5-1-3,-2-2 1,-6 2 21,-3-2 1,-1 1 288,-9-1 1,-2 2-298,-11-2 215,-5 2 0,-2-2 0,-7-2 109</inkml:trace>
  <inkml:trace contextRef="#ctx0" brushRef="#br0">25399 883 8490,'-9'0'-191,"-3"1"-381,-10 4 1,0 2 571,-4 6 0,-21 0 0,-18 2 0,-2-1 0,-5 3 0,0 0 0,0-1 0</inkml:trace>
  <inkml:trace contextRef="#ctx0" brushRef="#br0">6245 6693 6811,'-6'-8'-363,"4"-3"446,-4 9 0,6-5 37,0 2 0,0 2-12,0-5-85,0 5 1,0-5 0,2 5-24,2-1 0,-1-2 3,6 2 17,-6 2 0,9-4-1,-4 6 1,0-4 13,1 0 1,-5-1 10,5 5 0,-1 0 0,6-1 37,-1-4 0,0 4-56,0-3 0,0 2-19,1 2 1,-1 0-1,0 2 1,0 2-3,0 5 0,5-2-10,-1 2 0,1 1 23,-5 8-8,6-4 0,-3 11 0,5-4 29,-2-1-17,4 11 1,-7-8-1,5 12 1,-1 2-1,-1 1 102,0 2 0,-1 5-55,-5 3 1,0 8-203,0 1 1,-4 6 200,0-2 1,-2 8 16,2 2 1,-2-1-27,-2-4 1,-2 5-185,1-34 0,0 1 1,-1 2-1,-1 1 158,2-2 0,1 1 0,-4 1 0,1 0 6,0-4 1,0 0 0,-1 2-1,-1 1-20,1 2 1,-2 0 0,1 0-1,0 1 0,1 1 1,-2-1-1,-1 0 1,-1-1 3,-2-2 0,1-1 1,-1 1-1,0-1-3,0 1 1,1-1 0,-2 2-1,0 0-26,1-1 0,1 0 1,1-2-1,-1 0-96,-5 28 0,5-2 26,-5-3 1,5 1 101,-5-9 1,4-4-87,-3-9 1,-1-2 50,-4-3 0,1-3-7,3-5 1,-2-7 195,2-2 0,-3-4-181,-1-1 0,0-1 750,-1-3-740,1 3 270,0-11-272,0 11-190,0-11 0,4 5-100,0-6 78,6 0 115,-8 0 1,8-4-20,-6-1 0,6 0-26,-1 0 0,1 4-400,-2-4-132,4-2 460,-5 0 1,6-2 207,0 0 0,-6 6 0,5-9 0,-5 5 0</inkml:trace>
  <inkml:trace contextRef="#ctx0" brushRef="#br0">6482 9327 8176,'-5'-8'-14,"1"-1"1,-2 6 10,2-1 115,2-4 0,-5 8 40,3 0 0,2 10 24,-2 8 0,-2 7-28,1 1 0,1 2-61,4 7 1,0-4 10,0 4 0,0-6-96,0 2 0,4-3 57,1-2 1,5-5-24,-1-4 1,7-4 93,2-4 1,5-4-42,-1-10 0,3-4-102,1-8 0,6-9 89,3-10 0,4-2-214,0-1 0,-5-5 10,-4 0 0,-2 2-20,-1 6 0,-8 6-116,-6 8-446,-6 9 327,-7 7 383,0 17 0,-12 39 0,-2 20 0</inkml:trace>
  <inkml:trace contextRef="#ctx0" brushRef="#br0">1462 8049 8106,'-1'-11'-57,"-2"1"0,-1 1 0,1-2-1222,1 0 1308,2 3 0,2 1 0,2 4 1,5-1-1,3 1 0,1 1-116,0 2 1,4 2-183,1 2 1,4-2 268,-4 2 0,52 3 0,-31-3 0,1 0 0</inkml:trace>
  <inkml:trace contextRef="#ctx0" brushRef="#br0">1963 8010 8106,'0'-9'-243,"0"0"1,0 5 115,0-5 1,1 6 125,4-1 1,2-2 0,6 2 0,2-1-264,3-1 1,3 5-99,10-3 0,3 2 362,5 2 0,7 0 0,-7-2 0,4-2 0,5 1 0,0-1 0</inkml:trace>
  <inkml:trace contextRef="#ctx0" brushRef="#br0">2688 7918 8106,'7'-6'-41,"0"3"-19,-2-6 352,-4 6 0,9-4 0,-4 4-373,1-1 0,2-1-197,4 5 0,1 0 30,-1 0 0,6 0 1,3 0-1,3 0-270,1 0 0,6 0 407,3 0 1,8 0 110,1 0 0,1 0 0,-2 0 0,0 0 0,0 0 0,-4-1-60,-3-4 1,-4 4 193,-6-3 0,-5 1 0,-4 0 0,-2-2 219,-2 2 1,-4 0-79,0-1 1,-1 3-171,5-4 0,2 4-216,3 1 1,2 0-61,7 0 1,0-2 148,4-2 0,3 2-265,5-2 1,1 3 48,-1 1 1,7 0 82,2 0 1,-3 0 180,-1 0 1,-4-5 46,-5 1 1,-3-1-63,-5 5 1,-7 0 306,-2 0-35,-4 0 1,-1 0-53,1 0 0,-6 0-369,1 0 1,4 0-15,5 0 0,5 0 152,-1 0 0,28-2 0,13-2 0,5 1 0,0-1 0</inkml:trace>
  <inkml:trace contextRef="#ctx0" brushRef="#br0">4822 7799 8106,'9'-1'-164,"-1"-4"1,-3 4-586,4-4 630,-1 4 1,5-3 125,1-1 0,0 1-195,4 4 1,-2 0 95,6 0 1,1 0-84,8 0 1,-2 0 124,6 0 1,5 0 49,4 0 0,0 0-3,-5 0 0,5 0 3,0 0 0,0 0 2,-4 0 0,-2 0-26,-3 0 0,-3 0 309,-6 0 1,-1-2-87,-3-2 1,-1 3 134,-4-4 1,-6-1-29,2 2 1,-3-1-39,3 5 1,0-4-176,0 0 0,5-2 2,0 1 1,5 4-9,-1-3 0,3-2-24,1 1 0,1 1-160,-1 4 0,0-4 31,1-1 1,3 1 86,1 4 1,4 0-90,-4 0 0,6 0-163,-2 0 1,-2 0 110,2 0 1,-1 0-71,1 0 0,3 0 213,-3 0 1,-2 0-64,-3 0 0,-2-5 109,-1 1 1,-3 0-97,-2 4 80,-3 0 0,-10 0-164,0 0-229,-6 0 327,3 0 13,-6 0 0,0 11 0,0 4 0</inkml:trace>
  <inkml:trace contextRef="#ctx0" brushRef="#br2">4756 6745 8196,'-7'-1'-641,"1"-2"131,0-2 1,4 0 801,-2 0-119,3 4-76,-5-5 0,3 6 51,-6 0-46,6 0-52,-9 0 0,9 0 49,-5 0-53,5 0 1,-8 1-62,7 4 61,0-4 0,2 5-24,-2-6-11,2 6 34,-3-5-63,5 5 0,-2-6 49,-2 0 1,2 2 37,-2 2-30,2-2 127,2 3-111,0-5 618,0 0-720,6 0 59,-4 0 0,9 0-5,-2 0 1,-2 0 19,2 0 1,0-1-3,4-3 1,5 2 9,-1-2 1,8-2 5,2 1 1,2-3-58,10 3 1,2-4 41,8 5 0,6-5-61,-2 5 0,3-5-111,-4 5 1,5-1 134,0 5 1,-1 0 8,-8 0 1,2 0-7,-6 0 0,3 0 0,-8 0 1,2 0 1,-10 0 1,0 0-36,-5 0 0,4 0 36,-4 0 1,2 0 4,-11 0 1,1 0-2,-5 0 282,6 0-270,-4 0 4,-2 0 125,-7 0 28,-6 0 386,0 0-547,0-5-210,0 3-31,0-4-389,0 6-13,0 0 1,-6 24 0,-1 5 0</inkml:trace>
  <inkml:trace contextRef="#ctx0" brushRef="#br2">5599 6719 8196,'0'-9'-924,"0"0"0,2 6 1021,2-1 1,3 3 0,6-1 0,1-1-7,-1-1 1,6-1-33,3 5 1,4-4 0,3 0 0,4 1 36,0 1 1,1-2-38,1-1 0,3 1-6,-3 4 0,-3-1-33,-1-4 1,-4 4 0,-4-4-147,-1 4 188,-6 1 3,-3 0 55,-7 0 0,-7 0-126,-4 0-27,4 0-28,-11 0 1,9 0-207,-6 0 155,6 0-106,-2 0 1,3 4 217,-2 1 0,-4 22 0,-5 3 0</inkml:trace>
  <inkml:trace contextRef="#ctx0" brushRef="#br2">6047 6706 8196,'9'-5'-588,"-2"-1"-421,-1-1 1137,-2 4 1,-2-3 43,2 6-168,-8 0 0,-2 6 12,-12 3 0,-1 3-208,2 1 190,2 0 1,-8 5 0,4-1-351,-2-1 262,5 5 1,-3-7 0,6 4-1,0-3 90,0-2 0,5 0 0,38-35 0,13-9 0</inkml:trace>
  <inkml:trace contextRef="#ctx0" brushRef="#br2">6073 6719 7680,'8'-13'-452,"3"5"1,-9 1 414,2 3 153,-2 2-130,-2-4 86,0 12-101,-6 2 1,0 0 0,-6 1-1,1 1 1,-4 2-97,0 1 0,-4 0 47,2 1 0,-1 3-7,5 1 0,-5-1 85,1-4 0,-7 1 0,4-1 0</inkml:trace>
  <inkml:trace contextRef="#ctx0" brushRef="#br2">6073 6745 8196,'6'-13'0,"-3"0"-174,6 0 0,-6 4-572,1 0 1153,-2 6-89,4-8-359,-5 9 0,3-4 42,-8 6 0,1 5 0,-6 0 0,-1 3-81,-2 2 0,-2 2 86,-4 1 0,2 4-42,-6 1 1,5 4 0,-5-3-1,-2 1-191,-1 4 1,-5 2 155,-1 5 1,-6-2-83,2 6 1,1-1-1,-1 3 1,-1-2 152,-2 1 0,4-3 0,3-3 0,9 4 0,3 0 0</inkml:trace>
  <inkml:trace contextRef="#ctx0" brushRef="#br2">5942 6837 8196,'13'-17'-158,"0"-1"1,0-4-165,0 5 0,0 1 322,1 7 0,-6 2 518,1 2-304,-6 4-3,3-5-252,-6 6 1,-1 1 91,-4 4 0,-2 1-101,-6 2 0,-5 4 169,1-3-89,-1 8 0,-1-2 1,-2 3-1,-1-2 1,1 0 40,-3 1 0,-1 7-9,-1-2 1,-2 3 11,-3 1 1,2 2-114,-6 3 0,-6 4 98,-7 9 1,-4 2-262,0 7 0,23-26 0,1-1 198,-1 0 1,0 1 0,1 0 0,-1 1-133,-23 25 0,0 0-130,4-14 1,3 4 16,5-8 1,7-3 120,2-1 0,5-8-55,4-1 1,3-6-92,5 2 0,1-4-53,0-1 554,0 1-227,6-1 99,1-6 0,12-7 0,1-7 0</inkml:trace>
  <inkml:trace contextRef="#ctx0" brushRef="#br2">5454 7299 8196,'7'-14'0,"5"1"-594,-3 0 0,-2 4 0,2 0 534,0 1 1,-2-1 520,-2 0 89,-4 6-366,-1-3 13,0 6-177,0 0 99,-6 6-69,-1-4 0,-2 8 1,0-4 120,-1 1-171,-2 2 0,4 0 0,-1-1 58,-1 3 1,-2-4-20,-1 2 1,-1 0-25,1 4 0,0 0 0,0 0 1,0 0 10,0 0 0,-5 1 14,0-1 1,-1 1-1,2 4 0,1-2 7,-6 6 0,0 0 4,-5 4 1,1 1-25,0-1 0,-1 0 2,1 1 1,0-1 18,-1 0 1,1 1-9,0-1 1,-1 0 7,1 1 1,0 4-12,-1-1 0,1 1-40,0-5 0,-1 1 19,1-1 1,-5 5-1,0 0 1,-1 1 13,1-1 0,4-4-5,-4 4 0,-1 3-25,1 1 0,0-3-7,5-1 0,-5-2 3,0 2 0,-2-3 11,6 2 0,-2-2 11,7-1 0,-1-6-43,1 1 0,-3-5 2,3 0 1,1-1 20,0 2 0,3-4 1,-4 4 1,0 1 10,-4-1 0,4 1-6,0-2 1,1-2 16,-1 2 0,-3 4-14,3 1 0,-2-2 5,-3 2 1,1-4 33,0 4 1,1-6 4,3 1 0,-2 3-17,7-3 0,-1 1 5,5-5 1,-5 0-37,1 0 1,-1 0-2,5 1 0,0-1 46,0 0-23,0 0 1,-1 0-99,1 0 0,4-1 83,1-3 1,-1 3 2,-4-4 1,0 3 3,-1-3 1,3 4 10,2-3 1,-3 1-37,3-1 0,-2 1 21,-3-5 1,6 3-16,-1-3 28,0 5 142,-4-3-109,0 1-23,0 3 0,4-9-33,0 2 7,6 3-33,-9-5-20,11 4 20,-5-6 23,6 6-26,0-5 40,0 5 10,0-6-1118,0 0 899,0 6-32,-6-5-331,5 5 201,-5-6-358,6 0 152,0 6 304,-6-5 25,5 5 294,-5-6 0,4 5-234,-2-1 19,2 1 155,-3-5 0,16-6 0,4-2 0</inkml:trace>
  <inkml:trace contextRef="#ctx0" brushRef="#br2">5691 6574 8192,'-8'-9'-885,"-1"0"1060,0 1 1,0 0 0,2 2 86,1 1 0,0 3 27,2-2-210,2 2 0,-4 4-14,6 2 1,6-2 8,3 2 0,3 2-19,1-2 1,0 1 17,0-5-116,6 0 0,-3 0 1,6 0-1,0 0 1,-1 0-2,-4 0 1,2 0 16,-1 0 0,0 0-14,-5 0 1,0 0 79,0 0 248,-6 5-139,-1 3 1,-12 5 0,-2 0 0,-4 0 0,-1 0 0,-5 5-62,1 0 0,-5 1-76,4-2 1,-1-2 6,1 2 0,4-2-157,-4-2 0,-1 0-67,2 1 0,-1-1-255,5 0 1,1 0 21,3 0 0,-2-4 439,2 0 0,3-6 0,0 3 0</inkml:trace>
  <inkml:trace contextRef="#ctx0" brushRef="#br2">4914 7035 8211,'-12'-1'-81,"2"-2"-255,1-2 705,0 1 1,4 4-264,5 0 0,7 0 19,11 0 1,-2 0-38,6 0 0,5 0-99,9 0 1,2 0 15,1 0 0,1 0 1,-1 0 0,2 0-1,2 0 1,0-2 68,0-2 0,-4 1-189,-3-6 0,-4 5 8,-6-5-35,0 0 0,-5 2 0,-3 1 0,-5 0-240,-4-2 287,-4-4 15,-10-1 74,-3-1 0,-5 6 6,0-1 1,0 6-1,1-3 173,3 0 1,-1 3 308,6-5-220,-1 5-77,5-3 87,0 6-83,0 0-81,6 6 0,-3 1-4,6 6 0,-6 0-144,1 0 0,-3 1-42,-1-1 1,-1 4-162,-3 1 0,-4 4 47,-5-5 0,0 3-182,0-3 1,-5-2 103,1 2 1,-7 2-33,2-1 1,3-1-83,2-3 1,-2-1 387,1 0 0,1-6 0,3-1 0</inkml:trace>
  <inkml:trace contextRef="#ctx0" brushRef="#br2">4980 7299 8211,'-13'0'0,"0"0"0,-1 0 411,1 0-108,0 0-209,6 0 41,1 0 0,7 0-9,4 0 0,-1 0-61,9 0 1,-1 0 155,10 0-219,0 0 1,6-2 0,1-1-17,2-1-31,5-1 0,-8 1 1,3 0-1,-3-1 0,-2 1-307,0-1 0,-1 1 241,-3 4 0,-3-4-362,-6-1 197,1 1-43,-7 4 1,-3 0 78,-8 0 1,0-5 91,-10 1 1,4 0 181,-7 4 1,-3 0 17,3 0 0,-1 0 147,5 0 1,0 0-32,0 0 36,0 0 0,1-2 169,3-2 1,2 2 186,2-2-196,4 3-215,-5 1 1,12 1-109,3 3 0,2-1 11,3 6 1,-6 0-181,1 4 0,-1-4 134,0 0 1,3-1-189,-7 6 0,0-1-32,-4 0 1,-1 0-336,-3 0 1,-4 0-125,-5 1 1,-2 3 672,-2 1 0,-33-1 0,-13-4 0</inkml:trace>
  <inkml:trace contextRef="#ctx0" brushRef="#br2">4927 7496 8211,'-12'-1'-62,"4"-4"321,-4 4-237,11-5 202,-5 6-63,6 0 0,6 0-97,2 0 0,4 0-318,1 0 63,6 6 1,-3-5 0,5 4 0,-1-4 190,1-1 0,24-17 0,11-5 0</inkml:trace>
  <inkml:trace contextRef="#ctx0" brushRef="#br2">4519 8287 7843,'-12'-9'365,"3"0"1,2 6 241,3-1-707,2 2-74,-4 2 169,12 0 1,-3 0 0,7 0 0,3 2 0,4 1-72,-1 1 0,4 0 6,2-4 1,-1 0 73,1 0 0,-5 5-180,5-1 1,-1 1 0,1-5-1,-5 0-233,-2 0 0,-2 0 85,0 0 0,0 4-270,0 0 594,-5 1 0,-26 1 0,-11 1 0</inkml:trace>
  <inkml:trace contextRef="#ctx0" brushRef="#br2">4611 8247 8237,'-1'-13'-444,"-4"0"0,4 4 473,-4 0 831,4 0-628,-5-4 1,3 6 0,-6 3-15,-1 2 0,-2 4-212,-1 2 1,-2 5-1,-1 7 1,-3 3 57,-1 1 0,4-4-84,-2 2 1,4 1-7,0-1 1,1 4 0,1-5 0,2-2-50,1-5 0,7 2 44,-3-4 0,4 0 12,1 1 1,1-6 0,5 1 0,6-3-239,4-1 0,7 0 63,-1 0 0,3 0-322,1 0 0,-4 0 6,0 0 510,0 0 0,16 0 0,3 0 0</inkml:trace>
  <inkml:trace contextRef="#ctx0" brushRef="#br2">4295 8537 8237,'-9'-2'-497,"0"-2"1,0 3 422,-4-4 0,5 4 1098,-1 1-687,0 0-125,2 0-139,1 0-11,6 0 18,0 6 0,6-5 1,2 5-64,4 0 1,7-3-1,5 4 1,3-1-70,4-3 0,6-2 31,-2-1 1,7 0 41,2 0 1,0 0-33,-4 0 1,4 0-13,-1 0 1,1 0 50,-4 0-199,-6 0 1,-2 0 0,-7 0-400,-3 0 336,-3 0 0,-12 2 0,-4 1-291,-6 1 1,-4 0 364,-7-4 1,-5 5 159,-3-1 0,-15 1 0,-9 0 0,-4-1 0,1 0 0</inkml:trace>
  <inkml:trace contextRef="#ctx0" brushRef="#br2">4268 8603 8237,'-1'-13'-1228,"-3"-1"1293,2 1 713,-4 0-221,0 0-245,5 6-309,-11 1 0,9 6 0,-5 0-150,-3 0 176,0 6 0,-3 1 1,0 6-1,-4 2 0,-2 1 79,-1 1 1,2 2-109,6-1 0,0-3-27,0 2 0,5-2 60,4-2 1,3 0 23,1 0-78,0 1 1,1-6-1,5 0 24,7-2-38,6-2 0,12-4 0,1 0-137,2 0-100,1 0 0,0 0 1,-1-2-116,-2-2-57,-1 3 1,-4-7 443,4 4 0,-3-9 0,4-8 0</inkml:trace>
  <inkml:trace contextRef="#ctx0" brushRef="#br2">3847 8932 8237,'-13'0'-250,"0"-4"1,-1-1-651,1 2 1415,6 2 0,0 1-193,2 0 0,5 0-363,0 0 0,6 0 194,7 0-181,0 6 1,8-5 0,4 5-27,4 0 60,8-5 0,1 5 1,7-6-1,2 0 0,4 0-75,5 0 0,5 0 84,9 0 1,-2 0-12,2 0 0,-3-4 1,-1-2-1,-1 0 15,-4 0 0,-8 2 6,-9 4 0,-13-4-319,-5-1-26,-9 1 12,-3 4 160,-9 0 0,-6 0 0,-3 0-335,-5 0 376,-9 0 1,2 4 0,-6 1-361,-1-2 467,-2 4 0,-1-4 0,-1 6 0,-23 5 0,-5 7 0</inkml:trace>
  <inkml:trace contextRef="#ctx0" brushRef="#br2">3834 8906 8237,'-5'-9'-108,"1"0"-217,1-1 0,-4 4 407,-2 2 0,-3 2-111,-1 2 1,-5 6 53,1 3 0,-2 3 13,1 1-9,-2 0 0,-2 2 0,1 1 18,2 1 0,2 1 1,5-5-1,2-1 14,1-3 1,2 2 6,-2-2-17,3-3 0,8 4 0,2-5 0,5-3 54,2 0 1,8-2-192,3 0 0,3 0 143,2 0-488,5 0 1,-4 0 430,2 0 0,33-12 0,8-2 0</inkml:trace>
  <inkml:trace contextRef="#ctx0" brushRef="#br2">12318 6600 6136,'7'0'-328,"-1"0"338,-6 0-42,0 0 26,6 0 0,-5-1-20,4-4 28,-4 4 1,-1-6 4,0 2-8,0 4 0,5-7 1,-1 4 4,0 3-4,-4-11 1,6 10 0,-4-5-1,2 3 0,-2 2 0,-2-4 0</inkml:trace>
  <inkml:trace contextRef="#ctx0" brushRef="#br2">12344 6508 7866,'-7'0'-2109,"1"-6"2109,6 5 0,-6-5 0,5 6 0,-5 0 0,6-6 133,-6 5 1,3-5 198,-6 6-189,6 0 1,-4 0-47,3 0 0,2-2 201,-2-2 1,1 2 171,-1-2 28,2 3 77,-4 1 1,5 0-14,-4 0-529,4 0 263,-5 0-172,6 0 0,6 0-110,3 0 1,4 0 38,4 0 0,1 0-67,8 0 0,-2 0 5,7 0 1,1 0-97,-2 0 0,1 1 76,-4 3 0,-3-2-160,-2 2 0,2-2 130,-7-2 0,-3 0-173,-6 0 257,-5 0-117,3 0 170,-18 0 0,-2-2-40,-13-2 1,1 2 140,0-2 0,-6 3-124,-4 1 1,3 0 104,-2 0 1,-5 0-27,-4 0 0,0 5 127,5 4 1,-2 9-175,-3 4 0,3 3 27,-3 1 0,9 2-184,4 3 1,11-2 27,6 6 0,3-7-102,6-2 0,4-1 136,10-7 0,-1-1-33,10-4 1,1-4-17,-1 0 0,5-6 35,-1 1 1,-2-2 47,2-2 1,-4 0-33,4 0 1,-6-6 125,2-3 0,-5 0-9,-4-4 1,1 3 94,-6-8 1,1 4-133,-5 0 1,0-3 18,0-1 1,-6 1-34,-3 4 0,-7-1 7,-2 1 0,-5 4-295,1 1 1,-2 5 84,2-2 1,-1 4-510,6 1 0,-5 6-4,4 2 1,6 4-237,8 1 1,2 5 189,2-1 702,12 7 0,32-9 0,15-4 0,9 6 0,0 0 0</inkml:trace>
  <inkml:trace contextRef="#ctx0" brushRef="#br2">13201 6640 8462,'-8'-13'124,"-2"4"-602,6 0 1059,-1 6 1,7-3 0,2 6 0,6-1 0,5-2 19,3-1 0,5-1-385,-1 5 1,3 0-449,1 0 0,1 2 144,-1 2-488,0-3 1,-1 5-1,-1-6-1539,-2 0 2115,-6 6 0,-32 19 0,-15 10 0</inkml:trace>
  <inkml:trace contextRef="#ctx0" brushRef="#br2">13122 6864 7858,'-14'0'0,"1"0"370,0 0 0,0 0-43,0 0 0,5 6 59,4 2 1,8 4-158,5 1 1,9-4-276,4 0 1,3-6-1,2 3 1,3-2-523,0 0 0,7 1 68,-2-5 0,3 0 500,2 0 0,3-17 0,6-7 0,4-2 0,-1 1 0</inkml:trace>
  <inkml:trace contextRef="#ctx0" brushRef="#br2">14255 6548 7850,'-9'-12'99,"0"3"1,5 3 187,-5 6 0,4-4 46,-3-1 0,-1 3 253,-4 6 0,4 3-225,0 6 0,0 5-108,-4 0 1,0 5-107,0-1 1,4 7-22,0 2 1,6 1-144,-1-1 0,2-3 76,2 2 0,11-3-230,2-5 124,9 3 0,-2-12 0,8 0-56,3-7 1,-2-5 0,6-1-1,0-1 39,-1-4 0,0-3 99,-3-10 1,-5-2 29,0-7 0,1-3 117,-5-1 0,-5-6-146,-4 2 1,-1-3 27,-8-2 1,-1 1 197,-7-1 0,-5 8-15,-8 6 0,-4 1 309,-5 7 1,-2 1-146,-3 4 0,3 5-547,-2 4 1,-3 3-334,3 1 0,-5 5-423,4 4 1,6 3 113,7 1 0,4 5-1587,1-1 2365,5 7 0,14 2 0,9 8 0</inkml:trace>
  <inkml:trace contextRef="#ctx0" brushRef="#br2">19814 6297 7845,'-13'-6'55,"0"4"0,0-6 308,-1 2 1,7 0 0,4 4 0,6-3-137,6 2 0,8 2-180,5 1 1,5 0-1,3 0 1,6 0 77,2 0 0,1 0-159,1 0 1,-1 0 104,1 0-97,-7 0 0,4 0 0,-6 0 0,-3 0 0,-5 0-236,-5 0 380,-4 0-73,-6 0 0,-6 0 1,-9 0-1,-8-2 189,-4-2 1,-7 2-66,-5-2 1,-5 3-77,1 1 0,-3 0 1,-2 0-1,1 1 184,-1 3 1,-4-1-129,0 6 1,0 1-72,5 8 1,-1-2 12,1 6-57,5 0 0,2 6 1,7 1-236,3 2 87,9 5 1,3-8 0,7 3 0,4-5-1,6-2-200,5-2 1,9-8 160,5 0 1,0-3 79,5-6 0,-3-1 31,-2-4 1,1 0 8,-1 0 28,0 0 0,-1-6 0,-3-3 195,-4-2 0,-5-8 167,-4-3 0,1-3-109,-6-2 1,-1 1-15,-7 0 0,-5 4 102,-9 0-299,-2 6 0,-6-3 1,-2 7 52,-3 3 0,-3 3-148,-5 6 1,5 6 154,3 3-79,4 9 0,8-2 0,5 4-1800,9-1 0,3 3 787,2-4 1,12 4 994,5-5 0,42 7 0,11-4 0</inkml:trace>
  <inkml:trace contextRef="#ctx0" brushRef="#br2">20815 6390 7820,'-4'-9'1342,"0"0"-889,-1 0 1,7 2-1,2 2-103,5 4 1,3 1 0,2 0 0,4 0-313,4 0 1,3 0-1,2 0 1,3 0-148,0 0 1,6 0-4,-6 0-599,7 0 0,-11 0 0,2 1 0,-6 4 711,-3 4 0,-66 20 0,14-12 0,-1 1 0</inkml:trace>
  <inkml:trace contextRef="#ctx0" brushRef="#br2">20829 6574 7820,'-14'0'1182,"1"0"-1146,6 0 377,1 0 0,7 0 505,4 0 1,4 4-831,8 1 1,4-1 57,5-4 0,0 0 1,1 0-1,-1 0-209,0 0 1,1 0 62,-1 0 0,24-23 0,6-7 0</inkml:trace>
  <inkml:trace contextRef="#ctx0" brushRef="#br2">22238 6113 7751,'-13'-2'121,"0"-1"0,0-1 0,-1 1 0,3 0 770,2-1 1,-3 2 557,3-2-1028,4 3-211,-1 1 0,22 0-72,6 0 0,7 0 1,2 0-1,4 0 49,3 0 0,2 0-138,-1 0 0,1 0-249,-1 0 1,-1 0 48,-3 0 39,-2 0 1,-9 0-1,-2 0 1,-4 0-990,-3 0 208,-8 0 566,-1 0 1,-16 0 0,-4 0 34,0 0 0,-1 1-446,2 3 8,0-2-185,5 4 915,3-6 0,22 0 0,5 0 0</inkml:trace>
  <inkml:trace contextRef="#ctx0" brushRef="#br2">23384 5467 7732,'0'-13'-289,"0"0"363,0 0 401,0 0 1,-4 4 0,0 0 537,1-1 0,1 5-826,2 5 0,-1 8 80,-4 9-200,-2 4 0,-2 7 1,0 1-1,1 2 1,-1-1-63,0 3 1,2-6 55,-2 4 1,-1-3-176,5-2 1,-3-5 0,2-4 0,0-2-207,0-2 319,2-6 28,4-1 1,0-17 0,1-7-77,3-5 0,4-10 43,5-2 0,0-4 30,0-5 1,0 3-68,1-3 0,-1 3 103,0 1 1,0 2 129,0 3 0,-1 5-55,-3 8-36,3 3 1,-10 11-75,7 4 1,-4 13 4,3 4 0,-3 13-22,4 0 0,-2 8 52,2-3 0,2 4-219,-2-4 1,-1 1-22,0-1 0,1-3-38,4 2 1,-4-8 73,0-4 1,0-4 25,4 0 0,-4-3-39,-1-2 60,1-3 0,4-12 140,0-3 1,-1-7-66,-3-1 0,3-8 144,-4-2 0,4-5-40,1-7 0,1 1 68,-1 2 0,0-2-42,0 3 0,-4 3 180,0 1 1,-1 5 40,6 4 178,-7 3-475,5 12 1,-7 8 94,4 12 1,1 6-17,-5 8 0,1 1-32,-2 2 0,-2 2-97,2 4 0,2 0 26,-2-5 0,1 0-156,-5-5 1,1 0 68,3 1 0,-2-7-96,2-2 0,2-4-979,-1 0 831,5-7 1,-3-1-515,6-6 0,2-2 112,3-2 0,-2 0 725,6-10 0,4-11 0,5-7 0,4-7 0,0 1 0</inkml:trace>
  <inkml:trace contextRef="#ctx0" brushRef="#br2">24570 5006 7806,'0'-20'-21,"0"-4"0,0 7 0,0 1 0,0 1 1422,0 2-288,0 0-930,0 5-117,0 8 1,0 8 0,0 6 55,0 4 1,0 2 0,0 7 0,0 1-27,0 2 1,-4-2-37,-1 3 1,-1-3-186,2-2 0,1 3 58,-6-2 0,6 2 0,-2-9 0,0 1-141,1-4 1,-1-2 161,5-2 0,-1-5-36,-4-4 109,4-3 0,-5-6-26,6-4 1,2-3 9,2-1 1,-1-6-4,6-3 1,0 1-1,4-1-8,0 0 1,1 1 0,3 0 8,0 2 7,1 1 0,-5 5 1,0 2 39,0 2 0,0 3 255,1 6-213,-1 0 1,-2 12 117,-2 5 1,2 7-16,-7 2-190,0 0 0,-4 2 1,-1 1 33,-4 2 0,3 0 46,-7-5 1,4-1-205,-3-3 54,-1-3 1,-4-6 0,-1 0-38,1 1 0,0-7-24,0-3 0,-2-2-158,-2-2 1,2 0 27,-3 0 0,-1-2-438,2-2 293,-1 2 1,5-9-101,0 2 1,6 2-633,2-2 1127,4 6 0,24-20 0,7 1 0</inkml:trace>
  <inkml:trace contextRef="#ctx0" brushRef="#br2">25018 4993 7826,'0'-13'0,"0"-6"0,0 4 816,0-2-407,0 8 182,0 3 1,0 7 147,0 4-580,0 2 0,0 8 0,-2 2 286,-2 5-353,-3 3 0,-6 6 0,-2 1-24,-3 2-38,4 1 1,-10 4 0,7 1-380,1 0 187,-5-1 0,5 2 0,-4 0-766,1-1 733,1 2 0,9-14 1,2 1-932,1-5 778,-4 0 1,8-9-779,-2 3 253,2-4 873,8-1 0,13-17 0,9-5 0</inkml:trace>
  <inkml:trace contextRef="#ctx0" brushRef="#br2">25057 5401 7836,'6'-20'284,"-3"1"131,6 6 0,-5 4 195,5 0 33,0 6-370,4-3 1,-1 8 67,-3 2-351,2 4 0,-9 6 1,2 2-240,-2 2 180,-8 5 1,3-8-1,-6 4-249,-1 0 186,-8 1 0,4 1 0,-4-3 7,3-4 126,8-1 1,-5 1 0,5-1-59,0 0 208,-5-6 1,11 1 301,-4-4-274,4-3 1,2 5-215,4-6 0,3-1-102,10-4 1,-2 4-650,6-3 602,0-4 1,0 7-1,0-5-322,1 0 1,1 5 505,-2-4 0,14-8 0,-1-2 0</inkml:trace>
  <inkml:trace contextRef="#ctx0" brushRef="#br2">25281 4954 7836,'0'-14'-25,"-1"1"0,-2 0-325,-1 0 742,-1 0 0,5-1 0,0 1 0,0 0 1301,0 0-1483,6 6 0,-3 1-26,6 6 1,-5 0-69,5 0 0,-2 6 68,2 2 0,3 6-1,-3 3 1,2 4-110,2 5 0,1 2 87,-1 3 0,-4 2-120,-6-18-11</inkml:trace>
  <inkml:trace contextRef="#ctx0" brushRef="#br2">25399 5514 12755,'-5'21'-100,"-4"17"-81,-2 0-211,-2 0 0,-1-2 0,-14 30-202,-2-9 0,0-4-39,-5-5 0,2-4 173,-2-9 1,-4-4-101,4-9 1,-3 2 106,-1-7 1,-1 1 452,1-5 0,-2-1 0,0-4 0,-2 0 0,1 2 0,-2 5 0</inkml:trace>
  <inkml:trace contextRef="#ctx0" brushRef="#br2">24412 4809 7837,'0'-21'-45,"0"2"0,0 6 0,0 0-652,0 0 1038,0-1 1,-4 6 0,-2 0 1400,-2 2-1396,0 2 1,-6 11 58,1 7-154,-6 5 0,0 8 0,-6 6 250,-1 6-253,3 6 0,-16 15 1,4 6-233,16-30 0,0 2 1,2 0-1,1 1 0,0 1 1,1 1-1,2-1 1,1 2-142,3-1 0,0 1 1,1 1-1,0 0 100,5-3 1,2-1-1,1-1 1,3-1-142,10 25 0,6-5 0,7-8 1,1-2-514,-1-1 1,5-8 182,0-8 0,4-6-819,-5-2 857,7-6 458,-9-3 0,7-3 0,-3-5 0,3-2 0,0-2 0</inkml:trace>
  <inkml:trace contextRef="#ctx0" brushRef="#br2">22712 6640 8163,'-13'-13'-158,"0"5"0,1 2 0,2 1 0,1-3 0,-1 0 374,-2-1 0,4 4 1126,-1-3-603,0 5-692,2-3 1,2 6 115,10 0 1,5 0 7,12 0 0,3 0-8,14 0 0,11 0 11,16 0-202,6 0 1,-27-3-1,2 0 1,4-1 0,2-1-1,7-1 1,3 0-1,7 0 1,2-1 87,-21 3 1,1-1 0,0 1 0,4 1 0,0 0 0,0 0-1036,1 0 1,0 0 0,1 1 948,-1-1 1,-1 0-1,2 0 1,1 0-1,1 1 1,-1-1-1,-2 2 1,0-1-1,-1 1 1,-1 0-1,-1 1 1,0 0 0,20-1-1,-2 2-141,-4-1 0,-3 0 1,-5 0-1,-3 0-89,-3 0 0,-2 0 0,-4 0 0,-1 0 130,-7 0 0,-1 0-48,25 0 1,-20 0 0,-10 0-47,-8 0 0,-12 0 143,-14 0 0,-6 0 228,-8 0 1,-5 0-298,-3 0 0,-2 0 1387,-3 0 1,1 0-1491,0 0 1,-5 0 542,0 0 0,0 5-656,5 4 0,0-1 60,-1 0 0,-3 5 302,-1 5 0,-6 4 0,-4 3 0,-1 0 0,-1 0 0</inkml:trace>
  <inkml:trace contextRef="#ctx0" brushRef="#br2">23951 7048 8163,'0'-13'-326,"0"0"0,1 1 542,4 3 0,-2-2 962,5 2-867,-5-3 0,5 5 0,-5 1 450,1 0-211,6 5-21,-8-5-377,9 12 1,-9 5-1,2 8 330,-2 2-451,-2 7 0,-5 1 0,-1 6 34,-1 2 1,0-4-1,-3 3 1,1 0-108,-1 2 1,2-3-59,-1 0 1,5-1-406,-5 1 0,6 0 274,-1-8 0,-2 2-580,2-7 1,-1-3-676,5-1-58,0-4 1544,0-6 0,0-44 0,0-15 0</inkml:trace>
  <inkml:trace contextRef="#ctx0" brushRef="#br2">23780 7167 8163,'0'-27'0,"0"0"-343,0-4 1,0 3 94,0-3 1,10 9 782,3 5 1,5 2-204,-1 2 1,4 1-48,5 4 0,0 2-252,1 6 1,-1 0-4,0 0 1,-4 6-147,0 2 0,-7 4-262,-2 1 1,-1 2-634,-8 2 489,1 4 522,-5-1 0,-36 40 0,14-27 0,1-1 0</inkml:trace>
  <inkml:trace contextRef="#ctx0" brushRef="#br2">23687 7457 8163,'-13'-8'589,"0"4"-224,6-3 30,-5 5 0,12-4-96,0 6 1,10 0 164,8 0 1,10 5-448,-2-1 1,9 5 24,0-5 1,3 5-1071,2-5 1,1 5 1027,3-4 0,5-10 0,7-4 0,7-2 0,0 0 0</inkml:trace>
  <inkml:trace contextRef="#ctx0" brushRef="#br2">1555 12713 7581,'-12'-1'-508,"3"-4"646,3 4 1,14-5-1,3 6-207,5 0 1,2-1 0,-3-2 0,2-2-176,5 2 1,3 2-116,1 1 359,7-6 0,4 0 0,6-1 0,6-3 0,0-1 0</inkml:trace>
  <inkml:trace contextRef="#ctx0" brushRef="#br2">2253 12674 7425,'13'0'-1030,"5"0"872,-1 0 0,8 0 158,1 0 0,2 0 0,7 0 0,14-3 0,8 0 0,6-1 0,1 0 0</inkml:trace>
  <inkml:trace contextRef="#ctx0" brushRef="#br2">2925 12660 7919,'13'0'0,"0"0"-304,0 0 1,0 0-62,1 0 375,-1 0 1,0 0 0,0 0-1,0 0 1,0 0-109,1 0 0,0 0-53,4 0 0,2 0 0,7 0 0,-1 0-59,0 0 0,8 0 210,6 0 0,1 0 0,7 0 0,-1-1 0,2-2 0,0-1 0,1 1 0,1-3 6,1 2 1,-5-1-42,-3 5 104,-9 0 0,-1-4 1,-6-1-1,-2 2 1,-5 2 225,-5 1 0,-3 1-170,0 4 1,0-4-39,0 4 1,1-2-49,-1 1 1,1-3-6,4 4 0,3-4-15,5-1 0,0 0-16,1 0 1,0 0-77,4 0 1,3 0 55,5 0 1,-4 0-144,1 0 1,-1-1 16,4-4 0,-1 4 19,-3-3 1,2-2 38,-6 1 1,4 1-26,-4 4 0,-1 0 88,-3 0 1,3-4 0,1-1 0,0 1 98,-5 4 0,5 0-118,0 0 0,4-5 128,-4 1 1,5 0-60,-1 4 1,3 0 10,2 0 0,-5 0 21,0 0 1,-6 0 4,2 0 0,3 0 0,1 0 0,-3 0 7,-1 0 1,-2 0-18,2 0 1,1 0-16,3 0 1,3 0-2,-3 0 1,-1 0-13,1 0 1,5 0-5,4 0 1,0 0-32,-5 0 0,1 0-11,-1 0 0,5 0-25,0 0 1,4-5 56,-4 1 1,2-5-43,-2 5 0,1-2 26,3 1 0,2 4-8,-6-3 1,6 1 10,-2-2 0,3 4 65,2-4 0,-2 4-16,-3 1 0,4-2 95,-4-2 1,3 3-27,2-4 1,-5 4 145,1 1 1,-7 0-31,2 0 0,1 0-84,-1 0 1,-4 0 55,-5 0 1,-6 0-36,2 0 1,-3-5-9,-2 1 0,-5 0-80,-4 4 0,-7 0 43,-1 0-45,-6 0-246,3 0-97,-6 0-106,0 0 0,-12-18 0,-2-4 0</inkml:trace>
  <inkml:trace contextRef="#ctx0" brushRef="#br1">5349 11501 7430,'0'-13'-1272,"0"0"1527,0 0 1,0 4 0,0 0 0,0-1 0,0-2 426,0-1 1,-2 0-196,-2 0-461,2 5 269,-3 2-271,-1 12 0,4 3 1,-2 7 66,2 2 0,1 5 1,-2-1-1,-1 4-70,1 5 1,1-3 23,2 3 0,0 1-95,0-1 27,0-1 0,0-3 1,0-1-1,0-1 1,0-3 17,0-4 0,0-4-153,0-1 105,0 0 19,0-5 1,0-8 43,0-9-67,0-3 0,0-1 0,0 0 26,0 0 1,0 0 0,0-1 61,0 1 1,-1 6-6,-4 3 0,2 2 3,-5 2 1,3 6 89,-4 3 1,5 8-41,-5 5 1,6-1-36,-1 1 1,-2-5-15,2 5 1,-1-6 54,5 2 60,6-3 1,2-4-82,5-2 0,-5-3 7,1-6 0,0-6-71,4-3 0,0-4 2,1-4 0,-1 0-243,0-5 1,-4 2 83,-1-2 0,-5 3-558,2 6-175,-4 0 370,-1-1 0,0 9 124,0 5 1,-4 5 36,-1 9 1,0 3 358,0 1 0,4 5 0,-5 21 0,6 12 0</inkml:trace>
  <inkml:trace contextRef="#ctx0" brushRef="#br1">5322 12239 7986,'-7'-6'-225,"1"-1"-289,0-1 804,5-3 1,-6 9 0,4-1 0,-2 6 57,2 6 1,2 7-303,1 2 0,0 5-67,0-1 1,0 7 71,0 2 1,0 0-126,0-5 0,4 1 66,1-1 1,-1-1-94,-4-3 90,0 3 0,4-11-41,1 4 1,1-5-79,-2-4 5,-2-3 1,5-12 25,-3-3 46,-2-3 1,4-5-1,-6-1-85,0 2 59,0 1 1,0 2-70,0 0 349,0 0 0,-5 4-171,1 0 165,-6 6 0,7-1 163,-6 8-260,6 4 1,-7 5 0,5 0 50,2 0-62,-4 0 0,6 1-46,-4-1 1,4 0 49,1 0-61,0-6 1,1-1-30,4-6 1,-3 0-6,7 0 1,-4-1-98,3-4 0,-3 2 79,4-5 0,-5-1-205,5-4 174,-6 0 1,4 1-712,-3 3-113,-2-3-369,4 11 1246,-6-5 0,0 6 0,0 6 0,0 30 0,0 14 0</inkml:trace>
  <inkml:trace contextRef="#ctx0" brushRef="#br1">5336 12858 7942,'-2'-13'0,"-1"0"-293,-1 0 1,-1-1-1,4 3 1306,-3 2-352,2 3-495,-4 6 0,6 2-50,0 2-107,0 3 1,0 8-1,0 2 21,0 5 1,0 2-1,0-1 1,0-1-84,0 2 0,0 3 95,0 0 1,0 1-94,0-11 1,0 5 0,0-4 0,0-2-29,0-2 2,0 0 15,0-7 1,2-1-121,2-6 0,-2-6 57,2-3 1,-3-3 82,-1-1 0,0 4-9,0 1-5,0-1 1,0-4 127,0 0 31,0 5 0,-1 2 255,-3 6-74,2 0 170,-10 0-389,5 6 0,0-3 52,2 6 0,2-2-169,-1 2 0,3 3 116,-4-3-213,4-4 77,1 7-90,6-10 0,-4 3 93,7-5 0,-4 0-115,3 0 0,-3-1-253,4-3 0,-5 2 133,5-2 0,-5-2-732,5 1 1036,-6 1 0,9 4 0,-11 0 0,5 0 0</inkml:trace>
  <inkml:trace contextRef="#ctx0" brushRef="#br1">5322 13306 7364,'-7'0'819,"1"0"-682,6 0 0,0 1-65,0 4 0,0 2 0,0 6 1,0 2 70,0 3 1,0-2-55,0 6 0,0-5-14,0 5 0,0-1-8,0 1 1,2-2-98,2-2 0,-2-4-70,2 4 0,2-8 83,-2-1-28,6-6 0,-7 3-7,6-6 0,-2-6 0,4-3 0,-4-3-81,-1-1 1,0-1 81,-2-4 0,-2 3 31,2-2 1,-3 2-1,-1 2 30,0 0 1,0 4-11,0 0 63,0 0-30,0 2-66,0 1 0,-1 6 39,-3 0-140,2 6 0,-4 1-255,6 7-393,0-1 288,0 0 1,0 0 493,0 0 0,0-5 0,0 3 0,-6 2 0,-1 8 0</inkml:trace>
  <inkml:trace contextRef="#ctx0" brushRef="#br1">5336 13583 7909,'0'7'0,"0"-1"0,0-5-1050,0 4 573,0-4 552,0 5 37,0-6 3,0 6 11,-6-5 18,4 5-45,-4 0 77,6-4-64,0 3-144,0-5-13,0 0 11,0-5-12,0 3 22,0-10 24,0 5 0,0-2 260,0 0-188,0 7 1,-4-6 12,0 4 1,-2 2 85,1-2 262,4 3-195,-11 1-16,11 0-93,-11 0 60,11 0 45,-5 0-94,6 0-18,0 0-61,6 0-177,1 0 80,6 0 0,0 0-164,0 0 0,-4 0-160,0 0 0,-5 0 155,5 0 0,-4 0-385,3 0 285,-5 0 0,7-2-72,-5-2 1,-1 1 376,-4-6 0,0 6 0,-6-9 0,-1 5 0</inkml:trace>
  <inkml:trace contextRef="#ctx0" brushRef="#br1">5098 11369 8185,'0'-8'-608,"0"-1"739,0-1 0,0 2-48,0-1-482,0 7 0,6-4-342,3 6 741,3 0 0,19 11 0,4 4 0</inkml:trace>
  <inkml:trace contextRef="#ctx0" brushRef="#br1">5283 11383 7763,'0'-8'-595,"0"2"0,0 5 935,0-3-245,0 2 0,6-4-295,3 6 130,-4 0 1,11 0-1,-2 0 70,0 0 0,48 0 0,9 0 0</inkml:trace>
  <inkml:trace contextRef="#ctx0" brushRef="#br1">5665 11369 8185,'0'-7'-1304,"0"0"1510,0 2-112,0 4-175,0-5 0,1 6 0,4 0-107,4 0 0,2 2 188,2 2 0,36 15 0,8 9 0</inkml:trace>
  <inkml:trace contextRef="#ctx0" brushRef="#br1">6007 11422 6487,'8'7'-80,"62"17"0,-30-13 0,1 0 0</inkml:trace>
  <inkml:trace contextRef="#ctx0" brushRef="#br1">6324 11541 6467,'0'7'-119,"52"22"0,14 1 0</inkml:trace>
  <inkml:trace contextRef="#ctx0" brushRef="#br1">6574 11672 7158,'0'9'-183,"0"0"1,0-5-129,0 5 0,0 0 311,0 4 0,29 30 0,8 6 0</inkml:trace>
  <inkml:trace contextRef="#ctx0" brushRef="#br1">6732 11883 7052,'0'13'-346,"-4"-4"353,-1 0 1,1-5-21,4 5 1,0-4 0,0 3-336,0 3 135,0 0 1,0 2 36,0 1 176,0-1 0,35 18 0,9 4 0</inkml:trace>
  <inkml:trace contextRef="#ctx0" brushRef="#br1">6824 12107 6598,'0'7'182,"0"5"0,0-9-37,0 6-221,0-6-71,0 9 1,0-5-124,0 6 270,0 0 0,18 24 0,4 5 0</inkml:trace>
  <inkml:trace contextRef="#ctx0" brushRef="#br1">6890 12292 7706,'-6'13'-1043,"3"-6"2080,-5-3-1030,5 4-12,-3-1 1,1 2-232,1 0 0,0-5-189,4 5 226,0 0 0,-5 4 199,1 0 0,11 18 0,8 4 0</inkml:trace>
  <inkml:trace contextRef="#ctx0" brushRef="#br1">6877 12542 8175,'-6'7'-377,"5"1"-429,-4-4 626,-2-3 313,5 11-258,-9-5 0,9 7 95,-2-1 1,-2-4-344,2-1 373,-1 1 0,11 22 0,1 4 0</inkml:trace>
  <inkml:trace contextRef="#ctx0" brushRef="#br1">6837 12779 8175,'-13'0'0,"4"4"-420,1 1 0,3 1 314,-3-2 1,3-2 309,-4 2 1,5 2-178,-5-2-228,6 6-120,-8-2 0,8 5 111,-6 0 1,6-4 209,-1 0 0,8 5 0,3 7 0</inkml:trace>
  <inkml:trace contextRef="#ctx0" brushRef="#br1">6679 13003 8128,'-13'0'0,"0"6"0,0 0-304,0 3 0,-1 1 209,1-6 1,5 5 29,-1-5 82,0 7 1,0-6-141,0 4 1,5 1-4,-5-5 0,5 5 95,-5-1 0,5-2-209,-5 2 1,4-5 239,-3 5 0,-13 0 0,-7 4 0</inkml:trace>
  <inkml:trace contextRef="#ctx0" brushRef="#br1">6284 13293 8128,'-13'0'0,"4"1"-224,0 4 1,1-2-280,-6 5 1,1-5 330,0 2 277,0 2 1,0-4-112,0 6 1,1-5 36,3 5 0,-1-5-126,5 5 1,-5-5 114,1 5 0,-1-4-188,1 3 0,-1-3 58,6 4 0,-7-5-47,3 5 1,-3-5 156,3 5 0,-4-6 0,-1 14 0,-8-2 0</inkml:trace>
  <inkml:trace contextRef="#ctx0" brushRef="#br1">5863 13543 8076,'-14'5'0,"1"-1"0,0 2-414,0-2 0,0-2 276,0 2 1,-1 2-36,1-2 0,1 2 165,4-1 1,-4-4-180,3 3 155,-3 4 0,-1-7-12,0 4 1,4 0 73,1 0-30,-1-1 0,-10 2 0,-2 1 0</inkml:trace>
  <inkml:trace contextRef="#ctx0" brushRef="#br1">5454 13701 8076,'-13'0'-554,"0"0"1,0 0 276,-1 0 0,1 0 482,0 0 0,4 0-45,1 0-163,-1 6-29,-4-4-151,5 3 0,-2-3 101,6 2 82,-1-2 0,11 4 0,1-6 0</inkml:trace>
  <inkml:trace contextRef="#ctx0" brushRef="#br1">5164 13793 8076,'-13'-5'0,"0"3"0,0-2 0,0 1 0,-1-2 0,6 4 167,-1-3 389,6 2-697,-3 2-189,6 0 0,2 0-758,2 0 1088,-3 0 0,23 0 0,-2 0 0</inkml:trace>
  <inkml:trace contextRef="#ctx0" brushRef="#br1">5085 13793 8076,'-9'-7'-647,"1"3"-646,5 2 1293,-3-4 0,29-7 0,7-7 0</inkml:trace>
  <inkml:trace contextRef="#ctx0" brushRef="#br1">19788 12028 8011,'-13'-13'70,"1"0"1,2 0 511,1-1 0,6 1 0,-1 0-123,2 0 1,4-5-326,2 1 1,5-2-1,10 1 1,6-4 14,4-3 0,12-5 13,-2-1 1,5 4-191,0 6 0,-1 4 37,5 0 0,-7 4-324,-2 4 0,-6 3 90,-11 6 0,-5 10-4,-8 3 1,1 9 0,-5 0 0,-2 3-563,-2 2 0,-1-1 11,0 0 1,-4-1-25,-1-3 804,-5 3 0,-9-10 0,-9 4 0</inkml:trace>
  <inkml:trace contextRef="#ctx0" brushRef="#br1">20183 11830 8011,'-6'-13'0,"-3"0"0,3 0 409,2 0 1,-2 4-34,2 0 0,-6 6 68,1-1 1,2 2-100,-2 2 1,0 12-125,-4 6 0,-5 5-13,1 3 0,-1 8 0,5 6 0,-2 5-169,-2 8 0,4-1-35,-1 1 1,3 0-202,6 0 0,1-1 85,4 1 1,6-2-35,2-3 1,4-4 129,1-8-276,6-4 1,-2-7 0,3-3-188,-1-5 0,4-4-120,-1-4 0,3-3-257,2-6 0,-1 0-16,0 0 872,1-6 0,11-30 0,3-14 0</inkml:trace>
  <inkml:trace contextRef="#ctx0" brushRef="#br1">20763 12134 8011,'0'-15'0,"0"-3"0,0-1 908,0-3 0,6 3-375,2 6 1,4 6-293,1 2 1,2 0-227,2 0 1,-1 1-301,6 4 0,-1 1-136,1 4 1,1-2-1194,-5 5 1614,5 1 0,-8 16 0,4 3 0</inkml:trace>
  <inkml:trace contextRef="#ctx0" brushRef="#br1">20855 12292 8011,'-9'-5'1145,"0"1"-844,6-1-281,-2 5 0,6 5-606,3-1 475,4 6 0,6-7 1,4 5-1,5-2 111,7-4 0,29-7 0,15-6 0,-20 4 0,1 0 0,0-1 0</inkml:trace>
  <inkml:trace contextRef="#ctx0" brushRef="#br1">21553 12120 8011,'0'-7'382,"0"4"-155,0 12 0,-1 1 39,-4 12 1,-1 0 0,-4 4-1,3 1-5,1-1 0,2 5-170,4 0 1,0-2 44,0-7 1,7-3 0,6-7-1,8-4 132,3-3 1,3-7-112,-1-7 1,2-7 37,3-14 0,-5-1 0,2-7 0,-6-5 114,-3-2 1,-7 1-184,-8-4 1,-3 5 79,-1-1-131,-5 9 1,-4 5-1,-7 9 1,-3 8-1,-2 7-71,-2 5 1,-1 2-951,2 3 1,-1 5-92,5 9 1,1 2 1036,4 7 0,1 6 0,-1 7 0,-1 2 0,0 1 0</inkml:trace>
  <inkml:trace contextRef="#ctx0" brushRef="#br1">11607 11541 7992,'-9'0'-420,"1"1"1,1 2 734,0 1 1,2 2 686,-3-1-714,-1-4 330,2 5-235,1 0 1,6-6-85,0 0 1,6-6-112,2-7 1,5-2-24,5-2 0,3 1-85,5-6 1,2 0 0,2-5 0,4 1 19,0 0 1,4 1-136,-3 3 0,3-2 19,2 7 1,-5 1-1,-3 7 1,-3 4-220,-4 4 1,-7 7 86,-1 3 0,-2 4-457,-2 4 0,-6-1 17,-2 6 85,-4-5 1,-1 3-1,0-4-373,0 2 438,0-1 1,0 1 437,0-1 0,0 1 0,-6-22 0,-1-5 0</inkml:trace>
  <inkml:trace contextRef="#ctx0" brushRef="#br1">11989 11383 7992,'-8'-14'0,"-3"1"36,2 0 1,1 6 585,0 2 697,5-2-994,-9 6 0,6 1-142,-3 8 1,-1 6-50,6 3 0,-5 5 101,5 9 0,-5-2 0,4 6 1,-3 5-1,3 4 0,-4 10-189,5-2 1,0 4-153,4-3 1,0-2-302,0-3 0,1 1 266,4-10 0,2-2 53,6-11 1,0-5-196,0-4 0,1-4 64,-1-4 0,1-3-371,4-6 0,-2 0 25,6 0 1,-4-1-163,4-4 1,-1-2 726,6-6 0,-3-14 0,2-6 0,1-3 0,1 0 0</inkml:trace>
  <inkml:trace contextRef="#ctx0" brushRef="#br1">12647 11751 7992,'0'-13'37,"0"0"0,0 0 332,0 0-237,6 5 1,1 1 0,7 4-1,-1-1 1,1 1-368,4 1 1,1 2 0,4 0-1,-1 2-1246,2 2 1481,-5-2 0,0 27 0,-6 0 0</inkml:trace>
  <inkml:trace contextRef="#ctx0" brushRef="#br1">12647 11949 7992,'-13'0'356,"4"0"27,1 0-2,5 0 0,-3 2-423,6 2 1,6-3 140,2 4-678,4 2 1,7-5 578,3 2 0,44-3 0,-27-1 0,0 0 0</inkml:trace>
  <inkml:trace contextRef="#ctx0" brushRef="#br1">14637 11119 7961,'-2'-9'2,"-1"1"0,-3-1 0,1 0 401,-1 0 1,0 5-1,3-5 686,-2-1-971,1-2 0,6 0 0,2 2 0,5 1 1,4-1 164,4-2 0,5-1-246,9 0 1,-2 4-20,7 0 1,-7 7-81,2-3 48,2 4 0,-6 1 0,-1 1-63,-7 4 0,-6 6 0,-4 10 0,-5 2 20,-2 5 0,-10 7 94,-5 0 0,-6 2-43,-7-2 1,0 3-259,-1-3 1,2-4 56,3-5 0,-1-2-156,5-11 292,7 3 450,-1-9-192,11 1 1,2-3 0,11-5 403,4 0-532,7 0 1,-2 0-1,5 0 53,0 0 0,1 0-146,-1 0 1,-5 6 63,-4 3 0,-4 7-101,-4 2 1,-3 4 67,-6-5 1,0 7-12,0-2 0,-6-2-39,-3 2 1,-7-6 55,-1 2 1,-2-8 174,1-1 1,-2-6-101,-7 1 0,-4 2 3,1-2 1,-7 1-43,2-5 1,3-5 9,1 1 0,3-5-52,2 5 1,5-5-243,4 5-370,2-7 0,4 8-75,2-5-219,3 5 0,7-3 326,4 6 1,2-5 582,6 1 0,24-13 0,10-5 0,3 0 0,1 0 0</inkml:trace>
  <inkml:trace contextRef="#ctx0" brushRef="#br1">15282 11093 7961,'0'-21'-67,"0"4"1,0 2-606,0 2 921,0 0 1,5 2 0,0 1 0,1-2 0,0 2-1,-1-1 1549,0-1-1285,3-1-154,-1 5 0,3 5-65,-5 12 1,-1 1-209,-4 12 0,0 2-71,0 7 0,0 4 0,0 7 0,-1 4-109,-4 0 0,4-3 24,-4 1 1,4 1 44,1-1 0,0 0 1,1-6-1,2-3 111,2-4 0,8-5 25,-4-4 0,10-9-6,-6-8 1,3-4 0,-3-2-1,2-5 73,2-7 0,-2-6-195,2-8 1,0-5 73,0-3 0,-2-5-99,2-3 1,2 0-29,-1-5 1,0 4-233,-5-4 213,0 5 1,0-1-1,0 11-78,0 6-381,-5 7 171,3 7 1,-9 7-449,2 6 0,-2 7 315,-2 11 1,0-2-71,0 6 0,0-5 580,0 5 0,-24 47 0,10-27 0,-1 1 0</inkml:trace>
  <inkml:trace contextRef="#ctx0" brushRef="#br1">14610 11923 8033,'-13'0'0,"0"0"0,0 0 1128,0 0-792,5 0 1,4 0 0,8 0-71,5 0 1,13 0-31,4 0 1,15 0-64,3 0 1,7 0-1,7 0 1,7 0-275,10 0 1,-34 0 0,0 0 218,1 0 0,0 0 0,2-2 1,1-1-71,-1 1 1,0 0-1,1-1 1,0 2 0,2 0-1,-1 2 1,-1-2 0,-1 0-53,-2-1 1,-1 0 0,31 0-294,-15-2 0,-10 2-29,-7 2 0,-8 0 0,-12 2-367,-7 2 1,-7-1-102,-10 6 0,-3-5 305,-7 5 1,-5-4-81,-3 3 0,-3 1 569,-1 4 0,0 0 0,-1 1 0</inkml:trace>
  <inkml:trace contextRef="#ctx0" brushRef="#br1">14861 12740 8033,'-6'-18'0,"-3"0"0,2-5 269,-2 1 0,6 2 893,-1-2-963,2 5 0,8-2 0,3 5 0,4-1 0,3 1 25,2 2 0,3 2-54,-3-4 0,1 7 128,-1 3-246,-4 2 0,5 2-279,-6 0 193,-5 6 0,-2 3 0,-6 8 1,0 5-1,-2 5-141,-2 3 0,-8 4 189,-5 6 1,-7-1-142,2 1 0,-3-2 0,0-2 0,3-2 203,5-2 0,2-7 254,2-7 138,0-4-320,6-6 1,2-3 0,10-5 204,3 0-343,10 0 1,4-4 0,9-2 126,4-1-283,-3 4 0,5-4 1,-5 4-503,1-2 202,-3 1 0,2 4 0,-6-2-1077,1-2 576,-7 3 0,4-5 947,-7 6 0,1-12 0,-5-3 0</inkml:trace>
  <inkml:trace contextRef="#ctx0" brushRef="#br1">15572 12529 8033,'0'-13'1082,"0"-1"-348,0 1-297,0 6 0,-1 3-152,-4 8 1,2 5-68,-6 8 1,1 4-74,-6 5 0,1 2-155,0 3 0,0 1 136,0 3 0,0 2-135,-1-7 1,1 5-102,0-4 1,1-2-52,4-7-16,-4-3-44,10-5 158,-3-7 0,5-7-35,0-9 0,5-10-160,4-7 1,3-6 129,1-8 1,6 1-74,3-1 0,-1-4 65,1 0 1,-2 0 28,2 5 0,-3 5 432,-6 3 1,-4 9-38,0 5 643,-6 8-661,3 3 0,-6 8-19,0 2 0,4 5-77,0 8 0,1 4 23,-5 5 1,1 1-196,4-1 0,-4 0 62,3 1 1,-1 3-165,2 1 0,-4 0 21,4-5 0,0 1-128,0-1 0,1-6-16,-2-2 0,-1-3-26,6-2 0,-6 0-173,1 0 1,-1-6-1065,1-2-354,-2-4 989,4-1 851,-6 0 0,-35-17 0,-9-5 0</inkml:trace>
  <inkml:trace contextRef="#ctx0" brushRef="#br1">15480 12766 8026,'-2'-9'401,"-2"0"-160,2 1 1102,-3-6-975,5 7 0,11 1-346,7 6 0,5 0-190,4 0 1,5 0 167,3 0 0,10-2 0,7-2 0,4 1 0,0-1 0</inkml:trace>
  <inkml:trace contextRef="#ctx0" brushRef="#br1">15361 10553 6307,'0'-8'1172,"0"2"-779,-6 6-113,5 0-264,-5 0 1,5 0-21,-4 0 53,4 0 27,-5 0 0,6 2 61,0 2 64,0-2-126,0 4-19,6-6 107,-5 5 1,11-3-95,-3 2 0,7-2 0,3-2 0,1 0-13,4 0 0,1 0-215,1 0 1,5 0 125,-1 0 1,1 0-69,-4 0 1,-6 0-203,1 0 190,-5 0 0,2 0 0,-6 0-295,0 0 196,-6 0 1,1 0-32,-4 0 0,-3 1-153,4 4-166,-4-4 460,-7 5 0,3-2 102,-5 1 0,-7 11 0,-5-2 0</inkml:trace>
  <inkml:trace contextRef="#ctx0" brushRef="#br1">5770 15164 8059,'-4'-9'-131,"0"0"1,-1 0-1,1 0-344,-1 1 0,1 3 1,5-2 807,4 1-240,2 2-82,6-2 1,5 4-1,-1-2 1,1 3-1,0 1-4,-1 0 1,7 0 75,-2 0 1,2 0 90,3 0 1,4 0-141,-1 0 0,7-5 0,-2 1 0,3 1 50,2 1 0,3 2 0,1 0 1,6 0-56,-2 0 0,5-4 1,4-2-1,5 0 18,2 0 1,-1 1-27,3 0 0,-3 2-1626,7-6 1606,3 7 1,-4-6-1,4 5 1,-1-1-1,-2 1-24,2 1 0,0 1-144,-35-1 0,0 0 1,2 1-1,-1 0 163,32-3 1,-32 2 0,0 1-2,-1-1 1,1-1-1,2 3 1,0-1 0,0-1 1,-1 0 0,2-1 0,0 0 0,-4 1 1,1-1-1,2 0 1,2 1 46,-1-1 0,1 1 0,2 1 0,0 1-42,-2-2 1,-1-1 0,2 0 0,-1 0 21,0 1 0,0 0-19,-2 0 1,0 0 0,5 1 0,1 2 0,-3-2 0,0 0 21,0-1 1,1 0-20,1 1 1,1 0 0,-5-2 0,0 0 0,2 3 0,1 0 11,1 0 0,0 0 1,0 0-1,0 0 2,2 0 0,-1 0 0,-2 0 0,-1 0 17,1 0 0,0 0-41,3 0 1,0 0 0,0 0 0,1 0 0,2 0 0,0 0 11,-1 0 0,0 0-14,-4 0 1,0 0-1,3 0 1,0 0 0,-2 0-1,0 0 7,0 0 0,2 0 0,0 0 0,2 0-20,-2 0 1,0 0 0,1 0 0,-1 0-174,-2 0 1,0 0 0,2 0-1,1 0 185,-1 1 1,0-2-1,5 0 1,0-2 1,-3 1 0,1 0 27,-1-1 1,1 1-1,-4 0 1,-1 0 0,2-1-1,1 0 93,1-1 0,1 1-109,1 1 0,0 1 0,-1-4 0,-1 0 0,0 1 0,-1 2 44,0-2 1,1 0-1,1 2 1,0 0-32,-1-2 0,1-1 0,2 3 1,1 0 37,-2-3 1,1 1-42,2 3 0,-1-1 1,-5-3-1,1 0 0,3 2 1,-1 1 24,1 1 1,0 0-39,2-3 1,1 0 0,-2 3 0,-1 1-1,2-3 1,0 0-17,-2 0 0,1 0 0,0 2 0,1 1-20,0-2 1,0-1 0,4 0-1,1 0-839,-3 1 0,0 0 860,3-3 1,0 0 0,-6 3 0,0 1 0,3-3 0,0 0 0,1 2 1,0-1 1,4-3 0,-1 1 0,-4 4 0,0 1 0,1-2 0,0-1-14,-2 3 0,1-1 1,-1-1-1,0 0 22,3-1 0,1 1 0,-1 0 1,0 0-7,1 2 0,-1 0-20,-3-3 1,1 0 0,1 2 0,-1 1-1,-1-3 1,0 1 17,0 1 1,0 1 0,3-2 0,-1-1 1,2 1 1,-1 0 0,0-3 0,-1 1 40,-3 2 0,0 0 0,-1-3 1,0 1-44,3 2 1,0 0-1,0-1 1,-1 0 85,1 0 1,0 1-70,-1 2 0,0-1 0,-2-3 0,1 1 0,1 1 0,0 1 62,0-2 1,0 1-68,1 0 1,0 0 0,-1 2 0,0 0 0,-3 0 0,1 0 4,-3 0 0,0 0 0,2 0 0,-1 0-24,3 0 1,0 0-1,2 0 1,0 1 24,-2 1 0,0 1 0,0-3 0,0 1-28,-2 1 1,-1 1-1,2-2 1,-1-1 18,2 0 0,0 0 1,0 0-1,1 1-9,1 2 0,0-1 0,-3-1 0,-1-1 3,-2 2 0,-1 1 1,3-2 1,1-1-1,0 0 1,0 0 0,3 0-1,-1 0 2,0 0 0,-1 0 34,1 0 0,-2 0 0,-1 0 0,0 0 0,-1 0 0,1 0 24,0 0 0,-1 0 0,3 0 1,-1 0-117,-2 0 1,1 0 0,1 0 0,0 0 65,-3 0 0,-1 0 1,2 0-1,0 0 10,1 0 1,0 0 0,1 0-1,0 0-16,-1 0 0,-1 0 1,3 2-1,-1 1-4,-4-1 0,1 0 0,1 1 0,0 0-23,0-1 0,1 0 21,0-1 0,0 0 0,-3 4 1,-1 0-1,0-2 0,0-2-26,0 1 1,0-1 0,-2 1 0,0-1 12,1 1 0,1 1 0,1-3 0,1 1 12,-3 1 1,0 0 0,4-1 0,0 0-1,-6-1 1,0 0 0,2 2 0,1 0-5,-1 0 0,0 1 11,2-1 1,0 0-1,-2-2 1,-1 0 0,-1 0-1,-1 0-4,-2 0 1,0 0 40,2 0 0,0 0 0,-2 0 0,0 0 0,2 0 1,-1 0-21,-2 0 0,0 0 0,0 0 0,-1 0 78,34 0 0,-37 0 1,1 0-102,1 0 0,-1 0 0,3 0 0,0 0 16,0 0 0,-1 0 0,1 0 0,0 0-11,-3 0 0,1 0 0,-2 0 0,0 0 13,1 0 1,1 0 0,35 1 18,-36 2 0,1-1-9,0-2 0,-1 1 0,28 5 1,3-6 149,-2 0-142,-3 0 0,-5 0 1,-2 0 60,-4 0 0,-2 0 810,1 0 1,0 0-849,0 0 1,-8 0 21,-6 0 1,1-4 21,-5-1-45,3 1 1,2 3 0,-1-2 92,1-2-109,-1 1 1,2 4-1,0-2 599,-1-2 1,1 3-579,-11-4 0,6 2 532,-6-1 0,0 2-528,-8-2 1,-3 1 273,-6-1 0,0 2-220,0-2 4,0 2-68,0 2-63,-5-6 56,-2 5-29,-1-11 13,-3 5-7,4-6-131,-6 0 0,0 4-142,0 0-209,0 6 0,0-9-471,0 4 1,-2 0-11,-2 0 0,-3 5 941,-7-2 0,-22-6 0,-11-3 0,-3 0 0,-1-1 0</inkml:trace>
  <inkml:trace contextRef="#ctx0" brushRef="#br1">9209 16046 7943,'-8'-9'383,"4"1"0,4 5-150,4-2 0,4 4 164,5 1-337,6 0 1,-1 0 0,6 1 0,4 2 0,2 2 272,2-2-339,-4-2 0,5-1 0,-3 0 64,0 0-53,1 0 1,-9 0 0,-2 0-2,-1 0 0,-5 0 302,-6 0-292,-5-6 1,-3 5 7,-8-4 0,-4-2 27,-1-2 1,-5 3 23,1 2-29,-7-3 0,2 4 1,-7-5-1,-2 3 0,0 2 160,-1 1 1,0 2-145,-3 0 1,-8 0 127,4 0 0,-4 6-70,4 3 1,4 8-37,0 5 0,5 3-39,0 2 0,3-1-161,5 0 0,8 2 85,5 3 0,6-5 71,-1 1 0,4-3-143,4-6 0,3 3 41,7-8 1,3 3 37,1-7 1,4-4 77,-5 0 0,2 1 170,-1-2 1,-4 0-192,4-4 0,-3-5 24,-2-4 1,0-3 308,0-1 0,-1-2-98,-3-2 0,-4 1-239,-5-6 0,0 4 109,0-4 1,-1 2-111,-3-2 1,-4 3-78,-5 5 1,-2 6-240,-2-1 1,-2 6-82,-3-1 0,-1 4-374,5 4 1,-4 5-30,4 8 1,1-1-48,4 6 821,5 0 0,49 22 0,-11-20 0,-1 1 0</inkml:trace>
  <inkml:trace contextRef="#ctx0" brushRef="#br1">10408 16099 8059,'-9'-13'876,"0"0"-619,6 5 1,-1 2 0,8 6 76,5 0 0,7 0-253,2 0-163,5 0 1,-2 0 0,6 0-1,3 0 1,0 0-997,0 0 1,2 0 371,-1 0 706,-7 0 0,1 12 0,-4 3 0</inkml:trace>
  <inkml:trace contextRef="#ctx0" brushRef="#br1">10395 16310 8059,'-14'0'1077,"1"0"-340,6 0-161,-5 0-323,11 0 1,-4 0-1,11 1-82,7 4 0,2-4-374,7 3 0,0-2 227,4-2 1,6 0-25,4 0 0,16-17 0,10-7 0,5-2 0,0 1 0</inkml:trace>
  <inkml:trace contextRef="#ctx0" brushRef="#br1">12397 15691 8059,'0'-18'113,"0"0"681,0 2-372,0 8 0,0 5 0,-1 10 143,-4 6 0,4 11-471,-4 2 1,4 2 0,-1 7 0,-1 1-11,-1 2 0,0 1-36,4-4 1,0 1-214,0-5 1,0 4-10,0-4 0,0-2 104,0-7 1,0-3-70,0-6 205,0 0 0,0-7-120,0-6 0,0-7-24,0-11 35,-6-2 0,4-6 0,-2-1 1,2-1-1,2-2-153,0-5 1,2-8 163,2-1 1,-1 0 91,6 5 1,1-5-118,8 0 0,-4 2 222,4 6 0,1 6-1,-1 8 1,1 4-85,-2 9 1,-2-1-198,2 6 1,-2 5-284,-2 8 1,-1 7 8,-3 2 0,2 5-233,-2-1 0,-3 1 28,-2-1 0,-2 3 596,-2-3 0,-18 32 0,-4 9 0</inkml:trace>
  <inkml:trace contextRef="#ctx0" brushRef="#br1">12450 15915 8059,'-12'-9'76,"3"0"-82,3 6 503,6-3-323,0 6 1,6 0-2,3 0 0,9 0-106,4 0 0,2 0-602,3 0 1,3 0 19,1 0 1,4 0 514,-4 0 0,5-5 0,6-2 0,0 0 0,1 0 0</inkml:trace>
  <inkml:trace contextRef="#ctx0" brushRef="#br1">13227 15677 8059,'0'-13'0,"0"0"0,0 0 291,0 0 1,0 4 93,0 0 938,0 6-916,0-3 1,-1 8-181,-4 2 1,-2 9-27,-6 9 0,-2 3-84,-3 2-63,-2 5 1,-6 6 0,-1 7 0,-1 2 0,-2 3-481,-5 1 0,1 2-44,-1-1 1,5 1-191,0 0 0,8-8 230,4-5 0,5-7-174,4-6 0,3-2 129,6-3 0,2-5 475,2-8 0,15-9 0,9-7 0</inkml:trace>
  <inkml:trace contextRef="#ctx0" brushRef="#br1">13438 16007 8059,'0'-13'627,"0"4"-250,0 0-101,0 6 1,-2-3 8,-2 6 1,-3 8 22,-7 5 1,0 6-197,-4 7 0,2 5-9,-6 0 1,5 5-46,-5-1 0,1 3-146,-1 2 0,-1-2-194,5-3 1,2-3 139,7-5 0,-1-7-22,6-2 0,-5-8-185,4-1 185,1-6 1,10-3 48,3-9 1,0-9-12,4-4 0,-2-7-97,11-2 1,-1-10 89,1 2 1,3-5 143,-3 0 1,3 3-115,1-3 0,-1 0 450,-3 5 1,-3-1-67,-6 14 1,-1 2 403,-4 11-374,4 6 0,-10 2 124,2 10 0,-3 4-44,-1 8 1,0 4-90,0 5 0,0 0-285,0 1 1,0-1 44,0 0 0,0 1-190,0-1 1,0 0 33,0 1 1,0-2 121,0-3 0,2 1-136,2-5 0,-1 4-214,6-5 0,-5-1-1163,5-7 1,-1 3 109,0-3 1375,-2-4 0,-6-5 0,0-7 0</inkml:trace>
  <inkml:trace contextRef="#ctx0" brushRef="#br1">13411 16244 8059,'-7'-13'0,"-5"-5"40,4 1 1,2-1-13,1 5 1,4 4 93,1 0 1,0 5-117,0-5 1,10 6 170,3-1 0,14 2-1347,-1 2 1170,9 0 0,10-5 0,8-1 0,7-2 0,0 1 0</inkml:trace>
  <inkml:trace contextRef="#ctx0" brushRef="#br1">9209 17759 8125,'-5'-21'0,"1"4"0,1 1 0,2 0 0,1-2 276,0 2 1,5 1 0,6 2 0,5 0 349,6 0 1,4-5-209,5 1-373,-3-1 0,10 6 1,-3 2-48,3 1 0,-3 6 0,-3-1 0,-2 3-24,-6 1 0,-6 1 83,0 3 1,-5-1-897,-4 6 516,2 0 1,-9 6-1,2 1 1,-2 1-1,-4-1-619,-2-1 1,2-2 530,-2 0 1,1 1 410,-1-1 0,-4-12 0,-5-2 0</inkml:trace>
  <inkml:trace contextRef="#ctx0" brushRef="#br1">9578 17601 8125,'0'-13'2,"-2"-1"61,-2 1 0,2 5 600,-2-1-205,3 6 0,-1-7 174,-2 5 1,-2 7-317,-3 6 1,-3 11-63,4 8 1,-6 2-1,-3 11 1,2-2-104,-2 10 0,2-1-147,2 1 0,0 3-33,-1-2 0,3 0 107,2 0 1,3-4-393,6-5 1,0-7 140,0-2 0,4-5 55,1-4 0,10-4-140,-2-9 1,7-3-318,-2-6 1,10 0 56,-2 0 518,3 0 0,18-27 0,9-11 0,4-2 0,1 0 0</inkml:trace>
  <inkml:trace contextRef="#ctx0" brushRef="#br1">10684 17785 8125,'-6'-13'0,"5"0"244,-3 0 1,2 0 859,2-1-1021,0 7 1,0 0 0,2 4-257,2-2 144,9 1 1,3 4 0,5 0-227,-2 0-190,4 0 1,-2 0 0,4 0 105,-3 0 0,1 0 0,-5 0 339,-2 0 0,-13 12 0,-5 2 0</inkml:trace>
  <inkml:trace contextRef="#ctx0" brushRef="#br1">10579 17943 8125,'-13'0'587,"0"0"597,5 0-860,2 0 1,8 5-142,2-1-164,4 1 0,6-1 0,4 0-739,4-1 610,8 5 110,-2-7 0,12 2 0,5 0 0,1-3 0,0 0 0</inkml:trace>
  <inkml:trace contextRef="#ctx0" brushRef="#br1">12990 17509 8146,'0'-14'0,"0"0"0,0-2 0,0-2 0,0 2 71,0 1 1,1 7 0,4-1 0,3 0 557,4 2 1,3-5-223,2 3-293,4 3 1,1 1-1,0 5-53,1 0 1,1 0 0,-1 0-1,-4 1-23,-4 3 0,-1 5-64,-9 9 1,-1-2-332,-4 6 263,-6 0 0,-1 3 1,-6-2-1,0-1 1,-1 0-235,1-2 1,0 4 218,0-7 1,4 0 47,0-9 1,6 4 132,-1-3 0,8-2 22,5 2 1,4-6 24,5 1-96,-3-2 1,8-2-1,-5 1 1,-2 2 0,-2 3 49,-1 1 0,-1 2-48,-3 4 1,1 0 8,-5 1 1,-2-1-15,-8 0 0,-2 0 1,-6 0 0,-5 0 67,1 1 0,-7-6 14,2 1 0,-7-1-18,-2 0 0,0-2 108,5-6 0,0 0-336,-1 0 1,1 0 136,0 0 0,5 0-200,4 0 0,6-4-56,3-1-1135,5-5 1398,3 9 0,54-29 0,-18 16 0,0-1 0</inkml:trace>
  <inkml:trace contextRef="#ctx0" brushRef="#br1">13649 17430 8146,'0'-15'0,"1"-1"164,3-2 1,-2 1-1,4 5 1028,0 3-830,-5 3 1,5 8-267,-6 2 0,1 5 117,4 9 0,-4-2-10,4 6 0,-4 1-53,-1 8 0,0-2 188,0 6-317,0 0 1,2-1-1,0-2 1,3-1-1,-2 0-74,-2-2 1,4-3-22,-1-4 0,2-3 14,-2-6 1,-1 1 0,6-3 122,1-2 1,-2-4 38,0-10 0,-3-4-56,4-8 1,-1-5-159,5-9 148,1 3 1,-1-10 0,0 5-351,0-1 180,0-4 1,-1 9 0,-2-5-417,-1 2 415,-6 1 1,7 10-574,-5 4-209,-1 8 155,-4 3 1,-1 16-1,-2 4 762,-2 0 0,-11 13 0,2 0 0</inkml:trace>
  <inkml:trace contextRef="#ctx0" brushRef="#br1">13649 17153 8146,'-6'-13'-5,"-3"0"0,-1 4 431,1 0 733,3 6-906,0-3 1,6 6-277,0 0 1,3 0 13,10 0 0,3 5 141,11-1-247,-1 6 1,6-8 0,3 2 0,5-2 0,2-2-829,2 0 0,6 4 943,-2 0 0,-12-1 0,3-1 0,2-2 0,0 0 0</inkml:trace>
  <inkml:trace contextRef="#ctx0" brushRef="#br1">14439 17509 8192,'13'-8'0,"0"-5"0,1 1 0,-1-4 0,0 0-126,0-4 0,0 5 0,-1-2 0,-2 2 0,-2 2 0,-3 0 1578,-2-1-553,-1 7-611,-8 1 0,-3 8-92,-8 2 1,0 5 18,-5 8 1,-1 5-84,-8 9 0,-2 3 0,-8 7 0,-2 3-55,-1 4 0,19-21 0,-1 2-63,0-1 0,-1 1 0,-1 5 0,-2 0-146,-3 1 0,0 1 1,2 1-1,0 2 1,1 0-1,0 1 0,1-1 1,0-1 9,1 0 1,0-1 0,4-4 0,1-1 8,-16 20 0,7-6-62,10-11 0,0-7 0,7-8 0,5-1-288,3-3 0,2-1-290,5-2 0,2-1 40,2-4 713,9-2 0,31-12 0,12-1 0</inkml:trace>
  <inkml:trace contextRef="#ctx0" brushRef="#br1">14439 18181 8154,'0'-18'-360,"0"0"0,0-1 82,0 2 1,1 2 779,4-2 0,-2 8 1,6 4 0,-5 0 196,5 0 1,0 1-548,4 4 1,-5 0 0,1 1 0,0 4-218,-2 3 0,4 4 71,-7 1 1,0 2-109,-4 2 1,0 0 79,0 5 1,-5-1-92,-4 6 1,-3-5 0,-1 0 0,-2 0-187,-2-2 0,2 4 297,-3-7 0,4 1 127,1-5 1,-1 0 316,1 0-199,0-5 0,4 2 64,1-6-453,5 1 1,3-5 21,8 0 1,6-5-215,3 1 1,4-1 117,5 5-370,6 0 1,-3 0 0,5 0 589,-2 0 0,28-11 0,3-4 0</inkml:trace>
  <inkml:trace contextRef="#ctx0" brushRef="#br1">15098 18101 8363,'0'-17'0,"0"-1"0,0 1 95,0 4 34,0 5 0,-2 2 63,-2 6 0,1 8 391,-6 5 0,2 2-356,-2 6 0,-3 1-157,4 5 0,-4-1 1,-1 0-1,-1 1 61,1-1 0,5-1-219,-1-3 0,1-3 188,0-6-288,-4 6 1,9-8 30,-6 2 84,6-9 1,-1-5-342,8-13 339,4-5 1,5-7 0,1-2-212,4-2 186,-3-4 1,8-6 0,-4 2 67,2 3 1,-4-3 0,4 3 0,-1-2 270,1 2 0,-7 9 858,-1 8-301,1 4-497,-7 6 1,2 5-41,0 12 0,-7 1 31,3 12 1,-2 5-232,1 3 0,-2 3 27,2-3 1,2-2-195,-2 3 0,5 1-22,-5-1 1,2 0-261,-1-5 1,-4-4-17,4 0 0,0-6 117,0 2 1,-1-4-1247,-4-1 517,0-5-529,0-2 1547,0-6 0,-35-47 0,-9-12 0</inkml:trace>
  <inkml:trace contextRef="#ctx0" brushRef="#br1">15005 18194 8363,'-13'-12'272,"0"3"493,0-3-283,0 5-134,5 0 1,8 1-383,9 6 0,6 0 112,7 0 0,1 0-669,12 0 0,1 0 99,3 0 492,1 0 0,-5-7 0,4-4 0,3 0 0,0 0 0</inkml:trace>
  <inkml:trace contextRef="#ctx0" brushRef="#br1">17904 15835 7724,'4'-8'-1300,"1"-1"966,-2-1 357,-2 4 1,-1-6 0,0 3 0,0-2 0,0-3 0,-1 1 80,-4 0 0,4 4-63,-4 1 0,2 0-19,-1-1-8,3-2 0,-5 8 134,6-6 0,0 0 0,-2-2 499,-2 2-487,2 3 1,-4 4 25,6-2-52,0 3-74,0-5-225,0 6 195,0 0 0,2 4 85,2 0 0,-2 7-63,2-2-9,-2 2 0,-2 2 0,0 2 23,0 3 0,4 2 0,0 6 0,-1 2 18,-1 3 1,2-2-52,1 6 1,-1 5-13,-4 4 1,0 10 28,0-1 1,0 4-192,0 0 1,0 3 179,0 6 1,0-2-17,0-2 1,-4 2-14,-1-2 0,1-2-1,4 1 0,0-1 34,0 2 0,0-4-5,0-5 1,0-1 50,0 1 0,4 3-52,1-4 1,3 3-75,-3-11 0,-1 4 76,-4-4 0,0 4-25,0-4 1,0 4 18,0-4 0,0 0-5,0-4 1,0 2-1,0-2 0,0 2-3,0-7 1,0 2-30,0-2 0,0 2 229,0-7 1,0 1-203,0-5 0,0 1 42,0-1 0,2 0 102,2 1 0,-2-1-105,2 0 0,-3 1 4,-1-1 1,0-1-78,0-3 0,0 3 0,0-3 1,0-2 115,0 2 0,0-1 110,0 1 1,0-2-140,0-2 1,0-2-17,0 6 1,0-6 42,0 2 0,0-2-84,0 1 0,0-7-17,0 4 1,0-4 24,0 3 1,2-4-174,2 0 102,-2-1 0,8 1 82,-6 0-64,1-6 1,-4 4 16,4-2-157,-4-4 1,6 5 38,-2-6 97,-4 0-222,5 0 0,-4 0-351,2 0 1,-3-6-282,4-3 1,2-2 329,2-3 1,-2 1-291,2 0 844,0 0 0,10-47 0,1-12 0</inkml:trace>
  <inkml:trace contextRef="#ctx0" brushRef="#br1">18141 18352 8102,'-6'-8'-568,"3"-3"-693,-6 2 1261,6 3 0,-2-6 0,10 5 0,3-6 0</inkml:trace>
  <inkml:trace contextRef="#ctx0" brushRef="#br1">19590 15282 8053,'0'-9'-369,"-1"2"995,-4 1 1,4 0-174,-4 2 0,0 1 96,0-6 120,1 6-450,4-3-75,0 6 0,0-1 1,1-2-1,4-1 122,3 1 0,6 1-257,3 2 0,4 0-45,5 0 1,5 0 35,-1 0 0,7 0 1,-3 0-1,1 0-204,0 0 0,-6 0 64,2 0 1,-9 0 45,-4 0 1,-8 0 52,-1 0 1,-8 0 24,-1 0 1,-10 0-1,-8 0 0,-10-4 9,2 0 0,-9-2 104,0 1 0,-5 4-89,-4-4 0,-2 4 169,-7 1 1,3 6-14,-3 3 0,4 2-49,-8 2 1,-1 5 7,6 0 0,3 5-11,14-1 1,5 3-149,8 1 1,4-1 88,9-3 1,3 1-157,6-5 0,6 0 36,3-5 1,7 3-49,2-3 0,5 2 47,-1-11 0,4 5 159,5-5 1,-4 1-111,-1-5 1,0 0 5,-4 0 0,-3-6 54,-1-3 0,-5-3 128,-4-1 1,-3 0 2,-6 0 1,-2 0-123,-2-1 0,-5 1-108,-9 0 0,2 0-4,-6 0 1,-1 5-176,-8 4 1,3 3 80,-2 1 1,3 0-124,5 0 0,-1 5-660,5 4 0,1 4 361,4 5 0,5-2-909,4 6 1487,8-6 0,31 3 0,14-1 0,5-1 0,0 1 0</inkml:trace>
  <inkml:trace contextRef="#ctx0" brushRef="#br1">20367 15414 8053,'-7'-6'233,"1"3"1,5-4 438,-4 1 1,5-3-415,0 5 1,11-1-170,6 5-59,7 0 1,-2 0 0,7 0-359,2 0 1,4 5-1,-5-1 1,0 1 327,-2 0 0,4 9 0,1 6 0</inkml:trace>
  <inkml:trace contextRef="#ctx0" brushRef="#br1">20315 15664 8053,'-13'0'923,"-1"0"-213,1 0 239,6 0-875,1 0 0,7 0 0,4 0 0,5 0-680,6 0 0,11 0 73,8 0 533,3 0 0,13-7 0,8-3 0,4-1 0,1 0 0</inkml:trace>
  <inkml:trace contextRef="#ctx0" brushRef="#br1">21448 15137 7983,'-6'-13'184,"4"0"812,-2 0-868,-3 5 1,5 5 0,-4 11 0,2 8 0,0 6 0,-1 6 69,-1-1 0,5 7-122,-4 1 0,0 3 53,0 2 0,1-2-214,4-3 0,-5 2 41,1-7 0,0 0 0,4-7 0,0-2-81,0-2 98,0-8 111,0-5 1,0-7 0,0-4-1,0-5-36,0-6 1,-5-5 5,1-5 1,-1-2-77,5-2 0,0 0 0,0-5 1,0-1 80,0-2 1,2-2 20,2 0 0,2 5 311,3 0-348,3 6 0,-4-2 0,9 9 126,0 5-214,1 8 1,-5-1 0,0 5-120,0 2 0,0 8 1,1 3-1,-1 6-704,0 3 0,0-1 89,0 6 1,-1-4 260,-3 4 0,-3-5 518,-6 5 0,-12 6 0,-3 6 0</inkml:trace>
  <inkml:trace contextRef="#ctx0" brushRef="#br1">21369 15361 7983,'-6'-7'-384,"4"-5"0,-2 11 1126,8-4 0,4 4-350,5 1 0,6 1-290,3 4 1,7-4-372,2 4 0,1 0-499,-1 0 0,2 1 375,7-2 393,0-2 0,22-8 0,7-9 0</inkml:trace>
  <inkml:trace contextRef="#ctx0" brushRef="#br1">22041 15229 7983,'0'-13'557,"0"0"132,0 6 227,0 1-616,0 6 1,-6 6 85,-3 3 0,-3 8-118,-1 5 0,-5 7 169,1 2-395,-7 6 1,4 2 0,-8 10 0,-3 5 0,-2 4-222,-1 4 1,15-27 0,0 1-70,-16 30 0,17-32 0,-1 0-595,-16 27 0,0 1 481,9-10 1,2-8-118,11-13 0,1-9-461,4-4 322,2-10 0,12-2 618,2-6 0,30-28 0,12-14 0,4-2 0,1 0 0</inkml:trace>
  <inkml:trace contextRef="#ctx0" brushRef="#br1">22041 15730 7983,'0'-13'631,"0"6"1,0 2-177,0 10 0,-6 3-194,-3 10 0,-4 2-40,-5 7 0,2 1-282,-6 2 0,5 0 74,-5 5 1,5-6 128,0 2 0,2-5 0,2-4 1,1 1-296,4-5 1,-3-5-305,7-4 186,0-6 0,9-3 105,4-9 1,4-8 16,5-5 1,-2-5 90,6-3 1,0-4-9,4-6 0,-1 1 105,-3-1 1,3-2-80,-3 2 1,1-2 376,-1 7 1,-3 7-86,-5 2 1,-7 12 350,-3 1-426,4 9 0,-7-1 75,3 10 0,-2 7-127,-2 5 1,0 7 43,0-2 1,0 2-205,0 3 0,0 1 30,0 2 1,0 0-258,0 5 1,0-6 45,0 2 1,0-3-53,0-2 0,0-1-89,0-3 1,0 1-224,0-5 0,0-5-1214,0-4 897,0-1 897,6 0 0,-5-26 0,5-11 0</inkml:trace>
  <inkml:trace contextRef="#ctx0" brushRef="#br1">21922 15954 7983,'0'-13'193,"0"4"291,0 0-501,0 1 0,6-4-72,3 3 0,8 2-71,5 2 0,7 4-431,2-4 591,6 4 0,1-2 0,4 0 0,7-1 0,0 1 0</inkml:trace>
  <inkml:trace contextRef="#ctx0" brushRef="#br1">22739 15519 7983,'-6'-7'236,"4"-5"0,-3 3 2229,-1-2-2104,4 3 1,-2-2 0,8 6-1,5 1 1,3 1 0,2 2 217,4 0 0,4 0-589,9 0 1,1 0-235,3 0 0,3 0-552,-3 0 1,3 0-384,2 0 1,-1 0 82,1 0 715,-6 0 381,-8 0 0,-19-5 0,-8-3 0</inkml:trace>
  <inkml:trace contextRef="#ctx0" brushRef="#br1">23753 15177 7983,'0'-13'55,"0"-1"109,0 1 92,0 6 1,-4 0 0,-2 4 0,0 0 0,-1 4 0,1 7 324,0 3 1,0 7-641,2-1 1,2 7 99,-2-2 0,3 3-127,1 1 0,-5 0 31,1 1 1,-1-7-34,5-2 31,0 2 1,0-5 488,0 2-263,0-8 1,5-4-192,-1-10 1,1-8 98,-5-9 0,1-3-110,3-1 14,-2 0 0,10-5 0,-5-1 45,0-2 33,5 5 1,-6-4-1,4 9 212,-1 2-266,-6 3 0,7 10 0,-4 1 75,1 3-68,-4 0 0,7 13 1,-4 5 75,1 7-101,-4 5 1,5 1 0,-5 1-53,1-1 0,6 0-27,-1 1 1,-2-1 50,2 1-106,0-7 1,3-1 0,-2-6-41,-1 0 0,-1-1-20,6-3 1,-1-3 196,0-6 1,2-6-82,2-3 1,-2-4 143,2-5-71,-2-2 0,-2-8 0,0-1 147,1-2 1,2-4-4,-3 4 0,1 0 136,-9 5 0,4 1 834,-5 3-580,0 3-376,-4 12 1,0 2 23,0 10 0,-1 7-153,-3 5 0,2 7 81,-2-2 1,2 2-187,2 3 1,0-1 115,0 0-285,0-5 0,0 4 0,2-5-99,2 1-171,-2 4 0,9-11 1,-2 4-567,3-3 1,1-7 514,0 1 0,0-6 584,0 1 0,30-37 0,7-11 0</inkml:trace>
  <inkml:trace contextRef="#ctx0" brushRef="#br1">24491 15111 7983,'-9'-6'-4,"0"-3"-125,1 3 736,-6-5 1,3 11-276,2 0 1,-1 7-123,5 11 1,-3 2-1,3 6 1,1 1 134,-2-1 0,4 5-242,-2 0 1,3 1-174,1-1 0,0-4 63,0 4 1,0-5-257,0-4 175,0-3 1,4-5-209,0-1 261,7-6 1,-6-3-1,6-8-53,-3-5 147,7-2 1,0-7 0,4-1 148,0-1-89,-5-2 1,10 0 0,-5 1 36,1 2 0,-2 2 56,4 3 0,-6 6-41,2-1 1,1 6-76,-2-2 0,1 5-12,-5 5-19,-6 2 0,4 12 0,-6 2-107,3-1 0,-5 5 2,1-3 1,-8-1-105,-5 0 0,-3 0 108,-1 1 0,-6-3-68,-3-6 76,-3-6 0,-1 1 1,-1-5-158,1 1 0,0 0-20,-1-4 1,1 0 90,0 0 0,-1-4-534,1 0 0,5-5-35,4 5-107,-4-1 0,11 5 790,-3 0 0,9 0 0,-2 0 0</inkml:trace>
  <inkml:trace contextRef="#ctx0" brushRef="#br1">23701 15730 7983,'-6'-7'584,"-2"-5"0,-3 9-545,2-6 1,4 6-253,10-1 426,8 3 0,15 1 0,11 0 705,8 0-758,10 0 0,9-2 0,-29 1 0,1-1-628,0 0 0,1 0 498,4 0 0,-1-1 1,1 1-1,1 0 1,1 0-1,0 0 1,-1-1-1,-1 1 0,-3 0 1,-1 0-36,33-3 0,-11 1 41,-4 4 0,-11 0-329,-11 0-822,-3 0 483,-23 0-537,2 0 733,-22 6 0,2-3 0,-10 6-1019,0 1 1455,-8 7 0,-6-2 0,-7 4 0</inkml:trace>
  <inkml:trace contextRef="#ctx0" brushRef="#br1">23832 16125 7983,'-7'-13'0,"-3"-4"0,5-1 0,1-4 218,4 4 0,6 1 197,3 4 1,4 1 379,4 3 0,2-1-473,3 6 1,3-1-33,-3 5 1,2 2-306,-3 2 0,3 5 106,-7 8 1,0 0-342,-9 4 0,-2 1 193,-6 5 1,-1 1-358,-4 2 1,-3-2 140,-10 3 0,-2-3-17,-7-2 1,2-1 210,3-3 0,-1 1 182,5-5 1,-4-2 1,5-7 1,4 1 664,4-6-611,6 1 1,-1-5 0,8 0 152,5 0-373,8-6 0,5 3 0,8-4-478,0 1 0,5-3-143,-4 5 0,4-5 257,-4 4 1,0-3 424,-5 3 0,30-17 0,7 0 0</inkml:trace>
  <inkml:trace contextRef="#ctx0" brushRef="#br1">24478 16086 7932,'-2'-8'647,"-2"4"-406,2 3 1,-5 6 127,3 4 1,2 4-215,-2 5 1,1 2 55,-1 7 1,2 1-339,-2 2 1,1 0 67,-2 5 0,4-6-617,-3 2 495,2-9 1,2 1-1,0-5-437,0-2 0,4-6 0,2-3-575,2-1 1193,-5-1 0,2-52 0,-5-12 0</inkml:trace>
  <inkml:trace contextRef="#ctx0" brushRef="#br1">24359 16178 7925,'-1'-26'0,"-4"-1"0,4 5 604,-3 0 0,2 2-160,2-2 1,6 0-287,3 9 0,8-3 70,5 7 1,3 3-371,1 2 1,1 2 45,-1 2 0,1 0-102,-1 0 0,0 6-196,1 3 1,-11 4 393,-3 5 0,-32 20 0,-5 10 0</inkml:trace>
  <inkml:trace contextRef="#ctx0" brushRef="#br1">24293 16389 7925,'-8'0'1989,"-1"0"-1685,6 0 0,-2 0-178,10 0 1,2 4-113,6 1 0,8-1-235,5-4 1,6 0-875,8 0 1095,-1 0 0,10-10 0,6-3 0,5-2 0,0 0 0</inkml:trace>
  <inkml:trace contextRef="#ctx0" brushRef="#br1">19590 17706 8020,'-9'-1'137,"1"-2"0,-1-3 433,1-1 1,-2-2 0,6-4-211,1 0 1,3-5-235,4 0 1,5-5 0,9 1-1,5-3 58,6-1 0,5-1-255,6 1 0,-1 1-56,1 3 0,-1 3 29,1 6 0,-2 6 1,-3 2-1,-6 4-204,-5 1 1,-7 10-39,-8 3 1,1 9-137,-5 0 0,-1 2 0,-4-1 1,0-1 475,0 1 0,-47 20 0,18-19 0,0 0 0</inkml:trace>
  <inkml:trace contextRef="#ctx0" brushRef="#br1">19867 17522 8020,'-5'-13'0,"1"-1"0,-5 6 97,5-1 121,-6 6 1,4 0 0,-5 10-1,3 8 465,-3 4 1,4 4-350,-2 8 0,2-2-219,-2 7 1,-1-1 0,6 4-1,1 1-41,1-1 0,2 5-51,0 0 0,2 0-127,2-4 0,3-2 1,7-3-1,0-6-760,4-6 0,-4-4 494,4-5 0,1-3-442,-1-2 0,5-3 812,-1-6 0,11-12 0,6-5 0,3-2 0,1 1 0</inkml:trace>
  <inkml:trace contextRef="#ctx0" brushRef="#br1">20749 17759 8072,'-4'-21'-418,"0"4"1,1 7 169,7 1 0,-1 6 368,6-1 0,1 2-177,8 2 0,-2 0 91,6 0 0,-5 0-419,5 0 1,-1 0 384,1 0 0,8 12 0,-2 2 0</inkml:trace>
  <inkml:trace contextRef="#ctx0" brushRef="#br1">20723 17851 8072,'-13'0'-999,"6"0"1015,-5 0 0,12 2 364,0 2 1,6-1-464,7 6 1,6-5-7,3 5-155,9-6 1,2 3 0,7-6 0,1 0 243,3 0 0,20-17 0,12-7 0,-19 7 0,0 0 0,-1-1 0</inkml:trace>
  <inkml:trace contextRef="#ctx0" brushRef="#br1">21435 17746 8072,'-9'0'32,"0"0"0,5 1 167,-5 4 1,4 2 274,-3 6 0,3 0-194,-4 0 1,7 5 96,-3 0-313,4 5 0,1-4 0,0 3 32,0-4 0,6-1 0,2-2 0,5-5 84,5-3 0,1-2-228,3-5 0,3-2 116,-3-2 1,3-9 143,1-9 1,-1-3-61,-3-2 0,-3-5 163,-6-3 1,-1-3 47,-3-1 1,-5 3-44,-8 1 1,-5 10-139,-9-1 0,-2 10 73,-7 3 1,-3 1-625,-1 8 0,0 1-229,5 7 0,0 8-565,-1 5 1,7 11 1162,2-1 0,19 13 0,7 7 0,0 3 0,0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3165BB"/>
    </inkml:brush>
    <inkml:brush xml:id="br1">
      <inkml:brushProperty name="width" value="0.12095" units="cm"/>
      <inkml:brushProperty name="height" value="0.12095" units="cm"/>
      <inkml:brushProperty name="color" value="#3165BB"/>
    </inkml:brush>
    <inkml:brush xml:id="br2">
      <inkml:brushProperty name="width" value="0.09071" units="cm"/>
      <inkml:brushProperty name="height" value="0.09071" units="cm"/>
      <inkml:brushProperty name="color" value="#FF0000"/>
    </inkml:brush>
  </inkml:definitions>
  <inkml:trace contextRef="#ctx0" brushRef="#br0">1528 975 7903,'2'-13'248,"1"0"0,2-1 0,1 1 271,0 0 0,4 0 0,-1-2 0,1-1-318,-1-1 0,1-7-91,-5 2 0,4-3-154,-5-1 0,0 0 43,-4-1 1,0 1 219,0 0-71,0-1 1,0 7 0,0 2 19,0 3 0,-5 8 0,-4 3 0,-3 5 45,-1 8 0,0 6-59,0 11 1,-1 12 116,1 6-190,0 6 0,1 8 0,4 5 1,2 5-1,1 3 27,1 3 0,0-1-217,4 1 1,0-3-158,0-10 1,4-4 147,0-9 1,2 1 122,-1-10-249,-4-8 0,9-8-1234,-5-5 701,-1 0-297,-4-11 0,0-3 466,0-8 0,-1 0-451,-4-10 1059,-2 4 0,-18-38 0,-3-2 0</inkml:trace>
  <inkml:trace contextRef="#ctx0" brushRef="#br0">1278 1423 7903,'-13'-6'0,"1"3"0,3-6 0,-1 0 526,6-4 0,1 2-158,7 2 0,5-3 116,8 3-423,10-2 1,6-3 0,8 0-366,3-4 236,-3 4 1,12-10 0,-2 7-228,5 0 1,-5 0-17,-7 4 1,-4-2 3,-5 11 229,-9-1 1,-8 8-37,-10 6 166,-2 0 0,-6 16 0,-1-5-17,-4 1 0,2 2 158,-5-5 0,5 4 298,-2-5-251,4 1 0,1-5 23,0 0-159,0 0 0,6-5 1,3-5 265,2-6 0,2-5-24,1-5 1,3-6 21,1-3-226,-1-3 1,-9-5-1,-4-1 71,-3 1 1,-1 4-361,0 4 1,-1-1 82,-3 5 0,-8 2-216,-6 7 0,-1 3 60,2 6-146,2 0 0,-4 2 0,6 2-443,0 5 0,1 3 207,3 1 0,3 0 602,6 0 0,59 12 0,-22-11 0,-1 0 0</inkml:trace>
  <inkml:trace contextRef="#ctx0" brushRef="#br0">2161 1173 9748,'0'8'1276,"0"1"0,-5 4-1082,1 5 0,-1 4-54,5-5 1,0 5-124,0-4 0,0-1 0,0-3 0,0-1-60,0 0 276,0-6 0,2-1-148,2-6 0,-1-7 0,6-6 1,1-8 77,2-4 0,1-1-9,0 0 1,0 1-71,1 3 1,-6-2-202,1 7 0,0-1 0,4 5-1644,0 0-861,0 5 2622,1 3 0,11 34 0,2 8 0</inkml:trace>
  <inkml:trace contextRef="#ctx0" brushRef="#br0">3346 1159 7922,'0'-13'249,"-1"1"0,-2 2 0,-3 3 283,-1 1 0,2 13 0,-2 11 0,1 7-198,3 6 0,2 2-266,1 7 1,0 4-1,-2 1 1,-1 2-5,-1 3 1,0-1-167,4 0 0,0-4 41,0-5 0,0-4 118,0-5-132,-6 0 0,4-20 274,-2-2 0,-2-9-95,2-13 1,-2-7-90,1-7 1,2-5-1,-4-8 1,1-1-137,3-2 1,2-10 126,1-9 1,1-1-12,4 2 0,2-2 0,6 7 0,2 4-5,2 2 1,2 10-61,3 5 1,3 10 200,-3 17 1,2 2 218,-2 6 0,1 7 11,-5 6-301,-1 0 0,-5 12 0,-2-4 97,-1-1 0,-6 5-231,1-3 1,-5 2-180,-8-3 1,-1 4 67,-12-3 1,0 2-244,-5-2 1,1 1 20,0-5 0,-2-1-545,-3-4 626,3 1 1,1-3-1,6-2-1117,2-5 1048,7-2 0,7-8 395,5-3 0,30-26 0,16-12 0,1-3 0,1-1 0</inkml:trace>
  <inkml:trace contextRef="#ctx0" brushRef="#br0">3676 1133 7922,'0'9'274,"0"0"0,-2-2 549,-2 2 1,2 2-270,-2-2 1,-2 7-78,2 2 1,-5 1-197,4-2 0,0-2-224,0 3 0,4-4 108,-4-1 0,4 1-126,1-1 1,6-6-14,3-3 1,2-2-306,2-2 0,2-7-132,3-7 1,-4-5 181,4-7 1,-5 0-9,-4-1 0,1-3-77,-6-1 332,1 0 1,-5 9-1,-2 2-134,-2 1 1,-5 1 29,-8 5 0,1 6-363,-6 2 0,0 4 159,-5 1 1,2 6-377,3 2 0,3 4-8,6 1 674,6 6 0,42-4 0,16 4 0</inkml:trace>
  <inkml:trace contextRef="#ctx0" brushRef="#br0">3860 975 7922,'-1'-7'149,"-4"2"1,-2-1 181,-6 2 1,1-2 206,3 2-80,-2 2 0,8 1-950,-6 5 1,6 6 179,-2-1 1,4 7-1084,1 2 1395,6-1 0,48 26 0,-18-18 0,0 0 0</inkml:trace>
  <inkml:trace contextRef="#ctx0" brushRef="#br0">4071 1120 7922,'-12'1'160,"3"4"1,-1 2 0,6 6 1,-5 0 97,5 1 1,-5-1 83,4 0 1,-3 0 950,3 0-1156,1 6 1,4-4 0,0 2 0,0-2-366,0-2 137,0-5 1,6-3-30,2-5 0,4-5 0,1-6 0,1-3-96,-1-4 1,1-5 165,4 1 0,-8-3 22,3-1 1,-2 5 680,2 3-357,0-2 0,-4 5 276,-1-2-438,-5 8 1,5 3-52,-4 6-84,-2 6 0,8 3 0,-4 7 57,1 1-26,-4 7 0,9-10 0,-4 4-185,4-3 1,1-2-325,0 0 0,6-4 217,3 0 1,3-8-192,2-1 0,-1-6 130,0-7 1,5-6 272,0-3 1,0-9-23,-5-4 1,0-9 34,1-4 0,-2-2 17,-4 2 0,1 0 284,-8 8 1,0 5 461,-9 13 566,-1 3-637,-4 12 1,-4 7-203,-1 8 1,-5 10-245,1 4 0,-1 7-21,1 2 0,-3 6-172,4-2 0,0 3 41,0 1 1,5-1-267,-2-3 1,4 2-168,1-6 1,0 4 152,0-4 1,6-6-375,2-8 0,4-2 252,1-2 0,6-6-202,3-2 1,3-4-154,2-1 0,-1-6 699,0-3 0,-6-23 0,-2-12 0,3-3 0,-1 1 0</inkml:trace>
  <inkml:trace contextRef="#ctx0" brushRef="#br0">4677 1041 7922,'-7'-6'1323,"-5"-1"-1031,5-7 0,-1 1-168,4 0 0,8 6-260,5 2 0,10 4 106,7 1 1,2-4-193,7-1 1,0 1-271,5 4 0,4 0 492,0 0 0,9-5 0,8-2 0,3 0 0,-1-1 0</inkml:trace>
  <inkml:trace contextRef="#ctx0" brushRef="#br0">5494 804 7928,'0'-14'1197,"0"1"580,0 0-956,0 6-370,0 1 0,0 7 1,0 5-1,0 7 0,0 8 345,0 4 0,0 6-793,0-1 1,0 5 0,0-2 0,1 0-995,4 4 0,-4-1 610,3 0 0,-1 0-142,2-5 0,-2 0 0,4-5 1,0-1-1875,1-3 2397,0-3 0,6-41 0,-1-9 0</inkml:trace>
  <inkml:trace contextRef="#ctx0" brushRef="#br0">5507 922 7928,'0'-19'518,"0"0"65,0-3 0,0-1-194,0 5 35,0-5 1,10 8-1,5-1 1,5 4 0,7 5 170,2 1 0,7 2-347,0 4 0,0 1 95,-1 4-292,3 2 0,-10 6 1,1 2-1,-5 2 1,-8 5-108,-6 3 1,-4 2-146,-6-1 1,-3 2 47,-6 2-151,-5-2 1,-18 9 0,-4-5 0,-3 0 0,-5 0-1224,-4-2 0,1-2 379,-1-2 1094,-1-6 1,7-12 0,-4-2 0,-2-4 0,0 1 0</inkml:trace>
  <inkml:trace contextRef="#ctx0" brushRef="#br0">1067 659 8029,'0'-21'-34,"0"2"1,0 6 0,2 0-119,2 0 568,-3-1 1,5 1 0,-6 0 0,0 0 1039,0 0-928,0 5-445,0 3 38,0 5-36,0 5 1,0 9-1,0 8 1,0 4 0,0 5 169,0 4 1,0 4-142,0 5 0,0 5-58,0 8 1,0 9 0,0 8 0,0-35 0,0 1 11,0 2 0,0 0 1,0 3-1,0 2-374,0 3 0,0 1 1,1 4-1,0 1 310,1-1 0,0 0 0,-1-1 0,0-1 1,1-7-1,0-1 0,-1-1 0,1-1-47,0-1 0,0 0 0,-1-3 0,1-1-179,7 33 0,-6-13 133,1-14 1,-1-9 35,2-4 1,-4-5-138,4-4-263,-4-3-37,-1-11 746,0-3-993,0-5 0,0-7 349,0-6 1,1-7-1023,4-11 1410,-4-3 0,7-11 0,2-8 0,-3-3 0,1-1 0</inkml:trace>
  <inkml:trace contextRef="#ctx0" brushRef="#br0">1080 646 8029,'-7'-27'-37,"1"2"37,6 3 0,0-1-715,0 5 581,6-5 0,7 8 1,9-2 1222,3 2-883,7 2 1,3 1 0,9 2 405,5 1-450,8 0 1,4-2 0,8 0 145,1 3-317,0 5 1,2-8 0,-34 9-1,0 0 1,3 0 0,0 1 0,3 0-1,0 1-21,1 0 1,1 0 0,3-1 0,0 0-313,1-1 0,1 0 0,2 1 0,1 0 216,2-1 1,2 0-1,1-1 1,2 0-294,4 1 0,2 0 1,-1-3-1,-1 1 375,1 2 1,0 0 0,3-3 0,0-1 44,1 2 1,0 0-1,3 0 1,-1 0-27,-1 0 1,-1-1-1,3 4 1,-1 0 56,-6-2 0,-1 1 1,5-1-1,1 0-40,-1 1 0,0 0 0,4-1 0,-1 1-310,-1 2 0,1 0 0,0 0 0,0 0 325,-5 0 0,0 0 0,3 0 0,-1 0-6,-2 0 1,0 0 0,0 0 0,-1 0-241,-3 0 0,-1 0 0,-3 2 0,0 1 164,-2-1 1,-2 0 0,-2 1-1,-1-1 108,0-2 1,-1 0 0,0 0 0,-3 0-42,-4 0 0,-2 0 0,0 0 1,-1 0 545,24 0 0,-3 0-565,-10 0 0,-2 0 258,-3 0 0,-7 0 679,-6 0 1,-1 0-686,1 0 0,2 4 551,-7 0 0,1 2-628,-4-1 0,-3-4 346,-2 4 0,2 0-387,-7 0 0,-3 4 50,-6-5 0,-5 6-78,2-1 1,-4 3 99,-1 1 0,0 4 29,0 1 1,-1 10 217,-4-2 1,-1 9-163,-2 0 1,-3 5 67,7 4 0,-2 3-25,2 5 1,2 7-265,-2 2 0,2-1 260,2 2 0,2-2-48,2 1 0,-2 2-184,2-6 1,2-4-47,-2-5 0,5-5-142,-4 1 1,-1-5-32,-4-4 0,0-7-269,0-6 1,0-1-507,0 1 1,0 1-78,0-5 206,0-1 1,0-4 46,0 1 747,0-1 0,-12-12 0,-2-2 0</inkml:trace>
  <inkml:trace contextRef="#ctx0" brushRef="#br0">1238 2161 7998,'-13'-6'0,"0"3"0,-2-5 0,-1 3 483,-1 2-316,-1 1 0,5-2 0,0-1 0,0 3 0,-1 0 651,1 2-602,6 0 34,1 0-275,6 0 1,2 2 0,2 0-1,6 3 1,6-2 6,6-2 1,5-1 71,3 0 0,10 0-21,8 0 0,5 0 1,3 0-1,4 0 59,4 0 0,6-4-80,-29 2 0,2-1 0,2-1 0,2 0-991,3 1 1,1 1 977,1 0 0,0 0 1,3 0-1,1-1 0,1 1 1,0-1-1,2 0 1,1 0-1,0 0 0,1 0-57,1 1 1,-1 1 0,-1-2-1,-1 0-215,-2 1 1,0 0 0,0-1 0,0 1 164,2 2 1,1 0 86,2-2 0,0-1 0,-2 1 1,0 1-1,2-3 0,-1 0 0,-1 1 1,0-1-1,0 1 0,0 0-136,2 0 1,-1 0 0,1-2 0,-1 0 97,1 0 1,-1 1 0,-2 1 0,-1-1 41,-5-1 0,0 1 0,-1 2 0,1 0-203,0-3 1,-1 1 0,0 2 0,-1 1 282,-3-1 1,0 0 0,0-1-1,0 0-8,-6 1 0,-1-1 0,1-1 0,-1 0 45,-1 1 0,0 1-94,2-3 1,0 0-1,-4 2 1,-1 0-1,1-2 1,0 0 49,35-4 0,-5 5-154,2-5 0,-4 4 139,-5-3 0,-4 5 708,-8-2 0,1 0-734,-7 0 1,4 1 549,-7 4 1,-4-5-484,-9 1 1,-7 0 491,-2 4 0,1-5-389,-2 1 506,1-1-354,-5 5-64,0 0-416,-5 0 188,-3 0-1419,1-5 37,-4 3-495,4-4 1832,-6 6 0,29-23 0,8-6 0</inkml:trace>
  <inkml:trace contextRef="#ctx0" brushRef="#br0">6337 1805 7998,'7'-6'906,"-1"5"1,-6-7 1283,0 4-971,0 2-1040,0-3-335,0 5 59,0 0 1,-23 0 0,-7 0 0</inkml:trace>
  <inkml:trace contextRef="#ctx0" brushRef="#br0">8906 1080 8045,'0'-13'104,"0"-4"0,0-1 355,0 2-170,0 1 0,-2 8 1,-2 4-1,-5 6 1,-1 7-1,0 6 139,1 6 0,0 8-459,-4 0 0,0 5 86,0-4 0,1 4 24,3-4 1,-1 0-132,5-5 1,-3-1 67,3-3 142,1-3-53,4-6 1,0-8 56,0-10 1,0-4-1,1-13 1,2-3-185,2-4 0,5-4 74,-1-7 1,-2-4-20,2 0-23,0-6 0,-1 9 0,0-2 4,-2 2 110,4 7 1,-9 3 0,5 11 306,0 6-574,-5 7 0,7 9 0,-5 3 110,1 9 0,5 11 45,-5 10 1,6 7-56,-1 2 1,-1 4 63,0-4 1,-3 5-354,4-6 0,-1-3 72,6-5 1,-6-7 65,1-2 1,0-7 159,4-10 1,0-3 16,0-6 0,5-6 33,0-3 0,-1-13 143,-4-4 0,0-9-28,1 0 1,-1-3-79,0-2 1,0 1 120,0-1 1,-4 2-66,0 3 1,-6 0 639,1 8-207,-2 4-424,-2 16 0,0 4-28,0 12 0,0 5-93,0 13 1,0-1 61,0 0 0,4 6-154,0 4 0,7-3-261,-3 2 1,0-5 164,1 0 1,-1-2-571,6-1 1,3-5 47,1-1 0,4-9-170,-5 1 1,11-8 381,-2-1 0,1-4 9,-1-4 0,-4-5 30,4-9 462,1-2 0,-11-13 0,0-7 0,4-3 0,1 1 0</inkml:trace>
  <inkml:trace contextRef="#ctx0" brushRef="#br0">9604 1120 7976,'-9'0'111,"0"0"0,5 6 249,-5 2 1,5 4-28,-5 1 0,6 5-75,-1-1 0,2 1-151,2-5 1,2 5 96,2-1 0,4 1 0,5-5 1,1-6-39,4-2 0,-2-4-4,6-1 1,-4-1-32,3-4 0,-4-2-21,0-6 0,-2-6-115,-2-3 0,-4-3 100,0-1 0,-7-2-192,3-3 1,-4 3 47,-1-2 0,-6 3-130,-2 5 0,-4 3-120,-1 6 0,-5 6-124,1 2 1,-7 4 100,2 1 1,2 1-63,-2 4 0,6 4-117,-2 8 0,5-1-681,4 6 1182,3-6 0,41 9 0,9-4 0</inkml:trace>
  <inkml:trace contextRef="#ctx0" brushRef="#br0">9920 922 8045,'0'-13'0,"0"0"0,0 0 780,0 0 1,0 4 301,0 0-476,0 6 1,-4-1-173,-1 8 0,1 5-184,4 8 1,-4 4-60,-1 5 0,1 2-130,4 3-17,-6-3 0,5 10 0,-4-3-52,4 3-79,1-5 1,0 0-1,0-7-196,0 0 1,0-1 66,0-3 0,1-4 134,4-9 0,-3-4 107,7-5 1,0-5 9,4-4 1,0-10 163,1-8 1,-1 0-111,0-9 0,4 3-14,1-2 1,-2-2 271,-7 6 1,1 6-87,-5 8 0,3 2-27,-3 2-159,5 6 1,-7 4-1,6 12 0,-2 1-17,2 12 0,1 4-141,-6 5 0,5 0-358,-4-5 0,3 5 212,-3-1 1,4 0-622,-5-8 1,5 1 335,-5-5 1,6 4-223,-1-5 0,3-1 27,1-7 1,0-3-678,0-6 1386,1 0 0,16-41 0,5-10 0</inkml:trace>
  <inkml:trace contextRef="#ctx0" brushRef="#br0">10434 1093 8045,'0'-13'502,"0"5"774,0-1-671,0 6 1,4-2-167,1 10 1,5 2-312,-1 6 0,3 0 75,1 1 0,0 3-177,0 1 1,-6 5-43,-2-1 0,1 2-177,-2-2 1,0 1 63,-4-5 0,0-1-108,0-4 1,0 0 389,0 1-179,0-7 1,0-3 55,0-8 0,0-5-12,0-8 0,5-4-25,-1-5 0,6-5-72,-1 0 1,3-4-251,1 4 1,5 1 32,-1 3 0,1 2-305,-5 3 0,5 8 99,-1 5 0,7 6-236,-3-1 1,0 4 406,1 4 0,0-1 331,4 6 0,5-2 0,0 2 0,-5-3 0,-4-6 0,-1 0 0,0 0 0,-1-6 274,-7-3 64,0-3 1,-1-1 754,-4 0-12,-2 0 1,-7 1-314,-4 3 0,2 4-308,-5 5 0,-1 0-298,-4 0 1,0 5-61,-1 4 0,1 3-107,0 1 1,0 0 195,0 0 1,4 5 49,0 0 0,6-1-481,-1-4 1,-2 0 50,2 1 0,1-1-323,7 0 1,3-4 217,6 0 1,2-2 193,3 2 0,-2 1 68,6-6 0,-6 2 16,1-1 1,-2-4 37,-2 3 98,-5-2 0,-3-1-94,-5 4 0,-1-2-8,-3 5 0,-5-3-229,-9 4 1,2-5 72,-6 5 1,5-5-757,-5 5 0,6-6 894,-2 1 0,-8-26 0,-2-7 0</inkml:trace>
  <inkml:trace contextRef="#ctx0" brushRef="#br0">10921 646 8045,'-4'-17'407,"0"4"1,-1 7 1616,5-2-1233,0 5 1,0 11-1013,0 10 1,0 8 161,0-4 0,0 8-986,0 0 1,5 1 1044,-1-5 0,12 30 0,-1 7 0</inkml:trace>
  <inkml:trace contextRef="#ctx0" brushRef="#br0">12502 962 7939,'0'-21'175,"-4"2"0,0 6 1,-1 0 914,-1 0-773,5 0 0,-11 5 0,3 4 1,-4 4-1,-3 4 0,-3 6 266,-1 7 1,2 4-553,-4 10 0,6-1-82,-2 5 0,4 0 28,1 4-50,5 1 1,-2-2 0,6-3-104,1-4 0,3-1 0,6-2 0,5-4-166,5-4 1,8-4 257,-2-7 0,7-3-60,2-6 0,4-2 1,-3-2-1,0-6-153,1-6 0,2-5 188,-5-5 0,1-5 175,-5 0-37,1-5 1,-5 2-1,-2-4 1,-2 4-1,-6 7 469,-7 3-40,-3 8-286,-2-3 0,-5 13 134,1 6 1,-6 10-307,1 8 1,2 5 57,-2-1 1,6 3-150,-1 2 1,2-1 41,2 0 1,0 1-213,0-1 1,6-1-108,3-3 271,3-3 0,2-7 0,2-4-8,2-3 0,5-4 39,-1-1 0,2-3-65,-2-5 35,2-1 1,-4-16-1,3 3 104,-1-3 1,-6-6-73,2 1 1,-4-7-64,-1 2 96,1 3 1,-3-5 0,-2 6-23,-5 2 1,2 3 41,-1 4 0,-1 7 233,-4 6-260,-6 6 1,3-2 4,-6 5-127,7 5 0,-9 3 0,5 5-192,-1 0 1,4 0 157,-1 0 1,2 1 10,2-1 1,0 0 12,0 0 1,0 5-144,0-1 395,6 1 1,-3-5 0,6 2 685,1 2-592,2-2 0,-3 5 0,-1-4 516,3 2 1,-1 4-289,-1-5 1,2 5 326,-2-4-454,3 0 0,-3-5 1,-2 0 327,-1 0 1,3 0-152,-5 0-435,6-5 362,-8-2-555,9-6 0,-9-2 0,4-2 0,-2-5 123,1-3 1,0-2 50,0-4 0,-4-32 0,5-13 0</inkml:trace>
  <inkml:trace contextRef="#ctx0" brushRef="#br0">12990 764 7995,'-9'-10'-95,"0"-3"-353,0-3 171,2 2 41,1 7 1,17 3-129,2 8 0,9 3 364,0 7 0,38 16 0,-25-12 0,0-1 0</inkml:trace>
  <inkml:trace contextRef="#ctx0" brushRef="#br0">13714 843 7995,'-8'-4'181,"-1"-1"150,0 1 0,-6 4 730,-2 0 1,2 7-488,-2 6-307,-4 7 1,7 6-1,-3 0 1,6 2 0,3 1 174,3 2 0,0 4-565,5-4 0,2 0 17,2-5 0,5-1 0,7-2 1,3-4-134,1-4 0,4 0-60,7-11 0,-4-1 105,4-7 0,1-5 0,-1-9 0,-2-5-109,-1-7 0,-1-3 182,-1-7 0,0-8 246,1 0-110,-1-12 0,-4 11 0,-2-8 0,-1 3 0,-3 3 344,-1 3 1,-8 14 178,-2 12 1,-5 7 134,-5 7-376,-2 2 0,-8 12 0,-1 4 0,-1 6 121,1 6 0,1 3-613,2 1 0,0 6-116,0 3 0,4 3-369,0 2 1,2 0 74,-2-1 1,3-4-445,6 0 0,0 0 267,0 5 1,0-6 316,0-4 1,7-3 58,7-5 1,5-9 405,7-9 0,5-2 0,-1-2 0,3-6-48,-3-3 0,-2-3 48,3-1 0,-8 0 189,-1 0 0,-6 1 264,2 3 1,-3-2 66,-2 2 1,4 2-152,1-2 1,1 0 185,-2-4 0,0 0-86,5-1 0,-2 1-319,2 0 0,1-4-39,-5-1 0,0-1-95,-5 1 1,0 4 88,0-4 0,-6 4-87,-2 0 1,-4 1 130,-1 0 0,-7 1-7,-6 3 1,-2 4 122,-7 5 1,0 1-114,-4 3 0,-1 5 111,1 9 1,4-2-73,0 6 0,2 0 10,-2 4 1,3 1-139,6-1 1,4-4-214,0 0 0,6 0-41,-1 4 1,8-1 110,5-3 0,10-3-851,7-6 0,6-1 412,8-3 1,-1-3 518,1-6 0,6-17 0,6-7 0,4-2 0,1 0 0</inkml:trace>
  <inkml:trace contextRef="#ctx0" brushRef="#br0">15941 790 7884,'0'-13'15,"-2"0"1,-2 1 0,-3 2 0,-2 3 388,0 1 1,-6 2 0,-6 4 0,-6 1 126,-4 3 0,2 5-372,-6 9 1,4-2 0,-1 4 0,3 1 9,4-1 1,7 1-26,1 1 0,8-3-216,5-6 1,9 0 60,9 0 1,5 1-1,9-3 1,2 0-14,5-3 1,8-3-25,1 3 0,3-5 27,-8 2 0,2 1 1,-10-1-1,-3 1 12,-5 0 1,-4 3 22,-6-5 0,-7 7 118,-6-3 1,-12 4 0,-10 1 0,-2 0-190,-3 1 1,-4-1-41,1 0 1,-5 0-217,4 0 27,-6 1 0,14-3 0,-3-1 1,2-2-1124,4-2 1409,1-2 0,36-27 0,17-13 0,-1 0 0,1-1 0</inkml:trace>
  <inkml:trace contextRef="#ctx0" brushRef="#br0">16204 777 7918,'-5'-13'3295,"3"6"-2692,-10 1 1,6 13-182,-2 6 0,-3 6-200,7 8 1,0 1-103,4 2 0,-5 0-161,1 5 0,-1-4-618,5 4 1,2-2 481,2 2 1,-1-2-1144,6-7 1,-5 0 575,5 1 1,0-7 743,4-2 0,0-27 0,1-7 0</inkml:trace>
  <inkml:trace contextRef="#ctx0" brushRef="#br0">16086 1067 7918,'-13'-13'455,"-1"0"1,3 0-297,2-1 0,5 6 108,8-1 0,9 6-242,9-1 1,4 2-198,5 2 0,3 0-591,5 0 1,-2 4 336,2 1 0,-3 4 426,3-5 0,30 18 0,1 0 0</inkml:trace>
  <inkml:trace contextRef="#ctx0" brushRef="#br0">16586 988 7918,'0'-13'376,"0"4"471,0 0-565,-5 1 349,3 0 0,-2 2 1,8 6-326,5 0 1,1 6 0,0 4 0,-1 5-171,1 3 1,2 5 31,1-1 1,-4 3-423,0 1 0,-5 1 0,4-2 0,-3-2-229,-2-1 1,-1-2 321,-2 2 1,0-7-127,0-6 458,0-6 1,0 5 0,1-8 0,2-5 205,2-6 0,5-8-226,-1-3 0,2-8-68,3-5 0,-1 1-133,0-1 1,4 1-317,1-1 0,4 3-84,-4 5 0,5 7-357,-1 2 0,-2 10 146,2 3 0,-6 4-172,2 1 0,1 10 833,-1 3 0,5 44 0,-2 8 0</inkml:trace>
  <inkml:trace contextRef="#ctx0" brushRef="#br0">17100 1041 7918,'8'-13'357,"-4"-1"94,3 1 1,-4 0-75,6 0 1,-6 4 814,1 0-384,-2 6-295,-2-2-329,0 5 0,-2 5-1,-2 4 1,-3 9-8,-7 4 0,1 3 2,0 1 1,0 0-203,0 1 0,1-1 15,3 0 0,-1-4-579,6 0 222,-1-6 165,5 3 1,7-7 76,7-3 0,5-11-16,7-11 0,0-1 97,1-8 1,5-5-17,3-3 0,-1-7-20,1 2 0,-6 1 38,2-1 0,1 1 132,-1-1 1,-2 9-46,-7 8 0,3 5 129,-3 4 1,-3 4-193,-2 5 0,-3 5-33,-6 4 1,-2 9-6,-6 4 0,0 3-138,0 1 1,0 0-185,0 1 1,-6-3 103,-2-2 0,-4 3-136,-1-3 0,0 2 163,-1-2 0,3-3-17,2-6 170,3 0 283,6-6 0,6-2-49,3-10 0,7-3-47,1-10 1,8-2-78,2-7 0,-1-1 42,5-2 0,-3 2 131,-2-3 1,-1 3 72,-3 2 0,-3 1-9,-6 3 1,-1 3 82,-4 6-47,-2 6-239,-6 1 0,0 7-45,0 4 0,-1 2-153,-4 6 0,4 2 75,-3 2 1,2-1-192,2 6 0,0-4 28,0 4 1,2-5 46,2 5 0,3-6 134,6 2 0,1-3 1,-1-2 1,0-1 483,0-4 0,-1 0 13,-3-4 683,2-3-780,-9 5 1,1-6-39,-12 0 0,-3-4-270,-14 0 1,2-1-225,-6 5 0,-2 0 19,1 0 1,0 0-226,5 0 1,4 2 198,0 2 192,6-3 0,-9 5 0,4-6 0</inkml:trace>
  <inkml:trace contextRef="#ctx0" brushRef="#br0">18655 830 7893,'13'-13'0,"0"-5"0,2-1 0,1 0 944,1 0-127,7 2 1,-10 3-204,4 1 0,-9 7 0,-5 6-206,-2 8 0,-2 8-181,0 1 0,-6 11-127,-3-1 0,2 3 83,-2 1 0,5-2-322,-5 6 1,6-5 136,-2 0-262,-2 4 0,6-5 0,-4 5 0,4-3 0,1-5-1022,0-2 1,0-8-1222,0 1 2507,6 4 0,7-42 0,7-4 0</inkml:trace>
  <inkml:trace contextRef="#ctx0" brushRef="#br0">18615 988 7896,'-6'-13'0,"-2"0"0,0 0 1137,0-1-718,5 1 1,-3 4-161,6 1 1,10 5 77,3-2-657,9 4 1,-1 1 0,6 0 0,4 0 0,3 0-2166,-1 0 2485,6 0 0,18 12 0,11 2 0</inkml:trace>
  <inkml:trace contextRef="#ctx0" brushRef="#br0">19195 856 7896,'13'-7'657,"-6"1"-441,5 6 0,-10 2 313,2 2 1,-3 3-270,-1 7 1,0 5 0,0 4-1,-1 5-61,-3 3 0,2-1-333,-2-3 1,-2 0 35,1 4 1,-3-5 0,3 1 0,2-8-16,2-4 88,1-2 257,0-6 1,0-3-117,0-8 115,6-9 1,-3-9 0,5-7 214,3-2-435,6-6 1,-1 4 0,5-7 340,-2 1-517,4-1 0,-2 2 0,4 4-66,-3 8 1,1 5 130,-5 8 0,4 6-705,-5 3 1,5 8 50,-4 5 1,-1 8-138,-4 5 0,5 2 245,0-2 646,-1 3 0,8 7 0,3 9 0</inkml:trace>
  <inkml:trace contextRef="#ctx0" brushRef="#br0">19920 883 7896,'0'-13'46,"0"-1"0,0 6 13,0-1 1,-2 1 294,-2 0 0,1-3 511,-6 7 0,-1 0-432,-8 4 0,-2 5-162,-7 4 0,1 9-163,0 4 0,-1 3-6,1 1 0,1 0-87,3 1 0,-1-1-21,5 0 0,2-1-248,7-3 1,3 2-220,6-7 0,2-1 202,2-7 1,9 1-11,9-5 0,3-2 88,2-8 1,3-2-82,1-6 1,0-2 52,-5-2 0,0-4 263,1-5 1,-2-1-73,-3 1 1,1 0 206,-5-1 0,-2 1 44,-7 0 0,1 5 246,-6 4 1,1 6-183,-5 3 0,-2 5-53,-2-2 0,-4 11-308,-5 7 1,0 2-52,0 7 1,0 0-136,0 4 0,1 1-23,3-1 1,3 0-306,6 1 0,0-7 31,0-2 0,7 1 118,7-2 0,0-4 441,8-4 0,35-23 0,14-3 0</inkml:trace>
  <inkml:trace contextRef="#ctx0" brushRef="#br0">20249 1001 7896,'-7'0'-319,"-5"0"1696,5 0-390,-7 0-174,1 0-344,6 0-1,1 0-390,6 0 1,1 0 97,4 0 0,4-6-268,8-2 1,4 0 97,5 0 0,0 0-303,1-1 1,-2-1 15,-3 6 0,1-1-102,-5 5 1,-1 0 122,-4 0 1,0 0-16,1 0 0,-3 6 131,-2 3 0,3 3-20,-3 1 0,-2-1 25,2-4 1,1 3-1,8-7 0,-2 5 48,6-5 0,-5 1 47,5-5 1,0-6 150,4-3 0,1-3-47,-1-1 0,-1-4 213,-3-1 0,1-5-84,-5 1 0,2-3-41,-6-2 1,0 5 420,-9 0-315,-1 6 1,-5-1-133,-4 8 1,-2 3-120,-6 6 1,-2 2-224,-2 2 0,3 8 177,1 5 0,0 2-107,4-1 0,3 1 52,2 3 1,2 3-164,2-3 0,2-2 52,2 2 1,-1-6 90,6 2 1,0 1 437,4-2 1,0-3-33,0-6 1,1-5 89,-1 2 1,-5 1 236,1-2-246,-6 0 1,-3-8-321,-9 0 0,-7-5 106,-1 4 1,-11 1-916,2 4 1,-5 0 391,0 0 0,3 0 368,-2 0 0,-39-6 0,30 2 0,0 1 0</inkml:trace>
  <inkml:trace contextRef="#ctx0" brushRef="#br0">21355 751 7899,'14'-13'-11,"0"-5"0,2-1 0,2-1 0,-2-4 0,-3-1-16,-4-1 1,1 0 539,-5-1-308,-1 1 1,-4 0 0,0 1 0,-1 3 0,-2 4 1155,-2 4-1120,-5 0 0,7 7 0,-6 3 0,1 4 34,0 4 0,-3 9-91,2 9 1,-3 5-90,-1 3 1,4 1-30,0 9 1,1-2 0,-4 10 0,2 2-72,1 1 1,6 2-42,-2-1 0,4 1 33,1 0 1,0 4-1,0-2 1,1-3-166,4-7 0,1-4-396,2-1 0,4-8-164,-3-6 1,3-1-1160,1-7 273,-6-1 1624,-1-10 0,-26-28 0,-13-16 0,0-3 0,0-1 0</inkml:trace>
  <inkml:trace contextRef="#ctx0" brushRef="#br0">21237 1054 7915,'4'-15'94,"1"-2"1,5 2 244,-1-2 1,4 2-213,4 2 1,8 4-150,6 0 1,10 6-62,-1-1 0,5 2 127,-5 2 0,1 0-123,-11 0 83,1 6 0,-6 2 0,-3 6 41,-5 4 5,-8-4 1,-3 10-1,-5-7-220,4-1 119,-4 5 0,7-6-195,-4 2 235,3-2 0,7-8 0,-1-2-62,0-4 0,0-2 220,0-4 0,5-4-148,-1-8 0,5 1 193,-4-6 0,-5 0 79,-4-5 1,-6 1 133,1 0 0,-4 1-189,-4 3 1,-4 3-58,-5 6 1,-6 1-84,-3 3 1,-3 3-251,-1 6 1,-5 2-480,1 2 0,3 4 350,5 5 1,2 4-245,-2 1 0,4 1-103,9-2 650,4-2 0,51 22 0,13-2 0</inkml:trace>
  <inkml:trace contextRef="#ctx0" brushRef="#br0">22080 949 7915,'0'-8'727,"0"2"-9,0 6 0,0 6-269,0 3 1,0 4-381,0 5 1,0-2-49,0 6 0,0-5-119,0 5 0,0-6 242,0 2-23,6-3-32,1-2 0,6-6-11,1-2 1,-1-10 176,0-4 1,0-8-94,0-5 1,0-5-197,1-3 66,5 2 1,-5-10 0,5 4-303,0 1 160,-4-6 1,3 13-1,-8 0-380,-1 7 1,-5 8-488,5 3 0,-5 5 414,5-2 1,-6 11-47,1 7 0,4 2 609,0 7 0,45 18 0,-21-16 0,0 0 0</inkml:trace>
  <inkml:trace contextRef="#ctx0" brushRef="#br0">22633 922 7915,'-13'2'126,"0"2"0,4-1 240,0 6 1,2 0-137,-2 4 0,-1 0 63,6 0 1,-5 0-150,5 0 0,-1 1 210,5-1-216,0 0 28,0 0 0,2-6-35,2-2 0,3-5-18,7-5 1,-1-3-152,0-10 1,4-1 101,1-3 0,4-3-96,-4 3 1,-1-1 97,-4 1 0,5-2-10,-1 7 1,-3-1-172,-6 5 215,1 6-285,4 1 0,-5 13-40,-4 6 1,-3 2-58,-1 7 0,0 0 114,0 4 0,0 1-100,0-1 1,0-4 124,0 0 1,2-6-123,2 2 367,4-10 1,5-2-60,0-6 0,2-1 297,2-4 1,-1-2-74,6-6 1,-4-6 50,4-3 0,-5-3-86,5-1 0,-6 4 19,2 0 0,-3 6-58,-2-2 1,0 5 212,0 4-574,-6 3 0,-1 8 83,-6 2 0,0 5-271,0 9 1,5-2 180,-1 6 1,2-5-575,-2 5 1,-1-4 301,6 4 0,1-6 88,8 1 0,2-6-167,7-3 1,1-5-20,2 2 1,4-4 544,5-1 0,-3-1 0,-1-4 0,-2-4 0,3-8 0,-4-2 0,-6-3 0,-1-4 0,-3-1 0,0 1 0,-9-5 0,2 3 0,-11 2 0,0 5 277,-4 4 1,-7 2 518,-6 2 1,-2 6 68,-7 2 0,-1 5-328,-8 5 0,3-1-370,-2 9 1,2-2-37,2 6 0,1 2-145,3-1 1,-2 4 128,7-5 0,-1 2-119,5-1 1,6-3-196,2 2 0,-1 2 97,2-1 0,7-5-85,10-4 0,2-2 51,7 2 0,0-3-22,4-6 0,0 0 147,1 0 1,-1-6 3,0-3 0,-1-7 36,-3-2 1,2-1 4,-7 2 0,1 2 172,-5-3 407,0-2-20,-6 5-254,-1 2-440,-6 7 0,-1 12 11,-4 3 1,4 3-7,-3 1 0,2 4-8,2 1 0,2 0-257,2-5 0,3-2-52,6-2 0,2 1 138,3-5 1,2-1 74,7-4 1,-6-6 41,1-2 0,0-10 270,5-4 0,-2-4-20,-3-5 0,1-3 13,-5-5 0,4-7-45,-5-2 0,2-3 174,-1-2 1,-4 2 51,4 3 0,-5 4 546,-4 9 739,-3 8-1085,-6 14 0,0 9-438,0 8 0,-2 5 7,-2 8 1,-3 4 7,-7 5 0,3 6 25,2 4 0,-3-3-258,3 2 1,-2 5-80,-3 4 1,1 4 110,0-4 0,6 0-42,2-4 0,0-5 112,0 0 1,1-2-162,4 3 0,6-4-8,2-6 1,6-7-22,3-6 0,4-1 24,5-8 0,0 1-133,1-5 1,-1-6 118,0-3 1,1-4 64,-1-5 1,0-2 203,1-6 1,-2-5-116,-3 0 1,1-4 242,-5 4 0,-1 1 22,-4 3 1,-1 2 406,-3 3 129,3-3-126,-11 17 0,-1-4-369,-9 12 1,-2 6-53,-3 3 0,1 4-212,0 4 1,0 4 103,0 5 0,-1-4-112,1 0 1,6-1-134,3 1 0,2 1-95,2-5 1,0 3 62,0-3 0,2 0-76,2-5 0,5-4 105,8-1 0,2-5-41,3 2 1,5-4 210,-1-1 0,0-1-96,5-4 0,-3-4 118,-2-8 1,1 1-33,-1-6 1,0 1 148,1-1 1,-7-1-33,-2 5 1,-5 5 513,-4 4-393,-3 7 1,-8-3-147,-2 10 0,-2 3-72,-3 10 1,-3-3 78,4 2 1,-3 2-68,3-1 1,-3-1-16,7-4-16,0 6 0,4-4 50,0 3 0,5-10 5,4-3 1,4-4 44,5-1 1,1 0 11,3 0 1,3-10 71,-3-3 1,1-5-98,-1 1 0,2-4 17,-7-5 1,1 0-42,-5-1 0,-6 2-30,-2 3 1,-4-1-107,-1 5 0,-1 7-250,-4 6 0,-8 4-546,-9 1 0,-1 1 391,1 4 1,-3 3-132,3 10 1,1-2 297,-1 6 0,6-4 346,-1 4 0,20 5 0,5 7 0</inkml:trace>
  <inkml:trace contextRef="#ctx0" brushRef="#br0">24715 1014 7935,'19'0'-309,"-4"0"-385,2 0 1203,-2 0 1,-2 2 325,0 2-215,0-2 1,-5 9 295,-4-2-20,-2-3-312,3 6-336,-3-5 1,10 0-159,-4-2 1,4-4 92,1-1 0,0 0-74,1 0 0,-1-6 80,0-2 0,2-4-296,2-1 1,-2 4-101,2 0 0,-2 2-585,-2-2 241,0-3 112,0 11 1,-1-3 94,-3 8 1,-3-1-129,-6 6 1,4-1-20,1 6 1,-1-1 88,-4 0 1,1-1-132,4-4 1,-2 3 203,6-7 0,-5 0 329,5-4 0,11-29 0,8-7 0</inkml:trace>
  <inkml:trace contextRef="#ctx0" brushRef="#br0">24004 672 7995,'-14'-13'0,"3"-5"0,2 1 63,3-1 1,12 6-1,6 4 1,8 3-1,11 4-136,5 1 0,10 0-280,2 0-170,3 0 0,9 4 523,6 0 0,-1 4 0,6 1 0,-17-5 0,-1 1 0,0 0 0</inkml:trace>
  <inkml:trace contextRef="#ctx0" brushRef="#br0">3254 3346 7986,'-9'0'-228,"0"-1"0,-1-2 433,-1-2 70,-3 1 1,8 0 0,8-1 0,8 1 259,6-2 0,9 5-500,2-4 1,0 2 0,8 0-1,2-1 20,1 1 1,2 2 73,-1 1 1,1 0-35,-1 0 1,1 0-108,-1 0 0,-5 0 80,-3 0 1,-5 0-210,-4 0-8,-3 0-34,-6 0 1,-8 0 0,-8 0 96,-9 0 0,-6-2 73,1-2 10,-4 2 1,-5-8 0,0 6-11,-1 1 94,-5-5 0,4 7 0,-4-3 53,0 2-113,-2 2 1,-7 0-1,-3 2 94,-4 2-71,-3 3 0,0 8 1,1 2 77,1 5 0,4 5-96,1 3 1,6 0 0,12 5 1,7-1-37,6 1 1,1 1-112,7-5 0,3 0 3,6-5 0,8-5 69,5-4 0,7-2 99,-2-2 0,2-6-10,3-2 0,-1-4 2,0-1 1,1-4 13,-1-1 0,-1-5 176,-3 1 0,-3-2-129,-6-3 1,-1-3 135,-3-1 1,-3-1-248,-6 2 1,-6 2 100,-3-2 0,-7 2-315,-2 2 0,-5 1-18,1 3 0,-7 3 9,-2 6 0,0 0-160,5 0 1,1 2-316,3 2 1,0 8 148,9 5 556,-3 7 0,44 26 0,2 13 0</inkml:trace>
  <inkml:trace contextRef="#ctx0" brushRef="#br0">3821 3821 7986,'0'-19'0,"0"4"-64,0-3 1,-2 8-122,-2 1 0,-4 5 406,-5-5 0,-4 6 588,-1-1 1,-10 2-409,2 2 0,-9 8-149,0 5 0,-3 7-168,-2 11 1,6-2 116,4 6-223,8-5 0,-2 6 1,8-3 45,4 0 0,5-5 0,7 0 0,2-6-176,2-3 0,3 1 28,6-7 0,7 2-6,1-10 0,4-1 77,2-4 0,-1-6 11,0-3 0,-1-4 7,-3-4 0,2 0 10,-7-5 0,5 1 25,-4-6 0,-1-1 21,-4-2 0,1 8 1,-6-9-1,0 10 200,-2 1 1,-2 1 41,-4 6 1,-1 5 125,-4 4-358,-2 3 1,-5 2 0,2 3 49,1 5 1,2 9-124,-2 4 0,-1-2 90,5 2 1,1 0-138,4 4 1,1-4 126,4 0-201,-4 0 1,12-1 0,-1-4-59,4-2 1,6-3 124,-4-3 0,10-4-153,-2-5 149,3 0 1,-4-5 0,-1-4 22,-3-3 0,0-7 64,1-3 1,1-7 243,-5-2-151,0 0 0,-10 1 0,0 0 250,-3 5 1,4 5 808,-4 7-792,-1 0 1,-5 5-111,-4 4 1,4 4 126,-4 4-504,-2 4 1,4 9 0,-4 2 108,1 2 0,2 1-173,4 4 0,0-4 61,0 0 1,0-2-159,0 2 1,5-3 110,4-5 1,3-3 64,1-2 1,2-3 175,2-6 1,-1 0-103,6 0 1,-6-7-15,2-7 1,1 0 175,-1-8 1,-5-2 536,-4-6-499,-7 2 1,9-4-1,-7 7 246,-1 3 0,-2-2-705,-1 7 70,-5-1-342,-3 5 0,-5 6-1924,0 2 2506,0 10 0,0 25 0,-1 13 0</inkml:trace>
  <inkml:trace contextRef="#ctx0" brushRef="#br0">4466 3926 7986,'9'-9'284,"0"0"1,-5 1 457,5-6 0,0 1-250,4 0 1,0 0-138,0 0 1,0 0-186,0-1 1,-1 1 181,-3 0-385,-3 0 1,-5 4 21,4 0 0,-5 6 0,0-1 0,-8 2-41,-3 2 1,-3 2-63,1 2 0,-4 5-69,-1 9 1,1-2 19,3 6 119,1 0 1,2 3 0,0-2-9,3-1 11,5-6 0,-3 7 1,6-5 23,0-2-189,0-1 1,6-2-1,4 0-47,6 0 4,4-5 1,7 2-1,-1-6-1181,0-1 680,7-1 750,0-8 0,3-15 0,3-6 0,3-6 0,-1 1 0</inkml:trace>
  <inkml:trace contextRef="#ctx0" brushRef="#br0">5309 3438 7986,'0'-8'313,"0"-1"0,0 5 189,0-5 0,2 6 0,2-2 0,5 4-283,3 1 1,5 0-284,1 0-463,11 0 0,-7 0 0,9 0 0,-2 0 1,-1 0 526,-2 0 0,9 12 0,-7 2 0</inkml:trace>
  <inkml:trace contextRef="#ctx0" brushRef="#br0">5243 3676 7986,'-13'-6'-289,"0"4"409,6-4-277,7 6 416,13 0 0,3 0 0,6 2 0,3 1 0,3 1-1083,2-1 824,7-1 0,1-12 0,4-4 0,8 0 0,-1-1 0</inkml:trace>
  <inkml:trace contextRef="#ctx0" brushRef="#br0">7786 3096 7996,'-7'-13'-14,"-4"4"-6,7 0 223,0 6 0,5-3 1,4 6-1,5 0 1,7 0-1,8 0 207,4 0 1,8-1-357,-2-3 0,5 2 0,4-2 0,2 2 91,1 2 0,3 0-190,-6 0 0,-2 0 67,-6 0 0,-1-4-292,-9-1 164,-3 1 74,-15-2 0,-4 3 0,-10-4 0,-7 1-22,-7 3 1,-7-3 43,-3 2 0,-4 0 1,-6 4-1,1 0 62,-1 0 0,-4 0-47,1 0 0,-7 5 181,1 4 0,0 4-112,0 5 1,0 2-46,5 7-28,-6-1 1,16 5 0,4 0-143,9-2 1,8-1 133,4-2 1,5-1-96,8-3 0,9-3 78,9-6 1,0-1-51,4-3 0,-2 1-11,7-6 0,-4 1 203,0-5 0,-5-5 288,0 1 1,-2-6-116,2 1 0,-4-3 58,-9-1 1,1-2-99,-6-2 0,1 1-66,-5-6 0,-2 6-184,-2-2 0,-5-1 100,-9 1 0,1 2-489,-10 8 1,3 2-26,-12 6 0,7 0-225,-2 0 1,-1 1 233,1 4 0,7 6-157,6 7 1,5 5-5,4-1 565,3 3 0,41 25 0,9 5 0</inkml:trace>
  <inkml:trace contextRef="#ctx0" brushRef="#br0">7457 3768 8007,'-14'-2'291,"1"-2"0,5 3 532,-1-4 246,6 4-771,-3 1 1,22-5 0,7 1 0,10-1 192,8 0 0,5 2-278,12-6 1,-3 0-365,7-4 0,-1 4 330,5 0 1,-2 2-327,-2-2 5,-4-2 1,-11 9-1,-4-2-434,-7 2 0,-9 2 0,-10 0-64,-2 0 0,-8 6 112,-2 3 1,-5-2-330,-5 2 0,-4 4-153,-8 5 1082,-4 5 0,-22 11 1,-10 5-1,-4 7 1,0 1-1</inkml:trace>
  <inkml:trace contextRef="#ctx0" brushRef="#br0">7707 4163 8007,'0'-9'90,"0"1"1,0-1 108,0-4 1,0-1 126,0 1 0,1 0 480,4 0 1,4 0-279,8 0 0,-1 1-150,6 3 1,0 3-471,5 6 115,-7 0 1,3 6-1,-5 4-266,-2 6 0,-3 5 0,-4 7 0,-5 1-46,-2 2 1,-9 5 120,-7-1 1,0-1-86,-8 1 1,0-6 237,-4 2 1,-1-3 173,1-2 1,4-10 544,0-2 1,7-8 99,2 2-119,0-5-444,11-3 0,4-7-139,11-6 0,6 4-113,7 0 1,7 2-443,2-2 1,-2-1 3,3 5 0,-1 0-534,4 0 0,-5 4-295,-3-4 1,-4 4 1277,0 1 0,17-6 0,4-1 0</inkml:trace>
  <inkml:trace contextRef="#ctx0" brushRef="#br0">9723 3504 7968,'-8'-13'775,"-2"4"0,6 1-462,1-3 1,3 6-1,6 0 1,5 4-183,5 1 1,8 0-215,-2 0-124,3 0 0,-2 0 1,1 0-1,0 0 1,0 1-2544,1 4 2750,-6-4 0,11 11 0,-2-5 0</inkml:trace>
  <inkml:trace contextRef="#ctx0" brushRef="#br0">9670 3649 7987,'-13'0'0,"0"0"305,-1 0-130,1 0 0,7 0 490,6 0-606,6 0 1,9 2 0,4 1 0,7 1 0,8-1-1393,4-2 1333,1-1 0,15-12 0,8-5 0,5-1 0,1 0 0</inkml:trace>
  <inkml:trace contextRef="#ctx0" brushRef="#br0">12015 2951 7979,'0'-9'60,"0"0"-40,0-1 396,0 4 1,-2 1 0,-2 7 0,-3 6 68,-1 5 1,-2 10-361,6 4 1,-5 1-185,5 7 128,-7 0 1,6 4 0,-4 1-101,4-1 0,4-5 1,-1-2-1,0-3-97,-3-2 0,1 1-61,4-11 91,0-5 1,0-3-1,0-9 0,0-3 226,0-10 1,1-6-125,4-3 10,-4-3 0,5-3 1,-6-3 34,0-4 0,4-3 0,2-2 1,0-1-7,0-2 1,4 2-3,-1-3 1,3 3 89,1 1 1,-4 6-91,-1 4 1,1 6 25,4 2 0,0 8-73,1 1 1,-1 5-140,0 8 1,0 2 173,0 2 0,1 3-6,-1 7 0,-5 0-812,1 4 0,-1 1 319,0 3 0,3 3-871,-7-3 1341,0 3 0,-27 24 0,-6 7 0</inkml:trace>
  <inkml:trace contextRef="#ctx0" brushRef="#br0">11975 3188 7979,'-7'-6'-6,"-5"5"1,12-9 204,0 5 1,6 1-123,7 4 0,6 0-855,3 0 351,3 0 427,2 0 0,28 12 0,8 2 0</inkml:trace>
  <inkml:trace contextRef="#ctx0" brushRef="#br0">11580 3676 7979,'-13'0'291,"0"0"290,0 0-371,-1 0 0,6 0 1,2 0 779,4 0-855,11 0 0,18 0 1,9 0-1,7 0 1,6 0-20,7 0 1,8-2-327,7-2 172,-33 3 1,0 0-1,35-9 1,-33 7-1,0 0 1,1 0-1,0-1 1,1 0-1,-2-1-95,-1 2 0,0-1 0,1-2 1,0 0-107,31-3 0,-10 3 0,-17 2 0,-6 3-335,-7 1 1,-6 0-596,-12 0 744,-6 0 0,-7 5 425,-8 4 0,-39 17 0,-18 7 0,19-9 0,1 0 0,-1-1 0</inkml:trace>
  <inkml:trace contextRef="#ctx0" brushRef="#br0">11791 4097 7979,'-21'-20'1049,"2"1"-787,6 6 0,6-1 613,3 1-654,2 6 1,8-5 0,4 5 0,5-2-1,4 2 141,1 1 0,4 1-221,7 5 1,-5 0-192,0 0 1,1 2 0,-7 2 0,1 5-560,-4 3 1,-4 2 409,-4 4 0,-3 1-15,-6 3 1,-2 3 0,-3-2-1,-7 5 4,-4 3 1,-8 0 160,2-5 1,-2-1 156,-3-3 1,2-3-232,3-6 935,-3 0 1,11-1 268,-4-3-323,9-3-719,4-6-135,10 0 1,4 0 0,9 0-722,4 0 650,9 0 1,-4 0-1,6 0-417,-1 0 1,-3 0-31,6 0 0,-4 0-399,4 0 0,-6 0 1013,2 0 0,3 0 0,-1 0 0</inkml:trace>
  <inkml:trace contextRef="#ctx0" brushRef="#br0">12502 4031 7979,'6'-13'0,"-4"-1"0,2-4 0,-2 8 1392,-2-3-325,0 8-536,0-1 1,0 8-340,0 2 1,-5 3-220,1 7 0,-6 5 89,1 3 1,-3 4-122,-1 5 1,4-3-89,0 2 1,1 2 114,-6-1 0,3 0-134,2-5 0,-1-1-181,5-3 261,-5 3-27,9-4 36,-5-7 0,6-4 12,0-14 1,0-3 3,0-6 0,6-8-149,2-5 0,4-7 104,1-6 0,5-1-47,-1 1 1,2-1 109,-1 1 0,-3 1-11,2 3 1,2 0 160,-1 8 1,-5 4 652,-4 10-291,-1-1-186,6 7 1,-6 7-48,1 9 1,-6 3-92,1 1 1,2 6-108,-1 3 1,1-2 31,-2 2 1,-3 0-172,4 5 0,1-1-74,-2 0 0,2-4-163,-2 0 1,-1-1-41,6 1 1,-6 1-661,1-5 284,4-1 1,-2-4 233,2 0 0,0-5 520,-4-4 0,-14-14 0,1-5 0</inkml:trace>
  <inkml:trace contextRef="#ctx0" brushRef="#br0">12476 4229 7958,'-9'-9'1328,"0"0"-1237,7 1 1,-4-6-293,6 1 1,6 6 154,2 3 0,10-2 13,4 1 0,4-3-204,5 3 1,3 1 15,5 4 221,1-6 0,23 4 0,5-3 0</inkml:trace>
  <inkml:trace contextRef="#ctx0" brushRef="#br0">2437 6350 7917,'-6'-16'60,"-2"1"0,-3 4 0,1 0 682,1 4 1,6 3 148,-1 8 0,-2 9-666,2 9 1,-1 4 0,5 5 0,0 4-27,0 3 0,-4 6-260,0 0 0,-1 6 74,5-2 0,0-1-132,0 1 0,0-5-61,0 1 1,2-9-716,2-4 1,-1-5-815,6-4 1241,-6-9 0,4-7 0,-4-7 0,1-5 468,-1-7 0,-1-2 0,-2-7 0,0-4 0,0-5 0,0-7 0,0 0 0,0-6 0,0-3 0,0 3-305,0-4 0,0 4 256,0-4 0,0 1 621,0-2 0,1 4-158,4 5 1,-4 4 241,3 5-393,4 0 1,-1 17 0,6-2 627,0 5-669,6 6 1,-2 5 0,5 0-59,1 0 0,0 5-221,-1 4 1,2 4 68,-7 5 0,-1 2-444,-7 7 0,-3 4 155,-6-1-1,-6 7 9,-3-2 1,-8 3-12,-5 2 0,-4-1-54,-5 1 1,3-7 374,-3-2 0,-1-3-112,1-2 0,6-10 661,8-3 1,2-8 27,2-1 559,6-2-789,1-8 0,7 0-112,4-3 1,3 3-76,10 6 1,-2 6-29,6 3 1,0 0-85,4 4 1,1-3-243,-1 8 0,0-2-108,1 1 1,-1-2 123,1 3 1,-3 1-682,-2-2 0,2 1 256,-7-5 0,5-4-13,-4 0 1,1-2 34,-2 2 540,-2-4 0,10-22 0,-5-5 0</inkml:trace>
  <inkml:trace contextRef="#ctx0" brushRef="#br0">3267 6548 7926,'0'-15'0,"0"-3"0,2 8-7,2-3 0,-1 3-37,6-3-41,5-1 0,3 7 1,4 3 283,3 2-313,-5 2 1,6 0 0,-5 0 113,1 0 0,4 24 0,-5 5 0</inkml:trace>
  <inkml:trace contextRef="#ctx0" brushRef="#br0">3188 6758 7958,'-13'0'356,"1"-1"446,4-3-535,-4 2-439,10-4 0,-2 6 0,10 0 0,7 0 122,7 0 0,10 0-408,0 0 458,7 0 0,-2-2 0,5-2 0,5 1 0,0-1 0</inkml:trace>
  <inkml:trace contextRef="#ctx0" brushRef="#br0">6442 6034 7959,'0'-13'-362,"0"-1"1,2 6 417,2-1 0,8 6 1,7-1-1,3 2 849,6 2 0,4 0-323,7 0-488,7 6 0,-5-3 1,4 4-1,-1-1 0,0-3 188,-2-2-261,-1-1 0,-4 0 0,-6 0 1,-9 0-141,-6 0 65,-9 0 0,-7 0 0,-12 0 1,-7-1 6,-7-3 1,-9 2 34,0-2 0,-5 2 7,-4 2 1,2 0 0,-8 2 0,-3 1 23,-2 1 0,-2 6-8,4-1 0,0 7 22,1 2 1,-4 5-1,5-2 1,8 1 99,10 0 0,12 0-40,8 4 1,6-1-28,7-3-98,11-3 1,4-6-1,13-1 105,2-4-90,4 4 0,6-10 1,-1 2 23,1-3-10,-1-6 1,1 2 0,-2-6 158,-3-1-71,-9-2 0,-4-1 0,-7-2 99,-3-2-155,-8 2 0,0-6 0,-9 5 28,-9-1 0,-5 1-42,-7 7 1,-6-1-93,-3 5 0,-5 1-226,-4 4 0,3 1-100,-3 4 192,3-4 0,9 12 0,6-1-427,7 4 0,10 3-92,5-1 0,4 2 138,4 7 592,9-7 0,49 17 0,-24-20 0,1 1 0</inkml:trace>
  <inkml:trace contextRef="#ctx0" brushRef="#br0">6113 6640 7964,'-19'-6'0,"3"5"50,-6-4 1,6 4 20,-2 1 493,9 0 0,5 0 919,8 0-1188,4 0 0,12 0 1,6 0 312,8 0-504,10 0 1,9-5-1,8-1 22,4-1 1,2 3-1,2-4 1,3 1-28,1 0 1,-35 3-1,1 0-252,1 0 1,-1 0 0,32-7-201,-14 7 1,-6 0 207,-7 4 0,-3 0-646,-15 0 0,-8 1 236,-14 3 0,-2-1 11,-2 6 0,-3 1-12,-6 8 0,-1-2-502,-12 6 1058,-6-6 0,-6 9 0,-5-4 0</inkml:trace>
  <inkml:trace contextRef="#ctx0" brushRef="#br0">6469 6969 7964,'-14'-13'-230,"7"0"-173,3 0 1,2-1 1244,2 1 0,6 2-380,3 2 0,4-1 126,5 5 0,1-4-179,3 5 1,2 0-140,-2 4 0,2 1-218,-2 3 1,-2 4-220,-2 5 0,-8 6-19,3 3 0,-8-2-220,-1 2 0,-8 0 38,-5 5 1,-4-2 121,-5-3 1,-1 2 72,-3-2 0,-1-3 157,5-1 1,1-5 302,3-4 1,1 1 241,0-5-72,6-1 0,2-4-232,10 0 0,4-1-62,8-4 1,4-1-624,5-3 1,5-1 266,-1 6 1,7-5-330,-2 5 0,3-2 522,2 1 0,17-2 0,4-6 0</inkml:trace>
  <inkml:trace contextRef="#ctx0" brushRef="#br0">7615 5928 7964,'0'-32'142,"-5"4"270,1-2-146,-6 8 0,8-2 0,-2 7 0,1 2 1990,-1 5-1817,2 4 0,-4 7-221,6 4 1,0 7 7,0 5 0,5 12 100,-1 2-209,6 6 0,-7 4 1,6 4-72,1 8 26,-4-1 0,0 16 0,-6-1 0,-1-29 1,0 0-1,0 3 0,-2 0-134,0 4 1,-3 1 0,-2 2 0,-3 1-1207,-1 3 0,-2 1 1057,-1 0 1,-2-1-1,-2-3 1,-2-1 0,2-3-1,-1-2-230,0-4 1,0-2-1,-1-5 1,-2-1 0,-22 25-1,-1-8-522,1-9 0,0-5 369,1-8 1,-3-1 146,-6-3 0,2 2-272,3-7 719,2 1 0,5-8 0,0 0 0,2 3 0,5 2 0,5 3 0</inkml:trace>
  <inkml:trace contextRef="#ctx0" brushRef="#br0">5942 5902 8028,'-14'-31'0,"1"1"0,0 2-365,0 10 0,4 7 455,0 11 1,1 1 682,-6 3 1,-3 7-399,-1 11 0,-5 2 107,1 16 0,-3 2-198,-1 11 1,-5 7-395,0 6 0,15-30 1,1 1 260,2 4 1,0 2-1,2 2 1,0 2-3,0 3 0,0 1-143,3 4 0,0 0 0,1-3 0,1 1 1,3-1-1,1 0 0,2-5 0,0 0 0,3-4 1,2-1 70,3-2 0,1 0 1,1-3-1,2-2-274,23 31 1,2-8-62,7-9 0,3-6 29,6-7 0,-1-4-156,1-6 0,1-7-518,3-6 1,-1-5 88,5-8 814,7 0 0,0 0 0,7 0 0,-37 0 0,0 0 0,1 0 0,0 0 0</inkml:trace>
  <inkml:trace contextRef="#ctx0" brushRef="#br0">7931 5744 8028,'6'-26'0,"1"-1"0,6 1-28,0 5 1,2 4 0,1 8 0,2 5 0,-2 2 708,-2 2 1,-2 6-327,-3 3 0,-2 3 246,-2 1 1,-4 6-57,4 3-475,-10 3 0,-4 1 0,-7 0 171,-1 1-179,-7-1 1,8-1 0,-4-3 0,1-3 0,3-2 173,1 1 1,3 0 108,3-5-363,4-6 0,10-1-118,4-6 1,9-2 0,5 0 0,6-4-312,7-2 1,-1 4 27,4-5 1,-7 5-273,8-5 0,-5 6 691,0-1 0,3-4 0,-4 1 0</inkml:trace>
  <inkml:trace contextRef="#ctx0" brushRef="#br0">8735 6258 8494,'-6'0'343,"7"-2"-446,11-2 418,1 2 0,18-3 0,0 3 0,7-1 0,5-3 0,7 1 0,4-1-60,4 3 1,-1-3-251,-5 1-94,1 1 1,-8 4 0,-7 0-304,-10 0-497,-13 0 0,-6 0 0,-9 0-116,-6 0 1,-10 0 1004,-6 0 0,-32-23 0,-9-7 0</inkml:trace>
  <inkml:trace contextRef="#ctx0" brushRef="#br0">9103 6073 7962,'-5'-13'0,"-4"0"347,-3 0 679,-1 0-653,0 5 1,5 4 0,4 8 119,3 5 1,1 9-262,0 4 0,0 3-153,0 1-22,0 6 1,0-4 0,0 4-1,0 0 1,-2 2-218,-2 0 1,2-1-368,-2-2 1,2-3 230,2 3-298,0-4 1,0-2-1,2-3-1183,2-4 1777,4-4 0,63-30 0,-28 5 0,1-1 0</inkml:trace>
  <inkml:trace contextRef="#ctx0" brushRef="#br0">10105 6087 7962,'0'-20'-8,"0"-1"1,1-4-105,4-2 0,-1 2 628,9 3-307,3-2 1,11 5 0,0-3 0,3 4-1,2 5 793,2 4 0,1-1-714,4 5 0,-1 1-226,-3 4 0,-4 1-170,-9 4 0,-3 4 192,-6 8 0,0-2 355,1 2-837,-7-2 0,-1 0 0,-6 1-233,0 1 0,0 1 1,0-5-1,-2-1-1198,-2-3 1034,2 2 795,-9-9 0,3 4 0,0-6 0,-1 0 0,4-5 0,-3 1 0,3-5-143,-3 5 0,3-7 143,-4 3 0,5 0 500,-5 0 0,0 5 515,-4-2-342,0-2 1,-2 5-196,-2-2 0,5 4 62,-5 4 0,5 4-167,-6 5 0,2 5-108,-1-1 0,2 11-173,-3-2 0,4 8 96,1-3 1,1 5-254,3-1 1,3-1-57,6 1 1,2-6-170,2 2 0,9-4-33,9-6 1,3-1-320,1-7 1,2-6 281,3-3 0,-2-2-169,6-2 1,-5 0-966,0 0 1494,-2-6 0,-1-17 0,2-8 0,2-5 0,1 0 0</inkml:trace>
  <inkml:trace contextRef="#ctx0" brushRef="#br0">10961 5744 8002,'0'-13'0,"0"0"-240,0-1 466,0 7 0,0-5 1,0 4 1456,0-4-1014,0-1 49,0 0-388,0 5 71,0 2-281,6 6 1,-5 6 0,4 3 0,-4 4-1,1 5 130,2 4 1,-3 4-129,4 5 0,1 4-181,-2 9 0,5 3 0,-3 8 0,0 5-254,-1 6 1,0 7-74,-5-2 0,-2 3-147,-2-3 0,-5 2-808,-8-7 927,2-9 1,-11-12 0,1-7-1,-6-3 1,-3-5-553,-2-7 0,-2-4 966,-2-6 0,1 0 0,-4-5 0,1-4 0,2 1 0,2 3 0,3 7 0</inkml:trace>
  <inkml:trace contextRef="#ctx0" brushRef="#br0">9907 5810 8015,'0'-34'0,"0"3"0,0 1-115,0 3 0,0 8 340,0 11 0,-1 5 793,-4-2-795,4 4 1,-11 2 0,3 4 193,-2 3-285,-8 10 1,2 7-1,-5 7 56,-1 2 0,3 7 1,-1 7-1,1 5 134,-1 4 0,5 3-352,-2 6 0,4 1-435,1 3 0,5 2 314,6-35 1,0 1 0,1 1 0,2 1 0,5 31 0,7-6-373,7-8 0,5-4 222,2-14 1,-1 2 29,0-10 1,5-8-282,0-10 1,5-1 161,0-7 1,6-1 389,2-4 0,3 0 0,-5 0 0,1 0 0,1 0 0</inkml:trace>
  <inkml:trace contextRef="#ctx0" brushRef="#br0">11317 5480 8015,'6'-19'0,"-4"5"0,7-4-318,-6 4 1,9 2 0,-3 3 738,2 5-87,3 2 1,-6 2 0,0 2 649,-2 2-837,-2 3 1,-4 7 0,0 0 0,0 2 0,0 2 198,0-2 1,0 3 30,0-1 0,0-1-233,0-4 0,-2-4 144,-2 0-221,3 0 0,-5 0 0,6-1 122,0 3 1,6-6-110,2 0 0,8 1-191,2-2-61,11 0 0,-5-4 1,11 0-1904,1 0 1420,8 0 0,3 0 1,4 0 654,-2 0 0,-8-2 0,4-1 0,1-1 0,-1 0 0</inkml:trace>
  <inkml:trace contextRef="#ctx0" brushRef="#br0">5164 5533 8059,'0'-20'-130,"0"-4"1,0 5-1,0 0-571,0 0 797,0-4 0,0 8 1,0-2-1,0 2 1,0 2 1832,0 0-1518,0 5-185,0 2 66,0 6-361,0 6 1,0 2 0,-1 6 119,-4 4 0,3 4 0,-7 8 1,-1 7 64,-2 6 1,-1 9-54,-1 10 1,1 9-223,7-32 0,-1 1 0,0 6 0,1 1 210,-1 4 0,1 3 0,0 8 1,0 2-1,1 4 0,1 2 0,2 0 1,0 0 11,1 2 1,0 0 0,1-1-1,0 0-41,0-1 1,0 0-1,1-2 1,0-1-1059,1-5 0,0-1 1002,1-2 1,2-1 0,1-8-1,1-2 1,-1-1 0,1 0 46,-1-2 1,1-1-70,0-3 1,-1 0 0,1-1 0,-1-1-1,8 30 4,-1-6 69,-6-5 0,3-10 0,-5-2-114,-2-5 124,-2-5 1,-2-11 46,-4-3-32,-2-3 1,-8-11 0,-1-4 484,-1-3 0,-2-6-525,1-4 0,-2-7 1211,-7-2 0,1-4-1219,0 5 0,-1-5 159,1 4 1,-1-5-363,1 1 0,0 1-98,-1-1 0,1 6-96,0-1 1,-1-2 11,1 1 1,6-5-114,2 1 1,3-2 120,2 2 0,6-8-63,2-1 0,5-1 446,5-4 0,13-15 0,11-16 0,1-2 0,-4 12 0,-1-1 0,0 1 0,0-1 0</inkml:trace>
  <inkml:trace contextRef="#ctx0" brushRef="#br0">5257 5309 8131,'-14'0'-21,"1"0"1,0 0 0,0-1-161,0-4 271,-1 4 0,1-5 1,0 6-1,-1 2 0,-3 0 1,0 4-1,1 0 297,1 0 1,6 4-326,1-1-15,5 3 1,-8-3 0,7-1 19,1 3-73,2-6 0,2 7 0,5-5 0,6 1 98,4-4 1,12-2-30,-2-2 1,10 0-2,4 0 1,7-6-6,10-3 1,-1-3 0,6-2 0,7-2 11,-31 7 0,2 0 0,4 0 1,3 0-156,3 3 1,1-1 0,0-1 0,2-1 0,0 0 0,0 0 0,2 1 0,0 0 56,2 0 0,0 1 0,5 1 1,1-1-276,-2 0 1,1 1 0,-2 1 0,0 1 299,-7 0 1,-1-1-1,1 1 1,1 0 20,1-3 1,0 0-59,1 1 0,1-1 0,-3 3 1,0 0-1,-1-1 0,-1 1-79,0-2 0,0 2 113,0 1 0,0 0 0,4-3 0,-1 0 0,1 2 0,0 1-22,-2-1 1,0 0 23,-2-2 1,0 1 0,-4 3 0,0 1 0,1-3 0,1 0 3,-1 2 1,1-2-5,1-1 0,-1 0 0,-2 4 0,-1-1 0,-1-1 0,0-1 1,0 1 0,-1 0 4,3 1 0,1 0 0,-1 0 0,0-1 0,3 1 0,1-1 11,-1-1 0,0 0 0,1 3 0,-1-1-197,-3 0 0,0 0 0,-1 0 1,0 1 185,1-1 1,1 0-1,0 1 1,0 0-19,-1-1 0,0 0 0,-1 0 0,-1 1 17,-2-2 1,-1 1 0,-1 2 0,-2-1-133,2-1 0,0 0 0,0-1 0,1 0 132,-1 0 0,-1 1 0,1 0 1,0 0-2,-3 2 1,1 0 0,-3-2 0,0-1 28,1 1 1,-1 0-1,2-1 1,0 0 4,0 1 0,1 0 0,-2 1 1,0 0 155,28-3 1,0 3-161,-1 1 0,-5-5 127,-3 1 0,-8-1-90,-5 5 0,-9 0 543,-4 0 1,-1 0-492,-3 0 1,0 0 433,-9 0 0,0 0-438,-5 0 1,0-4 354,0 0 0,0-1-353,0 5 439,1 0-451,-1 0 60,-6 0-10,-1 0-43,-6 0-1304,0 0 1,-35 18-1,-9 4 1</inkml:trace>
  <inkml:trace contextRef="#ctx0" brushRef="#br0">14558 5573 8070,'-2'-13'0,"-2"-1"91,-5 1 138,3 0 1,0 4 0,5 2 0,-2 0 873,-2-1-1064,1 5 60,4-3 1,2 8-20,2 2 1,-1 2 221,6 3-280,5 9 0,2-10 1,5 10 77,-2-3 0,9-1 0,0 2 0,4 2 29,4-2 0,4 3-163,4-1 0,-2 4 1,6-3-1,4 0-34,3 0 1,4 0-50,2-2 0,-4-2-952,-8 2 926,2-2 1,-14-6 0,1 0 2,-5 1 0,-8-4-8,-7-2 78,-9 3 244,-4-5 0,-10 4-65,-4-6 1,1 0 273,0 0 93,-7 0 0,-1 0 0,-6 1-126,-1 4 1,-7 3-167,0 10 1,-7-2-8,2 6 0,-3 1-60,-2 8 0,1 1-136,-1 3 29,-5 9 1,2-7 0,-3 11-8,0 2 0,4-3-69,7 1 1,2-7 153,7-1 1,6-7-3,2-6 0,3-2 13,2-3-109,6-3 0,0-6-78,2 0-475,4-6-726,-5-1 822,6-6-616,6 0 695,-5 0 1,11 0 0,-3 0-277,2 0 0,-2-4 664,0-1 0,29-40 0,12-6 0</inkml:trace>
  <inkml:trace contextRef="#ctx0" brushRef="#br0">17351 5678 8072,'-9'-13'4,"0"0"0,0 0 0,2-1 65,2 1 0,7 6 0,5 3 440,6 2 0,11 2-288,2 0 0,6 0 1,8 0-1,1 2-26,3 2 0,3-1-251,5 6 0,0-5 103,-4 5 1,-3-6-176,-5 1 125,-1 3 1,-9-5 0,-6 2-538,-3-2 486,-9-2 1,-14 0 11,-11 0 0,-3 0 1,-9 0-1,-4 0 8,-3 0 1,-9-5 197,-8 1 1,2 0-90,-1 4 1,-2 4 0,-5 2 0,-2 1 76,1 3 0,2 2-137,1 1 0,6 6-31,3 3 25,3 3 1,8 2 0,3 0-257,7 4 233,10-3 0,7 4 0,6-6-421,0 1 404,6-7 0,6-1 0,7-7-112,1-3 164,8 2 1,0-9 0,2 2-53,-2-2 176,-1-2 1,-1-2 0,-1-2 9,-3-5 0,-3 2 81,-6-2 0,-6 0-110,-2-4 1,-4-4 263,-1-1-349,0 0 0,-10 5 0,-5 0 83,-4 0 1,-7 1-239,-5 3 0,-4-1-98,4 6 1,-4-1-107,4 5 0,-2 6-112,6 3 0,4 4-66,10 5 1,6-2 0,2 6 0,7 1 495,6 2 0,36 0 0,15 0 0,9 3 0,0 0 0</inkml:trace>
  <inkml:trace contextRef="#ctx0" brushRef="#br0">17904 6087 8072,'6'-14'0,"-5"1"131,4 0 1,-4 0 344,-1 0 164,0 5 0,-6 2-375,-3 6 0,-4 0-317,-4 0 1,-2 6 112,-3 3 0,-3 7 0,3 3 0,-2 2-78,2 2 0,3-2 20,6 1 0,-3 0-139,3 4 0,1-1-51,8-3 0,2 1-17,-2-5 1,4 4 103,4-5 1,4-5-46,5-8 1,6 2 80,3-1 0,-2-2-13,2-8 0,0-2 83,5-6 0,-2-5-60,-4 1 0,4-7 136,-3 2 0,-3-1-127,-1 1 123,-3-3 1,-2 9 0,-2-5 265,-2 2 278,-3 8-481,-6-1 1,-6 16-79,-3 1 1,-2 6-96,-2 7 1,1-2 74,3 6 1,-1-2-201,5 2 71,1 3 0,4-10 0,0 2-219,0-2 264,0-2 1,7 0 0,5-1-46,4-3 1,8-3 27,-2-6 1,7 0-31,2 0 94,-1-6 0,1-6 0,0-7-20,-2-1 49,5-2 1,-8-3-1,2 1 73,-5 3 0,-7 4 39,2 0 1,-9 2 0,-5 2 67,-2 6 0,-2 2-129,0 10-128,-6 2 1,3 8 0,-5 1-10,3 1 0,-1 5 96,1-4 0,4 4-155,-3-5 0,4 1 122,4-5 1,3 0-9,6 0 7,1-5 0,0 2 0,4-6 114,4-1-78,-3-7 0,4-3 0,-4-7 240,2 1 1,-5-1-181,1-4 0,-2 2 1,-2-6-137,-5 6 0,2-7 1,-6 3-119,-1 0-363,-1 4 0,-2-3-291,0 6-68,0 5 294,-6 3 0,0 6 575,-3 3 0,3 27 0,6 12 0</inkml:trace>
  <inkml:trace contextRef="#ctx0" brushRef="#br0">18773 6192 8072,'6'-13'-240,"3"0"1,3-1 95,1 1 1,4 0 813,1 0 0,4-2-183,-4-2 0,-1 2-291,-4-3 1,-1 4 18,-3 1 0,-3-1 205,-6 1-236,0 6 0,-2 1-88,-2 6 0,-4 0-99,-5 0 1,-4 7 55,-1 7 0,-4 0 1,5 8 0,-1 0 21,5 5 0,0-6-20,0 1 1,5-1-31,4 1 0,-2-2-133,2-2 0,-1-3 0,5 2 1,2-2-155,2-2 0,8-1-289,5-4 0,8 0 236,2-4 0,3-2-344,5 2 0,3-4 172,-2-4 1,0-2 15,-1-3 0,2-7 471,-6 3 0,-2-3 0,-7 2 0,-5 1-18,-8 0 0,1 0 18,-5 0 0,-1 4 665,-4 0 0,-6 6-296,-2-1 1,0 2-56,0 2 1,3 0-38,-4 0-354,6 0 77,-2 6 0,22 13 0,5 9 0</inkml:trace>
  <inkml:trace contextRef="#ctx0" brushRef="#br0">2832 9090 7937,'-13'-6'22,"2"3"1,0-4 0,3 1 306,-3 3 764,5-4-713,1 6 1,10-5-370,4 6 102,9 0 1,4 0 0,7 0 25,2 0 1,5-5 0,1 1-1,4 1-123,3 2 0,0-4-105,-5 1 0,-1-2 119,-3 2 1,1 2-129,-10-2 22,-3-4 0,-11 5 63,-3-5 0,-11 5-45,-11-2 1,-7 4 0,-11 1 0,-4 0-2,-3 0 1,-2 1 132,1 4 0,-7 2-71,-2 6 1,-3 6-49,-2 3 0,0 3 68,1 1 46,-1 7 1,5-4 0,2 6 19,5 2-103,5-5 1,15 4-1,5-5 36,6-2-81,4-1 1,9-7-1,4-5-24,7-6 0,7 0 76,1-5 1,3 4-29,2-5 0,-2 0 57,-3-4 1,1-1 254,-5-4 1,-1 3-119,-4-7 87,0 0 0,-5-4-117,-4 0 0,-2-1-23,-2 1 1,-6 0-111,-3 0 0,-4 1 96,-5 3 1,-1-1-481,-3 6 0,-3-1-86,3 5 0,2 0-289,-2 0 1,6 2 173,-2 2 0,9 4 589,5 5 0,44 41 0,-15-22 0,1 0 0</inkml:trace>
  <inkml:trace contextRef="#ctx0" brushRef="#br0">3280 9485 7965,'-8'0'38,"-1"0"1,4 0 395,-3 0 1,3 12-171,-4 6 0,7 7 104,-3 5 1,-1 6-211,2 7 0,0 4-97,4 6 0,-5 4-326,1 0 0,-1 0 202,5-4 1,0-3-175,0-6 162,0-6 1,0-13-1,0-3-237,0-5 219,0-8 1,0-11 79,0-11 1,-1-1 168,-4-8 1,4 0-62,-3-5 1,-2-3-75,1-1 0,1-10 245,4 1 0,0-2-204,0 2 1,0-5 84,0-3 0,7-2-56,6 2 0,1 2 107,3 7 1,4 1-99,1 3 1,3 4 24,1 9 0,-1 9-125,-3 8 1,1 4 91,-5 1 0,2 6-114,-7 2 1,2 1 50,-11 4 0,1-2-108,-5 6 1,0 2 78,0-1 1,-7 1-14,-7-2 1,0-1-75,-8 6 0,1-1-182,-1 1 1,-3 1-321,3-5 0,2-1 258,-2-3 0,6 3-472,-2 1 1,8-5 802,1-4 0,37-23 0,17-10 0,0 1 0,0 0 0</inkml:trace>
  <inkml:trace contextRef="#ctx0" brushRef="#br0">3821 9551 7965,'-8'-6'829,"2"5"0,6-3 175,0 8 1,-4 5-428,0 8 1,-2 8-275,1 6 0,4 6-127,-4-2 1,0 3-113,0 1 0,-4 5-85,5 0 1,0-4-350,4-5 0,0-6-40,0 2 0,0-9-430,0-5 1,1-3-442,4-6 0,-3-2 1281,7-6 0,6-29 0,5-8 0</inkml:trace>
  <inkml:trace contextRef="#ctx0" brushRef="#br0">5112 9209 7977,'-2'-13'0,"-1"-1"0,-1 1-15,1 0 1,7 1 0,7 4 0,5 3 161,6 4 1,2 1 1073,3 0-1280,5 0 1,-3 0-1,5 0 1,-2 0-1,-3 0-772,-1 0 1,-3 4 830,-3 1 0,-15 11 0,-8-2 0</inkml:trace>
  <inkml:trace contextRef="#ctx0" brushRef="#br0">5098 9380 7977,'-19'0'0,"-3"0"0,3 2-186,2 2-34,2-3 580,2 5 1,6-4-1,4 1 1,7 1-1,9-1-131,8-2 0,10 4-380,4-1 1,7 1-337,2-5 1,1 0 486,-1 0 0,-2-10 0,4-4 0,6 0 0,0-1 0</inkml:trace>
  <inkml:trace contextRef="#ctx0" brushRef="#br0">7312 8866 7726,'13'-7'286,"0"3"0,2 2 893,2 2-1084,4 0 0,10 0 1,1 0-1,1 0 1,3-1-1,-3-2 1,-2-3 58,-3-1 1,-8 2-214,-2-4 0,-9 5 248,-5-5-203,-3 0 1,-2 1 0,-5 0 0,-9 1 0,-8 1-48,-6 0 1,-8-2 138,2 3 1,-7 1-18,-2 4 1,-6 4 0,2 3 0,-4 4 174,0 3 1,-1 8-39,0 0 1,2 5-141,3 3 1,-1 3 0,10 3 0,5-1-113,5 2 0,13-5 15,3-1 0,8-3-91,1-2 0,4-4 0,4-3 0,7-3-75,5-4 1,3-3 164,3-1 0,3-2-17,-4-6 0,4 0 48,2 0 1,-2-1 24,-3-4 0,-8-1 155,-5-2 1,-6-4-100,1 3 1,-2-7 71,-2-1 0,-6 3-168,-3 6 0,-8-1-2,-5-4 1,-8 5-17,0 4 0,-3-2-129,3 2 1,2 1-101,-3 7 1,5-1-323,4 6 1,9 1-395,8 8 1,5-4 986,5 4 0,49 8 0,-18-12 0,-1 0 0</inkml:trace>
  <inkml:trace contextRef="#ctx0" brushRef="#br0">7562 9209 8006,'0'-8'501,"0"-3"0,0 11 167,0 0 0,-6 6-365,-3 7 1,-2 4-285,-2 1 0,-5 5-88,0-1 0,-1 3 78,2 2 0,4-1-196,-1 0 124,1 1 1,12-7 0,-4-2-236,4-4 278,1-1 0,6-5 0,4-4-109,6-2 0,5-4 0,5-2 0,0-6 61,1-7 0,-5 1 151,0-6 1,-5 0-64,5-4 0,-6 0 215,2-1 0,-9 7 260,-5 2 30,3 4-387,-5 1 1,-1 7-10,-5 6 1,-6 7-45,1 11 1,-1 2-102,1 6 0,3-4-80,6 0 1,0-1 87,0 1 1,0 1-143,0-5 0,6-1 37,3-4 0,4-1 38,4-3 0,-1-3 13,6-6 1,2-2-102,7-2 1,-4-5 180,4-8 0,-3-4 4,-2-5 0,-1-1 37,-3 1 0,-3 0-80,-6-1 1,-1 3 194,-3 2 1,-3 3-44,-6 5 0,0 6 68,0-1 1,-6 6-66,-3-2 1,2 11-88,-2 7 0,2 2-8,-2 7 0,1 0-91,4 4 1,3-1-113,-4-3 0,8 2 47,2-7 1,5 5-24,-1-4 1,7-2 37,1-7 1,7-4 4,-2-5 1,1 0 59,-1 0 0,3-7 6,-3-6 1,1-6 36,-1-7 0,2-1 21,-7 1 0,-1-2-55,-7-3 1,-2 4 10,-2-4 1,-4 4 25,4 5 0,-5 3-33,-5 6 18,-2 6 1,-6 1-87,0 6 1,-1 0-149,1 0 1,6 6 3,3 3 236,2 2 0,20 32 0,4 7 0</inkml:trace>
  <inkml:trace contextRef="#ctx0" brushRef="#br0">8458 9380 8006,'-7'-6'492,"1"3"324,6-5-175,0 5 1,1-5-413,4 4 0,2-2-371,6-3 1,0-2-89,0 2 195,1 3 1,-1-6 0,0 3-1,-1-2 1,-2-2-255,-1-1 1,-6 1 123,1 0 1,2 4 272,-2 0 1,-5 6-27,-8-1 0,-4 8 103,-5 5 1,4 4-1,-4 5 1,3 3 41,2-1 0,4 5-251,1-3 0,5 1 19,-2-1 0,5 2-339,5-7 205,-4 1 0,15-5 0,-1-1-837,4-4 708,3 4 0,4-10 1,1 2-1409,-1-3 1676,0-6 0,7-38 0,0-14 0</inkml:trace>
  <inkml:trace contextRef="#ctx0" brushRef="#br0">7733 9288 8006,'-1'-13'-491,"-4"0"0,3-1 434,-7 1 1,4 1-1,-2 2 1,0 3 660,-1 1 0,0-3 39,-6 5-572,1-1 1,0 5 0,0 2-203,0 2-63,0 4 0,-5 5 1,-1 0-1,0 2 1,0 1 193,3 1 0,7 18 0,3 1 0</inkml:trace>
  <inkml:trace contextRef="#ctx0" brushRef="#br0">9578 8708 8006,'0'-14'59,"0"-3"0,0 0 1,1 2-1,2 4 950,1 2 0,1 7 0,-5 2-151,0 8 1,0 5-673,0 4 1,0 4 0,0 7 0,0 1-131,0 2 0,1 5 57,4-1 0,-4 3-100,4 2 0,-2-2-140,1-3 1,-1 3-488,6-3 1,-6-2-1,2-3 1,0-3-560,-1-5 1,2 0-923,-2-9 2095,-2 3 0,-2-56 0,-7-5 0</inkml:trace>
  <inkml:trace contextRef="#ctx0" brushRef="#br0">9485 9011 8006,'-4'-9'0,"0"1"14,-1-1 0,11-3-10,3 3 1,9-1-188,3 6 116,10-7 1,4 10 0,9-5 0,5 2 0,2-1-507,1 2 0,1 1 573,0-3 0,10-5 0,9-5 0,-21 4 0,1-1 0,0 0 0</inkml:trace>
  <inkml:trace contextRef="#ctx0" brushRef="#br0">10408 8735 8006,'-6'-14'697,"-1"1"1077,-7 6-1292,1 1 0,0 13-158,0 7 1,4 5 0,2 8 0,-1 4 71,1 4 0,3-1-391,-5 1 0,6 0 19,-1 5 0,2-5 1,2-2-1,0 0-1,0-4 0,2-7-392,2-5 1,-1-3 152,6-6 67,-6-2 1,8-9-54,-2-5 0,1-4 0,1-13 0,-4-4 22,-1-3 1,3-4 152,-5-3 0,5-1 16,-5 1 1,6-5 43,-1 0 1,-2-1 218,2 1-221,0 3 1,0-5 0,0 10 172,1 5-163,-4 0 1,5 18-1,-2-2 75,3 5-116,7 7 0,-4-1 0,4 8-17,0 5 1,-5 3-138,4 1 0,-4 2 154,0 2-317,-7 4 1,-1 1 0,-6 0-106,0 1 1,-2 0-12,-2-1 0,-5 3 90,-8-3 0,1 2 85,-6-2 0,0 2 228,-5-2-21,7-3 1,-4-1 0,5-8 714,-1-1-419,4 0 1,-3-2 1397,6-2-723,5-4 97,2 5-727,6-5 1,2 11-1,2-3 458,5 3-638,9 7 0,2 0 0,6 4 8,1-1 0,1-2-178,2 2 1,4 3 121,5-3-262,1-3 1,-2 0 0,-1-6-71,-2 1 0,-2-3-191,3-2 0,-10-2 1,-9-2 0,-2-4-176,-2 4-794,-5-4 911,-3 5 0,-6-3 519,-3 6 0,-39 0 0,-14 4 0</inkml:trace>
  <inkml:trace contextRef="#ctx0" brushRef="#br0">13938 8629 8006,'0'-13'-206,"-1"0"0,-2 0-809,-1-1 2132,-1 7 0,4-3 1,-1 5-327,2 3 0,5 6-523,12 5 1,4 4-176,5 4 0,6-2 163,3 3-206,9 2 0,3-4 0,6 5 0,0-2 0,1-3-142,3-1 0,-3-2-137,3 0 1,-4-1-791,-5-4 950,-8-2 0,-4-6 0,-7 0 0,-4 0 0,-6 0-273,-4 0 328,-8 0 1,-2 0 0,-10 0 157,-3 0 0,-4 0 91,-1 0 1,-6 0-113,-3 0 83,-3 6 1,-2 1 0,0 8 129,-4 3-243,-3-4 1,-5 11 0,-1-3 0,1 4 0,-1 4 98,1 0 0,-5 7-266,0-2 0,4 3 43,5 2 1,1-5-148,-1 0 1,5-6 217,8 2 1,0-8-372,9-1 1,-2-10 24,10 1-603,1-2-761,4-4 1216,0-1 0,6-6 1,3 0-858,2 0 1311,8 0 0,20-24 0,7-11 0,8-1 0,-1-1 0</inkml:trace>
  <inkml:trace contextRef="#ctx0" brushRef="#br0">15612 8682 8006,'7'-9'722,"-3"0"-379,-2 0 0,-4 2-111,-2 3 1,-5 4-18,-9 4 0,2 8-1,-6 5 1,2 7-18,-2-2 0,-3 7-2,3 2 0,3 4-208,2-4 1,6 5 77,3-1 1,6 2-139,2-2 48,6-3 0,13-11 0,4-4 67,7-2 1,3-3 0,8-3-1,2-5 43,1-3 0,4-8 41,-4-6 1,4-6 19,-4-7 1,-6-7 191,-7-2 1,-9-7-67,-5-2 1,-3-4 31,-6 4 0,-9 1-31,-12 8 0,-6-2-13,-8 7 0,-5 0-145,-3 8 0,-7 5-180,-2 8 1,0 3-179,4 6 1,-4 6-509,0 3 1,6 8-886,8 5 1,2 8 1635,1 0 0,18 9 0,4 6 0,-1 1 0,0 0 0</inkml:trace>
  <inkml:trace contextRef="#ctx0" brushRef="#br0">3030 11330 7993,'-9'-9'647,"1"0"-107,5 6-294,-3-2 0,13 5 49,6 0-218,6 0 1,9 0 0,3 0 0,4 0 0,3 0 59,2 0 0,3 0-113,1 0 1,0 0-115,-4 0 0,-2 0 158,-3 0-174,-9-6 0,-8 3 1,-9-6 95,-5-1 1,-5 2-72,-8 0 0,-6 0 59,-11 0 0,-2-3 1,-3 7-1,-4 1-11,-3 1 1,-3 4 39,-3 2 0,-7 4-11,-6 5 42,0 6 1,4 1 0,0 7-45,1-1 106,-1 6 0,8-2 1,5 5-233,8 1 155,10-4 1,9 1 0,8-7-141,4 0 62,7-5 0,3-4 1,8-6 33,5-3 17,3-5 1,3 3 0,1-6 3,2 0 0,1-1 24,-1-4 0,-3-2 25,2-6 1,-8 0 130,-4 0 0,-5-1-34,-4 1 0,1-4-24,-6-1 0,-1 0-147,-7 5 0,-5 0-143,-8 0 0,0-3 63,-4 3 1,-1-2-142,-5 11 0,1-1-87,0 5 0,1 2-361,3 2 1,3 3-580,5 7 1273,7-1 0,42 29 0,17 8 0</inkml:trace>
  <inkml:trace contextRef="#ctx0" brushRef="#br0">3478 11593 9134,'0'14'922,"0"5"-585,0 3 1,0 4 169,0 5 0,0 7-447,0 6 0,1 5 20,4 0 1,-4 2-229,4 2 1,1-7 43,-2-2 1,6-4 34,-1-5 0,-2-3 44,2-5 1,-2-11-464,2-3 20,3-9 172,-11 2 1,5-7 342,-6-4 1,0-4-27,0-8 0,0-4 0,-4-5 0,-2 0 17,-1-1 0,2-5-17,-4-3 1,2-2 46,-2 2 1,-1-3 143,6 3 1,-5-3-35,5-2 0,-5 1 112,4-1 0,1 7 95,4 2 0,0 3-90,0 2 1,1 5-262,4 4 1,2 8 34,6 5 0,2 2-37,3 2 1,-4 0-42,4 0 1,-4 6-231,0 3 0,-3 7-3,-2 1 0,1 3-158,-5-3 0,-1-1-205,-4 6 0,-6-4 215,-3 4 1,-4 0-380,-4 4 0,2-4 217,-2 0 1,2-5 187,2 5 1,1-5 363,3 0 0,21-26 0,10-7 0</inkml:trace>
  <inkml:trace contextRef="#ctx0" brushRef="#br0">3821 11751 7993,'14'-14'0,"4"-4"0,-4 5 125,4 0 1,2 0 236,2 4 1,-1 3 305,1 2 1,-6 2-227,2 2 0,-1 2-215,-4 2 1,2 8-118,-11 5 1,1 5-192,-5-4 0,-6 5 96,-3-1 1,-4 3-181,-5 1 1,2 1 123,-6-1 1,5 1-161,-5-1 1,7-6 81,2-2 0,0-5 22,4-4 542,3 3-187,0-11 1,8 5 41,2-6 1,5-4-203,8-1 0,4-5-213,5 1 0,2 2-46,3-2 1,-3 6-445,2-1 1,-2-2-520,-1 1 1,-1 1 1123,0 4 0,30-17 0,7-5 0</inkml:trace>
  <inkml:trace contextRef="#ctx0" brushRef="#br0">5507 11251 8004,'-5'-13'-163,"1"-1"0,1 6 422,8-1 1,8 6-1,10-1 1,5 2 43,3 2 0,5 0-93,-1 0-613,3 0 1,2 0 0,0 0 0,-2 0 0,-3 0 402,-5 0 0,-43 18 0,-12 4 0</inkml:trace>
  <inkml:trace contextRef="#ctx0" brushRef="#br0">5480 11448 8004,'-20'0'519,"1"0"-373,6 0 1,7 0 41,6 0 1,7 0-1,12 0 1,8 0-373,6 0 1,10 0 14,1 0 0,5 0 169,0 0 0,2-7 0,8-3 0,3-1 0,1 0 0</inkml:trace>
  <inkml:trace contextRef="#ctx0" brushRef="#br0">8036 11053 8004,'2'-11'-555,"2"0"0,6 4 136,7 1 499,3 2 1,6 4 0,2 0-1,3 0 1,4 0 0,5 0 0,2 0 640,2 0 0,-6 1-426,-7 4-167,-3-4 0,-8 5-43,-2-6 1,-17 0-74,-10 0 0,-13-2 14,-8-2 9,-7 3 1,2-5-1,-8 6 1,-3 0 0,-4 0 196,-4 0 1,1 1-142,0 4 0,3 2-23,-7 6 0,-1 0 0,2 2 0,5 2 67,6 5 1,9-1-148,6 1 0,8 4 125,4 5-273,9-6 0,9 0 1,11-5 29,5 1 1,6-2 0,7-8 0,3 0-5,2-3 1,1-5 73,5 2 1,-7-4 101,-2-1 1,-9-6-46,-5-2 0,-2 0 100,-2-1 1,-5-1-7,-4-7 0,-8 2 157,-5-3 0,-9 4-129,-4 1 0,-4 1-59,-5 3 0,-2 2-371,-7 2 0,5 4 157,0-3 1,1 8-443,-1 5 1,9 2 126,8 3 0,9 3 469,5 1 0,52 3 0,25-1 0,-21-6 0,-1 0 0,0 0 0</inkml:trace>
  <inkml:trace contextRef="#ctx0" brushRef="#br0">8629 11396 8004,'-6'-13'0,"-2"1"-56,-10 3 1,3 3-141,-2 6 0,-4 0 412,-1 0 0,-3 6 24,-1 3 0,0 4 274,-1 5 0,-2 1-288,3 3 0,2 2-151,11-2 0,4 3-68,1 2-115,5-1 0,-2-5 0,10-4 69,3-2 1,10-7 0,4 0-1,3-2-85,1-3 1,1-3 25,-1-5 0,0-2 4,1-6 1,-1-2 74,0-2 0,-4 0 90,0-5 0,-6 0 20,2-4 1,-5 4 159,-4 0 1,1 6 283,-6-1-349,1 2 0,-7 8 72,-2 2 0,-5 7-83,-8 6 1,2 3-198,-3 11 1,4 0 80,1 4 1,5 0-169,4 1 1,-2-1 25,2 0 0,1 1-116,7-1 1,3-5 28,7-4 0,0-2 109,4-2 0,2-6 12,7-2 0,-1-5 13,0-5 0,1-4 9,-1-8 1,0 1 33,1-6 1,-5 0 14,0-4 1,-5-5 9,5 0 1,-7 2 94,-2 7 1,-1 3 134,-8 6-209,1-1 82,-5 7 0,-5 9-118,1 11 1,-2 1-115,1 8 1,4 0 53,-3 5 1,4-2-161,4-3 0,3 1 87,7-6 0,3 1-64,1-5 0,5-5 141,-1-4 1,4-3-62,5-1 1,-3-1 326,3-3 1,-4-10 72,0-8 1,-7-2 83,-2-3 0,-5 1-150,-4-1 1,-3 1-111,-6 0 0,0 1-59,0 3 0,-8-1-206,-5 5 1,0 5-133,-5 4 0,-1 6 147,2-1 0,-1 2-1786,5 2 1070,0 6 1,6 6 841,2 5 0,33 18 0,9 1 0</inkml:trace>
  <inkml:trace contextRef="#ctx0" brushRef="#br0">9420 11593 8132,'0'-13'128,"1"1"-28,3 4 0,4-4 188,5 3 0,0-3 380,0-1 0,0 0-218,1 0 0,3 0-380,1 0 0,-1-1 3,-3 1 1,-7 0-139,-3 0 134,4 0 0,-8 5-179,0 4 0,-6 3 145,-7 1 1,-2 1-118,-3 3 1,2 5 155,-6 9 0,6-2-31,-1 6 1,2-5-28,2 5 0,1-1-7,3 1 1,2-2-81,3-2 1,2-3-50,-2 2 0,8-2-226,5-2 0,4 0 39,5 0 0,7-5-154,5-4 0,7-3 461,-2-1 0,2-7 0,5-3 0,3-1 0,1 0 0</inkml:trace>
  <inkml:trace contextRef="#ctx0" brushRef="#br0">10171 11185 8004,'0'-13'0,"1"0"628,3-1-424,4 1 1,5 4-1,2 2 1,2 1 0,7 2-1,5 0 1,7-1-184,7 2 0,-1 2-1104,7 1 1,-1 0 1082,5 0 0,7-10 0,8-4 0,-18 5 0,-1-1 0,0 0 0</inkml:trace>
  <inkml:trace contextRef="#ctx0" brushRef="#br0">11238 10829 8004,'-14'-11'151,"1"2"1,5 3 189,-1 6 0,4 0-114,-3 0 167,-1 12 1,1 2 0,3 13 0,0 0 0,1 3-94,1 0 1,1 7-401,2-2 0,0-1 65,0 1 1,0-6-1,2 2 1,1-3 18,1-2 0,2-7-402,-2-6 293,-2-5 1,8-10 0,-5-4 56,-3-7 0,0-6 40,-2-7 1,0-5 25,0 0 0,0-5 1,0-1-1,0-4 71,0-3 0,4-4 0,1 4 0,1 0 318,-2 5-342,3-1 0,5 1 0,-2 0 380,-1 4-394,0 9 1,5 7-1,3 7 82,0 3-152,7 4 0,-4 5 0,5 3-189,-3 5 124,3 1 1,-11 12 0,4-4-7,-3 5-302,-8 3 1,-3 1-1,-8 1-44,-5-1 1,-4 5-22,-5 0 1,-6-1 198,-7-3 1,-1-3 34,1-2 0,3 2 200,-3-7 1,3 1 182,2-5 0,6-6 995,2-2-251,3-4 670,2-1-1085,6-6 0,7 5 42,9-3 0,4 2-127,4 2 1,1 6-111,8 3 0,-1 7-161,10 1 0,1 5-40,3-4 1,1 4-182,-1-4 0,5 5 19,0-1 0,4-2-122,-4 2 1,-1-6-175,-8 2 0,1-5-306,-5-4 0,-5 1 108,-4-5 0,-10-1-256,1-4 26,-8 0 1,-1 4 32,-8 1 779,-4-1 0,-34-4 0,-8 0 0</inkml:trace>
  <inkml:trace contextRef="#ctx0" brushRef="#br0">14386 10711 8004,'6'-13'-39,"3"-1"1,3 3 0,1 0 393,0 3 1,-4 5 0,-2 0 343,-1 6 1,-3 1-341,-8 9-241,-2-3 0,-12 11 1,-4-3-1,-7 3 1,-5 4 92,-3 2 1,-1-1-138,-1 0 0,-4 1-90,0-1 1,-5 0-69,0 1 0,4-1 20,1 1 148,9-1 0,3-6 0,7-4 150,3-5 1,10-5-180,12-6 1,2 0 0,8 0 0,3 0 125,3 0 1,8 0-10,-3 0 0,6 1 37,4 3-214,2-2 0,7 10 0,-1-4 1,1 6-1,-1 2 391,1 1 1,-1 1-433,1-5 0,-1 5 94,1-1 0,-1 5-348,1-4 97,-6-1 0,-4-2 1,-8 1-506,-4 1 1,0 1 175,-5-5 1,-3-4-1060,-10 0 433,0 0 297,0 4 861,0 0 0,6-12 0,1-2 0</inkml:trace>
  <inkml:trace contextRef="#ctx0" brushRef="#br0">15532 10882 8004,'0'-19'0,"0"-3"0,-4 3 788,0 1-412,-7 10 0,4 3 0,-8 11 432,-2 7 1,2 6-680,-2 8 1,-2 5-39,1 3 0,1 3-12,3 2 0,6 3-74,-1 1 0,6 5 1,-2-5-1,4-2-182,1-1 1,7-7 87,7-4 0,5-3 155,7-5 1,2-9 0,2-9 0,6-2 83,2-2 1,0-8-66,-3-5 1,3-7 53,-3-11 0,-3-4 0,-1-9 0,-5-4 260,-4-4 1,-9-5-377,-8 0 0,-5 0 110,-5 4 1,-8 4-45,-9 5 0,-8 6-174,-6 11 1,-6 8-296,-2 6 0,-3 6 34,8 7 1,-2 7-200,10 6 1,0 8 544,5 10 0,14 11 0,3 8 0,0 6 0,-1 1 0</inkml:trace>
  <inkml:trace contextRef="#ctx0" brushRef="#br1">19761 10210 21786,'0'-18'-2720,"0"-1"1,0 0 2265,0 0 1,0-4 0,0 2-1</inkml:trace>
  <inkml:trace contextRef="#ctx0" brushRef="#br1">19761 10052 21786,'0'-13'-6879,"0"0"4905,0-1 1114,0 1 709,0 0 1,5 4 624,-1 1-92,1 5 682,-5-3-2163,0 6 2216,0 0-1073,0 6 1,4 5-115,0 7 1,1 5 21,-5-1 0,4 5-306,1 3 0,0 4 14,0 6 0,-2 3-279,5 1 1,-5 6 625,2-2 0,-4 10-2506,-1 3 2509,0 3 1,0 2-1,0 0 90,0 0 0,0 3-208,0-3 1,0 3 247,0-8 1,0 5-66,0 4 0,0-3-46,0 4 0,0 0-29,0 0 0,2-1-41,2-4 0,-3-29 1,1 0 2,2 1 1,1-1 0,-3 3 0,0-1-290,7 31 274,0 1 1,4 0 0,-1 3-216,-4-1 220,4-1 1,-6-2-1,4 0-76,-1-1 1,-5 1 75,5-4 1,-4 1 7,3-10 1,-5 6 9,2-1 1,1 2 13,-2 2 0,2-4 47,-2-1 0,-1-4-33,6 5 0,-2-1 15,2 5 0,3-5 25,-3 1 0,-2 4-10,2 4 1,-8-33-1,1 1 5,2 32 1,-3 2 2,-1-2 1,0 3-25,0-34 0,0 1 0,0 2 0,0 0 0,1 0 1,-2-1 0,0-1-1,-2-1-17,1-1 1,0-1-1,-3 0 1,1 0 15,1 3 0,1 0 0,0-2 0,0 1 54,2 36 0,2-4 23,2-5 0,3-4 12,6-1 1,1-1 10,-1 2 1,0-4 15,0-5 0,-1 0-186,-3-1 1,1 0 58,-6-4 0,1 2-26,-5-6 0,0 0 68,0-5 1,0-4-233,0 0 1,-5-10 594,1 2 1,-6-8-657,1 3 1,2-8 439,-2-1-764,0 1 410,-4-7 0,0 2-293,-1-1 1,1-5 457,0 2 0,-29-15 0,-8-5 0</inkml:trace>
  <inkml:trace contextRef="#ctx0" brushRef="#br0">14834 13359 8269,'0'-9'-260,"0"0"-1036,0-1 1281,6 4 0,-3-4 1,6 4-1,1 0 1,2 0-1,1 2 189,0-2 0,6 3 50,3-6-177,3 6 1,7-7 0,3 4 125,3-1-126,2 4 1,5-7-1,2 4 11,0-1 1,6 2-1,-1-4 1,7 1-5,1 0 0,0 1-100,-3 3 0,5 1-1387,8-6 1421,3 6 1,-36-2-1,1 0 1,-1 2-1,0 1 1,2 0-1,0 0 1,1 0-1,0 0-11,2-1 0,0 1 0,4 0 0,0 0-158,-2 2 1,0 0 0,3-2 0,0-1 175,-3 1 1,-1 0-1,3-1 1,-1 0 6,1 1 0,0 0-10,3 1 0,0 0 0,-2-4 0,0 0 0,2 2 0,0 0 1,0-1 0,0 1 6,1 2 1,0-1-1,4-3 1,0 0 0,2 2-1,-1 0 10,2-1 1,1 0-10,-1 3 0,0 0 1,-2-3-1,1 0 1,1 3-1,0-1 0,1 1 0,1-2 0,6-2 1,1 0-1,-8 4 1,1 0-1,2-1 1,1 0-1,-3 1 1,0 0 0,0 1 0,-1 0-280,1 1 1,1-2 0,1-1 0,1 0 277,-1 0 1,1 0 0,-2-1 0,0 1 19,-1 2 0,0 0 1,-1-2-1,0 0-18,3 0 1,1-1 0,2 1 0,-1 0 22,-1 2 1,-1 0 0,5 0 0,-1-1-20,-6-2 1,0 1 0,4 1 0,0 1 1,-2-3 1,1 1 0,4 1 0,0 1-4,-3 0 1,1 0 0,1 0-1,-1 0 1,-2 0 0,-1 0 0,-1 0 0,1 0-6,3 0 0,0 0 1,-1 0-1,0 0-3,0 0 1,1 0 0,-2 0 0,0 0-8,-2 0 1,-1 0 0,0 2-1,0 0 11,1 0 1,-1 1 0,2-1-1,1 0-5,0-2 1,-1 0-1,-1 0 1,0 0 3,-1 0 1,1 0-1,-3 0 1,1 0-1,3 0 0,1 0 0,0 0 0,-1 0 0,-2 0 1,1 0 0,1 0 0,-1 0 0,-2 0 0,-2 0 0,1 0 0,-1 0 0,1 0 0,0 0 0,-2 0 0,-1 0-177,1 0 1,-1 0 0,-3 0 0,-1 0 176,-1 0 0,-1 0 0,-2 0 0,0 0 0,-2 0 0,0 0 0,3 0 0,0 0 205,-3 0 1,0 0-1,0 0 1,-1 0-182,-3 0 1,-1 0-1,-1-2 1,-1 0 10,0 0 1,1-1 0,33-6 217,0 5 1,-7-5-133,-11 5 0,-8-6 1207,-5 1-1225,-7-3 1,-18 3 360,-6 1 0,-14 0-622,-8-1 1,-7-1-1197,-11 6 1354,-3-1 0,-11 5 0,-2 0 0</inkml:trace>
  <inkml:trace contextRef="#ctx0" brushRef="#br0">24517 13464 8460,'0'-13'-527,"0"0"287,0 0 0,2 5 0,2 4 0,6 2 515,7 2 0,-1 0-184,6 0 1,4 0 0,5 0 0,-1 0 23,3 0 1,0 0-49,7 0 1,-1 0-39,1 0 0,-2 0 1,-3 0 1,-3 0-43,-5 0 1,-3 0-67,-2 0-94,-3 0 93,-11 0 0,-8 0 64,-9 0 0,-3-4-211,-1 0 137,-6-1 0,3 5 0,-6-1 48,-1-4 0,-2 4 43,-2-3 1,1 2 12,0 2 1,-1 0 139,1 0 1,0 0-99,-1 0 1,-5 6 74,-3 3 1,-3 4-27,-2 4 1,1 4 120,-1 5 1,2 6-192,3 4 1,4 2-9,9 1 0,3-4 11,6 0 0,6-5-23,3 0 1,4-8 76,4-4 1,5-3-49,8-2 0,4-4 127,5-1 1,0-5-59,1 2 0,-1-5 34,1-5 0,2-2 5,-3-6 1,2 0 99,-10-1 1,-1-3-114,-4-1 1,-1-5-5,-3 1 1,-3-3-186,-6-1 0,-6-1 103,-3 1 0,-9 6-98,-4 2 0,-4 5-98,-5 4 0,-1 3-311,-3 6 1,-2 2-76,7 2 1,0 3-273,8 7 0,5 3 800,8 1 0,50 11 0,18-1 0</inkml:trace>
  <inkml:trace contextRef="#ctx0" brushRef="#br0">19959 8800 8343,'-7'-5'-413,"-5"3"-265,3-2 909,-2-4 0,3 5 1,2-4 328,0 1-432,5-4 1,-5 7 306,6-6 0,2 1 0,3-6-173,9 1 1,0 0-105,8 0 1,0 0-58,5-1 1,5 1 0,3 0 0,3 0-153,1 0 1,1 5-143,0 4 0,-2 3-3,-3 1 0,1 0 0,-6 1 0,-6 3-351,-5 5 1,-4 3-57,-2 1 1,-4 5 324,0-1 0,-6 1 0,0-6 0,-6-2 278,-6-1 0,2-2 0,-2 2 0,-23-15 0,-11-9 0</inkml:trace>
  <inkml:trace contextRef="#ctx0" brushRef="#br0">20170 16507 8343,'0'-20'-63,"0"-4"1,0 7 0,0-1 0,0 1 0,1 1-100,4 4 1,3-1 0,9 5 0,2 0 502,1-1 0,1 6-19,1-1-168,8 2 0,-8 2 1,10 0-1,-1 0 1,0 2 42,-2 2 0,-5 3-328,-2 6-144,-6 1 0,3-1-70,-6 0-244,-6 0 164,5 0 0,-11-4-723,4 0 1148,-4-6 0,-2 1 0,-2-8 0,-2-5 0,-3 2 0,3-2 0,-1 0 0,2-4 67,3 0 1,-11 4-1,5 0 1,-2 0-1,0 2 222,-1 3 1,-2 2 112,-1 2 1,-5 3 90,1 6-268,-7 0 1,4 20 0,-8 0 558,-3 8-613,3 0 1,-5 15 0,3 1 312,0 7-359,5 4 1,6-4-1,7-3 59,3-2 1,3-10-226,6-6 0,8-6 18,5-11 1,6-8 104,7-5 0,2-6-257,3 1 0,-2-2 83,6-2 0,-4-7-371,4-7 0,-1 0 112,1-8 0,-3 4-43,-5-4 1,-7 2-116,-2-2 0,-1-2 509,-4 7 0,-8-12 0,-13 1 0</inkml:trace>
  <inkml:trace contextRef="#ctx0" brushRef="#br0">19287 16968 8343,'-13'-13'-149,"6"0"1,2 6 181,10 2 1,2 4 0,8 1 0,1 1 208,1 4 0,8-4-307,2 4 1,-1-4 0,6-1-1,-1 0-529,0 0 1,1 0 303,-2 0 0,-2 0-286,3 0 576,-9 0 0,-9-6 0,-7-1 0</inkml:trace>
  <inkml:trace contextRef="#ctx0" brushRef="#br0">19564 16771 8343,'-2'-18'0,"-2"1"0,1 1 112,-6 7-97,6 3 0,-3 9 0,6 6 1,0 8 106,0 7 1,-4 8 15,0 3 0,-1-1-197,5 1 0,0 0 1,0 4-1,0 0-130,0-4 0,0 3-114,0-3 1,0-3 302,0-1 0,18-9 0,4-3 0</inkml:trace>
  <inkml:trace contextRef="#ctx0" brushRef="#br0">20143 8682 8334,'-5'-7'-429,"3"-1"0,-4 5-245,0-1 1084,5-6 1,-6 8 0,4-4-1,-3 2 779,-1 0-779,4-1-317,-3 5 18,6-6 1,6 5 39,2-4 1,6 0 113,3 0-371,4-5 1,5 8-1,0-3 1,1 0 0,0 1-277,4 1 1,-3-3-166,3 2 1,-8-1 166,-1 5 0,-6 0 0,2 0-759,-4 0 1139,-6 0 0,-32 6 0,-12 1 0</inkml:trace>
  <inkml:trace contextRef="#ctx0" brushRef="#br0">20776 8352 8334,'0'-23'-308,"0"-3"1,6 1 122,2 3 1,4 1 902,1-1 0,1-1-241,-1 5 1,4 5-310,1 4 1,-1 7 0,-2-3 0,1 4-118,2 1 1,-1 1-261,-4 4 1,-1 3 157,-3 10 1,1-3-186,-5 2 0,3 2 0,-3 0 1,-2 2-195,-2 2 1,-1-4-17,0-1 0,0-4 62,0-1 0,0 1 1,0-1 383,0 0 0,0-6 0,0-1 0,0-18 0,0 4-48,0-10 0,0 2-67,0-2 1,0 4 299,0-4 1,0 4 219,0 0 1,0 1 356,0 0-267,-6 6 0,-1 1-63,-6 6 0,0 1-61,-1 4 0,0 8 117,-4 9-319,4 3 0,-10 7 0,5 3 96,-1 3-154,4 2 0,-2-1 0,8 1-173,1-1 0,6-1 44,-1-3 1,4-2-106,4-7 0,9-7-193,9-6 0,9-1 87,4-8 63,3 1 0,3-11 0,2-3-363,0-3 1,6-5-191,-5-1 0,-2-4 719,-7 5 0,-3-42 0,-5-5 0</inkml:trace>
  <inkml:trace contextRef="#ctx0" brushRef="#br0">19761 10777 7998,'-11'-2'-902,"0"-1"507,3-1 0,5-2 323,-2 2 0,4 1 6,1-6 1,1 6 16,4-2 49,2 4 0,18 1 0,3 0 0</inkml:trace>
  <inkml:trace contextRef="#ctx0" brushRef="#br0">19788 10777 7998,'-9'-9'-1957,"0"0"1664,6 6 293,-3-3 0,6 6 0,0 0 91,0-6 3,0 5-30,0-5-2,0 6-49,6 0 0,-3-4-132,6-1 124,0-5 1,0 9-14,-1-4 1,-5 2 56,2-1 27,2 2 202,-6-3-12,5-1-120,-6 4 0,-1-5-8,-4 2-66,4 4 0,-11-5-21,3 6 0,2 0-11,-2 0 0,1 0-3,-6 0 1,1 0-2,0 0 0,0 0 20,0 0 0,0 0-8,-1 0 0,-3 0 9,-1 0 0,-1 0-8,2 0 1,2 0-2,-3 0 0,-1 2-29,2 2 1,-5-3-2,4 4 0,-1-2 13,2 1 1,1-1-7,-6 6 1,4-6-51,-4 1 0,2 2 53,-2-2 0,-6 7 4,6-3 0,-6 0-11,6 1 0,-7-5 38,-2 5 1,0-2-24,5 2 0,0 3 2,-1-4 1,1 0-8,0 0 1,1 0-1,3 1 1,-2 2-7,7-2 1,-5-2 7,4 2 1,-4 0-16,5 4 0,-5 0 9,4 0 0,-4 1-2,5-1 0,-7 1 8,2 4 0,-3-3 1,-1 2 1,4-1-15,0 2 0,2-3-2,-2 2 0,1 2-6,4-1 1,2-1 12,-3-4 1,-1 5 8,2 0 1,-5 4-13,4-5 0,-1 7 2,2-3 1,-2 3 0,-3-2 0,1 1 2,4-5 1,1 5 25,-6-1 0,6 2 4,-2-2 0,-1 1-40,1-5 1,1 4 15,4-5 1,0 7-26,-1-3 1,1 0 23,0 1 0,0-2-44,0 2 1,-1 3 39,1-3 0,0-1-3,0 1 1,0 0-12,0 4 1,-1 0-3,1 1 0,0-1-4,0 0 1,0 1 13,0-1 1,-1 0-53,1 1 0,0-5 44,0 0 0,1 0-44,3 4 0,-2-1 23,2-3 1,-1 1-1,1-5 1,-1 5 49,5-1 0,-5 2 10,1-2 1,2 2-31,-2-2 0,5 3-5,-5 2 0,2-1-6,-2 0 1,-1 1 11,5-1 1,-4 5-50,5 0 0,-5-1 21,5-3 1,-5-1-9,5 0 1,-2 1 2,1-1 1,4 5 1,-3-1 1,2-3 73,2-5 0,-4 0-63,-1 4 0,1 5 11,4 0 0,0-2 1,0-7 0,0 3 1,0-3 0,0 1-4,0-1 0,0 3-3,0-3 0,4-2-12,1 2 0,1 0-5,-2 5 1,-1-5-3,6 0 1,-5-1 14,5 6 1,-2-1 27,2 1 0,1-6-30,-5 1 1,3 0-3,-3 5 0,5 4 28,-1-1 0,-2 1 2,2-5 1,-2 1-18,2-1 0,3 5-1,-4 0 0,4-1-3,1-3 0,2-1 5,3 0 0,-2 5-7,6 0 1,-5-2 15,5-7 1,-4 3 1,4-3 0,0 1 26,4-1 1,-4 3 6,0-3 0,0-1-38,4 1 0,-1 2 6,-3 3 1,3 2 115,-3-7 0,3 3-94,1 1 0,5 5-72,0 0 1,5-1 63,-1-3 1,3-1-90,2 0 1,5 1 47,4-1 1,2 1-205,1-1 0,6 0 200,-1 1 1,9-3-14,-5-2 0,6 3-80,-5-3 0,2-1 93,2 1 1,4-6-640,1 1 0,0-2 149,0-2 1,2-5 147,-34-6 1,1 0 0,3-1 0,2-1 181,-2 1 0,1-2 1,3 1-1,0-1-11,-3-1 0,0 0 0,1-2 0,1 0 174,0-2 0,0-1 0,1 2 0,0 0 0,0 0 0,-1 0 0,1-1 0,-1 1 0,-2 1 0,1-1 0</inkml:trace>
  <inkml:trace contextRef="#ctx0" brushRef="#br0">19024 10895 7518,'1'-7'-1186,"2"1"1017,1 0 264,1 5 1,-5-7 0,1 5 0,4-2 0,3-3 145,4-2 0,1 3-96,1-2-110,-1 0 0,0-3 0,2 2 2,2 1 0,-1 1 1,6-6-1,2 1-20,0 0 0,3 0-10,-1 0 1,-4 0-1,2-1 1,2 3 37,3 2 1,3-3-19,-1 3 1,-2 2 31,6-2 1,1 2-1,3-3 1,2 2 94,3 3 1,-2-4-77,7 4 0,-2-3-45,1 3 0,2 1 1,-5 2-1,0-1 18,1-1 0,2 0-67,-4 4 1,0 0 79,-4 0-66,-1-6 1,2 4 0,0-2 0,0 2-1,-3 2 52,0 0 1,0 0-3,2 0 1,4 0 15,0 0 1,-2 0 21,-7 0 1,3 0-38,-3 0 1,6 0 8,-1 0 0,2 0-1,-7 0 0,-1 5 54,1-1-79,0 6 0,-1-7 0,-2 5 20,0-2 1,-2 4-23,5-1 0,-2 1-3,3-1 0,2 2-26,-3-2 1,7 3 58,2 1-45,6 0 0,-9 0 0,3 2 15,-3 3 0,-2-4-3,1 4 1,-2 1 6,-3-2 1,2 1 1,-7-5 1,1 2-16,-5 2 0,1-2 1,-1 2 0,1 3 7,-1-3 1,5 2 0,-1-1 1,3-2 27,-3 6 1,-2-6-29,3 1 0,-3 4 49,-2 1 1,0-2-28,1 2 0,-2-4 4,-3 4 1,1-5-41,-5 5 0,3 0-5,-3 5 1,0-5-53,-5 0 0,0 0 85,0 4-45,6 0 1,-4 1-1,2-1 7,-2 0 0,-2-4-35,0 0 1,1 0 56,-1 4 0,0-1 7,0-3 0,-1 3-18,-3-3 67,2 3 1,-3-3 0,3 0-14,-2 1 0,3 2-28,-3 2 1,1-1-15,-1 0 1,1 1 19,-6-1 0,5 0-76,-5 1 1,5-1 27,-4 0 1,3 1-35,-3-1 52,-1 0 1,1 1 0,-1-1 23,-1 1 1,0-1 22,1 0 0,-2 1-42,2-1 0,-3 5 47,-1-1 1,2 1-44,2-5 0,-2 1-2,2-1 1,-2 1 42,-2-1-42,0 0 0,0 1 0,0-1 6,0 0 0,0 2-13,0 3 0,0-3 48,0 2-47,-6-2 1,3 4 0,-4 2 41,1 0 0,0 2-24,1-5 0,3 4-13,-7-4-2,0 6 1,0-8-1,2 4 22,1 0 1,-4-3-24,1-3 1,-3 3-4,-1 1 0,4 0-28,1-5 1,3 1 45,-4-1-33,1 0 0,-1 1 0,1-1 13,3 0 0,-6 2-40,3 3 1,-4 1 32,-1 3 0,0-2-3,-1-7 1,1 2 7,0 2-27,-6-2 0,4 4 0,-4-7 10,0-3 0,0 3 7,-3-3 1,-3 2-26,3-3 22,-2 4 0,2-6 0,0 5-13,-2-2 1,1-2 6,1 2 1,-2 2-1,7-7 1,-5 5-9,4-4 1,-5 5-2,1-1 0,-3 2-9,-1-3 0,-1 4 14,1-3-17,-6 3 1,4-4 0,-3-2-4,3 0 1,1-5 3,-4 4 0,3 1 2,-3-1-29,4-1 0,-4 1 0,0-1 0,2-1 1,-3-1-2,1-2 0,-4 0 27,4 1 0,-4-1-11,4 0 0,-5 0 130,0 0-114,-2 0 1,2 1-1,-2-1-89,-3 0 0,-2 0 35,4 0 0,-2-4-5,-3 0 0,3-2 9,-3 2 0,-1 1-14,1-5 1,4 3-74,5-3 0,0-1 48,-5-4-13,1 0 1,-1 5 0,1-1-221,-1-1 1,-4-2-100,0-1 1,-4 0 171,4 0 1,0-4 71,5 0 1,-1-1-94,1 5 0,-1 0-138,1 0 1,4 0-287,-1 0 335,7 0 378,-3 6 0,11 1 0,2 6 0</inkml:trace>
  <inkml:trace contextRef="#ctx0" brushRef="#br0">19788 14834 7944,'-8'-6'0,"-3"5"-1056,9-5 1056,8 6 0,30-5 0,13-2 0,8 0 0,0 0 0</inkml:trace>
  <inkml:trace contextRef="#ctx0" brushRef="#br0">22791 13108 7976,'0'-8'-7,"-1"0"0,-2 1-88,-1 0 486,-1 4 0,5-5 301,0 4-317,0 8-251,0-2 1,0 11-59,0 0 152,6 0-294,-4 1 247,3-7 0,-5 5-36,0-4-91,0-2 0,0-1-41,0-10 0,2-1 0,1-5 1,1-1 1,-1-3 1,0-2 103,2-1 1,-4 2 83,3-6-135,4 6 0,-7-3 0,4 6 201,-4 0-410,5 5 11,-5-3 145,5 9 1,-6-2 0,0 8 32,0 5-84,0 3 0,0 5 0,0 1-210,0-2 225,0-1 0,0-2 0,0 0 1,0 0 0,0-4 38,0 0 1,0-5 95,0 5 1,2-6-27,2 1-59,-2-2 1,9-8 0,-2-3 1,-2-4-22,2-5 0,0-2 1,0-7 0,-2 2-49,-1 4 103,4-4 0,-8 9 0,2-5 267,-3 2 1,-1 6-401,0 4 89,0 6 69,-5 9 1,2 9 34,-6 11-131,0 0 0,-4 5 0,1 1 125,3 2-173,-2-5 1,5 2 0,-3-8 41,5-1 1,-2-6-14,1 2 89,1-3-19,4-8 178,0-1 1,1-18-55,4-5 0,-2-8-333,6-6 172,-1-3 0,4-5 1,-2-1-328,-1 1 283,0-1 0,0 1 0,-2 1 27,-1 2 1,0 10 437,-2 9-372,-2 2-136,3 2 1,-5 16 144,0 5-54,-5 13 1,-1-1 0,-5 7 68,3-1-188,5 0 0,-8 1 1,7-1-102,1 0 1,2 1-187,1-1 1,0-5-96,0-4 1,0 2 154,0-1 1,1 4-1144,4-5 1488,-4 1 0,28 1 0,1 1 0</inkml:trace>
  <inkml:trace contextRef="#ctx0" brushRef="#br0">23134 13622 8012,'-15'-20'416,"-2"5"536,8 6 224,3 6-788,0-8 0,17 9-32,2-2-268,9-4 1,0 7-1,7-5 171,2 0-208,5 5 0,-1-6 0,6 4 0,0-3 0,-4 0-547,-3 0 1,-5 0 171,-7 2 25,3 2 276,-16-9 1,-5 5 65,-17-3 0,-6 3-19,-8 6 1,-5 0 42,-3 0-34,-9 6 0,3 1 0,-3 6 287,3 1-288,2-1 0,-1 6 1,1 1 43,-1 1-133,6 4 1,4-5-1,8 7-36,4-1 0,5 0-80,4 1 1,5-5 95,8 0 1,5-11 35,9 2 0,-2-4-17,6 0 1,-2 1-25,2-5 0,2-1 75,-7-4 1,5-4 165,-4-1 1,-2-5 41,-7 1 0,1-3-69,-6-1 0,1-1 1,-5-2-1,-2-2 94,-2 2 1,-4 1-155,-5 2 0,-1 4-58,-4 1 0,2 5-4,-6-2 0,1 4-199,-1 1 0,-1 0-396,6 0 1,-1 10-451,5 3 1,1 5 423,3-1 1,3-1-484,6 6 1094,6-6 0,48 15 0,-18-17 0,0 0 0</inkml:trace>
  <inkml:trace contextRef="#ctx0" brushRef="#br0">23450 13833 8012,'0'-13'1456,"6"0"-1025,-4 5 1,3 4-134,-5 8 1,5 5-27,-1 9 0,1 4-180,-5 8 0,-5 0 110,1 5 1,-6 0-187,1 4 1,1 1 1,0-1 1,0 0-121,0-4 0,-4 1 130,3-5 1,3-5-98,2-4 0,-2-10 42,2 1-344,-1-8 513,5 0-138,0-22 0,0 5-152,0-14 0,0-2 99,0-3 0,0-5-18,0 1 0,6-4 56,3 0 1,1-1-8,-1 1 0,3-1 54,-4 1 1,4 1 117,1 3 0,0 4 84,1 9 1,-1 0-37,0 9 0,0-2-95,0 11 0,0-1-6,1 5 1,-3 2-33,-2 2 1,3 4 15,-3 5 0,1-4-17,-1-1 0,-2 1-54,-3 4 0,-2 0-164,2 1 0,-2-1-185,-2 0 1,-6-4 139,-3 0 0,-7 4-653,-2 4 1,-4 1 359,5-5 1,-5-4-188,4 0 1,1-1 674,4 6 0,23-13 0,6-2 0</inkml:trace>
  <inkml:trace contextRef="#ctx0" brushRef="#br0">23819 13820 8138,'0'-13'1581,"0"5"0,0 4-974,0 8 1,-4 4-200,-1 5 1,1 1-261,4 4 1,-4 1 88,-1 3 0,-1 3-575,2-3 1,1 3-257,-6 1 1,6-4-1548,-1 0 2141,-3-6 0,-7-9 0,-6-8 0</inkml:trace>
  <inkml:trace contextRef="#ctx0" brushRef="#br0">17614 13069 8012,'0'-13'22,"0"0"1,0-1 0,0 1 597,0 0 0,0 4 224,0 0-708,0 7 8,0-4 0,0 7 0,0 5 30,0 7 0,0 0 1,0 6-1,0 0 22,0 3 1,0-1-87,0 1 1,0-2-172,0 2 1,0-1 0,0-5 104,0 1 1,0 1-123,0-5 1,0-4 54,0 0 0,0-8-9,0-1 0,4-7-66,1-11 1,4-4 48,-5-8 0,6 0 0,-2-5 0,-1-1-48,-3-2 1,2 4 72,-2 3 0,1 5 230,-5 4 1,0 3 19,0 6-213,0 5 1,-6 5 28,-3 12 25,-2 0 0,-3 17 0,3-1 73,2 4-144,-3 2 1,6 0 0,-4 0-143,1-2 155,6-1 0,-7-2 0,6-1-277,1-3 245,1-3 1,2-6-175,0 0 240,0-5 0,5-4 109,-1-8 1,2-10-151,-2-7 1,-1-6 12,6-4 1,-2-2-96,2-7 1,1 1 98,-5-1 1,4-2 119,-5 2 1,5 4-118,-5 9 0,1 7 563,-5 2-482,0 4 1,0 9-297,0 10 0,0 8 132,0 13 0,0 2-79,0 3 1,0 2-445,0 7 0,0-5 243,0 0 0,1-1-729,3 1 0,-2-3 1070,2-6 0,15 1 0,3-1 0</inkml:trace>
  <inkml:trace contextRef="#ctx0" brushRef="#br0">16033 13833 8012,'-9'-1'-45,"1"-4"270,-1-2 508,1-1-167,3 3-380,10 5 0,7 0 0,7-2 0,2-1 0,2-1 199,2 1 1,3-3-204,3 2 1,-4-5-194,4 5 1,-3-5-1,-3 3 1,-2 0-400,-1 0 0,-7 0 162,-2 2 136,0 2 0,-13-8 0,0 6 0,-7 1-127,-5 1 0,-7 2 199,-3 0 0,-3 0 21,-1 0 38,-6 0 1,2 5-1,-5 1 1,0 1-1,0 5 194,0 4 0,4 0-159,-4 6 1,6 0-54,-2 4 1,5 1-1,4-1 1,4 0-78,3 1 1,8 2-17,3-3 0,2 2-120,2-10 1,6-1 165,3-4 0,3-5-21,1-4 1,4-3 194,1-1 0,1 0-105,-1 0 1,-4-4 144,4 0 1,-5-7-28,-4 3 1,1-4 33,-6-1 0,1-5-63,-5 1 0,0-1-3,0 5 1,-2 0-79,-2 0 0,1 1-28,-6 3 0,0-1-292,-4 5 0,0 1 136,0 4 1,0 0-506,0 0 1,4 1 255,0 4 1,2 2-108,-2 6 1,3 2 508,6 3 0,53 20 0,-20-14 0,0 0 0</inkml:trace>
  <inkml:trace contextRef="#ctx0" brushRef="#br0">16441 13965 8012,'0'-9'288,"0"0"0,-1 6 185,-3-1-153,2 2 0,-4 8-94,6 3 0,0 9 129,0 4 1,0 8-145,0 5 0,0 3-56,0 2 1,0 0 151,0-1-389,0 6 0,0-4 1,0 3-6,0-3 1,0-7-1,0-3 1,2-3-27,2-2 1,-2-10 5,2-3-340,-3-8 230,-1 0 203,0-16 0,-1-4-87,-3-11 1,1-1 8,-6 1 1,6-2 108,-1-3 1,1-2-47,-2-7 1,4 1 42,-4-1 0,4 1-28,1-1 0,4 1 213,1-1 0,5 2-41,-1 3 1,2 7-1,3 8 1,-1 1 207,0 2 1,0 9-88,0 3 1,1 4-274,-1 1 0,0 0 269,0 0-293,0 6 1,-4 1 81,0 6 1,-6 0-299,1 1 0,-4 0-88,-4 4 1,-4-2-199,-5 6 0,0 0 3,0 4 1,-5 0-345,1 1 1,1-5-359,7 0 1219,-3-6 0,22-15 0,-1-9 0</inkml:trace>
  <inkml:trace contextRef="#ctx0" brushRef="#br0">16824 13978 8012,'0'-13'0,"1"0"242,3-1 1,-2 6 1055,2-1-423,4 0-24,-1 2-732,6 1 0,-4 7-183,0 4 0,-6 2 7,1 6 0,-3 2 121,-1 2 1,-4 2-298,0 3 0,-7 3 161,3-3 0,0-1-103,0 1 0,3-6 149,-4 1 0,6-2 235,-1-2 1,-2-4 223,2 0 381,-1-6-536,5 8 0,2-9-76,2 2 1,5-8-232,9-5 0,6-3 156,7-1 1,6 0-592,-2 0 1,2 0-75,-2-1 1,-3 6-302,-6-1 0,-4 5 176,0-5 1,-6 6-841,2-2 1503,-4 4 0,-24 19 0,-6 3 0</inkml:trace>
  <inkml:trace contextRef="#ctx0" brushRef="#br2">20012 13029 7710,'0'-8'-159,"0"-1"0,-2 6 290,-2-2-34,2 4-9,-3 1 37,5 0 129,0 0-146,0 6 139,0-5-140,0 5 54,0-6-114,0 0-72,0-6 81,0 5 1,0-6 15,0 2-87,0 4 1,-2-5 68,-2 6 0,1 0 11,-6 0 0,5 4-53,-5 1 0,1 5-7,0-1 0,-3 2-120,7 3 131,-6-1 1,8 0-1,-3-1-49,-1-4 0,4 4 42,-2-3 1,2-2-33,2 2 47,0-6 1,2 3 40,2-6-48,4 0 1,0-2 0,1-2 40,1-5 1,2-3-51,1-1 1,-4 0 15,0 0 0,-5-5 6,5 1 1,-6-1 26,1 5 19,4 0 1,-7 4 0,3 0 80,-2-1-131,-2 4 1,-2 0-34,-2 6 1,-3 0-15,-6 0 1,4 6-63,0 3 0,0 3 102,-4 1 0,4 3-208,0-3 180,7 3 1,-6-8-1,5 5-316,-1 0 278,0 0 1,4-4-99,0 0 137,0-1 22,0 0 125,5-2 0,3-6-40,5 0-70,0-6 0,-4-2 1,0-5 76,1 0-67,-4 0 1,4 0 0,-4 0 89,1-1 0,-4 1-31,1 0 1,-2 0 19,-2 0 0,-2 1 135,-2 3-194,-3 3-13,-12 6 0,4 2 0,-3 2 102,4 5-95,-5 3 1,4 2-1,-2 2-106,2 2 0,2 4 63,0-5 1,4 5-106,0-4 0,6 0 40,-1-5 0,2 0-69,2 0 112,0-6 0,6 4 1,3-7-35,3-1 36,7-2 0,-3-1 0,6-1-14,1-3 0,-2-5 4,1-9 1,-2 2-1,2-6 1,-1 5 1,-4-5 1,-4 0 1,0-5 3,1 1 0,-11 0 0,4 1-23,-1 3 117,-2 3 1,-10 6 0,-3-1 67,-2 1 0,-2 6-127,-1 3 0,1 2 40,0 2 0,-4 6-33,-1 3 0,0 4-5,5 4-23,0-2 0,1 6 0,2-5-105,1 1 58,6 7 1,-2-10-1,5 5-13,0 0 0,0-4-290,0 3 250,5-4 0,7-2-29,6-3 0,-1-3 12,-4-6 118,6 0 0,-4 0 0,4 0-140,0 0 196,-4-6 0,4-3 1,-8-7-43,-2-2 0,2-1-30,-7 2 1,0 1 92,-4-6 0,0 4-75,0-4 0,-1 6 194,-4-2-100,-2 4 1,-6 5-1,0 2 286,0 1-367,-6 1 1,4 7 0,-3 2 3,4 5 1,1 3-23,-1 1 1,1 5 59,0-1 1,1 5-151,4-4 1,2 1 13,6-2 4,0-2 0,0 4 0,1-7-248,4-4 265,-4 4 0,15-10 0,-3 2-10,2-3 71,0-1 0,-2 0 1,0 0-16,0 0 1,0-5-27,0-4 1,-4-4 158,0-5 0,-6 3-124,1-2 0,-2-2 255,-2 1-204,0 1 0,-2 3 0,-1 1 364,-1 0-314,-6 6 0,1 1 1,-7 6 71,-2 0-138,1 6 1,-1 1 0,1 6 49,0 0 1,4 5-141,5 0 1,-3-1 73,7-4 1,-5 1-256,5-1 1,-1-5-108,5 1 0,0-4 31,0 3 1,6-5-1,3 2 1,4-4-635,5-1 947,-4-6 0,35-48 0,-24 18 0,-1 0 0</inkml:trace>
  <inkml:trace contextRef="#ctx0" brushRef="#br2">18931 13609 8083,'-13'0'-46,"0"0"0,0-1 1,0-2 470,0-2 1,4 1-36,0 4-387,6 0 0,9 0 1,10 0-8,3 0 1,6 0 66,-3 0 1,3 0-115,1 0 0,5 0 170,0 0-133,-1-6 0,1 5 1,0-4-1,-2 2 0,-3 0-61,-4-1-17,3 0 1,-10 4 128,3 0 0,-13-5-1,-9 1 1,-5-1-64,-13 5 0,-4 0 50,-5 0 1,-5 0 25,0 0-2,-2 6 0,-1-3 0,-1 6 1,2 1-1,2 2 129,1 1 1,1 5-98,-1-1 0,3 5-6,5-4-11,7-1 0,7 1 1,8-1-184,4-1 35,1 5 0,3-11 1,4 3-137,6-1 215,9-6 0,-3 1 1,4-4 18,-1 2 1,-1-1 101,1-4 0,-2-1-96,-2-4 137,-3 4 1,2-11-71,-8 3 0,-3 2 55,-6-2 0,0 5-125,0-5 0,-2 2-4,-2-2 0,-3-3-43,-7 3 0,-3 3-151,-1 2 0,-4 1-315,5-1 0,-5 2 192,4-2 1,1 2-843,4 2 762,5 6 1,2 2 59,6 5 0,2-2 326,2-2 0,35-1 0,17-4 0,6 0 0,-1-1 0</inkml:trace>
  <inkml:trace contextRef="#ctx0" brushRef="#br2">19142 13793 8083,'-7'0'953,"1"2"-670,6 2 1,-4 4 10,-1 5 1,1 6-182,4 3 1,-5 3 75,1 1 1,0 5-103,4 0 1,0 4 79,0-5 1,0 1-306,0-5 1,1 1-31,4-1 1,-4-5-51,3-4 0,-1-2-185,2-2-75,-4-6 387,5-1 0,-6-7 34,0-4 0,0 2 41,0-5 1,-1-6-36,-4-3 0,2-5 130,-6 4 1,7-5-19,-3 1 1,2-7 12,-1-2 0,2 0 30,-2 5 0,3-3 116,1 2 1,1-2 0,3 7 1,-1-1-101,6 1 1,0 3-78,4 5 1,2 7 67,2 3 1,-2 2-166,2 2 1,-2 0 69,-2 0 0,0 6-170,1 3 1,-7 4 101,-3 5 1,-2-4-143,-2 4 0,0-2-45,0 2 1,-8-4 51,-5 4 0,-1 1-78,-8-2 1,6 1 19,-2-5 0,-1-1-215,1-3 0,1 2 17,4-2 0,4-3 442,0-2 0,53-31 0,9-10 0</inkml:trace>
  <inkml:trace contextRef="#ctx0" brushRef="#br2">19406 13873 8080,'0'-14'0,"0"1"0,0 4 480,0 1-267,0-1 358,0-4-122,0 5-504,0 2 39,0 18 0,0-3-107,0 9 0,-2 1 111,-2-2 0,1 5-165,-6-4 1,6-1 13,-1-4 113,-3 1 0,5-1-135,-2 0 90,2-6 202,2 5 0,2-11-32,2 4 0,3-4 71,7-1 1,-1 0 42,0 0-87,0 0 0,0 0-48,0 0 1,-4 0 11,0 0 1,-5 0 20,5 0 19,-6 6-118,3 1 0,-12 7 10,-3-1 1,-2-4-6,-3-1 0,1-3 32,0 4 1,0-5 14,0 5-424,0-6 0,-1 2 150,1-5 0,4 0-1191,1 0 1425,5 0 0,32-29 0,15-7 0</inkml:trace>
  <inkml:trace contextRef="#ctx0" brushRef="#br2">19722 13741 8028,'0'-13'0,"0"-1"51,0 1 1,0 4-71,0 1 309,0 5-176,6-9 1,-3 11 0,5-4-730,3 4 225,0 1 1,-2 1-780,0 4 1169,0 2 0,-8 24 0,-2 4 0</inkml:trace>
  <inkml:trace contextRef="#ctx0" brushRef="#br2">19735 13859 6840,'7'-6'-594,"5"5"535,-3-3 0,3 1 59,1-2 0,0-2 0,0-2 0,2 0 0,2-1 94,-2 4 0,5-5 1,-3 3 278,0 1-198,-5 1 0,0 2 133,-4-1 1,-2 2 11,-1 8 0,-4 2-207,-1 6 1,-1 0 7,-4 1 0,4-1-97,-4 0 1,-1 0 150,2 0-171,0 1 0,4-6-9,0 1-32,0-6 1,6 3-45,2-6 90,4 0 1,0-6-1,-2-3 47,-1-2-397,0-3 1,2-3 0,0-1-251,-3 2 1,-5 0 252,2-2 1,-4 4 337,-1-4 0,-17 4 0,-5 0 0</inkml:trace>
  <inkml:trace contextRef="#ctx0" brushRef="#br2">20288 13570 8028,'0'-14'-432,"0"7"1,-1-3 563,-3 5 1,1 2 729,-6 8-690,0-4 0,-4 15 0,0-1 0,0 4 0,-1 4 85,1 2 1,4 2-85,1-1 0,3-4-166,-4 0 1,6 0 34,-1 4 0,3-5 56,1-4-87,0-2 1,5-2 0,4 0 0,4-1-1,4-3-234,0-5 0,2-2 133,-1-2 1,1-2 15,3-2 0,-2-5 1,-4-7-1,0-3 34,-4-2 1,0-2 65,-8-8 0,1 3 10,-5-2 1,-2 3-62,-2 5 232,-4-2 1,-6 9 0,-2-3 186,-2 4-349,-5 6 0,4 3 0,-5 5-631,2 0 433,6 0 0,-7 10 0,5 4-559,2 5 508,1 3 1,8 0 203,3 0 0,20 6 0,6 6 0</inkml:trace>
  <inkml:trace contextRef="#ctx0" brushRef="#br2">19709 13780 8028,'0'-8'-916,"-2"0"1194,-2 2 119,2-4 1,-3 7 0,6-6 120,3-1 0,4 4-418,5 2 0,2 1-292,2-1 246,-2 2 1,8-4-1,-4 6-281,2 0 1,-4-4 0,4-1-1,-1 3-430,1 0 0,-5 2 54,1 0 0,-2 0 603,-2 0 0,-5 0 0,-3 0 0</inkml:trace>
  <inkml:trace contextRef="#ctx0" brushRef="#br2">19735 13886 8028,'-9'-5'-803,"0"1"480,7 0 1,-4 2 908,6-2-435,6 2 0,1-4 1,8 6-186,2 0 0,4-4 1,6 0-1,3 1 34,0 1 0,30-10 0,3-2 0</inkml:trace>
  <inkml:trace contextRef="#ctx0" brushRef="#br2">22370 11369 6631,'0'-8'540,"0"-1"-405,0 6 1,0-4 59,0 2 0,0 2-277,0-6 53,0 7 1,0-6-1,-2 5 1,0-3 78,-3-1-84,-5 4 1,3-7 33,-7 6 1,1-2-8,0 1 1,0 4 20,0-4-9,0 4 1,-2 0-1,-1-2 1,-2-2-1,2 2 35,1 2 0,-2-1-14,-1-2 1,-1 3-1,3-4 1,-1 2 50,1-1 0,-3 2-48,1-2 0,-1 1 20,1-1-31,4 2 1,-7-4-1,5 6 24,-1 0-23,-7-6 0,9 5 0,-4-3 27,0 2-30,-1 2 1,-1-1 0,2-2 1,0-2-17,-1 1 1,-4 4-1,1 0 18,0 0-32,-5 0 1,7 0 0,-5 1 17,0 4 1,-1-2-3,1 6 0,0-7 19,-1 3 0,1 2-13,0 2 0,-4-2-7,4 2 0,-3-2 9,7 2 0,-2 3-9,2-3 1,-3 2 37,3 3 0,-1-1 2,1 0 0,-3-3-17,3 3 0,-3-2 1,-1 6 1,4-7-30,0-1 0,2 0 24,-2 4 0,-3 0-1,3 0 0,1-4 14,-1 0-27,6 0 1,-4 0 0,2-1 10,-4 3 1,3 0 1,2 2 1,1 1-6,-2-1 1,2 0 0,-6 0 0,6 0-12,-2 1 0,-1-1 12,2 0 0,-5 0 9,4 0 0,1 5-10,3-1 0,-3 2-50,-1-1 36,1-3 0,4 5 0,-2-4-10,-3 2 0,4-1 5,-4-4 0,-1 5-2,2 0 1,-3-1 40,3-4 0,1 5-32,-6 0 0,4 3-3,-4-3 1,6 0 9,-1-5-10,2 6 1,0-3-1,-1 4 8,-1-1 0,-1 0 3,5-1 1,0-3-4,0 2 0,-1-1-7,1 2 1,2-3 26,2 2 0,-3-2-26,3-2 0,-1 2 55,1 2 0,-1-2-38,6 2 0,-5-2-11,4-2 1,-3 5-4,3-1 0,-1 1-5,2-5 0,3 5 5,-4-1 0,-1 5-6,2-4 1,-2 1 16,2-2 0,2-2-13,-2 2 1,1 2 65,-1-1 1,2 1-53,-2-1 0,2-4 52,2 4 0,0 1-22,0-2-31,0 1 0,0 0 1,0 1 20,0 1 0,0 1-13,0 1 1,0 2-45,0-2 34,6 3 1,-4 2 0,2-1 11,-3 0 0,4 1-9,-1-1 1,1-4 26,-5 0-33,5 0 1,-3 3 0,4-2 3,0-1 1,-3-1-4,5 1 0,-3 1-10,3-5 1,-5 5 0,9-7 0,-3 5 8,3-2 0,-4 3-14,1-5 1,0 2 9,4-1 1,-1-4 0,-3 4 1,2-3 3,-2-2-21,3 0 1,1 0 0,0 0 8,0 0 0,1 1-6,-1-1 1,1 0-3,4 0 8,-3-6 1,5 5 0,-4-3 5,2 3 1,4-4-9,-5 1 1,5-1 3,-4 0-2,5 4 1,-7-6 0,5 4-1,-2-1 0,3-5-14,-5 5 0,2-2-18,-1 2 30,-3 3 0,4-5 0,-6 5-4,0-3 1,4 2-37,1-2 0,1-1 28,-1 0 14,-4 1 0,7 0 0,-5-2 4,1-1 1,2 3-3,-1-5 1,-3 5-12,2-5 13,4 7 0,-5-5 1,4 2-14,-1-3 0,5 1 9,-2-2 1,1 2-15,-1-2 11,3-2 0,-9 4 1,6-6 114,1 0 0,2 4-33,2 0 0,-5 1-25,0-5 1,0 0-36,4 0 0,0 0 9,1 0 1,-1 0-107,0 0 0,-4 0 122,0 0-64,0 0 1,3 0 0,-1-2-2,-3-2 1,1 2-33,5-2 1,-2 1 89,-3-1 1,2 2 9,-2-2 0,3-2-2,2 2 1,-1-5 12,0 4 1,1-3 106,-1 3 0,0-4-118,1 5 1,4-6-17,-1 1 1,1 2 27,-5-2 0,-4 2-76,0-2 0,0-1 34,5 5 1,-7-4-15,-2 5-12,2-6 0,-4 7 0,5-6-34,-2-1 1,-2 2 25,-4 0 1,2 0 20,3 0 0,-2-4 62,6 3 1,-5-7-50,5-2 11,-6 1 1,9 2 0,-3-2 33,3-5-37,-4 3 0,2-2 0,-5 5 0,-1-3 0,1-1 80,-1-4-80,1 5 0,-4-4 0,1 5 13,-2 2 1,6-3 38,-10 1 1,6 1-44,-6 4 0,2-1 172,2 1-174,-5 0 1,3 0 0,-3 0 37,-1 0 1,5-5-47,-3 0 1,1 1-4,-1 4 1,2-5 29,-2 1 0,-2-2 23,2 1-42,0 3 1,0-8-1,-2 4 53,-1-2-43,4 5 0,-7-9 1,4 5 14,-1-1 0,-1-3-26,-5 2 1,0 1 49,0-1-88,6 0 1,-5-3-1,3 2 33,-2 1 0,-2 4 0,0-4 0,0 5-71,0-5 1,0 4 65,0-4 1,0 2-101,0-2 84,6-3 0,-5 6 0,4-4-7,-4 1 25,-1 0 0,-4-5 0,-1 2 52,2 3 0,-3-2-27,2 2 1,-6 1-18,1-1 8,3 0 1,-6-4 0,5 1 48,0 3-75,-5-3 0,5 9 0,-5-6 16,3-1 1,-2-1-6,2 2 1,1-1 14,0 5-73,-1-11 0,0 11 1,0-8 33,-1 1 0,-2 2 11,-1 1 1,0-3 58,0 3 0,0 2-55,0-2 1,-1 4 21,1-4 0,-1 4-4,-4-3 0,3 4 32,-2 0-23,2 2 1,-2 2 0,-2 0 137,-2 0-188,5 0 0,-9-5 0,5 0 22,-1 2 1,-4 2-64,3 0 1,2 1 85,-2 0-42,0 0 1,0-2-1,1-1-9,2-1-37,-4-1 1,8 5-1,-4 0-40,0 0 1,5-1-143,-4 1 0,2 2-425,-2 2 456,4-3 1,-11 9-1,3-4-1309,-3 1 1112,-7 2 1,1 4 0,-7 0-319,-3 0 1,-12 10 138,1 3 0,-4 5-1408,3-1 1986,1 4 0,-5 5 0,-1 0 0,3 1 0,1-1 0</inkml:trace>
  <inkml:trace contextRef="#ctx0" brushRef="#br2">19788 12384 8066,'11'-13'-1109,"-2"-1"856,-4 1 0,-4 5 817,-1-1-334,0 0-115,0-4 0,0 4 74,0 0-132,0 0 0,0 1 0,0-1 1,0-1 100,0-2 0,-4 3-117,-1 0 1,-3 1 39,3-6 0,-1 3-68,2 2 1,-2-7 0,-4 3 0,1-2 71,-1 0 0,2 1-36,0-4 1,-6 2-25,-3-6 1,-2 5 0,3-5 0,-3-2 34,-2-1 1,-1 0-11,-4 3 0,-5-2 27,0 2-79,1 3 1,-2-2 0,-2 5-1,0-2 1,3 2 29,4 2 1,-4 5-29,0 0 0,-1 2-9,1-2 0,3-1-4,-2 5 1,2-3 0,0 2 0,-1 0 18,-2 0 0,0 2 3,5 4 1,0-2 44,-1-2 0,-3 2-40,-1-2 1,0 2 1,5 2 1,-1 2-2,1 2 1,0-2 2,-1 2 0,1 2-27,0-2 0,1 5 24,3-4 1,-3 3-10,3-3 1,1 5 2,-1-1 1,5-2 25,-5 2 1,4-2-26,-4 2 1,6 3 1,-1-4 0,-2 0-12,1 1 0,-5-1 0,1 5 0,1-4-15,-1 0 1,5 0 21,-5 4 1,1-1 21,-1-3 1,-1 2-26,5-2 0,1 1 33,4-1 1,-5 3 12,0-3 1,1 2 11,4 2 1,0-4-49,-1 0 0,1 0 3,0 4 0,0 2-46,0 2 1,-2-2 51,-2 2 0,2 2-55,-3-1 1,4 4 34,0-5 0,6 2-12,-1-1 0,0-2 14,-4 6 1,1-4 5,3 4 1,-2-6-2,2 1 1,2 2 3,-2-1 1,2 1 30,-2-2 0,-3-2-33,3 3 0,-2 1 60,-3-2 1,3 5-53,2-4 1,-3 4 12,3-5 0,-5 5-31,1-4 0,-4 4-3,9-5 0,0 2 3,0-1 0,0-2-10,0 6 1,-3-4-1,7 4 1,-1-6 14,5 1 0,-4 2 0,0-1 0,-1 1-5,5-2 1,0-2-4,0 3 1,0-4 10,0-1 0,0 1-1,0-1 1,0 0-2,0 0 1,0 5-1,0-1 0,0 1-3,0-5 0,5 0 1,-1 0 1,6 5-16,-1-1 1,-2 1 13,2-5 1,-4 2-8,3 2 1,1 0-1,4 4 0,-1-4-3,-3 0 1,3-2 20,-4-2 0,3 5 0,-3-1 0,4 1 24,-3-5 1,-2-4-33,2-1 0,0 1 36,4 4 1,-4 1-28,-1-1 1,1-5 28,4 1 0,-1 0-12,-3 4 0,3-1-1,-4-3 0,4 2-5,1-2 1,0 3-5,1 1 0,-1 0 11,0 0 1,0 1-12,0-1 1,5 0 10,-1 0 0,1-4-9,-5 0 0,2-5-55,2 5 0,0-5 55,4 5 0,-3-6 0,4 1 0,-4 2-17,4-1 1,-1-1-5,6-4 0,-5 4-26,0 1 0,-5-1 33,5-4 0,-1 0-12,1 0 1,1 5 10,-5-1 1,1 0-2,-2-4 1,-1 5-4,6-1 0,-6 2 7,2-2 0,-2-2-3,2 2 1,1-1 0,3 2 1,-2-4 30,-2 3 0,1-2-28,3-2 0,3 0 19,-3 0 1,1 0-18,-1 0 0,3 0 55,-3 0 1,3 0-66,1 0 0,-4 0 0,0 0 0,-4 0-3,3 0 1,-3 0-6,4 0 0,-6 0-8,2 0 0,1 0 19,-2 0 1,2 0-25,-1 0 1,-4-2 11,4-2 0,3 3 15,1-4 1,1 4-14,-1 1 0,3-5-1,-3 1 1,3-5-2,1 5 0,0-5 0,1 5 0,-1-5-14,0 4 1,-4-5 15,0 1 1,0-1-22,5 1 0,-3-2 15,-2 2 0,2-1 8,-7 1 0,5-3-3,-4 3 1,-1-1 1,-3 1 0,-1-2 0,0 2 0,5-1 1,-1 1 0,1-3 0,-5 3 1,-1-2-3,-4-3 1,4 3 3,-3 2 1,3-3-5,1 3 0,-2-2 83,-2-2 0,3-1-33,-3 1 0,1 0 9,-1 0 1,2 0 17,-2-1 1,2-3 4,-3-1 1,4 1-2,-3 4 0,-2-1-20,2 1 0,-2-4 14,2-1 0,1 1-15,-5 3 1,3-3-11,-3-1 0,1-1 1,-2 2 0,-2 1 0,2-6 0,-1 4-13,1-4 1,-2 0-6,2-4 1,-1-1-18,1 1 1,-2-2 28,2-2 1,2-3 1,-1-2 0,-1 2-8,-4 2 0,0 2 21,0-7 1,0 3-39,0-2 0,-4 1-1,-1 3 1,-7 3-5,-1-2 1,-1-3-2,-8 3 1,3-1-124,-8 5 1,4-1 124,-8 1 1,-3 0-256,-1-1 1,2 2 60,-3 3 0,3-3-98,-2 4 1,-2-3-32,6 2 0,-4 3-36,4 6 0,-1 0 76,2 0 1,2 1 8,-3 3 0,-1-1-78,1 5 0,-4 0 73,4 0 1,-4 4 9,4-4 1,-4 2 21,4-1 1,1 3-65,3-4 1,2 4-285,4 1-261,1 0 838,7-6 0,6 4 0,13-9 0,8 3 0</inkml:trace>
  <inkml:trace contextRef="#ctx0" brushRef="#br2">1884 13846 8119,'-13'-6'22,"4"3"1,0-5-1,0-3 291,2 0 0,1 2 0,6 0 0,2-1-30,2-2 1,3-3 0,8-1 0,1-3-59,2-1 1,10 2-199,-2-4 0,9 0 146,0-4-248,3 0 1,2 5-1,-2 4 76,-3 2 0,1 3 0,-5 3 1,-1 5-268,-3 3 0,-2 2 100,-3 3 1,-3 10-707,-6 8 591,1-3 1,-6 6 0,0-4 0,-2 4-1,-4 2-1405,0-1 1686,-2 0 0,-12-5 0,-2-2 0</inkml:trace>
  <inkml:trace contextRef="#ctx0" brushRef="#br2">2292 13583 8119,'-6'-13'0,"-1"1"143,-6 3 0,0-1 302,0 5 1,4 1-8,0 4-280,0 12 0,-4-1 0,0 16 502,0 5-494,0 5 0,-2 4 0,-1 4 330,-2 8-409,1 5 0,5 4 1,3-2-448,5-2 376,2 5 0,2-13 0,2 1 175,2-4-425,4-9 0,6-6 0,4-7-125,4-3 1,-2 0-571,2-9 0,0 2 429,4-11 1,2 1-675,3-5 1174,3 0 0,23-35 0,-26 13 0,-1 0 0</inkml:trace>
  <inkml:trace contextRef="#ctx0" brushRef="#br2">2595 14176 8104,'-13'0'74,"0"0"1,-3 1 110,3 3 1,-3 4-58,7 5 0,2 0 164,-2 0 0,6 2-230,-2 2 1,4-2 20,1 3 0,0 1-141,0-2 0,0-4 193,0-4-196,0 0 1,1-2 39,4-2 1,-2-4 25,6-1 1,-2-1-33,2-4 1,2-8-11,-2-9 1,3-3-4,1-1 0,0 0 35,0-1 0,1 2 220,-1 3 0,-5 3-124,1 6 0,-4 1-11,3 4 28,-5-4 1,5 16 12,-4 1 0,-2 11-104,2 6 0,-3 4-11,-1 5 0,0-3-85,0 2 0,0-2 124,0-1 0,5-3 46,-1-2 1,6-4-76,-1-9 0,-1-3 157,0-6 0,5-2-50,5-2 0,1-5-21,-1-9 1,1-4-46,3-8 1,1 0-90,-5-5 1,4 8 141,-5 0 0,-4 7-41,-4 7 1,-5 1-177,5 3 143,-6 3 0,3 18-99,-6 5 1,2 4-89,2 5 1,-3-2-242,4 6 0,1-2-48,-2-1 0,6-1-267,-1 0 1,4-5-147,5-4 1,-2-3 63,6-6 789,6-2 0,9-31 0,6-14 0,6-1 0,0-1 0</inkml:trace>
  <inkml:trace contextRef="#ctx0" brushRef="#br2">3373 14123 8104,'-6'-7'-76,"-2"-5"-37,-5 3 0,0 3 778,0 2 1,0 2-179,0 2 0,-5 6-68,0 3 1,-4 7-187,5 2 0,-1 6-153,5 3 1,0-1 38,0 5 0,1 3-213,3 1 0,-1-3-147,6-1 0,-1-4 176,5 0 1,2-2-30,2-3 0,-1-8-2,6-5 1,0-6-97,4 1 0,4-8-38,1-5 0,4-7 38,-5-1 0,3-11 90,-3 1 0,-2-6 11,2 2 1,-2-4 212,-2 4 0,0 2-117,0 7 0,-1-2 150,-3 7 0,-3-1 72,-6 5-5,0 6 0,0 2-131,0 10 0,0 4-79,0 8 0,-2 4-99,-2 5 0,2 0-285,-2 1 0,3-1-367,1 0 1,1-1 315,3-3 0,-1 2-406,6-7 829,0 1 0,45-40 0,11-9 0</inkml:trace>
  <inkml:trace contextRef="#ctx0" brushRef="#br2">3610 14176 8086,'-9'-5'0,"0"1"-20,0-7 0,1 10 219,-1-3 1,6 9 497,-1 9 0,2 0-322,2 8 1,2-1-165,2 1 1,2 3-157,3-3 1,4-2 104,0 2 0,0-6-177,5 2 1,2-4 100,2-1 1,-1-5-159,1-4 1,4-4-95,5-4 0,-1-5-60,-3-9 1,-5 1 91,0-9 0,-2 2-49,2-7 1,-4-1 99,-10 1 1,-2 2 10,-6 7 1,0 3 351,0 6 0,-6 1-111,-2 4 1,-6 3 144,-3 10 1,-2 3-74,-3 10 1,-3 2-79,3 7 0,-1 1-155,1 2 0,-2-2-256,7 3 1,-4 2-53,8 3 1,-3-3-1,9 2 1,-1 1-1777,4-3 2078,2-6 0,26-3 0,5-3 0</inkml:trace>
  <inkml:trace contextRef="#ctx0" brushRef="#br2">4071 14386 8304,'-7'-6'1276,"1"5"0,6-3-858,0 8 0,0 3-134,0 6 0,-5 5-251,1 0 1,-6 5 75,1-1 0,-3 3-686,-1 1 1,-2 5-176,-2 0 1,2-1 751,-2-3 0,-16 5 0,-2 2 0</inkml:trace>
  <inkml:trace contextRef="#ctx0" brushRef="#br2">4730 14255 8006,'-14'0'-117,"6"1"1,-1 3-1,0 5 199,2 3-3,-5 7 0,9-1 1,-4 6-1,1 6 0,3 0 1,2 4-1,1-2 42,0 0 0,0-1-79,0-4 0,1-7-5,3-2 0,-1-5 65,6-4-158,0-4 0,6-6 0,1-3 14,1-5 0,1-9 0,-5-4 1,0-3-2,0-1 0,0-5 43,1 1 1,-6-1 106,1 4 1,-4 3 0,2 2-6,-1 4 1,0 5-52,-2 4 0,-3 5 2,4 8 0,-4 5 1,-1 8-1,0 5 54,0 3 1,0 0-81,0-3 1,0 2 26,0-7 0,0 1 151,0-5-129,0 0 1,6-6 149,3-2-194,3-4 0,2-7 0,4-4 11,4-6-55,-3-4 0,6-7 0,-5 2 49,1 3 1,4-3 0,-11 12 0,4-1 16,-4 3 1,-5 8-30,0-1-44,0 3 1,3 11 16,-4 3 0,-2 5-59,-6-1 1,0 2-149,0 3 1,0-3-385,0-6 1,0 1-60,0-1-672,0 0 1324,0-6 0,-47-30 0,-11-14 0</inkml:trace>
  <inkml:trace contextRef="#ctx0" brushRef="#br2">4809 14110 8006,'-14'-6'135,"1"-3"355,0 3-561,6-6-356,1 11 0,16 1 427,3 9 0,39 14 0,5 5 0</inkml:trace>
  <inkml:trace contextRef="#ctx0" brushRef="#br2">5494 14202 8006,'-12'1'910,"3"4"0,-1 4-424,6 8 0,-1 9 4,5 10-408,0 7 1,-1 4 0,-2 7 166,-2 4-207,1 2 1,4 5 0,0 0 0,0-5 0,0-7-258,0-8 1,0-6-19,0-3 0,0-10-168,0-8 0,0-11 163,0-7 1,-4-6 203,-1-7 1,-1-6-68,2-3 9,2-9 0,-5-4 0,4-8 0,-1-2 0,-1-2-137,0-2 1,3-9 191,-2-3 1,2-3-220,2-2 0,0 4 308,0 1 1,6 5 242,3-1 0,3 12-17,1 9 1,0 12 55,0 15-58,0 3 1,0 12-58,1 3 0,-3 4-74,-2 4 1,1-1-41,-5 6 1,-1 0 66,-4 5 1,-1-1-359,-4 0 0,-2 2 55,-6 3 0,-6 1-141,-3 3 1,1-3 90,-1-5 1,5-1-631,-5 1 0,7-3-554,2-2 1365,0-8 0,52-67 0,-16 16 0,0 1 0</inkml:trace>
  <inkml:trace contextRef="#ctx0" brushRef="#br2">5784 13846 8080,'-14'-13'1394,"7"7"-953,3 6 0,2 6-181,2 7 1,0 8-25,0 5 1,-1 6-301,-4 8 1,4 1 31,-4 3-463,4 2 0,1 9 0,0 0 74,0 2 1,1-1 0,5-9 0,6-8-424,4-6 0,8-13 844,-3-7 0,9-7 0,1-10 0,5-4 0,-13-20 0,-1-10 0,6-1 0,-1-1 0</inkml:trace>
  <inkml:trace contextRef="#ctx0" brushRef="#br2">6100 14162 8006,'0'-26'-208,"0"1"-52,0 3 0,0 3 923,0 6 1,-6 6-159,-3 2 1,-3 4-26,-1 1 0,-6 6-130,-3 2 1,2 10-246,-2 4 0,4 3 34,-4 1 0,6 2-147,-1 3 0,3-3 18,6 2 1,-4 2-202,3-1 0,3 0 47,2-5 0,2-5-13,2-4 1,6-2-46,3-2 0,7-6 32,2-2 1,5-7-9,-1-6 1,3-3 77,1-11 1,1 0-20,-1-4 0,-1-5 85,-3 1 1,1-5 5,-5 4 1,-1 0 136,-3 5 1,-3 1-94,-2 3 842,-3 3-590,-6 12 0,-2 4-78,-2 11 0,-2 3-157,-3 11 1,-2 1 6,2 8 1,2-3-105,-2 2 0,6 2-259,-1-1 0,2 0 70,2-5 1,0-1-128,0-3 0,6 0-342,3-9 1,2 2 257,3-11 0,0 1 464,4-5 0,13-31 0,5-14 0,7-3 0,-1 0 0</inkml:trace>
  <inkml:trace contextRef="#ctx0" brushRef="#br2">6390 14320 8006,'-14'6'-699,"6"-3"648,-1 6 0,4-5 509,-3 5 1,5-4-172,-2 3 0,-1-3 440,2 4 219,0-7-564,4 4 0,0-7-262,0-4 0,1-2 117,4-6 0,2 0-193,6 0 1,5-5 70,-1 0 1,7-1-71,-2 2 1,-2 2 78,2-2 0,-2 4-47,2 4 1,2-2-139,-7 7 0,1 0 51,-5 4 0,0 6-252,0 2 1,-4 10 103,0 4 0,-6 3-435,1 1 0,-2 5-40,-2 0 1,0-1-274,0-3 1,0-5 215,0 0 690,0-6 0,17-15 0,5-10 0</inkml:trace>
  <inkml:trace contextRef="#ctx0" brushRef="#br2">6785 14373 8006,'-2'-7'-1001,"-2"2"151,2-2 2499,-3 0-647,5-6-651,0-1 1,5 1-258,4 0 1,3 0-5,1 0 0,-4 0-7,0-1 1,-1 0-10,6-4 1,-3 4 6,-2-4 0,1 3 33,-5 2 0,4 0 335,-5 0-248,0 0-116,-4 5 1,-6 2 39,-2 6 1,-4 6 5,-1 3 1,0 7-16,-1 2 0,1 5-5,0-1 0,1 6-198,4-2 1,-3 8 48,7-8 1,-5 4-274,5-4 0,-1-4 136,5 0 0,5-6-399,-1 2 0,11-4 109,-2-1 1,9-5-95,0-4 1,7-2 558,2-2 0,16-27 0,7-11 0,3-2 0,0 0 0</inkml:trace>
  <inkml:trace contextRef="#ctx0" brushRef="#br2">7707 13767 8031,'-4'-13'140,"-2"1"1,0 2 1383,0 1-1271,2 6 0,5-7 0,3 6 1,5-1-1,4 1 0,6-1 198,8 3 0,5-4-961,8 1 197,-1-5 0,1 9 1,-1-4-1,1 4 1,-2 1-1242,-3 0 1554,-3 0 0,-47 35 0,-10 9 0</inkml:trace>
  <inkml:trace contextRef="#ctx0" brushRef="#br2">7720 14031 8031,'-17'0'260,"-1"0"1,0-2-300,5-2 117,0 2 0,7-4 491,6 6 0,8 5-370,9-1 0,5 1-387,9-5 1,4 0 0,9 0 0,4 0 187,3 0 0,7-13 0,7-4 0,6-1 0,-1 0 0</inkml:trace>
  <inkml:trace contextRef="#ctx0" brushRef="#br2">9380 13438 8031,'2'-27'-87,"0"0"0,4-4 0,2-3 0,2-1 124,2 0 0,7 6 0,4-2 0,5 3 227,3 2 0,-1 4 1,-2 3-1,1 3 19,2 4 1,0 8 0,-5-1 0,-1 5-73,-3 5 0,-3 6-84,-6 7 0,0 5-185,1-1-31,-7 3 0,-1 1 0,-6 2 0,0 3 0,0 3-668,0-1 0,-6 5 431,-3-2 0,-1-4-186,1-2 0,-1-3 0,6-5 512,1-5 0,19-49 0,6-13 0</inkml:trace>
  <inkml:trace contextRef="#ctx0" brushRef="#br2">9828 13240 8031,'-13'-4'-362,"0"-1"1,-1 1 456,1 4 0,-1 1 548,-4 4 0,2 8-227,-6 9 1,4 4-135,-3 5 0,3 4-9,-4 9 0,4 0-34,-4 9 0,2-4-332,-2 9 1,4-4 215,10-2 0,-3-5-304,7-3 0,0 0 11,4-4 0,1-8-164,4-10 0,6-6 71,7 1 0,5-3-71,-1-6 1,3 3-379,1-7 0,7 0 267,2-4 0,3-4 445,1 0 0,2-5 0,3 4 0,3 1 0</inkml:trace>
  <inkml:trace contextRef="#ctx0" brushRef="#br2">10039 13846 8031,'-21'0'-18,"2"0"0,8 7 134,2 7 1,1 0 259,4 8 1,3-1-235,-4 1 0,4 3-53,1-3 1,0-2-64,0 2 0,0-6-42,0 2 0,4-8 0,2-3-7,1-1 0,2-3-41,4-7 0,0-5 12,1-9 0,-1 2 13,0-6 0,2-4 39,2-5-76,-2-5 0,4 8 0,-6-2 195,0 7-73,0-2 1,1 10 0,-3-2 112,-2 2-57,3 8 1,-11 4 101,4 12 1,0 1-89,0 12 1,-1 4-31,-4 5 0,0 4-63,0-4 0,5 0-39,-1-5 5,0 0 0,1-5 1,1-4 24,1-2 46,-4-8 1,9 4 0,-4-8 14,4-5 0,1-1-26,0-10 0,5-3 13,0-10-38,-1-1 1,1 1-1,-1-2 85,-1-3-141,5 4 0,-8-4 1,2 9 154,-5 4 0,-7 8-52,1 1-292,4 6 235,-7 3 1,5 9 0,-6 7-315,0 2 168,0 5 1,0-2-1,1 4-161,4-3 1,-2 1-15,5-5 0,1 3-718,4-3 704,1 0 0,5-10 0,3 0-868,2-2 1189,3-2 0,5-4 0,-2-20 0,3-7 0,5-2 0,0 0 0</inkml:trace>
  <inkml:trace contextRef="#ctx0" brushRef="#br2">10869 13820 8031,'0'-13'0,"0"-1"0,-5 6 186,1-1 0,-6 2 53,1-2 1,-3 3 139,-1 6 0,-2 6-93,-2 3 0,2 4-47,-2 4 0,2 4-20,2 5 0,0-1 0,0-3 0,1 3-139,3-3 1,-1 1-203,5-1 0,1 2-446,4-7 452,0 1 0,6-7-192,3-2 0,2-3 152,3-6 1,5-1-75,2-4 1,0-2 30,1-6 0,-2-6-41,2-3 0,-1-3 185,-4-1 1,-2 4 20,3 0 0,-5 1 294,-4-1 0,1 3 48,-6 6 49,1 0-190,-5 5 0,0 4-56,0 8 0,0 5-86,0 9 1,0-2-184,0 6 1,0 0-14,0 4 0,4-4-267,0 0 0,7-6-309,-3 2 0,4-4-8,1 0 755,6-1 0,37-23 0,14-7 0</inkml:trace>
  <inkml:trace contextRef="#ctx0" brushRef="#br2">11172 13873 8031,'-13'0'0,"-1"0"0,6-5 0,-1 1-10,6-1 1,-3 11 156,6 3 0,0 3 290,0 1 0,6 0-325,3 0 0,2 0-71,3 1 0,0-1-133,4 0 1,2-4 105,7-1 0,-2-5-150,-4 2 1,4-4 66,-3-1 0,2-1-285,-2-4 0,1-2 106,-5-6 0,-2-6 124,-7-3 0,-4-2-7,-5 3 0,0-3 348,0 7 1,-1-1 384,-3 5 0,-4 5-279,-5 4 0,-2 3-3,-2 1 0,1 7-54,-6 6 0,4 6-114,-4 8 0,5-1-127,-5 0 1,7 5-316,2 0 0,0 4-44,4-4 1,-1 4-322,1-5 1,3 6-866,6-6 1520,0-5 0,18-6 0,4-6 0</inkml:trace>
  <inkml:trace contextRef="#ctx0" brushRef="#br2">11580 14044 7995,'0'-8'1110,"2"3"-656,2 5 1,-1 1 6,6 3 0,-6 4-240,1 5 0,-2 5-168,-2-1 0,0 5-59,0-4 0,-2 5 69,-2-1 1,-5 3-1018,-9 1 0,4 1 954,-4-1 0,-20 6 0,-4 2 0</inkml:trace>
  <inkml:trace contextRef="#ctx0" brushRef="#br2">12423 13873 7995,'-23'-6'0,"-3"-3"0,-4 2-135,4-2 1,5 6-135,4-2 1,-2 4 324,1 1 1,1 0 183,4 0 0,4 0 0,1 1 0,1 2 66,0 2 1,2 5-236,-3-1 1,5 3 91,-2 1 1,-1 4-181,2 1 0,0-1 0,2-2 0,-1 1-121,-1 2 126,0-1 1,4-4-28,0 1 1,4-6 0,2 0-35,1-2 1,-3-2 8,5-4 0,-4 0 58,3 0 1,0-2 0,2-2 0,-1-5 2,1-2 1,-3-3 10,2 1 1,-4 0-6,3 0 227,-5 6 0,7-5 227,-5 3-452,5 3 1,-8 2-12,2 8 0,-3 5 0,1 9 0,1 4-317,1 2 1,5 3 2,-5-1 0,7-1 80,-3-3 1,10-3-47,4-6 0,3-6-267,1-2 1,2-5 552,3-5 0,-2-8 0,6-9 0,-6-8 0,2-6 0,-7-2 0,-2-1 0,-6-6 0,1-4 0,-4-2 0,-4-2 0,1 1-113,-5-1 0,4 2 71,-5 2 1,0 10 1242,-4 8-419,0 9 94,0 3 0,-1 13-323,-4 6 0,4 8-380,-3 9 1,1-1-12,-2 6 0,4 2-34,-4 6 1,4 0 63,1 5 1,-4 0-87,-1 4 0,1 2-251,4 3 1,0-4 89,0-1 1,-5 4-55,1-8 0,0 0 117,4-9 0,0-5 53,0-4 19,0-2-45,0-8 0,1-7 88,4-8 1,-1-6 180,9-3 0,-3-4-425,8-5 0,2-2 134,2-2 1,3 2-187,2-3 1,-5 9 50,-1 4 1,-4 5 4,0 4 0,2 4 109,-1 5 1,-5 3-35,-4 5 0,-6 7 71,1 11 0,-3 5 184,-1 0 0,-5 1 48,-4-1 1,-7-3-67,-2 2 1,-10-3-47,2-5 0,-5 1-39,1-5 1,-4-5-282,-6-4 0,-4-7-65,1 3 1,0-4-68,8-1 0,0-1-300,8-4 0,0 3-1370,9-7 1973,1 0 0,21-16 0,5-3 0</inkml:trace>
  <inkml:trace contextRef="#ctx0" brushRef="#br2">13332 13899 7995,'-13'-6'-895,"0"5"1103,0-4-45,0 4 1,-1 2 0,3 4 0,1 3 0,2 4-1,2 1 1,3 0 52,2 1 0,1-1-172,0 0 0,0 0 8,0 0-10,12 0 1,-4 1 0,11-1-1,1-2 1,1 0 103,4-2 0,0-7-90,-3 3 1,2-2 118,-7 1 1,1-2 64,-5 2 0,-7 2-147,-6-2 1,-13 7-167,-14-3 1,-5 4 0,-9 3 0,-3 1-559,-4 1 0,1 5-1162,-1-4 1793,5-1 0,0-7 0,-6-1 0,0 2 0,0-1 0</inkml:trace>
  <inkml:trace contextRef="#ctx0" brushRef="#br2">7575 15532 7995,'0'-8'985,"2"0"-527,2 3-363,3 0 1,8 5 0,3-1 0,4-2 0,2-2 0,4 2 0,3 2 72,4 1 0,2 0-1001,-2 0 1,1 0 112,-5 0 720,-6 0 0,-12 12 0,-7 2 0</inkml:trace>
  <inkml:trace contextRef="#ctx0" brushRef="#br2">7483 16046 7995,'-25'0'206,"3"0"0,-1 0 722,5 0-791,1 6 0,11 1-141,6 7 0,7-6 347,11 1-306,2 0 1,12-2-1,3-2 1,5-4 0,2-1-648,2 0 1,6 0-783,-2 0 1315,-2-6 0,3-7 0,6-4 0,1-5 0,0 1 1</inkml:trace>
  <inkml:trace contextRef="#ctx0" brushRef="#br2">9275 15453 7995,'0'-27'-52,"0"-3"0,0 0 0,0 2 0,0 4-240,0 7 292,0 2 401,0 8 1,1 2 0,2 10 0,1 4 934,-1 2 0,-1 10-602,-2 5-616,0 6 1,0 8-1,0-1-70,0 1 1,4 1-1,1 3 1,-2 3-237,-2 0 0,-1-1 119,0-2 1,0-3-1010,0 3 735,-6 3 1,5-10-1,-5 1 1,1-6-1,1-7-1348,1-6 1238,-4-5 0,5-8-178,-2-6 541,3-6 1,1-13 0,0-4 0,0-6 0,0-8 89,0-5 0,0-1 0,0-5 0,1-5-7,3-4 0,-2-4-201,2 4 1,4-8 249,0-1 0,6 0 121,3-4 0,-1 9 401,6 4 0,-4 8-235,4 5 0,0 12 276,4 10 0,-4 9-203,0 13 0,-2 1-107,2 4 0,2 2-90,-7 6 1,-1 5-88,-7 0 1,1 5-39,-5-1 1,-1 3-6,-4 1 1,-1 5-461,-4 0 1,-8 5 212,-9-1 0,-3 3-164,-1 2 0,-5-1 69,1 1 1,-6-5 203,6 0 1,-1-6 66,5 2 0,1-9 279,3-4 127,3-9 90,11-4 0,3-6-181,5-3 0,5 2-44,4-2 1,9 2 31,4 2 0,3 6-64,1 3 0,5 3-260,-1 1 0,6 1 54,-6 4 1,5 2-78,-4 7 0,-2-1 11,-7 0 1,3 1-212,-3-1 0,-3 1-298,-1-1 1,-5 0 265,-4 1 1,2-7-1196,-2-2 999,3-4 0,1-2-302,0-3 1,0-3 21,1-6 748,-7-6 0,11-31 0,-4-13 0</inkml:trace>
  <inkml:trace contextRef="#ctx0" brushRef="#br2">9973 15980 7995,'-7'-13'540,"-5"0"0,9 1-123,-6 4 1,6 0-700,-1 4 340,2 2-543,2-3 1,0 6 484,0 3 0,0 21 0,0 10 0</inkml:trace>
  <inkml:trace contextRef="#ctx0" brushRef="#br2">6021 16916 7995,'-27'0'94,"2"0"0,3 0 0,5 0-37,2 0 0,11 0 0,10 0 1,14 0-259,12 0 0,18 0 288,7 0-120,18 0 1,-37 0 0,2 0-1,5 0 1,2 0 0,3 0 0,1 0-1,5 0 1,2 0 69,7 0 0,2 0 1,-18 0-1,2 0 0,1 0-338,3 0 1,1 0 0,0 0 0,2 0 0,0 0 0,0 0 269,-1 0 1,0 0-1,0 0 1,1-1 0,-1 1-1,1-1 34,2 0 0,0-1 1,0 1-1,0 0 1,-1 1-1,1-1 0,-1 0 1,1-1-1,-1 1 1,-1 0-1,0 1 0,-1 0-45,-1 0 0,0 0 1,0 0-1,0-2 0,-1 1 1,1-1 47,1 1 1,0-1 0,0 1 0,1-1 0,1 1 0,-1-1 4,-1 2 0,0 1 1,0-2-1,-1 0 0,0 0 1,0-1-1,-3 1 0,0-1 1,-1 1-1,1 0 1,-1 0-1,0 0-191,-1 0 1,0 1 0,1-1 0,-1 1-1,0 0 1,0 0 201,22 0 1,-1 0 0,-3 0 0,-2 0-24,-4 0 1,-3 0-1,-3 0 1,-1 0-1,-3 0 1,-1 0 0,-3 0-1,-2 0-154,-4 0 1,-2 0-1,31 5-302,-15-1 0,-14 5 213,-8-5 0,-13 2 23,-9-2 45,-6-2 1,-20 8-1,-9-5 176,-10-3 0,-18 6 0,-4-7 0,-6 5 0,1-6 0</inkml:trace>
  <inkml:trace contextRef="#ctx0" brushRef="#br2">6126 17271 7928,'-26'-1'-306,"-1"-3"204,7 2-211,7-4 0,14 8-129,12 2 654,12-2 0,16 8 0,12-4-17,7 1-184,-23-5 1,2-1 0,-1 2 0,2 0 0,6-3 0,1 0 0,5 0 0,0 0 0,5 0-1,2 0-444,3 0 0,2 0 0,7-3 0,3 0 453,-25 0 1,1 0 0,0 0 0,1 1 0,0-1 0,-1 1-6,23-3 0,-1 1 0,1 0 1,0 1 40,-23 0 0,0 0 1,0 0-1,0-1 1,0 0-1,1 0-4,0 1 0,0 0 0,0 0 1,0 1-1,-1 0 0,0 1 0,23-2 1,-1 0-1,0 0 0,1 1 29,-1 0 1,1 0 0,-23 0 0,1 1 0,0 0-41,24 0 1,-1 2-1,-23-1 1,-1 0-1,0 0-32,18 0 0,0 0 0,3 0 0,0 0 43,0 0 1,-1 0 0,0 0-1,0 1-89,-1 1 0,-2 0 0,-1-1 1,-3 0-214,-5 1 0,-2 0 1,0 0-1,0-1 183,-3 1 1,-1 1-1,-3-2 1,-1 1-85,-4 2 0,0 0 0,-5-2 0,-1-1-44,24 4 0,-11 2 85,-12 2 1,-6-3-271,-12-2 982,-7 3 1,-10-5-901,-8 2 0,-4-2 692,-5-2 1,-4 4-533,-1 0 1,-1 1 398,1-5 0,-1 1-261,-3 4 0,-14-10 0,1 4 0</inkml:trace>
  <inkml:trace contextRef="#ctx0" brushRef="#br2">10829 17166 7913,'0'-13'0,"-1"0"-371,-4 0 0,-2 1 23,-6 3 0,-6-1 191,-3 5 0,-3 1-7,-1 4 1,1 1 163,3 4 0,-3-4 0,-1 5 0,-8-6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1383 1067 7782,'0'-19'117,"-4"4"1,-2-2 0,0 2 1048,0 2-815,2 6 0,2 2 1,0 10-1,-3 6-37,2 10 0,-3 7-154,2 11 0,-5 7 0,5 2 0,-5 13-158,5 5 0,-7 3 0,4-3 0,-2-2 19,1-2 0,5-1-61,-2-8 0,4-5-78,1-13 73,0-8 0,0-13 1,0-8 111,0-4 0,-2-10-35,-2-9 1,1-7-121,-6 3 0,6-10 0,-1-6 1,2-5-29,2-7 0,2-8 17,2-4 0,4-5 30,5-4 0,6-2 0,-9 34 0,2 0 0,0 1 1,1 1 31,0-1 1,0 2 0,13-26 356,1 12 1,-1 11-159,0 16 1,-1 9 57,-3 9 0,-1 9-25,-4 9 1,-2 5 102,2 7 0,-3 0-138,-6 1 0,-2-1-212,-6 0 0,0 1 17,0-1 0,-7 5-221,-6 0 1,-6-1-328,-8-3 0,0-1 262,-4 0 0,2-1-243,-7-3 358,7-3 1,-2-6-1,8-1-998,1-3 830,6-3 0,3-9 0,8-6 374,4-9 0,25-16 0,19-12 0,1-2 0,3-5 0,-1 0 0,0 1 0</inkml:trace>
  <inkml:trace contextRef="#ctx0" brushRef="#br0">1844 975 7782,'8'13'271,"2"0"43,-6 0 0,5 6 115,-4 3 0,-1 3 373,-4 2 0,0-1-431,0 0 1,-4 5-159,-1 0 1,-4 0-163,5-5 0,0-4 268,4 0-720,0-6 209,0 3 0,10-13-184,3-6 1,5-8 172,-1-9 1,-1-5-42,6-9 0,-6-2 236,2-7 1,-5-1-72,-4-3 0,1 3 148,-6-3 1,1 8-63,-5 1 1,-7 7 300,-7 1 0,0 8-191,-8 11 1,-2 2-241,-6 6 0,2 1-57,-3 4 1,3 3-383,2 10 1,7-2-24,6 6 0,1-4 585,8 3 0,28 13 0,13 7 0</inkml:trace>
  <inkml:trace contextRef="#ctx0" brushRef="#br0">2200 1028 7782,'7'13'1539,"-1"0"-1021,-6 0 0,0 2-53,0 2 0,0 4-241,0 5 1,0 1-169,0-1 0,0-4-78,0 0 0,0 0-295,0 4 0,0-5-787,0-4 950,6-2 1,1-4 153,7-2 0,28-61 0,-17 15 0,0 0 0</inkml:trace>
  <inkml:trace contextRef="#ctx0" brushRef="#br0">2332 777 7782,'-13'-7'-124,"-1"3"1,1-2-100,0 1 0,4 1-277,1 4 0,5 1 500,-2 4 0,4-4 0,30 29 0,8-1 0</inkml:trace>
  <inkml:trace contextRef="#ctx0" brushRef="#br0">2490 1107 7786,'0'13'0,"0"4"0,0 1 0,-4 4 315,-1-5 0,1 1 1051,4-5-524,0-5 0,1 2-191,4-6 0,-2-1-533,5-7 1,0-5-110,0-9 1,9 1 0,-3-8 0,5-3 45,5 0 1,-4-4-333,2 1 0,-1 5 144,1 4 1,1 6 0,-5 0 0,-2 6-215,-2 5 1,-5 5 385,0 5 0,-6 8-55,1 9 1,-1 4 28,1 5-46,-2-3 1,4 4 0,-5-6-147,4 1 36,-4-7 1,11-1-1,-3-7-520,2-3 491,8-4 0,-3-6 0,6-3-529,2-5 543,1-9 0,1-4 0,0-9-19,1-4 0,-5-4 197,0-5 1,-5-3-138,5-6 1,-4-4 142,4 0 0,-8 7 651,0 11 1,-3 7 11,-6 10 1668,-1 3-1659,-4 11 1,-1 14-130,-4 12 0,2 5-193,-6 4 0,1 5-165,-6 3 0,6 4-65,-1 5 1,2-1-101,-2 5 0,-1-5-18,5 0 1,1-2-185,4-1 1,1-2-547,4-3 1,2-4 329,6-9 1,5 0-869,-1-9 0,8 2 345,1-11 0,1 0-434,4-4 1329,-4-5 0,-7-28 0,-2-12 0,3-6 0,-1 1 0</inkml:trace>
  <inkml:trace contextRef="#ctx0" brushRef="#br0">3109 1014 7800,'-12'-8'122,"4"-1"-173,2 0 0,7-4 256,4 0 0,3 4-82,10 0 0,7 5-375,6-5 0,10 6-25,-2-1 0,4-2-218,-4 1 495,6 1 0,-5-1 0,2-2 0,7 0 0,-1 0 0</inkml:trace>
  <inkml:trace contextRef="#ctx0" brushRef="#br0">3965 606 7839,'0'-13'731,"0"4"1105,0 0-639,-5 6-797,3-3 0,-4 8 5,6 2 1,0 10 146,0 7-185,0 10 1,-4 3 0,-2 7 292,-1 3-532,4 3 0,-5 5 0,6 0 1,-3-3-1,2-2-118,2-1 1,2 2-251,4-4 1,6-6 163,7-7 0,5-9-339,-1-5 0,8-2-152,0-2 0,5-6-331,-4-2 0,6-8 252,-2-2 0,1-5-41,0 1 0,-4-2-39,-6-3 1,-1 1 278,-3 0 1,-3 0 446,-6 0 0,-11-30 0,-4-7 0</inkml:trace>
  <inkml:trace contextRef="#ctx0" brushRef="#br0">4150 672 7839,'-13'-6'0,"0"-3"0,4 2 249,0-2 1,6 5 710,-1-5-785,2 6 0,8-4 187,3 2 1,4 4-498,5-4 0,2 0 39,6 0 1,1-1 95,-1 2 0,24-3 0,6-7 0</inkml:trace>
  <inkml:trace contextRef="#ctx0" brushRef="#br0">3886 949 7839,'-5'-8'855,"3"1"76,-2 3 1,4 2 178,4-2 1,9 2-100,9 2-1021,9 0 1,4 0 0,9 0 0,4 0 0,4-1-1392,0-4 1,-1 4 855,-2-4 545,2 4 0,-22-5 0,2-1 0</inkml:trace>
  <inkml:trace contextRef="#ctx0" brushRef="#br0">949 751 7839,'-5'-18'-13,"-1"-1"0,-1 0 0,-2 0 297,2 3 0,-3 6 1556,5 1-1025,-5 6-607,9-3 0,-5 12 0,6 4 233,0 7-234,0 9 0,0 9 0,0 10 228,0 8-337,-6 17 1,4-29 0,1 0 0,-3 8-1,-1 0 1,1 4 0,-1 1 0,0 5-1,0 2-431,-2 6 0,1 1 1,1 5-1,1 0 271,0-21 1,-1-1 0,1 0 0,-2 23-1,0-3 53,4-8 1,0-3-1,0-7 1,1-2-107,2-8 1,2-3 0,5 31-1,5-19 1,0-14-284,0-11 1,-4-8-275,0-6-342,0 0-133,-2 0 575,-1-5 796,-6-8 0,0-9 1,0-9-1318,0-4 855,0-3 1,0-13 0,-2-7 237,-2-9 0,2 4 0,-1-10 0,1-1 0,-3-8 0,1 1 0,-1 0 0</inkml:trace>
  <inkml:trace contextRef="#ctx0" brushRef="#br0">725 685 7821,'-6'-15'0,"-3"-2"-639,-3 2 377,5-4 0,3 10 764,8 1 1,9 3-138,9-4 1,9 5-8,4-5 0,10 0-146,8-4 0,13 0-395,-27 7 1,1-1 0,5-2-1,2-1 254,5-1 1,2 0-57,3-1 0,3-1 1,6-1-1,2 0 1,5 0-1,1-1 0,-23 5 1,0 0-1,0 1 1,1 0-1,0 0 1,0 0-57,0 1 1,0 0-1,0 1 1,2 1 0,-1 1-1,1 0-62,0-1 0,0 0 0,1 0 0,2 0 1,0 0-1,0 1-306,-1 0 0,-1 1 0,1 0 0,1-2 0,1 0 0,0 1 299,-3 2 0,1 0 1,-1 1-1,2-1 1,0 1-1,1-1-1,0 1 0,0-1 0,1 0 58,3 0 1,0 0 0,-1 0 0,-3 0 0,0 1 0,0-1 0,-1 1-1,1 1 1,-2-1 7,-1 0 0,-1-1 1,0 2 30,-1 0 0,-1 1 0,1-1 0,-2-1 0,1-1 0,-1 1 0,23 0 0,-1 1 43,-3-1 0,-2 0 0,-3-3 0,-3 1-180,-8 2 0,-2-1 0,-3 1 0,0-1 299,-2 0 1,-2 1 0,-5 2 0,-1-1 15,27-4 1,-6 4 118,-7 1 1,-7 0-78,-2 0 0,0 0 402,-4 0 0,-5 1-444,-13 4 1,-3 2 932,-6 6 1,-1 0-1012,-3 1 0,-4-1 535,-5 0 0,-4 6-324,0 3 1,-11 3 124,2 1 0,-5 5-200,1 0 1,2 5-12,-2-1 1,-2 9 118,1 5 1,5 2 35,4 2 1,6 7-411,-1 5 1,2 7 129,2-33 0,0 1 1,1 0-1,0-1 22,1 1 1,0-1 0,-1 1 0,1-1-33,2 1 0,1-1 1,-3 0-1,0 0 36,3-1 1,-1-1 0,-1 33-117,1-9 0,-2-2 144,-2-6 0,0-2-152,0-3 0,0-4 25,0-9 0,-5 2-198,1-6 1,-2 2-677,2-6 0,-4 0 40,-5-9 1,4-2-20,1-7 1,3 1 313,-4-6 0,-1 1 596,-7-5 0,-45-12 1,23 5-1,1-1 1</inkml:trace>
  <inkml:trace contextRef="#ctx0" brushRef="#br0">830 2385 7817,'-18'0'-65,"1"0"1,1 0-150,1 0 495,2 0 1,0 0 0,1-2-1,2-1 1888,1-1-1978,6-1 1,5 1-86,11 0 39,6-1 0,13-1 0,6-2 16,9-4-129,7 5 0,19-5 0,-34 7 0,1 1 0,5-2 0,1-1 0,5-1 0,0 0-403,6-1 1,1 0 0,8 0 0,2 1 356,4 1 0,1 0 0,-23 2 0,1-1 0,0 0-6,4 0 0,1 0 1,0 0-1,1 0 1,-1 0-1,1 1 1,0 0-1,1 1 1,-2 0-1,0-1 1,-1 0-1,0 0-102,-1-1 1,-1 0 0,1 0 0,0 1 0,1 1 0,0-1 73,0-1 0,1 0 0,0 0 1,1 0-1,0-1 0,0 1-50,-1 0 0,-1 0 0,1 1 0,-1-1 0,1 0 0,-2 0 1,-3 1-1,-2 1 0,1 0 0,23-3 0,0 1-97,-2-1 0,0 0 0,-1 1 0,-1 1 108,-5 0 0,-1 1 0,-1-1 1,-2 0-136,-7 3 0,-1-1 1,-2-1-1,0 0 86,-2 1 1,0 1 247,0 0 0,-2 0 1,-5 1-1,-1 0 0,-3 0 1,0-1 681,32-2-614,-9 0 1,-1-1-1,-10 1 93,-5 1-92,0-4 0,-17 5 0,0-2 360,-3 2-182,-8 2 1519,-3-6-1652,-7 5 961,-6-5-1198,0 6 0,-2 0 130,-2 0-868,3 0 552,-11 0 1,5 0 78,-7 0 0,6 0 118,-1 0 0,23-12 0,3-2 0</inkml:trace>
  <inkml:trace contextRef="#ctx0" brushRef="#br0">5639 1897 7790,'0'-7'351,"0"-1"377,0 4 1402,0 3-916,0-5-967,0 6 0,-2-5 181,-2 1-1563,2 0-399,-4 4 1534,6 0 0,-29-12 0,-7-3 0</inkml:trace>
  <inkml:trace contextRef="#ctx0" brushRef="#br0">2912 3373 8074,'-6'-9'-69,"-3"0"1,-3 0 462,-1 2 0,3 1 453,5 6 1,8 0-547,15 0 1,2 0 0,8 0 0,3 0-54,4 0 1,5 0-6,3 0 1,0 0-283,5 0 0,1-1 25,3-4 0,-5 4-43,-3-4 1,-5 2-68,-3-1 1,-6 3-1,-9-5-183,-8 0 0,-7 4 145,-10-2 1,-5-2 95,-9 2 1,-4-2-1,-9 3 1,-4-1 64,-3 1 1,-7 1-9,-3 2 0,-4 2 12,0 2 1,-3 3-159,-2 7 1,-1 0 374,-4 4-121,4-4 1,5 13-1,2-2 221,3 4-309,-4 2 0,23-1 0,3 1-81,8-2 57,11-1 1,2-6 0,10-1 29,4-2-31,2-2 1,8-8 0,3-2 98,3-1 1,6-1 71,0-5 1,4 0 107,-4 0 0,-1-6-226,-3-3 1,-2-3 140,-4-1 1,-1 0-112,-7 0 1,-6 0 16,-3-1 1,-5 1-54,-8 0 0,-1 0-119,-12 0 1,-6 1 39,-7 3 0,-2-1-132,2 6 0,-3-1-187,3 5 1,-2 2 157,2 2 1,0 3-468,9 7 1,4 0 232,13 4 1,5-4-125,8 4 0,6 1-111,12-1 676,12-1 0,17-6 0,9-3 0,7 2 0,-1 1 0</inkml:trace>
  <inkml:trace contextRef="#ctx0" brushRef="#br0">4137 3544 8074,'0'-9'1599,"0"0"-1215,0 1 1,1 0-1,4 2 1,5 2-213,6 0 1,4-1 135,7 5-677,-1 0 0,5 0 0,1 0 1,0 0-1,0 2-278,-2 2 1,-8-1 646,-5 6 0,-26 0 0,-7 4 0</inkml:trace>
  <inkml:trace contextRef="#ctx0" brushRef="#br0">4031 3728 8238,'-13'0'740,"0"0"-26,6 0 199,1 0-716,6 0 0,6 0 0,4 0 1,6 0-1,7 0-70,7 0 1,-1 0-1198,6 0 633,-6 0 1,8 0-1,-6 0 437,-2 0 0,16-6 0,4-1 0</inkml:trace>
  <inkml:trace contextRef="#ctx0" brushRef="#br0">6508 2964 8039,'0'-13'-29,"0"0"1,0 0-1,0 0 182,0-1 1,0 1 0,-1 1 0,-2 2 1059,-2 1-603,1 6-250,4-2-340,0 5 1,-2 1 0,0 3 118,-3 5-67,-5 9 1,8 7 0,-3 7-49,-1 2 0,3 5 0,-5 5 0,3-2-170,2-1 0,0-1 100,-2 0 0,4-2-226,-3-3 209,2-3 0,2-7 1,2-3-1,0-5-402,3-2 361,-1-8 1,-2-7 130,2-9 0,-2-2-77,2-2 0,-3-6-21,-1-3 65,0-9 0,0 2 0,0-7 48,0 0-42,0-2 0,0-2 0,0 1 12,0-1 0,0-4 119,0 0 0,2-4-84,2 4 0,4 2 130,5 7 1,0-2-88,0 6 0,5 6-37,-1 8 0,5 8-46,-4 5 1,4 2-3,-5 2 1,5 2-416,-4 2 0,-2 8 161,-7 5 0,1 2-374,-6-1 0,5-2 245,-5 6 0,1 0 378,-5 4 0,-24 12 0,-5 3 0</inkml:trace>
  <inkml:trace contextRef="#ctx0" brushRef="#br0">6429 3083 8046,'-9'0'12,"0"0"1,7 0 529,-10 0 151,10 0 1,4 0-346,11 0 0,2 1-144,7 4 0,4-4-774,5 3 1,5-2-18,-1-2 0,3 0-973,2 0 1560,0 0 0,0-5 0,6-2 0,3 0 0,0 0 0</inkml:trace>
  <inkml:trace contextRef="#ctx0" brushRef="#br0">7180 2898 8092,'0'-20'800,"0"1"785,0 6-486,0 5-920,0 2 0,0 8 7,0 2 0,-6 8 42,-3 6 1,-2 9-48,-3 0 0,-3 8-198,-1 0-13,-5 9 1,2 3-1,-5 5 1,0 4-1,-2 3-704,-3 2 1,3 6 388,-2-5 1,2-3-520,1-2 1,7-6 328,2-7 0,10-6 15,3-12 1,4-5 27,1-4 0,6-4 492,2-4 0,4-3 0,20-21 0,8-11 0,3 0 0,0 1 0</inkml:trace>
  <inkml:trace contextRef="#ctx0" brushRef="#br0">7259 3465 8092,'0'-9'194,"0"0"231,0 0 603,0 2-737,0 1 0,-6 17 46,-3 2 0,-2 9-163,-2 0 0,-5 4-57,0 5 0,-4 1-39,5 3 0,-7 2-126,2-7 1,3 6-66,2-6 0,2 0 125,2-8 0,4-1-465,0-7 97,7 2 246,-4-15 1,7-1 35,4-9 1,2-8-17,6-5 1,2-9-13,2-4 1,2-7-78,3-2 0,2-5 223,-7 5 0,5-4-108,-4 4 1,4 0 543,-5 5 0,1 7 44,-5 5 235,-6 7-474,5 12 1,-6 5 54,3 12 1,-2 4-61,-3 9 1,2 8-77,3-4 0,-2 3-77,-2-2 1,-2 0-273,5 4 1,-3-2-203,4 7 0,-5-7 185,5 2 0,-5-4-207,5 0 1,-6-1-70,1 0 0,2-5-261,-1-3 1,0-5-496,0-4-391,-4 2 843,5-3 742,-6-1 0,-12-13 0,-2-9 0</inkml:trace>
  <inkml:trace contextRef="#ctx0" brushRef="#br0">7180 3728 8092,'-6'-13'210,"5"0"0,-5 4 351,6 0 1,1 6-316,4-1 0,3 3-220,10 1 1,4-2-197,9-2 0,2 2-779,7-2 949,-1 2 0,-3 0 0,3-1 0,3-1 0,0 0 0</inkml:trace>
  <inkml:trace contextRef="#ctx0" brushRef="#br0">8352 3083 8072,'-8'-5'461,"0"0"369,3-3-479,0 5 1,7-3 0,2 5-1,6-2 1,6-1 0,8 1 284,5 1 0,5 2-827,5 0 89,1 0 0,-1 0 0,1 0-393,-1 0 0,-4 0 1,-2 0-1,-4 0-125,-4 0 1,-8 0 619,1 0 0,-21 0 0,-6 0 0</inkml:trace>
  <inkml:trace contextRef="#ctx0" brushRef="#br0">10223 2556 8036,'-6'-21'54,"5"7"325,-3 5-136,2 6 1,-2 4-1,-1 13 1,1 8-1,-1 7 1,0 6 0,-1 3 329,0 2 1,-4-2-565,1-3 1,2 3 66,-2-3 0,4 2-218,-3-2 178,5-3 1,-3-12-1,6-2 179,0-3-165,0-8 1,1-9 65,4-11 0,1-3 0,4-9 0,-1-4-202,1-3 0,2-3 81,1-5 0,0 1-173,0-1 126,0 1 0,0 0 0,-1 4 1,-2 5-1,-2 2-1,-2 1 14,4 13-162,-9 2 208,5 18 1,-6 7 0,2 11 11,2 5 1,-3 0 0,5 5 0,-1-1-37,-1 1 1,2-5-166,-2 2 0,2-3 37,3-2 0,3 1 145,-4-1 0,4-7-48,1-6 1,2-1 162,3-8 0,-4 1-19,4-5 1,-2-6 92,1-3 1,-2-9-95,3-3 0,1-6 1,-2-4 1,1 2-59,-5-6 1,-1 1-7,-4-1 1,3-1 228,-7 5 1,0 6 13,-4 7 463,0 4-565,0 6 0,0 4-316,0 8 1,0 10 200,0 8 0,0 3 56,0 1 0,0 0-83,0 1 0,0-1-189,0 0 0,5 1-454,-1-1 0,6 0 280,-1 1 1,3-7-488,1-2 1,6-1 198,3-4 1,3 2 10,1-11 0,5 1-35,0-5 644,5-6 0,16-36 0,-22 13 0,1 0 0</inkml:trace>
  <inkml:trace contextRef="#ctx0" brushRef="#br0">11119 2543 8036,'0'-21'0,"-4"-4"0,-1 3 0,1 3 332,4 2 0,0 6 1373,0 3-1193,-6 5 1,5-2-205,-4 10 0,4 2-130,1 6 1,0 6-2,0 3 1,0 8-1,0 0 1,0 7-49,0-2 0,-5 3-160,1 2 1,0-7-86,4-2 0,0 1-215,0-1 0,0-2 67,0-7 1,4-3 98,0-6 1,2-5 99,-1-4 0,-2 2 76,5-2 0,1-5 93,4-8 0,0-7-62,1-2 0,0-7 36,4-1 1,-4 4 14,4-4 0,-2 2 13,2-2 1,-4 6 149,4 2 1,-3 5-68,-2 4 1,0 3-34,0 6 0,0 6-93,0 3 0,-1 8-3,-3 5 0,-3 3-21,-6 2 0,0-1-161,0 0 0,-2-4-43,-2 0 0,-3-1 71,-7 1 1,-3-3-94,-1-6 0,-5-1 77,1-4 1,-4-2-147,-5-6 1,3 0-243,-3 0 1,3 0-234,2 0 1,0-6 106,-1-2 0,-3 0-830,-1-1 1454,0 7 0,-24-10 0,-8 5 0</inkml:trace>
  <inkml:trace contextRef="#ctx0" brushRef="#br0">10157 3267 8036,'-26'0'0,"0"0"471,-1 0 533,1 0-709,11 0 1,5 0 0,14 0 1131,5 0-1109,15 0 1,5 2 0,16 1 440,8 1-671,6 0 1,-21-3-1,1-2 1,2 1-1,0-1-75,1-1 0,1 0 1,3 1-1,0 0 0,0-2 1,0 0-1,4 0 0,0 0 68,2-1 1,0 0 0,2 0 0,0 0-327,-1 0 0,0-1 1,-3 2-1,-1-1-8,-6 0 0,-2-1 0,-3 2 0,0 1 50,23 2 0,-11-5-447,-15 1 364,-14-1 1,-16 7-1076,-5 2 925,-5-2 1,-7 9 0,-9-2-1091,-3 3 1201,-6 7 0,-11-2 1,-3 8-704,-4 3 1028,-3 1 0,-8-2 0,1 4 0,-4-1 0,4 1 0</inkml:trace>
  <inkml:trace contextRef="#ctx0" brushRef="#br0">10513 3755 8031,'-9'-5'21,"1"1"0,5-6 221,-2 1 0,5-3-96,5-1 1,-1 4 634,9 0 1,-1 2-249,10-2 1,-2 2-233,2 3 0,3 2-162,-3-2 1,2 4-150,-3 4 0,-1 3-315,-7 7 1,-2 0 261,-2 4 0,-3 2-69,-6 7 1,-1-1 30,-4 0 1,-8 2-87,-9 3 1,2-3 93,-2 2 0,0-2 181,-5-1 1,7-7 36,2-2 0,4-4 653,0 0-354,7-7-308,1-1 1,12-6-128,3 0 1,10-2 161,7-2 1,2 2-937,7-2 0,0-2-31,5 2 0,-5-5-377,0 5 0,-6-2 1193,2 1 0,20-25 0,5-13 0</inkml:trace>
  <inkml:trace contextRef="#ctx0" brushRef="#br0">11198 3662 8019,'0'-13'234,"0"0"0,0-4 1017,0-1-274,0 6 138,0 6-942,0 6 1,0 2 64,0 2 0,0 5-132,0 9 1,-4-2 58,-1 6 1,-3 0-148,3 4 1,-4 0 68,5 1 0,0-1-326,4 0 172,0-5 0,0 2 0,0-4-219,0 2 204,0-5 1,5 6 0,4-8-175,3-2 1,3-3-407,2 0 0,-1-3 14,6-6 1,2-2-272,6-2 1,-2-4 204,3-5 714,-3 0 0,-2-35 0,0-9 0</inkml:trace>
  <inkml:trace contextRef="#ctx0" brushRef="#br0">11198 3623 7985,'-9'-13'0,"1"0"0,5 4-1099,-2 0 256,4 6 952,1-9 0,7 11-148,6-3 1,2 2 38,7 2 0,17 12 0,10 2 0</inkml:trace>
  <inkml:trace contextRef="#ctx0" brushRef="#br0">11145 3662 7985,'0'-13'283,"0"0"483,0 0 0,0 4 1015,0 0-768,0 1-553,0 0-377,0 2 1,0 8 0,0 2 0,0 7 303,0 5 0,2 4-246,2 6 0,-2 2-43,2 3 0,-2 3 0,-2 5 0,0 1-305,0-1 0,0 1 18,0-1 1,1-4 97,3 1 0,-2-3 0,2 1 0,-2-6-312,-2-5 0,1-7-214,4 2 1,-4-8-543,3-1 1,-2-8-674,-2-1 1292,0-6 1,-4-7 539,-1 0 0,-23-47 0,14 24 0,-1 0 0</inkml:trace>
  <inkml:trace contextRef="#ctx0" brushRef="#br0">10974 3755 7985,'0'-14'0,"-1"1"182,-4 0 1,4 0-116,-4 0 0,4 4 831,1 0 1,1 0-357,4-4 1,2 4-290,6 1 1,2 3-78,3-3 0,4 3-178,8-4-96,-2 6 1,10-2-1,-4 5-338,-1 0 23,6 0 1,-7 0 0,1 0-948,-6 0 838,-1 5 1,-11-2 0,1 6 521,-6 1 0,-39 37 0,-15 10 0</inkml:trace>
  <inkml:trace contextRef="#ctx0" brushRef="#br0">11001 4058 7985,'-14'0'683,"1"0"1,0 0 293,0 0-142,0 0-366,5 0-220,2 0 103,6 6-342,12 1 0,3 2 1,11-2 370,1-1-655,5-2 1,3-4 0,7 0 0,4 0 0,-1-1 273,0-4 0,4-15 0,5-8 0,2-4 0,1 0 0</inkml:trace>
  <inkml:trace contextRef="#ctx0" brushRef="#br0">12134 2345 8105,'0'-13'99,"-2"1"1,-1 2 1015,-1 1-487,-1 0 0,5 1 1,2 0 1104,2 2-1478,4 2 1,5 10-9,0 3 0,4 2 16,1 2 0,0 8 21,-5 5 1,4 8 162,1 10-413,-1 3 1,0 19 0,-10-29 0,0 2-1,-1 5 1,-2 3 0,1 4 0,-2 3-518,-1 4 0,-1 1 0,-5 5 0,-3 2 330,0 4 1,-3 1-1,-2-1 1,-1 0 0,-2-2-1,-1-1 1,-1-5 0,-1-2-48,0-5 0,-2-2 1,0-3-1,-1-2-335,0-4 1,-2 0 0,0-2 0,-1-2 240,-1-4 0,-2-2 0,-2-1 0,-1-2 0,0-4 0,-1-2 0,-2 0 0,0-1-252,-2 1 0,-1-1 1,-2-1-1,-1 1-126,-3 0 1,0 0 671,1-1 0,-1-1 0,1-1 0,0-1 0,-1 2 0,-1 0 0,-1 2 0,0 0 0,0 2 0</inkml:trace>
  <inkml:trace contextRef="#ctx0" brushRef="#br0">6166 2846 8102,'0'-14'-174,"0"1"0,1 0 0,2 0 0,1 0 436,-1 0 0,-1-1 0,-1 3 546,4 2 1,-4 2-632,3 2 1,-4 4-1,-4-4-117,-5 4 0,-2 8 74,-3 6 0,-5 2 34,-3 7 1,-2 6 68,-3 7 1,-1 10-31,-2 8 1,-3 7-322,16-25 1,-1 0 0,1 2 0,1 1 243,0 3 0,1 1-117,1 4 0,0 1 1,-2 5-1,1 1 1,3 3-1,2 1-51,1-1 0,1 0 0,3 0 0,1-2 1,1-3-1,2-1 0,1-2 0,1-1-143,3-2 1,1 0 0,1-4 0,3 0 101,2-5 0,4-2 1,17 29-131,3-15 0,5-2 194,4-7 1,1-1-304,3-3 310,-2-3 0,-8-7 0,-2-3-695,-1-4 481,-5-4 1,-4-6-1,-8-4-560,-4-2 498,-1-2 679,1 0-633,-7 0 768,-1 0-569,-6 0 0,-2 0 462,-2 0-1058,3 0-240,-5 0 875,6 0 0,23-18 0,6-4 0</inkml:trace>
  <inkml:trace contextRef="#ctx0" brushRef="#br0">3399 5810 7993,'-6'-19'86,"-1"-2"1,-5-5 0,3 0 0,5 1 0,2 1 400,2 2 0,8 0 0,3-2 1,8 2 154,6 4 0,0 3-517,10 2 1,1 0-1,3 1 1,1 4-2,-1 3 1,1 4 37,-1 1 1,-1 7-566,-3 6 1,-8 2 165,-10 7-132,-2 0 1,-8 4 0,-2 0 0,-4-1 0,-1-1-1002,0-2 0,0-5 483,0 5 887,-6-6 0,-1-3 0,-24-42 0,-4-15 0</inkml:trace>
  <inkml:trace contextRef="#ctx0" brushRef="#br0">3755 5625 8008,'-12'-17'-9,"3"-1"0,-3 1 163,4 4 1,-3-1 202,3 1 0,-4 6 14,3 2 0,2 4 1,-2 2-1,-1 4 70,-2 4 0,0 8-97,4 5 1,-4 9 11,3 4-178,-3 3 0,4 6 0,-1 1 326,-1 2-512,4 2 0,0 2 0,6-1 316,0-2-464,0 6 1,1-6 0,5-1 89,7-9-103,1-6 1,9-5 0,-4-2-559,1-3 1,2-8 331,5-5 0,4-6-524,-1 1 0,11-4 180,-1-4 1,2-5 738,-2-8 0,11-21 0,3-11 0</inkml:trace>
  <inkml:trace contextRef="#ctx0" brushRef="#br0">4545 5810 8008,'-6'-21'0,"5"-2"0,-4 5 445,4-5 1,8 10-245,6 0 1,2 1-29,7 8 0,-4-1-384,4 5 1,-2 0-447,2 0 1,1 2 225,-5 2 0,4 3 431,-4 6 0,-7 18 0,-5 4 0</inkml:trace>
  <inkml:trace contextRef="#ctx0" brushRef="#br0">4571 6007 8008,'-13'-7'15,"0"3"-282,6-4 868,1 7 1,12-5-289,3 6 0,8 0-199,5 0-266,3 0 1,9-1 0,5-2-1,7-3 1,2-1-737,0-4 1,6-2 887,8-4 0,-21-2 0,5-5 0,1-1 0,5-3 0,-1 0 0,0-1 0</inkml:trace>
  <inkml:trace contextRef="#ctx0" brushRef="#br0">5415 5691 9337,'0'19'1128,"-5"2"-891,1 5 1,-5 1-75,5-1 1,-1 5-1,5 1 1,0 0 127,0 0 0,8-1-90,5-5 0,1-5-77,8-4 1,0-8-1,6-4 1,1-7-88,2-7 0,4-2 1,-4-16 0,0-2 83,-5-11 1,-7 1 0,-6-2 0,-7-3-48,-4-4 1,-2-4 21,0 0 1,-12 5 117,-6 3-126,-5 9 0,-9 4 0,-3 9 45,-3 5 0,-2 8 0,0 6 0,1 6-495,-1 6 1,2 8 262,3 5 0,5 9 130,8 4 1,3-1-2116,5 1 0,7 0 162,3 4 1922,2 1 0,43 5 0,10 2 0</inkml:trace>
  <inkml:trace contextRef="#ctx0" brushRef="#br0">2582 7812 8017,'-6'-13'-141,"0"4"0,-4 1-27,1-3 574,6 6 1,-1-1 0,8 6-1,7 0 1,5 0-46,6 0 0,4-5-248,5 1 0,-2-1-137,6 5 0,0 0 129,5 0 1,-1-1-112,1-3 0,-2 2 183,-3-2-376,-8 2 0,-4 2 0,-7-1 54,-4-4 0,-11 4 59,-10-3 0,-10 2 63,-7 2 0,-2 0 1,-8 0-1,-4 0 26,-2 0 0,-7 0 22,5 0 0,-1 2 96,1 2 1,2-1-67,-7 6 0,3-1-7,-3 6 0,8 0-19,6 4 0,7-2-173,2 6 139,0 0 0,12 0 0,1-2-120,7-1 97,5-1 1,2-1 0,4 1-221,4-2 1,2-3 199,2-4 0,1 1-9,-1-5 0,0-1 174,0-4 1,0 0-101,1 0 1,-1 0 295,0 0 0,-4-6-37,-1-3 1,-5-2-38,2-2 0,-4-1-106,-1 1 0,-1 2 22,-4 2 1,-2-3-118,-6 3 0,-6 3-179,-3 2 1,-2-2-463,3 2 1,-4 5 302,3 8 0,-2 3-700,2 1 1,5 6 22,8 3 977,3 3 0,29-1 0,13 2 0,0 1 0,1 1 0</inkml:trace>
  <inkml:trace contextRef="#ctx0" brushRef="#br0">3043 8102 8042,'0'-13'633,"0"0"-114,-6 0 0,3 5-136,-5 4 1,-1 4-539,-4 4 0,-5 8 51,1 6 0,-5 4 152,4-5 0,-4 7-33,5-2 1,-1 2-138,5 3 0,4-5 202,0 0-235,6-6 0,-3 7 0,6-5 0,2-4 0,2-2-90,5-3 1,3-6 227,1 1 1,6-4 15,3-4 0,3-4 135,1-5 1,1-1-175,-1-4 201,0-2 1,-5-2 0,-4 0 123,-2-2-23,-2 5 1,-1-1 330,-3 2-84,-4 4-445,-5 0 1,-5 10 6,-4 8 0,-3 10-169,-1 8 1,0-2 114,0 2 1,1 0-149,3 4 0,3-1 58,6-3 1,0 2-71,0-7 0,6 1 50,3-5 1,4-1 61,5-4 0,2-2 11,6-6 1,2-6 17,3-2 0,-3-6 5,3-3 0,-4-4 28,0-5 1,-2 0 11,-3-1 0,-3 1-5,-6 0 0,0 1-33,0 3 0,-6 3 419,-2 6-266,-4 5 0,-1 4-245,0 8 0,-4 4 71,0 5 0,-5 4 28,4 1 1,1 5-18,4-1 0,0-1-15,0 1 0,0-6 89,0 1 1,6-2-62,3-2 0,7-1 117,1-3 0,7-4-107,-2-5 0,3 0 160,1 0 0,-4-5-43,0-4 0,-6-4 11,1-5 0,-2 2-105,-2-6 1,-5 0-8,-4-4 0,-3 4-374,-1 0 0,-1 1 167,-3-1 0,-4 3-163,-5 6 0,0 1 123,0 4 1,0 2-1553,-1 6 1008,1 0 0,6 6 183,3 2 1,2 4 573,2 1 0,29 12 0,8 3 0</inkml:trace>
  <inkml:trace contextRef="#ctx0" brushRef="#br0">3794 8208 8042,'13'-2'169,"1"-2"1,-6 2 344,1-2 1,0 1-180,4-1 0,0-2 24,0-3 0,1-3-106,-1 3 0,0-2-13,0-2 1,-1-1-38,-3 1 1,1 0 36,-6 0 1,5 0-19,-5-1-143,1 1 0,-11 6-190,-3 3 0,-7 2 109,-2 2 1,-5 10-63,1 4 1,2 8 36,-2-1 0,6 4 50,-2 2 1,5 3-93,4 1 0,3-4 53,6-6 0,0 1-198,0 5 0,8-2-102,5-3 1,6-3-95,7-6 0,2-1-98,3-4 0,2-2-255,7-6 0,-1 0 257,1 0 1,-2-6 505,-3-2 0,9-28 0,-3-6 0</inkml:trace>
  <inkml:trace contextRef="#ctx0" brushRef="#br0">4598 7826 8042,'-5'-14'216,"1"1"1,-2 0 269,2 0 0,2 4-248,-2 0 0,4 6-155,4-1 1,5 2 50,9 2 1,1 0-344,3 0 0,3 0-410,-3 0 0,2 0 168,3 0-886,-1 6 1337,0-4 0,-11 27 0,-3 0 0</inkml:trace>
  <inkml:trace contextRef="#ctx0" brushRef="#br0">4492 8010 8044,'-13'-6'0,"0"5"0,0-4 1080,6 4-641,-5 1-210,10 0 0,4 0 1,11 1-1,8 2-516,3 2 1,4 3 45,3-3 241,3 5 0,6-8 0,6-3 0,3 4 0,0 0 0</inkml:trace>
  <inkml:trace contextRef="#ctx0" brushRef="#br0">7193 7299 8074,'0'-14'-11,"0"1"0,0 0 0,0 0 0,2 1 463,2 3 0,9-1 0,9 6 0,3 1 81,1 1 1,7 2-168,2 0-263,9 0 1,2 0-1,7 2 1,-2 1-1,-1 1-32,-2-1 0,-5 3-327,1-2 1,-10 1 204,-8-5 0,-6 0-454,-6 0 376,-7 0 1,-4 0-1,-12 0 1,-9 0-2,-5 0 0,-8 0-75,1 0 1,-11 0 204,1 0 0,-7 1 1,0 2-1,-2 3 154,-6 1 0,4-2-106,3 3 1,0 1 238,-5 4-169,-6 6 0,11-2 1,1 4 123,9 3-203,6 1 1,11 1 0,5-1-39,6-3 21,10 3 1,13-11 0,9 4 49,3-3-67,7-2 1,2-6 0,5-2 42,1-4-69,0-1 1,-1-1 0,-1-4 21,-3-4 23,-8 4 0,-8-9 0,-8 3 74,-2-5 0,-3-3-1,-6 1 1,-7 3-123,-7-2 0,-2 2-5,-10 2 0,1 1-206,-10 3 0,4-1-59,-4 6 0,0-1-60,-5 5 1,7 6 38,2 3 1,9 7-107,5 2 1,3 5-106,6-1 1,2 7 526,6 2 0,19 1 0,9 2 0,1 1 0,0 0 0</inkml:trace>
  <inkml:trace contextRef="#ctx0" brushRef="#br0">6982 7918 8074,'-13'0'42,"-1"0"1,-3 0-1,0 0 600,1 0 0,6 0 705,1 0-821,6 0-364,3 6 1,13-5 0,9 5 125,3 0 0,9-5 0,5 4 0,9-4-66,8-1 1,5 0-33,10 0 1,0 0-372,4 0 1,-36-2 0,0 0 240,-2 0 1,0-1-1,1-1 1,0 0-70,0 1 1,-1 1-32,2-3 0,0 0 0,22-1 1,-1-4-48,-9 1 1,-17 6-1,-12-1-31,-6 2 1,-10 2-65,-6 0 1,-6 0-165,-7 0 48,0 0 0,-5 0-53,1 0 0,-2 0-221,1 0 1,2 0 380,-6 0 1,6 6-226,-2 3 0,4-2-316,1 2 0,-1 0 9,1 4 723,0 0 0,-6 12 0,-2 3 0</inkml:trace>
  <inkml:trace contextRef="#ctx0" brushRef="#br0">7325 8458 8074,'-9'-5'187,"2"0"362,1-3-296,2 5 0,4-8 0,0 2 1,0-3-1,1-1 0,3 0 483,5 0 1,3-5-371,1 1-297,0 5 0,5 0 0,-1 5 363,-1-1-454,5-3 1,-6 9 0,2-2 0,-4 4 0,-2 4-53,-3 5 0,-5 4-249,2 5 0,-5 2 97,-5 7 120,-2 5 0,-11-4 1,-1 2-1,0-2 1,-1-1 28,-1-1 1,5-6 194,-1-2 1,2 0 362,2-5 1,4 1-53,0-9 0,8-1-135,1-4 1,6 0 8,7 0 0,6 0-567,3 0 67,3 0 1,6-1 0,-1-2-1133,0-2 1083,-3 1 1,4 4 0,0 0-1009,-2 0 761,-7 0 493,3 0 0,-10-18 0,4-4 0</inkml:trace>
  <inkml:trace contextRef="#ctx0" brushRef="#br0">3228 10223 8000,'-6'-20'-114,"0"-1"0,-4 5 0,1-1 0,-1-1 687,-2-1 0,3 6 0,2-2 1501,1 5-1680,2 7 1,4-1-335,0 8 0,0 5 206,0 8 0,0 4-2,0 5 1,0 5 73,0 0-294,0 11 0,0-7 1,0 9-154,0-3 1,0-1 0,0-1-1,0 1-360,0-1 0,0-1 115,0-3 0,0-2 0,0-7 0,0-1-331,0-3 1,0-3 144,0-6 0,0-4-137,0 0 352,0-6 0,0 1 0,0-8 0,0-5 325,0-3 0,2-22 0,2-10 0,-1-2 0,1-1 0</inkml:trace>
  <inkml:trace contextRef="#ctx0" brushRef="#br0">3162 10329 8000,'0'-40'-126,"0"1"0,0 3-190,0 1 1,0 2 880,0-2 0,0 2-109,0 7 0,6 5-14,2 4 1,9 4-207,0 4 1,1-1-55,-5 5 0,0 2-4,0 8 1,3 2-116,-3 6 1,4 6-6,-9 3 0,-2 5-263,-1 3 0,-4 0-464,-1 5 501,0-6 0,-6 8 1,-3-5-302,-2 2 0,-7-1 174,1 2 1,-2-2 117,1-7 1,3-4 125,-2 0 1,2-6 3,2 1 1,0-3 134,0-6 0,4-2 707,0-6-375,6-6 0,-3-1-42,6-6-196,0 0 0,3 4 0,5 2 102,5 1 1,4 1-115,1 5 1,-2 0-98,6 0 1,0 2-172,4 2 1,-4 4-238,0 5 1,-4 0 176,4 0 0,-6 0-434,1 0 0,-2 1 269,-2-1 1,0-4-406,0-1 0,1 0-38,-1 0 766,6 4 0,25-34 0,11-1 0</inkml:trace>
  <inkml:trace contextRef="#ctx0" brushRef="#br0">4045 10329 8000,'4'-15'449,"0"-3"0,1 4 0,-5-4-660,6 4 99,1 0 0,6 7-415,0 3 236,0 2 0,1 4-320,-1 2 1,0 2 610,0 3 0,0 14 0,0-1 0</inkml:trace>
  <inkml:trace contextRef="#ctx0" brushRef="#br0">4005 10500 8000,'-13'-4'-117,"0"-1"-355,5 1 517,2 4 1,9 0 201,6 0 0,1 0 0,12 0 0,3 1-489,5 4 0,-1-4 242,6 3 0,29-8 0,-26 0 0,0 1 0</inkml:trace>
  <inkml:trace contextRef="#ctx0" brushRef="#br0">7378 9986 7981,'-8'-13'-61,"-2"0"1,-3 1 0,3 2 105,2 1 0,5 6 0,9-1 411,7 2 0,3 2-201,11 0-182,-4 0 0,15 5 0,-4-1 1,3-1-1,1-2 72,3-1 1,1 0-139,-2 0 0,2 0 69,-2 0 0,1 0-60,-11 0-153,-5 0 1,-9 0 10,-11 0 1,-14-1 119,-17-3 0,-7 2 45,-6-2 0,-7 2 0,-2 2 1,-3 2 66,-2 2 0,-5-1 60,-4 6 0,-1 0-1363,2 4 1268,-4 6 1,11-3 0,-1 6 0,6 1 0,10 2 121,7 1 0,15 5-93,9 0 1,5 0-200,3-5 1,7-5 0,6-5-1,9-5-100,7-2 1,1-6 226,5 1 0,-4-2-10,4-2 1,-6-4 64,2-1 12,-3-5 1,-4 3 0,-2-7 1683,-4 1-1647,-9 0 1,-3 0-1,-6-2 110,0-2 1,-2 2-99,-2-3 0,-8 4-297,-6 1 1,-6 1-421,-3 3 1,-1 3-121,-7 6 511,6 0 1,-5 0-1,7 0-993,0 0 818,4 6 0,11 1 0,3 7 357,5-1 0,38 29 0,9 8 0</inkml:trace>
  <inkml:trace contextRef="#ctx0" brushRef="#br0">7022 10526 7981,'-32'0'0,"4"5"403,-3-1 0,8 5 220,1-5-14,12 6-71,-2-8-308,18 10 0,2-11 0,10 3 238,4-2-346,9-2 1,2 0 0,8 0 345,3 0-549,-3 0 0,12-6 0,-2-1-393,5-1 354,1-3 0,-4 5 1,-2-4-984,-3 1 684,9 0 0,-16 2 1,3 2-1225,-10 4 1290,-6 1 0,-8 0 353,-2 0 0,-45 35 0,-11 9 0</inkml:trace>
  <inkml:trace contextRef="#ctx0" brushRef="#br0">7114 10961 7981,'-26'0'0,"1"0"502,3 0 0,3 0 50,6 0 1,5-1-14,4-4 1,8 2-281,5-6 1,4 5-62,5-5 0,4 5-53,9-5 1,-2 5-134,6-5 1,0 6-142,5-1 1,-5 2 150,0 2 0,-7 0-272,-2 0 0,-1 6 40,-7 3 0,-7 8-48,-6 5 1,-7 3 38,-7 2 0,-5 3-39,-13 1 0,-5 4 212,-3-4 0,-3 4-5,-1-4 0,0 2 471,4-6 1,5-4 42,8-10 317,3-5-506,11-2 0,8-6-130,9 0 0,13-2-134,4-2 0,9 1-276,1-6 1,6 5-156,2-5 1,4 4-634,-4-3 1,6 3 1053,-2-4 0,-6-7 0,3-6 0,3-3 0,0 1 0</inkml:trace>
  <inkml:trace contextRef="#ctx0" brushRef="#br0">8300 9986 7981,'0'-34'590,"-2"-2"-176,-2 5 0,2 6 705,-2 8-264,8 8 1,-2 4-384,2 10 0,4 2-208,0 6 1,0 8-19,1 5-122,-1 1 0,1 12 0,0 1 0,0 8 0,-2 6 137,-3 3 0,-2 12-251,-2 1 1,-3-31 0,0 0-868,0 2 1,-3 1 716,-5 4 1,-1 0 0,0 3 0,-1 1 0,-5 0 0,-2-1 0,0-2 0,-1-2 0,0-2 0,1-1-261,0-1 1,-1-1-1,-1-4 1,0-1 2,0-1 1,0-2-1,-19 18 1,3-12 0,-4-4-452,-4-5 1,-2-1 345,-5-2 0,0-5-1074,1-4 1093,5-2 483,-4-8 0,8 3 0,-5-5 0,-2-2 0,-1-2 0</inkml:trace>
  <inkml:trace contextRef="#ctx0" brushRef="#br0">6640 10131 7981,'-12'-31'0,"3"1"0,-1 5 121,6 7 30,-1 9-29,-1 3 0,2 18 0,-8 7 1473,-2 9-1221,-8 6 1,1 11-1,-5 5 568,0 5-802,-1 5 1,14-24 0,0 2 0,0 1 0,0 1-793,-1 2 0,1 2 672,2 1 0,2 1 0,1 2 0,1 0 0,3 1 0,1-1 252,0 0 1,0-1-337,0 0 0,1 0 0,6-5 1,3-1-1,0-2 0,2-2 59,14 31-191,1-11 1,9-4 0,-2-10-293,4-2 396,-3-13 0,8 2 0,-1-13-1171,8-1 758,5-7 0,2-3 0,3-6 505,4 0 0,7-5 0,0-2 0,1-5 0,1-4 0</inkml:trace>
  <inkml:trace contextRef="#ctx0" brushRef="#br0">9011 9683 7981,'8'-26'0,"-1"4"0,-3 0-62,-2 0 0,5 0 0,-4 1 1,1 2 1344,-1 3-394,-1 2 32,-2 6-607,0 2 0,0 8-17,0 2 0,1 4-63,4 5 1,-4 4-270,3 1 1,-4 4-49,-4-5 1,1 7 0,-6-2 0,-1 3-116,-2 1 0,1-1-20,2-3 0,-3-2 130,3-2 1,4-3-14,0 2 326,-2-2 0,5-2-18,-3-6 1,15-1 28,3-6-546,9 0 0,4-4 0,8-2-252,0-1 1,8 2-1069,-2-4 1630,2 7 0,-1-9 0,4-2 0,4 2 0,0 0 0</inkml:trace>
  <inkml:trace contextRef="#ctx0" brushRef="#br0">10065 10329 7981,'-17'0'-28,"-2"0"1,0 0 218,-1 0 891,3 0 1,11 0-661,6 0 0,12 0 5,10 0-332,3 0 1,8 0 0,7-2 191,7-2-424,4 2 1,3-8 0,2 4-1,1 0 1,-2 0-189,0 4 0,-9-4-214,-2 1 1,-9-1-1232,-4 2 1770,-3 3 0,-37-17 0,-8 3 0</inkml:trace>
  <inkml:trace contextRef="#ctx0" brushRef="#br0">10434 10091 7981,'-13'-5'0,"0"-1"0,0-3 0,-1-1 867,1 5 1,4 1 37,1 4-659,5 6 1,-5 3-1,5 8 1,-1 7 0,1 3 251,2 4 1,1 6-353,0-2 1,0 3-255,0 1 0,4 1 1,2 0-1,0-1-240,0 1 0,2-2-566,-3-3 1,4 1 229,-5-5 1,5-5-432,-5-4 1115,6-11 0,9-6 0,9-12 0</inkml:trace>
  <inkml:trace contextRef="#ctx0" brushRef="#br0">11066 10118 7981,'14'-27'0,"-1"1"0,6 1 124,3 3 0,3 5 176,1 8 1,0 3 73,1 6 0,-2 0 1055,-4 0-1291,4 6 0,-10-3 1,1 7-54,-6 5-245,2-2 1,-10 7-1,2-3 1,-3 2 0,-1 0-398,0 0 1,-1 3 259,-3-5 1,1 2-361,-6-1 1,4-8 64,-3 3 92,5-3 1,-8-1 499,7 0 0,-6-41 0,3-6 0</inkml:trace>
  <inkml:trace contextRef="#ctx0" brushRef="#br0">11224 10144 7981,'-14'-4'344,"-4"-1"1,4 1-55,-4 4 1,2 0 137,-2 0 0,4 6-32,-4 3 1,2 7-118,-1 1 1,2 7 71,-3-2-190,4 8 1,5 0 0,2 5 0,1 1 0,3 1 24,1-2 1,4 3-287,2-3 0,4-2 136,5-3 0,6-6-265,3-2 0,3-6-183,1 1 1,2-3-340,2-6 1,3-2 138,2-6 0,3 0-963,-3 0 1575,-3 0 0,18-35 0,-2-9 0</inkml:trace>
  <inkml:trace contextRef="#ctx0" brushRef="#br0">11607 9788 7998,'0'-23'0,"0"-3"0,-5 1 206,1 3 52,-1 6 1,7 3-36,2 8 0,-1 4 721,6 1-697,0 0 0,4 6-110,0 2 1,-1 4-2,-3 1-114,2 0 0,-8 5 0,5 1 0,-3 0 0,-2 0-4,-1-3 0,-2 3 19,0-1 1,-2-2 216,-2-7 0,2 2 508,-2-2-642,3 3 0,6-5-187,4-2 1,9-4 161,4-1 1,4 0 178,5 0-369,2-6 0,7 5 0,-2-5-1842,-3 0 1937,-3 5 0,-5-5 0,-1 6 0</inkml:trace>
  <inkml:trace contextRef="#ctx0" brushRef="#br0">5968 9802 8036,'0'-19'0,"0"-2"0,-2-1 0,0 2 0,-3 1 98,2 3 1,2 1 0,1 2 1203,0 0-878,0 5-368,0 2 1,0 8-1,0 2 1,-2 6 0,-1 7 221,-1 5 1,0 8 233,4 5-295,-6 9 0,4 11 0,-4 10-113,1 9 0,3-33 1,1 1-1,-3 3 0,-1 1 1,0 4-1,0 1-455,-1 5 1,0 2-1,1 3 1,0 2 364,-2 5 1,0 0 0,3 3 0,-2 0-46,-2 2 0,-1-1 0,2-1 0,0-3 0,2-5 0,0-3 0,1-3 0,1-1-24,0-3 0,0-2 0,1-5 0,0-1-63,1-5 0,2-1 0,3 24 139,0-10 1,7-10-1,-4 0 1,0-7 94,-2-5 0,-4-9 239,-1-4-324,0-4-100,-6 0 0,-1-7 1640,-6-3-1630,0-2 0,-6-10 1,-3-3-558,-3-5 427,-2-2 0,6-1 1,-1-3-424,-2-3 373,-1-1 0,5 1 0,1 1-241,0 3 0,8-6 30,-2-4 1,4-5-42,1 1 0,2-3 491,6-2 0,17-23 0,5-6 0</inkml:trace>
  <inkml:trace contextRef="#ctx0" brushRef="#br0">5981 9565 8038,'-15'-14'-28,"1"1"1,-1 0-108,3 0 0,4 4 177,-1 0 525,3 6 1,8-3 0,2 6-225,5 0 0,10-4-65,7 0 1,8-5-56,10 5 1,10-7-137,12 2 1,-30 4-1,2-1-253,6-1 0,0 1 0,3-2 0,1 1 197,6-2 1,2 0 0,5 1 0,3 0-1,4-2 1,3-2 0,-22 5 0,1 0 0,0-1-60,2 1 0,1 1 0,0-1 0,1 0 0,0 0 0,0 0-3,0 1 1,0 0 0,1 1 0,2 0 0,0 0 0,0 0-177,3-1 1,0 0-1,0 1 1,3-1 0,1 1-1,0 0 1,-1-1 0,1 1-1,-1-1 1,-1 1 0,0-1-1,0 0 53,-1 0 1,1 1-1,-1 0 1,0 0-1,0 1 1,0 0-236,1 0 0,-1 2 0,1-1 0,0-1 1,0 0-1,0 0 300,-2 1 1,0 0 0,0 0 74,-2 1 1,1 1 0,-2-2 0,-4 0 0,-1-1 0,-1 1 0,0 1 0,0 0 0,0 0 0,23 0 0,-1-2 0,-2 1 0,-1-1 42,-3 1 0,-1-1 0,1 0 0,-2 1-211,-7-2 1,-2 1-1,0-2 1,-1 0 263,0 2 0,0-1 0,0 0 0,-2-1 2,-2-1 1,0 0 0,-1 3 0,1 0-23,-7-1 0,-1 1 0,2 2 0,0-1 26,-1-1 0,-1 0 1,2 2-1,-2 1-12,-3-2 1,-1 1-1,32 1 422,-14 1 1,-5 0-490,-3 0 0,-11 0 917,-12 0 1,-5 0-968,-8 0 863,-6 0-1602,-1-6 1113,-12 5-1061,-1-11 1,-6 10 281,-1-2 446,1 3 0,-12-11 0,-2-3 0</inkml:trace>
  <inkml:trace contextRef="#ctx0" brushRef="#br0">10816 10223 8038,'0'-13'-598,"-1"0"0,-2 0 598,-2 0 265,1-1 0,4 6 1,0-1-1,0-1 0,1-1 320,4 3 0,4 0-502,8 4 0,-1 2-166,6-2-3,-6 2 1,11 2 0,-2 0 0,4 0 85,0 0 0,22 12 0,5 3 0</inkml:trace>
  <inkml:trace contextRef="#ctx0" brushRef="#br0">13609 9973 8038,'-6'-13'223,"5"0"1,-2-1 864,6 1-938,4 6 0,8 0 0,2 4 0,7-2 0,3 2 1,6 2-1,0 1-488,4 0 0,0 4 170,-2 1-170,-3 5 1,-6-3-1,-1 6 338,-3 1 0,-20 10 0,-11 4 0</inkml:trace>
  <inkml:trace contextRef="#ctx0" brushRef="#br0">13543 10223 8038,'-13'-6'534,"0"5"-291,0-5 0,7 6 100,6 0 1,9 0 0,11 0 0,8 2-331,4 2 1,8-3-765,4 4 1,1-4 139,-1-1 568,-3 0 0,2 0 0,6 0 0,0 0 0,0 0 0</inkml:trace>
  <inkml:trace contextRef="#ctx0" brushRef="#br0">16547 9604 8038,'0'-13'0,"0"0"0,1 1 972,4 3-727,2-3 0,8 11 1,4-3-1,6 2 1,7 2-1,4 0 0,7 0 402,2 0 1,-1 0-288,4 0-427,-5 6 1,1-5-1,-9 4 1,-6-4-1,-5 1-411,-7 2 132,-8-2 206,-3 4 1,-12-11 80,-3 1 0,-4-5 0,-5 3 0,-3 0-4,-4 0 0,-8-2 107,-2 3 0,-7 1 5,-2 4 1,-4 0-1,2 1 1,-1 4 55,-2 3 0,-6 6-119,3 3 24,-4-2 1,15 8 0,-1-4 0,5 2 0,8 2-41,5 2 0,11 1-162,9 1 0,8-2 116,5-3 1,9-3-117,4-6 185,2 0 0,3-1 0,-1-3 46,0-5 25,1-3 1,-2-1-1,-3 0 96,-5 0 0,-4-5 53,-4-4 1,1-3-14,-5-1 0,-1 0 70,-4-1 1,-1 1-191,-4 0 1,-3-3-153,-10 3 1,-2-3 5,-7 7 0,1 3-279,-1 2 0,1-2-335,0 1 1,5 1 301,4 4 1,2 6-258,2 3 0,6 7 635,2 1 0,30 11 0,13 3 0,2 1 0,1 0 0</inkml:trace>
  <inkml:trace contextRef="#ctx0" brushRef="#br0">16099 10157 8038,'-23'2'0,"-2"1"404,1 1 0,5 2 0,13-3 418,11 1 0,8 5-520,13-5 0,6 5-48,4-4 0,8-1-14,4-4 0,9 0 0,4 0 0,4 0-361,1 0 0,5 0 171,4 0 0,-36-2 0,0 0 25,0 0 0,1-1 1,-1-1-1,1-1-100,-1 3 1,1 0 0,31-2-1,-8 4 1,-13 0-15,-13 0-939,-14 0 506,-10 0 0,-8 0 0,-11 1 0,-6 2-724,-4 1 1,-3 7 421,2-2 1,-4 2 773,-5 2 0,-30 12 0,-7 3 0</inkml:trace>
  <inkml:trace contextRef="#ctx0" brushRef="#br0">16415 10605 8038,'-20'-13'507,"5"4"789,6 1-716,6-1-117,-3-4 1,14 1-1,3 3 392,6 5-744,6-4 1,-3 7 0,7-3 127,-1 2-242,1 2 0,-1 6 0,-1 3 0,-2 2 0,-4 4-466,-4 3 1,0 2 46,-11 6 0,-1 1 210,-8-1 1,-3 5 9,-10 0 1,-2-1 209,-7-3-75,1-1 0,0 0 1,-1-1 741,1-3-358,5-3 1,2-7 760,6-3-606,6-3 0,4-6 569,12 0-832,5 0 0,14 0 0,3 0-295,4 0 109,9-6 1,-2 4 0,5-2-148,-1 2 0,0-2-419,-6 0 0,-1-1 275,-12 5 1,1 0-1110,-11 0 311,1 0 417,-11 0 1,-3 0 45,-8 0 1,1 0-35,-6 0 0,1 0 637,-6 0 0,-28 0 0,-8 0 0</inkml:trace>
  <inkml:trace contextRef="#ctx0" brushRef="#br0">2819 12898 7983,'-6'-14'0,"4"3"286,-7 2-198,6 3 1,-2 6 0,11 0 0,6 0 0,6 0 0,3 0 251,7 0 1,0 2-200,7 2-86,0-3 0,5 5 0,-1-6-33,1 0 1,-1 0 0,0 0 0,-6 0 25,-6 0 1,-1-6-53,-17 5 0,1-9 1,-16 5-1,-7 1-37,-8-2 0,-8 5 18,-2-4 1,-10 4 10,2 1 1,-9 0 0,-1 0-1,-2 1 23,-2 4 1,-1 2 70,-3 6 0,1 5-1151,-5-1 1071,11 7 0,-5-4 1,12 6 69,5 1 1,6 4 0,11-1 0,8 0-10,7-3 1,6-6-95,5-4 0,4 2 13,8-1 0,4-5 29,5-4 1,0-6 162,1 1 1,-1-2 470,0-2 1,1 0-493,-1 0 0,-5 0 77,-4 0 24,-2-6-130,-2-1 0,-7-5 3,-6 3 0,-8-3-232,-9 4 1,-5 2 108,-9 1 0,2 4-403,-6 1 0,0 0-32,-5 0 1,5 6-191,0 3 1,10 4 63,-1 4 1,10 2-852,2 3 1408,7 3 0,54 13 0,-18-14 0,0 1 0</inkml:trace>
  <inkml:trace contextRef="#ctx0" brushRef="#br0">3083 13293 7983,'0'-7'1220,"0"-5"-651,0 10 0,-2-2 177,-2 8 1,2 5-311,-2 9 1,3 2-256,1 7 0,-2 9 0,-1 5 0,-1 5 108,1 3 0,1 3-442,2 0 0,0 1 182,0 0 1,0-7-227,0-2 1,0-6 0,0-7 0,0-9-539,0-6 363,0-8 323,0-3 1,0-6 0,0-3 0,-1-5 219,-3-3 0,1-7-263,-6-3 0,4-3 98,-3-1 1,3-6-168,-3-4 166,5-2 0,-3-5 0,6-1 46,0 1-18,0-4 1,6 5 0,2-5 379,4 2-322,1 1 0,5 10 1,1 5 110,1 5-82,2 5 0,5 12 1,-2 3 32,-4 2 1,4 4-48,-3 2 1,-3 3-113,-1 6 0,-8 2-295,-1 3 229,-6-4 0,3 7 0,-8-5-260,-2 1 230,-3 7 1,-11-8 0,-1 5-161,-2-2 1,0 3-189,-6-5 1,5 1-16,0-5 141,6-6 1,-3 3 0,7-4-662,4 2-413,2-6 194,6 4 1204,6-12 0,22-10 0,10-4 0,5-5 0,0 0 0</inkml:trace>
  <inkml:trace contextRef="#ctx0" brushRef="#br0">3452 13346 7983,'0'-9'221,"0"0"0,0 5 971,0-5-291,0 6 61,0-3-405,0 18 1,1 1-159,4 9 0,-4 3-206,3-3 0,-2 7-111,-2 2 0,0-1-190,0-3 1,1-1 89,4 1 1,-4-1-98,4 0 0,-3-4 42,3 0-787,-4-6 1,10-1 0,-6-8-1714,3-1 2573,1-2 0,27-39 0,7-9 0</inkml:trace>
  <inkml:trace contextRef="#ctx0" brushRef="#br0">4677 12990 7983,'-12'-9'0,"2"2"1797,1 1-471,6-4-880,-3 8-329,6-4 0,2 6 351,2 0-552,9 0 0,8 0 0,5 0-202,1 0 0,0 0 0,3 0 0,-1 0-1105,-4 0 0,0 0 788,-8 0 0,1 2 603,-5 2 0,-41 21 0,-10 10 0</inkml:trace>
  <inkml:trace contextRef="#ctx0" brushRef="#br0">4611 13201 7983,'-20'0'157,"2"0"0,3 1 692,2 3-65,6-2 373,1 10-1010,6-5 1,7 2 0,5-2 0,6 0 0,4-1-796,5 0 1,6-2 389,6-4 1,5 0-1539,0 0 1796,6 0 0,-8-7 0,3-3 0,7-1 0,0 0 0</inkml:trace>
  <inkml:trace contextRef="#ctx0" brushRef="#br0">7061 12832 7983,'-13'-21'0,"6"2"0,1 8 0,2 0 0,-1 2 425,1 7 0,5-4 1,4 6-1,4 0 1,4 0-1,4 0 1,5 0 99,3 0 0,6 0-277,0 0-158,5 0 0,-2 0 0,5 0-120,1 0 0,-2 0 0,-1 0 0,-4 1-213,-1 4 0,-7-4-420,-7 3 355,-3-2 180,-8-2 1,-7 0 0,-10-2 0,-7-1-32,-4-1 0,-6-5 46,-4 5 1,-7 0 112,-6 4 0,-5 0 0,0 0 0,-2 0 63,-2 0 0,-4 5 89,0 4 0,0 9-222,4 4 1,7 3 228,2 1 1,4 0-95,5 1-31,3 5 1,16-4 0,4 2-182,5-2 146,8-1 1,7-7-1,6-2-102,4-4 99,2-1 0,7-5 0,-1-2-73,0-1 90,1-3 0,-2 4 0,-2-8 157,-1-2 1,-7 1-56,-2-6 0,-2 5-84,-6-5 1,-1 0 163,-4-4 0,-1 0-128,-4 0 1,-8 0-180,-9-1 0,-3 3 31,-1 2 0,-5-1-246,0 5 0,1 1 19,3 4 1,3 0-234,2 0 0,4 6-43,9 2 1,5 4 124,8 1 1,6 1 458,12-1 0,29-1 0,14 1 0,-15-4 0,0 0 0,-1 0 0</inkml:trace>
  <inkml:trace contextRef="#ctx0" brushRef="#br0">7562 13095 7983,'6'-13'215,"3"0"405,-3 0 106,-1 5-82,-5-3 1,-5 9-274,-4-2 0,-7 4-137,-2 4 1,-10 4-210,2 5 1,-3 0 139,2 0 0,2 0-247,3 0 1,-2 2-32,2 3 0,3-4-83,1 4 1,5-2 43,4 1 0,3-2-251,6 3 284,0-4 0,12-2 24,5-3 1,3-3-64,1-6 1,6 0 91,4 0 0,-2-2 33,-7-2 1,3-4 22,-3-5 1,-2 0 112,2 0 1,-7-5-23,-2 1 0,0-1 422,-4 5-171,-3 0 186,0 0-74,-6 5-318,-6 3 1,-2 10-171,-5 4 0,0 3 30,0 1 0,4 5-119,0-1 1,6 5 135,-1-4 1,3 1-175,1-2 0,5-2 154,4 3 0,3-5-33,1-4 0,6 1-34,3-6 0,3 1 66,1-5 0,1-2 20,-1-2 0,0-4 12,1-5 1,-1-6 4,0-3 1,-4 2 37,0-2 1,-6 1 10,2-1 0,-8-1-23,-1 5 1,-6 5 250,1 4-178,-2 6 0,-4-2-52,-2 5 1,1 5-217,-6 4 1,2 4 18,-2 5 0,-1-2 99,5 6 0,1-4-4,4 4 0,0-6-28,0 1 1,2-2 74,2-2 0,2-4 5,3 0 1,4-6 205,0 1 1,0-3-31,5-1 0,-4-1 132,-1-3 0,5-4-51,0-5 0,-1-6-121,-4-3 1,-4 2-87,0-2 0,-2 0 6,2-5 0,-2 2-157,-2 3 1,-4-1-765,4 5-1106,-4 1 857,-1 4-134,0 5 1,0 4 537,0 8 1,1-1 693,4 6 0,2 0 0,30 22 0,5 4 0</inkml:trace>
  <inkml:trace contextRef="#ctx0" brushRef="#br0">8273 13161 7983,'9'-1'-382,"0"-4"1046,0 4 1,3-7 90,-4 4-287,4 3-242,-5-11 0,1 9 0,-4-6 0,2 5 221,-2-5 22,1 6-490,-5-3 0,-6 6 40,-3 0 0,-3 6 18,-1 3 1,0 3 75,0 1 1,0 1-103,-1 4 1,6-3-5,-1 2 0,6 2-155,-1-1 1,2-1-306,2-4 1,2 5 208,2 0 0,8-5-580,5-4 0,8-2 63,1 2 761,7-3 0,15-22 0,8-9 0,4-1 0,0 0 0</inkml:trace>
  <inkml:trace contextRef="#ctx0" brushRef="#br0">9327 12766 7983,'0'-19'218,"0"-2"0,0-4 0,-1 4 2283,-3 3-1813,2 9-542,-4 9 0,6 9 0,0 9 0,0 3 0,0 4 191,0 2 0,0 3-326,0 1-110,0 6 0,0-8 1,0 5-1,0-1 1,0 0-1223,0-1 1,5-1 775,-1-5 1,0 3-745,-4-2 1289,6 8 0,-10-31 0,2 6 0</inkml:trace>
  <inkml:trace contextRef="#ctx0" brushRef="#br0">9090 13069 8009,'0'-13'0,"0"0"0,0-1-105,0 1 1,2 4-266,2 1 0,9 0 607,9 0 1,10 2 0,8 6-1,8 0-213,8 0 0,8-5-270,7 1 1,-3-1-1918,-6 5 2163,2 0 0,-26-4 0,2-3 0,4-1 0,0 1 0</inkml:trace>
  <inkml:trace contextRef="#ctx0" brushRef="#br0">10250 12700 8009,'0'-13'-17,"0"-5"9,0 1 0,-2 1 8,-2 7 886,2 3 1,-4 9-1,6 6-288,0 8 0,0 7-334,0 2 0,0 6 0,0 3 0,0 3-54,0 2 1,0-2-127,0-3 1,0 3-177,0-3 0,0-2 0,0-4 1,0-4-756,0-3 325,0-6 108,0-3 297,0-7 49,0-18 1,-4-3-1,0-11-188,1 0 211,1-6 0,2-2 0,0-7-88,0-3 79,6 3 1,-3-9 0,6 5-218,1-2 253,-4 5 1,6-4 0,-4 8-77,4 3 0,3 4 286,2 9 0,-2 5 5,3 8 0,-2 3-128,1 6 1,-1 6-79,6 3 1,-1 4-4,1 4 0,-3 0-98,-6 4 1,-6 1-251,-2 5 0,-4-1 27,-1 0 1,-6 1 86,-3-1 0,-8 1-195,-5-1 0,-3 0 188,-1 1 0,-1-5 92,1-1 0,4-9 173,0 1 0,6-4 397,-2 0 0,8-3 221,1-6-6,6 0 0,-2-2-195,5-2 1,1 2-74,3-2 0,4 3 283,5 1 0,6 5-231,3 4 1,-2 4-158,2 5 1,2-2-38,7 6 0,-4-1 0,4 1 1,3 2-37,1-2 1,-1-1-1,1 1 1,-2-6-571,2 1 0,-4-3 238,-9-6 1,2 3-1410,-7-7 132,1 0-393,-11-4 1169,-1 0 0,-12 5-24,-3-1 1,-7 2 678,-1-2 0,-42-8 0,-5 3 0</inkml:trace>
  <inkml:trace contextRef="#ctx0" brushRef="#br0">12094 12726 8009,'0'-13'355,"0"0"869,0 0-933,6 0 0,1 1 1,6 3-1,2 5 1,3 2-46,3 2 0,10-4 0,4 0 0,3 1-314,2 1 1,-1 4-571,1 2 0,-2-1-545,-3 6 1,-7-5 1182,-6 5 0,-18 6 0,1 5 0</inkml:trace>
  <inkml:trace contextRef="#ctx0" brushRef="#br0">12068 12963 8100,'-8'-7'230,"8"1"-260,9 6 0,9 0-435,4 0 1,7 5 464,2-1 0,18-1 0,8-2 0,4-1 0,0 0 0</inkml:trace>
  <inkml:trace contextRef="#ctx0" brushRef="#br0">14808 12621 8027,'-9'-6'0,"2"-3"0,1-2 541,3-3 0,2 6 78,1-1-456,0 6 1,10-3-1,4 6 1,7 0-1,5 0 151,4 0-216,6 0 0,2 0 1,8 0-99,0 0 2,3 0 0,3 2 0,0 0-8,-4 3 0,-3 4 0,-7-5 0,-4 0-600,-8 2-19,-5-4 506,-14 4 1,-7-6 72,-9 0 1,-10-5-82,-7 1 136,-6-6 0,-9 7 0,-3-5 124,-4 2-154,-4-4 1,0 9-1,-1-4 330,0 4-164,-5 1 0,4 0 0,-3 0 462,2 0-539,-3 6 1,8 3 0,-1 7 112,4 1 1,5 7-219,6-2 0,11 2 92,12 3 0,2-1-102,6 1 1,2-3 58,8-2 0,8 2-143,9-7 0,3-1 39,1-7 0,6 1 58,3-5 0,-1-1 32,1-4 0,-6 0 19,2 0 1,-4 0 14,-5 0 0,-1-6 95,-7-2 0,0-4 220,-9-1 1,-1-5-89,-4 1 0,-6-7-202,-3 2 1,-8 2 14,-5-2 0,-4 6-172,-5-2 1,3 5-14,-3 4 1,-1 3-298,1 6 0,2 2 57,7 2 0,5 9-168,8 9 0,3 8 521,6 0 0,22 5 0,9 2 0,2 2 0,-1 0 0</inkml:trace>
  <inkml:trace contextRef="#ctx0" brushRef="#br0">2977 14966 8027,'-7'-6'-80,"1"3"-483,6-6 791,0 6 0,6-2 0,4 5 0,6 0 0,6-2 0,5-1 1,2-1 456,2 1 0,10-3-504,-2 2-116,10-7 0,-4 8 1,5-4-56,-2 1 1,-7-2 0,0 3 0,-7 1-228,-7-2-57,3 4-124,-21-3 317,2 5 1,-14 0 0,-4 0 0,-8 0 0,-4 0-140,-4 0 0,-8 0 185,-4 0 1,-5 0 77,-3 0 0,-4 4 0,-6 2 0,0 1 192,1 3 0,-5 8-91,-1 4 28,-4 3 0,6 3 0,-3 1 1,7 3-1,9 0 171,10 1 0,16 2-342,9-5 42,5 1 0,4-5 1,5-1-244,7-3 164,6-3 0,9-7 0,1-3-228,2-5 263,6-2 0,-10-2 0,4 0-73,-3 0 128,-2-6 0,-1-1 1,-3-5 31,-4 3 0,-9-7 56,-5 3 0,-3-3-77,-1 2 0,-2-3-42,-7-1 1,-2 1-72,-10 4 1,-1-1-207,-5 1 0,-4 2 26,1 2 0,-1 3-214,5 6 1,-4 1-46,4 4 1,3 2 114,9 6 1,7 6 371,3 3 0,26 4 0,13 2 0,1 4 0,1-1 0</inkml:trace>
  <inkml:trace contextRef="#ctx0" brushRef="#br0">3346 15374 8028,'-6'-7'0,"3"1"176,-5 6 1,5 2 246,-2 2 1,0 5 211,0 8 1,1 4-224,4 5 1,0 6-105,0 4 1,1 2-216,4 1 1,0 5-224,4 0 0,3 1 119,-3-1 0,-2-3-156,2 3 1,-2-9 118,2-4 0,-2-9-180,-2-4 1,-4-4-86,3-1 99,-2-5 313,-2-2-74,0-18 1,-6 6 36,-3-12 0,-2 5-83,-3-9 1,1 0 6,0-4 1,0-6 52,0-3 0,4-3-10,0-2 1,6-4 74,-1 0 0,2-1-93,2 1 1,6 3 138,3-3 0,7 5-26,2 3 1,5 10 64,-1 8 0,1 8-72,-1 1 1,2 7 4,-7-3 0,4 10-74,-8 3 0,2 4-29,-11 1-38,1 6 1,-5 0 0,-2 5-25,-2-2 1,-4 0-153,-5 4 1,-6-1-137,-3-3 1,2 3-114,-2-3 1,1-3 23,-1-2 0,-1 2-248,5-1 1,1-1-278,4-3 115,5-7 830,2-1 0,42-24 0,7-4 0</inkml:trace>
  <inkml:trace contextRef="#ctx0" brushRef="#br0">3662 15493 8028,'6'-13'0,"2"1"582,5 3 1,0 3-149,0 6 0,-4 0-156,0 0 1,-2 3-193,2 6 1,1 1-206,-6 12 1,1-4 157,-5 4 1,-2 0-60,-2 4 1,1 1-12,-6-1 0,2-4 108,-2 0 1,-3-6 93,4 1 0,0-2 55,0-2 61,5-5-164,-3-3 1,7-5 22,4 0 0,3 0-186,10 0 0,2-5-469,7-4 88,5 3 1,-3-6 0,6 5-356,2 0 1,-3-4 775,1 7 0,-2-8 0,4-4 0,5 2 0,0-1 0</inkml:trace>
  <inkml:trace contextRef="#ctx0" brushRef="#br0">4703 15164 8028,'-6'-18'425,"-2"0"1,0 1-283,-1 4 0,7 4-204,-3 0 1,10 6-62,3-1 1,6 2-168,3 2 0,1 5-28,8-1 1,-7 2 316,7-2 0,27 15 0,10 9 0</inkml:trace>
  <inkml:trace contextRef="#ctx0" brushRef="#br0">4558 15322 8028,'-17'-5'163,"-1"1"1,1 0 573,3 4-740,7-6 1,1 6-1,8 0-151,2 7 1,9 0 77,9 2 1,8-5-1253,0 5 1328,7-6 0,8-4 0,8-4 0,7-2 0,0 0 0</inkml:trace>
  <inkml:trace contextRef="#ctx0" brushRef="#br0">7496 14597 8028,'0'-13'42,"2"0"0,2 0 129,3 5 0,8-2 0,3 6 0,5 1 1,6 1-1,6 2 0,3 0-43,2 0 0,1 0 1,1 0-1,1 0-412,-5 0 1,-6 0 157,-10 0 1,-3 0-87,-6 0 89,-5 0 14,-3 0 0,-16 0 1,-7-1-1,-7-2 36,-5-2 0,-4 1 110,-6 4 1,-1 0 139,-3 0 0,-2 2 1,-9 2-1,-2 5 64,-4 2 1,1 7 13,-2 0 0,-1 5-80,2-1 0,1 7 1,17 2-1,7 0-25,8 1 1,9-4-261,10 2 0,6-3 246,12-5-237,6 3 1,13-12-1,2 1-105,5-3 167,-2-8 1,3 2-1,-4-5-52,2 0 112,-5 0 0,-1-4 1,-7-2 146,-2-1-113,-8-2 1,0-4 0,-7 0 513,-1 0-456,-2-1 1,-2 0 0,-5-2-22,-7-2 1,-2 1-136,-7 3 1,-1 6 146,-8-1 1,-1 6-839,-3-2 447,-3 4 1,10 2-1,-3 4-476,3 4 0,9 7 207,6 1 1,6 7 555,7-2 0,47-3 0,23-2 0,-21-3 0,0 0 0,-1-1 0</inkml:trace>
  <inkml:trace contextRef="#ctx0" brushRef="#br0">7931 14940 8029,'0'-14'278,"0"1"-232,0 6 1,-6-3 586,-3 5 0,-4 2-222,-4 8 1,-1 4-187,-8 8 0,2 4-83,-7 5 0,4 0-151,0 1 1,2-1 19,3 0 0,3 1 1,6 1-1,2-1-186,2 0 1,3-4 196,6-10 0,1-1-216,4-3 1,8-3 27,9-6 1,-2 0 73,2 0 1,0-6 5,5-3 48,-1-9 0,0 2 0,-1-6-26,-3-1 92,-3-2 1,-1 3-1,-1 0 69,-1-1 0,-2 4-94,-6 1 0,-2 3 627,-6 2-400,0 6 0,-1 3-125,-4 8-43,-2 3 0,-6 14 0,0 4 145,0 4-164,-1 2 0,6-5 0,0 0 2,2 1 1,2-1-173,4 0 0,2-5 72,2-3 1,5-4-47,8-1 1,-1-5 22,6-4-61,0-2 0,9-5 0,1-5-40,2-5 125,-5-9 1,3 2 0,-5-7 6,-1 1 1,-1-2 15,-3-3 1,-3 5 138,-6 0-188,-6-1 551,-1 13-302,-6 1 0,-1 8-134,-4 10 1,2 3 1,-5 10 0,5 2-15,-2 7 0,4-5-1,1 0 0,0-5-20,0 5-25,0-6 1,6 3 0,1-6-73,0 1 135,5-7 0,0 0 0,5-4 146,0 2 1,2-7 171,-2-7 0,2-4-145,-1-4 1,-4-1 124,4-8 1,-3 2-52,-2-6-224,-6-4 0,-1 0 1,-6-4-199,0 3 99,0 3 1,-2 10-1,-2 1-463,-5 2 0,-2 3-172,-3 7 1,6 4-444,-1 5 1,6 1 392,-2 3 0,4 5-743,1 9 1465,0-4 0,23 29 0,7-1 0</inkml:trace>
  <inkml:trace contextRef="#ctx0" brushRef="#br0">8616 15137 8148,'0'-7'1600,"0"0"-1081,0 2 1,1 2-132,4-5 1,1 3-272,2-4 1,4 5-187,-3-5 0,3 0 135,1-4 0,0 0-112,0 0 1,0 4 37,1 0 0,-6 2-381,1-2 82,-6-3 154,3 11 0,-13-5 356,-7 6 0,1 6-65,-4 3 1,-2 4-39,1 5 1,0 1-62,5 3 0,0 1 15,0-5 1,1 3-80,3-3 0,4 1-205,5-1 0,1-4-260,3 4 1,5-4 230,9 0 1,-1-6-917,10 1 741,-4-6 0,11 3 0,-5-6-853,2 0 1287,5 0 0,-3-17 0,3-7 0,6-2 0,0 1 0</inkml:trace>
  <inkml:trace contextRef="#ctx0" brushRef="#br0">9472 14755 8023,'-13'-9'0,"0"1"0,0-1 1365,0 2 0,2-4-892,7 7 0,7 1-198,14 7-346,4-2 1,11 5 0,5-4-231,5 1 0,1 1 0,6-4 0,3 2 301,-1 2 0,-10-3 0,3 0 0,-2-2 0,-1 0 0</inkml:trace>
  <inkml:trace contextRef="#ctx0" brushRef="#br0">10263 14531 8023,'-9'-13'0,"0"0"0,5 1 102,-5 3-24,6 4 1,-3 7 0,6 6 0,0 8 883,0 7 1,2 1-617,2 6 0,-2 3-89,2-3-275,3 7 1,-5-8 0,2 5-1,-1-2 1,0-3-309,1-1 1,1-6 426,-5 0-767,0-6 637,0 3 0,0-14 62,0-10-18,-6-2 0,3-22 0,-4 1 0,1-4 0,3-6 374,1-5 1,2 1-297,0-7 0,2 5 1,2-4-1,5 0 48,3 1 1,2-1-14,4 8 0,2 4 70,7 9-167,-1 1 0,1 11 1,-1 6 93,0 7-163,-5 7 0,-1 4 1,-5 9-107,-2 4-173,-3 3 1,-10 1-1,-1 0-188,-4 1 201,-2 5 1,-10-4 0,-3 2-336,0-2 493,-2-1 0,-4-1 1,-1 0-132,1 1 1,5-7 30,4-2 0,2-8 1259,2-1-125,0-6 260,6 2-769,1-5 1,12 0 122,2 0 0,10 2-205,4 2 1,4 1-61,5 8 1,-3-3-163,3 8 1,1-2 93,-1 1 1,-1-1-308,-3 6 0,-3-4-145,-2 4 1,2-6-275,-7 2 0,1-4 25,-5-1 0,-1-4-1355,-3 0 503,2-6 1384,-3 3 0,-7-30 0,-2-5 0</inkml:trace>
  <inkml:trace contextRef="#ctx0" brushRef="#br0">12068 14584 8023,'-5'-9'236,"1"0"0,1-1-49,1-2 1,4 5-1,2 3 1,7 1 810,5-2 1,6 4-855,8-3-96,4 2 1,6 2 0,-1 0-500,1 0 1,5 0-1,0 0 1,-1 0-1898,-4 0 2348,-9 0 0,-5 23 0,-7 7 0</inkml:trace>
  <inkml:trace contextRef="#ctx0" brushRef="#br0">12081 14795 8023,'-21'-6'912,"2"4"-321,12-3-423,1 5 1,18 1 0,5 2-1,8 1-112,6-1 1,9 3-297,8-2 0,3 1-441,2-5 0,8 0 681,1 0 0,-10-11 0,11-7 0,0 0 0,4-1 0,-1-1 0,0 0 0</inkml:trace>
  <inkml:trace contextRef="#ctx0" brushRef="#br0">14057 14386 8023,'-9'-8'30,"0"0"0,-1 2-10,-2 3 315,-1 2 1,-1 8-1,-4 5 1,-2 7 0,-2 4-1,0 7 1,0 2 266,1 5 0,2 1-479,6 1 0,6 1 0,2 1 0,4 1-88,1 2 0,12-5 98,5-3 1,7-9-97,2 0 1,6-4 0,3-8-1,3-5-35,2-3 1,-1-2 72,1-5 0,2-8 70,-2-5 1,-4-6-1,-9-9 1,-2-2 165,-3-5 1,0-9-198,-9-5 0,-3 0-141,-10 0 0,-2-2 1,-2 3-1,-8-2-137,-8 2 1,-2 10 4,-9 11 1,-2 8-318,-3 10 0,3 4 1,-1 8-1,3 7-1888,6 12 2364,-1 8 0,12 23 0,2 10 0,-5 4 0,0 1 0</inkml:trace>
  <inkml:trace contextRef="#ctx0" brushRef="#br0">6284 16705 8151,'-6'-7'26,"-1"-5"0,-5 3 0,3-3 1,5-1 419,3 0 1,1 0 0,1 0 0,3 0-20,5-1 1,9-3-1,4-2 1,4-2-244,5-2 0,3 2 164,5-1-483,1 6 1,1-7 0,1 5 0,2 2 0,-5 6 0,-6 3 1,-4 1-62,-4 3 1,-8 3-132,1 4 1,-9 4-254,-5 5 0,-1 4 108,1 1 1,-2 4 19,2-5 0,-2 1 0,-2-3 0,-2-1 451,-2-1 0,-15-2 0,-9-11 0</inkml:trace>
  <inkml:trace contextRef="#ctx0" brushRef="#br0">6719 16468 8149,'-5'-13'-59,"1"-1"0,-5 1-295,5 0 1518,-6 0-754,2 0 0,-5 7 278,0 6 0,0 7-176,0 11 0,-2 4 253,-3 9-541,4 2 0,-10 13 1,5 2 230,-1 3-357,4 2 0,-3 5 1,7 2-189,3 0 1,-1 8-297,6-7 0,-1-1 282,5-11 0,10-6-540,4-7 1,3-6-13,1-8 0,2-4-219,7-9 1,-1-4 233,0-5 0,7-1-61,2-3 0,-2-4 702,2-5 0,4-6 0,0-3 0,-2-3 0</inkml:trace>
  <inkml:trace contextRef="#ctx0" brushRef="#br0">7088 16968 8076,'-9'-4'236,"0"0"1,5-1 341,-5 5 0,5 2-44,-5 2 0,4 3-146,-3 7 1,3 0-21,-4 4 0,7 1-144,-3 3 1,-1 3-177,2-3 1,0-2 46,4 2 1,0-1-213,0 1 1,0-3 33,0-6 1,1-2-250,3-2 0,-1-3 141,6-6 0,0-1 52,4-4 0,2-8-130,2-9 0,-1-3 145,6-1 1,-6-5 20,2 0 1,-3 1 159,-2 3 1,-1 7 235,-4 2 1,3 4 33,-7 0-232,0 7 0,1 7 185,-1 9 0,1 8-35,-5 5 1,0 3-208,0 2 1,0-1 24,0 0 1,4 1-123,0-1 1,5-1 64,-5-3 1,7-3-188,-3-6 1,4-6 165,1-2 1,5-4-28,0-1 1,3-7-14,-3-6 1,5-6 33,-1-8 0,-1 0 74,1-4 1,-6 5 90,2-1 1,-5 7 216,-5 7 1,0 1 20,-4 3-270,-2 3 1,4 9-46,-6 6 0,0 1 15,0 12 0,0-4-433,0 4 1,0 0 177,0 4 1,0-4-614,0 0 1,5-5 49,4 5 1,0-7-236,4-2 1,-3-1 395,8-8 1,1 1 121,-1-5 0,5-2 453,-1-2 0,3-4 0,1-5 0,-4-18 0,0-9 0,2-4 0,0 1 0</inkml:trace>
  <inkml:trace contextRef="#ctx0" brushRef="#br0">7826 17048 8076,'0'-14'453,"0"1"0,-5 4-149,1 1 1,-7 5 122,3-2 0,0 4-139,0 1 0,-1 1 87,-4 4 0,-1 6-262,1 7 0,0 5 87,0-1 0,4 3-181,0 2 1,2-3 89,-2-2 0,3 2-326,6-7 0,0 5-166,0-4-114,0-1 243,6-9 1,2-2-65,5-6 1,4-3 114,1-6 1,1-1 90,-1-12 0,-4 0 119,4-5 1,1 1 110,-2 0 1,-4 4 514,-4 0-250,0 6 154,4-3-393,-5 11 1,-3 4 27,-5 8 1,0 5-7,0 9 0,0 1 44,0 3 0,0 3-377,0-3 1,0 1-475,0-1 0,2-3-590,2-6 1,-1 0 656,6 0 1,0-1 7,4-3 1,0-3 565,0-6 0,6-6 0,19-48 0,-13 18 0,-1 0 0</inkml:trace>
  <inkml:trace contextRef="#ctx0" brushRef="#br0">8115 17048 8059,'0'-9'340,"0"0"677,0 0-667,0 2 0,-4 2 94,0 10 1,-1 2-203,5 6 1,0 5-1,0-1 1,0 7-119,0-2 0,5 1 53,-1-1 1,6 2-2,-1-7 1,3 1-65,1-5 1,4 0-199,1 0 1,5-4-18,-1 0 0,3-6-112,2 1 0,-1-10-121,0-7 1,-1-1 139,-3-8 0,-3 0-89,-6-5 1,-1 1 125,-3 0 0,-3 1 100,-6 3 0,-2 4 166,-2 9 0,-5-1 311,-8 6 0,0 1-141,-5 7 1,0 5 66,-4 9 1,0 2-190,-1 6 1,1 2 3,0 3 1,-1-2-700,1 6 0,1 0 118,3 5 1,3 0-129,6-1 0,4-4 98,0 0 452,7-5 0,25-4 0,14-7 0</inkml:trace>
  <inkml:trace contextRef="#ctx0" brushRef="#br0">8616 17351 8013,'-13'1'465,"0"3"1,-1 2-80,1 3 1,2 7 134,2-3 0,-3 5-308,3-1 1,2 0-266,-2 4 0,0-3 176,-4 4 1,4-6 61,1 2-186,-1 2 0,-16-5 0,-3 4 0</inkml:trace>
  <inkml:trace contextRef="#ctx0" brushRef="#br0">9301 17021 8013,'-13'-1'-82,"0"-2"1,0 0 0,-1 4 0,1 7-56,0 3 1,0 10 258,0 5 102,-1 1 0,3 11 0,1-3 0,2 3 0,2 0 490,3-3 1,2-3-575,1-5 1,4-7-176,1-2 87,11-10 1,-7-2 0,8-6-95,-2 0 1,2-6 0,2-4 0,0-6 23,0-6 0,3-3-129,-4-1 1,4-1 39,-4 1 0,-1 0 1,-4 1-1,0 1 106,1 3 0,-6 4 339,1 0-335,-6 8 155,3 3 1,-6 12 0,0 4 0,0 6-1,0 5 71,0-1 1,0 5-187,0-3 0,0 3 147,0 1-238,0-5 0,0-2 1,1-7 123,4-4-42,-4 4 0,11-10 0,-2 1-240,6-6 223,-1-5 0,10-6 0,-5-4-25,1-4 25,4 3 1,-6-4 0,3 5 145,-5 2 1,2 3-75,-1 4 1,-5 3 119,-4 6 0,-2 2-160,2 2 1,1 8 7,-5 5 1,3 2-167,-3-1 0,1-2-255,-2 6 0,-3-6-103,4 2 1,-4-8-29,-1-1-1656,0-6 2151,0 3 0,-11-36 0,-4-6 0</inkml:trace>
  <inkml:trace contextRef="#ctx0" brushRef="#br0">9380 16837 8013,'-13'-13'-227,"0"-1"-356,0 1 286,5 6 59,2 1 1,12 7-290,3 4 527,3 2 0,19 12 0,9 5 0,4 1 0,-1-1 0</inkml:trace>
  <inkml:trace contextRef="#ctx0" brushRef="#br0">9986 17113 8013,'2'-16'-104,"0"2"0,3 2-354,-2 0 1038,-2 1 0,-1 5 0,0 7 0,0 11 580,0 8 1,0 11-971,0 4 1,0 3 0,0 3 0,-1 2 133,-4 1 0,4 5-293,-3 0 1,2-2 137,2 1 0,-1-1-357,-4 1 0,4 2-98,-4-6 1,4-6-1,1-8-669,0-2 693,0-7 1,0-11-76,0-14 76,0-4 1,0-22 0,0-1 70,0-6 1,0-4-1,0-3 1,1-5 30,4-7 0,1-4 72,2-6 1,4 0-123,-3 0 1,3 0 148,1 1 0,0 0 128,0 4 1,5 14 18,-1 12 0,1 8 541,-5 10-309,0 5 1,-1 18-74,-3 3 0,1 8-2,-6 5 0,1 5-181,-5 3 1,0-2 153,0 3 1,-2-2-176,-2 2 1,-8 1-162,-5 3 1,-5-1-68,4-3 1,-5-4-345,1 4 0,-2-3-229,2-2 1,-1-4 297,5 0 1,-2-10-534,7 1 994,-3-8 0,43-58 0,-11 16 0,-1 1 0</inkml:trace>
  <inkml:trace contextRef="#ctx0" brushRef="#br0">10421 16745 8013,'0'-14'243,"-6"7"61,-3 3 0,2 2 28,-2 2 0,6 2 382,-1 2 0,1 5-244,-2 8 0,4 8-125,-3 6 0,-2 6-319,1-2 1,-5 7-53,1 2 0,-1 6-99,1-2 0,-1 3-173,6 2 1,-1-2-525,5-2 0,2-10 251,2-8 0,9-11-346,9-6 1,8-7 429,0-7 0,7-6 487,-2-3 0,3-8 0,1-26 0,3-11 0,-12 14 0,0-1 0,0 1 0</inkml:trace>
  <inkml:trace contextRef="#ctx0" brushRef="#br0">10763 17021 8013,'0'-13'-159,"-1"0"-41,-3 0 1,-4 1 940,-5 3 0,-2 3-203,-2 6 1,1 6-101,-6 3 0,4 8-166,-4 5 0,2-1-47,-2 1 0,-2 4-25,7 5 0,-1 0-76,5-5 0,0 0-6,0 1 1,5-1-183,4 0 0,3-1-310,1-3 0,1-4 214,3-9 1,8-3-69,6-6 1,5-2-20,-1-2 1,3-4-120,1-5 0,1-6 131,-1-3 0,3-3-43,-2-1 1,0 0 176,-9-1 0,0 1 166,-5 0 1,0 1 347,0 3 0,-6 3 12,-2 6-141,-4 5 1,-7 2-59,-2 6 1,0 11 40,0 2 1,-1 9-116,-4 0 0,4-2-247,0 2 1,6 0 12,-1 4 0,2-1-368,2-3 0,0 2-407,0-7 0,5 1 365,-1-5 1,8-1-148,1-4 1,2-2 638,6-6 0,11-24 0,5-10 0,6-3 0,-1 1 0</inkml:trace>
  <inkml:trace contextRef="#ctx0" brushRef="#br0">11014 17219 8013,'-13'6'0,"1"-3"-77,3 5 0,-3-3-170,4 4 1,2-5 473,1 5 0,2-6 1105,-1 1-317,3-3-663,-5-1 0,7-1-163,4-3 1,-3-5-28,7-9 0,4 2-96,5-6 0,1 5 142,-1-5 1,2 1-208,6-1 1,-4-1 152,0 5 1,-4 2-8,4 7 0,-6-1-129,1 6 1,-2-1 69,-2 5 0,0 6-266,1 3 1,-3 4-153,-2 5 1,-2 4-173,-2 8 1,-4-2 43,4 3 1,-4-3-347,-1-2 1,2-4 178,2 0 0,-1-6 625,6 2 0,5-10 0,7-2 0</inkml:trace>
  <inkml:trace contextRef="#ctx0" brushRef="#br0">11448 17219 8013,'-1'-12'0,"-3"3"211,2-2 0,-4 3 61,6-5 1,0 4 198,0 1 0,2 0-267,2-1 0,-1-2-8,6 2-141,0-3 1,4-5 0,0-1-1,2 2 1,-1 0 3,-1-2 1,2 4 223,-11-4 0,5 3 24,-4 2 0,-2 6-138,-8 3 0,-7 4-19,-5 4 0,-5 3 0,3 8 0,0 2 136,0 5 0,1 8-93,5 0 0,1 3-224,4-3 1,2-2 51,6 3 1,0-3-383,0-2 1,3-1-101,5-3 0,3-3-862,11-6 939,0 0 0,10-5 1,1-4-1753,1-2 2136,4-2 0,1-25 0,3-9 0,7-3 0,0 1 0</inkml:trace>
  <inkml:trace contextRef="#ctx0" brushRef="#br0">12542 16784 8013,'-7'-7'2140,"7"-4"-1784,8 7 0,10 0 0,4 4 0,3 0-313,1 0 1,6-2-181,3-2-355,4 2 0,-4-3 0,0 3 0,0-1 0,-1-1-997,-4 1 1489,-2 1 0,-37 20 0,-8 4 0</inkml:trace>
  <inkml:trace contextRef="#ctx0" brushRef="#br0">12529 17061 8013,'-9'0'1226,"0"0"-1196,6 0 142,-3 0 222,6 0-308,12 0 1,0 0 0,13 0 0,4 0 0,3 0-130,5 0 0,1-2-425,1-2 1,1 2-1,-1-3 468,1-1 0,11-13 0,3-9 0</inkml:trace>
  <inkml:trace contextRef="#ctx0" brushRef="#br0">15019 16165 8179,'-14'-9'-198,"1"2"0,2-1 0,0 3 1562,3-1-738,5 1-459,-3 5 0,7 0 1,4 0 311,3 0-470,4 0 1,6 0 0,1 2 334,1 2-404,8-2 1,0 3-1,4-5 1,-1 0 0,0 0-82,-2 0 1,0 0 108,2 0 0,-5 0 6,1 0-142,-1 0 1,-11 0 19,2 0 1,-10-1 72,-7-3 0,-7 1-73,-10-6 138,-4 6 1,-11-3 0,-3 5-46,-3-4 63,-2 4 1,-5-5-1,-4 7-11,-2 4 53,-2 2 1,1 6-1,-1 0 128,0 1-174,1 5 1,6-3 0,7 4 339,7-1-207,4 5 0,7-4 1,5 5-228,6-3 56,4 3 0,12-10 0,3 4 6,2 0 1,8-9 39,3 3 1,3-9-89,2 1 1,-1-4 84,0-1 0,-1 0 40,-3 0 29,3-6 1,-12-1 159,0-6 1,-1 0-64,-7 0 0,-3-1-94,-6 1 1,-8-1-115,-5-4 0,-11 3 120,2-2 0,-5 4-294,0 4 0,-1 3-115,-3 6 0,-2 0-132,6 0 0,2 2 9,7 2 0,5 5-291,8 8 1,5-1 735,8 6 0,28-2 0,13 0 0,6 4 0,-1 0 0</inkml:trace>
  <inkml:trace contextRef="#ctx0" brushRef="#br0">15111 16441 8179,'0'-7'172,"0"1"71,-6 6 1,5 8 364,-4 5 0,4 1-378,1 8 0,0-1-158,0 1 0,0 1-76,0-5 0,0 4 83,0-5 1,0 1-189,0-5 1,1 0 73,4 0 0,-2-5-252,5-4 158,1-2 0,4-8 71,0-3 1,1-4 94,-1-5 0,0 2 21,0-6 0,-4 5 114,0-5 1,-6 6-1,1-2 145,3 9-236,-5-2 1,5 11-53,-3 0 1,-2 7 15,2 10 0,-2-1-113,-2 6 1,4-4 58,1 4 1,0-4-40,0 4 1,2-6-72,6 1 1,-4-7 43,0-1 0,1-6-37,8 2 1,-2-5 76,6-5 0,-5-2 29,5-6 0,-4-6 33,4-3 1,-6 1 15,1-1 0,-2 5-12,-2-5 0,-1 10 274,-3-1 20,-3 3-221,-6 2 1,0 8-196,0 9 0,4 4-126,0 5 1,1 1-254,-5 3 1,1 3 14,4-3 1,-2-2-243,5 2 1,3-6 152,6 2 544,-2-4 0,19-20 0,9-10 0,1 1 0,-1 0 0</inkml:trace>
  <inkml:trace contextRef="#ctx0" brushRef="#br0">15888 16507 8179,'-7'-5'0,"-9"2"-22,3-6 1,-4 6 36,4-2 1,0 5 433,0 5 1,-5 2-104,1 6 1,-5 5-336,4-1 1,2 5 55,7-4 1,-2 5-140,2-1 0,3-3 123,2-1 0,2 1-9,2-1 0,0-5-184,0-4 1,6-7 99,3 3 0,4-4-154,5-1 0,-2-6 110,6-2 0,-2-5 35,2-5 0,2 2 34,-7-6 1,5 0-2,-4-4 0,-1 4 71,-4 0 0,1 6 151,-1-2 1,-6 3-65,-3 2-7,-2 6 290,-2 1 0,-6 12-125,-3 3 1,2 8-643,-2 5 0,2 2 80,-2-2 1,-1 2-26,5-2 0,1 2-113,4-2 1,1-3-705,4-6 1106,2 0 0,59-29 0,-26 4 0,-1 1 0</inkml:trace>
  <inkml:trace contextRef="#ctx0" brushRef="#br0">16112 16507 8179,'-13'-5'-254,"0"3"0,1-2 650,3 8 1,3 3-57,6 7 0,0-1-203,0 0 0,0 0-96,0 0 1,0 0-2,0 1 1,6-3-108,3-2 0,7 1 89,2-5 0,4 4-211,-5-5 1,5 0-43,-4-4 163,5-6 0,-7 1 0,5-6-55,-2 3 93,-2-7 0,-9 0 0,-4-2-71,-2 2 302,-2 8 1,0-5 0,-2 5 548,-2-1-545,-9 3 1,-4 6-1,-5 3 134,-1 5 1,0 9-252,1 4 1,-2-2 14,7 2 1,-5 0-141,4 4 1,1 5-308,3 0 0,6 0-56,-1-5 0,6-4-313,-1 0 1,4-6 712,4 2 0,44-27 0,17-7 0</inkml:trace>
  <inkml:trace contextRef="#ctx0" brushRef="#br0">16481 16494 8179,'-1'-13'25,"-4"0"1,4 4-130,-4 0 1,5 5 398,5-5 1,-2 6-106,5-1 1,6 2-677,3 2 1,8 2 12,1 2 473,1-2 0,12 1 0,7-1 0,0-2 0,0 0 0</inkml:trace>
  <inkml:trace contextRef="#ctx0" brushRef="#br0">17311 16138 8179,'-4'-13'557,"-1"0"-326,1 6 1,5-3-1,4 5 1,3 2 335,4 2 1,7 1-218,3 0-277,9 0 1,3 0 0,5 0 0,2 0 0,2 0-87,0 0 1,6 0-138,-5 0 0,3 0-231,-8 0 190,-2 0 1,-17-2 0,-4-2-184,-6-5 1,-5 2 284,-10-2 1,-6 5-35,-7-5 0,-7 4 0,0-2 0,-5 1 118,-4 3 0,3 2 5,-4 1 0,-3 0 89,-1 0 1,-4 6 0,8 3 0,-2 2 134,2 2 0,-6 2-185,6 3 0,0-2 22,9 6 0,1 0-87,3 4 1,4 0 70,9 1 1,5-5-134,8 0 0,4-6 72,5 1 0,6-6-10,3-3 0,3-5 9,1 2 1,-4-4 7,0-1 0,-1 0 10,1 0 1,-8-1-4,-5-4 0,-5 2 69,5-5 1,-6-1-104,1-4 1,-8-1-7,-5 1 0,-7 0-46,-1 0 1,-11 4-156,1 0 1,-2 6 24,3-1 1,-5 3-176,0 1 0,5 5-30,4 4 0,10 3 423,-1 1 0,56 30 0,9 6 0</inkml:trace>
  <inkml:trace contextRef="#ctx0" brushRef="#br0">17706 16389 8374,'-7'0'1208,"0"6"-943,2 2 0,2 4 53,-6 1 0,7 0-241,-3 1 1,-1-1 299,2 0-449,0 0 0,4 0 83,0 1 0,5-7-152,4-3 1,3-2-7,1-2 0,6 0 0,-3-6 0,6-3 0,0-3 0,0-2-80,0-4 1,-6 2 228,2-6 1,-4 6-63,-1-2 1,-4 5 473,0 4-8,-6-2-127,3 9-247,-12 2 1,0 12 0,-4 7 6,1 2-2,0-5 0,1 7 0,0-4-6,2 2-63,2-5 0,4 3 0,0-6 0,0 0 0,6-4-52,3 0 1,2-6 51,2 1 1,5-4-2,0-4 1,5-4 27,-1-5 1,-2-2-1,2-2 1,-4 1-2,4-6 1,-6 4 0,2-4 0,-4 6 364,-1-1-212,-5 2 192,3 8-279,-9 1 0,-1 12 93,-5 2 0,-6 9-99,1 0 1,2 5 6,-2-4 1,6 4-35,-1-5 0,1 5-129,-2-4 0,4-1-193,-4-4 0,5-4 77,5 0 0,-2-5-405,5 5 0,1-6 249,4 1 0,5-2-1089,0-2 1463,5-6 0,1-19 0,2-10 0,5-4 0,1-1 0</inkml:trace>
  <inkml:trace contextRef="#ctx0" brushRef="#br0">18431 16468 8179,'-13'0'-391,"-1"0"451,1 0 0,2 6 0,0 2 0,3 4 245,-3 1 0,1 5 353,1-1-508,3 7 1,2-9-1,0 2 109,1-2-243,1-2 1,4-1 0,2-2-1,5-1 0,4-6 1,5 1-1,2-4-44,1-4 0,8-4-188,-3-5 0,-1-2 51,-3-2 1,0 1 6,4-6 0,-1 1 1,-3-2-1,-4 2 11,-4 2 1,-2 2 269,-3 4 0,1-1-88,-5 1 111,-1 6-121,-10 1 0,0 12 0,-4 3 346,1 2-332,0 9 1,-2-6-1,0 5 64,3 0-102,5-4 1,-3 4 0,6-6 16,0 0-1,0-5 0,1 2 1,4-6 1,2 1-32,6-5 0,2 0 3,2 0 0,0-6 1,5-3 1,-2-4 62,2-5 0,1 4 5,-5-4 1,4 8 318,-5 1-188,1 0 211,-5 2-322,0 1 1,-5 12 14,-4 3 1,-2 2-45,-2 3 1,4-1-90,0 0 0,1 0-6,-5 0 0,0-4-456,0 0-694,6-6 849,1 3 0,6-8-458,0-2 1,-5-4 803,-4-5 0,-12-26 0,-6-11 0,-1-4 0,1 0 0</inkml:trace>
  <inkml:trace contextRef="#ctx0" brushRef="#br0">18510 16152 8179,'-6'-8'72,"5"-3"299,-11 3-151,10 1 182,-3-5 0,9 9-85,0-5 0,7 3 212,-3-4-449,4 1 1,-3-6 0,-2 1 0,-1 0 0,-3 0 19,-2 0 1,-1 0-277,0-1 1,-1 3-707,-3 2 686,-10 3 0,-6 6 0,-6 2 1,-2 3-1,-2 9-383,0 6 1,-1 11 578,5 4 0,4 12 0,0 8 0,-2 5 0,-1 0 0</inkml:trace>
  <inkml:trace contextRef="#ctx0" brushRef="#br0">14162 17192 8179,'-19'-10'0,"-3"-3"0,-1 0 0,1 1-364,4 3 815,4 6 0,8-2-285,6 5 0,7 0 0,11 0 0,5 0 173,7 0 1,9 1-179,9 3 1,9-2 206,5 2-346,8-2 0,-31-2 1,1 0-1,5-1 1,1 0-1,4 0 1,2-1-1,7 0 0,1-2 50,6 1 1,1-1 0,-17 3 0,2-1 0,0 1-430,2-2 1,0 0 0,0 0 0,3 1 0,-1 1 0,1 0 354,1-2 1,1 0 0,0 0-1,0 1 1,1 1 0,-1-1-1,4 0 1,-1-1 0,1 0 0,0 0-1,0 0 1,0 0-67,0 0 0,0 1 0,-1 0 0,0-2 0,0 0 0,-1 1 54,-5 2 1,-1-1 0,1 1 0,0-2 0,0 0 0,0 0-24,-1 1 0,-1 1 0,0 0 0,-1-1 0,0 0 0,-1 0 0,21 0 1,-1 1-1,-6-1 0,-2 0-215,-4 0 0,-2 1 1,-2 0-1,-2 0 262,-3 1 1,-1 0 0,-2 1 0,-1 0 157,-4 1 0,-2 0-155,31-1 0,-14 5 0,-7-6 58,-2 0 0,-10 0 48,-8 0 198,-15 0 0,-6-4-229,-14 0 1,-3-2 636,-7 1 0,-5 4-1117,-3-4 1,-7 4 418,-2 1 1,-4 6-381,4 3 1,-5 2-122,1 3 1,-6 0-93,1 4 156,-2 2 410,8 1 0,-6 7 0,-6 4 0,-3 0 0,0 0 0</inkml:trace>
  <inkml:trace contextRef="#ctx0" brushRef="#br0">16903 17706 8179,'-8'-19'0,"-3"5"201,2-4 1,3-1 398,2 1 0,2-4-466,2 5 1,6 1 56,3 7 1,4-3 201,4 3 0,4 4-138,5 0 0,-4 4-47,0 1 1,-4 0 45,4 0 1,-6 10 0,1 3 0,-3 9-198,-6 0 1,-2 3-271,-6 1 1,-6 5-31,-2 0 1,-6 5 170,-3 0 0,-4-4-140,-5-1 0,1 1 49,3-2 1,-1 0 267,5-8 0,1-3 85,3-6 161,1-6-176,6-1 0,3-6 204,8 0 0,5-4 58,8-1-248,4-5 1,5 7-1,0-4-169,1 1-63,5-4 1,-3 7 0,5-5-147,-2 3 1,3-1 127,-4 1 1,4 2-197,-4-5 81,0 5 1,-5-3-1,-1 6-395,-3 0 0,1-5-841,-5 1 528,-6 0-388,-1 4 440,-9-6 577,-2 4 255,-8-4 0,-40 18 0,-9 3 0</inkml:trace>
  <inkml:trace contextRef="#ctx0" brushRef="#br0">19867 16692 8179,'0'-13'989,"0"-1"659,0 1-1266,0 6-301,0 1 1,0 5 0,1-2-1,4-2 1,3 2 88,4 2 1,1 1-313,1 0 1,0 0 117,4 0 1,2 0-518,7 0 0,-1 0 19,0 0 0,1 0-649,-1 0 888,-6 0 1,-1 4-1,-5 1-703,-1-2 986,0 4 0,-41 6 0,-10 8 0</inkml:trace>
  <inkml:trace contextRef="#ctx0" brushRef="#br0">19735 16982 8179,'-13'0'-115,"0"0"317,5 0 410,3 0-403,22 0 0,-4 0 122,18 0 1,-5 0-369,9 0 1,1-2 71,3-2-242,1 2 0,-1-8 0,-1 4 1,-1 0-1,-3 1-1471,-2 2 1678,-7-5 0,-12 7 0,-7-5 0</inkml:trace>
  <inkml:trace contextRef="#ctx0" brushRef="#br0">2885 14123 8180,'-6'-13'-68,"-1"-1"1,-5 1-216,3 0 499,4 6 1,6 1-1,3 6 1,7 0 227,5 0-387,4 0 1,8 1-1,3 2 1,5 3-1,5 0 122,3 0 0,6-2-70,-2-4 1,10 0-342,3 0 0,2 0 187,-2 0 0,-2-1-160,-6-4 104,-1 4 1,-5-9 0,-3 5 0,-6 1 0,-7 0-524,-9-1-47,-6 1 0,-10 5-471,-6 4 1142,-6 2 0,-48 18 0,-11 3 0</inkml:trace>
  <inkml:trace contextRef="#ctx0" brushRef="#br0">2846 14320 8168,'-25'-5'0,"3"-4"0,3 3 114,6 2 61,5-4 0,4 7 14,8-4 1,9 4-9,9 1-90,9 0 0,9 0 1,8 0-1,5 0 1,4 0 25,4 0 0,5-6-74,4-3 1,4-2-1,-36 4 1,1 0-1,-1 1 1,0-1 21,0 1 1,-1-1 0,30-11-199,-1 1 0,-4 1 207,-14 7 0,-7-1-377,-19 5 177,-9 1 1,-17 10-847,-10 3 0,-6 4-14,2 4 986,-5-2 0,2 4 0,-5-6 0</inkml:trace>
  <inkml:trace contextRef="#ctx0" brushRef="#br0">21790 16033 8230,'0'-13'-47,"0"0"1,0 0-15,0-1 1,2 7 0,4 3 385,7 2 1,1 2-192,8 0 0,0 0 0,6 0 0,3 0-11,4 0 1,3 0-71,2 0 0,-2 0 92,-3 0-192,3 0 1,-15 0 0,2 2-80,-4 2 0,-8-2 123,-4 2 1,-14-3-34,-4-1 1,-8-4 0,-10 0 0,0 1 22,-4 1 0,-3-2 28,-5-1 1,-2 1 51,-3 4 0,-2 0 0,-5 2 0,-1 0 180,-7 3 0,2 9-195,0 0 1,4 3 183,5 1 1,-1 2 57,10 7-308,8-1 1,14 0 0,8 1 115,4-1-170,4 0 1,11-4 0,5-1 90,4-2-44,9-2 0,1-8 0,5-1-35,-2-3 57,-1 0 1,-5-5-1,0 0-5,1 0 0,-2-5 74,-3 1 0,-8-6 105,-5 1 1,-6-3-120,1-1 1,-4-5 8,-4 1 0,-5-5-61,-8 4 1,0-4-14,-5 5 1,1-1-143,-6 5 1,1 1 114,-1 4 1,3-3-445,2 7 1,-2 0-37,7 4 1,1 5-194,7 4 1,-1 4 231,5 5 0,7-2 477,6 6 0,4 0 0,27 2 0,11 2 0,5 2 0,-1-1 0</inkml:trace>
  <inkml:trace contextRef="#ctx0" brushRef="#br0">22001 16283 8230,'0'-8'0,"0"-1"74,0 6 0,-1-3-139,-4 6 0,2 12 795,-6 5 0,5 11-256,-5 3 1,5 5-99,-5 0-303,6 2 1,-4 3 0,4 1-201,-1 2 138,-1 0 1,5-5-1,0 0-61,0-4 30,6 3 1,-5-16 0,4 0-320,-4-6 116,5-3-266,-4-6 559,4-1 0,-6-7 1,0-4-110,0-4 1,-5-7 26,1-1 1,-5-7 7,5 2 1,-7-2 6,3-3 0,2-4 37,1 1-31,-2-7 0,6 9 0,-4-2 105,4 2 1,2-3-106,3 0 0,4 5 130,5 4 1,2 7-59,2 2 1,2 1-24,3 8 0,3 0 7,-3 4 1,-1 1 39,0 3-95,-4 4 1,5 6-1,-8 3 29,-2 0 0,-8 2-158,1-1 0,-4-4 134,-1 4 0,-1-3-160,-4-2 1,-4 0 149,-8 0-262,-4 0 1,-3-1 0,0-2-14,2-1 0,0-5-45,-4 5 1,5-6-745,4 1 98,2-2 71,2-2 890,6 0 0,30-16 0,18-9 0,3-1 0,0 1 0</inkml:trace>
  <inkml:trace contextRef="#ctx0" brushRef="#br0">22278 16481 8230,'1'-9'-159,"4"0"159,-4 1 1573,11-6-1028,-11 7 0,5 3-140,-6 8 0,0 3-15,0 7-245,0 5 1,0-3-1,0 6-167,0 1 30,0-4 1,0 6-1,0-4-575,0-1 1,0 4-12,0-7 0,0 1-320,0-5 1,0 0 388,0 0 0,4 0 509,1 1 0,28-36 0,4-9 0</inkml:trace>
  <inkml:trace contextRef="#ctx0" brushRef="#br0">22620 16481 8222,'0'-13'289,"0"0"0,0-1 58,0 1-347,0 0 96,6 0 0,1 6 171,7 2 0,3 4-156,1 1 0,5 0-39,-1 0 1,4 0-2297,5 0 2224,-3 0 0,11-3 0,7 0 0,0-1 0,0 1 0</inkml:trace>
  <inkml:trace contextRef="#ctx0" brushRef="#br0">23358 16152 8222,'-1'-12'-144,"-4"3"1,2 3 35,-6 6 319,1 0 1,-6 11 89,1 2 1,0 9 427,0 0 0,0 3-135,0 1-412,5 6 1,1-4 0,4 3-133,-1-4-55,-1 0 0,10-2 0,2-3 0,3-5 0,5-2-32,-1-2 1,7-6-28,1-2 1,3-4 111,1-1-90,1-6 1,-1-1-1,-1-8 1,-2-4-1,-2-6 161,-2-4 1,1-7 9,-7 0 1,-2-6-85,-11-2 1,0 0 214,0 5 0,-11 1-39,-2 2 1,-10 6-105,-4 8 0,0 7-152,-9 6 0,6 6-245,-5-1 1,5 13-163,0 4 1,2 10-437,1 4 0,3 4-1168,2 4 2046,3 3 0,17 30 0,3-26 0,0 0 0</inkml:trace>
  <inkml:trace contextRef="#ctx0" brushRef="#br0">20934 17048 8222,'-13'-8'-17,"0"-4"0,1 4 1,2-3-90,1 3 1,7 2-1,2 6 1,9 0 673,7 0 0,6 4 80,9 1-545,8-1 0,16 0 1,11 1-1,-30-4 1,2 1-1,4-1 1,1-1-6,5 0 0,1 0 0,4 0 1,2 0-1,8 0 0,3 0 0,2 0 1,1-1-522,2-1 0,0-1 0,3 3 0,0-1 506,-3-1 1,-1-1-1,2 2 1,1 0-114,1-2 0,1 1 1,0 1-1,-1-1 28,-24 0 0,0-2 0,0 1 1,22 1-1,-1 0 0,-5-2 0,0-1 1,-1 1-1,0-1-93,-1 2 0,-1-1 0,-2-1 0,-2 0 20,-5 3 1,-2 0 0,-6-3-1,-3 1 70,23-1 0,-9 1 0,-13 4 1,-10 0-54,-9 0 61,-12 0 1,-9 0-83,-8 0 1,-4 0-1,-5 0 1,-3 0-352,-6 0 0,-1 0 879,-12 0 0,0 0-1297,-5 0 579,0 6 0,5 1 1,0 6-1,-1 0 1,-1 2 268,2 3 0,3-4 0,1 7 0,0-7 0,2 3 0,1-1 0,2 1 0</inkml:trace>
  <inkml:trace contextRef="#ctx0" brushRef="#br0">22462 17627 8222,'-7'-20'0,"2"2"0,4 3-213,1 2 0,0-4 49,0-1 671,6-5 1,7 8 0,9-2 306,3 2-612,1 2 1,6 0 0,2 1 370,0 3-486,-2 3 0,-7 6 1,-3 2-1,-6 2 1,-6 5 15,-5 3 1,-4 7-193,-1 3 1,-12 4-68,-5 5 1,-7-4-159,-2 4 255,0 3 0,-5-6 0,0 2 5,2-2 57,1-1 1,8-3 0,2-2-1,5-4 304,4-3 0,5-4-80,8-2 0,9-3-79,9-6 1,9-4-1,4-2 1,2 0-191,-2 0 0,3-4 70,-3 1 0,7 2-165,2-2 0,-1 2-605,-8-2 0,-3 1 339,-6 4 1,-1 3-1567,-3-4 1969,3 4 0,-22-11 0,1-3 0</inkml:trace>
  <inkml:trace contextRef="#ctx0" brushRef="#br0">24109 16758 8234,'-4'-13'121,"-1"-1"199,2 1-280,2 6 0,2-3 1,4 5-1,3 2 1,6 2-1,2 1 0,3 1-65,1 4 0,7-4-305,3 4 1,1 0 140,-5 0 0,1 4-341,-1-5 530,0 6 0,-17 3 0,-4 8 0</inkml:trace>
  <inkml:trace contextRef="#ctx0" brushRef="#br0">24043 16942 8234,'-13'0'0,"4"0"-850,0 0 862,1 0 0,0 2 232,4 2 1,8-3-318,5 4 1,3-2 164,1 1 0,6-2 0,3 2 0,3-3-678,1-1 586,6 0 0,3-2 0,5-1 0,5-1 0,1 0 0</inkml:trace>
  <inkml:trace contextRef="#ctx0" brushRef="#br0">24807 16560 8234,'-1'-12'-105,"-2"2"1,-2 1 77,2-1 1,2 3 863,1-2-591,0 6-155,0-3 0,6 6 1,4 0 222,6 0-263,-1 6 0,10-4 1,-3 2-57,3-3 0,5 4 1,1-1-1,-2-1-43,-1-1 0,-3-2-131,-3 0 0,-3 0-87,-6 0 176,0 0 1,-5-2-1,-4-2 28,-2-5 1,-8 2 80,-3-2 0,-9 6 20,-4-2 1,2 3 123,-2-3 0,-4 4-38,-5-4-8,-6 4 1,8 7-1,-6 2 225,-2 4-281,5 1 1,-2 1-1,5 0 92,-2 4-145,1 2 0,5 7 1,3-3 160,4-2-266,9 3 0,4-4 0,5 4-41,0-3 0,5-3 136,4-6 1,4-4 48,5-1 1,1-5-56,3 2 0,1-4 121,-5-1 1,4-1-60,-5-4 1,1 2 16,-5-5 1,-4-1-17,0-4 1,-6 0 9,1-1 0,-2 1-144,-2 0 1,-2 0 72,-2 0 1,-4-1-281,-5 1 1,-4 5 1,-1-1 1,0 6 3,5-2 0,-4 4-86,-1 1 1,2 1-727,7 4 1092,-2 2 0,21 36 0,-1 6 0</inkml:trace>
  <inkml:trace contextRef="#ctx0" brushRef="#br0">24649 17100 8234,'-7'-6'-7,"-5"5"0,3-4 81,-2 4 1382,3 1-894,-3 0 1,11 1-484,0 4-36,5-4 0,10 5 0,3-6 0,4 0 0,4 0-113,5 0 0,2 0-169,7 0 0,-1 0-287,1 0 1,-1 0 229,1 0 1,-2-4-39,-3-1 1,-3 1 0,-7 4-1,-3 0 334,-4 0 0,-39 6 0,-10 1 0</inkml:trace>
  <inkml:trace contextRef="#ctx0" brushRef="#br0">24689 17430 8234,'0'-14'0,"-5"1"199,1 0-99,-1-6 0,11 4 1,5-2 143,5 2 0,-2 8 175,4 2 1,-4 4-343,0 1 0,-1 1 0,0 4 0,-1 4-105,-4 2 0,-2 4 90,-6 3 1,0 1-172,0 3 0,-6 2 0,-2-2 0,-4 3-65,-1 2 0,0-3 140,-1-2 1,3 2 201,2-7 1,-1 1-1,5-5 548,2 0-472,2 1 1,2-7-67,4-3 1,2-2-261,6-2 0,2 0 172,2 0-319,4 0 0,5-6 0,1-1-698,-1-1 235,0-4 1,1 5 0,1-6 691,2 0 0,3-11 0,3-6 0,6-3 0,0 1 0</inkml:trace>
  <inkml:trace contextRef="#ctx0" brushRef="#br0">25295 16007 8194,'-9'-13'0,"2"-1"0,-1 3-542,1 2 529,4-3 1,-9 5-1,3-5 1,-1 2-1,0 3 1,1 1 272,-1 3 0,3-3-142,-2 2 1,0-1-3,-4 5 0,0 0-106,0 0 1,-2 2 178,-3 2-154,4-3 1,-10 11 0,5-3 32,-1 3 0,-2 2 0,-5 4 1,1 4 43,0 3 1,-1 1-44,1 0 0,0 7-11,-1 2 1,5 3 0,0 3 0,-1 3-79,-2 4 1,0 3 92,3 2 0,-3 6-356,3 2 0,-1 3 271,1 2 1,-1 2-51,5 2 70,0-3 0,10-30 0,-1 1 1,-9 34-4,10-35 0,0 0 4,1 1 0,0-1 0,-2 29 0,2 0 42,1 0-62,-5-1 1,10-5 0,-5-3 11,0-2 1,5-7-25,-4 0 0,5-5 38,5 1 0,-2-3 87,5-2 0,1-5-62,4-3 0,1 1 3,-1-2 1,6-5-2,3-7 1,-2 1 276,2-1 0,0-2-205,5-8 1,-1 3-47,0-7 0,5 0-157,0-4 1,1-1 78,-1-3 0,-2-4-13,6-5 0,-4-2 42,4-2 0,-4-2-9,4-3 1,-6-3 49,2 3 1,-3-4 1,-2-5 0,5-3-2,-1-5 0,-3-1-27,-5 1 0,-2-7 111,2-2 0,2-9-308,-7-5 0,1-3 283,-5-6 1,-4-2-64,-5 34 1,1-1-1,-2-3 1,1-2-195,0 2 1,1-2-1,0-1 1,0-1 189,-3 3 0,0 0 0,1-1 0,0-1 7,0 0 0,-1 0 0,-2 0 1,1 1-20,1 1 0,0 0 1,-1 4-1,-2 0 26,0 2 1,-2 1 0,-4-30-281,-7 1 0,-3 3 86,-1 10 0,-5 5-191,1 13 0,-3 3 77,-1 5 1,-1 7 151,1 2 0,-5 10-424,1 3 0,-3 4-941,3 1 1455,2 11 0,-9 0 0,6 11 0,2 1 0,1 2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095" units="cm"/>
      <inkml:brushProperty name="height" value="0.12095" units="cm"/>
      <inkml:brushProperty name="color" value="#FF0000"/>
    </inkml:brush>
  </inkml:definitions>
  <inkml:trace contextRef="#ctx0" brushRef="#br0">6376 8102 13909,'-13'13'0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57D200"/>
    </inkml:brush>
    <inkml:brush xml:id="br2">
      <inkml:brushProperty name="width" value="0.09071" units="cm"/>
      <inkml:brushProperty name="height" value="0.09071" units="cm"/>
      <inkml:brushProperty name="color" value="#FF0000"/>
    </inkml:brush>
  </inkml:definitions>
  <inkml:trace contextRef="#ctx0" brushRef="#br0">3781 1673 6043,'0'-9'668,"0"1"-567,6-1 1,-5 0 27,4 0 0,-4 5-60,-1-5 0,0 5-35,0-5 33,0 6 0,0-4 38,0 2 10,0 4 0,0-7 210,0 4-197,0 3 0,-1-5-65,-4 6 0,4 1 58,-4 4 0,4 2-42,1 6 1,-4 6-1,-1 5 1,1 5 36,-2 6 1,5 9-98,-4 4 1,2 11 103,-1 7-103,2 5 0,-1-32 0,0 0 0,3 36 0,2-5 0,1-4 69,1-5 0,7 1-24,-3-10 1,0-3 24,0-14 0,-5-3-137,2-6 0,1-4 102,-2 0 0,0-10-143,-4 1 167,0-3-393,0 4 46,0-1-247,0-6 1,-1-1-387,-3-6 53,2 0 848,-4 0 0,-11-47 0,-5-11 0</inkml:trace>
  <inkml:trace contextRef="#ctx0" brushRef="#br0">3768 1713 7476,'-7'0'-137,"1"0"0,7 0 135,4 0 0,-3 0 0,7 0 0,3 0 38,4 0 1,5 0-3,5 0 7,0-6 0,6 3 1,4-4-1,3-1 0,5 2 229,4 1-241,4 0 0,0 1 0,1-1-6,0 2-40,-1-4 0,1 6 0,-2-4 7,-2 4 0,5-4 0,-4 1 1,-2 1-22,-1 2 1,1 1 19,-4 0 0,6 0 9,-2 0 32,-3-6 0,7 4 0,-4-2 0,5 2 1,2 2 40,2 0 1,0-1-54,-4-3 1,0 2-124,-1-2 1,6 2 77,-1 2 0,-2 0 60,-6 0-41,2 0 1,-4 0 0,4-1 31,-3-4-55,-2 4 1,-7-5 0,1 6-6,-1 0 33,12 0 0,-7 0 0,9-1-4,-2-4 0,0 4 4,2-4 0,4 0 4,0 0 23,0 1 1,-4 4 0,1-2 61,3-2 0,-2 2-41,2-2 1,-3 3 10,-2 1 1,1 0 40,0 0 0,-2-5-45,-3 1-31,4-1 0,-10 4 1,5-2 22,-2-1 1,8-1-52,-5 5 0,6-4-5,-5-1 1,2 1-8,2 4 0,2-4 48,-2-1-76,3 1 1,-10 4 0,7-2 34,0-2 0,-2 3-5,-3-4 1,-2 4 110,-7 1 0,5 0-91,0 0 1,4-5 167,-4 1-161,6 0 0,-7 4 0,5 0 10,2 0 0,1 0-23,2 0 0,-1 0-6,1 0 1,0 0-163,-1 0 0,1 0 184,0 0 61,-1 0 0,-3-2 0,-1-1-95,2-1 1,1-1 13,2 5 0,-6 0 59,-3 0 1,-3 0 130,-2 0 1,5 0-143,0 0 9,0 0 1,-5 0 0,1 0-64,-1 0 1,5 0 54,0 0 0,0 0 12,-4 0 0,-2 0-27,-3 0 1,1 0-82,-5 0 55,0 0 1,-5 0-1,1 0-4,-1 0 0,-4 0 72,0 0 1,-5 0 20,5 0 1,-6 0-83,2 0 1,-3 0 39,-2 0-82,0 0 1,0 2 35,0 2 1,1-2-14,-1 2 1,-5-2-117,1-2-38,-6 0 111,9 0-569,-5 0-105,1 0 396,-3 0 73,1 0-72,-4 0-202,4 0 26,-6 0 507,5 0 0,20 11 0,10 4 0</inkml:trace>
  <inkml:trace contextRef="#ctx0" brushRef="#br0">10355 1515 8183,'-9'0'-594,"0"0"730,6 0 0,-2-1 604,5-4 60,0 4 15,0-5-383,0 0-297,0 5 42,0-5 0,1 6-425,3 0-39,-2 0 161,10 0 0,-9 1 140,5 4 1,-5 2-1,3 6 1,-1 2 75,-1 2 0,0 4-55,-4 5 0,0 6-129,0 3 117,0 9 1,-1 5-1,-4 8 1,-2 4-1,-2 4 66,1 0 1,0-3-4,-1-1 1,4-5-57,5 1 0,0-10 9,0-7 1,0-2-41,0-8 0,5 1 57,4-5 1,-1-5-133,0-4 0,1-2 69,4-2 0,-1-4-981,-3 0-198,3-6-355,-11 3 1541,11-1 0,-28-15 0,0 1 0</inkml:trace>
  <inkml:trace contextRef="#ctx0" brushRef="#br0">3794 2529 7771,'0'-8'-1170,"0"-1"1431,0 0 1,0-4 52,0 0 0,0 4-36,0 0 189,0 6 26,0-8-54,0 9-389,0-10 0,0 17 75,0-1 1,0 6-6,0 4 0,0 5-121,0 3 1,0 4 0,0 3 0,0 2-51,0-2 1,0-1-10,0-2 1,0 1 9,0-1-8,0 0 1,0-1 0,0-3 0,0-4 0,2-4-1307,2 0 697,-2-1-234,9 0 901,-9-6 0,9-30 0,-3-14 0</inkml:trace>
  <inkml:trace contextRef="#ctx0" brushRef="#br0">3781 2885 8203,'-13'0'-1516,"6"0"2448,-5 0-734,10 0 1,-2 0-75,8 0 1,5-4-57,9-1 1,-2 1-21,6 4 1,4-4 55,5-1-70,5-5 1,-6 8-1,5-3-8,1-1 1,4 3 0,2-4 0,2-1 25,-1 1 1,2 4-34,-1-1 1,4 1 13,-4-2 1,6 4 0,-2-4-1,2 4-6,-2 1 1,4-2 15,-4-2 0,8 3-1043,1-4 1015,0 4 1,0-1 0,1-1-14,2-1 1,0 0-1,3 4 1,-3 0-192,-1 0 0,2-2 78,-3-2 1,3 2 109,-4-2 1,0 1-38,-4-1 1,0 2 25,-1-2 0,5-2-9,0 1 1,1 0 11,-6 0 1,1 2 11,0-5 0,5 3-7,4-4 0,-2 5 3,1-5 1,-1 5 8,2-5 0,5 5-6,-6-5 1,1 6 3,-9-2 1,-1 3-9,1-3 1,4 4 2,0-4 1,-4 2-2,-5-1 1,1 3 0,3-4 1,-1-1-62,-2 2 0,2 0 64,-3 4 1,4-2 8,0-2 0,1 2-12,0-2 1,-1-2 45,1 2 1,0-1-42,-1 5 1,6 0 64,-1 0 1,0 0-36,-5 0 1,1-4 5,0-1 1,-2 1-16,-3 4 0,2 0-1,-6 0 0,0-1-22,-5-4 0,5 4 23,0-4 0,5 4 2,-6 1 1,6-2-11,-5-2 1,8 2-58,-3-2 0,3 3 47,-8 1 0,5-2 1,-5-2 0,4 2-14,-4-2 0,-5 2 477,-4 2 0,1 0-488,3 0 0,-1-4 192,-3 0 1,2-1-184,-6 5 1,4 0 81,-5 0 1,6-4-85,-6 0 1,3-1 25,-3 5 1,0 0 3,5 0 0,-5 0-20,6 0 1,-7 0 0,2 0 1,-2 0-10,2 0 1,-4 0 11,4 0 1,-2 0-8,2 0 0,-3 0 6,3 0 0,1 0-16,-1 0 1,-1 0 4,-3 0 0,1 0 1,2 0 0,-2 0-11,3 0 0,-3 0-4,-2 0 1,0 0 25,1 0 0,-1 0-11,0 0 0,-5 0 88,-4 0 0,-2-4-82,-2-1 1,0 1 403,1 4-134,-7 0-101,5 0 59,-11 0-5,5 0 218,-6 0-2607,0 0 587,-6 0 1578,5 0 0,-34-18 0,-2-4 0</inkml:trace>
  <inkml:trace contextRef="#ctx0" brushRef="#br0">3056 1173 7894,'0'-14'53,"0"1"1,0 0 0,0 0 0,0 0 155,0-1 1,0-3-1,0-1 1,0 2 149,0 2 0,0 0 71,0 1 1,0 0 326,0 0-533,0 6 1,0 2-178,0 10 1,-5 8-34,-4 9 1,-3 8-181,-1 6 136,-6 7 0,3 0 0,-5 4 0,2-2 0,3-2-132,2-2 0,0-3 126,1-3 1,4-7-62,1-6 47,5-12 0,-3 4 1,6-14-2,0-5 0,6-12 14,2-4 1,4-10-6,1-4 0,2-8-191,3-1 216,2-11 0,2 5 1,0-10-56,1 1 106,-4 2 0,5 6 0,-7 3 55,-1 4 154,-1 9 1,-6 14 380,0 12-415,-6 6 1,2 15 0,-5 6 71,0 5 1,0 9-112,0 3 0,0 4-165,0 0 0,0 5 152,0 0 0,0-5-393,0-3 1,2-1 107,2 4 1,-2-1-374,2-3 0,-2-4-2,-2-9 1,0 2-917,0-7 185,0 1-127,6-11 1361,-5-1 0,-1-30 0,-7-5 0</inkml:trace>
  <inkml:trace contextRef="#ctx0" brushRef="#br0">2938 1331 7894,'-13'-6'0,"4"3"0,0-6 0,5 5 0,-5-5 0,6 4 1150,-1-3 1,5 3-511,8-3 1,1 3-393,12-4 0,6 5-120,7-5 0,3 5-145,2-5 1,-1 5-1951,1-5 1967,5 6 0,5-15 0,5-5 0,8 1 0,0 0 0</inkml:trace>
  <inkml:trace contextRef="#ctx0" brushRef="#br0">10434 896 7912,'0'-13'110,"0"-5"1,0 1 353,0 0-71,0 3 1,-1 6 0,-2 6 492,-2 4 1,1 10-507,4 6-341,0 5 1,-5 2 0,0 7-31,-3 2-123,5 1 1,-7 0-1,6-1 1,-1-2 0,1-3-378,0-1 0,-1 3 80,5 0 1,0-6-698,0-8 605,0 4 1,0-11 0,2 2 502,2-5 0,15-44 0,9-14 0</inkml:trace>
  <inkml:trace contextRef="#ctx0" brushRef="#br0">10474 1001 7941,'-2'-14'-101,"-2"-4"1,2 2-130,-2-6 0,2 1 366,2 0 0,0 2 0,2 5 0,2 1 973,5 0 1,3 1-732,1 3 0,0-1-227,0 6 0,5-1 0,-1 5 0,-1 0-289,-1 0 0,-6 6-148,0 3 1,-6 3 171,1 1 0,-3 6-71,-1 3 44,0-3 1,-4 6 0,-2-3 38,-1 3 1,0 0 0,-4-3 0,4-5 235,1-2 188,2 4-250,4 1 1,0 1 87,0-4 0,6-6-60,2-3 1,4-3-19,1 4 1,5-2-26,-1 2 1,1 2-9,-5-2 1,0 3-10,1 1 0,-6 0-15,1 0 1,-6 1 228,1-1 0,-4 0-71,-4 0 0,-3 0 122,-6 0 0,-7-1-52,-1-3 0,-3 1-71,2-5 0,-3-1-126,3-4 0,-1 0-221,1 0 0,-3 0-503,3 0-254,3-6 1,1 3 921,10-6 0,14-5 0,8-7 0</inkml:trace>
  <inkml:trace contextRef="#ctx0" brushRef="#br0">4216 6350 7859,'0'7'-158,"0"5"480,0-11-188,0 5 180,0-6 608,0 0-851,0-6 1,1 4-99,4-7 0,2 4 97,6-3 0,0-1 178,0-4-203,6-1 0,2-5 0,7-3 0,3-2 0,5-4 54,7-3 0,1-3-83,8-5 1,-2-1 7,7 1 0,-3-1 1,-1 2-1,0 2 50,-1 1 1,1 1-214,0-1 0,-5 3 25,0 5 1,-4 1 0,3-1 0,0 1-136,0 0 1,-5-1 239,2 1 1,-1-5 9,0 1-7,4-7 1,6 8 0,0-6 0,1-1 0,2 1 31,1 0 1,0 2-27,-5-3 0,1 3 54,0 2 1,-1 3-52,1-3 1,-2-1-28,-2 1 1,2 1 29,-3 3-57,-2 1 0,6-6 0,-2-2 48,1 1-46,5-6 0,-14 12 1,7-6-29,0 1 1,1 4 42,-1-2 1,0 2 101,-5 2-90,0-1 0,-4 1 1,-1-1 148,1 1 1,-5 4-69,0 0 1,0 0-30,5-4-18,-1 0 1,1-1-1,-1 1 9,1 0 1,-1-1-34,1 1 1,4-1-192,0 1 191,0 0 0,-5-1 0,1 1-14,-1 0 0,4 4 26,-4 0 1,-1 1-25,-7-1 27,-3 3 1,8 0-1,-5-1 39,-2-1 0,3 1 15,-1 2 0,4 2 145,-4-6-186,6 6 1,-4-9 0,7 5 35,-1-1 1,5-2-20,0 5 0,0-4 191,-4 5-76,-1-7 0,1 8 1,-2-4-80,-3 1 1,1-5-12,-5 2 0,4 2 32,-4-2-89,0 6 1,1-9 0,3 3 36,3-3 0,-3 3-126,1 0 0,3 2 49,5-2-41,6-3 0,-9 6 0,3-5-77,-3 2 0,-2 5 98,1-5 1,-2 6-6,-3-2 53,-3 4 0,-6-4 0,1 0 51,-1 2 0,0 2-72,1 0 0,-1 1 149,0 0-118,-5 0 1,5 0 0,-1 0 5,4-1 0,-4 1 0,0 0 1,-3 0-15,3 0 1,0 1 9,-3 3 0,-3-2 0,-6 2 1,0 3 1,0-4-5,1 5 162,-7-5-150,-1 9 12,-6-5 2,0 6-1484,0 0 142,-6 0 1318,5 0 0,-17 11 0,3 4 0</inkml:trace>
  <inkml:trace contextRef="#ctx0" brushRef="#br0">9907 2938 7925,'0'-9'-312,"0"0"937,0 6 0,0-4-27,0 3-229,0 2 1,0-5 266,0 2-503,0 4 1,0-3 79,0 8 1,0-1 114,0 6-250,0 0 1,0 10 0,2 3 0,0 2 0,4 3 23,2-1 1,-4 6-176,5 3 0,0 3-12,4 2 1,0 0-1,2-1 1,1-1-47,1-3 1,5 2 11,-4-6 0,4-2-500,-5-7 298,1-3 0,-5-6 1,0-1-1514,0-3 1834,1-4 0,-13-16 0,-2-4 0</inkml:trace>
  <inkml:trace contextRef="#ctx0" brushRef="#br0">4203 6416 7915,'1'-9'-578,"2"0"1,1-1 1724,-1-2 1,-1 4-390,-2-1-634,0 6-6,0-3 1,4 7-1,2 4 1,0 5-1,1 6 259,1 6 1,0 5-204,5 3 1,5 4-115,0 5-57,5 1 1,-7 1 0,6 1 0,1 4 0,2-1-28,2 1 0,-7-4 70,-2-7 1,-1 2-171,-3-7 0,2 0 0,-9-8-256,0-5 1,-1-7-36,-6-1-1141,6-6-124,-5 3 1256,5-12 1,-6 3 423,0-6 0,-6-5 0,-1-7 0</inkml:trace>
  <inkml:trace contextRef="#ctx0" brushRef="#br0">4611 7035 7915,'-9'0'-47,"0"0"416,1 0 65,0 0 19,-3 0-509,9 0 137,-4 0-89,6 0 89,0-6 1,6 3-16,3-6 1,3 5 54,1-5-137,0 1 1,5-1 0,1 0 0,0-3-1,1-2 97,1-4 1,1-1-63,4 1 0,0 2 73,1-6-109,5 0 1,-3-2 0,5 0 0,-2 2-1,-1-1 14,1-2 0,0-1-28,3-1 1,-1 1-18,-3-1 0,-2 6 12,6-1 1,-4 0-10,4-5 0,-6 5 34,2 0 1,-2 2-2,2-2 0,-2-3-7,6 3 0,-4-3 9,4-1 1,0 4 2,5 0 0,-1-3 4,1-1 1,-2-4 1,-3 8 1,3-2-112,-3-3 0,3-2 83,2 3 0,-6-4-13,-4 8 0,3-3 6,-3-1 1,7 0 256,-2-1 1,2 3-16,-2 2 1,3-3-118,-3 3 1,7-3 1,2-1 0,0 1 19,-4 3 0,-1-3-170,1 3 0,-1-3 128,1-1 0,-1 4-160,1 0 0,-1 0 67,1-5 1,-2 2-23,-3 4 1,3-4 33,-3 3 1,2 1-5,-2-1 0,3 0 23,-3-4 1,3 0 12,2-1 1,-4 5-14,4 0 0,-4 0 3,8-4 0,-3 1 96,-1 3 0,-1-1-91,1 5 0,-1-5 34,1 1 1,-5 3-43,0 1 0,-5-2-4,0-2 1,4 1-2,1-1 0,-1 2-7,1-2 0,-4-2-21,4 7 0,0-7 37,4 2 1,1 2 33,-1-2 1,1 2-45,-1-2 1,1-2 53,0 7 1,-5-5-24,0 4 0,-2-4 5,3 5 1,2-5-26,-3 4 0,-3-4-3,-1 5 1,2-3 9,3 3 0,0-2 3,-1-3 1,3-3 75,-3 3 0,3 2-76,2-2 1,0 0 51,-1-5 0,-4 7-45,0 2 1,-4-1 2,4 2 0,-6-1-28,2 5 1,-3-2-11,-2-2 1,1 2-81,-1-2 1,0 0 97,1 0 0,-5 2-53,0-2 0,0-2 38,4 1 0,0 1-28,1 3 0,-1 1 25,0 0 0,1 0 6,-1 0 0,0-2 21,1-3 1,-1 8 5,0-3 0,1 3-6,-1-3 0,-1-4-15,-3 4 0,1-3 37,-5 7 0,1-2-30,-1-2 1,1-1 55,3 1 0,-2 0-40,-2 0 0,-2 0-1,6-1 0,-2 1-4,2 0 0,2 4 4,-7 1 1,5-1 57,-4-4 0,1 1 1,-2 3 0,-6-1-37,2 5 0,-3-3-8,3 3 1,-4-3 71,0 3 1,-5-1-85,5 2 1,-5 2-9,5-2 1,-2 1-42,2-1 1,3 1-15,-3-6 1,2 6-38,2-1 0,1-2 86,-1 1 0,1-3-40,4 3 0,-3-1-3,2 2-212,-2 3 10,-2-11-33,0 10 0,-5-5-375,-4 3-504,-3 2-599,-1-4 1741,-5 6 0,-38 6 0,-14 2 0</inkml:trace>
  <inkml:trace contextRef="#ctx0" brushRef="#br0">4492 7667 7932,'0'9'1911,"0"0"-1098,0-6-421,0 9-166,0-5-206,0 0 0,2-1 0,1-7-103,1-4 0,1 2-99,-5-5-53,0-1 175,0-4 1,-6-1 0,-3 3 78,-3 2 1,-1-1 0,-2 5 0,-2 2 164,-5 2 1,-4 7-89,-5 3 0,-3 10-6,-5 7 66,-1 6 0,1 14 0,1 2 0,2 3 0,7 2 130,6-1 1,10-6-167,8-7 0,5-5 7,5-8 0,3-1-101,10-3 1,-2-7 148,6-6-189,0-6 0,6 2 0,1-5 202,2 0-537,-1 0 0,3-5 0,0-6-720,1-5 1,7 0 513,-6-6 0,6 5 555,-6-5 0,9-18 0,3-8 0</inkml:trace>
  <inkml:trace contextRef="#ctx0" brushRef="#br0">10948 3847 7967,'1'-13'0,"2"-2"0,2-2 204,-2-5 0,2 3 1705,0 1-1192,-1 9-511,-4 3 1,0 8-1,0 2 1,0 6 206,0 7 1,-1 3-176,-4 6 1,2 2-6,-5 3-1,0 3-210,0 5 0,-4-4-22,3 0-253,3-5 1,-4 3 0,6-3-1,1 0 1,0-2-720,-2-4 1,4-5-1045,-4-6 1400,4 6 1,2-6 615,4 0 0,8-29 0,7-13 0</inkml:trace>
  <inkml:trace contextRef="#ctx0" brushRef="#br0">10921 3926 7967,'0'-21'0,"0"-3"0,0 2 0,6-3-21,3-2 1,3 5-1,1 0 1,0 6 20,0-1 776,6 2 0,-4 3 1,3 2-412,-4 1 1,-1 6-1,1-1 1,-1 4-388,0 4 1,-6 4-144,-2 5 0,-4 0-49,-1 0 1,0 6 68,0 3 0,-6 3-329,-3 2 366,-2-1 0,-2 0 1,1-1-265,3-3 411,-3-3 0,9-6 0,-4 0 62,1 1 27,-4-1 0,9-4 355,-4-1-247,4-5 0,2 3-36,4-6 0,2 0-93,6 0 0,5 0-74,-1 0 1,5 6 66,-4 3 0,4 3-221,-5 1 1,1 0 43,-5 0 1,-6 5-44,-2-1 0,-4 5 106,-1-4 0,-1 1 158,-4-2 1,-2-4-76,-6 1 0,-6-1 148,-3-4 0,-3-4-10,-1 0 1,-1 1-79,1-2 0,0 0 159,-1-4 1,5-4-78,0 0 0,6-7-281,-1 3 0,3 0-789,6 0-966,-4 5 1355,10-9 470,-3 10 0,40-9 0,9 3 0</inkml:trace>
  <inkml:trace contextRef="#ctx0" brushRef="#br0">7048 580 6605,'2'-12'-3,"1"2"1,1 1 87,-1-1 1,0-2 0,0-1 0,1 0 47,-1-1 0,-1 0 14,-2-4 0,1 4 0,2-4 0,1 2 37,-1-2 1,-1 4 21,-2-4 1,1 4-43,4 0 0,-4 1 65,3 0 1,-2 0 14,-2 0 0,0-1 139,0 1-164,0 6-19,0 1-412,0 6 82,0 0 193,0 6-4,0 1 1,0 8-1,0 1 1,0 3-1,0 2 184,0 2 1,0 2-94,0 1 0,0 6-90,0 4 0,0 3 78,0 5-105,0 3 0,1 7 0,2 2 81,2 1-96,5 6 1,-3-5 0,5 4 68,-3-5-64,2-3 0,-3-6 0,4-1 52,-4-2-133,4-6 1,-11-7-1,5-6 15,0 0 0,-4-5 71,2-4 1,-2-2-83,-2-2 1,0-4 78,0 0-94,0-6-63,-6 9-218,4-11 196,-10 5-41,11-6-77,-5 0 94,0 0 0,3 0-653,-5 0 185,-1 0 150,-4-6 1,1 3-4,3-6 1,2 2-233,2-2 518,4-3 0,-5 5 213,6-6 0,-1 0 0,-4 0 0,4-1 0,-4 1 0,4 0 0,1 0 0,-4 0 0,-1 0 48,1 5 1,2-3-1,-1 2 200,-1-3 1,-2 3 774,2 0-290,2 1 3,-9-5 13,9-1 145,-10 7-698,11 1 0,-5 8-11,6 2 1,2 5-158,2 8 0,2 2-13,3 3 0,1 3-237,-6-3 208,6 3 0,-2 1 1,5-1-72,0-3 1,-4 2-40,0-7 0,-1 1 104,6-5 1,-1-4-95,0 0 0,0-7 113,0 3-26,1-10 1,0-3-1,2-10 8,2-4 4,5-3 0,-7-5 1,5-3 12,-2 0 1,-2 3-1,-3 0 1,-6 8 401,1 4-16,-6-2-94,3 11 1,-8-1-73,-2 14 0,1 5-190,-6 8 1,1 5 33,-6 9 0,1-3-4,0 3-67,6 2 0,-5-6 1,5 0-441,-1-3 1,1-8-103,3 2 0,2 1 551,-2-2 0,8-46 0,4-17 0</inkml:trace>
  <inkml:trace contextRef="#ctx0" brushRef="#br0">8036 422 7439,'-4'-9'-888,"0"0"1376,1-1 1,1 2 0,2 0-153,0-3 0,0 4-43,0-2-22,-6 1 1,5-1 0,-4 0 614,4-1-853,1-2 279,0 5-165,0 1 0,0 7-41,0 4 0,-4 8 1,-1 9-1,2 4 2,2 5 1,-1 3-159,-2 5 1,2 6 187,-2 4-210,3-4 1,1 5-1,0-6 1,0-2 0,0-2-10,0-5 0,1-7 25,3-6 0,-2-11 46,2 3 0,-1-10-119,2 0 184,-4-2 1,5-4 160,-6-2 1,0-3-239,0-6 0,0-1 6,0 1 1,0-6-65,0-3 1,0-3 106,0-1 1,4 0-89,1-1 0,1 1 71,-2 0 1,2 4-133,3 0 0,1 4 81,-6-4 1,7 7-2,-3 2 0,4 0 47,1 4 1,0 3 11,1 2 1,-6 4 16,1 4 1,0 5-45,4 9 1,-4-2 21,0 6 1,-6-5-9,1 5 1,-3-1-114,-1 1 0,0 1 105,0-5 0,-4-1-5,0-3 1,-7-1 4,3 0 0,-4-4 3,-1-1 1,0-5-252,-1 2 0,1 1 76,0-2 1,0 0-141,0-4 0,4 2-182,0 2-1110,0-2 1608,2 4 0,30-30 0,14-5 0</inkml:trace>
  <inkml:trace contextRef="#ctx0" brushRef="#br0">8260 751 8058,'-9'12'-457,"1"-4"1,5 4 78,-2-3 1,4 3 1019,1 1 1,0 0-270,0 0 0,0-4 32,0 0 0,6-2-169,3 2 1,-2-3-104,2-6-57,-1 0 0,6 0 1,-1 0 128,0 0-107,0 0 1,-4-5 0,-2-1 0,-1-1 0,-3-3 584,-2-2-555,-1-1 0,0 0-109,0 0 0,-5 5-123,-4 4 1,-3 2-240,-1 2 0,-2 0-82,-2 0 0,2 6-385,-2 3 0,3-2 810,6 2 0,13 23 0,10 11 0</inkml:trace>
  <inkml:trace contextRef="#ctx0" brushRef="#br0">8721 435 8027,'0'-9'58,"0"0"1,0-1 0,0-2 320,0-1 0,0 0 1,0 0 730,0 0-620,0-1-158,0 1 1,0 4 145,0 1-470,0-1 0,0 3 0,0 6 179,0 7 1,0 11-137,0 4 0,0 4-22,0 5 0,-1 1-62,-3 3 0,2 3 0,-2-4 1,1 0 96,-2-4 0,4 1-35,-4-5 1,4 2 0,2-10 0,2-2-59,2-1 0,5-4 47,-1-2-206,3-3 80,1-6 1,0 0-1,0 0 1,0 0-1,0-2-508,1-2 1,-1 1 202,0-6 1,0 6-45,0-1-183,0 3 1,1-4 0,-1 1 639,0 1 0,18-4 0,4-1 0</inkml:trace>
  <inkml:trace contextRef="#ctx0" brushRef="#br0">9169 672 8027,'-13'0'0,"4"0"393,1 0 1,3 0-28,-4 0 1,5 0-72,-5 0 0,2 1-111,-2 4 0,-1 2-110,5 6 1,-3 0-133,3 1 1,-1-3 106,2-2 0,3 3-272,-4-3 176,4-4 1,1 7-109,0-3-67,0-3 55,0 0 162,0-6 0,0-2 1,0-2-74,0-5 75,0-9 1,1 2 0,2-4 7,2 1 59,-1-5 0,0 4 0,2-5 142,1 3-138,-4-3 1,8 11 0,-6-4 118,3 3 1,-5 7 315,1-1-309,3 6-97,1-3 1,3 12-90,-2 3 1,3 2 94,-3 2 0,-2 2-163,2 3 0,-5-2 74,5 6 0,-5-5-94,5 5 1,-4-6-136,3 2 0,-3-3-636,4-2 387,-7 0 0,6-1-926,-4-4 796,-2 4 594,4-10 0,-24-20 0,-4-11 0</inkml:trace>
  <inkml:trace contextRef="#ctx0" brushRef="#br0">9077 751 8027,'-13'-6'380,"4"0"184,0-3 1,6 2-324,-1 3 0,4 2-192,4-2 1,4 2-455,5 2 0,6-4 267,3 0 0,3-1-583,1 5 721,0-6 0,11-2 0,6-3 0,3-3 0,0 1 0</inkml:trace>
  <inkml:trace contextRef="#ctx0" brushRef="#br0">9485 580 8042,'0'-14'517,"0"6"-126,0-1 49,-5 6-250,3-3 1,-4 8-75,6 2 0,0 3 0,0 8 0,0 1 75,0 2 0,-4 5-332,0-1 56,-1-3 1,5 6-1,0-5 1,0 2 0,0-1-247,0-2 0,0-2 12,0-3 1,0-6-554,0 1 557,0 0 168,0-2 1,5-2 186,-1-10-5,0-2 1,-4-11 0,0 1 163,0 1-124,6-5 0,-4 2 1,3-4-1,0 2 0,-1 1 352,-1-1 0,3 4-242,-2-5 0,7 6 39,-3-2 1,0 8-93,1 1 1,-5 2-9,5-2 1,-5 3-69,5 6 0,-5 0-149,5 0 1,-2 2 60,2 2 0,-3 3-206,-6 6 1,0 2 137,0 3 0,0-4 51,0 4 0,0-3-312,0-2 122,0 6 0,-1-5 329,-4 4 0,4-8 305,-4-1 146,4-6-171,1 9-111,0-11 0,0 6-59,0-2 61,6-4-338,-5 11 125,11-5 1,-11 6-245,4 1 158,2-1 0,-5 0 32,2 0 0,-4-1 81,-4-3 0,1 1 129,-6-6 1,0 2-15,-4-1 1,0-4-120,0 3 1,-1-2 55,1-2 0,0 0-13,0 0 1,0 0-483,-1 0 1,1 0-194,0 0 1,4-5-1170,1 1 1730,5 0 0,8 4 0,10 0 0</inkml:trace>
  <inkml:trace contextRef="#ctx0" brushRef="#br0">2701 2253 8105,'-13'0'-438,"-1"0"0,1 0 0,0 0 575,0 0 1,4 0-1,0 0 212,-1 0 6,-2 0-50,5 0 36,-5 0 13,5 0-18,0-6 1,-4 3 165,7-6-443,0 6 204,4-3-275,0 6 118,0 0 0,5 0-29,4 0 0,3 0-9,1 0 1,2 0-1,2 0 1,5-1 85,3-3 0,7 2-187,4-2 1,2 2 82,1 2-89,12 0 1,-1 0-1,12-1 1,2-2 0,5-2-45,-32 4 0,0 0 0,4 0 1,0 0 48,1 1 1,0 0 0,0 0 0,-1-1-318,-1-2 0,-1 1 1,36 1 325,-38-1 1,1-1-1,33 2-4,0 1 0,-3-2 4,-10-2 1,-6 3-22,-3-4 0,-8 4-18,-2 1 1,-7 0 29,-10 0 0,-3 0-28,-6 0 7,1 0-3,-1 0 367,-6 0-430,-1 0 0,-8 0 63,-2 0 2,3 0 1,-11 0-91,3 0 1,-3 0 22,-1 0 0,0 0-7,0 0 0,0 0-23,0 0 0,-1 0-10,1 0 1,0 0 119,0 0 0,0 0-66,0 0 1,-1-2 174,1-2 0,4 1-97,1-6 0,-1 5 129,-4-5 47,5 0 1,-2-4 165,6 0 0,-1 4-62,5 0 1,0 1 10,0-6 0,2 3-13,2 2 0,3-1-73,7 5 0,-1-4-104,0 5 0,0 0 69,0 4 0,1 1-5,-1 4 1,-2 2-71,-2 6 0,3 0-5,-3 0 0,-3 5-96,-2-1 0,-3 3-224,-1-3 0,-1 2-78,-3 3 0,-5 3-909,-9-3 1248,-2 3 0,-16-1 0,-7 2 0,-3 1 0,-1 1 0</inkml:trace>
  <inkml:trace contextRef="#ctx0" brushRef="#br0">2095 2490 8130,'-5'-18'-150,"-1"1"1,1 1 0,-1 1 0,3 2 755,1 0-279,2 5 1,0 10-267,0 11 37,-5 6 0,-1 9 1,-5 3 229,3 4-377,-1-3 0,-4 7 0,1 0 181,3 3-176,-3-4 0,7-1 0,-6-7 0,4 1 0,0-2-52,-1-2 236,5-4-174,-2-16 95,5-1 1,0-7 0,0-5 0,1-7 0,3-9-202,5-7 1,3-5 100,1-6 1,0-3-96,0-1 103,1-6 0,-1 7 0,0-5 21,0-2 0,0 5 1,-1 2-1,-2 7-1,-1 5 1,-5 6 855,5 8-568,-6 5 0,5 18-76,-4 3 0,-1 8 56,6 5 1,-5 7-46,5 2 0,-6 6-81,1-2 1,-1 3-24,1 1 1,-2-3-238,2-1 0,2-6 58,-1 2 1,-1-1-226,-4-3 0,4 1-36,1-11 1,-1 1-135,-4-5 1,2 0-508,2 0-529,-3-5 605,5 3 897,-6-9 0,-6-26 0,-1-12 0</inkml:trace>
  <inkml:trace contextRef="#ctx0" brushRef="#br0">2042 2793 8133,'-6'-12'29,"-3"3"1,4-2 74,0 2 1,4 2 195,1-2 1,0 4-185,0-3 0,1 3-36,4-3 1,3 3-141,10-4 0,1 6 93,3-1 1,3 3-747,-3 1 0,3 0 93,1 0 620,6 0 0,14 11 0,8 4 0</inkml:trace>
  <inkml:trace contextRef="#ctx0" brushRef="#br0">2345 2727 8133,'0'-13'-634,"4"0"253,1 0 1078,5 5-312,-3-3 1,7 9-171,-1-2 0,0 4-145,0 4 1,-1 5-166,-3 8 1,1 0 127,-6 4 1,2-3-51,-2 4 1,-2-4 167,2 4-300,-2-6 1,-2 7-158,0-5 292,0-1 0,0-8 65,0 0 0,0-8 0,0-1 1,6-7-39,2-11 0,4-2 5,1-7 0,0 1-20,1 0 0,-3-1 27,-2 1 0,1 6 552,-5 2-167,-1 3-159,-4 2 1,0 7-31,0 6 1,-6 11-26,-2 6 0,-3 7-97,2-2 1,-1 1 11,6-1 0,-5 1-39,5-5 1,-1 4-284,5-5-49,0 1 1,6-5-134,3 0 1,4-5-190,5-4 1,2-4 106,7-4 0,5-5 475,3-9 0,0-12 0,3-7 0,4-5 0,-1-1 0</inkml:trace>
  <inkml:trace contextRef="#ctx0" brushRef="#br0">3741 3096 8086,'8'-13'-62,"-1"0"1,-4-1 0,3 1 315,1 0-123,-4 0 1,3 0 0,-5 0 0,2-1 0,2 1 0,-1 0 386,2 0 0,-4 0-154,2 0 3,-3-1 1,-1 6 442,0-1-515,0 6-191,0-3 0,-1 7-291,-3 4 226,2 8 0,-5 8 0,4 6 0,-2 3 1,1 3 71,-2 5 0,3 5-4,-6 9 0,7 3-1232,-3 2 1174,-2-3 1,5 16-1,-2-1 1,2 4-1,2 0-210,0-1 0,0-2 82,0-4 0,0-1 43,0-4 0,2-8 1,2-9 0,-2-5-35,2-4 0,-2-2 89,-2-7 0,4-6-35,0-2 0,1-3 980,-5-2-1294,0 0 500,0-6-549,0-1 0,-2-6-193,-2 0-288,3 0-54,-5 0 262,0-6 1,-2-1 97,-5-6 0,5-2 554,-1-2 0,-12-51 0,7 26 0,0-1 0</inkml:trace>
  <inkml:trace contextRef="#ctx0" brushRef="#br0">3755 3201 8120,'-8'-13'-841,"-3"0"98,2 0 948,3 6 1,-6 1-91,4 6 0,-4 0 120,-1 0 0,4 4-10,0 0 1,0 7-2,-4-3 1,0 4-95,0 1 0,4-5 137,0-4 1,5 2 235,-5-2-381,6 1 0,-4-5 324,2 0-375,4-6 0,-5-1 0,8-7 0,0 0 0,4-4-36,2-4 0,-4-3-111,5-1 0,0 0 201,4-1 1,-2 5-21,-2 0 1,3 8-41,-3 1 1,2 1-2,3 7 1,-6 1-72,1 4 1,0 2 87,4 2 0,3 3-22,-3 6 1,8 2-80,-8 3 1,3-4-170,-3 4 0,1-4-238,-1 0-43,0-1 1,0-4-22,0-1 1,5-5 187,-1 2 0,1-5-979,-5-5 1282,0-2 0,18-35 0,4-8 0</inkml:trace>
  <inkml:trace contextRef="#ctx0" brushRef="#br0">3122 4637 8110,'0'-13'10,"0"0"1,-1-2-1,-2-1 1,-1-1 259,1 1 0,1 1 1,1 3-1,-2 2 1036,-2 1-1106,1 6-120,-2-3 0,3 8 0,-4 4-3,1 7 29,-4 0 0,2 16 0,-5-2-244,0 1 85,0 5 0,4-4 0,0 7-115,-1 0 0,0-4 0,0-1 1,2-5-246,2-4 296,-4 3 217,9-10 7,-5-2-119,6-7 1,0-16-1,1-5 1,4-5 0,2-8-138,0-6 0,5-5 98,-3-5 1,7 1-31,2-5 0,-1 4 51,-4-4 1,0 5 31,1-1 1,-3 5 88,-2 4 1,3 8 579,-3 10-505,2 2 1,-2 9 71,0 6 1,-5 9 99,5 13 0,-6 0-63,1 9 1,2 2-314,-1 3 0,-1-3 135,-4 2 1,0-4-139,0 4 0,0-6-118,0 2 0,0-7-208,0-2 0,0-2 51,0 2 0,4-3-226,1-6 0,1-1-285,-2-3 0,-1 1 304,6-6 0,-5 1 523,5-5 0,-6-12 0,3-3 0</inkml:trace>
  <inkml:trace contextRef="#ctx0" brushRef="#br0">3030 4743 8110,'-7'-13'-419,"-1"1"-814,4 3 1433,3-3 0,1 7-112,8-4 1,6-2 17,3 7 1,-1-5-134,6 5 1,0-5 22,4 5 1,1-5-9,-1 5 1,1-5 6,-1 4 0,-1 1-65,-3 4 135,-3 0 1,-6 0-1,0 0 93,0 0-178,-5 6 0,-3 1 232,-5 6-206,0 1 0,0-1 1,0 0 189,0 0-88,0 0 0,0-4-55,0 0-21,0 0-71,0-2 13,6-1 0,2-6 0,3-2 10,-2-2 0,4-3-8,0-7 0,-4 1 13,4 0 0,-2-5 42,2 1 1,-4 1 87,-1 7 0,-5-3 209,2 4 1,1 0 67,-2-1-111,0 7 1,-5-3-64,-3 10 1,1 2-37,-6 6 1,4 5-50,-3-1 0,3 7 47,-4-2 0,7 8-261,-3 5 0,-1-1 30,2 1 1,-1 0-61,5 5 1,0 4 59,0 0 0,-4-5-36,0-4 1,-1-5-29,5 0 1,0-3 108,0-5 0,0-3-20,0-6 1,-4-4 9,0-1 1,-2-5 55,1 2 1,2-4 68,-5-1 1,3-1 194,-4-4 0,1 2-131,-6-5 1,6-6-42,-1-3 0,2-7-75,-2 3 1,3-4 19,6-2 1,0 1-205,0 0 1,1-1 129,4 1 1,2 1-502,6 3 1,6-1-60,3 5 1,3 0-271,1 5 0,5 5 823,0-1 0,29 23 0,3 2 0</inkml:trace>
  <inkml:trace contextRef="#ctx0" brushRef="#br1">8616 3228 7981,'-9'1'-303,"0"2"135,-1 1 1,3 1 402,-2-5-42,6 0 47,-3 0-87,6 0 841,0 0-893,6 0-44,-4 0 1,5 0-12,-3 0 70,-2 0 0,9-2-71,-2-2 0,7-2 1,3-4-1,2 1-43,2-1 0,4-2 0,3-1 0,4-5-47,6 1 42,5-7 1,2 4 0,6-6 0,1 1-1,1 1-71,2 2 1,-1 2 6,-8-2 0,2-2 42,-6 7 13,6-7 0,-8 8 0,5-4 1,0-1-1,-2 2-24,1 0 1,-2-3 32,-5 5 1,-1-1-28,-3 5 42,-3 0 0,-7 0 0,-1 1 0,-2 2 0,0 1-10,-2-1 0,-1-1 142,-6 3-137,1-4 0,-1 6 158,0-3-154,-6 4-1,-1-1 84,-6 4 0,0-4 17,0 6-625,0 0 451,-6 0 23,5 0 1,-7 0 12,4 0-33,3 0 104,-11 0 0,5 0-32,-7 0 1,6 0 5,-1 0 0,0 0 28,-4 0 0,0 0 115,0 0 1,-1 0-9,1 0-58,0 0 0,0 0 320,0 0-287,-1-6 1,1 5 233,0-3-254,6 2-174,-5 2 48,11 0-363,-5 0 289,6 0 1,1 0 81,4 0 0,-2 0-70,5 0 0,6 0 37,3 0 0,5-4-119,-4-1 0,5 0 148,-1 0 1,-2 2 8,2-6 1,-1 2-2,1-2 0,1 2-3,-5 3 1,-1 2 70,-3-2-86,-1 2 0,-6 8 311,-2 3 1,-5 8-74,-5 5 0,-2 5-102,-6 4 0,-6 1-173,-3 3 0,-2 3-202,2-3 0,-1 2 114,5-2 0,1-4-132,4-10 0,1-1 281,3-7 0,21-65 0,10-15 0</inkml:trace>
  <inkml:trace contextRef="#ctx0" brushRef="#br1">7628 3254 7993,'-6'-13'0,"5"0"0,-5 0 0,1-1 232,1 1 115,0 0 0,-2 0 88,-3 0 0,2 5-290,-2 4 0,6 8-218,-2 5 0,0 4 142,0 5 0,-1-2 54,2 6 0,1 4-175,-6 5 0,6 0-4,-1-5 0,-2 0-38,2 1 1,-2 2 63,1-3 1,4 2-1,-3-10 1,1-2-45,-2-1 5,4-2 14,-5-6 25,6-1 126,0-6 1,0-2 0,0-2 238,0-5-335,0-2 0,0-8 1,-1-3 105,-4-3-137,4-2 0,-5-3 1,6-3 116,0 0-66,0-2 0,0-5 1,0 2 198,0 3-210,0-3 0,6 6 0,1-4 159,0 6 0,5 6-164,-3 2 0,3 8-120,1 1 1,4 1-6,1 7 1,-1 1-266,-3 4 1,-1 2 86,0 2 1,-1 3-72,-4 6 1,4 2-336,-3 3 1,-3-2 704,-2 6 0,-14 41 0,3-25 0,-1 1 0</inkml:trace>
  <inkml:trace contextRef="#ctx0" brushRef="#br1">7483 3346 8023,'-7'-7'-87,"1"-5"499,6 5 0,1-2-143,4 0 0,3 5-344,10-5 34,-3 6 0,5-7 1,-4 6-945,2 1 805,5 1 1,-7 1 0,5-2 179,-2-2 0,22 7 0,1 5 0</inkml:trace>
  <inkml:trace contextRef="#ctx0" brushRef="#br1">7760 3386 8155,'0'-8'1776,"0"3"-1780,-6 5 1,3 5-252,-6 4 238,6 9 1,-3-2 0,5 4 0,-2 1 0,-1-1-30,1 4 0,0-4 1,0 2-1,-2 0-20,2-1 1,0-2 34,-1-6 18,3 0-25,-5 0 316,6-5-212,0-3-162,0-16 0,0 0 89,0-10 0,0 3-23,0-4 27,6 0 0,-3-4 1,5-1-226,3 1 209,-6 6 0,7-5 1,-3 4-1,1 1 1,0 2 97,-1 3 1,0 4-91,4 2 0,-4-1-177,0 5 155,0 1 1,-2 10-4,-3 3 1,-2 2-29,-2 2 1,0 5-21,0 0 1,-2 1 34,-2-2 0,1-2-13,-6 2 0,5-2 173,-5-2 0,6-4-66,-1 0 288,-4 0-204,7-2 1,-5 0-36,6-2 74,0-4-59,0 5 0,1-6-88,4 0 0,-2 0-12,6 0 1,-5 0-84,5 0 1,-6 1 106,1 4 113,3-4-68,-5 11 0,4-9 9,-6 6 1,0-5-79,0 5 0,-2-6 14,-2 1-190,-3 3 1,-7-4 129,1 6 1,4-6-504,1 1 0,3-2 216,-4-2 1,7 1-459,-3 4 782,-2-4 0,11-7 0,-2-8 0</inkml:trace>
  <inkml:trace contextRef="#ctx0" brushRef="#br1">8063 3346 8058,'0'-13'1206,"0"0"-740,0 0-380,0 0 1,-2 5-99,-2 4 1,1 4 101,-6 4 0,5 8 13,-5 6 0,2 3-33,-2-3 1,-1 5-135,5-1 0,-4 3 221,5 2-311,0-7 1,4 4 0,0-7 2,0-1 7,0 5 1,0-11 0,1 2 0,3-4-1,5-2-294,3 0 1,6-3 159,-1-7 0,7-4-219,-3-5 497,4-6 0,-5-18 0,-2-11 0,3-5 0,-1-1 0</inkml:trace>
  <inkml:trace contextRef="#ctx0" brushRef="#br1">7615 3017 9008,'13'-9'150,"0"2"0,0-1-34,0 1-165,1 4 1,-1-7-1,0 6 1,0-1-1,0 1 1,0-1-1,1 1-54,-1-2 1,-4 5 28,-1-4 160,-5 4 0,3-1 2,-6-2-89,0 3 0,-1-5 0,-4 6 1,-3 0-2,-4 0 0,-1 1 1,-1 4 0,-3-3-28,-1 7-10,-5 0 1,7 4 0,-5 0 0,2 2 0,3 1-1164,2 2 1202,0-1 0,-11 20 0,-2 5 0</inkml:trace>
  <inkml:trace contextRef="#ctx0" brushRef="#br1">3741 7220 7059,'-13'0'1163,"0"0"-660,0 0 1,1 1-245,3 3-179,-2-2 1,8 4-1,-4-5 347,1 4-374,1-4 34,5 5 0,2-6-53,2 0 0,5-2 5,8-2 0,5-5 80,9-8-75,3-4 0,11-10 1,4-2-1,5-5 0,-24 15 1,1 0 27,4-1 1,0-1 0,5-2 0,-1-1-92,1 0 1,0-1 0,3 2 0,0 0-958,-3-1 0,-1-1 887,2 2 0,0 0 0,-1 0 0,0 1 0,1 0 0,-1 1-3,0 1 1,-1 0-18,-3 1 0,-2 0 1,25-15-1,-8 3 1,-3 3-1,-5 3-149,-7 2 1,-5 4 19,-9 10 9,-9 5 282,-1 2 0,-12 6 36,0 0 0,-2-1 1152,-6-3 1,3 2-1022,-3-2-184,-1 2 1,-4 2-5,-1 0 1,1 0 17,0 0 0,0 0-117,0 0 1,0 5 58,-1-1 0,1 0-61,0-4 0,4 0 162,0 0 5,1 0 32,-6 0 83,1 0 0,5 0-61,-1 0 220,6-5-81,-3 3-184,6-10 0,4 10 130,1-7 1,5 4-119,-1-3 1,2 5 2,3-2 0,-1 4-96,0 1 0,0 0-152,0 0 1,1 0 86,-1 0 1,0 6-99,0 2 0,-6 9-406,-2 0 1,-4 7 249,-1-3 1,-1 9-838,-4 0 1,-8 7 17,-9-2 1112,-3 3 0,-21-1 0,-10 1 0,-5 4 0,0-1 0</inkml:trace>
  <inkml:trace contextRef="#ctx0" brushRef="#br1">2595 7839 8160,'-6'-15'30,"-2"-1"0,-4-2 0,0 2 1961,3 2-1744,-2 0 0,9 9-276,-2 5-29,2 5 1,2 12 0,0 3 192,0 6-258,0 10 0,5-7 0,1 6 36,1 2 0,-3 5 0,4 2 1,-1-3-241,0-5 1,-2 1 138,4-6 1,-7 0 331,3-5-119,2-6 177,-5-1 1,4-13 231,-6-6 1,-5-10-301,1-8 1,-5-5-127,5 1-10,-7-9 0,5-2 0,-4-7 1,1 1-1,1-2-51,0-3 1,2 1 21,6-5 1,0 6 15,0-2 0,2 0 34,2 4 0,4 4 51,5 9 0,1 7-140,4 2 1,-2 5-156,6 4 0,-6 3-391,2 6 0,1 2 261,-2 2 0,5 5-127,-4 9 1,-1-4 66,-3 4 1,-1 1 414,0-2 0,-17 24 0,-5 2 0</inkml:trace>
  <inkml:trace contextRef="#ctx0" brushRef="#br1">2595 7997 8123,'-13'0'556,"0"0"-391,6 0-142,1-6 174,6 4 1,1-3-173,4 5 0,3-5-222,10 1 1,3-5-101,5 5 1,0-5-1020,1 4 1316,-1-5 0,8 1 0,5-1 0,4-4 0,-1 0 0</inkml:trace>
  <inkml:trace contextRef="#ctx0" brushRef="#br1">2991 8049 8114,'-9'9'-186,"0"0"0,2 0 276,-2 4 0,2 5 449,2-1-425,4 7 0,-5-4 0,6 5 711,0-3-704,0 3 0,6-5 1,1 5 113,0-3-357,5 3 1,-9-10 0,4 2-402,-1-2 0,3-2 0,-5 0 523,-1 0 0,10-11 0,2-4 0</inkml:trace>
  <inkml:trace contextRef="#ctx0" brushRef="#br1">3043 8168 8038,'-9'-13'509,"1"0"-1,-1 0-71,-4-1 1,4 1 133,0 0-331,6-6 0,-1 1 289,8 1-430,4-1 0,5 12 0,0-2 1,0 3-1,0 4-278,0 1-207,1 0 1,-3 6-460,-2 2 656,-3 10 0,-6-2 0,0 6 0,0 0 0,0 0-288,0 0 1,-6 0 567,-3 4 1,2-5-60,-2-4 262,6-2 1,-7-2 0,6 0 67,1 0-108,-5-5 0,7-1-34,-3-3-158,2-2 1,8 4-1,3-6-60,2 0 51,3 0 0,0 0 0,2 0-257,2 0 0,-1 0 53,-3 0 1,-6 6-59,1 2 0,-6 4 93,2 1 0,-4 0 105,-1 1 0,-1-1 49,-4 0 1,-2 5 29,-6-1 1,-1 1 64,1-5 1,-4-4-55,-1-1 1,-1-3-207,2 4 1,2-6-175,-3 1 1,8-3-366,1-1 1,2-1 665,-2-3 0,21-45 0,10-15 0</inkml:trace>
  <inkml:trace contextRef="#ctx0" brushRef="#br1">3438 7931 8038,'-13'-7'225,"5"-4"-88,-1 7 1,4-5 313,-3 5-362,5-1 0,-5 5 1,4 0-51,-5 0 0,2 11 84,-2 2 0,0 10 26,-4 4-39,0-1 0,4 12 1,2-4 169,1-1-204,-4 5 0,8-10 1,-2 1 152,2-5-244,2 1 1,6-11 0,3 3-1,3-7 1,2-6 62,4-2 0,-2-4-209,6-2 1,4-5-353,5-9 0,6-2 513,-2-6 0,-8-6 0,1-4 0,3-3 0,0 1 0</inkml:trace>
  <inkml:trace contextRef="#ctx0" brushRef="#br1">9406 3649 7962,'-5'-7'759,"2"-3"-498,-6 5-14,6 1-87,-3 4 1,5 0-1,-2-2 314,-2-2-634,1 3 440,4-5-204,0 6 1,1-2-1,4-1 122,4-1-152,8-6 1,5-2 0,10-7-66,8-2 1,11-6 0,11-10 0,-30 17 0,1-1-23,2-1 1,1 0-1,2-3 1,1 0-225,3 1 0,0 0 0,0-1 0,-1-1 262,-1-1 0,-1 1 0,-3 2 0,0 1-31,-3 1 1,0 0 0,27-13-84,-8 5 1,-6 3-171,-7 5 280,-5 3 1,-13 6 0,-4 0-10,-2 0 4,-2 5 21,0-3-9,-6 9 912,-1-4-1241,-6 6 377,-6 0 0,-2 6-648,-10 3 1,3 4 68,-2 5 0,-4 1-519,-1 3 1050,-8 8 0,0-5 0,-3 2 0,-5 7 0,0 0 0</inkml:trace>
  <inkml:trace contextRef="#ctx0" brushRef="#br1">9591 3452 8087,'-12'-9'0,"3"0"0,-2 5 0,2-5 0,2 6-757,-2-1 530,0 2 0,0 2 0,0 2 665,-1 2-249,-2 3 0,-5 8 1,-1 1 253,2 2-390,2 5 1,0-7-1,3 5 52,2-2 0,-1 3 0,4-5 0,0-1 230,0-1-111,2-2 0,10-1-106,2-3 0,8-4 178,2-5-303,5 0 1,-2-1-1,5-2 1,2-3-1,1 0-310,2 0 1,0-2-215,-5 3 0,1-3-347,-1 3 878,0 1 0,12-8 0,3-3 0</inkml:trace>
  <inkml:trace contextRef="#ctx0" brushRef="#br1">10842 2701 8036,'0'-13'-77,"0"-1"-265,0 1 802,0 0 0,0 0 1,0 0 1425,0 0-1791,0 5 97,0 2 15,0 18 1,2 3-18,2 11 1,-2 0 56,2 1-241,-2-1 0,-2 5 0,0 0-59,0-2 0,0 0 0,1-1 0,2 0-126,1-3 1,2-2 43,-1 3 1,-4-5-26,3-4 1,-1-2-194,2-2 46,-4-5 0,7 2-479,-4-6 662,-3 1 0,4-10-123,-10 1 0,4-6 104,-3 1 1,-2-3 132,1-1 0,-5 0-12,1 0 1,3-2-20,2-3 0,-2-1 24,2-3 1,-5-3 129,5 4 1,-1-9 3,5 0 0,0-6-87,0 6 1,2-7 173,2 2 0,2 1-101,3-1 1,5 3 15,-5 1 0,10 0-83,-6 9 1,3 3 4,-2 2 0,-1 4-70,0 4 1,0 3-357,0 6 164,1 0 1,-1 6-244,0 3 0,-6 7-639,-2 1 1103,2 7 0,-15 9 0,-6 7 0,2 6 0,1 0 0</inkml:trace>
  <inkml:trace contextRef="#ctx0" brushRef="#br1">10908 2819 8085,'-13'-6'95,"4"5"193,1-3 18,-1-4 568,1 7-929,3-5 0,15 6 10,3 0 1,9-4-257,0-1 1,3 1-194,1 4 1,5-5 493,0 1 0,5-6 0,5-2 0,2 1 0,-1 0 0</inkml:trace>
  <inkml:trace contextRef="#ctx0" brushRef="#br1">11290 2780 8085,'-13'0'607,"0"0"0,4 1-124,0 4 1,7 3-144,-3 10 1,4-2-110,1 6-220,0 0 1,0 3-1,0-2 1,0-1-1,0 2-872,0 1 1,1-1 560,4-2 1,-4 2-603,3-7 458,-2 1 444,4-5 0,1-23 0,6-6 0</inkml:trace>
  <inkml:trace contextRef="#ctx0" brushRef="#br1">11277 2898 8085,'0'-13'0,"0"4"168,0 1 1,5-1 174,-1-4 1,2-1 0,-3 1-1,3 2 220,1 2 0,2-1-571,4 5 1,0-4 71,0 5-8,-5 0 1,3 4-1,-3 1 1,-1 5-348,-3 7 0,-2 2-29,-2 7 1,-2 0 155,-2 4 0,-3-1 0,-7-2 1,1-2 123,0-2 0,4-2 230,0-3 1,2-1-55,-2 0 0,2-4-23,3-1-43,2-5 0,-2 3-11,8-6 1,4 0-58,5 0 0,1 0-17,4 0 0,1 0-1,3 0 0,1 0-139,-5 0 1,1 0 80,-2 0 0,-3 2-18,-1 2 1,-4-1 102,-5 6 1,-3-5-53,4 5 1,-10 0 206,-3 4 1,-5-4-81,-5 0 1,3-2-43,-2 2 0,-2 1-197,1-6 0,-4 1-210,5-5 1,-1 4-111,5 0 0,0 1 473,0-5 0,29-29 0,7-8 0</inkml:trace>
  <inkml:trace contextRef="#ctx0" brushRef="#br1">11778 2793 8085,'0'-13'720,"0"0"1,0 4-456,0 0 1,-6 6-61,-3-1 1,2 2-6,-2 2 1,-4 8-91,-5 5 1,-1 1 20,2 8 0,2 0 114,-2 5 0,3 3-222,6 1 1,-3-2-62,7-7 0,0 2-124,4-7 0,1 5-28,3-4 84,4-6 1,9-2-1,2-6-419,2-1 390,7-1 1,-1-8 0,6-3-1371,-1-3 1505,-4-7 0,1-13 0,3-9 0,0-5 0,-1 0 0</inkml:trace>
  <inkml:trace contextRef="#ctx0" brushRef="#br1">9156 2503 6587,'2'-7'-568,"1"1"568,1 0 0,0 5 0,-4-5 0,0 6 0,0 0-61,-6 0 1,5 1 119,-3 4 9,2-4 1,2 5 49,0-6 582,0 0-619,0 6-39,0-5 1,-1 5 44,-4-6-94,4 0-36,-5 0 119,6 0 360,0 0-347,-6 0 1,5 2 50,-4 2-22,4-3-81,-5 11 0,4-5 1,-2 7-1,1-1 0,0 0 40,-1 0 0,-1 5-21,5-1 0,0 7-8,0-2 0,0 1-42,0-1 0,0 3-6,0-3 0,0-3 40,0-2 0,0-2-3,0-2 1,2 0-4,2 1 1,-2-1 34,2 0 145,-2 0-133,3 0-14,-3 1 0,5-3-38,-2-2-5,-4-3 10,5-6-19,-6 0-128,0 0 122,0-6-224,0 5 135,0-5-16,0 6 34,0 0 78,-6 0 0,5-2-42,-4-2 0,2 2 74,-1-2 0,2-3-57,-2-2 1,1 2 36,-1-2 1,2-1-27,-2-8 1,1 2-1,-1-6 0,2 0-62,-2-4 1,2-1-13,2 1 1,0 0 66,0-1 1,0 1-18,0 0 0,0-1 40,0 1 1,5 5-38,-1 4 1,2 2-28,-2 2-41,-2 6 6,4-5-22,-1 10-48,-3-3 1,4 6 28,-6 3-28,0-2 204,0 10 1,-2-9-106,-2 5 0,2-3 140,-2 4 0,1-7-26,-1 3 0,2-2-21,-2 1 1,1-2 12,-1 2 1,2-1 80,-2 1-75,-4-2 1,5 8 66,-5-6-43,5 1 0,-5-1-45,4 1 1,3 5 118,-4-1 1,-1 2-67,2 3 1,-2-1-21,2 0 1,2 4 13,-2 1 1,2 5 1,2-1 1,0 3-89,0 2 0,0-1 76,0 0 0,5-1-121,-1-3 1,6 2 96,-1-7 1,3 1-116,1-5 0,0-1-177,0-4-4,1-2 0,-1-6-17,0 0 1,-4 0-628,0 0 887,-7 0 0,-31-35 0,-15-9 0</inkml:trace>
  <inkml:trace contextRef="#ctx0" brushRef="#br1">8550 2543 8075,'-4'-14'-492,"-1"1"1,1 5 773,4-1 1,0 4 200,0-3-208,-6-1-48,5 1-178,-5-3 0,6 8 1,-2-5 11,-2 3-45,2 0 0,-5 5 87,3 0-54,2 6 0,-8-3 1,4 6-1,0 3 0,-1 2 173,0 4 0,2 5-143,-4-1 0,7 3-23,-3 1 0,-1-1 0,2-1 0,1-2-61,2 1 1,2 0-1,3-1 0,-1 3 108,6-3-127,0-3 0,4 0 0,0-7 0,0-2 0,1-2-9,-1-3 0,0 0 105,0-5 0,5 0 73,-1 0-118,1-6 0,-5-1 0,0-7 104,0 1-96,0 0 1,1-6-1,-1-1 82,0-1-77,-6-4 0,5 6 0,-5-4 65,1 1-124,-2 0 0,-6-4 1,0-1-25,0 1 1,0-1 14,0 1 1,-2 1 15,-2 3 0,-2 2-7,-3 2 1,-3 4 6,4-4 0,-4 8 7,-1 1 0,-2 6-6,-3-1 1,4 2 8,-4 2 1,4 0-46,0 0 0,0 5 35,-4-1 0,4 6-4,-4-1 0,3 3 14,2 1 1,2 4-1,2 1 0,-2 0 2,7-5 0,-5 0-11,5 0 1,0 5 149,4-1 0,0 1-131,0-5 1,1-4 335,3 0-263,4-1 1,6 1 112,4 0 0,-3-6-135,2 1 0,-2-2 14,-2-2 1,4-6-176,1-3 0,0 2 103,-5-2 0,0 0-332,0-4 0,-1 0 92,-3 0 1,1 4-226,-6 0 1,5 5-84,-5-5 0,1 5-1062,-5-5 1609,0 6 0,-12 15 0,-3 9 0</inkml:trace>
  <inkml:trace contextRef="#ctx0" brushRef="#br2">13675 1225 8037,'-13'0'-132,"1"-1"0,2-2 1,1-2 617,-1 2 1,2 2 449,0 1-677,5 0-125,-3 0 0,7 0 0,4 0 0,5-1 276,6-4 1,9 4-288,6-4 1,7-1 75,1 2 1,5-5-135,4 5-75,4-6 1,-10 7-1,4-5 1,-4 3 0,-5 2-427,-4 1 1,-8 8-179,-7 3 0,-10 3 104,-3 1 1,-5 4 0,-6 2 509,-7 2 0,-28 1 0,-13 1 0,-7 5 0,0 0 0</inkml:trace>
  <inkml:trace contextRef="#ctx0" brushRef="#br2">13701 1331 8037,'0'-14'0,"-6"-3"99,-2-1 0,2 1 66,1 4 1,4 4 776,1 0-714,0 0 0,6 2-45,3 2 1,7 4 83,1 1-224,7 0 0,-10 1 0,4 4-17,-4 4-101,0 2 0,-7 8 0,-3 5 1,-2 4-1,-5 4-636,-6 2 0,-1 5 147,-12 5 0,-4 4 267,-5-4 0,-6 0 75,2-4 1,1-2 596,-1-3 1,-3-3-247,-1-6 1,4-7 430,13-5 1,3-3 106,5-6-373,7-1 1,1-2-60,6 2 0,10-3-90,4 4 0,8 2-19,0 2 1,2-2-236,3 2 1,5-5-500,3 5 1,2-4 326,-2 3 1,3-5-211,-3 2 1,3-5-66,2-5 556,5-2 0,-8-14 0,2-6 0,6-2 0,-1 1 0</inkml:trace>
  <inkml:trace contextRef="#ctx0" brushRef="#br2">14386 1410 8061,'-6'-14'980,"-1"1"-416,-6 6 0,0 8-274,0 13 1,4 0-119,0 8 1,2 2-97,-2 6 0,-1 0 71,5 5 1,-3-2-210,3 3 0,1-4 21,4-6-35,0 0 0,0-5 0,0-3 158,0-4-147,0-7 1,1-1-1,4-9 1,3-5 63,4-10 1,1-5-14,0-4 0,5-6 34,0-7 0,-1 1-76,-4-5 1,0 0 129,1 4 1,-6-2 6,1 7 0,-4 2-52,3 3 383,-5 8 0,3 7-242,-6 6 1,0 14-187,0 4 1,0 10-21,0 11 0,-4 4 100,-1 5 1,1 5-244,4 0 1,0 0-91,0-4 1,0-2-82,0-3 0,0 0 65,0-9 207,6 4 0,3-17 86,8 0 1,-1-9-103,6-12 0,-1-7 172,1-11 1,3-8-66,-3-6 1,2-5-32,3-8 0,-1-1-130,0-3 1,-1 7 70,-3-2 0,-3 5 169,-5 3 1,-3 12 445,-2 14-270,-3 9-35,-6 4 0,0 12-63,0 6 0,0 6-58,0 7 1,-2 5-39,-2 0 0,3 1 75,-4-1 1,4-2-402,1 6 0,0-1 125,0 1 0,0-3-316,0-5 260,0-7 1,6 3-1,2-5-170,4-2 0,1-3-413,0-4 1,6 1-28,3-5 793,3-1 0,43-16 0,-30 5 0,1 0 0</inkml:trace>
  <inkml:trace contextRef="#ctx0" brushRef="#br2">15216 1634 8124,'0'-14'710,"0"1"1,0 7-69,0 6 0,-6 6-190,-2 7 0,0 8-338,0 5 0,-6 2 128,-3 7 1,-1 0-313,5 5 1,0-5-24,0 0 0,4-1-49,0 1 0,5-4 171,-5-9 1,6-3-283,-1-6 203,2-6 0,4-1-135,2-6 0,-1-7 240,6-6 0,0-7-55,4-6 0,1-5-97,4 1 0,-2-7 36,6 2 1,-6-3-12,2-2 1,1 2 125,-2 3 1,1 3-1,-5 6 0,0 5 97,0 4 0,-4 6 609,0 3-480,-6 5 0,7 4-42,-6 12 0,1 2-126,-5 7 0,0-5 115,0 5-307,0 0 0,0 9 0,0 0 111,0-2 1,0-1-161,0-2 0,0 5 174,0 0-258,0-1 1,0-5 0,0-3-394,0-4 1,0-4 280,0 0 0,1-1-1066,4 0 642,-4-6 1,11-1-824,-3-6 1572,-3 0 0,-1-35 0,-5-9 0</inkml:trace>
  <inkml:trace contextRef="#ctx0" brushRef="#br2">15216 1937 8015,'-6'-9'0,"-2"0"0,-3 5 407,3-5 1,-3 4 1632,7-3-1584,0 5 0,9-7-86,4 5 1,9-1-800,4 2 354,3 2 1,7-5-1,2 4-1722,-1-1 889,5-1 753,-10 5 0,28-5 0,-1-3 0</inkml:trace>
  <inkml:trace contextRef="#ctx0" brushRef="#br2">16204 1265 6164,'8'-2'0,"-4"-2"0,-2 2 0,-2-9 0,0 9 0,0-4 0,0 6 0,0 0 0,0 0 0</inkml:trace>
  <inkml:trace contextRef="#ctx0" brushRef="#br2">16178 1225 6027,'0'-7'0,"0"1"0,0 6 0,0 0 0,6-6 0,1-1 0</inkml:trace>
  <inkml:trace contextRef="#ctx0" brushRef="#br2">15901 1238 7958,'-8'0'2626,"-1"0"-2287,6 0 1,-2 0 0,10 0 18,4 0 0,4 0 8,4 0-372,4 0 1,1 0 0,0-1 0,1-2 0,2-1-251,1 1 1,-1 1-564,-3 2 1,-3 0 84,-6 0 1,1 0-1147,-1 0 1058,-6 0 822,-1 0 0,-47 18 0,-10 4 0</inkml:trace>
  <inkml:trace contextRef="#ctx0" brushRef="#br2">15862 1462 8153,'-13'0'77,"-1"0"1543,7 0-521,1 0-855,18 0 0,-2 0 120,12 0-609,0 0 0,5 0 1,-3 0-1,0 0 1,-2 0-1847,1 0 2091,2 0 0,37 0 0,8 0 0</inkml:trace>
  <inkml:trace contextRef="#ctx0" brushRef="#br2">17983 1054 8053,'6'-13'0,"-5"0"0,4-1 0,-4 1 503,-1 0 114,0 0 1,4 0-61,1 0 0,-5 7-396,-5 6 0,-3 10-121,3 8-34,-5 11 1,3-6 0,-6 12 38,-1 2-123,1 1 0,1 2 0,2-2 1,1-2-1,1-1-99,0 2 1,-2-1 162,6 0 1,-5-6-193,5-8 159,-1-3 1,5-5 0,2-3 7,2-2 0,2-5 26,3-8 0,1-3 237,-6-6-208,1-1 0,-1-5 0,0-3 91,-1-3-83,-1-7 1,-2 4-1,0-4 113,0 0-74,0-2 1,0-2-1,0-1 92,0 1-51,0-5 0,0 8 1,0-3 240,0 1-350,0 5 0,4 0 1,2 8 87,1 4-102,8 4 1,0 5-1,4 1-178,0 3 0,-3 0-190,6 5 0,-5 6-60,5 3 1,-6 3-250,2 1 1,-3 1 290,-2 4 0,-1-2-162,-4 6 567,-2 0 0,-18 22 0,-2 4 0</inkml:trace>
  <inkml:trace contextRef="#ctx0" brushRef="#br2">17917 1225 8089,'-7'0'1575,"-5"0"-863,11 0-467,-5 0 1,7 0-341,4 0 0,3 0 136,10 0 0,2 0-441,7 0 1,1 0 175,2 0 224,-2 0 0,11-2 0,7-2 0,0 1 0,0-1 0</inkml:trace>
  <inkml:trace contextRef="#ctx0" brushRef="#br2">18325 1344 8089,'-5'-8'-84,"-3"3"0,-1 6 882,1 3 0,3 5-449,-3 9 0,3-2 282,-4 6-500,6 0 1,-7 4 0,6-1 110,1-3-304,1 3 1,2-6 0,0 3-340,0-5-14,0-2 1,0-2-12,0 0 192,0-5 0,2-2 0,1-8 1,1-2 55,-1-5 0,3-4 184,-2-5 1,2-1-113,-1-3 0,-4-3 412,3 3-177,4-2 1,-7-3-1,4 1 532,-4-1-479,5 1 1,-5 6 0,5 2 501,0 3-423,-4 2 0,9 0 82,-2 0-291,3 6 1,1 2 187,0 10-348,-6 2 0,4 8 0,-7 1-255,-1 1 0,-2 7 58,-1-2 1,-1-2 161,-3 2 1,1-6 47,-6 2 0,5-4 665,-5 0-243,6-1 115,-9 0-69,11-6 231,-11-1-412,10-6 0,2 0-92,9 0 0,3 2 69,1 2 0,0-3-7,0 4 1,1 1-239,-1-2 0,3 6-235,-3-1 1,2-2-199,-11 2 356,6 0 1,-8 4 105,2 0 0,-4-4 3,-4 0 1,-5-5 28,-9 5 1,2-2-126,-6 2 0,2-3-176,-2-6 1,-3 4 99,3 1 1,2-1-143,-2-4 1,10 0-1305,-1 0 843,8 0 819,0 0 0,57-29 0,-19 11 0,0-1 0</inkml:trace>
  <inkml:trace contextRef="#ctx0" brushRef="#br2">18866 1370 8067,'4'-20'853,"0"2"-572,1 3 1,-5 7 76,0-1 1,-6 6-147,-3-1 0,-3 4-1,-1 4 1,-4 3-8,-1 6 1,-5 2 38,1 3 0,-2 2-173,2 6 0,-1 1 171,5-1-244,-5 1 1,8-3-1,-1 0 47,6-2 0,4-6 0,6 1 0,2-2-125,2-2 1,9-1 128,9-3 0,4-3-542,5-6 0,-2 0 257,7 0 0,-3-2-565,2-2 0,2 1 101,-6-6 1,-5 5-690,-4-5 1390,-6 6 0,-14-15 0,-11 4 0</inkml:trace>
  <inkml:trace contextRef="#ctx0" brushRef="#br2">19432 1028 7995,'12'-18'18,"-3"0"1,-5 2 0,-3 2 0,-1 1 56,0-1 1,0 6 0,-1 0-1,-3 2 320,-5 3 1,-7 2 93,-2 1-364,-5 0 0,2 6 1,-5 4 167,-1 6-222,1-1 0,0 5 0,1-4 0,3 3 0,4 1-1,4-1 0,6-2 28,4-4 0,-2 0-177,2 1 0,5-3-116,8-2 214,9 3 1,2-9-1,8 4 1,1-1-1,3-3-48,2-2 0,0 1 62,1 2 0,0-2 5,-9 2-1,4-2 0,-16 2 0,4 2 0,-4 0 0,-2 1 5,-3 0 0,-5 1 71,-8 0 1,-3 4-71,-7-3 1,-5 1-18,-3-1 1,-7 3-56,-2-4 0,-1 0-135,2 0 1,2-3-109,-3 4 0,5-6-302,4 1 1,3-3-1363,5-1 968,7 0 968,7 0 0,84-52 0,-30 19 0,0 0 0</inkml:trace>
  <inkml:trace contextRef="#ctx0" brushRef="#br2">19669 1107 8044,'8'-2'323,"-4"-2"-243,-3 2 0,1-2 722,2 8 0,-2 5-339,2 9 0,-2-2-258,-2 6 0,-2 0-150,-2 4 0,2 0-255,-2 1 0,-2-1-464,2 0 1,-1-4 56,5 0-1043,0-6 864,0 3 786,0-11 0,24-49 0,5-18 0</inkml:trace>
  <inkml:trace contextRef="#ctx0" brushRef="#br2">19709 909 8044,'-13'-6'187,"-1"-1"46,1-6 1,1 0-207,4-1 1,0 7-80,4 3-289,3 2-99,-5 2 1,7 2 46,4 2 1,-3 3-53,7 7 445,0 5 0,22 24 0,4 13 0</inkml:trace>
  <inkml:trace contextRef="#ctx0" brushRef="#br2">19854 1173 8044,'0'19'0,"0"2"0,0 3 54,0-2 0,0-2 197,0-2 0,0-3 0,0 2 1,1-2 240,3-2 0,-2 0-210,4-6 1,-5-1 281,4-6-356,-4 0 0,9-7 32,-5-6 1,5-2-332,-1-7 0,3 0-37,1-4 0,0 0-66,0-1 1,5 1 104,-1 0 1,1 1-58,-5 3 0,4 3 126,1 5 0,0 3 9,-5 2 58,0 3 0,0 8-29,0 2 1,-4 9-88,0 9 1,-6 3-37,1 1 1,-2 1-230,-2-1 0,0 0 81,0 1 0,4-5-166,0 0 0,2-6 38,-1 1 0,-2-6-285,5-3 666,1-5 0,39-44 0,-19 12 0,0 0 0</inkml:trace>
  <inkml:trace contextRef="#ctx0" brushRef="#br2">20512 1067 8044,'-13'-7'721,"0"2"0,4 2 104,0-1-719,7 3 1,-9-4 116,7 10 0,-2 2-1,2 6 1,2 2-20,-2 2 1,-2 4-1,2 5 1,-1 1-197,5-1 0,0 0 93,0 1 0,6-3-358,3-2 0,2 2-52,3-7 1,-1-1-63,0-7 1,6 2 123,3-7 0,-2-1-37,2-8 1,-1-2 148,1-6 1,1-6 3,-5-3 1,-1-4 132,-3-5 1,-3 2-109,-2-7 0,-3 3 183,-6-2 1,0-2 15,0 6 1,-7 5 132,-7 4 0,-5 3-72,-7 1 0,0 2 141,-1 12 1,1 0-121,0 4 0,1 0-17,3 0 0,3 5-148,6 4 1,1 7 114,3 2 0,-1 1-226,6-2 1,1-2 46,7 3 0,3-4-146,6-1 1,1 1-35,-1-1 1,4-1-18,1-4 1,4 3-152,-5-7 1,7 0-255,-2-4 1,3 0 656,1 0 0,18-41 0,4-10 0</inkml:trace>
  <inkml:trace contextRef="#ctx0" brushRef="#br2">20921 764 8026,'0'-9'21,"0"1"0,0-1-21,0-4 0,0-1 689,0 1 1,0 0 505,0 0-220,6 0-695,1 0 0,2 1 1,-2 2 621,-1 1-534,4 6 0,-3-4-24,7 2 0,-1 5 0,0 0 0,0 7 77,0 5 0,0 12-314,1 2 1,-7 15 163,-3 3-194,-2 11 0,-5 13 1,-1-29-1,-1 1-309,-2 3 0,-3 0 0,-7 6 0,-2 0 0,-2 4 0,-1 1 0,-4 4 0,0 0-370,-2 3 1,-1-1 0,-2 0 0,-1-1-461,0-5 1,-2-3 0,2-2 0,0-4 438,3-9 1,1-2-1,1-1 1,0-3 118,-1-5 0,-1-2 504,-1 1 0,0-2 0,-29 13 0,-2-9 0,2-8 0</inkml:trace>
  <inkml:trace contextRef="#ctx0" brushRef="#br2">17667 751 8043,'0'-13'71,"-6"0"1,-3-1-25,-3 1 298,-1 6 0,0 1 0,0 6 0,-2 2 1,-2 3-1,-5 10 0,-3 11 370,-2 12 0,1 8-353,0 7-350,-6 11 0,4 5 1,13-28-1,0 1 229,3 2 0,1 0-212,1 1 1,1 1-1,3 0 1,0 0-1,1-1 1,2 1 180,0-2 1,1 0-273,3 2 1,3-2 0,9 25 0,10-3 0,6-10 0,7-8-330,2-4 0,5-5 22,1-4 0,6 1-923,-2-10 531,-2 3 0,9-14 0,-2 1 761,1-6 0,5 0 0,-2-5 0,-1-2 0,-2-2 0</inkml:trace>
  <inkml:trace contextRef="#ctx0" brushRef="#br2">21856 777 8032,'7'-6'0,"4"-1"0,-5-6 0,-1 0 518,1 0-297,-1-1 1,-4 6-1,2-1 1,1-1 886,-1-2-936,-1 5 1,-7-1 0,0 5 307,-3-1-356,-1 0 1,-8 9 0,-2 6 359,-2 5-376,-1 4 0,-5 11 0,-3 3 1,-2 4-1,0 7 259,0 5 1,-3 8-422,4 4 1,0 4-17,17-31 0,2 0 1,-7 34-1,6 4 0,7-1-56,4-3 0,15-12-123,9-5 0,5-9-93,8-4 0,0-2 1,5-9-1,-1-5-569,1-2 0,3-5 428,1-8 1,6-2-1055,-2-6 1537,4 0 0,0 0 0,1 0 0,0 0 0,-1 0 0</inkml:trace>
  <inkml:trace contextRef="#ctx0" brushRef="#br2">22383 1001 8037,'7'-20'-104,"4"1"1,-7 6 0,0-1 120,2 1 1,-4 0 0,4-2 0,-2-1 538,0-1 1,1 4 133,-5 4 0,0 0 265,0-4-649,0 5 185,0 3-464,0 5 1,-5 1 97,1 3 0,-6 4-27,1 5 0,2 5-2,-2-1 0,0 7-103,-4-3 1,4 4 72,0 2 1,2 3-198,-2 1 120,3 0 1,5 0 0,-2 1 93,-1 2-73,-1 1 0,5 0 0,2-2 44,2 0-54,3-8 1,2-1 0,0-3 55,1-1-100,2-1 1,-3-11 0,-1-4 95,3-2-53,6 4 0,-2-5 0,3 2-88,-4-6 1,4 0 56,-1-6 1,5 5-158,-4-5 0,-1 6 18,-3-1-289,5 2 1,-5 1 0,4-2-192,-4-1 1,0-1-219,-1 5 0,0 0 869,0 0 0,18 6 0,4 1 0</inkml:trace>
  <inkml:trace contextRef="#ctx0" brushRef="#br2">22976 1357 8019,'12'-6'447,"-4"-3"1,0 3 911,-4 2-954,-2-3 1,2 5-146,-8-2-133,-4 8 1,-5 5 0,0 7 302,0 2-322,0 5 0,-2-2 0,-1 4 292,-2-4-405,1 4 0,4-4 0,1 4 1,2-3-1,1-5-245,-1-2 0,4-2 24,1 0-21,-2-5 149,6-3 1,-4-5-72,10 0 1,-3-10-49,7-3 1,4-10-2,5-4 105,5 1 0,-7-11 0,5 5-438,-2-2 533,-1-1 1,-5 0 0,0 1-176,0 2 727,0 7 0,-1 2-75,-3 5-93,2 7 1,-9 6-25,2 10 0,-2 8-144,-2 9 0,1 3-250,4 1 0,-4 0 29,4 1 1,-4-1-175,-1 0 1,1 1-59,4-1 0,-4-5-215,4-4 1,-2 2 121,1-1-401,-3-1 0,7-3-755,-4-1 580,-2-6 924,4-1 0,-12-18 0,-2-2 0</inkml:trace>
  <inkml:trace contextRef="#ctx0" brushRef="#br2">22897 1502 7964,'-13'-6'137,"0"3"69,-1-6 1,6 2 47,-1-2 484,6-3-563,3 11 1,12-9-44,5 5 1,7 1-397,-2 4 201,2 0 0,4 0 1,2 0-1095,0 0 556,7 0 601,-9 0 0,14-2 0,6-2 0,2 0 0,0 1 0</inkml:trace>
  <inkml:trace contextRef="#ctx0" brushRef="#br2">23437 1331 8780,'0'-8'617,"-6"2"1,5 12-232,-4 3 0,-1 3-157,2 1 1,0 6-196,4 3 1,-5 1-13,1-1 1,-5 3-62,5-3 1,-1-1 0,4-1 0,-2-1-168,-1-3 261,-1-1-228,5-2 213,0-6 0,0-2-17,0-10-53,0-2 0,6-12 1,3-3-1,3-3 1,2-1 1,4 0 0,-4-5 70,4 0 1,1 0-3,-1 5 0,1 0 18,-2-1 0,-1 2 102,6 3 1,-6 8 68,2 5 0,-4 6-27,0-1 0,-3 4-201,-2 4 1,1 3-51,-5 7 1,-1-1-234,-4 0 1,0 6 187,0 3 0,-6-2-299,-2 2 305,-4-6 1,-1 5 0,-1-5-249,1 2 0,0-2 61,0-8 1,4 3-164,0-7 655,6 6-55,-8-8 311,9 4 0,-2-6 0,8 0-147,5 0 1,3 1-92,1 4 0,0-4-90,0 3 1,0-1-1,1 2 1,-1-2-68,0 5 24,0-5 1,-4 9 343,0-3-296,-6-3 1,3 5 222,-6-2 1,-6-1-189,-3 0 0,-7-5 132,-2 2-218,-5-4 0,7-1 1,-5 0-60,2 0 0,-3 0-579,5 0 1,-5 0 302,4 0 1,1 0-957,3 0 0,6-1 87,-1-4-163,6 4 0,-3-7 1268,6 4 0,35-21 0,9-10 0</inkml:trace>
  <inkml:trace contextRef="#ctx0" brushRef="#br2">24096 751 8032,'0'-21'1,"0"2"0,0 2 7,0-1 884,0 1 0,1 8 0,2 0 0,3 0 1433,1 2-1823,2 1 1,4 8 396,0 2-694,1 3 0,-3 12 0,0 5 42,-3 5 1,0 11-1,2 9 1,-3 8 96,-1 9 0,-2 6-240,-3-33 1,-2 1 0,-1 2 0,-1 1-212,-1 1 0,-1 0 0,-1 3 0,-1 1-24,-2 0 0,0 1 1,0-3-1,-2-2 0,-2-2 1,-2-2-1,0-2 0,-2-1-904,-2-3 1,-2-2-1,-24 26-875,-8-9 0,-3-10 404,-5-8 1506,-6-3 0,30-16 0,-1-1 0,-1 0 0,0-1 0,-3-1 0,-1-1 0,-3 1 0,0 0 0</inkml:trace>
  <inkml:trace contextRef="#ctx0" brushRef="#br2">16771 3689 8003,'-13'-6'-63,"0"3"1,-1-4 0,1 1 244,0 3 258,0-4 1,4 5-1,0-2 1,0 1 1717,2-2-1989,1 4 0,14-5 0,5 6 0,6 2 19,7 2 0,6-3 0,3 4 1,4-4-255,0-1 1,-1 0-73,-3 0 0,3 0 1,-4 0-1,0 0-525,-4 0 1,-6 0 77,-2 0 0,-6 0-964,1 0 787,-8 0 0,-4 0 422,-10 0 0,2 0 340,-5 0 0,-7 6 0,-6 1 0</inkml:trace>
  <inkml:trace contextRef="#ctx0" brushRef="#br2">17838 3465 8049,'0'-13'14,"0"-1"1,0 0 0,0-4 0,0 4-15,0-4 1328,0 9 0,0 2-820,0 3 0,0 4-410,0 0 1,4 7 142,1 10 0,-1 5-13,-4 9 0,0 0 132,0 8-399,0-2 1,0 10-1,0-3 264,0 4-285,-6-3 0,3 2 0,-4-6-27,1-1 0,-3 5 1,5-10-1,1-4-309,2-6 1,-4-6-63,1-6-32,-1 0 356,5-5 0,0-4 203,0-8 1,0 1-102,0-6 1,0-4 15,0-5 1,0-5-52,0 1 1,0-9 12,0-4 0,2-3 73,2-2 1,-1 1-37,6-1 1,-5-4 120,5 0 0,0 1-78,4 3 1,0 6-2,0 4 1,5-1-23,0 5 1,4 8 24,-5 14 1,7 2 19,-2 2 1,1 0-1,-1 0 0,1 6-25,-5 3 0,-1 7-3,-3 1 0,-7 5-220,-3-4 0,-2 4 24,-2-5 0,-6 7 106,-3-2 1,-7 1 27,-2-1 1,-5 2-16,1-7 0,-3 1 45,-1-5 0,0 0 6,-1 0 1,2-5-319,3-4 0,2 2-110,2-2 308,4 1 126,0-5 0,32-18 0,11-4 0</inkml:trace>
  <inkml:trace contextRef="#ctx0" brushRef="#br2">18273 3623 8049,'-13'0'-804,"1"1"1574,3 4 1,-1 4-337,5 8 0,0-2-190,0 2 0,4-1-179,-4 2 0,5-3-6,5 2 0,-2-2 28,5-2 0,1-4-5,4 0 1,5-6-8,0 1 1,-1-4-22,-4-4 1,0-4 73,1-5 1,-1 0-49,0 0 1,-6-5-114,-2 1 1,-4-1 74,-1 5 1,0 0-90,0-1 1,-6 3-189,-3 2 1,-4-1-428,-4 5 1,-4 1 98,-5 4 0,0 6 563,-1 3 0,-17 32 0,-4 8 0</inkml:trace>
  <inkml:trace contextRef="#ctx0" brushRef="#br2">17785 3333 8049,'0'-9'-209,"0"1"288,0-3 47,0 5 0,0 2 1,0 8-1,0 5 1,0 4-53,0 5 0,0 2-327,0 7 0,0-1-807,0 0 1060,0 1 0,-6 23 0,-1 5 0</inkml:trace>
  <inkml:trace contextRef="#ctx0" brushRef="#br2">18826 3373 8049,'0'-14'-152,"2"3"1,0 0 0,3 3-1,-2-3 481,-2 0 1,4-2 0,-1-1 0,0 1 1235,2 0-1095,-4 0-57,4 0 1,-5 4 137,3 0 235,-2 6-763,4-3 1,-6 14 0,-2 5-1,-1 9 177,-1 7 0,-6 2-83,1 8 0,2-2-199,-2 7 1,2 1 44,-2-1 0,1 0 0,5-4 0,-1-2-4,1-3 1,2 1-73,1-5 1,1-5 82,4-4 1,-3-10 86,7 1-150,0-2 0,4-4 40,0-3-142,1-2 0,-1-4 0,1-1-23,4-1-73,-3-6 0,5 7 1,-4-5-209,2 3-285,5 0 0,-4 1 0,5-1-997,-2 2 1781,0 2 0,33-5 0,8-1 0</inkml:trace>
  <inkml:trace contextRef="#ctx0" brushRef="#br2">19406 3649 8049,'-13'0'141,"-1"2"534,1 2 1,0 3-343,0 7 1,0-1-179,-1 0 1,1 5-100,0-1 0,0 7 2,0-3 0,1-1-143,3-3 1,-1-2 107,6-2 1,-1 0-150,5 0 318,0-5-139,0-3 0,0-6-37,0-3 1,6-5 24,3-9 0,3-2-52,1-7 0,0-3-103,0-1 1,5-4 55,-1 4 0,1-4 63,-5 4 1,0-3 243,0 8 1,-1-2-17,-3 11 1,-2 4-122,-2 4 0,-3 6-130,7-2 0,-6 11 24,2 8 1,-2 0 38,1 8 1,-3 4-107,4 5 1,1 0-97,-2-5 1,0 1 26,-4-1 1,5 0-272,-1 1 0,1-5 79,-5 0 0,1-6-57,3 1 1,-2-2-32,2-2 0,-1-6-722,2-2 1132,-4 2 0,11-29 0,-5-1 0</inkml:trace>
  <inkml:trace contextRef="#ctx0" brushRef="#br2">19287 3781 8032,'0'-13'328,"0"0"-579,0-1 0,6 3 303,3 2 1,8-1-220,5 5 1,8 1-145,0 4 0,7-4 36,-2-1 0,3-1 275,2 2 0,-1 2 0,18-15 0,5 2 0</inkml:trace>
  <inkml:trace contextRef="#ctx0" brushRef="#br2">19775 3623 8032,'0'-7'1324,"0"1"-1017,0 6 1,0 1-201,0 4 0,-5 2 72,1 6 1,-5 0-116,5 0 1,-5 5-24,4 0 1,1 4-136,4-5 0,-1 5 112,-4-4 0,4-1-128,-4-4 0,4 1-31,1-1-114,0 0 413,0 0-153,6-6 1,-3-2 165,5-10 1,0-6-35,1-7 0,2-5-36,-2 1 1,-2-3 38,2-2 1,-2 3 113,2 2 1,-1-2-68,-4 7 0,-3-5 407,4 4-577,-4 1 68,5 3 1,-3 7-179,6 3 0,-5 2 83,5 2 0,-2 6-429,2 3 1,1 3 42,-5 1 0,-1 1-90,-4 4 1,0-3 168,0 2 0,0 2 63,0-1 1,-4 4 203,-1-5 0,-5-1-86,1-7 1,2 3 722,-2-3-131,0-3-156,-4 5 1,4-9-143,1 2-171,5-2 1,-2-2 133,10 0 1,2 0-31,6 0 1,0 4 60,1 0 1,0 2-132,4-1 0,-4-3 166,4 7 0,-5-4 184,-4 3-42,3-5-109,-5 9 1,0-9 130,-2 6 1,-5-6-196,-5 1 0,-2-2-59,-6-2 1,-2 4-98,-2 0 1,2 1 99,-3-5 1,-1 1-731,2 4 0,-2-4-156,1 3 0,4-2-496,-4-2 1,3 4 1281,2 1 0,29-24 0,8-11 0</inkml:trace>
  <inkml:trace contextRef="#ctx0" brushRef="#br2">20288 3149 8032,'0'-18'213,"0"1"1,2 3 277,2 6 0,-2-1 1307,2-4-1330,3 5 0,-4-2 0,5 4 1,-1 0 465,0 0 0,-2 2-637,3 4 0,-3 2-166,4 2 1,-5 5 72,5 8 1,0 5-147,4 9 0,-2 7 83,-2 6-197,3 12 0,-11 2 1,4 14 146,-4 1-434,-3-33 0,-2 1 1,0-1-1,-2 2 1,-3 1-1,-2 1 1,-3 2-1,-2-1 1,-1 1-1,-2-1-191,-3-1 0,-2 0 1,0-2-1,-3-2-211,-1-6 1,-1-2-1,-1-2 1,-1 0 442,-4-1 1,-1-1 0,0-2 0,-1-1 301,-2-3 0,-1 0 0,1-1 0,-1-1 0,1-4 0,-1 0 0,1 1 0,-1 1 0,0 0 0,1-1 0</inkml:trace>
  <inkml:trace contextRef="#ctx0" brushRef="#br2">17654 3109 8065,'0'-19'-17,"1"4"0,2-4 0,3 2-342,1-1 778,-4 1 0,3 8 0,-8 2 1,-2 2-1,-5 7 365,-2 5 1,-7 11-559,0 4 1,-5 8 152,1 5-208,-3 9 1,-1 9 0,-1 10-88,1 6 1,13-32 0,1 0 0,1 5-1,0 0 1,2 2 0,2 1-383,1 3 0,2-1 0,1 0 0,2 0 272,2 1 0,2 1 0,0-4 0,3 0-233,1-2 0,3-2 1,2-2-1,3-2 1,18 24-1,2-4-638,1-2 1,-3-4 510,2-3 386,3-8 0,-5-8 0,2-3 0,-5 6 0,-2 6 0</inkml:trace>
  <inkml:trace contextRef="#ctx0" brushRef="#br2">21382 3201 8110,'0'-14'-95,"0"-2"1,0-2 0,0 2 0,0 1 225,0 2 1,0 0 0,0 0 1447,0 0-991,-6 5-454,-1 2 1,-6 6 0,-1 0-37,1 0 1,0 2-1,0 4 1,-2 7 22,-2 7 0,-4 7 86,-5 4 0,-6 9 109,-4 13 1,-2 7-464,18-25 1,1 0-1,-1 2 1,0 1 231,0 3 0,1 2 0,-1 1 0,2 2 60,0 2 0,1 1-102,0-1 0,1 1 0,6-6 0,1 0 0,2-1 0,1-1 0,2 0 0,2-1 1,2-2-1,2 0-786,7 32 0,4-11-1,9-15 1,3-5 383,-3-4 1,2 0-121,3-8 1,-1-4-80,0-10 1,1 1-176,-1-1 0,6-2 734,4-2 0,5 2 0,-2-7 0,-2 0 0</inkml:trace>
  <inkml:trace contextRef="#ctx0" brushRef="#br2">21975 3241 8134,'0'-13'107,"4"-5"0,0-1 0,1 0 379,1 0 0,-3 1 311,5 5-371,-5 0-320,3 6 0,-7 7 1,-4 9 211,-3 2-229,-4 8 0,-6 2 0,-1 7-9,-1 2 0,2 4 1,-4 7-1,0 1-264,2 2 0,1 0 34,6-4 0,1-6 163,3-4 8,-3 4 0,11-12 0,-2 0 0,6-8 0,6-3 108,2-3 0,7-5 66,0 2 1,5-5 3,-1-5-237,3-2 1,6-2-1,-1 1 162,0-3-356,-3 5 1,-5-1 0,0 4 0,0-1 0,0 1-276,0 1 0,-6 2-367,2 0 1,-4 0 304,0 0 0,-1 0-380,0 0 949,0 0 0,0-5 0,1-3 0</inkml:trace>
  <inkml:trace contextRef="#ctx0" brushRef="#br2">22436 3425 8134,'0'-13'151,"0"0"362,0 0-204,6 0 1,-5 4 892,4 0-896,-4 6 1,-2 2-295,-4 5 28,4 12 1,-11-6 0,5 12-104,-1 2 59,-3 1 0,3 0 0,-5-2-195,0-1 183,0 0 0,4 0 0,2-2-160,1-1 1,-3-1 48,5-5 0,-5-4 219,4 0-15,1-6 124,4 2-112,0-10 0,4-4 1,2-9-271,2-4 1,5-4 7,4-5 0,5 2-10,-4-6 1,4 1 164,-5-1 0,2 3-19,-1 5 37,-3 1 0,4 4 0,-6 3 256,0 4 1,-4 1-26,0 9 0,-5 3-48,5 6 1,-6 3-8,1 6 1,2 6-31,-2 3-205,1 3 1,-5 2 0,0-1 45,0 0 1,1 1-149,4-1 0,-4-1-77,3-3 0,-2 3-270,-2-3 0,0-3-658,0-2 649,0-2 1,0-2 516,0 0 0,6-17 0,1-5 0</inkml:trace>
  <inkml:trace contextRef="#ctx0" brushRef="#br2">22423 3557 8134,'0'-13'783,"0"0"-2198,0 0 876,0 5 1,10-2 362,3 6 0,10-2 176,4 1 0,5 4 0,13-7 0,8-2 0,3 3 0,1 0 0</inkml:trace>
  <inkml:trace contextRef="#ctx0" brushRef="#br2">22897 3399 8134,'-13'-7'1168,"4"-4"-963,0 7 1,5 0-99,-5 4 5,6 5 0,-7 0 0,4 7 0,0 2 0,0 2-56,3 3 1,0 0 4,-1 3 0,3 3-146,-4-3 1,4-1-1,1-1 1,0-1-45,0-3 0,0-1 66,0-2 1,0-4 48,0 0 0,1-6 285,4 1 0,2-10-233,6-7 0,-4-2-9,0-7 1,-1-4-1,6-5 1,-1 2 36,0 1 0,0 2-3,0-1 1,0-3 46,1-1 1,-1 5 1,0 4 0,2 6 163,2-2-170,4 3 0,-1 4 0,-1 2-72,0 5 30,-4 2 0,4 8 0,-7 3-335,-4 2 155,-2 8 1,-6-4 0,0 4-119,0 0 0,-6-3 79,-2 6 0,-4-6-92,-1 2 1,-2 1 123,-3-2 1,4 0 288,-4-9-67,9 4 0,-1-9 0,4 4 416,-1-1-349,4-1-27,-3 0-72,6-3 1,6 4-31,3-6 0,7 4-36,2 0 1,1 7-18,-2-2 0,-2-2-66,2 2 234,-2-1 0,-6 6-95,0-1 1,-6-4 215,1-1 0,-10-5 71,-7 2 0,-2 0 79,-7 0 1,-4-1-204,-5-4 0,0 0 23,5 0-209,0 0 1,-1 0 0,3 0-817,2 0-67,-3 0 0,10 0-1216,-3 0 386,10 0 1680,2 0 0,35 6 0,8 1 0</inkml:trace>
  <inkml:trace contextRef="#ctx0" brushRef="#br2">21711 4045 8087,'-13'-6'233,"6"-2"-70,1-5 1,13 1 542,6 4-564,12 2 0,16 4 0,12-1 1,8-2-1,10-1 50,-32 3 1,1 0 0,2-2-1,2 0-109,4 0 1,1 1 0,2-1 0,0 0-291,2 0 0,0 1 0,-2-2 1,-1 0 241,-6 1 0,-1 1 0,-3 1 0,-2 0 13,28-1 1,-5-2-209,-12 2 0,-13-1-374,-18 5 207,-9 0-518,-4 0 446,-16 0 13,2 6 1,-12 2 0,4 5-739,-5 0 454,-9 0 670,-3 0 0,-5 0 0,-1 1 0</inkml:trace>
  <inkml:trace contextRef="#ctx0" brushRef="#br2">22291 4282 8087,'0'-14'324,"0"-5"0,4 5 170,1-4 1,5 4-234,-1 0 1,2 1 613,3 0 1,0 1-417,4 4 0,-2 2-337,6 6 1,-6 0-185,2 0 1,-4 6-433,-1 2 1,-5 6 296,-4 3 1,-3-1 20,-1 6 1,-7 0-128,-6 4 0,-6 1-2,-7-1 1,-1-1 260,1-3 0,1-2 132,3-2 0,-1-5 353,5 0 1,2 1-15,7-6-208,-3-2 0,12 0-109,0-6 0,8-1 43,9-4 1,10 2-381,8-5 1,3-1 110,1-4 1,5 1-495,0 3 1,2-3-106,-2 4 1,-3-4-1058,2-1 1772,-2 0 0,-4-17 0,1-6 0,4-4 0,0 1 0</inkml:trace>
  <inkml:trace contextRef="#ctx0" brushRef="#br2">23516 3149 8066,'0'-21'0,"0"4"0,0 2 0,0 2 653,0-6 0,0 4 1,0-2-1,2 3 1,0 4 499,3 1 1,1 6-702,-2-1-373,-2 3 0,8 6 1,-4 6 164,1 5-80,2 4 1,5 12 0,3 5 324,0 6-434,7 3 0,-10 13 1,4 2 28,-4 4-185,-6 7 1,-5-33-1,0 2 1,-4 4 0,0 1-49,0 1 0,-2 1 0,-3 0 0,-3-1 0,-2-2 0,-3-2 1,-1-2-1,-1 0-193,0-3 0,-1 0 0,0-3 1,0-1 32,-18 23 0,1-7-67,4-15 1,-3-7-1,-2-6 0,-3-2-268,3 2 0,3-3-237,1-6 1,3 0 880,2 1 0,4-3 0,0-2 0,0-3 0</inkml:trace>
  <inkml:trace contextRef="#ctx0" brushRef="#br2">24162 3518 8088,'0'-9'-15,"0"0"-87,0-1 328,0 4 1,1-4-1,3 4 1,5 0 0,3 0-1,1 3 274,0 2 1,6 1-354,3 0 1,3 0-1,2 0 0,3 0-533,1 0 0,0 4 119,-5 0 267,0 7 0,-5 2 0,-2 7 0</inkml:trace>
  <inkml:trace contextRef="#ctx0" brushRef="#br2">24135 3702 8088,'0'-13'-138,"0"4"-239,0 0 954,6 6-450,1-3 1,8 6 0,1 0 0,3 0 0,3 0-160,6 0 1,0 0-381,7 0 1,0 0 411,5 0 0,0 0 0,6 0 0,3 0 0,0 0 0</inkml:trace>
  <inkml:trace contextRef="#ctx0" brushRef="#br2">24992 3465 8088,'-14'-6'133,"1"5"0,0-5 78,0 6 1,0 7 339,0 6 1,-5 2-383,0 7 1,1-5-1,5 5 1,3 2-1,5 1 1,-2-1-230,2-2 0,1 2 120,7-7 5,4 1 0,6-5 0,4-1 0,2-3 0,2-5 84,0-3 1,0-1 61,4 0 1,1-5 18,-1-4 1,-1-9 92,-3-4 1,-3-3 0,-6-1 0,0-2 248,1-2 1,-7 2-152,-3-3 1,-2 8-53,-2 1-396,-6 0 0,-1 3 0,-8 4 1,-3 6-1,-4 3-1074,-3 3 0,-5 3 363,-1 5 1,-4 2-546,4 6 0,-4 2 400,4 3 883,-5 2 0,8 6 0,-4 1 0</inkml:trace>
  <inkml:trace contextRef="#ctx0" brushRef="#br2">12871 5691 7818,'0'-13'-124,"2"1"1,1 2 0,1 1-1,-1-1 1,-2-2 609,-1-1 1,2 2 0,1 0 0,1 3 942,-1-3-956,-1 0-74,-2-3 81,0 7-430,0 1 0,0 8 1,0 2-1,0 6 26,0 6 1,0 5-100,0 5 1,0 6 73,0 4 0,-2 2-16,-2 1 0,2-1 0,-2-1 1,2-2-43,2 2 1,0-5 53,0-2 0,0-2-203,0-1 24,0-7 1,0-1-840,0-6 735,0-5 1,0-4 103,0-8 0,0-5-41,0-9 1,0-2 611,0-7-299,0 1 0,0-6 0,0-3 219,0-3-291,0-2 1,0-5 0,0-2 451,0 0-317,0 2 0,0 5 0,0 1 12,0-1 1,6 4-200,3 5 1,3 2-74,1 11 0,0 0-227,0 5 0,2 6 68,3 3 0,-4 2-128,4 2 1,1 6-154,-2 3 0,1 4-338,-5 4 0,0 0-7,0 5 0,-5-1 73,-4 6 769,3-1 0,-27 6 0,-11 4 0,1 2 0,0 1 0</inkml:trace>
  <inkml:trace contextRef="#ctx0" brushRef="#br2">12858 5836 8066,'-7'0'436,"-1"-4"672,4-1-772,3 1 0,-4 4-20,10 0 0,3 0-768,10 0 0,0 0 242,8 0 1,-1 0-748,10 0 1,-1 0 956,1 0 0,38 0 0,-34 0 0,-1 0 0</inkml:trace>
  <inkml:trace contextRef="#ctx0" brushRef="#br2">13266 5981 8066,'-7'6'353,"-5"-3"155,4 6 0,0-1 13,0 6 1,5 5-142,-2 3 0,-1 4-230,2 5 0,0-2 33,4 6 1,0-6-121,0 2 0,0 0-36,0-5 1,0 2-295,0-10 1,5-2 223,4-8-745,-3 4 0,6-10-487,-3 2 1035,-4-8 1,6-4-1,-7-6 1,0-2-1,1-3-177,-1-2 1,1-1 501,-5-4 1,0-5-9,0 0 1,0-1 316,0 1 1,1 4-91,4-4 1,-4 3 210,3 2 0,-1 1-53,2 3 0,2-2-135,6 7 0,0-1 1,1 5 0,3 4-132,1 1 1,5 5-23,-1-2 0,-3 10-145,-1 3 0,-8 6-249,-1 3 1,-6 2 33,1 3 0,-8 6-108,-5-6 0,-4 6 78,-5-6 0,-1 1 65,-3-1 0,-1 1 92,5-5 1,1 0 98,3-5 0,6-2 631,-1-2-278,6 3-86,-3-11 0,12 5-139,3-6 1,8 0-69,5 0 1,-1 0-173,1 0 0,0 0 117,4 0 1,-1 0-94,-3 0 0,0 6-41,-9 3 0,2 3-90,-11 1 0,0 0 134,-4 0 1,-1 0 2,-4 0 1,-3-1 0,-10-3 0,2 3 15,-6-4 0,2 0-204,-2 1 1,-2-7 62,7 3 1,-1-2-614,5 1 0,4-2-24,0 2 804,6-2 0,39-43 0,15-11 0</inkml:trace>
  <inkml:trace contextRef="#ctx0" brushRef="#br2">13965 6073 8066,'0'-13'0,"0"-4"210,0-1 36,0 0 1,-2 11 712,-2 3 1,-5 2-389,-8 2 1,-4 6-271,-5 3 0,-1 8-103,1 5 1,0 5-90,-1 4 0,-2-4 19,3 4 0,2-3-187,11-2 1,1 1 87,4-1 1,2-1-172,6-3 1,6-5 19,2-8 1,14-2 108,5-2 0,8-4-518,0 4 1,3-8-94,2-2 1,-1-5-307,1 1 0,3-2 207,1-3 723,0 1 0,-7-11 0,1-6 0,4-2 0,-1 0 0</inkml:trace>
  <inkml:trace contextRef="#ctx0" brushRef="#br2">14676 5744 8066,'0'-13'183,"0"0"0,0-1 1555,0 1-1470,0 0 0,0 4 0,2 2 0,3 1 1,7 3-1,6 2 0,2 1-504,4 0 1,5 0-431,2 0 1,1 0-457,-1 0 0,-4 4 568,4 1 554,3 5 0,-24 3 0,0 7 0</inkml:trace>
  <inkml:trace contextRef="#ctx0" brushRef="#br2">14729 5876 8066,'-13'0'226,"-1"0"0,6 0-125,-1 0 2274,6 0-1981,-3 0 0,8 0 0,2 0 0,5 1-147,2 4 1,9-4-318,1 3 1,4-2-359,2-2 1,3 0 427,1 0 0,8-10 0,6-4 0,1 0 0,0-1 0</inkml:trace>
  <inkml:trace contextRef="#ctx0" brushRef="#br2">17153 5441 7994,'-4'-19'68,"-2"-2"1,0 1 0,0 2 0,2 4 1500,-2 1 1,4 4-794,-2 0 1,-2 8-622,2 1-72,-1 5 0,1 14 0,-1 5 0,1 5 0,0 6 195,-1 3 0,1 3-305,4 3 0,0 2-41,0 2 1,0-3-198,0-5 0,0-1 92,0 1 0,0-2-219,0-3 279,0-3 0,0-11 0,0-4-17,0-2 0,1-8 179,4-2 0,-4-10 338,4-4-361,-4-2 0,-1-2 0,0-2 1,0-3-1,0-4-75,0-2 0,1-7-132,4 0 0,1-4 119,3 4 0,2-4 39,-2 4 0,1 1-51,-1 3 1,3 5 39,-3 0 1,2 8 108,2 1 0,1 1-38,-1 7 1,-4 1 29,-1 4 0,0 6-99,0 3 1,3 2-155,-7 3 1,0-1 76,-4 0 1,0 4 81,0 1 0,-5 0 8,-4-5 0,-3 0-25,-1 0 1,0 0 7,0 0 1,-5-1-53,0-3-161,1 3 1,-1-9 0,1 4-219,1-1 0,3 0-1080,4-2 336,-3-3 1211,11 5 0,28-20 0,16-13 0,4 2 0,1-1 0</inkml:trace>
  <inkml:trace contextRef="#ctx0" brushRef="#br2">17430 5678 9848,'0'13'462,"0"0"0,0-4-360,0 0 1,0 0 250,0 4-177,0 0 1,1-1-177,3-3 20,4 2 0,1-9 0,-1 2-5,3-2 102,0-2 1,-2-2 8,0-2-44,0-3 0,-2-7-191,-3 1 159,-2 0-436,-2 0-397,-6 5 0,-1 3-829,-7 5 1612,1 0 0,-12 29 0,-2 8 0</inkml:trace>
  <inkml:trace contextRef="#ctx0" brushRef="#br2">18128 5322 8048,'0'-22'-80,"0"2"0,0-1-188,0 1 1130,6 4 1,-5-3 0,4 6 778,-4-1-1450,-1 7 0,0 3-277,0 8 1,0 3 92,0 7 1,0 6 178,0 7 0,-6 0-101,-3 8 1,-2 1-247,-3 3 102,7 6 0,-5-2 1,4 4-1,-3-3 0,1-5 132,1-2 1,6-6 5,-1 4 0,3-6 22,1 2 1,1-9-1,3-6 184,5-6 0,3-4-141,1-6 0,5 0 24,-1 0 1,7-5-80,-2 1 1,1-6-140,-1 1 0,3 2-291,-3-2 0,-3 5 170,-2-5 1,2 6-515,-1-2 155,0-2 0,-5 6-400,0-4 1,-4 4 206,0 1 0,-5 0 723,5 0 0,-1 0 0,6 0 0</inkml:trace>
  <inkml:trace contextRef="#ctx0" brushRef="#br2">18589 5678 8048,'-9'0'0,"0"0"0,1-4-315,-6-1 1,6 1 382,-1 4 0,0 6 606,-4 3 1,0 2-358,0 2 1,-1 5-61,1 0 0,1 4-215,4-5 0,-4 5-140,3-4 74,3 5 1,-1-8 87,3 2 0,2-6-56,-2-3 87,2-5 0,4 3 152,2-6 1,-1-6-246,6-3 1,-5-4 20,5-4 0,1-4-89,8-5 0,-4 0 132,4-1 1,-3-4-22,-2 1 1,0-1 4,0 5 0,0-1 208,1 1 0,-1 4 145,0 0 249,0 6-509,0-3 1,-1 13-149,-3 6 1,1 6 91,-6 7 1,1 6-192,-5 3 1,4-1 30,1 0 0,-1 0 50,-4 1 0,4 3-326,1-3 0,1-2 98,-2 2 0,-3-6-308,4 2 0,1-3 17,-2-2 0,2 0-180,-2 0 1,-2-4 179,2 0 1,2-5 541,-2 5 0,-5-30 0,-6-2 0</inkml:trace>
  <inkml:trace contextRef="#ctx0" brushRef="#br2">18549 5797 8048,'-5'-13'288,"3"-1"431,-2 1-592,2 6-132,2-5 0,10 11-77,4-4 0,8 4-149,0 1 1,7 0-978,2 0 1208,5 0 0,2-3 0,5 0 0,6-1 0,0 1 0</inkml:trace>
  <inkml:trace contextRef="#ctx0" brushRef="#br2">19050 5573 8048,'0'-9'103,"0"0"1,0 5 146,0-5 0,0 5 1086,0-5-569,-6 6-284,5-3-501,-5 12 1,1 6 0,1 5-1,0 1 15,-2 1 0,4 0 3,-2 3 1,2 1-57,2-5 1,-1 5-1,-2-2 1,-1-1-147,1-2 1,1-4 68,2 0-119,0-1-60,0 0 0,0-4 238,0-1 1,0-6 130,0-2 1,5-2-41,-1-6 0,0-6-3,-4-3 1,5-5 122,-1 4 1,5-5-79,-5 1 0,5-1 140,-4 1 1,5-2 103,-1 7 1,-2-5-71,2 4 0,-5 1 44,5 3 0,-2 1-84,2 0 1,3 1-140,-3 4 58,2-4 0,2 10-97,1-2 0,-3 4-54,-2 4 0,3 4-255,-3 5 0,-4 4-123,0 1 0,-4 4 183,-1-4 1,0 5-113,0-1 1,-1-2 55,-4 2 0,0-6 294,-4 2 1,-3-3-25,3-2 116,3 0 1,-1-4-93,3 0 395,2-7-150,-4 4 0,12-1-71,3-1 1,3 1-108,1-5 0,-1 1-34,-4 3 0,4-2 12,-3 2 30,3 4-12,-5-1 41,-1 6 1,-8 0 132,-2 0 1,-3-4-15,-7 0 0,0-6-75,-4 1 0,-1 2-103,-3-1 0,2-1-171,2-4 0,4 0-769,-4 0 154,3 0-220,2 0 957,0 0 0,23-24 0,6-5 0</inkml:trace>
  <inkml:trace contextRef="#ctx0" brushRef="#br2">16336 6548 7990,'-7'-6'-320,"-1"4"0,6-4 0,-4 2 600,-2 0 0,4-1-127,-5 5 0,5 0-42,-5 0 12,6 0 53,-3 0-37,6 0-80,0 0 1,6 2 28,3 2-28,-3-2 1,5 3 0,-2-5 0,3 0 43,1 0 1,2 2-30,2 2 0,-1-2-44,6 2 1,0-2 0,5-2 0,0 0 24,4 0 0,0 0-24,8 0 0,-2 0 6,7 0 0,3-5 12,1 1-32,3-1 0,6 4 0,2-2 48,1-1-157,7-1 0,1 5 0,3 0 118,1 0-17,1-6 0,-33 6 1,1-1-1,0-1 1,0 0 19,0 1 1,1 0-103,3 1 0,0 0 1,-4 0-1,0 0 1,2 0-1,1 0 71,1 0 1,0 0-1,-1 0 1,1 0-183,-1 0 1,0 0 0,1 0-1,-1 0 184,-2 0 0,0 0 1,-1 0-1,1 0 6,-2 0 1,-1 0-1,0 0 1,0 0-224,35 0 1,-2 0 259,-6 0 1,-6 0 1,-3 0 0,1 0-14,0 0 1,-3 0 71,-7 0 1,2 0-76,-6 0 0,0 0 207,-4 0 1,-2 0-193,-3 0 0,-3 0 350,-6 0 1,-1 0-270,-3 0 0,-3 0 494,-6 0-429,1 0 100,-1 0-72,-6-6-7,-1 5 25,-6-5-229,0 6-1457,0 0 0,-18 0 1,-4 0-1</inkml:trace>
  <inkml:trace contextRef="#ctx0" brushRef="#br2">23872 606 8351,'13'-13'-95,"0"-5"0,0 1 1,0 1-1,1 1-30,-1 2 0,-1 4 748,-4 0 37,-2 6-362,-6-3-291,-6 6 0,-1 6 0,-8 3-183,-2 3 254,-4 1 1,-11 6 0,-3 4 0,-6 7 0,-6 5 25,-6 3 0,20-15 0,-2 1-61,-2 2 0,-1 0 0,-4 4 1,-1 0-1458,-5 5 0,-1 1 1432,-3 0 1,-1 1 0,-3 5 0,-1 1 0,0-1 0,0 1 0,4-3 0,1 0 0,6-4 0,3-2 38,4-3 1,3-2 0,-21 18-53,17-7 0,8-6 23,10-8-58,3-6 0,6-1 0,0-7 0,0-2 1,-1-2-36,1-2-825,0 4 495,0-3 12,6 0 0,1 5 2245,6-3-1862,0-3 0,17-12 0,5-9 0</inkml:trace>
  <inkml:trace contextRef="#ctx0" brushRef="#br2">23318 2753 8273,'6'-13'-209,"-4"0"0,2 0 0,-1 0-278,1 0 678,-2-1 0,2 7 0,-8 3 0,-6 4 286,-6 4 1,-6 5-308,-9 8 1,-4 5 114,-9 9 0,-9 4-249,23-13 0,-1 0 1,-4 1-1,-1 1-978,-1 2 0,0 1 969,-4 2 0,-2 0 0,0 1 1,-1 0-1,-4 3 0,0 0 1,0 0-1,0 0 0,1-1 1,0 0-84,2 0 1,1-2 0,4-3 0,2-1-61,5-4 1,0-1 0,-25 18-8,9-9 1,8 0-1,9-14 1,3-3-217,4-3 1,3-1 93,0 4 1,3-4-284,6 0 0,1-1 528,4 6 0,13-19 0,10-4 0</inkml:trace>
  <inkml:trace contextRef="#ctx0" brushRef="#br2">17271 7246 8064,'-5'-12'-164,"-3"2"1,0 3 0,-1-1 534,-2 1 0,0-2 0,-1-4 0,2 0 316,1 0 1,5-1-324,-5 1-81,6 0 0,-3-4 0,6-2 294,0-2-457,6 5 1,1-9-1,8 5 1,2-1 0,5 3 109,3 4 0,2 2-36,-1 3 1,3-1 127,-2 6-379,2-1 1,-16 13 0,2 5-1,-7 9 1,-2 9 171,-3 8 0,-12 2-505,-4 7 1,-13 5 179,0 4 0,-10 5 0,3-5 0,-2-2-221,0-1 0,1-7 222,-1-3 1,3-9 860,11-8 0,8-16-206,8-11-63,4-5 1,7-4-1,3 0 376,2-1-511,8 4 1,2-6-1,4 5-95,-3 0-177,3-5 1,-5 9 0,5-4-611,-3 1 479,3-5 0,-11 10 1,4-3-589,-3 2 0,-2 2-606,0 0-975,0 0 660,-5 0 1664,3 0 0,-3 0 0,5 0 0</inkml:trace>
  <inkml:trace contextRef="#ctx0" brushRef="#br2">18088 7206 8064,'13'-20'339,"-5"-4"176,-4 7 1,-2-1-108,-2 5-398,0 0 1,-8 6 315,-5 2 1,-2 4-85,-6 1 1,-6 7-143,-4 6 1,-4 0 61,5 5 1,-6 2-122,6 2 1,-1 2 21,5-2 0,7 1-195,5-5 1,3-1-43,6-3 112,1-1 1,7-2 21,6-2 1,1-3 68,12-6 0,4 0-90,5 0 1,1 0 70,-1 0 1,-3 0-2,2 0 0,-2 0 112,-1 0 0,-1 0 161,0 0 1,-5 6-194,-4 3 0,-2-2-36,-2 2 1,-6 0 149,-2 4 1,-5 1-101,-5 4 1,-3-3-92,-10 2 0,2-7 30,-6-1 0,0-1-141,-4 0 0,-1 3-23,1-7 0,6 2-273,2-2 1,-1-2 99,1 2 0,1-2-75,4-2 0,4 0-517,0 0 0,6-2 309,-1-2 1,4 1-500,4-6 1077,3 0 0,29-17 0,12-8 0,2-2 0,1 0 0</inkml:trace>
  <inkml:trace contextRef="#ctx0" brushRef="#br2">18207 7285 8064,'7'-8'0,"-2"-1"638,2 6 1,-4-3 433,6 6-553,-6 0 1,2 7-234,-5 7 1,0 0-56,0 8 1,0-4-45,0 4 1,0 0-112,0 4 1,0-4-300,0 0 1,0-5 200,0 5 1,2-6-879,2 2 1,-2-3 141,2-2 0,-2-4-1153,-2-1 1911,5-5 0,14-38 0,9-16 0</inkml:trace>
  <inkml:trace contextRef="#ctx0" brushRef="#br2">18312 7167 8064,'-1'-22'58,"-4"0"0,2 4 0,-5-4 0,5 11 148,-2-3-152,4 10-1082,1-2 619,0 6 1,1 5 408,4-1 0,14 24 0,9 1 0</inkml:trace>
  <inkml:trace contextRef="#ctx0" brushRef="#br2">18484 7338 8064,'0'21'0,"0"-2"136,0-6 1,0 0 282,0 0 0,0 0 392,0 0 335,0 6-268,0-4-286,0 4-147,0-12-245,0-1 0,5-12-85,4-2 0,3-5 5,1-5 0,0 2-208,0-6 0,5 4 31,0-4 1,-1 2-60,-4-2 0,5 0 79,-1 9 1,-1-3 81,-7 7 1,3 2-110,-3-2 70,2 6 1,1 3 12,-3 9 1,-2 4-97,-2 4 1,-4 4-263,4 5 1,-4-4-6,-1 0 1,4-1-298,1 1 0,5 1-355,-1-5 0,3-2 386,1-8 1,6 3-447,3-7 1056,3 1 0,14-26 0,6-11 0,5-1 0,0 0 0</inkml:trace>
  <inkml:trace contextRef="#ctx0" brushRef="#br2">19287 7220 8049,'0'-14'195,"0"1"1,-4 4 356,-1 1 175,-5 5 0,3-3-309,-6 6 1,-1 6-162,1 2 0,0 10-7,0 4 0,-5 3-9,1 1 0,-1 2-120,5 3 1,4-3 160,0 2-381,7-2 1,-4-2 0,6 1 95,0-1 0,7-5-150,6-4 1,2-7 6,7-1 0,4-6-125,5 2 0,0-5 43,-5-5 1,2-7 36,3-5 1,-4-7 100,4 3 1,-8-6-82,-1-4 1,-5-2-60,0-7 1,-4 1 37,-4-1 216,-3 1 1,-6 4 0,-2 1-7,-2 2 0,-9 2 150,-9 8 1,-3 5 342,-1 8-377,-6-3 0,2 11 1,-5-2 41,-1 6 1,2 1-80,-1 9 0,7-2-5,2 6 1,1 2 21,7-1 0,2-1-20,7-3 1,3 3 15,6 1 0,6 4-5,3-5 0,9 1-34,4-5 0,2-4 3,3 0 0,5-2-233,3 2 1,-3-2 88,-1-3 1,1-2-708,-1 2 1,0-4-29,-5-4 0,-4 1 805,0-6 0,-6-35 0,3-13 0</inkml:trace>
  <inkml:trace contextRef="#ctx0" brushRef="#br2">11989 4993 8198,'0'-13'-360,"0"0"1,0 0 0,0-1 372,0 1 0,4 4 172,0 1 0,2 5-306,-1-2 210,-4 4-46,5 1 0,-6 1 1,0 4 33,0 3 0,0 4 0,0 1 1,0 5-3,0-1 1,0 7 43,0-2 1,0 7 21,0 2 1,-6 7-46,-3 1 0,-1 8 52,1 10-221,-2 9 1,7-27 0,0 1-1,-2 4 1,-1 0 145,0 1 1,1 1-198,-1 3 0,1 0 1,1 2-1,1 0 0,0 5 1,1 0 188,-1 1 1,2 0-53,-1 0 1,1 0 0,2-1 0,0-1-1,0 2 1,0 0 31,0 2 0,0 0-16,0 6 1,0 0-1,1-7 1,0-1-1,0 4 1,1-1-8,0-3 1,0 0 0,3-6 0,-1 0-213,-2 2 0,0 0 0,3-3 0,1-1 205,-2 0 0,0-1 0,0-2 0,0-2 31,0-4 1,0 0-1,0 1 1,0 1 30,0 0 1,1-1-71,1 4 0,-1 0 0,-3-8 0,-1 0 0,3 1 0,1-1-17,5 32 1,-2-2-236,0 3 1,1-2 232,4 2 0,0-9 28,1-3 1,-1-4 8,0-2-102,0 1 1,-1-8 0,-2-5 72,-1-8-441,-6-10 1,3-3 403,-6-6-329,0-5 1,0-5 502,0-12 1,0-6-817,0-11 683,6-6 0,1-8 0,9-21 0,4-13 0,-5 20 0,-1 0 0,0 0 0</inkml:trace>
  <inkml:trace contextRef="#ctx0" brushRef="#br2">11738 5125 8197,'-6'-9'-356,"-1"0"0,-2 0 0,2 1-29,1-1 1,0 4 642,2-3-190,2 5-55,2-3 0,3 6 0,6 0 226,1 0-207,8 0 1,2 0 0,8 0 48,3 0-69,3 0 0,7-4 1,3-1-1,5 1 0,7-1 72,5 1-261,4 0-128,7-2 0,1 4 305,-34 0 1,1 0 0,3-1 0,2 0 0,-1 1 0,1 0 0,-1 0-1,0 1-27,-1 0 0,0 0 1,2-1-1,-1 0 26,0 0 0,0-1 0,6-1 0,0 0-893,0 1 1,1 1 904,0 0 0,-1 0 1,-3 0-1,-1-1 0,3 1 1,-1-1 10,2-1 1,1 0 0,1 1 0,0-1 0,0 0 0,0-1 0,-1 2 0,0 0-205,0 0 1,-1 0-1,1 3 1,-1-1 194,3-1 1,0 0 0,1-1-1,0 0 4,-1 1 1,0-1-1,-1 1 1,-1 0-29,-2 2 0,-1 0 0,2 0 0,0-1 24,2-2 1,1 1-1,2 1 1,0 1 28,0-2 1,0-1 0,0 0-1,-1 0-33,-1 1 1,0 0 0,2 0 0,0 0 0,-1 1 0,1 2 0,2-1 1,-1 0 2,-3 0 0,-1 0 1,2 0-1,-1 0 2,-4 0 0,-1 0 0,1-2 0,0-1-3,-1 1 0,1 0 1,-1-1-1,0 1-1,1 2 1,-1 0 0,0 0 0,0 0 6,-4 1 0,0-2 0,4 1 0,-1-1-7,1-1 1,1 0-1,4 1 1,-1 0 19,-1-1 0,-1 0-17,4 1 1,-1 0 11,-3-2 0,0 0 0,0 3 0,1-1 6,-1-1 1,1 0-1,1 1 1,0 0-16,0 1 1,1 0 0,-1 0 0,-1 0 1,-5 0 1,0 0 0,2 0 0,0 0-14,1 0 1,-1 0 0,1 0-1,-1 0-2,-2 0 0,0 0 1,-2 0-1,0 0-161,0 0 1,0 0 0,-1 0 0,0 0 167,1 0 1,0 0 0,3 2 0,-1 1-41,-2-1 1,0 0 0,3 1 0,0 0 24,-3-1 0,0 0 0,1-1 0,1 0-4,-1 1 0,2 0 1,1 1-1,0 0 5,1-1 1,-1 0 0,0 3 0,1-1-2,-3-2 1,0 0 0,-2 3 0,0-1 2,-1-1 0,1-1 1,2 1-1,-1-1 1,1 1 1,0-1-1,0-1 1,-2-1-8,-4 2 0,-1 1 0,0 0 0,1 0 6,-1-1 1,1 0 0,1 0 0,0 0 0,-1-1 0,-1-2 0,-1 2 0,0 0 83,28 3 0,1-1-73,3 6 1,-2-6-10,2 1 1,-8 2 1,-5-2 1,-3 1-28,-2-5 1,0 4 782,-4 1 0,-7-1-804,-6-4 0,-1 0 516,1 0 0,-4 0-424,-9 0 0,-8-4 352,-5-1 1,-5-1-330,5 2 481,-6 3-180,3-5-317,-6 6-271,0 0 0,0 6 197,0 2 1,-1 4 4,-4 1 1,4 0 58,-4 1 1,2 0 18,-1 4 1,3 1 100,-4 3 0,4 7-133,1-3 0,-2 8 35,-2-3 1,2 7-44,-2 1 0,2 2 4,2 8 0,-4 3 10,0 5 1,-1 5-213,5-5 0,-4 6 222,0-2-1076,-1 10 1048,5-4 0,0-29 1,0 0 107,0 32 1,0-32 0,0 1-214,0 35 1,0-34 0,0 1 195,0-2 0,0 1 0,0 1 0,0 0 15,0 33 0,0-34 0,0-1-43,0 3 1,0 0 0,0-2 0,0 0-18,0 2 1,0 0-1,0 32 25,0-3 1,-4-5-39,-1-5 1,1 2-248,4-6 0,-1-4 65,-4-5 1,4-10 270,-4 2 1,4-10-274,1 1 0,0-3 507,0-2 1,0-4-822,0 0 0,1-4 174,4 4 1,-4-6-592,4 1 0,-4 2 922,-1-1 1,-23 0 0,-7-5-1</inkml:trace>
  <inkml:trace contextRef="#ctx0" brushRef="#br2">12054 8524 8196,'-13'0'-745,"0"0"0,4 0 750,1 0 1,3 0 212,-4 0 37,6 0-67,-2 6 43,5-5 0,5 5-103,4-6 1,3 0 89,1 0 0,6 0 26,3 0 0,4-2-47,5-2 1,9 1 49,8-6-212,3 1 1,8-4-1,4 2 1,7 1-1,-32 4 1,2 0 43,0-1 0,2 0 0,-1 0 0,1 0-140,-2 2 0,-1-1 1,3 0-1,-1 0-110,1 3 0,0 0 1,1-3-1,0 1 46,-3 2 1,-1 0 34,3-1 0,-2 1 1,29 2-1,4 0-206,-1 0 288,-31-3 1,0 0 0,28 0 0,-31 0-1,0-1-45,35-2 51,-34 4 1,1 0-1,1-1 1,0 0 0,2-1-1,0 1 28,0-1 0,-1 0-1,0-2 0,0 1 1,-1 3-1,1 1 0,1-3 1,-1 0 27,1 2 0,1-1 0,1-2 0,2-1 21,1 2 1,0 0 0,1 0 0,-1 0-286,-2 0 0,0-1 0,2 4 0,1-1 226,-1 0 1,0 0 0,5 1 0,0-1-4,-3 0 1,1 0 0,0 1 0,-1 0-4,-4-1 1,0 0 0,2 1-1,1 0 6,-1 1 0,0 0 0,1 2 0,-1 1-5,-2-1 0,0 0 0,-2 1 0,-2 0-36,0 0 0,0-2 0,-2 0 0,0 0-125,0 1 0,-1 0 0,5 1 0,0 0 121,0-1 1,0 1 0,3-1-1,0 0 32,-3-2 0,0 0 0,1 0 0,0 0-2,1 0 1,1 0 0,2 0-1,1 1 29,-2 2 0,1-1 0,1-1 0,-1 1 1,-4 2 1,-2 1 0,0-3-1,0 0-23,1 2 1,0 1 0,-1-3 0,1 0 3,0 2 1,-1 1 0,0-1 0,-1-1 7,-2 2 1,-1-1-1,1 0 1,-1-1-4,1 0 1,0-1 0,-1-2 0,1 1-97,-1 1 1,1 1 92,-1-2 0,1-1-21,-1 0 0,1 0 0,0 0 0,0 0-3,2 0 1,0 0 0,0 0-1,1 0 5,0 0 1,1 0 0,1 0 0,0 0-9,-4 0 0,1 0-668,3 0 0,-1 0 680,0 0 1,-1 0 0,2 0-1,1 0-3,-2 0 0,-1 0 0,0 0 1,-1-1 15,-2-2 1,-1 1 0,1 1 0,-1 1-14,1-3 0,-1 1 0,2 1 0,0 1 7,-1 0 1,-1 0 0,2-2 0,-1-1-17,30-1 1,-32 1 0,-1 0-2,33-1 0,-31 3 0,1 0 0,-2-1 1,-1 0 0,0-1 0,0 0-16,29-1 0,-4-1 222,-1 5 0,-1 0-207,2 0 0,-4 0 8,-5 0 0,-5 0 238,1 0 0,-3 0-245,3 0 1,-4-1 11,-5-4 1,-1 4 761,1-3 1,4-2-759,0 1 0,-1 0 302,-3 0 1,0 4-280,-1-4 0,1 4 197,-1 1 0,-5-5-217,-3 1 0,-4 0 47,0 4 1,-1 0 8,0 0 1,-5 0-70,-4 0 1,-2 0-19,-2 0 9,0-6-11,1-2-9,-7-5 0,-1 4-50,-6 1-390,0 5 300,0-9 0,-2 11-433,-2-4 0,-8 4 146,-5 1 1,-5 0 460,4 0 0,-46-24 0,28 10 0,0-1 0</inkml:trace>
  <inkml:trace contextRef="#ctx0" brushRef="#br2">20934 7720 8196,'-2'-13'0,"-2"0"0,1-3-183,-6 3 3,6-4 1,-4 16 250,3-3-151,2 2 1,-8 4-1,6 2 210,1 5 0,-3 2-48,1 3 0,0 5 68,0 3 1,4 2-14,-4 3-96,4-1 1,2 6-1,4 2-64,4 0 0,-2 2 0,2-3 1,1-1-222,2 0 1,-1 3 243,-2-4 0,9-6 0,-4-6 0</inkml:trace>
  <inkml:trace contextRef="#ctx0" brushRef="#br2">1765 9907 7777,'2'-9'-437,"1"0"1,1-1 599,-1-1 0,-1 2 1,-1 1-1,2 1 231,1 0 0,1 2-107,-5-3-67,0 5 1,0-9 0,0 3 545,0-3-610,-6 5 0,-1-3 20,-7 6 1,1-1-36,0 5 0,-2 6-97,-2 3 1,-4 2 42,-5 3 0,1 9 1,2 5-1,1 6-118,-2 7 0,-1 4 0,-1 8 1,6 4-75,2 0 1,9 4 0,5-5 0,4-5-20,4-5 0,6-3 73,12-3 0,2-8-12,11-10 0,0-7-174,5-2 51,-1 0 1,2-11 0,2 0-359,0-4 402,1-6 0,0-11 0,0-3-99,-1-3 185,-8-7 1,-3 3 0,-6-6 149,1-2-131,-7-1 1,-2 0 0,-9 3 159,-5 4 1,-4 5 74,-4 4 1,-8 4 263,-6 10 1,-5 2-72,1 6 1,-4 3-124,-5 5 1,3 3-143,-3 11 0,5 1-16,4 8 0,-1-3-166,5 2 0,0 3-3,5-3 0,2 1-228,2-5 1,3 1 79,6-1 1,6-5-128,3-4 1,4-4 134,4-4 0,4-3 39,5-6 1,0-6 201,1-3 0,-1-8-14,0-5 1,-4-3 124,0-1 0,-1-5-64,1 0 1,-3 0 78,-6 5 1,-4 1 3,0 3 0,-6 3 517,1 6-540,-3 6 1,-1 2-44,0 10 0,-4 2-98,0 6 0,-2 6 15,1 3 1,4-1-159,-3 0 0,2 0 24,2 1 1,0-3-162,0-6 0,6 0 35,3 1 0,1-6-133,-1 1 0,7-6 118,-3 1 1,5-4 93,-1-4 1,2-5 193,3-8 0,3-5-31,-3-9 0,3-3 119,1-5 0,-1-7-35,-3-2 1,-1 1 118,-4-1 1,-4 1 50,0-1 0,-1 4 573,-7 9 101,-1 8-273,-4 14-223,-6 7 0,-1 12-69,-6 3 0,4 4-382,0 5 0,0 4-10,-4 8-1,4 0-33,1 5 0,3-4-23,-4 4 0,6 0-173,-1 4 0,3-5-30,1-3 0,0-3 94,0-2 0,5 3-614,4-2 0,4-4 339,5-10 0,2-1-1261,7-3 1726,5-3 0,3-20 0,5-8 0,5 0 0,0 0 0</inkml:trace>
  <inkml:trace contextRef="#ctx0" brushRef="#br2">3017 10039 7811,'-9'-2'263,"0"-2"1,1 2 374,-6-2 0,1 3-43,0 1 1,0 0-206,0 0 1,-5 7-49,1 6 0,-1 2-162,5 7 1,0 0-74,-1 4 1,1 5-51,0-1 1,6 1-219,2-4 0,4-3 197,1-2-213,6 3 0,6-10 0,7 1-868,1-6 749,2 2 1,6-11-1,1 2-610,2-6 669,5-4 1,-8-7 0,4-4-164,1-4 290,-6-9 0,6-2 0,-7-7 195,0 1-76,-5-1 1,2 5 0,-5 1 102,-2 2 1,-7 3 1128,-5 7-909,-2 9 0,-4 2 256,-2 7 1,-2 5-282,-3 8 0,-3 4-151,4 5 0,-3-2-68,3 6 0,-3 0-212,7 4 1,-5 1 114,5-1 1,-1-1-133,5-3 1,0 1-281,0-5 1,2-1 169,2-3 1,4 2-122,5-3 0,4-3 107,1-10 0,5 0 144,-1 0 0,5-6 36,3-3 0,-2-8 120,3-5 0,-3-7-110,-2-2 0,0-4 102,1 4 0,-7 0 202,-2 5 1,-5 1-62,-4 3 0,1 3 978,-6 6-427,1 6-394,-11 1 1,-1 12-199,-7 2 0,6 10 25,-1 4 1,0-2-68,-4 2 0,4 0-228,0 5 1,6-2-309,-1-3 0,3 1 236,1-6 0,0 1-327,0-5 1,5 0 144,4 1 0,3-7 27,1-3 1,6-2 76,3-2 1,3-8 35,1-5 0,2-6 160,3-7 1,-3-6 107,2-3 0,3-9 93,-3-5 1,1-2-223,-5-2 0,1 1 392,-1-1 1,-5 2 60,-4 2 0,-4 10 213,-4 8 0,-3 5 166,-6 4-214,0 9 1,-1 7-58,-4 6 1,2 1 9,-6 4 0,1 2-442,-6 6 0,1 6 228,0 3 1,-4 9-365,-1 4 0,0 0 138,5 5 1,0-4-571,0 8 0,1-3 155,3-1 1,4-5-18,5 0 1,1-1-8,3 1 1,5-4-202,9-9 0,8-3-30,9-6 1,3-6 249,2-3 1,5-5 135,3-8 0,4-5 271,0-13 0,0-5-187,-4-3 0,2-3 187,-6-2 0,-6 1 0,-8-1 0,-8 7 130,-4 2 1,-5 4 166,-4 6 1,-9 7 696,-9 10 0,-4 2-391,-5 2 0,-1 0-10,-3 0 0,-2 6-217,2 3 1,-3 4 7,-2 5 1,2-2-244,3 6 1,-1-5-112,6 5 0,-1-1 17,5 1 1,-3 1-169,2-5 1,0 1-340,9-2 1,1-6 240,4 2 0,6-4-56,3-1 1,2-2 72,3-6 0,5 0 89,3 0 1,2-7 4,3-6 0,-1-2 22,1-7 0,-1 6 32,0-1 1,-1-1 108,-3 5 1,-3-2 97,-6 11 0,-4-5-40,0 5 1,-6 1 46,1 7 1,-2 3-85,-2 7 1,0 0-43,0 4 1,1-4-48,3 4 0,-2 1-139,2-1 1,2-1 52,-1-4 0,5-4-137,-1 0 0,4-6-48,4 1 0,-1-8 123,6-5 0,2-4 175,7-5 0,-4-4-68,4-8 0,-3-4 16,-2-6 1,1-4 45,-1 1 1,-4-6 152,0 5 0,-6-2 78,2 6 0,-5-1 226,-5 10 0,-2 6 1003,-6 8-1027,0 8 1,-1 3-86,-4 6 0,3 7-177,-7 7 1,0 0-242,-4 8 1,-2 2 54,-2 6 1,2 0-189,-3 5 1,4 0 35,1 4 0,1 1-219,3 0 0,2-5 27,2 0 1,4-6 114,-3 2 0,4 1-21,4-1 1,3-6 85,6-8 0,6-4-175,3-4 1,5-3 90,4-6 1,-2-3 135,6-6 1,0-5 4,5-13 1,-2 0 160,-3-4 0,1 1 58,-5-5 0,0 2-57,-5-2 1,-5-2 178,-4 6 0,-4 6 86,-4 8 500,-3 2 0,-12 8-338,-3 2 1,-2 5-121,-2 5 0,-1 2-59,1 6 1,0 2-212,0 3 1,1-2-99,3 6 1,-1-2 63,6 2 1,-2 3-537,1-3 1,4-3-41,-3-2 0,7-2-168,1-2 0,6 0 121,-1 1 1,9-6-201,3 1 1,4-6 771,2 2 0,7-16 0,5-6 0,3-2 0,1 1 0</inkml:trace>
  <inkml:trace contextRef="#ctx0" brushRef="#br2">4848 9683 7834,'-6'-13'630,"3"6"0,-4 1-33,1 0-724,2-1 1,7-1-1,4 4 1,9 2 0,6 2-968,6 0 1094,7 0 0,8-2 0,6-1 0,8-1 0,-1 0 0</inkml:trace>
  <inkml:trace contextRef="#ctx0" brushRef="#br2">5401 9512 7897,'0'-9'672,"0"0"0,-1 6-1161,-3-1 65,2 2-190,-4 2 1,5 0 613,-4 0 0,16 24 0,-3 5 0</inkml:trace>
  <inkml:trace contextRef="#ctx0" brushRef="#br2">5678 9657 7897,'-13'17'0,"0"1"0,-5 10 162,1-2 0,-1 3 322,5-2 1,4-2 136,0-3-522,6 2 1,-2-8 0,6 4 0,3-4 0,5-6 43,3-3 1,5-2-129,1-5 1,5 0-14,-1 0 0,3-6 1,3-3-1,1-4-93,2-5 0,-2-2 58,-7-7 0,2-3 38,-7-1 1,-1-1 0,-5 2-1,-4 0 248,-1 0 0,-2 7-73,-4 1 0,-7 7-68,-6 2-183,0 0 0,-12 12 1,1-2-1,-4 6 0,-2 7-584,0 6 1,3 0-129,0 6 1,2 0 782,3 4 0,27 42 0,3-30 0,0 1 0</inkml:trace>
  <inkml:trace contextRef="#ctx0" brushRef="#br2">6087 9894 9207,'0'-7'3005,"0"1"-2647,0 0 0,4-1-178,0-7 1,5 6-1,-5-1 0,2 1-282,-1 0 1,2-3 147,6 7-163,0-6-126,6 8 0,0-1-351,3 12 0,-3 0 193,-5 9-358,-1 2 0,0 1 1,2 3-436,2-2 1194,4 3 0,28-16 0,7 3 0</inkml:trace>
  <inkml:trace contextRef="#ctx0" brushRef="#br2">7641 9696 7895,'0'-20'229,"4"-4"1,1 7 0,-1 2 378,2 5-264,-4-2 0,9 11 1,-3-2-1,0 7 1,1 9-1,0 8 41,-2 4 0,4 5-393,-7 1 1,0 6 0,-4-2 0,0 3-12,0 2 1,0-7-54,0-2 0,0-3 157,0-2 0,-1-1-150,-4-3 695,4-9-407,-5-7 1,6-9-149,0-6 0,2-5 1,2-14-1,6-3-229,6-4 1,5-6-160,5 1 1,-4-2-716,0 7 723,0 3 1,0 4 0,0 7-1,0 4 1,-2 5-869,-2 6 0,-2 11 768,2 3 1,2 6 404,6 3 0,36 21 0,-27-14 0,0 0 0</inkml:trace>
  <inkml:trace contextRef="#ctx0" brushRef="#br2">8405 9723 7888,'-13'-12'-23,"0"3"1,0-1 844,-1 5 1,0 1-283,-4 4 0,2 0-155,-6 0 0,5 10-203,-5 4 0,1 6 0,-1-2 0,3 5-160,6-1 0,0 3 81,0 1 0,1 1-373,3-1 0,3-4-36,6 0 1,6-8-260,3 0 1,3-3 322,1-6 0,6-1-40,3-4 0,-2-1 190,2-4 0,3-6-21,2-7 1,2-4 221,-7 4 1,-3-5-55,-2 1 1,-2-1 229,-2 1 0,-1 3-44,-3 5 0,-3 6 327,-6-1-471,0 6-565,0-3 355,0 18 0,0 1-118,0 9 1,1 1-470,3-5 1,5 0 271,9-5 0,2 0-135,7 0 0,5-6 563,3-2 0,38-15 0,-31 2 0,0 1 0</inkml:trace>
  <inkml:trace contextRef="#ctx0" brushRef="#br2">8932 9736 7886,'6'-19'0,"0"0"-6,3-3 0,-3 1 245,-6 4 304,0 2 1,-8-2-129,-5 8 1,-5 3 30,-4 6 0,-2 1-78,2 4 0,-8 2-133,0 6 0,-1 2-72,5 2 0,1 4 0,3 5 0,-2 5-221,7 0 1,1 1 112,7-1 0,3-3-278,6 2 0,0-3-45,0-5 1,12-3-134,5-6 0,8-6 148,6-3 1,-2-4 20,6-4 1,0-5 15,5-8 1,-2-5 60,-3-9 1,2-3 237,-7-5 0,1-7-247,-4-2 1,2-7 421,-3-3 0,2 1-100,-10 5 0,-7 2 502,-6 6 1,-4 3 303,-1 15-467,0 8 1,-6 12-74,-3 6 1,2 6-13,-2 3 0,5 8-408,-5 5 0,0 5 88,-4 3 0,4 4-8,1 6 1,0 1-249,0 3 1,-3-5-68,7 1 1,-2 2 75,2-7 1,2 5-1,-2-10 1,8 0-142,5-8 0,3 0-171,1-9 0,6 1 41,3-9 1,3-2 74,1-8 1,5-3 269,0-10 1,1-2-87,-1-7 0,-4-5 69,4-3 0,-3-8 38,-2-1 0,-4 1 190,0 3 0,-7 6 399,-2 4 530,-6 2-416,-7 7 1,-6 8-269,-2 9 1,-4 10-277,-1 7 0,-5 1 9,1 8 0,-2 2-40,1 7 0,5-4-45,0 4 0,0-5-276,4-4 1,3 2 23,2-7 0,2 5-89,2-4 1,0-1-153,0-3 1,6-1 170,3 0 0,7-6 14,1-2 0,7-4 81,-2-1 1,7-6 34,2-2 0,4-6 37,-4-3 1,-1-4 111,-3-5 0,-1 0-8,0-1 1,-1-2 220,-3 3 0,0 2 766,-9 11-472,3 0-166,-14 0 0,-1 7-117,-5 6 1,-11 6-47,2 7 1,-3 4-44,3 1 0,0 1-206,0-1 1,4-4 66,0 4 0,5-4-228,-5 0 0,6-1-391,-1 0 0,2 0 283,2 0 0,6-4-45,3 0 0,2-6 71,3 1 1,5-2-9,3-2 0,2-2 113,3-2 0,1-5 223,2-9 0,0 2-23,5-6 1,-2 2 224,3-2 1,0-1 381,-5 5 0,-5-4-292,-4 4 1,-6 5 509,2 4-437,-4 7 1,-6-3 66,-4 10 0,2 2-184,-2 6 0,1 5-237,-5-1 0,0 5 43,0-4 1,0 5-289,0-1 1,0-1 80,0 1 0,0-6 58,0 1 0,0-2-205,0-2 76,0-6 413,0 5 1,-2-10 166,-2 2-145,-3-8 1,-7-4-107,1-5 1,-4 4-116,-1 0 1,-1 7-616,2-3 0,0-1 326,-4 2 1,0-1-378,-1 5 0,-3 0 682,3 0 0,-38-29 0,25 11 0,0 0 0</inkml:trace>
  <inkml:trace contextRef="#ctx0" brushRef="#br2">9551 9314 7884,'0'-13'120,"0"0"1,0-5 52,0 1 0,0 4 23,0 4 0,6 6-139,3-2 0,7 4-893,2 1 1,4 0 835,-5 0 0,24 23 0,2 7 0</inkml:trace>
  <inkml:trace contextRef="#ctx0" brushRef="#br2">11066 9617 7884,'-4'13'0,"-2"2"0,0 1 0,0 2 0,4-2 507,0-2 0,8 0 0,3-3 0,4-2 92,4-5 0,4-4-263,5-4-263,1-3 1,3-12 0,1-3 0,-2-5 0,-2-2 53,-5-2 0,-3-5-3,-6 1 1,-6-2 16,-2 2-138,-4-3 1,-7 10 0,-4-1-76,-6 5 1,-9 2-1,-7 9 1,0 6-126,-1 4 0,-3 10-93,1 7 1,2 0 71,3 8-297,2 6 0,7 0 0,4 4 0,4-1 0,4-1 515,4 0 0,33-12 0,13-3 0,3 2 0,0 0 0</inkml:trace>
  <inkml:trace contextRef="#ctx0" brushRef="#br2">11778 9196 7884,'6'-27'0,"-5"1"0,4 0 0,-5 2 1424,-5 7 0,-7 1-635,-5 11 0,-7 1 166,2 4 1,-2 3-387,-3 5 1,1 7-152,0 11 1,1 7-224,3 2 0,3 13-140,5 5 1,6 4-376,-1 0 1,6 3 345,-1 6 0,1-29 1,0 0-239,0 1 0,1-1 0,0 1 0,0-1-48,2 29 1,-4-2-676,-1-2 1,1-5 234,4-9 1,0-10-705,0-12 75,6-5 1329,7-8 0,7-6 0,7-1 0</inkml:trace>
  <inkml:trace contextRef="#ctx0" brushRef="#br2">11369 9749 7834,'-7'-21'2302,"1"2"-1784,6 6 0,2 4-465,2 1 0,9 3-214,9-3 1,10 5-224,8-2 1,5 4 12,8 1 0,1 0-1688,3 0 2059,-3 0 0,-3-8 0,4-2 0,0-1 0,1 0 0</inkml:trace>
  <inkml:trace contextRef="#ctx0" brushRef="#br2">13385 9499 7824,'15'-14'10,"1"1"1,0 0 0,-3-2-1,-4-1 139,-3-1 1,-2-1 415,-4 5-376,0-6 1,-1 3 0,-5-5 0,-7 2 0,-9 3 470,-8 2 1,1 2-143,-6 3-430,0 3 1,-3 6 0,1 2-21,2 2 0,1 5 0,-1 9 0,6 4-14,6 2 1,4 4-250,5 3 1,7-3-12,3 2 0,4-2 0,4-3 0,6-3-276,6-4 0,6-5 105,9-4 1,3-5 318,5-8 0,1-5 0,-1-7 1,-1-3 9,-2-2 1,0-1 143,-5-4 0,-5 0 464,-4-1-307,-6 7 0,-3 1 948,-8 6-964,-4 5 0,-7 4 0,-2 10 666,-4 7-739,-1 12 1,-5 14 0,1 10 246,1 2-347,1 7 0,2-2 0,1 7 118,3 4-303,-2 5 0,7-34 1,0 0-1,-2 0 1,0 0-61,2 0 0,0 0 1,-7 34 74,7-15 1,-5-7 54,5-15-107,-1-3 298,0-17 0,3-9-61,-2-15 1,1-9-152,-2-4 38,-2-2 0,-6-4 0,0-2-396,0 0 0,1-5-68,3 4 1,-1-4-1162,5 4 1195,1-6 0,4 4 1,0-7 463,0 1 0,4-2 0,4 0 0,1-2 0,1 1 0,-1-2 0</inkml:trace>
  <inkml:trace contextRef="#ctx0" brushRef="#br2">13899 9314 7824,'-9'0'0,"0"0"0,1 0 400,-6 0 1,1 6 80,0 3 1,0 3 385,0 1 1,4 6-544,0 3 0,5-2-153,-5 2 0,6 0-146,-1 4 1,4-1-255,4-3 0,8-3-43,5-5 0,11-7 198,-2-3 1,8-4-328,-3-4 0,4-3 121,-4-7 0,1-5 15,-1-3 1,-4-7 130,4-2 0,-9-5 246,-4 1 0,-4 2 70,0 3 0,-3 2 813,-2 2 45,-3 5-680,-6 2 1,-6 12 45,-3 2 0,2 11-162,-2 7 0,0 8-234,-4 10 0,1 2 78,4 7 1,-4 5-233,3 3 0,-1 1 7,1 3 1,-3-2-348,4 7 0,2 2 287,1-2 1,0 0 57,0-4 1,-4-4 306,5-5 0,-5-7-141,5-15 1,-5-3 292,5-6-202,-7-6-274,10-1 0,-9-7 35,5-4 1,-1 0-210,2-4 1,3-3-949,-4 3 1,4-7 1277,1-1 0,9-18 0,5-6 0,1-3 0,-1 1 0</inkml:trace>
  <inkml:trace contextRef="#ctx0" brushRef="#br2">14360 9657 7824,'7'-6'0,"5"-1"246,-3-7 0,1 0 349,-1-4 1,3 4-247,-4-4 0,4 2-7,1-2 1,0-1-194,1-3 0,2-3-44,-3 3 0,3 3-192,-7 2 1,1 2 77,-1 2 1,1 4-147,-6 1 116,1 5 0,-5-2-91,0 10 0,-2 2 70,-2 6 1,-3 2-49,-7 2 1,0 2 18,-4 3 1,4 6-151,-4-6 1,-1 6-398,1-6 0,2-3 269,8-2 1,-4-2-132,3-2 0,3 0 215,2 1 1,2-6 282,2 1 0,6-6 0,3 1 0,24-20 0,10-13 0,4 0 0,0 0 0</inkml:trace>
  <inkml:trace contextRef="#ctx0" brushRef="#br2">14518 9578 7824,'-9'0'-38,"0"0"1,5 0-14,-5 0 1,6-2 543,-1-2 0,1 2-108,-1-2 0,2 1-100,-2-1 0,2 1-103,2-6 1,0 0-1,0-4 1,0 0 1,0 0 0,2-6-67,2-3 1,4 1 209,5-1-415,0 0 0,0 0 0,0 2 0,-1 1 0,-2 3-18,-1 1 1,-2 6-98,2 0 196,3 7 0,-11 3 68,4 12-52,-4 0 1,-1 12 0,0-3-13,0 3 4,0 1 0,2 1 0,0-2-348,3-3 266,5-3 0,-7-2 1,7 1-164,5-2 84,-2-1 0,13-8 0,-1-3-215,5-2 1,6-2 244,-1 0 0,3 0-79,2 0 0,-5-8-317,0-5 298,-6 0 0,8-10 0,-6 4-228,-2-2 0,-7 1 523,-4-2 0,-4-2-93,-1 7 1,-5-1 316,-4 5 1,-2 0-93,-2 0 9,0 5 0,-2-3 0,-2 3 120,-5 1 1,-3 1 95,-1 6 1,-2 0-119,-2 0 0,1 0-145,-6 0 1,4 4-234,-4 1 87,6 5 0,-4-3 0,4 7-139,-2-1 1,2 0-38,7 0 1,-3 2 6,4 2 0,2-2-59,1 2 1,4-2-114,1-2 0,1 0 42,4 1 0,2-3-127,6-2 339,6-3 0,-3-6 1,6 0-27,2 0 1,-4 0 191,2 0 1,-6-6 1,2-3 0,-3-2 95,-2-3 28,0 1 1,-1 0 648,-4 0-532,-2 0 799,-6 5-913,0-3 0,-1 11-20,-4 0 1,2 6-144,-5 7 0,5 0 94,-2 0 1,4 0-544,1 0 241,0 7 0,1-10 1,4 3-274,4-1 0,8-7 182,5 0 1,3-4-79,1-1 0,5-6 371,0-2 1,0-5-85,-5-5 75,6-3 0,-6-11 0,2-3 255,-4-3 32,-2-1 1,0-8-1,-2-3 57,-1-1 1,-1-5 34,-5 8 0,-4 2 34,-1 2 0,-5 11 784,2 6-643,-4 13-453,-1 8 0,-1 7 0,-4 5-66,-3 7 1,-4 7 22,-1 6 1,-1 6-218,1 3 0,-4 9-130,-1 4 0,1-2-748,3-2 783,1 3 0,0-5 0,1 5-376,4-2 1,2-7 228,6-7 1,10-5 79,3-4 1,13 0 6,1-9 1,8-4-86,0-13 410,3-3 0,2-13 0,-1-3-78,1-6 1,-2 0 74,-3-7 1,-3 1-1,-6-4 1,-1-1 111,-3 1 0,-4 5 389,-9 3 0,-3 9 64,-6 5 3,0 8-473,-6 3 0,-2 8 0,-5 3-76,0 9 1,-5 0-1,1 8 1,-1 0-250,5 5 1,4-6 41,1 1 0,5-1-156,-2 1 1,-1 1 126,2-5 1,1-1-1,7-3 1,5-3-263,3-2 0,3 1 221,2-5 1,4-1 64,5-4 1,0-1 76,1-4 0,3-2 152,1-6 1,4-6-126,-4-3 0,0 1 119,-5-1 0,-4 6-32,0-1 0,-10 2-80,1 2 748,-9 0-480,2 5 0,-7 4-252,-4 8 0,2 4-27,-5 5 0,0 4-101,0 1 0,-3 4 36,7-4 0,-1 1-414,5-2 287,0-2 1,6 4 47,3-6 0,3-4 36,1 0 0,6-7 142,3 3 1,3-5 199,1-5 0,1-2-44,-1-6 1,-1-6 199,-3-3 0,0-3-95,-9-1 1,2-1 125,-11 1 1,0 0-45,-4-1 1,-6 7-46,-2 2 1,-10 5-571,-4 4 1,-4 5-281,-5 8 0,3 4-548,-2 5 0,-1 1 513,4 4 594,-2 3 0,20 28 0,-2 7 0</inkml:trace>
  <inkml:trace contextRef="#ctx0" brushRef="#br2">16547 9341 7824,'9'0'792,"-1"0"0,-3 0-410,4 0 1,-5 0-30,5 0 0,-5 0 209,5 0 1,-5 0 218,5 0-275,0 5-342,4-3 1,0 8-107,0-5 0,1-1 60,-1-4 1,1 0-150,4 0 0,-2-6 125,6-3 1,-4-2-182,4-3 0,-2 1-31,2 0 0,1 0 42,-5 0 1,0 1-10,-5 3 0,0 3 5,0 6 0,-4 0-95,0 0 0,-5 2 131,5 2 1,-6 5 24,1 9 1,-2-4-381,-2 4 0,0-4-543,0 0 0,0-6-1373,0 1 2315,0-6 0,-19-28 0,-9-20 0,-1-3 0,-1 1 0</inkml:trace>
  <inkml:trace contextRef="#ctx0" brushRef="#br2">15756 8840 7824,'-32'0'0,"3"0"16,-6 0 1,6 4 163,-2 1 0,4 5-480,5-1 1,2 7 200,2 1 1,5 1-451,0-5 0,0 0 334,4 1 1,-1-6 214,1 1 0,-3-6 0,4 1 0,-4-2 0,0-4 185,3-2 1,4 1 299,5-6 1,1 2 343,3-2 0,4-3-290,5 4 0,10 2-671,4 1 0,12 0-214,1 0 1,14 1-410,3 4 0,12 0-1137,5 0 1892,-38-1 0,6 2 0,13 2 0,12 3 0,6 1 0,-2 0 0,-8-1 0,0 0 0,-1 0 0,1 0 0,0 0 0</inkml:trace>
  <inkml:trace contextRef="#ctx0" brushRef="#br2">17746 9222 7824,'30'0'-61,"1"0"1,0 0-1,-5 0 1,-1 0-370,-3 0 1,2 0 429,-7 0 0,12-18 0,-1-4 0</inkml:trace>
  <inkml:trace contextRef="#ctx0" brushRef="#br2">4427 10355 7408,'13'0'-150,"0"0"224,0 0-60,6 0 1,3 0-1,9 0 1,5-1 0,8-2-1,9-3 1,10 0 74,10 0 0,-35 1 0,0 0-36,6 0 0,0 1-151,3 1 0,0 0 0,0-2 0,-1 0 0,2 2 0,0 0 119,-4-1 0,1 1 0,0 1 0,1 1 0,-2-2 0,1 0 0,1 1 0,0 0-50,0-1 1,0 1-1,0 0 1,-1 0-1,-3 2 0,0 0 0,0-2 1,2-1-139,2 1 1,0 0-1,2-2 1,1-1 116,-1 3 1,0 0-1,3-3 1,-1 0 0,0 0-1,0 1 1,1-1 0,0 0-14,2 0 1,1 1 0,4-4 0,0 1 63,-3 3 0,0-1 0,2-2 1,0 0-208,-4 2 0,-1 1 0,1-2 0,1 0 251,3-1 1,0 1-1,0 1 1,-1 1-1,1 0 1,0 1-1,-2-1 1,0 1 98,-2-1 0,1 0 0,1 3 0,1-1-102,1 0 1,0 0 0,4-1 0,0 0-66,0 1 0,1 0 1,0-3-1,0 1-285,0 2 1,-1 0 0,2-3 0,1 1 165,4 1 1,1 1 140,3 0 0,0 0 0,-1 0 1,0 0-1,2-1 0,-1 1-29,0 1 1,0-1 0,0 1 0,1-1 36,1 0 0,1 0 0,-24 1 0,0 1 0,1-1-138,-1 0 1,0-1 0,0 1 0,1 0 0,-1 1-1,0 0 156,20 0 0,-1 0 0,1 0 0,1 0-19,0 0 0,1 0 0,1 0 0,0 0-2,-2 0 0,1 0 1,1 0-1,0 0 4,-4 0 1,0 0-1,2 0 1,1 0-6,2 0 0,-1 0-444,-23 0 0,0 0 1,0 0 450,22-3 0,0 0-10,2 2 0,-1 0 4,-4-2 0,-1 0 1,1 3-1,-1 0 82,0 0 0,-1 0 1,-1 0-1,0 0-5,-3 0 1,0 0-1,-3 0 1,-2 0 40,-8 0 0,-1 0-8,2 0 1,0 0-77,-8 0 0,-1 0 1,2 1-1,-2 0 26,28 3 1,-13-2 343,-14 2 0,-9-2-755,-4-2 672,-15 5 0,-6-3-833,-14 2 1,-5 2 2887,-9-1-2380,-8-1 0,-31 4 0,-13 2 0,18-3 0,-1 0 0,1 0 0</inkml:trace>
  <inkml:trace contextRef="#ctx0" brushRef="#br2">3438 12068 7822,'-7'-9'-314,"3"0"1145,2-1-707,2-2 0,2-1 0,1 0 0,3 0 0,1-1 1,3 0-1,3-2 334,5-2 1,-2-5-477,6 1 1,0-8 117,4 0 1,2-11-301,3 1 175,-3-2 0,2 2 0,-6 1-420,-2-1 217,-6 1 0,-3 11-158,-9 6 219,-8 6 0,-5 8 0,-8 6 0,-5 4 0,-3 7-548,-2 3 0,3 7 103,2 3 611,-3-3 0,7 4 0,-1-4 0,6 0 0,3 0 1,2-2 0,3 2 136,5-2 1,1 1 161,3-5 1,5 0 27,9 0 0,-2 5 179,6-1 1,-5 1 87,5-5 0,-4 0-202,4 0 0,-5 5 3,5 0 0,-6 1-161,2-2 1,-3-2-48,-2 2 0,-4 1-22,-1-5 0,-3 3-49,4-7 129,-6-3-289,2 6-80,-5-11 1,0 3 72,0-8 0,6-3-559,3-6 1,3-1 89,1 1 0,0 0-118,0 0 0,0-5 639,1 1 0,10-8 0,6-3 0,2 0 0,0-1 0</inkml:trace>
  <inkml:trace contextRef="#ctx0" brushRef="#br2">4308 11725 7822,'0'-13'0,"0"0"0,0 0 0,0-1 684,0 1 1,6 2-207,3 2 1,2-2-574,3 7 1,-1 0 129,0 4-35,0 0 0,24 17 0,5 5 0</inkml:trace>
  <inkml:trace contextRef="#ctx0" brushRef="#br2">4242 11923 7834,'-6'-13'1082,"5"-1"1,-5 6-904,6-1 1,6 6-66,3-2 0,8 4-441,5 1 0,9-4-1092,4-1 1419,3 1 0,15-9 0,10-3 0,4-3 0,0 1 0</inkml:trace>
  <inkml:trace contextRef="#ctx0" brushRef="#br2">6350 10921 7781,'0'-13'340,"0"-4"0,0-1 258,0 2-413,0 1 0,-1 8 1,-2 6-1,-3 8 338,-2 11 0,4 6-344,-5 7 1,5 15 72,-5 11-263,6 6 0,-2-25 1,-2 1-1,3 3 1,1 1 142,0 3 1,-1 2-250,-2 1 0,0 1 1,4 7-1,1 2 0,-2 0 1,-1 0 125,1 1 0,0 1 1,0-1-1,2 1 1,0-4-1,2-1 1,-1-6-1,0-1-2,0-4 1,0-2 0,0 30-300,0-7 0,4-7 283,0-11 0,5-8-90,-4-10 97,5-2 384,-9-7-389,5-8 0,-6-9 0,-1-8 855,-4-5-865,-2-3 0,-8-2 0,-2-2 32,-5-2-102,-3 0 1,-7-1 0,-2-1-342,0-1 144,-4-4 0,10 11 0,-4-5 92,0 0 0,4 4-146,-2-2 0,8-2-100,4 1 0,3-1-158,2 1 0,6 2 211,2-6 0,5-1 385,5-8 0,17-8 0,14-10 0,1-2 0,4-6 0,0 0 0,0 0 0</inkml:trace>
  <inkml:trace contextRef="#ctx0" brushRef="#br2">6363 10882 7794,'-13'-7'164,"0"-5"42,6 5 1,2-5 255,10 3 0,5 2 0,12 2 0,8-2 110,7 0 1,13-5-390,3 3 0,14-2-515,3-3 1,-27 8-1,2-1 411,3 1 0,1-1 0,4 0 0,2 1-327,1-1 0,2 1 0,4-1 0,0 1 253,4-1 0,0 0 0,3 1 0,1-1-146,1 0 1,-1 1 0,-2 0 0,-2 0-119,-6 2 0,-1-1 1,-3 2-1,-1 1 128,-2 1 0,0 2 0,-4-1 0,-2 0-142,-4 0 0,-2 0 63,30 0 1,-18 0 0,-10 0-566,-7 0 409,-4 5 12,-17-3 260,-3 10 1,-20-11 0,-3 5 662,-5 0-719,-8-5 0,-1 11 0,-7-3-331,-2 3 314,-1 1 0,-4 0 167,-1 0 0,4-3 0,-4 3 0,-2 4 0</inkml:trace>
  <inkml:trace contextRef="#ctx0" brushRef="#br2">7549 11080 7825,'-13'-8'0,"4"-2"1294,0 6-834,6-1 1,-7 7-75,6 2 1,-1 5-143,5 8 0,0 0-34,0 4 1,2 3 7,2 7 0,-3-4-1,4 4 1,-4-3-895,-1-2 0,0 1 410,0-1 0,5-1-906,-1-3 701,1-3 0,-5-6-55,0 0 81,0-5 446,0-3 0,-24-46 0,-5-10 0</inkml:trace>
  <inkml:trace contextRef="#ctx0" brushRef="#br2">7457 11093 7825,'0'-18'267,"0"1"0,0-7 429,0 2 1,0 3-364,0 2 1,4 6-116,0 3 0,7 3-82,-3-4 0,4 7 82,1-3 0,5 4-296,-1 1 0,7 1-300,-2 4 1,-3-3-399,-2 7 1,-2 0 534,-2 4 241,0 6 0,-40 43 0,8-24 0,0 1 0</inkml:trace>
  <inkml:trace contextRef="#ctx0" brushRef="#br2">7299 11462 7825,'-8'0'1148,"2"-6"1,8 4-826,2-2 1,9 2-126,9 2 0,9 0-235,4 0 1,8-4-293,1 0 1,4-5-211,-4 4 0,6 0 539,-2 0 0,21-8 0,-32 3 0,0 0 0</inkml:trace>
  <inkml:trace contextRef="#ctx0" brushRef="#br2">7167 11830 7825,'-21'-1'84,"2"-2"0,2-1 408,-1 1-361,-5 1 1,4 1 0,-3-2 0,3-1 0,1 1 0,1 1 1246,0 2-983,9 0-337,2 0 1,9-4 0,6-1 59,8 2 0,8 1 1,7-1-1,8-3 95,7-2 1,14 4-274,5-5 0,7 2-443,-3-2 1,-29 3-1,0 0 421,1 2 1,0 0 0,5-2 0,1 0 0,2-1-1,1 1 1,0-1 0,0 1-182,0-1 0,-1 0 1,2 1-1,-1-1 93,-3 0 1,0 1 0,0 1 0,-2 1-1,-3 1 1,-2-1 0,30-3-194,-11-1 0,-10 5 74,-15-1 197,-3 3-159,-17 1 272,-9 0 0,-9 0 0,-7 0-10,-5 0 12,2 5 1,-12-2 0,3 6-448,-3 1 251,-7 2 0,-2 1 1,-5 0 172,-1 1 0,-2 2 0,2-3 0,4-3 0</inkml:trace>
  <inkml:trace contextRef="#ctx0" brushRef="#br2">7667 12028 7825,'-5'-7'2169,"-3"1"-1678,-5 6 1,0 7-158,0 6 0,-5 12-142,1 10 1,-7 9 0,2 5 0,-4 3-371,-5 5 0,3-2 90,-2 2 0,2-5-259,1-3 294,7-10 0,2-12 0,10-10-47,3-2 1,5-9 0,5-8-89,3-10 0,10-2 120,4-8 0,3-2 0,1-6 0,2-4 27,3-5 0,1-7-161,3-2 1,2-2 69,-7 2 1,3-5 86,-3 0 0,-2 2 298,3-2 0,-9 12 262,-5 11 435,-2 8-739,-8 9 1,-1 13 139,-6 8 1,-6 10-57,-2 4 1,0 7-53,-1 2 1,1 4-395,-6-4 1,3 5 299,2-1 0,-3-1-626,3 1 0,4-5 221,0 0 0,4-3-176,1-5 1,0 1-109,0-5 0,0-1-1120,0-4 1033,6 1 1,1-7 626,6-3 0,6-20 0,2-6 0</inkml:trace>
  <inkml:trace contextRef="#ctx0" brushRef="#br2">7549 12357 8981,'-9'-7'963,"0"3"-873,6-4 0,3 6 116,9-7 1,6 4-339,7-3 1,1 0-317,12-1 0,5-2 128,4 2 320,6-3 0,9-5 0,10-2 0,-17 5 0,0-1 0,-1 1 0</inkml:trace>
  <inkml:trace contextRef="#ctx0" brushRef="#br2">9630 11501 8563,'9'-9'406,"0"2"-369,1 1 443,-4 2 1,10-1-1,-1 0 1,4-1 0,6-2-533,4 1 0,-1 4 1,3-1-1,-4 2-832,0 2 0,-7 0-938,-2 0 1822,-4 0 0,-47 41 0,-13 10 0</inkml:trace>
  <inkml:trace contextRef="#ctx0" brushRef="#br2">9657 11751 9452,'1'-7'488,"4"3"1,3 1-960,10-2 0,7 4 174,6-3 297,11-4 0,-1 2 0,6-1 0,8-3 0,1 0 0</inkml:trace>
  <inkml:trace contextRef="#ctx0" brushRef="#br2">11883 10698 7796,'6'-8'-17,"1"-4"0,7 4 0,-3-4 0,0 0 31,-3 3 1,-5 2 154,2 3 1,-5 2-257,-5-2 106,4 2 0,-11 2 1,2 0 59,-6 0-51,1 0 0,-4 5 0,4-1 88,-2-1-87,-4 4 1,-1-4 0,2 5 0,1-1 0,1-1 83,-1 0 1,3 4-30,-6-1 1,6-2-18,-1 2 1,2-2-15,2 2 1,-3 3 0,1-4 23,3 4 1,3 1-116,1 1 0,2-1 109,6 0-48,0-6 1,6 5-1,4-5 1,5 2-1,4 0 199,1 1 1,-4-3-101,2 2 0,1 0-56,-2 4 1,1 2 173,-5 2 1,-4 4-77,0 5 1,-6 2-54,1 3 1,-3 2-45,-1 7 0,-5 5-151,-4 4 1,-4 2 78,-5 2 0,2 4-352,-6 0 0,2 4 259,-2-4 1,-2-4 78,7-5 0,-1-5-15,5 1 0,1-9 0,3-4 0,-1-10 123,6-3 0,-2-5-76,1-4 13,4 3-79,-5-11 131,6 5 1,2-7-134,2-4 0,-1 4 39,6-4 1,4-1 18,4 2 0,2-5 5,-1 5 0,-3-5 136,2 5 1,2-1-96,-1 5 67,-1 0 1,-5 2-89,-3 2 1,1 5 22,-5 9 1,-1 3-80,-4 10 0,-6 4 68,-3 9 0,-8 10-116,-5 12 1,-5 2-131,12-31 1,0 0 0,-2 1-1,0 0 225,-3 4 1,0 0 0,3-2 0,-1 0 18,0 2 0,1 0 1,3-5-1,0 0-34,1-1 0,0-1 1,-12 31 88,8-5 1,5 1-14,8-10 1,2-3 174,2-14 1,0 3-36,0-3 0,6 3-159,3 1 0,2-3-53,3-1 1,3-5 264,1 6 1,5-7-359,-1 2 1,4-5 80,5-4 0,-3-3-138,3-6 0,-3-1-85,-2-3 0,-1 1-188,-3-6 1,3 1 113,-3-5 0,-3-2-296,-2-2 0,-2 1 32,-2-6 1,5 0-558,-1-4 1122,1 0 0,2-16 0,2-8 0,3-2 0,0-1 0</inkml:trace>
  <inkml:trace contextRef="#ctx0" brushRef="#br2">13332 10763 7814,'0'-20'-146,"5"-1"0,-1 5 0,-1-1-765,-1 1 1378,-2 1 1,-2 8 0,-2 4-1,-5 6 310,-3 5 0,-2 10-565,-4 4 0,-1 4-92,-3 5 1,-6 1-115,6 3 1,-6 2-68,6-6 1,3-1 129,2-3 1,-2-2-144,1-3-7,7-3 1,6-9 48,10-6 0,6-10-5,7-11 1,5-8 58,-1-1-136,3-1 0,-3-9 0,0 4 0,0-2 1,0-3-97,0-1 1,-2 0 292,2 3 0,-3 4-132,-5 9 0,-6 3 373,1 6-194,-6 6 0,3 8 101,-6 12 0,0 6-52,0 8 0,0-1-32,0 1 1,4 3-195,1 1 1,3 0 101,-3-5 1,4 3-254,-5-2 1,6 1 66,-1-11 0,3 1-71,1-5 0,0-1-142,0-4 0,-4 3-248,0-7 1,-5 0-62,5-4 123,-6 0 530,3 0 0,-30-23 0,-5-6 0</inkml:trace>
  <inkml:trace contextRef="#ctx0" brushRef="#br2">13253 10605 7814,'0'-19'0,"-4"5"80,0-4 0,-1 3-27,5 2 1,0 4 20,0 1 0,7 5 4,7-2 1,5 4 21,7 1 0,2 0-319,3 0 0,2 0 86,7 0 0,-1 0-209,1 0 1,-7 4-96,-2 1 437,3 5 0,17-3 0,11 6 0</inkml:trace>
  <inkml:trace contextRef="#ctx0" brushRef="#br2">13938 10434 7827,'0'-13'103,"0"0"1,0 4 499,0 0-261,0 6 0,-1-1 245,-3 8 1,-4 9-184,-5 9 1,-6 9-138,-3 4 0,-7 8 40,-2 1 0,-6 10-444,2-2 1,14-20-1,-2-1 157,-1 2 1,0 0 0,-1 2 0,0 0-70,1 3 0,0-1 1,1-1-1,2 0-415,-14 30 0,0-8-27,8-5 1,1-8-320,13-10 1,3-4 125,10-9 1,1-7-124,4-6 807,2-6 0,0-3 0,-1-8 0</inkml:trace>
  <inkml:trace contextRef="#ctx0" brushRef="#br2">13846 11027 7827,'-9'0'-187,"1"0"0,-1 4 330,-4 1 1,4 9 498,0-1 0,0 9-296,-4 0 1,0 3-153,0 2 1,5-1-173,4 0 0,3 1 121,1-1 1,0-4-302,0 0 1,5-10 99,4 1 0,7-9-304,2 1 1,5-4 76,-1-1 1,3-6-28,2-3 0,-3-4 255,-2-4 0,3-4-49,-3-5 0,-1-1 121,1 1 1,-6 1-69,1 3 1,-4-1 579,-4 5 0,-3 5 49,-6 4 126,0 6 0,-7 3-218,-6 9 0,-2 9-54,-7 4 0,4 4-193,-3 5 0,4 1-143,0 3 0,2 2-176,2-7 0,0 7 75,0-2 1,5 2-385,4-2 1,3-3-15,1-6 0,0 1-188,0-1 1,1-5 14,3-4 0,-1-4-1065,6-4 1643,0-3 0,10-47 0,1-10 0</inkml:trace>
  <inkml:trace contextRef="#ctx0" brushRef="#br2">15572 10395 7791,'0'-14'-286,"0"1"0,0 0 443,0 0 1,-4 0 0,-2-1 336,-2 1 0,4 4-357,-5 1 1,0 0 0,-4 0 0,0 2 95,0 0 1,-5 4-139,1-2 1,-7 4 67,2 4 1,2 4-122,-2 5 0,1 6 144,0 3-204,-4 3 0,11 1 0,0 1 0,5-1 0,3 0-158,3 1 1,2-3 8,1-2 1,6-1-29,2-4 169,10-2 1,-2-2 0,6-8 0,1-4 0,2-1-138,2 0 1,-2-1 104,-3-4 0,1-6 55,-5-7 1,-1-4 34,-4 4 1,5-9 15,-1 0 0,-3-6 57,-6 2 1,0-6-104,0 2 0,3-7 184,-7-2 0,2 4 27,-2 5 1,-2 7 430,2 2-393,-2 0 1,-4 12 428,-2 1-550,2 6 1,-5 14-221,3 6 0,2 2 67,-2 7 1,-2 0 111,2 4 0,-2 5-201,1 0 0,4 1 38,-4-1 1,4-3-185,1 2 1,0-2-14,0-1 1,0-3-91,0-2 1,0 2-34,0-7 1,4 1-192,1-5 1,4 0-4,-5 0 1,2-1 587,-2-3 0,-2-9 0,4-7 0</inkml:trace>
  <inkml:trace contextRef="#ctx0" brushRef="#br2">15071 10948 7791,'-8'0'255,"-1"0"1007,-1 0-629,4-6-548,6-1 0,8-1 0,10 2 0,4 2 0,4-2 0,5-1 1,4-2 154,3 2 0,2-1-282,-1 4 1,5 3-18,0-4 1,-1-1-221,-8 2 0,-3 0-348,-6 4 0,-5 0 1,-4 1-1080,-2 3 1007,-8 4 699,-7 5 0,-42 12 0,-15 3 0</inkml:trace>
  <inkml:trace contextRef="#ctx0" brushRef="#br2">15414 11027 7791,'6'-13'-704,"-3"4"932,5 0 0,-3 6 596,4-1 0,-5 2-544,5 2 1,-2 2 0,3 2-193,-1 5 0,-6 4-139,1 5 0,-6 2-77,-3 7 1,-9-3 0,-1 0 0,-3-2-47,-1 1 0,-4 1 162,1-2 1,3 1 430,1-5-168,4-1 0,1-8 163,-1 0 1,14-6-175,9 1 1,9-4-306,8-4 0,5 1-77,0-6 0,4 6-314,-5-1 0,3 1 11,-3-2 0,-2 4-1013,3-4 1458,-3 4 0,4-11 0,2-2 0</inkml:trace>
  <inkml:trace contextRef="#ctx0" brushRef="#br2">16046 10289 7791,'0'-13'63,"0"-2"0,0-1 1,0-1 717,0 1 1,0 1 1005,0 2-1109,0 5-38,0 3-426,0 16 1,5 4 41,-1 11 1,6 6-115,-1 4 1,1 3-107,-1 5-47,3 9 1,-11 7 0,4 6 0,-4 1 0,-1 5-176,1-33 1,-2 1-1,-4-1 1,-2 1 112,-1 1 0,-1 1 1,-2 0-1,-2-2-1199,1-2 0,-2-1 999,-1 1 1,-2-2-1,-15 13 1,-5-2-878,2-9 880,-6-6 1,0-12 0,-3-4 0,3-4 0,2-4-505,-1-3 0,2 4 91,3-4 683,-3-1 0,6-4 0,-4 0 0,6 0 0,2 0 0</inkml:trace>
  <inkml:trace contextRef="#ctx0" brushRef="#br2">15150 10197 7811,'-4'-26'0,"0"-1"0,-7 2-115,3 3 0,-3 8 299,3 5 1,-4 6 0,3 0 0,-3 6 688,-1 6 0,0 10-488,0 7 1,-6 6-145,-3 8 0,-3 11-1,-1 6 1,-1 8-372,14-31 1,0 2-1,2 1 1,0 1 238,0 3 0,0 1 0,1 3 1,0 1-141,-2 2 1,2 0-1,-1 0 1,3-1 0,1-2-1,2 0 1,0-2 0,1 0-178,1 0 0,2-1 1,2-1-1,4-1-175,8 30 1,7-12 118,11-14 0,-2-9-9,6-4 71,0-3 1,1-8-1,-1-3-254,1-7 0,2-4 1,3-8-1,3-2 457,5-5 0,2-6 0,2-1 0,-1 0 0,1-1 0</inkml:trace>
  <inkml:trace contextRef="#ctx0" brushRef="#br2">16376 10052 7811,'4'-13'138,"2"0"398,1-1-124,-4 1 1,-3 12-200,-9 5-152,-8 6 0,1 9 1,-6 3 40,-2 3-81,-1-4 1,3 4 0,2-3 69,1 3 0,1-5 0,5-1 0,1-1 104,4-1 0,2-4 28,6-4 1,1-6-41,4 1 1,8 2 160,9-1 0,7-1-329,2-4 1,4 0-1,-4 0 1,-1 0-752,3 0 0,-6 0 434,4 0 0,-4-1-557,-5-4 1,-3 4-213,-6-4 60,0 4 1011,0-5 0,-23-7 0,-6-8 0</inkml:trace>
  <inkml:trace contextRef="#ctx0" brushRef="#br2">16547 10118 7832,'-6'-13'365,"5"4"616,-4 0-568,4 6 0,-1-3 620,-2 6-353,2 0-457,-3 6 1,5 3 0,-2 7 70,-2 2-197,2 11 1,-5-7 0,4 10 9,-1 0 1,-1-2-216,5 5 1,0-6-349,0 2 1,0-3-29,0-2 0,0-1-1154,0-3 1169,0-3 469,0-6 0,12-41 0,3-10 0</inkml:trace>
  <inkml:trace contextRef="#ctx0" brushRef="#br2">16955 10671 8031,'0'-9'886,"0"1"1,2 5-675,2-2 0,9 4 0,9-1 0,5-1 134,3-1 1,4 0-267,6 4 1,1 0 0,1 0-1,2 0-291,-2 0 0,-7 0-96,-4 0 0,-4 0-356,-5 0-539,-9 0 720,-7 0 0,-12 0-89,-3 0 571,-9 0 0,-26 0 0,-11 0 0</inkml:trace>
  <inkml:trace contextRef="#ctx0" brushRef="#br2">18589 10500 7832,'1'-13'-158,"4"0"488,-4-1 0,9 1 0,-5 0 0,-2 0 0,-2 4-134,-1 0-3,0 6 1,-1-8 2,-4 2 1,-6 2 0,-10-1 0,-2 2 134,-5 3 1,-3 2-198,0 1 1,-2 1-8,-7 4 0,1 4-41,-1 8 1,7-1-152,2 6 1,9-4 32,4 4 1,4-2 0,2 4 0,3-4-414,5-1 0,10 3 263,7-4 0,6-2-213,7-7 281,6 2 0,-2-9 0,5 2 1,1-4-1,1-4-57,-2-5 1,-1-3 105,-3-1 1,-4-6 35,4-3 1,-3-9 161,-2-4 0,-1-3 110,-3-1 1,-3-5-68,-6 0 0,0-4 51,1 4 0,-7 1-34,-3 8 0,-2 9 583,-2 8-417,0 3 1,-2 8-12,-2 3 0,-2 5-366,-3 8 1,-2 1 41,2 12-23,3 0 1,-1 6 0,4 1-75,-2 2 1,-3 4-37,3-4 0,1 4 16,4-4 0,0 0-165,0-5 1,0 5-95,0-1 185,0-5 0,4-1 0,1-5-86,-3 1-197,6-4 0,-7 3 0,5-7-1405,0-3 1348,-5 2 0,5-3 507,-6 5 0,-17-6 0,-5-1 0</inkml:trace>
  <inkml:trace contextRef="#ctx0" brushRef="#br2">18299 10869 7832,'-1'-8'441,"-4"4"576,4 3-172,-5-5 0,12 4-515,3-2 1,5-2-1,7 2 1,6-1 19,6-1 0,6 5-286,5-3 1,4-2-289,-4 1 0,5 1-273,-5 4 1,-2 0 0,-7 0-1,-4 0-897,-3 0 0,-12 1 1394,-3 4 0,-38 14 0,-6 9 0</inkml:trace>
  <inkml:trace contextRef="#ctx0" brushRef="#br2">18523 11080 7832,'0'-14'0,"1"1"103,4 0 1,-2 0 187,6 0 1,-1 1 984,6 3-1009,-1 3 1,0 6 0,0 0-189,0 0 1,-4 2 0,-2 2 0,-1 5-258,-3 3 0,-1 2 6,-2 4 1,-8-2 129,-5 6 0,-2-4-168,-6 3 1,3 0 16,-4 1 1,4-3 59,-4-6 1,8 0-71,1 0 1212,-1 1-134,7-1-629,0-6 1,7-1-131,9-6 1,8 0 74,5 0 0,7-1-828,2-4 0,6 2-61,-2-6 1,-3 5 697,-1-5 0,14-5 0,4-7 0</inkml:trace>
  <inkml:trace contextRef="#ctx0" brushRef="#br2">19169 10684 7832,'0'-13'270,"1"1"322,3 4 0,-1-3 0,6 7-727,1 1 0,4 2-498,3 1 455,-2 0 0,4 0 178,-6 0 0,41-6 0,11-2 0</inkml:trace>
  <inkml:trace contextRef="#ctx0" brushRef="#br2">19669 10355 7835,'-4'-13'176,"-1"0"1,-3 4 208,3 0 1,-1 6 484,2-1-476,3 2-221,-11 8 1,6 1 0,-4 8-1,1 4 1,0 6 116,2 4 1,-5 3-217,3-1 1,3-3-94,2 3 1,3 1-1,1-1 1,0-2-219,0-1 1,5-6-48,4 0 0,3-8 115,1 0 0,6-3-978,3-6 810,-3-1 0,6-4 1,-3 0-1,3-1 1,0-4 336,-3-4 0,8-26 0,-2-7 0</inkml:trace>
  <inkml:trace contextRef="#ctx0" brushRef="#br2">19669 10539 7835,'-13'-13'103,"0"0"1,4 6 480,0 2-383,6-2 1,-1 4-18,8-6 1,5 6-381,9-1 1,-2 3-36,6 1-27,0 0 0,4 0 0,0 0 258,1 0 0,40-30 0,-28 12 0,0 0 0</inkml:trace>
  <inkml:trace contextRef="#ctx0" brushRef="#br2">20064 10184 7835,'0'-13'0,"0"-2"0,0-3 0,0 4 1760,0-4-678,0 3-163,0 2-547,6 6 0,2 1-124,5 6 1,0 5-79,0-1 0,5 11 0,-1-2 0,1 10-101,-5 4 1,0 2 99,0 10 0,-1 2-95,-3 8 0,-5 6-36,-8-2 1,-5 13-387,-9 0 0,4-26 0,-4 0 318,-2 2 1,-4 0 0,-3 0 0,-1 1-77,-2 1 0,-2-1 0,-2-2 1,-2-1-151,-1 0 1,-1-1 0,1-1 0,-2-1-279,2-6 0,0-1 0,3-4 0,2-2-302,-25 7 1,8-10 292,5-3 0,-1-3-516,1-2 1059,0-6 0,3 3 0,-3-5 0,-3-1 0</inkml:trace>
  <inkml:trace contextRef="#ctx0" brushRef="#br2">18233 9973 7835,'-6'-9'157,"-2"0"0,-4 1 188,-1 0 1,-5 5 62,1 12 1,-7 7-1,2 15 1,-4 7 169,-5 9 0,2 7-402,-6 12 1,19-31-1,1 2-280,-3-1 0,1 2 0,2 4 0,1 1 196,-2 3 0,1 0 0,3 4 0,3 1-35,2 2 0,1 0 0,2-4 0,1 0-122,2-5 1,2 0-1,2-5 1,1-1 0,2 1-1,1 0 1,14 33-497,4-8 1,7-5 254,3-11 0,5-4-463,3-9 357,4 3 0,10-12 0,3-1 412,5-10 0,1-3 0,7-8 0,-3-4 0,3-7 0,-35-1 0,0 1 0</inkml:trace>
  <inkml:trace contextRef="#ctx0" brushRef="#br2">20486 9788 7835,'4'-13'58,"1"-1"0,-1-1 0,1 0 605,-1 4 752,0 6-1127,-4-1 1,-1 6 0,-4 2 0,-3 2 0,-4 7 394,-1 5-762,0-2 0,-1 10 1,3-5-136,2 1 215,-3 2 0,6 0 1,-2-1 3,3-2-50,4-2 1,1-4 0,0 1-1,1-1 1,5 0-145,7 0 0,2-1 39,7-3 0,4-4-154,5-5 1,1 5-790,-1-1 679,-3 1 1,4-5 0,-7 0-1,-2-2 1,-2-1 413,-2-1 0,-19-12 0,-9 1 0</inkml:trace>
  <inkml:trace contextRef="#ctx0" brushRef="#br2">20736 9854 7835,'0'-13'0,"0"0"1424,0 0-446,0 0-202,0 5-591,0 2 1,-1 8-68,-4 2 1,4 5-67,-3 9 1,-2 2 100,1 7 0,-3-1-382,3 0 1,-4 1 151,5-1 0,-5 0-574,5 1 1,-1 2 53,5-3 0,0 2-146,0-10 1,0 4 742,0-5 0,24-11 0,5-7 0</inkml:trace>
  <inkml:trace contextRef="#ctx0" brushRef="#br2">21316 9604 7601,'0'-7'850,"0"-1"-538,0 4-92,0 3-30,-6-5 21,5 6-131,1 0 1,3-5-19,5 1-64,1 0 0,4 4 95,1 0-63,-1 0 1,4-2 0,1-1 93,-2-1-73,-1-1 0,-2 4 0,0-2 74,0-1-16,0-1 1,0 5 0,1 0 42,-1 0-22,-6 0 1,5 0-173,-3 0 130,-4 0 1,3 0-65,-4 0 106,-2 0-45,3 6 0,-5 1 4,0 7 1,0-6 101,0 1-108,0 0 0,5 4 12,-1 0 1,1 0 35,-5 1 0,0-1-46,0 0 0,0 4-33,0 1 0,0 4 33,0-4 0,0 5-45,0-1 0,0 4-9,0 5 1,0-2-5,0 6 0,0 1 85,0 3 0,0 5 106,0 0 1,0 7-138,0 2 0,0 1-202,0 8 1,0 2 94,0 2 0,0 3 75,0-8 0,0-1-28,0 2 0,0-2 37,0 1 1,0-8-17,0-9 1,-6-3 36,-3-2 0,2-5 12,-2-3 0,0-5-92,-4-4 0,4-3 128,0-6-111,1 6 1,-6-4 209,1 2 1,0-6-222,0-3 1,0 0-23,0 0 0,-1 0-25,1-4 0,-6-2-69,-3 2 0,2-3-198,-2-1 0,1 0-309,-1 0 1,-3 0 256,3 0 0,2-1-163,-2-3 1,2 2 112,-2-2 0,1-2-439,4 2 0,2-5 850,-3 4 0,-8-11 0,-2 2 0</inkml:trace>
  <inkml:trace contextRef="#ctx0" brushRef="#br2">14742 10105 7813,'0'-14'-180,"4"6"1,2 0 0,0 1-240,0 0 1009,4 4 0,-7-7 1,4 4-76,-1-2-475,-1 5-53,-11-2 0,-1 5-7,-7 0 1,-3 4-112,-1 0 1,-1 2 70,2-1 0,2-4-62,-3 4 1,-1-4 69,2-1 0,-1 1 18,5 4 104,0-4 1,0 5 88,0-6 1,-1 0 242,7 0-36,1 0 107,6 0-140,0 0-119,6 0 39,-4 6-134,3 1 0,-3 6-73,2 1 1,-2-1 33,2 0 0,-2 6-21,-2 3 1,0 3 15,0 1 0,0 2 0,0 3 1,0 4 66,0 9 0,-2 0-54,-2 8 1,-2 3-207,-3 6 0,-3 3 218,4-2 0,-4 2-117,-1 2 0,4 5 60,0-1 0,2-4-116,-2-5 1,-1-5 117,5 1 0,-3 1-8,3-1 1,-1-1-74,2-8 1,3-2 64,-4-7 0,-1-1 44,2-2 1,-1-9-40,5-5 0,0-10 132,0 1 1,6-8-73,3-1 1,3-3-42,1-1 1,6 0 155,3 0 1,3-4-351,1 0 1,2-7-451,3 3 1,2-3 249,7 3 0,-2-4-225,-3 3 1,2-1 153,-7 1 1,6-1 411,-6 5 0,19-17 0,-1 0 0</inkml:trace>
  <inkml:trace contextRef="#ctx0" brushRef="#br2">12740 12239 7466,'-6'-7'-290,"3"1"1,-5 4 0,1-1 64,0-1 345,4 0 1,-4 2 0,2-2 588,-4-5-209,4 3-105,-1-6-184,6 11-150,0-5 1,0 5 97,0-4-153,6 4-9,1-5 0,6 6 0,2-2 0,1-1 0,3-1-3,1 1 1,4 2-32,6 1 0,0 0 81,5 0-40,6 0 1,3 0 0,7 0 44,3 0 1,12 0 0,1 0 0,7 0-67,-34 0 1,0 0-1,0 0 1,1 0-175,2 0 0,1 0 0,2-1 0,-1 0 163,1-1 0,0 0 0,1 1 1,0 0 34,-5-1 1,-1 0 0,3 1 0,0 1-3,-2 0 1,0 0-1,2-1 1,0 0 22,-3-1 1,1 0 0,0 1 0,-1 0 47,-1-1 1,-1 0 0,1 1 0,0 0-208,-1 1 1,1 0 0,1 0 0,0 0 149,-2 0 0,1 0 0,1 0 0,0 0 8,33 0 0,-35 0 0,0 0 10,0 1 0,1-2 1,1-1-1,1 0-110,0 0 1,0 0 0,2-1-1,0 0 21,-3 0 0,1 1 0,2 0 0,0-2 33,-2 0 0,-1 0 1,3-2-1,0 1 46,-2 3 1,0 0-1,-3-1 1,1 0 12,-3 1 1,0 0-1,36 0-21,-35 0 0,-1 0 0,3-1 0,1 0 8,-4 1 1,0 0 0,1-1 0,-1 0-8,29-2 0,5 3-1,-33-3 0,-1 1 1,3 2-1,1 1-60,-2-1 0,1-1 0,1 0 0,0-1 53,-4 0 0,0-1 1,2 2-1,0-1-34,0-1 1,1 1 0,1 2 0,0 0 34,-2-3 0,1 1 1,1 2-1,0 0-5,-4-3 0,1 1 0,0 2 0,0-1 7,-1-1 0,0 0 0,4 2 0,0 1 45,-1-1 0,-1-1 0,2 0 1,0 1-61,-1-1 1,-1 1 0,1-2-1,-1-1 18,1 3 1,-1 0-1,1-2 1,0-1-91,-1 3 1,1 0-1,-1-3 1,1 1 47,-1 2 1,1 0-1,-1-3 1,1 1 3,-1 2 1,1-1 0,-1-1 0,1 0 13,-1 1 0,1 1 1,-1-1-1,-1 0-7,0 1 0,-1 0 0,2 1 0,0 1 27,-2-3 1,0 1-1,1 1 1,0 1 152,37 0 0,-3 0-44,-6 0 0,0 0-77,-1 0 1,6 0-59,-1 0 0,0-5 57,-4 1 0,6-1-55,2 5 0,-35-1 1,-1-2 13,-1 1 1,0 0-1,2-1 1,0 1-11,35 2 0,0-1-4,-37-1 0,0-1 1,2 3-1,0-1-1,0-1 0,1 0 0,1 0 0,-2 1 25,32-4 1,3 4-10,-3-4 0,-34 4 1,0 0 29,34-4 1,-1 4-26,-4-4 0,4 4-11,0 1 1,0-5 50,-4 1 1,0-2 7,0 2 0,-4 2-23,-1-2 0,-1 2-156,2 2 0,1-1 165,-6-3 1,0 2-12,-5-2 1,0 2 40,-4 2 0,-4-1-36,-9-4 0,-3 4 826,-5-3-796,-1 2 266,-11 2 0,-4-1-335,-11-4 0,-6 2 95,-2-5 1,-6 5-592,-3-2 0,-5-1 226,-9 2 1,3-2-604,-2 2 0,-3 2 12,3-2 862,-1 2 0,-25 14 0,-7 3 0</inkml:trace>
  <inkml:trace contextRef="#ctx0" brushRef="#br2">14768 12884 7780,'0'-13'-3,"0"0"1,0 0 0,0 0 318,0 5 0,-3 3 1,-4 6-1,-6 5 1,-3 7-1,-3 8 270,-3 3 0,-3 4-392,-1 3 1,-1 7-148,1 6-47,-6 0 1,5-5 0,0 1-102,3-1 88,8 1 0,-3-2 0,6-4-152,0-8 1,5-5 79,4-8 0,4-6-91,4-3 1,-1-8 70,6-5 0,4-7 1,5-3-1,-1-3-65,2-6 1,0 2 93,3-5 1,3-2-34,-3-3 94,3-7 1,1 4 0,2-1 42,3 1-56,-9-2 1,9 14-1,-11-3 387,1 7 1,-4 13 48,-8 14 1,-3 5-120,-6 13 0,0 1-14,0 8 1,0-2-177,0 6 1,0-1-115,0 1 65,0 3 1,-5-10-1,1 4 17,1 0 1,2-4-161,1 3 1,0-5-26,0-4 26,0 3 1,4-10 0,2 2-256,1-2 0,-2-6-23,3 0 1,-3-6 36,4 1-55,-6-3 1,8-1-1044,-2 0 1431,-3-5 0,11-32 0,-2-13 0</inkml:trace>
  <inkml:trace contextRef="#ctx0" brushRef="#br2">14558 12845 7784,'0'-9'0,"0"0"-389,0 1 175,0-6 1,1 3 753,3 2 1,10 3-262,8 6 1,4 0-246,5 0 1,2 0 42,7 0 1,4 0 180,0 0 1,1 4-342,-1 1 0,-7 1 1,1-3-1,-6 1-663,-7-1 279,-5-2 247,-12-1 0,-6 0 1,-9 0-1,-8 0-145,-4 0 1,2 0 92,-5 0 272,6 0 0,-15 0 0,3 0 0</inkml:trace>
  <inkml:trace contextRef="#ctx0" brushRef="#br2">17258 12884 7809,'0'-13'-1044,"0"0"1364,0 0 1,0 0 0,-1 0 155,-4-1 1,3 6-84,-7-1-233,0 0 0,0 2 1,0 1 28,-1 0 1,-2 3 0,-2-4 0,-2 1 16,-2 3 0,-5 3-75,1 4 1,-5 1-23,-3 8 1,2-3-81,-3 8 0,3 2 14,2 2 0,1 3 0,3 0 1,6-2-134,6-1 1,4-6-87,6 2 0,1 1-48,4-1 186,2-7 1,14 0-1,3-7 1,7-1-1,1-2-125,1-1 0,2-5 63,-5-4 0,3-4 55,-3-5 1,-2 2 233,3-6-205,-3 0 1,-6-9 0,-2-1 329,-1-2-193,5-1 0,-10-9 0,2 0 252,-5 2-292,-5 1 1,-6 6 0,0 3 416,0 4-80,0 4 1,-2 17 60,-2 3 0,1 4-503,-6 4 0,2 8 77,-2 5 1,-1 8-132,5 2 0,-4 0 61,5 9 0,-5-7 108,5 2 0,-1-4-82,5 0 1,0 2-148,0-3 1,2 2-579,2-10 0,4-1 342,5-4 1,-4 4-323,-1-4 1,1 1-168,4-9 8,1 5 1,-3-7 854,-2 6 0,-9-12 0,-7 1 0</inkml:trace>
  <inkml:trace contextRef="#ctx0" brushRef="#br2">16929 13227 7809,'-9'-1'0,"0"-4"328,6 4 0,-2-7 53,5 4 1,5 2 328,4-2 1,10 3-433,8 1 0,5-5-196,7 1 1,2-1 108,3 5-440,3 0 1,1-4-1,-1 0 1,-3 1 0,-6 1-677,-6 2 0,-5 2-23,-5 2 948,-9-2 0,-54 33 0,-18 1 0</inkml:trace>
  <inkml:trace contextRef="#ctx0" brushRef="#br2">17140 13451 8020,'0'-13'1233,"-6"0"-744,4-1 370,-3 1-140,5 6-654,5 1-62,3 12 0,1 1 0,-2 6 0,-1 1 0,-3 0-261,-2 4 0,-2 1 20,-4 3 0,-2 3 121,-6-3 0,0 1 1,-2 0-1,-1-1 132,-2 2 0,-1-5-97,2-2-39,2-2 146,-4-2 802,12-5 1,4-3 136,12-5-1113,5 0 1,13-1 0,-1-2-1022,0-1 912,6-7 0,-2 6 0,3-6-804,0 3 701,-3-1 1,-3 0 360,-1 0 0,18-29 0,4-12 0</inkml:trace>
  <inkml:trace contextRef="#ctx0" brushRef="#br2">17785 12634 7809,'0'-9'169,"0"1"782,0-3-150,0 0 1,0-3 924,0 1-1441,0 6-141,0 1 0,2 18 0,1 7-36,1 9 1,6 5 0,-2 8 0,0 5 118,1 6 1,-4 7-87,3 7 1,-5 6-382,0-35 0,-1 0 1,-2 36-45,-2-35 0,-1-1 0,-5 32 0,-10 1 0,-4-6-689,-3-6 1,-7-9 358,-3-14 0,-9-2-504,-4-7 779,-4-5 1,0-2 0,0-6 0,3-2 0,2 0 338,1-3 0,1-2 0,4 5 0,2-1 0,2-1 0</inkml:trace>
  <inkml:trace contextRef="#ctx0" brushRef="#br2">16784 12753 7809,'0'-24'-205,"0"-2"0,0-3 82,0 2 0,0 7 784,0 2 195,0 4-5,0 6-644,-6 2 0,-1 8 0,-5 2 299,3 5-311,-8 9 1,7 4-1,-11 8 58,2 5 1,-4 9 0,1 6 0,-3 4 158,-2 3 0,1 8-371,0 1 1,13-31 0,1 1-151,0 4 1,2-1 0,2 1 0,1-1 140,2 1 0,1 0-43,2-1 0,2 1 0,0 34 0,10-2-364,6-5 0,9-10 0,7-14 0,3-7-297,6-5 1,0-4-91,7-6 1,1-7 278,3-10 0,7-5 483,2-8 0,1 1 0,4-8 0,5 2 0,-32 6 0,-1 0 0</inkml:trace>
  <inkml:trace contextRef="#ctx0" brushRef="#br2">18207 12568 7815,'0'-9'87,"0"1"0,0-3 1,0 0-1,0-2 339,0-1 1,0 6-1,1-1 1,2-1 93,2-2 0,5 0-113,-1 3 1,2 2-1,3 4 1,-1-1-43,0 1 1,0 3-320,0 4 0,0 1 114,1 8 0,-7-3-262,-3 8 0,-2 1-22,-2-2 0,-2 5-258,-2-4 369,-3 5 0,-7-7 0,1 5 0,0-2 0,0-3 179,0-2 1,1 0-25,3-1 213,-2 0 1,5-4-201,-3 0-228,3-7 0,7 4-210,4-6 1,2 0-159,6 0 0,2-4-379,3 0 0,-4-1 12,4 5 0,1-4 292,-2-1 0,1 1-755,-5 4 1271,6 0 0,2-12 0,5-2 0</inkml:trace>
  <inkml:trace contextRef="#ctx0" brushRef="#br2">18497 13029 7815,'-8'0'2235,"3"-5"-1408,5 3 1,1-4-556,3 6 1,10 0-1,7 0 1,4 0-529,2 0 1,-1 0-350,0 0 1,1 0 333,-1 0 0,0 0-146,1 0 1,-7 0-626,-2 0 1,-8 0 1041,-1 0 0,-35-6 0,-5-1 0</inkml:trace>
  <inkml:trace contextRef="#ctx0" brushRef="#br2">20315 12700 7788,'7'-20'85,"-1"0"1,-6 7 228,0 0-165,0 0 0,0 0 0,-2 1 1,-2 2-1,-6 3 0,-6 1 303,-6 3 0,-3 3-136,-1 4-177,-7 3 0,4 7 0,-5 0 379,2 4-457,1 2 1,7 7 0,0-1 0,4 0 0,2 1-62,6-1 1,5 0-5,7 1 1,3-5-39,6 0 1,1-6 17,12 1-122,0-2 0,9-8 0,-1-2 1,1-4-1,0-1-215,0 0 0,4-6 197,-5-3 0,1-4 89,-4-4 0,3-5 91,1-9-66,-6 3 0,0-14 0,-3 1 226,3-5-87,1-8 1,-6 2 0,-2-3 0,-5 7 0,-4 3 262,-5 2 1,-2 10 415,-2 6-377,0 7 0,-6 12 100,-3 4 0,-2 8-261,-3 5 0,1 9 21,0 4 1,0 4-291,0 5 0,-3 3 1,2 5 1,-2 1-100,7-1 1,4 1 1,0-1 0,-1-1-156,2-3 1,0 2-298,4-6 0,5-2 231,4-7 1,3 1-162,1-5 0,0-1 149,0-3 0,5-7-1524,0-3 1893,-1 4 0,-10-7 0,-1 5 0</inkml:trace>
  <inkml:trace contextRef="#ctx0" brushRef="#br2">20051 13174 7815,'-13'-7'0,"4"1"209,1 6-322,5-6 1087,-3 5 1,12-7-411,2 4 1,11 3-232,8-4 1,5 4-296,7 1 1,7 0-242,2 0 1,-1 0-1,1 0 1,-5 0-177,1 0 1,0 0-727,-5 0 0,-8 1 1105,-14 4 0,-49 25 0,-13 13 0</inkml:trace>
  <inkml:trace contextRef="#ctx0" brushRef="#br2">20223 13438 7815,'0'-13'0,"0"4"137,0 0 1,1 0 263,3-4 1,-1 4 27,6 0 0,0 5-105,4-5 0,0 6-163,0-1 0,1 3 55,-1 1 1,-2 5-358,-2 4 1,1 4 19,-5 5 1,-2-2-101,-8 6 0,-3-2 128,-10 2 0,-2 6-12,-7-6 1,5 5 193,0-10 1,6 5-90,-1-4 1,-1-1 537,5-4 1,-2-4 175,11 0-434,-1-6 1,7 3-217,2-6 1,9 0-149,9 0 1,8-2-187,0-2 1,7 1-514,-2-6 0,-1 5 10,1-5 1,-1 0 60,1-4 712,3 0 0,-10-9 0,1-4 0,5-3 0,1 0 0</inkml:trace>
  <inkml:trace contextRef="#ctx0" brushRef="#br2">20894 13108 7815,'0'-8'1272,"0"-1"-819,0 6 0,6-7-581,3 5 3,3 1 0,5-1 0,2 1-1103,2 1 1064,1 2 1,4-4 0,0 1 163,1 1 0,7-15 0,5-6 0,3-2 0,1 0 0</inkml:trace>
  <inkml:trace contextRef="#ctx0" brushRef="#br2">21395 12740 7815,'0'-14'255,"0"1"1,0 4 1168,0 1-480,0 5-268,0-3-352,0 18-152,-6-4 1,3 17 0,-6-3-1,-1 3 1,-1 1 161,-3 1 1,1 3-311,0 1 1,4 0 77,0-5-185,6 1 1,-2-1 0,5-1 0,0-3-1,1-5-299,3-2 0,5-2-25,9 0 1,-2-5-785,6-4 647,-6-2 0,9-2 0,-3 0-985,3 0 1199,1-6 1,-4-2 329,0-5 0,-6-23 0,3-7 0</inkml:trace>
  <inkml:trace contextRef="#ctx0" brushRef="#br2">21474 12963 7815,'-9'-4'-183,"1"0"1,-1-7 60,-4 3 730,-1-4 0,7 3 272,3 0-813,2 6 1,4-4-58,2 3 1,3 2-57,7-2 1,3 2-68,1 2 0,1 0-368,-2 0 0,-1 0-797,6 0 1278,-6 0 0,21 0 0,-2 0 0</inkml:trace>
  <inkml:trace contextRef="#ctx0" brushRef="#br2">21711 12634 7815,'0'-20'0,"0"1"134,0 5 0,0-3 282,0-1 1,0 5 26,0 4 0,2 2-112,2-2 1,-1-1 59,6 6 1,-5-1 166,5 5-312,0 0 1,7 2-32,-3 2 0,3 3-1,-7 7 0,3 3-47,1 1 1,-4 7-104,-1 1 1,-5 6-1,2 8-30,-4-1 0,-2 8 1,-5 4-78,-7 5 1,-6 7 4,-8-2 1,-6 5-271,13-31 0,0 0 0,-1 1 0,-2 0 140,-1 2 1,0-1-1,-2-1 1,1-2-246,0-3 1,1 0 0,-23 26-275,-1-9 0,1-4-37,-1-9 0,4-9-139,9-8 1,-7-3 64,2-2 798,-2 0 0,1-1 0,-3-4 0,-5-3 0,-2-4 0</inkml:trace>
  <inkml:trace contextRef="#ctx0" brushRef="#br2">20130 12410 7833,'-13'-13'9,"0"1"0,-2 2 0,-1 3 18,-1 1 347,-7 1 1,8 11-1,-6 5 1,-3 5 0,-3 6 997,-2 3-1159,-1 13 0,5 0 0,-2 14 426,-3 7-725,3 10 0,11-30 0,1 1 1,1 3-1,0 2 271,0 0 1,0 0-203,1 1 1,3 1 0,0-1 0,3 1 0,1 0 0,2 0 0,0-1-1,1-1 1,2-4 0,1 0-468,4 32 1,12-12 240,11-4 0,6-4-79,8-5 0,1-7 0,3-8 1,6-4-254,5-4 0,7-8-215,8 1 0,-1-9 790,-32-6 0,0-2 0,1-2 0,-1-1 0,2 0 0,1 0 0,0 0 0,-1 1 0,1 0 0,-1 0 0</inkml:trace>
  <inkml:trace contextRef="#ctx0" brushRef="#br2">21896 12265 7833,'13'-11'28,"-1"2"1,-2-9-1,-1 4 411,1 0-207,2 7 1,1-3-1,0 5 1,0 2-1,-1 3 1063,-3 5-1155,2 2 6,-9 12 0,4-4 0,-8 2-55,-2-2-111,-4-2 1,-5 5 0,0-1 0,0-1 3,0-1 0,1-2-11,3 0 0,2-1 24,2-3 26,4 3 0,1-6 0,9 2 1,4-3 37,5-4 1,4-1-245,8 0 1,2-1-37,4-4-295,2 4 0,-11-9 0,4 5 120,-3 2 0,-2-3 0,-1 2 0,-3 1 394,-4 2 0,-15-5 0,-5-2 0</inkml:trace>
  <inkml:trace contextRef="#ctx0" brushRef="#br2">21659 11844 7514,'0'-9'392,"0"0"-130,0 0 1,1-4 0,3 0-112,5 0 0,9 4 20,4 0-116,8 6 0,6-8 0,7 3 0,7 1 0,6 1 112,5 0 1,8 5-112,1-4 0,-32 4 0,-1-1-207,33-2 1,-5 3 132,-8-4 1,-7 4 0,-4 1 0,-2 0-43,-6 0 1,-10 0 59,-10 0 1,-5-2-143,-4-2-64,-3 2 1,-12-5 29,-3 3 1,-3 2-476,-1-2 427,0 2 1,-5 4 0,-1 2 0,0 4 223,0-1 0,-16 22 0,0 0 0</inkml:trace>
  <inkml:trace contextRef="#ctx0" brushRef="#br2">22291 12134 7850,'-9'-12'-155,"2"2"0,1 1 159,3-1 1,2 2 0,1-1 844,0-1 1,0-2-588,0-1 1,1 5 0,3 0 0,5 1 105,3 0 1,1 2-298,0-4 1,0 6 100,1-1 0,3-2-55,1 2 0,4-1-48,-5 5 1,2 0 0,-1 0-1,2 0-162,1 0 1,-2 0 30,-6 0 1,3 6 109,-3 3 1,3-2 0,-7 2 0,1 1 198,-1 2 1,-3 1-154,-6 0 0,0 1 233,0-1-255,0 0 0,0 5 0,-1-1 0,-2 1 1,-3 1 108,-2 3 1,4 3-107,-5 1 1,5 6-21,-5 3 1,2 3-15,-2 2 1,-1 1 61,5 3 1,-5 3-27,1 5 0,-2 7-198,-3 2 1,6 4 207,-1 1 1,6 5-87,1-34 0,0 1 0,-1 1 0,0 0-574,0 0 0,1 1 470,-2 33 0,10-2 0,1-5 51,0 0 91,5-6 1,-5-4-1,5-11 83,-3-5 0,-3-14-110,-6 0 0,-6-8-51,-3 0 61,-3-10 1,-7 3 0,-2-7 11,-4-1 1,-6-2-411,0-1 1,-4 0 360,4 0 0,-4 0-531,4 0 0,-4 0-861,5 0 974,-1 0 1,0 0-1,0 0 433,2 0 0,-21-7 0,-10-3 0,-4-1 0,-1 0 0</inkml:trace>
  <inkml:trace contextRef="#ctx0" brushRef="#br2">16086 12700 7830,'0'-18'0,"0"1"1,0-1 0,0 1-1,0-1-116,0 2 1,-2 1 222,-2 2 1,-3 2 39,-7 2-53,1 3 1,0 2 0,-2-1 43,-2 2 1,2 2-1,-2 1 1,1 0 160,-2 0 1,3 4-167,-2 1 0,2 0 206,2 0-198,0-4 1,0 9 74,-1-5 1,7 1-43,3-2 0,2-1 46,2 6-103,0-6 1,0 8 0,0-2 82,0 3 0,0 1-87,0 0 1,2 0 8,2 1 0,-2-1 31,2 0 0,2 2-19,-2 2 0,1-1 1,-5 6 0,0 2 64,0 6-149,0 4 1,0 6-1,-2 1 38,-2 3 0,-4 4-41,-5 9 1,2 7-413,2 7 1,-3 0 390,3 0 0,3 0-112,4-34 0,0 1 98,-2 1 1,1 0 0,1 26 0,-2 1-3,2-7 1,2-5-2,0-1 0,0-4 44,0-5 0,0-1 97,0-12 1,0-2-79,0-7-30,0 3 0,0-11 0,2 2 78,2-5 46,-2 0 1,11-9 0,-1 2-399,4-2 1,3-2-105,-2 0 0,4-6-86,5-3 0,5-3-197,0-1 1,1-4-530,-1-1 0,2-4 97,7 5 1051,-1-7 0,10-4 0,6-5 0,5-6 0,0 0 0</inkml:trace>
  <inkml:trace contextRef="#ctx0" brushRef="#br2">23174 9815 7859,'0'-21'14,"1"2"0,2 2 0,3-2 1,1 0 183,3 0 1,8 5 0,4 6 0,3-1 289,1 2 1,2-4-118,3 7-240,-4 0 1,12 4 0,-6 0 46,1 0-170,4 0 1,-12 5-1,1 4-33,-8 3 1,-11 3 0,-3 2 0,-4 5 11,-1 3 1,-7 3-14,-6 3 1,-6-2 54,-8 6 1,1 3 36,0 2 0,-2 2 0,-1-5 0,-2 4 161,2 2 1,1 6-39,1-5 0,7 4 123,2-4-216,4 6 0,5-3 1,2 5-1,2 1 0,7-2 103,5-3 1,6 4-66,5-4 1,-2 2-177,6-2 1,0-4 42,4-9 1,2 2-178,3-7 77,-3 1 0,8-12 0,-5-4-391,-2-5 330,-7-7 0,-3 3-267,-6-6 479,-5 0-132,-3-6 0,-6-1 214,-3-6 0,-5 1-53,-9 3 1,2-1 182,-6 5 1,2-3 27,-2 3 1,-3 1 33,3 4 1,3 0-144,1 0 0,1 1-26,4 4 0,-4 2-200,9 6 0,2 2 108,1 2 1,0 5-146,0 9 1,1 3 36,4 5 0,0 7-67,0 2 0,0 3-28,0 2 1,0 4-242,0 0 0,1 6 352,4-2 0,-4 8-6,4 2 0,0-1 109,0-4 0,-1 4-69,-4 0 0,2-32 0,1-1-90,1 33 0,0-5 71,-4-8 0,0-3 29,0-2 1,0-2 1,0-6 1,0-6 4,0-11 1,-6-7 10,-2-2 1,0-10 72,0-3 1,-1-4-23,-4-1 0,2 0-66,-2 0 1,3 0 5,-8 0 0,-1 0-73,2 0 0,-5-1-602,4-4 1,-5 2 118,1-5 0,3 3-74,1-3 1,4 3 68,1-4 535,-1 1 0,7-41 0,1-8 0</inkml:trace>
  <inkml:trace contextRef="#ctx0" brushRef="#br2">24162 8945 7842,'5'-19'184,"3"-1"0,1-2 1,-1 1-1,3 2 772,0 3 1,-2 3-454,0 4 1,-6 5-162,1 8-208,-2 4 1,-4 11 0,-4 4-1,-5 6 1,-5 6 64,-1 4 0,3 4-314,1 1 1,-1 0 130,1-4 1,-3-1-281,3 1 1,-3-5 95,7 0 1,2-6-530,-2 2 0,6-5 0,-1-4-522,2-4 0,8-9 500,3-5 719,3-2 0,30-49 0,-17 17 0,0 1 0</inkml:trace>
  <inkml:trace contextRef="#ctx0" brushRef="#br2">24451 9090 7871,'0'-13'0,"2"4"627,2 1 0,-2 3 274,2-4-301,-2 6-394,-2-2 1,-6 5-1,-3 1 5,-3 3-86,-1 4 1,-6 11 0,-3 4-19,-3 6-25,-1-1 0,-5 12 1,-1-2-346,-2 4 29,5 8 1,-3-9-1,7 3-594,3-3 640,-3-7 1,12-2 0,-2-7-192,5-3 0,7-3-1169,-1-6 1548,2 0 0,14-17 0,3-5 0</inkml:trace>
  <inkml:trace contextRef="#ctx0" brushRef="#br2">24544 9367 7871,'13'-10'331,"0"-4"0,0-2-72,0 3 0,1 6-63,-1 3 1,-4 2-106,-1 2 1,-5 2 18,2 2 1,-4 3-79,-1 6 0,0 5 45,0 0 0,-6 5-197,-3-1 0,-4 3 78,-4 1 34,-4 0 1,-1 1 0,0-2 0,0-2 0,2-2 243,2-2 1,4 3-227,0-5 0,1-1 35,0-7 778,6 3-565,1-11 0,7 5 0,5-6 422,7 0-463,6 0 1,9 0 0,4-1-112,8-4-133,5 4 0,4-7 0,-1 6-212,2-3 189,1 1 1,-4-1-1,-3 1-196,-3 1 64,-8 2 1,-6 1-177,-10 0-5,-8 0 137,-3 0 1,-16 0 18,-3 0 1,-4 0-195,4 0 0,0 0 72,0 0 1,0 0-82,0 0 0,-1 0 410,1 0 0,-6 5 0,-1 3 0</inkml:trace>
  <inkml:trace contextRef="#ctx0" brushRef="#br2">4308 15295 7833,'0'-13'-291,"0"0"1,0 0-1,0 0 1,0-1 553,0 1 1,0 0 1117,0 0-893,0 6 0,0 2-175,0 10 1,-1 8-209,-4 9 0,2 8 21,-6 6 0,5 6 11,-5 2 1,2 6-150,-2-2 0,2 2 1,4-2-1,-1-4-50,1-3 0,1-1 94,2-1 1,0-10 20,0-2 1,5-14-8,-1 0 1,6-9-1,-1 1 1,3-4 91,1-1 0,0-4-74,0 0 0,0-7 12,1 2 0,3 2-294,1-2 76,-1 6 0,1-7 0,-1 4 0,1 1 1,-1-1-611,1 3 1,0-3-174,-5 1 0,4 1 344,1 4 0,-1 0 581,-3 0 0,5 0 0,-5 6 0,5 1 0</inkml:trace>
  <inkml:trace contextRef="#ctx0" brushRef="#br2">4716 15770 7688,'-7'0'337,"-5"0"392,11 0-485,-5 0 1,6-2-231,0-2 1,4 1 80,1-6 0,5-1-150,-1-8 0,3 2 75,1-6 0,-2 5 40,-2-5 1,1 4 3,-5-4 0,-1 6-25,-4-2 0,0 4 211,0 1 0,-1 5-53,-4 4 0,-2 8 68,-6 5 1,-2 9-21,-2 4 1,2 4-211,-2 5 1,6 1 11,2 3 1,7 2-88,-3-7 1,4 6-32,1-6 1,7 1-304,6-5 1,0-5-362,5-4 0,2-6 316,2-3 1,3-5-380,2 2 1,-1-5 389,0-5 0,1-6 408,-1-7 0,0-5 0,1 1 0,-7-3 0,-2-2 0,-5-11 0,0-8 0,1-4 0,0 0 0</inkml:trace>
  <inkml:trace contextRef="#ctx0" brushRef="#br2">5085 15572 7833,'-1'-21'179,"-4"4"-215,4 2 779,-11 2 196,11 6 1,-5 2-488,6 10 0,-4 4-51,-1 8 0,1 9-266,4 10 0,0 2 44,0 1 0,0 5-279,0 0 1,4 4 127,1-4 0,3 6-189,-3-2 0,3 4-313,-3 0 1,4 0-495,-5-4 1,5-3 220,-5-5 0,5-2-1165,-5-3 1912,1-9 0,-11-54 0,-1-17 0</inkml:trace>
  <inkml:trace contextRef="#ctx0" brushRef="#br2">5164 16020 7833,'0'-9'0,"0"0"0,0 5 0,0-5 0,2 2-370,2-2 1,3-3 232,7 4 1,0 0 424,4-1 1,2 1-165,7-5 0,1-1 48,2 1 1,-2-4-276,3-1 0,1-5 61,-1 1 1,-2-5-26,-7-3 0,-4 0 152,-10-5 1,-2 4-103,-6-4 0,0 6 115,0-2 1,-6 9 252,-2 5 1,-6 2-8,-3 2 1,2 6 194,-2 2 0,-2 4 89,1 1 0,0 0-168,5 0 1,2 7-139,2 6 0,-1 6-104,5 8 1,1 5-70,4 3 0,0 7-19,0 2 1,1 6-133,4-2 0,2 2 43,6-2 0,-4 7-184,0-7 0,-1 6-49,6-6 0,-3-2 102,-2-2 1,1-5-72,-5-4 0,4-2 73,-5-7 0,0-6-571,-4-2-218,0-9-495,0-3 809,0-6 1,0-8-192,0-5 0,2-2 184,2-6 1,-1-1 569,6-5 0,0-5 0,5-5 0,2-6 0,2-7 0,0 1 0</inkml:trace>
  <inkml:trace contextRef="#ctx0" brushRef="#br2">6007 15559 7833,'-8'-13'0,"-1"-1"0,6 1 0,-1 2 1002,8 2 1,5-1-479,8 5 1,-1-5-617,6 1 0,0 2 18,5-2 1,-1 5-845,0-5 1,1 6 917,-1-1 0,6-4 0,2 1 0</inkml:trace>
  <inkml:trace contextRef="#ctx0" brushRef="#br2">6021 15664 7833,'-14'0'0,"6"0"759,-1 0-617,6 0 186,-3 0 0,8 0 0,3 0 0,9 0 1,8 0-264,7 0 1,5-6-722,5-2 0,5-4-1419,0-1 2075,6-6 0,-11-11 0,4-8 0,5-4 0,0-1 0</inkml:trace>
  <inkml:trace contextRef="#ctx0" brushRef="#br2">7720 15243 8052,'9'0'-292,"0"-2"-20,1-2 1,-4 1 0,0-4 444,0 1 87,-5-5-121,5 4 1,-5-2-1,2 1 1,2-3 188,-2 0 1,-2 2-61,-1 0 25,0 0 0,4-4-56,1 0 1,-1 4 123,-4 0 1,0 5-262,0-5 125,0 6-118,0-3-8,0 6 1,0 11 0,0 3 0,0 7 0,-1 7 138,-4 5 0,2 11-147,-5 4 0,-1 4 99,-4 0 0,4 5-252,0 1 0,6 2-192,-1-8 269,2 4 1,2-15 0,0 1 130,0-5-88,0-11 1,6-7-1,3-7 129,3-3-67,-5 3 0,5-11 23,-4 3 1,4-7 11,1-1 1,1-2 101,-1 2 0,0 2-233,0-2 1,5 1 80,-1-1 0,7 1-4,-2-6 1,-2 6-53,2-1 0,-2 1-117,2-2 0,2 4 54,-7-4 0,5 0 67,-4 0 1,-5 1-235,-4 4 14,-6 0 51,3 0 4,-6 0-272,0 0-324,-6 0 1,3 0 295,-6 0 0,6 1 452,-1 4 0,2 2 0,2 6 0</inkml:trace>
  <inkml:trace contextRef="#ctx0" brushRef="#br2">8471 15835 7878,'0'-13'-179,"0"0"1,0 0-91,0 0 910,0 0 1,0 4 0,-1 2-146,-4 1 1,4 3-1,-5 9 1,1 7-212,1 7 1,-2 5-153,2 1 1,1 2-116,-6 3 1,6-2 0,-3 5 0,2-2-24,0-3 0,-5-1-98,4-1 1,0-7 158,0-2 204,4 2-305,-5-11 0,6-8 66,0-14 1,1-9 0,4-1 0,3-6 4,4-7 1,1-2-157,1-1 0,-1 4 64,0 0 0,0 1 0,0-1 0,-1 4 95,-3 3 1,2 9-78,-2 6 62,-3 6 1,4 8 0,-5 4 0,-2 5 2,-2 6 1,-1 4-54,0 7 1,-6-1-106,-3 0 1,2 1-73,-2-1 147,1 1 0,-1-6 1,0 0-1,0-2 18,2-3 1,0-3 366,2-4 57,4-3-142,-5-6-182,6 0 0,6-2 0,3 0 1,2-4-1,4 0 58,2 0 0,-2 2 0,4 4 0,-1 1-118,-1 3 0,5 4 92,-4 5-75,-1 0 1,-8 2 0,-2 1-1,-1 1 1,-3 0 4,-1-3 0,-2-1 1,-2 0-1,-2 1-37,-5-1 1,-3-4-82,-1-1 1,-6-5 72,-3 2 1,2 1-257,-2-2 0,1 0 72,-1-4 0,-1 5-367,5-1-973,1 1 1555,4-5 0,42-19 0,22-9 0,1-2 0,0 1 0</inkml:trace>
  <inkml:trace contextRef="#ctx0" brushRef="#br2">9038 15875 7902,'11'-18'0,"-2"1"0,1-1 560,-5 5 898,-1 0-918,-4 0 0,-6 5-160,-3 4 1,-4 10 38,-4 7-290,-4 0 1,-5 12 0,0-1 12,-1 5-35,7-1 1,-4 10 0,5-5-153,-1 1 0,8 3 0,0-7 1,5 0-99,4-3 1,3 3-38,4-4 1,5-4 60,9-13 1,4 1-76,8-6 0,3 1-153,2-5-383,3-6 1,-9-1 0,6-6 729,2-1 0,-5-12 0,3-8 0,3-2 0,0 1 0</inkml:trace>
  <inkml:trace contextRef="#ctx0" brushRef="#br2">10250 15664 7841,'-8'-6'170,"-2"3"1,4-4 0,0 0 53,0-1 1,4 6-1,7-4 43,9 0 1,0 4-1,8-2 1,3 3-338,4 1 1,-1 0 0,3 0-1,-2 0-243,2 0 1,-3 0 0,2 0 0,-3 0-126,-5 0 1,-3 1 437,-6 3 0,-53 39 0,14-15 0,0 1 0</inkml:trace>
  <inkml:trace contextRef="#ctx0" brushRef="#br2">10302 15888 7896,'-13'0'0,"1"2"609,4 2 0,2-1 170,6 6 0,6-6-653,2 1 1,10 2 0,4-2 0,3 1-92,1 1 1,5-5-136,0 3 0,4-2 1,-3-2 99,2 0 0,7-12 0,5-5 0,7-2 0,0 1 0</inkml:trace>
  <inkml:trace contextRef="#ctx0" brushRef="#br2">12647 15216 7860,'0'-8'136,"-1"-1"0,-2-2 165,-1 0 1,-1-2 0,5-1 61,0 1 0,0 4 0,0 1 110,0-3 1,0 0-25,0-2 56,0-1-347,0 7 1,0 4-114,0 12 1,0 3 0,0 14 0,0 6 60,0 5 1,0 10-54,0 5 1,-4 7-1403,-1 7 1352,1 5 1,4 3-1,0-35 1,0 1 0,0-1-1,1 1 1,1-2 0,1 0-25,6 32 0,2-7 22,2-15 0,1-4 0,-1-10 0,-1-8-284,-4-7 155,4-10 0,-11-4 118,4-10 0,-4-2 0,-2-6 1,-4-2 74,-3-3 1,-5 2-75,-5-6 1,2 5 370,-6-5 0,0 1 0,-4-1 1,-1 3-268,1 0 1,0 5-128,-1-4 0,1 3-104,0 2 0,4 5 0,0 0 1,0 1-1049,1 0-752,2 4 784,6-3 160,6 6 992,7 0 0,48-6 0,16-1 0</inkml:trace>
  <inkml:trace contextRef="#ctx0" brushRef="#br2">12753 15150 7927,'-13'-11'-75,"-1"2"0,3-3 322,2 3 1,-3 2 609,3-2 1,4 5-388,0-5 1,5 6-365,5-1 0,9 2 1,12 2-1,8-1 4,4-3 0,8 1-81,2-6 1,9 4-3,4-3 0,5 0-1224,5 0 1164,-4-4 1,8 10-1,-8-4 1,-4 2 0,-3 0-680,-4 1 658,-8 1 0,-10 2 0,-12 0-441,-7 0 193,-10 0 1,-5 0 228,-8 0 1,1 0-1,-6 0 1,-1 0-193,-2 0 1,-1 0 454,0 0 1,0 5-840,0-1 421,-6 6 228,4-2 0,-4 34 0,6 8 0</inkml:trace>
  <inkml:trace contextRef="#ctx0" brushRef="#br2">13187 15519 7927,'-7'-8'-159,"1"0"0,2 1-32,-1 0 780,1 4 0,4-9 0,-1 5 931,-4-1-1435,4 2 1,-7 6-1,6 2 172,-3 2-224,-5 4 0,3 6 1,-5 4-1,2 2 0,1 2-3,-1 0 1,4-1 56,1 1 0,-1 1-178,2-5 1,0-1 210,4-4 73,0 1-117,6-1 1,1-6 0,8-3 158,2-2-229,-2-2 1,10 0 0,-5-2 26,1-2 0,3 3 1,-3-4-1,-1 4 32,-2 1 1,1 0-222,-1 0 1,-5 1 69,-4 4 0,-2 2 53,2 6 0,1 2 1,-6 1-1,-1 1-86,-1-1 0,-4-1 84,-2-2 0,-3 0 19,-7 1 0,0-6-8,-4 1 1,2-4-38,-6 3 1,0-5 0,-4 2 1,4-2-236,0 1 0,0-3 83,-4 4 0,-1-4-494,1-1 1,1 0 262,3 0 0,-1 0-494,5 0 937,0 0 0,23-23 0,4-6 0</inkml:trace>
  <inkml:trace contextRef="#ctx0" brushRef="#br2">13161 15546 7927,'0'-21'1,"0"2"-57,0 6 1,6 0 70,3 0 0,7 1 378,1 3 0,5-1-608,-4 5 0,5 0 66,-1 0 0,2 4 149,-2-4 0,44 10 0,5 2 0</inkml:trace>
  <inkml:trace contextRef="#ctx0" brushRef="#br2">14610 15664 8319,'-14'8'616,"-2"5"0,-2 7-122,2 5-390,1 1 0,-2 5 0,-1 0 1,3-2-1,4-1 318,2-2-377,6-5 0,0-4 1,10-9-77,7-8 1,6-6-61,-2-7 1,5-6 8,-1-3 1,3-8 147,1 0 1,1-5-186,-1 4 64,-6 0 0,4 5 1,-7-1-87,0 1 1,-3 7 240,-1 6 0,-5 13-55,-4 13 0,-4 10 101,-4 8 0,-2 6-150,-3-2 0,-1 3 5,5 1 0,1 0-166,4-4 115,0-3 1,0-7-1,0-3-72,0-5 111,6-2 1,1-8 0,8-5-49,2-10 49,4 0 0,5-17 0,1 1 42,-1-5-29,-6 1 1,5-10-1,-3 3 25,3-3-26,1-2 1,-1 2-1,-3 5 0,-4 6 0,-8 7 512,-1 7-241,-6 5 1,3 10-8,-6 11 1,0 10-158,0 8 1,-5 4-18,1-4 0,0 4-77,4-4 0,4 0 118,0-5 0,7-1-200,-3-3 1,6-5 79,3-8 1,-1-3-379,6-6 1,5-3-121,3-6 1,5-2-302,-4-16 0,1 4 786,-1-8 0,3-20 0,5-5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2345 804 7968,'0'-18'-250,"0"-1"0,0 0 0,0 0 571,0 3 0,1 1 1,2 1-1,2-3 826,-2 0-917,-2-1 0,-1 5 0,0 0 396,0 0 1,0 4 129,0 0-702,0 6 1,0 9 20,0 12 1,-6 7 166,-2 5 0,-4 6-177,-1 7 0,-1 4 0,1 6 0,0-2-269,0-2 1,1 0 47,3-5 0,4-6-33,5-7 238,0-3 0,1-8 1,3-2-1,5-5 1,4-4 241,5-5 0,2-7-217,7-1 1,-1-6-150,1 1 81,-1-3 1,0 3 0,1 2-508,-1 1 0,-4-3 1,-2 5-1,-1 1-827,-2 2 0,-3 1 496,-1 0 832,1 0 0,-1 0 0,0 0 0</inkml:trace>
  <inkml:trace contextRef="#ctx0" brushRef="#br0">2727 1093 9565,'2'-8'165,"2"-1"1,3 2-265,6-2 0,1-3-129,-1 3 1,-4-2 96,-1-3 0,0 1 181,0 0 0,0 0-57,-4 0 254,-2 5 0,-2-2-15,-9 6-85,-3 5 0,-3 7 0,-1 5 0,-3 1 0,0 4 57,0 4 1,-3 1-153,5-1 0,4 3 10,4-3-199,6-3 1,-3 5-1,6-7 1,3-1 0,6-3-702,8-4 1,7-3 239,2-6 0,5 0-714,0 0 1312,5-6 0,-5-12 0,1-6 0,6-5 0,0 1 0</inkml:trace>
  <inkml:trace contextRef="#ctx0" brushRef="#br0">3043 1001 8060,'6'-20'0,"-4"-4"0,2 7 0,-3-5 418,-1 4 0,0 1 351,0 4-285,0 5 1306,0 2-1198,-5 6 1,3 8-279,-2 5 1,1 6-71,-2 7 0,4 2-198,-3 3 1,2 2 130,2 7 0,0-1-373,0 1 0,-4 0-234,-1-1 0,-3 1-558,3-1 1,-4 1 430,5-1 0,-5-1-170,5-3 0,-5-4 84,5-9 643,-1-3 0,5-58 0,0-14 0</inkml:trace>
  <inkml:trace contextRef="#ctx0" brushRef="#br0">2964 1291 8046,'0'-13'-696,"6"0"0,1 0 1112,7-1 1,5 6-168,3-1 0,2-1-67,3-8 0,5 3-153,3-2 1,3-4 0,2-1-1,-2-3-58,-3-1 0,-3-5 70,-6 1 0,-1-7-30,-3 2 1,-9 3 20,-8 1 0,-4 8-18,-1 1 0,-1 7 158,-4 2 0,-2 1 0,-6 8 0,0 1 450,0 1 1,-5 8 187,0 3 1,1 4-375,4 5 0,1 2-183,3 7 1,-2 3-154,2 1 0,1 1 140,0-1 1,5-2-266,-2 6 1,-1 0-7,2 5 0,0-5-74,4 0 138,0 0 0,0 5 1,0-2-89,0-3 0,0-3-49,0-5 1,0-1-256,0 0 1,0-5-1630,0-4 1438,0-2 0,1-8-1673,4-2 2223,-4 2 0,-1-23 0,-7 0 0</inkml:trace>
  <inkml:trace contextRef="#ctx0" brushRef="#br0">3241 1278 8046,'0'-13'0,"0"0"0,6 1-322,3 3 0,4-3 34,4 4 0,-1-3-388,6 3 676,0-4 0,28 5 0,6-7 0</inkml:trace>
  <inkml:trace contextRef="#ctx0" brushRef="#br0">2108 1647 8046,'-6'-8'977,"3"-3"128,-6 2-972,6 3 1,-1 0-1,8 6 1,7 0-1,5 0 1,7-1-1,8-2 344,8-2 0,13 0-315,9 0 1,9-2-406,-33 1 1,1-1 0,3 0 0,0 1 183,1-1 0,-1 0 0,3-1 0,0-1 29,-2 0 1,0 0 0,0 1 0,1 0-299,-6 4 1,0-1 0,31-5-55,-20 6 44,-9-1 0,-12 5 0,-11 2 0,-6 4-644,-5 7 0,-11 0 310,-7 5 672,-7 2 0,-6 1 0,0 5 0</inkml:trace>
  <inkml:trace contextRef="#ctx0" brushRef="#br0">2688 2226 8046,'-14'0'203,"1"0"0,4 0 882,1 0-160,5 0-337,-9 0 1,12 0-457,0 0 0,6-7 47,7-6 0,6-2-65,3-7 1,3 5 83,1-5 0,5-2-323,0-6 0,-1 2-149,-3-3 0,-2 8-631,-3 1 593,-3 6 0,-8-3-841,-2 5 953,-3 7 0,-13 3 1,-6 8-501,-8 5 489,-10 3 1,3 5-1,-2 2-640,2 2 830,2 1 1,4 4-1,3 0 268,4 1 1,0-1-18,11 0 0,0 1 2,4-1 1,5 0 81,4 1 0,9-7 227,4-2 1,3-4-204,1 0 0,0-1 137,1 0 1,-1-1-77,0-3 1,-4 1 166,0-6 0,-6 5-169,2-5 0,-3 1-275,-2-5 1,-4 4 197,-1 1-239,-5-1 196,3-4-267,-6 0-804,0 0 605,0-6 0,2 3-810,2-6 0,-1 5 200,6-5 0,-1 5-91,6-5 0,3 0 276,1-4 1,7 0 613,1 0 0,18-33 0,9-15 0,-13 17 0,0 1 0,0 0 0</inkml:trace>
  <inkml:trace contextRef="#ctx0" brushRef="#br0">3913 725 8032,'-2'-15'45,"-1"-1"0,-1-2 0,1 2 0,2 2 801,1 0 1,0 1 0,0 0 1063,0 0-1609,5 6 0,-2 1 1,6 7-1,1 4 91,2 3 1,1 7-154,0 7 1,1 6-52,-1 11 1,0 10-102,0 8 0,-1 9-215,-7-28 1,-1 3 0,-1 3 0,-2 2 0,-2 3 0,-2 0 0,-2 5-1,-2 1-322,-2 4 0,-3 0 1,-1 3-1,-3-1-247,-5 3 0,-2 0 0,2-4 0,0-2 35,-3-2 1,-1-2 490,2-6 0,-2-1 1,1-1-1,0-3 0,1-5 1,-1-2-1,1-3 1,1-2-1,-21 22-849,2-12 1,-4-3-662,-3-8 1681,-4 7 0,0-9 0,-1 3 0,0-4 0,1 0 0</inkml:trace>
  <inkml:trace contextRef="#ctx0" brushRef="#br0">2701 2200 8032,'-21'13'-93,"2"0"0,2 1-917,-1-1 1084,-5 6 1,7 1 0,-5 8-1,1 3 1,1 3 0,-2-1 0,2-2 13,0-3 0,6-3-507,4-3 0,6-3 30,-1-6 389,2-6 0,8-19 0,1-10 0</inkml:trace>
  <inkml:trace contextRef="#ctx0" brushRef="#br0">2108 606 8086,'-7'-19'-144,"-4"4"0,5-4 0,-1 2 0,-2-1 0,1 2 325,-1 1 1,0 2-1,-4 2 1,0 0 298,-1 3 1,1 5-165,0-2-110,0 4 1,-2 7 0,-2 4 212,-5 6-283,-3 4 0,-1 13 1,-2 5-1,-3 9 0,-3 11 118,17-25 0,1 1 0,-3 5 0,1 1-147,2 4 1,1 0 0,-2 7 0,-1 1-395,2 2 0,1 2 0,0 3 0,1 2 268,2 0 1,2 1 0,1-1 0,1 1-201,3-3 0,1 0 180,0-5 1,2-1 0,3 0 0,1-2 0,1-6 0,3-1 0,1-1-1,3-2 1,2-4 0,1-1-271,18 28 1,7-5-683,6-7 595,6-5 1,-2-1-1,8-8 396,1-3 0,3-3 0,-2-6 0,4 1 0,-1-1 0</inkml:trace>
  <inkml:trace contextRef="#ctx0" brushRef="#br0">4874 1199 8029,'-8'0'0,"-1"0"1155,-1 0-569,4 0 0,-2 0 0,11 0-247,8 0 0,11 0-288,4 0 1,6 0-163,8 0 0,-1-2-867,1-2 0,-2 3 533,-3-4 0,2 4 445,-7 1 0,-5 0 0,-6 0 0</inkml:trace>
  <inkml:trace contextRef="#ctx0" brushRef="#br0">4927 1423 8029,'-13'0'844,"0"0"-660,0 0-704,5 0 919,2 0 0,8 4 0,4 1 34,7-2 1,6-2-372,7-1 1,2 0-851,3 0 0,1 0 788,3 0 0,0-7 0,3-4 0,1 0 0,0 0 0</inkml:trace>
  <inkml:trace contextRef="#ctx0" brushRef="#br0">6969 1357 7953,'-7'-6'-108,"1"3"0,5-4 0,-2 0 0,-2-1 480,2-2 0,2-2 0,1-1 202,0 0 0,0-5-33,0 1-380,0 5 0,0 0 1,1 4 313,4-4-345,-4-1 1,11 0-1,-3 1 1,2 3-1,3 5 214,-1 2 0,0 2-170,0 0 1,-4 7-143,0 7 1,-6 5 0,1 8 0,-3 4-246,-1 4 0,-5 9 151,-4 5 0,-4 2-116,-5 2 1,2-5-1,-6-1 1,0-3-46,2-6 1,0-6 271,7-10 0,0 0 270,0-9-89,6-3 0,1-11 263,6-4-342,0 4 1,1-6 0,4 4 0,3-2 0,4 1 172,1-2 0,5 5-232,-1-4 1,7 2-145,-2-1 1,-2 2-167,2-2 1,0 2-492,5 2 1,-1 0-36,0 0 1,-2-4-1574,2 0 2317,-3-1 0,14-12 0,6-7 0,-1-1 0,0-1 0</inkml:trace>
  <inkml:trace contextRef="#ctx0" brushRef="#br0">8155 566 8033,'7'-1'-160,"-2"-3"464,-4 2 0,-1-5 242,0 2-393,0 4-138,0-5 0,-1 6-9,-4 0 1,2 0 105,-6 0-103,7 0 0,-10 0-12,3 0 1,2 0-104,-2 0 0,0 0 99,-4 0 0,0 0-3,0 0 0,-5 0-18,1 0 1,-5 0 0,3 0 0,0 0 16,-1 0 1,-1 0 9,3 0 1,-4 0 168,4 0-72,1 0 1,4 0 0,0 0 175,-1 0-194,7 0 0,-5 0 341,4 0-154,2 0-10,0 0 38,6 0 270,0 0-388,0 6 1,0-3 83,0 6-159,0-1 0,0 6-4,0-1 1,0 0 13,0 0 0,0 5-6,0-1 0,0 7-2,0-2 0,0 3 5,0 1 1,0 2-25,0 2 1,4 4-24,1 6 1,-1 1-4,-4 3 1,0 2 0,0 7 1,0 9-313,0-1 1,0 6 281,0-5 1,0 2-11,0 2 1,0 9-34,0-1 1,0 1 47,0-9 0,0 0-105,0 0 0,0 4 54,0 0 0,0 1 0,0-6 1,0 0-4,0-4 0,-4 8-12,-1-3 1,-1-2 24,2-2 0,3-7-6,-4 3 0,2-1 150,-1-5 1,2-2-133,-2-10 1,2-1 209,2 1 0,0 2-21,0-2 1,0 1 111,0-11 0,0 6-217,0-6 0,0 5-152,0-4 1,0 0 213,0-5 1,0 1-132,0-1 1,0-1-107,0-3 0,0 1 60,0-5 1,5 4-126,-1-5 1,5 1 69,-5-5 0,2-1 46,-1-3 0,-2 1 43,5-6 1,-3 5 81,4-5 0,-5 1 9,5-5-39,0 0 0,4 4 113,0 0 1,2 1-60,2-5 1,-1 0-125,6 0 0,0 0 28,4 0 0,1 0-77,-1 0 0,5 0-39,0 0 0,-1 0-213,-3 0 0,-2 0 72,-3 0 1,-3 0-155,-6 0-652,6 0 697,-5 0 1,1 0-1602,-6 0 839,-6 0 551,3-6 560,-6 5 0,-6-29 0,-2 1 0</inkml:trace>
  <inkml:trace contextRef="#ctx0" brushRef="#br0">10078 856 7959,'-6'-7'-14,"4"1"1,-6 5-1,1-2-121,0-2 323,4 1 1,-5 3 0,4-2 0,-3-3 437,-1-2 1,-3 4-248,2-5 1,-1 0-204,1-4 1,-3 4 172,3 1-156,-2 5 1,-7-7-104,0 5-55,1 1 1,2 4 0,-2 0 0,-5 1 0,-3 4-118,-2 3 0,6 6 131,-1 3 0,1 2-164,-1 3 1,3 2 13,6-7 0,6 5 0,2-4 0,4-2-75,1-2 0,6 0 132,2-1 1,6-6 30,3-3 1,5-2 2,9-2 1,-3-6 5,2-3 0,-2-4-20,-1-4 1,-6-3 13,1-1 1,-1-4 79,1 3 0,-3-8-4,-6 0 0,0-7 17,0 2 0,-1-3 119,-3-2 0,-3 7 139,-6 2 1,0 9 272,0 4 1,-2 5-238,-2 4 1,1 5-105,-6 8 0,0 5-318,-4 9 0,0 2 4,0 7 0,4 0-65,0 4 1,2-3-14,-2 3 0,-1 1-266,6-1 0,-1 4 68,5-4 0,-4 1-125,-1-1 0,1-4-526,4 4 0,6-5 369,3-4 1,4 2-867,4-7 1465,-2 1 0,57-28 0,-33 2 0,1 0 0</inkml:trace>
  <inkml:trace contextRef="#ctx0" brushRef="#br0">10315 935 7996,'-8'-4'680,"-1"0"1004,6-7-1285,-9 10 0,5 1 16,-6 9 1,4 8-413,0 5 1,0 5 123,-4 3 0,0 0-396,0 5 1,-2-2-158,-2 2 0,2 4-990,-3-4 1103,4 3 0,1-3 0,1-3-1465,3-4 1778,-3 1 0,17-26 0,-4 1 0</inkml:trace>
  <inkml:trace contextRef="#ctx0" brushRef="#br0">10315 1212 7996,'6'-13'0,"-3"0"395,6 0 1,-5 4-17,5 0 0,-4 6 193,3-1 1,0 4-338,0 4 0,-2 3-276,-6 7 1,0 5-46,0 2 0,-1 4-246,-4 2 1,-6-1-184,-7 0 388,1 1 0,3-5 0,1-2 437,0-1-150,0 5 1,1-14-1,2 3 1066,1-1-803,6-6 1,8-2-397,8-8 1,9-2-209,0-3 0,3-3-871,1 4 1,0 0 193,1-1 858,-1 7 0,18-16 0,4 3 0</inkml:trace>
  <inkml:trace contextRef="#ctx0" brushRef="#br0">10737 685 8024,'-4'-19'0,"-1"-3"0,-4 3 1048,5 1-629,0-2 658,4 5 0,0 1-57,0 5-696,6 6 1,1-3-1,6 8 235,0 2-400,6 3 0,-3 12 0,5 3-95,-2 3 0,-2 9 0,-3 5 0,-3 8-232,-2 4 0,-3 8-15,-6 2 1,-3 5-500,-6 5 1,-5-3 459,1-30 1,-1-1-1,-1 0 1,-2-1-192,0 2 1,-1-1 0,-1-4-1,0-2-244,-21 22 132,-5-6 1,3-9-1,-4-4-786,5-8 930,-1 0 1,8-11 380,-5 2 0,-4-3 0,4-6 0,5-3 0,5-4 0</inkml:trace>
  <inkml:trace contextRef="#ctx0" brushRef="#br0">9499 672 8051,'-6'-26'0,"-2"-1"746,-5 1-354,0-1 0,4 11 765,1 3-904,-1 9 1,-6 4 0,-1 10 745,-2 6-862,-5 11 0,8 6 0,-4 10 310,0 5-400,5 6 1,-4 12 0,8 1 0,3 4 0,1 2-89,3 0 1,5-33 0,2 0-111,1-2 1,3-1 0,11 33-560,7-8 0,6-11 453,4 2-325,2-3 1,6-9 0,-1-6-300,0-6-553,4-9 1434,0-1 0,5-8 0,1-4 0,0-5 0,-1-8 0</inkml:trace>
  <inkml:trace contextRef="#ctx0" brushRef="#br0">11145 514 8051,'0'-27'465,"5"3"58,-1 2 1,2-2-1054,-2 7 137,4-1 0,1 11 2223,-1 2-968,1 4 1,0 2-239,0 4-539,-6 2 1,2 12 0,-5 3-126,0 3 1,-5 1-1,-4 1 1,-3-2-72,-1-4 0,0 4 53,0-3 0,4-3 76,0-1 1,5-3-1,-4-2 1,2 0 42,4 0 0,-4-4-20,1 0-133,1-6 1,5 2-429,4-5 257,2 0 1,11-1 0,-1-2-1691,-1-1 1441,5-1 512,-1 5 0,30-11 0,6-4 0</inkml:trace>
  <inkml:trace contextRef="#ctx0" brushRef="#br0">11527 962 11375,'0'-8'2030,"2"3"-1455,2 5 1,-1 0-408,6 0 0,-5 0 73,5 0 1,0 4-1270,4 0 1,0 2-83,1-1 1,5-4 1109,3 3 0,32 10 0,9 0 0</inkml:trace>
  <inkml:trace contextRef="#ctx0" brushRef="#br0">13346 711 7971,'11'-1'18,"-1"-2"1,-2-3 324,-2-1-154,4 4 0,-9-9 0,4 3 0,-4-2 0,-1-2 0,0-1 376,0 1 1,-1 4-67,-4 1-266,-2-1 1,-6-3-137,0 3 0,0 3 13,-1 6 1,0 0-205,-4 0 1,2 8 175,-6 5 0,5 0-68,-5 5 1,5 2 169,0 2-309,2-3 0,2 6 0,1-3-390,4 3 405,2-5 0,6 4 1,0-7-1,1 0 0,4-4 44,3-5 1,8-2 62,2-6 0,5-6 24,-1-2 0,8-10 25,0-4 1,1-4 3,-4-5 0,-1-3 27,0-5 1,4-5 126,-4 0 1,2-6-102,-11 2 0,1-2 93,-5 2 1,-1 4-31,-4 9 0,-2 9 84,-6 8 1,-6 9-11,-2 5 1,-4 4 206,-1 4 1,0 9-211,-1 9 1,-3 9-229,-1 4 1,1 8-149,4 1 1,-1-1 93,1-3 0,4-1-671,1 1 1,5 2 241,-2-2 1,4 1 38,1-10 1,6-1-148,3-3 1,7-2-178,1-3 1,5-8-56,-4-5 0,5-6 814,-1 1 0,14-26 0,6-13 0,4-1 0,0-1 0</inkml:trace>
  <inkml:trace contextRef="#ctx0" brushRef="#br0">13807 606 7975,'0'-13'0,"0"0"0,0 4 0,0 0 2489,0 6-1778,0-9 0,0 12-327,0 0 0,-5 6-212,1 7 0,-5 8-123,5 5 0,-7 2-5,3 7 1,-8 5-261,-2 4 0,-4 5-738,4 0 0,-5 2 348,1 2 1,-1-1-141,1 1 1,-3-2 51,3-2 0,3-5 694,1-9 0,4-9 0,0-7 0</inkml:trace>
  <inkml:trace contextRef="#ctx0" brushRef="#br0">13754 1173 7975,'6'-18'221,"3"0"0,2 1 378,2 4 1,1 1 475,-1 3-683,0 3 0,-4 6-336,0 0 0,-7 2-51,3 2 1,-5 3-172,-5 7 1,-2 3 22,-6 1 0,-6 5-191,-3-1 0,-1-1 192,1 1 0,-2-2-99,7 2 1,-1 1 282,5-5 1,0 0-131,0-5 0,5-4 604,4-1 0,2-3-186,2 4 1,8-7-54,5 3 0,6-5-440,7-5 1,6 0-671,4-4 1,0-3 832,-1 3 0,3-6 0,3-5 0,2-1 0,-1 0 0</inkml:trace>
  <inkml:trace contextRef="#ctx0" brushRef="#br0">14241 922 7975,'-13'-13'0,"0"0"0,0 0 0,0 0 0,5 4 0,4 0 442,3 6 0,2-3 0,3 6 2,5 0-418,3 0 1,7 0 0,3 0-1257,3 0 552,7 0 678,-4 0 0,9-2 0,5-2 0,0 1 0,1-1 0</inkml:trace>
  <inkml:trace contextRef="#ctx0" brushRef="#br0">14702 646 7974,'0'-14'333,"0"1"0,-4 0 518,0 0 1,-2 6-77,1 2 1,3 4-298,-7 1 1,0 7-246,-4 6 1,4 2-151,0 7 1,2 4 0,-3 5 0,2-2-71,2-1 1,1 3-81,0-1 0,4 1-186,-4-4 0,5-1 1,3 0-1,5-1-278,3-3 0,0-3-368,6-6 0,4-5 405,1-4 0,-2-3 0,2-1 0,0 0 494,-1 0 0,15-46 0,-1-13 0</inkml:trace>
  <inkml:trace contextRef="#ctx0" brushRef="#br0">14702 790 8067,'-13'-13'453,"6"0"-199,1 0 0,8 1-218,2 3 1,5 4-4,8 5 0,4-2-790,5-2 344,1 2 413,-1-4 0,41 6 0,-28 0 0,0 0 0</inkml:trace>
  <inkml:trace contextRef="#ctx0" brushRef="#br0">15137 461 7975,'-1'-15'145,"-4"-2"1,4 1 182,-3-6 1,2 6 1450,2-2-722,0 9 0,2 4-133,2 5 0,3 10-657,6 3 0,-1 9-121,-3 0 1,3 9 0,-5 5 0,2 5 91,0 3 0,-7 10-239,3-1 0,-11 13-225,-7 0 0,2-29 0,-3 0 0,-3 1 0,-3-1 1,0 2-1,-2 0-269,-2 0 1,0 1 0,-4-1-1,-2-1-56,0 0 1,-1-1-1,0-3 1,-1-2-131,1-3 0,1-1 426,0-3 1,1-2 0,-28 17 0,0-10-1,1-3 1,4-4-908,3-1 1162,-8-6 0,9 0 0,-9-2 0,3 5 0,1 4 0</inkml:trace>
  <inkml:trace contextRef="#ctx0" brushRef="#br0">12819 501 8042,'-6'-38'200,"-3"2"0,-3 6-80,-1 8 1,4 4-121,0 9 185,-5 4 0,-2 7 0,-6 7 1881,-2 9-1729,-1 5 0,4 11 0,-1 4-58,-2 4 1,5 13 0,2 0-1,3 7-173,6 5 0,4-28 0,2 1-209,1-1 0,2 1 0,2 1 1,1 0-76,2-1 1,1-1 0,2-1 0,3-1-151,2 1 0,2-2 0,1-1 1,0-2 45,2 0 1,2 0-40,1-2 0,1-2 0,19 16 1,8-5-412,4-8 732,11-4 0,4-5 0,-32-12 0,0-2 0,1 0 0,0 0 0,1 0 0,0 0 0</inkml:trace>
  <inkml:trace contextRef="#ctx0" brushRef="#br0">15559 237 7996,'0'-13'132,"1"0"0,2 0 1,3-1 2,1 1 176,-4-6 0,9 9 0,-3-3 1,3 3-1,2 1 0,2 1 0,2 1 1006,-2 0 1,-1 4-1041,-2-1 0,0 4-46,0 4 0,-6 3-122,-2 6 1,-4 1 83,-1-1 1,-6 6-234,-2 3 0,-4 1 112,-1-1-291,-6 3 1,4-9-1,-2 5 201,2-2 0,3-2 0,2-5 0,3-2 119,1-1 1,1-5 150,5 5 0,2-6-160,2 1 1,9-2 134,9-2-599,9 0 1,0 0 0,7-2 0,3-1 0,0-2-1696,0-3 1,-6 5 2066,0-1 0,6 3 0,6 1 0</inkml:trace>
  <inkml:trace contextRef="#ctx0" brushRef="#br0">9064 2016 7944,'-13'0'36,"-5"-6"0,1-2 0,0 0 519,3-1-156,1 6 1,0-4 0,-1 4 262,1-2 1,7 1-558,6 4 68,12 0 0,4 0-31,6 0 0,6 0 25,7 0 1,3 0-219,2 0 135,5 0 0,2 0 0,6 0 0,1 0 0,3-1 89,4-4 1,5 4-177,4-4 0,4-1-943,-35 4 1,1 0 918,-1 0 1,1 0 0,-1 1 0,1 0 0,-1 0 0,1-1 0,0 0 0,0 0 0,1 0 0,0 1-94,1 0 0,0 0 1,0 1-1,-1 0-74,-1 0 0,-1 0 0,1 0 0,-1 0 182,1 1 1,-1-2-31,1-1 1,-1-1 0,0 2 0,0 0 0,-1-2 0,0 0-8,-1 0 1,1 0 17,-1 0 0,0-1 1,3-2-1,1 0 1,0 1-1,0 0-114,0 1 1,1-1 127,0 1 0,0 0 1,-1-3-1,1 0 1,0 1-1,0-1-41,-2 1 1,2-1 51,1-2 0,0-1 1,-3 3-1,0 1 1,2-2-1,0 1 81,-2 2 1,0 0 0,0 1 0,-1-1-63,1-1 1,-1-1 0,2 0 0,0 1 10,-1-1 1,-1 1 0,3 1 0,-2 1-5,-2-1 1,-1 1 0,2 0 0,0-1 124,0-1 0,1-1-132,2 3 0,1 1 0,-5-3 0,0 0 0,1 2 1,1-1 12,-1-1 1,-1 1-1,2 0 1,-1 1-44,3-1 1,0 1-1,0 0 1,1-1 25,1-1 0,0-1 0,-2 2 0,0 1-9,-2 0 0,-1 0 0,1 0 0,0 0 4,-1 0 1,1-1-11,2-1 1,0 1 0,-3 1-1,-1 0 1,1-2 0,1-1-2,-2 0 0,1 1 58,3 2 0,0 1 1,1-3-1,0 0 0,3 2 1,0 1 0,1-1 1,-2 0-1,0 1 1,-2 1-33,1 1 0,0 2 1,-2-3-1,0-1-23,1 1 1,1 0 18,0-1 1,0 1 0,0 2 0,-1 0 0,-2 0 0,1 0 18,-2 0 0,1 0 0,-2 0 0,1 0-25,-1 0 1,1 0 0,1 0 0,1 0-5,0 0 1,0 0 0,-3 1 0,1 0-8,-3 1 0,0 0 0,32 0-20,1 2 19,-2-2 0,-4-2 1,-3 0 14,-3 0 1,-6 0 101,-3 0 1,5 0 23,-6 0 1,0 0-34,-8 0 0,-2 0-23,-3 0 82,3-6 0,-12 4 0,2-2 54,-4 2 1,-8-2 91,1 0 0,-2-1 1313,-2 5-1489,-5-6 0,-3 3 472,-5-5-520,0 5 0,0-5-38,0 4 1,-1 3-179,-3-4 0,1 4-322,-6 1 0,4 0-66,-3 0 1,3 0-1074,-4 0 923,1 0 0,-6 0 0,1 0 667,0 0 0,-29 6 0,-8 1 0</inkml:trace>
  <inkml:trace contextRef="#ctx0" brushRef="#br0">10566 2767 7101,'-2'7'1398,"-2"-3"-1307,2-8 1,-2-3 0,7-7 0,1 1 63,-1 0 1,-1 0-1,-2-2 1,0-1 82,0-1 1,0-2-76,0 1 0,-2 3 0,-2-2 0,-5 2 73,-3 2 1,-2 1-221,-4 3 1,-2 4 111,-7 5-119,1 5 0,0 7 0,-1 9 0,1 2 0,0 5-1,-1 0 0,8 1 95,6 2-249,0-3 1,11-1 0,-2-5-1,4 0 1,4-3-153,5-6 0,7-1 378,2-7-33,11-1 0,-7-8 1,9-4-1,-3-2 0,-2-6 78,0-3 1,4-2-13,-4-1-38,3-8 1,-10 6-1,5-11 120,-2-1 1,-2-7 0,2-2 0,-4-1-19,-4 1 0,-5 1 54,0 5 0,-6 5-17,1 3 1,-2 14 185,-2 3 1,-2 10-207,-2 0 0,-3 4-37,-7 4 0,1 9-65,0 9 1,-2 7-128,-2 2 0,2 6-19,-2-2 1,2 3 112,2 1 0,1-3-262,3-1 0,-1-2-89,6 3 0,-1 0-88,5-5 1,6-2 66,3-7 0,7 2-61,2-7 0,5 1-223,-1-5 1,1-6-395,-1-2 1,3 0 990,-3 0 0,3-18 0,1-9 0</inkml:trace>
  <inkml:trace contextRef="#ctx0" brushRef="#br0">10223 3254 7976,'-25'0'0,"3"0"0,3 0 623,6 0 804,6 0-454,1 0 1,9 0-419,6 0 1,5 0-402,13 0 0,5-1-109,3-4 0,9 2 1,3-6-1,1 1-364,0 0 1,-1-2-608,2 6 0,-4-1 565,-6 5-1845,-5 0 2206,-2 0 0,-35 30 0,-7 6 0</inkml:trace>
  <inkml:trace contextRef="#ctx0" brushRef="#br0">10500 3386 7976,'0'-13'0,"0"-1"238,0 1 1,0 4 754,0 1-597,0 5 1,1-3-1,4 6 512,4 0-1115,2 6 1,1 5-73,-3 7 1,-3 1 202,-6-1 0,0-2 1,-2 6-1,-1 1 11,-1 2 1,-6-3 41,1 0 0,1-6 130,0 2 1,3-4 710,-3-1-512,5 1 1,-8-6-1,8 0 8,5-2 1,4-2-95,7-4 1,6 0-964,3 0 1,3 0-78,1 0 0,0-4 820,1-1 0,7-10 0,5-4 0,3 1 0,1 0 0</inkml:trace>
  <inkml:trace contextRef="#ctx0" brushRef="#br0">11251 2477 7987,'-6'-19'332,"5"4"333,-4-2-366,4-4 1491,1 6-1028,0 2 1,0 9-87,0 8-540,0 4 0,4 11 0,2 4 28,1 6-108,-4 5 0,3 7 0,-6 3 1,0 7-1,0 8-257,0 6 0,-1 6 125,-4-1 0,1-31 1,-1 1-480,-3 4 0,-1 0 0,-1 3 1,-1 0 252,-1-1 0,-2 0 16,1-1 0,0-1 1,-2-7-1,-1-2 1,-16 29-1,-2-8 0,-1-9-642,1-6 1,-4-6 462,3-13 0,-3 3 465,-2-3 0,-2 0 0,0-2 0,-1-2 0,-1-1 0</inkml:trace>
  <inkml:trace contextRef="#ctx0" brushRef="#br0">9894 2595 7987,'-9'-13'-92,"0"0"135,-1 0 1,-2 5-1,-1 6 881,0 4 0,-2 7-193,-2 9-461,2 8 0,-5 9 1,4 9 694,-2 5-853,0 2 0,5 9 0,2 6-58,2 7-113,2-35 0,2 1 1,4 3-1,2 0 0,-1 0 1,0-1-48,3 0 1,1 0 0,2-1 0,2-1 0,11 33-1,5-9-364,6-9 1,6-14-108,-1-1 1,4-8-6,0 0 1,1-14-187,-1-4 1,6-8 767,4-1 0,-2-7 0,1-1 0,2 1 0,1 1 0</inkml:trace>
  <inkml:trace contextRef="#ctx0" brushRef="#br0">11672 2332 8020,'0'-13'543,"0"4"1,0 0-513,0-1 0,-1 4-77,-3 2 204,2 8 1,-10 3 0,2 8-9,-6 3-70,1 2 1,-8 6-1,5 1 15,2-1 7,2 0 1,2 1 0,3-2-1,5-3 1,2-5 531,2-2-308,0-2 0,6-6-198,3-2 0,7-4-130,2-1 1,5 0-1,-1 0 0,3 0-687,1 0 0,-4 0 160,0 0 1,-1-4-280,1-1 0,1 0 0,-4 2 808,2-2 0,-5-34 0,3-5 0</inkml:trace>
  <inkml:trace contextRef="#ctx0" brushRef="#br0">11857 2411 8020,'0'-9'243,"0"0"357,0 1 598,0-6-780,0 1 0,0 4 671,0 1-371,-6 5-604,5-3 1,-5 7 118,6 4 1,0 2-1,0 6 0,-5 5-125,1-1 1,-2 7-195,2-2 0,2 7-669,-2 2 0,1-1 406,-2-3 1,4-2-813,-3-3 1,2 3 26,2-4 1134,0-1 0,6-1 0,1-6 0</inkml:trace>
  <inkml:trace contextRef="#ctx0" brushRef="#br0">12397 3017 8385,'-12'-9'2011,"2"2"-800,1 1-1450,6-4 0,3 8 178,9-2-249,3 2 0,7 2 0,3 0-25,3 0 335,1 6 0,16 0 0,7 1 0,4 4 0,1-1 0</inkml:trace>
  <inkml:trace contextRef="#ctx0" brushRef="#br0">13833 2753 8007,'0'-13'0,"0"0"0,0 0 138,0 0 1,-4 0 0,-2-1 0,-2 3 0,0 0 297,0 3 1,-5 5 0,1-2 0,-4 4 121,0 1 0,-3 3-424,2 6 0,-5-1-165,4 10 0,-4 2 0,5 2 0,0 3 13,3 2 1,1 3-88,0 1 1,5 0 23,4-5 0,2-4 1,2-1-1,0-2 2,0-3 1,6-3 8,3-4 0,9-3 86,3-6 1,3 0-1,1-2 1,0-2 50,2-5 0,-2-7-55,-3-2 1,-1-5 235,1 1-172,3-9 1,-11-1 0,4-5 0,-3 1 0,-2-4 83,0-2 0,-1-2 30,-4 4 0,0 2 7,-4 3 1,-2 4 384,2 9-202,-3 3 1,-2 8 379,-3 2-695,2 3 1,-5 6-1,4 2 304,-2 2-517,1 3 1,-2 8 0,-1 2-253,0 5 1,-1 3 138,4 2 1,2 0-2,-2 4 1,3-3-100,1 3 0,0-3-145,0-2 1,1 0 158,3 1 0,-1-1-105,6 0 1,0-1-102,4-3 1,0-1-133,0-4 1,1-2 684,-1 2 0,-6 4 0,-1-1 0</inkml:trace>
  <inkml:trace contextRef="#ctx0" brushRef="#br0">13583 3267 8007,'-13'0'0,"-5"0"597,0 0 537,1 0-212,4 0 1,7 0-748,6 0 0,7 0 0,11 0 0,4 0-215,3 0 1,2 0-180,4 0 0,3 0-296,5 0 0,1 0 0,-2 0 0,-3 0 515,-4 0 0,8 18 0,2 4 0</inkml:trace>
  <inkml:trace contextRef="#ctx0" brushRef="#br0">13728 3452 8007,'0'-14'476,"0"6"-391,0-1 23,0 6-46,0-3 0,1 6 0,3 0 156,5 0 1,-1 5-250,0-1 1,-3 6-1,2-1 1,-1 4-123,-3 5 1,-2-2-38,-1 6 1,-1-5 151,-4 5 1,-2-4 0,-8 2 0,-1-1 159,-1-3 1,4-1-66,4-2 1,2-4 654,-2 0 0,-1-5 196,5 5-614,1-6 0,10 3 427,2-6-703,4 0 0,6 0 0,1 0 0,1 0 0,4-2-1413,0-2 0,3 2 1395,-1-2 0,13-14 0,7-6 0,4-2 0,0 0 0</inkml:trace>
  <inkml:trace contextRef="#ctx0" brushRef="#br0">14373 3188 8007,'-9'-6'648,"1"-2"1,5-4-528,-2-1-1035,4-1 710,1 7 0,1 0 1,5 4 274,7-1-158,0-1 0,12 5 0,-3 0 87,3 0 0,43-6 0,-30 3 0,1-1 0</inkml:trace>
  <inkml:trace contextRef="#ctx0" brushRef="#br0">14861 2846 7995,'0'-14'482,"-5"6"571,1-1-327,-1 0 1,4 0 739,-3 1-989,2 5-421,-4-3 0,6 13 0,0 5 0,0 5 34,0 4 0,0 1-166,0 4 0,0 1-57,0-1 0,0 0 1,0 1-1,2-1-201,2 0 0,-1-4-54,6 0 1,0-6-691,4 2 587,0-4 1,2 0 0,1-3 0,3-2 490,1-4 0,14-27 0,7-8 0</inkml:trace>
  <inkml:trace contextRef="#ctx0" brushRef="#br0">14966 3043 7989,'0'-13'123,"0"0"1,0 4 496,0 0-657,0 1 1,1-4-157,4 3 0,4-1 0,7 5 0,3 1-538,1-2 731,8 5 0,29-5 0,12 6 0</inkml:trace>
  <inkml:trace contextRef="#ctx0" brushRef="#br0">15348 2609 7989,'-4'-22'299,"-1"0"0,1 5 477,4 0 0,0-2-341,0 1 1,0 1-1,1 5 1,2 2 333,2 1 1,5 5-465,-1-5 0,-2 6 0,2-1 0,1 2 27,2 2 1,5 2-147,1 2 0,-1 8-104,-3 5 0,0 11 1,2 0-1,2 5-130,-2 8 0,-7 5 69,-5 7 1,-2 5-164,-2 4 1,-6 8 0,1-33-1,0 1 1,-3 1 0,-2 1-42,-2 1 1,-2 1 0,-2-2 0,-1 0-162,-2 2 1,-1 0 0,-2-1 0,-1 0 168,-1-3 1,-1-1 0,0 0-1,-1-1 1,-1-7 0,0-3 0,-1 1-1,-1-2-401,-1-2 1,-2-1 0,-2 0 0,-2 0 11,-1-2 0,-1-1 1,2 1-1,-1-2 564,0-2 0,-1-1 0,3-1 0,-1 0 0,-1 1 0,1 1 0,0-2 0,1 0 0,0-1 0,0 0 0</inkml:trace>
  <inkml:trace contextRef="#ctx0" brushRef="#br0">13319 2582 7989,'-6'-19'33,"-2"-1"1,-4 1 293,-1 5 98,-1 1 1,1 19 0,0 4 0,0 14 107,0 9 1,-5 13-226,1 7 0,-5 7-306,4 10 1,7-33 0,0 2 96,2 4 1,1 2 0,-3 4 0,0 1-336,2 7 1,0 0 0,-2 1-1,0 0 162,2-1 1,1 0 0,1-1 0,2-2-431,2-3 1,1-1 392,1 0 0,1-2 1,3-9-1,1-3 1,11 28-366,10-11 209,1-8 0,18-10 1,0-2-501,6-6 1,8-5 766,4-13 0,4-3 0,4-6 0,5 0 0,-37 0 0,1 0 0</inkml:trace>
  <inkml:trace contextRef="#ctx0" brushRef="#br0">15783 2174 7989,'0'-13'-19,"0"-1"316,0 1 678,0 6-354,0-5 0,0 12-438,0 0 0,0 8-103,0 9 1,0-2 60,0 2 1,0 2-172,0-1 0,0-1 48,0-3 0,0-1 1,0 0-1,0 0-157,0 0 0,4-4 77,1 0 0,5-6 6,-1 1 1,7-2 0,1-4 0,1-4-105,1-7 0,-3-1 213,6-8 1,-6 0 27,2-5 0,-4 5 0,-2 2 1,-2 1 178,-1 3 1,-6 5 713,1 3-625,-2 5 1,-4 3 27,-2 9 0,-3 8-177,-7 5 1,6 7-126,-1 2 0,2 4 56,-2-4 0,-2 4-177,7-4 0,0 0-168,4-5 0,0 0-447,0 1 1,0-3-405,0-2 0,1-4 105,4-9 416,-4 2 1,11-9 0,-3 2-909,2-2 1452,2-2 0,18-41 0,4-10 0</inkml:trace>
  <inkml:trace contextRef="#ctx0" brushRef="#br0">16692 606 7096,'7'-1'352,"-2"-4"0,-3-2-146,3 0 0,-4-1 1,5 5-1,0-1-54,3 1 1,-2-3-66,2 2 0,0-5 1,5 3-1,2 0 140,2 0 0,4-2-86,-4 3 1,5-1-9,-1 2 0,-2 1-26,2-6 0,-1 6 1,2-1-1,-2 2 122,-2 2 0,3 0-135,-5 0 1,1 0-14,-5 0 0,0 0 0,-1 2-108,-3 2 1,-2 2 84,-3 3 1,-2 3-4,2-4 13,-2 4 0,-1-3 0,2 0 0,2 2 0,-3 4 140,0 3 1,2-1-64,1-4 1,-1 2 404,-4 3-431,6-4 1,-5 10-1,4-5 48,-4 1 0,4 2 0,-1 4 1,-1 1-37,-2-1 1,-1 5-178,0 0 0,-4 5 108,0-1 0,-2 3-73,1 2 0,4 4 46,-3 0 0,-2 1-9,1-1 1,-1 3 57,2 6 1,3 5-96,-4 4 1,4 2 81,1 2 0,0 6-11,0 2 1,0-35 0,0 0-132,0 0 0,0 1 0,0-1 0,0 1 73,0-1 1,0 1 0,0 0 0,0-1-22,0 1 1,0-1 0,0 0-1,0 0 11,0 35 0,0-2-100,0-6 1,0-2 62,0-2 1,0 1 0,0-6 1,0-2 5,0-6 0,0-2 170,0-3 1,0-3-66,0 2 1,-2-7-37,-2-6 1,2-2-14,-2-2 0,-2 4 38,2-4 1,-6-2 220,1-11 1,1 3-236,0-3 0,3 3 51,-4-7 0,1-3-34,-5-2 0,-1-2 90,1-2 0,-4 0-154,-1 0 0,-5 0 65,1 0 0,-3 0 9,-2 0 0,1-2 1,0-2 1,1 2-362,3-2 0,-2-2-626,7 2 0,-5-2-1006,4 1 1,2 2 794,7-5 1128,-2 5 0,15-21 0,-2 2 0</inkml:trace>
  <inkml:trace contextRef="#ctx0" brushRef="#br0">17693 277 8077,'0'-14'70,"0"0"1,0-2-1,0-2 1,0 2 374,0 1 1,0 7-1,0-1 1,2 0 776,2 2-744,-3-5-348,5 11 0,-6-4 0,0 10-78,0 3 4,0 4 0,0 3 1,0 2-163,0 5 1,0 2-1,0-1 1,0-1-316,0 1 1,0-2 75,0 1 1,0-6 52,0 2 0,0-4 0,2-1 0,1 1-670,1-1 0,6-2 370,-1-2 1,3-3 591,1-6 0,29-53 0,-17 20 0,0 1 0</inkml:trace>
  <inkml:trace contextRef="#ctx0" brushRef="#br0">17917 224 8139,'12'-9'-154,"-3"0"-193,2 1 951,-9-6 1003,4 1-1351,-6 6 0,-2 3 119,-2 8-242,-4 3 1,-5 8-1,-1 2 318,-4 5-509,3 3 1,-8 3 0,4 1 285,-2 2-497,-1 6 0,2-9 1,1 4 55,0 0-184,4-4 1,-4 4 0,8-7-192,2-3 0,1 1 59,4-5 529,3-1 0,18-21 0,12-5 0</inkml:trace>
  <inkml:trace contextRef="#ctx0" brushRef="#br0">18022 461 8139,'6'-13'208,"2"-5"51,5 1 0,0-5 91,0 4 0,5 5 430,-1 4 1,1 6-182,-5-1-349,0 3 1,-6 11-428,-2 3 0,-4 5 6,-1-1 0,-7 4-144,-6 5 1,-2 5 172,-7-1 0,0 6-35,-4-6 1,4 1 131,0-5 0,6-4 107,-2 0 1,4-6 130,1 2 0,4-5 76,0-4 680,6-3-603,-3-6 0,12-2-123,3-2 1,4 1-154,5-6 1,2 5-289,6-5 1,1 6 92,-1-1 1,0 1-210,1-2 1,-2 4-846,-3-3 0,1 2-123,-5 2 1302,-1 0 0,20 6 0,5 1 0</inkml:trace>
  <inkml:trace contextRef="#ctx0" brushRef="#br0">18787 1449 8112,'-18'0'-42,"0"0"0,2 0 1,2 0-762,0 0 1425,1 0 0,6 2 125,3 2-543,2-3 0,8 5 0,3-6 414,2 0-478,3 0 0,-1 0 1,0 0-1,0 0 1,0-1 179,1-4 1,-1 0-98,0-4 1,0-3 8,0 3-99,-5 4 0,2-3 1,-6 4-28,-1-5-247,-1 3 1,-4 0 206,-2 6-134,-4 0 1,0 6 0,-1 3 0,0 3 0,0 1-225,0 0 0,7 0 109,-3 0 1,4-4 94,1 0 105,0 0 1,0-1 105,0 1-98,6-6 0,-4 3 1,7-6-40,2 0 118,-6 0 1,7-4 0,-5-2 16,1-2 134,-2 0 0,-2-5 97,0-1-277,1 1 1,-5 4-116,0 1 0,-6 0-18,-3 0 0,-3 2-247,-1 6 83,0 0 1,0 1-293,0 4 1,1-3-26,3 7 1,-1-4-228,6 3 0,-2-5-1007,1 2 1773,4 2 0,30 0 0,15 7 0</inkml:trace>
  <inkml:trace contextRef="#ctx0" brushRef="#br0">19709 935 7783,'4'-8'-740,"0"-1"780,-1-1 231,5 4 1,-7-6 0,5 3 0,-2-2 0,2-1 2020,2 3-1523,-5-3-548,2 5 1,-3-5 221,2 3-65,-2 4-216,4-1 202,-6 4-261,0-4 0,-2 8 0,-1 2 0,-3 7-255,-1 5 1,0 4 239,-2 7 1,-3 5 37,3 3-48,-2 3 1,-2 6-1,-1 1-25,1 2 1,1 6-1,4 4 1,3-3 19,4-4 0,1-5-144,0-5 1,6-2 135,2-3 1,4-9-29,1-8 1,5-8 173,-1-1 0,7-6-46,-2 1 0,-2-2 79,2-2 0,-4-2-158,4-2 0,-6 2-98,2-2 0,-4-2-22,-1 2 0,1-1-259,-1 5 1,0 0-287,0 0 213,-6 0-791,5 0-119,-10 0-462,3 0 428,-5 0-341,6 0 1651,-4 0 0,9 18 0,-3 4 0</inkml:trace>
  <inkml:trace contextRef="#ctx0" brushRef="#br0">20262 1489 8048,'7'-13'278,"-2"-1"0,1 1 1184,-2 0-464,0 6-43,-4 1-844,0 6 1,0 6 70,0 2 1,-1 6-25,-3 3-202,2 4 1,-10 5 0,5 2 0,-2 1-1,2 2-436,1-2 0,-3-1-198,5-2 1,-5 1 328,5-1 0,-1-1 1,5-2-1,0-2-775,0-2 0,0-2 1124,0-3 0,12-36 0,3-9 0</inkml:trace>
  <inkml:trace contextRef="#ctx0" brushRef="#br0">20275 1607 8048,'0'-19'0,"5"3"0,-1-6 0,0 5 445,-4-5 1,5 6-9,-1-2 0,6 3 0,-1 2-3,3 0 0,1 6-202,0 2 0,5 4-194,-1 1-49,1 0 0,-5 1 0,-1 4 1,-2 2-1,-3 2-499,-1 0 1,-1 4 5,-5 4 1,-2 1 243,-2-5 0,-4 5 7,-5-1 1,0 5 157,0-4 0,0-2-15,0-7 1,1 2 626,3-2-370,-3 3 1,7-3 213,-4-1 0,3-3-67,6 4 1,1-7-52,4 3 0,2-2-148,6 1 1,0-1 9,1 6 1,0-5-25,4 5 0,-4-5-198,4 5 135,-3 0 0,-4 4 33,-2 0 1,-3-4 118,-6 0 1,-1-5-4,-4 5 1,-2-6 114,-6 1 0,-2 2-153,-3-1 1,2-1 21,-6-4 1,5 0-136,-5 0 0,6 0-212,-2 0 1,-1 0-798,2 0 0,3 0-3,6 0 996,5 0 0,38-23 0,16-7 0</inkml:trace>
  <inkml:trace contextRef="#ctx0" brushRef="#br0">21013 1502 8048,'4'-13'0,"1"0"0,-1-1 71,-4 1 0,0 4-111,0 1 1,-1 5 476,-4-2 0,-6 4-110,-7 1 0,-5 7 8,1 6 1,-3 2-131,-2 7 67,-5 0 1,4 9 0,-2-1-149,2 0 1,7-3-1,4 0 1,4-1 17,4 0 1,3-4 19,6 0 0,7-7-56,6-2-79,1 0 1,15-11 0,-1 2 0,2-2 0,4-2-205,0 0 1,-1-2-283,3-2 1,-4 1 28,-6-6 1,-1 5-668,-3-5-467,-3 6 68,-6-9 1496,-5 5 0,-14-12 0,-9-2 0</inkml:trace>
  <inkml:trace contextRef="#ctx0" brushRef="#br0">12199 5204 7840,'8'-9'-112,"-4"0"0,-2-1 134,-2-2 0,-2-1 102,-2 0 0,-4 1 0,-5 2 0,0 1 191,0-1 1,-2 0-182,-2 1 1,1 3 11,-6 6 0,-5 0-20,-3 0 0,-3 10-7,3 4 0,0 7 59,-5 1 1,6 3-90,-2 2 0,5-1-85,4 0 1,4-4 31,9 0 1,-1-6-130,6 2 0,5-5 91,8-4 1,4 1-57,5-5 0,4-1-34,9-4 0,-4-2 43,4-2 12,3-3 0,-5-8 0,5-2-13,-2-5 42,-1-3 0,-5-3 0,0-3-2,1-4 69,-1-3 0,-5-7 0,-4-4-47,-2-2 34,-8-2 1,0 5 0,-4 1 179,2 2 0,-2 8 105,-8 11-263,-2 5 0,-6 14 145,0 3 1,-1 10 214,1 7 0,0 7-226,0 11 1,0 3-228,0 5 0,4 1 46,0-1 0,6-4-153,-1 0 0,2 1-194,2 3 0,0-5 168,0-3 1,7-4-211,7 0 0,-1-7 77,4-2 1,4-5-38,1-4 1,4-3 97,5-6 0,-2-6 14,6-3 1,-4-4 36,4-5 0,-6-2 5,2-7 0,-3 1 200,-2 0 0,-5 4-56,-4 0 0,-8 4 445,-4-4-191,-4 6 0,-2 3 144,-4 9 1,-2 2-172,-6 2 0,-2 2-12,-2 2 1,2 5-83,-3 8 0,4-2 6,1 2 1,-1 2-238,1-1 0,6 0 61,2-5 1,4 0-445,1 0 1,0 0 217,0 0 1,7-1-360,6-3 0,7 1 182,6-5 1,5-1 469,-1-4 0,7-6 0,-4-12 0,3-6 0,5-5 0,1 1 0</inkml:trace>
  <inkml:trace contextRef="#ctx0" brushRef="#br0">12792 5006 7840,'9'-10'0,"0"-3"0,-6-3-173,1 3 1,-2-1 330,-2 1 1,0 0 526,0 0 1,-2 1 451,-2 3-482,2 3 0,-5 6-234,3 0 1,2 2-152,-2 2 1,-2 10-120,1 7-18,-5 10 1,9-2 0,-4 8 102,4 4 1,-4 0-111,1 7 1,0 1-171,4 3 19,0-5 0,0 4 1,0-2-274,0 2 1,0 0 58,0-2 1,0-4-24,0-6 118,0-5 0,0-8-493,0-8 438,0-9 0,0-5 32,0-8 219,0-4 1,0-11 0,0-4-178,0-6 1,-5-5-112,1-5 1,-5-5 79,5 0 94,-1-6 1,5-1-1,0-6 76,0 1 0,2-7 1,2 2 0,5 1-861,9 11 823,-4 4 0,11 11 1,-3 5 158,3 6 0,-3 9-25,0 10 0,-2 4 134,2 4-116,3 4 1,-10 5-1,2 1 48,-2 4 0,-8-2-155,-2 6 1,-4 0 431,-1 4 0,-7-1-511,-6-3 0,-2 3-35,-7-3 0,-3 3-201,-1 1 0,-3-4-92,7 0 0,-2-6-258,2 2 0,-1-3-256,5-2 1,5-6 39,4-3 859,6-2 0,27-20 0,17-11 0,3 0 0,0-1 0</inkml:trace>
  <inkml:trace contextRef="#ctx0" brushRef="#br0">13122 5151 7845,'11'-1'-112,"-2"-4"0,1-2 405,-5-6 1,5 0 463,-1-1 0,-2-5-309,2-3 0,0-2-180,4-3 1,-4 1 61,-1 0-265,-5 5 1,3 2-1,-6 6 175,0 0-160,0 5 0,-6 2 0,-2 8 88,-4 2-148,-1 10 1,-2 6 0,-1 6-389,-2 1 209,1-1 0,4 2 0,1 0-260,3-2 1,-1 3 18,5-7 0,1-3 141,4-1 1,2-1 18,2-3 0,9 0-89,9-9 150,3-1 0,3-5 0,1-4-274,2-4 0,4-7 224,-4-1 0,4-7-100,-5 2 216,7 3 1,-13 0 0,0 6 94,-3 0-80,-4 6 0,-9 2 365,-4 10-251,-2 2 0,-8 6 1,-3 0 499,-3 0 0,1 1-32,2-1 0,-1 0 559,5 0-657,-5-6 1,8 1 788,-2-4-963,3-2 1,6-2-179,4-9-6,3-3 1,1-1 0,2-2 108,2-2 1,4 1-277,5-6 0,-4 6 32,0-2-94,-6 3 1,3 8 0,-6 3-57,1 2 0,-1 2-87,0 0 0,-4 2-15,-1 2 73,-5 3 1,9 8 0,-5 1-168,1 2 0,3-1 186,-2-4 0,7-4-214,2 0 275,5-6 0,-2 3 0,5-6 206,1 0 0,3-6-4,1-3 0,0-4-197,-5-5 218,0 4 0,-1-10 0,-3 5 54,-4-1 0,-5-5 276,-4-1 0,-3-2-54,-6 10 2,0-5 1,-8 10 0,-5-2 370,-7 5 0,-5 7-114,-2-2 1,-5 11 53,-3 7-519,3 1 1,-5 11 0,7-4 155,0 4 1,2 2-131,2-1 1,1 3-231,3-2 101,9 2 1,7-14-1,8 2-156,2-2 0,9-8-87,9-2 1,5-4-298,3-1 432,4-6 1,6-3 0,-1-8-104,1-5 0,-5-7 172,0-2 0,-6-10-18,2 1 51,3-8 0,-11 1 0,2-6 4,-5 1 0,-4 5 404,-7 3 0,-3 6-51,-6 7 294,0 6 0,-6 18 0,-3 3-120,-2 2 1,-2 8-146,-1 3 0,1 8 53,0 5-251,0 9 0,-2-2 0,-1 6-189,-1 2 0,3 1 64,6 2 1,5-1-913,-2 1 619,4-1 0,1-5 1,1-3-366,4-4 1,6-5 195,7 0 1,5-7-3,-1-2 0,5-6-4,3-7 1,-2-5-268,3-4 537,3-3 0,-7-7 0,4-3-80,-3-3 0,-6-3 225,0-2 0,-6-3-44,2-2 213,-4-3 1,-5 10-1,-2-2-2,-1 2 1,-1 7 103,-5 4 0,-6 8 119,-3 5 1,-7 4 241,-2 4 0,-5 8 27,1 5-406,3 7 1,-5-4-1,7 8-146,1 3 0,3-5-287,4 1 0,1-1-260,4-4 0,3-2 191,-4 2 1,11-6-509,7 2 430,0-3 1,12-8 0,-1-3-805,5-2 1,0-2 1142,6 0 0,7-24 0,4-11 0,7-1 0,0-1 0</inkml:trace>
  <inkml:trace contextRef="#ctx0" brushRef="#br0">14676 4861 7845,'-13'0'0,"4"5"244,0-1-123,1 6 290,-6-2 0,6 0 216,-1 1-231,6-6-146,-3 3 1,8-6 105,2 0-267,3 0 1,8-4 0,1-2-108,2-2 40,5 0 0,-7-6 1,5 3-97,-2 2 0,3 2-68,-5 2 1,1 4 17,-5-4 0,0 4-99,0 1 114,0 0 0,1 6-147,-1 3 1,-4 2 0,-1 2 28,1-5 1,0 2 0,0-6 28,1-1 1,3-1 62,5-2 1,-4-6 231,4-3 1,1-8 31,-2-5 0,1-5 54,-5-3 1,0-6 35,1-7 1,-3 2 261,-2-3 0,-3 4 92,-6 5 1,0 3 1138,0 5-666,0 7-701,0 7 0,-4 14-318,-1 12 1,-4 6 14,5 8 0,-5 1-11,5 2 1,-5 3-54,5 2 0,-5 7-378,4-2 1,1-2-50,4-3 0,0-6-451,0 2 1,0-3-311,0-2 0,7-6 137,7-2 1073,-1-9 0,35-33 0,2-12 0</inkml:trace>
  <inkml:trace contextRef="#ctx0" brushRef="#br0">15150 4703 7845,'-11'-10'0,"2"-3"0,-1 1 170,5 3 0,1 5-209,4-5 0,6 6-97,3-1 1,10 2-1,5 2 1,7 0 135,3 0 0,30-6 0,-26 3 0,0-1 0</inkml:trace>
  <inkml:trace contextRef="#ctx0" brushRef="#br0">16494 4703 7806,'-19'0'0,"-3"0"0,-3 2-114,-1 2 1,5-1 0,4 4 0,2 1-154,2-1 0,1-3 1431,4 5-537,2-6 440,6 9-863,0-11 0,6 5 0,2-6 245,4 0-293,7 0 1,-3-6-1,6-3 1,0-4-1,-1-3 133,-4-1 0,-2-2-194,-2 1 1,0 3-118,0-2 9,-5 2 0,-4-2 1,-7-1-1,-4 3-303,-5 5 0,0 4 177,-10 6 0,-4 2-598,-5 2 0,1 8 17,3 5 113,7 7 1,1-4 0,7 7-348,3-1 954,3-5 0,46-12 0,20-5 0,2-1 0,0 0 0</inkml:trace>
  <inkml:trace contextRef="#ctx0" brushRef="#br0">16771 4651 7810,'6'7'1698,"-5"5"-848,5-11-1,-6 11-412,-6-5 1,0 2 211,-2 0 318,-4-6-213,10 2-542,-3-5 0,6 0-79,3 0 0,4-5-125,5-4 0,6-1 100,3 1 1,7-3-58,2 3 1,0-1-846,-5 1 1,-1 3 363,-3 6 0,-2 2-399,-2 2 0,-4 5 9,4 9 1,-5-2-109,-4 6 0,7-5 928,-3 5 0,56-23 0,-29-1 0,-1 1 0</inkml:trace>
  <inkml:trace contextRef="#ctx0" brushRef="#br0">18497 4361 7792,'0'-13'-84,"0"-1"1,0 1-278,0 0 473,-6-6 0,3 4 0,-6-2 0,-1 2 0,-2 3 0,-2 2 0,-3 3 594,0 1 0,-7 3-607,2 7 0,-7 4-129,-2 5 0,1 7 30,3 7 0,2-1-145,4 5 185,2-3 0,10-2 1,1-1-140,3-3 73,0-3 1,8-10 0,4-2-27,7-1 1,8-3-1,-1-9 1,6-6 73,4-4 0,-4-7 175,4 1 0,-3-2-16,-2 2 1,-5-1 5,-4 5 0,-2 1 222,-2 4 0,0-1 0,-5 9-53,-4 5 0,-2 17 26,-2 14 0,0 11-244,0 7 1,-5 8 51,1 4 0,-2 7-397,4-31 0,-1 0 0,1 2 0,-1 1 199,-1 4 1,-1 0-1,-1-3 1,0-1-18,2-3 1,-1 0-1,-6 31-117,-3-3 0,1-3 15,0-14 0,1-7 63,4-19 1,-3-7 78,7-6-121,-6-6 1,7 1 77,-6-8 0,5-4-51,-5-5 0,0-2-320,-4-2 1,0 1 72,0-6 0,4 0-307,0-5 1,6 1-984,-1 0 1616,2-6 0,24-16 0,9-8 0,2-8 0,0 0 0</inkml:trace>
  <inkml:trace contextRef="#ctx0" brushRef="#br0">18747 4532 7834,'13'-13'361,"0"0"45,1-1 0,-1 1-418,0 0 0,-4 0-28,-1 0 0,-3 1 368,4 3 0,-6-2 126,1 2-328,-3-3-3,-1-1-7,0 0 81,0 0-96,0 5 0,-1 2-156,-3 6 79,-4 6 0,-5 3 116,0 9 1,0-2-59,0 6 0,-1-2 1,1 2 1,0 3-117,0-3 0,6 1-185,2-1 1,4-1 67,1-4 0,0-2-140,0 3 1,6-5 101,2-5 1,11 3 84,8-7 1,0-1-269,9-7 0,-1-4 65,4-5 0,1-6 76,-1-3 1,-4-4 136,1-5 0,-9-1 198,0-3 1,-7-2 81,-7 6 0,-5 2 295,-4 7 1,-2 3 24,-2 6 0,-6 6-203,-3 2 1,-4 4-165,-5 1 1,4 6-91,-4 2 0,0 4-184,5 1 0,-3 2 69,7 3 1,-1-4-201,1 4 1,3-4 73,6 0 0,0-6-428,0 1 451,0 0 0,2 3 27,2-4 0,4-2 218,5-6 0,0 0-106,0 0 0,0-4 160,1-1 0,-6-5 34,1 1 0,-2-2-98,2-2 0,1 4 100,-5 0 140,-1 0-144,2-4-70,-4 6-46,3 1 0,-6 12 20,-3 2 0,2 4 6,-2 1 1,2 2-50,2 3 1,0-4-92,0 4 0,0-4 26,0 0 0,6-1-127,3 0 0,-2-1 69,2-4 1,0 3 70,4-7 1,0 0-43,0-4 0,-1-5 57,-3-4 1,1-3 230,-6-1 0,1-5-129,-5 1 1,0-7-25,0 2 0,0-2-44,0-3 1,-6 7-10,-3 2 0,-3 1-193,-1 3 0,-4 0 65,-1 9 0,-5 1-619,1 4 0,-3 1-29,-1 4 764,5 2 0,2 21 0,1 10 0,1 2 0,-1-1 0</inkml:trace>
  <inkml:trace contextRef="#ctx0" brushRef="#br0">19577 4440 7845,'-7'0'-85,"-5"0"1,5 0-136,-7 0 1,6 4 859,-1 1 0,4 3-159,-3-3 0,3-1 626,-3-4-749,5 6-439,-3-5 0,6 4-45,0-10 0,6-3 114,2-10 0,6 2-98,3-6 1,-2 1 73,2 0 0,-1-3 322,2 7 1,-8-1 68,3 5-10,-2 0-160,2 5-38,0 8 0,-6 9 1,-2 9-177,-4 4 8,-1 3 0,0 1 0,0-1-288,0-3 187,0 3 0,5-11 0,-1 4-90,-1-4 0,4-2 171,2-3 0,3-3-12,1-6 1,2-2 63,2-2 1,-1-5 131,6-8 1,0-5 95,4-9 0,1 2-66,-1-7 0,1 6 193,-1-5 1,0 5 18,1 0 1,-7 9-8,-2 8 0,-8 6-158,-1 7 0,-6 3-65,1 5 0,-3 4 0,-1 14 0,0-2-113,0 7 1,0 1-416,0-2 0,0 4 229,0-8 0,0 4-632,0-8 0,5-3 332,-1-2 0,6-4-541,-1-4 1,4-3 310,5-6 0,2 0 138,7 0 0,-1-7 79,1-6 457,5-1 0,1-20 0,3-9 0,5 0 0,1 0 0</inkml:trace>
  <inkml:trace contextRef="#ctx0" brushRef="#br0">20486 4334 7845,'-7'0'1821,"-5"0"-1033,11 0-274,-5 0-305,6-6 0,1-1-83,4-6 1,-3 0-144,7 0 0,0-1 77,4 1 0,0-1-140,1-4 1,-6 2 150,1-6 0,-6 6 0,1-2 1,-2 4 269,-2 1 0,-6 5-11,-3 4 1,-8 2-104,-5 2 0,-3 11-39,-2 2 0,1 13 21,0 0 1,1 5-99,3 0 0,3-2-207,6 6 0,5-5-279,4 0 0,4-3 231,4-5 1,5 1-344,9-5 0,7-7 139,5-6 0,7-4-37,-2-1 1,3-6 52,2-2 0,-1-6 16,1-3 0,-1-9 128,1-10 1,-1-3 46,1-5 1,-1-3 342,1-6 0,-5-4-161,0 0 1,-7-4 530,-2 4 0,-2 3-110,-11 10 1,2 11 95,-11 16 0,-1 4 23,-8 4 0,3 3 257,-7 6 1,4 1-536,-3 4 1,-3 8-247,-6 9 0,1 3-59,-6 1 1,4 6 88,-4 4 0,5 3-59,-5 5 0,6-2-108,-2 7 0,5-7-329,4 2 1,3-3 290,6-1 1,0 2-309,0-2 0,12-5 36,5-13 1,7-3-202,2-6 0,5-6-30,0-2 1,5-4 213,-1-1 1,3-10 180,2-3 1,-2-9 5,-3 0 0,2-5 62,-6-3 1,4-4 48,-5-6 0,1 5 167,-4 0 0,-7 7-200,-2 2 0,-10 6 15,-3 6 950,-4 7 0,-2 1-343,-4 6 0,-2 2 532,-6 2 1,0 3-453,0 7 1,-1 3-434,1 1 0,4 1-55,1-2 0,5-2-215,-2 2 1,4-2-25,1-2 0,0 0-264,0 1 1,6-3 99,2-2 1,6 1 89,3-5 0,4-1-65,5-4 0,2-1 84,3-4 1,-4 1 70,4-9 1,1 2 50,-1-6 1,-2-2 25,-7 1 1,-3 1 113,-5 4 0,-6 5 468,1 4-99,-6-3-267,3 5 1,-8-2-51,-2 8 0,3 3-57,-4 7 0,4-1-114,1 0 0,-5 0 37,1 0 1,0 0-215,4 1 1,4-6 37,0 1 1,7-6-129,-3 2 0,5-4 72,5-1 0,3 0 123,5 0 1,0-6 83,1-3 1,3-7-37,1-1 1,1-7 153,-1 2 1,-5-3 52,1-1 0,-2 0 307,-8-1 0,-1 7 448,-7 2 762,-3 10-1053,-6-4 1,-4 12-124,-1 0 1,-5 6-375,1 7 0,-7 6-56,-2 3 1,1 3 3,4 1 0,1 5-9,3 0 1,-3 8-243,4-4 0,0 11 149,0-7 1,5 8-20,-2-3 1,4 9 236,1-5 0,0 6-62,0-6 1,0-2 181,0-2 1,0-5 33,0-4 1,0-4 24,0-9 0,-2-3-122,-2-6 1,-2 0-62,-3 1 1,-2-6-28,2 1 1,-7-6-12,-2 1 0,-4-2-208,5-2 0,-7 0 68,2 0 1,2-6-654,-2-3 0,0-4-130,-4-5 1,5 2-477,3-6 0,-1 0 757,2-4 1,-1-6 548,5-3 0,3-10 0,1-7 0,-1-4 0,0-1 0</inkml:trace>
  <inkml:trace contextRef="#ctx0" brushRef="#br0">21118 3992 7845,'-1'-21'0,"-3"4"0,2 6 689,-2 3 0,4-1-522,4-4 1,5 5 55,8 4 0,11-2-321,12 2 0,7-1-446,10 5 0,4 0-1582,9 0 1760,-30 0 1,-1 0 365,0 0 0,3 0 0,9 2 0,6 0 0,2 0 0,1 1 0,1-1 0,-1 1 0</inkml:trace>
  <inkml:trace contextRef="#ctx0" brushRef="#br0">23174 4097 7845,'-9'-4'1224,"0"-1"0,6 0-300,-1 0 4,-4 4 1,5-7-426,-5 4-699,5 3-1060,-9-5 0,5 1 1256,-6 1 0,-12-18 0,-3 0 0</inkml:trace>
  <inkml:trace contextRef="#ctx0" brushRef="#br0">1844 6745 7809,'5'-17'2,"-1"-2"0,-1 0 0,0-2 1,0 2 348,1 0 1,1 1-1,-4 7 1064,4 2-1172,-4 3 1,5 8 0,-6 3 0,-2 10 179,-2 10 1,1 3-170,-6 7 1,1 6-63,-6 7 1,6 3 29,-1 2 0,2 0-1135,-2 0 950,-3-1 0,11-1 0,-4-2 0,4-5 1,2-5 191,4-4 1,3-2-27,10-7 1,2-10-158,7-3 0,-1-8 0,2-1 0,1-4-105,2-4 0,4-2 81,-4-3 1,0-3-1335,-5 3 739,0 4 0,-1-6 0,-1 5 1,-4 1-1,-1-1-1195,-3 3 1768,-1 1 0,4-15 0,1-5 0</inkml:trace>
  <inkml:trace contextRef="#ctx0" brushRef="#br0">2398 7220 7869,'-2'-14'0,"-2"1"0,2 4 0,-2 1 0,3-1 978,1-4-653,5-1 1,1 1-32,3 0 1,1 0-166,-5 0 0,3 0-35,-3-1 0,4 1 81,-5 0-113,0 0 0,-4 4 0,0 0 344,0-1-258,0 4 0,-1 0 10,-3 6-66,-10 6 1,0 2 0,-4 6 261,4 4-286,0 2 0,6 8 0,-1 1-83,-1 2 81,4 0 0,0-5 0,6 1-56,0-1 0,1-1-294,4-3 0,2 1 133,6-5 0,5-2-527,-1-7 1,7 1 23,-2-6 1,7 1-245,2-5 1,-1-2 185,-3-2 712,5-4 0,13-46 0,-18 22 0,1 0 0</inkml:trace>
  <inkml:trace contextRef="#ctx0" brushRef="#br0">2753 6996 7869,'0'-14'0,"-4"-3"0,0-1 0,-5 1 745,4 3 191,1 1 0,0 5 275,-1-1-807,1 6 1,4-2-10,0 10 0,4 2-127,1 6 1,3 6-58,-3 3 0,4 8-44,-5 0 0,5 7-111,-5-2 0,5 3 40,-5 2 1,5-1-189,-4 1 1,-1-1-714,-4 1 1,4-1 411,1 1 0,-1-2-253,-4-3 1,0-3 67,0-5 1,0-7-768,0-2 437,0-10 510,0-2 0,0-9-6,0-6 404,-6 1 0,-3-26 0,-1-10 0,-4 1 0,0 0 0</inkml:trace>
  <inkml:trace contextRef="#ctx0" brushRef="#br0">2714 7299 7869,'0'-14'0,"0"1"541,0 0 148,6 0 0,1-3-310,6 3 0,2-4-184,2 9 1,5-8-418,9-2 1,3 0 149,5 5 1,1 0-104,-1 0 0,-1-2-67,-2-2 1,0 2-124,-5-2 1,-6-3 111,-8 3 0,-3-2-101,-6 1 1,-2-1 193,-6-3 1,0 3-8,0 6 1,-1 0 496,-4 0 0,-2 4-78,-6 0 1,0 6 61,-1-1 1,1 2 74,0 2 0,0 6 225,0 3 0,0 3-158,-1 1 0,6 6 76,-1 3 0,6 3-175,-1 1 1,2 5-102,2 0 1,0 5-208,0-1 1,0 8 63,0 1 1,6 0-47,3-5 1,-2 1-73,2-1 0,-5 5-360,5 0 0,-5-6-71,5-7 0,-6-8-1345,1-1-875,4-6 1466,-7 3 1190,5-11 0,-29-38 0,-7-13 0</inkml:trace>
  <inkml:trace contextRef="#ctx0" brushRef="#br0">2977 7391 7869,'0'-13'0,"2"1"83,2 3 1,4-3 30,5 4 0,6-3 161,3 3 1,3-4-478,1 3 1,5 2-790,-1-2 991,7 6 0,-3-3 0,5 6 0</inkml:trace>
  <inkml:trace contextRef="#ctx0" brushRef="#br0">1594 7839 7920,'-26'0'0,"-1"0"0,4-2 255,5-2 0,8-2 1,17-4-1,13 1 329,13-1 1,13-2 666,11-1-1234,3 0 0,13-1 0,-34 8 1,1-1 244,2 1 1,2-1-347,10 0 1,1 1 0,-4-1 0,2 1 0,5-1 0,1 1 172,-3-1 1,0 0-126,2 4 0,0-1 0,-4-1 0,-1 0 0,1 2 1,0 0-106,-2-1 1,-1 1-42,-4 2 0,-2-1 1,-6-3-1,-1 0 0,28-1 1,-9 0-1,-10 0-1247,-12 3 655,-14 2-55,-15 1 576,-12 0 1,-6 5 0,-8 4 252,-5 3 0,-16 13 0,-13 3 0</inkml:trace>
  <inkml:trace contextRef="#ctx0" brushRef="#br0">2398 8471 7903,'0'-7'1763,"0"-5"-1170,0 3 1,7-2-241,6-3 1,2-5-21,7-3 0,0-3-101,4-1 0,0 0-486,1-1 0,4-3-63,-1-1 0,0 0-692,-8 5 776,-3 0 1,-12 5-466,-3 3 486,-2 10 0,-5 2 0,-5 6-519,-5 0 616,-9 12 1,6-2-1,-4 10 1,1 1-1,3-2 306,1 0 0,8 4 164,2-1 1,-1-1 253,2 1 0,1-2-265,7 2-31,-2 3 0,14-9 1,-1 6 860,4 1-836,3-3 1,4 3-1,0-6 514,1 0-624,-1-3 0,-4-2 0,-1-2 223,-2-1-401,-2-6 0,-4 3 0,0-6-697,1 0 509,-7 0 1,3-2-33,-5-2 1,3 1-688,-3-6 1,4 0 365,-5-4 0,6-4-664,-1-1 1,4-5 1154,5 1 0,8-32 0,8-9 0</inkml:trace>
  <inkml:trace contextRef="#ctx0" brushRef="#br0">3794 6890 7935,'0'-19'0,"5"3"0,-1-4 0,0-1 863,2 1 0,-3 3-331,6 0 0,-5 4 0,4 2 0,-1 3 290,0-3 0,-2 4-378,3-2 0,1 6-46,4-1 0,1 3 144,-1 1 1,0 5-135,0 4 0,0 9 13,0 4-297,1 8 1,-3 7 0,-2 11-38,-4 9 1,-4 8-1,-1 7 1,-1-33-1,-1 2-14,-2 4 0,-1 1 0,1 7 1,-2 2-458,-4 4 1,-2 1-1,1 1 1,-1 1 381,-4-1 1,1 1-182,4-2 1,0 0 0,-5 2 0,0 0 0,3-4 0,1-2-76,-2-2 1,-1-2 0,-1-6 0,1-2 0,2-8 0,-1-1 0,-13 31-894,-4-5 0,-4-5 489,-9-12 1,1-2-51,-5-11 0,-5-1 27,-4-3 0,-9 2 685,5-3 0,26-8 0,0-2 0,-30 8 0,-2-5 0,-3-6 0</inkml:trace>
  <inkml:trace contextRef="#ctx0" brushRef="#br0">1620 6745 7904,'-19'-26'374,"-3"0"1,-1 1 408,1 3 1,-1 4-680,5 9 1,-5 5 0,1 10-1,-3 8 357,-2 11 1,1 9-236,0 10 0,-2 9-76,-3 8 1,17-24 0,-1 2-833,-3 2 1,1 2 786,5 3 1,0 3 0,-3 3 0,1 3 0,5 3 0,2 2 11,1 3 1,0 0-132,-1 5 1,1 0-1,6-4 1,2-2 0,-2 0-1,3-1 1,2-5 0,3-1-1,1-3 1,1-1-139,1-3 0,1 0 1,2 0-1,1 0-57,0-4 1,1-1 0,4-1 0,1-2 0,-1-7 0,1-1 0,1-1 0,2-1-340,0 0 1,1-3 0,4-2 0,1-3-215,2-1 1,2-2 0,35 7-443,-30-18 0,1-3 1204,-3 0 0,2-2 0,6-2 0,0-2 0,-4-2 0,-1-2 0,2-1 0,-1-1 0,0-2 0,-1-1 0</inkml:trace>
  <inkml:trace contextRef="#ctx0" brushRef="#br0">4321 8629 7904,'6'-13'0,"-3"4"0,4 0 220,-1-1 166,4-2 1,-8 4 0,2-1-1,-2-1 901,-2-2 0,-6 5-966,-3 2 1,-9 10-52,-3 3 1,-4 6-158,-2 3 1,5 1 112,0 8 0,2-3-183,-2 8 0,-1 1-82,5-1 0,2 0 1,7-5-1,5 1-146,2-1 1,2-4-92,0 0 0,8-8-66,5 0 0,4-3 0,8-6 1,0-2-747,3-2 1,7-7 611,0-2 0,5-6 476,4-3 0,5-18 0,7-9 0,-14 11 0,0-1 0,0 1 0</inkml:trace>
  <inkml:trace contextRef="#ctx0" brushRef="#br0">5098 7325 7912,'0'-13'898,"0"0"0,6-1-707,3 1 0,4 4 0,6 2 0,8 0 338,6-1 0,7 1-804,4-2 1,-3-1 0,3 4 0,-5 0-1863,-4 1 2137,-3 0 0,-46 23 0,-11 4 0</inkml:trace>
  <inkml:trace contextRef="#ctx0" brushRef="#br0">5112 7523 8103,'14'-8'200,"4"4"0,8-4-264,9 0 1,9 0-1057,5 0 1120,8-1 0,-6-8 0,4-3 0,8-1 0,-1 0 0</inkml:trace>
  <inkml:trace contextRef="#ctx0" brushRef="#br0">6877 6574 8001,'-1'-13'-30,"-2"0"0,-2-1 0,2 1 0,2 0-102,1 0 216,0 0 0,0 0 1,0-1-1,0 1 0,0 0 487,0 0-428,0 0 1,0 0 0,0-1 0,0 1 0,0 0 308,0 0 0,0 4-237,0 0 0,0 5 211,0-5-331,0 6-60,0-3 0,0 8 0,-2 2 1,-1 6-1,-1 8-61,1 8 0,2 7 155,1 6 0,0 8-42,0 6 0,-2 12 0,1-26 0,-1 2 0,0 2 1,0 1-274,0 3 0,1 1 0,-2 6 0,0 1 264,1 6 0,0 1 1,-1 3-1,0 2-437,0 5 0,1 0 1,2-2-1,-1-2 448,-1-2 0,0 0 0,1-1 0,0-1-204,1-5 1,0 0 65,2 3 0,2-2 0,-1-12 0,1-1 0,2-1 1,1 0-137,0-4 1,0-1 148,-1-1 0,1-1 0,-3-1 1,1-1-1,3 35-962,3-5 985,-6-4 1,1-15 0,-6-2-11,0-5 0,-1 0 170,-4-10 0,-2-7 379,-6-6 1,0-9-337,0-5 0,-5-2 617,0-2 0,-1-2-764,2-2 0,1-4 559,-6-5 0,0-6-842,-4-3 0,4-3 128,0-1 1,0 1-141,-5 3 1,2-7 163,3 3 0,3 1-72,6 3 1,6-2-2425,3-6 2584,2-4 0,21-2 0,9-3 0,1-2 0,0-1 0</inkml:trace>
  <inkml:trace contextRef="#ctx0" brushRef="#br0">7088 6350 8163,'-13'0'-263,"-5"-4"1,0-2 0,2 0 262,2 0 57,1 2 0,-1 2 1,1-1 580,0-1 0,7 4-558,6 4 1,7 5 27,11-5 0,8 2 3,10-1 0,7-4 61,6 4-50,8-4 1,10-1 0,-28 0-1,1 0-1215,3 0 0,1 0 1053,9-3 1,2 0 0,2 2-1,2-1 1,8-2 0,3-1-1,3 0 1,1 0 0,-22 1-1,0 0 1,2 0-14,2 0 0,0 0 1,1-1-1,3 1 1,0 0-1,0 1 37,2 0 1,-1 0 0,1 0 0,0-1 0,0 0 0,0 0-313,-3 1 0,-1 0 0,0 0 0,2 0 0,1-1 0,-1 0 250,-2-1 1,1 1 0,-1-1 0,1 0 0,1 0 0,-2-1 28,-2 2 1,0 0 0,-1-1 0,-1 0-1,0-1 1,-1 1 15,20 0 1,-1 1 44,-2 2 1,-1-2 0,-2-1 0,-2-1 0,-4 2 0,-2 0 55,-3 1 0,-1-1-33,-2 1 0,-2 0 1,-7 1-1,-2 0 1,0 0-1,-2-1-425,-1 2 0,-1 0 534,33-1 1,-12-2 0,-8-1-15,-10 2 0,-9 2-37,-10 1 0,-9-2 550,-8-2 0,-5 3-592,-5-4 1,-3 4 671,-10 1 0,-4 0-1026,-9 0 0,-2 1 636,-7 4 0,1 2-637,-1 6 304,-5 6 0,-10-1 0,-7 2 0,-9 4 0,1 0 0</inkml:trace>
  <inkml:trace contextRef="#ctx0" brushRef="#br0">8234 6877 8171,'0'-32'-42,"0"4"1,0-3-1,0 5-83,0 4 452,6 3 1,1 6 0,6 1-1,0 3 1,1 5 0,-3 4 393,-2 4 0,1 5-482,-5 9 1,-1 6-277,-4 7 0,-1 7-393,-4 2 1,-6 4-25,-7 4 0,-5 3 132,1-2 204,-3-4 1,-2 2 0,1-6 0,1-2-1,3-7 383,5-7 415,2-6-356,2-11 1,7-4 0,6-8 0,7-5 181,5-3 1,7 0-374,3 4 1,3-3 316,1 7-712,1-6 0,-1 8 1,0-2-1,1 3 1,-1 1-1362,0 0 0,1 0 1623,-1 0 0,18-10 0,9-4 0,4-1 0,0 1 0</inkml:trace>
  <inkml:trace contextRef="#ctx0" brushRef="#br0">8893 6969 8171,'0'-13'0,"-5"4"-52,1 0 1,-2 5 5,2-5 1,1 6 612,-6-1 1,5 4-163,-5 4 1,0 5-198,-4 9 0,0 2 95,-1 7-259,1-1 0,0 5 0,0-1-64,0 0 1,1-4-1,2-4 1,2-4 10,3-4 1,-1-2-147,1-3 92,4-3 1,-1-9 39,7-6 1,7-1-180,1-12 0,1-2 38,8-7 1,-4 4 110,4-4 1,-2-1 75,2 1 0,2 0 145,-7 5 1,-1 5-64,-7 4 0,3 4 566,-3 4-420,-4 3 1,1 13-71,-6 6 1,0 8 91,0 10 1,0 2-168,0 7 1,0-5-89,0 0 1,0-4 1,0 4 1,5-6-234,-1 2 1,6-5 136,-1-4 1,3-3-108,1-5 0,0-7-527,0-3 0,1-2 307,-1-2 1,-6-2-516,-3-2 1,2-3-24,-1-7 941,-1 1 0,-33-47 0,11 24 0,-1 0 0</inkml:trace>
  <inkml:trace contextRef="#ctx0" brushRef="#br0">8708 6956 8171,'-13'-13'0,"4"0"303,0-1 589,1 1-345,0 0 1,5 1-139,12 4 0,1 2-538,12 6 140,6 0 0,6 0 0,5 0-482,1 0 1,1 0-132,3 0 1,1 0-1157,4 0 1758,-10 6 0,17-17 0,-1 3 0</inkml:trace>
  <inkml:trace contextRef="#ctx0" brushRef="#br0">9248 6561 8171,'0'-19'0,"0"3"-112,0-6 1,0 6 393,0-2 0,2 5 521,2 4 0,8 3-397,5 6 0,5 0-87,-4 0-178,5 0 0,-8 6 0,3 3-59,-4 3-152,-1 7 1,-1 1-1,-3 6-138,-5 1 0,-8 1 0,-5 1 0,-4 2-256,-5-2 1,4-6 287,-4-1 0,4-6 187,0 2 0,1-8 290,0-1-155,0-6 183,6 3 1,2-8-484,10-2 1,3 1 167,10-6 1,4 2-725,9-2 0,1-1 322,3 5 1,3 1 387,-3 4 0,2 0 0,5 0 0,4 0 0,-1 0 0</inkml:trace>
  <inkml:trace contextRef="#ctx0" brushRef="#br0">9933 6653 8171,'-4'-13'0,"0"0"0,-2 1 581,1 3 949,4-3-1079,-11 11 1,9 1-199,-6 9 1,1 8-4,-5 5-81,5 3 1,-3 6-1,2 1 136,-3 2-189,5 1 0,-5 4 1,5 1-187,-1-1 80,2 1 0,6-2 0,2-3-298,2-4 142,4 3 0,11-12 0,3 0-288,3-6 187,1-3 0,6-6 1,2-2-414,-1-4 1,4-1 181,-6 0 0,5-6-51,-1-3 0,-2-2-851,-3-3 1380,-2-5 0,-1-24 0,-1-13 0</inkml:trace>
  <inkml:trace contextRef="#ctx0" brushRef="#br0">9960 6772 8171,'-6'-14'295,"-1"0"-295,-7-4 0,6 4-677,-1-4 738,6 3 1,-1 7 685,8-1 0,5 6-581,8-2 1,2 3-459,3-3 0,3 4-31,-3-4 0,3 4-258,1 1 1,1 4 580,-1 1 0,-5 22 0,-2 3 0</inkml:trace>
  <inkml:trace contextRef="#ctx0" brushRef="#br0">9907 6851 8171,'-18'-5'0,"1"1"0,-1-1-466,5 5 1005,0-5 380,6 3 1,4-2-310,12 8-583,-1-2 1,17 8-1,-1-6 261,5-1-846,5 4 1,5-5 0,-1 2 557,-3-2 0,38-8 0,-34 2 0,0 1 0</inkml:trace>
  <inkml:trace contextRef="#ctx0" brushRef="#br0">7694 7773 8171,'-18'0'5,"1"-2"1,1-1 0,-1-1-1,1 1 163,-1 2 0,1-1 1,5-1-1,3-1 1006,-3 1-333,0 1-652,3 2 0,8 2-23,9 2 0,15-2 54,6 2 0,13-2-37,5-2 1,15-6-156,7-3 0,-29 4 0,2 0 1,3-1-1,1 2 0,5-1 1,0 1-369,4-1 1,1-1-1,9-1 1,1 0 294,3 0 0,1 1 0,2-3 0,0 2 14,0 2 0,-1 1 1,-22 0-1,-1 0 1,1 0-1,1 0 1,-1-1-1,0 1 1,24-3-1,0-1-204,-3 0 0,0-1 0,-1 1 0,-1 1 42,-7-1 1,-1-2 0,-2 1 0,-1-1 94,-2 2 0,-2-1 0,-4 0 0,-2 0 1,-4 3-1,-2 1 0,29-6-145,-16 3 1,-9 0 145,-11-1 1,-5-2 295,-8 2-122,-3 3 0,-7-6 116,-3 4 0,-5 0 1,-8 1-157,-5 1 1,-7 0 696,-2 2 1,1 2-933,4-2 1,-2 4-134,-2 4 1,2-1 330,-3 6 0,4 6 0,1 5 0</inkml:trace>
  <inkml:trace contextRef="#ctx0" brushRef="#br0">8787 8221 8150,'-7'-6'-108,"-5"4"1,17-3 395,-1 5 0,8 0 1,4 0-1,3 1 322,1 3 1,7-2-453,3 2-165,7-2 0,-8 2 0,5 1 0,0-3 1,-2 0-112,0-2 0,-1 0 53,-5 0-80,-5 0-2,-2 0 1,-14-2 104,-5-2 0,-7 3 0,-10-5 0,-5 1 11,-3 1 1,-7 0 166,-4 4 1,-2 0-134,-1 0 26,-7 0 1,4 5 0,-6 4 0,-2 4 0,0 3 70,2 2 1,1 5-109,3-1 1,5 5-43,-1 4 38,12-4 1,11 6 0,8-9-122,5-2 1,4 2 0,4-7 0,6-2 51,6-5 1,9-4 58,6-6 1,4 0 26,-4 0 0,-1 0 147,-3 0 0,-2-6-101,-3-3 1,0 2 149,-9-2 0,1 1 82,-9-6-15,-1 1 0,-5 0-176,-4 0 1,-6 0 9,-7 0 1,-10 5-106,2 4 1,-5 2-54,0 2 0,4 0-261,-4 0 1,3 2-32,2 2 1,5 4-337,4 5 0,8 4 119,5 1 0,4 1 565,4-2 0,50 4 0,-18-8 0,0 0 0</inkml:trace>
  <inkml:trace contextRef="#ctx0" brushRef="#br0">8932 8563 8150,'-13'-6'-101,"0"5"345,0-3 0,4 4 449,0 4 0,6 8-389,-1 5 1,-2 1-283,2-5 0,-1 5 37,5-1 0,2 1-178,2-5 1,5 0-11,8 0 132,-2 0 0,10-5 0,-3-4-347,3-2 215,7-2 0,-4-2 0,1-2-364,-6-5 530,2 3 0,-9-10 0,5 3 0,-4-2 0,-5-1 262,-6-2 0,0 4 79,-2-4 1,1 4 346,-5 0-458,-6 1 1,-2 6 142,-5 3 1,0 2-163,0 2 0,0 6-262,0 3 1,4 8 116,0 5 0,2 8-192,-2 0 0,2 7 74,2-2 0,4 5-75,-4 3 0,4 9-23,1 5 1,0 4-61,0-4 1,-2 5 90,-2-5 0,1 4 69,-6-4 1,6-2-3,-1-11 1,-2-2 49,2-11 1,-6-3 9,1-11 0,1-1 5,0-11-14,-1-1 1,-9-5 25,1-4 0,-1-2-29,5-6 1,0-6 253,0-3 1,-1-3-247,1-2 0,6 1-5,3 0 1,2-1-225,2 1 0,0 0-315,0-1 1,6 5 140,3 0 1,4 2-86,4-2 0,0 3-648,5 6 1,-5 1-16,5 3 1110,0 3 0,34 6 0,7 0 0</inkml:trace>
  <inkml:trace contextRef="#ctx0" brushRef="#br0">9525 8695 8150,'4'-13'-47,"1"0"0,-1 1 0,1 2 470,-1 1 786,0 0-705,-4 2 1,-3 1-404,-5 6 0,-3 1-63,-11 4 1,0 4 23,-4 8 0,1-2 25,3 2 0,3 2-281,6-1 88,0 0 1,1-4-27,3 4 0,4-4 1,6 4-1,3-5-68,5-4 1,9 1 79,4-5 1,3-1 31,1-4 0,-4 0-205,0 0 269,0 6 0,-2-5 0,-2 4 0,-3-2 125,-2 1 90,0 3 0,-7 6-142,-6 1 1,-6-1 21,-7 0 0,-2-1-3,-3-4 1,2 4-15,-6-3 0,2-2-68,-2 2 0,-3-2 50,3 2 1,2-2-325,-2-2 1,6-4-649,-2 4-184,3-4 1120,8-1 0,25 0 0,11 0 0</inkml:trace>
  <inkml:trace contextRef="#ctx0" brushRef="#br0">14452 7061 8091,'-9'-8'-1001,"1"-1"1287,-1 0 1,-4 2 0,1 1 0,2 1 9,1 1 0,0 0-93,-4 4-128,0 0 1,-5-2 0,1-1 182,1-1-175,-5 0 1,1 5 0,-7 3 0,-1 5 0,-1 4 115,-2 5 0,-4 2-181,5 7 1,-6 1 103,6 2 1,0 0-125,8 5 1,5-6 19,8 2 0,3-3-90,6-2 0,8-7 0,5-6 0,9-7-63,7-5 1,5-2 64,5-3 1,1-10 62,-1-8 1,1-4-47,-1-5 1,4 2 88,-4-6 1,-2-2 138,-11-7 0,0 2-70,1-6 0,-2-1 159,-3-3 1,-8 0-128,-5 4 1,-6 4-41,1 9 1,-2 4 182,-2 9 1,-6 9-90,-3 9 0,2 4-164,-2 4 1,2 5 100,-2 9 0,-1 6-263,5 7 0,-3 6-65,3-2 1,-4 7-58,5 2 1,0-4 66,4-5 0,0-1-167,0 1 1,1 0 111,4-9 1,2 2 85,6-10 0,5-2 47,-1-8 1,7-2-31,-2-6 1,2-1 100,3-4 0,-2-6-17,-3-7 0,1-5 116,-5 1 1,-1 1-69,-4-1 0,-4 2 176,0-2 12,-6-3 1,3 10-59,-6-2 0,-2 8-31,-2 5 1,1 4-50,-6 4 1,0 8 29,-4 5 0,1 7-112,4-2 1,2 1-179,6-1 0,0 1-14,0-5 1,7 0-252,6-5 0,8-1-50,10-4 1,2-2-78,7-6 612,5-12 0,2-17 0,6-9 0,-14 7 0,1 1 0,-1-1 0</inkml:trace>
  <inkml:trace contextRef="#ctx0" brushRef="#br0">15111 6930 8091,'0'-22'-132,"0"0"1,0 4-526,0-4 1395,0 6 0,-2-1 372,-2 8-497,-3 3 0,-5 7-185,3 4 1,-1 4-177,6 8 1,-5 5-45,4 9 0,-3-2-75,3 6 1,-1 2 1,2 7 0,3 3-166,-4 5 1,4 1-20,1 0 0,-2 4-92,-2 0 1,2 0-58,-2-4 0,2 2 76,2-2 1,0-3-16,0-11 1,0-5 7,0-3 0,0-9-71,0-5 0,2-8-25,2-5 55,-2-2 1,4-8 255,-6-3 1,0-8-110,0-5 1,-2-5-8,-2-3 1,2-8-34,-2-6 0,2-6-78,2 2 1,0-5-68,0-4 1,2-3 191,2-6 1,4-4-10,5-1 1,6 5-15,3 5 1,3 8 218,1 5 1,0 11-45,1 20 0,-2 5 47,-3 12 1,1 0-58,-5 0 1,-1 6-31,-4 3 0,1 4 28,-1 4 1,-6 0-32,-3 5 1,-2-5 69,-2 5 0,-6-4-414,-3 4 0,-7 0 5,-1 4 1,-8-1 84,-2-3 1,1-2-70,-5-2 1,3-4 87,2 4 1,0 0-289,-1-5 0,2 3-138,4-7 0,3-2-648,9 2 1217,3-6 0,47-15 0,11-10 0</inkml:trace>
  <inkml:trace contextRef="#ctx0" brushRef="#br0">15493 7075 8091,'4'-15'0,"1"-3"0,4 4-407,-5-4 0,6 1 59,-1 3 1,-2-2 692,2 8 0,-5 2-265,5 1 1,-4-1-288,3 2 39,-5 0 0,8 5-402,-7 4 570,0 2 0,-10 18 0,-1 3 0</inkml:trace>
  <inkml:trace contextRef="#ctx0" brushRef="#br0">14610 7061 8092,'-7'-7'-519,"1"0"909,6 2 1,2 4 0,2-5-104,5 0 0,2 3-372,3-6 37,-1 7 1,0-10 54,0 3 1,-1-3 0,-3-1-338,-5 0 290,-3 0 1,-2 1-24,-3 3 0,-4 3 131,-5 6 1,0 0 0,-2 0 0,-1 2 95,-1 2 1,-4 5-139,8 9 1,-3-2-1,9 6 1,-1 0-131,4-2 1,2 5-243,2-3 0,6-1 95,3 0 251,9-4 0,49-10 0,-25-8 0,1 0 0</inkml:trace>
  <inkml:trace contextRef="#ctx0" brushRef="#br0">15401 7114 8148,'-8'-9'-1,"4"1"0,3 3-7,1-4 1,0 5-1,0-5-13,0-1 0,1 3 29,3-2 1,-1 6 0,5-3 85,-2 0 1,2 3-11,-3-6 0,1 7-11,-2-3 0,-3 2 133,4-1-43,-4 2-33,-1-3-32,0 5 1,-1 0 0,-4 0 229,-3 0-251,-4 0 0,-1 1 54,0 3-119,-1 4 0,1 0 0,0 1 1,0 2-1,1 0-25,3 2-143,-2 1 0,9-1-19,-2 0 1,8-1-58,5-4 1,9 3 148,3-7 0,6 5-136,4-5 1,-4 1 6,4-5 1,-2 0-440,2 0 386,-3 0 1,0 0 0,-8 0 264,-1 0 0,-1 0 0,-5 0 0,-6-18 0,-1-4 0</inkml:trace>
  <inkml:trace contextRef="#ctx0" brushRef="#br0">15756 6982 8148,'0'-13'496,"0"0"504,0 0-900,0 6 1,-4 2-297,0 10 0,-1 2 254,5 6 1,0 5-292,0-1 192,0 1 1,0-5 27,0 0 0,0 0-76,0 0 94,0-5 0,2-2-2,2-6 24,-2-6 0,9-2 0,0-6 1,3-2-1,4-3 200,-2-2 0,4-1-123,2-4 1,-1 5 10,1 4 1,-5 2 0,4 2-1,-2 1-4,-3 3 1,-1 5-76,-2 8 0,-4 4-125,-1 5 0,-5 6-427,2 3 380,-4-3 1,-1 6 0,0-5-845,0 1 532,0 4 1,0-11-432,0 4 680,6-3 0,-3-8 1,6-3 198,1-2 0,13-32 0,5-6 0</inkml:trace>
  <inkml:trace contextRef="#ctx0" brushRef="#br0">15467 7101 8153,'0'-9'-1590,"0"0"1959,0 6 0,0-8-195,0 2 1,0 2-40,0-2 1,1 6 0,2-3 69,1 0-125,1-1-154,-5-6 87,0 0 0,0 4-73,0 0 0,-2 6 0,-2-1 0,-5 2-6,-3 2 1,-1 0 30,0 0 0,-4 6-19,-1 3 1,0 3 0,5 1 0,1 1-315,4 4 0,-3-2 368,7 6 0,58 6 0,-17-11 0,-1-1 0</inkml:trace>
  <inkml:trace contextRef="#ctx0" brushRef="#br0">16534 6956 7492,'0'-9'951,"0"0"-859,0 7 1,0-6 332,0 4-309,-6-4 1,-1 1 0,-7 3-1,1 2 72,0 2 1,0 0-85,0 0 0,-6 0-32,-3 0 1,3 6 62,1 3 0,-1 3-224,1 1 1,1 1 1,4 4 1,4-3 0,2 2 0,1-2-93,3-2 1,3 0-18,4 0 1,1-5 171,8-4-22,-3 3 0,15-5 1,-5 1-1,2-6 1,-1-6-21,-2-3 1,3-5 177,-5-1 1,1-7-49,-5-1 54,0 0 0,1-12 1,-1 3-1,0-5 1,-1-4 351,-4-4 0,0 2-287,-4 2 0,-2 9 102,2 5 1,-4 5 477,-4 7-427,-4 6 0,-9 18-375,-1 3 0,-1 13-33,2 4 1,2 10-52,-3-1 1,5 7 95,4 2 1,-1 0-114,6-5 1,-1 1-105,5-1 1,0-5-201,0-3 1,8 0 192,5-5 1,6-4 119,7-13 1,2-3 148,3-6 0,1-2-126,3-2 1,3-5 144,-3-9 0,-1-2-52,1-6 0,-6-5 34,2 0 0,-7-6-30,-3 2 0,-6 2-17,-2-2 1,-1 5 102,-8 0 1,-1 8-95,-7 4 1,-5 5 384,-8 4 0,0 5-77,-4 8 1,-1 9-191,-5 9 0,1-1-52,0 1 0,4 3 11,0 1 0,10 3-86,-1-7 0,4 3-205,0 1 1,3 1-311,6-1 1,2-4 251,2 0 0,9-6-487,9 2 1,9-4 280,4-1 0,3-5 52,2-4 0,1-4 445,3-4 0,-3-4 0,0-17 0,4-10 0,0 0 0,1-1 0</inkml:trace>
  <inkml:trace contextRef="#ctx0" brushRef="#br0">17166 6930 8153,'-13'1'-301,"0"4"1,4-3 834,0 7 0,0-1-195,-4 0 0,4 4-42,1-3 0,3 1 83,-4-1-211,7 3 68,-4-11 0,7 5-24,4-6 1,3-6-245,10-3 1,1-4 70,3-4 0,3 0-26,-3-5 0,3 0-3,1-4 0,-1 4-98,-3 0 1,-2 8 50,-2 0 1,-8 3-176,3 6 172,-2 1 1,-4 7 57,-3 6 0,-2 1-124,-2 12 1,4 0-3,0 4 1,1 0 27,-5 1 0,6-5-16,3 0 0,4-6-136,4 1 1,-1-8 59,6-4 1,2-5-82,6-5 0,0-8 317,5-9 0,-6-7-125,2-2 0,-3-7 384,-2-2 0,-1-5-157,-3-8 1,1 1 59,-5-1 0,-2 6 114,-7 3 0,1 2 718,-6 7-15,1 5-258,-11 23 1,0 4-705,-3 12 1,-2 7 29,2 15 1,-1 2-53,1 7 1,-3 5-178,3 4 0,2-3-390,-2 3 1,6-2 360,-1 1 0,2 0-31,2-8 1,6 1-584,3-11 0,4-3-573,5-5 1,2-8 353,7 0 1,-1-7 978,0-7 0,12-23 0,3-7 0</inkml:trace>
  <inkml:trace contextRef="#ctx0" brushRef="#br0">17838 6824 8153,'-12'-20'-35,"3"2"-149,4 4 240,5 0 0,7 3 280,6 2 1,6 3-460,7 6 1,7 0-379,2 0 0,9 0 501,4 0 0,-1-3 0,10-1 0,2-1 0,4 0 0,1 1 0,0-1 0</inkml:trace>
  <inkml:trace contextRef="#ctx0" brushRef="#br0">18734 6745 8153,'-9'2'0,"0"2"0,2 3 467,-2 7 0,-1 0-128,6 4 0,-5 2 23,4 7 0,1-1-334,4 0 0,0 5 0,1-2 0,4-4 22,4-6 0,8-6 20,5-4 1,4 1-36,5-5 1,-3-2-1,3-9 1,-3-7 94,-2-8 1,-1-4-73,-3-1 0,-3-6 93,-6-3 0,-6-3-91,-2-2 0,-5 2-8,-5 3 0,-2 4-46,-6 9 1,-5 3-138,1 6 0,-7 6-177,2 2 1,-7 5 145,-2 5 1,5 6-790,4 7 1,3 5 950,1-1 0,18 44 0,8-27 0,-1 0 0</inkml:trace>
  <inkml:trace contextRef="#ctx0" brushRef="#br0">19234 6916 8153,'-5'-13'455,"-1"5"-255,-3-1 0,2 6 916,2-2 738,4 4-774,-5 1-428,6 0-572,0-6 0,7 5-192,6-4 1,2-1 143,7 2 0,4-5-79,5 5 1,0-5 145,-5 5 1,1-1-204,-1 5 1,0 0-102,1 0 1,-7 6 52,-2 3 1,-5 7-628,-4 2 0,2 1-15,-2-2 0,-2-2-1082,2 2 1876,0-2 0,39-37 0,9-9 0</inkml:trace>
  <inkml:trace contextRef="#ctx0" brushRef="#br0">20881 6772 8153,'-17'0'-18,"-1"0"-105,2 0 142,1 0 1,2 1 0,1 3 0,2 5-1,3 3 302,1 1 1,-3 5 0,3-1 274,-1-1-466,4-1 125,-3-8 0,8-1-75,2-6 0,3-7-127,7-6 0,-1-6 1,0-8 0,5 1 1,1-2-1,0-1 118,0-2 0,-2 2-42,-4 7 0,1-2-151,-1 7 38,-6 5 1,5 6 0,-5 8 0,2 4-75,0 7 0,-6 6 9,1 7 1,2 2-49,-2 3 1,5-3-198,-5 2 0,5-6 16,-4-2 77,5-6 0,-3-2 0,6-6 76,0-2 117,7-2 0,-4-10 0,7-4 171,5-6-108,-2-5 0,6-9 0,-5-3 168,-1 0-111,-5 3 0,2-3 0,-4 5 277,2 2-336,-5 2 1,-2 12-49,-5 4 1,-5 2-282,5 6 0,-6 10 98,2 3 0,0 9-287,0 0 1,5 3 149,-1 1 1,4-4-145,5 0 1,-2-6-16,6 2 0,4 0 61,5-5 1,7-3 411,1-10 0,2-6 0,8-3 0,-3-4 0,3-4 0,-8-4 0,-6-5 0,-7-5 0,-2 0 0,-3-4 0,-9 4 0,0-1 122,-9 1 1,-2 8 296,-8-3 0,-4 8 241,-8 1 1,-4 8-159,-5 4 0,0 4 134,-1 1 0,-3 6-220,-1 3 0,-1 8-124,1 5 0,3 3-246,-3 1 1,5 5 136,4 0 1,-1-1-300,5-3 0,2-1-38,7 1 1,3 2-159,6-3 1,6-2 177,3-11 1,8-6 75,5-3 0,9-2 13,4-2 0,2-10 41,-2-3 0,2-8-50,-7 3 1,4-9 73,-8 0 1,2-2-59,-10 3 1,-1 1 130,-3 3 0,-7-2 64,-3 7-69,-2 5-24,-2 6 1,-6 9-84,-3 6 1,-3 1 59,-1 12 1,4-4-38,1 4 0,0-2-51,0 2 0,2 2-161,6-7 0,0 5 80,0-4 0,5-2-92,4-7 0,7-4 64,2-5 0,7 0 14,1 0 1,1-5 30,3-4 1,2-9-7,-1-4 1,1-8 162,-1-6 0,-3-2-80,3-1 1,-5-5 267,-4 0 0,1-6 68,-5 2 1,2 3 61,-6 1 0,-4 10 435,-10 8 501,0 5-769,0 8 0,-4 7-101,-1 6 0,-5 7-491,1 11 0,-7 2 119,-2 7 0,1 4-123,4-1 0,0 7-127,-1-2 0,1 3-109,0 2 1,4-2 35,0-3 0,7 1-200,-3-5 1,5 0 68,5-5 0,6-1 101,7-3 0,5-3-455,-1-6 0,9-1-8,4-3 0,3-3-660,2-6 1418,5-6 0,-13-15 0,0-7 0,6-4 0,-1 0 0</inkml:trace>
  <inkml:trace contextRef="#ctx0" brushRef="#br0">22409 6548 8149,'-13'-14'49,"0"-3"88,0-1 0,6 1-34,2 4 1,5 4-233,5 0 0,3 6-210,10-1 1,2 2 172,7 2 166,5 0 0,5 0 0,7 0 0,5 0 0,0 0 0</inkml:trace>
  <inkml:trace contextRef="#ctx0" brushRef="#br0">22594 6679 8149,'1'-8'762,"4"-1"1,-2 0-468,5-4 1,3 0-86,6-1 0,-1-3-1,6-1 1,0-5-175,5 1 0,-1-1 144,0 1 0,-5-2-172,-4 7 1,-2-1 69,-2 5-44,-5 0 0,-4 5 1,-10 4-1,-6 5-193,-4 8 1,-9 1 173,-1 12 1,0 0 73,-5 5-109,3 5 1,3-4 0,3 2 0,5-2-1,4-1-189,4-1 1,-2 0 36,7 1 1,3-2 107,9-3 0,4-5-35,14-8 1,4 1-7,9-5 0,2-3 14,3-6 0,2-3-100,2-6 1,2-6 100,-6-3 1,-1-5 12,-3-3 1,-6 0 196,-4-5 0,1 4 27,-5-4 1,-2 6 184,-11-2 0,-6 9 13,-2 5 228,-4 2-252,-7 8 1,-1 2 87,-6 10 1,-2 2-430,-2 6 1,2 5 72,-3-1 1,4 5-249,1-4 0,1 5-60,3-1 1,3-3-33,6-1 0,0 1 72,0-2 0,0 1 55,0-5 1,8-4-6,5 0 0,6-6 17,7 1 1,2-2 135,3-2 0,-2-8-90,6-5 0,-4-2 187,4-7 1,-1 0 28,1-4 1,-7 1 153,-6 3 1,-8-1 31,-1 5 284,1 1-386,-13 9 0,3 4-1,-8 8 1,1 5-175,-6 9 0,1-2 119,-6 6 1,6-2-413,-1 2 0,6 2-38,-2-7 0,4 5-196,1-4 1,1-2 141,4-7 1,2 1-24,6-6 1,6 1-120,3-5 1,3-8-182,2-5 0,3-1 329,1-8 1,-5-5 356,-4-3 0,-6-6 0,2 6 0,-3-11 0,-2 1 0,-6 2 0,-2 3 0,-5 0 221,-5-5 1,-4 7 330,-8 2 1,1 7-213,-6 3 0,1 9 140,-1-1 1,-1 4-605,5 0 0,1 5 156,4 8 1,1 3-736,3 7 0,3 0 90,6 4 613,0 2 0,53 30 0,-20-22 0,0 0 0</inkml:trace>
  <inkml:trace contextRef="#ctx0" brushRef="#br0">24043 6376 8149,'0'-13'131,"0"0"1,0 4 243,0 0 0,-6 7 480,-3-3 1,-4-1-485,-4 2 1,-4 1-324,-5 7 0,-6 8-90,-4 6 0,0 5 169,1-1 1,3 3-233,5 1 0,2 5-1,3 0 0,8-5 4,5-4 0,7-2-40,2 2 1,8-4-154,9-9 1,8-3 85,6-6 0,6 0 2,-2 0 1,7-6 200,2-3 0,-4-9-90,-5-4 1,-2-2-2,3-3 0,0-3 77,-5-1 0,-2-6 427,-7 2 1,0 3-38,-9 1 1,2 5 621,-11 4-660,1 3 0,-11 11 114,-3 4 1,2 4-613,-2 4 1,-4 5 108,-5 9 1,1 2 67,3 7 1,1-1-68,0 0 0,6-1-147,2-3 0,4 2 28,1-7 1,0 5 49,0-4 0,7-5 100,6-4 0,8-6 71,10 1 0,4-4 63,9-4 0,-3-5-119,3-9 0,1-4 243,-1-8 1,4-4-291,-4-6 0,-4-5 220,-5-3 0,-6-5-110,2-4 0,-5 0-17,-4 0 0,-4 7 294,-10 15 1,-2 8 341,-6 10 0,-6 4-282,-2 4 1,-6 9-118,-3 9 0,-4 10-205,-5 7 0,0 6 50,-1 8 1,1-1-172,0 1 1,-1 4 15,1 0 1,5 4-277,4-4 1,8 0 34,5-5-1,4-4-211,4 1 0,11-4-45,11-1 0,2-2 369,7-12 0,0 1-2071,5-5 2237,-1 0 0,1-29 0,-1-7 0</inkml:trace>
  <inkml:trace contextRef="#ctx0" brushRef="#br0">17271 8260 8084,'-5'-26'187,"-3"1"1,0 5-1,0 5 1,1 6 122,0 3 1,2 5-1,-4 10 1,1 10 532,0 8 1,-3 7-726,2 6 1,-3 5 0,-1 3 0,0 4-73,0 0 0,4 1-138,0 0 1,5 2-80,-5-2 1,6-5 185,-2-13 0,5-4-199,5-9 22,-4-3 146,11-12 1,-10-8-1,2-12 1,-1-9-1,0-6 93,1-3 0,2-7-67,-2-1 1,2-7 16,3-6-88,3-7 0,-5 3 1,8-5-1,1-2 1,1-1 21,-1-2 1,5-3-89,1 3 1,-2 5 83,2 12 1,0 10 359,5 8 0,-1 11 108,0 6-273,-5 13 0,-1 10 1,-5 10-48,-2 7 1,2 2-27,-11 7 0,1-4-107,-5 4 0,-8-6-226,-5 2 0,-6 3-37,-7 1 1,-1-3 82,1-1 0,0-5-200,-1-4 1,1 1 58,0-5 0,1-1-852,3-3 180,-3-7 444,10 5 0,4-11 324,11 4 1,7-5 252,10-5 0,27-8 0,12-8 0</inkml:trace>
  <inkml:trace contextRef="#ctx0" brushRef="#br0">17469 8352 8084,'19'0'0,"-3"-1"-310,6-3 1,-4 1 259,4-6 0,-2 0 428,2-4 0,2-2 25,-7-2 1,7 1 86,-2-6 0,1-5-66,-1-3 1,1-1-137,-5 5 0,-2 1-179,-7 3 0,-3 3 296,-6 5-288,0 7 0,-2 3 68,-2 8 0,-5 9-157,-9 9 0,4 5 5,-4 3 0,4 0-227,0 5 0,3-4-7,2 4 0,2-6 91,2 2 0,4-5-18,-4-4 1,10 1 76,4-5 1,4-2 45,4-7 0,4-3 10,5-6 0,6-6 14,3-3 0,2-8-73,-2-5 0,3-8-6,-3 0 0,2-7-66,-2 2 0,-3 1 110,-5-1 0,-7 6-77,-2-2 1,-5 5 3,-4 4 139,-4 9 0,-6 7-47,-3 6 1,-4 7 131,-5 6 1,4 2-110,1 7 1,0 0 3,-1 4 0,2 3-96,3-2 0,2 0 86,-2-9 1,7 4-64,1-4 0,8-1 37,1-4 0,2-5-7,7-4 0,4-3-2,5-1 0,0-5 18,-5-4 1,0-9 13,1-4 0,-7-3 8,-2-1 0,-5-6 27,-4-3 0,-4 1-38,-5-1 0,-2 4 2,-7-4 1,-6 7-38,-11 2 1,-2 7-141,-3 10 1,-2 3-83,-7 6 1,-2 6-232,2 3 0,-2 4-15,6 5 1,6 1-190,3 3 1,4 7 677,10-3 0,79 9 0,-19-18 0,1 0 0</inkml:trace>
  <inkml:trace contextRef="#ctx0" brushRef="#br0">18576 8023 8104,'4'-22'0,"1"0"0,0 8 0,0 0 1217,-4 7 0,5 9-458,-6 2 0,-4 9-265,-1 9 1,-5 9-26,1 4-275,-2 3 0,2 9 1,0 4-133,-1 5 0,-2 7 0,-1-2 0,0 4-85,0 0 1,4 4 69,0-3 0,6-4-471,-1-14 0,2-10-99,2-12 323,6 1 1,0-20 54,3-3 1,1-10 79,-6-11 1,5-4 12,-5-5 0,1-6 33,-5-3 0,0-9-273,0-4 0,4-8 86,1-1 0,3-5-143,-3 5 1,5-7 99,-1-2 0,3 0-128,1-4 1,0 10 267,0 7 1,5 12 389,-1 10 0,5 11-145,-4 7 1,4 5-36,-5 8 0,5 0 91,-4 0 1,4 6 22,-5 3 0,1 3-72,-5 1 1,-6 2 126,-2 2 0,-4-1-424,-1 6 1,-6-4 16,-2 4 1,-11 0-220,-8 4 0,-1 0-116,-7 1 1,0-1 159,-4 0 0,3-1-567,1-3 1,6 2 878,-2-7 0,33-23 0,8-10 0</inkml:trace>
  <inkml:trace contextRef="#ctx0" brushRef="#br0">18997 8194 8104,'15'-13'-81,"3"0"0,-4 0 373,4 0 0,1-5 472,-2 1 1,1-2-391,-5 1 0,-1 3-173,-3-2 1,1-2-19,-6 1 1,5 1 62,-5 3 1,1 1-181,-5 0 1,-2 6 168,-2 2-203,-3 4 0,-4 1 0,0 1-105,-4 4-24,-7 8 0,6 3 0,-5 6 38,2 1 0,-3 7 88,5 0 0,-1 6-125,5-6 0,4 3 77,1-3 0,5-6-86,-2 2 0,4-3 51,1 4 0,7-7 36,6-2 1,8-9-77,10-5 0,2-3-310,7-1 288,5-5 0,-4-9 1,4-7-128,1-4 1,-5-6 114,3 0 0,-3-7-1066,-2-1 1158,1-1 1,-7-5 0,-3 5-29,-7 1 0,-10 6 559,-8 7-174,-4 6-60,-1 12 1,-6 2-1,-2 8-17,-4 2 0,-3 9-137,-2 9 1,2 3-227,-3 2 197,4-1 1,1 2 0,-1 1 587,1 2 0,6 0-591,3-5 0,2 0-428,2 1 159,0-7 0,7-1 0,7-6-236,6 0 0,6-5 262,5-4 1,3-4-236,5-4 262,7-9 0,-5-4 1,3-6-57,-3-5 0,-2 0 204,1-7 1,-1-6-1237,1-7 1260,-1 3 0,-5-8 0,-3 2 173,-4-5 0,3-4-102,-4 7 0,-3 5-26,-9 13 668,-7 3 0,3 11 1088,-5 4-1327,-1 8 1,-5 4-456,-4 10-24,-2 8 0,-6 5 0,-1 7 541,1 2 0,-1 7-469,-4-3 0,3 5 51,-2-1 1,4-1-130,4 1 1,2-4-144,2 4 0,4-6-277,-4 2 1,5-3 200,5-2 0,2-4-701,6 0 0,6-6 107,3 2 241,3-9 0,6 1 0,1-6-1093,2-1 1645,7-1 0,3-22 0,5-7 0,7-2 0,0-1 0</inkml:trace>
  <inkml:trace contextRef="#ctx0" brushRef="#br0">20012 7957 8104,'-13'-7'38,"1"-5"0,2 3 345,1-2-67,6-2 0,0 5 0,10 2 0,9 2-264,8 0-218,5-1 1,12 4-1,3-2 1,4-2-1,4 1-483,0-2 0,5 5 109,0-4 1,-1-1 231,-8 2 1,1-5 307,-10 5 0,2-5 0,-10 5 0,-6-5 275,-8 5 1,-11-1-110,-10 5 0,-4 0 391,-9 0-323,-4 6 1,2 3-1,-4 7 1,2 1 0,2 1 443,3 1 1,2-4-460,1 2 0,1 2-153,3-1-19,3-1 1,6-3 0,0-1 208,0 0-208,0 0 0,10-4 0,5-2 1,4-1-1,6-4-89,4-5 0,1-2-74,5-8 1,-2 3 134,2-8 0,2-2-117,-6-2 1,0-3 239,-5-1 1,-4-1-123,0 1 1,-8 4 438,0 0 125,-1 6 419,-12-3-718,5 12 0,-10 8-223,-1 12 1,-5 3 126,1 11 1,2-3-129,-2 12 1,2 0-53,-2 8 0,-3 0 56,4 9 0,-6-1-594,-3 14 0,1 2 448,5-31 1,0 0 0,3 1 0,1 0-146,-6 33 1,1-5 135,8-5 1,-1-8 214,5-5 1,0-8-169,0-14 1,0-10-9,0-3-50,0-8 0,0-1 119,0-8 0,0-4 418,0-5 0,0-2 115,0-2 0,-5-4-554,-4-5 1,3 0 124,2-1 1,2 1 30,2 0 0,0 1-127,0 3 1,2-3-210,2 3 0,5 1-227,8-1 1,-1 6 160,6-1 1,0 2-944,5 2 1,3 1 155,1 4 1,6-3 1034,-2 7 0,22-6 0,12-2 0,-19 5 0,-1-1 0,1 1 0</inkml:trace>
  <inkml:trace contextRef="#ctx0" brushRef="#br0">21790 8247 8913,'0'-20'1820,"0"1"-1177,0 5 0,0 1 1555,0 0-1668,0 0 0,0 4 189,0 0-1296,0 6 0,-1-2 444,-4 5 1,2 0 132,-5 0 0,-1 29 0,-4 7 0</inkml:trace>
  <inkml:trace contextRef="#ctx0" brushRef="#br0">1726 10974 7933,'0'-13'-37,"4"0"155,1 0 1,0 4 0,-2 0-1,2-1 1,-1 0 0,1-1 695,-1 3 0,0-1 291,-4-4-815,0 5 0,-1 4-206,-4 8 0,3 8 166,-7 6-189,6 5 1,-7-4 0,5 4-55,2-1-132,2 0 0,1 3 0,0-1 0,0-4 0,1-1-113,4-3 0,2-1-244,6-2 1,2-4 219,2 0 0,5-6-522,9 1 0,-2-10 291,6-7 0,-1-6-555,1-7 628,3-1 188,-10-5 1,10-31-1,-21 25 1,0 0-1</inkml:trace>
  <inkml:trace contextRef="#ctx0" brushRef="#br0">2226 10553 7961,'0'-27'-237,"0"1"1,0 1 97,0 3 1,0 3 1949,0 6-440,0 6-788,-5 1 0,2 9-239,-6 5 0,6 4-114,-1 14 0,-2 4 65,1 9 1,1 7-56,4 2 1,0 3-187,0 2 1,-4 5-70,-1 4 1,1-2-256,4 1 1,0 1 162,0 4 0,4 3 37,1-4 1,0-3-283,0-14 0,-2-4-615,5-9 0,-5-4-1171,2-9 1124,-4-9 1014,-1-7 0</inkml:trace>
  <inkml:trace contextRef="#ctx0" brushRef="#br0">2200 11145 8030,'0'-13'-291,"0"0"0,0 0 78,0 0 0,6 0 163,3-1 1,2 3-108,3 2 0,3-7 130,1 3 1,4-3-521,-5 2 547,7 1 0,-4-59 0,-7 29 0,1 0 0</inkml:trace>
  <inkml:trace contextRef="#ctx0" brushRef="#br0">1910 10605 8030,'-42'0'0,"2"0"0,1 0 524,12 0 1,4 0 395,10 0 227,6 0-1012,1 0 1,9 0-319,5 0 0,3 0 93,11 0 138,-6 0 0,9-6 0,-3-1 1,2-3-1,1 0 235,-3-1 0,-7-3-44,-6 5 0,-6-3-66,1-1-222,-8 6 1,-4 1 0,-6 6 0,-2 0 0,-3 1-663,-2 4 1,1 6-379,-2 7 0,3 7 100,5 1 989,7 1 0,36 28 0,15 1 0</inkml:trace>
  <inkml:trace contextRef="#ctx0" brushRef="#br0">4651 10711 7929,'0'-22'-90,"0"0"0,0-2 1,0 1-1,0 1 99,0 4 1756,0 4-1338,0 6 0,0 4 0,0 8 0,0 7 200,0 5 1,0 6-430,0 8 1,0 3-111,0 2-77,0 9 0,-5-8 0,1 11-58,1-1 30,-5-3 0,7-3 0,-3 0-100,2-1 1,2-1 0,0-4-1,0-6 149,0-5 1,2-11-32,2 1 0,5-4-15,8-1-12,-2-2 0,10-6 1,-2 0-1,7-1 0,3-2-1121,1-1 0,5-5 426,1 4 0,-1-3-1165,5 3 1886,-3 1 0,22-2 0,6-1 0</inkml:trace>
  <inkml:trace contextRef="#ctx0" brushRef="#br0">5138 11211 7932,'-6'-13'46,"5"0"1,-5 0 772,6 0 1,1 4-390,4 0 1,2 0-379,6-4 0,0-2 106,0-2 0,1 2-8,-1-2 0,0-2 80,0 1 1,-4-4 91,0 5-73,0-1 1,-2 5-58,-3 0-141,-2 5 0,-4 2 0,-2 6 79,-5 0 0,-7 11-143,-2 2 1,-5 7 92,1-2 0,-1 7-134,1 1 0,3 1-19,5 3 1,1-2 79,0-2 0,6 1-308,2-1 1,5-1-82,5-3 1,4-3-214,8-6 1,8 0-15,6 1 1,7-7-286,1-3 0,1-2 385,4-2 1,-2-8 508,2-5 0,-4-1 0,-1-8 0,-5-2 0,-8-7 0,-5 4 0,-4-4 0,-4-3 0,-4-1 0,-3 3-232,-6 1 1,-1-1 657,-4 1 0,-1 6 590,-2 8 1,-4 2-368,3 2 0,2 6 137,-2 2 1,5 4-254,-5 1 0,6 1-160,-2 4 0,4 3-389,1 10 0,0 2 99,0 7 0,0-1-277,0 1 1,0 0-146,0 4 1,0-2-436,0 6 1,0-4 269,0 4 0,0 0-240,0 5 0,-6-2 744,-3-3 0,-14-14 0,-5-10 0</inkml:trace>
  <inkml:trace contextRef="#ctx0" brushRef="#br0">5520 11224 7951,'0'-13'0,"4"-1"-104,1-4 1,4 3 73,-5-2 0,8-2 308,1 1 0,2-1-45,6 2 0,1 1-132,5-6 0,4 0 57,-1-5 1,5 1 138,-4 0 0,3-5-48,-8 0 1,2 0-120,-10 5 0,-1 6 631,-4 2-79,-5 3-181,-3 8 0,-10 1-154,-4 6 1,-7 6-173,-2 3 1,-1 3 17,2 1 1,0 6-75,-5 3 0,6 1-126,-1-1 0,4 3 51,4-3 1,-1 3-204,5 1 1,-4 5 37,5 0 1,0-1-195,4-3 1,0 3 94,0 1 1,4 4-27,0-4 1,7 0-179,-3-5 1,0 1-298,1-1 1,-2-1-279,2-3 1,2-5 450,-2-8 0,-2-3 548,2-6 0,-23-47 0,-2-11 0</inkml:trace>
  <inkml:trace contextRef="#ctx0" brushRef="#br0">5691 11185 7952,'2'-12'985,"2"3"1,-1-2-1629,6 2 0,1 2 485,8-2 0,2 4 668,7-3 1,5 3-614,3-3 0,1 5-559,0-2 1,0 2 661,-5-1 0,-12 14 0,-7-1 0</inkml:trace>
  <inkml:trace contextRef="#ctx0" brushRef="#br0">4651 11593 7952,'-18'0'0,"0"0"0,-2-1 927,7-3 1010,2 2-1619,17-4 0,5 2 0,11-2 0,10 0 1,9-1 248,7-1 1,9 0-621,5-6 0,8 1-242,-33 7 0,1-1 1,0 1-1,1-1 271,1 0 0,-1 1 0,1 1 0,-1 1-101,1-1 1,-1 1 82,1 3 1,-1-1-1,29-8 1,-10 6-1927,-11 1 1284,-3 7 1,-22 1 683,0 8 0,-3-5 0,-6 6 0,-3-7 0</inkml:trace>
  <inkml:trace contextRef="#ctx0" brushRef="#br0">5296 12054 8808,'-7'-5'-34,"1"3"-193,0-10 0,5 10 1264,-4-7 1,5 4-416,5-3 0,2 3-271,6-4 0,5-1-409,-1-7 1,11 0-388,-2-4 1,4 0 135,-4-1 1,0-1 182,1 5 1,-7 0-234,-2 5 0,-5 0-3,-4 0 0,-5 6-33,-8 2 1,-4 5 88,-5 5 1,-6 2 65,-3 6 0,2 2 167,-2 2 0,7-1 236,2 6 1,1-4 9,8 4 1,-1-4-104,5 3 0,0-3 419,0 4 1,2-4-194,2 4 1,4-5 352,5 5 0,4-6-99,1 2 0,4-4-22,-5 0 0,2-1-181,-1 0 1,-3 0-108,2 0 1,-2-1-102,-2-3 0,0 1 92,0-6 0,-4 1-98,0-5 1,-5 4-7,5 1 1,-4-1-190,3-4 1,-3-2-134,4-2 1,-5 1-354,5-6 0,-5 1-78,5-6 0,-6 1-596,1 0 0,3 0-556,2 0 1778,-3 0 0,18-36 0,-2-8 0</inkml:trace>
  <inkml:trace contextRef="#ctx0" brushRef="#br0">6469 10829 7952,'5'-20'0,"-3"1"-777,2 6 847,4-1 0,-5 0 1,4-2-1,-1-2 0,-2 2 888,2 1 0,-3 2-443,6 0 1,-5 1 207,5 3 1,-6-2 205,1 2 108,3 3-710,-5-6 1,10 12 0,-4 0 0,3 9 135,-3 7 0,3 9-301,-7 6 1,5 11 183,-5 2-327,1 6 0,-5 12 0,-2 6 1,1-29-1,-2 0 0,-2 2 0,0 1-37,-3 3 0,-1 0 0,-3 4 0,-2 1-673,-3 7 0,-1 0 1,-3 3-1,-2 0 420,-1 0 0,0-1 64,-1 0 1,-1-2 0,-2-7 0,-2-1-1,2-1 1,-1-1-89,2-1 1,-1-2 0,-1-4-1,-1-3 1,1-3 0,0-3 0,0-4-1,-1-2-870,-28 16 1,-4-3 411,5-7 1,-9 3-395,5-8 1147,-1 3 0,5-11 0,0 2 0,1-2 0,2 0 0</inkml:trace>
  <inkml:trace contextRef="#ctx0" brushRef="#br0">4137 10711 7961,'-2'-44'32,"-2"0"0,-5 3 184,-3 4 0,4 11-208,-1 8 675,0 10 1,-4 2 0,-2 7 416,-2 4-854,-4 8 1,-7 15 0,-1 13 350,-2 10-514,13-17 0,0 2 0,1 1 1,2 2-1,-3 5 0,0 1-96,2 2 1,2 0 0,0 5 0,1 2 0,2 5 0,0 2 0,3 2 0,0 2 62,2 2 1,2 1 0,1 2 0,2 1-504,2-3 0,2 0 1,3-3-1,3-1-181,3-5 1,2 0 550,1-1 1,2-3-1,3-9 1,1-1-1,0-5 1,1-1 0,0-7-1,2-1 1,28 18-974,6-9 0,-24-23 0,1-3 374,2-4 0,1-3 682,0 0 0,1-2 0,3-4 0,0-2 0,-1 1 0,1 0 0,0 0 0,0 0 0</inkml:trace>
  <inkml:trace contextRef="#ctx0" brushRef="#br0">8168 10724 7950,'-4'-9'-348,"-2"0"1470,-2-1-163,6 4 0,-6-6 751,4 4-1296,2 2-260,-3 0 0,5 7 0,0 4 141,0 4-208,11 2 1,1 8 0,13 2-1,6 1 1,5 0 2,10 1 1,5-2-275,6 1 0,3-2 14,6 2 0,0-4 0,-2-8 0,-2-3-336,-5-1 0,-11 3-80,-6-5 266,-12 1 0,-17 1 364,-11 2 1,-11 0 10,-11 0 0,-5 1 520,-3 4-386,-4 1 1,-1 0-1,0 2 414,-2 2-353,5 5 1,-5-2 0,5 5 516,-1 0-597,3 1 0,-2 4 0,6-1 279,-1 0-606,1 3 1,1-9 0,2 1 82,1-5-446,6-2 1,1-5 0,8 0-354,1 0 1,1-4 405,5 0 0,8-6 467,5 1 0,59-20 0,-26 5 0,0 0 0</inkml:trace>
  <inkml:trace contextRef="#ctx0" brushRef="#br0">11238 10329 6561,'7'0'-116,"5"0"406,-11-6 0,5 3 1,-6-6 384,0-1-267,0 4-199,0-6 0,0 5 0,0-6 878,0 0-573,0 5-151,0-3-177,0 9-153,0-10 32,0 11 0,0-3 0,0 8 0,0 5 255,0 2 1,-4 8 20,-1 3-271,-5 9 1,7-2 0,-4 7-1,-1 0 1,3 2 132,-1 2 0,1-1-183,5 1 1,0-2-10,0-3 0,2-4 107,2-9 0,3-3-90,7-6 0,0-1 41,4-4 1,-1-2-97,10-6 0,-4-6 19,8-2 0,1-4-115,-1-1 1,4 0-50,-4-1 1,-1 3-215,-3 2 1,-2-1-767,-3 5 680,-3-5 1,-6 8-945,0-2 116,-6 3 1300,-1 1 0,-17 17 0,-4 5 0</inkml:trace>
  <inkml:trace contextRef="#ctx0" brushRef="#br0">11751 10711 7940,'0'-9'2,"0"0"0,0 0-31,0-4 0,2 0 799,2 0 0,-1 4-262,6 0 1,0 0-384,4-4 0,2-4-1,2-1 1,-2 1-164,2 3 107,-2 1 0,-2 0 1,-1 0 28,-3 0 130,-3 5-35,-6 3-111,-6 5 0,-6 1 0,-7 3 100,-2 5-70,-1 9 0,-4-2 0,1 6 179,3 1-277,3 2 1,6-3 0,0-1-120,0-2 0,5 3-130,4-5 1,3 5 81,1-4 0,7-2-54,6-7 1,2 2-1088,7-2 903,5-3 0,3 0 1,5-6-632,1 0 1,1-6 194,-2-3 828,3-3 0,8-30 0,8-8 0</inkml:trace>
  <inkml:trace contextRef="#ctx0" brushRef="#br0">12120 10579 7940,'0'-19'0,"0"-3"0,2-1 313,2 1 0,-2 3-36,2 5 0,-2 1 1139,-2 0-683,-6 6-403,4 1 1,-8 7 0,6 5 167,1 7 1,1 2-282,2 7 1,-4 4 135,-1 5-288,1 0 0,4 1 0,0 3-69,0 3 1,0-3 59,0 0 0,0-5-740,0 0 335,0 4 1,0-6 0,0 3-593,0-4 0,0-2-280,0-3-312,0 3 997,0-10 1,6-2 535,3-9 0,8-43 0,4-12 0</inkml:trace>
  <inkml:trace contextRef="#ctx0" brushRef="#br0">12120 10763 7970,'0'-13'0,"0"-4"-257,0-1 0,2 1 65,2 3 0,4 6 777,5-1 0,1 0-260,4-4 0,2 0-237,7-1 0,-1 1-40,0 0 0,1 0 21,-1 0-32,0-6 1,-1 4 0,-3-4 92,-4 0-100,2-1 1,-9 1-1,0 4 88,-3 5 236,-4 1 1,-10 2 128,-3 2-309,-8 4 0,2 1 0,-4 1 222,0 4 1,0 2-187,-3 6 0,3 0 90,6 0-127,0 1 1,1 5-1,2 1-72,1 1 1,6 3 20,-1-2 1,2 3-356,2 2 101,6-1 0,-4 2 1,3 1-283,1 2 1,-4 0 169,2-5 1,-1 0-263,1 1 240,-2-1 1,4-4 0,-6-2-637,0-1 0,-5 3 3,1-4 0,-5-5 899,5-4 0,-18-24 0,0-1 0</inkml:trace>
  <inkml:trace contextRef="#ctx0" brushRef="#br0">12160 10921 7970,'6'-13'662,"-5"0"83,4 0 1,2 0-825,2 0 0,7-1-573,1 1 0,13 2 256,0 2 0,3-1 7,2 5 389,0 1 0,28-14 0,6-4 0</inkml:trace>
  <inkml:trace contextRef="#ctx0" brushRef="#br0">10921 11198 7970,'-20'0'-54,"-1"0"0,5-1 180,-1-4 0,1 2 1001,7-5 0,9 5-645,9-2 0,8-1 3,5 2-260,9-6 1,9 7 0,11-6 452,9-1-683,7 4 0,-28 0 0,1 0 1,1 2-1,0-1 0,3 0 0,0-1 1,4 0-1,2 0-249,3 1 0,1 1 0,2-1 0,1 0 172,2 3 0,0 0 0,-3-3 1,-1 1 44,-2 1 0,0 1 1,-2 0-1,0 0 1,-4 2-1,-2 0 1,-2 0-1,-2 0-179,32 0 1,-20 0-369,-18 0 205,-12 0 116,-9 0 1,-12 0 0,-9 0 0,-7 0 0,-6 2-585,-3 2 0,-6-1 39,-2 6 0,0-5 808,5 5 0,-6 0 0,-2 4 0</inkml:trace>
  <inkml:trace contextRef="#ctx0" brushRef="#br0">11567 12081 9101,'0'-13'329,"1"-1"1,4 1-1,5-1 1,5-4-53,2-4 1,8-4 0,0-5-1,6-4-73,2-3 0,1 3-457,1 0 101,-3 5 0,-5-3 0,-2 5-403,-3 1 1,-5 4 0,-8 10 206,-5 0 0,-4 5-17,-4 4 0,-9 8-3,-9 5 1,-3 4 237,-1 5 124,-1-3 1,2 8-1,3-4 1,5 0 0,2 2 274,2-1 1,6-4-45,2 2 1,4 1 0,1-2 0,0-1 387,0-1 0,6-2-211,3 0 1,7 5-50,1 0 0,7-1 121,-2-4 0,2 0 204,3 1-541,-1-7 0,-4 5 0,0-5 172,2 0-473,-5 5 1,4-9 99,-5 6-231,-1-6-326,-4 2 0,-4-6-54,0-3-232,-6-4 1,8-6 339,-2-4 0,3 2-826,1-6 1393,0 0 0,18-39 0,-13 25 0,-1 1 0</inkml:trace>
  <inkml:trace contextRef="#ctx0" brushRef="#br0">12990 10381 8044,'0'-20'90,"0"1"0,0 6 0,0-1 762,0 1 0,0 0 1,0 0-42,0 0 0,1 5-351,4 4-91,-4 3 1,6 1 0,-4 3 370,2 5-580,5 1 1,-3 22-1,7 0 9,-1 5 0,-2 15 0,-2 8 1,-4 8 3,-4 8 1,-1-33 0,-1 1-85,-1 2 0,-1 2 0,-5 6 1,-3 2-216,-3 4 0,-3 1 0,-1 4 1,-3 1-1,-2 0 0,-1 0 1,-2 2-1,-2-1-64,-1 0 0,-1-1 1,1-1-1,-2-1-608,0-5 0,1-2 1,3-4-1,1-1 346,4-9 1,0-1 132,2-6 1,-1-1-1,2 1 1,-1-1 0,-20 20-1,1-7 1,-2-11-915,-3-7 0,-3-4 718,-6-3 0,1-3 515,-1-6 0,-4-1 0,0-3 0,1-5 0,2-2 0</inkml:trace>
  <inkml:trace contextRef="#ctx0" brushRef="#br0">10750 10447 8044,'-6'-39'0,"-1"-1"0,-2 2 362,0 3-1,1 3-138,-5 11 1,-2 8 0,-1 10 0,-3 6-1,-3 9 445,-6 8 1,2 10-345,-5 13 1,-3 10-17,-1 9 1,19-26 0,0 2-350,0 1 1,1 1 0,1 7-1,0 0 187,1 1 0,0 1 1,0 5-1,1 1-1555,1 4 0,0 1 1402,1 5 1,1 0-1,5 2 1,2-1-1,1 2 1,2-1-96,2-2 0,2-1 1,3-2-1,3-1 1,1-3-1,3-2 1,3-2-1,2-2-509,3-5 0,1-1 0,2-3 0,1-4 302,1-7 1,1-2 0,2-1 0,1-1-489,4-3 0,3-2 797,0-2 0,2-2 0,5-2 0,2-2 0,0-2 0,1 0 0,0 0 0,1 0 0</inkml:trace>
  <inkml:trace contextRef="#ctx0" brushRef="#br0">13556 12252 7995,'0'-13'-341,"-1"0"0,-2 0 428,-1-1 1,-7 3 0,3 0 0,-4 4 796,-1 1 0,-1 2-470,1 4 0,-1 0 0,-4 3 0,-2 4 167,-1 6 0,-2 8-312,5-4 0,-4 11-160,5-2 0,3 4-34,6-4 0,5 0 0,-2 1 0,5-2-60,5-3 1,3 1-600,10-5 0,4-5-12,9-4 1,2-6 0,8 1-1,2-4 596,1-4 0,-9-12 0,3-5 0,0-4 0,0 0 0</inkml:trace>
  <inkml:trace contextRef="#ctx0" brushRef="#br0">15704 10987 7950,'-15'0'-96,"-1"0"0,-2 0-216,2 0 699,2 0 1,-4 0 0,1 0 0,0 0 0,3 0 0,1 2 546,-1 2 0,7-1-729,3 6 0,8-6 71,5 1 0,14-1 90,8 2 1,13-4-353,9 3 0,7-4 53,10-4 0,-33 1 0,1 0-263,3-1 1,1-1 0,1-1-1,0 1 196,3 0 1,1 1-44,-1-2 1,0 0 0,1 0 0,1-1 0,-2 0 0,0 1 0,-2-1 0,0 1 0,-3 0 0,0 0-187,-3 1 0,-1 1 0,20-2-492,-22 6-543,-18-6 778,-5 5 287,-24-5 1,2 2-1,-12-2-99,-1-1 199,-2-2 1,-1-4-1,-1-1-64,1 1 233,0 0 1,4 0 0,1 0 1441,2 0-1333,2-1 1,5 6 0,2-1 849,1-1-598,6-2 1,-3 3 560,6 0-865,0 6 0,3-1 97,6 8 1,1 5-4,12 9 0,-5-1-95,5 10 0,-1-4-128,1 8 0,-5 1-120,-8-1 0,-3 5-248,-6-1 0,-1 2-652,-4-2 0,-8 2 487,-9-6 0,-7-1-1409,-2-3 1944,-5 5 0,-22-10 0,-10 3 0</inkml:trace>
  <inkml:trace contextRef="#ctx0" brushRef="#br0">18655 10856 7916,'-13'0'174,"4"0"1,1-2-1,1-1 254,0-1 0,5-1 0,2 5 58,8 0 1,5 0-387,4 0 1,0-1 0,3-2 0,1-3-185,-1-1 1,1-2 74,0-4 0,3-2-114,-7-2 0,5 1-8,-4-6 0,0 0-15,-5-5 135,-6-5 0,0 4 0,-4-2 0,0 2 0,-3 3 162,-3 3 1,-11 4 36,0 10 1,-6 2 342,2 6-445,-5 6 1,3 2-1,-7 10 1,2 4 0,2 4-88,1 5 0,6 3 57,-2 5 1,5 1-141,4-1 1,3 1 62,6-1 0,3-1-138,6-3 0,6-7 26,11-6 0,2-3 73,3-1 1,-2-2-19,6-12 1,-4 1 5,4-5 1,-1-2-90,1-2 1,-3-8 120,-6-5 0,1-7-64,-1 2 0,0-3 46,1-1 1,-5 0-34,0-1 0,-6-3 48,1-1 0,1-4 114,-5 4 1,-1 5 187,-8 4 552,-2 5-319,-2-2 1,-8 14-176,-5 5 0,0 5-143,0 9 1,-5 0 46,1 4 0,3 2-206,6 7 0,0-1 13,0 0 0,-3 1-180,7-1 0,0-1 35,4-3 1,0 1-118,0-5 0,1-1-16,3-3 1,5-3 145,9-2 0,-2-3-13,6-6 1,-2-1 38,2-4 0,3-4-114,-3-8 1,3-4 95,1-5 0,4 0 54,-4-1 1,2-3 4,-11-1 1,1 0 92,-5 5 1,0 1 87,0 3 1,-5 3-53,-4 6 390,-2 5 1,-4 2-155,-2 6 0,1 6-55,-6 3 0,0 3-162,-4 1 1,4 6-152,0 3 0,7-2 44,-3 2 0,4-4-239,1 4 1,0-4-101,0 3 0,6-4 105,2 0 0,6-4-648,3-4 1,4 1 343,5-5 0,0 4-300,1-5 0,3-1 304,1-8 1,4-3 529,-4-10 0,-7-9 0,0-7 0,0-5 0,1 0 0</inkml:trace>
  <inkml:trace contextRef="#ctx0" brushRef="#br0">19840 10434 7868,'0'-19'0,"-4"4"64,0-2 1,-1-2 102,5 1 0,-4-4 283,-1 5 0,1-1-78,4 5 0,-1 0 771,-4 0-349,4-1 206,-5 7-582,6 1 0,0 12-146,0 3 1,0 10-18,0 7 1,-4 6-1,-1 8 0,-1 4-266,2 0 0,1 6 93,-6-2 1,6 2-596,-1-2 0,2 2 270,2-6 0,0 0-700,0-5 1,0-5 54,0-4 0,2 1-236,2-4 1,4-5 386,5-14 737,0-2 0,35-53 0,-19 18 0,-1 0 0</inkml:trace>
  <inkml:trace contextRef="#ctx0" brushRef="#br0">19959 10777 7868,'-7'-6'-913,"1"4"1817,6-9-687,0 3 0,7-1 154,6 1 1,2-1-124,7-4 0,-2 1-167,2 3 0,3-3-54,-3 4 1,-1-8-2,1-2 1,-6-4-3,1 5 44,-2-7 1,-8 9 0,-2-4 207,-4 0 0,-2 6-152,-4 0 1,-2 6 228,-6 7 1,-6 0-15,-3 0 0,-3 10-2,-1 3 0,-1 9-94,1 0 1,5 3 27,4 1 1,-1 5-449,5 0 0,-2 0 154,11-5 1,0 0-556,4 1 1,6-1 304,2 0 1,10-5-595,4-4 0,4-4 186,5-4 0,-2 2-498,6-7 1179,0 0 0,6-22 0,5-11 0,3 0 0,0 0 0</inkml:trace>
  <inkml:trace contextRef="#ctx0" brushRef="#br0">20486 10579 7868,'-4'-13'0,"-1"0"0,-4-1 769,5 1 0,-2 2 241,2 2-576,2 3 1,-2 6-128,8 0 0,-1 6-53,6 3 1,0 8-97,4 5 1,-4 3-129,0 1 0,-2 5-139,2 0 1,1 4 101,-6-4 0,1-1-194,-5-3 1,0-2 112,0-3 0,0 1-206,0-5 183,-6-7 1,3-5 86,-6-6 1,6-7 14,-1-6 1,2-6 19,2-8 0,11-5-197,2-3 0,9-3 61,0-2 1,-2 2-400,2 3 0,0 3 216,4 6 1,-5 9-164,-4 4 0,-2 9 471,-2 0 0,-5 31 0,-3 10 0</inkml:trace>
  <inkml:trace contextRef="#ctx0" brushRef="#br0">21764 10157 7867,'0'-14'318,"0"-2"1,0-2 566,0 2 0,-2 10 0,0 9 91,-3 9 0,-4 16-309,5 2-552,-6 7 1,7 5-1,-6 4 281,-1 2-447,4 6 0,-6-7 0,3 6 0,-2 1 0,-2 0-818,-1-1 0,6 1 229,-1-10 0,6-6-1755,-2-7 564,4-4 1831,1-6 0,12-61 0,2-20 0</inkml:trace>
  <inkml:trace contextRef="#ctx0" brushRef="#br0">21606 10513 7867,'4'-9'-20,"1"1"1,0 0 75,0-1 0,8-1-5,9 6 0,4-6 0,5 2 1,6-2 26,5-3 1,5 1-138,6-10 0,-2 5 49,-3-5 1,-2-2 0,-7-5 0,-1-3-27,-3-2 0,-8 5 161,-10-2 1,-8 9-24,-5 4 284,-2 4 0,-8 7 1,-4 2 244,-6 4-327,-5 7 1,-7 2 0,-1 11 0,-2 6 0,2 6 228,1 3 0,6 1-567,0 4 0,6 1 102,-1-1 1,2-4-355,2 1 196,6-1 0,1 0 0,6-3-175,0-4 1,10-5 109,3-10 0,9-5 0,0-4 0,7-2 53,2-2 1,0-11 41,-5-2 65,6-9 1,-2-3 0,3-7-28,-1-1 0,4 3 250,-6-1 0,1 10 71,-5 3 1,-5 3 433,-4 2-500,-2 6 0,-8 11 30,-2 9 0,-4 9-228,-1 0 13,0 3 0,0 2 0,0-1-676,0 0 1,0-1 311,0-3 0,2 2-1610,2-7 1259,3 1 1,8-7 0,1-2 666,2-4 0,46-39 0,-28 12 0,0 0 0</inkml:trace>
  <inkml:trace contextRef="#ctx0" brushRef="#br0">22765 10447 7867,'5'-9'-167,"-1"1"0,2 3-334,-2-4 0,2 5 1121,3-5 1,3 2-271,-4-2 1,4-3-8,1 4 1,5-3-109,-1 3 1,1-4 89,-5 3-167,0-3 0,-4-1 0,-2 0 464,-1 0-437,-1 6 1,-7-4 527,-2 7-508,-4 0 0,-9 4 0,-2 0 172,-2 0 0,4 7-204,-5 6 1,6 2 48,-2 7 1,3-2-236,2 2 1,5 3 6,-1-3 1,6 3-20,-2 1 0,4-4-108,1 0 1,6-1-308,3 1 1,8-3-846,5-6 926,9 0 1,-2-6 0,6-2-367,2-4 1,5-4 265,2-6 0,-1-1 235,-8-12 93,3 0 1,-6-6 0,3-1-13,-4-2 1,-5 1 141,-4 3 1,-9 2 649,-8 3 301,-4 3 1,-8 12-445,-6 3 0,-6 10 105,-8 7 0,5 1-178,1 8 1,4-1-344,0 1 1,7 3 18,1-3 0,6-2-56,-2 2 1,5-4-31,5 4 0,7-6-324,5 1 1,11-6-88,-2-3 0,5-5 186,0 2 1,1-5 173,3-5 1,2-4-32,-7-8 1,1 1 249,-4-6 0,-8-4 0,-6-5 1,-2-4-98,-6 4 0,-2-4 27,-8 4 0,-8 0 144,-9 5 1,-8 1-338,-6 3 1,-3 9 34,-5 9 1,2 2-692,-7 2 1,7 6 334,-2 3 1,9 4-236,4 4 1,6 4-107,8 5 1,5 1 733,12-1 0,70-6 0,-26-10 0,0 0 0</inkml:trace>
  <inkml:trace contextRef="#ctx0" brushRef="#br0">23661 10289 7867,'13'-7'0,"-1"-5"334,-3 3 0,2 3 514,-2 2 1,-2 3-116,2 1 0,-1 1-47,0 3-530,-2 10 0,-1 2 0,-1 6 135,-1 1-271,-2 2 0,-1 1 0,0-1 348,0-3-544,-5 9 0,2-14 0,-6 8 178,-1-4-476,4-4 1,-2-8 148,4 0 1,3-8 142,-4-1 1,10-7 58,3-10 0,1-4 49,4-5 1,-2-1-201,6 1 189,4-6 0,-1 3 0,5-5-298,-3 2 0,3 1 124,-3 5 1,3 5-171,1 4 1,-4 3-2,0 6 1,-6 3-186,2 10 476,-4-4 1,-1 15-1,-1-3 139,-3 2 0,1 0 0,-5-2 0,5 0 0,-3 0 47,6-6 0,-1-2 145,-3-10 1,1 2 781,-6-5-579,1-1 0,-4 0 636,4 0-238,-4 1-434,5 0 1,-5 2-186,4 6 0,-2 0-131,6 0 61,-7 0 0,9 6 0,-5 2-182,1-1-70,2 5 0,4-7 85,0 4 0,0-3 41,0-6 1,1 0 39,-1 0 64,0 0 1,-4-6 0,-1-3 53,3-2 57,0 3 1,-2-3 0,-1 2 430,-3-3 217,0-1-208,-5 0-427,0 6 1,0 2 16,0 10-79,0 2 0,-5 10 0,0 2-186,-3 2 0,1 1-125,-2 4 0,-3 6-48,4 4 0,-4 2 39,-1 1 0,5 7-426,4 2 492,-3 3 1,5 2 0,-2 0-107,2-1 0,-2 1 259,0 0 1,-2-2-175,1-3 0,-2-7 659,-6-6 1,-5-7-20,1-2-387,-7 1 0,5-14 0,-4 0 130,1-7 1,4-5 89,-4-1 1,6-5-109,-1-4 1,-2-9-138,1-4 0,1-4 33,3-5-27,7-2 1,1-3 0,6 3-784,0 1 0,12 2-183,5 8 1,8-1-541,6 5 1,0 2 1402,8 7 0,13 15 0,9 6 0,9 3 0,1-1 0</inkml:trace>
  <inkml:trace contextRef="#ctx0" brushRef="#br0">20288 11844 7795,'-13'0'109,"-1"0"1,-3 0 880,0 0-919,-1 0 0,7 3 0,0 4 0,3 6 0,-1 3 0,1 3 0,4 2 577,3-1 1,1 5-413,0-3 0,10-3-166,3-1 1,9-5 67,0-4 1,9 1-70,4-6 1,1-2 96,0-11-112,2 0 1,-11-16-1,3 3 1,-5-4 0,-5-5 60,-1-4 0,-7-3-52,-8-2 1,-8 1-54,-5-1 0,-9 4 1,-5 4-1,-6 8-136,-6 8 1,1 1-79,-1 11 0,1 1-55,-1 8 1,7 3-153,6 10 0,8-2-311,0 6 1,7 4-991,7 5 1712,0 0 0,65 1 0,-25-15 0,0 0 0</inkml:trace>
  <inkml:trace contextRef="#ctx0" brushRef="#br0">21052 11475 7795,'0'-34'0,"0"-2"0,0 5 0,0 6 1420,0 7 1,-1 5-526,-3 4 0,-4 4 133,-5 5-758,6 0 0,-8 2 1,3 6 530,-2 5-654,2 15 1,-5 0 0,6 13 221,3 2-335,-1 4 0,0 12 0,2 2-62,1 4-207,-4 1 1,4-1 0,-3 1-360,5 0 1,2-1 74,2-4 0,0-2-61,0-7 0,0-6-395,0-7 0,0-7-124,0-10 1,2-8 150,2-10 948,9-3 0,-6-1 0</inkml:trace>
  <inkml:trace contextRef="#ctx0" brushRef="#br0">20842 11975 7795,'-8'-13'0,"-3"0"261,2 0 0,3 0 164,2 0 1,4 1-295,4 3 1,9-1 20,9 5 1,10 0-251,8 0 0,5 2-142,8-6 0,0 7-510,-1-3 0,1 4-853,0 1 1603,-1-6 0,6-10 0,7-5 0,6-4 0,-1 0 0</inkml:trace>
  <inkml:trace contextRef="#ctx0" brushRef="#br0">22067 11277 7795,'-4'-13'141,"-1"0"0,-5 1 331,1 3 357,-3 3 173,-1 6 1,0 11-462,0 2 0,4 13-180,0 1 1,1 8-173,-6 0 0,1 7 25,0 2 1,1 5-258,4-6 24,-4 1 1,10-4 0,-2-1-215,2 1 170,2-12 1,0 1-208,0-11 135,6-7 1,-3-5 0,6-6-326,1 0 414,8 0 0,-2-6 1,4-4-187,-1-6 148,5 1 0,-4-5 1,7 4-243,-1-2 286,0-5 0,-1 8 0,-1-2 59,-2 2 1,-6 8 485,1 2-102,-2-2 0,-8 11-173,-2 1 1,-5 5-9,-5 3 1,-3 6-33,-10 3 0,-3 1-175,-5-1 0,-2 2 23,-2-7 1,2 5-260,-3-4 0,3-2-9,2-7 0,0-3-253,-1-6 1,7 0-502,2 0 0,9-2 404,5-2 0,4-4 176,4-5 1,5-4-18,9-1 421,8-5 0,14-4 0,15-8 0,1 0 0,6-5 0,0-1 0,0 1 0</inkml:trace>
  <inkml:trace contextRef="#ctx0" brushRef="#br0">22528 11475 7795,'6'7'0,"-5"0"0,4-2 0,-4 2 719,-1 6 0,-6 0-179,-2 1 0,-4 3-12,-1 1 0,-5 5-207,1-1 1,-1-1-105,5 1 0,1-2-111,3 2 0,-1 1 72,6-5 1,-1 0-467,5-5 1,2-1 220,2-4 0,8-2-411,5-6 0,7-1 152,-2-4 1,7-2 24,2-6 0,0-5 136,-5 1 0,0-7 89,1 2 1,2-3 69,-3-1 1,2 0-70,-10-1 0,-2 2 342,-8 4 1,3 1 56,-7 7 320,0 6 1,-9 1-241,-4 6 0,-4 7-95,-5 7 1,2 0-170,-6 8 1,6-1-131,-2 1 0,4 1-62,1-5 1,5 4 85,4-5 0,2 1-570,2-5 0,2 0 231,2 0 1,4-1-697,5-3 1,6-3 211,3-6 0,7 0-548,2 0 1337,5 0 0,0-13 0,3-4 0,6-1 0,1 0 0</inkml:trace>
  <inkml:trace contextRef="#ctx0" brushRef="#br0">23239 11475 7795,'0'-13'-241,"-1"4"241,-3 0 1280,2 0-826,-10-4 0,5 6 31,-6 2 1,0 4-77,0 1 1,-6 1-13,-3 4 0,1 4-177,-1 8 1,2 4-1,-2 5 1,-2 0-189,7 1 1,4-2 72,4-3 0,6 2-360,-2-2 0,4 2 176,1-2 1,10 1-695,3-5 0,11-2 170,2-7 1,2-4-74,7-5 1,-4 0 268,4 0 1,-4-5 4,4-4 0,-2-9 217,3-4 1,-3-4-31,-2-5 1,-2-4 201,6-9 1,-4-4-320,4-9 1,-5 1 587,0-5 1,-3 5-19,-5-1 1,1 6 470,-5 7-257,-7 12 0,-6 18 409,-10 10 1,-2 10-175,-6 7 1,-6 6-269,-3 7 1,-2 7-324,2 2 0,-2 3 65,2 1 0,1 1-192,-1-1 0,5 1 34,-5-1 0,6 4 195,-2-4 1,8 2-209,1-10 0,6-2-158,-1-7 1,4-3-214,4-5 0,5-7 160,8-3 0,-1-4-34,6-4 0,0-5 77,5-8 0,-1 0-57,0-5 1,1-4 115,-1-5 1,5-5-20,0 1 0,-2-3 89,-7-2 0,1 6 169,-5 4 1,-1 3 935,-3 5-805,-7 3 0,-4 12 232,-12 3 1,-1 9-171,-12 9 1,4 2 1,-4 10 0,0-2-159,-4 6 1,1-2-75,3-2 1,3 1-11,6-1 1,1 0-222,3 1 1,-1-2-230,6-3 1,2-3 197,11-6 0,3 0-308,14 0 0,-1-5 182,10-4 0,2-3-54,7-1 1,-2-5 4,6-4 0,1-9 84,3-4 1,0-3-85,-4-1 1,2-6 283,-6-3 0,4-3 116,-4-2 0,-5-4-58,-3 0 0,-13 2 427,-1 7 1,-7 0 26,-7 8-25,-2 4 1,-16 15-10,-3 4 0,-3 4 155,3 4 0,-5 4-194,0 5 0,-4 6-72,5 3 1,-7 3-128,3 1 1,1 2-72,3 3 1,-2-3-204,1 2 0,2 2 80,7-1 1,-1 0-113,6-5 0,-1 1-40,5-1 0,2 0-107,2 1 1,8-7-30,6-2 1,5-9-94,-1-5 0,3-3-50,1-1 0,5 0 129,0 0 1,1-7 68,-1-6 1,-4-2 32,4-7 1,1 2 127,-1-2 1,-2-3 58,-7 3 1,2 3 291,-7 1 1,-1 4 339,-7 1 765,3 5-709,-11 2 0,-1 8-255,-8 2 1,-4 4-35,-1 5 0,-5 4-39,1 1 0,-1 4-327,5-5 1,4 2-82,0-1 1,6-3-132,-1 2 1,2-2-146,2-2 0,2 0-462,2 0 1,5-4-371,9 0 1,-2-6 507,6 1 0,0-2-301,4-2 987,6-6 0,-1-22 0,1-10 0,6-5 0,0 0 0</inkml:trace>
  <inkml:trace contextRef="#ctx0" brushRef="#br0">24807 11330 7798,'-13'-21'0,"1"2"-557,3 6 251,4 6 276,5-5 0,1 11-248,3-4 1,-1 4 277,6 1 0,0 6 0,4 2 0,-6 4 0,5 25 0,-4 5 0</inkml:trace>
  <inkml:trace contextRef="#ctx0" brushRef="#br0">24794 11527 7798,'0'21'0,"0"-2"-167,0-6-36,0 0 1,-1-1 1132,-4-3-200,4-3-303,-5-6 1,7 0-103,4 0 1,-2-6-216,5-3 1,1 2-54,4-2 1,5 0-162,-1-4 0,5 1 73,-4 4 1,5-4-184,-1 3 1,3 3 44,2 2 0,-3-2 47,-2 2 0,2-1-39,-7 5 1,1 5 48,-5-1 1,-1 6 145,-3-1 0,1 3-22,-6 1 0,1 0 45,-5 0 13,0-5-2,0 3 182,0-9-208,0 4-76,0-12 0,0-2 59,0-5 1,0 0-83,0 0 0,1 4 49,4 0-16,-4 0 9,5-4-1,0 6 200,-5 1-149,5 6 0,-7 6 93,-4 3 0,2 2-55,-6 3 1,7-1-23,-3 0 1,-1 0 49,2 0 0,-2 1 3,2-1 0,2 0-23,-2 0 1,2-4 3,2 0 0,0-1 109,0 6 1,0-1-119,0 0 0,0 2 125,0 2 0,0 4-53,0 5 0,-1 3-25,-4 6 0,-2 6-121,-6 12 0,-10 11-99,10-29 0,-1 1 0,-3 2 0,-1 0-166,1 1 0,-1 1 1,-3 0-1,0-1 121,-1 1 1,0-1-1,0-1 1,1-1-227,-14 29 1,3-11 127,5-20 1,7-10 353,2-12-195,4 1 1,1-14 404,-1 0 1,6-6-61,-1-8 0,0-9 62,-4-3 0,0-9 336,0-1 1,5-6-355,4-2 1,4-10 26,4 1 0,9-1-184,9 6 0,5-2-171,3 6 1,9-3 112,4 8 0,6 7-439,-5 10 0,0 11-150,-5 3 0,-1 5-392,-3 3 1,-3 5 330,-5 4 0,-1 4 557,1 5 0,-1-3 0,0 4 0</inkml:trace>
  <inkml:trace contextRef="#ctx0" brushRef="#br0">3623 13925 7769,'0'-13'21,"0"0"0,0 0 1,0 0 586,0-1 0,-4 1 397,-1 0-537,-5 6-253,8 1 1,-5 9 328,3 6-401,2 5 1,-4 15 0,5 5-37,-3 6 0,2 8 1,-2 2-1,2 4-2,2 3 1,-4-1-69,-1-8 1,1 2-221,4-6 1,0-2-17,0-7 0,0-4 1,0-9-1,2-6-389,2-6 402,-3-4 0,5-7 246,-6-4 1,0-2-49,0-6-4,0 0 1,-4-8 0,-1-5-77,3-8 153,-6-4 0,7-4 1,-4-5 138,4-6-201,1-9 0,1 2 1,4-8-901,-2 30 0,3 1 885,2 0 1,1-1 0,-1-4 0,0-1-1,3 5 1,0 0-5,13-32 0,0 7 27,3 15 1,-2 7 140,-3 14 0,1 10-100,-5 17 0,4 1 12,-5 4 0,5 2 87,-4 6 1,-1 6-67,-4 3 0,-5 3 678,-4 2 1,-2 3-710,-2 1 1,-6 6-78,-3-2 1,-9-2-60,-4 3 1,-4-3-78,-5 2 0,4-2 19,-4-7 1,3-4-98,2 0 1,-5-3-171,0-2 0,6-1-101,8-11-1200,2-1 1177,8-4 0,8 0 511,12 0 0,36 6 0,14 1 0</inkml:trace>
  <inkml:trace contextRef="#ctx0" brushRef="#br0">4124 14465 7793,'-2'-13'1,"-2"0"856,2 0-494,-9 0 1,8 1 0,-6 3 153,-1 5 0,2 2-210,-1 2 1,1 6-122,-5 3 1,-2 9 0,-3 3 0,4 4 134,-4 2-281,3 5 1,2 2 0,0 5-72,0 1 0,1-5 0,3-2 0,5 0-49,3-4 1,1-3 77,0-4 1,7-3-131,6-6 72,6-5 1,7-2 0,1-8 0,1-4 0,1-5 0,2-6 1,4-6 41,-4 1 0,5-7-131,-1-2 1,-3-6 90,-1 2 0,-7-3-139,-2-1 0,-2-1 35,2 1 0,-9 5-246,-8 3 0,-4 5-87,-1 4 354,0 3 1,-6 12-4,-3 2 1,-7 5 132,-1 5 0,-2 6-7,1 7 1,3 1-70,-2-1 0,2 1 202,2 2 0,1 4-34,4-3 0,-3 2 256,7-2 0,0 3 16,4-3 1,0 1 181,0-1 1,5 3-130,4-3 0,4 3 166,5 1 0,-2-1-145,6-3 0,-4-3-110,4-6 1,-2 0-32,2 0 1,-2 1-74,-2-1 1,-8-6-254,3-3-297,-2-2-451,2-2 400,-6 0 0,-1-2-389,-6-2 1,4 1 66,1-6 0,-1 1 212,-4-6 1,0 6-473,0-1 1,0 0 968,0-4 0,18-35 0,4-10 0</inkml:trace>
  <inkml:trace contextRef="#ctx0" brushRef="#br0">5322 14083 7793,'0'-8'838,"0"-1"-644,0 0 0,2-3 0,2 3 1,5 5 425,3 3 0,7-4-648,3 1 0,7-1 0,3 5 1,2 0-694,2 0 1,-2 0-993,1 0 1713,-5 0 0,-22 6 0,-11 2 0</inkml:trace>
  <inkml:trace contextRef="#ctx0" brushRef="#br0">5270 14228 7793,'-13'0'0,"-1"0"0,1 0 0,1 2 1518,4 2 0,2-1-687,6 6 0,7-6-833,6 1 1,6-2-1,8-2 1,1 0-1107,2 0 0,2 0 640,4 0 0,2-5 468,-3 1 0,2-13 0,5-6 0,3 1 0,1 0 0</inkml:trace>
  <inkml:trace contextRef="#ctx0" brushRef="#br0">8853 14110 7776,'9'-22'0,"0"0"0,-1-2 0,1 1 0,-1 1 9,-3 4 0,4-1 2232,-4 2-1581,-1 5-459,-4 6 1,-6 16-1,-3 7 624,-2 6-574,-3 0 1,0 15 0,-2-2-151,-2 2 1,-4 1 0,3 1 0,0-1-36,0 1 1,-3-5-129,5 0 0,-1-1-287,5 1 190,0-9 1,1-2-72,3-7 0,3-8 219,6-13 0,8-5-53,5-13 1,1-6 0,7-6-1,-1-2-94,1-4 0,1 4 37,4-8 1,1-2 32,-1 2 0,0-4 100,1 4 0,-5 6 133,0 7 1,-2 6 211,2 8-297,-3 5 0,-7 24 287,-3 5 0,-4 8-92,-5 6 1,0 3-67,0 5 1,0 1 79,0-1-336,0 1 1,0-2 0,0-3 40,0-4 1,5-3-205,-1-2 0,6-3-250,-1-5 361,3 0 1,3-17 0,1 3-612,1-2 1,1-2 44,-5 0 0,0-6-150,0-3 1,-1-4 237,-3-5 597,2 4 0,-32-46 0,-3-5 0</inkml:trace>
  <inkml:trace contextRef="#ctx0" brushRef="#br0">8708 14004 7792,'-17'-14'0,"-1"-4"0,0 3 882,5-2-795,6 2 1,4 6 462,12 1 0,5 5-342,13-2 0,5 4-135,3 1 0,8-5-194,1 1 0,4 0-306,-4 4-49,6 0 1,-8-5 0,5 1 475,-2 1 0,17-4 0,-1-1 0</inkml:trace>
  <inkml:trace contextRef="#ctx0" brushRef="#br0">9393 13556 7808,'0'-13'185,"0"0"1,2 0 232,2 0 1,3 1 43,7 3 1,0 3-143,4 6 1,1 2-54,3 2 1,3 5-14,-3 8-321,-3-2 0,-6 10 0,-9-3 0,-2 4 0,-2 4-175,0 0 0,-11 1 200,-2-5 1,-4-1-23,-1-3 1,-1 2-1,-3-8 1,5-3 193,2-3 1,2-7-222,0 2 88,-1 2 0,7-7 717,3 0 1,5-2-342,8-6 0,1 3-216,12-4 0,6 5-322,7-5 0,3 6-561,2-1 1,4 1-1478,0-1 2203,5 2 0,22-4 0,-30 6 0,0 0 0</inkml:trace>
  <inkml:trace contextRef="#ctx0" brushRef="#br0">10698 13385 7808,'0'-19'0,"0"3"0,-2-5 0,-1 2-557,-1 3 637,-7 8 0,3-4 0,-8 4 0,-3 1 1,0 3-1,-2 2 0,1 2 433,-4 0 0,4 0-385,-2 0 1,6 0-60,-2 0 1,5 2 130,4 2-53,-3-2 107,5 9 1,-5-8 212,4 6-104,2-6 272,6 9-88,0-11-318,0 11 0,0-5-56,0 6 1,0 1-45,0-1-43,0 0 1,0 6 0,0 3-133,0 3 122,0 1 1,0 6-1,1 5-82,4 5 70,-4 11 1,5 4-1,-6 8 98,0 2-221,0 8 1,-2-36 0,-1 1 0,1 3 0,0 0 105,0 0 1,1 0 0,0 2 0,1 0-197,0-4 0,0 1 0,0 3 1,0-1 182,0 0 0,0 0 0,0 3 0,0 0-53,0-1 1,0 0 0,0 2 0,0-1 73,0-3 1,0 0-95,0-1 1,0-1 0,0 1 0,0 0-1,0-2 1,0-1 7,0-1 1,0 1 0,-3-2 0,0 0-70,-6 28 1,3-6 272,2-3 0,-2 0-99,2-4 1,-2-3 142,1-11-151,4-5 0,-5 2 0,6-5 101,0-2 0,4-2-99,1-5 1,5-2 184,-1-2 1,3-4-306,1 4 1,0-8 807,0-1-811,0-6 0,0 3 1,1-6 62,-1 0 0,-4 0-1030,-1 0 446,1 0 0,9 0-239,-1 0 0,2-6 120,-1-3 1,2-3-201,7-1 1,0-6 894,4-3 0,3-7 0,9-9 0,2-2 0,4-3 0,1 0 0,0 1 0</inkml:trace>
  <inkml:trace contextRef="#ctx0" brushRef="#br0">12015 13570 7783,'0'-9'-888,"0"0"1365,0-1 1,1 2 456,4 0-358,-4-1-356,5-4 0,-4 5 648,2 4-446,-3-3 1,5 7-205,-6 0 0,-4 7-1,0 10 1,-7 4-99,2 5 0,-2 7 0,-2 3 1,-1 5-99,1 3 0,2 0 7,2-5 1,3 1 70,6 0-92,0-1 1,1-5-1,5-4 1,6-3 0,5-5-244,4-5 0,1-2-16,4-2 0,5-6 98,0-2-104,0-10 1,-5 3 0,0-7-11,1-2 1,-7 0 0,-2-2 0,-4-2-545,-1-3 1,4 4 338,-4-4 0,3 4-515,-7 0 988,-4 1 0,-10-35 0,-10-9 0</inkml:trace>
  <inkml:trace contextRef="#ctx0" brushRef="#br0">12081 13596 7823,'-13'-21'1830,"1"2"-1006,3 6-2365,3 0 997,6 0 0,8 1 862,5 3 0,4 2-263,5 3 1,3 2-308,-3-2 0,3 2-87,1 2 0,-4 0 339,0 0 0,-6 12 0,3 3 0</inkml:trace>
  <inkml:trace contextRef="#ctx0" brushRef="#br0">12028 13714 7826,'-9'0'684,"1"0"-373,5 0 799,-9-5-748,10 3 0,2-4-32,9 6 0,4 2-219,5 2 1,2-2-132,7 2 1,5-3-1248,3-1 965,3 0 0,2 0 0,1 0 302,3 0 0,2-12 0,7-5 0,6-1 0,1 0 0</inkml:trace>
  <inkml:trace contextRef="#ctx0" brushRef="#br0">13095 13411 7826,'0'-13'333,"0"4"42,0 1 0,-1 5 1063,-4-2-963,4 4 0,-9 7-12,5 3 0,-4 8-129,5 5 1,-5 4-80,5 5 0,-5-2-92,5 7 0,-5-1-111,5 4 1,-1-5 274,5-3-679,0 2 0,0-9 0,0 2-1431,0-1 1081,0-6 0,2 0-1341,2-6 1114,3 0 929,7-5 0,-1-38 0,0-14 0</inkml:trace>
  <inkml:trace contextRef="#ctx0" brushRef="#br0">12898 13543 7826,'0'-19'0,"-6"0"198,-3-3 1,2-3 307,-2 3 0,6 3-94,-1 2 0,8 2 104,5 2 1,4 1-449,4 3 0,4 2 84,5 3 1,2 2-508,3-2 1,1 2 225,3 2 0,-3 6-686,-5 3 1,-1-2 424,0 2 0,-5 4 390,-3 5 0,-27 35 0,-7 4 0</inkml:trace>
  <inkml:trace contextRef="#ctx0" brushRef="#br0">12792 13912 7826,'-13'0'788,"0"0"1,4 0 175,0 0-267,6 0-292,-2 6 1,7 0-172,7 3 0,7 1-284,15-6 0,4 5-241,9-5 1,-1 1-574,5-5 0,-1 0 864,1 0 0,-6-10 0,2-4 0,2 0 0,-1-1 0</inkml:trace>
  <inkml:trace contextRef="#ctx0" brushRef="#br0">11607 14465 7826,'-14'0'0,"1"0"0,0 0 0,0-1 798,0-4-331,-1 4 1,1-5 0,0 6 0,0-1 874,0-4-1173,5 4 0,14-5 49,12 6 0,13 0-109,8 0 1,18-1 145,14-4-329,-31 5 1,1-1-1,5-4 1,1-1-1,4 3 1,2 1-1,4-2 1,1 0-1,7-1 1,1 0-47,4-1 1,2 0 0,-22 3-1,2 0 1,-1 1-236,0-1 1,0 0-1,1 0 1,1 0-1,1 0 1,0 0 293,0-1 0,0-1 0,0 1 1,1-1-1,0 1 0,-1 0 1,-2-1-1,-1 1 0,-1-1 1,19-1-1,-1 1-63,-5 0 0,-3 1 0,-4 0 0,-1 2-131,-3 2 0,-3 0 0,-3 0 1,-2 0-26,30 0 174,-8 0 0,-19 2 1,-4 0-165,-7 3 1,-5-1 131,-9-4 0,-9-1 485,-9-4-425,-8 4 1,-3-5 908,-6 6 0,-5-1-1118,0-4 1,1 4 487,4-4 1,-1 4-1121,1 1 919,0 0 0,-12 0 0,-3 0 0</inkml:trace>
  <inkml:trace contextRef="#ctx0" brushRef="#br0">12015 14953 7765,'0'-9'-646,"0"0"0,1-1 1652,4-2-769,-4-1 1,7 0 0,-5 0 0,2 0 0,1-1 0,0 1-1,-3 0 687,-2 0 1,1 0-162,2 0-134,-2 5-416,4 2 0,-6 8-39,0 2 0,-5 9 0,1 9 1,-6 9 147,1 4-366,-3 3 1,-1 2-1,0-1-81,0 1 0,4 4 0,1 0 0,1-3-86,0-5 1,4 5 111,-1-6 1,4-1 5,4-12 0,3-3-131,6-6 0,6-1-189,3-3 1,5-3-23,3-6 10,4 0 0,1 0 0,0-2-1124,2-2 1170,-5 2 1,0-8 0,-5 4 378,-1-1 0,0-2 0,1-4 0</inkml:trace>
  <inkml:trace contextRef="#ctx0" brushRef="#br0">12344 15401 7794,'-7'0'-412,"1"-6"1,6 3 832,0-6 0,6 5-229,3-5 0,8 5 20,5-5 1,2 0-195,-2-4 0,3 0 10,-3 0 1,1-1-64,-1 1 0,1 0 61,-5 0 0,-2 0-52,-7-1 114,-3 1 0,-6 0 122,0 0 1,-8 6-44,-5 2 0,-2 4 149,-6 1 1,-3 7-27,-7 6 0,8 0-81,-3 5 0,2 2 88,-2 2 0,1 3-28,3 2 0,3 0-269,6 4 1,5-3-63,4 3 1,3-3-120,1-2 0,11-1 32,7-3 0,5-3-158,4-6 0,5-4-154,3 0 1,-3-7 146,-1 3 1,1-4-1286,-1-1 1599,5 0 0,4-23 0,7-6 0</inkml:trace>
  <inkml:trace contextRef="#ctx0" brushRef="#br0">12819 15256 7794,'-14'-8'383,"1"4"1,0 3 572,0 1 1,4 0-509,0 0 1,6 7-62,-1 6 0,3 6-195,1 8 0,0 0 22,0 4 1,0 3-308,0 5 0,4 1 105,0-1 1,7 1-431,-3-1 0,0 1-102,0-1 1,-5-1-380,2-2 1,-4-4 363,-1-6 0,0-5-628,0-4 1163,0-2 0,-23-37 0,-6-9 0</inkml:trace>
  <inkml:trace contextRef="#ctx0" brushRef="#br0">12753 15677 7794,'0'-13'0,"0"0"73,0 0 1,0-5 101,0 1 1,1-1 180,4 5 0,2-2-122,6-2 0,6 2-362,3-2 0,3 2 66,1 2 0,5 0-244,0-1 1,4 1 45,-4 0 1,2-4 170,-6-1 1,0-4 51,-9 4 0,0-4-46,-5 5 0,-2-5 276,-2 4 1,-3 1-86,-6 4 1,-6 5 507,-3 4 0,-2-2-251,-2 2 0,-2 1 423,-3 7 1,2 3-258,-6 7 1,2 0-145,-2 4 1,3 2-111,6 7 0,-1-1-35,1 0 1,5 5-221,-1 0 1,6 0 127,-2-5 1,4 5-320,1-1 1,6 6 143,3-6 1,2 5-649,2-4 1,1-2 147,-1-7 0,0 3-83,0-3 0,-5-3-50,-4-1 1,2-8-1072,-2-1 1729,1 0 0,-29-20 0,-5-5 0</inkml:trace>
  <inkml:trace contextRef="#ctx0" brushRef="#br0">12977 15677 7794,'7'-20'1045,"0"2"-784,-2 10 0,1-4 38,2 3 1,8-1-100,-2 1 0,8 2-205,0 2 0,2 2-144,3-5 0,-1 5-345,0-2 1,1-1 144,-1 2 349,-5-6 0,-2-21 0,-6-11 0</inkml:trace>
  <inkml:trace contextRef="#ctx0" brushRef="#br0">13201 14768 7794,'0'-13'508,"0"-4"63,0-1 1,1-2-783,3 6-18,-2-2 0,10 10 804,-4-2-388,4 2 0,-3 7 0,-2 4 485,-1 3-527,-2 10 0,-4-2 1,-1 6-42,-3 1-56,-4 2 0,-5-3 1,-1-1 61,-4-2 0,3 3 0,-1-5 0,4-1 286,4-1 0,0-6 5,0 0-207,2-1-73,6 0 1,1-2-1,5-6 309,7 0-680,6 0 1,8 0 0,0-2 94,4-2-521,-3 2 1,4-5-1,-5 4-1823,-1-1 2499,0-1 0,24-12 0,6-5 0</inkml:trace>
  <inkml:trace contextRef="#ctx0" brushRef="#br0">14452 13293 7807,'0'-13'-38,"0"-1"0,0 1-338,0 0 535,0 0 1,0 0-1,0 0 1,0-1-1,0 1 1020,0 0-874,0 0 1,2 1-80,2 3 0,3-2 141,7 2-232,-1 3 1,1-6 0,2 5 23,2 0 1,5-4-1,-2 6 1,1-1 15,0 0 0,-2 2-131,2 4 1,2 0 1,-7 0 1,5 0-1,-4 0 1,-2 0-53,-1 0 1,-4 5 19,-2 4 0,1-2 0,-4 4 1,0 2 77,0 3 0,3 3 76,-5-1 1,0 2-86,-4 6 0,0 1 42,0-1-62,0 6 0,0 2 0,0 7-100,0 3 111,-5 3 0,2 7 0,-6 3 192,-1 4-304,-2 4 0,-1 2 0,0 5 110,6-33 0,0 1 0,1 2 0,-1 1-293,0 3 1,1 0 0,0 0 0,0 0 262,2 0 1,0 1 0,-2-1 0,1 1-60,3 1 0,0 1 1,-1 0-1,1 0 36,2 1 0,0 1 0,0-2 0,0 0-74,0-3 1,0 0 0,2-2-1,1-1 22,-1-2 0,0 1 0,1 0 0,0-1-160,0-1 1,-1 0 0,-1 28 218,3-15 1,-2-2-6,-2-7 1,-2-3 174,-2-10 1,-3 0-58,-7-9 1,0-2-16,-4 2 0,-2-6-72,-7 2 0,1-8-8,0-1 1,-2-6-334,-3 1 1,2-2 129,-6-2 0,6-8-283,-2-5 0,1-2-306,0-7 0,2 5-63,-3-5 1,5 1 340,4-1 1,-3-2 469,3 2 0,-20-38 0,17 24 0,1 1 0</inkml:trace>
  <inkml:trace contextRef="#ctx0" brushRef="#br0">13016 13846 7817,'-9'0'-440,"1"0"0,5-1 379,-2-4 0,4 2 301,1-5 474,0 5-186,0-3-366,0 6 0,-2 0 106,-2 0-86,3 0-66,-5 0 1,6 1 0,0 4-83,0 3 1,0 0-154,0 1 91,0-7 0,1 4 0,2-4-156,1 2 152,1-2-23,-5 4-129,0-6 107,0 5-11,0-3 29,0 10 1,0-10-301,0 7 101,0-6 0,0 4-314,0-2 397,0-4 1,0 7 174,0-4 0,12-14 0,2 1 0</inkml:trace>
  <inkml:trace contextRef="#ctx0" brushRef="#br0">2977 13253 8075,'0'-8'-74,"0"-1"1,0-1-1,0-2 1,0-1-190,0-1 0,0 6 0,0-1 0,0-1 66,0-2 274,0-1-99,0 0 0,2 4 1,1 0 16,1-1-7,6 4 1,-8-6 0,4 5 0,0-2 0,1 0 23,0-1 0,3 3 157,-5-2-155,5 0 0,-7-3 230,6 4-170,-6-4-42,3 5 3,-1-1-70,-3 2 43,4 12 1,-5 2 0,2 5 0,2 0 0,-3 2-33,0 2 1,2 4 26,1 5 0,-1 2 20,-4 3 0,5 2-19,-1 7 0,0-1 112,-4 1 0,0 11-51,0 6 0,0 11-293,0 2 0,-2-29 0,0 1 281,0 2 1,0 0-1,-3 4 1,-1 2-311,2 4 0,-1 2 1,2 4-1,-1 1 310,0 3 0,-1 0 1,3 3-1,0 0-361,-2-1 0,-1 0 0,2 3 0,-1 0 312,0 3 1,-1 1 0,0 1 0,0 0 30,2-2 0,1 0 1,0 0-1,0-2-37,2-3 1,0-2-1,1 1 1,1 0 13,2 0 0,1 0 0,-1 0 0,1 1-231,3-3 1,1-1 0,1-1 0,1-2 242,-1-7 1,2-1-1,0-2 1,0 0-25,2-2 0,-1 0 0,0 1 0,0-1 41,0-2 0,1 0 1,-1-1-1,0-2 101,0-5 0,0-1 0,-2 1 1,0 1-118,0-2 1,0 1-1,-3 0 1,0 0 12,1-1 1,0 1-1,5 33-58,0-5 1,-7-6 329,-3-3 1,-2-4-368,-2-5 0,0-4 526,0-9 0,0-4-745,0-9 1,4-3 339,1-6 1,5-5-340,-1-4 1,2-3 361,2-1-87,1-11 0,11-39 0,-12 15 0,1 0 0</inkml:trace>
  <inkml:trace contextRef="#ctx0" brushRef="#br0">3017 13069 8108,'-4'-9'-33,"-2"0"1,0-1 0,-2 0 0,3 0-95,-1 1 1,1 4 249,5-3 42,0 5-259,-5-9-13,9 11 0,-7-5 1,12 6 172,1 0-138,2 6 0,2-4 0,4 6 0,4-2 0,3-3-82,1-2 0,2 3 91,3 1 1,2-1 29,7-4 0,5 0 47,4 0-7,2-6 1,9 3 0,4-5 0,5-3-1,1 0 36,2-3 0,-2 1-26,-30 7 1,-1-1 0,-1 1 0,0-1-173,4 0 0,0 1 0,-2 1 0,0 1 180,0 0 0,-1-1-25,1 1 1,-1-1-1,4 1 1,-1 0 0,2 0-1,0 0 10,2 1 0,-1 0-13,-2 1 0,0 0 0,3 0 0,-1 0 0,-1-1 0,0 1-2,1 1 0,1-1-1,3-1 1,0-1 0,-2 3-1,-1 1 1,3-3 0,-1 0 1,-1 0 0,0 0 25,-1 2 1,0 0 0,3-4 0,0 0 0,1 3 0,0 0 86,-1 0 1,1 1-104,2-3 1,0 1 0,-4 1-1,-1 1 1,3-3 0,0 0 26,-1 1 0,0 0 0,4-1 0,1 0-14,-2 1 0,1 1 0,-1-1 0,0 0-265,-2 1 0,1 0 0,1 1 0,1-1 262,2-2 1,0-1 0,4 3 0,1 0-4,-3-2 1,0-1 0,3 3-1,0 0-292,-3-3 0,0 1 1,2 2-1,1 0 289,1-3 1,1 1 0,0 2 0,0-1-12,2-1 0,-1 0 1,-2 2-1,-2 1 13,-1-1 0,-1-1 0,2 0 1,0 0-33,2 1 1,1 0 0,2-2-1,-1-1 28,-1 3 1,-1 0 0,1-1 0,-1 0-25,-1 1 1,-1 0 0,1 1-1,0 0 13,1-1 0,1 0 1,0 0-1,0 1-2,2-1 1,0-1 0,1 3 0,0-1-7,-1-1 1,-1 0 0,2 0-1,1 1-287,-1-2 0,1 1 0,2 2 1,-1-1 296,-1-1 0,0-1 1,-1 2-1,0 1-1,-3 0 1,-1 0-1,1 0 1,0 0 3,2 0 0,0 0 1,0 0-1,1 0-4,-4 0 0,1 0 0,-1 0 0,1 0-111,-3 0 0,0 0 0,0 0 0,1 0 124,-1 0 1,0 0-1,2 0 1,0 0 1,-2 0 1,0 0 0,2 0-1,0 0 20,-4 0 0,0 0 1,3 0-1,1 0 5,1 0 0,-1 0 0,3 0 0,-2 1-8,-2 2 0,-1-1 0,2-1 0,-1-1-13,-2 2 0,-1 1 0,1-2 0,1-1 5,0 0 0,0 0 0,3 2 0,-1 1 0,1-1 1,-1 0 0,1 0 0,-1 0-22,-1-2 0,-1 0 0,0 1 0,0 0-2,0 1 1,1 0 0,1-1 0,-1 1-6,0 2 1,-1 1-1,2-3 1,-1-1-18,-2 1 0,-1 0 0,2 2 0,0 0-2,2 0 0,1 0 0,0 0 1,-1 0-8,1 0 0,-1 0 0,-1-1 0,-1-1 26,-4 2 1,-1 1 0,2-3 0,0 0-37,1 2 1,0 1-1,1-3 1,-1 0 27,-1 3 0,-2-1 0,-1-2 0,0-1 31,-3 1 0,1 0 0,-2-1 0,1 0-14,1-1 1,-1 0 0,2 2 0,-1 0 2,-3 0 1,0 0 0,0 1-1,-1-1 9,-3-2 1,0 0 0,2 0 0,-1 0 98,-1 0 1,0 0 0,3 0 0,-1 0-59,1 0 1,-1 0 0,1 2 0,-1 0-45,-4 0 0,0 1 1,2-1-1,0 0-6,-3-2 1,1 0 0,4 2-1,0 0-9,-2 1 0,0-1 0,0 0 0,0 0-3,-4-2 0,-1 0 0,1 0 1,-1 0 188,1 0 1,-1 0-1,0 0 1,0 0-202,35 0 1,-6 0 8,-7 0 1,-5 0 456,1 0 1,-4 0-451,-5 0 1,-3 0-4,-5 0 0,-5-4 453,0-1 0,-6 1-449,2 4 0,-9-1 419,-4-4 1,1 4-344,-2-4 560,1 4-597,-5 1 193,0 0-183,-6 0-3,5 0-84,-10 0 76,3 6-11,-5 1 0,0 6 46,0 0 0,0 1 6,0-1 1,-4 1-24,0 4 0,-5-2 11,4 6 0,-5 1 53,1 8 0,2-2-58,-2 7 1,5-1 18,-5 4 1,0 5-11,-4 0 0,4 6-42,1-2 1,0 5-170,0 4 0,-3 3 190,7 6 1,-2 1 76,2 3 1,2-1-243,0-32 0,0 1 1,1 1-1,0 1 203,1 1 1,0 1 0,2 3 0,1 0-44,-1-1 1,0-1 0,1 3 0,-1-1-4,-2 1 1,0 0 0,0 5 0,0-1-219,0 1 1,0-1 0,0 2-1,0-1 167,0-3 1,0 1 0,0-2 0,0 1 36,0 2 0,0 1 0,0 0 0,0 2-9,0-1 1,0 1 0,0-3-1,0-2-14,0-4 1,0 0-1,0-1 1,0 0-149,0 1 1,0 0 0,0 0 0,0 0 116,0-4 1,0-1-1,-1 1 1,0-1 51,-3 27 0,2 1-40,-2-10 1,-4-1 29,0-8 1,0-2 90,0-7 1,-1-1-252,-4-3 0,-1 2 568,1-6 1,-4-5-790,-1-4 0,-5-2-120,1 2 1,-9 2-937,-4-7 1423,-3 1 0,1-2 0,-2 0 0,-7-3 0,-3-1 0,-4-3 0</inkml:trace>
  <inkml:trace contextRef="#ctx0" brushRef="#br0">3254 16929 8118,'7'-6'-436,"4"3"1,-6-4-1,3 1 436,2 3-7,2 2 0,1 1 1,0 1-1,2 2 1,2 3-1,5 0 1,3 1 347,1 0 0,7 2-242,2 4 1,7-1-10,2-3 0,6 2-93,-2-2 1,9-1-1207,5 0 1225,2-5 1,2 3-1,1-4-66,4 2 0,0-3 1,-33 2-1,1-1 1,35-1-135,-36 0 1,0-2 0,1-1-1,0 0 154,0 0 0,1 0 0,2-3 1,-1 1 24,1 2 0,0-1 0,2-1 0,0-2 0,-1 2 0,0-1 0,1 0 0,1-1 6,2-1 1,0 0-1,5 1 1,0-1 0,-2 1 1,1-1 0,2 1 0,1-1-880,-4 0 1,1 1 904,0-1 0,2 1 0,2-1 0,1 0 0,0 1 0,-1-1 26,-1 1 1,1-1-51,0 0 0,-1 1 1,-4 0-1,0 0 1,2 1-1,1 0 18,0 0 0,0 1-6,-1 0 1,1-1 0,-1 0-1,0-1 1,-1 0 0,0 1 116,0 1 1,-1 0-123,1-1 1,-1 1 0,4-1 0,-1 1 0,1 0 0,1-1 21,-1 0 0,1 0-27,0 2 0,0 0 0,1-2 0,-1 0 0,2 2 0,1 0-7,0-1 1,1 1 0,2-1-1,1 0-223,-1 0 1,1 0-1,-1-2 1,1 1 233,-3 3 1,0 0 0,3-2 0,-1-1-24,0 3 0,1 0 0,2-3 0,-1 1 17,-1 2 1,-1 0 0,-1-1 0,-1 0-9,-2 0 0,0 1 0,-2 2 0,0-1 2,2-1 1,0 0 0,-1 1 0,1 0-2,0 1 0,0 0 0,-1 0 0,-1 0 2,-2 0 0,0 0 0,1 0 0,1 0-7,0 0 0,0 0 0,2 0 0,0 0-56,-2 0 1,0 0-1,1 0 1,-1 0 55,0 0 1,0 0 0,1 0-1,-1 0-12,2 0 1,1 0 0,2-2 0,1 0 4,-1 0 0,-1-1 1,-1 1-1,1 0 47,-2 2 1,0 0-28,0-3 1,0 0-1,3 2 1,0 1 0,0-3-1,-1 1 27,-2 1 1,0 1-1,0-2 1,0-1-22,-6 1 1,-1 0 0,2 0-1,0 0 8,1 2 1,-1 0 0,1-2 0,-2-1 27,0 1 1,-1 0-1,0-1 1,-2 1-62,-1 2 1,-1 0 0,2-2 0,0 0 37,0 0 0,1 0 1,1-1-1,1 0-1,-3 0 1,1 1-27,2 2 0,0-1 0,-3-2 0,-1 0 0,3 3 0,1 0-22,0 0 0,1 0 0,1 0 1,0 0 1,0 0 0,0 0 1,1 0-1,0-1 14,-3-2 1,-1 1-1,0 1 1,0 1-7,0-2 1,1-1-1,-2 2 1,1 1-10,1 0 0,-1 0 1,-1-1-1,-1 0 13,-4-1 1,0 0 0,1 1-1,0 1-14,-1-3 1,0 1 16,5 1 0,-1 1 0,-3-1 0,-1 0 0,2 0 0,0-1 11,0 0 1,-1 0 0,0-1 0,1 0-5,0 1 0,0 0 1,0 1-1,-1 0 3,-1-1 0,0 0 0,-1 0 1,0 1-4,-1-1 1,0 0 0,-2 1-1,2 0 250,1-1 0,1 0 0,-1-1 1,-1 0-223,0 1 1,0-1 0,0 0 0,1 1-29,-4-1 0,1 1 22,-1 2 1,1-1 0,2-2 0,1 0 0,-4 2 0,1 0 8,-1-1 1,1 0 0,34 1-23,-36-1 0,-1-1 0,33-3 7,-33 4 0,1 0-13,-1 0 1,1-1 0,35 2 0,-2-2 0,1-1 0,-4-1-14,2 5 0,0 0-41,-4 0 50,3-6 0,-14 5 1,7-3-28,1 2 0,0 2 437,-2 0 1,-2 0-405,-7 0 1,-3-4 27,-1-1 1,-6 1 491,2 4 1,-8-1-457,-6-4 0,-2 4 569,-2-4 1,-1-1-424,-3 2 1,-3-2 258,-6 2 0,-1 1-251,-3-6 0,-2 5 325,-2-5-537,-4 6 42,5-9 1,-6 9-196,0-5-196,0 5-192,0-3 1,-1 6 530,-4 0 0,-2 11 0,-6 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2319 883 7950,'-6'-21'122,"-3"5"0,-3 6 1,-1 7 226,0 6 0,0 9 1,0 8-1,-1 3-23,1 5 1,0 7-389,0 1 51,6-4 0,1 1 0,6-3 0,0 0 1,1 0-33,4-2 0,3-8 8,10-2 0,-2-5-22,6-4 0,0 1-173,4-6 0,1 1 1,-1-7-1,0-2-599,1-5 0,-1 0-186,0-4 1015,-5 3 0,-2-24 0,-1-10 0,-1 1 0,1 0 0</inkml:trace>
  <inkml:trace contextRef="#ctx0" brushRef="#br0">2609 843 7952,'1'-26'107,"3"-1"0,-2 3 269,2 2 0,-4 0 253,-4 8 0,1 0-199,-6 9 0,5 1 1,-4 6 104,3 2 0,-4 3-250,4 6 0,0 8-114,0 5 1,4 6 0,-4 9-1,5 3 92,5 5 1,-2 2-244,5 2 0,-3 4-327,4 0 1,-5 1 0,3-2 0,-1 1-307,-3-1 1,0 1 312,1-5 1,-2-3-662,2-14 1,-2-4-747,-2-9 351,0-3 1356,0-12 0,-6-66 0,2 19 0,1 0 0</inkml:trace>
  <inkml:trace contextRef="#ctx0" brushRef="#br0">2569 1357 8013,'-6'-13'0,"0"4"176,-3 0 1,-1 0 245,6-4 0,-1 4-196,5 1 0,8 3-18,5-3 1,6 5-453,7-2 1,1-1 96,-1 2 0,5-5-332,0 5 0,4-6 479,-5 1 0,19-32 0,-1-9 0</inkml:trace>
  <inkml:trace contextRef="#ctx0" brushRef="#br0">2319 672 8044,'-14'-12'0,"1"3"-181,0-2-129,6 3 1,2 1 815,10 3 1,7-2-216,5 1 1,5-3-210,-4 3 1,1-5 68,-2 1 0,-7 2 554,4-2-468,-10 0-264,2 2 1,-13-3-201,-7 5 108,1 1 1,-10 10 0,4 3 0,0 4 0,0 4-1045,3 5 1163,7 3 0,26 37 0,-2-27 0,0 0 0</inkml:trace>
  <inkml:trace contextRef="#ctx0" brushRef="#br0">4848 843 8000,'0'-25'85,"0"3"0,0 5 0,0 2 897,0 2 0,0 9-466,0 8 0,-4 9-408,-1 13 0,-5 7 1,1 2-1,-1 3 152,1 1 0,-2 7-56,2 2 1,-1 2 0,1-2 0,3-2-264,6-7 0,0-1 62,0-3 0,1-4 197,4-9-93,8-3 1,3-12 0,6-2 0,1-4-1,1-2-30,-2-4 1,3 2-66,-3-5 0,-2 3-279,2-4 0,-4 5 0,2-3 0,-1 1-782,-3 3 1,0 1 306,2 2 0,-3 0-33,2 0 1,-1 0 774,2 0 0,14 0 0,9 0 0</inkml:trace>
  <inkml:trace contextRef="#ctx0" brushRef="#br0">5336 1304 8004,'-8'-9'735,"4"1"0,-2 3-220,2-3 1,-1 3-210,5-4 1,2 5-196,2-5 0,3 0-203,7-4 1,-1 1 92,0 4 0,2-4-297,2 3 209,-2-8 1,4 6-1,-7-2 55,-4 2 1,-2 3 80,-6-1 1,-3 8 104,-6 1 0,-1 6 35,-12 7 1,0 6 136,-4 3 0,5 3-180,4 1 1,-2 5-22,1 0-168,7-1 1,0-3 0,7-1-248,1 0 71,2-5 1,8 2-1,5-5-651,4-2 554,7-7 1,-1-3 0,7-6-665,2 0 273,12 0 0,-13-6 0,8-4 707,-4-7 0,-1-25 0,0-12 0,2-7 0,0 0 0</inkml:trace>
  <inkml:trace contextRef="#ctx0" brushRef="#br0">5691 1225 8004,'0'-19'-538,"0"5"581,0-4 1,0 3 521,0 2 0,-1 6 482,-4 2-411,-2 4 0,-6 1-216,0 0 1,1 7-32,3 6 0,-1 7-153,6 6 1,-1 2-1,5 2 1,-4 0-279,-1 5 1,1 0 109,4 4 1,0 1-481,0 0 1,0-1-211,0 1 1,0-1-418,0 1 1,0-2 280,0-3 1,4-4 757,1-10 0,17-37 0,0-14 0</inkml:trace>
  <inkml:trace contextRef="#ctx0" brushRef="#br0">5586 1515 8004,'0'-13'-69,"0"0"1,6 0-455,3-1 0,2 3 127,2 2 1,2-3 741,3 3 1,7-2-166,5-3 1,7-3-110,-2-1 0,3-1-63,2 2 0,-5-2 9,0-3 0,-6-3 254,2 3-156,-9-3 1,-3 3 285,-6 0-223,-6 6 1,-2-2 289,-10 10 1,-2 2 0,-6 6 0,0 1 337,-1 4 1,1 2-514,0 6 0,0 2-102,0 2 1,0 4-27,-1 5 1,3 1 69,2-1 1,-1 0-265,5 1 0,-1 3 62,2 1 1,3 1-636,-4-1 1,4-2-31,1 6 0,0-5-307,0 0 0,1-2 179,4-1 1,-4-3 758,3-2 0,4-38 0,-1-14 0</inkml:trace>
  <inkml:trace contextRef="#ctx0" brushRef="#br0">5876 1515 8004,'-5'-13'320,"1"0"0,0 0-473,4-1 1,5 1 29,4 0 1,4 4 232,5 0 0,7 7-46,6-3-64,5 4 0,2-2 0,5 0 0,6-1 0,0 0 0</inkml:trace>
  <inkml:trace contextRef="#ctx0" brushRef="#br0">4927 1792 8004,'-7'-9'372,"4"2"1,7-1 251,9 1 1,12 3-1,12-5 1,7-1 396,9-2 0,7-1-434,10-1-624,3 1 1,-34 7 0,1-1 0,-1 1-1,0 0 2,-2 2 1,0 0 25,29-8 0,-12 10 0,-8-2 1,-4 3-1,-7 1-1237,-5 0 0,-7 0 612,-10 0 1,0 5-645,1 4 1,-7 3 1277,-3 1 0,-26 14 0,-13 6 0,-1 3 0,-1 0 0</inkml:trace>
  <inkml:trace contextRef="#ctx0" brushRef="#br0">5507 2147 8004,'-13'0'0,"4"0"366,0 0 0,6 2 1487,-1 2-847,-4-2-803,7 4 0,-3-8 0,9-2 0,7-5 0,6-3 70,2-1 0,4 0-522,6 0 0,-2 0 1,3-1-1,-5 1-256,-4 0 0,-3 1-209,-6 4-442,1-4 816,-7 10 1,-3-4 0,-8 8 0,-6 2-1,-6 7-106,-6 5 0,-6 0 342,1 6 1,0-6 318,9 1 1,1 2-1,3 0 1,3 1 148,2-1 1,3-2-40,6-4 1,6 5 74,3-1 1,2 1-1,4-5 1,3 0 261,4 0 1,-2-1-293,2-3 0,-4 3-116,4-4 1,-5 3-222,5-2 0,-6 1 156,2-6-128,-4 6 44,0-2-371,-1 5-613,-6-6 468,-1-1-352,0-6 0,-3 0 324,5 0 1,1-6-269,4-3 0,2-4 707,3-4 0,15-21 0,7-9 0,6-7 0,0 1 0</inkml:trace>
  <inkml:trace contextRef="#ctx0" brushRef="#br0">6772 804 7992,'-6'-19'451,"4"4"1,-2-3-227,2 4 0,4 2 0,2 3 1164,5 5 0,3 8-628,1 5-397,0 3 0,0 8 0,0 7 229,1 6-437,-7 11 1,3 6 0,-5 10 147,-2 6-254,-2-26 1,-1 0 0,-3 1-1,-1 0 1,-3 8 0,-1 0-211,-3 4 1,-3 0-1,-1 1 1,-2 2-1,-2 2 1,-2 1-1,1-2 1,-1 0-310,0-1 0,-1-1 0,1-3 0,1-3 203,-2-6 1,0-2-1,-1-6 1,0-2-252,2-1 0,-2-2 1,-25 24-488,4-6 0,-6-8 513,2-9 1,-3-4 92,-2 0 0,0-2 45,1-3 118,-7 2 235,5-9 0,-8 7 0,4-6 0,-4-3 0,4-1 0,2-3 0</inkml:trace>
  <inkml:trace contextRef="#ctx0" brushRef="#br0">4413 725 8046,'-19'-14'335,"3"3"-59,-6 2 0,6 3 0,-3 9 0,0 7 502,-3 12 0,-1 15-382,1 11 1,-2 15-237,7 7 1,7-29 0,1 2-466,-1 2 1,2 2 0,3 4 0,1 2 404,0 4 1,0 0 0,2 1 0,1 1-286,0 1 1,2-1 0,3-3 0,3 0 81,1 0 0,2-2-140,4-3 1,1-1-1,0-3 1,1-3-1,3-4 1,2-2 70,0-4 1,3-1 0,2-2 0,2-2 0,1-3 0,2-1 0,1-1-1,1-1-362,2-2 1,1-2 0,2-3 0,2-2 533,1-4 0,1-2 0,0 1 0,1-2 0,2-4 0,1-2 0,0 1 0,0-1 0,2 0 0,-1 0 0</inkml:trace>
  <inkml:trace contextRef="#ctx0" brushRef="#br0">8511 1173 7959,'0'-15'40,"0"-1"1,0-2 0,1 2-1,2 1 621,1 2 857,7 0 535,-4 0-1363,0 6 0,-1 7-495,-6 8 1,-12 10-15,-5 4-82,-7 3 0,-3 3 0,-4 2 38,-4 5-75,-3 4 1,-2-1-1,1-2-156,-1-1 0,6-1 0,4 3 0,3-5-68,5-4 0,5-5 149,8-10 30,3 0 0,13-1 65,7-3 1,5-3 0,7-5-1,2 2-43,3 2 1,1 3 29,3-3 0,2 1-326,-7-2 0,1 2-124,-5 3 1,1 2-143,-1-2 0,-4-2 129,0 2 1,-6 0-61,2 4 1,-4-4 73,-1 0 1,-4-2-8,0 2 1,0-2 386,4-2 0,6-22 0,1 1 0</inkml:trace>
  <inkml:trace contextRef="#ctx0" brushRef="#br0">10421 698 7951,'1'-19'99,"4"-1"1,2-1 0,2 2 0,-2 2 497,-1-1 0,3 5 0,-3 6 669,1 1-758,-4 1-410,3 5 1,-6 6-1,-2 4 195,-2 7-193,2 3 0,-9 8 0,3 3 1,0 2-1,-1 4 84,-1 2 1,-1-2-272,3 7 1,0-3 58,4-2 0,2-5 36,-2-3 0,3 1 0,2-3 0,3-4 6,5-6 1,3-4-125,1-2 0,2-1-174,2-4 0,-1-2 1,5-6-1,-1-1-830,1-4 1,1 4 24,4-3 1,-4-2 93,0 1 995,-6-5 0,27-9 0,-1-9 0</inkml:trace>
  <inkml:trace contextRef="#ctx0" brushRef="#br0">10777 1054 8017,'0'-13'39,"0"0"0,0-1 108,0 1 1,5 4 279,4 1 1,-1 0-238,0 0 0,1-4-54,4 3 0,-1-3-114,-3-1 1,1 4 199,-6 1 134,7-1-62,-10-4-228,5 5 1,-12 3 75,-3 5 0,-2 5 32,-3 4 0,1 4-112,0 5 0,-4-2-115,-1 6 0,5 0-207,4 4 1,2-4 138,-2 0 0,3-4-182,6 4 0,0-6 115,0 1 1,3-2 30,6-2 1,2-1-209,16-3 1,-2-3-341,10-6 0,-4-2 189,4-2 0,-2-8 516,2-6 0,2-5 0,-6 1 0,-5-3 0,-4-1 0,-6-4 0,2 4 0,-5-6 0,-4 10 0,-3-4 458,-6 8 1,-2 2-28,-2 7 1,1-1 270,-6 6 0,5-1 515,-5 5 1,4 2-714,-3 2 0,5 3-310,-2 7 0,0 5 43,0 2 1,1 6-261,4 4 1,-5 2 103,1 7 1,0-5-523,4 0 1,0 2-198,0 7 0,-5-3-445,1 2 1,-1 3 307,5-2 0,-4 0 775,0-5 0,-1-11 0,5-3 0</inkml:trace>
  <inkml:trace contextRef="#ctx0" brushRef="#br0">11080 1304 7947,'0'-13'0,"-5"-2"521,1-2 0,-1 2-116,5-2 0,2 1-437,2-2 0,8 3 24,6-2 0,9-4 58,0-1 1,3-3 130,1-1 1,-2 0-15,7-1 1,-3-3-167,2-1 0,-7 2 63,-6 7 1,-10 3 227,1 6-66,-9-1 130,2 7 1,-12 3-100,-2 8 1,-4 3-88,-1 7 0,0 5-35,-1 2 0,-3 6 11,-1 4 1,1-2-18,4 6 0,-1-4-151,1 4 0,4-4-243,1 4 0,0-5 138,0 6 1,2-7-414,6 2 1,0 1-93,0-1 1,0-1-390,0-3 0,0-7 1021,0-2 0,23-10 0,6-2 0</inkml:trace>
  <inkml:trace contextRef="#ctx0" brushRef="#br0">11251 1331 7946,'-6'-14'0,"-3"1"0,3 0 197,2 0 0,2 4 195,2 0 1,3 6-128,6-1 1,1-2-141,12 2 0,2-1-1090,7 5 1,-2 0 964,6 0 0,29-5 0,-26 1 0,0 0 0</inkml:trace>
  <inkml:trace contextRef="#ctx0" brushRef="#br0">10342 1541 7946,'-25'0'0,"3"0"0,4 0 385,4 0 353,6 0-329,8 0 0,11 0 0,11 0 924,8 0-1112,19 0 0,6-1 1,17-2-139,-33 1 1,1 0 0,0-1 0,1 0 0,3 1 0,1-1-1,1 0 1,2-1-337,1 1 0,1-1 0,1-2 0,-1 1 161,-1 3 0,-1 0 0,-3-2 1,-1-1-62,-6 3 0,-1 0 0,23-2-1545,-12 4-380,-6 0 1123,-20 0 1,-10 4 659,-21 0 0,-2 5 104,-3-5 18,1 7 1,-6-4 321,-3 6 1,-8 4 0,-6 3 0,-2 1 0,-1 0 0</inkml:trace>
  <inkml:trace contextRef="#ctx0" brushRef="#br0">10671 2279 7946,'-13'0'0,"1"-1"228,3-4 173,-2 4-248,9-11 0,-2 6 0,8-4 1327,5 1-1236,9-5 0,7-1 0,7-4 196,1 0-403,3-2 1,3-5 0,1 0 0,-2-1 0,-3 1-531,-4 0 0,-4 4 36,0 0 1,-8 1-679,-6-1 896,-6 9 1,-8 7 0,-5 6-482,-7 0 668,-12 0 0,-3 6 1,-4 3-1,3 4 1,1 5 33,3 4 1,3-2 30,0 2 1,9-4 282,8 4 0,4-5 21,1 5 0,0 0 82,0 4 0,6-4-100,3 0 0,4-4 135,4 4 0,-2-6 18,2 2 0,3-4-107,-3-1 0,1 0-7,-5 1 0,0-6-73,0 1 0,-4-6-35,0 2-29,-6-4-231,8-1-151,-9 0-196,10 0 0,-10-1-34,7-4 0,-4 2-424,3-6 0,-3 5 52,4-5 0,1 5-72,7-5 855,-2 0 0,27-26 0,11-13 0,1-3 0,1 1 0</inkml:trace>
  <inkml:trace contextRef="#ctx0" brushRef="#br0">12120 725 7974,'0'-21'2,"0"-2"0,0 5 881,0 1 1,0 3 166,0 1 0,2 6-524,2 2 0,4 10-146,5 4 0,0 10 79,0 7 1,0 8-147,0 10 1,1 8-134,-1 10 0,-6 4-1375,-3 4 1146,-2 3 0,-2-30 0,-2 2 0,0 1 1,-1 2 164,-3 1 0,-2 1-215,-3 4 0,-2-1 0,-3-3 0,-2 0 0,-1 1 0,-2 1 1,1 0-1,-1-1 0,0-2 0,0-1-329,-1-3 1,0-1-1,0-3 1,-1-2-286,1-7 0,0-2 1,-21 23 13,-5-10 1,1 0-4,-1-8 1,-3 0 37,2-13 95,-2 3 569,-8-4 0,1-1 0,-4-2 0,5 4 0,3 2 0</inkml:trace>
  <inkml:trace contextRef="#ctx0" brushRef="#br0">9986 698 8008,'-6'-32'0,"-1"6"0,-6-1 175,0 7 0,4 13 1,0 2-1,-1 5 1,-3 6 844,-5 7 1,-2 16-629,-7 11 0,1 14-245,-1 3 0,13-20 1,-1 1-887,2 3 1,0 1 816,0 2 1,2 2 0,4 3-1,1 1 1,0 3 0,1 1-269,-1 4 1,3 1 112,1 6 0,4 0 0,3-1 0,3-2 0,3 0 0,1-1 1,2-4-1,2-3 0,1-2 0,2-3-382,2-2 0,1-1 0,-2-2 0,2 0 44,2-6 0,0-2 281,0 0 1,1-3 0,3-8 0,2-3 133,1 1 0,0-2 0,2-3 0,1-1 0,0-1 0,1-1 0,34 12 0,-34-13 0,0-1 0</inkml:trace>
  <inkml:trace contextRef="#ctx0" brushRef="#br0">12489 2385 7918,'0'-14'124,"0"1"1,0 0 927,0 0 1,-1 1-183,-4 3 0,-6 3-483,-7 6-236,-5 0 1,2 8 0,-5 4 303,-1 4-320,7 7 1,-3 2 0,5 6 222,2-2-304,1-1 0,8-2 0,3 0 0,2 1 1,4-1-413,2 1 1,8-11-261,5-3 0,12-4-921,2-1 0,7-2 1539,6-6 0,-2-14 0,4-7 0,6-1 0,0 0 0</inkml:trace>
  <inkml:trace contextRef="#ctx0" brushRef="#br0">16165 1080 7961,'-9'-13'141,"2"0"1,1 0 1271,3 0-1077,1-1 0,14 4 0,7 0 0,9-2 1,9 2-1,7 0 0,7 1-48,4 0 1,7 6-941,-5-1 1,-6 2 451,-7 2-816,-9 0 1,-4 0-212,-9 0 938,-9 0 1,-8-1 0,-10-2 0,-5-3-95,-6-1 0,0 4 483,-6-2 0,4 4 196,-4 1 1,0-4 0,-3-1 0,2 2 457,1 2 1,6 7 8,-2 2 0,-1 4-408,2 1 1,-1 2 0,6 3 0,4 4-3,3 2 0,4 9-159,1 2 0,0 9-281,0 4 20,0 3 1,4 3 0,2 1 0,0-1 0,0-5-193,-3-2 0,-2-4 101,-1-8 0,-6-4 113,-2-9 0,-4-3-82,-1-6 0,-1-6 95,1-3 1,-4-2 9,-1-2 1,-1-2-28,2-2 1,2-3-133,-3-6 1,4-5-226,1 0 0,5 1 85,4 4 1,2-5-95,2 1 0,2-2 415,2 1 0,35-11 0,17-3 0,6-7 0,-1 0 0</inkml:trace>
  <inkml:trace contextRef="#ctx0" brushRef="#br0">16665 1370 7961,'-8'5'331,"-1"-1"0,2 6 220,-2-1 1,-1 3-153,5 1 0,-4 0 70,5 0 0,-5 2-255,5 2 1,-1-2-199,5 3 0,0-4 53,0-1 0,8-4-215,5 0-41,0-6 0,12 3 1,-5-6-308,1 0 386,4-6 0,-6-3 0,3-7 0,-5-3 0,-2-2 40,-2-2 1,-5 0 145,-4 1 1,-3-3-35,-1 3 1,-1 3-49,-3 1-17,-4 4 1,-6 5 0,-3 1 115,0 3-537,-7 0 0,5 10 0,-4 0-550,1 3 0,7 1 992,2 4 0,24 18 0,10 4 0</inkml:trace>
  <inkml:trace contextRef="#ctx0" brushRef="#br0">17153 1120 7961,'0'-13'0,"0"-1"0,0 1 577,0 0 88,-6 0 1,3 6 159,-6 2 1,5 7-308,-5 6 1,5 7-519,-5 11 1,2 2 28,-2 3 1,-1 3-280,5 5 1,-1-4 128,2 0 1,3 1 22,-4 3 1,2-5 84,-1-3 1,2-5-149,-2-4-436,3 3 115,1-11 842,0 0 1,1-10-137,3-8 0,-1-4-104,6-5 0,-5-5-101,5 1 0,0-5 3,4 4 1,0-4-6,1 5 0,-1-1-128,0 5 0,0 1 39,0 4 0,-4-3 50,0 7 0,-5 0 151,5 4 1,-2 5-94,2 4 0,1 9-89,-5 4 1,1-2-76,-2 2 1,2 0-214,3 5 1,1-6-26,-6 1 1,7-5-222,-3 0 0,4-4-360,1-4 1,2 1 946,2-5 0,16-24 0,8-11 0</inkml:trace>
  <inkml:trace contextRef="#ctx0" brushRef="#br0">17627 1344 7958,'0'-8'2919,"0"3"-2584,0 5 1,0 5-228,0 4 1,0 7 112,0 2 1,0 4-147,0-5 1,-4 5-359,-1-4 0,-3 4 242,3-5 0,1 1-132,4-5-36,-6-5 157,5 3 0,-4-11 0,10 0 57,3-7 1,4-11 27,1-4 1,6-7-3,3-2 1,3-5-11,1 1 1,1 2 16,-1 3 1,-4 3 192,0 5 0,-1 5-30,0 8 0,-2 3-101,-5 6 0,-3 8-153,-2 5 0,1 6-217,-5 7 0,4 2-502,-5 3 0,0-4 85,-4 4 351,0-3 1,0-3-1,2-2-843,2-1 821,4-11 358,5 6 0,26-28 0,11-12 0,4 4 0,0 0 0</inkml:trace>
  <inkml:trace contextRef="#ctx0" brushRef="#br0">18418 1225 7930,'0'-13'0,"0"0"391,0 0-274,0 0 1,-8 5 767,-5 4 0,-1 2-432,-8 2 1,0 8-286,-5 5 1,5 1-161,0 8 0,6 2 126,-1 7 1,2-4-506,2 4 0,6 1 226,2-1 1,4 0-379,1-5 0,6-1 184,2-3 1,5 1 69,5-5 1,-2-2 192,6-7 0,-6 1 316,2-5 0,-4-1 95,0-4-150,-7 0 405,-1 0 0,-8 0-188,-2 0 0,-8-2-134,-5-2 1,-5 3-261,4-4 1,-4 4-340,5 1 0,-1 0-167,5 0 1,1-2-515,3-2 0,-1 1 317,6-6 695,5 0 0,46-22 0,25-9 0,-22 11 0,1 0 0,0 0 0</inkml:trace>
  <inkml:trace contextRef="#ctx0" brushRef="#br0">18694 1291 7930,'-8'0'876,"-1"0"1,4 4-321,-3 1 0,0 9-151,-1 0 0,-2 3-344,2 1 0,3 2-98,2 7 1,-2-1 0,1 0-1,4-1-26,4-3 1,6 2 16,8-7 1,-1-1-120,6-7 1,0-3 15,5-6 0,-1-2 152,0-2 1,-1-5 0,-1-8 0,-5-5 116,-5-3 1,1-1-67,-11-1 0,1 1-25,-5-1 1,-2 6-92,-2-1 0,-5 10-168,-8-1 1,0 4-638,-5 0 0,5 3 389,-5 6 1,6 2 477,-2 2 0,45 39 0,11 14 0</inkml:trace>
  <inkml:trace contextRef="#ctx0" brushRef="#br0">18997 1476 9966,'8'0'3934,"-3"0"-3694,1 0 1,-3 0-52,6 0 1,0-2-56,4-2 1,0 1-142,0-6 1,5 6-246,-1-1 1,5-2 214,-4 1 1,1 1-1137,-1 4 776,-4 0 0,5 4 1,-6 4-89,1 3 1,-3 0-1,0 6 1,-3-2-610,3-2 1,-4 0 419,2 0 0,-1-1 27,6-3 647,5 3 0,48-34 0,-25 10 0,1 0 0</inkml:trace>
  <inkml:trace contextRef="#ctx0" brushRef="#br0">19801 1291 7914,'0'-13'852,"0"0"-639,0 0 0,0 4 747,0 0 1,-2 6-420,-2-1 0,-5 2-299,-8 2 1,1 2-101,-6 2 1,0 3-128,-5 7 1,2 5-2,4 3 0,1-2-207,7 2 1,6 0-299,3 4 1,2 1 270,2-1 1,2-1-52,2-3 1,5 1 59,8-5 1,2 4 107,3-5 1,2-3 44,-7-6 0,1 1 127,-5 4 1,-1-4-19,-3 0 1,-4-5 210,-5 5 0,-3-6-105,-5 1 0,-7 2-107,-11-1 1,-5 3-221,0-3 1,-4-1-144,4-4 1,1 0-212,3 0 0,1-1 26,0-4 1,4 1 497,0-9 0,11-21 0,0-14 0</inkml:trace>
  <inkml:trace contextRef="#ctx0" brushRef="#br0">19498 962 7928,'0'-19'1468,"-6"4"-1138,-3-3 1,2 4 280,-2 1 0,5 5-192,-5 4 0,5 4-147,-5 4 0,4 4-284,-3 5 1,-1 6-363,-4 3 1,4 7-232,0 2 0,6 5 605,-1 0 0,20-4 0,7 3 0,3 3 0,0 0 0</inkml:trace>
  <inkml:trace contextRef="#ctx0" brushRef="#br0">21039 1054 7933,'-6'-13'419,"4"-5"1,-7 1 0,-1 2 543,-2 5-679,-1 4 1,-1 7 0,1 5 0,-1 7 0,-2 9 0,-1 8 0,4 5 3,3 3 0,3 1-528,-2 1 1,-1 4-220,5 0 1,1 4-43,4-4 1,0 1-369,0-1 1,0-3 868,0 3 0,6-3 0,1-1 0</inkml:trace>
  <inkml:trace contextRef="#ctx0" brushRef="#br0">20842 1331 7933,'0'-14'0,"0"-3"0,0-1 0,0 1 420,0 4-284,0-1 1,6 4 0,4 0 0,6-2 0,6 2 8,3-2 0,3 1-346,2-3 1,8-3 17,6-1 266,0-5 1,-9 4 0,0-3 0,1 3 0,-4 3 114,-6 2 0,-10 4-34,-7 10 0,-8 2 33,-1 2 0,-5 9 0,-10 9 0,-3 5 124,-4 3 0,-2 0-270,-3 5 0,2 0-27,3 4 38,3-5 1,2 0 0,1-5 0,3 2-1,4-3 1,3-5 0,1-4 129,5-6 1,3-6-119,6-2 0,6-5 34,11-5-70,6-2 1,2-10-1,6-2 31,-1-2-23,1-7 1,-2 2 0,-3-2-294,-4 5 181,-4 12 0,-5-6 0,-1 10-314,-2-1 273,-7 2 1,-5 12 0,-4 4-187,1 7 3,1-3 1,-5 11-1,0-3-106,0 3 1,0-3-17,0 0 0,1-2-58,3 2 470,4-3 0,63-17 0,-27-3 0,-1 0 0</inkml:trace>
  <inkml:trace contextRef="#ctx0" brushRef="#br0">21909 1291 7933,'0'-20'38,"0"2"1,4-1-32,1 1 0,0-1 306,0 2 0,-2 2 556,6-2 0,-5-2-555,5 1 0,-6 5-179,1 4-55,3 0 44,-5 2 1,-2 3-18,-9 8 1,-7 5 130,-2 8-130,-5 4 0,4 7 0,-4 1-87,1 2 1,5 5 0,0-1 0,2 2-192,2-2 0,6 2 107,2-7 0,4 1-169,1-4 1,7-3 54,6-2 1,8-4-172,10-9 0,2-3 57,7-6 1,4-2 61,0-2 0,0-9 139,-5-9 1,1-5-6,-1-4 0,4-2 371,-4-7 1,-4 2-153,-13 3 1,-3 3 827,-6 6-696,-5-1 0,-4 8-85,-8 6 1,-5 7 84,-9 11 1,-1 2 187,-3 6 1,2 6-271,2 3 0,8 3-423,-3 1 1,4 1-132,0-1 0,-1 0 192,6 1 1,1-5-33,7 0 1,3-6 36,7 1 0,5-4 95,3-4 1,3-3 30,1-6 0,5 0 133,-1 0 0,3-7 36,-3-6 0,-6-2 253,2-7 0,-5-4-86,-4-5 0,-1-4 152,-11 4 0,-1-4-134,-4 4 0,-1-3-73,-4 8 1,-8-2-192,-9 11 1,-3 5-163,-1 8 0,-6 2-503,-4 2 0,3 2 64,-2 2 1,5 3-486,0 7 0,8 3-902,4 1 1955,9 5 0,27 9 0,11 9 0</inkml:trace>
  <inkml:trace contextRef="#ctx0" brushRef="#br0">22673 1212 7955,'6'-13'397,"-5"0"1,11 5 606,-3 4-13,2 3 1,3 3-698,-1 7 1,-4 1-182,-1 12 1,-3 0-285,4 5 1,-7-1 108,3 0 0,-4-1-72,-1-3 34,0 3 0,-4-6 1,-2 3-1,0-4-911,0-4 884,-4-6 1,9-4-86,-4-8 354,4-10 1,7-6 0,4-6-50,6-1-90,-1-5 0,10 3 0,-4-6-339,4-2 259,2-1 0,-1 4 0,0 4-1069,1 2 723,-1 7 1,-4 8 0,-1 9-1078,-2 2 1500,-2 2 0,-4 6 0,1 19 0,-1 10 0</inkml:trace>
  <inkml:trace contextRef="#ctx0" brushRef="#br0">23160 1159 7955,'8'0'1456,"-2"-6"-195,-6 5-843,0-5 1,-5 8-195,1 2-32,-6 3 0,4 7-89,-3-1 1,2 4 85,2 1 0,4-1-281,-4-3 0,10-3-79,3-2 0,6 1-171,3-5 0,1 3 217,8-3 1,-1-2-1,10-8 1,0-3 208,5-10 0,-5 0 247,0-8 0,-1 3 21,1-8 0,-4-1-104,-9 1 1,-3 5 364,-6 4 1,-6 10 292,-3-1-644,-2 8 1,-4 3-161,-2 10 0,-3 8-190,-6 15 0,1 4 75,3 9 1,-3 3-186,4 6 0,-6 5-527,-3 4 0,2 11 593,7-36 0,-1 1 0,1-1 0,0 0-144,-10 29 1,5-1 272,0-4 1,-1-4 418,6-9 0,2-10 336,1-11 313,4-13-429,1-8 0,0-12-152,0-2 0,0-5 208,0-5-1,0-3 40,0-5 0,0-5-928,0 1 1,0-1-255,0 5 1,0-1-485,0 1 1,1 4-43,4 0 0,-4 6-2872,4-2 3849,-4 4 0,-41 19 0,-19 12 0,-4-2 0,1 0 0</inkml:trace>
  <inkml:trace contextRef="#ctx0" brushRef="#br0">19564 2503 7905,'-13'0'0,"-5"0"0,-1 0 0,-1 2 657,-4 2-423,-7 3 1,4 12-1,-3 3 1,7 5-1,7 2 1,6 3-1,5 0 606,4 1 0,2-7-500,4-4-189,8-6 1,7-1 0,7-8 16,-1-1 1,2-2-1,1-5 1,3-4-51,2-4 1,-5-4-55,2-4 1,-8 1-190,-1-6 0,-7-2 23,-2-6 1,-1 0 129,-8-5 1,1 1 63,-5-1-237,-6-3 0,-7 10 0,-9-1-477,-3 6 476,-2 4 0,-5 11 0,-2 4-306,1 3 0,-5 3 1,4 6-1,2 8-602,6 7 1,6 2 447,12 10 1,3-4 605,10 4 0,35-13 0,15-3 0,6 5 0,1-1 0</inkml:trace>
  <inkml:trace contextRef="#ctx0" brushRef="#br0">19959 2424 7909,'12'-31'167,"-3"1"0,1-6 208,-6 6 1,1-1-251,-5 5 1,0 1-126,0 3 0,-2 4 2983,-2 9-2162,-4 4 0,-5 5 177,0 0 0,0 5-454,0 4 0,4 13-515,0 5 1,2 12-18,-2 1 1,2 12 27,2 1 1,4 8-485,-4 1 1,4 7-303,1 1 0,-1 0-381,-4-4 1,4-6 469,-4-3 1,4-4-405,1-5 1,4-4 521,1-9 0,5-7-535,-1-6 1074,-4-12 0,7 8 0,-4-11 0</inkml:trace>
  <inkml:trace contextRef="#ctx0" brushRef="#br0">19761 2872 7909,'-7'-19'0,"-3"3"176,5-6 0,1 4 221,4-4 0,6 6-177,3-1 1,10 6 26,7 3 1,8 0-681,10 0 0,5-3 164,13 7 0,1 0-491,12 4 1,-38-2 0,0-1 387,3 1 1,-1 0 371,34-8 0,-23 3 0,1 0 0,1-3 0,-1 0 0</inkml:trace>
  <inkml:trace contextRef="#ctx0" brushRef="#br0">20881 2319 7933,'0'-19'0,"0"-3"0,0 3 919,0 1 1351,-6-2-1746,5 5 1,-5 3-61,6 12 1,-4 8-269,-1 9 1,1 9-168,4 10 1,0 2 41,0 1 0,-5 5 118,1 0 1,0 4-433,4-4 1,0 0 126,0-4 0,-2 2-315,-2-2 0,2-4 145,-2-9 1,3-7 110,1-2 287,0-4-157,5-6 0,4-4 121,9-8 1,-2-4-77,6-5 1,-2-2-64,2-2 1,8 2 96,-4-2 1,3 2-27,-3 2 1,-1 6-98,-3 2 0,-3 4-156,-5 1 1,-3 1 157,-2 4 1,-5 2 47,-8 6 1,-9 0 93,-9 0 0,-3 1-93,-1-1 1,-2-2 100,-3-2 0,3 3-152,-2-3 0,2-3-176,1-2 0,3-3-56,2-1 0,3 0-276,5 0 1,-2-1 138,3-3 458,3-10 0,36-16 0,18-7 0,0-5 0,0-1 0</inkml:trace>
  <inkml:trace contextRef="#ctx0" brushRef="#br0">21474 2490 7940,'-13'0'194,"0"0"1,0 6 169,-1 3 1,6 2 568,-1 2 1,1 5-681,0 0 1,-3 5-187,7-1 1,-5 1-255,5-1 0,1 2 97,7-7 1,4-1-361,5-7 1,6 1 208,3-5 0,7-2-10,2-8 1,5-3 113,0-10 1,0 2 59,-1-6 1,-1-4 156,-3-5 0,-8-4 342,3 4 1,-4 0-115,0 5 0,-7 1 542,-6 3 1,-6 3 0,1 12-300,-8 2 0,-5 5-453,-9 5 0,2 6-154,-6 7 1,5 5-98,-5-1 0,7 3-128,2 2 1,0-1-429,4 0 1,3 4 309,2-4 0,4 2-186,4-11 0,5 1-336,9-5 0,8-1 372,9-3 0,9-4 549,4-5 0,-9-9 0,3-5 0,2-1 0,1 1 0</inkml:trace>
  <inkml:trace contextRef="#ctx0" brushRef="#br0">22344 2345 7940,'0'-19'0,"0"-3"0,-6 3 590,-3 1 0,-3 5-51,-1 4 0,-2-1 11,-2 6 0,1 1-187,-6 7 0,1 5-107,-1 9 0,-3-2-109,3 6 1,3 4 82,2 5 0,4 5-291,4 0 0,-1 0 116,5-1 1,1 2-503,4-6 1,3-1 32,6-3 1,-1 2-150,10-3 1,1-2 256,-1-11 1,6-6-51,3-2 1,-1-4 11,5-1 1,-2-10 91,2-3 0,-2-11 332,6-2 1,-4-8-68,4-10 1,-4-3-86,4-5 1,-6-7 352,2-2 1,-3-2 151,-2 1 0,-5 10-69,-4 8 0,-4 10 564,-4 8-406,-3 5 1,-12 17 158,-3 8 0,-2 9-712,-2 14 1,-5 1 72,0 2 0,-4 0-228,5 5 1,-6-5 298,1 6 1,1-3-350,-1 2 1,7 2-63,2-6 0,0-5-547,4-4 629,3 0 1,2-3 128,8-6 0,4-6 208,5-7 0,6-1-124,3-3 0,4-5 91,5-9 0,-3 2-129,3-6 0,1 0 19,-1-4 1,-1 4 65,-3 0 1,-7 6 181,-2-2 320,2 4-352,-11 6 1,1 4-134,-14 8 1,-5 4 42,-9 5 1,2 6 285,-6 3 0,6 3-211,-1 1 0,-1-1-395,5-3 0,-2 1-68,11-5 1,0-1-314,4-3 0,1-3 233,3-2 0,10 1-119,8-5 0,8-2 31,5-8 1,5-3 62,4-10 0,-2-3 302,7-5 1,-5-6-225,4-3 1,-6-5 257,2-4 0,2 2 16,-2-6 0,-1-2 193,-3-7 1,-6 4 62,-4 0 1,-8 14 785,-4 12 15,-9 13 0,-6 8-444,-12 6 0,-1 6-147,-12 3 0,0 8-155,-5 5 0,1 3-238,0 1 1,-2 5 68,-3 0 0,5 5 86,-1 0 0,1 0-375,4-1 0,3 2 116,1-6 0,10-1-102,3-3 0,4 2 45,1-3 1,7-1 84,6-7 0,8-8-127,10 3 0,-2-4-217,6 0 0,-4-3 38,4-6 1,0 0-84,4 0 1,1-6 65,0-3 1,-2-7 41,-3-2 1,1-5 430,-5 1 0,-2-7-144,-7-2 1,-3 5 197,-6 4 0,-5 6 620,-4-2 38,-2 9 0,-4 3-395,-2 6 0,-5 2 22,-9 2 0,4 5-181,-4 9 1,-1-2-219,2 6 0,-1-5-355,5 5 1,4-1 198,0 1 1,6 1-246,-1-5 0,3 4-184,1-5 0,5-1-372,4-7 1,9 1 136,4-5 0,7-1 770,2-4 0,35-23 0,-31 8 0,0 0 0</inkml:trace>
  <inkml:trace contextRef="#ctx0" brushRef="#br0">23911 2134 7954,'-6'-20'0,"-2"2"0,-4 1 0,-1 3 0,4 0 0,0 9 399,6 1 0,-3 5-72,6 4 1,0 4-956,0 8 0,6-1 120,3 6 1,-2 0-54,2 5 1,-4-1 560,3 0 0,-3 1 0,4-1 0,-7 0 0,3 1 0,-4-2 0,-1-3 0,0 1 34,0-5 1,2 3 20,2-3 1,-2 0 857,2-5 0,-1-4-125,1-1 1,-1 0 12,6 0 1,0-2-352,4-6 0,5 0-197,-1 0 0,11-6-128,-2-2 1,5 0-160,0 0 0,4-1 37,9-4 1,1-1 123,4 1 0,-3-4-429,-2-1 0,-7 2 52,2 7 0,-9-2-270,-4 2 417,-11 3 1,-11 0 99,-8 6 1,-10 0 17,-7 0 1,-6 1-28,-4 4 0,-1 1 127,-3 3 0,-2 2-95,7-2 1,0-2 32,9 2 0,1-2-92,7 2 0,2 3-15,2-3 1,4-2 20,10 2 0,8-6-87,9 1 0,4-2 101,5-2 1,3 0-21,5 0 1,-4-2 8,0-2 0,-1-4-8,1-5 1,-7 0 265,-6 0 1,-6 1 127,2 3 1,-8-1 682,-1 6-684,-6-1 1,-3 7 23,-9 2 1,-9 5 29,-4 9 0,-7 8-38,-2 9 0,-5 9-229,1 4 0,-8 9-270,21-26 1,0 0 0,-1 4 0,1 2 75,-1 2 1,2 1 0,1 2-1,0 1-7,0 2 0,1 2 1,-1 1-1,2 0 2,2 1 1,1-1-1,2-1 1,3 0 94,2-5 1,3-1-1,0-3 1,2-1 110,3 20 1,0-4-62,0-18-1,0-6 106,0-16 286,0-6-294,0-1 1,0-7 450,0-4 0,-1-2 157,-4-6 1,-2-10-606,-6-4 0,0-8-32,0 0 0,1-8-114,3 0 1,3-7-49,6 1 0,2 0-285,2 0 0,9 4 197,9 5 0,9 2-373,4 3 1,5 9-1860,3 8 1,4 8 997,6 1 1,0 8 124,-1 1 0,0 6 1203,-4 7 0,3 24 0,-4 5 0</inkml:trace>
  <inkml:trace contextRef="#ctx0" brushRef="#br0">2767 4097 8138,'-2'-13'0,"-1"-2"0,-3 1 0,0-1 0,1 3-47,0 8 1,-1 0 0,-1 8 0,-2 6 1059,1 6-673,5 11 0,-9 8 1,5 9 427,-1 4-632,-3 3 1,5 2 0,-3 1-225,4 3 85,4 3 1,1 0 0,0-4-200,0-6 173,0-5 0,1-7 0,2-4-196,2-8 198,5-5 150,-8-14 0,3-9-46,-5-11 1,0-3 38,0-10 0,0 1-160,0-10 81,0 0 0,0-11 0,0-2 1,0-3 1,0-8 1,5 4 0,1-7-99,1-1 1,2-6-172,4-1 0,-5 33 0,1 1 155,9-30 1,5 9 82,-1 13 0,3 15 18,2 7 1,-1 7 225,0 6-161,1 4 1,-5 12-1,-2 5-25,-1 4 0,2 7-16,-8-1 0,1 3-210,-9 1 1,-1 1 350,-4-1 1,-6 5-517,-2-1 224,-10 1 0,-2-4 1,-7 0-192,1 4 0,0-3-6,-1 3 0,-4-8 33,1-1 1,-1-6-38,5 2 1,1-4-76,3 0 50,3-1 1,7-5 326,3 1 0,44 12 0,17 7 0</inkml:trace>
  <inkml:trace contextRef="#ctx0" brushRef="#br0">3215 4716 8138,'-21'0'129,"3"0"0,-1 2-86,2 2 0,-1 4 233,5 5 0,0 6-124,0 3 0,0 7-56,-1 2 0,3 1-49,2-1 0,3-4-116,6 4 0,0-4 106,0-5 7,6-3 1,1-8 0,8-2 69,2-5 0,-2-2 0,4-2 1,0-2 83,3-2 1,-1-8-176,1-5 1,0-2-145,4 1 123,-6-2 0,4-5 0,-5 1-449,1 2 277,-4-5 0,3-1 0,-5-3-290,-1 3 210,0 2 1,-6 4-383,-2 0 543,-4 6 0,-2 3 0,-4 10-134,-4 6 240,-8 4 1,2 8 0,-2 1-98,2 1 1,2 7 152,0-2 0,4-2 186,0 2 1,6-1-71,-1 1 0,2-2 233,2-2 0,0-4-140,0 4 1,2 1 728,2-2-662,4 1 0,5-5 0,0 0 714,0 1-832,0-1 1,0-2-1,1 0 41,-1-3 1,0-3-371,0 4 0,-4-6 123,0 1 1,-5-3-567,5-1 1,-5 0 287,5 0 1,-5-4-710,5 0 1,0-7 64,4 3 0,0-10-1037,1-4 1934,5-3 0,4-9 0,3-5 0,6-3 0,-1-1 0</inkml:trace>
  <inkml:trace contextRef="#ctx0" brushRef="#br0">4124 4374 8125,'0'-13'0,"1"-5"-2,3 1 1,-1-1-10,6 5-101,0 5 0,8-2 0,1 6 177,-2 1 0,3 1-1076,-1 2 1011,5 0 0,-8 30 0,4 6 0</inkml:trace>
  <inkml:trace contextRef="#ctx0" brushRef="#br0">4018 4585 8125,'-7'-6'-68,"1"4"-153,6-9 1,3 8 327,6-6 0,2 6 1031,16-1-1291,-4 2 1,15 2 152,-3 0 0,8-2 0,5-2 0,5 1 0,0-1 0</inkml:trace>
  <inkml:trace contextRef="#ctx0" brushRef="#br0">6640 4084 8054,'0'-9'1184,"0"0"145,0-1-1326,0 4 0,1 1 0,5 5 0,7 0 0,8 0 0,5 0 218,5 0 1,7 0-20,6 0 1,6 0-352,-2 0 0,-3 0 7,-1 0 1,-4 0-256,-5 0 343,-3 0 1,-13-2-1,-6-2 134,-7-5 1,-7 2-47,-8-2 0,-6 4-21,-11-3 0,-2 3 1,-3-2-1,-5 1 21,-7 3 0,1 2 55,-6 1 0,-5 5 60,-4 4-110,0 9 0,0-2 0,-2 7 1,1 4-1,0 3-150,7 4 1,6 1 28,10 5 1,10-1-179,12 1 151,5-1 0,10-6 0,4-7-27,7-7 1,6-6 0,9-3 0,1-2 285,2-2 1,-1-2-105,-3-4 0,-1-4 169,0-1 0,-5-5 166,-4 1 1,-3-3-136,-6-1 0,-2-1 14,-6-4 1,-1 3-42,-4-2 1,-6 2-280,-7 2 1,-5 0-62,1 0 0,-7 5-230,-2 4 0,0 2-28,5 2 0,-5 2-232,0 2 0,6 8-137,8 6 1,4 5-103,4-1 850,3 9 0,53 20 0,-18-20 0,0-1 0</inkml:trace>
  <inkml:trace contextRef="#ctx0" brushRef="#br0">7061 4479 8054,'-8'-6'-45,"-1"-2"0,-1-4 284,-2-1 1,-1 5 0,0 4 0,-1 4 30,1 4 0,-4 4-80,-1 5-134,0 6 1,5 1-1,0 7 1,0-1-1,1 0-7,3 1 1,4-1-116,5 1 1,0-1 48,0 0 1,1-1-91,3-3 1,5-3 98,9-6 0,-2-4-17,6 0 0,0-6 1,4 3-1,1-8 1,-1-2-1,2-5-10,2-3 1,-2-2 37,3-4 1,-3 2-277,-2-6 122,-5 0 1,2-1-1,-4-1 1,-1-1-1,-2 2-259,-5-2 0,-6 6 236,-1 1 1,-2 4 8,-2 1 0,-2 5-54,-2 4 1,-3 2 171,-7 2 0,1 0-69,0 0 0,0 6 532,0 3 1,1 3-71,3 1 0,-3 5 58,4-1 1,2 5-144,1-4 0,4 1 49,1-2 1,0-1 105,0 6 0,0-6-47,0 2 1,6-3 76,3-2 1,2 0-50,3 0 0,0-1-358,4-3 1,-8 1-5,3-6 0,-3 2-22,4-2 0,-6-2-265,1 2-764,-6-2 512,3-2 0,-5 0-1419,4 0 1923,-4-6 0,34-37 0,2-14 0</inkml:trace>
  <inkml:trace contextRef="#ctx0" brushRef="#br0">7681 4637 8054,'0'-13'0,"0"4"1519,0 1-1015,0-1 1,0 0 805,0 0-1143,-6 6 1,3-3-447,-6 6 0,5 0-1099,-5 0 1,6 2 1377,-1 2 0,8 10 0,3 6 0</inkml:trace>
  <inkml:trace contextRef="#ctx0" brushRef="#br0">8445 3992 8048,'7'-13'28,"-1"1"0,-2 2 308,1 1-141,5 0 0,-9-4 0,5 1 0,-1 2 0,-1 1 300,-1-1 1,-2 6-292,-1 4 1,-5 5-86,-4 9-39,-3 5 0,-7 3 0,-3 8-59,-3 5 1,-1 4 0,-2 0 0,-1 2-157,-2 3 0,0-3 140,5 3 0,0-3-151,-1-2 96,1 1 0,5-8 1,5-6-42,6-7 93,4-10 0,8-9-47,2-9 1,8-8 0,7-7 0,1-3-255,4-4 0,2-6 174,5 2 0,-3-3 31,2-1 0,3-5 0,-3-2 0,0 1-85,-3 0 0,-2-2 358,-3 7 1,-3 1 25,-6 12-323,-5 4 636,-2 16 192,-6 1 1,-5 13-448,1 6 0,-1 2-134,5 7 0,0 0-80,0 4 1,0 0 79,0 1 0,0-1-182,0 1 0,0 3-7,0 1 0,2 0 108,2-5 0,-1 0-50,6 1 0,-6-2-73,1-3 1,2 1 57,-1-5 0,3-1-360,-3-4-569,-1 1 327,2-1-818,-5-6 525,5 5 228,-6-11 0,-1 5 684,-4-6 0,-55-18 0,21 7 0,-1 1 0</inkml:trace>
  <inkml:trace contextRef="#ctx0" brushRef="#br0">8260 4255 8048,'-6'-13'0,"1"0"-52,-4 0 0,3 4-312,6 0 1110,0 6 1,1-4-275,4 3 0,6 2-525,7-2 0,5 2 4,-1 2 1,3 0-688,2 0 1,-5 5 89,0-1 646,0 0 0,21 8 0,6 3 0</inkml:trace>
  <inkml:trace contextRef="#ctx0" brushRef="#br0">8814 4558 7421,'8'0'-1557,"1"0"1575,-6 0 1,4 0 11,-2 0-27,-4 0-17,5-6 0,-4 5-72,2-3 72,-3 2 1,7 2 69,-4 0 0,-2-1-64,2-4 92,-3 4-73,5-5 9,-4 6 1,4-2 26,-6-2 81,0 3 0,4-7 37,0 4 1,2 1 374,-1-6 36,-4 6-24,5-3-283,-6 1 139,0 3 54,0-4-390,0 12 1,0 1 0,-1 8 114,-4 3-186,4 2 1,-10 4 0,6 0-176,-3 4 131,5 2 0,-7-6 0,6 0-182,1-2 0,1-2-51,2 2 135,0-3 0,0-6-341,0 1-18,0-7 92,0-1 283,0-6 1,0-6-66,0-3 169,0-3 1,0-1 0,0-1 27,0-4 1,0 2 170,0-6 0,2 0-103,2-4 153,-2-1 1,5 0 0,-4-3 191,1 0 0,6-1-171,-1 4 0,-1-2 59,0 3 1,1-3-81,4 7 1,1 4 5,-1 5 1,0 6-1,0 7-296,0 0 59,0 5 0,-4 4 0,-2 7-187,-1 2 1,-1 5-53,-5-1 1,0 2-60,0-2 256,-6 2 0,3-7 1,-4 3-94,1-1 1,0-1 99,2-5 1,2-4-67,-2-1 428,-4-5-154,7 3-93,-5-6 1,9 0 103,6 0-105,0-6 0,10 5 0,-5-4 8,4 4 1,-4-3-21,4-1 1,-3 1-204,-2 4 148,0 6 0,-1-3-75,-4 5 108,-2 1 1,-6 4 32,0 1-57,-6-7 1,-5 3 0,-7-6 9,2-1 0,-4 3-55,-2-1 0,1-1 75,-1-4-237,6 0 1,-7 0 0,5 0-1064,2 0-174,1 0 1426,8 0 0,35-12 0,20-5 0,3-2 0,1 1 0</inkml:trace>
  <inkml:trace contextRef="#ctx0" brushRef="#br0">9538 4479 8017,'0'-13'603,"-1"1"-422,-4 4 0,2-4-582,-5 3 1,2 3 65,-7 2 1,2 2 1332,-6 2 0,-4 6-427,-1 3 0,2 4-371,-2 5 0,6-2 45,-2 6-393,9 0 0,-1 3 0,6-2-116,1-1 0,3-6 1,4 2-1,5-4-96,3 0 0,7-1 123,3 0 1,4-6-485,5-2 0,-2-4-70,6-1 791,0-6 0,1-12 0,3-6 0,3-5 0,-1 1 0</inkml:trace>
  <inkml:trace contextRef="#ctx0" brushRef="#br0">10684 4071 9522,'8'-2'457,"-2"-1"1,-1-1-131,4 1 1,3 2-981,1 1 229,0 0 1,0 0 0,1 0-1178,-1 0 963,6 0 1,-5 0 637,4 0 0,-3 17 0,-2 5 0</inkml:trace>
  <inkml:trace contextRef="#ctx0" brushRef="#br0">10618 4282 8070,'-13'0'-144,"6"0"0,0 0 492,2 0 408,4 5 0,-4-3-327,10 2 0,-2-2-397,6-2 0,-1 0-79,5 0 0,5 0 1,1 0-1,2 0-369,2 0 1,-3 0-1018,2 0 1433,-5 0 0,37-12 0,3-3 0</inkml:trace>
  <inkml:trace contextRef="#ctx0" brushRef="#br0">13464 4124 8068,'0'-21'-52,"0"3"1,0 4-1,0 1 1,0 0 370,0-1 1,0 6 0,0-1 1336,0-1-584,0-2-323,0-1-732,0 5 1,0 10 224,0 11 0,0 6 132,0 7 1,-6 7-261,-3 2 1,2 9 107,-2 4-171,1 3 1,-4 2-1,3 0-61,5-1 1,-2-3-1,1-3 1,3 0-240,0-4 0,2-2-6,0-5 1,2-7 143,2-6 0,-1-11 1,6 2 0,-5-4-161,5 0-452,-6-3 0,3-8-87,-6-2 507,0 3 0,0-11-345,0 3 179,0 3 0,0-5-736,0 2 909,0-3 1,4 3 295,0 0 0,24-17 0,1-9 0</inkml:trace>
  <inkml:trace contextRef="#ctx0" brushRef="#br0">14031 4506 8068,'-2'-9'654,"-2"0"653,-5-1-1790,3-2 1,2 5 191,8 2 1,9 2 154,9-1 0,5 3 1157,3-4 0,4 4-499,6 1 1,-5 0-396,0 0 0,-4 0-519,4 0 266,-6 0 0,2 0 0,-9 0 0,-5 0-856,-2 0 205,-8 0 531,-1 0 1,-7 0-1,-4 0 1,-4 0-187,-2 0 1,2 0-95,0 0 526,6 0 0,-9 0 0,5 0 0</inkml:trace>
  <inkml:trace contextRef="#ctx0" brushRef="#br0">16652 3755 7991,'0'-21'-128,"2"2"0,1 6 0,1 0 1,-1 0-1,0 1 1203,1 3 1,-2 2-277,2 2 0,-2 5-345,-2 0-446,0 0 0,-2 17 0,-2-3 0,-5 7 0,-3 5 246,-1 3 1,4 8-200,1-2 0,-1 3 37,-4 2 0,4-1-246,0 1 0,6-5 51,-1 0 61,2 0 0,2-1 0,0-5 0,2-6 0,2-5 166,5-3 0,3-4-61,1-2 0,6-3 264,3-6-296,3 0 1,1-2 0,0 0 0,-1-4-1,-1 0-293,-2 0 0,-5-3-162,5 5 1,-6-5-310,2 5 0,-4-1 93,0 5 1,-6 0-1045,1 0 1684,0 0 0,4-6 0,0-1 0</inkml:trace>
  <inkml:trace contextRef="#ctx0" brushRef="#br0">17140 4137 8034,'-2'-21'-483,"-2"4"688,2 2 0,-3 2 715,5 0 0,4 4-695,0 0 1,7 2-340,-3-2 1,4-3 26,1 4 0,0 0 94,1-1 0,-6 2-367,1-2 262,0-2-29,4 3 37,-6-5 197,-1 6 1,-7 1-23,-4 6 1,-2 0 166,-6 0 0,-5 6-66,1 3 0,-7 2 86,2 2 0,3 5 22,2 0 0,-2 4-81,1-5 1,5 5-286,4-4 1,6 4-34,-1-5 0,-2 5-195,2-4 0,1 1-74,7-2 1,8-4-237,5 1 0,7-1 111,-2-4 1,7-4 136,2 0 0,4-4-259,-4-1 1,4-6 620,-4-2 0,-1-6 0,-3-3 0,-2-4 0,-3-5 0,1-5 0,-5 1 0,-5-1-78,-5 5 1,-5-1 77,2 1 0,-4 1 294,-1 3 1,0 3 504,0 6 0,-1 1 1655,-4 3-1047,4 3-1237,-11 6 0,11 8-33,-4 5 0,4 2-84,1 6 1,0 3 122,0 7 0,0-2-127,0 6 0,0-4-603,0 4 0,0-4 247,0 4 0,0-4-654,0 4 1,-4-2 402,-1 2 1,1-2-927,4-7 1484,0-5 0,-6-8 0,-1-7 0</inkml:trace>
  <inkml:trace contextRef="#ctx0" brushRef="#br0">17443 4203 8034,'0'-14'0,"0"1"0,0 0-617,0 0 1,6 0 261,2 0 1,6-1 755,3 1 0,-1-1-121,6-4 1,5 3 168,3-2 0,1-2-95,-5 1 1,1-4-182,-1 5 0,-5-1 184,-4 5 236,-8 0-108,-3 0 552,-6 5-843,-6 2 1,-1 6 0,-7 2 273,1 2-400,-6 4 0,5 5 0,-4 1 104,3 4-130,2-3 0,1 5 1,2-2 270,1 4-435,7-3 1,-6 6 0,5-4-151,-1 4 1,-1 0 116,5-3 0,2 3-91,2-3 1,-1 7 61,6 2 0,-2 0-192,2-5 0,3 1 11,-3-1 0,-2-1 20,2-3 1,-6 1-27,1-5 1,-2-1-197,-2-4 1,0 1-458,0-1 1024,-6-6 0,-25-13 0,-12-8 0</inkml:trace>
  <inkml:trace contextRef="#ctx0" brushRef="#br0">17535 4361 8037,'0'-13'0,"4"-1"-189,1 1 1,5 0-52,-1 0 0,2 4 378,3 0 0,0 2 60,4-2 0,2-3 115,7 4 0,-1 2-549,0 1 1,5 0 235,0 0 0,11-11 0,-1 1 0</inkml:trace>
  <inkml:trace contextRef="#ctx0" brushRef="#br0">18352 3821 8037,'0'-14'-35,"4"-5"0,2-1 1,0-1-71,0 4 733,-2 2 1,-4 2 0,2 1 0,1 2 338,1 1 0,-1 12-1003,-8 2 1,1 6 351,-9 7-156,3 2 0,-11 14 0,2 6 45,-7 6-62,-6 6 0,-8 6 0,0 4-1145,21-30 0,-1 0 929,1 1 0,-2 0 1,-1 0-1,-1 0 0,0-1 1,-1 0-1,1-1 1,1 0-1,-18 24-260,8-5 0,10-12 59,5-12 0,6-2-166,3-11 0,6 2-1848,2-11 1706,6 6 1,7-8 581,0 2 0,36-26 0,8-7 0</inkml:trace>
  <inkml:trace contextRef="#ctx0" brushRef="#br0">18339 4348 8037,'13'-22'-51,"0"0"0,2 0-81,2-5 1,8 1-31,6 0 615,0 5 1,-11-1 0,-2 8-59,-4 2-206,-1 2-252,-5 2-76,-2 2 0,-18 17 1,-4 2-83,-3 1 0,0-2 122,6 1 27,-7-2 1,10 8 0,-3-6 12,1 0 1,5-1 0,0-2 0,1-1-1,3 1 0,1-3 245,2 2 96,0 0 32,0 4 0,0 0-155,0 0 1,2-4 105,2 0 0,-1-5 137,6 5-31,0 0 1,4 3-11,0-4 1,0 4-93,1-3 0,-1-3-284,0-2-329,0 3-30,6-5 0,-4 4 117,2-6 0,-1 0-98,2 0 1,-3-2-529,2-2 1,2-3 329,-1-7 0,-1 1-333,-4 0 886,7 0 0,12-30 0,9-6 0</inkml:trace>
  <inkml:trace contextRef="#ctx0" brushRef="#br0">19103 3755 8037,'0'-19'0,"0"-3"0,0-2 0,0 2 0,0-1 2542,0 5-1309,6 7-917,1 5 1,2 6 0,-1 1 276,3 4-425,0 2 0,7 8 1,0 2 31,-2 5-121,-2 9 1,-1 0 0,-1 8-110,-3 6-9,-3 5 0,-9 4 0,-6 3-738,-8 5 510,-13 2 0,13-27 1,-2 0-1,-4 1 1,-3 0-330,-2 0 0,-1 1 425,-1 3 1,-3-2-1,-2-6 1,-1-2-1,-1 2 1,-1-2-766,0-2 0,-2-1 688,1-4 1,-1-2-1,2-1 1,-1-2-1,1-3 1,1-3-859,-33 8 1106,2 0 0,6-10 0,-4 5 0,-3 1 0</inkml:trace>
  <inkml:trace contextRef="#ctx0" brushRef="#br0">15954 3623 8053,'0'-31'166,"0"0"0,0 4 2288,0 3-2189,0 5 1,-1 21-162,-4 11 67,-2 6 1,-11 25 0,-1 0 301,-1 5-374,-2 10 0,0 8 0,11-28 0,1 0-876,1 2 1,-1 0 804,1 0 1,1 1 0,3 1 0,2-1 0,1 2-1,0 0-223,0 1 0,3 1 0,4-1 1,4-1-1,2-2 0,3-2 1,4-4-1,2-2-347,2-2 1,2-4 0,30 19 272,7-7 0,-27-22 1,1-1 42,35 5 0,-31-11 0,0-2-546,0-5 0,1-3 772,5 1 0,1 0 0,3-1 0,1-2 0,3 0 0,0-1 0,-1-2 0,1-1 0,0-2 0</inkml:trace>
  <inkml:trace contextRef="#ctx0" brushRef="#br0">19656 3623 8104,'0'-13'40,"0"0"0,1-1 1,2 1 161,2 0 421,5 0 0,-7 0 1,6 0-1,1 1 622,2 3-999,-5 3 1,-1 8-197,-6 2 1,0 5 77,0 8-154,-6-2 1,-1 10 0,-6-5 0,-2 2 0,-1-1-232,-2-2 0,5-2 346,4-3 1,2-1 277,-2 0 0,2-1 1,4-2 100,-1-1 1,1-6-226,7 1 1,8-3 145,5-1-444,7 0 0,-2-1 1,7-2-1,2-3 0,-2 0-611,-1 1 0,-2 0 128,0 5 1,1 0-453,-1 0 1,-5 0 396,-4 0-1048,-2 0 1641,-2 0 0,-47 6 0,-11 1 0</inkml:trace>
  <inkml:trace contextRef="#ctx0" brushRef="#br0">15915 5164 8023,'-9'-7'-12,"1"1"1,1 2-155,0-1 394,4 1 1,-9 0 0,3-1-1,-2 1 767,-3-2-795,1 4 191,0-3-281,6 5 141,1 0-297,6 0 74,0 0 1,10 0 99,3 0-90,9 5 0,0-3 0,9 2 0,4-2 0,5-2 45,4 0 0,8-2-1,10-2 0,10 1-151,-33-1 1,1-1 0,2 2 0,2-1 0,4-1 0,1 0 0,1 1 0,1 0 21,0 1 1,1 0 0,2-1 0,-1 0-261,2 2 1,0-1 0,-1-1 0,0 0 248,3 1 1,1 1 0,-2-2 0,0-1 29,1 3 1,0 0-1,0-1 1,-1 0-2,-1 1 0,0 0 0,-1 1 1,0-1 13,3-2 0,0-1 1,0 1-1,-1-1-4,1-1 1,0-1 0,1 2 0,0 1 1,-3 0 0,0-1 1,2 2-1,0-1 5,-2 0 0,0-1 0,3 0 0,1 0 15,-4 3 1,0 0 0,1-3-1,0-1-1,-5 2 0,-1 0 0,0 1 0,0 0 2,0 1 0,1-1 0,-1 1 0,-1-1-142,2 0 1,-1 1 0,0 0 0,-1 0 138,-3 2 0,0 0 0,2-2 1,0-1 5,1 1 0,-1 0 0,0-1 0,-1 0 2,-3 1 1,0 0 0,-2 1 0,-1 0-87,-3-1 1,-1 0 0,33-1 160,-8-1 1,-7 2 4,-11-2 0,-3-2 198,-14 2 0,2-2-38,-7 1 0,-3 4 985,-2-4-1069,-2-2 772,-2 6-736,-5-11-114,-3 10-506,-5-3 0,-1 5-326,-3 0 0,-4 0 152,-5 0 1,-4 4-961,-1 0 1553,-5 7 0,-13 0 0,-7 3 0,-7 3 0,0 1 0</inkml:trace>
  <inkml:trace contextRef="#ctx0" brushRef="#br0">17008 5810 8023,'6'-9'-969,"3"0"1,1 1 1027,-1-6 0,2 3 0,-3-1 0,0 0 512,1-2 0,0-3 122,4 4-502,0 0 1,1-4 0,-1-1-1,0 0 1,-1 1 392,-4-1 1,3 1-32,-7 4 0,2 5-195,-2 4 3,-2 2-293,4 2 0,-8 8 0,-1 5 25,-1 7-147,-6 5 1,2 6-1,-5 1 1,1 2 0,2 1-79,1-1 1,6 2 52,-1-5 0,-2 0 0,2-5 0,1-1 164,1-3 0,2 1-57,0-5 1,6-5 184,3-4-163,3-6 0,7 3 0,1-6-145,1 0 101,4 0 0,-5 0 0,5 0-269,-3 0 147,3 0 1,-6-2 0,4-1-812,-1-1 451,0-1 1,0 5 0,-1-1-377,-2-3 0,0 2 852,-2-2 0,4-4 0,5 1 0</inkml:trace>
  <inkml:trace contextRef="#ctx0" brushRef="#br0">17640 5968 8028,'0'-13'-479,"0"0"1,0-1 1141,0 1 1,0 4 218,0 1-855,6-1 0,2-4 18,5 0 0,0-1 31,0 1 0,0 0 15,0 0 0,-4 1 90,0 3 96,0-2 198,-2 3-434,-1 1 1,-8 1 79,-2 6 0,-5 2 57,-8 2 0,1 3-58,-6 7 0,6 0-138,-2 4 0,-1-2 14,1 6 0,1-5 25,4 5 0,5-6-102,4 2 1,2 1-198,2-1 0,0 1-39,0-2 1,12-2-178,6 2 0,7-6-311,5-3 1,0-5 299,5 2 1,0-4 170,4-1 1,1-6 333,-1-2 0,-5-4 0,-8-22 0,-2-10 0,0-3 0,0 1 0</inkml:trace>
  <inkml:trace contextRef="#ctx0" brushRef="#br0">18022 5849 8028,'0'-13'-282,"0"0"-71,0 0 0,0 0 1865,0 0-388,0-7-21,0 6-656,0-5 0,-1 11-30,-3 4 0,2 4-266,-2 4 1,1 4-131,-2 5 1,4 6 80,-3 3 1,2 4-97,2 5 0,-1-2-352,-4 6 0,4 1 175,-4 3 0,4 1-258,1-1 0,0-4-122,0 0 1,-5 1-310,1 3 0,0-5 256,4-4 1,0-3-492,0-5 1095,0 3 0,6-63 0,1-9 0</inkml:trace>
  <inkml:trace contextRef="#ctx0" brushRef="#br0">17930 6100 8028,'-4'-13'-157,"-1"-1"1,1 1-307,4 0 1,0 0 529,0 0 0,3 4-14,6 0 0,1 0 91,12-4 1,0 0-10,4 0 1,2-2-6,3-2 0,-2 2-20,6-3 1,-6-2 185,2-2 1,0-2-110,-5 3 0,2-3 148,-10 7 0,-5-1 277,-4 5-159,-6 0 48,2 5 0,-10 2-212,-4 6 0,-3 0-284,-1 0 0,0 6 114,0 3 1,-2 3-203,-3 1 1,4 5-38,-4-1 0,8 7 86,1-3 0,2 4 10,-2 2 1,3-1-30,6 0 1,0 2-16,0 3 1,0-3-41,0 3 1,0 2-209,0 2 0,5-2-69,-1-3 0,5-2-359,-5-2 1,2 1-6,-2-1 0,-2-5 749,2-4 0,-8-20 0,-3-6 0</inkml:trace>
  <inkml:trace contextRef="#ctx0" brushRef="#br0">18141 6126 8028,'0'-20'-500,"6"1"1,3 5 209,8 1 1,-1 1 409,6 4 1,2-3-335,6 7 1,0-2 213,5 2 0,0 2 0,4-2 0,24-15 0,6-3 0</inkml:trace>
  <inkml:trace contextRef="#ctx0" brushRef="#br0">18984 5533 8028,'0'-19'0,"5"0"292,-1-3 1,0 3 0,-4 6 1943,0 0-1034,0 5-1039,0 3 1,-4 10 0,-3 6 0,-4 5 21,-3 6 0,-4 4 54,1 5 0,0 4-190,-4 9 0,-1-2 1,-5 8-1,1 3-219,0 2 0,-1 4-96,1-2 0,-1 2 6,1 2 0,1-2 1,2-7-1,2 0-48,2-4 1,-1-4-246,7-9 0,-2-3-1186,11-5 1739,-1-7 0,17 5 0,3-5 0</inkml:trace>
  <inkml:trace contextRef="#ctx0" brushRef="#br0">18813 6455 10844,'9'0'20,"-1"0"1,3-1-191,0-3 109,3 2 1,-1-10-1,1 4 1,4-4-1,4-3 1,3-2-1,1-4-456,0 1 1,1-5 87,-1 3 0,-4 1 14,0-1 0,-7 6-268,-2-1 114,-6 2 387,-7 8 1,-7 1 181,-6 6 0,-2 0 11,-7 0 1,6 6-1,-2 3 182,-2 8 1,5-2 0,-2 4 78,2 0 0,6-5 0,1 5 0,-1-1 292,1 0 0,3 1-69,5-2 0,1-2 76,3 2 0,5 2 170,9-1 0,-2 0-223,6-5 1,0-4-14,4-1 1,1 0-287,-1 0 1,-6 3 18,-2-7 1,1 2-697,-1-2 468,-1-2-351,-10 4-463,5-6-40,-10 0 0,3 1-439,-5 3-477,0-2 649,0 4 528,0-6 0,2-5 583,2 1 0,39-41 0,-15 19 0,1 0 0</inkml:trace>
  <inkml:trace contextRef="#ctx0" brushRef="#br0">19827 5639 8025,'-1'-19'0,"-4"-3"0,4 3 121,-3 1 0,2 3 360,2 2 254,0 0 1128,0 6-1323,0 1 1,6 6-207,3 0 1,2 10-1,3 5 1,-3 4 71,-2 4 1,3 4-306,-3 3 0,2 8 69,3 6 1,-7 7-55,-3 2 1,-2 1-1,-5 9 1,-6 5-136,1-32 1,-2 1 0,-4 4-1,-2 0-374,-3 0 1,-2 1 0,-1 2-1,-3 0-245,-2-2 0,-3-1 487,1-1 0,-2-2 0,-1-1 0,-2-2 0,1-2 0,0-2 1,1 0-1,0-2 0,1-2 0,-1-3-1336,-29 17 1,4-7 428,-5-8 1,2-1 1057,-1-3 0,-1 3 0,4-6 0,-4-3 0,1-4 0</inkml:trace>
  <inkml:trace contextRef="#ctx0" brushRef="#br0">16600 5441 8024,'-14'-18'187,"1"1"0,0 2 103,0 5-233,0 4 1,0 6 0,-2 3 0,-3 6 0,-2 10 0,-2 10 0,0 11 894,-1 6 1,-1 10-557,2 1 1,3 11-517,6-3 1,9-25 0,1 1 158,0 0 0,1 1 1,2 5-1,0 0-108,1 1 1,3 1 0,3-3 0,3-2-21,2-1 1,3-2 0,3-1 0,3 0-308,-2 0 1,2-1 310,5 2 1,2-3 0,-4-3 0,1-2 0,5-2-1,2-2 1,0-3 0,0-1 0,2-3 0,1-2 84,2-1 0,1-1 0,0-1 0,1-2 0,2-2 0,0-2 0,3-2 0,0-1 0,3-2 0,0 0 0</inkml:trace>
  <inkml:trace contextRef="#ctx0" brushRef="#br0">20038 6811 7817,'0'-9'-286,"0"1"1579,0-3-1015,0 5 1,-1 1 0,-4 5 0,-5 0 0,-6 0 0,-6 0 0,-3 1 585,-1 3 0,-1 4-737,1 5 0,-5 6 110,0 3 0,2 1 0,7-1 0,3 3-121,6-3 0,6-1-246,2 1 24,4 0 0,2-2 1,4-2-79,4-4 1,4-2 0,6-2-1,6-2-220,4-3 0,6 0-515,-4-5 1,5-2 88,-1-2 187,4-3 0,0-7 643,1 1 0,4-26 0,4-11 0,-13 14 0,0 0 0,0 0 0</inkml:trace>
  <inkml:trace contextRef="#ctx0" brushRef="#br0">19999 5401 8009,'-8'-20'-211,"2"1"1,6 6-1,0 0-363,0-1 1108,0 1 1,0-4-1,2-1 1,2 2-1,5 3 1,3 3 312,1 1 0,4 6-604,1-2 0,0 4-25,-5 1 0,-4 0-67,-1 0 0,-3 6-139,4 3 0,-7 2 32,3 3 1,-10 5-378,-3 3 281,-10-3 0,2 5 0,-5-3-530,2-1 501,-4-1 0,8-1 0,-1 0 0,5-4 0,2-2 78,-1-3 84,4-1 1,0 1 384,6 0-370,6-6 1,2 3 0,10-6 17,4 0-332,3-6 1,6 5-1,-1-4-551,0 4 534,-3-5 0,-5 4 0,0-2-446,2 2 163,1 2 0,-3 0 518,0 0 0,0-11 0,4-4 0</inkml:trace>
  <inkml:trace contextRef="#ctx0" brushRef="#br0">21039 3886 8066,'0'-13'-194,"2"0"1,1 0-1,3 0 1,1 1 331,3 3 1,-3-2 0,2 2 0,1-2 487,2 3 1,1-3-140,1 7-281,-1-6 1,1 8 35,4-2-205,-9 2 1,10 2 0,-8 0 0,6 0 0,-1 0 110,-2 0 0,1 0-55,2 0 0,0 0-72,5 0 36,0 0 0,-1 5 1,1-1-1,2-1 1,-1-1 108,-1-2 1,-3 4-66,-6 0 0,1 1 59,-1-5-100,0 6 0,-4-5 0,-2 5 0,-1 0 62,-3 3 0,-2-2-63,-1 2 0,0 0 26,0 4 1,0 4 23,0 1 1,5 5-24,-1-1 0,0 5-20,-4 3 0,0 5 27,0 9 0,-4 5 3,0 8 0,-5 3-373,5 6 0,-5 7 299,6-34 1,1 1-1,0 4 1,0 1-208,2 3 1,0 1 0,0 2 0,0 0 240,0 0 1,0-1-1,0 3 1,0 0 23,0 1 1,0 1-1,0 1 1,1 0-35,2 1 1,-1 0 0,-1-4-1,1-1-25,2-3 0,1-1 1,-1-4-1,0 0 5,3-2 1,-1-1-1,1-1 1,-2-1-71,-1-1 1,1-1 0,7 24 86,-4-8 1,0-11-120,1-2 0,-7-3 246,3-11 1,-4 2 180,-1-11 1,0 1-390,0-5 0,-1 0 590,-4 0 1,3-4-800,-7 0 0,0-6 150,-4 1 0,0 2-125,-1-1 0,-5-1-182,-3-4 1,-4 0-445,-5 0 0,-2-2 31,-7-2 1,-1-2 816,-3-3 0,-20-8 0,27 10 0,-1-1 0</inkml:trace>
  <inkml:trace contextRef="#ctx0" brushRef="#br0">12581 4242 8142,'-5'-19'-60,"-3"3"1,-5-5-1,0 2-845,0 3 912,0 8 0,-1-4 0,0 5 0,-2-1 0,-3 4 0,0 2 0,-2 1 85,1-3 0,4 2 9,-2-2 1,3 2 20,2 2 1,4 0 294,1 0-24,5 0 27,-3 0 233,6 0-324,0 0-264,0 6 1,0 6-34,0 5 0,-5 2 0,0-1 0,-1 5 34,0 7 1,-3-1-23,5 6 0,-1-3 302,5 8-271,0-4 0,0 16 1,0-4-1,0 5 0,0 4 209,0 4 0,0 9-196,0 5 1,0-36-1,0 1-261,0 2 1,0 0 0,0 0 0,0 2 128,0 2 1,0 0 0,0 2 0,-1 1 72,-1-1 0,-1 0 1,2 1-1,-1-1-58,-2-2 0,0 0 0,2-2 0,1-1-28,-2-2 0,1 1 0,1 0 0,1 1 35,0-1 0,0-1 1,0-1-1,0-2 92,0 32 1,1-4 181,4-4 1,-2-1 43,5-8 1,-5-8-167,2-10 1,1-7-11,-2-2 1,0-1 164,-4-7-125,6-1 1,-3-5 163,6-3 1,-5-3-335,5-6 0,0 0 52,4 0 1,2 0-232,2 0 1,2 0-65,3 0 1,8-6 42,-4-3 1,8-3-147,-4-1 1,7 0-656,-2 0 0,8 0 27,0 0 984,7-7 0,-3 3 0,6-4 0,6-3 0,0 0 0</inkml:trace>
  <inkml:trace contextRef="#ctx0" brushRef="#br0">22475 4585 8074,'-7'-14'108,"3"1"1,2 5 193,2-1 0,7 6 0,8-2 0,9 2-80,5-1 1,9 3-1,1-4 1,7 4 13,1 1 1,-2 0-329,-6 0 17,1 0 1,-6 0-306,-4 0 292,-8 0 1,-10 0 0,-12 0-33,-7 0 1,-11 0 75,-4 0 1,-3 0 111,-1 0 0,-6 0 0,-3 0 0,-5 0-2,-4 0 0,2 1-15,-7 4 1,3 2-30,-3 6 1,4 0 0,7 0 0,1 2-24,2 3 0,7-4-138,2 4 1,11 1 91,11-2 0,3 1-58,1-5 0,7 3 69,6-3 1,6 4 43,7-9 1,1-2-8,-1-1 1,0-4 99,1-1 1,-2 0-2,-3 0 95,-3 0 1,-8-1-41,-2-4 1,-3-2 365,-6-6-358,0 5 0,-6-8 0,-3 3 21,-2-1 1,-8 3-212,-3 2 1,-3 2-58,-2-2 0,1 4-203,0 5 0,-4 0-89,4 0 1,-2 2-309,11 7 1,-1 0 155,5 9-351,6 2 1,7-1 878,8 3 0,35-3 0,14-1 0,4-1 0,1 1 0</inkml:trace>
  <inkml:trace contextRef="#ctx0" brushRef="#br0">22699 4795 8074,'-7'-7'389,"-5"1"0,9 8-43,-5 2 1,5 1-153,-2 8 1,-1-2-81,2 11 1,0-4-111,4 4 1,0-5 210,0 5-219,0-6 1,5 4 0,3-7-25,-1 0 21,11-6 0,-8 3 0,12-5 15,1-2-16,-4-2 0,6-7 1,-3-2 158,3-4-97,-4-1 1,-2-2 0,-6-1 192,0-2-150,0-5 0,-1 8 376,-3-2 258,-4 2-421,-5 2 1,-5 7-320,-4 6 1,-3 7 73,-1 11 0,0 8-80,0 9 0,1 4 211,3 0-379,-3 6 1,6 4 0,-2 8-17,3 4 1,-1-2 84,2-2 1,0-3-1132,4-1 1128,0-1 1,-5-6 0,1-8-70,1-10 0,1-8 108,2-7 218,0 1-159,0-7 1,-1-1-1,-2-8 190,-1-2 0,-2 1 76,1-6 0,0 0 1561,-4-4-1555,-3 0 0,5 0 1,-6-2 191,-1-2 0,6 2-409,-1-3 0,4-1-132,-3 2 1,5-5-262,-2 4 0,0-1 93,0 2 0,1 2-154,4-2 0,1 2-864,4 2 0,2 0 511,6-1 1,6 1-656,3 0 1426,3 0 0,42-6 0,-28 9 0,0-1 0</inkml:trace>
  <inkml:trace contextRef="#ctx0" brushRef="#br0">23318 5033 8490,'8'-14'936,"-1"3"-742,-3 2-580,-2-3 1850,4 11-487,-6-5-1595,0 6-327,0 0 1,23-6 0,7-1 0</inkml:trace>
  <inkml:trace contextRef="#ctx0" brushRef="#br0">24162 4400 8047,'0'-13'-158,"0"0"1,0 0-1,0 0 521,0-1 1,0 1 961,0 0-1404,0 6 174,0 1 0,-5 13 1,-2 6 91,-5 8-118,2 10 0,-11 2 0,4 8 174,-5 3-214,-3 3 0,-1 7 1,-1 2-1,2 1 1,2-2-102,1 0 0,2-9 48,-2-2 1,3-4 99,5-5-56,7-14 0,3-13-12,8-16 1,2-3-7,3-11 1,2 0-81,-2-4 0,7-5 112,2 1 0,-1-7-130,-3 2 1,5-3-17,3-2 1,-2 1 19,2-1 0,-1-4 50,1 0 1,2-4-5,-2 4 0,-3 0 56,-1 5 1,-3 11 28,-2 6 694,-6 6-509,-1 8 0,-6 10-177,0 11 0,-4 6 104,-1 8 0,-4 5-2,5 3 0,-5 3-106,5 1 1,-1-1 2,5-2 0,0 5-16,0-6 1,0 6-32,0-6 0,2-1-135,2 1 0,4-6 118,5 2 0,4-9-352,1-5 0,-1-4-51,-3-4 1,-1 1-817,0-5 680,0-1 1,-5-5-616,-4-4 1172,-3 4 0,-42-40 0,-10-3 0</inkml:trace>
  <inkml:trace contextRef="#ctx0" brushRef="#br0">23977 4703 8047,'0'-17'0,"0"-1"0,0 1-24,0 3 1,7 1-155,7 0 1,3 6 850,5 2 1,7 4-549,-2 1 1,8 0-581,0 0 0,-1 1 455,1 4 0,29-4 0,-26 2 0,0 0 0</inkml:trace>
  <inkml:trace contextRef="#ctx0" brushRef="#br0">2714 8366 7938,'-2'-14'104,"0"1"1,-4 2 123,-2 2 0,5 6 1,-2 12 141,-1 8 0,4 8 467,-2 6-670,2 3 1,7 5 0,1 2 133,1 3-317,-4-3 1,9 6 0,-4-5-1,3 4 1,-1-2-150,-1-3 1,-1 0 159,6-11 0,-6-5-188,1-7 179,-6-4-77,3-6 0,-6-4 1,-2-8-1,0-5 38,-3-3 1,-5-2 168,1-4 0,-1-4-27,1-9 0,-1-2 77,5-7 0,-3 1-123,3-1-21,1-5 1,4-2 0,0-4 255,0 2-231,6-2 0,1 10 0,6-1-99,0 5 0,2 6 59,3 9 0,-2 5-402,6 8 1,-5 3 72,5 6 1,-1 2-294,1 2 345,-3 9 1,-2 2 0,1 4-1176,-2 0 1445,-1 1 0,-14 24 0,-2 5 0</inkml:trace>
  <inkml:trace contextRef="#ctx0" brushRef="#br0">2767 8669 7938,'-9'-9'21,"0"0"-216,6 6 0,-1-4 81,8 2 0,3 4 173,7-3 1,5 2-245,3 2 0,2-4-80,3-1 0,5 1 265,3 4 0,15-10 0,8-3 0,6-2 0,0 0 0</inkml:trace>
  <inkml:trace contextRef="#ctx0" brushRef="#br0">3399 8629 8115,'-7'0'1341,"1"0"0,4 0-1149,-2 0-30,2 0-867,-3 6 0,5-3 705,0 6 0,46-6 0,13 2 0</inkml:trace>
  <inkml:trace contextRef="#ctx0" brushRef="#br0">3952 8352 7939,'-13'-7'0,"-4"-3"18,-1 6 1,0-1 90,5 5 0,-6 0 0,-3 2 0,-1 2 246,1 5 1,-3 2-41,3 3 0,-1-1-250,1 0 0,4 0 0,8 0 0,3 1-282,1-1 180,1 0 0,11-1-19,3-4 0,7 3 1,3-7-1,2-1-23,2-2 1,2 4 67,1-1 1,-1 2 31,-3-2 0,1-1 1,-4 5-1,1-1 227,-1 0 0,-3 2-49,-8 4 0,3 0-116,-7 1 1,0-1-1,-4 0 1,0 0 223,0 0 0,-7 0-134,-6 1 0,-6-1-97,-7 0 0,-1 0-120,1 0 1,0 1-102,-1-1 1,2-6-336,3-3 0,3 2-665,6-1 592,0-1 553,6-4 0,30-16 0,18-9 0,3-1 0,0 1 0</inkml:trace>
  <inkml:trace contextRef="#ctx0" brushRef="#br0">4176 8642 9838,'8'6'2342,"-3"-3"-2176,-5 6 86,0-6-894,0 9 1,0-10 641,0 7 0,0-23 0,0-3 0</inkml:trace>
  <inkml:trace contextRef="#ctx0" brushRef="#br0">5691 8497 7947,'0'-13'564,"-4"4"1,0 1 0,1-3-474,1 0 0,8 2 0,4 2 0,6 1 160,6 3 1,5-3-248,3 2 1,0-1 0,5 5-1,1 0-786,2 0 0,-4 0 290,-3 0 492,-3 6 0,-14 13 0,-2 9 0</inkml:trace>
  <inkml:trace contextRef="#ctx0" brushRef="#br0">5718 8695 7947,'-14'-7'2298,"3"-1"-1006,2 4-1306,-3 3 1,17-5 218,-1 6 0,12 0-209,6 0 1,4 0-1,5 0 1,3-2-518,0-2 1,4 2 520,-3-2 0,32-9 0,-29 5 0,0 1 0</inkml:trace>
  <inkml:trace contextRef="#ctx0" brushRef="#br0">8576 7786 7951,'0'-19'23,"0"-2"1,0 1-1,0 2 1,0 4 185,0 1 1,0 4 934,0 0-853,0 6 1,0-1 0,0 10 0,0 5-1,0 8 154,0 6 0,0 0-371,0 10 1,-4 5 95,0 4 0,-1 5 54,5 0-229,-6 2 1,5-1 0,-3-1-126,2 1 0,-2 3 1,-1-11-1,2-4-206,2-5 1,1-3-71,0-3 202,0-10 171,0-11 1,0-7-1,0-4 1,0-5-1,-2-6-34,-2-6 1,-2 0-25,-3-4 1,-1-2 62,6-7 0,-5-5-93,5 1 1,-5-2 63,4-8 85,1 1 0,4-9 1,2-2-107,2-1 148,3-1 1,12-5 0,3 2-80,3 2 84,1 10 0,5 12 0,0 11 97,-2 5 0,3 11-78,-1 9 1,-2 4 88,-7 4 1,2 5-145,-7 8 1,-1 3-40,-7 1 0,2 4 2,-7-3 1,-1 3-144,-8 2 0,3-3-36,-7-2 1,-4 3 33,-5-3 0,-4 3-107,4 1 0,-5-1 29,1-3 0,-1 2-103,1-7 1,-2 2 48,7-1 1,-5-3-252,4 2 1,5-4 88,4-4 0,6 3 437,-1-3 0,43-15 0,13-3 0</inkml:trace>
  <inkml:trace contextRef="#ctx0" brushRef="#br0">9117 8352 7992,'0'-8'-31,"0"-1"1,0-1 0,-2-1-60,-2 3 1,1 2 1070,-6 6-739,0 0 0,-4 0 0,0 3 0,0 4 0,-2 8 104,-2 4 1,2 7-286,-3 5 1,5 0 35,4-5 1,-1 0-176,6 1 60,-1-7 1,7 3-1,2-5 1,5-2-1,4-3 0,5-4 1,4-3 5,8-6 0,3-1-307,2-4 304,3-2 0,-9-6 0,5-1 0,-1 0 0,0-4-82,-1-4 1,-6 2 33,-4-2 0,-6 0-239,2-4 1,-4-1-128,0 1 344,-7 5 0,-1-2 1,-6 5-1,-2 2 0,-2 3-117,-5 4 0,-3 3 102,-1 6 1,-1 0 106,-4 0 1,3 6 191,-2 3 1,2 3-77,2 1 1,6 6 24,2 3 0,-1 1 16,2-1 1,0 3 150,4-3 0,0 3-13,0 1 0,0-1 67,0-3 1,6 2-62,2-7 1,4 1 39,1-5 0,0 0-142,1 0 0,-1-5 3,0-4 1,0-3-246,0-1 1,0 0 80,1 0 1,-6 0-80,1 0 1,-4-1-118,3-3 0,-3 1-225,4-6 1,-7 5-47,3-5 1,-4 4-1162,-1-3 863,6 5 0,-3-8 720,6 7 0,0-6 0,4 2 0</inkml:trace>
  <inkml:trace contextRef="#ctx0" brushRef="#br0">8102 8972 7992,'-14'0'30,"-4"-2"1,-3-1-1,0-1 1,-1 1 83,-2 2 0,5 1 0,2 0 0,2 0 1465,2 0-970,0 0-429,5 0 0,5 0 0,12 0 266,9 0-349,11 0 0,10 0 0,13 0 0,9 0 0,14-2-36,-34 0 1,3 0-1,6-1 1,2 0-85,2-1 0,2-1 1,5-1-1,1 0-474,3 2 0,2 0 0,2-2 0,1 0 474,-21 1 1,1 1 0,0 0-1,2-1 1,-1 1 0,1-1 0,1 1-1,-1 0 1,0-1 0,22-1-1,0-1-23,-4 1 0,-1-1 1,-6 0-1,0 1-279,-4-1 1,0 1 0,-4 1-1,-1 1 196,-7-1 0,-2 1 85,-5 3 1,-3-1-1,19-4 1,-12 6 0,-10 0-392,-10 0 329,-10 0 0,-14 0-118,-9 0 0,-7-1-166,-2-4 1,-5 4 878,1-3 1,-8 2-1125,0 2 0,-5 0-54,4 0 689,0 0 0,5 0 0,-1 0 0</inkml:trace>
  <inkml:trace contextRef="#ctx0" brushRef="#br0">8708 9565 7892,'0'-14'-5,"0"1"1,-1-1 43,-4-4 437,4 3 0,-6-2 0,4 9 0,-3 8 320,-2 8 0,1 11-571,-2 7 1,-2 3-60,2 11 1,-3-2-117,-1 10 0,4 1-197,0 3 1,5 4 142,-5-3 1,6 2-1062,-1-6 949,2-4 1,2 0-1,2-8 1,1-5 0,3-8-283,1-8 1,-3-2-139,5-9 224,-6-1 350,3-10 0,-6-3 0,0-7-6,0-1 1,0-7 0,0 1 0,0-5 6,0-3 1,0-5 336,0 1 0,0-3-284,0-2 1,-4-4-54,-1 0 0,1-4-7,4 4 1,0-6 24,0 2 0,6 3 88,2 1 1,4 4-52,1 5 1,5 4-50,-1 9 1,7 9-74,-2 9 0,-2 2-45,2 2 0,-6 6-218,2 3 1,-3 4 26,-2 5 1,-2-4-233,-2 4 0,2 1 73,-7-2 1,5 2-211,-5-1 0,0-2 633,-4 6 0,-29 18 0,-7 8 0</inkml:trace>
  <inkml:trace contextRef="#ctx0" brushRef="#br0">8655 9788 7900,'-13'0'282,"5"0"249,-1 0 640,6 0-614,-3 0-529,18 0 0,1 0-32,9 0 0,3 0-285,-3 0 0,3 0-284,1 0 1,0 0 572,1 0 0,34-17 0,9-5 0</inkml:trace>
  <inkml:trace contextRef="#ctx0" brushRef="#br0">9143 10210 7860,'0'-13'-105,"0"0"69,0 0 551,0-1 0,0 6 1,0-1 344,0-1 1,0 5-676,0 5 1,0 7-88,0 11 1,0-2-15,0 6 0,0 4-235,0 5 0,0 1 107,0-1 1,0-5-464,0 1 360,0-1 0,0-7 0,0 3 1,0-4-1,0-4-211,0 0 1,0-6 292,0 1 97,0-6-46,0 3 1,-2-16 40,-2-4 0,3-3 0,-4-1 0,4-4 20,1-2 1,0-4-15,0-3 1,0-1-26,0-3 1,0 1 35,0 3 1,1 2-42,4-6 0,-2 6 200,5-2 0,1 9 235,4 4-310,0 4 0,1 6-98,-1 4 1,0 4-8,0 4 1,-4 8-149,0 6 0,-6 4 116,1-5 1,-2 5-79,-2-4 0,0 5-44,0-1 1,-5-3-82,1-1 0,-2-2 72,1 1 0,3-6 41,-7 2 0,6-3 27,-2 3 164,4-6 0,1 1 176,0-4 1,1-2-117,4 2 0,7-3 22,5-1 1,2 0-26,-1 0 1,-2 0-39,6 0 0,-6 0-11,1 0 0,-2 2-24,-2 2 1,-4 4-17,0 5 0,-6 0-105,1 0 0,-4 0 8,-4 1 1,-4-1 60,-5 0 0,-1-4-89,-4-1 1,0 0-36,-8 1 1,7 1-200,-7-6 1,2 1-14,-2-5 1,5 0-783,4 0 14,2 0-370,8-6 1450,1-2 0,59-28 0,-20 15 0,0-1 0</inkml:trace>
  <inkml:trace contextRef="#ctx0" brushRef="#br0">9788 10171 7894,'0'-21'668,"0"2"160,0 6 0,-7 6-438,-6 2 0,-2 5 10,-7 5 1,-1 2-203,-8 6 0,3 6-1,-2 3 1,2 3-114,2 1 1,5 1 82,3-1 0,5-1-400,5-3 137,2 3 1,7-9-1,4 3-108,3-5 0,10 3 0,4-10 0,4 0-258,5-2 1,3-4 169,5-1 1,1-1-157,-1-4 0,-4-2-1006,0-6 1454,1 0 0,9-42 0,-22 23 0,1 0 0</inkml:trace>
  <inkml:trace contextRef="#ctx0" brushRef="#br0">11462 8761 7894,'-9'-2'238,"0"0"1,0-4 2060,2-2-1935,1 5 0,12-2-314,3 5 1,4 0-1,3 0 1,3 0-167,2 0 1,0 0-413,6 0 1,-2 0 322,-3 0 1,1 0-609,-5 0 1,1 0 171,-2 0 1,-2 0-343,2 0 983,-8 5 0,-38 9 0,-15 6 0</inkml:trace>
  <inkml:trace contextRef="#ctx0" brushRef="#br0">11448 8959 7894,'-13'5'157,"0"1"237,0 3-145,0 3 1,5-9 517,4 5 0,4-5-267,4 2 1,5 1-631,9-2 0,2 0 7,7-4-103,-1 0 0,5-1 0,1-2 0,2-1 0,1-1-1279,-2-1 1505,5 5 0,8-23 0,8 3 0</inkml:trace>
  <inkml:trace contextRef="#ctx0" brushRef="#br0">14334 7984 6710,'-8'0'654,"2"0"-301,6 0 1,-1 0 493,-3 0-661,2 5 1,-5-3-25,2 2 47,4 4-144,-5-7 0,0 6-50,-3-2-33,4-4 1,-3 5 112,4-6-34,2 0 47,-9 0 0,8-1 118,-6-4-150,6-2 0,-3-6-92,6 0 51,0-1 1,2-3 0,1-1 0,2 2 0,3 0 68,2-1 1,6 2-40,2-3 0,1 4-10,-2 1 1,-1 1 1,6 3 1,-4-1-30,4 5 1,-6 1 0,2 4 1,-4 3-84,-1 6 1,-1 1 93,-3 12 0,-3 6-41,-6 7 1,-6 4-36,-3 5 0,-9 5-142,-3 8 1,-4-2-62,-2 7 1,-3-7 213,-1 3 0,2-10 79,7-4 0,-2-11 60,7-6 295,5-7-123,0-12-130,11-3 1,-4-5-82,10 0 1,-2-4 25,5 0 0,-3-1 229,4 5 1,4 0-243,4 0 1,5-4-58,-4-1 0,5 1-130,-1 4 0,-1 0-57,1 0 0,0-1 49,4-4 1,-4 4-96,0-4 0,-6 4-35,2 1 149,2 0 1,-5 0 35,2 0 16,-8-6-4,3 5 205,-11-5 158,5 6-199,-6 0 0,-1 0 196,-4 0-246,4 0 15,-5 0-56,6 0-167,-6 0 29,5 0-345,-5 0-113,6 0-3014,0 0 2347,-6 0 1230,4 0 0,-9-6 0,3-1 0</inkml:trace>
  <inkml:trace contextRef="#ctx0" brushRef="#br0">15651 7984 8026,'-6'-21'-172,"5"2"1,-4 6 0,2 0-203,-1 0 796,3-1 0,-5 1 1,6 0-1,0 0 1,0 0 1611,0 0-1430,0-1-597,0 7 1,0 3-1,0 8 319,0 5-178,0 3 0,-2 8 0,-1 5 1,-1 6-1,1 2 40,2 4 0,-4 5-357,1 2 0,-1 5 82,5-6 1,-1 1 0,-2-6 0,-1-1-191,1-2 1,1-7 63,2-2 1,0-5 107,0-8 1,0-7 138,0-6 0,0-7 31,0-11 0,-4-7 1,-1-7-1,2-3-148,2-6 1,-3 0 3,-1-8 1,1 3 57,4-3 1,4-6-16,1 2 1,5-3 11,-1 4 0,7 0-21,1 4 0,5 4 56,-4 9 1,1 10 177,-2 12 1,0 6-130,4 7 1,-3 1-33,4 4 0,-6 2-37,2 6 1,-4 2-56,-1 2 1,-5-1-145,-4 6 0,-2-1 101,-2 1 0,-8 3 10,-5-3 0,-6 5-52,-7 0 1,-1 2-162,1-7 1,0 1-50,-1-1 0,-2 2 142,3-7 1,-2 2-339,10-1 1,2-3 90,7 2 0,4-2-310,5-2 774,0 6 0,41 2 0,10 5 0</inkml:trace>
  <inkml:trace contextRef="#ctx0" brushRef="#br0">16086 8234 8026,'0'-13'69,"0"0"0,0-1 138,0 1 0,0 4 332,0 1 0,-6 5-142,-3-2 0,0 5-431,-4 5 1,3 4 0,-8 8 1,-1 4 128,2 5 0,-5 0-11,4 1 0,1 3-159,4 1 116,-1 6 0,7-11 1,3 2-293,2-5 270,2-7 0,0 3 0,2-7 41,2-3-10,9 3 0,3-11 1,6 2 69,2-6-125,6-4 0,-2-6 0,3-2 95,-3-3-240,-8 4 1,5-11 0,-4 3-53,-1-3 0,2-1-144,-9-1 1,3 5 79,-7 0 0,-3 6-106,-2-1 331,-2 2 1,-8 8-39,-3 2 1,-1 5 188,1 5 1,-5-2-68,5 5 0,-6 1 202,6 4 1,2 5-36,-2 0 0,6-1 106,-1-4 0,2 0 129,2 1 0,0-1-164,0 0 0,5 0 20,-1 0 0,7 1-83,-3-1 1,0-2-52,0-2 1,1 3-70,4-3 1,-4-2-223,0 2 0,-2-5-241,2 5-655,3-6-673,-5 9 1216,6-11 0,0 3-134,1-8 0,0-3-165,4-6 775,2-6 0,16-19 0,7-9 0,3-7 0,1 1 0</inkml:trace>
  <inkml:trace contextRef="#ctx0" brushRef="#br0">16758 8155 8026,'0'-13'402,"-6"0"514,4-1-348,-3 1 165,5 6-1148,0 1 109,0 6-312,0 0 618,0 6 0,17 25 0,5 11 0</inkml:trace>
  <inkml:trace contextRef="#ctx0" brushRef="#br0">17416 7812 8026,'-5'-20'-139,"2"2"-61,-6 10 0,0-3 615,-4 7 1,-2-1-173,-2 5 1,-5 8-29,-9 5 1,2 2-187,-6 7 1,2 0-4,3 4 1,0-4-77,13 0 0,1-6-172,7 1 1,3-2 169,6-2 1,1-1 35,4-3 0,8-3 149,9-6-153,3 0 1,6 1-1,-1 2 159,0 1 0,-3 1 0,0-5 0,-2 1 98,-3 4 1,1-2 3,-5 5 1,-1-3 300,-4 4-369,1-1 0,-3 1 0,-2 0 74,-5 1 1,-4 0-228,-4-1 0,-5 3 247,-8-3-337,-4 2 0,-7 3 0,-2-3-363,-5-2 1,-2 1-177,2-5 1,-2 3 151,6-3 0,2-1-1023,7-4 895,3 0 585,12 0 0,38-25 0,26-14 0,1-1 0,1-1 0</inkml:trace>
  <inkml:trace contextRef="#ctx0" brushRef="#br0">17640 7918 8026,'8'-13'1209,"3"5"1,-8 2-664,6 6 0,-6 11-210,1 2 0,-2 4-213,-2 1 0,0 2-177,0 7 1,-2 4 2,-2-1 1,3 1 0,-4-5 0,4-1-391,1-3 1,0-3-366,0-6 0,1-5-1003,4-4 1809,2-2 0,12-37 0,4-18 0,2-2 0,0 0 0</inkml:trace>
  <inkml:trace contextRef="#ctx0" brushRef="#br0">17733 7654 8026,'-14'-13'-1812,"1"0"1812,0 6 0,6 7 0,2 8 0,33 51 0,-10-23 0,1 0 0</inkml:trace>
  <inkml:trace contextRef="#ctx0" brushRef="#br0">17877 7970 7870,'0'21'-390,"0"-2"582,0-6 0,5 0 432,-1 0 1,5-4-132,-5 0 1,2-6 616,-1 1-83,-4-2-718,11-2 1,-5-6-272,6-3-3,1-3 0,3-1 1,2-1 18,2-4-56,1-2 1,2-2-1,0 1-690,-2 2 574,0-4 1,-2 12-1,-2-2-260,-4 2 89,0 5 0,-6 0-341,1 6 626,0 6 0,-2 5 1,-2 8 198,-4 2 1,-1-1-199,0 2 0,0 2-95,0-7 0,0 1-331,0-5 249,6 0 0,-2-1 0,8-3-401,3-5 0,7-2-240,0-2 1,4-2-16,5-2 836,-3-9 0,6-10 0,5-4 0,0-5 0,-1 1 0</inkml:trace>
  <inkml:trace contextRef="#ctx0" brushRef="#br0">18721 7812 8026,'0'-13'0,"0"4"1314,0 1-358,6 5-142,-5-9-560,5 11 0,-11 1 0,1 8 0,-6 5-57,1 5 1,2-2-84,-2 6 0,6-1 46,-1 1 0,2 1-118,2-5 1,0 3-133,0-3 0,6 0 95,3-5 0,8 0-100,5 0 0,5-6-50,3-2 1,4-4-131,6-1 0,3-7 25,1-6 1,0-11-81,-4-6 0,-2-8 66,-3-2 0,-9-1-98,-8-7 1,-5 1 350,-4-1 1,-3 2-87,-6 7 0,-13 9 197,-9 4-12,-9 14 0,-10-4 1,-2 12 223,0 1 1,-3 7-71,2 5 0,5 3 136,-1 1 0,2 6-132,7 3 0,7 1 274,6-1-447,9 3 0,3-9 0,6 5 100,0-2 1,12 3-49,6-5 1,5 0-104,3-9 1,8 3-199,6-7 1,1 5 125,7-5-563,0 1 1,0-5-1,-1-2-138,-1-2 751,-8 2 0,-12-27 0,-7 0 0</inkml:trace>
  <inkml:trace contextRef="#ctx0" brushRef="#br0">14070 8998 8026,'-13'-1'0,"-2"-2"0,-1-2 0,0 1 0,1-1-265,1 1 0,7 0 0,-10 4 0,1 0 86,2 0 1,-1 0 703,2 0 0,4 0 0,0 0 1,-1 0 570,-2 0-846,5 6-56,1-5-245,6 11 1,2-11 306,2 4-236,3-4 1,12-1 0,5 0 0,7 0 0,8 0 75,8 0 1,10-6-67,4-3 1,-24 6 0,1-1-76,1 0 1,1-1 0,7 2 0,1-1 0,2-1 0,1 0 0,6 0 0,0 1 75,6-1 0,0 0 1,5-1-1,1 1-514,3 1 0,0 0 1,2-2-1,0 0 494,-3 1 1,-1 1 0,-1 1 0,1-1-94,0 0 1,0-1 67,4 1 1,-1-1-1,-2-1 1,0-1-1,1 0 1,1-1-191,-2 0 1,1-1 134,0 2 1,0-1-1,-22 2 1,0-1-1,0 1 1,1 1-1,0 1 1,0 0-85,-1 0 1,1-1-1,0 1 128,22-3 1,-1 1 0,-3 1-1,-1 1 1,-2 0 0,0-1 16,0 0 1,0 0 0,-1 1 0,0 1-205,-1-2 0,-1 1 0,0 0 0,-1 0 208,-3 0 1,0 0 0,1-2 0,0 0 67,2 1 1,-1 1 0,2-1 0,-1 0-31,2 0 0,-1 1 1,-2 0-1,-2 1 119,-1 0 1,-2 1-96,-1 2 0,-1-1 0,2-2 0,-1 0 1,-3 3-1,-2 0-10,-1 0 0,-1 0 0,-3 0 1,-1 0-256,31 0 0,-5-1 233,-8-4 1,-5 4-19,-9-4 1,-10 4 246,-11 1 0,-7-1-139,-7-4 1410,-5 4-1330,-3-11 1,-5 9 1149,0-6-1276,-5 6 0,3-4-812,-2 3 118,-4 2 0,1-4-281,-6 6 1,0 0 904,0 0 0,-18 0 0,-4 0 0</inkml:trace>
  <inkml:trace contextRef="#ctx0" brushRef="#br0">15190 9683 8026,'0'-19'60,"-4"-1"0,-1-7 1,2 2-1,2 2 1,1 2 1128,0 2 1,-5-3 359,1 5-813,0 5-606,4 6 0,0 12 0,-2 6 1,-1 7-1,-1 9 129,1 4 0,-3 9-21,2 7 1,-2 5-197,1 4 0,2 3-115,-5 6 0,3 0-177,-3 0 0,5-6 1,-3-3-1,1-5-199,1-3 0,0-7 110,4-11 249,0-6 1,0-19 10,0-6 1,0-12 264,0-10 0,1-4 11,3-5-296,-2-3 1,8-7 0,-4-1 0,1-2 0,4 0 214,0-1 1,2 5-152,1 1 1,-1 0-19,0 9 1,0 5 208,0 7 0,0 5-95,1 4 1,0 3 76,4 6 1,-5 6-25,0 3 1,0 7-56,-4 2 1,-3 1-42,-2-2 1,-2-1-120,-2 6 1,0-5 66,0 0 0,-7-2-17,-7-2 0,0 4-245,-8 1 0,0-2 72,-5-7 1,1 3-256,0-4 0,4 0-65,0 1 1,1-7-1005,-1 3 391,9-4 105,7-1 1052,12 0 0,34-11 0,15-7 0,7 0 0,-1-1 0</inkml:trace>
  <inkml:trace contextRef="#ctx0" brushRef="#br0">15506 10026 9895,'-6'13'206,"5"-4"216,-4-1 0,4 6-123,1 3 1,-4 1-153,-1-5 0,1 0 15,4 0 0,1 0-115,4 1 0,-2-3 96,5-2 0,6-3-128,3-6 0,5 0-51,-4 0 0,4-6-71,-5-3 0,1-8 3,-5-5 0,-1-2 99,-4 2 0,-2-1-30,-6 5 1,-3 1-96,-5 4 1,-1-1-232,-9 1 1,-2 6 55,-2 3 1,-3 2-137,-2 2 0,3 6 441,2 3 0,44 20 0,16 6 0</inkml:trace>
  <inkml:trace contextRef="#ctx0" brushRef="#br0">16534 9933 8026,'-8'-13'142,"-2"4"0,4 2 1288,-1 1-907,4 2 1,-4 4 0,4 1-437,-2 4-921,1-4-52,4 11-614,6-5 979,-5 1 521,11 3 0,25-21 0,12 1 0</inkml:trace>
  <inkml:trace contextRef="#ctx0" brushRef="#br0">17087 9499 8026,'7'-27'0,"-2"1"0,-2 4 15,1 0 0,-2 6-316,2-2 1082,-3 10 0,-1 3 176,0 10 1,0 3-734,0 10 0,0 4-2,0 9 1,0 2-1,0 8 1,0 3-43,0 5 0,-4-3 7,0 3 0,-2-3-289,1 3 0,4 1 1,-4-7-1,4 0-116,1-2 0,1-9 182,4-6 0,2-2-8,6-11 131,6-3 1,-2-10 0,4 0 0,3-1 0,-1-4 59,-1-3 1,2-4-246,-7-1 1,2 4-573,-1 0 318,-4 6 0,6-4 0,-7 4 0,0-1-925,0 1 0,5 1 750,-1 2 1,1 0 526,-5 0 0,6 6 0,1 1 0</inkml:trace>
  <inkml:trace contextRef="#ctx0" brushRef="#br0">17680 9894 8039,'0'-13'0,"0"0"920,-6 5 1,3 2-332,-6 6 0,1 6-192,-6 3 1,1 4-163,0 5 1,0 2-1,0 7 1,-1-1-216,1 0 1,0 5 87,0 0 0,1-2-317,3-7 0,-1 1-2,6-5 1,-1 0-510,5-5 420,0-6 149,0-1 0,6-12 70,3-3 0,3-10-112,1-7 0,2-6 0,2-8 1,-2 1 112,2-1 0,2 1 63,-1-1 1,1-2 104,-1 2 0,-5-1 222,0 10 0,0 6 107,-4 8-123,-3 8 0,0 5-122,-6 8 1,1 5 123,3 8 0,-2 8-165,2 6 0,-2 6 50,-2-2 1,0-2-305,0 3 0,0-7-133,0 2 0,4 1-143,1-1 0,-1-1 111,-4-3 0,1-5-34,4 0 0,-4-6-693,4 1-384,2-2 1399,-6-2 0,-6-29 0,-10-7 0</inkml:trace>
  <inkml:trace contextRef="#ctx0" brushRef="#br0">17588 10091 8039,'-6'-19'-919,"4"5"766,-2-4 0,4 5 131,4 4 1,5-2-40,9 2 0,4 1 191,8 0 0,4 3-510,6-3 0,-1 3 380,1-4 0,-1 1 0,30-17 0,-31 11 0,0 0 0</inkml:trace>
  <inkml:trace contextRef="#ctx0" brushRef="#br0">18088 9868 8039,'8'-9'47,"-4"0"100,3 6 1303,-5-3-668,4 6-496,-12 6 0,0 3 0,-4 7 278,1 1-455,6 7 0,-7-4 1,5 7 370,2-1-515,-4-5 1,6 3 0,-4-2 320,4 3-460,1 2 0,0-7 0,0-2-6,0-4 111,0 0-400,0-1 1,4-7 179,1-6 0,3-6 129,-3-7 0,3-8 129,-3-5 0,5-2 10,-1-7 1,1 0 54,-1-5 1,3 2 154,-4 3 0,0-2 182,1 7 1,-5-1-120,5 4 0,-5 7 324,5 2-374,0 4 0,4 6-88,0 4 1,0 3-46,0 1 0,-4 10-175,0 3 1,-2 8-17,2-4 1,1 7-248,-5-3 0,-1 4-51,-4 2 0,-4 3 169,-1 1 0,-5-4 34,1-6 1,-2-3 145,-3 4 0,1-6 0,0 2 0,4-8 79,0-1 425,7-6-198,-4 2 1,12-5 128,2 0 1,8 0-66,2 0 1,5 0-80,-1 0 0,2 0-69,-2 0 0,1 6-23,-5 3 0,-1 3-25,-4 1 0,-5 0-8,-4 0 1,-2 1-16,-2-1 1,-6 4 21,-3 1 1,-9-5 12,-4-4 1,-2-2-162,-3 2 0,-3-2 90,-1-2 1,-4-4-102,4 3 0,0-2-74,5-2 1,-1-4-283,1-1 1,7-5-70,6 1 0,6 2-435,7-2 1,0 0 126,0-4 0,11 0 790,7 0 0,21-14 0,10-6 0,4-3 0,1 0 0</inkml:trace>
  <inkml:trace contextRef="#ctx0" brushRef="#br0">20881 8418 7943,'-1'-7'82,"-4"3"568,4 2 0,-5 1-153,6-4 0,2 4 0,2-4-420,5 4 0,7 1 1,3-1-1,1-2 78,4-2 1,5 1-784,2 4 1,-1 0 302,-3 0 0,2-5-607,-3 1 0,2 0 304,-10 4 1,-5 1 627,-4 4 0,-65 31 0,23-11 0,-1 0 0</inkml:trace>
  <inkml:trace contextRef="#ctx0" brushRef="#br0">20881 8616 7949,'-13'0'377,"6"0"0,2 0-198,10 0 1,4 0-165,8 0 1,4 0-1,6-1 1,3-2-208,0-2 0,7-1 192,-2 2 0,2-2 0,5-1 0,4-3 0,-1-1 0</inkml:trace>
  <inkml:trace contextRef="#ctx0" brushRef="#br0">21856 8089 8013,'-1'-20'-17,"-4"2"-357,4 3 673,-11 8-214,11 1 0,-10 13 0,6 7 0,-1 8 1,-2 7 433,1 6 0,0 3-513,-2 2 0,3-1 84,6 1 1,-4-1 0,-1 2-1,2 0 138,2-1 1,5-4-136,1-9 1,3-3-203,-3-2 0,4-3 1,-4-7-291,3-3 374,-5-3 0,3-12 92,-6-3-77,0-3 0,0-7 0,0-3 0,0-2 1,0-4 22,0-3 1,0 2 110,0-6 1,0-1 174,0-3-187,0-1 1,0-1 0,0-1 237,0-2-239,5-6 0,3 9 1,6-3-229,4 3 142,-3 14 0,9-3 0,-2 13-159,3 1 0,6 7-92,0 5 0,0 4-331,-5 4 0,0 3-231,1 6 1,-7 5 296,-2 0 1,-10 5 490,-3-1 0,-25 11 0,-11 6 0,-2 3 0,0 1 0</inkml:trace>
  <inkml:trace contextRef="#ctx0" brushRef="#br0">21790 8352 8013,'-13'-4'0,"0"0"0,0-2 1004,0 1-332,5 4-397,2-5 1,12 6-235,3 0 0,4 0-176,5 0 1,7 0-496,5 0 0,7-4 324,-2-1 0,-1 1 306,1 4 0,11-5 0,7-2 0,7 0 0,0 0 0</inkml:trace>
  <inkml:trace contextRef="#ctx0" brushRef="#br0">22251 8326 8013,'-7'0'-119,"-5"0"0,11 2 519,-4 2-562,-2-3-170,6 11 0,-5-5 332,6 7 0,41 11 0,10 2 0</inkml:trace>
  <inkml:trace contextRef="#ctx0" brushRef="#br0">22884 8102 8013,'-6'-13'109,"0"0"55,-3 0 0,-2 1 60,2 3 0,-3-1 369,-1 6 0,-5-1-29,1 5-660,-7 0 0,4 2 0,-5 2 0,1 3 0,4 4-42,1 2 1,1-3 49,5 8 1,6-4-1,3-1 1,2 1-225,2-1 1,10 0 211,3 0 0,9-1 55,0-3 0,3 2 0,2-2 0,-1 3 86,0 1 1,-4-4 58,0-1 0,-6 1-111,2 4 59,-9 1 1,-3 0-1,-6 2 1,0 3-1,-2 0 83,-2 0 1,-9 3-93,-9-4 1,-3 0-1,-2-5 1,1 4-141,0 1 0,-1-6-242,1-8 1,5 2-377,4-2 0,2 1 719,2-5 0,58-36 0,15-7 0</inkml:trace>
  <inkml:trace contextRef="#ctx0" brushRef="#br0">23174 8352 8013,'13'0'0,"0"0"1068,0 0 0,-4 2 207,0 2-658,-6-2 0,2 10-367,-5-4 1,-5 3-440,-4-3 0,-7 4 254,-2-3-1001,-5-3 0,8 1 0,-3-4 936,4 1 0,-5-29 0,-2-11 0</inkml:trace>
  <inkml:trace contextRef="#ctx0" brushRef="#br0">13464 7733 8110,'-12'-6'-192,"2"-2"1,1-4 0,1-1 99,0 0 0,1-1 1,4 1-1,-1 0 228,1 0 1,1-5-9,2 1-58,0-7 1,0 4 0,0-6 0,2-2-1,2-2 169,5 0 1,-2-3-79,2 3 1,0 6 17,4-2 0,-4 8-70,0 1 1,-2 2 0,2 2 0,-2 6-69,-3 2 0,-1 7-95,6 7 0,-6 1 91,1 12 1,-1 1 0,0 8-1,2 4 108,-2 3 112,4 13-364,-6-2 0,5 15 316,-6-2 0,0 8-1790,0 4 1617,0-32 0,0 0 0,0 2 0,0 1 0,0 4 0,0 2 66,0 1 1,0 1-104,3 7 1,0 0-1,-2-3 1,1 0-1,1 5 1,1 1 100,-1-1 1,0 0-124,2 1 1,0 0-1,-3 3 1,-1 1 0,3 1-1,1-1 56,0 1 1,0 0-13,1 0 0,0 0 0,1-1 0,-1-1 0,1 2 0,-1-1-54,1 1 0,0 0 1,1 1-1,1 0 51,-1-5 1,2-1 0,1-1 0,1-2-153,-1-7 1,0-1 0,-1-2-1,1-2 171,0-2 0,0 0-7,-4 1 1,2-1 0,1-9 0,0 0 0,-2 1 0,-1-1-6,6 32 0,3-9-143,-7-3 1,1 0 103,-1-4 1,1 1-5,-6-10 0,1 4-79,-5-4 0,0 9 88,0-5 0,0 0-481,0-8 289,0-1 1,-2-4-1,-1-2-75,-1-6 1,-6-8-66,1-10 0,-1-7 514,1-2 1,-1-9-683,5-13 1,1-7 76,4-15 1,1-15 431,4-11 0,3 7 0,3-13 0,1-2 0,-2 15 0,1-1 0,-1 0 0,1 1 0</inkml:trace>
  <inkml:trace contextRef="#ctx0" brushRef="#br0">13675 7457 8156,'-13'0'-91,"0"4"1,-1 0 0,1 1-1249,0 1 1353,0-5 1,0 6-1,0-4 1,-1 2 0,1-1 656,0 2-651,6-5 80,1 5 0,12-6-86,2 0 1,6 0 42,3 0 1,8 0-7,6 0 1,10 0 39,-2 0-38,10-6 1,-1 1-1,9-6 69,4 3-110,-23 3 0,1 1 1,-2-2-1,2-1 0,5-1 1,1 1-1,2-1 0,0 0 1,2-1-1,1 0-305,2 1 0,0 0 1,2 1-1,1 0 279,-3 0 0,1 0 0,1 1 0,0 1 4,-3 0 1,-1 1-1,-1-1 1,0 0-9,0 2 1,-1 1 0,2-2 0,1 0-3,-3 1 1,1 1-1,1-2 1,1-1-3,-5 3 1,0 0 0,0-2-1,0-1 0,2 3 1,1 0 0,2-3 0,0 1 14,0 2 1,-1 0 0,1-3-1,1-1 7,-4 2 1,0 0 0,1 0 0,0 0-7,1 0 1,1-1-1,3 3 1,-1 0 10,-2-2 0,-1-1 1,1 3-1,-1 0-11,-4-3 0,0 1 33,0 3 1,1-1-1,-1-3 1,1-2-1,1 4 1,-1-1 7,2 1 1,-1-1 0,0-2 0,1 0 4,-3 2 0,0-1 0,0 0 1,1-1-8,1-1 0,1 0 0,3 1 0,0-1-15,3 1 1,0-1 0,0 1 0,0 0-34,-3 2 1,1 0 18,2-2 1,1 0 0,-1 2 0,0 1 0,3-3 0,0 0-18,0 1 1,-1 1 14,1-2 0,-2 0 0,-3 5 1,0-1-1,0-1 0,-1-1-11,1 1 0,0 0 0,1-2 0,0 0 10,-1 0 1,-1 1-1,1 1 1,-2-1-2,-2 0 1,-1-1 10,2 1 0,-1-1 1,3-1-1,-1-1 0,0 1 1,0 0 1,0 2 0,1 0 1,2-2-1,0 0 29,-1 2 1,0-1 0,1 0 0,1-2-30,2 1 1,1-1-1,2 3 1,1 0-321,-2-1 0,1 1 0,0 0 0,1 0 326,-2 0 1,1 0-1,1-2 1,1 1-2,-1 3 0,1 0 0,1-2 1,-1-1 4,-2 3 1,-1 0-27,-1-3 0,0 0 1,-5 4-1,-1 0 0,1-2 1,-1 0-22,1 0 1,0 0 0,0 3 0,-1-1-178,1-1 0,0 0 0,-3-1 0,1 0 184,-1 0 1,1 1 0,-1 0 0,1 0 14,1 2 1,1 0-1,0-2 1,-1 0-6,1-1 0,0 1-2,-3 0 1,-1 0 0,3 1-1,-1 2 1,-2-1 0,0 0-18,1 0 0,-1 0 1,3-2-1,0-1 15,1 1 0,0 0 0,-2-1 0,0 2-2,-4 0 0,-2 2 1,2-2-1,-1 0 2,0-1 1,0 0-1,-1 1 1,-1-1-1,-2-3 0,0 1 10,-3 3 0,-1-1 1,32-8 4,1 5-20,-1-5 93,-4 3 1,-6 0 0,-3 1-88,-3 0 257,5 4-234,-5-9 1,3 8-566,-9-6 568,3 6 0,-5-4 0,4 4-38,-2-2 44,-6-5 1,-2 7 0,-9-4 447,-4 1 1,-5 0-449,0 2 1,-7 1 1353,-2-6-1201,-5 6 1,-8-4 1333,0 2-1344,0 4 918,0-5-1290,0 6-418,0 0 525,0 6 0,0-3 70,0 6 1,0-5-18,0 5 0,0 0 57,0 4 1,0 4 153,0 1 1,0 5 18,0-1 0,4 3-79,0 2 0,1 5 101,-5 3 0,4 9-196,0 4 1,5 9-2,-4 5 1,0 4-206,0 4 0,-4-32 0,-1 1 228,3 3 1,-1 0 0,-1 4 0,-1 0 19,0-2 1,0 0 0,0 3-1,0 1 45,0-2 0,0 0 0,0 1 1,-1 0-207,-1 3 1,-1 1 0,3-1 0,-1 1 219,-1 2 1,-1-1-1,2-1 1,1-1-35,0 1 1,0-1 0,0 1 0,0-1 0,0 3 1,0 0-1,0 3 1,1 0-26,2-1 0,-1 0 0,-1 4 0,-1-1 26,3-5 0,-1 0 1,-1 2-1,-1 0-4,0-1 1,0 1-1,0 1 1,0 0-57,0 1 1,0 0 0,0-4 0,-1-1-87,-1-3 0,-1-1 0,2-2 0,-1 0-16,-2-2 0,0 0 0,1-2 0,1-1-64,-2-3 1,-1-1 0,-3 29-10,-6-9 0,6-4-17,-1-5 1,0-4 65,-4-9 0,1-3-79,3-6 0,-2-1 114,2-3 0,2 2-355,-2-7 1,4 1 186,-3-5 0,3-4-747,-3 0 0,-1-2 429,-4 2 559,-6 2 0,-22-11 0,-9-4 0,-7 3 0,0 1 0</inkml:trace>
  <inkml:trace contextRef="#ctx0" brushRef="#br0">14597 11488 8153,'-47'0'-183,"2"-1"0,5-2 0,2-2-804,3 2 734,9-4 0,7 5 253,6-2-75,5 3 0,4 2-20,8 3 1,-2-1 94,2 6 0,-2 0 0,-2 4 0,0-6 0,-12-1 0,-3-6 0</inkml:trace>
  <inkml:trace contextRef="#ctx0" brushRef="#br0">14294 11514 8153,'-9'0'-102,"1"0"-156,-3 0 1,4 0 660,-2 0 0,6-1 51,-1-4-77,2 4-632,2-5 128,0 6 0,2 2-242,2 2 403,4-3 1,9 5-1,2-6-274,2 0 233,1 0 0,10 0 1,4 0-1,5 0 0,6-1 109,4-4 1,1-2-5,9-6 0,9 0-246,-33 6 1,1 1 0,4-1 0,1-1 190,-3-1 0,-1 0 0,3 2 1,-1 0 2,1-2 0,0 0 1,1 2-1,0 0-8,3 0 0,1 0 0,-3 1 0,-1-1 4,1 0 1,0 1-1,0 1 1,0 1-94,2 0 1,0-1 0,2 1 0,1 0 46,-1-3 0,0 1 1,4 1-1,-1 1-322,-1-1 1,1 1 0,3 0-1,2-1 330,0-1 1,2-1 0,2 0 0,1 1-324,1-1 0,-1 1 0,1-1 1,-1 0 313,-1 1 0,-1-1 0,3 0 0,0 0 2,2-2 0,0 0 1,2 2-1,1-1 23,-1 0 1,0-1 0,0 1 0,1 1 2,-6 1 0,1-1 0,3 0 0,1 1 17,-2-1 0,0 1 0,6-1 0,0 1-325,-4-1 1,0 0-1,4 1 1,-1-1 299,-3 1 1,0-1 0,0 0 0,0 1-20,1-1 0,2 1 1,1-1-1,0 1-4,-2-1 1,0 0 0,2 1-1,0-1 2,-7 1 0,1-1 0,3-2 0,1 0-7,0 1 0,0-1 0,-1 0 0,0 0 15,-3 2 1,0 1-1,0 0 1,0-1-3,-2 0 0,-1 1 1,1-1-1,-1 1-60,-1-1 0,-1 0 1,4 1-1,0 1 61,-2 0 0,1 1 0,1-2 0,0 0 66,-6 2 0,0-1 0,1 0 0,1-1-29,0-1 1,1 1 0,2 1 0,1 1-47,-1-1 1,-1 1-1,3 0 1,0-1 11,-5-1 1,0-1 0,0 2 0,1 1-49,1 0 1,1-1 0,-1 2 0,1-1 18,-3 0 0,0-1 1,0 0-1,-2 0-14,-4 3 0,-1 0 1,1-3-1,-2-1 28,0 2 0,-1 0 0,1-2 0,-1 0-5,-3 0 1,-1-1-1,-1 0 1,-1 1 149,-4-1 1,-1 0 0,0 1 0,0-1-122,-2 1 1,0-1 0,1 1-1,-1-1 27,29-6 1,2 0 50,-6-1 1,1-3 160,-2-1 1,2 1-136,-6 4 1,1 1 605,-6 3 0,1-1-590,0 5 1,-2 0-25,-3 0 1,-2 2 444,-7-6 0,-1 7-566,-3-3 1,0 4 379,-8 1 0,-4-5-277,-10 1 0,-4 0 278,0 4 1,-6-2-194,1-2 43,4 2 1,-6-4 83,7 6-217,0-6 1,4 4-133,0-7 0,5 4 83,-1-3 0,7 5-97,-2-2 0,4-2 66,5-2 1,-2 2-121,6-2 0,-5 5 68,0-5 0,-2 2-19,-1-2 1,-6-1 22,1 5 24,-5-5 0,-3 8 100,-5-2 0,-6 1-105,1-1 56,-2 2 1,-4-4-53,-2 6 18,2 0 1,-9 0-216,2 0 0,0 0-328,-4 0 0,3 2-450,-8 2 1,2-1 993,-1 6 0,-33 17 0,-13 9 0</inkml:trace>
  <inkml:trace contextRef="#ctx0" brushRef="#br1">14096 11580 18661,'-8'0'-217,"-1"0"0,-1 0 0,-2 0-1880,-1 0 1983,5 0 0,1 0 0,3 0 130,-5 0-9,-3-6-352,5-1 55,1-6 1,2 4 0,-1 0-594,2-1 557,-4 4 1,6-1 0,-5 4 218,0-1 1,0-2-1,-4 3 1,1-2-50,-1 2 0,-2 2 169,-1 1 0,4 1 0,-1 2 0,-2 3-44,0 2 1,-4-4 223,8 5 1,-4-2 682,-1 2-587,-1 3 0,7-10 0,1 6 348,0-2-700,5 4 1,-5-7 427,6 6-708,0-6 1,0 4 0,2-4-520,2 1 724,-3 1 1,16-1 0,-3 0 14,5-1 147,3-1 0,9-2 1,1 0 185,2 0 0,2 0 99,8 0 1,-3 0-291,3 0 1,2-2 523,-3-2 0,1 2-40,-4-2 1,-6 1-229,-4-1 0,-3 2-119,-5-2 1,-8 2-72,-5 2-137,-6 0-10,3 0 57,-18 0 1,2 5 53,-12-1 0,4 1-30,-4-5 1,0 0-70,-4 0 1,4 0 2,0 0 0,2 0 25,-2 0 0,3 0 75,6 0-32,-7 0 0,1 0-6,-2 0-177,7-6-299,3 4 168,9-4 0,4 6 231,11 0 1,7 0-14,11 0 1,3-1 94,5-3 1,7-2 0,6-2 0,5-2 0,-1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3781 10935 7860,'0'-9'-51,"0"0"0,0 5 166,0-5 0,0 5 0,0-5 1,0-2-1,0 0 495,0-2 0,-4-1-191,-1 1 1,-1 2-59,2 2 10,3 3-267,-5 6 1,6 3 0,-2 4 0,-1 9 227,-1 8 1,-1 1-284,5 10 1,-1 1-160,-3 8 0,2-3 0,-2 3 0,2-4-290,2-5 1,-4 1 264,0-5 1,-1-2 189,5-7 1,0-3 0,0-5 229,0-1-75,0-6 1,-4-7-137,-1-9 1,0-4 0,2-5 0,-2-5-258,2-6 1,2-6 57,1-9 0,0-2-129,0-2 0,6-3 25,2 3 1,4-2 86,1 1 94,6 4 0,-3 11 0,5 5 237,-2 6-109,4 10 0,-8 7 1,3 9 207,-4 5 1,-2 3-71,-3 11 1,1 0-8,-6 4 1,1 0-183,-5 1 0,-5-3 31,1-2 0,-6 2-13,1-7 0,-7 7-85,-2-2 0,1-3-179,4-2 0,-2-2-80,-3-2 0,4 0-221,-4 1 0,8-6-1339,1 1 1294,6-6 0,-3 1-358,6-8 921,0-3 0,30-29 0,16-12 0,2-2 0,0-1 0</inkml:trace>
  <inkml:trace contextRef="#ctx0" brushRef="#br0">4045 10842 7970,'7'0'1296,"-1"0"1,-2 2-471,0 2-594,1 4 1,-5 5-39,0 0 1,0 2-298,0 2 0,-2-2 129,-2 2 1,3-2-1725,-4-2 924,4 6-940,1 2 1714,0-1 0,23-48 0,6-17 0</inkml:trace>
  <inkml:trace contextRef="#ctx0" brushRef="#br0">4150 10592 7860,'-18'-13'125,"1"0"0,1 4 489,7 0 145,-3 6-268,5-8-1713,0 9 764,1-4 0,12 8-339,2 2 797,4 3 0,25 30 0,5 5 0</inkml:trace>
  <inkml:trace contextRef="#ctx0" brushRef="#br0">4334 10816 7879,'0'13'79,"0"2"40,0 2 0,0 0 59,0 5 1,0-6 294,0 1 0,0 2-47,0-1 1,0 4-94,0-5 1,0 1-336,0-5 64,0 0 0,0-4-48,0 0 1,0-8 0,2-1-119,2-7 0,4-6 66,5-5 0,0-8-89,0-9 0,2-5 10,2-4 0,2 3 80,3-3 0,-1 5 345,-4 4 1,-2 4-101,2 9 1,-2 3-9,-2 6 1,0 7 2,1 6 1,-6 7 70,1 11 0,-6 2-211,2 7 0,-3 5-206,3 3 0,-4-1-398,4 1 1,-4-2 284,-1 3 1,0-4 128,0-6 1,0-5-8,0-4 0,2 1-447,2-5 0,-1-3-264,6-10 845,0 0 0,21-47 0,5-11 0</inkml:trace>
  <inkml:trace contextRef="#ctx0" brushRef="#br0">4888 10790 7879,'-14'6'571,"6"1"184,-1 6 0,6 0-259,-1 0 1,-2 5-220,1 0 1,-3 1-55,3-2 1,1-2-192,4 2 0,0-2 176,0-2-766,0-6 460,0 5 1,1-12 0,4-1-1,3-11-184,4-8 0,3-5 150,2-2 0,-1-5 52,6-3 1,-6 3 23,2 1 0,1 3 211,-1 2 0,-1 5 337,-4 4-137,1 2 1,-1 8-122,0 2 1,-4 16-86,-1 6 1,-3 7-165,4 2 1,-6 5 125,1 0 1,-3 1-590,-1-2 1,5-2 217,-1 3 0,2-5-506,-2-4 0,-2-3 38,2-5 1,4-3-100,0-2 1,0-3 826,1-6 0,23-47 0,10-12 0</inkml:trace>
  <inkml:trace contextRef="#ctx0" brushRef="#br0">5349 10908 7879,'0'9'453,"0"0"1,0-5-220,0 5 143,0-6 418,0 9-139,0-11-542,6 5 1,1-7-20,6-4 0,0-4-102,0-8 1,1 1 249,-1-6-334,0 0 0,0-6 0,-1-1-86,-3-2 136,2 0 1,-9 6-1,2 3 282,-2 5-86,-2 2 1,-2 3 243,-2 4-271,-4 2 1,-6 12 0,-2 4 9,-2 6-75,1 10 0,2 4 1,-1 5-105,-2 1 0,2 2-548,7 2 1,-1 2 282,6-2 0,-1 1-168,5-10 0,2-2 58,2-7 1,9-3-53,9-6 1,3-6 5,2-2 1,6-10-68,7-3 1,1-10 528,7-4 0,-4-9-136,4-4 1,-5 2 135,1-3 0,-5 1 0,-4-4 0,-4 5 0,-9 3 0,-3 9 0,-6 5 0,-5 2 1168,-4 2-501,-3 6 0,-6-4 252,-4 7 0,-3 0-435,-1 4 1,0 0 26,0 0 0,-5 1-405,0 4 0,-4 2 117,5 6 1,-7 5-187,3-1 0,0 7 74,-1-2 1,6 1-214,-2-1 0,4 3-75,1-3 1,4 1-170,0-1 1,6 3 168,-1-3 1,10-4 20,7-5 1,6-2-41,7-6 1,0-2 69,1-8 1,4-3 48,-1-10 0,2-4-11,-1-9 1,-3-8 143,3-10 0,-3-3-266,-2-5 1,-4-3 218,0-6 0,-6 0-28,2 0 0,-5 12 20,-5 6 1,-2 11 231,-6 6 323,0 15 790,-6 4 1,-1 20-586,-6 5 0,0 7-566,0 11 0,-1 3-27,1 5 1,0 7-109,0 2 1,0 3-210,0 2 1,1 0-544,3-1 0,-1-3-298,5-1 0,1-3 413,4-1 0,2-6 47,2-11 0,5-2 67,8-3 0,2-5-323,3-8 0,5-3 786,-1-6 0,11-31 0,5-14 0,7-3 0,0 0 0</inkml:trace>
  <inkml:trace contextRef="#ctx0" brushRef="#br0">6271 10908 7879,'-7'0'558,"-5"0"0,10-1 137,-2-4-119,3 4 0,6-5-872,4 6 1,4 0 139,5 0 0,7-1 156,6-4 0,18-13 0,8-6 0,4-5 0,0 1 0</inkml:trace>
  <inkml:trace contextRef="#ctx0" brushRef="#br0">7312 10763 7819,'0'-8'-1862,"0"-1"1968,6 6 1,1-7 0,6 4 0,0 0-45,0 0 1,5-4-165,0 1 269,5-9 0,-4 2 1,4-7-1,-1-5 0,0-4 250,-1-2 0,-2-4-194,-6 3 1,-4-2 3,0 2 0,-6-1 89,1 5 1,-8 6 0,-5 8 0,-4 3 401,-5 6 1,2 2-368,-6 6 0,1 10-116,-1 3 1,3 14-1,6 2 1,0 6 96,0 6 0,6 7-169,2 1 1,4 6-47,1 2 0,1 11 0,5-4 1,6 0-174,4-1 1,1-3-266,-3 2 1,-1-1 99,0-8 1,-1-5-409,-4-13 168,-2-2 0,-1-7 1,-1-1-1060,-1-3 908,-1-3 1,-4-10-638,-2-1 1249,2-5 0,-15-26 0,2-14 0</inkml:trace>
  <inkml:trace contextRef="#ctx0" brushRef="#br0">7272 11027 7901,'0'-13'0,"0"2"-121,0-2 0,2 3-170,2-8 0,5 4 302,8 1 0,5-5 370,9 1 1,4-5-440,9 4 12,3-5 1,4 6-1,-2-3-49,-6 1 48,-2 7 1,-5 2-1,-4 6 390,-4 1-166,-5 1 1,-14 4 0,-2 4 720,-1 7-734,-2 6 0,-5 3 0,-4 0 201,-3 1 0,0 0-253,0-1 0,5 3 97,-2-3 0,4-3-491,1-1 0,0-3 95,0-2-624,0-6 0,6-1 811,2-6 0,14-26 0,3-13 0,4-1 0,-1 0 0</inkml:trace>
  <inkml:trace contextRef="#ctx0" brushRef="#br0">7865 10539 7901,'-13'-5'0,"-5"2"0,1-6-594,-1 6 57,5-3 323,6 6 1,2 6 213,10 3 0,37 32 0,-13-16 0,-1-1 0</inkml:trace>
  <inkml:trace contextRef="#ctx0" brushRef="#br0">8063 10658 9180,'1'12'963,"4"-4"1,2 9-621,6-4 1,5 4-175,-1 1 0,7-2 1,-4 4-1,2 1 170,0-1 0,-4-3-777,3 0 1,-4-4-491,0-4 0,2-3 928,-1-6 0,17-47 0,0-11 0</inkml:trace>
  <inkml:trace contextRef="#ctx0" brushRef="#br0">8405 10698 7901,'-13'-5'0,"0"1"0,0-1 479,-1 5 1,1 0 55,0 0 1,0 2-200,0 2 0,-5 5 0,1 7 0,2 3 16,5 2 0,-2 1-256,3 4 0,-2 0-395,-3 1 0,3 0 0,0 3 0,4-1-598,1-4 1,-3 1-819,5-4 1715,0-3 0,33-29 0,8-13 0</inkml:trace>
  <inkml:trace contextRef="#ctx0" brushRef="#br0">8458 10856 7901,'9'-6'0,"-1"-3"0,1-3 212,4-1 0,1 4 330,-1 1 1,4-1-40,1-4 0,5-1 0,-2 1 0,1 0-125,0 0 1,-6 0-200,1 0 0,-2-1-285,-2 1 0,-4 4 68,0 1 0,-8 0 57,-1-1 0,-6 5-273,-7 8 0,-6 1-269,-3 8 364,-3-3 0,3 15 0,0-3-186,-1 3 253,4 1 1,0 1-1,6-2-302,0-3 250,-1 2 1,7-9-1,3 4 25,2 0 0,8-6 52,3 1 1,10-3 114,7-6 1,6-1-102,8-4 1,4-6 158,0-3-89,0-8 0,-5-4 0,-1-5 22,-3 0 0,2-7 84,-6-2 0,-2 2-5,-7-3 1,-4 9 465,-10 0-251,-2 1 1,-13 17 198,-6 0 0,-6 8-220,-8 5 0,1 8-54,0 6 1,-1 4-988,1-5 578,0 7 0,4-4 0,1 5 9,2-3 1,2 1-45,3-5 0,7-1-379,3-3 428,2-1 1,8-6 0,4-3-166,6-2 1,5-4 351,5-2 0,5-9-89,0-9 0,-1-3 0,-2-3 1,2-2-36,0-6 0,1-6 38,-5-2 1,-4 0 1,0 5 264,-6-1 1,-2 8-1,-10 6 150,-3 6 1,-2 12 218,-3 3 1,-5 11 9,-9 7-403,-2 12 0,-7 9 0,2 5-16,4 1 1,-3 4 58,7 0 0,-1 4-319,5-4-20,5 0 1,3-5 0,6-1-427,3-2 1,5-6-83,9-8 1,7-4-1417,5-9 2014,7-3 0,-1-30 0,3-11 0,6-2 0,0 1 0</inkml:trace>
  <inkml:trace contextRef="#ctx0" brushRef="#br0">10355 10553 7938,'-7'-14'0,"-5"7"0,3 1 915,-3 0-563,-1 5 0,4-3 0,2 9 0,0 9 0,1 6 0,-1 5 0,1 3 349,0 2 0,2 3-828,4 2 0,0 3 138,0-3 0,0-1-787,0 1 0,0-10 138,0 1 73,5-8 1,-2-1-1,6-8 1,1-6-435,2-6 0,0-6 999,-3-8 0,2-10 0,-2-8 0,1-3 0,1-3 0,-3-1 0,3-2 0,-6 0 54,0 4 1,1-4 83,-2 0 156,1 1 1,-5 9-1,1 5 1,2 5-1,3 7 883,1 2 0,2 8-717,4 2 0,0 4-43,0 1 1,1 10-319,-1 3 1,-4 9 73,-1 0 1,-5 3-657,2 1 0,-5 1 318,-5-1 0,2 5-596,-5 0 0,0-1-46,-1-3 572,-2-7 0,5 1 0,-3-5-228,5 1 969,2-5 49,2 0-369,0-11 1,2 5 782,2-6-714,3 0 1,7 0-1,-1 0 221,0 0 1,0 6-215,0 3 0,0 2-278,1 3 1,-3-1 94,-2 0 0,1 0-281,-5 0 133,-1 0 1,-5 1 0,-4-1 88,-4 0 1,-2-1-157,-2-4 0,-6 0 87,-3-4 0,1-2-523,-1 2 1,2-3 59,-2-1-210,3 0 0,6 0 1,1-1-284,3-3 1005,3 2 0,53-39 0,12-3 0</inkml:trace>
  <inkml:trace contextRef="#ctx0" brushRef="#br0">11093 10513 7938,'4'-13'342,"1"0"1,-1 0-137,-4-1 0,-2 7 632,-2 3 1,-5 2-276,-8 2 0,-8 3-267,-6 6 0,-6 1 45,2 12 0,-3 2 167,-1 6 0,1 4-259,3 5 0,4 0 23,9-4-277,3 3 0,12-10 1,5 2-147,9-2 1,9-9 0,15-4 0,6-6-445,5-4 1,1 0-590,5-5 0,-4-2 167,4-2 0,-5 1-943,1-6 1960,-3-5 0,10-24 0,3-11 0</inkml:trace>
  <inkml:trace contextRef="#ctx0" brushRef="#br0">11751 10658 8502,'6'-7'986,"-3"-1"1,6 5 615,1-1-1517,8-6 0,-2 8 1,7-4-1,4 2 1,3 0-1,4-1 0,1 1-248,-1 0 1,4-1-268,-3 5 1,-4 0 189,-5 0-1138,1 0 1,-13 2 1377,4 2 0,-56 27 0,-15 11 0</inkml:trace>
  <inkml:trace contextRef="#ctx0" brushRef="#br0">11804 10842 7938,'0'-7'753,"0"1"1,5 5-344,-1-4 0,8 4-150,1-3 1,6 2-434,7 2 1,2-4 0,1-1-1,3 1-720,2-2 0,1 3 893,5-6 0,17-11 0,4-8 0</inkml:trace>
  <inkml:trace contextRef="#ctx0" brushRef="#br0">12094 10539 7938,'0'-13'0,"-6"0"0,5 0 650,-4 0 1,4 4-147,1 0 0,1 6-170,4-1 1,2-2-1,6 2 1,2 1-183,2 1 0,-1 4-242,6 2 0,0 2 11,5 3 96,-7 2 0,4-3 1,-7 6-1,-1 2 1,-3 3-117,-4 2 0,2-3 73,-7 4 0,-1-1 329,-8 6-245,4-1 1,-12 2-1,1 1 1,-5 2-1,-4-2 50,-2-1 1,-2-2-3,-2 1 1,1-5-1293,0 0 797,-1-6 1,2 7 388,3-5 0,21-12 0,10-8 0</inkml:trace>
  <inkml:trace contextRef="#ctx0" brushRef="#br0">14241 10355 7830,'5'-15'41,"-1"-1"1,1-1-1,-1 1 1,0 1 392,-1 2 1,-1 0-1,-1-1 1084,4 1-889,-4 6-448,5 1 0,-6 8 0,0 2 6,0 5-81,0 8 1,-4 10 0,-2 8-1,-2 3 1,-2 3 23,-2 3 0,-1-2-81,0 6 1,4-5-92,0 1 0,7-5-56,-3-4 0,4 2 0,1-6 1,0-3-38,0-5 0,7-8-25,6-7 0,6-5 139,8 2 1,-1-4 0,0-2 0,2-4-551,3-3 1,-3-8 234,2-2 0,-2 0 336,-1 5 0,11-23 0,3-7 0</inkml:trace>
  <inkml:trace contextRef="#ctx0" brushRef="#br0">14584 10658 7862,'0'-7'-796,"0"-5"608,0 5 1,6-5 0,3 3 0,4-1 424,4 6 0,-1-7 629,6 2 0,-1-1-814,1 1 0,1-2-30,-5 2 0,-1-3-39,-3-1 0,-6 6 334,1 2-80,-6-2 1,0 6-83,-12-4 1,-1 5 216,-12 5 0,1 3-109,0 10 1,-4 1 93,3 3 0,1 3-329,-1-3 1,8 1 110,0-1 0,1 3-145,4-3 0,4-3 31,0-1 0,10-4 33,3-1 1,10-1-563,4-3 0,4-3-648,5-6 0,1-2 497,3-2 0,2-3-63,-6-7 0,1-5 718,-1-3 0,-8-2 0,3-3 0,-4-4 0,0 1 0,-3-1 41,-6 5 1,-1 1 85,-3 3 1,-3 3 315,-6 6 0,-2 5 575,-2 4 1,1 2-103,-6 2 1,5 2-385,-5 2 1,2 5-225,-2 9 0,-1 2-87,5 6 1,-3 7-167,3 2 0,-1-2-60,2 3 1,2-1-159,-2 4 1,3 7-41,1 2 0,0-3-385,0-1 1,0 2-319,0-3 0,0 0 391,0-8 1,0-4-140,0-9 0,5-5 217,4-8 0,3-3 437,1-6 0,6-35 0,2-9 0</inkml:trace>
  <inkml:trace contextRef="#ctx0" brushRef="#br0">15032 10842 7862,'0'-13'-96,"0"0"-58,0 0 0,1 0 200,4 0 0,2 4 157,6 0 1,5 2-163,-1-2 0,7-7-39,-2 3 0,3-3-49,1 2 1,2-3 61,2-1 1,-2-5 110,3 1 1,-9 1-106,-4-1 0,-5 6 582,-4-1-225,-4 2 0,-6 8 93,-3 2 0,-8 4-170,-6 1 0,-4 1 48,5 4 0,-5 2 10,4 6 1,1 2-122,3 2 0,1 2-118,0 3 1,4 3 67,1-3 0,5 5-150,-2 3 0,4-2-90,1 3 1,0 1-54,0-1 1,1 1-72,4-1 0,-2-3 112,5 2 0,-3-3-701,4-5 1,-7 1-85,3-5-1144,2-1 522,-5-9 948,3-3 1,-6-5 522,-3 0 0,-33-35 0,-13-9 0</inkml:trace>
  <inkml:trace contextRef="#ctx0" brushRef="#br0">15098 10895 7862,'0'-13'191,"0"0"69,0 0 1,6 4 30,2 0 1,4 6 266,1-1 0,6 2-623,3 2 1,8 0 47,0 0 1,5 0-767,-4 0 0,6 0 783,-2 0 0,15 0 0,4 0 0</inkml:trace>
  <inkml:trace contextRef="#ctx0" brushRef="#br0">16099 10579 7867,'0'-13'0,"0"0"0,0-1 550,0 1-506,0 0 1,6 4 0,3 2 110,2 1 0,4 2-324,3 4 1,1 0-791,3 0 675,2 6 0,-9-3 284,3 5 0,2 24 0,1 11 0</inkml:trace>
  <inkml:trace contextRef="#ctx0" brushRef="#br0">15994 10750 7867,'-14'0'0,"1"0"0,4 0 543,1 0 1,5 2 45,-2 2 0,7-1 134,7 6 1,1-6-1361,12 1 1,6-2 68,7-2 568,-3 0 0,20-8 0,10-2 0,3-1 0,-1 0 0</inkml:trace>
  <inkml:trace contextRef="#ctx0" brushRef="#br0">17482 10395 7867,'0'-14'323,"-1"1"750,-4 0-837,-2 0 1,-2 5 0,-1 4 0,-3 3 0,-3 2-1,-2 5 1,1 7 329,-1 8 1,1 4-234,3 1-339,1 6 0,6 2 1,2 4-1,4-3 0,4-3 0,4-6 1,8-1-253,4-3 1,3 0 176,4-9 1,1-2 0,-1-11-1,0-2-62,1-2 1,-1-5 107,0-9 1,-1-2 22,-3-6 0,-7-2 0,-8-3 0,-1-3 16,-3 1 0,-8-4 9,-3 6 1,-5 1-67,-5 3 1,-3 7 0,-5 2 0,0 5-515,-1 4 0,5 3 258,1 6 1,0 2-541,-1 2 546,9 4 1,7 9 302,6 1 0,53 23 0,-20-20 0,0 0 0</inkml:trace>
  <inkml:trace contextRef="#ctx0" brushRef="#br0">17825 10553 10941,'-8'5'1482,"3"-2"-1037,5 6-1054,-6-6 77,4 9 1,-8-9-518,6 6 0,-1-5 541,5 5 508,0-6 0,18 2 0,4-5 0</inkml:trace>
  <inkml:trace contextRef="#ctx0" brushRef="#br0">18036 10315 7877,'-12'-1'-486,"3"-3"1257,-3 2-265,5-4 0,-2 6 239,0 0-748,7 0 1,-3 0 53,10 0 0,2 0-46,6 0 1,0 5-1,0-1 1,1-1-55,-1-2 0,0-1-4,0 0 0,5-4 134,-1 0 0,1-2 0,-5 3 58,0-2 1,0-3-23,0 3 0,1-1 0,-1 4 158,0-3 0,0 1-106,0 4 1,-4 0 74,0 0 1,-5 1 0,4 4 20,-2 3 1,-2 6 34,-4 3 0,0-1-67,0 6 0,-2 0 1,-2 5 0,1 3-16,-6 1 0,5 1 0,-5-1 1,6-3-98,-1 2 0,1-2-133,-1-1 0,2-5 82,-2 0 0,2-6-164,2 1-1049,0-2 587,0-2-442,6-6 0,-3-1-844,6-6 741,0-6 0,4-1 1101,0-6 0,6-24 0,1-5 0</inkml:trace>
  <inkml:trace contextRef="#ctx0" brushRef="#br0">18813 10302 7877,'0'-13'0,"1"-4"95,4-1 1,-2 0 476,5 5-260,-5 0 0,5 0 1196,-4 0-441,-2 5-625,9 3 0,-9 6 0,2 3-107,-2 5 1,-2 9-113,0 4 1,-6 4-111,-3 5 1,-3-2 0,-1 6 0,0 2-86,0 1 0,0 1-41,-1 1 0,6-5 1,0-1-1,1-2-9,0-3 1,4-1 87,-2-2 1,5-1 46,5-3-57,2-3 0,11-10 0,1-2 97,1-1-165,-4-1 1,9-5-1,-4 0 1,1 0 0,-2-2 7,-1-2 1,-1 2-128,-5-2 1,0 2 33,0 2 1,0-4-93,0 0 1,1-1 8,-1 5 1,0 0 86,0 0 1,0 0-172,1 0-28,-1 0-32,0 0-243,0 0-671,-6 0 415,-1 0 252,-6 0 571,0 0 0,-6 0 0,-1 0 0</inkml:trace>
  <inkml:trace contextRef="#ctx0" brushRef="#br1">6139 13187 14178,'5'-13'-1247,"-1"0"798,-1 0 1,-2 4-1,1 2 220,2 1 686,-2 2-569,4 4-8,-6 0 1,5 5-48,4 4 0,15 26 0,3 8 0</inkml:trace>
  <inkml:trace contextRef="#ctx0" brushRef="#br1">6390 13332 13529,'7'0'-1982,"5"0"1936,-4 0 1,0 0-83,0 0 25,1 6 0,4-3 0,1 6-22,-1 1 1,23 14 0,7 3 0</inkml:trace>
  <inkml:trace contextRef="#ctx0" brushRef="#br1">6758 13438 9691,'0'7'-1484,"2"3"1196,2-5 1,-2 5 190,2-1 1,3-2 0,1 3 0,1 3-204,-1 4 314,1-6 1,22 1 0,10 0 0,2-1 0,0 0 0</inkml:trace>
  <inkml:trace contextRef="#ctx0" brushRef="#br1">7101 13609 10644,'7'6'-984,"5"-5"0,-5 7-160,6-4 1085,1-2 1,3 3-1,1-3 1,-1 1 88,2 1 1,2 2-45,5-2 1,2-1 23,3 6 0,4-7 0,4-1 0,7 2 0,-1 0 1</inkml:trace>
  <inkml:trace contextRef="#ctx0" brushRef="#br1">7865 13701 10882,'13'13'-904,"-4"-4"294,0 0 1,0-2 0,4 4-1,0-3 225,0 3 1,0 0 279,0 2 132,6 1 0,25-7 0,12-1 0</inkml:trace>
  <inkml:trace contextRef="#ctx0" brushRef="#br1">8458 13859 11046,'10'0'0,"3"0"0,-2 2-459,6 2 1,-2-2-425,-2 2 0,2 2 268,2-2 547,-2 7 0,4-9 50,-6 7 1,24 6 0,5 5 0</inkml:trace>
  <inkml:trace contextRef="#ctx0" brushRef="#br1">8906 13978 8723,'13'0'0,"2"0"-879,2 0 1,-2 1 171,2 4 705,4-4 0,29 23 0,13-2 0</inkml:trace>
  <inkml:trace contextRef="#ctx0" brushRef="#br1">10500 14189 8723,'9'-5'-710,"-1"1"-568,3 1 1272,0 2 1,26 18 0,5 5-1</inkml:trace>
  <inkml:trace contextRef="#ctx0" brushRef="#br1">10908 14241 8723,'2'-11'-776,"2"2"1,-2 2 391,2 2 1,3 4 329,2-4 0,-2 4 1,2 1-1,1 0 51,2 0 0,31 17 1,6 5-1</inkml:trace>
  <inkml:trace contextRef="#ctx0" brushRef="#br1">9354 14123 8723,'-9'-13'-1331,"0"-1"1190,6 1 1,-1 6-1,8 4 1,5 5-91,3 2 1,2 6 230,4-1 1,17 0 0,9 0 0,6 1 0,0 0 0</inkml:trace>
  <inkml:trace contextRef="#ctx0" brushRef="#br1">9947 14162 8006,'5'-7'-1876,"3"3"1843,5 8 1,0 3 47,0 7-40,0-1 0,2 0 0,3 0 0,4 0 0,2 0-80,3 1 105,-1-7 0,42-1 1,-30-6-1,1 0 0</inkml:trace>
  <inkml:trace contextRef="#ctx0" brushRef="#br1">10658 14241 8723,'6'-7'-1052,"3"3"0,-2 1 1046,2-2 1,0 4 63,4-3 1,0 2-136,0 2 0,6 0 1,3 0-1,4 0 75,5 0 0,26 6 0,12 1 1</inkml:trace>
  <inkml:trace contextRef="#ctx0" brushRef="#br1">11317 14255 10775,'-8'-14'-1535,"3"7"703,-1 1 1,6 6 720,0 0 1,7 0 78,11 0 0,-2 5 0,6-1 0,1-1 53,2-2 0,11 0 0,7-2 0,3 1 1,0 0-1</inkml:trace>
  <inkml:trace contextRef="#ctx0" brushRef="#br1">11923 14255 10322,'13'0'-1723,"0"0"1540,0 0 0,0 0 0,1 0 0,-1 0 179,0 0 0,2 0-17,2 0 1,-2 1-10,2 3 0,4-2 0,1 4 1,1-2-96,-1 1 1,3-1 96,-3-4 31,9 6 1,14-12-1,8-4 1,7 2 0,0 0-1</inkml:trace>
  <inkml:trace contextRef="#ctx0" brushRef="#br1">12792 14268 9626,'8'-6'-999,"-1"4"979,-3-2 0,4 3 0,5-1-42,0-2 1,2 2 68,2-2 1,4 1 1,5-1 1,0 2-15,1-2 1,14-2-1,8-1 1,5-1 0,-1 1-1</inkml:trace>
  <inkml:trace contextRef="#ctx0" brushRef="#br1">13649 14123 8973,'0'-13'-316,"0"-1"0,4 6-290,0-1 1,7 6 203,-3-1 301,4 2 0,6 2 0,1 2 98,1 2 1,43 3 0,-24 0-1,0-1 1</inkml:trace>
  <inkml:trace contextRef="#ctx0" brushRef="#br0">14373 13965 8550,'0'-18'0,"0"1"0,0-1-269,0 5 1,5 4-108,-1 0 0,2 6 1,-2-1-1,5 3 144,3 1 0,1 4-21,0 0 253,0 1 0,24 6 0,5 4 0</inkml:trace>
  <inkml:trace contextRef="#ctx0" brushRef="#br0">14913 13793 8550,'6'-7'0,"-3"0"-377,6 2 0,-5 3 0,5-6 0,1 2-227,2 3 0,1 2 568,0 1 1,5-2 59,-1-2-24,7 3 0,20-11 0,11 5 0</inkml:trace>
  <inkml:trace contextRef="#ctx0" brushRef="#br0">15730 13583 8550,'2'-13'-316,"2"-1"1,-1 6-396,6-1 0,-5 6 592,5-2 1,0 0 0,5 0-1,2 2 119,2 2 0,52-5 0,-30 2 0,-1 1 0</inkml:trace>
  <inkml:trace contextRef="#ctx0" brushRef="#br0">16323 13319 8521,'6'-13'-352,"1"0"1,6 1-454,0 3 0,1-1 601,-1 6 1,0-1 189,0 5 0,5 0 0,1 0 0,1-1 14,4-4 0,-5 4 0,13-9 0,7-3 0,1 2 0,-1 0 0</inkml:trace>
  <inkml:trace contextRef="#ctx0" brushRef="#br1">17034 13095 8837,'14'-11'-599,"-1"2"193,0-9 0,0 5 1,0 3-1,0 1 296,1-1 0,-1 4 150,0 1 1,0 3-117,0-3 0,0 4 76,1-4 1,5-14 0,1-3 0</inkml:trace>
  <inkml:trace contextRef="#ctx0" brushRef="#br1">17877 12621 9071,'0'-9'-529,"0"0"0,-23 30 0,-6 2 0</inkml:trace>
  <inkml:trace contextRef="#ctx0" brushRef="#br1">17785 12700 9071,'-20'9'19,"2"0"1,-8-1 0,-2 6 0</inkml:trace>
  <inkml:trace contextRef="#ctx0" brushRef="#br1">17377 12871 8724,'-19'-4'-6,"-3"-1"0,-2-3-598,3 3 0,-3 1 410,7 4 1,-7 6 0,2 4 0,-3 5 14,-1 2 0,1 5 180,3-4 0,-32 17 0,-3 0 0</inkml:trace>
  <inkml:trace contextRef="#ctx0" brushRef="#br1">16415 13253 8724,'-25'0'-176,"0"2"0,2 1-796,0 1 1,-5 6 972,6-1 1,-9 15-1,-3 3 1</inkml:trace>
  <inkml:trace contextRef="#ctx0" brushRef="#br0">2595 17179 7985,'-8'0'-631,"-1"2"868,-1 2 0,4-1-21,1 6 0,5 0-61,5 4 0,-2-6-20,5-3 0,1-2-67,4-2 1,1 0 8,-1 0 1,1-2-30,4-2 0,-3-5-101,2-8 1,-2 1-38,-2-6 102,0 6 0,5-14 0,-2 4 0,-3-3 1,-4-2-84,-3 0 1,-2 0 312,-4 5 0,0 1-60,0 3-22,0 3 0,-6 10 0,-3 2 58,-2 1-207,-3 2 0,1 4 0,0 1 5,0 4 56,-6 8 0,4 3 1,-2 6-138,2 1 101,2 2 0,4 3 0,2 1-61,1 2 15,-4 6 1,8-9 0,-2 2-21,2-2 1,4-2 56,2 1 1,5-2 5,9-3 1,-2-5-53,6-8 0,0-3 30,4-6 0,5 0-29,-1 0 0,6-3 24,-6-6 1,5-6-146,-4-11 0,4-2 29,-4-2 1,0-4-92,-5-6 1,-4-5 118,0-3 0,-6-8-293,2-1 0,-5-4 287,-4 3 1,-4 3-18,-5 6 1,0 6 460,0 7 1,-5 12-175,-4 10 1,2 3 635,-2 6-573,0 1 0,0 5-93,0 4 1,5-2-65,-5 5 1,6 7 95,-1 7 1,-2 3-152,2 1 1,-2 6-195,1 4 0,4 6-198,-3 2 0,2 4 106,2-4 0,0 0-17,0-4 1,2-1 123,2 1 1,3-7 35,6-2 1,2-9-19,3-4 0,-2-5-8,6-4 1,-2-4 45,2-5 1,3-5-16,-3-4 0,-2-7 104,2-2 1,-4-5-87,4 1 0,-6-2 168,2 2 0,-5-1 11,-4 5 0,1 5 381,-6 4-290,1 6-15,-5-2 1,4 6 80,0 3 0,1 4-94,-5 5 1,0 0-160,0 0 0,4 1 108,1-1 1,5 0-229,-1 0 1,2-4-14,2 0 0,1-6-42,-1 1 0,0-4 153,0-4 1,5-5-32,-1-9 0,1 1 233,-5-10 0,-1 4-123,-3-8 1,1-1 179,-6 1 1,1 2-44,-5 7 0,-6 3 330,-3 6 1,-4 1-185,-5 3 1,2 3-122,-6 6 0,2 6-257,-2 3 1,-3 3-356,3 1 1,3 4-707,1 1 0,5 5 527,4-1 1,3 2 575,6-2 0,41 9 0,11-4 0</inkml:trace>
  <inkml:trace contextRef="#ctx0" brushRef="#br0">3702 16982 11552,'7'5'-405,"-1"-3"274,-6 4-231,0-6 244,6 0 1,0-2-69,3-2 1,2 1-86,-2-6 125,3 6 0,1-7-5,0 6 160,0-7 0,1 10 1,-1-2-1,0 5 1,0 3-108,0 3 1,0 0-60,1 6 0,0-1 64,4 0 0,-2-1 96,6-4 0,-5-2-33,5-6 1,0 0 1,5 0 3,-7 0 0,4-10 0,-5-5 295,1-4-226,-10 3 1,6-9 0,-11 5 29,-2-1 132,-2-3 1,-1 9 334,0-3-411,-6 4 0,3 6 1,-5 4 60,-3 3 0,4 2-114,-2 3 0,5 4-41,-5 5 0,2 4-135,-2 1 0,2-2-171,2-7 0,4 3 92,-4-4 0,4 0-262,1 1 24,0-7 370,0 4 1,1-6 5,4 0 0,1-6 127,3-2 0,2-4 12,-2-1 0,-2 1 246,2 3 1,-2 2 211,2 3 1,-3 4-227,-6 0 0,0 7 22,0 10 1,0 10-121,0 8 1,-1 10-178,-4 8 1,2 6-5,-5 6 0,-1 3-556,-4 2 0,4 2 485,4-35 0,1 0 0,0 3 0,1-1-89,-6 32 0,3-5 342,6-18 0,0-9-91,0-8 0,0-9 219,0-4-219,0-10 1,0-3-47,0-10 1,0-2 16,0-6 1,0-5-29,0 1 1,-1-7 128,-4 2 1,4-1-723,-4 1 0,4-3-739,1 3 0,1-4 547,4-5 0,2 2-1199,6-6 1898,0 5 0,11 3 0,7-1 0,1 0 0,0 0 0</inkml:trace>
  <inkml:trace contextRef="#ctx0" brushRef="#br0">4624 17087 7924,'7'-13'307,"5"1"-256,-3 3 1,3-2-248,1 2 128,0-3 1,0 3 0,2 1 69,2-3-5,-2 0 1,4-3 0,-7 1 76,-3 0-37,2 0 0,-9-5 0,2 1 0,-4-1 0,-4 1 157,-5-1 0,-7 5-135,-2 4 0,-10 6 268,2-1 0,-8 5 1,2 8-1,0 9 332,0 5 1,0 5-346,1 3 0,3-2-17,-3 6-284,9 0 1,3 3 0,8-1-27,2-2 1,3-6 0,6 2 0,3-5-40,6-4 1,5-7-151,13-6 0,-1-6-16,0 1 1,5-10-85,0-7 0,1-6 118,-1-7 0,-3-1-9,2 1 0,-6 0 203,-2-1 0,-6-2-92,1 3 0,-3-2 178,-6 10-234,-2 1 406,-6 9 1,0 4-18,0 8 1,-4 9 102,-1 9 1,-3 3-234,3 2 0,1 2-81,4-3 1,0 4-144,0-8 1,1-3 117,4-2 0,2 1-141,6-5 0,2-3 58,2-10 0,4-3-204,5-6 1,5-2 48,0-16 1,4 1 90,-4-14 0,1 1-147,-1-14 0,-5 2 203,0-10 1,-1 1 87,-7-2 1,-1-1-82,-4 6 0,-5 9 562,-4 13-218,-2 8 443,-8 20 0,-2 8-250,-5 13 1,-1 9-72,-4 8 1,3 10-146,-2-2 1,2 8-232,2-3 1,-4 6 165,-1-2 1,2-1-189,7 1 0,-1-1-475,5 1 0,1 1 224,4-10 0,7-2-108,7-11 1,5-1 87,7-3 1,0-9 187,1-8 1,3-5-108,1-5 0,6-8 62,-2-9 1,-2-9-26,3-4 1,-7-3 48,2-1 0,-4-1 51,0 1 0,-8 6-63,-6 7 1,-1 1 536,-8 8-331,0 5 0,-5 6 339,-3 6 1,-4 10-164,-5 3 0,0 9-44,0 0 0,-5 3-135,1 2 1,-1-1 61,5 0 1,4 1-243,0-1 0,6-4 97,-1 0 1,3-6-534,1 1 233,0-2 0,10-3-93,3-3 1,5-4 100,-1-5 0,4-7 104,5-6 1,0-2-13,1-7 1,-2 0 18,-3-4 1,2 4 214,-2 0 1,-3 6-83,-1-2 507,-3 4-18,-2 7-147,-6 1 1,-1 13-104,-6 6 1,0 2-94,0 7 0,0-6-59,0 1 1,0 2 34,0-1 0,0 0-173,0-5 1,0 0 87,0 0 1,1-6-192,4-2 184,2-4 0,6-2 161,0-4 0,1-8-48,-1-9 1,-1-3 178,-4-1 1,3-6-128,-7-3 1,0 1-50,-4-1 0,-1 6-38,-4-2 1,-2 5 64,-6 4 0,-2 4-346,-2 9 0,1 3-250,-6 6 1,6 6-317,-2 3 1,5 4 294,4 5 1,-1 2-589,5 7 1077,1-1 0,22 18 0,4 4 0</inkml:trace>
  <inkml:trace contextRef="#ctx0" brushRef="#br0">5876 17113 7924,'13'0'0,"0"0"0,-4 0 1125,0 0 0,-1 2-468,6 2 1,-1-1 41,0 6 1,0 0-260,0 4 0,-4-4-327,0-1 1,0-3-98,4 4 1,-4-6-148,-1 1 1,1-3 132,4-1 0,1 0-55,-1 0 0,0 0-365,0 0 1,0-4 142,0 0 1,1-5-17,-1 4 180,0 1 1,-4 4 345,-1 0 1,-5 6-157,2 3 0,-4 2-295,-1 3 1,0-1 74,0 0 0,0 0-453,0 0-836,0-5 994,0-3 1,0-7-346,0-7 1,0-1 295,0-12 0,0-5 485,0-4 0,-19-20 0,-9-10 0,-1-4 0,0 1 0</inkml:trace>
  <inkml:trace contextRef="#ctx0" brushRef="#br0">5810 16507 7924,'-32'-13'0,"-3"0"0,-2 6 209,2 2 0,-2 4-172,6 1 0,5 1-81,4 4 0,2-2-209,-2 5 0,-2 3-861,7 6 1114,-1-2 0,-24 45 0,17-28 0,0 0 0</inkml:trace>
  <inkml:trace contextRef="#ctx0" brushRef="#br0">5177 16771 7924,'-13'-6'2073,"0"5"-1383,6-5 1,8 6-62,12 0 0,6 1-361,8 4 0,5-4-288,3 3 0,3-2-477,2-2 1,10 0 496,2 0 0,10-10 0,8-4 0,-21 5 0,1-1 0,-1 0 0</inkml:trace>
  <inkml:trace contextRef="#ctx0" brushRef="#br0">7812 16837 7924,'0'-19'0,"0"-2"0,0-5 0,0-2-532,0-3 505,0-2 0,5-7 0,1 1 1,-1-1-1,1 1 0,-1-1 1,-1 2 619,0 3 1,-4 4 190,-4 9 1,-11 3-295,2 6 0,-9 7-22,0 6 0,2 9-177,-2 13 0,0 7-82,-4 15 0,1 4 133,3 9-230,3-2 1,10 15-1,2 0 1,3-32-1,2 2 1,0 0-1,1 2 57,0-1 0,0 1 1,1 0-1,0 0-384,0-3 0,0 1 0,3-1 1,0-1 202,1-1 1,1 1-112,1 1 0,0-1 0,7 28 0,0-1 0,-1-11 0,-2-9-339,-1-4 1,-6-9-1,1-5 1,-2-7-907,-2-7 981,-6-5 0,3-2 0,-6-6-1327,-1 0 1641,4-6 0,-4-7 73,5-9 0,-11-44 0,9 27 0,0 0 0</inkml:trace>
  <inkml:trace contextRef="#ctx0" brushRef="#br0">7509 17245 7924,'-8'-23'0,"-1"-4"0,6 0 331,-2 5 0,4 1-50,1 4 1,3 2-181,6-3 1,5 4 84,13 1 0,3-4-62,1 4 1,6-3-146,-2 7 0,-1 3-269,1 2 1,-6 3-32,2 1 0,-3 0-806,-2 0 1127,-6 0 0,5 5 0,-4 3 0</inkml:trace>
  <inkml:trace contextRef="#ctx0" brushRef="#br0">8063 16850 7924,'0'-13'12,"0"0"-12,0 5 535,6 2 0,1 8-134,6 2 0,-1 8-148,-4 6 0,4 5-192,-3-1 0,-2 7-217,2 2 1,-5 0-95,5-5 229,-6-6 1,3 5 0,-4-4-72,2-1 163,-3-6 1,7-4-1,-5-7 89,1-5 1,6-7 86,-1-13 1,1-1-90,-1-12-174,9 0 1,-14-5 0,9 2-71,-1 3 0,0-1 99,1 5 0,0 1-285,0 9 154,0 2 1,0 11-510,1 4 0,-6 4 2,1 4 1,-1 4-144,0 5 1,4 0 767,-3 0 0,20 18 0,6 4 0</inkml:trace>
  <inkml:trace contextRef="#ctx0" brushRef="#br0">8563 16876 7819,'-9'13'90,"1"1"0,3-1 569,-3 0 1,5 2-439,-2 2 0,4-2-10,1 2 1,1 2-142,4-1 0,2 0 122,6-5 0,0-5-267,0 1 0,1-6-2,-1 2 1,1-4 0,4-1 0,-3-6 85,2-3 1,-2-8 36,-2-5 1,-1-3-39,-3-1 1,-4-5 28,-5 0 0,0-4-106,0 4 0,-5 2 116,-4 7 1,-4 3-188,-5 6 1,3 1-109,-2 3 0,-2 4-254,1 5 1,1 7 18,3 6 1,7 0-884,3 5 1366,2 2 0,43 36 0,-15-21 0,-1 0 0</inkml:trace>
  <inkml:trace contextRef="#ctx0" brushRef="#br0">8800 17008 8134,'0'9'1673,"0"0"-878,0-7 4,0 10-228,0-4-177,0-1-92,0-1-268,0-6 0,5-2-1,-1-2 1,11-3-199,-2-7 0,8-5-39,-4-3 0,6 2 86,-1-2 1,2 6-88,-2-2 0,1 5 82,-5 4 1,-1 3 82,-3 6 0,-3 3-69,-2 6 1,-3 0-104,-6 8 1,4 4-44,1 1 1,-1-3-309,-4-1 1,2-4-27,2-1 1,3-1 588,6-3 0,36-15 0,8-9 0</inkml:trace>
  <inkml:trace contextRef="#ctx0" brushRef="#br0">9367 17021 7924,'-7'-6'-157,"-4"-1"1,7-6 0,0 1-1013,-2 3 1339,4-2 0,-4 3 1,8-5-1,1 0 0,3 0 1,1 1 399,3 3 1,0-2-448,-1 2 9,3 3 0,-9 0 55,6 6 0,-2 2-52,2 2 0,1-1-398,-6 6 1,1-5-12,-5 5 1,1-2 16,4 2 1,-2 1 256,5-5 0,19-1 0,8-4 0</inkml:trace>
  <inkml:trace contextRef="#ctx0" brushRef="#br0">9248 17074 7924,'-13'1'-443,"0"2"-220,0 2 1332,0-1 380,-1-4-894,7 0 1,3-4 21,8-1 0,3-5-111,7 1-14,-1-2 1,0-7 0,0 0 0,2 2-1,1 2 192,1 0 0,1 6-111,-5-1 0,2 2-35,2-2 1,-2 3 0,3 6-51,-4 0 1,-2 6 71,-3 3 0,1 8-194,-6 5 0,5 3 0,-4 1 0,-1 1-241,2-1 1,-3-4-136,6 0 1,-2-6-889,2 2 1338,2-4 0,20-30 0,12-7 0</inkml:trace>
  <inkml:trace contextRef="#ctx0" brushRef="#br0">10763 16718 7924,'-5'-13'-105,"3"-5"1,-4 1 0,2 1 1048,-1 1-579,1 8 0,-2 2 0,-1 10 0,0 5 1,2 8 202,4 8 0,-1 6-748,-2 8 176,2-1 1,-5 1-1,4-1-186,-1 1 165,-1-7 1,1 5-1,0-4-434,1 0 0,0-2 1,0-7-1,-2-3-562,2-5 0,1-8 571,-3-4 0,2-4 450,-6-1 0,6 0 0,-32-64 0,17 23 0,0 1 0</inkml:trace>
  <inkml:trace contextRef="#ctx0" brushRef="#br0">10645 16982 7924,'7'0'-1144,"5"-6"1657,-11-2 0,10 0-195,-7-1 0,2 0-31,-2-4-197,-2 0 1,5-2 0,-4-1 0,1-3 0,1-1 33,1-4 1,-4-2-58,7-5 1,-6 2 12,2-6 1,-3 5-1,1-2 1,2 3 51,-2 2 0,-2-2-39,-1 7 0,0 3 83,0 2 0,0 2 197,0 2-331,-6 6 0,5 2 93,-4 10-141,-2 2 0,4 7 1,-6 6-1,-1 4 1,0 9 116,1 5 0,-3 0-65,4 10 1,-4 0 11,-1 5 0,1 4-145,3 0 1,-1 0 150,6-4 0,-1 0-106,5-1 1,6-5 42,3-3 0,7-9-152,2-4 1,5-10 44,-1-8 1,7-2-204,2-6 0,1-2 84,-1-8 1,-2-6 82,6-7 0,-1-10-136,1 2 1,2-9 7,-7 0 0,1-8 22,-4-1 0,-7-3 141,-2 8 1,-4-1 658,-1 14-417,-5-3 0,-4 16 231,-8-1 0,1 9-110,-6 9 1,0 5-79,-4 8 0,0 4 130,0 5 0,0 2-50,-1 3 0,6-4-210,-1 4 1,6 1-25,-1-1 0,2-2-110,2-7 0,2 2 30,2-7 1,5 5-157,8-4 1,-1-6 31,6-8 1,2-3 101,6-1 0,-2-1-95,3-3 1,-3-8 62,-2-6 0,1-9 124,-1 0 0,-6-6-23,-2 2 0,-8-4 118,-1 4 1,-6-4 0,1 4 0,-8 2 221,-5 7 1,-7 3-98,-2 6 0,-6 5-34,-3 4 1,1 2-198,-5 2 1,3 6 124,2 3 1,1 3-712,3 1 1,3 0-24,6 0 0,6 0-290,2 1 0,5 3 287,5 1 609,8 5 0,60-8 0,-27-6 0,0 1 0</inkml:trace>
  <inkml:trace contextRef="#ctx0" brushRef="#br0">11817 16982 7924,'0'-14'1111,"6"1"-691,-4 0 1,-2 6-119,-9 2 0,-3 4-74,-1 1 1,-2 0-141,-2 0 1,-4 6-1,-4 4 1,2 5 36,1 2 1,2 5 8,-2-4 1,-2 5-80,7-1 0,-1 2-259,5-2 0,6 2 0,2-3 1,4 1-413,1 0 0,3-10 327,5 1 0,3-9 46,11 0 1,4-2 0,5-4 0,-2-2-4,-1-5 1,2-7 144,1-1 1,0-7 10,-5 2 0,-4-1 241,0 1 0,-7 1 1,0 5 744,-5-1-474,-7-1-87,3 11 1,-12 7-116,-3 9 0,-1 7-135,1 1 0,-1 7 67,5-2 1,1-2 12,4 2 1,0-6-228,0 2 0,6-4-17,2 0 1,14-7-862,5-3 0,8-2 420,0-2 1,5-3-16,3-6 0,3-6 268,2-11 0,-2 0 243,-7-1 1,1-5-127,-1-3 1,-7 1 138,-5-1 0,-8 6 100,-11-2 0,-2 9 129,-6 5 0,-7 8-63,-6 5 1,-6 2 157,-8 2 0,0 2 728,-4 2 0,3 3-532,-3 6 0,4 1-110,0-1 1,1 6-181,0 3 1,1 1-19,3-1 1,3 3-214,5-3 1,3-2 47,2 2 1,3-4-255,6 4 0,12-6-29,5 2 1,8-10-178,6-3 1,-2 1 170,6-2 0,1-5 14,3-8 1,1-9-20,-1-4 0,-1-4-93,-3-5 0,2-8 329,-6-10 0,-5-2-283,-4-2 0,-7-8 487,-2-1 0,-2 1-66,-6 8 1,-7 6 533,-6 4 1,-4 10-145,-1 11 0,-5 9 50,1 13 1,-1 2-120,5 2 1,0 11 119,0 11 1,-1 3-311,1 11 0,4-2-161,1 10 1,5 1-210,-2 3 1,4-3 157,1-1 0,0-1-722,0 1 0,6 2 184,2-6 0,4-6 137,1-8 0,1-3-270,-1-5 1,4-5-1091,1-8 1726,-1-3 0,20-47 0,5-10 0</inkml:trace>
  <inkml:trace contextRef="#ctx0" brushRef="#br0">15572 16428 7924,'0'-17'-29,"0"-1"0,0 2 0,0 1 0,0 2 401,0 0 509,0 6 0,-1 4-684,-4 12 0,-2 5 0,-6 14 0,-2 3-25,-3 4 0,2 4-75,-6 5 0,0 2-155,-4 2 0,0 2 128,-1-6 1,5 0-102,0-5 1,6-1-131,-1-3 1,4-8 0,2-11 105,3-6 56,5-4 0,-3-13 36,6-7-54,6-5 1,1-8-1,6-3-123,0 0 0,1-11 0,0 0 0,4-5 0,4-4 1,-2 1-18,2 0 1,-1 0 60,1 5 1,-3 1 325,-6 8 0,3 4-30,-3 9 1,-1 9 5,-8 9 0,-2 4-74,2 4 1,2 8-49,-2 6 1,5 5 4,-5-1 0,7 3-12,-3 1 0,0 5-161,1 0 1,-1-2 58,6-7 0,-1 3-161,0-3 0,4 1-47,1-1 0,0-3-4,-5-6 1,1-1 104,4-3 0,-3 2 28,2-2 1,-7-1 76,-1 0-73,-6-5 0,1 9 332,-8-3 0,-3-2-109,-6 2 1,-6-2 103,-3 2 1,-8 3 15,0-4 0,-6 3-121,6-2 1,-7 1-53,2-6 0,3 6 36,1-1 0,3-1-226,2 0 0,5-5 94,4 2-691,2 2 0,8-4 301,2 6 1,11-6-1141,8 1 1556,5-3 0,24-19 0,10-10 0,4-2 0,0 1 0</inkml:trace>
  <inkml:trace contextRef="#ctx0" brushRef="#br0">16125 16349 7924,'0'-13'0,"0"0"624,0 0 0,-1 1-253,-4 3 1,4 5 9,-3 8 1,1 5-113,-2 9 0,2 2 88,-5 6 1,-1 7-168,-4 2 0,-1 3-197,1 1 0,0 1 131,0-1 1,4 1-121,0-1 0,6-5-66,-1-3 1,3-3 16,1-2-49,5 0 0,4-7 7,9-5 0,-2-7-128,6-7 1,-2-2-93,2-2 1,8-3-108,-4-6 0,5-1 111,-1 1 1,3 4-37,2 1 1,-5 5-326,-8-2 1,2 4 177,-7 1 0,5 1 486,-4 4 0,-18 31 0,-9 14 0</inkml:trace>
  <inkml:trace contextRef="#ctx0" brushRef="#br0">15229 17192 7924,'-43'0'41,"-1"0"0,6 0 205,7 0-246,3 0 190,8 0 1,8 2 0,12 1-1,10 1 1,11-1 482,9-1 0,13-2-528,5 0 1,9 0 34,5 0 1,9-2-400,-32 0 1,1 0 0,2 1 0,0-1 243,2-2 0,0-1 0,1 3 0,0 0-56,-1-2 0,0-1 42,1 0 0,1 1 0,1 0 0,0-1 0,0 1 0,-1 0-273,1-2 1,-1 1-1,-2 2 1,-2-1 0,28-3-1,-10 1-678,-9 3 0,-12-3 291,-13 2 1,-11 1 648,-11 7 0,-11-7 0</inkml:trace>
  <inkml:trace contextRef="#ctx0" brushRef="#br0">15585 17588 7924,'0'-19'0,"0"3"644,0-6-161,0 5 0,5-2 0,-1 6 580,-1 0-693,-2 6-274,-1 18 1,0 10 52,0 14 0,-1 3-11,-4-3 0,-2 8-185,-6 1 1,0 1 39,0-1 1,1 1 19,3 4 0,-3-4 0,5-5 0,0-2 81,2-3 0,0 0-31,0-9 1,2-2-36,8-11 0,6-6 29,7-2 52,5-4 0,-7-2 1,6-4-131,2-4-1,1 3 1,1-5 0,0 2-321,1-3 229,-7 5 0,4-3 0,-7 5-269,-1 2 161,5-4 0,-7 6 0,4-4-1044,-3 4 923,-2-5 1,0 4 0,0-2-1482,0 3 1823,-5-5 0,9-2 0,-2-5 0</inkml:trace>
  <inkml:trace contextRef="#ctx0" brushRef="#br0">17495 17008 7909,'-1'-9'744,"-3"0"-53,-5-1 0,4 0-413,5 1-180,6 3 0,13 6 0,3-1 1,3-2-1,3-1-287,3 1-45,2 1 0,1 2 0,-3 0-1393,-3 0 1401,-2 0 1,-1 2 225,-3 2 0,-15 21 0,-8 10 0</inkml:trace>
  <inkml:trace contextRef="#ctx0" brushRef="#br0">17614 17206 7909,'-13'0'0,"4"0"511,0 0-204,0 0 94,-4 0 1,7 0 126,6 0 0,6 0-662,7 0 1,7 0 0,1 0-1,6 0-614,4 0 1,2 0 747,7 0 0,1-15 0,4-6 0,4 0 0,0-1 0</inkml:trace>
  <inkml:trace contextRef="#ctx0" brushRef="#br0">19867 16468 7909,'4'-18'0,"2"1"0,0 1 77,0 1 316,4 8 1,-9-5 87,4 3 1,-10 9-223,-3 5-152,-10 11 0,1 4 0,-8 8 236,-3 3-339,-7 2 1,3 7 0,-5-1 0,2 1 0,-2-1-70,-1 1 1,-1 2-17,-1-2 1,2-3 79,3-11 0,4-7 0,9-4 0,5-7 139,2-2-123,8-1 0,1-11-38,6-3 1,1-4-1,4-3 1,3-3-151,4-2 0,3 1 117,2-2 0,2-3 73,3 3 1,2 3-43,-7 1 54,7 4 1,-8 0 0,4 3 127,-1 2 78,-1 3 1,-5 12-1,0 4 157,0 6-208,1 5 0,-1 7 0,0 1-154,0 2 1,2 5 33,2-1 1,-1-2-223,6-3 1,-5-2 49,0-2 0,4-5-103,1-3 0,1-5-166,-1-5 0,1-2-170,-5-6 1,0-1-13,-5-4 0,3-2-661,-3-6 1220,3 0 0,-14-30 0,3-6 0</inkml:trace>
  <inkml:trace contextRef="#ctx0" brushRef="#br0">21000 16521 7924,'6'-8'-117,"-3"-3"1,4 2 0,0-2 100,1 3 0,-4-4 474,5 3-258,-6-3-76,2 5 1,0 0 132,-1 2 116,1 4-98,-5-5-112,0 12 0,-6 3 1,-4 7-16,-7 1 1,1 8 0,-6 2-1,-1 6-71,-2 5 1,-3 2 17,-2-1 1,2 1-98,-3 0 1,3 3-4,2 1 0,1-6-104,3-7 0,4-5 69,10-4-224,-4-3 31,10-11 118,-3-2 1,6-8-48,3-2 148,4-4 0,1-6 1,-1-4-204,3-4 170,0-3 0,4-5 0,1-3-84,2 0 0,4-2 96,-5-5 1,7-4 4,-2 0 1,-2 0 174,2 5 1,-4 1-115,3 3 1,-4 0 140,0 8 1,-2 5 177,-2 13-261,-6 4 1,4 6 19,-7 3 0,5 8-4,-5 6 1,2 5-53,-2-1 1,-1 7-18,6 2 0,-6 4-101,1-4 1,4 4 65,0-4 0,0 4-163,1-4 0,-5 0 101,5-5 1,-2 0-59,2 1 0,1-3 48,-6-2 0,5-3-253,-4-5 254,-1-1 49,2 0 1,-6-1 174,0-4 0,-2-2-64,-6-6 1,-6 0 17,-3 0 1,-2 0-80,1 0 0,-2 0 79,-7 0 0,1 5-68,0-1 1,-1 0-17,1-4 1,4 0-32,0 0 0,-3 0-23,-1 0 1,-2 0-227,11 0 0,-1 0 70,5 0 1,1-1-304,3-3-419,-2 2-236,9-4 1144,-4 6 0,47-17 0,11-5 0</inkml:trace>
  <inkml:trace contextRef="#ctx0" brushRef="#br0">21448 16573 7958,'-8'-9'182,"4"1"1,8 5 372,5-2 0,7 2-35,2-1-391,11 3 0,-5-5 0,11 6 0,1 0 0,1 0-108,-2 0 0,6 0-137,-6 0 0,0 0 8,-8 0-74,-1 0 0,-6 0 0,-2 0-647,-3 0-862,-8 0 409,-1 0 1282,-18 0 0,3 0 0,-45-6 0,-3-1 0</inkml:trace>
  <inkml:trace contextRef="#ctx0" brushRef="#br0">21751 16547 7958,'-2'-7'244,"-2"2"170,2 4 269,-3-5-413,-1 4 1,4 2 66,-2 9 1,-2 3 10,2 1-239,-1 6 1,1 2-1,-1 5 354,2 0-487,2 1 0,-3-1 0,-1 2 1,2 0-1,2-1 73,1-2 1,0-1-555,0 2 1,0-5-29,0-4-220,6-2 1,-3-4 123,5-2 0,-5-1-500,2-4 1129,-4-3 0,5-12 0,1-11 0</inkml:trace>
  <inkml:trace contextRef="#ctx0" brushRef="#br0">22172 16191 7958,'0'-9'-143,"0"1"1,0 3 282,0-4 314,0 7-173,0-4 1,0 0-1,2-2 456,2 1-412,-2 1 1,3 5 0,-3-2 403,2-1-509,-2-1-79,10 5 1,-5 0 0,6 3-1,-1 4 106,-4 7 0,4 8-88,-3-1 0,3 10-102,1 4 1,-1 9 0,-4 6 0,-3 6-78,-4 5 0,-2 9-118,-1-32 0,-1-1 0,-3 1 1,-2 0-105,-5 0 0,-1-1 1,1-1-1,-1 0 1,-4-3-1,-1-1 1,-19 31-348,0-6 0,-9-11 3,7-15 1,-8-4-304,0 0 628,-3-7 0,-1 4 0,3-7 1,0-1 260,0-1 0,2-3 0,-2-1 0,0 3 0,-3 2 0</inkml:trace>
  <inkml:trace contextRef="#ctx0" brushRef="#br0">20723 16178 7961,'-4'-18'0,"-2"1"0,-1 1 0,-4 3 153,0 4 1,-3 4 0,1 10-1,-1 5 113,-4 6 1,-2 11-69,-7 8 0,1 4 1,0 7-1,-1 6 290,1 8 0,-1 6-393,14-31 1,0 0-1,2 2 1,2 0-227,-1 2 0,2 1 0,1-1 0,1 1 213,1-1 1,1 1-1,1-1 1,0-1-439,3 37 162,6-3 1,3-14-1,8-5 1,7-9 0,4-8-610,2-5 0,7-9 88,-2-4 0,5-8 715,4-1 0,-2-2 0,6-1 0,2-10 0,1-10 0</inkml:trace>
  <inkml:trace contextRef="#ctx0" brushRef="#br0">16349 15796 8096,'-6'-13'-280,"-2"0"1,-4 1-1,-1 2 1,0 1-626,-1-1 906,1 4 0,-4-2 0,-1 6 0,1-3 1,-1 2-31,0 2 59,-5 1 1,7-2 0,-5-1-1,1-1 1,1 0 73,0-2 0,-3 4-42,4-2 1,-5-2-33,1 2 1,-1-1 75,1 5-91,-3 0 0,4 0 0,-5 0 0,-1 0 0,1 0-38,0 0 0,-1 0 6,1 0 1,-5 5 27,1-1 1,-1 5 0,5-5 0,1 1 87,3 0 0,-3-2-85,3 6 0,-6 0-5,2 4 2,-4-6 1,8 5 0,-7-2 0,-3 5 0,0 3-13,0-2 1,-1 4-8,3 2 1,2-1 9,-3 1 0,-1 0-12,1 4 1,0 2 22,5 2 1,4 0-11,0 5 1,0 0 51,-4 4 0,-1 1-42,1 0 0,4-1 43,0 1 0,0 3-35,-4 1 1,0 5 6,-1-5 0,5 1-28,0-1 0,5-2-7,-5 7 1,6-7-25,-2 2 0,8 1 40,1-1 0,0 5-33,-4-5 0,4 4 24,1-4 0,0 6 59,-1-2 0,-2 3-59,2 2 1,-1-1-107,1 1 0,-1 0 112,5 0 0,-4-2 1,5-3 1,-5 2 0,5-6 1,0 1 2,4-1 0,0 1-27,0 4 0,1-4 19,3-5 1,-1-1-1,6 1 0,0-1 36,4 1 1,0-1 5,0 1 0,1-5-23,-1 0 1,1-1 2,4 1 1,-2-3 175,6-6 1,-4 5-174,4 0 1,-1 4 12,6-4 0,-1 0-4,1-5 1,5-1 76,3-3 1,1 1-88,0-5 0,6 1-1,-2-2 1,2-6-17,-2 2 0,3-3-6,1 3 1,2-4-39,-2 0 1,-2-2 52,6 2 1,-5 3 21,1-4 1,-3-2-32,-2-1 1,1 0 22,-1 0 1,-1-1 8,-2-4 0,-3 5 7,-2-1 1,-2 0-3,6-4 1,-1 0 4,1 0 0,-1-4 51,-3 0 0,-4-5-58,4 4 0,1-5 95,-1 1 0,0-2-82,-5-3 1,0 0 131,1-4 1,4 2-88,-1-6 1,7 5 13,-2-5 0,3 0-7,2-5 0,-1 1 5,1 0 0,-1-1-142,1 1 0,-5 0 118,0-1 1,-1-3-197,1-1 0,-7-6 98,-6 2 1,-2-3-89,2-2 0,1-5 41,-5-3 0,0 2 21,-5 3 1,0-3 22,0 2 0,-1-3-2,-3 8 1,-4-4 109,-5 8 1,2-4-93,2-5 1,-2 3 128,2-3 0,-2 1-62,-2 0 1,1 0-90,3-5 0,-2 5 37,2-1 0,-2-1-2,-2 1 1,0 0-50,0 5 1,0-1-19,0 1 0,0-2-56,0-3 0,0 3 89,0-3 0,0-6-53,0 2 1,-6-6 42,-3 5 1,2 3-21,-2-3 1,0 2 75,-4-1 0,1 7 125,4 6 1,-4 1-130,3-1 0,-3-1 17,-1 5 0,4-4-12,1 4 1,-1-4 0,-4 4 0,0-6-48,-1 2 0,-3 3 38,-1 1 0,-4 4 4,5 0 1,-7 2-40,2 3 1,-3 3 2,-1 6 0,0-4-54,-1-1 1,2 2-15,4 7 1,-4-1 71,3 6 0,-3-5-7,-2 4 0,3-3 46,2 3 1,-3 1-47,3 4 0,1-5 14,-1 1 0,6 0-83,-1 4 1,2 0-331,2 0 83,0 0-340,-1 0-507,7 5 411,1-3 265,12 10 0,1-5 499,7 6 0,-1 0 0,0 0 0,41 18 0,11 4 0</inkml:trace>
  <inkml:trace contextRef="#ctx0" brushRef="#br0">20657 10987 7297,'0'8'1350,"6"-2"0,-3-11-1309,6 1 1,-5-2 10,5 1 0,-5 3 0,4-7-213,-2-1 0,-1-2 84,0-1 1,-4-1-107,4 1 213,-4 0 0,-2 0 0,-4 1 0,-4 3 0,-4 5 76,-4 3 1,-2 1-45,-3 0 1,-3 3-49,3 5 0,1 7 0,1 11 0,2 1-120,7-1 0,-1 5 82,8-1 0,1 6-23,7-6 1,8 1 0,7-5 0,1-1 33,4-3 1,-1 2 45,-1-7 1,1 1 103,-5-5 1,-2-4 0,-6 0 164,-1 1 0,-6 2-13,1 1 0,-8-2 68,-5-2-312,-8 3 0,1-5 1,-6 5-132,-2-3 1,1 2-1,-1-3 1,2 1-387,-1-1 0,0-5-1226,1 2 1146,3-4 552,11-1 0,29-30 0,17-16 0,2-2 0,0 1 0</inkml:trace>
  <inkml:trace contextRef="#ctx0" brushRef="#br0">21000 10882 7967,'-2'-12'1097,"-2"3"-434,2 4 1,-5 5-200,3 0 0,2 5-124,-2 4 0,1 9 9,-1 4-336,2 9 0,-4-2 0,6 6 0,0 2 1,0 1-353,0 1 0,0 1-480,0-1 0,0-4 506,0 0 0,5-7 1,-1 0-1,0-7-981,2-7 1294,-4 2 0,15-61 0,-2-8 0</inkml:trace>
  <inkml:trace contextRef="#ctx0" brushRef="#br0">20894 11185 7967,'-13'-2'0,"0"-2"387,0-3 124,6-6 1,1 4-345,6 0 1,7 6 0,6-1 0,8 2-410,4 2 0,1 0 115,0 0 0,5 0-276,0 0 0,-1 0 403,-3 0 0,11 6 0,3 1 0</inkml:trace>
  <inkml:trace contextRef="#ctx0" brushRef="#br0">21197 11053 7967,'0'-13'0,"0"0"0,0 4 588,0 0 174,0 1 1,2 0-301,2 4 0,-1 2 204,6 2-600,0 0 1,4 11-1,0 3-21,0 5 0,0-1 0,1 5 0,-3 4-256,-2 2 1,-3 2-200,-6-5 0,0 0 119,0 1 1,0-2-260,0-4 0,0-1-52,0-7 175,0 0 346,0-6 0,0-8-93,0-12 0,0-6 35,0-8 1,1 1-55,4-1 0,2-3-169,6-1 0,2 5 88,3 4 274,-4 6 0,23 2 0,-2 9 0</inkml:trace>
  <inkml:trace contextRef="#ctx0" brushRef="#br0">21566 11159 7967,'2'-9'277,"2"0"0,-2 0 40,2-4 0,2 0 241,-2 0 0,5-2-282,-5-2 0,5 0-43,-4-5 0,5 5-204,-1-5 1,-4 6 210,0-2-57,-4 4-88,-1 0 0,-1 7-205,-4 3 0,-2 10 63,-6 7 0,-5 6 67,1 7 1,-1 5-52,5 0 0,0 4 99,0-4 0,1 4-205,3-5 0,-1 1-46,6-5 0,-1-1 0,5-3 0,6-3 120,3-5 0,4-7 31,5-3 1,2-4-36,6-4 0,5-9 10,0-9 1,4-8 82,-4 0 1,1-7-55,-1 2 1,-3-2 35,2 2 0,-3 0 83,-5 9 0,-3-1 375,-6 14-342,-6-3 1,-1 16-23,-6 0 0,0 6-52,0 7 0,-6 6 6,-3 3 0,-7 2-293,-1-2 0,-1 2 102,5-2 0,1 2-228,3-2 1,-1 1 86,6-5 1,-1-1 25,5-4 196,0-5 1,11-2 251,2-6 0,9-11-85,0-2 0,7-10-99,2-4 0,4 1 130,-4-5 1,-1-1-90,-3 1 1,-7 2 181,-2 7 1,-4-1 125,0 5 160,-7 1-381,-1 9-62,-12 2 1,-1 6-27,-7 0 0,1 6 13,0 3 0,4 4-249,1 5 0,3-4 69,-4 4 0,6 1-285,-1-1 1,3-1 87,1-4 0,0 2-21,0 3 0,4-8 125,0 3 1,7-3 69,-3 3 1,4-5 17,1-4 255,0 3 1,-1-4 872,-3 6-766,-3-6 1,-8 7 116,-2-5 1,-3 4-205,-7-5 0,1 5-538,0-5 241,0 6 0,0-8-596,0 2 473,5-2 263,2-2 0,36-35 0,6-9 0</inkml:trace>
  <inkml:trace contextRef="#ctx0" brushRef="#br0">22515 10948 7967,'0'-13'1593,"6"-1"-1081,1 1 0,6 2-517,0 2 0,-4-1-750,0 5 0,0 1 400,4 4 355,0 0 0,12 17 0,3 5 0</inkml:trace>
  <inkml:trace contextRef="#ctx0" brushRef="#br0">22568 11132 7967,'-8'0'3383,"2"-6"-2784,6 5 1,6-5-407,3 6 0,9-1-432,4-4 0,2 4 259,3-4-20,5-2 0,11-4 0,6-3 0,8-3 0,-1-1 0</inkml:trace>
  <inkml:trace contextRef="#ctx0" brushRef="#br0">23635 10671 7934,'4'-13'-45,"2"0"0,0 0 0,0-1-469,-3 1 879,-2 6 1,-2 3 129,-4 8-426,-2 9 1,-6 8 0,-2 5 0,-3 2-1,-2 1 51,-1 2 0,-3 5-76,2 0 1,-3 0-105,-2-1 0,1 3 173,0-3-126,-7 4 0,6-6 0,-4-4 0,5-5 0,4-8 98,4-6 1,3-4-19,2-6 1,4-1-58,1-4 0,5-4 0,-2-7 0,5-3-38,5-1 1,2-4-92,6-6 0,0 2 91,1-3 1,-1 3-1,0 2 1,0 1 18,0 3 1,0 5 25,1 8 200,-1-3 0,-1 16-58,-4 1 0,4 11 132,-3 6 0,-2 4-108,2 5 1,0 3-221,4 5 1,0-4 4,0 0 1,0 1-204,1 3 1,-1-5 106,0-4 1,0-6-130,0-2-32,0-6 1,1-3-1,-1-8-262,0-4 1,0-7-536,0-3 1086,6-2 0,-2-26 0,-1-10 0,4-3 0,1-1 0</inkml:trace>
  <inkml:trace contextRef="#ctx0" brushRef="#br0">24241 10658 7941,'0'-13'-35,"0"-2"1,0-1-447,0-1 686,0-1 1,-2 11 0,-1 4 0,-3 6 0,-1 7 0,-3 6 448,-2 6 1,-1 7-685,0 2 1,0 4 68,-1-4 0,1 1-41,0-1 1,0-3 197,0 2-312,0-2 0,1-7 0,2-4-29,1-2 84,6-8 1,-3 0 0,6-5 0,0-2 105,0-6 0,6-10-223,3-6 0,-1-7 79,6-2 0,-4-6 50,7 2 1,-2-3 30,-2-1-71,0-1 0,1 6 0,-1 4-8,0 2 221,0 7 1,-6 2-1,-1 8 215,0 2-248,-4 3 1,8 9 0,-4 6 21,1 8 0,-3 7 48,5 2 1,0 2 115,4 3 0,0-4-190,1 4 0,-1 1-420,0-1 236,0 0 0,0-9 0,0-2-471,1-1 408,-7-1 0,3-5 1,-4-1-340,1-3 242,-4-4 69,3-5 222,-12 0 0,-1 0 0,-6 0-2,0 0 1,-6 0 211,-3 0 1,-3 0-99,-2 0 1,1 0 54,0 0 0,-5 2-158,0 2 1,0-1 33,5 6 0,1-6-623,3 1-25,3 4-237,6-7 655,6 5 0,2-6 153,10 0 0,25-16 0,11-9 0,6-1 0,0 1 0</inkml:trace>
  <inkml:trace contextRef="#ctx0" brushRef="#br0">24425 10658 7941,'0'-9'-670,"0"0"640,6 1 1,3-6 152,8 1 1,-1 6 237,6 3 1,0-2-354,5 1 1,-1 1-292,0 4 0,-4 0 42,0 0 1,-6 0-589,2 0 706,-3 0 0,-7 0 123,1 0 0,-23 6 0,-3 1 0</inkml:trace>
  <inkml:trace contextRef="#ctx0" brushRef="#br0">24623 10579 7941,'-13'-4'6,"-1"-1"1,6 1 172,-1 4 1,6-2 521,-2-2-431,-2 2 0,6-2-46,-4 8 1,4 4-59,1 5 0,0 2 0,0 2 0,1-1-77,4 6 1,-4 0-219,4 5 1,0-6-93,0 1 0,5-1-290,-1 1 0,-2 1-27,2-5 1,-6 4-4,1-5 345,4-5 196,-7 0 0,17-46 0,-4-4 0</inkml:trace>
  <inkml:trace contextRef="#ctx0" brushRef="#br0">24820 10579 7941,'6'-13'0,"0"-5"77,3 1 1,3-1 146,-4 5 0,4 1 364,1 3 324,0 4-742,1 5 0,-3 7 26,-2 6 0,-3 6-129,-6 7 1,0 7-37,0 2 0,-4-2-175,-1 3 1,-7 3 63,-1 5 1,-1 4-235,-8-4 0,4 2 56,-4-2 0,2-8-164,-2 4 1,-3-5 163,3 0 1,-2-9 42,2-8 1,-1-5-96,5-4 0,-5 1-61,1-6 0,2-1 371,-2-7 0,0-3 0,-10-17 0,-4-7 0,-2-1 0,-1 0 0</inkml:trace>
  <inkml:trace contextRef="#ctx0" brushRef="#br0">24004 10526 7947,'-6'-13'0,"-2"4"-159,-5 1-319,0 5 532,0-3 1,1 7 0,2 5 813,1 7-703,6 6 0,-9 9 1,4 3 37,-4 4 0,3 3-198,0 2 12,6 5 1,-2 2-1,5 5-167,0 1 1,1-2 0,5-2 0,6-5-261,4-3 1,7-8 114,-1-2 1,3-6-450,1-8 744,7 1 0,6-30 0,8-10 0,6 3 0,-1 0 0</inkml:trace>
  <inkml:trace contextRef="#ctx0" brushRef="#br0">25110 10763 6112,'6'-7'420,"-3"0"-153,6 2 0,-6 2 1,3-4 264,-1 1-380,-3 2 54,4-2 0,-5 5 0,2-5 472,1 0-452,1 4-5,-5-3-101,0 5-70,0 5 0,-2 3 0,-1 5 1,-1 1-1,0 3-65,-2 0 1,4 5-14,-2-4 0,3 4-11,1-5 1,0 5-1,0-4 1,0-1-63,0 2 0,5-4-27,4 3 1,3-5-104,1-5 0,0 3 49,0-7 0,5 1-114,0-5 0,1 0 24,-2 0 0,-2-2 33,2-2 0,-2-2 14,-2-3 1,-1-3-100,-3 4 0,1 0 324,-6-1 0,5 1 0,-5-6 0,-23-28 0,-10-8 0</inkml:trace>
  <inkml:trace contextRef="#ctx0" brushRef="#br0">25216 10724 7959,'0'-18'-96,"0"1"0,0 4-356,0 4 522,0 0 1,1-3 490,3 3-483,4-2 0,5 9-163,0-2 1,0 2-162,0 2 150,-5 0 1,3 0-124,-2 0 0,1 6 0,-1 3-673,-4 3 892,-4 1 0,-36 24 0,-9 5 0</inkml:trace>
  <inkml:trace contextRef="#ctx0" brushRef="#br0">25150 10829 7835,'-8'0'1249,"3"0"-696,5 0-414,0 0 1,5-4-261,4-1 0,4 1 93,5 4 0,1-1-114,3-4 1,3 4-231,-3-4 1,1 4-813,-1 1 1184,-3-6 0,0-7 0,2-8 0</inkml:trace>
  <inkml:trace contextRef="#ctx0" brushRef="#br0">20881 12199 7957,'0'-13'-124,"0"0"1,0 0-1,0 0 1,0 0-1,0-1 6,0 1 1,0 0-1,0 0 1,0 0 587,0-1 0,0 1-361,0 0 0,0 4 0,0 1-3,0-3-85,0 5 0,-6 1 15,-2 5 0,-6 0 6,-3 0 1,1 7-2,-6 6 0,4 2-5,-4 7 1,6-2 50,-1 2 0,2 2-66,2-7 1,5 5 0,4-3-1,3 0 45,1 0 1,5-3 1,4-7 1,7 3 4,2-3 1,5 1 2,-1-1 0,-1 1-1,1-6-89,-6 1 0,3 0 0,-6 4 335,0 3-281,-5-5 1,-3 5 0,-5-3-98,0 2 67,0 8 1,-10-4-1,-4 3-273,-6-4 199,4 0 0,-8-1 0,2 0-412,-3 0 0,0-6-251,3-2 233,3-4 1,7-2 143,3-4 0,6-8 350,12-9 0,20-19 0,9-7 0,9-5 0,-1-1 0</inkml:trace>
  <inkml:trace contextRef="#ctx0" brushRef="#br0">21026 12041 7957,'6'-13'0,"-5"0"226,4 0 75,-4 5 135,-1-3 0,0 11-73,0 0 1,0 6-135,0 7 1,0 6 3,0 3 1,0 7-1,0 2 0,-4 1-75,0-1 0,-1-2-118,5 6 1,0-1-1108,0 1 0,0-1 550,0-4 0,0-3-28,0-1 1,2-1 544,2-8 0,9-17 0,8-8 0</inkml:trace>
  <inkml:trace contextRef="#ctx0" brushRef="#br0">20987 12265 7960,'0'-13'0,"0"0"0,0 4-210,0 0 0,1 2-363,3-2 0,4-2 670,5 2 0,2 3 1,1 1-1,3 4-304,1 1 0,7 0 33,3 0 174,-5 0 0,18 12 0,-1 2 0</inkml:trace>
  <inkml:trace contextRef="#ctx0" brushRef="#br0">21408 12120 7960,'0'-13'181,"0"0"49,0 0 0,6 5 24,3 4 1,-2 4 638,2 4-795,0 10 0,0 5 0,-1 4 0,1-1 1,-2 1-137,-2 2 1,1 2-107,-2-1 1,0-4 0,-4-1 0,0-2-258,0-3 13,0-2 400,0-1 1,0-7 0,0-6-1,0-8 154,0-9 1,0-3-172,0-6 0,0-2 52,0-3 1,6-1 0,2-3 0,0 4-112,1 3 1,-2 8-79,2 2 1,3 3-292,-3 2 1,4 6 76,4 3 1,0 4-182,5 4 0,-2 3-52,2 6 589,3 6 0,13 8 0,10 7 0</inkml:trace>
  <inkml:trace contextRef="#ctx0" brushRef="#br0">21922 12094 7960,'-6'-9'-125,"-3"0"529,-2 1 1,-3 0-69,1 4 1,0 2 157,0 2 0,-5 6-160,1 3 1,-1 3-168,5 1 1,0 6-69,0 3 0,1 3-216,3 1 0,-1-4 71,6 0 0,-1-1-183,5 1 1,0 1-51,0-5 1,6-2 81,3-8 0,7 3-156,2-7 0,5-1 88,-1-7 0,3-4-29,1-5 1,0-6 187,1-3 0,-5-3 130,0-1 0,-8-2-84,0-3 0,-3 8 134,-6-3 0,3 4 799,-3 0-629,-1 3 0,-10 7 108,-2 3 1,-4 5-131,-1 8 1,0 8-100,-1 5 1,3 7-63,2-2 0,-1 1-133,5-1 1,1 3 53,4-3 1,0-1-140,0 0 0,6-3-323,2 4 1,4-10 219,1 1 1,5-9-235,-1 1 0,11-4 138,-1-1 0,2-7-23,-3-6 1,1-6 220,-1-8 1,-4 1 115,0 0 1,-7-1 39,-2 1 1,-2 1 1,-6 3 0,-1-1 530,-4 5-422,0 6 1,-6 6-10,-2 6 1,0 2 96,-1 2 1,2 8 263,-2 6 1,-1 5-293,6-1 1,-5-2-126,5 2 1,-1-4-11,5 4 0,0-6-173,0 2 0,6-4-184,3-1 1,2-5 130,3-4 1,3-2-194,1-2 1,5-2 127,-1-2 0,2-5 258,-2-9 0,1-2 0,-5-6 0,3 1 0,-3 3 0,-5-2 0,-4 7 0,-6-1 0,1 5 359,-2 0-200,-2 5 0,-5 4 284,1 8 0,-6 5-138,1 9 1,-1-2-13,1 6 0,-1-2-152,5 2 0,-3 2 4,3-7 1,1-3 106,4-6-325,-6 1 105,4-2 1,2-1 52,9-6 0,3-7-131,1-6 0,5-6 45,-1-8 1,7 1 33,-2 0 0,1-1 78,-1 1 1,1 1-3,-5 3 0,4 5 144,-5 8-115,1-3 1,-6 16-166,-3 1 1,1 11 117,-6 6 1,1 3-243,-5 1 1,0 1-77,0-1 0,0-4-88,0 0 1,4-6 87,0 1 1,2-3-37,-1-6 1,-2-2-87,5-6 0,1-1-134,4-4 0,-4-3 113,0-10 0,-5-2 370,5-7 0,-6 1 0,-9-21 0,-6-9 0,-2-4 0,-1-1 0</inkml:trace>
  <inkml:trace contextRef="#ctx0" brushRef="#br0">22357 11791 7960,'-15'-1'-115,"-2"-4"1,2 4-27,-3-4 45,4 4 185,6 1 0,3 1 196,5 4 0,5-2-118,4 5 1,3-5 88,1 2 1,0-4-162,0-1 0,1 0 0,-1 0 0,4-6-178,1-2 130,-1-4 1,-5-1-10,-3-1 0,-2 3 40,-2 2-137,-4-3 0,4 6-17,-10-2 0,-2 2-188,-6 6 0,-1 1-252,1 4 0,2 3 210,2 10 0,-1-2 306,5 6 0,12 29 0,8 12 0</inkml:trace>
  <inkml:trace contextRef="#ctx0" brushRef="#br0">23108 11989 7960,'0'-14'990,"0"1"0,0 4-956,0 1 1,0 3-377,0-3 0,1 5-275,4-2 1,-3 4 201,7 1 1,-4 0-170,3 0 584,1 0 0,16 11 0,3 4 0</inkml:trace>
  <inkml:trace contextRef="#ctx0" brushRef="#br0">23108 12147 7966,'-13'0'829,"-1"0"-360,7 0-757,1 0 200,18 0 1,1 0-571,9 0 658,3 0 0,48-12 0,-27 5 0,0-1 0</inkml:trace>
  <inkml:trace contextRef="#ctx0" brushRef="#br0">725 12529 7957,'-6'-13'-38,"3"-1"1,-5 1-1,3 0 1,0 0-74,-1 0 0,5 0 735,-3-1-5,2 1-442,2 6 0,0 7-68,0 9 0,0 4 8,0 4 0,0 5-92,0 9 0,2-2 51,2 6 1,-1-4-156,6 4 1,-1-1-58,6 1 0,-1-3 1,0-5-1,0-1-97,0 0 1,0-5 157,1-4 0,3-3 9,1-6 1,5-3 0,-2-10 0,1-5-357,0-6 0,0-4 140,4-7 1,-4-1 281,0-2 0,-6-27 0,3-12 0</inkml:trace>
  <inkml:trace contextRef="#ctx0" brushRef="#br0">751 12450 8028,'-13'-13'0,"0"4"-67,-1 0 0,7 5-134,3-5 0,2 4 133,2-3 1,6 5 52,3-2 0,3 2-242,1-1 0,4 1 25,1-6 0,1 6 232,-2-1 0,-2 2 0,10 14 0,-4 3 0</inkml:trace>
  <inkml:trace contextRef="#ctx0" brushRef="#br0">738 12595 8028,'-13'0'-900,"-1"0"1467,7 0-390,1 0 0,8 0-56,2 0 0,3 0-161,7 0 0,3-2-189,1-2 0,4 2 65,-5-2 0,7-2-302,-2 2 466,-3-7 0,29-19 0,2-13 0</inkml:trace>
  <inkml:trace contextRef="#ctx0" brushRef="#br0">1212 12318 8028,'0'-13'0,"0"4"175,0 0 5,0 0 0,1-2-121,4 2 0,-2 2-151,6 2-376,-1 4 0,6-9 213,-1 5-489,-6 1 744,5 4 0,1 11 0,7 4 0</inkml:trace>
  <inkml:trace contextRef="#ctx0" brushRef="#br0">1252 12463 8028,'-14'6'102,"1"-5"0,6 7-223,2-4 240,4-3-150,1 5 1,6-6 101,3 0-358,8-6 1,-1-1 0,6-6 49,2 0 0,1-6 0,1-3 1,0-3 236,1-2 0,2-19 0,3-10 0,3-5 0,0 1 0</inkml:trace>
  <inkml:trace contextRef="#ctx0" brushRef="#br0">1634 11936 8028,'-14'0'-263,"1"0"1,-4 1 495,-1 4 0,2-2-72,7 5 0,-2 1-73,2 4 0,-1 1 0,1-1 0,3 1-114,0 4 0,5-8 53,-4 3 0,8-2-239,1 2 231,7-6 1,0 3-1,8-5-199,2-2 151,-5-2 1,9-1-1,-3 0-135,3 0 128,1 0 0,-4 0 0,-1-1-60,-2-4 94,4 4 1,-8-5 0,1 7-51,-6 4 205,2-4 0,-11 11 0,4-3-38,-4 3 0,-2 7-24,-4 2 1,1 4-148,-9 2 1,2-2 118,-6-3 1,2 1-432,2-5 1,0 2 42,0-7 325,-1-3 0,19-80 0,-1 26 0,1 0 0</inkml:trace>
  <inkml:trace contextRef="#ctx0" brushRef="#br0">1923 11488 8028,'-13'-6'153,"4"5"186,1-4-93,5 4 0,-3 7-102,6 2 0,0 10 143,0 4 1,1 9-142,4 4 1,2 3-282,6 1 0,0 5-22,1 0 0,0 0-317,4-4 0,-4-7 120,4-2 1,1-5-152,-1-4 1,4-4-225,-5-9 573,1-3 0,-5-12 156,0-3 0,-23-38 0,-6-10 0</inkml:trace>
  <inkml:trace contextRef="#ctx0" brushRef="#br0">1884 11962 8028,'-15'0'31,"-2"0"0,2-4 93,-2-1 78,8-5 1,3 3-240,6-6 1,7 0-171,6-1 1,6 0 93,8-4 1,5-2-118,3-7 0,3 1-207,2 0 0,-5 1 123,0 3 0,-6 3 314,2 6 0,-9-1 0,-9 7 0,-7 1 0</inkml:trace>
  <inkml:trace contextRef="#ctx0" brushRef="#br0">2213 11607 8028,'-11'-9'54,"2"0"0,-1 5 893,5-5-549,-5 6 1,8-4 21,-2 2-285,3 4 1,6-4-196,4 10 142,3-4 1,3 15 0,1-3-64,1 2 0,5 4-217,-4-1 1,-1 5 88,-4-1 1,5 1-206,0-1 1,-2 2 125,-7-7 0,2 1-328,-2-5 349,-3 0 223,0-5 0,-6-5-91,0-12 1,0-6 21,0-11 1,0-5-91,0 0 0,0-5 82,0 1 0,0-2 18,0 2 1,0-2 21,0 7 0,1 0-10,4 8 1,-2 0-2,5 9 10,1-3 66,4 9-12,0-1 0,-4 7 3,0 5 1,-6 2-46,1-1 1,-2-2 90,-2 5 1,1-3 23,4 3 20,-4 1 0,5 4-53,-6 1-38,0-1 0,0 0-52,0 0 0,0-4-94,0 0 1,4-5-394,1 5 135,5-6 148,-3 3 0,6-6 86,1 0 0,-6-6 31,1-3 0,-1-4 21,0-5 1,3-2 6,-7-7 1,0 1 73,-4 0 1,5-1 199,-1 1 0,1 4 543,-5 0-322,0 6-319,0-3 1,0 6 45,0 0-222,5 5 1,3 2 79,5 6 1,4 0-23,1 0 1,0 0-76,-5 0 1,4 5-195,1-1 1,-1 7-127,-3-3 0,-3 0 96,-2 0 1,1 1 62,-5 4 1,-1-4 89,-4 0 231,0 0-179,0 4 1,-4-4 44,-1-1 0,-3-3 93,3 4 140,-5-6 1,8 1-25,-2-8 0,3-4-149,1-5-59,0-6 1,0-1 0,1-8-9,3-3 1,4-1 30,5-3 0,-4-3 12,0 2 96,-1 4 1,1 2 0,-2 8 96,-1 4 250,4 3-81,-2 8-266,-1 1 0,3 16 57,-5 4 1,-1 6-101,-4-2 0,2 5-5,2-1-39,-3 3 0,5-3 1,-4-2-229,2-1 1,-2 3-90,2-4-312,-2-1-302,-2-3 472,0-1-286,0-6 728,0 5 0,-24 1 0,-5 8 0</inkml:trace>
  <inkml:trace contextRef="#ctx0" brushRef="#br0">1831 12529 8028,'-26'1'0,"0"4"0,5 0 285,3 4 432,10-3-491,2-6 0,13-1 198,6-4 1,12-4-71,10-8 1,6-9-153,8-10 1,2-8-1137,-19 21 1,2-2 928,0-3 0,1-1 1,6 1-1,1-1 1,0-3-1,1 0 1,0-2-1,0-1 1,2-1-1,0 0-4,0-2 1,0 0 0,0 0 0,0 0-240,-3 0 0,-1 1 1,-3 4-1,-1 0 160,-8 4 0,-1 1 0,20-14 0,-17 8-346,-9 9 0,-13 14 193,-9 11 0,-6 5-71,-7 9 74,-7 5 1,-1 7 0,-10 12-507,-4 9 0,-5 3 744,18-20 0,0 1 0,-20 28 0,18-27 0,-1 1 0,1 2 0,0-1 0</inkml:trace>
  <inkml:trace contextRef="#ctx0" brushRef="#br0">2055 12963 8018,'-13'0'0,"0"0"0,0 0 0,-1 0 56,1 0 41,0 6 0,1-3 274,4 6 0,0-5-310,4 5 0,2 0-75,-2 4 0,3-4 48,1 0-129,0 0 1,0-1-1,1 0 1,3-1 41,5 0 1,3-4 171,1 2 0,0-4-71,0-1 1,2 0 301,3 0-255,-4 0 1,10 0 0,-7 0 306,-1 0-359,-1 6 1,-2-5 0,0 5 72,1 0-46,-1-4 0,-6 9 1,-1-3 50,0-1 1,-5 5-155,4-4 1,-5 4 22,-5 1-231,-2 6 0,-8-4 0,-1 3-111,-1-4 1,-5-1-177,4 0 0,-4-5 73,5-4 1,-1-2 454,5-2 0,11-43 0,8-20 0,-1-3 0,-1 1 0</inkml:trace>
  <inkml:trace contextRef="#ctx0" brushRef="#br0">2226 12779 8018,'0'-7'1047,"0"1"0,2 6-456,2 0 1,-2 1-160,2 4 0,2 4-313,-2 8 0,5 4-128,-4 5 1,5 0-247,-1 1 0,-2-1 105,2 0 0,-5 1-124,5-1 1,0-1-860,4-3 1,-4 3 1132,-1-3 0,-11-15 0,2-3 0</inkml:trace>
  <inkml:trace contextRef="#ctx0" brushRef="#br0">2253 13069 8007,'-13'-13'168,"1"4"103,3 0 1,3 5-212,6-5 1,0 0-5,0-4 0,0 4 56,0 0-236,12 1 1,-2-7-1,11-1-281,-2-2 0,4 1 0,-1 4 405,3-1 0,19-10 0,4-4 0</inkml:trace>
  <inkml:trace contextRef="#ctx0" brushRef="#br0">2464 12792 8003,'-9'-1'403,"0"-4"127,6 4 308,-3-11-586,6 11 0,2-5-36,2 6 0,5 1-176,8 4 1,0-2 0,3 5 0,-1 3-306,-3 0 1,3 4 163,-1 3 0,-1-4-70,-3 4 1,-3-4-35,-2 0 6,3-1 1,-9-4 31,5-1 284,-5 1 1,3-3-168,-6-6 223,0-6 0,-4-13 0,-2-3 71,-1-3-201,-2-7 1,2 4 0,2-2-161,4 2-29,1 1 0,0 2 0,0 4-416,0 3 0,1 5 226,4 4 1,3 3-38,10 6 1,-2 0-118,6 0 490,0 0 0,28 6 0,5 1 0</inkml:trace>
  <inkml:trace contextRef="#ctx0" brushRef="#br0">2912 12529 8003,'-12'-13'85,"3"-1"0,-3 3 603,4 2 190,-4-3 0,-1 11 157,-1-4-729,1 4 1,0 7-254,0 3 1,1 8 17,3 5 0,-1-1-2,6 0 0,-1 1-28,5 5 1,0-1-274,0 0 1,0-4-1,0 0 1,2-6-297,2 2 0,4-3 32,5-2 1,0-6 179,0-2 0,0-4 179,0-1 0,1-6-1,-1-3 1,1-8 5,4-5 0,-8-4 37,3-5 1,-4 3 173,0-3 0,-3 5-17,-6 4 1,4-1 215,1 5 1,-1 0 472,-4 5-551,0 6 0,-1 1-175,-4 6 0,4 2 38,-4 2 0,4 8 8,1 5 0,1 5-24,4-4 1,-4 4-166,4-5 1,0 1 44,0-5 1,4 0-407,-5 0 104,6 0 315,-2-5 0,3-4 67,-2-8 1,3-5-61,-3-9 1,-2-2-1,2-6 0,-5-1 26,5 1 1,-6 0 14,1-1 0,2 2 48,-2 3 1,1 3 241,-5 6-69,0 0-162,0 6 1,0 4 1,0 12 0,0-1 1,0 10 0,1 2 0,4 2 1,-4-1-33,3 1 0,-2-6-182,-2 1 141,6-2 0,-3-3-94,6-3 1,-5-4 115,5-5 0,-5 0-14,5 0 0,-5-7 7,5-6 1,0-6-26,4-7 1,-4-1 11,0 1 1,-2 0 52,2-1 1,2 1 6,-2-1 0,-3 7 18,-2 2 1,2 8 277,-1 1-186,5 6 1,-9-1-109,4 8 0,-2 4 66,1 5 0,-2 0-70,2 0 1,2 0-7,-2 1 0,2-1 0,-2 0 0,-1-4-101,6 0 0,-4-7 95,3 3-17,1-4 1,4-2 9,0-4 0,1-6-18,-1-7 1,1-4 49,4 5 0,-5-5 36,0 4 1,1 1 145,-6 3 0,0 3-101,0 2 6,-5 3-56,9 6 0,-10 2 9,2 2 0,2-1-500,-2 6 1,1-5-35,-5 5-679,0-6 582,5 3 1,-3-8-144,2-2 0,-2-4 43,-2-5 641,0 0 0,-26-22 0,-13-8 0,-1-3 0,0-1 0</inkml:trace>
  <inkml:trace contextRef="#ctx0" brushRef="#br0">3017 12068 8003,'-21'0'0,"1"1"77,2 3 1,8-2 312,-3 2 388,9-2-502,-2 4 1,7-5-17,4 4 1,2-5 2,6-5 0,0-2-19,0-6 0,1-1-154,-1 1 1,0-4-140,0-1 0,-4 2 19,0 7 0,-6-2-352,1 2-406,-3 3 602,-1 0 0,-5 13-651,-4 7 0,-1 9 12,1 8 825,-3 5 0,3 27 0,-1 13 0,1-19 0,-1 1 0,1-1 0</inkml:trace>
  <inkml:trace contextRef="#ctx0" brushRef="#br0">2477 13359 8000,'-15'13'90,"-1"0"0,-2 0 538,2 0 1,3-4-154,4 0 336,4-6-465,5 3-253,5-6 0,9-6 0,9-4 140,6-6-159,5-5 0,13-11 1,4-5-2,5-5 1,-25 21 0,2-1-1,0-2 1,1-1 0,4-2-1,0-1-632,3-1 1,0-2 0,5-3 0,-1 0 382,1-1 1,0-1 0,0-1-1,-1 0-84,1 1 1,0 1-1,-3 3 1,-2 1-100,-5 4 0,-2 2 0,23-16 42,-17 10 1,-14 14-264,-13 3 388,-5 10 0,-8 0 1,-2 8-139,-2 5 231,-9 2 1,-8 8 0,-5 3 98,-1 3 0,-5 2 0,-2-1 0,-5 0 0</inkml:trace>
  <inkml:trace contextRef="#ctx0" brushRef="#br0">2424 13741 7991,'-19'7'0,"0"5"0,-3-3 0,3-4 0,6 0 373,6-4 0,2-1 0,10 0-6,3 0 0,16-11-254,6-7 0,9-7-20,4-6 1,9-7-38,5-6 1,-25 20 0,0-1-217,1 0 1,0 1 0,2-1-1,2-1 188,2 0 0,1-1 0,1-1 0,1-1 5,0 1 1,0-1 0,-1 1 0,0-1-16,-3 2 1,-2 1 0,-2 3 0,-2 0-77,25-21 0,-5 9-126,-9 4 149,-10 9 56,-20 9-143,-7 7-48,-12 6 238,-2 0 400,-5 0 0,5 0-769,-1 0-69,6 0 1,-5 4-1135,4 1 1062,3-1 0,-5-3 442,6 4 0,-6-4 0,-1 5 0</inkml:trace>
  <inkml:trace contextRef="#ctx0" brushRef="#br0">23780 11870 8119,'1'-13'0,"3"0"0,-2-1 261,2 1 1,2 0 0,0 1 127,1 4 1,-4 5 0,0 10-1,-6 9-4,-6 8 0,-2 0-226,-2 12 1,-6-1-161,-3 4 0,-8 1 83,0-1-81,-1 7 0,4-5 1,0 3-1,-3-3 0,0-2-251,0 1 0,4-11-51,4-3 331,3-14 1,7-2-1,5-14-30,7-5 1,6-9-24,7-4 1,6-2-12,3-3 1,3-3-1,1-1 1,1 1-75,-1 3 1,3 2 87,-2 3 1,0 4 120,-9 9 1,0 5-1,-5 10 245,0 7 0,-6 11-249,-2 6 0,-2 7-41,1-2 0,-1 2-119,6-2 1,-5-3 122,5-6 0,-5-4-536,5 0 0,0-7-59,4-2 1,4-1-265,1-8 0,4-5 129,-4-8 670,5-3 0,-1-24 0,0-11 0,6-4 0,0 1 0</inkml:trace>
  <inkml:trace contextRef="#ctx0" brushRef="#br0">24504 11857 8056,'0'-13'27,"0"4"1,-1 2 0,-2-1 557,-2 1-436,1 4 1,-2-1-1,-3 9 1,-2 9 0,-3 6-1,0 6 1,-2 5 172,-2 4 0,-4 2-352,5-2 0,-2 3 65,1-3 1,3 2-42,-2-2 1,7-4 27,1-9 0,6-3-275,-2-6 153,4-6 0,1-2 1,1-10-1,4-5 46,4-6 0,7-5 17,1-5 1,2-5 8,-1 1 0,-2-7 1,6 2-1,0-2-30,-2 2 0,-1-1 72,-5 5 0,-1 4-2,0 5-65,0 6 9,0 3 176,-5 7 0,-2 14 1,-5 3 547,3 5-687,-2 8 0,8-4 0,-4 7 52,1-1 0,2-1-20,4-3 0,-4 1-70,0-5 0,0 1-187,4-2 0,-2-2-189,-2 3 297,3-4 0,-11 0 1,4-1 125,-4 0 13,-1 0 0,-6 0 46,-2 0 1,-6-4-7,-3 0 1,1-5 324,-6 5-260,0-6 0,0 4 0,0-4 90,-1 2 0,-2-1-214,-2-4 0,1 0 81,0 0 0,5 0-795,4 0 416,-4 0-420,12 0 72,-2 0 650,22-6 0,28-12 0,13-6 0,9-5 0,0 1 0</inkml:trace>
  <inkml:trace contextRef="#ctx0" brushRef="#br0">24820 11910 8056,'0'-9'0,"0"0"176,0 0 1,2-4 354,2 0 1,5 6-268,9 2 0,2-1-132,6 2 1,7-2-566,2 2 0,3 2 236,1-2 0,-1 2 0,-3 2 0,-4 0 197,-3 0 0,-19 6 0,-5 1 0</inkml:trace>
  <inkml:trace contextRef="#ctx0" brushRef="#br0">25057 11830 8048,'-8'-7'57,"-1"3"448,6 2 145,-3 2 1,6 11-360,0 2 1,0 4-1,0 1 1,0 4-179,0 3 0,0 5-85,0 1 1,0 1-128,0-1 0,0-2 0,2 5 0,1-2-583,1-2 0,0-4 167,-4-4 1,0-3 514,0-6 0,12-17 0,3-5 0</inkml:trace>
  <inkml:trace contextRef="#ctx0" brushRef="#br0">25281 11725 8034,'-7'-20'315,"0"1"583,2 5-559,4 7 1,-5 1 1,8 8 0,0 4 354,3 7-536,5 0 1,-3 13 0,7-1 8,-1 4-161,0 8 1,-1-3 0,-2 5 0,-3 2-1,-1 3-425,-3 4 0,-4 4-149,-8 0 0,-6 1-41,-11 0 0,-8-2-56,-5-3 1,-7 2-132,-6-6 519,-1-6 1,0-7 0,0-9 275,1-5 0,-1 1 0,0-5 0,1-6 0,-1-4 0</inkml:trace>
  <inkml:trace contextRef="#ctx0" brushRef="#br0">24227 11659 8034,'-8'-17'-415,"-1"-1"1,0 2 458,-4 7 0,0-1 279,0 6 0,-2 1 1,-1 7-1,-2 6 494,2 6 0,-3 11-499,2 8 0,-5 9-72,4 4 0,1 9-379,3 5 1,6 4 162,-1 4 1,7-32-1,1 1-969,-1 3 1,-1 0 876,2 0 1,1-1 0,3-2 0,1 0 0,1-2 0,2 0 0,12 34 0,4-8-1261,5-11 1,6-5 1321,-3-20 0,4 2 0,-1-10 0,4-3 0,4-4 0</inkml:trace>
  <inkml:trace contextRef="#ctx0" brushRef="#br0">3386 10750 8070,'0'-13'-156,"0"-2"0,0-1 1,0-1-1,0 1 1,0 1 283,0 2 1,-5 0 0,0-1 36,-3 1 0,5 5-330,-1-1 223,-3 6 0,4-9 0,-6 3 115,-1-2-139,-2 3 0,3-3 0,-1 2 0,-3-3 0,-5-1 136,-2 0 1,-2 0-109,-5-1 1,0 1 79,-4 0 0,-3 1-103,-5 4 1,-5-4-1,-2 5 1,-1-1-85,-2 4 1,-7-2-97,-1 2 0,0-2-816,4 1 761,1 4 96,-1-5 1,0 2 0,2-1 0,1 2-129,2 2 0,-1 1 204,-3 0 0,-7 0 19,-2 0 1,-4 1-216,-1 4 1,1 2 229,-1 6 1,29-4-1,-1 0 63,1-1 1,-1 1 0,-1 2 0,-1 0-35,-30 7 0,0 5 15,4-1 0,2 2-21,2-2 1,5 2-3,9-2 0,1-1-100,3 1 1,3 0 84,-3 4 0,3 1-5,2-1 0,0 6-6,4 3 0,-7 3-7,2 2 0,-4 1 231,1 3 0,0-2-225,-5 6 0,5 4-18,-1 0 0,3 4 22,2-8 0,1 4 7,3 0 0,3 1-9,5 0 1,5-5 27,0 0 1,6-5 49,-1 1 1,2 1-39,2-1 1,4 4 1,0-4 1,5 6 7,-5-2 1,5 5 35,-5 4 0,2-1-36,-2 5 1,-1 2-136,5 7 0,-5 2 36,5-35 1,1 1-1,-2 35-112,2-3 1,2-4 120,2 0 0,2-2-20,2-7 1,4-4 32,5-5 1,0-4-6,0 5 1,6-7 158,3 2 0,-1-3-86,1-2 0,-1 2 85,6 3 1,-1-1-99,1 5 1,-1-4 125,0 4 1,1-4-128,-1 5 0,0-1 2,1 5 1,-1-5-45,0 0 0,2-4-16,3 4 1,1-2 9,3-2 0,3 0-106,-3-9 1,3 1 19,2-1 0,1 2 114,3-6 1,-2 0-3,7-5 0,-5 0 10,4 1 1,3-3 9,2-2 1,1 2 25,-10-7 1,4 5 22,-4-4 1,4-1 42,-4-3 1,2-1-77,-2 0 0,-3-1-63,2-4 0,4 0 48,2-4 1,2-2-7,2 2 1,-1-4 37,1-4 0,4 1 1,0-6 1,6 0-8,-1-4 0,2 0 26,2 0 1,-2-1-68,-2 1 0,-4 2 41,-5 2 1,0-3-188,-1 3 1,0-4 81,-4-4 1,-3 2 19,-5-3 1,4-1-7,0 2 0,1-11-18,-1 2 1,-3-10 99,3 1 1,-3-3 6,-2-1 0,5-1 94,0 1 0,-1-2-71,-8-3 1,3-2-2,-3-2 1,2-6-16,-2 6 0,-5-5-21,-8 9 1,-3-4 48,-5 4 1,-3-4-5,-2 4 0,1-5-100,-5 5 0,3-5-12,-3 0 0,4-5-57,-5 1 0,2-4 71,-2 5 0,-2-1-43,2-4 1,-2-6 113,-2 1 0,-5 1 0,1 8 1,-6 1-26,1-1 0,1-4 131,0 0 0,-1 4-132,-4 5 0,4-1 9,0-3 0,0-1-90,-4 0 0,2 2 93,2 3 1,-3-3-169,3 2 0,-2-6 111,-3-2 1,1 4 31,0 5 0,-2 1 42,-2-2 1,-2 0 176,-3 5 1,-3-5-105,3 5 0,-1 1 90,1 3 0,-6-4-246,6 0 0,-6 0 120,6 5 0,2-2-288,-2-3 1,1 3 16,-1-3 0,-1 4 337,5 5 1,-4-1-280,5 5 1,-10-4 54,5 4 1,-10 0-59,6 5 1,-5 0 244,0-1 1,2 1-293,-6 0 0,6 4 190,-2 0 0,2 6-118,-2-2 0,3 3 15,-3 2 1,8 4-145,1 1 1,6 5-455,-2-2 124,-2 4 1,5 2-27,-2 4 1,2 4-658,2 8 1233,0 4 0,-18 40 0,13-26 0,1 0 0</inkml:trace>
  <inkml:trace contextRef="#ctx0" brushRef="#br1">23292 13201 11760,'0'-14'-1937,"0"1"1,10 6 2295,4 3 1,9 2 111,3 2-385,7 0 1,18 0 0,7 0-1,11 0 1,-30 0 0,1 0 146,3 0 1,1 0-205,1 0 1,0 0 0,4 0-1,0 0 1,0 0 0,0 0-33,-1 0 1,0 0-1,0 2 1,-1 0-1,-6 1 1,0-1-1,-2 0 1,-1-1 106,34 0 0,-3-1-22,-8 0 1,-5 0-81,-17 0 0,-5 0-76,-3 0 1,-5 0 0,-4-1 0,-4-2-188,-4-2 139,-6 1 21,-2 4 1,-9 0-1,-5 0 1,-6 0-152,-5 0 0,-9 0 36,-7 0 1,-8 4 112,-1 1 103,-5 5 0,-3-4 0,-5 3 0,0-3 0</inkml:trace>
  <inkml:trace contextRef="#ctx0" brushRef="#br1">23266 13359 9350,'-40'0'0,"7"-5"-137,2 1 54,3 0 157,13 4-294,4 0 1,22 4 206,7 0 0,11 7 51,6-3 0,17 3-27,9-3 0,11 3-205,-31-9 1,1 0-1,2 2 1,0 1 219,4-3 0,1 0 0,1 1 0,2-1-18,5-2 0,0 0 0,5 0 1,1 0-358,5 0 0,0 0 1,-3 0-1,0 0 351,-3 0 0,-1 0 1,-3 0-1,-2 0-2,0 0 0,-2 0 1,-4-1-1,-2 0-162,-3-1 1,-2 0 0,29 0 190,-20-2 0,-6 2-409,-11 2 235,-3 0 1,-13 2 290,-6 2 1,-8 4-286,-14 5 139,-6 6 0,-5-5 0,1 5 0</inkml:trace>
  <inkml:trace contextRef="#ctx0" brushRef="#br1">19616 17891 18083,'27'-2'-71,"-1"-2"1,2-5 0,3-1 0,4 0-468,3 1 0,9 4 0,5-2 1,8 0 434,5-1 0,-28 6 0,2 0 252,0-2 1,1-1-127,7 1 1,0-1 0,-3-1 0,1-2 0,5 0 0,1 0 0,0-2 0,-1 1 0,0-1 0,0 1 111,-2-1 1,0 1 0,1-1 0,-1 2-738,-2 1 0,0 1 641,-4-1 1,-1 1 0,33-7 0,-7 1 0,0 2 0,-5 2 21,-7 2 0,-5 2-196,-10 4 1,-7-1-109,-2-4 0,-9 4 12,-4-4 1,-15 2-281,-8-1 0,-12 3 355,-10-4 1,-6 4-1,-13 1 1,-6 0-171,-8 0 1,-9 1 325,-2 4 0,34-4 0,-2 2 0,2 3 0,0 1 0,-2 1 0,0 0 0</inkml:trace>
  <inkml:trace contextRef="#ctx0" brushRef="#br1">19788 17785 12163,'-31'0'-217,"0"0"0,2 0-667,7 0 725,3 0 261,12 0 0,2 5-287,10-1 1,8 5 258,9-5 1,14 1 385,8-5-334,18 0 0,5 0 0,-27 0 0,2 0-146,2 0 0,0 0 0,3 0 0,1 0 1,8-1-1,1 0 0,3-1 0,1 0 78,4-2 1,1-1 0,3 1-1,1 1-387,-2-2 1,0 1 0,-1 0-1,0-1 377,-2-1 0,-2-1 1,-2 1-1,-2 0 13,-5 2 0,-3-1 1,-5 2-1,-2-1-48,21 0 1,-10 2-94,-12-2 1,-4-2 123,-9 2 1,-9-1-335,-12 5 411,-7 0-549,4 0 0,-7 0 1015,-4 0 1,3 2-926,-7 2 1,0-1-122,-4 6 449,-6-6 1,-25-9 0,-12-9-1</inkml:trace>
  <inkml:trace contextRef="#ctx0" brushRef="#br1">21645 17443 12163,'2'-32'-1543,"2"-4"457,4 4 0,-1 15 1057,-3 17 0,-26 64 1,8-18-1,-1 0 1</inkml:trace>
  <inkml:trace contextRef="#ctx0" brushRef="#br1">22647 16178 10906,'7'-13'-740,"0"1"1,-2 2 0,3 1 0,4 0 731,1 2 1,-4-3 0,0 4 35,1-1 0,-3 2-28,2-4 1,-7 2-208,-2-2 220,-6-2 0,-7 8 1,-1-6 87,1-1-163,-6 4 1,3-6-1,-4 3 155,1-2-79,-5-3 1,5 1 0,-4 0 0,-1-2 0,-2-1 19,-3-1 1,-4-7-8,3 2 1,-4-3 65,-5-1 1,-7-5-40,-2 1 1,-3-5-1349,-2 4 1284,-6-6 1,4 5 0,-5-5-17,1 2 22,-4 6 1,9-3 0,-2 5 15,7 1 1,-5 0-117,5-1 1,-5 5 141,6 0 1,1 6 4,-1-1 0,-5-2 2,-4 1 1,-2 1 18,2 3-43,-9 1 0,-2 5 0,-6-1 7,3-2 0,33 8 0,1-1-2,-33-5 1,-2 6 5,2-1 1,-1 3-236,1 1 1,0 0 258,8 0-25,-2 0 1,1 5 0,0 3 82,0-1 1,0 9-108,6-3 0,2 8 58,-7-4 1,2 7-60,-1-2 0,2 3-77,6 1 55,-5 6 1,2-2 0,-5 3-84,-2-1 78,4-1 1,1 1-1,5 3-36,0 4 0,3-1 21,7-3 0,0 1-3,12-5 0,1 4 40,3-4 1,-3 8-68,-1-3 457,0-1 0,5-3 0,-1 2-412,1-1 0,0 8-10,-1-6 0,5 6 21,0-6 1,6 4 131,-1 0 1,2 1-240,2-1 104,0 1 1,0-1 0,-1 2-17,1 3 12,0-3 0,1 6 0,2-5-11,1 2 1,5 5-6,-5-6 1,5 7-39,-5-1 258,6-4 0,-7 5 0,5-6-97,2-2-84,2 5 0,1-6 1,0 3 20,0-3 1,1-2-22,4 1 1,2 4-14,6 0 25,1 0 1,5-9-1,2 0 93,4 1-86,2 8 1,-1-7 0,0 2 27,1 0 0,1-1 5,2 1 0,-2 1-8,3-1 0,1-4 24,-1 0 0,5 1 31,0 3 0,0 1-43,-1-1 0,3-4 27,-3 0 1,4-5-29,0 0 0,9 3-1018,1-3 989,5 1 0,-6-9 1,9 0 7,5 1 0,2 1-270,2-2 1,4 1 296,0-5 0,2 1-6,-2-2 1,2-1-11,-34-5 1,-1 0-20,35 6 1,-1 2 0,-34-12 0,1-1 26,0 0 1,2 1-50,2 3 0,0-1 0,1-4 0,1 0 1,2 2-1,0-1 3,0 1 0,0-2 0,0-1 1,0-1-6,1 2 1,-1-1 0,-1 0 0,0-1-11,0 2 1,-2-1 0,0 0 0,-1-2 16,-2-2 0,-1 0 0,0 0 0,0 0-19,35 0 14,-32 1 1,0-2 0,28-5 0,-31 2 0,0-1-20,34-6 0,-35 2 1,0 0 9,-1 1 1,1-1 0,0-3 0,0 0-6,-1 1 0,0 0 0,0-1 0,0-1-23,-2 0 0,0 0 1,1 0-1,1 0-27,2 0 0,1-1 26,3-2 0,-1 0 1,-2 2-1,1-1 1,0-2-1,1 0-43,-1 1 0,-1 0 57,-4-2 1,1-1-1,2 5 1,-1-1 0,-1-1-1,-2-2-31,0 3 0,-1-2 0,29-19-137,-15 1 0,2-4 132,-6 0 0,4-5 8,-4 0 0,0-4-71,-5 4 1,1-6-13,-1 2 0,0-2 28,-4 2 1,1 1 18,-5 3 1,0-3 7,-5-6 11,0 1 1,-1-1-1,-4 0 130,-8 1-93,0-7 0,-11 3 0,2-4 57,-3 2 1,-2-1 5,-3 2 1,-4 2 21,-5-7 1,0 2-42,0-1 1,0 2 15,-1 6-43,7 1 0,-5 2 0,4 0 46,-4 0-47,-1-4 1,0 9 0,-1-5 0,1 2 0,-6-3 20,-3-2 1,-4-3 35,-5 8 0,-3-2 15,-5 2 1,-6-8 14,-4 4 0,2-3-16,-1 7 0,0-3 26,-5 3 1,0-2-16,1 1 1,5 8-41,3 6 1,-1 2-7,1-2 1,-5-2-20,5 6 1,-4-4 6,4 4 0,-6 1-2,2 3 1,-7 1 9,-3 0 1,0 4 3,1 0 0,-3 6 14,-6-2 1,-4-1-10,-1 1 0,3 2-21,6 7 1,4-2 0,5 3 0,2 0 4,2-1 0,4 4 23,5-3 0,1 5 475,-1-2 1,-4 4-488,1 1 1,-1 0 280,4 0 0,-1 0-297,-3 0 1,-3 4-17,-5 1 1,-1 3-5,0-3 1,1 5 58,-1-1 1,-4 3-74,0 1 0,1 0-9,8 0 1,-2 0 3,6 0 1,-4 1 1,4-1 0,0 1 11,4 4 1,1-3-14,-1 2 0,-4-2 12,1-2 0,-1 0-10,4 0 0,-5 1 21,-4-1 1,-3 1-177,-5 4 0,1-3 181,-5 2 1,1 2-3,-2-1 1,-5 5 8,5-1 1,-4 3-9,9 1 1,-1 1-6,1-1 0,2 11-19,-2 2 1,3 5-529,2 0 1,-1 9 464,27-23 0,-1 1 1,-4 4-1,-1 0-277,-1 2 1,0 1 0,-1 1-1,0 1 243,0 2 0,2 0 1,-1 0-1,0 2-66,-1 2 1,2 0 0,2 2 0,1-1-192,2-1 1,2 1 375,3-2 0,3-1 0,0-4 0,1-1 0,3-1 0,2 0 0,-7 32 0,7-5 0</inkml:trace>
  <inkml:trace contextRef="#ctx0" brushRef="#br1">15243 18549 20578,'0'-13'-1183,"0"0"0,0 0 1,0 0-1,0 0 0,1 1 1051,3 3 1,8-3 0,7 5-1,2-2 1131,2 0 0,3 5-675,5-5 0,-1 6 0,3-1 0,-1 2 114,-2 2 1,-3 0-425,0 0 1,-2 2 102,-3 2 1,-3-1-604,-6 6 0,0-6 1145,0 1-1166,0 4 0,-5-5 484,-4 5 0,-38 1 0,-9 4 1</inkml:trace>
  <inkml:trace contextRef="#ctx0" brushRef="#br1">15111 18549 17441,'-13'-7'-2232,"0"-5"975,5 11 1960,2-5-541,18 6 0,3 0 0,11 0 0,2 0 1,3 0 80,4 0 1,3 0-118,1 0 1,5 0-614,0 0 314,0 0 1,0 0-1,0 0 241,-2 0 0,-5-2 0,2-2 1,3 1-1,0-1 0</inkml:trace>
  <inkml:trace contextRef="#ctx0" brushRef="#br1">15453 18589 16368,'-26'-13'-1199,"1"1"841,3 3-139,9-2 1,7 8-58,6-6 0,8 6 925,5-2 1,6 4-265,7 1 1,5 0-183,0 0 1,5 0-787,-1 0 914,-3 0 0,13-10 0,7-3 0,2-2 1,-1 0-1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10210 8458 6752,'-4'-9'-343,"-2"2"0,0-1 357,0 1 1,0 4 0,3-3 37,-1 1-29,0 3 0,4-5 48,0 2-26,0 4-10,0-5-8,0 6 24,0 0 20,5 0 0,3 1-50,5 4 0,0-4 1,2 4-1,2-4 26,5-1 0,9 0 31,4 0 0,5 0-44,4 0 1,8 0 0,10 0 0,2-1 23,2-4 1,1-2-30,4-6 1,0 4-30,-33 5 1,-1-1 0,30-2 0,-7-3-1,-1 2 6,-4 3 0,-3-1-16,-8 1 1,-2 4-7,-11-4 1,-5 4-65,-4 1-18,0 0-74,-1 0 75,-2 0 0,-12 1-168,-3 4 217,-2-4 0,-8 5-157,-3-6 1,-7 5 72,-2-1 132,-5 6 0,-20-1 0,-11 1 0,-6 4 0,-1 0 0</inkml:trace>
  <inkml:trace contextRef="#ctx0" brushRef="#br0">10131 8603 8466,'-9'-13'0,"0"-1"-379,-1 1-377,4 0 619,0 6 0,6 2-20,0 10 0,6-2 68,3 5 116,3 1 0,1 0 0,2 0-31,2 1 33,4-4 1,9 4 0,3-5-1,0-2 1,5-2 63,5-1 0,5 0-40,9 0 0,5-1 0,7-4 0,2-4 54,2-2 1,1-3-254,-37 8 0,0-1 1,34-6 174,-10 0 0,-4 4 1,-9 0-1,-7 1-41,-8 0-2,-3 2 1,-15 6-44,3 0-99,-10 0 1,0 0 141,-4 0-157,-3 0 1,7 2 411,-4 2-442,-2-2 1,9 9-18,-2-2 1,3-1 217,1 0 0,30-5 0,6 3 0</inkml:trace>
  <inkml:trace contextRef="#ctx0" brushRef="#br0">17206 8537 8532,'-2'-13'-744,"-1"0"0,-1-1 650,1 1 0,3 6 1,4 3-1,5 2 140,3 2 1,2-4-18,4-1 0,2 1 1,8 4-1,4 0 47,8 0 1,5 0-35,8 0 1,10 0-222,3 0 1,-28-2 0,1-1 218,-1 1 1,-1 0-1,3 0 1,1 0 28,33 2-54,-35-3 1,0 0 0,0 1 0,1 1 0,-2-3 0,0 1 90,32-3-125,-5 1 0,-13 1 0,0 0 0,-4-1 0,-6 1-8,-5-1 0,-6 1-49,-9 4 1,-3 0-271,-6 0 203,-6 0-37,-1 0 0,-7 4 82,-4 1 1,2 1 300,-5-2 0,-6-1-299,-3 6 0,-7-2 21,2 2 1,-2 3 74,-3-4 0,-5 4 0,-3-3 0,-5 1 0,-5 0 0,0 1 0</inkml:trace>
  <inkml:trace contextRef="#ctx0" brushRef="#br0">17298 8655 8546,'-13'-13'-575,"-1"0"-72,1 0 1,2 0 215,2 0 960,-3-1 0,9 3 30,-6 2-621,6-3 1,-1 11-113,8-4 235,4 4 1,11 2 0,4 2-107,7 2 1,9-1-1,11-2 1,5 0-63,7 3 1,8-1 78,5-4 1,-34 0-1,1 0-185,2 0 1,0 0 0,1 0-1,-1 0 213,0 1 0,0-2 0,-1-1 0,-1-2 11,-2 0 1,-1 0 5,34-2 0,-7-6 0,-12 3-465,-8-2 454,-8 3 1,-13-2 0,-3 4 22,-5-1-116,-8 4-27,-3-3-96,-6 6 1,1 0 475,4 0 1,-4 6-528,4 3 0,-4-2 392,-1 2 1,-12 11-1,-2 8 1</inkml:trace>
  <inkml:trace contextRef="#ctx0" brushRef="#br1">4585 10236 14264,'-14'0'-1030,"1"0"0,0 0 727,0 0 1,4 0 0,0 0 388,-1 0 73,4 0-141,0 0 1,2-1-38,0-3-81,-1 2 0,5-5-524,0 2 349,0 4 0,0-6-301,0 2-70,0 4 0,0-11 30,0 11 43,0-5 222,0 6 1060,0 0-474,6 0 0,-3 0 1,6 0 498,1 0-501,2 0 1,2 0 0,4 0 476,4 0-472,3 0 0,6 0 0,2 0 475,5 0-490,-1-6 1,10 3 0,-3-6-246,4-1 0,-3 0 6,-1 1 1,-9-1-37,-4 5 0,-5-4-117,-4 5 2,-3 0-44,-11 4 85,-2 0 0,-17 0-17,-2 0 0,-3 0 124,3 0 0,-5 0 24,1 0 0,-42 11 0,-5 4 1</inkml:trace>
  <inkml:trace contextRef="#ctx0" brushRef="#br1">4400 10263 14026,'0'-13'-3318,"-4"4"1067,-1 0 2020,1 6 224,4-3-172,0 6 521,0 0 1,6 0 172,3 0-524,2 6 0,3-4 0,0 2 220,4-3 1,2-1 0,7 0 0,-1 0 86,0 0 1,5 0-55,0 0 0,1 0-128,-1 0 0,-3-1 153,2-3 0,-8 2-230,-4-2-77,-4 2 1,0 2 76,-1 0-197,-6 0 112,-1 0-17,-6 0 1,-6 0-1,-3 0-75,3 0 1,-5 2-50,2 2 95,3-2 0,6 3 0,7-5 1</inkml:trace>
  <inkml:trace contextRef="#ctx0" brushRef="#br1">9143 10197 13043,'1'-12'-4222,"4"3"4316,4 5 0,2 3 1,4 1-1,2 0 186,5 0 0,5 0 44,4 0-197,-4 0 0,16-2 1,-4-1-83,2-1 1,3-1 0,-3 4-1,-4-2-5,-4-1 0,-3-1-124,-8 5 445,-3 0-204,-6 0-237,-6 6 0,-24 1 0,-13 7 0</inkml:trace>
  <inkml:trace contextRef="#ctx0" brushRef="#br1">9051 10302 14171,'-8'0'-1612,"-3"0"1230,9 0 0,-2 0 332,8 0 0,8 0 40,6 0 1,9-1-67,0-4 62,8 4 1,0-5-1,9 6 20,4 0 1,3 0-15,2 0 0,5-7 0,7-3 0,5-1 1,1 0-1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2846 1607 7960,'-5'-9'-1009,"1"1"1169,-1-1 1,1 0 208,0 0-201,-1 6 1,5-4 154,0 3 71,0-4-6,0 1-406,0 1 86,0 6 0,0 0 0,0 6 0,0 3 70,0 3 1,0 2-51,0 4 1,0 2-2,0 7 1,0 5-1,0 4 1,0 7 88,0 5 1,0 9-69,0 5 1,0 2-47,0 2 1,5-2 0,1-1 0,-1-4 27,1-5 1,3-6-134,-5-12 0,5-6 66,-4-8 1,3-3-243,-3-6-144,-1-5-123,2-2 206,-5-6 0,7 0 0,-5-2-599,1-2 471,1 2 1,-5-9 407,0 2 0,0-15 0,0-3 0</inkml:trace>
  <inkml:trace contextRef="#ctx0" brushRef="#br0">2767 1607 7998,'-2'-7'-687,"-2"3"945,2-4 0,-5 7 15,3-4-95,2 4-94,-4 1 1,8-2 0,2 0-38,5-3 1,4 1-114,5 4 0,2 0 117,6 0 0,2-5 10,3 1 1,0-5-19,8 5 1,-1-5-1,12 3 1,3 0 2,2 0 1,8-2 11,-1 3 0,-2-4-85,1 5 0,1-5 0,2 5 1,-2 1 40,-5 2 1,-2 1-25,3 0 1,2 0-213,5 0 1,-3 0 233,-1 0 0,-1 0 0,5 0 0,-2 0-9,0 0 1,4 0 12,-6 0 0,0 0-25,0 0 0,-1 0 14,1 0 0,2 0 4,-5 0-8,-1 0 1,1 0 0,4 0-17,2 0 14,-4 5 1,-1-3-1,-5 2 1,3-2 1,1-2-42,4 0 0,-2 0 39,-3 0 0,-1 0-16,5 0 1,1 0 3,3 0 1,-3 0 2,-1 0 0,-1 4-3,2 0 0,7 1-1,-3-5 1,-2 0 9,-3 0 0,-1 0-4,2 0 0,5 0 23,-5 0 1,1 0-22,-6 0 0,-2 0 18,7 0 0,-1 0-10,5 0 1,-4 4 3,-1 1 1,-1-1-20,2-4 1,5 0-2,-5 0 1,3 0-3,-7 0 0,4 0 10,0 0 1,2 4 10,2 1 0,-6-1-12,-3-4 0,3 2 17,2 2 0,1-2-8,-2 2 0,-1-3 2,-3-1 1,-3 5-2,4-1 0,-4 1 1,-2-5 1,-3 0-13,-1 0 1,-5 0 8,0 0 0,3 0 0,-2 0 0,0 0 0,-5 0 0,-1 0 0,-3 0 0,2 0 21,-6 0 1,-1 0 1,-3 0 1,-2 0 399,-3 0-411,2 0 25,-9 0-13,4 0-401,-12 0 221,-1 0-478,-6 0-1219,0 0 1853,0 5 0,0-3 0,6 10 0,2-5 0</inkml:trace>
  <inkml:trace contextRef="#ctx0" brushRef="#br0">8932 1581 6870,'0'-7'1264,"0"-1"-878,0 4 32,0 2-244,0-3 0,0 3 65,0-2 105,6 2-153,-5-4-49,5 6 0,-6-1 134,0-3-454,0 2 88,0-4 0,0 8 105,0 2 0,5-1 18,-1 6 1,1 0 0,-5 4 0,0 4 63,0 1 0,0 7 4,0 1 0,4 3 18,0 11 0,1-2 8,-5 10 1,0 2 12,0 7 0,4-3-46,0 3 0,2-2 18,-1-3 0,-4-2-77,4-6 1,0-3 79,0-15 1,-1 2-261,-4-10-28,0 5 38,0-8 0,0-1-393,0-5-872,0-6-727,0 3 2127,0-6 0,-35-12 0,-9-2 0</inkml:trace>
  <inkml:trace contextRef="#ctx0" brushRef="#br0">2740 1805 8076,'0'-13'-62,"2"4"1,1 0-521,1-1 742,0-2 0,1 3 0,1 2 0,0 0 591,-1-1-790,0 6 0,-1 2 145,1 8 0,-1 8 54,-4 2 1,0 10 30,0-2-47,0 15 0,0-4 1,0 11-1,0 2 0,0 1 1,0 3-1,0 2 40,0 1 1,4 0-13,1-4 1,4-2-253,-5-3 25,0 3 0,-2-15 0,1-3 0,1-6 0,-1-7-356,-2-1-148,-1-1-290,0-11 176,0-1-74,0-6 154,0 0-271,0-6 864,0 5 0,6-17 0,2 3 0</inkml:trace>
  <inkml:trace contextRef="#ctx0" brushRef="#br0">2872 2582 8076,'-12'-1'-66,"3"-4"-83,-2 4 1068,9-11-534,-9 11-224,9-5 1,-2 6-157,8 0 1,3 0 94,7 0 1,-1 0-8,0 0 0,6 0-1,3 0 0,4 0-118,5 0 0,-2-2 41,6-2 0,-4 2 0,6-2 0,4 3-28,6 1 1,4-5 21,2 1 1,5-2-1435,4 2 1373,8 2 0,-3-5 0,3 4-38,-2-1 89,-2-1 0,1 5 1,2-1-9,1-4 1,-4 4-1,-5-4 1,2 2-205,2-1 0,1 3 202,0-4 1,-2 2 10,-3-1 0,4 2-41,-4-2 1,7 1 31,-3-1 1,3 2-3,-11-2 1,1 2 4,0 2 1,-4-4-102,3 0 1,-3-2 106,-1 1 0,-1 4-8,1-3 0,0 2 26,-1 2 0,-3-4-21,-1-1 1,0 1 12,5 4 0,4 0-45,0 0 1,0 0-7,-4 0 0,1 0 27,3 0 1,-3 0-6,4 0 1,-4 0 21,-2 0 0,-3 0-19,-1 0 0,0 0 31,5 0 1,-5 0-29,1 0 1,-3 0-17,3 0 1,5 0-12,-6 0 0,5-4-3,-9-1 0,4 1 34,-4 4 0,6 0-7,-2 0 1,-2-2 46,-3-2 0,-2 2-51,-1-2 0,2 3 101,-2 1 0,2 0 545,-7 0 0,5 0-584,4 0 1,-3-5 201,3 1 0,-3-1-237,-2 5 1,2 0 120,3 0 1,-3 0-126,3 0 1,-3 0-21,-1 0 1,4-1 17,-1-3 0,6 2 30,-5-2 1,0 2-30,-5 2 1,1-4 27,-1-1 1,5 1-30,0 4 0,0-4 1,-5-1 1,2 1 27,3 4 0,-3-5 2,3 1 1,-7 0 126,-2 4 1,-1 0-83,1 0 1,3-2 10,-3-2 1,-1 2-37,1-2 0,-6 2-77,2 2 0,1 0 73,-1 0 1,-1 0-4,-3 0 1,-1 0 4,1 0 0,-6-1-12,1-3 0,-10 2-25,1-2 50,-8 2-404,1 2 294,-6-6 0,-2 5-808,-2-3 1,-5 2 854,-9 2 0,-26 0 0,-11 0 0</inkml:trace>
  <inkml:trace contextRef="#ctx0" brushRef="#br0">1950 2016 7998,'-9'-5'-960,"0"1"1008,-1 1 363,4-4 1,-6 5 0,4-2 822,-4 2-764,5 2-107,-5 0-305,10 0 1,-5 0 253,3 0-288,2 0-37,-4 0 1,8 0-48,2 0 0,4 0 0,6 2 0,4 1 84,4 1 1,10 0-23,7-4 0,7 0 45,7 0-24,5 0 1,8 0-1,-29 1 1,2-2-1,2 1 1,0-1-1,3 0 1,0-1-4,1 0 1,1 0 0,1-1 0,1 0-193,-2 0 1,0 1 0,-2 2 0,0-1 21,-6-1 0,-2 0 139,36 0 1,-10 1 0,-5-2-336,-7-2 294,-2 1 0,-22 3 0,1-2-101,-8-2 128,-5 1 0,-6 2-78,-4-2 169,-3 2 1,-1-5 0,-1 4 412,-3-1 0,-4-1-462,-5 5 0,0-4 8,0 0 0,-5-5 22,1 4 1,-5 0-98,4 0 1,-4 2-238,5-5 0,-1 3 140,5-4 14,0 6 501,-1-8 3,7 9-281,1-9 0,8 9 52,2-2 1,-1 2 97,6 2 0,0 0-116,4 0 1,0 5-30,0-1 0,-1 6-22,-3-1 0,1 3 15,-6 1 0,1 4-213,-5 1 1,0 1-121,0-1 0,-8-2-297,-5 6 0,-6-2-14,-7 2 0,-6 3 556,-4-3 0,-8-4 0,-8 1 0,-5 1 0,1 1 0</inkml:trace>
  <inkml:trace contextRef="#ctx0" brushRef="#br0">1238 2292 8037,'0'-13'177,"-1"-4"0,-2-1 215,-1 2 462,-1 1 0,5 6 0,-1 2 474,-4 1-1302,4 2 1,-5 11 1,6 6 0,0 2 47,0 7 1,0 0-200,0 4 1,0 2 10,0 3 0,0-2-120,0 6 7,0-5 0,0 6 0,0-5 0,0-2 0,0-2-578,0-6 1,4 4 287,1-3 0,-1-3-970,-4-1 778,6-3 323,-4-8 385,9-1 0,-9-47 0,4-10 0</inkml:trace>
  <inkml:trace contextRef="#ctx0" brushRef="#br0">1186 2319 8037,'-2'-19'0,"-2"-3"0,2 1 8,-2-1 0,4 5 84,4-5 1,8 6 619,6-2 1,5 3-221,-1 2 0,4 0-63,5 0 1,-3 6-206,3 2 1,-4 4-170,0 1 1,-8 6 91,-6 2 1,-1 6-158,-8 3-126,1 4 1,-8 2-1,-5 2-269,-5 3 201,-9 1 0,3-3 0,-4 1-156,1-1 1,0 0 79,-5 1 0,1-7-111,0-2 1,4 1-105,0-2 0,6-3 22,-2-6 473,-2 1 0,23-25 0,0-7 0</inkml:trace>
  <inkml:trace contextRef="#ctx0" brushRef="#br0">8642 1897 8036,'-13'0'-150,"0"0"-570,0 0 1071,5 0 0,-2-1 0,4-2 1461,-1-2-1415,4 1 98,-3 4-262,6 0-19,0 0-214,6 0 0,3 0 144,8 0-108,4 0 1,13-2 0,7 0-44,10-3 1,9-1 0,12 3 0,-33 1 0,2-1 20,4-1 0,1 0 0,2 1 1,2-1-268,2 0 1,1-1-1,2 0 1,0 0 205,0 3 1,0-1 0,2-1 0,0 0 47,-2 1 0,0 1 0,-3-2 1,-2-1-2,-3 3 0,-1 0 0,-3 0 0,0 0-301,-3 2 1,-1 0-1,36-2-181,-10-2 0,-4 2 251,-22-2 1,1 3 36,-14 1 87,3 0-101,-20 0 834,3 0 0,-14 0-706,-2 0 1,-3 0 407,-7 0-413,-5 0 1,-3 0 0,-7 0-360,-2 0 1,-5 1-78,1 3 1,-8-1 174,-1 6 0,-4-5 346,4 5 0,0 0 0,-15 3 0,-9 1 0,18-4 0,0 0 0,0 1 0</inkml:trace>
  <inkml:trace contextRef="#ctx0" brushRef="#br0">8853 1805 8101,'0'-13'0,"0"0"-294,0-1 294,0-5 1547,6 5-626,-5-5-1067,5 11 32,-6 2 121,-6 6 0,-5 6 1,-8 5-73,-2 5 1,-1 0 0,-4 6 0,0 1-45,-1 2 0,1 1 98,-1 1 0,6-2 41,-1-3 1,10-3-1,-1-6 178,1 0 1,8-1 31,4-4 0,7-2-104,10-6 0,5 0 0,11 0 0,5 0 122,4 0 1,4 0-787,-3 0 1,-2 0-123,3 0 0,-4 0 650,-5 0 0,15 6 0,-2 1 0</inkml:trace>
  <inkml:trace contextRef="#ctx0" brushRef="#br0">10065 2305 8070,'0'-13'-173,"0"0"-89,0 0 1200,6 0 0,-5 0 0,4-1 914,-4 1-1609,-1 6 1,0 3-203,0 8 1,-1 8 188,-4 5-256,4 7 1,-9-4 0,5 8 55,2 3 0,-2 1 1,0 5-1,2-4-213,2-1 0,1 4-19,0-6 0,0 1-70,0-5 0,0 1 0,0-2 0,0-3-1196,0-5 326,0 4-77,6-7 929,-5-1 1,5-8-1,-5-10 1,2-3 289,2-4 0,-1-1 0,-4-47 0,0-12 0</inkml:trace>
  <inkml:trace contextRef="#ctx0" brushRef="#br0">10052 2371 8070,'0'-26'0,"0"3"-116,0-4 0,0 4-170,0-8 1,0 8 1029,0 1 0,6 6-192,3-2 0,2 0-124,2 5 1,2-1-145,3 9 1,-2 1-103,6 4 0,-2 0 1,2 0 1,-3 1-1,-6 4 1,1 4-98,-1 8 0,-4-2-228,-1 2 0,-5 2-207,2-1 0,-8 4 206,-2-5 0,-5 5-98,1-4 1,-7-1 47,-1-3 0,-2 0-11,1 4 1,3-3 14,-2 2 1,-2-7-95,1-1 0,1-2 72,3 2 211,1 3 0,0-16 0,0 2 0</inkml:trace>
  <inkml:trace contextRef="#ctx0" brushRef="#br0">1607 4045 7908,'-13'0'50,"0"0"1,0-2-1,0-1 419,-1-1 1,9-2 0,6 3 333,11-1 0,8-5-158,11 4-514,3-5 0,7 3 0,3-5-12,4 3-51,3-2 0,0 3 0,-1-5 0,0 0 0,1 1 54,0 3 1,-2 2-93,-14 3 0,-5 2-1558,-8-2 754,-3 2 0,-13 8 0,-7 3-230,-11 3 1,-4-3 586,-10-1 0,1 1 7,-10 4 410,5 0 0,-6-4 0,5-1 0,2-1 0,1-1 0,2 0 0,4-2 176,0-4 1,1 0 249,-1 0 0,8 0 516,5 0 0,4 0 268,-3 0 251,5 0-1053,-3 0 0,6 10-180,0 3 0,4 9 127,1 0 0,3 5-85,-3 3 1,4 0-430,-5 5 0,5-2-162,-5 3 1,2-4-465,-2-6 1,-2 1 165,2-1 1,-2-1-390,-2-3 1,1-5 327,4-8 1,-2-3-263,5-6 942,1 0 0,34-59 0,-19 23 0,1-1 0</inkml:trace>
  <inkml:trace contextRef="#ctx0" brushRef="#br0">2095 4216 7856,'0'13'1530,"4"0"-1005,0 0 1,2 6-142,-1 3 0,-2 2-163,5-2 1,-3 3 0,4-4 0,-1-1-42,6-3 0,-1-2-95,0-2 1,0-6 43,0-2 1,0-7 78,1-7 1,2-1-248,-3-12 0,2 0 39,-11-4 1,0-5-141,-4 0 0,0-4-50,0 5 0,0-1-12,0 4 0,-6 7-85,-2 2 1,-4 5-212,-1 4 0,0 4-21,-1 5 0,0 5 180,-4 4 0,4 9 339,-4 4 0,9 49 0,6-28 0,0-1 0</inkml:trace>
  <inkml:trace contextRef="#ctx0" brushRef="#br0">2595 3926 7922,'0'-13'913,"0"0"213,0-1 0,0 1 244,0 0-563,0 0 0,-1 6-521,-4 2 1,4 5-59,-3 5 0,2 3-195,2 10 0,0 4 78,0 9 0,0 2-286,0 7 0,0-1-179,0 1 1,0-1-488,0 1 0,0-2 262,0-3 0,0 2-143,0-7 0,0 1-366,0-4 1,0-7 1087,0-2 0,6-33 0,1-8 0</inkml:trace>
  <inkml:trace contextRef="#ctx0" brushRef="#br0">2450 4242 7922,'-13'0'0,"4"-4"364,1-1 86,5 1-88,-3-2 1,7 5-283,4-4 1,8 2-69,9-1 1,4 1-34,5-6 1,3 2-136,5-2 1,5-3-248,0 4 0,1-4 197,-1-1 1,-7 1-34,2 3 1,-5-1 153,-3 6 1,-6-5 195,-12 4-111,-6 1 0,-2 5 195,-10 4 0,-4 2 248,-8 6 1,-4 1-197,-5-1 0,4 4 73,0 1 0,6-1-22,-2-3 0,4-1-236,1 0 1,1 0-19,3 0-157,-3 0 1,12-1 110,0-3 1,3 1-109,10-5 1,-1-2-31,10-8 0,-1-2 77,1-6 1,2-1-21,-2 1 0,-1-4 47,1-1 1,-7 1 137,-2 3 0,0 1 63,-4 0 160,-3 6-250,-1 1 0,-6 7 25,-3 4 1,-2 4 32,-3 8 0,-1-1-54,5 6 1,-4-6-136,5 2 0,0 1 119,4-2 1,1 1-81,4-5 0,-1-4 23,9 0 0,-1-6-7,10 1 1,0-5-11,4-8 1,5-3-89,0-14 0,4 1 104,-5-10 1,1-5-3,-4-4 1,2-5-9,-3 0 0,2-2 14,-10-2 0,-5 6 348,-5 4 0,-5 9 29,2 8 0,-5 6 8,-5 12 0,2 2 0,-5 6 0,3 3 100,-3 6 0,-1 5-420,-4 13 1,-5 5 44,0 3 1,1 3-75,4 1 0,1 1-66,3 0 1,-1-1-621,6 1 1,-1-1 160,5 1 1,2-7-44,2-2 1,5-5-162,8-4 0,4-3 684,5-5 0,36-31 0,8-6 0</inkml:trace>
  <inkml:trace contextRef="#ctx0" brushRef="#br0">4045 4348 7940,'0'-9'97,"0"0"623,0-1-547,5-2 0,3-1 0,6-2 0,2-1 0,3-3 1,0-1-1,1-4 130,-4-1 1,-2 5-258,-1 2 0,-1 4 178,-3 0-183,-3 1 0,-9 6 56,-6 2 1,-1 7-174,-12 7 122,6 0 1,-9 15 0,4-2-1,1 3 1,2 2 34,4-1 0,1 0-59,-1 1 0,7-2-76,3-4 0,2 3 48,2-7 1,7 0 0,7-9-1,6-3 23,5-4 1,6-1-166,0 0 1,8-10-31,-4-3 1,6-14-112,-6 1 0,2-9 53,-2 0 103,3-9 0,-15 1 1,2-3-115,-4 0 324,-9-4 0,-7 9 0,-5-1 116,0 5-141,0 11 1,-5 7 0,-4 7 542,-3 4 1,-1 2-187,0 6 1,-5 6-92,1 2 0,-1 10-130,5 4 0,1 3-225,3 1 0,-1 0-258,6 1 0,-1 4 190,5-1 0,0 5-192,0-4 0,2 1 73,2-1 1,4-5-155,5 1 1,6 2 51,3-7 0,0 0-31,4-9 1,-3-6 17,8-2 1,-2-4-75,2-1 0,-4-6 366,-1-2 0,-1-8-87,-8-2 1,5-4 114,-4 5 0,-5-3-245,-4 3 649,-6 2 0,3-4 491,-6 6-168,0 6 0,-2 1-343,-2 6 1,1 1-10,-6 4 1,6 2-298,-1 6 0,1 5 95,-2-1 0,4 5-138,-3-4 1,4 1 75,4-2 0,0-2-265,9 3 0,-2-5-28,6-4 0,4-3-97,1-6 0,3-2 215,1-2 1,2-5 70,3-9 1,-5-7 26,0-5 1,-1-7 154,-7 2 1,-2-3 32,-7-2 1,-4 2-33,-5 3 1,-1 7 202,-3 6 1,-10 8-169,-8 1 0,0 5-111,-4 8 0,3 2-229,-8 2 1,3 3-437,2 7 1,-1 5-75,1 3 0,4 3 283,0 1 0,6 2 361,-1 2 0,31 39 0,-2-27 0,0 0 0</inkml:trace>
  <inkml:trace contextRef="#ctx0" brushRef="#br0">5072 4268 12654,'13'-5'233,"0"-4"0,1-3-386,-1-1 1,1 0 163,4 0-196,2-6 0,7 4 1,-2-3-466,-3 4 230,3 1 0,-9 4 0,4 1-152,-1 3 281,-1 0 1,-5 11 0,-1 3 21,-4 3 1,4 1 0,-3 1-1,1 2 56,-1 2 1,3-5 55,-4-4 1,9-6 246,0 1 0,1-2 59,-5-2 1,0-3 32,0-6 1,0 0-87,1-8 72,-1-4 0,-6 1 0,-1-5 427,0 3-407,-5-3 0,5 6 0,-7-3 502,-4 4-480,-2 4 0,-2 6 0,0 4-21,-1 3 1,-2 1-158,-1 0 0,4 5-204,1 4 1,3 4 97,-4 5 1,2-3-62,-2 2 0,3 2-192,6-1 0,0-1-178,0-3 311,0-1 73,6 0 0,2-6 365,5-2 0,4-4 117,1-1 0,0-1 107,-5-4 1,0-2-158,0-6 1,0 1 3,0 3 0,-4 3 340,0 6-278,-6 0 0,3 8-57,-6 5 1,0 12-85,0 10 0,0 10-198,0 8 0,0 10-15,0 7 0,0 0-392,0-4 1,0 0 357,0 0 1,-6-2-47,-3-2 1,2-11 254,-2-11 1,0-8 151,-4-10 1,0-5-215,0-8 0,0-3-7,-1-6 0,6-7-726,-1-6 0,1-2-223,0-7 0,0 0-321,4-4 0,3-2 307,-4-3 834,4-3 0,12-16 0,7-9 0,0-5 0,1 0 0</inkml:trace>
  <inkml:trace contextRef="#ctx0" brushRef="#br0">6179 4058 7944,'-2'-12'568,"-2"3"734,2-3 157,-3 5-1037,5 0 1,0 0 0,-2 4 98,-2-2-438,2 1 1,-5 4 0,3 0-169,-5 0 34,-3 0 1,-1 1 0,0 4 22,0 3 0,-2 6 0,-1 3 0,-3 4-214,-2-1 1,5 5 46,-1-3 1,3-1 16,6 0 1,-3-4 158,7 0 0,0-2-63,4-2 172,0-6 0,10-1-50,3-6 0,9-3-22,0-6 0,3-1 0,1-12 1,1 0-2,-1-4 1,-1 0-19,-3-1 0,1 1 12,-5 0 1,-2 1 91,-7 3-83,2 3-8,-9 11-14,4 2 0,-8 12 5,-2 3 0,-2 9-14,-3 4 1,-1 1-9,5-1 0,1 1-40,4-5 1,0 0-13,0-5 0,2 0-26,2 0 0,3-1 60,6-3 1,2-4-39,3-5 0,-2-5 69,6-4 0,0-9-8,4-4 0,0-8 9,1-6 0,-1-3 10,0-5 1,-1-1 74,-3-4 1,-3-1-88,-6 7 0,-1 0 871,-3 8-345,-3 3 195,-6 11-571,0 8 0,-2 15-227,-2 11 0,1 1 183,-6 8 0,5 5-180,-5 3 1,2 7 31,-2-2 1,-1 3-193,5 2 0,-3-2-10,3-3 0,1-3 45,4-5 1,0-1 82,0 0 0,7-1 85,6-3 1,2-3 45,7-6 1,0-5-174,4-4 0,5-4 35,0-4 0,5-5 66,-1-9 0,-1-2 7,1-7 0,-6-3 101,2-1 1,-9 0-86,-4 5 0,-4 1 159,-1 3 0,-4 0 311,0 9 474,-6-3-663,-3 14 0,-7-2-53,-7 8 1,1 5-270,0 9 0,0-2 96,0 6 1,0 0-184,-1 4 0,6-1 65,-1-3 0,6 3-58,-1-3 1,2-2-83,2 2 0,2-6-135,2 2 0,3-5 127,6-4 1,5 1 85,0-6 1,5 1 157,-1-5 1,7-8-134,2-5 0,4-1 154,-4-8 1,4-5-120,-4-3 0,-2-1 284,-7 5 0,1-1 277,-5 1 263,-6 5-227,-6 2-276,-6 12 1,-2 7-189,-2 9 1,1 2-213,-6 3 0,2 5 43,-2 3 0,-1-2 120,5 2 0,1-4-250,4 4 1,0-6 48,0 1 1,6-2 12,2-2 0,4-6 95,1-2 0,5 1 270,-1-2 1,7-1 182,-2-7 1,1-5-177,-1-9 0,2-2 106,-7-7 1,4 1-72,-8 0 0,2-1 137,-11 1 1,0 0-135,-4-1 0,-1 7-197,-4 2 0,-6 8-224,-7 1 1,-5 6-582,1-1 0,-3 4-462,-1 4 0,-1 8 548,1 6 0,1 5 716,3-1 0,21 26 0,9 8 0</inkml:trace>
  <inkml:trace contextRef="#ctx0" brushRef="#br0">7483 4097 7944,'13'0'174,"0"0"1,1 0 488,-1 0 0,-5 0 798,1 0 1,0 0-847,4 0 0,0 0-108,1 0 0,3-4-236,1-1 1,-1-3-42,-4 3 1,5 1-195,0 4 1,-1 0 77,-4 0 1,0 0-226,1 0 0,-6 4-110,1 1 0,-1 5-228,0-1 1,0 2-397,-4 3-599,-3-1-47,5 0 500,-6-6 991,0-1 0,-29-70 0,11 23 0,-1 1 0</inkml:trace>
  <inkml:trace contextRef="#ctx0" brushRef="#br0">7154 3518 7975,'-31'-6'174,"0"-3"0,5-1 115,4 1 1,10 3-254,-1 6 0,3 0-9,-3 0 1,1 1-487,3 4 1,-3 2-229,4 6 687,-4 1 0,-42 34 0,21-20 0,1 1 0</inkml:trace>
  <inkml:trace contextRef="#ctx0" brushRef="#br0">6600 3755 7975,'0'-8'2005,"0"-3"0,6 9-1708,3-2 1,9 2-200,3 2 0,10 0-568,4 0 1,5 2 0,5 1 0,6 1 469,5-1 0,-6 3 0,4 1 0,2 1 0,-1-1 0</inkml:trace>
  <inkml:trace contextRef="#ctx0" brushRef="#br0">8260 4189 10263,'8'2'1165,"-4"2"1,-3 5-140,-1 3 0,-1 2 0,-3 3 0,-5 2-478,-3 1 0,-1-2-1280,0 4 125,-6 0 0,3 4 0,-6-1 0,-3-2 607,-5-1 0,-17-15 0,-9-4 0,-8 3 0,0 0 0</inkml:trace>
  <inkml:trace contextRef="#ctx0" brushRef="#br0">10289 4031 7981,'-13'0'2588,"0"0"-2185,5 0 1,10 0 0,11 0 0,8-1 276,3-4 0,7-2-247,0-6-427,6 0 0,-4-5 0,7-1-75,-1-1 117,1-2 0,-5-6 1,-1-3-80,-2-4 0,-7 1 0,-9 1 0,-6 1-15,-6 2 1,-2 4 30,-2 4 0,-6 4 226,-3 10 0,-8 2-115,-5 6-106,-3 0 1,-3 7 0,-3 6 0,-4 8 0,-1 5-139,0 5 1,0 2-20,5 7 1,0 0 119,5-1 0,5 4-116,4-4 71,8 9 1,3-18-1,8 5-180,2-6 235,3-8 0,8 2 0,3-7 171,4-4-277,-3-5 0,6-3 0,-5 1-434,1-2 417,3-2 0,-3-5 0,5-2-215,1-1 1,-5-2-479,0-4 0,-1 4-98,6 0 951,-1 0 0,18-21 0,4-5 0</inkml:trace>
  <inkml:trace contextRef="#ctx0" brushRef="#br0">11435 3768 7981,'-9'-9'4414,"1"0"-4136,5 6 1,0-3 0,10 6 0,8 0-444,4 0 0,3 0 22,4 0-928,6 0 0,-2 0 0,3 0 1071,-1 0 0,17 18 0,-1 4 0</inkml:trace>
  <inkml:trace contextRef="#ctx0" brushRef="#br0">11343 4045 7981,'-13'0'3793,"6"0"-2808,1 0-978,17 0 0,4 4 1,13 0-1,1-1-741,2-1 0,8 2 734,-3 0 0,13-10 0,7-7 0,1-1 0,0-1 0</inkml:trace>
  <inkml:trace contextRef="#ctx0" brushRef="#br0">14017 3649 7928,'-8'0'-1860,"-1"0"2048,0 0 1,0 0 0,2-1 447,1-4-58,2 4 0,2-5-57,-2 6 0,1 0 786,-6 0-409,6 0 200,-3 0-247,1-6-445,3 5-131,-4-5 1,8 6 104,2 0 1,9 0-152,9 0 0,9 0-261,4 0 11,3 0 0,8-2 1,0 0-1,3-4 1,-3 0-459,0 0 0,-8 0-76,-7 2 0,-5 2-240,-4-2-98,-3 2 593,-12 2 0,-7 0 0,-8 0-638,-4 0 585,-1 0 0,-5 5 0,1-1-684,0-1 768,3 4 1,1-5-1,1 4-678,3 0 947,3-5 0,47-13 0,10-10 0</inkml:trace>
  <inkml:trace contextRef="#ctx0" brushRef="#br0">14992 3333 7928,'0'-13'247,"0"0"0,0 0 1,-1-1-1,-2 1 702,-1 0 0,-1 0-382,5 0 0,-4 7 0,-1 6-263,2 7 1,2 11-125,1 4 0,0 7-7,0 2 1,0 5-2,0-1 1,0 3 59,0 2 1,0 0-66,0-1 0,0-1 25,0-3-475,0-3 1,0-5-1,0-2-1092,0-3 65,0-3 900,0-6 0,0-7 336,0-6 0,-4-8-57,-1-9 0,-4 1 19,5-6 1,-2-5 49,2-3 1,2-7-27,-2 2 1,2-3 156,2-2 1,0-4-91,0 1 1,2-6 177,2 5 1,5-4-7,9 4 0,-4 6 187,4 7-278,2 9 0,-4 3 0,6 8 177,2 2-176,1 3 1,-3 6-1,0 1 34,1 4 1,-4 2-95,-1 6 0,-4 0 97,-1 1-71,-5 5 1,-2-3 0,-6 4 40,0-1-227,-6-1 0,-3-1 0,-9 2 18,-4 2 1,-2-3-60,-3 3 0,2-4-10,3 0 0,-2-2 33,2-2 1,-2-1-601,2-4 414,3 4 1,7-9-528,4 6 0,2-5 890,6 5 0,30-17 0,16-10 0,1 2 0,1 1 0</inkml:trace>
  <inkml:trace contextRef="#ctx0" brushRef="#br0">15572 3135 7939,'0'-19'0,"0"3"30,0-6 0,0 6 156,0-1 1,0 2 0,0 2 0,1 1 2234,4 3-1633,-4-2 0,7 9 418,-4-2-890,-3 2 1,11 2 145,-3 0-332,3 6 1,-4 6 0,1 8 0,2 4 0,0 5 73,2 3 0,-5 8-139,-4 4 1,-2 8-1,-2 0 1,-2 0-803,-2 4 0,-5 1 411,-9 0 0,-4 3-895,-8 6 1,-4-6 306,-6-3 499,1-8 0,-6-4 1,-4-6-831,-2 1 466,-2-6 0,5-7 779,0-5 0,-1-3 0,0-1 0,5-9 0,6-6 0</inkml:trace>
  <inkml:trace contextRef="#ctx0" brushRef="#br0">14057 2977 7993,'-13'-5'0,"-2"-3"0,-2-5-57,-4 6 0,-5 1 0,-1 6 0,0 3 0,-3 6 804,0 8 1,-6 8-1,4 7 1,1 8-142,4 7 0,-1 7-535,10 7 0,1 2-177,9-26 1,3 1 0,0 1 0,2 1 98,1 1 1,0 1-1,1 0 1,2 0-76,0-2 0,2-1 0,6 34 0,10-3 0,6-5-894,4-8 1,8-6 297,-2-11 0,9-7 116,4-2 1,9-6 561,5-8 0,-1 4 0,5-12 0,6-4 0,-34-3 0,0-1 0</inkml:trace>
  <inkml:trace contextRef="#ctx0" brushRef="#br0">16283 3083 7980,'-5'-13'7,"-7"4"1,-6 2 0,1-1-205,-2 1 562,4 4 1,-5 3-1,2 9 1,-4 5 0,-1 7-1,-1 7 1,4 5 563,1 8 0,-3 5-900,4 6 1,2 3-1522,7 2 1523,-2 3 1,9 6 0,-1-2-569,6-3 379,4-2 1,11-12 0,1-5 0,1-4 0,4-4-448,1-2 1,-3-8-26,0-11 0,1-2 211,8-6 0,1-1 1,5-4 418,-2 0 0,1 0 0,8 0 0,3 0 0</inkml:trace>
  <inkml:trace contextRef="#ctx0" brushRef="#br0">16652 3307 7980,'0'-13'0,"0"-1"0,0-3 628,0-1 1209,0 1-302,0 9-1284,0 3-137,0 16 0,0-1 137,0 12 1,-1 5-124,-4 4-102,4-1 1,-9 2-1,4 4 1,0 2 0,0 0-216,3-3 0,-3-1-5,2-4 0,0-3 203,4-1 0,0-1 1,1-8-1,3 0 193,5-3 0,0-7-121,4-2 1,-3 1-44,8-2 18,2 0 0,1-9 0,4-3-363,-3 1 0,3-5 0,-5 5 1,2 0-236,0 2 1,-6 2 44,2-1 0,-4 2-1130,0-2 753,-1 3 1,0 2 873,0 3 0,-6 4 0,-1 5 0</inkml:trace>
  <inkml:trace contextRef="#ctx0" brushRef="#br0">17179 3215 7984,'0'-14'6,"-1"0"0,-2-2 120,-2-2 0,1 0 264,4 5 0,0 0 0,0 0 1707,0 0-1276,0 0 0,2 1 170,2 3-566,-3 3 1,11 6-145,-3 0 0,3 5-66,1-1 1,0 12 0,2 2 0,1 5 146,1 3 0,1 8-209,-5 6 0,0 5-301,0 8 1,-5-1-1,-4 3 1,-4 0-441,-4 2 0,-11 6-686,-11-1 1,-8-4 671,-10-1 1,-3-8 0,-7-4 0,-2-2 601,-1-4 0,8-19 0,-6-3 0,0-4 0,-1 0 0</inkml:trace>
  <inkml:trace contextRef="#ctx0" brushRef="#br0">13622 4532 7922,'-7'-6'0,"-5"3"0,3-6 447,-2-1 0,2 4 1,0 0 1180,-1 1-970,4 3-358,0-4-158,6 6 0,2 0 18,2 0 1,9 0 0,11 0-1,5 0 190,6 0 0,9 0-279,4 0 1,11 0-67,7 0 1,-28 0-1,1 0 1,6 0-1,1-1 1,4-1-1,1 1-393,5-1 0,2-1 0,7 1 1,2-1 332,3 0 0,0 1 0,4 1 0,-1-1 3,-3-2 0,0 0 1,1 1-1,0 1 1,1-2-1,0-1 1,-2 0-1,0 0-182,-1-1 0,0 0 1,0 0-1,0 1 90,-8 0 1,0 1 0,3-2 0,0 0-14,-3 2 1,1-1 0,1 0 0,0 0-45,-4 1 1,0-1 201,-3-1 0,-2 1 0,-5 3 0,-1 1 0,-3-3 0,-1 0-117,0 2 0,0-1 210,-3-3 1,0 1 0,-3 2 0,-2 0 0,27-7 239,-7 1-258,0 1 1,-15-1-1,1 2 445,-5 1-346,-5-5 0,-12 6 1,-2-6 645,-3 3-165,-8 5-36,5-3-373,-11 0 1337,5 4-1666,-6-3 225,0 5-6609,0 0 6466,-6 0 0,-25 5 0,-11 3 0</inkml:trace>
  <inkml:trace contextRef="#ctx0" brushRef="#br0">15150 4980 7911,'-1'-9'-11,"-2"0"0,-1-1 1,1-2 342,1-1 1,2 4 0,0 1 459,0-3 0,-1 4-153,-4-2-266,4 6 1,-5-4 494,6 3-869,0 2 0,0-2 309,0 8-222,-6 9 1,3 5-1,-5 7 1,-3 4-1,1 3 234,1 5 0,-2 5-379,2 2 0,3 0 23,1-4 0,4 1-390,1 3 328,0-3 1,0-2-1,1-8 1,5-3 0,6-3-125,4-4 0,8-3 7,-2-9 1,-2-3 28,2-6 0,0 0 104,4 0 1,1-6-276,-1-3 1,-1-3 84,-3-1 1,1-4-381,-5-1 0,-1 0 53,-3 5 0,-3 0-547,-2 0 1146,3-6 0,-22-7 0,1-8 0</inkml:trace>
  <inkml:trace contextRef="#ctx0" brushRef="#br0">15190 4993 7930,'-6'-13'0,"0"0"0,-3 0 0,-1 4 1176,6 0-855,-1 0 1,7-3-73,2 4 0,5 2-238,9 6 1,2 0-134,6 0 1,1 0-648,-1 0 1,1 0 75,-1 0 693,6 0 0,2 17 0,5 5 0</inkml:trace>
  <inkml:trace contextRef="#ctx0" brushRef="#br0">15177 5138 7930,'-13'0'678,"-1"0"-38,1 0 38,6 0-520,1 0 1,8 0-38,2 0 0,5 1-369,8 4 0,5-4 113,9 4 0,1-4-733,3-1 0,3 0 868,-3 0 0,8-7 0,5-3 0,5-1 0,0 0 0</inkml:trace>
  <inkml:trace contextRef="#ctx0" brushRef="#br0">15967 4967 7933,'-4'-9'0,"-1"0"0,0 6 0,0-1 0,2 2 0,-6 2 518,7 6 0,-10 7 0,2 9 1348,-7 3-1726,3 2 1,-7 5 0,5 1 116,-1 1-260,-1 4 0,5-10 0,0 3 0,0-3 0,1-4-144,3-2 0,3-7-243,6-6 146,0-6 187,0 3 1,5-18 24,-1-6-73,6-5 0,-1-9 0,7-3-177,2-4 177,5 0 1,-7-2-1,5-1-5,-2-2 157,-2 0 1,1 9 0,-1 1 570,0 2-354,-3 7 0,-1 7 117,1 9 1,-7 5-153,-3 8 1,-2 11 58,-2 11 0,0 5-21,0 4 1,0 3-97,0-2 1,0 2-53,0 1 0,0-1-209,0-3 1,0 2-251,0-6 0,0-1 181,0-3 1,4-2-294,1-3 1,-1-3 191,-4-6 1,4-4-714,1-1-237,5-5 341,-3 3 1,2-12 868,0-3 0,-30-49 0,10 22 0,-1 0 0</inkml:trace>
  <inkml:trace contextRef="#ctx0" brushRef="#br0">15822 5217 7936,'-13'-6'973,"0"-1"0,6-2 207,2 0-1015,-2 6 1,11-3 63,1 6 1,6 0-201,7 0 0,8 0-239,9 0 1,-1 0-981,1 0 1190,0 0 0,3-2 0,5-1 0,2-1 0,1 0 0</inkml:trace>
  <inkml:trace contextRef="#ctx0" brushRef="#br0">18523 3689 7996,'0'-13'153,"0"-1"1,0 1 0,0-1 0,-1-1 1558,-4 2 1,4-3-22,-4 7-945,4 3-604,1 6 0,0 9 1,0 8 87,0 5-154,0 9 0,0-2 1,-2 8-99,-2 4 0,3-1 0,-4 5 1,4-3-548,1-2 1,0 2 105,0-7 1,0-1 127,0 1-146,0-5 0,0 0 1,0-8-1,0-4 1,0-4-800,0 0 0,-2-7 39,-2-3 1241,2-2 0,-33-43 0,-1-10 0</inkml:trace>
  <inkml:trace contextRef="#ctx0" brushRef="#br0">18246 4084 7996,'-8'-12'1124,"-1"4"-29,6-4-152,-3 5-405,6-7 0,7 7-320,7 3 1,5 2-174,7 2-85,6 0 0,0 0 1,6 0-1074,2 0 484,-4 0 1,10 0 0,-7 0 628,1 0 0,17-12 0,4-2 0</inkml:trace>
  <inkml:trace contextRef="#ctx0" brushRef="#br0">20394 3504 8013,'0'-13'288,"0"-4"0,0-1 0,0 2 347,0 1 1,-2 4 0,-2 3 0,-5 8-346,-3 8 0,-7 9-71,-3 5-179,-2 9 0,-7-2 1,-1 6-1,-2 3 0,-3 3-154,-1 3 1,-6 0-1,0-4 0,2-2-38,7-3 0,-2 0 177,7-9-155,-7 4 0,15-17 0,0 0 189,6-7 1,7-5 0,2-2 109,1-4 1,2-2-76,4-6 1,1-5-199,3 1 111,4-7 1,5 4-1,0-6 1,2-1-1,1 1-37,1-1 1,5 3-28,-4 2 1,4 7 333,-5 6 0,5 6-91,-4-1 0,5 8 155,-1 5 1,-1 9-56,1 4 1,0 4-451,4 5 1,-4-2-2,0 6 0,-4-6-143,4 2 141,-6-3 1,3-2-1,-6-1-1295,0-3 852,0-3 0,0-10 0,1-2-1127,-1-1 1737,0-1 0,24-58 0,-16 20 0,0 0 0</inkml:trace>
  <inkml:trace contextRef="#ctx0" brushRef="#br0">21382 3504 7992,'7'-13'-81,"0"0"0,-4 0 0,3 0 0,2-1 1471,2 1-525,-4 0-514,5 6 0,-11 2 1,0 10 185,-7 4-402,-5 8 1,-5 8-1,-2 7-22,-2 2 1,-1 0 0,-4 2 0,0-1-73,-1 2 1,5-3-2,0 1 0,2-2-191,-2 3 1,3-9-310,6-5 1,1-6 198,3 2 276,3-9 0,6-9 256,0-9-289,0-9 0,6-2 0,3-6 0,3-2 1,2-3-142,4-4 1,-3-3 69,2-2 0,2 1 39,-1-1 1,-1 2 77,-4 3 0,1 0 215,-1 9-203,0-4 0,-1 20 0,-2-2 107,-1 5-108,0 3 1,-1 11 0,0 6 59,-3 8-69,6 3 1,-3 7 0,9 1 33,0 2-270,1-5 1,-5 4-1,0-7 6,0 0 0,0 1-80,1-1 1,-1-6-42,0-2 100,0 3 0,-1-7-145,-3 4 50,-4-9 635,-5-4-57,0 1 0,-7-4 108,-6 2 0,-2-2-180,-7-2 1,-4 4-1,-5 0 1,-1 2-21,1-1 0,-1-4 32,-3 3 0,-2 2-244,7-1 0,-1-1 87,5-4 1,4 0-959,0 0-325,6 0 215,2 0 1,10 0 1022,8 0 0,62-18 0,-23 8 0,1-1 0</inkml:trace>
  <inkml:trace contextRef="#ctx0" brushRef="#br0">21803 3531 7992,'0'-13'0,"0"-1"1395,0 1-862,0 0-137,0 0 0,2 1 0,2 3 213,5 5-506,9-3 1,-1 5 0,8-2-417,3 2 221,7 2 1,-1 0 0,5 0-417,1 0 1,-7 5-1,-2-1 1,-3 0-638,-2 2 1,-5-4 192,-4 2 952,-8-2 0,-26-2 0,-13 0 0</inkml:trace>
  <inkml:trace contextRef="#ctx0" brushRef="#br0">22041 3452 7992,'-14'-2'174,"1"-2"393,0 2 670,0-4-774,6 6 0,-4 6 22,7 3 1,0 7-65,4 2 1,1 5-187,3-1 0,-2 7-245,2 2 1,2 0 97,-2-5 1,2 5-529,-1 0 0,-4-1 100,4-3 0,0-1-146,0 1 0,-1-7-615,-4-2 113,6 2 0,-3-7 988,6 0 0,11-52 0,8-20 0</inkml:trace>
  <inkml:trace contextRef="#ctx0" brushRef="#br0">22357 3373 7992,'0'-14'0,"0"1"0,1-4 0,4-1 0,-4 1 0,3 3 1286,4 7 0,-1-3-552,6 5 1,-4 3 48,0 6 1,0 3-302,4 6 0,0 6-276,0 3 0,0 9 147,0 4-389,1 3 0,-7 2 0,-3 1 313,-2 3-613,-2 8 0,-7-2 0,-7 4 0,-6 1 0,-7 0-682,-3 1 1,-8-4 434,-6-3 0,0-4 12,4-5 1,-4-8 102,1-6 0,-1-1 79,4-7 0,1-1-79,-1-4 1,1-4 467,-1 0 0,-1-6 0,-3 1 0,-1-2 0,2-2 0,5 0 0</inkml:trace>
  <inkml:trace contextRef="#ctx0" brushRef="#br0">20987 3175 7992,'-14'-6'91,"1"-1"184,0-6-539,0-1 1,0 7-1,-2 6 1,-1 8-1,-3 11 935,-2 5 0,-5 11 66,-5 5 0,1 2-164,3 7 0,1 7-575,0 6 1,-4 4 205,4 0-158,13-29 1,3 0-1,2 30 1,4 0-202,2-8 0,10 0 0,5-7 0,7-7-7,5-6 0,7-9-318,4 2 1,6-5 5,2-4 1,1-7-141,-1-7 0,3-5 614,6 2 0,-1 1 0,4-5 0,6-7 0,5-7 0</inkml:trace>
  <inkml:trace contextRef="#ctx0" brushRef="#br0">22923 3821 12539,'-1'8'1915,"-2"1"-1040,-2 1-1171,1 2 1,4-3 0,0 0-1,0 1-2275,0 2 1301,0 1 535,0-6 735,6-1 0,13-29 0,9-7 0</inkml:trace>
  <inkml:trace contextRef="#ctx0" brushRef="#br0">23463 3399 7967,'0'-13'-52,"2"0"1,1-1 0,1 1-198,-1 0 752,4 0 1,-5 0 0,4 1 0,-2 2 0,1 1 544,-3-1 1,1 4-790,2 2 1,-4 4-17,4 4 0,-4 9-11,-1 9 1,0 3-106,0 1 1,0 6 69,0 4 1,-1 2-276,-4 1 60,4 1 1,-7-1-1,6 1 1,-3-2-1,2-2-110,2 0 1,1-7 4,0 2 0,1-5 20,4-4 141,-4-3 1,11-6 0,-3-1 0,2-3 147,2-5 0,5-3-21,0-1 0,1-5-125,-2-4 1,-1 1-2,6 0 1,-4 3-51,4-4 1,-2 7-205,2-3 0,-3 2-33,-6-1 1,1 2-278,-1-2 0,0 3-1109,0 1 630,0 0 396,0 0 1,1 0-159,-1 0 766,-6 0 0,-1 5 0,-6 3 0</inkml:trace>
  <inkml:trace contextRef="#ctx0" brushRef="#br0">24359 3465 7852,'-11'-2'94,"0"-1"214,2-1 271,7 0 1,-6 4 0,7 0-328,1 0 0,3 0-140,10 0 0,2 0-105,2 0 1,-1 0 105,6 0 0,0 0-626,4 0 0,-4 0-41,0 0 0,-1 0-799,1 0 941,-3 0 412,-6 0 0,-12 0 0,-2 0 0</inkml:trace>
  <inkml:trace contextRef="#ctx0" brushRef="#br0">24333 3636 7852,'-9'2'0,"0"2"0,1-1 168,-6 6 1,7-5 13,3 5 238,2-6-301,2 8 1,6-5 0,3 3 0,3-4 243,1-4 0,4 3-270,1 1 1,5-1-169,-1-4 0,-1 0 1,1 0 74,1 0 0,10-19 0,6-9 0,3-1 0,1 0 0</inkml:trace>
  <inkml:trace contextRef="#ctx0" brushRef="#br0">25057 3346 7852,'-7'-6'0,"0"5"681,2-3-438,-2 2 0,-2 4 0,1 2 0,-3 5 1,0 4 213,-3 4 0,1 4-235,0 5 0,0 5-68,0 0-66,5 5 0,-2-6 1,6 3-45,1 0-66,7 3 0,5-12 0,9 0 0,4-3 0,2-6-226,3-5 0,-1 0 235,0-6 1,1-5 122,-1-8 0,-4-5 0,0-7 0,-1-7 257,-5-4 1,0-7-165,-12-5 0,5-5 125,-5 5 1,-1 0-26,-7 5 0,-2 1-92,-3 3 0,-5 8 108,5 10-734,-6 2 1,8 8-1,-6 4 176,0 6-1078,5 10 1317,-4 8 0,3 22 0,-1 10 0,-3 4 0,-1 0 0</inkml:trace>
  <inkml:trace contextRef="#ctx0" brushRef="#br0">11343 6442 7413,'-7'0'-1202,"1"0"1115,6 0 66,0 0 3,0-6-3,0 5-2,0-5 18,0 6-49,0 0 0,6 6 1,1 1-1</inkml:trace>
  <inkml:trace contextRef="#ctx0" brushRef="#br0">17008 3017 8112,'0'-15'-2,"1"-1"1,2-1 0,3-1-99,2-1 400,0 4 1,1 2-117,0 9 0,-6 5-42,1 8-21,-2 6 1,-14 20 0,-6 7 212,-5 10-322,-9 9 1,13-28 0,-2 0 0,-2 4 0,-2 1-141,0 0 0,-1 1 0,-5 5 0,-1 1 0,-2 1 0,0 1 0,0-1 0,-2 1 8,0 1 0,0-2 0,4-5 0,2-2-80,3 0 1,1-3 0,-18 20-64,13-12 0,14-21 263,17-14 0,16-9 0,0-10 0</inkml:trace>
  <inkml:trace contextRef="#ctx0" brushRef="#br0">24004 3004 8177,'0'-13'-511,"1"-1"113,3 1 1217,-2 0 1,4 4-170,-6 0 1,-6 9-433,-3 5-93,-9 8 0,-3 21 0,-10 5-16,-4 8 0,12-16 0,0 2 1,-3 5-1,0 1 0,-4 5 1,0 2-33,-2 5 0,-1 2 0,-4 5 1,-2 1-493,13-17 1,-1 1 0,1 0 0,-1 1 0,0 0-1,0 1 30,2-1 0,0 0 0,1 0 1,-7 15-1,2-3-26,4-7 1,2-1 214,1-3 1,1-2-1,4-8 1,0-1 195,-13 31 0,6-3 0,2-1 0,0-2 0</inkml:trace>
  <inkml:trace contextRef="#ctx0" brushRef="#br0">10329 6666 7990,'-2'-13'-110,"-1"-2"0,-1-1 0,1-1 0,0 1 481,-1 1 1,2 2 0,-2 0 0,1 1 656,-2 3-617,4-3-299,-5 11 0,5-3 1,-2 8-1,-2 6 0,1 6 51,-2 6 1,3 13-16,-6 5 1,6 10-25,-1 2 0,-2 7-415,2 7 0,-2 0 303,2 0 0,2-1 1,-2 1-1,4-3-184,4-6 1,-1-5 197,6-13 1,-2-10-105,2-2 1,3-11-42,-4-3 0,-2-7 189,-1-11 0,-4-2 12,-1-6 1,0-2 429,0-2-651,-6-4 0,3-7 0,-4-2-393,1-5 393,2-3 0,-1-8 0,1-2-219,1-3 288,2-8 0,1 5 0,1-3 141,3 3-69,4 1 0,6 0 1,2 3-57,2 7 48,5 4 0,-2 19 1,5 4 198,1 6 0,-1 4 50,0 6 0,-1 1-88,-3 4 1,3 2 38,-3 6 1,1 5-72,-1-1 1,-7 5-182,-6-4 1,-6 5 36,1-1 0,-10 7 36,-7 2 1,-6-2-20,-7-7 0,-1 3-149,1-3 1,-5-3 68,1-1 0,-1-4 54,5 0 1,-5-1-203,0 0 1,0-4 65,5 0 0,5-6-684,4 1-48,2-3 447,2-1 0,12 2 451,5 2 0,59-14 0,-24 6 0,1-1 0</inkml:trace>
  <inkml:trace contextRef="#ctx0" brushRef="#br0">11896 6943 8061,'-11'-6'335,"0"-1"487,3-1-204,5 2 1,-2 6 0,10 0 26,3 0 1,10 0-514,4 0 1,3 0-589,1 0 390,6 6 1,-2-4-1,3 2-1274,0-2 979,3-2 0,-7 1 1,4 2-1329,-6 1 805,3 1 884,-16-5 0,-18 6 0,-12 1 0</inkml:trace>
  <inkml:trace contextRef="#ctx0" brushRef="#br0">11883 7114 8061,'-19'0'102,"-3"0"0,3 2 55,2 2 98,8-3 0,-1 11 372,5-3 0,7-2-172,6 2 0,6-5-215,3 5-179,4 0 0,5-2 0,2-2 0,4-4 0,6-1-616,5 0 1,5 0-248,-4 0 0,0 0 489,-5 0 313,-5 0 0,16-17 0,-2-5 0</inkml:trace>
  <inkml:trace contextRef="#ctx0" brushRef="#br0">14966 6613 8236,'0'-17'-138,"1"-2"1,2 0 1051,2 0-700,-1 1 0,-4 12 0,-1 6 0,-4 9 0,-5 7 0,-6 8-141,-6 5 0,-7 5-245,-2 5 161,-6 1 0,4-1 0,-8 2-44,-3 3 0,3-3 0,-3 3 0,3-4-86,1-5 1,2-9 183,3-8 1,4-5 110,10-4 1,1-4-64,7-5 0,6-5 25,3-4 1,-2-7-139,1-2 1,1-4 90,4 5 1,1-7 42,4 2-41,2-3 1,11 0 0,-1 2-253,-1 1 115,5 6 0,-5 1 1,4 8 268,-1 1-148,-1 2 1,0 11 0,1 6 606,1 8-501,2 4 1,3 1-1,-2 2 135,-1 3-316,0-4 0,5 11 0,-2-4-16,-3 0 0,1-2-132,-6-6 1,1-5-262,-5-4 1,0-2-291,1-2 1,-1-6 167,0-2 551,0-4 0,30-48 0,-19 18 0,1 0 0</inkml:trace>
  <inkml:trace contextRef="#ctx0" brushRef="#br0">16007 6653 8165,'6'-19'-202,"-3"3"1,4-5 0,0 2 389,0 3 265,-4 2 0,6 6 0,-9 5 0,-6 8 301,-4 8 0,-9 7-457,-3 11-286,-3 3 0,-1 5 0,0 1 12,-1-1 1,-4 5-1,1 0 1,0-1-176,3-2 1,0-3 164,1-3 1,5-3-200,4-6 258,2-5 1,8-11-33,3-14 1,9-6-295,9-17 202,-1 4 0,10-15 1,-4 3-1,2-5 1,2-2-248,2-2 1,1-5 114,1 5 0,-2-4 64,-4 4 39,4 0 0,-6 11 0,3 3 279,-4 7-65,-9 10 1,2 10 182,-2 12-269,-3-1 0,4 22 0,-4-4 158,1 2-163,2 6 1,0-5 0,0 4-11,1 0 1,2-3-109,1-3 0,-1-1 52,-4 0 1,4-5-36,-3-3 0,3-4-13,1-1 1,0-1-11,0-3 1,-4 1 26,0-6-11,-6 1-55,8-5 83,-9 0 0,-2 0 227,-9 0 1,-3 0-66,-1 0 1,-6 4-10,-3 1 0,-4 0-101,-5 0 0,3-4 12,-2 4 1,-3-4-27,3-1 0,0 5-108,8-1 0,-1 0-126,5-4 0,1 0-1019,4 0-219,5 0 1472,2 0 0,32-16 0,19-9 0,-1 0 0,0-1 0</inkml:trace>
  <inkml:trace contextRef="#ctx0" brushRef="#br0">16402 6666 8165,'0'-13'0,"0"0"172,0 0 0,1 1 214,4 3 1,2-3 535,6 4 1,2 2-325,3 1 0,2 2-828,6-1 0,2 3 142,3-4 1,3 4-689,5 1 0,-4 0 272,0 0 0,-1 0 26,1 0 1,-7 0-462,-6 0 939,-6 0 0,-26 6 0,-14 1 0</inkml:trace>
  <inkml:trace contextRef="#ctx0" brushRef="#br0">16692 6561 8165,'-15'0'0,"-2"0"0,2 0 152,-3 0 1,4 0 800,1 0-459,5 0 1,-2 6-177,6 2 1,-1 9 53,5 0 0,0 7-79,0-3 0,5 9-142,-1 0-97,6 7 0,-7-3 0,5 4 16,-3-3 0,4 2-257,-4-7 1,5 1-1087,-1-5 651,2-5 1,2-2 0,1-7-1174,-1-4 1795,0-2 0,12-41 0,3-9 0</inkml:trace>
  <inkml:trace contextRef="#ctx0" brushRef="#br0">17074 6442 8165,'0'-25'458,"0"3"572,0-3-530,0 11 0,6 1 350,3 8 0,7 10-386,1 3 1,2 10-164,-1 4 1,-4 4-131,4 5 1,-5 3 208,-4 5-297,-3 7 1,-8 2-1,-4 9 168,-7 5-498,-6 8 0,2-34 0,-4 0 1,0 2-1,-2 0 0,-1-1 0,-1-1 1,-2-1-1,-1 0-476,0-2 1,-1-2 0,2 0 0,0-3 179,-1-3 0,-1-2 1,-24 15-195,5-11 1,3-7-242,5-7 978,-5-5 0,1 1 0,-3-4 0,3 4 0,0 0 0</inkml:trace>
  <inkml:trace contextRef="#ctx0" brushRef="#br0">15546 6455 8165,'-14'-13'0,"1"0"0,0 6-549,0 2 1,0 11-263,0 7 684,-1 12 1,0 10-1,-2 9 127,-2 5 855,-5 8 0,8-2 1,-3 8 42,4 5-754,1-3 0,8-27 0,2 1 0,-1 31-111,3-1 1,12-9 0,8-8 0,9-6-58,7-5 0,9-3 53,4-3 1,1-9-666,3-8 1,4-5-21,10-4 656,-28-6 0,1 0 0,35-3 0,-32-1 0,1-1 0,0-2 0,0-1 0,0-2 0,0-1 0</inkml:trace>
  <inkml:trace contextRef="#ctx0" brushRef="#br0">17588 7009 8165,'0'-13'0,"-5"-1"0,1 1 544,-6 6-389,2 1 0,-5 6 156,0 0 1,0 6-329,0 3 0,-1-2-275,1 2 1,2-5-1230,2 5 1521,3-6 0,29 3 0,7-6 0</inkml:trace>
  <inkml:trace contextRef="#ctx0" brushRef="#br0">18378 6548 8080,'5'-22'-51,"-1"1"1,0 2 0,1 3 2247,-1 1-1631,0 8 1,-5 7-397,-3 9 0,1 8 0,-6 5 0,-3 5 139,-4 3 1,1 4-210,-2 6 1,2 4-69,2-1 0,4 1 104,1-4 0,5-1-266,-2 1 1,5 2-65,5-2 182,8-3 1,7-11 0,8-1-80,3-3 1,2-5 0,8-8-1,2-5-249,1-2 0,0-4 20,-5-2 1,4-5-590,-4-8 1,2 1 367,-10-6 0,-5 4 541,-4-4 0,-17-35 0,-1-13 0</inkml:trace>
  <inkml:trace contextRef="#ctx0" brushRef="#br0">18431 6627 8080,'-9'-11'235,"0"-2"0,5 2-297,-5 2 1,6 4-141,-1-3 1,8 5 526,5-2 0,7 4-89,2 1 1,5 0-473,-1 0 0,7-5 0,2 1 0,-2 1-524,-1 2 0,-2 1 760,1 0 0,-7 11 0,-1 4 0</inkml:trace>
  <inkml:trace contextRef="#ctx0" brushRef="#br0">18444 6745 8080,'-13'-4'0,"0"-1"228,-1 1 431,7 4-454,1 0 1,8 2 0,2 0 0,5 4-282,3 2 0,2-5-156,4 1 0,2-3-81,7-1 0,3 5 313,1-1 0,11-8 0,5-5 0,3-2 0,0 0 0</inkml:trace>
  <inkml:trace contextRef="#ctx0" brushRef="#br0">19208 6851 8080,'-1'-8'89,"-2"2"343,-2 1-73,1 3 1,4-2 0,0 8 0,-2 5-20,-2 3 0,3-4-1256,-4 1 568,4-6 1,1 9-611,0-3 576,0-4 382,6 1 0,42-29 0,16-6 0</inkml:trace>
  <inkml:trace contextRef="#ctx0" brushRef="#br0">19761 6587 8080,'0'-9'239,"0"1"-239,0 5 0,0-2 1016,0 10-665,0 2 1,-4 8 0,-2 4-43,-1 7 0,-6 0 0,-6 7 0,-2-1-236,-2 3 0,-1 3-346,2 1 0,-3 0 235,4-4 1,1-3-1,3-7 1,4-3 33,4-5-467,3-8 331,6-3 0,2-12 0,2-4 0,5-6-47,2-6 1,7-8-31,0 0 0,5-11 1,-1 1 1,1-2 85,-1 2 0,3-5 29,-3-3 30,3-4 1,0 1 0,-3 3 194,-5 4 91,-2 9 0,-2 4 949,0 9-984,-5 9 0,-2 8 0,-6 10 235,0 4 0,1 8-9,3 5 0,-2 5-118,2 3 1,-2 2-130,-2 4 1,4 6 77,1-2 1,-1-2-292,-4-3 0,4 0-103,1 4 1,4-1-63,-5-2 0,2-4 59,-2-6 1,-1-1-183,6-3 0,-5-3-67,5-6 0,-5-5-164,5-4-1121,-6-3 586,9-1 1108,-11 0 0,-18-41 0,-12-10 0</inkml:trace>
  <inkml:trace contextRef="#ctx0" brushRef="#br0">19616 6811 8080,'-5'-13'-794,"3"0"1291,-4 0 1,8 5-218,2 4 1,9 2-10,9 2 1,5 0-153,3 0 1,4 0-332,6 0 1,1 0-223,2 0 0,0 0-829,5 0 1263,-5 0 0,-7-4 0,2-3 0,0-1 0,0 1 0</inkml:trace>
  <inkml:trace contextRef="#ctx0" brushRef="#br0">20407 6798 8080,'0'-7'457,"0"-1"-344,0 4 1,-2 2 723,-2-2-452,3 3-322,-5-5-658,6 4 595,0-4 0,-6 6 0,-1 0 0</inkml:trace>
  <inkml:trace contextRef="#ctx0" brushRef="#br0">9617 6337 8251,'0'-15'-29,"0"-1"1,-1-1 0,-2-1 0,-2 0-450,3 1 1,0-1 270,2 5 433,0 0 0,0 0 1,0 0-1,0-1 338,0 1-337,6 0 17,1 0-244,1 6 1,-1 1 210,-3 6-216,-2 0 0,4 7 0,-6 5 0,0 7 0,0 4 164,0 5 0,-2 7-16,-2 0 1,1 9-62,-6 4 1,5 11-29,-5 7 0,6-28 0,1 1 1,-1 6-1,-1 0 0,1 3 1,0 0-276,2 4 0,-1 2 0,1 6 0,-1 3 292,0 4 0,0 2 1,1 5-1,1 1-349,-3 0 0,1-1 0,1-23 1,1 0-1,0-2 378,0 20 0,0-2-119,-1 2 0,2-1 0,2-5 0,1-1 0,1-2 0,2-1 105,0-5 1,2-1-42,2-7 1,1-1 0,4 26 0,6-6 89,2-4-85,1 4 1,-5-17 0,-2 0-93,-4-5 0,-1-10 110,1-2 1,-3 0 22,-2-5 1,-3-2 1107,-6-11-1594,0 0 686,0-6-1148,0-1 139,0-18 0,0-2 202,0-13 1,0-6 515,0-7 0,7-18 0,4-11 0,-4 17 0,0 0 0,1 1 0</inkml:trace>
  <inkml:trace contextRef="#ctx0" brushRef="#br0">9868 6350 8251,'-14'-6'-683,"1"-1"-523,0 0 1246,6 1 1,-4 4-1,6-1 1,-3-1 403,-2 1-258,4 1 23,0 2-93,6 0-39,0 0 1,2-4 87,2 0-166,-2-1 1,9 5 0,-2 0 0,3 0 0,1 0-9,0 0 1,0 0 30,1 0 0,5 0 1,3 0-1,2-1-24,3-4 0,5 4 25,3-3 0,9-2 22,4 1-36,15-5 1,0 7 0,-26-1-1,1-1 1,0 1 0,0 0-1,1 0 1,1 0-12,1 2 1,1 0-1,1-1 1,1 0-235,2 1 0,0 0 1,0-1-1,0 0 237,0 0 0,0 1 1,-1 2-1,-2-1-3,1-1 0,0 0 0,3-1 1,1 0-13,0 0 1,1 1-1,2-1 1,-1 0 11,-4 1 1,0 0-1,0 1 1,0 1 5,2-3 1,1 1-1,2 1 1,0-1-6,0 0 1,-1 0-1,2 1 1,-1 0 17,-3-1 0,0 0 1,0 1-1,0 1-15,2-1 0,1 2 0,0-1 1,2 0-255,-1 0 0,1 0 1,1-2-1,0-1 252,-3 1 1,-1 0 0,5-1 0,0 1-1,2 2 0,0 0 1,2-2-1,-1 0-274,2 0 1,-1 0-1,-2-1 1,0 1 275,0 2 0,0 0 0,-2-2 0,0 0-7,2 0 0,0-1 0,2 1 0,-1 0 4,2 2 0,-1 0 0,-1 0 0,0 0 18,-6 0 1,1 0 0,2-2 0,0 0-5,-1-1 0,2 1 0,1 0 1,0 0 1,-2 2 0,-1 0 0,2-1 1,0 0-6,-1-1 1,0 0-1,1 1 1,0 1 2,3-3 1,1 1 0,1 1-1,1-1-3,-1 0 0,1 0 1,0 1-1,0 0 1,0-1 0,-1 0 0,2 1 0,0 1-305,3 0 1,0 0 0,1-2 0,0-1 301,-1 1 0,0 0 0,-1-1 0,-1 1 0,-4 2 0,-1 0 0,0-2 1,0 0-6,0 0 1,1 0 0,3-3-1,1 1 0,0 1 0,-1 1 0,1-1 0,0 1 10,-5-1 1,0 1 0,1-1 0,-1 0-81,0-1 1,0-1 0,2 0 0,0 0 125,-2 3 0,0 0 1,2-3-1,0 1-39,-4 2 0,0 0 1,2-3-1,-1 1-63,1 2 0,1 0 0,3-3 0,0 1 53,-2 2 1,1-1 0,1-1 0,0 0-29,-6 1 0,0 1 0,-1-1 0,0 0 21,1 1 1,1 0-1,-1 1 1,1-1-5,-1-2 1,0-1 0,2 3 0,0 1 3,-9-1 0,1 0 1,4 0-1,1 1-4,-3-1 1,-1 0 0,4 1 0,-1 0-2,-2-1 0,0 0 1,1-1-1,0 0 5,-3 1 1,-1-1-1,2 1 1,0 0-8,1 2 1,0 0-1,1-2 1,1 0 5,0-1 1,0 1-1,-2 0 1,-1 0-8,-1 2 1,-1 0 0,-1 0 0,-1 0 3,3 0 1,-1 0 0,-1 0 0,0 0 65,0 0 1,-1 0-1,0 0 1,0 0-68,-3 0 1,-2 0 0,0 0 0,-1 0 0,0 0 1,0 0 0,-3 2 0,1 0 279,-3 0 0,0 1 1,34 1-281,-10-4 1,-2 0 0,-7 0 0,-1 0 534,-2 0 1,-5 0-535,-9 0 0,1 0 494,-5 0 1,0 0-507,-5 0 0,-1 0 444,-3 0 1,-3 0-437,-6 0 401,0 0-403,1 0 13,-7 0-10,5 0 1,-11-1 6,4-4-3,-4 4 6,-1-5-4,0 6-2,0 0-1,0-6 40,0 5-38,0-5 0,0 6 126,0 0-111,0-6 95,0 4 26,0-3 20,0 5-22,0 0-139,6 5 1,-5-2 44,4 6 1,-2 0 59,1 4-87,-3 0 60,5 6 0,-4-3 20,2 6 1,-1 6 80,6 7 0,-6 8-67,1 1 0,-2 10 29,-2-1 1,0 14-306,0 3 0,0-32 0,0 0 292,0 1 1,0 1-1,-1 2 1,0 1 21,-1 1 1,0 0-871,-1 4 0,-1 1 774,-3-3 1,0 1 0,1 2 0,1 0-8,0-2 0,1-1 1,-2-1-1,0 0-141,1-1 0,1 0 0,1 0 0,1 0 126,-1-4 1,1-1 0,1 0 0,1-2-236,0 29 1,0-6 156,0-3 0,-2-4 96,-2-5 1,1-7 98,-6-6 0,5-5-307,-5 0 1,0-8 760,-4-4 1,1-4-920,3 0 0,-2-7 93,2-3 0,2 2-61,-2-1 0,-1-1 82,-8-4 66,-2 0 139,-7 0 0,-17-6 0,-4-1 0</inkml:trace>
  <inkml:trace contextRef="#ctx0" brushRef="#br0">9604 8550 8251,'-7'-6'-632,"-4"3"0,6-4 588,-3 1 56,5 2 0,-4 4 24,3 0 265,2 0-267,-4 6 0,8-5 97,2 3 1,5 2 0,7 0-22,2 1 1,1-4-10,-2 2 0,8 1 77,6-2-125,5 0 0,4-4 0,10 0 0,7 0 0,9 0-5,7 0 1,-34-1 0,1-2-13,1 1 0,1 0 0,3-3 0,1 1-103,2 2 1,1-1 0,1-1 0,1 0 0,-3 1 0,0 0 0,0-1 0,0 1 11,-2-3 1,1 1 0,-1 2-1,0-1-160,1-1 1,-1 1 0,-1 2 0,0 0 189,-1-2 0,0-1 0,1 1 0,0 1 26,-4-1 0,1-1-13,2-1 1,1 0 0,-1 4 0,0 1 0,3-2 0,0-1-44,-1 1 0,0 0 49,2-2 1,-1 0 0,-4 2 0,0 0 0,4-2-1,0 0 17,1 0 1,1 1-17,1 3 0,-1-1 0,-1-4 1,-2 0-1,-1 2 0,-1 1 65,0 0 0,-1-1-59,0-2 1,0 0-1,3 4 1,0 1-1,0-2 1,0-1 6,1 1 1,-1 0-1,-2-2 1,0 0 26,-1 0 0,1 1 0,0 0 0,0 1 6,2-2 1,0 1 0,3 2 0,-1-1-43,0-1 1,1 0 0,-1 1 0,0 1 19,-2-2 0,0-1-926,3 1 1,1 0 886,-1 0 1,1 0 0,5-1-1,0-1 30,0 1 1,0 1 0,0 0 0,-1 0-228,-1 0 0,0 0 0,0 0 0,-1 0 217,1 0 0,0 0 0,1-2 0,0 1-5,-1 3 1,-1 0 0,2-2-1,-1-1 2,-4 3 0,-1 0 0,3-3 0,0 1 1,0 2 1,-1 0 0,2-3-1,-1-1 74,-1 2 1,1 0 0,-2 0 0,0 2-66,-3 0 1,0-1-1,0 0 1,0 0-5,0 1 1,0 0 0,1-2-1,-1-1 17,0 3 0,0 0 0,0-1 0,0 0-14,0 1 1,0 0 0,1 1-1,0 0 6,1-1 1,1 0 0,0-1 0,0 0 0,1 1 0,1 0 0,-2-3 0,0 1 24,-3 1 1,0 1-471,0 0 0,0 0 440,0-1 1,0 0 0,2 2-1,0 1-18,-2-2 1,0-1 0,-1 0-1,1 0 245,-4 1 1,-1 0-1,-1 0 1,1 0-190,0 2 0,1 0 1,0-2-1,1-1-40,-1 1 0,-1 0 0,1-1 0,0 1 24,-3 2 1,1 0 0,0 0 0,0 0-19,2 0 0,0 0 1,0 0-1,1 0 3,1 1 1,-1-2 0,1 1 0,-1-1-14,-1-1 0,-1 0 0,0 1 0,0 0-4,3-1 0,0 0 0,1 1 0,1 0-16,0 1 1,0 0-1,2 0 1,-1 0 21,-3 0 1,0 0 0,3 0 0,1 0 40,0 1 0,1-2 0,-1-1 0,0 0-43,-1 0 0,-1 0 0,-3-1 0,0 1 11,-1 2 1,-1 0 0,2 0 0,-1 0-11,0 0 1,0 0 0,4 0-1,0 0 2,-2 0 0,0 0 1,0 0-1,0 0 21,-5 0 1,1 0 0,0 0-1,0 0-34,2 0 1,0 0 0,0 0-1,1 0-58,0 0 1,1 0 0,-1 0 0,-1 0 62,-2 0 0,-1 0 0,3 0 1,0 0-28,-1 0 1,1 0-1,1 0 1,1 0 16,-5 0 0,1 0 0,1 0 0,0 0-15,33 0 0,-2 0 23,-2 0 1,2 0 8,-2 0 1,-5 0 616,-8 0 0,-2 0-565,2 0 1,-4 0-14,0 0 0,-2 0 231,-7 0 1,4 0-262,-4 0 0,0 0 416,-4 0 1,-7 0-404,-2 0 0,-5 0 768,-4 0-659,-3 0 232,-5 0-19,-7 0-86,-1 0-55,-6-6 46,0 5-75,0-5-306,0 6-2362,0 0 1219,-6 0 826,-1 0 1,-7 0 445,1 0 0,-6 0 0,-1 0 0</inkml:trace>
  <inkml:trace contextRef="#ctx0" brushRef="#br0">21738 8036 8251,'0'-7'-1635,"0"-5"1635,0 11 0,-18 7 0,-4 8 0</inkml:trace>
  <inkml:trace contextRef="#ctx0" brushRef="#br0">2753 1383 7796,'6'19'0,"2"2"0</inkml:trace>
  <inkml:trace contextRef="#ctx0" brushRef="#br0">2609 2753 8432,'-6'27'-371,"4"4"0,-2-1 0,2 0 1,2-3-1,0 0 168,0-1 0,0-5 0,0-4 1,0-2 254,0-2 1,0-4 49,0-1-61,0-5 261,0 3-176,0-6-107,0 0-35,0 6-15,0-4-137,0 9 0,0-8 168,0 6 0,-6-76 0,3 26 0,-1 0 0</inkml:trace>
  <inkml:trace contextRef="#ctx0" brushRef="#br1">2714 1028 8865,'0'-14'-215,"-4"1"0,-2 2-777,-2 2 1,5 4 640,-1 10 336,3 2 0,1 6 0,1 0 0,2 1-39,1-1 1,7 0 40,-3 0 1,4 0 1,1 0 0,0 1 0,1-1 0,-1 0-14,0 0 0,0 2 24,0 2 0,0 45 1,-6-23-1,0-1 1</inkml:trace>
  <inkml:trace contextRef="#ctx0" brushRef="#br1">2753 1884 8812,'0'31'-370,"0"-1"1,0-5-373,0-7 1,0-8 358,0-1 408,6 0 0,-3 2 0,5 0 0,-1-3-5,0 3 0,-2 5-29,3 1 1,0 2-17,0-1 1,3 2-1,-5 8 1,-1 3-78,1 4 1,-1 2-93,-5-2 195,0 3 0,-12 1 0,-3 8 0</inkml:trace>
  <inkml:trace contextRef="#ctx0" brushRef="#br0">2780 2753 8474,'-19'6'0,"0"-3"0,-3 6-626,3-6 1,7 4 323,3-2 1,-1 3 203,6 10 79,-1-3 1,5 9 0,0-2-115,0 3 101,6 2 0,-3 2 0,6-1 32,1-3 0,19-8 0,6 2 0</inkml:trace>
  <inkml:trace contextRef="#ctx0" brushRef="#br0">9077 935 8461,'0'-8'-2612,"0"-1"2607,0 6 1,-1-2 6,-4 10 0,4 2 5,-4 6-2,4 1-5,-5-1 0,-1 23 0,-6 7 0</inkml:trace>
  <inkml:trace contextRef="#ctx0" brushRef="#br0">8827 3188 8264,'0'-9'-2487,"0"1"2556,0 5 1,0-5-2,0 4 0,0 1 24,0-6-22,0 6 1,0-8 18,0 2 0,0 2-23,0-2-34,0 6-31,0-9-24,0 5 17,0-1 0,0 1-165,0 3-74,0 2 118,0-4 127,0 6 0,0 12 0,0 3 0</inkml:trace>
  <inkml:trace contextRef="#ctx0" brushRef="#br0">8998 2872 8297,'-9'-7'-1949,"0"2"1949,1 4 0,0 13 0,3 2 0</inkml:trace>
  <inkml:trace contextRef="#ctx0" brushRef="#br0">8932 1910 8320,'0'-19'-105,"2"5"0,1-4 0,2 5 105,3 4 0,6 9 0,7 7 0</inkml:trace>
  <inkml:trace contextRef="#ctx0" brushRef="#br0">24517 4466 6225,'14'0'-23,"-1"0"1,0 0 0,1-1 45,4-4 1,-2 4-1,5-4 1,-1 2 8,1-1 0,-1 3 5,2-4-15,3 4 0,-6-4 1,4 1 37,-1 1-63,0-4 1,-1 5 0,-4-2 0,-2 2 0,-2 1 18,0-3 1,-4 2-109,0-2-239,-6 2 293,3 2-19,-6 0 0,-6 5 1,-3 0-1,-3 1 57,-1 0 0,-35 4 0,-9-2 0</inkml:trace>
  <inkml:trace contextRef="#ctx0" brushRef="#br0">24623 4506 8474,'-13'0'0,"-1"0"0,6 0-696,-1 0-879,6 0 1644,-3 0-55,6 0 16,6 0 1,6 0 0,5 0 0,1 0 0,1 0 0,3 0 0,7 0-21,2 0 1,1 0-5,-1 0-4,2 0 1,2 1 0,-1 2-3,-2 1 0,28 7 0,3-4 0</inkml:trace>
  <inkml:trace contextRef="#ctx0" brushRef="#br1">10500 8023 15600,'-13'5'-915,"0"-1"0,1 0 1,2 1-321,1-1 1084,6 0-380,-3-4 676,12 0 0,-3-1-180,6-3 6,-6 2 0,8-4-182,-2 6 274,3 0 1,1 0-32,0 0 0,24 0 1,10 0-1,3 0 0,1 0 1</inkml:trace>
  <inkml:trace contextRef="#ctx0" brushRef="#br0">2121 9854 7825,'0'-13'-22,"0"4"0,0 1 0,0-3 0,0 0 296,0-3 1,-1 3 0,-2 1 0,-3 1 343,-2-1 0,4 2-440,-5-1 1,5 5 0,-5-3 0,-1 1 273,-2 3 0,-1 1-232,0 2 0,-6 2-43,-3 2 1,1 9-89,-1 9 0,0 5-4,-4 4 1,1 4-203,3 9 0,0-2 0,8 6 1,3 1-146,4-3 1,3 0-61,4-7 1,7-4 44,6 1 185,12-7 0,4 2 0,6-9 0,2-6 0,3-5-90,4-2 1,1-6 26,3 2 1,3-5-127,-2-5 1,-2-8 166,1-9 0,-6-4 13,2-5 0,-9-3-12,-4-5 0,-9-2 39,-4-3 0,-5 4 1,-4 1 1,-4 7 171,-5 10 1,-7 4 313,-6 9 0,-6 3-65,-7 6 1,-5 12 124,0 6 0,-4 7-158,4 5 1,-4-2-77,4 3 1,6 1-223,8-1 1,2 0 29,2-5 1,1 0-108,4 1 1,3-7 61,10-2 1,2-4-161,6-1 0,2-1 20,2-3 0,4-3 75,5-6 0,-4-6 31,0-3 1,0-8 16,4-5 1,1-3-42,-1-2 1,-4 0 50,0-4 1,-6 5 3,2-1 0,-8 7 86,-1 6 62,-6 1 1,2 7-87,-5 6 1,-4 8 118,0 9 0,-5 4-193,5 5 1,-5 1 64,4-1 1,1 0-198,4 1 1,0-3 79,0-2 0,1 2-55,4-7 0,4 0 25,8-9 1,-1-2-124,6-6 0,0-1 25,5-4 0,5-8 35,3-9 1,-1-9 180,1-4 0,-2-9-295,2-4 0,2-5 263,-6-4 1,0-3 2,-5-6 0,-6 3 86,-2 6 1,-5 9 84,-4 17 0,-3 6 254,-6 12 0,-2 6-71,-2 3 1,-3 4 218,-7 4 1,1 8-330,0 5 0,-5 7-19,1-2 1,-5 4-148,4 5 0,1-2 177,4 6 0,-1 0-481,1 5 1,2-5 0,2 0 0,3-4-286,6 4 0,0-4 99,0 4 0,7-7-181,6-2 0,4-3-364,9-9 0,-1 5 425,10-11 0,2 1 538,6-9 0,7-22 0,6-9 0,7-2 0,0 1 0</inkml:trace>
  <inkml:trace contextRef="#ctx0" brushRef="#br0">3412 9947 7825,'-1'-12'0,"-4"3"0,-2-1 858,-6 5-317,0 1 0,-1 4 350,1 0 0,0 3-489,0 6 0,0 0-150,0 8 1,-1 4-124,1 1 0,4 2-133,1 3 0,5-5-234,-2 0 1,4 0 223,1 4 1,1-1-171,4-3 0,6 1-87,7-5 1,5-2-172,-1-7 1,3-3 185,2-6 0,3-2-3,1-2 0,1-5 115,-1-9 0,-3-4 182,3-8 1,-4-4-25,0-6 0,-1 2-42,0 3 0,-5 3 448,-3 6 0,-10 5 408,-3 4-294,-4 8 1,-2 5-215,-4 8 0,-2 5-62,-6 8 1,0 4-134,-1 5 1,3 0-215,2 1 1,-3-1 2,3 0 0,4 5 58,0 0 1,-1-2-345,2-7 0,1 2 81,7-7 0,4 4 9,5-8 0,2 1 68,2-9 0,5-2 66,9-8 1,1-8 51,3-9 1,3-7 16,-3-2 0,2-10 13,-2 2 1,0-2-11,-8 6 0,0 2 215,-9 7 1,-6 10 334,-8 3 195,-2 8-432,-2 0 1,-6 15-22,-3 3 1,-3 9-89,-1 0 0,0 3-147,0 1 0,4 0-30,0 1 1,6-2 85,-1-3 1,-2 3-322,1-3 1,3-3-8,6-2 1,3-2-69,6-2 1,5-6 40,0-2 0,9-4-19,0-1 1,6-7 165,-2-6 1,4-6 57,-4-8 1,6-9 70,-2-4 1,-2-8-303,3 0 0,-12-8 440,3-1 1,-7-5 147,-2 5 1,-1 2 138,-8 6 0,-3 7 8,-2 11 1,-4 3 303,-4 15 1,-3-2-256,-6 11 0,-1 0 70,1 4 0,0 6-384,0 2 1,0 8 91,0 2 0,-1 7-166,1 1 1,0 2-14,0 7 1,0 5-713,-1 4 1,6 1 17,-1-1 1,6-3-215,-1 3 1,2 1 339,2-1 0,3 0 39,6-4 0,5-7 73,13-2 1,9-6 150,4-8 0,4-5-10,0-12 1,3-3 214,5-6 0,0-7 61,-4-14 0,-4 0 10,-9-5 0,-3 0-18,-6-5 0,-7 7 109,-5 2 0,-7 5 239,-7 4 0,-2 4 785,-2 9 1,-3-1-429,-6 6 1,-6 1-23,-3 7 1,-3 4-257,-2 5 0,1 0-161,0 0 0,4 5-104,0-1 1,4 5-128,-4-4 1,6 4 8,-1-5 0,6 2-278,3-1 1,5-3-301,-2 2 0,5-2 210,5-2 1,3-6-78,10-2 1,-2 0 142,6 0 1,0-2 33,4-8 0,-1 0 148,-3-4 0,3-3 78,-3 3 1,-3-2-50,-1-3 0,-4 7 158,-1 3 1,-4 2 141,0 2 0,-6 2-51,1 2 1,2 3-10,-1 7 0,0 0-112,0 4 0,-2-4-35,6 4 1,-5-3-29,5-2 1,1-6-18,8-3 1,-2 2 2,6-1 0,0-7-25,4-7 1,5-8-88,-1-5 0,7-7 59,-2-2 1,-3-10 91,-1 1 1,-3-8-205,-2 0 0,1-9 213,-1-5 1,-6 4 80,-2 1 1,-3 8 480,-2 5-331,-6 9 0,-3 10 114,-8 12 0,1 12 35,-6 10 1,-4 8-47,-4 5 1,-2 4-368,1 5 0,-1 4-68,-3 9 1,-1 2-213,5 2 1,-4-3 64,5-5 1,3-1 25,6 1 1,5-2-66,-2-3 0,5-3 3,5-5 0,8-3-59,9-2 1,3-4 32,1-9 0,5-3 24,-1-6 1,6-2 103,-6-2 0,5-5 16,-4-9 0,4-2 11,-4-6 1,0-2-9,-5-3 1,-4 3 124,0-3 1,-10 9 478,1 5 1184,-9 2-1232,2 8 1,-12 3 163,-2 8 1,-4 9-262,-1 9 1,0 3-147,-1 1 1,3 1-55,2-1 1,3-1-140,6-3 1,0 3-134,0-3 1,1-3-431,4-2 0,4-2-472,8-2 1,2-1 441,3-3 0,7-4 187,-2-5 0,4-7 405,-1-6 0,-7-18 0,0-10 0,4-5 0,0 0 0</inkml:trace>
  <inkml:trace contextRef="#ctx0" brushRef="#br0">5401 9762 7825,'-19'-6'0,"-1"-1"446,-1 0 1,14 1 549,12 6 0,12 0-1254,9 0 0,7-2-26,6-2 0,7 2-579,2-2 0,2 1 863,-2-1 0,11-9 0,9-5 0,3-3 0,0 0 0</inkml:trace>
  <inkml:trace contextRef="#ctx0" brushRef="#br0">8181 9749 7794,'0'-13'-147,"5"-2"1,0-1 0,1-2-757,0 2 1113,4-4 1,-2 4-1,3-5 1,0 2-1,-3 3 1,3 2 2048,0 0-1911,3 7 0,-7 4 1,-4 12-1,-6 8 96,-6 7 0,-3 10-417,-1 5 1,-1 2 124,-4 7 0,2-1-67,-6 2 0,6 0 1,0-5-1,4 0-137,3 1 1,6-5 95,-1 0 0,4-7 63,4-6 0,5-8 1,9-5-1,5-5 178,6-3 0,1-3-272,5-8 1,0-3-197,4-10 0,1 3 0,-2-2 0,-3 4-449,-4 4 0,-5-3-176,-4 3 1,-3 4-224,-6 0 0,-4 4-92,0 1 568,-6 0 555,9 0 0,-17 0 0,4 0 0</inkml:trace>
  <inkml:trace contextRef="#ctx0" brushRef="#br0">8669 10105 7913,'0'-14'757,"1"3"-240,4 2 1,-3-1-210,7 5 0,0-5-143,4 1 0,0-2-56,1-3-92,-1 1 1,4 0 0,2-2-177,2-2 143,-5 2 1,3-4 0,-7 6-124,-4 0 1,1 1 72,-9 3 0,-4 5 225,-14 8 1,2 5-96,-6 9 1,0 2 59,-4 7 1,0-1-15,-1 0-14,1 1 0,5 3 1,4 1 289,2-2-406,8-1 1,1-1 0,6-1 224,0 0-272,6 1 0,3-3 0,7 0-75,1-2 1,7-5 90,-2 5 1,-3-10-708,-2 1 0,-1-2 310,2 2 1,-3-5 447,2 1 0,-8-29 0,-3-4 0</inkml:trace>
  <inkml:trace contextRef="#ctx0" brushRef="#br0">8669 10223 7794,'-14'6'-91,"6"-4"-37,-1 2 407,0-3 1,3-1 0,6 0 0,9-1 126,7-3 0,-1-4-248,2-5-145,4 0 1,-2 0 0,4 0 0,-2-2-1,-1-1-91,1-2 0,-4-1-18,5 2 0,-6 1 107,2-6 1,-9 4 0,-5-2 0,-2 0 52,-2 4 1,-2 3-37,-2 4 1,-9 4-2,-9 5 0,-3 1 0,-2 3 0,1 5 46,0 3 0,-1 7-13,1 3 0,0 3 11,-1 1-13,1 0 0,5 1 0,5-1 0,6 1 0,6-3 104,2-2 0,5 2-81,6-7 1,1 1 55,12-5-131,0 0 0,4-4 1,1-2 61,-1-1-210,6-1 1,-4-5 0,3 0-394,-3 0-154,4 0 0,-4-2 0,3-2 46,-4-5 1,0-3 642,-1-1 0,1-16 0,2-8 0,2-2 0,1-1 0</inkml:trace>
  <inkml:trace contextRef="#ctx0" brushRef="#br0">9235 9960 7794,'-6'-13'0,"-1"1"593,-6 3 1,4-1-184,0 5 0,0 1 181,-4 4 0,5 2-183,-1 2 0,1 3-21,0 6 1,-3 8-175,7 5 1,-2 2-1,2 7 1,2 5 1,-2 4 0,2 1-1,2-1 1,0 3-675,0 5 0,0 0 277,0-4 0,0-3-511,0-5 0,0-6 115,0-4 1,0 1-841,0-5 437,0-2 20,6-11 962,-4-6 0,-2-54 0,-8-18 0</inkml:trace>
  <inkml:trace contextRef="#ctx0" brushRef="#br0">9024 10368 7794,'0'-13'0,"0"0"0,0 0 0,2-1 0,2 1 0,5 4-426,9 1 1,2 3 394,6-3 0,5 3 653,0-4 1,10 5-494,-2-5 0,5 0-73,0-4 1,-3-1-151,3-4 1,0 2-24,-4-6 0,1-4-48,-11-5 1,1-4-45,-5 4 0,-7-4 244,-5 4 1,-7 5 67,-7 4 1,-2 6 156,-2-2 0,-3 5-80,-6 4 1,-5-1 83,0 6 1,-4-1 112,5 5 1,-2 0 227,1 0 0,8 6-174,-3 3 0,4 3-104,0 1 1,-1 6-229,6 3 1,-1 7 67,5 2 1,2 5-1,2-1 1,-1 5-73,6 4 0,-5-3-185,5 3 0,-5 1-9,5-1 1,-6 0-83,2-4 1,0-2-276,0-3 1,-1 1 227,-4-5 0,0-6-1046,0-8 785,-6-2 1,-1-8-16,-6-2 0,0-4-27,-1-1 0,6-1 531,-1-4 0,6-60 0,0 21 0,0 1 0</inkml:trace>
  <inkml:trace contextRef="#ctx0" brushRef="#br0">9459 10276 7794,'-9'-4'482,"1"-1"386,-3 2-681,5-4 1,2 5 0,10-2 0,7 3 0,8-1 0,5-1 0,5-1-180,4 1 1,3 0-568,1-1 0,5 2 185,0-2-1160,6-4 1534,-9 7 0,0-14 0,4-5 0,1 1 0,-1 1 0</inkml:trace>
  <inkml:trace contextRef="#ctx0" brushRef="#br0">10289 9894 7794,'0'-13'0,"0"-5"107,0 1 0,4-1 359,1 5 295,-1 0 1,-2 1 1335,2 3-1701,-2 3 0,-7 22 0,-8 6-79,-2 5 0,-5 6-214,-2 3 0,-3 9-74,-1 8 1,-6 5 0,-4 8 0,18-33 0,-2 0 34,1 0 1,-1 0 0,0 2 0,0 0-182,1 0 0,-1 0 0,-1 2 1,-1-1-600,2-2 1,1-2-1,-13 28 1,13-14-1,2-8-755,6-5 1,6-8 958,1-7 1,8-9-189,5-5 700,3-2 0,-5-2 0,-1 0 0</inkml:trace>
  <inkml:trace contextRef="#ctx0" brushRef="#br0">10171 10658 7794,'10'-15'0,"3"-2"0,3 2 142,-3-2 1,6-2 167,3 1 1,3-5 327,1 1 1,5-9-236,0-4 0,6-3-341,-2-2 1,1 1-701,-1-1 562,-2 6 0,-13 8 0,-2 9-253,-4 2-36,-6 2 0,-4 5 1,-10 5-1,-6 6-315,-4 6 1,-7 3 356,1 1 0,1 2-30,0 2 1,4-1 295,0 6 1,4-6 574,4 2-478,-3 2 0,11-5 0,-4 4 314,4 0 1,1-4 206,0 2 1,4-1-87,1 2 0,5-3 326,-1 2 0,2 2-124,3-1-184,-1-1 0,4 1 0,2 1 82,2 2 0,-1-4-300,2 5 1,3-6 12,-3 2-190,-3-4 0,6-2 1,-4-2-116,-1-1 1,3-6-50,-5 1 0,0-2-649,-5-2 482,6-6 1,-5 3 0,4-6-853,-3-1 1,-2-6 234,0-2 1,3-4-19,-3 5 868,9-7 0,-7-19 0,11-13 0</inkml:trace>
  <inkml:trace contextRef="#ctx0" brushRef="#br0">11343 9578 7789,'0'-13'0,"-4"-1"0,-1 1 96,1 0 1,-1 0 0,1 0 0,1-1 1376,2 1 1,1 5-722,0-1 0,6 6-323,2-2 0,4 5 33,1 5 1,5 2-114,-1 6 1,5 6-3,-4 3-235,5 3 1,-8 9 0,3 4-37,-4 4 0,-2 14 0,-3 1 0,-6 7 94,-6 7 0,-1-32 0,-3 2-263,-3 5 0,-2 0 0,-1 6 0,-3 0-290,-5 5 0,-2 1 0,2-3 0,-2 1 3,-2-1 0,-2 0 0,1-2 1,-1-1 13,-5-1 0,-2-1 1,3-2-1,-2-2-131,-4-6 0,-1-1 0,3-3 0,0-3-38,-2-8 1,-1-2-1,1 0 1,-1-2 62,-1-3 0,-1-1 1,-2 2-1,-1-2 472,0-1 0,-1-1 0,-1-1 0,0-1 0,1-2 0,1 0 0,0 0 0,1-1 0</inkml:trace>
  <inkml:trace contextRef="#ctx0" brushRef="#br0">8142 9499 7789,'-18'-14'78,"-2"3"0,-4 2 701,-4 5-555,-7 2 1,5 20 0,-7 8-1,-1 12 1,0 10 0,-3 9 0,20-24-1,1 0 226,0 4 1,2 1 0,-2 4 0,0 2-346,2 6 1,1 1 0,3 2 0,2 0-612,0 1 1,2 2 0,4-2 0,2 0 530,0 3 1,3 0 0,3-3 0,2-1-39,1 0 0,3-1 0,3-6 1,2-2-323,1-4 1,2-1 153,5-4 0,1 0 0,-4-1 0,2-2 1,4-3-1,3-3 0,27 23 0,2-11-389,2-10 1,8-9 569,-29-14 0,1-2 0,35 8 0,2-10 0,-37-3 0,0-2 0,1-2 0,0-1 0</inkml:trace>
  <inkml:trace contextRef="#ctx0" brushRef="#br0">2701 12898 7755,'-13'13'43,"-1"-2"0,1 0 560,0-2-176,0-1 0,7 0 13,6-4 1,6-4-133,7-4-176,0-4 1,6-5 0,3-1 0,3-4 0,1-4 198,1-3 0,1-1-95,2-1 0,0-3-372,5-1 0,0-10 103,4 1 0,-3-8 1,-3 0-1,-2-2-246,-6 2 0,-2 4-162,-10 9 1,-2 4 187,-11 9 1,-3 9-1,-5 8 1,-6 5-284,-5 5 0,-5 4 127,-6 8 1,2 4-28,-3 5 299,3 6 1,3-4-1,3 3-101,5-3 219,2-8 0,3 5 1,2-5 208,1 1-115,6-2 1,-1-1 0,8-2 644,5-5-567,3 8 0,1-14 0,2 8 813,2-1-710,-2-1 1,4 3-1,-7-1 197,-3 0 0,2 4-162,-2 1 1,-2 1-108,2-1 1,-2-2-208,2 6 169,3-6 0,-9 3-217,6-6 150,-1 0 0,0-4 1,-2-2 150,-1-1-122,-3-2 0,10-9 34,-4-4-122,4-3 1,1-2 0,0-4 38,1-4-259,5-3 1,-5 3-1,5 2-69,0 1 0,-8 1-188,2 5 1,-3 1-418,3 3-573,-5 4 487,-3 5 960,-5 5 0,-17 44 0,-5 15 0</inkml:trace>
  <inkml:trace contextRef="#ctx0" brushRef="#br0">3847 12555 7778,'-2'-7'3320,"-2"2"-3006,3-2 1,1 6-1,8-5 1,6 1-210,3 1 1,4-5-384,5 5 84,0-6 1,1 8 0,-1-2-1,0 1 1,-1 0-2190,-3-2 2383,3 1 0,-34 22 0,-1 4 0</inkml:trace>
  <inkml:trace contextRef="#ctx0" brushRef="#br0">3860 12753 7613,'13'0'588,"0"0"0,6-5-393,3 1 1,3 0-1134,2 4 938,5-6 0,3-10 0,4-5 0,7-4 0,-1 0 0</inkml:trace>
  <inkml:trace contextRef="#ctx0" brushRef="#br0">6600 12199 7851,'0'-13'-44,"0"0"0,0-2 0,0-1 0,2-1 361,2 1 1,-2 1-1,2 2 1,-1 1 1476,1 3-1146,-2-2-129,4 3 1,-6 2-42,0 6-383,0 6 0,4 13 0,0 3 207,-1 3-239,-1 7 1,-2-1 0,0 7 0,0 3 0,0-1-224,0-4 0,0 1-288,0-6 1,0 4 157,0-5 0,0 0 0,0-8 0,1-5-745,4-2 0,-4-2 76,4 0-37,-4-5 467,-1-3 529,0-5 0,0-35 0,0-9 0</inkml:trace>
  <inkml:trace contextRef="#ctx0" brushRef="#br0">6534 12147 7890,'0'-31'0,"0"0"0,0 0-20,0 5 1,0 4-170,0 0 1,6 6 848,3-1 0,7 2-337,2 2 0,5 5-150,-1 4 0,3 3-132,1 1-375,7 5 1,-10 3-1,2 6-91,-5 4 1,-2-2-1,-5 6 425,0 1 0,-11 20 0,-4 5 0</inkml:trace>
  <inkml:trace contextRef="#ctx0" brushRef="#br0">6390 12529 7890,'-20'0'0,"6"1"282,-4 4 282,4-4-349,6 5 0,4-5 0,10 2 1380,7 2-1348,0-1 0,16-4 0,1 0-174,6 0-93,1 0 0,14 0 0,-3 0-181,4 0 1,0-4 0,3-2 0,-1 0-981,-2 0 1,3-3 1180,-12 5 0,1-6 0,-4 2 0</inkml:trace>
  <inkml:trace contextRef="#ctx0" brushRef="#br0">6337 12858 7890,'-18'0'35,"1"0"1,-1 0 0,1 0 1407,-1 0-750,0 0 1,18 0-237,9 0-295,15-6 1,11 5 0,9-5 0,7 2 0,9-2 54,10-2 1,-32 4 0,0 0-223,2-3 0,-1 0 1,4 1-1,-1 1-191,2 0 0,0 1 1,5-2-1,2 0 109,-1 2 0,1-1 1,-1 0-1,-1-1-44,-4-1 1,-2 1 0,0 1 0,-1 1 0,-3 0-1,-1 0 1,34-1-422,-10 2 1,-15 1-221,-17 2 87,-14 0 1,-5 6 0,-16 1 684,-4 1 0,-8 3 0,-4-3 0</inkml:trace>
  <inkml:trace contextRef="#ctx0" brushRef="#br0">6798 13240 7890,'0'-17'116,"0"-1"1,0 2-1,0 1 1,-2 4 396,-2 2 0,1 3 0,-4 7 0,0 5 66,-1 7 1,-5 8-243,-5 10-264,-5 2 0,7 8 1,-5 2 145,2 1-325,-4 5 0,4-3 1,-3 2-1,4-2 0,4-4-41,1-3 0,-1 2-129,1-10 4,6-6 1,3-13 154,8-12 0,3-12 106,6-10 0,5-9-44,0-4-43,5-3 0,-7-3 0,6-1 1,0-4-1,0 0-87,0-4 0,-2-1 161,2-2 0,2 6 5,-7 3 225,1 9 1,-6 9 354,-4 8-364,-2 9 0,-6 15 0,0 12 448,0 5-487,0 9 1,0 2 0,0 5 139,0 1-267,0 0 1,0 1-1,0 0 297,0-2-508,0 3 0,5-8 0,1 4-362,1-3 0,-3 2 276,5-6 1,-2-2-395,2-7 0,3-3 22,-3-6 0,2-6-953,2-2 873,1-4 718,-1-7 0,-23-36 0,-7-15 0</inkml:trace>
  <inkml:trace contextRef="#ctx0" brushRef="#br0">6627 13649 7890,'-18'-5'257,"1"1"384,-1-6-577,11 2 0,4-1-64,11 1 0,7 5 777,11-2 1,7 2-789,2-1 0,9 3-934,4-4 1,-3-1 482,-1 2 462,3-6 0,-10-9 0,2-5 0,6-4 0,0-1 0</inkml:trace>
  <inkml:trace contextRef="#ctx0" brushRef="#br0">6007 11936 8074,'0'-13'-158,"0"-5"1,0 1-1,0 0 1,0 1-1,0 0 326,0-1 0,0-5 0,0 4 0,0 1 179,0-2 0,0 2-206,0-4 0,0 4 0,0 0 0,0 2 201,0 2-156,0 0-19,0 0-181,0 5 23,0 3 0,0 6 0,0 3-33,0 5 1,-4 4 44,0 5 0,-2 4 0,3 9 0,-3 4 207,-1 3 0,-1 12-133,0 2 1,-4 10-66,3-1 0,2 12 1,3-31-1,-1 1 0,0 6 1,0 2 76,-1 4 1,0 1 0,-2 5 0,-1 1-410,0 2 1,0-1 0,0 2 0,0 1 339,2 0 0,1-1 1,2 1-1,-1-1-139,1-1 1,0-1 119,2-3 0,1-1 0,-2-6 1,0-1-1,3-4 0,0-1-64,0-2 0,0-1 0,0 0 0,1-1-57,1-5 0,1-2 0,0 38 21,5-17 0,0 0 43,1-4 0,-2-2 18,-3-3 0,-2-3 87,2-5 1,-4-6 168,-4-4 0,-4-5-150,-5-7 0,0-2 718,0-12 1,0 1-750,0-5 1,-1-2 137,1-2 0,0-3-336,0-7 0,-5-3-140,1-1 0,-5-5 72,4 1 1,1-3-21,3-1 1,1-1-7,0 1 1,1-2-189,4-3 1,-3 4-59,7-4 0,0 2-127,4-2 0,0-1-70,0-4 680,0-2 0,17 0 0,7-4 0,1-7 0,1 0 0</inkml:trace>
  <inkml:trace contextRef="#ctx0" brushRef="#br0">6047 11646 8083,'-13'-6'-97,"1"-3"1,2-1 0,3 0 510,1 1 0,1 5 84,5-5 0,2 6-154,2-1-233,3 2 1,14 2 0,5 0-1,8-1 1,6-2 168,3-2 1,10 0-146,9 0 0,2-1-1727,2-2 1623,6-4 0,-35 8 0,0 0 1,5-2-1,0-1 25,2 1 0,0-1-92,-2 0 0,0 1 1,-1 1-1,-1 1 1,33-5-1,-3 1 1,-7-1-220,-9 0 0,-8 6 142,-11-1 1,-9-2-86,-8 1 140,-9 1-435,-3 4-94,-18 0 1036,9 0-877,-9 0 0,12 2-533,0 2 961,0-3 0,-6 17 0,-1-3 0</inkml:trace>
  <inkml:trace contextRef="#ctx0" brushRef="#br0">8906 12502 8083,'0'-13'0,"-2"2"0,-1 0 0,-1 2 1384,1-1-1107,2-1 0,6 2 0,4 1 0,4 3 0,4 2 0,2 0 0,1 0 43,3-2 0,2 1-814,2 4 0,3 0 198,1 0-112,0 6 0,-6-5 0,-2 5-443,-1 0 0,-7 1 851,-2 7 0,-76 22 0,19-15 0,0 1 0</inkml:trace>
  <inkml:trace contextRef="#ctx0" brushRef="#br0">8814 12740 8083,'0'-14'-280,"0"7"1,5 1 683,4 6 1,9 0-356,4 0 0,4 0 1,5 0-1,4 2-601,3 2 552,7-3 0,-6 0 0,4-2 0,6-2 0,-1-1 0</inkml:trace>
  <inkml:trace contextRef="#ctx0" brushRef="#br0">12410 11593 7929,'0'-13'-646,"-1"0"-531,-4 0 1179,4 6 31,-5-5 1,5 10 42,-4-2-14,4 2 1,-5 1-32,6-3-28,0 2-23,0-4-102,0 6 122,0 0 0,-12 6 0,-3 1 0</inkml:trace>
  <inkml:trace contextRef="#ctx0" brushRef="#br0">12397 11488 7975,'7'-13'-776,"1"1"582,-4 3 0,-1-2 907,6 2-113,-6 3 1,3-1 360,-6 2-796,0 4 1,-6 2-24,-3 12 1,-4 6-150,-5 8-15,3-1 1,-8 6 0,4 2-36,-1 0 19,3 4 1,-3-9 0,4 5 0,-2-1 0,2-2-115,2-3 1,5 0 231,0-11-1,6 1 3,-3-11 0,8-4 20,2-12 0,3-1-149,7-12 0,0-4 100,4-5 1,-2-4-134,6 4 0,-6-5 26,1 0 0,3-2 32,-3-1 1,5 4 28,-4 0 0,-1 10 2,-4-2 0,-1 10-46,-3-1 18,-3 9 0,-5 11 362,4 11 1,-4 6-100,3 7 0,2 5-222,-1 0 0,3 4 1,-3-4 1,5 4-6,-1-4 1,3-1-36,1-3 0,0-2-166,0-3 1,0 1-27,0-5 1,1-2-159,-1-8 0,-4-2-358,-1-6 0,-3 5-148,4-1 283,-7 0 1,4-9 589,-6-4 0,-41-32 0,-10-9 0</inkml:trace>
  <inkml:trace contextRef="#ctx0" brushRef="#br0">12357 11343 8003,'-5'-19'98,"-1"4"196,-3-2 130,3-4 139,6 7 1,6 1-265,3 8 1,8 4-119,5 1 1,3 0-131,2 0 0,3 0-113,1 0 0,6 0-343,-2 0 0,-3 1-77,-1 4 0,1 0-1090,-1 4 1572,-1 3 0,8-11 0,3 5 0</inkml:trace>
  <inkml:trace contextRef="#ctx0" brushRef="#br0">12990 11198 8003,'0'-13'543,"0"0"-229,0 5 134,0 3 1,0 16-151,0 7 1,-7 7 248,-7 6 1,0 4-213,-8 9 0,0 2-336,-5 7 0,0 6-361,-4 2 0,-3 4 170,15-32 1,-1-1-1,0 1 1,2-1-282,-17 29 1,-2 1 217,6-10 0,2-8-20,7-13 1,4-5-112,10-4 1,-3-3-746,7-5 579,0-7 552,9-1 0,38-35 0,14-8 0</inkml:trace>
  <inkml:trace contextRef="#ctx0" brushRef="#br0">12950 11778 8003,'0'-13'0,"0"-1"0,-1 7 198,-4 3 0,3 2-132,-7 2 0,0 12 788,-4 6 1,1 5-394,3 3 0,-2 5-286,2 0 0,3 0-89,2-5 1,2 5-214,2-1 0,0 1 82,0-5 0,6-5-187,3-3 1,4-5 83,4-5 1,4 3 39,5-7 1,1-5-193,-1-8 1,0-9 76,1-4 1,-2-4 31,-3-5 1,1-1 153,-5-3 0,-1-2 175,-4 7 0,-1-4 29,-3 8 1,1-2 831,-6 10 5,1 6-700,-11 7 0,-1 12 115,-7 6 0,1 3-163,0 11 1,4-3-80,1 12 0,0-1-62,-1 4 0,-1-2-210,6 2 1,-1-2-3,5 7 0,0-3-175,0-2 0,0-5 35,0-3 0,0-3-137,0-2-345,6-6 0,2-2 287,5-9 1,0-3 431,0-6 0,18-59 0,-14 22 0,1 1 0</inkml:trace>
  <inkml:trace contextRef="#ctx0" brushRef="#br0">14492 11580 8003,'8'-9'0,"0"1"0,-1-1 200,0 2-41,-4-5 1,8 4-1,-7-5 1,0 0 0,1 0-1,-1 0 1,-1 0 317,-1-1 0,-4 1-279,-2 0 0,-4 1-73,-5 4 15,0-4 1,-2 9-1,-2-4 75,-5 1-229,-3 1 0,-1 11 0,-1 3 21,1 3 0,4 5 0,2 2 0,0 2-104,4 2 0,2 2-162,1 1 242,5-5 1,2 2 0,8-4 0,2 0 0,5-1-81,3-6 1,8-1 63,7-6 1,0-2-156,9-8 0,-7-2 41,2-6 100,2-6 1,-6-3 0,0-9-58,-3-4 130,-2-3 1,-2-3 0,-2-1 85,-4-2 33,0-6 0,-6 7 1,0-3-59,-2 0 68,-2 14 1,-4 3 0,0 11 974,0 2-801,-6 7 0,5 5-280,-4 8 0,-1 5 92,2 9 1,0 2-208,4 6 1,-5 2-60,1 3 0,-2-2-84,2 6 0,2-5 134,-2 0 1,2 3-156,2-3 1,0 1-145,0-5 0,0 1 85,0-1 1,2-4-331,2 0 0,-1-4 214,6 4 1,-2-6-297,2 1 0,1-2-4,-5-2 705,5-6 0,9-1 0,9-6 0</inkml:trace>
  <inkml:trace contextRef="#ctx0" brushRef="#br0">14966 11501 8003,'0'-13'0,"0"0"0,0 0 1477,0-1-443,0 1-568,0 6 1,-6 3-173,-3 8 1,-2 5-276,-3 8 0,-3 4 75,-1 5-102,-5 6 1,2-2 0,-3 5-209,2 1 1,-2 2 0,5 2 0,0-2-1067,0-3 1,-3 6 685,5-6 1,0 0-549,9-8 1144,2-7 0,29-18 0,6-11 0</inkml:trace>
  <inkml:trace contextRef="#ctx0" brushRef="#br0">14926 11830 7949,'14'-13'930,"-1"2"-574,0 2 0,0 3 221,0 6 1,-1 1-561,-3 4 0,1-2 48,-6 6 1,1-1-310,-5 5 1,0 5 131,0 0 0,-6 4-8,-3-5 0,-3 1 257,-1-5-227,0 0 0,0 0 0,0 0-197,0 1 724,5-1 1,1-4 357,3-1-604,2-5 0,-2 3 0,8-6-223,5 0 33,8 0 1,0 0-1,5 0-289,1 0 1,2 0-278,1 0 0,1 0 565,-1 0 0,18-29 0,4-8 0</inkml:trace>
  <inkml:trace contextRef="#ctx0" brushRef="#br0">15440 11198 8003,'-6'-22'0,"-2"0"0,0 6 0,0-1 0,5 6 0,-2 3 356,4 5 0,7-2 0,2 10 844,4 3-768,7 10 1,-3 2-1,6 8 1,2 3-1,-1 6 331,-1 5 1,-2 0-663,-2 7 1,-9 5-488,0 7 1,-6 10 302,-3 3 1,-6-35 0,-2 0-1186,-2 1 0,-2-1 1054,-2-2 1,-2-1-1,-6 1 1,-2-2 0,1-2-1,-2-2-436,0 1 1,-1-2 333,-27 22 0,0-11 0,-1-8-767,-3-6 755,-3 3 0,0-13 0,4 2 328,7-5 0,-3-1 0,4 0 0,-3-6 0,-2-4 0</inkml:trace>
  <inkml:trace contextRef="#ctx0" brushRef="#br0">14096 11238 8003,'-7'-14'0,"-6"1"-234,0 0 1,-6 9 369,6 8 0,-1 11 568,1 16 1,-1 7-401,-4 5 1,2 7 340,-6-1-557,6 8 1,-3 6-1,7 8 1,7-33-1,0 0 1,1 0 0,1-1-90,-3 36 0,7-2-80,8-6 0,9-6-48,3-6 0,4-6 0,3-9 0,3-3-269,4-5 1,8-8-49,0-4 1,3-5-702,-2-4 1147,8-3 0,-11-20 0,6-11 0,2-1 0,4 0 0,1-1 0,0 0 0</inkml:trace>
  <inkml:trace contextRef="#ctx0" brushRef="#br0">15717 10803 8010,'0'-26'0,"-4"1"538,-1 3 69,1 3 0,2 13-278,-2 6 1,1 7-168,-6 11 0,6 2-64,-1 7 1,-2 3 110,2 1-221,-1 0 0,5 0 0,2-1 0,2 0 0,3-3 101,1 0 1,5-7-165,0-2 0,2-4-4,7 0 0,0-7 0,4-3 0,0-4-41,1-4 0,-1-5-18,0-8 1,1-8 98,-1-6 1,-1-1 0,-3 1 0,-5-3 14,-2 1 0,-2 0-19,0 7 0,-5 6 744,-4 2-499,-2 9 1,-4 3 141,-2 6 0,-4 11-55,-5 2 0,0 9-38,0 0 1,0 4-16,0 5-263,-1-3 1,3 5 0,0-3-59,3 0 0,5 1 40,-2-5 1,4 1-516,1-1 1,0 0-144,0 1 1,6-5-1170,3 0 1872,-4-6 0,19-3 0,-2-7 0</inkml:trace>
  <inkml:trace contextRef="#ctx0" brushRef="#br0">12041 12884 8010,'-6'-13'-116,"4"0"0,-6 0-326,2 0 804,-4 5 1,10-2-1,0 4 1,7 0 0,7 1 474,3 2 1,8 1-609,6 2 0,11-4-12,2-1 1,9-3-74,8 3 1,-24 0 0,2 0-462,8 1 0,3-1 0,7 0 0,3-1 430,7-1 1,2 0-129,4 0 0,2 1 0,-22 3 0,0 0 0,1 0 0,2 0 0,1 1 1,1-1-1,2-1 0,0 1 0,1-1 0,2 1 0,0-1 0,0 0-99,2-1 1,-1 1 0,1-1 0,-1 1-1,1 0 1,-1-1 66,-2 1 1,-1 0-1,0-1 1,1 1-1,-1-1 1,1 1 2,-1-1 0,1 1 0,-1 0 1,1 0-1,0 2 0,0-1 1,-2 0-1,0 1 0,-1 0 1,-4-1-1,0 1 0,0-1-10,-3 1 0,-1-1 0,0 1 0,19 0 0,-1 1 11,-3-1 0,-1 0 0,0-1 0,-2 0 6,-5 1 1,-2-1-1,-2 1 1,-1-1 70,-9 0 1,0 1-1,0 1 1,-1-1-27,-3-2 0,0 0 39,1 2 0,0 1 0,16-7 0,-3 5-495,-10-1 470,-8-6 1,-15 8 0,-5-4-11,-6 1-186,-4 3 1,-13-8 0,-7 5-863,-6 3 773,-5 0 1,-7 2-1,-3 2-1230,-3 2 1493,-8 3 0,4 8 0,-6 2 0,-1 4 0</inkml:trace>
  <inkml:trace contextRef="#ctx0" brushRef="#br0">13675 13543 8010,'0'-26'-76,"0"-1"0,0 3 0,0 2-338,0 4 841,0 3 0,-2 8 0,-2 6 0,-6 8 1,-5 11 234,-2 5 1,-7 9-496,2 3 0,-3 0-223,-1 5 1,0-3-24,-1 6 1,2-2-45,3-1 1,3-2 202,6-3-198,0-3 1,1-10 136,4 0 1,3-13 61,10-5 0,6-14-106,7-12 1,4-4-1,-3-5 1,1-4-94,4-3 1,5-2-11,2 1 0,-5 1 28,-4 3 44,-6-3 1,8 10 0,-7-1 0,-1 5 798,-1 7-508,-8 8 0,3 10-133,-5 12 1,-1 6 93,-4 8 1,5 4-75,-1-1 1,6 5-92,-1-4 0,-2 0 100,2-5 1,-2 1 18,2-1-188,3 0 0,-5-1 0,5-3-657,-3-4-109,2-4 0,-8-5-1178,6 0 493,0-6 1489,-2 3 0,-7-6 0,-7 0 0,-41-35 0,-9-9 0</inkml:trace>
  <inkml:trace contextRef="#ctx0" brushRef="#br0">13438 13530 8010,'-6'-19'114,"4"4"58,-2-2 1,3 2 29,1 2 1,1 6 333,3 2 1,10 4-499,8 1 0,4 0 54,5 0 1,2 0-121,7 0 1,4 1 92,0 4 0,5-2-822,0 5 0,-4-5 757,-1 2 0,20-4 0,5-1 0</inkml:trace>
  <inkml:trace contextRef="#ctx0" brushRef="#br0">15124 13372 8010,'0'-13'-411,"0"0"-547,0-1 1261,0 1 0,0 0 1,-1 1-1,-4 2 1,-4 3 103,-2 1 0,-7 1-134,1 5-170,-7 0 1,8 0 0,-6 2 175,-1 2-157,-2 4 1,-6 6 0,0 2 0,2 3 0,3 2 138,4 2 1,3 1-173,6-2 0,-1 3-127,1-3 0,6-2 41,2 2 0,5-6 0,5 0 1,5-4-103,6-3 1,0-6 136,6 1 1,5-2-90,3-2 0,3-6 1,-4-5-1,2-3-2,-2-4 0,-6-5 83,-1 1 0,-1-5 3,1-3 0,-3-4 33,-6-5 0,0-1 9,0 0 0,-5 1 53,-4-1 1,2 1-90,-2-1 1,-1 11 256,-7 3 1,1 10 246,-6 3-54,6-1-474,-9 13 0,9 2-183,-5 13 1,5 0 147,-2 8 1,0 0 24,0 4 1,1 2-173,4 3 0,0-3 20,0 3 0,0 1-172,0-2 1,0 1 54,0-4 0,0-1-150,0 0 0,4 1-131,1-1 1,5-4-163,-1 0 1,2-6 194,2 2 1,-4-4 511,0-1 0,-6 1 0,3-1 0</inkml:trace>
  <inkml:trace contextRef="#ctx0" brushRef="#br0">14755 13820 8010,'-19'0'0,"5"0"0,-4 0 2023,-3 0-1355,13 0 0,-3 0-188,16 0 1,8 0-229,9 0 1,4 0-212,5 0 1,9-5-1,8 0 1,3-1-176,2 0 1,-5-3-523,0 5 1,1-5 7,3 5 0,-5-2-393,-3 1 1,-9 4 447,-4-4 1,-10 10 592,-8 4 0,-53 26 0,-18 7 0</inkml:trace>
  <inkml:trace contextRef="#ctx0" brushRef="#br0">15098 14004 8010,'6'-13'-67,"-3"4"33,5 1 1,-3 5 515,3-2 1,-3 4-97,4 1 1,-5 0-247,5 0 0,-5 0-12,5 0 0,-6 6-118,1 2 1,2 8 94,-1 2 0,-1 1-112,-4-1 0,-6-2 54,-3 6 0,1-5-163,-6 5 0,4-6 187,-7 2 1,2 1-37,2-2 1,0 1 300,-1-5 1,3-4 221,2 0-259,-3 0-216,11-2 0,2-1 19,12-6 0,2 0-185,7 0 0,0 0-371,4 0 1,5-5-566,0 1 0,-1-5 113,-3 5 906,-1-6 0,18-39 0,-20 17 0,0 0 0</inkml:trace>
  <inkml:trace contextRef="#ctx0" brushRef="#br0">15638 13161 8010,'-6'-26'0,"-1"-1"412,-6 1 0,5 6 1443,4 2-1469,2 9 1,4 5-164,2 8 1,4 5 152,5 9 0,1-2-139,4 6 0,-2 4-104,6 5 1,-6 10 4,2-2 0,-4 11 0,-2 3 1,-3 7-69,-5 4 1,-5 9-165,-3-34 0,-1 1 0,-2 3 1,-2-1-915,-6 4 0,-1 0 910,0 1 1,-2-1 0,-1-3 0,-3 0 0,1-1-1,-2-2 1,0-1 0,0-2 0,-1-3 0,1-1-1630,-21 26 1,3-14 1013,1-14 1,2-9 270,3-4 0,-3-1-230,3-4 672,3 4 0,-5-12 0,6 4 0,1-3 0</inkml:trace>
  <inkml:trace contextRef="#ctx0" brushRef="#br0">14689 13201 8010,'-26'-19'132,"0"5"265,-1 1-342,1 6 1,1 13-1,2 5 587,1 10-363,0 7 0,-6 14 0,-1 5 593,-2 6-793,0 8 0,6 2 1,14-27-1,0 1-1369,2 2 0,1 1 1283,0 4 0,1 0 0,1-3 1,0-1-1,2 1 0,1 1-88,2-1 1,2-1 0,6 33-1,11-3 1,5-5-38,7-8 1,-1-6-190,6-12 0,5-6-299,3-7 1,9-3 209,0-9 1,3-4 409,6-10 0,3-5 0,5 1 0,0 1 0,1 2 0</inkml:trace>
  <inkml:trace contextRef="#ctx0" brushRef="#br0">15954 12884 8010,'0'-26'0,"4"1"0,1 3 243,5-3 1,-3 11-1,7-2 1,-1 4 0,1 5 1184,4 1-1145,-3 1 1,4 5 0,-6 2 421,0 2-532,0-2 0,-6 9 0,-2 0-36,-4 5 0,-1 0 0,-1 6 0,-4 1 10,-3 2 0,-10-3-252,-4 0 0,2-1-157,-2 0 0,6 3 164,-2-7 1,3 1-58,2-5 99,0 0 0,6-4 0,2 0 45,4 1 1,4-4 0,6-2 0,10-2-240,8-2 0,13-2-97,8-2 0,5-3-390,4-6 1,-1-1-116,5 1 0,-2 1 852,-2 4 0,4-7 0,-11 6 0,-5 3 0,-5 3 0</inkml:trace>
  <inkml:trace contextRef="#ctx0" brushRef="#br0">16758 10961 8010,'7'-13'-558,"0"0"1,-4-1 111,2 1 605,-1 0 0,0 4 0,2 2 0,0 0 0,1-1 1,1 0-1,1-1 741,-2 0 0,5 2-559,-4-2 0,4-1-107,1 5 1,5-3-71,-1 3 0,7-4-52,-2 5 0,4-5-36,5 5 7,-3-1 1,8 5 0,-5 0 0,-2 2 0,-2 2 13,-5 5 0,1 4-97,-5 5 0,-7 2 63,-6 7 1,-4-1 34,-1 0 1,0 7 0,0 3 0,-1 5 156,-4 3 0,-2 7-63,-6 2 0,0 5-364,-1 8 0,1 6 387,6-35 1,1 1-119,2 3 0,1 1 0,-3 2 0,0 1 0,2 4 1,-1 1 2,0 0 0,-1 1 0,-1 3 0,0 0 0,1-2 0,1 0-76,0 2 1,1 0-307,-2 1 0,0 0 1,5 1-1,1 1 307,-2-2 0,-1-1 0,2 2 0,1 0 8,0-8 1,0 0 0,0 3 0,0-1-258,-1-1 0,2-1 1,3 2-1,2 1 228,0-2 0,1-2 0,1-1 1,0-1 110,-1-3 0,0 0 0,-1-3 0,1 1-175,-1-3 1,1 0-1,5 34 193,-4-10 0,3 1-107,-7-10 1,-5 4-158,-8-8 1,-4 1 337,-5-6 0,-2 0-218,-7-12 1,-4-1-561,1-3 1,-11-5 264,1 0 1,-4-6-769,0 1 0,-2-2 163,-7-2 0,-4 0 296,0 0 1,-6-4-68,1 0 682,-2-6 0,-3 6 0,-4-3 0,0 2 0,2-2 0,4-3 0</inkml:trace>
  <inkml:trace contextRef="#ctx0" brushRef="#br0">11422 11159 8021,'0'-27'1,"2"-2"1,0 3-1,4 5-360,2 5 313,-5 9 0,2 2 1,-7 11-1,-6 7 266,-5 8 1,-9 2-257,0-1 78,-3 9 0,-6-9 0,-1 10-134,-1 0 95,3-4 1,-2 7 0,6-7 0,1-3 0,3-2 31,4-2 1,5-2 118,4-6 0,4-4-49,5 0 0,1-5 60,3 5 0,2 0 137,3 4 0,3 0 232,-3 0-376,2 0 1,1 6 0,-2 3 0,-1 3-1,1 3 213,2 3 0,0 7-240,-4 6 1,3 7 7,-7 2 1,2 2-1458,-2 11 1362,-2 9 0,1-35 0,0 0 1,-3 3-1,0 1-114,0 0 1,0 1 69,-3-2 1,0 2-1,0 6 1,-2 2 0,-1-3-1,-1-1 1,1 1 0,-1 0 46,-2 2 0,-1 0 0,3-5 0,-1-1 1,-1 3-1,-1-1 114,1-1 1,-1 0-139,3 2 0,0 0 0,-3-4 1,-1-1-1,3 2 0,0-1 49,0-2 0,-1 0 1,-2 1-1,0 0-153,2-2 0,0-1 0,0 3 0,1-1 124,1-3 0,0-1 0,1 0 0,1-1 44,-4 33 1,-1-4-334,5 3 1,1-4 266,4-4 1,1-8-12,4-6 0,2-5 48,6 0 1,6-4 456,3-9 1,5-5-857,3-12 1,5-1-388,9-3 1,5-5 8,8-8 1,3-5-2086,6-9 2804,5-2 0,-2-6 0,-31 11 0,2 0 0,2-2 0,1-1 0,3-2 0,0-1 0</inkml:trace>
  <inkml:trace contextRef="#ctx0" brushRef="#br0">17654 10144 7982,'0'-17'7,"0"-1"0,0 2 0,1 1 659,3 2 0,-1 7 1,5 6 3,-3 8 1,1 8-313,-1 1-249,-4 13 0,5-7 1,-6 12-87,0 2 1,0 1 0,0 1 0,-1 1-219,-4-1 0,4-4-229,-4 1 0,2-6-347,-1 5 0,3-7 414,-4-1 1,10-4 0,3-8-1,4-5 357,1-3 0,14-27 0,6-14 0,3-3 0,0 1 0</inkml:trace>
  <inkml:trace contextRef="#ctx0" brushRef="#br0">17970 10236 8001,'-13'-7'331,"-1"-5"1,6 11 149,-1-3 1,4 4 201,-3 4 0,3 8-495,-4 5 1,1 7 0,-6-1-1,1 5-339,0 3 0,-1 5 132,-4-1 0,2 5-129,-6 4 1,0 1 0,-3 5 0,2-3-696,1-2 1,10-7 125,-1-7 1,8-5-612,1-4 1328,3-3 0,30-29 0,7-6 0</inkml:trace>
  <inkml:trace contextRef="#ctx0" brushRef="#br0">17943 10671 8001,'6'-17'0,"3"-1"0,3-4-392,1 5 0,0-1 27,0 5 0,5 5 1829,-1 4 1,1 3-626,-5 1 1,3 1-417,-3 3 0,-2 5-343,-11 9 1,0 2-365,0 7 236,-6-1 1,-3 0-1,-9 1-206,-4-1 0,1 5 0,-4 0 0,-2-2-54,4-1 0,-2-4 93,7-2 1,1 2-70,4-7 1107,-1 1-493,7-5 0,9-6 74,11-2 1,12-10-323,10-3 1,4-3-284,5 3 0,2-3-186,2 7 0,2-5 130,-6 5 257,-6-1 0,0 11 0,-5 2 0</inkml:trace>
  <inkml:trace contextRef="#ctx0" brushRef="#br0">18905 11883 7986,'0'-13'532,"0"4"1,0 0 872,0-1-1167,0 4 0,6-4 0,4 6 0,6 1 0,8 1 0,4 2 0,5 0-56,5 0 0,-1 0-1130,7 0 0,-3 2 549,-2 2 0,-5-1 399,-3 6 0,-21 6 0,-6 5 0</inkml:trace>
  <inkml:trace contextRef="#ctx0" brushRef="#br0">18892 12054 7986,'-13'0'401,"4"0"503,0 0-313,6 0 1,-1 0 0,8 0 128,5 0 0,10 0-486,7 0 1,2 0-566,7 0 0,0 0 0,6 0 0,2 0-2126,1 0 2457,0 0 0,-11-12 0,3-5 0,2-1 0,0 0 0</inkml:trace>
  <inkml:trace contextRef="#ctx0" brushRef="#br0">21026 11804 7986,'6'-13'-696,"3"0"95,2 0 739,-3-1 0,2 1 0,-6 0 0,1 0 0,-1 0 0,1 0 0,-2-2 567,-2-3 0,-2 2-423,-4-6 1,-4 6-60,-8-1-78,2 2 1,-10 3 0,2 4 7,-6 3 1,-1-1 0,-3 3 0,-1 3 43,0 3 1,5 12-204,-2-2 1,5 8 25,4-4 1,3 7 0,7-4-1,3 2-208,5 0 1,3-2 112,1 2 1,5-3-154,4-5 144,9-1 0,4-1 0,9-4 0,4-3 0,3-4-117,1-1 1,-1-1 71,-3-4 1,3-3 105,-2-10 1,-4-3 15,-1-5 1,-4-6 240,0-3-171,-1-9 1,-7-2 0,-4-3 456,-5 0-376,-7 7 0,3-3 0,-6 8 492,0 6-399,-6 6 1,-1 14 0,-7 2 459,1 4 1,-1 10-441,-4 4 1,3 8-241,-2 5 0,7 3-87,1 1 1,1 7 87,0 2 0,0-2-93,4 3 1,3-3-151,-4 2 1,5 3-263,5-2 1,-3-4 52,7-2 1,0-2-221,4-1 1,5-2 6,-1-4 1,1 3-1012,-5-7 1658,0-5 0,6-12 0,2-7 0</inkml:trace>
  <inkml:trace contextRef="#ctx0" brushRef="#br0">20723 12081 7986,'-19'0'0,"0"0"580,-3 0 682,3 0-656,12 0 1,2 0 452,10 0-796,8 0 1,7 0 0,10 0 286,5 0-481,6 0 1,13 0-1,3 0 35,5 0-209,2 0 1,3-5-1,2 0 1,0-1-1,-5 0-788,-5 3 0,-11-3 148,-4 2 0,-10-1 277,-8 5 0,-7 2-1100,-10 2 744,-3 3 824,-12 7 0,-34 6 0,-15 2 0,-7 3 0,1 0 0</inkml:trace>
  <inkml:trace contextRef="#ctx0" brushRef="#br0">21000 12384 7986,'-6'-13'821,"3"1"570,-6 3-926,6 3 0,-4 6-233,3 0 1,1 6-61,-6 3 1,0 4-131,-4 5 1,0 1 268,0 3-433,-1 3 1,0-5-1,-2 6 202,-2 1-121,1-7 1,8 4-1,0-7 1,0-1 202,2-1 369,1-2-394,6-6 1,10-1-121,3-6 1,9 0-105,0 0 0,3 0-320,2 0 0,3 0 0,1 0 1,0 0-282,-5 0 0,0 0-7,1 0 0,2 0 209,-3 0 1,2 0-566,-10 0 1051,5 0 0,-14-23 0,3-6 0</inkml:trace>
  <inkml:trace contextRef="#ctx0" brushRef="#br0">21263 12437 7986,'-7'-14'245,"-3"6"557,5-1 111,-5 6 0,9-2-490,-4 10 0,-1 2-151,2 6 0,0 6 119,4 3 0,0 3 195,0 2 0,0 0-363,0 4 1,0-2 11,0 7 0,0-7-427,0 2 0,0-4-139,0 0 0,4-1-943,0 0 646,1-5 0,-5-2-2158,0-6 2786,0 0 0,0 0 0</inkml:trace>
  <inkml:trace contextRef="#ctx0" brushRef="#br0">19313 14202 7870,'-8'0'1477,"-1"0"-661,6 0-581,-3 0 1,8-2-1,2-2 1,6-5-17,6-2 0,6-9-218,9-1 1,-2-9 149,6 0 0,-4-7 11,4 2 0,-1-5-866,1-4 303,-9 3 1,-4-3 0,-7 9 0,-5 5 0,-2 3-792,-5 5 0,-9 5 842,-7 8 1,-2 3 207,-7 6 0,4 6 1,-2 4-1,1 5 200,3 2 1,1 7 69,2-2 0,1 3-61,3 1 1,-1 5 0,6-1 0,1 0 599,1-2 1,4-2-593,2 0 0,4 1 218,5-1 0,4-1-43,1-3 0,4-3 37,-5-6 0,2 0-141,-1 0 1,-3-1-128,2-3 0,-2 1 34,-2-6 0,-4 1-178,0-5 1,-5 0-38,5 0 1,-5 4 32,5 1-68,-6-1 1,9-4-382,-4 0 346,4-6 0,6 3 0,1-6-193,1-1 0,2-3 95,4-5 0,1 2 233,-1-6 0,1 0 105,-1-4 0,-4 0 62,0-1-77,-6 1 0,3 0 0,-7 1 507,-4 3 1,-2 3-239,-6 6 1,-6 1 413,-2 3 0,-4 3-205,-1 6 1,-5 2 169,1 2-436,-7-2 0,8 14 0,-4-2 171,1 5-353,1 3 0,5 0 0,0 0-46,-1 2 1,3 1-207,2 1 1,3-4 133,6 0 1,0-5-232,0 5 0,2-7 130,2-2 1,8-5 6,5-8 1,7 0 119,-2 0 0,-2-3-8,2-6 1,-1-1 229,1-12-186,2 6 0,-9-9 0,3 3 144,-4-3-22,-6-2 0,3 5 0,-3 2 373,-1 1-400,-1 7-17,-6 1 1,-2 11-21,-2 0 1,-2 7 2,-3 10 1,2 0-196,3 4 1,2-3-47,-2 4 40,2-6 1,2 8 0,2-7-438,2-1 457,9 5 0,3-11 0,6 2-199,2-5 0,2-3-209,5-4 0,3 0 561,5 0 0,-4-7 0,0-6 0,-1-2 0,1-7 0,0 0 0,-8-4 0,-4 4-457,-10 0 472,0 0 1,-5 0 0,-4 2 825,-2 1-507,-2 1 0,-11 9 0,-3 2 408,-5 1 0,1 2-377,-4 4 0,0 1 41,-4 4 0,-1-1-276,1 9 1,1-3 92,3 8 1,3-2-207,6 2 0,0-2-75,0 6 0,5-2-115,4 2 0,3-1 99,1-4 0,1-2-69,3 2 1,8-2 74,6-2 1,5-6-137,-1-2 0,7-4-3,2-1 0,0-6 94,-5-2 1,-4-10 161,0-4 0,-1-4-59,0-5 0,3-3 138,-7-5 1,1-2-46,-5-3 0,-1 3 57,-3-3 0,1 3 17,-6 2 1,1 6 527,-5 7-170,0 6 0,-2 12-154,-2 4 0,1 5-342,-6 8 1,5 1 52,-5 12 1,2 2-106,-2 6 1,-3 0 6,3 5 1,2 0-26,-2 5 0,6-2-11,-1-3 0,-2 1-203,2-5 1,1 4-7,7-4 0,-1-2 88,6-7 1,4-3-56,5-6 0,5-5 84,-1-4 1,3-2 29,1-2 1,1-8 61,-1-5 1,0-3 6,1-10 1,-1 1 13,0-10 1,-5 4 133,-4-4 0,-2 4 60,-2-4 1,0 6-43,1-2 0,-7 9 709,-3 4-551,-2 9 0,-4 4-126,-2 5 1,-5 7-48,-8 6 0,2 2 16,-3 7 0,5 0-36,4 4 0,-1 0-140,6 1 0,-2-5-78,1 0 0,4-2 26,-3 2 0,7-1-76,1-4 1,8-7 45,1 4 1,1-6-38,8 1 1,0-3 27,5-6 1,-1-6-91,0-3 0,1-7 201,-1-1 0,-1-8 8,-3-2 1,-3 1 95,-6-5 1,3 4-78,-3 0 0,2 2 262,-11 3 1,1 3 253,-5 6-244,0 0 0,-2 6-133,-2 2 1,-3 7-19,-6 7 1,4-1-59,0 10 0,6 1-131,-1-2 1,-2 7-146,1-2 0,1-2 66,4 2 1,0-6-90,0 2 1,1-3 67,4-2 0,-2 0-38,6 0 0,-1-4 50,6 0 0,3-6 4,1 1 1,1-4 66,-2-4 1,-2-4 111,2-5 1,0-2 59,0-2 1,-2-4-88,2-5 1,-2 4 112,-2 0 0,0 2-25,1-2 0,-6 3 200,1 6-87,-6 5 21,3 2 0,-8 14-104,-2 5 0,-2 1-42,-3 8 1,-1-4-190,6 4 0,-2-6 123,1 2 0,4-4-66,-3-1 1,4-5 39,4-4 0,0-2-163,10-2 0,-3 0 34,11 0 0,0-11 65,5-2 0,-1-9 82,0 0 1,5-3 24,0-1 1,-1 0-58,-3-1 1,-1 5 19,1 0 0,-7 11 312,-2-2-216,-4 8 1,-6 5 494,-4 9 1,-3 8-207,-1 5 0,-5 3-98,-4 2 0,-3 3-139,-1 1 0,0-4-125,0-6 0,-5 0 14,0 1 1,-4-3 41,5-6 1,-5-6 12,4-2 0,-4-4-25,5-1 1,-7 0-142,2 0 1,-2-6-154,-3-2 0,5-4-282,0-1 0,0 0-61,-4-1 1,0 1 596,-1 0 0,-2-9 0,-3-4 0,-3-3 0,0 1 0</inkml:trace>
  <inkml:trace contextRef="#ctx0" brushRef="#br0">21079 13688 7930,'-6'-13'0,"5"0"0,-4 0 0,4-1 567,1 1-399,0 6 1,1-3 72,4 5 1,8 2-475,9 8 0,4-2 233,5 5 0,24 5 0,11 1 0,-16-3 0,0 1 0,0 0 0</inkml:trace>
  <inkml:trace contextRef="#ctx0" brushRef="#br0">22159 13820 7930,'-13'0'0,"0"0"0,0 1 347,-1 4 1,7 2-288,3 6 0,-2 0 867,1 1 0,1-1-422,4 0 0,2 0-198,2 0 0,3 0-296,6 1 1,6-3-196,3-2 1,3 1 29,2-5 0,3-1 207,1-4 1,0-6-221,-5-3 0,-1-7 107,-3-1 1,1-11 80,-5 2 1,-6-8 22,-8 3 1,-2-4 182,-2 4 1,-12 1-111,-6 3 1,-7 7-25,-5 2 1,-4 9-198,-5 5 1,-4 3 127,4 1 1,-2 7-564,10 6 0,2 2 197,7 7 1,8-5-473,10 5 0,4-4 120,4 4 1,11-8-454,11-1 1147,7 1 0,29-26 0,15-10 0,-23 9 0,1 1 0,0-1 0</inkml:trace>
  <inkml:trace contextRef="#ctx0" brushRef="#br0">22686 13504 7930,'13'-40'76,"-4"6"38,0 4 0,-6-1 905,1 5 1472,-2 2-953,-2 17-1086,0 1 0,-5 13-30,1 7 1,-5 5-141,5 7 1,-5 8-51,4 5 1,-3 2-119,3 7 1,-3 1-176,3 3 0,-4 5-22,5 1 1,0-3-134,4-7 0,0 4-837,0-4 1,0-3 525,0-1 1,5-9-887,4-4 0,4-10 90,5-8 1323,-3-6 0,4-7 0,-6 0 0</inkml:trace>
  <inkml:trace contextRef="#ctx0" brushRef="#br0">22568 13886 7951,'-14'-19'551,"1"-3"1,1-2-276,4 2 0,3 0 599,10 9 1,5-1-609,12 9 0,6-4-584,11 5 1,1 0 37,-1 4 0,7-2-235,2-2 1,2 2 513,-2-2 0,9 8 0,-3 4 0</inkml:trace>
  <inkml:trace contextRef="#ctx0" brushRef="#br0">20196 15098 7951,'0'-19'-56,"0"-2"1,2-5 0,1-1-181,1 1 456,0 6 1,-10 1-1,-4 5 1,-6 1-1,-6 2 1,-3 2-1,-3 4 377,-2 4 0,-4 7-505,-5 3 1,0 8 0,4 4 0,5 1-108,2 0 1,6-1-103,0 6 1,7-1 82,2 1 0,1-7-71,8-2 1,1-8 133,7-1 0,1-6 0,7 1 0,4-3 18,3-1 0,7-5-24,5-4 0,5-9-18,-1-4 1,-2-1-1,-3-1 1,-2 2 123,-1-1 1,-3 0-86,-2 1 0,-4 7 167,-9 6-136,-3 6 47,-6 3 1,-2 11 0,-2 11 275,-5 8-244,-3 13 0,4 4 0,0 7 77,2 3-214,-4-3 0,9 10 0,-4-4-151,4 0 85,1 11 0,-5-16 1,1 5-86,1-8 150,2-7 1,1-11 0,0-5-34,0-6 41,0-10-5,0-7 0,-2-10 141,-2 0 1,-4-11 217,-5 2 0,-1-3-318,-4 2 1,-1-3 47,-3-1 0,-1-1-359,5 2 1,-1 2 103,1-2 1,5-3-251,0 3 0,1-2-275,8 1 0,0 2-544,4-6 1,10 0 296,3-4 919,15 0 0,9-4 0,6-2 0,10-3 0,0 0 0</inkml:trace>
  <inkml:trace contextRef="#ctx0" brushRef="#br0">20486 14979 7951,'0'-13'1416,"0"0"-918,-6 5 1,3 3-132,-6 5 0,5 10-136,-5 3 0,0 10-52,-4 4 0,5-1-56,-1 5 0,6-2-177,-2 2 0,0-3 75,0 2 0,1-6-151,4-2 1,6-6-60,2 2 1,4-10 117,1-3 1,6-4-142,3-1 0,3-6 62,2-2 1,-1-10 79,0-4 0,-4-9-27,0-4 0,-1-3 9,1-1 1,1-1 72,-5 0 1,-1 2 7,-4 3 0,-5 5 340,-4 8 1,-3 3 39,-1 5-173,0 7 0,0 9-67,0 11 0,-4 3-29,0 10 1,-5 3 85,5 11 0,-5 1-7,4 3 1,-3 3-99,3 5 0,-4 1-139,5 0 1,-2 5-360,2 4 0,-2 1 297,-3-2 0,2-2-25,2-6 0,2-2 92,-5-3 1,3-4 325,-3-9-249,5-9 343,-9-7-341,5-11 0,-2-4 22,0-8 0,0-4-308,-4-5 0,1 0 19,4 0 1,-4-2-249,3-2 1,3-2-147,2-3 1,2-8-358,2 4 0,2-3 988,2 3 0,16-14 0,9-5 0,3-5 0,0 0 0</inkml:trace>
  <inkml:trace contextRef="#ctx0" brushRef="#br0">20921 15229 7951,'0'-13'281,"0"5"131,0-1 0,0 4 796,0-3-337,6-1-754,1-4 0,6-1 76,0 1 0,5-1-266,-1-4 0,2 3-15,-1-2 0,-2-2-31,6 1 0,-6 1 219,2 3-181,-4 1-88,0 0 147,-1 6 0,-6 2 19,-3 10 0,-2 2 48,-2 6 1,0 5-76,0-1 0,0 5-10,0-4 1,0 4-152,0-4 0,6 3 100,3-3 1,2 0-138,2-5 0,6-2-21,3-2 1,8 2 87,0-7 1,7 0-263,-2-4 0,3-7 85,2-6 0,-2-2 118,-3-7 1,-4 0 88,-9-4 0,-3-5 162,-6 0 0,-1-4-14,-4 5 0,-3 3 192,-10 5 1,-2 6 117,-6-1 1,-6 8-120,-3 4 1,-3 4 179,-1 1 1,-1 6-113,1 3 1,0 7-165,-1 1 0,7 1-44,2-5 0,4 5-189,0-1 1,3 1 65,2-5 0,3 0-127,6 0 0,1 0 30,4 1 0,7-3 99,5-2 0,7-2 30,-3-2 1,4-4-25,2 4 1,-2-5 142,-3-5 0,2 2 63,-2-5 0,-3 0 181,-1-1 1,-3-1 43,-2 6 103,0-1-256,-6 5 70,5 0-372,-11 6 1,5 2 185,-6 5-276,0 0 0,6-4-7,3-1 1,3-5-91,1 2 1,4-5 86,1-5 1,5-3-67,-1-10 0,3-2 206,2-7 0,2-1-65,-3-2 1,2-4 256,-10-6 1,4-1-75,-5-2 1,1-4 227,-5-6 0,3 6 9,-3 3 1,2 5 109,-11 4 1,1 4 208,-5 9-261,0 9 0,-2 8-172,-2 10 0,-4 8 34,-5 9 0,-4 4-307,-1 5 0,1 3 79,3 5 1,-2 5-180,3 0 0,-2 0-72,11-5 0,-5 1-44,5-1 0,1 0 93,7-4 0,4 0 88,5-9 0,7 2-42,7-10 0,0 2 79,9-7 1,-3-3-296,2-10 0,3-1 76,-2-3 1,0-8 101,-1-6 1,-2-5 103,-7 1 1,0-7 111,1-2 1,-3-6-128,-2 2 1,-3 3 97,-5 1 1,-3 3 259,-2 2 0,1 6 16,-5 2 209,-1 9 0,-10 3-198,-2 6 1,-4 6-227,-1 3 1,-5 4-15,0 5 0,1 2-133,4 7 0,0-3 115,-1-2 0,3 3-156,2-3 1,3-1-120,6 1 0,0-5 25,0 5 0,2-6-27,2 2 0,9-5 10,9-4 0,3 1-4,1-5 1,1-1 160,-1-4 0,5-2 77,-1-2 1,7-5-51,-2-8 1,-3-2 17,-1-3 0,-3-3 148,-2 3 1,-5 1-100,-4-1 0,-6 11 485,-3-2-307,-5 8 1,2-1-101,-10 6 0,2 2-60,-5 2 1,-1 3 3,-4 7 1,-1 3-48,1 1 1,4-1-16,1-4 1,5 1-89,-2-1 0,4 0 59,1 0 0,6-1-45,3-3 1,8-3 66,5-6 0,3 0 26,1 0 0,1-2 27,-1-2 1,0-8 4,1-6 0,-2-5 79,-3 1 0,0-3 177,-9-1 0,1-1 21,-9 1 0,-1-3-66,-4 2 1,-6 0-179,-3 9 1,-8 1 77,-5 3 1,-3 7-510,-1 3 1,-5 2 60,0 2 1,-4 6-99,4 3 1,1 4-180,3 5 1,5-2-404,0 6 0,11-2-370,-3 2 1354,10 3 0,33 1 0,15 8 0</inkml:trace>
  <inkml:trace contextRef="#ctx0" brushRef="#br0">22910 15045 7951,'7'7'1870,"4"1"-1420,-7-4 1,2-2 134,-2 2-260,4-3 1,9-1-140,1 0 0,1-4 0,-2 0 0,8-7 6,6 3 1,0-9 0,-5 0 0,5-1 45,0 5 0,-2 0-20,-7 0 0,-3 1-154,-6 3 194,0 3-513,0 6 0,-5 2 104,-4 2 1,-3 5-25,-1 9 0,-1-4-108,-3 4 1,2-4-787,-2 0 133,2-1-492,2 0 407,0-6 1,0-2 102,0-10 918,0-2 0,-9-29 0,-5-11 0,-1-4 0,1 1 0</inkml:trace>
  <inkml:trace contextRef="#ctx0" brushRef="#br0">22568 14452 7951,'-46'-13'-99,"5"0"49,-3 0 1,9 5-487,4 4 1,1 2 228,3 2 1,2 6 306,8 3 0,2 3 0,-10 13 0,5 3 0</inkml:trace>
  <inkml:trace contextRef="#ctx0" brushRef="#br0">21988 14610 7951,'-13'0'426,"0"0"1,-1-1 0,1-4 1138,6 4-1042,1-5 1,12 6-47,3 0-444,8 0 0,11 4 0,10 1-604,5-2 1,8-2 0,0-1 570,5 0 0,-4 0 0,5 0 0,3 0 0,-1 0 0</inkml:trace>
  <inkml:trace contextRef="#ctx0" brushRef="#br0">4545 16521 8039,'0'-14'71,"0"-3"0,2-2 0,1-2 478,1-2-386,6-2 1,-7 3 0,6 0 0,1 0 0,0 0 0,1 2 1662,-3 1-1464,1 1 1,0 11-309,0 2 0,-6 5-32,1 5 1,-2 8-48,-2 9 1,0 9 65,0 4 1,0 0 0,0 3-1,0 3-241,0 0 1,-2 4 79,-2-1 0,2 0 0,-4-6 1,2-1-28,0-2 0,-1-6 123,5 2 0,0-5 31,0-4 1,2-7-1,2-8 1,5-1-54,3-3 0,2-2-107,4-1 0,2-5-820,7-4 634,-1-3 1,0 3 0,1 1 0,-1-3 0,0 1 338,1 1 0,28-26 0,8-1 0</inkml:trace>
  <inkml:trace contextRef="#ctx0" brushRef="#br0">5019 16731 8039,'-5'-7'0,"2"-3"856,-6 5-44,6 1-311,-3 4-343,6 0 1,6 0-12,3 0 1,2 1-241,3 4 0,0-4 85,4 4 1,-2-4-243,6-1 1,0-6 124,4-2 0,0-4-62,1-1 0,-1-5-5,1 1 1,-6-7 103,1 2 1,-7-1 56,-2 1 1,-5-2 14,-8 7 0,-2 1-38,-2 7 1,-5-1 31,-9 5 0,2 1 298,-6 4 1,0 10-17,-4 3 0,0 9 56,-1 0 1,5 3-123,0 1 1,6 2-120,-1 3 1,2 1-67,2 3 1,6 2-171,2-6 0,4 4-111,1-4 1,1-2 96,4-7 1,8-3-134,9-6 1,4-6 44,5-2 1,2-5-328,7-5 0,0-2 158,-1-6 1,1-6 131,-1-3 1,4-3 299,-4-1 0,-2-7 0,-11-2 0,-1 2-84,-3-3 1,-3 3 83,-6-2 0,-6 4 680,-2 9 0,-5-1 62,-5 5 0,-2 0 422,-6 5 1,0 6-545,0 2 0,-1 0 566,1 0-862,0 1 1,6 10-72,2 2 1,-1 6-18,2 3 1,0 10 3,4 8 0,0 3-184,0 1 0,4 7 73,0 2 1,5 5-579,-4 4 0,3 3 212,-3 6 0,4-2-85,-5-2 0,2 5-114,-2-6 0,-2-5-295,2-12 1,-2-10-418,-2-8 1,0-6-149,0-6-144,0-7 1440,0-7 0,-12-72 0,5 25 0,-1 0 0</inkml:trace>
  <inkml:trace contextRef="#ctx0" brushRef="#br0">5428 17034 8039,'-6'-20'0,"0"-4"0,-3 7 0,3-5-65,6 4 1,6-4 258,3 5 0,4-1 475,5 5 0,2 0-483,7 0 1,5 4-376,3 0 1,3 0-52,2-4 1,4-4 127,-1-1 0,0-4-8,-8 5 1,0-7 103,-9 2 1,-2-3-6,-11-1 1,-6 4 67,-2 0 1,-5 2 263,-5-2 0,-2 3 60,-6 5 0,0 3 277,0 2 0,-5 3-126,0 6 0,1 0-126,4 0 0,0 10-164,-1 3 0,3 5 8,2 0 0,-1 6-63,5 7 0,1 6 13,4-2 1,0 3-195,0 2 57,6-1 1,-3 1 0,4 1-48,-1 2 1,3-2-241,-5 3 0,5-3 143,-5-1 0,2-6-687,-2-4 0,-2-3 385,2-5 1,-2 1-1102,-2-5-169,0-7 1663,6-5 0,18-59 0,12-12 0</inkml:trace>
  <inkml:trace contextRef="#ctx0" brushRef="#br0">6073 16718 8039,'0'-19'1179,"0"0"-884,0-3 0,2-1-713,2 5 1,5 5 25,9 4 1,2 5 934,6-5 1,2 6-519,3-1 1,3 2-567,5 2 1,-1 0 540,-3 0 0,15 6 0,-2 1 0</inkml:trace>
  <inkml:trace contextRef="#ctx0" brushRef="#br0">5599 16837 8039,'-26'-12'32,"1"2"0,3 2 0,4 3 457,4 2 1,8 1-246,6 2 1,12 2-241,9 2 0,6-2 1,4 2-1,4-3-1117,3-1 1113,7 0 0,20-16 0,11-9 0,-20 8 0,1 0 0,-1 0 0</inkml:trace>
  <inkml:trace contextRef="#ctx0" brushRef="#br0">6126 16665 8039,'-13'0'-271,"0"0"1135,0 0-605,5 0 1,2-1-1,9-2 1,6-1-1,9-1 1,5 1-69,3 0 1,7-7-289,2 2 70,3-2 0,3 2 0,1 0-46,2-1 1,0 3 0,-4-2 0,-1 0-519,1 2 0,-2-4 329,-3 7 1,-9 0-215,-8 4 1,-4 0-67,0 0 1,-6 0 541,1 0 0,-7 0 0,-2 0 0,-36 11 0,-13 4 0</inkml:trace>
  <inkml:trace contextRef="#ctx0" brushRef="#br0">6245 16863 8039,'-18'0'0,"0"0"1421,1 0-916,4 0 0,7 0-20,6 0 0,6 0-224,7 0 1,10 0 14,4 0-198,8 0 0,0-1 0,7-2-420,2-2 1,5-5 0,-5 3 0,-2-2-557,-1 0 1,-2 5 897,1-5 0,-12 0 0,-3-4 0</inkml:trace>
  <inkml:trace contextRef="#ctx0" brushRef="#br0">7812 16336 8039,'-22'-4'0,"0"-1"0,-1 2 0,-2 2 0,0 4 0,3 6 0,3 8 418,0 7 0,5 8-193,-4 3 0,8 3 1221,1 2-1065,6-7 1,-3 4 0,8-5 36,2 2-359,9-5 0,3 2 0,6-9 0,2-6 0,1-6-10,1-6 1,5-2 76,-1-2 1,6-3-219,-6-6 1,5-1 60,-4-12 1,0 4 0,-6-4 0,-3-2 39,-5-6 1,-4 2 5,-4-2 0,-3-3 33,-6 3-175,0-7 0,-10 14 0,-5-2 0,-4 4 1,-6 7-114,-4 3 1,0 6-34,-6 5 0,0 1 41,-5 3 1,2 8-417,3 6 0,3 4-21,5-5 0,8 7-103,6-2 1,6-3 771,7-2 0,41 4 0,10-1 0</inkml:trace>
  <inkml:trace contextRef="#ctx0" brushRef="#br0">8142 16547 8039,'13'0'571,"-4"0"176,-1 0 1,-3 0-121,4 0 0,-5 0 249,5 0-680,-6 0 0,4 1-721,-3 4-574,-2-4 56,4 5 1,-5-2 1042,4 1 0,14-30 0,8-12 0</inkml:trace>
  <inkml:trace contextRef="#ctx0" brushRef="#br0">8497 16336 8039,'-5'-19'178,"2"4"266,-6-2 201,6 2 86,-3 2 0,8 1-398,2 4 1,3 2-164,6 6 1,6-2-308,3-2 138,3 2 1,2-5 0,-1 4 23,0-1 1,5-1-1,1 5 1,0-1-96,1-3 0,-4 2 31,-7-2 1,1 4 40,-5 4 1,-2 0 129,-7 10 1,-3-3 235,-6 11 0,0 0 173,0 5-350,-6 5 1,3-3-1,-6 6 329,-1 2-309,-2-5 0,-1 6 0,1-4-334,3-1-47,-2 0 1,9-7-1,-4-1-535,1-3 0,3-3-500,-2-6 90,8 0 0,3-6 1115,7-2 0,40-56 0,-22 18 0,0 0 0</inkml:trace>
  <inkml:trace contextRef="#ctx0" brushRef="#br0">9262 16191 8039,'0'-20'0,"0"2"872,0 3 1,1 4 42,3 2-385,-2 3 0,4 8 375,-6 2-606,0 9 1,-2 8 0,-1 6 265,-1 4-366,-6 3 0,4 7 0,-4 3 41,1 4-80,0 3 0,2-4 1,1-1-177,0-1-5,4-4 0,-3 6 0,5-6 0,1-3 0,3-7-201,5-7 1,3-12 101,1 1 1,2-8-2,2-1 1,-1-2-137,6-2 0,0-5-98,5 1 0,-1-6 105,0 1 1,1 1-527,-1 0 0,0 5 287,1-2 1,-2 4-1265,-3 1 1753,3 0 0,13 6 0,10 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2885 1093 7911,'0'-19'0,"0"5"266,0-4 1,0-1 0,0 2 0,0 1-1,2 2 939,2 6 1,-3 5-1015,4 11 0,-4 7 0,-2 13 1,-2 3 130,-1 4 0,-7 3-173,3 1 0,-3 5-129,2 0 0,-2 4-70,2-4 0,3 0 14,2-4 106,-4-7 1,7 4-1,-2-8 1,5-2 0,3-5 126,3-3 0,6-6-146,8-4 1,3-6-52,2 1 1,3-3 0,1-1 0,-2 0-385,-1 0 0,-2 0-463,1 0 1,2-4 312,-3 0 1,2-1 0,-9 4-1,0-2-1768,0-2 2302,5 1 0,-4-8 0,7-2 0</inkml:trace>
  <inkml:trace contextRef="#ctx0" brushRef="#br0">3294 1528 7911,'-14'-7'153,"6"1"38,-1 6 0,4-4 471,-3-1 854,5 1-1355,-3 4 0,9 0 12,6 0 0,1-5-380,12 1 0,0-6 159,4 1 1,2-3-81,3-1 0,-4 0 59,4 0 1,-3-5-103,-2 1 1,-5-1 39,-4 5 0,-3 0-196,-6 0 587,-2-1 1,-7 3-67,-4 2 1,-6 3 13,-7 6 0,-10 6-18,2 3 1,-3 7 45,2 1 0,1 5-70,0-4 0,1 4 96,3-5 0,3 7-154,6-2 1,1-2-107,3 2 1,3-4-103,6 4 1,2-6 60,2 1 1,8 1-507,5-5 0,2 3 261,-1-7 0,2-2-274,7 2 1,-1-6-88,0 1 0,1-4-256,-1-4 1,1 0 580,-1-9 0,0 1 320,1-10 0,-7 0 0,-2-4 0,-4-5 0,-1 0 0,-1 0 31,-3 5 1,1-3-77,-5 2 1,-1-2 495,-4 7 0,-1 5 312,-4 3 1,2 3 1771,-6 6-1890,6 1 1,-7 5-129,6 4 1,-1 2-263,5 6 1,0 8-29,0 5 0,0 0-213,0 5 0,0 3 85,0 1 0,0 3-132,0 2 0,5 1-351,-1 2 0,1 0-637,-5 5 0,0-5 215,0 1 1,0-3-1289,0-2 2094,0-5 0,0-8 0,0-7 0</inkml:trace>
  <inkml:trace contextRef="#ctx0" brushRef="#br0">3702 1739 7932,'-7'-13'0,"-4"0"-268,7-1 39,0 1 0,5 0 798,3 0 1,5 0-287,9 0 0,2-1-159,7 1 0,0 0-175,4 0 0,-2-2-7,7-2 0,-3-4 81,2-5 1,-2 0-31,-7-1 1,-1 1 136,-3-1 1,-8 3-100,-5 2 1,-6-2 385,2 7 0,-5 1 50,-5 7 0,-2-1 211,-6 5 1,-5 1-279,1 4 0,-1 1-4,5 4 1,0 3-234,-1 10 1,3 2 65,2 7 0,-1 1-78,5 2 0,1 4 78,4 6 0,0-1-351,0 1 0,0-1-108,0 1 0,1-1-212,4 1 1,-2-2-8,5-3 0,0-3-405,1-6 0,1 1-451,-6-1 1,5-1 141,-5-3 1163,7-3 0,-10-23 0,5-5 0</inkml:trace>
  <inkml:trace contextRef="#ctx0" brushRef="#br0">3926 1792 7932,'0'-13'1239,"0"-1"-1030,0 1 1,7 4-290,6 1 1,6 0-200,8 0 0,1-3-339,2 7 1,0-5 617,5 5 0,12-7 0,7 4 0</inkml:trace>
  <inkml:trace contextRef="#ctx0" brushRef="#br0">3017 2042 7932,'-26'0'0,"1"0"0,3-1 911,4-4-538,9 4 0,5-5 1,10 6-1,7-2 1,9-1 1462,7-1-1681,11 0 0,8-1 0,11-1-147,6-1 0,-26 3 1,0-1 0,2-1 0,0-1-1,3 0 1,1 1-1382,2-1 1,0 1 1338,2-1 1,0 1 0,2-1 0,1 0 0,-2 1-1,1-1 1,-2 1 0,0 1 0,-4 0 0,-1 1-311,-2 1 0,-1 1 0,27 1 72,-7 1 1,-14 0-127,-12 0 0,-10 1-283,-16 4 339,-3 2 0,-8 2 0,-4 1-668,-7 5 574,-6-2 436,-13 6 0,10 0 0,-3 1 0</inkml:trace>
  <inkml:trace contextRef="#ctx0" brushRef="#br0">3636 2674 7932,'-7'6'1249,"-5"-4"-483,5 4 283,-1-6-575,3 0 1,6 0-51,3 0-350,4-6 0,6-3 0,4-9-462,4-4 348,3-2 1,1 2 0,0 0-242,1-2 1,-5-1 0,-2 0 0,-1 3-411,-3 5 1,-7 2-456,-4 2 743,-4 6 0,-11 2 115,-3 10 0,-8 2 102,4 6 0,-7 6 155,2 3 1,2 2 43,-2-2 0,7 2 324,2-2 1,1 2 779,8-2-822,-1 3 0,5-5 0,0 5 463,0-3 1,6 1-309,3-5 1,7 4 180,2-4 0,1 1-223,-2-2 1,2-2-70,3 2 1,2-3-173,-7-6 0,2 4 0,-1-3 0,-5-2-289,0 2 232,6-6-1109,-10 3 510,10-6-337,-6 0 1,-4 0 168,0 0 1,-5-5-77,5 1 1,-5-11 732,5 2 0,18-44 0,8-7 0</inkml:trace>
  <inkml:trace contextRef="#ctx0" brushRef="#br0">4861 1238 7949,'-6'-13'124,"5"-1"1,-3-3 995,2 0 139,2-1 418,0 5-673,0 6 1,5 7-610,-1 9 0,5 8 22,-5 5 1,6 4-75,-1 5 0,-2 10-38,2 12-261,-6 5 0,3 14 0,-6-34 0,0 0 0,0 4 1,-1 1-1,-2 5 0,0 1-412,-3 4 0,-1 2 0,-3 3 0,-1 0 136,-3 1 0,-3 0 1,1 2-1,-3 0-534,-2-2 0,-2 0 561,1 3 1,-3-2-1,0-12 1,-2-2-1,1-2 1,-1-1-1,0-4 1,0-3-1,-1-2 1,0-2-430,0-1 1,-1-1 0,-3 0 0,-2-2 175,4-4 0,-1 0 1,-1-1-1,1-1-151,-26 18 0,1-2 609,-5-3 0,1 0 0,-2-3 0,5 3 0,3 1 0</inkml:trace>
  <inkml:trace contextRef="#ctx0" brushRef="#br0">2622 1317 7949,'-27'-24'-7,"1"2"0,1 5-178,3 7 0,-1 4 114,5 6 0,-5 8 0,-1 8 1,-3 12 857,-4 10 0,0 16-361,5 3 1,12-23 0,1 2-399,0 3 0,0 1 0,0 7 0,1 1 125,0 4 1,2 2 0,2 3-1,3 1-336,2 2 1,2-1-1,0 1 1,0 0-64,0 3 1,2 1 239,4 0 0,2 0 0,-3-6 1,2-2-1,5-3 0,1-1 0,2-4 1,0-2-1,2-3 0,0-1 39,1-2 0,0-1 0,4-4 1,1-1-838,-3-1 1,1 0-1,28 21-251,1-10 1055,8-3 0,0-8 0,6-2 0,0-3 0,-2-2 0</inkml:trace>
  <inkml:trace contextRef="#ctx0" brushRef="#br0">5955 1713 7913,'0'-9'541,"1"2"447,4 1-642,-4 1 0,11 5 0,-3-1 0,2-2 0,4-1 0,4 1 0,6 0-560,4-2 1,8 4 94,-2-4 0,-3 4-1109,-1 1 0,-5 0 1228,-4 0 0,-38 23 0,-15 7 0</inkml:trace>
  <inkml:trace contextRef="#ctx0" brushRef="#br0">5876 1950 7913,'-13'0'806,"-1"0"1,6 0 463,-1 0 228,6 0-1325,-3 6 0,12-3 1,4 4-1,6-1-265,6-3 1,5 3 90,3-2 0,4 0-1727,5-4 823,1 0 669,5 0 1,26-23 0,-30 8 0,0 1 0</inkml:trace>
  <inkml:trace contextRef="#ctx0" brushRef="#br0">8695 1080 7915,'-7'-6'317,"-5"1"400,3-4-415,-3 3 0,-1 6 1,0 3-1,0 4 1,-2 9-1,-1 6 0,-1 8 297,1 2 0,1 3-253,2 4-284,0 1 1,5 4 0,4 0 5,2-2-86,2-7 1,6 0-1,5-7 1,3-4 0,5-5-23,2-8 1,5 1 69,5-7 0,-1-1-39,-3-4 1,-1-7-40,1-7 1,-3 0 0,-2-8 0,-4-2 170,-3 0 0,-7-7-73,1 0 1,-6-4 34,1 4-74,-2 0 1,-8 1 0,-3-1 0,-4 2-1,-3 2-62,-2 5 0,-3 5-180,3 8 0,-4-1-422,4 5 1,1 1-55,4 4-427,-1 0 0,7 6 40,3 3 1094,2 2 0,37 26 0,9 5 0</inkml:trace>
  <inkml:trace contextRef="#ctx0" brushRef="#br0">9103 1383 9807,'-7'0'1739,"1"0"1,2 2-1497,-1 2-459,1-2-239,4 9 0,-4-8-653,-1 6 61,1-6 0,4 4-859,0-2 1906,0-4 0,12-24 0,2-14 0</inkml:trace>
  <inkml:trace contextRef="#ctx0" brushRef="#br0">9288 1120 7925,'-21'0'8,"7"0"1,5-2-105,-1-2 0,2 2 2065,0-2-1299,5 3 0,-2 1 1,11 0-277,7 0 0,2 0-381,7 0 0,0-5-189,4 1 167,1-6 0,3 7 0,3-6 0,0 0 0,2 0-14,-1 1 1,3 0 59,-7-1 0,1-1 5,-5 6 148,-5-6 1,-2 8-1,-6-2 1,-1 4 178,-3 4 0,-4 3-65,-5 7 0,-4 5-72,0 3 1,-7 2-111,3 3 1,0-1 0,0 2-1,-1 1-64,1 2 1,-2 0-204,6-5 0,-1 0-121,5 1 0,0-2-27,0-3 1,0-3-560,0-6 134,0 0 0,0 0-836,0 0 1181,6-5 1,-3-2 0,6-6-650,1 0 595,-4 0 1,6 0 426,-3 0 0,14-24 0,5-5 0</inkml:trace>
  <inkml:trace contextRef="#ctx0" brushRef="#br0">10078 949 7925,'0'-14'0,"0"1"0,0 0 0,0 0 1438,0 0-296,0 5 198,0 3-703,0 5-543,0 11 0,-4-1 0,0 14 192,1 4-197,1-2 1,-2 11-1,-1-5-87,2 2 0,-2-1 1,0 4-1,2-4 20,2 0 1,-4-3 31,1-3 1,0-5 112,4 0 0,0-6-104,0 1 0,4-6 43,0-3-84,7-5 0,-7 3 1,8-6 144,2 0-341,2 0 1,4-1-1,1-2 1,4-2 0,3 2-1033,3 2 0,-2-3 367,6-1 0,-4 1-64,4 4 1,-1 1 902,1 4 0,21 8 0,-1 7 0</inkml:trace>
  <inkml:trace contextRef="#ctx0" brushRef="#br0">8155 2068 7914,'-13'0'42,"-3"-1"1,1-2 0,3-1 120,1 1 1222,-1 1 0,3 2-308,0 0-850,6 0 1,8 2 16,8 2 1,15-2-18,2 2 0,19-3-248,8-1 1,13-1-66,-31-1 0,1 0 1,3-2-1,2-1 1,6-3-1,2 0 1,5-2-1,2 1 129,6-2 0,2 1 0,3 1 0,1 1-364,-22 0 0,-1 1 0,1 0 0,1 0 0,0 0 0,0 0 246,1 0 1,1 0 0,0-1 0,0 0 0,0 0 0,0 1 0,-1 0 0,-2 2 0,1-1 0,19-2 0,-1 0-134,-5 1 1,-1-1 0,-3 2 0,-1 1-173,-2 0 0,0 1 0,-3-1 0,0 0 358,-5 2 0,-1 1 0,-3-2 0,-1-1 0,-6 3 0,-1 0 0,31-1-164,-5 2 1,-1-4 229,-9 1 0,-5 0 446,-13 4-297,-9 0 1,-2 0 650,-7 0-919,1 0 1583,-11 0-1860,-1 0 0,-7 0 782,-4 0-842,4 5 1,-12-3 0,1 4-62,-4 0 473,-2-5 0,-30 11 0,-9-5 0</inkml:trace>
  <inkml:trace contextRef="#ctx0" brushRef="#br0">9538 2635 7878,'0'-13'-93,"-6"0"1,-1-1 0,-2 1-533,0 0 866,1 0 1,-6 4 0,0 2-1,-2 1 1,-3 3 0,-2 1-1,-4 4 902,-4 2 0,1 8-950,-2 6 0,3 4-97,5-5 0,-1 7 67,5-3 1,1 3-259,3-2 105,1 3 1,6-9 0,3 4 0,2-1 0,2-3-104,0-1 0,10-8-29,4-2 1,7 1 54,1-2 0,3-1 1,3-7-1,1-5-106,2-3 0,4-3 131,-4-2 1,0-4 0,-5-5 0,0 0-9,1-1 0,-1-5 57,1-3 0,-7-3 10,-2-2 1,-4 2 231,-1 3-202,-5-3 1,-2 12 0,-6 0 513,0 6-134,0 6 0,-2 7 376,-2 2-704,-4 4 1,0 7 0,-1 2 238,-1 4-337,4 7 1,-5 2 0,6 6-21,-3 4 1,5-3 141,-1 3 0,-2 1-219,2-1 1,-1 4-181,5-5 0,0 1-859,0-4 0,5-3 524,-1-2 0,6-1-24,-1-4 0,3-6 155,1 2 1,2-4 479,2-1 0,33-25 0,13-12 0</inkml:trace>
  <inkml:trace contextRef="#ctx0" brushRef="#br0">10026 2450 7889,'0'-13'828,"0"0"1233,0 0-1627,0 6 1,-6 2-170,-3 10 0,0 3-68,-4 10 0,1 2 27,-10 7 1,5 5-186,-5 3 0,0 5-85,-4 4 1,-1-2-218,1 6 1,-1 1-811,1 3 569,6-5 1,-4-1 0,7-8-248,1-3 0,2-3 0,6-7-127,3-3 1,5-9 877,5-9 0,25-20 0,13-6 0</inkml:trace>
  <inkml:trace contextRef="#ctx0" brushRef="#br0">10131 2740 7889,'-9'-7'-11,"0"3"1,5 2 157,-5 2 1,5 0 487,-5 0 1,5 2-266,-5 2 1,5 3-147,-5 6 1,6 2-58,-2 3 0,4-4-54,1 4 0,0-4-238,0 0 0,1-1-91,4 0 1,2-1-99,6-4 0,2-2 114,3-6 0,-2 0 3,6 0 1,-5-1 110,5-4 1,-4-3-139,4-10 341,-6 3 0,3-8 0,-8 4 349,-2-1 45,3 3 0,-9-6 802,6 5-975,-6 1 0,1 10 66,-8 2 1,-2 7 15,-3 6 0,-3 7-291,3 11 1,2 2 50,-2 3 0,6-3-484,-1 3 1,-2 1 173,2-2 0,-1 6-976,5-6 707,0 1 0,5-9 0,1-1-475,1-2 1,0-2 316,2-4 0,3-1-566,-3-3 732,-4-3 0,7-6 391,-3 0 0,8-53 0,4-13 0</inkml:trace>
  <inkml:trace contextRef="#ctx0" brushRef="#br0">12331 1620 8333,'-6'-7'1359,"5"0"342,-4 2-1482,4 4 0,1-6 1,1 4-1,5-2 1,6 2-1,6 0 1,4 1 94,5-3 1,1 1-695,7 4 1,-4 0-224,4 0 1,-4 0-544,4 0 1,-1 0 1145,1 0 0,-38 23 0,-15 6 0</inkml:trace>
  <inkml:trace contextRef="#ctx0" brushRef="#br0">12357 1831 9495,'14'0'1103,"0"0"-1050,4 0 0,4-4 1,9-1-1,4 1-610,3-2 1,1 3 556,1-6 0,29-17 0,-31 9 0,0-1 0</inkml:trace>
  <inkml:trace contextRef="#ctx0" brushRef="#br0">15164 1173 7941,'-9'-9'478,"0"0"1,0-1 636,2-2-984,1 5 1,5-8 0,-2 3 0,-2-1 0,2-3 0,3 1 0,5-1 781,4-1 0,4 2-772,4-2 0,4 2 0,5 2 0,0 1 98,1 3 0,-2-1-222,-3 6 0,1 1 60,-5 7 0,-7 9-227,-6 9 0,-4 5 1,-1 3-1,-1 5-294,-4 3 1,-8 3 128,-9 3 0,-3-3 179,-1 3 1,0 0 0,-1-3 0,1-4 300,0-4 1,5-8 305,4-7 0,2-5-131,2-4-35,5-3 0,4-8 242,8-2-404,4 2 1,5-5-1,2 4-143,2-1 1,4-2-1,6 3 1,3-1-627,0 1 1,1-3 86,-4 1 0,-1 1-129,0 4 1,1-4-40,-1-1 0,-4 1-1134,0 4 1841,-6-6 0,26-31 0,1-12 0</inkml:trace>
  <inkml:trace contextRef="#ctx0" brushRef="#br0">15822 1252 8472,'-13'0'2077,"4"4"-1609,1 0 1,5 7-374,-2-3 0,-1 4-296,2 1 0,-2 0-512,2 1 0,2-1-1356,-2 0 2069,8-6 0,39 11 0,14-4 0</inkml:trace>
  <inkml:trace contextRef="#ctx0" brushRef="#br0">16112 1291 7935,'-7'6'532,"1"1"0,6 6-221,0 1 1,6-3-207,3-2 1,4 3-30,4-3-88,4-4 0,7 6 1,-1-7-1,1-1 1,-3-2-182,0-1 0,-2 0 0,-1 0 1,-4-1 6,-3-3 0,-8-1 73,-3-8 1,-2 3 45,-2-8 1,-6-1-1,-4 2 1,-5-1 47,-3-1 1,-5 3 222,1-6 0,-7 4-27,-2-4 0,0 6 0,4-3 0,-3 0 352,0-3 1,-1 2-201,4-2 1,3 4-1,2-4 1,7 2 78,6-2 0,8-1 138,1 5-365,6-5 1,14 9 0,6 0-217,8 3 34,-2 3 1,6 0 0,-4 4-36,0 3 41,-2 6 0,-6 3 0,-2 6 7,-7 4 1,-1 2-104,-11 7 0,-2 3-108,-8 1 0,-2 4-4,-6-4 0,-6 1-165,-3-1 0,-3-3-408,-1 3 0,-1-4 326,1 0 1,5-5-165,4 0 1,-1-11-236,5 3 423,-3-10 426,14 2 0,26-36 0,12-6 0</inkml:trace>
  <inkml:trace contextRef="#ctx0" brushRef="#br0">17877 988 7879,'0'-13'-71,"2"0"0,1-2 0,3-1 0,0-2 795,-1 2 0,4 2 137,-4 1-304,-1-1 0,2 6 0,1-1 473,1-1-930,3 4 1,-9 1 101,2 10-88,-2 2 0,-4 12 0,-2 3 283,-5 3-348,-3 7 1,-1 0 0,0 5-137,0-2 0,4-1 0,0 2 0,0-2-33,2-2 1,0-1 65,2-5 0,4-1 92,-4-3 0,5 1-17,5-5 1,2 0 24,6-5 1,2-6 3,3-3-83,-4-2 1,11-2 0,-3 0-70,3 0-204,-5 0 1,5-4 0,-3-2-114,3-2 169,-4 5 0,-2-7 1,-6 4-1138,0-1 793,0 4 0,0-3-1068,0 6 971,-5 0 691,-2 0 0,-24 6 0,-4 1 0</inkml:trace>
  <inkml:trace contextRef="#ctx0" brushRef="#br0">17640 1607 7891,'-26'0'0,"1"5"747,3-1 0,0 2 281,9-2 195,3-2-801,10 4 1,10-5-93,3 3 1,15-2-157,3 2 0,7-2-141,6-2 64,3 0 0,7 0 0,1 0-178,2 0 0,2-5 0,-2 0 1,5-3-89,2-2 1,-4 0-115,-3 1 0,-4-3 134,-5 3 0,-1 4-532,-12 0 1,-6 4-312,-15 1 505,-7 0 0,-3 1-53,-8 4 1,-5 3-627,-9 10 1166,-2-3 0,-36 21 0,-7-1 0</inkml:trace>
  <inkml:trace contextRef="#ctx0" brushRef="#br0">17904 2253 7888,'-9'0'126,"0"0"75,6 6 0,-4-5 367,3 4 739,2-4-1120,-4-1 1,6-1 23,0-4 1,0 2-88,0-6 64,6 1 1,-4-6 162,2 1-216,-8 0 0,1 1 1,-6 2 27,-1 1 0,-6 6 1,-3-1-1,-3 3 27,-6 1 0,0 1-202,-7 3 1,4 5 119,-4 9 0,7 2-282,2 7 0,2-1 118,11 0 0,-1 1-87,9-1 1,1-1-19,4-3 0,10 1-98,3-5 1,14-6 70,-1-8 1,5-3-44,-1-1 1,0-1 137,5-3 0,-2-5-10,3-9 0,-4-2 271,-6-7 0,0-5-74,1-3 0,-2-3 1,-3-2 0,1-5 46,-5-3 0,-1-3 108,-4-2 0,-4 3 15,0 6 0,-6 3 553,1 15 149,-2 2-633,-8 17 1,3 3-368,-6 8 1,6 8 72,-1 5 1,-2 11-25,2-1 0,-1 2-28,5-3 0,-4 5-162,-1 0 0,1 4-26,4-5 1,0 6-176,0-6 1,0 1-144,0-5 0,0 4 186,0-4 1,4 2-114,1-11 1,5 0 111,-1-9 0,-2 3-534,2-7 1,0 0 867,4-4 0,12-29 0,3-8 0</inkml:trace>
  <inkml:trace contextRef="#ctx0" brushRef="#br0">20829 1344 7099,'8'0'1251,"1"0"-667,-6 0 17,9-6-407,-11 4 1,5-5-1,-4 4 1,0-3-1,3-1 148,-2-3 0,-2 2-364,-1 0 0,-6 5 43,-2-2 0,-6 0 29,-3 0-50,2 1 1,-11 4-1,1 0 1,-6 1-1,-1 4 52,0 3 0,-3 8 2,4 2 1,2 5-132,7-1 1,-2 3 0,8 0 0,4-1-141,7-2 1,5-2 87,4 2 1,5-3-81,8-6 161,4-5 0,7-3 0,2-5-51,6 0 0,0-5 0,1-6 0,-4-5-60,0-6 1,2-3 327,-5-1 0,6-6-66,-6-3 0,1-3 153,-5-2 0,-5 1-70,-3-1 0,-1-4-8,-4 0 1,2 2 21,-11 7 0,1 7 64,-5 6 0,-6 12-52,-3 1 1,-3 6 66,-1 3 1,0 12-334,0 5 0,-5 8 62,1 6 1,-1-2-12,5 6 1,0 0 55,0 5 1,4-1-215,0 1 0,6-1-94,-1 1 0,2-5-47,2 0 1,6-6 31,3 2 0,4-9-127,5-4 0,2-5-139,6-4 1,5-3 160,0-6 1,4-3-26,-4-6 0,4 0 91,-4-8 0,4-4 148,-4-1 1,-1-3-63,-3-1 0,-7-2 0,-2-3 0,-1 3 444,-4-2 0,2 6 246,-11 2 0,1 6 807,-5-1-957,0 2 0,-7 8 49,-7 2 0,0 5-58,-8 5 1,4 2 21,-4 6 0,6 2-108,-1 2 1,2 0-202,2 4 1,0 0 5,-1 1 0,7 1-263,3-5 1,2-1-399,2-3 1,2 3 315,2 1 0,9-5-207,9-4 0,3-5 164,1 5 0,5-6-306,0 1 0,6-4 667,-2-4 0,5-19 0,5-8 0,4-5 0,0 0 0</inkml:trace>
  <inkml:trace contextRef="#ctx0" brushRef="#br0">21632 1291 7873,'0'-13'0,"0"0"0,0 0 0,0-1 0,0 1 1543,0 0-907,-6 0 1,3 1 581,-5 3-829,5 4 1,-8 12-130,7 6 1,-2 6-83,2 7 1,2 8 44,-2 6 0,1 1-241,-1 7 1,2-4 95,-2 4 1,2-1-407,2 1 0,0 2 22,0-6 0,0-2-52,0-7 1,0 2 147,0-6 1,2-6-303,2-8 271,-2-2 1,5-8 73,-3-2 0,-2-5 246,2-5 0,-2-8-54,-2-9 0,0-3 19,0-1 1,0-6-57,0-3 0,0-4-1,0 0 0,1-5 36,3 0 1,-1-6 1,6 2 0,-3-3-30,7-2 0,-3 0-32,8 1 1,-2 9 225,2 4 0,2 14-49,7 3 1,-5 7 27,-1 6 0,-3 5 6,4 8 0,-7 10-43,-2 8 0,-1 3-94,-8 1 1,0 0-120,-4 1 0,-6-1 20,-2 0 0,-6 5 60,-3 0 1,-4-5-263,-5-4 1,0 0 93,-1 4 0,-3-4-287,-1 0 0,0-6 55,5 2 1,4-9-507,0-5 435,6-2 0,3-4-78,8-2 0,11-4 240,7-5 0,6-1 311,8-4 0,40-8 0,-28 9 0,0 0 0</inkml:trace>
  <inkml:trace contextRef="#ctx0" brushRef="#br0">22001 1370 7873,'13'-13'0,"0"0"-51,1 0 1,-1-1 84,0 1 1,0 0 631,0 0 1,5-5-204,-1 1 1,-3-1-174,-6 5 0,-5 0 106,2 0-198,-4 5 1,-2 3-15,-4 5 1,-2 0-85,-6 0 0,-6 11-161,-3 7 1,-2 1 48,2 3 0,-1 4-134,5 5 0,1 0 50,4-5 0,0 0-217,-1 1 0,7-5-24,3 0 0,2-5-173,2 5 1,7-6 144,7 2 1,6-9 0,11-5 0,3-3-231,5-1 0,5-5 595,0-4 0,0-9 0,-5-4 0,-5 2 0,-3-2 0,-3 1 0,-2-1-262,-6-3 123,-1 11 1,-13 1 231,-6 8 1,-10 10 156,-8 3 0,1 4 342,4 1 1,-3 0-224,2 1 1,-2-1-45,8 0 0,2-4 313,1 0 137,4-7-584,1 4 1,6-6-22,3 0 0,2-6-70,2-2 1,6-4-172,3-1 1,3-5-13,2 1 1,-3-5 136,-2 4 0,2-4-129,-7 5 1,1 3 87,-5 6 0,0 0-285,1 0 141,-7 2 0,-1 12-3,-6 2 0,4 4-27,0 1 1,1 2-237,-5 2 0,6-2-212,3 3 0,2-4 225,2-1 0,2-1-131,3-3 0,2-3 515,6-6 0,5 0 0,0 0 0,1-2 0,-1-2 0,-3-3 0,2-7 0,-2-5-116,-1-3 1,-7 2 115,-2-2 0,-10 2 371,-3-2 1,-4-2-97,-1 7 0,-3 0 495,-5 9 0,-4 2-276,-14 6 1,2 0-98,-7 0 1,-1 7-183,1 6 0,-4 2-50,5 7 1,-1-2-31,4 2 1,3 2-149,2-7 0,4 7-278,9-2 1,-1-2 193,6 2 1,1-6-97,7 2 0,9-9 47,9-5 0,5-2-107,3-2 1,3-2 70,2-2 1,3-10 118,-3-7 0,1-4 78,0-2 1,-4-5 152,-6-3 1,0-3 107,1-2 1,-2-4-104,-3 1 0,-3-6 253,-6 5 1,-6 3-143,-2 11 0,-4 0 573,-1 13-437,0-1 0,-6 12-46,-3 6 1,-4 6-288,-4 7 1,2 6-207,-3 3 1,2 5-175,-1 3 0,2 3 205,-2 2 1,3 1-447,6-5 0,-3 4 234,7-4 0,0 4 17,4-4 0,0 0-6,0-5 0,7-6 41,6-2 1,2-3-48,7-2 1,1-6-194,8-2 0,-3-4 45,2-1 0,3-7 157,-3-6 1,3-2 262,-3-7 0,-6-2-80,2-6 0,-4 0 62,0-5 0,-3 6 154,-6-2 0,-1 4 298,-3 0 0,1 2 5,-6 3 1,-1 3 376,-7 6 0,-3 6-141,-7 2 1,-3 5-190,-1 5 0,-1 2-354,2 6 0,2 5 58,-3-1 1,1 5-114,4-4 0,-2 4-134,11-5 0,-5 5-330,4-4 1,1 4 45,4-4 1,2-1-314,2-4 1,5 0-199,8 1 1,8-3 342,6-2 1,4-3-74,-4-6 1,5-2 604,-1-2 0,3-16 0,4-8 0,3-4 0,0-1 0</inkml:trace>
  <inkml:trace contextRef="#ctx0" brushRef="#br0">23661 1212 7886,'-9'0'-144,"0"0"0,5 0 96,-5 0 0,5 0 1040,-5 0 10,6 0 229,-3 0-811,6 0 0,6-4-1,3-1 1,4-5-134,5 1 1,2-4-63,7-5 0,-1 4-76,0-4 1,-1 4 75,-3 0 1,1 6-102,-5-1-45,0 6 0,-10-3 0,0 8 202,-2 2 1,2 3-330,-3 6 0,-1 6-409,-4 3 26,0-3 1,0 6 0,0-4-352,0-1 1,6-1 503,3-5 1,2-7 48,3-3 0,5-2-34,3-2 0,3-2 145,1-2 1,0-8 149,1-5 1,-1-11-14,0 1 0,1-6 177,-1 2 1,-4-10 190,0 2 1,-2-4-193,2 4 0,-4 5 218,-9 3 0,1 5 174,-6 4 152,1 3 0,-7 11-354,-2 4 1,1 8-362,-6 5 1,0 7-49,-4 2 1,0 7-246,0 1 0,1 2-800,3 7 0,-2-1 526,2 1 0,-1 2-322,1-7 1,3 1 255,6-5 0,0 4-676,0-4 1286,0-3 0,47-45 0,11-8 0</inkml:trace>
  <inkml:trace contextRef="#ctx0" brushRef="#br0">24293 1107 7886,'-5'-14'0,"-1"1"0,-3 0 1246,-3 0 1,6 0-467,-2 0 1,3 4-245,10 0 1,2 6-512,6-1 1,5-2-414,-1 1 1,11 1-431,-2 4 1,8 2 817,-3 2 0,23 9 0,2 8 0</inkml:trace>
  <inkml:trace contextRef="#ctx0" brushRef="#br0">22080 2358 7913,'-13'-13'239,"0"6"0,-2 2 0,-2 4 510,-5 1-611,-3 0 1,-2 10 0,1 6 0,1 6 0,2 7 183,1 4 0,6-3 0,-2 4 1,5-2-249,4-2 1,5-4-122,8-4 0,5 1 230,8-5 1,4-6 24,5-8 0,5-3-161,0-1 1,5-7 17,0-6 0,-4-5 0,-2-5 0,-3 1 97,-5-1 0,-3-2-74,-6-2 1,-6-3-150,-2-1 0,-4-4 0,-2 2 0,-5 3-202,-7 2 0,-6 0 22,-8 11 1,1 0-964,0 9 851,-1 2 0,1 6 0,1 1-271,3 4 1,3 6 0,7 8-1,4 2 624,3 2 0,27 8 0,7 3 0</inkml:trace>
  <inkml:trace contextRef="#ctx0" brushRef="#br0">22225 2464 7913,'6'13'96,"-5"0"594,4 0 1,-4-4-199,-1 0 0,0-5 308,0 5-244,6 0 204,-5-2-380,5-1 0,-4-6-102,2 0 0,5-6-205,9-3 1,2-8 101,6-5 1,5-3-126,0-2 0,4 5 59,-4 1 0,1 4-97,-1 0 1,-5 4-55,0 4 0,-1 3-280,-7 6 1,-2 3-693,-7 6 755,2 0 0,-9 15 0,2-2-739,-2 3 0,-2 2 419,0-1 0,0-1-957,0-3 1536,0-3 0,23-18 0,6-2 0</inkml:trace>
  <inkml:trace contextRef="#ctx0" brushRef="#br0">20736 3412 7891,'5'-26'13,"-1"-1"0,0 1 1,1 0-1,-1-2 183,-1-3 1,-1 3 0,-4-2 0,-2 3 722,-5 5 1,-9 0-314,-4 9-414,-2-3 1,-4 10 0,-3-1-31,-4 7 0,-2 7 0,1 11 0,1 4-68,-2 3 1,5 1-68,1 0 1,5 2-198,4 3 0,3-5 1,7 2-1,3-6-174,5-3 0,8-3 80,5-7 1,6 1 132,7-5 1,1-3-1,12-6 1,2-6-6,1-6 1,1-5 109,1-5 0,-5 0-114,0-1 217,-6 1 1,-1-5 0,-7 0 0,-4 2 0,-5 3 671,-6 4-346,-5 3 0,-2 11-162,-4 4 0,-2 11-16,-6 11 1,0 5-47,0 17 0,-1-2 160,1 10 1,0 2-160,0 7 1,0-1-464,0 5 0,1 1 423,3 4-482,-3-1 0,7-5 1,-6-2-114,2-4 364,7-7 0,-9-9 1,7-12 164,1-7-281,2-10 361,1-3 2,0-6 0,0-2 391,0-2-479,0-4 0,-5 0 1,-1-1-162,-1-1 0,-2 2-830,-4 0 0,0-1 117,0-4 441,-1-1 1,3-3 0,2-2-877,5-2 858,2-1 383,2-4 0,29-24 0,8-5 0</inkml:trace>
  <inkml:trace contextRef="#ctx0" brushRef="#br0">20908 3386 7891,'13'0'0,"-4"-5"-13,-1 1 1,-3 0-11,3 4 1,-3-5 155,4 1 0,-5-1 490,5 5-362,-6 0 1,8-1 0,-2-3-213,3 2 0,-3-10 1,0 5 2,1 0 1,1-9 0,3 2 0,-1 0 53,0-1 1,-4 1-30,0-4 0,-5 3 39,5-2-47,-6 2 0,-3 3 398,-9 4-298,-3 2 1,-2 6 0,-4 1 318,-4 4-385,-3 2 0,3 11 0,0 1-33,-1 1 1,2 2-24,-1 4 1,6-4-183,-1 0 1,2 0 10,2 5 0,6-1-422,2 0 395,4 1 1,2-2-1,4-2-299,3-1 194,10-12 0,4 6 0,7-10-248,2 1 1,10-4-144,-2 2 1,4-10-46,-4-3 692,1-4 0,1-19 0,4-10 0,4-2 0,0 0 0</inkml:trace>
  <inkml:trace contextRef="#ctx0" brushRef="#br0">21421 3333 7891,'-8'-4'187,"-1"-1"322,0 1-241,-4 4 0,0 6 232,0 3 0,1 2-293,3 2 0,-1 2 0,4 1 0,0 2-132,0-2 0,2 3-24,4-2 0,0 1-182,0-5 1,6 0-23,2 1 1,6-3-24,3-2 1,-1-3 87,6-6 0,-1-2 53,1-2 1,1-3 169,-5-6 1,1-5-100,-2 0 1,-6-5 150,2 1 1,-7-7-20,2-2 1,-5 0-114,2 5 1,-10 1-134,-4 3 1,-8 3-223,-5 6 1,-3 6 65,-1 2 0,-1 4-142,1 1 0,0 6-586,-1 2 0,7 4 962,2 1 0,45 18 0,11 4 0</inkml:trace>
  <inkml:trace contextRef="#ctx0" brushRef="#br0">21593 3465 7891,'0'9'0,"0"-1"151,0 1 0,0 4-103,0 1 1,0-6 1489,0 1-493,0-6-251,0 3-625,0-6 0,5-2-111,4-2 0,3-3-182,1-6 0,6-6 116,3-3 1,3-3-103,1-2 0,5 1 27,0 0 1,0-1-37,-5 1 1,-1 5 93,-3 4 0,-3 4 54,-6 4 7,-6 3 1,-1 12 19,-6 3 0,-1 7-32,-4 1 0,2 7 18,-5-2 1,0 1-89,0-1 0,0 2 77,4-7 1,2 1-131,-2-5 111,2 0 1,8-1 43,3-3 0,4-5 2,5-8 1,-2-4 14,6-5 1,0-2-2,4-2 1,1 1-32,-1-6 1,0 0 125,1-5 0,-1 1-68,0 0 1,1 4 165,-1 0 1,-10 10 105,-3-1-158,-2 9 0,-4-1-100,-3 10 0,-2 2 16,-2 6 0,-2 6-213,-2 3 0,1 1 62,-6-1 1,6 3-443,-1-3 1,2-1 225,2 1 1,0-6-485,0 1 1,0-2 161,0-2 1,6-4-35,3 0 1,3-6-138,1 1 731,6-2 0,42-43 0,-22 15 0,0 0 0</inkml:trace>
  <inkml:trace contextRef="#ctx0" brushRef="#br0">22581 3386 7891,'-8'0'719,"3"-6"1,6 3-251,3-6 0,1 5-204,8-5 0,-3 0-102,8-4 1,2 3-122,2-3 1,2 2 13,-2-6 1,1-4 124,-5-1 1,-1 2-134,-4-2 1,-1 6 46,-3-2 1,-3 4 195,-6 0-232,-6 7 1,-3 1-1,-9 6 110,-3 0-98,-10 6 0,3 1 0,-3 8-74,3 3-23,2 2 0,1 7 0,2-1-231,1 0 149,6 1 0,1-1 1,8 0-372,1 1 364,1-1 1,11-6-1,5-2-80,5-3 0,4-4 55,7-2 1,3-3-26,1-6 1,6 0-80,-2 0 0,-2-1 263,3-4 1,-1-7-77,4-5 0,-1-7 264,-3 2 0,2-7-92,-6-2 0,2-4 68,-6 5 1,-2-6 124,-8 6 0,-8 5 102,0 7 1,-2 4-53,-3 0 1,-1 7 130,-7 3 1,1 2-496,-6 2 1,1 2 82,-6 2 1,3 3-380,2 7 1,-3 3 176,3 1 1,3 1-106,2-2 0,-2-1-65,2 6 0,-1-5-190,5 0 0,2-2 107,2-2 1,4 0-98,5 0 0,6-5 205,3-4 0,3 2 50,1-2 1,2-5 242,3-8 1,1-4-84,3-5 1,3-7 84,-3-5 0,-3-7 188,-1 2 0,1-8 184,-1 0 0,0-7-148,-5 1 0,-4 3 398,0-3 0,-7 8 67,-2 2 0,-1 7 274,-8 10-666,0 3 0,-5 11-98,-4 4 1,-2 10-45,-6 7 0,-5 6-70,1 7 1,-1 2-171,5 3 1,-4-2 159,-1 6 0,5-1-378,4 1 0,5 2-203,-5-7 1,6 6 185,-2-6 1,4 5-10,1-4 0,6-2 77,3-7 0,7 2-138,1-7 1,7-1-6,-2-7 0,7-3 29,2-6 1,4-1 151,-4-4 0,4-6 116,-5-7 0,1-5 148,-4 1 1,-5-3-81,-1-2 0,-6 1 33,-2 0 0,-1 1-51,-8 3 0,1 3 667,-5 6-168,0-1-247,-6 7 0,-4 3-238,-3 8 1,-7 3-283,12 7 0,-7 0-279,6 4 1,-1-4 239,1 4 1,3 1-131,6-1 0,0-1-299,0-4 759,0 1 0,24-7 0,5-1 0</inkml:trace>
  <inkml:trace contextRef="#ctx0" brushRef="#br0">23055 2846 7923,'0'-25'457,"0"3"1,4-2-211,1 7 0,1 1 441,-2 7 1,-1-1 4,6 5 1,-6 2-621,1 8 1,-2 4 102,-2 8 1,0 4-212,0 5 0,-2 6-88,-2 3 1,1-1-101,-6 1 0,2 5-50,-2 4 1,2-5-313,2-4 0,4 0 139,-4 5 0,-1-5-5,2 0 55,0-6 1,4-2 0,0-10-845,0-2 1240,5-2 0,9-35 0,6-9 0</inkml:trace>
  <inkml:trace contextRef="#ctx0" brushRef="#br0">22897 3056 7919,'0'-13'216,"-5"0"-57,1 0 1,0 0-123,4 0 1,1 1 82,4 3 1,3-1 233,10 5 0,2-3-146,7 3 1,5 1-461,3 4 1,3 0 85,2 0 1,4 4-635,0 1 0,-1 5 800,-3-1 0,11 14 0,3 5 0</inkml:trace>
  <inkml:trace contextRef="#ctx0" brushRef="#br0">23437 2859 7919,'0'-13'0,"0"-1"795,0 1-562,0 0 0,1 6-142,4 2 0,7 10 191,5 4 0,1 4 778,-5 4-902,6 4 1,-4 7 0,2 1 0,-4 2 0,-4-2-73,-5-1 0,-2 0-65,-2 2 0,0-3-123,0-1 0,-4-1 0,-2-9 0,0-3 51,0-3 147,-4-7 1,4 2 349,-3-10-415,3-2 0,6-8 1,2-2-1,2-5 0,5-3 3,3-1 1,2-1 19,4 1 1,-4 1-386,4 3 0,-2-1 71,2 5 1,-4 2-55,4 7 0,-3 3-139,-2 6 1,1 0-255,4 0 0,-3 6-5,2 3 1,-4 3 275,-4 1 0,3 0 436,-3 0 0,-4 6 0,1 2 0,-6 5 0</inkml:trace>
  <inkml:trace contextRef="#ctx0" brushRef="#br0">24135 2991 7919,'0'-14'279,"0"1"478,0 0 819,0 0-1080,-6 6 0,-1 1-237,-6 6 0,4 6-32,0 2 1,1 4-187,-6 1 0,3 5 74,2-1 0,2 2-40,2-1 0,4-2 255,-4 6-529,4-6 0,2 3 0,4-6-39,4 0 0,2-4 0,4-1 0,1-3-32,2-2 1,3-1 113,-3-2 1,5-2 117,-1-2 1,-1-9 78,1-9 0,-5-3 186,5-1 1,-5-1-30,0 1 1,-2 0 180,-2-1 1,-1 2 815,-4 3-387,-2-3-184,-6 11-364,0 1 1,0 8-244,0 10 1,-1 8-28,-4 9 1,2 4-142,-5 5 1,5 4 35,-2 9 0,-2-2-149,-2 7 1,-2 3-125,-3 5 1,0 11 285,-4-2 1,2 2 116,-6-2 0,6-4-30,-2-1 1,5-2 9,4-2 1,-1-6 15,6-11 0,-2-8 24,2-6 0,2-5-50,-2-8-16,2-6 236,-4-1 0,1-7-131,-4-4 0,-3-2 295,3-6 0,-7-6-325,-1-3 1,-1-3-27,5-1 1,1-1-2,3 1 1,-1-1-132,6 1 1,-1 0-176,5-1 0,5 5-514,-1 1 1,8 3-624,1-4 0,6 6 671,7-2 1,2 4 754,3 1 0,24-5 0,11-1 0,-16 5 0,0 0 0,0-1 0</inkml:trace>
  <inkml:trace contextRef="#ctx0" brushRef="#br0">24754 3425 7919,'0'-8'3531,"0"-1"-1538,0 6-1320,0-9-342,0 11-2833,0-5 1331,0 6 1171,0 0 0,-5 11 0,-3 4 0</inkml:trace>
  <inkml:trace contextRef="#ctx0" brushRef="#br0">2187 5230 7944,'1'-17'-19,"2"-2"1,2 0 0,-2 0-1,-2 2 366,-1 3 0,0 1 1603,0-1-1306,0 7-463,0 1 0,0 8 0,0 2-57,0 5 43,0 8 0,0 10 0,-1 8-8,-4 3 1,2 3-1,-5 3 1,-3 4-121,0 3 0,-1 2-230,3 0 1,-1-6 70,5-3 0,1-3 156,4-2 12,0-5 0,2-8 0,3-8 167,9-4-191,-1-6 1,12-2 0,-2-6 0,6-2 0,6-2-123,3-5 0,2-3 40,0-1 1,-1-5-600,1 1 1,-7 1-126,-2 7 1,-3-1-1246,-2 5 2027,-5 1 0,-2-2 0,-6-1 0</inkml:trace>
  <inkml:trace contextRef="#ctx0" brushRef="#br0">2767 5652 7944,'-9'-5'1033,"0"1"-412,6-6 1,-3 7 194,6-6-700,0 6 1,3-9-81,6 4 0,0 0-262,8 0 1,4-6 207,1-3 0,1-1-67,-1 5 1,2-5 93,-7 1 1,5-2-323,-4 1 365,-7 4 0,0-5 0,-7 5 141,-1 1 17,-2 0 0,-2 6 396,-3 2-446,-10 4 1,-6 7 0,-6 4 155,-1 6-190,1 5 0,1 5 0,2 0-33,1 1-81,5 5 0,0-3 0,7 5-200,1-2 1,6-1 26,-1-5 1,8-1-232,5-3 1,8-3-49,5-6 1,3-1-220,1-3 1,2-3 224,3-6 1,-2 0-116,6 0 0,-4-8-17,4-5 0,-1-6 566,1-7 0,-3-7 0,-5-2 0,-5-3 0,0-1 0,-6-5-209,1 0 0,-7 0 499,-1 4 1,-6 7 355,2 2 1,-5 5-192,-5 4 1,2 9 1073,-6 8-534,1 4 0,-1 1-431,0 0 0,6 6-467,-1 2 1,2 6 12,2 3 1,0 5-92,0 9 0,0-2-4,0 6 0,5 0-31,-1 5 0,6-1-260,-1 1 1,-2-1-593,2 1 0,-4-1-342,3 1 1,-5 4 108,2 0 1101,2 0 0,-11 1 0,2 2 0</inkml:trace>
  <inkml:trace contextRef="#ctx0" brushRef="#br0">3280 5704 7955,'-4'-13'202,"0"0"0,-5-2-191,4-2 0,1 2-333,4-2 1,6 2 57,3 2 644,2 0 1,8 0-1,5-1 122,5 1-470,-1-6 1,9 3 0,-5-4 21,1 1 1,-3-5 0,2 2 0,-3-3 163,-2-1 1,-1 1-95,-13 3 1,-3 3 355,-10 6-275,0 0 0,-1 5 881,-4 4-824,4 3 0,-12 1 0,1 1 376,-4 3-549,-2-2 0,5 14 0,0-1 111,0 4-85,-6 3 0,9 5 0,-2 3 33,5 0 0,-2 7-199,4-2 1,1 2 50,4-2 0,0 3-101,0-3 0,0 3-41,0 2 1,4-2-158,1-3 1,4 1-664,-5-5 0,2 0 439,-2-5 1,-2-1-342,2-3 0,-2-3 864,-2-6 0,0-17 0,0-5 0</inkml:trace>
  <inkml:trace contextRef="#ctx0" brushRef="#br0">3425 5797 7955,'0'-13'670,"0"-1"1,0 1-343,0 0 1,2 0-272,2 0 1,9 4-149,9 0 0,3 2-145,2-2 0,5 2-663,3 2 1,1 4 898,0-4 0,8 4 0,-4 1 0</inkml:trace>
  <inkml:trace contextRef="#ctx0" brushRef="#br0">2147 6152 7985,'-26'-5'494,"4"-3"493,0-5-616,6 0 0,3 4 1,10 0-1,7 1 552,10 0 1,6-2-576,11 6-228,14-7 1,11 10 0,15-5 86,-32 3 1,2 0-289,3 0 1,2-1-1,4-1 1,1 1 0,4 0-1,0 1 1,3-1-1,0 0 1,2 1 0,1-1-67,3-1 1,0 0-1,2 2 1,1 0-276,-1 1 0,-1 0 0,-3-1 0,-2 0 11,-7 0 0,-1 1 283,-1 0 1,-2 0 0,-7 0-1,-2 0 1,-2-1 0,-1 1 0,27-1-1,-16 0-935,-13-1 572,-16 2 201,-13-3 0,-16 5 0,-6 0 0,-6 1-243,-6 3 0,-11 4 533,-1 5 0,-2-6 0,2-1 0</inkml:trace>
  <inkml:trace contextRef="#ctx0" brushRef="#br0">2885 6798 7985,'-9'-2'0,"1"-2"0,-1 1 310,-4-6 0,5 5 436,4-5 0,2 0-83,2-4 1,8-4-245,5-1 0,6-5-287,7 1 1,7-3 88,2-2 0,6-3-437,-2-1 49,4 0 0,-11 5 0,3 0-719,-4-1 0,-9 2 75,-5 3 0,-11 9 402,-10 9 1,-8 4 137,-10 4 0,-7 8 0,2 7 0,0 1-42,-1 4 1,3 5 598,3 2 0,3 0 58,6-5 1,5-4 237,4 0 1,3 0-215,1 4 202,0-5 0,7 2 0,5-5 210,4-2-452,7 4 0,-4-7 1,5 2 587,-2-5-672,-1-1 1,1 0 0,-1-2 245,-2-1-334,-1 4 0,-5-8 1,0 2 136,0-2 0,-4-2-466,0 0-363,-6 5 1,4-3-260,-3 2 449,-2-2-497,9-2 1,-3-5 31,5 1 159,0-6 0,0 2 652,0-5 0,36-35 0,-21 19 0,1 1 0</inkml:trace>
  <inkml:trace contextRef="#ctx0" brushRef="#br0">4176 5296 7985,'0'-13'134,"-4"0"0,-1 0 0,3-1 877,0 1 1,2 0 1867,0 0-2321,0 6 1,2 1-1,2 7-117,5 4 0,-2 8 3,2 9 1,0 4-84,4 5 0,-2 8-197,-2 10-98,3 8 1,-9 4-1,4 9 1,-4-31 0,0 0-1,-1 3 1,-1 1-172,0 2 1,-1 2 0,-4 6 0,-2 1-426,0 1 1,-1 0 0,-4 2 0,-1 0 437,-1 0 0,-1 0 0,1-3 0,-2-3 0,-2-2 0,-2-2 0,0-3 0,-2-1-459,1-2 1,-2-2-1,-2-1 1,-2 0 126,2-5 1,0 0 0,-3-2-1,-2-1-118,1-5 0,-1-2 0,-29 23 0,2-7 0,-1-1-565,1-3 1,4-7 615,3-6 1,-2-7 490,3-2 0,1-1 0,1-8 0,3-1 0,0-2 0,-1-1 0</inkml:trace>
  <inkml:trace contextRef="#ctx0" brushRef="#br0">2108 5085 7985,'-19'-32'0,"-2"1"0,-5 1 59,6 5 0,0 13 0,6 3 0,-2 5 0,-3 4 986,-2 4 1,-2 9-389,-8 9 1,2 13-164,-6 5 1,1 14-237,-1 3 0,16-23 1,1 1-957,2 2 0,2 1 805,-2 5 0,1 3 0,2 1 1,1 3-1,0 5 0,2 2-72,0 2 0,2 1 1,3 1-1,2 1 1,0-1-1,3 1 0,0 1 1,3 0-229,0 0 1,2 0 0,3-2 0,2 1 42,0-5 1,2 0 0,2-5 0,1 0-149,0-6 0,1 0 0,2-2 0,2-2 1,-1-2-1,1-2 0,3-1 0,0-1-353,0-2 0,1-2 0,3-2 0,1-2-1041,25 21 1692,-20-26 0,1-1 0,29 16 0,-27-20 0,0-1 0,31 14 0,-4-3 0</inkml:trace>
  <inkml:trace contextRef="#ctx0" brushRef="#br0">4756 7075 7929,'0'-14'-235,"0"1"1,0 0-1,0 0 539,0 0 28,0 0 0,0-1 0,-2 3 0,-2 2 0,-5 4 0,-2 4 712,-3 1 1,-3 0-351,-1 0-444,-5 6 0,1 7 1,-7 9 348,-2 3-484,6 1 1,2 2 0,5 1 0,2 2 0,3-2 99,4-1 1,3-1-246,6-1 0,6-4-123,3 0 1,10-11 0,6 3 0,7-4-620,6-3 1,-2-1-308,8-6 0,-1-6-538,1-3 1617,-3-2 0,0-13 0,4-6 0,0-3 0,1 1 0</inkml:trace>
  <inkml:trace contextRef="#ctx0" brushRef="#br0">5770 5784 7935,'0'-14'1762,"0"1"0,2 4-1453,2 1 1,5 3 0,7-2 0,3 0-135,2-1 0,5 4-309,5-5 1,4 6 0,-3-1-1,0 2-645,0 2 1,-1 0-429,-4 0 0,-3 0 187,-2 0 1020,-8 0 0,-55 24 0,-18 5 0</inkml:trace>
  <inkml:trace contextRef="#ctx0" brushRef="#br0">5770 5915 7935,'-13'0'211,"0"0"0,0 0 940,0 0-777,5 0 0,2 2-215,6 2 0,2-2 1,4 2-1,7-3-161,7-1 0,2 0-638,5 0 1,-4 0 639,8 0 0,12-9 0,6-5 0,5-1 0,-1 1 0</inkml:trace>
  <inkml:trace contextRef="#ctx0" brushRef="#br0">7707 4809 7984,'0'-9'-303,"0"0"0,0-1 0,0-2 517,0-1 0,0 0 1,0 0 94,0-1 1,0 1 32,0 0-203,0 0 1,0 0 0,0 0 380,0-1-294,0 1 1,0 0-1,-2 0 1,0 0 314,-3-1 0,1 6-57,4-1-357,0 6-136,0-3 1,-2 9-1,-1 4 1,-2 9-30,-3 8 1,4 2 109,-5 14 0,5 4-12,-5 13-129,0 9 0,5-30 0,1 2 0,0 4 0,0 1 85,0 3 1,0 0 0,2 4 0,1 1 0,-3 6 0,1 2-1,1 3 1,1 2-250,0 2 1,0 1 0,0 1-1,0-1 306,0-3 1,0-1 0,0 2 0,0-1-34,0-2 0,0-1 0,0 1 0,0 0-238,0-4 0,0-1 0,0-5 0,0-1 149,0-6 1,0-2 0,0-2 0,0 0-75,0 1 0,0 0 0,-1-1 0,0 0 42,-1-4 0,0 0 0,0 35 16,-2-19 1,1 1-19,-1-10 1,1-8 654,-6-9 1,5-7-596,-5-7 0,4-5 509,-3-4 1,-1-2-482,-4-2 1,0-6 309,-1-3 1,-5-9-443,-3-4 0,-3-2 229,-1-3 0,1 1-257,3 0 0,-3-1 118,3 1 1,3-1-428,2 1 1,2 0-79,2-1 1,6-3-246,2-1 1,4-6 191,1 2 0,7-3 595,6-1 0,8-7 0,7-12 0,1-1 0,4-5 0,0-1 0,0 1 0</inkml:trace>
  <inkml:trace contextRef="#ctx0" brushRef="#br0">7720 4571 8092,'-9'-5'0,"2"-4"0,0-3 0,-1-1 231,5 0 0,-2 4 0,6 2 0,5-1 0,7 3 0,8-1 644,3 3 0,10-3-690,6 1 1,7 1-177,10 4-80,14-6 1,-31 5-1,2 1 1,7-3-1,2 0-26,3 0 0,2 0 3,2 2 0,2 1 1,12-5-1,3-1 0,-24 4 1,1 1-1,1 0 1,3 0-1,0 0 0,1 0 1,0 0-1,1 0 0,1 0 30,0 0 0,0-1 0,0 1 1,-1 0-1,0 1 0,0-1-73,2 0 1,0-1 0,0 1 0,-1 0 0,0 1-1,0-1 1,0 1 0,0 0 0,-1 0 0,-2 0-1,-1 0 1,1 0 31,-2 0 1,-1 0-1,1 0 1,-1 0 0,-1 0-1,1 0-135,0 0 1,-1 0-1,1 0 1,-1 0-1,0 0 1,-1 0 191,24 0 0,-1 0 58,-1 0 0,-2 0 0,-10 0 0,-2 0 0,-2 0 0,-1-1 0,-4 0 0,0-1 0,-6-1 0,0 0-15,-5-1 0,-2 1 0,29-2 334,-24-3 1,-8 0-314,-14 0 1,-4-4 549,-10 3 1,-2 2-560,-6-2 0,-6 5 523,-2-5 1,-6 6-767,-3-2 0,-4 4 559,-5 1 1,-6 1-863,-3 4 1,-8 4 31,-1 8 507,-5-2 0,6 2 0,-8 4 0,-2 1 0,-6-1 0,0 1 0,0-1 0</inkml:trace>
  <inkml:trace contextRef="#ctx0" brushRef="#br0">8814 5072 8092,'-12'-19'0,"2"-3"0,2-3 0,2-1 0,2 4 544,4 0-336,0 0 0,6-3 0,3 3 1,2 5-1,3 2 506,-1 2 0,0 0-250,0-1-305,6 7 0,-4 1-265,2 6 120,-2 6 0,-8 7 0,-2 9 0,-4 3 0,-1 3-339,0 3 0,-6 1 184,-2 3 1,-6 3-150,-3-3 0,1 3 40,-6 2 0,6-2 212,-2-3 38,3-3 0,2-11 0,2-4 574,2-2-237,3-2 125,6-6-295,12-1 0,2-7 1,14-2 422,3-2-713,-3 1 0,8 0 0,-4-1-512,2 2 190,1 2 1,0 1-1,-1 0-574,-2 0 1,3 0 1018,-4 0 0,17-6 0,1-1 0</inkml:trace>
  <inkml:trace contextRef="#ctx0" brushRef="#br0">9696 5059 8092,'0'-13'661,"0"0"-460,0-1 1,-4 9 122,-1 5 1,-5 5-76,1 9 0,-2 5-72,-2 3 1,-1 2-52,1 3 0,0-1 0,0 0 1,0 1-64,0-1 1,1-1-102,3-3 1,-1-3 12,5-6 0,1-4 49,4 0 17,0-6 1,0 1 69,0-8-158,0-4 0,6-11 0,3-3-72,2-2 69,3-3 1,-1-5 0,1-2 110,4 1-89,-3 0 1,4 3 0,-6-1 328,0 2 1,0 5-98,0 2 0,-1 11 189,-3-3-244,2 10 1,-5 0 9,3 8 0,1 8-63,-5 5 1,4 11-147,-5-2 0,2 5 28,-2 0 1,-2-3-234,2 3 1,2-4-35,-2 0 0,5 2-146,-5-3 0,1 2-267,-5-10 0,4-1 284,1-4 1,0 1-155,0-1 0,-4-4-108,4-1 680,-4-5 0,-18-26 0,-5-14 0</inkml:trace>
  <inkml:trace contextRef="#ctx0" brushRef="#br0">9512 5098 8092,'-6'-19'805,"0"0"-604,-3-3 0,3 3 130,6 6 0,2 4-161,2 1 0,10 5-198,7-2 0,6-1-89,4 2 1,2 0-299,7 4 0,-1 0-49,1 0 0,-1 4 464,1 0 0,5 18 0,2 0 0</inkml:trace>
  <inkml:trace contextRef="#ctx0" brushRef="#br0">9999 4743 8092,'0'-15'-103,"0"-2"1,0 2-268,0-3 1,2 5 123,2 4 1,3 4 1261,7 5 0,3 0-473,1 0 1,5 1-168,-1 3 0,-3 5-336,-1 9 0,-5-2 35,-4 6-167,-3 0 0,-6 0 1,-2 0-1,-2 1 1,-7 2-236,-5 1 1,2-1 303,-4-3 1,3-3 294,2-6 1,2-4-1,0-2 593,3-1-384,-1-1-170,1-5-349,3 0 1,15 0-1,5 0-284,4 0 1,2-5 0,7 1 0,3 1-491,4 2 0,-1 1-107,1 0 0,0 0 919,5 0 0,5 5 0,2 3 0</inkml:trace>
  <inkml:trace contextRef="#ctx0" brushRef="#br0">10790 4861 8092,'0'-13'0,"0"4"665,0 1 787,0 5-893,-6-3-206,4 6-198,-9 11 1,8 0 0,-5 9 286,3-1-315,-6 11 0,4-9 0,-5 10-5,4-3 0,-3 0 0,7 1 0,1 2 141,2-2 0,1-1-232,0-2 0,1-4-262,3 0 0,4-6 155,5 2 1,6-5-494,3-4 403,3 3 1,3-11 0,1 3-1215,2-2 923,-1-2 0,1-2 1,0-1-1358,-2-1 1284,5-6 530,-6 3 0,4-42 0,-6-8 0</inkml:trace>
  <inkml:trace contextRef="#ctx0" brushRef="#br0">10777 4927 8092,'-8'-13'0,"-3"-2"1427,2-2-917,3 2 0,0-4-363,6 6 1,3 6-108,6 2 1,1 2-144,12-1 0,0 2 94,4-2 0,2 3-111,3 1 1,-3 0-666,2 0 0,-3 0 470,-5 0 1,0 5-969,-9 4 1283,-3 3 0,-39 19 0,-8 4 0</inkml:trace>
  <inkml:trace contextRef="#ctx0" brushRef="#br0">10698 5033 8066,'-15'0'0,"-3"0"0,8 0 1569,-3 0-481,8 0 69,0 0-810,16 0 0,4 0-287,11 0 1,2 4 97,3 0 0,3 1-128,5-5 0,-4 1-340,0 4 0,0-4-1452,5 3 1762,-6-2 0,10-8 0,-3-1 0</inkml:trace>
  <inkml:trace contextRef="#ctx0" brushRef="#br0">8669 5928 8066,'-19'-4'-114,"-2"-2"1,-1 0 0,0 0 0,0 4 350,2 0 1,-5 2 0,4 0-1,1 0 487,2 0 1,8 0 266,1 0-764,6 0 1,8 0-31,8 0 0,15 0 38,3 0 0,12 0-95,10 0 0,13 0-172,-27 0 1,1 0-34,2 0 0,1 0 1,5-2-1,2 0 1,1-1-1,2 0 0,3 0 1,2 0-1,6-1 1,1 1-11,5-1 1,2 0 0,-21 3 0,1 0 0,0-1-259,2-1 1,0 0 0,1 0 0,-1 2 0,0-1 0,0 1 272,-1-2 0,0 0 1,-1 0-1,0 1 1,-1-1-1,0 1 1,0-2-1,0 1 1,-1-1-1,24 1 0,0-1-61,-4 1 1,-1 0-1,-5-1 1,-2-1 71,-6 3 1,-2 0-1,-6 0 1,-1 0 0,-3 1-1,0 2 1,-5-1 0,-1 0 1,28 0 1,-6 0 51,-20 0 1,-5 0 28,-13 0 59,3 0 189,-17 0-290,4 0 1,-18 0 0,-3 0 1757,-2 0-1919,-2 0 1,-8 0-1,-4 0-935,-4 0 819,-8 6 0,4 1 1,-7 6 284,1 0 0,2-3 0,-3 4 0,-2 2 0</inkml:trace>
  <inkml:trace contextRef="#ctx0" brushRef="#br0">9762 6271 8066,'-13'-4'239,"0"-1"-485,5-5 0,4 8 1,8-3-1,7 0 780,5 1 0,6-1-98,9 5 1,8-1-101,9-3 0,4 2-181,0-2 1,5 1-1118,0-2 981,6 4 1,-13-5-1,0 6-238,-8 0 259,-11 0 1,-15-4 0,-11-1-59,-10 2 1,-15 2-7,-7 1 0,-9 0-69,-4 0 134,-5 0 1,-3 0-1,-1 1 1,0 4-1,-1 2 116,1 0 1,-6 10-103,2-4 0,2 4-636,3 1 618,5 2 1,-7 8 0,6 1-56,2 2 39,7 0 0,9 0 0,9-1 777,7 0-800,4-8 0,8 0 1,2-8 184,5-2-84,9-2 1,2-1 0,8-2 55,3-1 1,-4-2-49,4-4 1,1 0 373,-1 0 0,-2-5-238,-7-4 0,-3 2-37,-6-2 1,-4 0-65,0-4 0,-6 0-74,1-1 0,-8 1-160,-5 0 0,-4 0-15,-5 0 0,-2 0 37,-6-1 1,1 7-373,3 3 1,-3 2 146,3 2 1,1 0-630,-1 0 0,8 2 116,1 2 0,1 3-628,8 7 1436,-1-1 0,52 29 0,-18-17 0,1 0 0</inkml:trace>
  <inkml:trace contextRef="#ctx0" brushRef="#br0">9894 6627 10373,'-7'13'860,"1"0"-730,6 0 1,0 2 73,0 2 1,0-1-305,0 6 1,1-5-52,4 0 1,2 2-79,6-1 0,5-2 273,-1-7-268,7-4 1,-4-5 0,6 0-170,1 0 293,-1-5 1,-1-3 0,-3-6 134,-4-4-27,-4-2 0,-1-2 0,-1 0 458,-3-2-129,-3 5 1,-6 0 767,0 6-757,0 0 1,-6 6 62,-3 2 0,-3 10-358,-1 3 1,1 10 114,4 4 1,-3 9-151,7 4 0,-5 7 28,5 2 0,-1 12-166,5 1 0,-4 6-327,0 3 1,-1 4 225,5 0 1,-4 3 142,0-7 0,-5-4 42,4-14 0,-5 0-14,1-8 0,2 1 14,-2-10 0,2-7-82,-2-6 0,2-5 89,2-4 0,2-3-282,-5-6 239,-1 0 0,-4-8 312,0-5 0,4-6-321,0-7 0,5-2-13,-5-3 1,6-4-133,-1-9 1,5-3 94,8-5 0,1-1-128,12 0 0,0-4 181,4 0 1,11-6-364,2 2 0,-15 31 0,1 1 236,-1 0 0,0 1 0,27-25 21,2 5 1,3 4 66,-4 9 1,-8 9 84,-13 8 1,-5 8 154,-4 1-36,-3 6 57,-11-3 1,-4 8 111,-8 2 1,-4-1-125,-5 6 0,-6 0 301,-3 4 0,2 4-373,-2 1 1,1 4-41,-1-4 1,5 1-2,8-2 1,-1-2-211,5 2 0,-4-2 58,5-2 63,0 0 1,9-4 0,4-2-24,3-1 0,7 3 35,3-5 1,4 1 44,5-5 1,-3 0 0,3 0 0,-5 0 276,-4 0 544,-3 0 203,-12 0-718,-13 0 1,-5 0 0,-14 1 96,-3 4 0,-6-2-336,4 5 0,-6-3-237,6 4 1,3-5 79,5 5 0,6-5-622,-1 5-584,2-6 1309,8 9 0,59-58 0,-15 20 0,0-1 0</inkml:trace>
  <inkml:trace contextRef="#ctx0" brushRef="#br0">14123 5546 7970,'-13'0'54,"-2"0"1,-1 0 0,-2 0 388,2 0 0,6 0 224,1 0-465,6 0 1,-3 2 0,8 1 0,4 1 351,7-1 0,12-1-205,10-2-306,9 0 1,4-2 0,9-1-48,5-1-7,8-1 0,2 4 1,-34 0-1,1-1 1,0 0-1,0 0 1,1 0-1,0 1-77,1 0 1,-1 0 0,2-1-1,1 0-51,-1 0 0,-1-1 0,-2 1 1,0-1-126,31-2 173,-8 4 0,-4-5 1,-8 6-1,-6 0 0,-11 0-612,-8 0 322,-11 0 142,-9 0 0,-6-2 67,-3-2 1,-4 3 20,-5-4 0,-2 4 207,-2 1 0,-5-5-416,-9 1 1,3-5 342,-2 5 1,-3-5-19,3 5 0,0-7 283,8 3 1,-2 0-147,2-1 0,3 1 130,1-6 0,5 6 120,4-1 0,3 4 294,6-3 1,2 5-290,2-2 0,9 4 16,9 1 1,9 0-88,4 0 1,-1 4-36,1 1 0,-6 5-136,2-1 0,-3 7 93,-2 1 1,-6 2-131,-2-1 1,-9-2-212,-5 6 0,-4-4-290,-4 4 0,-9-2-28,-9 2 1,-9 3-496,-4-3 0,-8-2-247,-1 2 0,-4-4 1193,4 4 0,-17-6 0,-1 3 0</inkml:trace>
  <inkml:trace contextRef="#ctx0" brushRef="#br0">16955 5177 7970,'9'8'-378,"0"-2"0,1-2-290,2 0 1046,1 1 1,0-5-1,0 0 1,1 0-1,-1 0 1,0-2 235,0-2 0,-6 1-396,-2-6 1,-4 5-66,-1-5-1,0 0 1,-6-4-110,-2 0 1,-10 1 184,-4 3-272,-3 4 0,-6 5 0,-1 0-129,-1 0 156,-8 0 1,0 5-1,-3 4 1,4 3 0,5 1 54,4 0 0,1 5-188,3-1 0,4 7-117,10-2 1,5-2-89,4 2 0,4-6 122,4 2 1,9-5 97,9-4 1,8-3 256,0-6 1,7-2-157,-2-2 1,2-8 79,-2-5 0,3-8-60,-3-2 0,2-3 367,-2-5 1,-3-8-90,-6 4 1,-1-5-39,-3 0 0,-4 0-63,-9 0 1,-4 3-30,-5 15 0,0 2 222,0 11 1,-1 6-57,-3 2 1,1 5-397,-6 5 1,4 3 82,-3 10 1,3 1-173,-4 3 1,5 7-10,-5-2 0,6 2 21,-1-3 1,3 5-11,1 0 0,0-2-91,0-7 1,5 1 16,4-5 1,0 4 93,4-5 0,-3 0-154,8-9 0,2 3 34,2-7 1,3 0-42,2-4 1,-1-5 105,0-4 0,1-9 199,-1-4 1,-1 2-74,-3-2 0,0 1 193,-9-1 0,2-1-30,-11 5 1,0 1-91,-4 4 219,0-1 1,-1 7-63,-3 3 1,-4 2-48,-5 2 0,1 6-175,4 3 0,-3 3-262,7 1 0,0 4 38,4 1 1,1-1-363,3-3 670,4-1 0,25-10 0,11-5 0,3 2 0,0-1 0</inkml:trace>
  <inkml:trace contextRef="#ctx0" brushRef="#br0">17680 5059 7970,'0'-13'0,"0"4"0,0 0 0,-5 0 1047,1-4 0,0 4-422,4 1 0,-2 5-6,-2-2 0,1 4-181,-6 1 1,5 7-308,-5 6 0,2 6 13,-2 8 1,-1 9-134,5 4 1,-1 8 125,2 0 0,3 2-60,-4-1 0,4 3-425,1 1 0,0 0 132,0 4 0,0-9-158,0-4 0,0-9 177,0-4 1,0-9-571,0-5 293,0-8 570,0-3-130,0-18 1,0 2 149,0-12 0,-2-1-153,-2-8 1,2-3-13,-2-5 1,2-2-28,2-3 0,0 1 69,0-5 1,2 0-104,2-5 1,4 6 159,5 3 0,0 3 108,0 2 0,0 5-109,1 3 1,-6 11 119,1 7 0,0 5-61,4 8 0,0 2-37,0 2 0,-4 4-96,0 5 0,-2 4 95,2 1 1,1 4-268,-5-5 0,-1 2-9,-4-1 0,-1-3-18,-4 2 0,-2-1 59,-6 2 0,0-3-120,-1 2 1,-3-2-266,-1-2 1,-4-1 182,5-4 0,-1 3-208,5-7 1,1 2-60,4-2 634,-4-2 0,45-37 0,6-17 0</inkml:trace>
  <inkml:trace contextRef="#ctx0" brushRef="#br0">17930 5191 7970,'6'-14'-266,"3"1"0,3 0 281,1 0 1,-2-2 494,-2-2 0,3 2-155,-3-2 0,-3 2 101,-2 2 0,-3 4 131,-1 0-90,0 6-723,0-3 0,-4 12 206,0 3 0,-7 4-159,3 5 1,-3 2 34,3 7 0,-3-1-20,7 0 0,0-1-73,4-3 1,0 2-84,0-7 1,0 5 22,0-4 1,1-1 73,3-4 1,8-5-15,6-4 1,7-2 95,1-2 1,2-6-23,7-3 0,-4-9 56,4-4 0,-6-2 20,2-3 1,-5 5 120,-4 0 0,-3 6 241,-6-1 1,-5 6 770,-4 3-517,-3 5 182,-1-3-401,-5 12 0,-1 1-35,-3 6 0,-3 0-137,3 0 1,4-4-8,0 0 0,2-2 20,-1 2 1,2-2 78,-2-2 133,3-4 1,6 5-64,4-6 1,7-6-279,2-2 0,5-6 110,-1-3 1,8 2-127,0-2 0,-3 2-99,-5 2 0,-2 4-254,2 0 1,1 6 15,-5-1 1,0 4-210,-5 4 1,-4 4-26,-1 5 0,1 1 179,4 4 0,0-2-94,1 6 1,-1-6 95,0 2 1,6-4 126,3 0 1,3-7 81,1-3 1,1-2 174,-1-2 0,5 0 0,-1 0 0,4-8 0,-8-5 0,4-1-31,-8-8 0,-3 1 31,-2-1 0,-4-3 254,-4 3 1,-3-1-145,-6 1 0,-1-1 256,-4 5 1,-8 5 24,-9 4 0,-3 6 133,-1-1 0,-5 2-180,0 2 1,-1 6 40,1 3 0,4 3-307,-4 1 1,4 1 115,6 4 0,1-2-188,7 6 1,5-4 83,-1 4 1,6-6-358,-2 1 0,5-2 71,5-2 0,4-1-12,8-3 0,8 1 82,6-6 1,4-1 55,-4-7 0,5-5 166,-1-9 1,-2-2-111,-3-7 0,3 0 146,-3-4 1,0-3-101,-9-5 1,4-1 174,-3 1 0,-7-1 142,-2 1 0,-8 6 141,-1 7 1,-3 6-57,-1 6 0,-1 7 85,-3 3 0,-2 4-638,-3 4 0,-7 3 113,3 7 1,-3 5-4,2 3 0,1 7 118,0 2 1,0 5-512,0-1 1,1-2-7,3-3 1,2-2-125,2-2 0,4 4 188,-3-4 1,8 2-12,5-11 1,4 1 32,5-5 0,2-5 130,6-4 1,2-3-8,3-1 0,1-3-9,3-5 0,3-3 196,-3-11 1,-2 0 10,-3-4 0,-3-2 110,-5-2 1,1 2 29,-5-3 1,-7 3 223,-6 2 0,-4 5 1220,-1 4-1146,0 2 0,-7 8-148,-6 2 1,-2 10 20,-7 4 1,6 4-268,-2 4 0,-1-1-19,2 6 0,4-4-257,4 4 0,5-6-61,-5 2 1,6 1-273,-2-2 0,4 1-24,1-5 0,7 0 198,6 0 0,6-4-396,8 0 1,5-6 267,3 1 0,3-4 520,2-4 0,5-4 0,-13-10 0,1-6 0,4-1 0,0 0 0</inkml:trace>
  <inkml:trace contextRef="#ctx0" brushRef="#br0">19709 5059 7970,'-13'0'0,"-1"0"0,1 0 0,0 0 624,0 0-269,0 6 0,4-5 493,0 4-489,6-4 1,-3-2 93,6-4 1,2 2-168,2-5 1,3-1-54,7-4 0,0-1-174,4 1 1,2 0 115,7 0 1,-2 1-130,-3 3 0,1-1-121,-5 6 1,1-1-188,-2 5 0,-2 6 36,2 3 0,-6 3-188,-3 1 0,1 2 14,4 2 0,1-1 128,-1 6 0,0-7-141,0-2 0,5-1 40,-1-8 0,7 0 285,-2-4 0,2-2 93,3-7 0,-1-3 189,0-14 0,-1 1-15,-3-10 0,2 0 185,-7-5 1,1-4 21,-5 0 1,0 0-141,0 5 0,-5 7 661,-4 5 0,-2 7 264,-2 7-682,0 5 1,-6 4-371,-3 8 0,-3 5-286,-1 9 1,0 4 210,0 8 0,0 0 0,-1 5 0,1 0-473,0 4 1,4-1 190,0-3 0,6 2-489,-1-6 1,3 0 272,1-5 0,1 3-482,3-2 1,8-4 112,6-10 1,5-1 822,-1-3 0,32-27 0,9-11 0</inkml:trace>
  <inkml:trace contextRef="#ctx0" brushRef="#br0">20275 4901 7970,'-13'-18'218,"0"1"1,4 1 765,0 7 608,6-3-1076,-2 5 1,6-1-1028,3 4 0,10 3 231,7 1 1,9 1-428,1 3 0,5-2 107,-1 2 600,3 4 0,-2-2 0,3 1 0,3 3 0,-1 0 0</inkml:trace>
  <inkml:trace contextRef="#ctx0" brushRef="#br0">21751 4782 7970,'-11'-4'10,"0"-1"0,-4 3 0,-1 0 1,-2 4 161,1 2 1,-7 9 793,3 9-774,1 3 0,-3 3 1,6 1-1,0 2 0,4-2 20,4-1-185,4-2 0,10-1 1,6-4-1,5-7 0,7-5 148,6-3 0,4-3-83,2-8 0,3-3-14,-3-10 0,-3-2 0,-1-7 0,-3 1 109,-2 0 1,-7-5-150,-6 0 1,-1-6 12,-8 2 0,-1 2 0,-7-1 1,-6 3-91,-6 6 0,-5 5-195,-5 7 0,-5 1-27,0 3 1,1 5 0,5 8-1,1 5-907,2 3 0,8 7 650,0 3 0,7 3-401,7 1 919,6 6 0,17-4 0,8 1 0,5 6 0,0-1 0</inkml:trace>
  <inkml:trace contextRef="#ctx0" brushRef="#br0">22159 4954 9762,'0'-8'517,"0"2"1,0 5 229,0-4 350,-6 4-900,5-11 1,-4 6 35,10-2 0,2-4-117,6 3 0,2-7 78,3-1 0,2-1-101,6 5 1,2 1-72,3 3 1,-3-1-181,2 6 1,-2 1-144,-1 7 0,-5 3-243,0 7 0,-6 5-474,1 3 0,-7 2 449,-1 3 1,-1-2-738,0-3 1306,4 3 0,-5-5 0,7 6 0</inkml:trace>
  <inkml:trace contextRef="#ctx0" brushRef="#br0">17298 6350 7985,'-13'0'20,"-5"0"1,1 0-4,0 0 202,3 0 0,1 4 0,1 2 1,2 0-1,2 1 872,2 1-941,2 1-45,4-2 1,6-7 53,3-9-79,8-9 0,-1 2 0,6-6-68,2-1 1,-4 3 0,1-1 0,-2 2 63,-3 3 0,-1 1-200,-2 2 137,0 6 0,-1 2 0,-2 10 0,-3 5 17,-1 6 1,-2 6-15,-4 9 1,0 1-41,0 3 0,5 2 1,-1-7-1,1-2-17,0-4 0,3-1 41,5-5 0,0-5 49,0-4 1,5-8-38,-1-1 16,13-12 0,-8-8 0,10-6 31,0-1 1,-4-5 0,6-2 1,-5-5-3,2-1-28,-1 7 0,-9 0 0,-4 9 127,-2 2-24,-8 3-202,5 11 1,-11 10 98,4 11 0,-4 2-231,-1 6 1,5 1-146,-1 5 0,6-1-184,-1 0 0,3-1 123,1-3 0,2-1-80,2-4 1,4-3-290,5-1 0,2-2 776,3-6 0,9-19 0,6-9 0,7-2 0,-1-1 0</inkml:trace>
  <inkml:trace contextRef="#ctx0" brushRef="#br0">18391 6126 7985,'-17'-6'0,"-1"-3"0,-4 4 0,5 0 0,-7 4 0,2 1 0,-1 3 876,1 5 0,-3 3-413,3 11 1,-1-5-311,1 5 1,-2 0-37,7 4 1,-1 1-137,5-1 1,6-1-228,2-3 1,4-3 163,1-6 1,6-1-173,2-3 0,6 1 43,3-6 0,4-1 105,5-7 0,0-3 108,1-7 0,-1-3 4,0-1 1,-1-5-17,-3 1 1,-3-2 106,-6 2 0,1-1 44,-1 5 0,-2 1 576,-2 4-67,3 0-386,-11 5 0,1 4-333,-6 8 1,-7 8 67,2 6 0,2 5 54,-2-1 0,6 1 27,-1-1 0,3 2-65,1-7 0,5 1-639,4-5 0,3 0 290,1 0 0,6-5 137,3-4 1,4-4 93,5-4 1,-2-10 181,7-7 1,-7-6-31,2-4 0,1-4 117,-1-9 0,-2 2-65,-7-6 0,-3 1 211,-6-2 1,-1 4 137,-4 6 0,-2 5-138,-6 3 1,-6 11 370,-2 7 1,0 1-247,0 7 0,-1 1-379,-4 4 0,4 7 49,0 7 0,0 5-58,-4 7 0,1 5 47,4-1 0,-4 7-233,3-2 1,3-1-400,2 1 0,1-1 257,-1 1 0,2 1-394,-2-5 1,7 0 268,1-5 0,6 0-505,-1 1 1,9-7 262,4-2 1,2-9-220,3-5 865,5-2 0,31-38 0,-25 14 0,0 0 0</inkml:trace>
  <inkml:trace contextRef="#ctx0" brushRef="#br0">18734 6126 7985,'-13'-13'168,"-1"-5"254,1 1-672,6-1 1,7 6 12,9 4 0,8-3 60,5 7 0,9 0 7,4 4 170,9 0 0,-5 5 0,4 1 0,5 2 0,1-1 0</inkml:trace>
  <inkml:trace contextRef="#ctx0" brushRef="#br0">18971 6310 7985,'-9'0'0,"0"0"0,5-1 1553,-5-3-506,6 2-681,-3-10 1,14 5-133,5-6 1,6 0-53,7 0 0,1-2 170,-1-3-444,0 4 0,1-11 1,-2 3-1,-3-3 0,-5 0-11,-2 3 1,-6 2 142,-1 2-50,-5 3 30,-3 2 0,-7 7 0,-8 6 0,-2 2 1,-5 4-30,-3 7 0,3 6 46,0 7 1,1 2-17,0 3-42,1-3 0,7 8 0,2-5-515,2-2 356,3-1 0,7-3 0,5-3-225,7-4 347,6-4 1,9-2 0,3-3-87,4-5 0,3-4 13,2-4 1,4-5 1,0-9 0,-2-2 8,-7-7 1,2 0 115,-7-4 1,0 3 102,-8-3 0,-3 4 137,-6 0 1,-1 2 716,-4 3-493,-2 3 0,-7 12-156,-4 3 0,2 2 81,-5 2 0,-1 6-159,-4 3 0,0 4-265,-1 5 1,1 2 140,0 6 0,4-4-228,0 0 1,7 0-332,-3 5 0,-1-1 213,2 0 0,0-4-31,4 0 1,5-6 67,4 2 1,7-1-230,2-3 0,7 0 29,1-9 1,2-1-113,7-4 1,-1-7 211,1-6 0,1-2 113,-5-7 0,0-1 189,-5-8 0,4 2-75,-4-7 0,-3 6 74,-10-5 0,-1 5-79,-3 0 1,-3 2 695,-6 1 1,0 11-24,0 3 0,-2 9 175,-2-1 0,1 4-410,-6 1 1,2 6-107,-2 2 0,-1 10-36,5 4 0,1-2 67,4 2 1,0-1-514,0 1 0,0 1 142,0-5 1,4 4-597,1-5 1,7-3 12,1-6 0,0 0-216,5 0 1,1-2 323,-2-6 1,5 0 568,-4 0 0,17-47 0,0-11 0</inkml:trace>
  <inkml:trace contextRef="#ctx0" brushRef="#br0">19827 5902 7985,'-26'-22'0,"0"0"0,1 2 0,3-2 0,4 3 2716,9 6-1184,4 5-1159,5 2-551,0 6 0,7 2-583,6 2 0,2 4 261,7 5 0,0 0-379,4 0 1,2 5 236,2-1 0,-2 1 642,3-5 0,26 29 0,-25-17 0,-1 0 0</inkml:trace>
  <inkml:trace contextRef="#ctx0" brushRef="#br0">20288 6021 7985,'6'-14'0,"-4"1"1735,2 0-574,-2 0-153,-2 0-789,0 5 1,-6 3-192,-3 5 1,-9 5 143,-4 4 0,2 4 136,-2 5-254,0-3 1,0 9 0,2-2 25,1 3 0,1-3-341,5 0 0,5-4 75,4 4 0,3-6-308,1 1 1,5-3 55,4-6 186,9 4 0,7-10 1,7 1-59,2-6 1,-5-2 123,2-8 1,1 1 175,-1-10-7,-1 6 0,-5-9 0,-3 3 67,-4-2 1,-4-3 12,-1 1 0,-1 5 703,-3 4-278,-3 2-216,-12 2 1,-1 7-220,-7 6 0,1 10 15,0 8 0,4 4-175,1-5 1,5 5 111,-2-4 0,4 4-169,1-5 1,0 1-16,0-5 1,6 0 86,2 1 0,10-7 36,4-3 1,7-2 9,2-2 0,6-8 47,-2-5 1,1-3 6,-1-10 0,2 1 249,-6-10 1,-1-2-68,-3-7 1,-2-3-941,-3-5 869,3-1 0,-11 0 0,2 2 444,-5 3 1,-1 8-60,-6 10 0,-1 8 493,-7 4-685,2 9 0,-9 3 0,3 8 247,1 2 0,-9 9-809,3 9 0,-5 9 754,1 4 0,2 3-633,-3 2 0,4-1 71,0 1 0,1 4-497,0 0 0,6-5 169,2-4 1,4-1 20,1 1 0,3 2-145,6-7 0,2-5-157,16-7 1,-2-3-376,10-2 1,4-6 83,5-3 958,6-8 0,-5-31 0,4-13 0,-12 12 0,0-1 0,0 1 0</inkml:trace>
  <inkml:trace contextRef="#ctx0" brushRef="#br0">21935 6087 7985,'0'-14'-287,"-17"-5"0,-5-1 0</inkml:trace>
  <inkml:trace contextRef="#ctx0" brushRef="#br0">21856 5968 7985,'0'-13'0,"-6"0"279,-3-1 1,2 3 1183,-2 2-401,6-3-683,-8 11 0,8 7-176,-6 11-83,0 12 1,0 7 0,2 7-1,0 6 1,1 2 95,0 2 0,-3-1-287,5 1 0,0 3-13,4-4 1,0 4 0,0-9 0,0-2-388,0-5 1,1-8 130,3-10 317,-2-9 1,4-8 0,-6-11 0,0-7 97,0-8 1,0-10-29,0-4 1,0-4 27,0-5 0,1-8 37,4-5 19,-4-6 0,6 8 1,-2-7 16,4-1-105,2-1 1,-2 0 0,1 4 373,5 7-278,-8 6 1,12 15 0,-7 5 177,4 8-243,2 11 1,-5 3 0,0 11-267,0 7 1,0 2 59,1 7 0,-3-2-499,-2 2 413,-3 3 0,-2-4 0,1 5-166,-2 0 1,-8 1 98,-4-1 1,-7 0-250,-1 1 283,-7-1 1,8 1-1,-6-3-397,-1-2 0,2-1 87,-1-4 1,6-3-9,-1-1 569,8-6 0,3-8 0,6-4 0,12 1 0,5-9 0,8 2 0,6-6 0,3 4 0,5 4 0,-1-3 0,-3 3 34,-2 4 0,-3-6 1,1 5 369,-2-1 0,-2 3 10,-5-5 0,1 5 167,-5-5 1,-1 4-153,-4-3 1,1 0 109,-1-1-278,-6-2 1,3 3 353,-5-5-392,-1 0-114,-4 0-324,0 6 0,-4 7 94,-1 8 1,-4 9-34,5 0 1,-5 6-11,5-1 0,0 3 102,4 2 1,0-2-35,0-3 1,1 1 38,3-5 0,4-1 196,5-4-128,6-5 1,3-3 0,7-5 60,2 0 0,5-5-80,0-4 1,-3-9-3,2-4 1,-5-7 140,0-2 0,1-4-66,-4 4 1,-4 1-15,-10 3 0,-1 2-17,-3 3 0,-4 3 338,-5 6-179,0 6-294,-5 1 0,2 8 0,-5 2 143,2 5 0,-2 4 14,3 4 1,-1 4-433,2 5 1,3 1 139,-4-1 0,4-4-67,1 0 1,1-2 40,4 2 1,3 2 159,10-7 44,-3 1 1,9-9-1,-2-2 135,3-1 0,0-2-15,-3-4 0,3-7 211,-3-6 0,-3-2-141,-1-7 0,-5 0 170,-4-4-141,-4 0 1,-6 1 0,-3 1 98,-5 2 1,-9 2-285,-4-2 1,-3 7-124,-1 6 1,-6 6-311,-3-1 1,-2 3 211,2 1-350,-3 0 0,12 5 0,-2 4-755,4 3 1350,8 1 0,44 30 0,17 6 0</inkml:trace>
  <inkml:trace contextRef="#ctx0" brushRef="#br0">23081 5981 7985,'0'-13'0,"0"0"3302,0 0-2434,-6-1 0,5 9-591,-3 5 1,-2 11-41,1 11 0,0 9 0,0 4 0,2 9-189,-6 4 0,6 4 72,-1 0 0,-2 1-561,2 0 0,-1 4 355,5 0 1,-4 4-198,0-4 0,-1-5 1,5-10-1,0-5-530,0-7 424,0-8 252,0-8 0,-4-14 217,0-9 1,-2-4 307,1-5 0,2-8-226,-5-9 1,5-5-107,-2-4 0,-1-7-296,2-6 1,0-2 21,4 2 1,4 2 172,0-7 1,11 1-16,-2-5 0,5 6-54,-1 3 0,4 5 203,5 8 0,-1 3-92,-3 15 0,-2 9 167,-2 12 0,-3 4-13,2 1 1,-2 6-241,-2 2 0,-4 5-31,0 5 0,-6-2-128,1 6 0,-3-4 290,-1 4 0,-5-5-164,-4 5 0,-3-1-329,-1 1 0,-6 2 141,-3-2 0,-3 3-500,-1 2 0,1-5 297,3 0 1,-2-2 143,7 2 0,4-4 369,4-10 0,6-2 0,62-35 0,-19 11 0,0-1 0</inkml:trace>
  <inkml:trace contextRef="#ctx0" brushRef="#br0">23490 6073 7985,'13'-13'-53,"0"0"0,5 0 302,-1 0 1,1-1 415,-5 1 0,5 0-141,-1 0 0,-1 0 39,-7 0 1,1-1 218,-5 1-219,-1 0-523,-4 6 1,-6 1 128,-3 6 1,-4 0-353,-4 0 1,-2 10 125,-3 3 1,-3 8-64,3-4 1,1 7-121,-1-2 1,11 1-115,-3-1 1,6 2 80,-1-7 0,-1 5-4,5-4 1,1-1 206,4-4 1,6 1-23,2-1 0,10-2 76,4-2 0,9-3-54,4-6 1,-1-6 14,1-3 1,3-4 49,1-4 0,2-4 16,-10-5 0,0 0 63,-5-1 1,-1 1-64,-3-1 0,-5 1 229,-8 0 0,-3 5 74,-6 4-275,0 8 0,-1 3 112,-4 6 0,-2 0 160,-6 0 0,0 6-186,-1 3 0,6 4-338,-1 4 1,2 0-84,-2 5 0,1-5 129,4 5 0,3-6-50,-4 2 0,5-4 0,5 0 0,-2-1 91,5 0 1,3-4 38,6-1 0,4-5 111,5 2 0,5-10-67,-1-3 0,7-10 114,-2-4 0,2-9-55,-2-4 1,1-3 112,-5-1 1,1-7 3,-1-2 0,-7-2 58,2 2 0,-8-2 13,-1 6 1,-8 8 555,-5 9-107,-2 7 1,-4 12-331,-2 4 0,1 3-64,-6 1 0,0 10-540,-4 3 1,-1 10 234,-4 4 1,3 1-109,-2 7 0,2-5 32,2 6 0,1-1-142,3 4 1,-1-5-14,6-3 1,-1 1-70,5-1 0,0-2 92,0-7 0,6 1 110,3-5 1,9-2-106,4-7 1,2-3 52,3-6 0,4 0 9,-1 0 1,7-8 33,-2-5 1,2-2 83,-2-7 1,-3 0 5,-6-4 0,-5 1 170,-4 3 1,-2-1 13,-2 5 1,-5 5 575,-4 4-356,-3 6 1,-2-2-128,-3 5 1,-4 5-65,-5 4 1,0 3 2,0 1 1,1 5-168,3-1 1,-1 1 15,6-5 0,-1 0-112,5 0 1,0 0 14,0 1 0,7-3-74,7-2 1,3-2 20,5-2 0,7-4-56,-2 4 0,2-10 75,-3-3 1,5-4 42,0-1 0,0-6 154,-5-3 0,-6-3 19,-2-2 0,1 1 169,-1 0 0,-2 1-25,-7 3 0,-4 3 614,-5 6-43,0 0-138,0 5-435,-5 2 0,-3 12 43,-5 3 1,1 9-470,4 3 1,-4 4 89,3 2 0,2-1-53,-2 0 0,2 7 96,-2 2 0,-3 3 51,3 1 1,-1 2 105,1 3 1,-7 2 208,3 2 1,-3 2-81,3-6 0,4 0-110,0-5 1,2-1 0,-2-3 1,3-4-34,6-9 1,0-3-226,0-6 29,0 0-515,0-5 190,0-3 300,-6-16 0,-1 2-816,-6-9 1,-6 2 364,-3-1 1,-3-4 591,-1-5 0,-6-20 0,-4-11 0,-2-3 0,-1-1 0</inkml:trace>
  <inkml:trace contextRef="#ctx0" brushRef="#br0">24148 5691 7985,'0'-19'745,"5"0"93,-1-3 0,12 0-624,2 9 1,13-1-194,8 9 0,8 1-404,10 4 0,7 0-301,7 0 0,0 6 684,0 2 0,-22-4 0,4-2 0,5 1 0,0 0 0</inkml:trace>
  <inkml:trace contextRef="#ctx0" brushRef="#br0">1502 9472 7980,'0'-13'0,"0"-4"227,0-1 0,0-1 1,0 3-1,0-2 0,0 2 2164,0 2-1945,0 6 1,-5 5-412,1 12 70,-6 6 1,7 11-1,-6 2 292,-1 3-388,-2 2 1,0 7 0,4-1 0,3 1 0,4-2-205,1-3 0,0-3-95,0-5 1,6-3-99,2-2 1,10-4 0,4-9 0,4-5-379,5-2 1,3-4 281,5-2 0,5-9 92,0-9 1,1-8 0,-4-2 0,0-3 391,-2-6 0,-6 2 0,-2-5 0,-6 3 0,-18-28 0,-4 31 0,0 0 0</inkml:trace>
  <inkml:trace contextRef="#ctx0" brushRef="#br0">1976 9301 7984,'0'-18'0,"0"1"0,0-5 196,0 4 0,0 1 38,0 4 1,0-1 937,0 1-392,0 6-19,0-5 2,-6 11-691,5-5 0,-5 12 1,5 4 362,-4 6-222,4 5 0,-5 11 0,6 3-59,0 3 1,0 9 35,0 6 1,0-1-657,0 5 1,0 2 325,0-2 1,0 6-117,0-2 1,0-2-41,0-2 0,0-7-207,0-2 1,0-7-60,0-1 1,1-7-379,4-6 1,-4-7 939,4-2 0,0-2 0,0 1 0,-1 4 0</inkml:trace>
  <inkml:trace contextRef="#ctx0" brushRef="#br0">1937 9828 8020,'-6'-13'0,"4"-2"751,-2-2 0,-2 2-414,2-3 1,1 1-260,7 4 1,5-3-151,8 7 1,0 1 1,5 0 1,4 5-233,5-2 0,-1 0-431,-3 0 0,-1 1-620,0 4 1353,1-6 0,-7-13 0,-1-9 0</inkml:trace>
  <inkml:trace contextRef="#ctx0" brushRef="#br0">1555 9196 8025,'-46'-14'0,"2"3"110,0 2 1,8-1 207,14 5 0,4-1 1156,9 2-829,4 3-616,5-5 0,5 6-110,4 0 0,9 0 107,4 0 0,7 0 2,2 0 1,4-6 108,-4-3 1,2-7 22,-6-2 1,-1 1-21,-13 4 0,2 0 180,-11-1-346,1 1 1,-11 1-221,-3 4 0,-9 2-97,-4 6 1,-4 12 190,-5 5 1,4 7-715,-4 2 0,9 8-35,4 5 901,10 1 0,21-4 0,9 2 0,3 0 0,1 0 0</inkml:trace>
  <inkml:trace contextRef="#ctx0" brushRef="#br0">4466 9354 8040,'-31'-5'-651,"1"-1"651,0-1 0,-9 16 0,-2 0 0</inkml:trace>
  <inkml:trace contextRef="#ctx0" brushRef="#br0">4229 9314 8040,'0'-13'240,"0"0"60,0 0 0,0 0 223,0-1-262,0 1 1,0 4 49,0 1 0,1 5 140,4-2 1,-4 10 149,4 3-412,-4 10 0,-1 0 0,0 6 0,0 6 0,-1 2 133,-4 5 0,2 2-298,-5 5 0,-1 1 109,-4 4 1,1-4-127,3-5 0,-1-1-94,5 1 0,1-7 24,4-2 0,2-9-109,2-4 1,5-10 49,8-3 1,-1 1-433,6-2 0,5-1-68,3-7 1,7 1-306,-2-6 1,2 1 366,-2 0 0,3-3 560,-3 7 0,15-18 0,4 0 0</inkml:trace>
  <inkml:trace contextRef="#ctx0" brushRef="#br0">4624 9788 8040,'-7'-5'172,"1"-3"0,7-3-172,4 2 0,4-3 709,8 3 0,4-2-375,5-3 1,0 1-412,1 0 0,-2-4 160,-3-1 0,1-1-104,-5 1 1,-1 4 84,-4-4 0,-5-1-35,-4 2 1,-4 3 266,-4 6-204,-4 5 0,-11-3 0,-4 6 399,-6 0-288,1 6 1,-6 5 0,5 8 286,-2 2-379,0 1 0,6 9 0,4-1 86,3 0-245,3 3 0,8-3 0,3 3-232,2-1 72,8-1 1,7-4 0,9-3-135,3-2 1,7-3-405,3-5 1,3-7 185,2-3 1,1-2-7,3-2 1,-3-8 65,3-5 1,-5-3 57,-4-10 0,1 1 398,-10-10 0,6 0 44,-10-5 0,0-4 74,-9 0 1,-6-5-176,-2 0 1,-4 4 981,-1 1 0,0 9-208,0 4 1,-6 5 884,-2 4-163,-4 3-482,-1 11 0,1 10-592,3 11 1,3 6-82,6 7 1,0 5-215,0 0 1,0 10 85,0-2 0,5 8-254,-1-3 0,2 6-66,-2-2 0,-2 5-471,2 4 0,-2 2 75,-2 2 1,0-2-476,0-7 0,-5-5 377,1-3 1,0-9-666,4-4 1367,0-15 0,0 0 0,0-7 0</inkml:trace>
  <inkml:trace contextRef="#ctx0" brushRef="#br0">5059 9854 8040,'-6'-19'-42,"0"0"42,-3-3 0,4-1-482,5 5 0,1 1 383,3 4 1,10-1 670,8 1 1,4 0-395,5 0 1,2 0-180,7 0 0,4-6 157,0-3 1,4-3-112,-4-2 1,0 0 203,-5-4 1,-5 3-69,-3-3 1,-11 5 122,-7 4 1,-5 3 98,-8 6 0,-6 4 258,-3 0 1,-4 6-241,-5-1 1,2 4-6,-6 4 0,0 4-275,-4 5 0,0 6 99,-1 3 1,2 3-102,3 1 0,3 2 101,6 3 0,2-2-92,2 6 0,-2-1-88,7 1 1,1 3-217,8-3 1,-3 7 53,7 2 1,0-1-124,4-8 0,0 3-184,1-3 1,-3-1-359,-2 1 1,3-6-13,-3 2 0,-4-8 262,0-1 0,1-1-1665,-2 1 2182,0-3 0,-21-59 0,-5-13 0</inkml:trace>
  <inkml:trace contextRef="#ctx0" brushRef="#br0">5243 9933 8040,'0'-13'564,"-1"-1"70,-3-4 0,2 3-212,-2-2 1,8 7 140,5 1 0,4 6-741,5-2 1,4 3 68,8-3 0,4 4-247,5-4 0,2 4 58,3 1 298,-3 0 0,16 6 0,-2 1 0</inkml:trace>
  <inkml:trace contextRef="#ctx0" brushRef="#br0">4137 10368 8040,'-19'-6'154,"0"0"0,-3-4 0,4 3 678,4 1-459,6 2 0,4 4 1,10 0-1,8 0 0,11 0 1,10 0-1,9 0 466,9 0 0,11 0-778,11 0 0,-32 0 1,2 0-303,1 0 1,0 0-1,4-2 1,1-1 256,-1 1 1,1 0 0,1-3-1,1 1 23,2 2 0,0 0 1,0-3-1,0 1-12,0 2 1,0-1 0,-5-1 0,-2 0 0,-7 1 0,-2 1-1,33-1-213,-10 2 1,-11 1-935,-12 0 534,-8 0 41,-24 6 1,-7 1 0,-8 6 0,-6 0 0,-5 1-606,-7-1 1,-2 6 690,-7 3 1,-4 3 458,-5 1 0,-6 0 0,2 1 0,-4-1 0</inkml:trace>
  <inkml:trace contextRef="#ctx0" brushRef="#br0">4861 10908 8040,'-7'0'988,"1"0"-487,6 0 0,2 0-240,2 0 1,3-6 94,6-2 1,7-4 312,1-1 1,6-5-575,4 1 0,-2-7 80,6 2 1,-6 3-880,2 2 579,-9-4 1,-3 8-1,-6-2-865,0 5 457,-5 7 1,-4-3-688,-8 6 939,-4 6 1,-11 2 0,-1 6-489,-1 4 683,-4 2 1,5 2 0,-5 0 123,3 2 34,3-5 1,7 4 0,2-4 144,1 2 1,6-5 364,-1 1 0,8-2-107,5-2 1,4 0 119,5 0 1,-2 1-149,6-1 1,-2-5-15,2 1 0,3-4 22,-3 3 1,-3-3 20,-1 4 0,-1-5-303,-3 5 173,2 0-245,-9 4-48,0-6 0,-1 0-110,-6-2-34,6-4 0,1 5-348,7-6 1,-1-6-577,0-3 1,4-4 467,1-4 0,5 1-773,-1-6 1,8-5 1319,0-3 0,0-16 0,6-16 0,-1-2 0,-6 14 0,0-1 0,-1 1 0,1-1 0</inkml:trace>
  <inkml:trace contextRef="#ctx0" brushRef="#br0">6087 9393 8040,'0'-14'0,"0"-2"0,0-2 245,0 2 1,0 1 819,0 2 1,0 0-152,0 0 1,5 5-252,4 4 1,-2 3-204,2 1 1,0 7-40,4 6 1,5 3-109,-1 10 0,1 1 37,-5 12 1,0 4-206,0 9-88,1 13 0,-7-1 1,-5-26-1,-1 2 0,-2 1 1,-3 1-1,-1 3 0,-3 1-44,-1 5 0,-2 1 1,-6 4-1,-3 2-541,-1 3 1,-2 1 0,-1 0 0,-1 0 321,-1 0 0,-1-1 0,-2-3 0,-1-2 0,0 2 0,0-2 0,0-3 1,0-2-274,1-4 1,1-1 0,3-4 0,0-1-178,1-7 1,0-2 0,-18 23-215,-2-2 0,-2-6 52,2-3 382,-5-6 1,-3-12 0,-5 1-702,2-1 821,-5-5 1,6-4 315,-4-8 0,4 1 0,2-5 0,-1-3 0,0 0 0</inkml:trace>
  <inkml:trace contextRef="#ctx0" brushRef="#br0">3570 9354 8040,'-29'-34'10,"3"3"0,-2 15-180,10 7 0,5 8 319,4 5 1,-5 11 586,-8 11 1,-5 14-540,-3 13 0,-4 10-467,14-29 1,0 2-1,2 2 1,1 1 880,-1 0 0,1 1-426,2 5 1,1 1 0,-3 7-1,2 1 1,1 4 0,3 1-10,-1 2 0,2 0 1,2 0-1,3-1 1,3-2-1,2 0 1,3-2-1,1 0-122,4 0 1,2 0 0,3-2-1,3-1-91,1-4 0,1-2 0,2-1 0,0-1-183,1-5 0,2-1 0,0-2 0,1-1 0,2 0 0,2-2 0,-1-1 0,2-1-265,-1-3 1,1-1 0,0-2 0,0-1-467,28 15 1,9-8 950,-29-18 0,1-2 0,-2 0 0,1-2 0,1-2 0,2-1 0,2 0 0,0-1 0,5-1 0,-1 0 0</inkml:trace>
  <inkml:trace contextRef="#ctx0" brushRef="#br0">7417 9644 7972,'-7'-6'56,"-3"-2"0,4-3 0,0 0 807,0 3-565,-4 5 1,8-5 0,-2 7 0,4 1 0,6 6 432,7 4 0,6 3-371,7 0-222,6 6 1,4-4 0,8 3-86,4-4 0,5-1 0,4 1 1,4-1-91,4 0 0,5-1 16,0-4 1,-6 3-271,-6-7 0,-6 0 113,-3-4 1,-10 5-195,-8-1 389,-15 1 1,-7-1-1,-18 0 1,-9 1 234,-5 1 0,-6 2 79,-6 10 1,-5 3-52,-8 5-60,-4 0 1,4 6-1,-7 4 403,-3 2-478,1 1 0,11-4 1,3-1-111,6-2-20,11-1 0,3-5 0,5-1-489,2-3-158,7-3-1184,-2-6 1257,9 0 1,-2-5-402,8-4 1,3-2 959,7-2 0,28-24 0,8-5 0</inkml:trace>
  <inkml:trace contextRef="#ctx0" brushRef="#br0">10118 9235 7972,'0'-17'110,"0"-2"1,1 0-1,2 0 703,2 2 1,-1 10 0,-4 7-473,0 7 0,-4 11 0,-2 5 0,-2 7 225,-2 5 1,-2 4-414,-1 5 1,0 2 0,0 3 0,0-2-31,0-1 0,4 3-27,0 0 1,6 0-176,-1 0 0,2-10 82,2-8 0,8-5 1,3-4-1,8-6 126,6-5 0,-1-5-75,6-6 0,4-6 1,1-3-1,3-3-55,2-1 1,-1 0-417,1 0 1,-7 4 126,-2 0 1,1 2-1,-2-3 1,-4 2-686,-3 2 0,-6 2-364,0 4-8,4-6 1347,-7 5 0,-12 1 0,-11 7 0</inkml:trace>
  <inkml:trace contextRef="#ctx0" brushRef="#br0">10618 9788 7972,'0'-13'86,"0"0"0,0 0-109,0 0 0,0 0 807,0-1 1,2 6-245,2-1 1,4 0-369,5-4 0,1 0-21,4 0 1,-3-5-137,2 0 0,-2-1 90,-2 2 0,-1 2-79,-3-2 0,-4 2 81,-5 2 1,-1 1 35,-3 3 1,-4 3-39,-5 6-24,-6 0 1,-1 6 0,-7 3 168,1 3 0,1 2-138,3 4 0,-1 1 1,5 3 1,2 6-90,7-6 0,-1 6-218,5-6 1,3 2-349,6 3 0,0-5 270,9 0 0,1-6-529,12 1 1,-1-6 331,10-3 0,2-5-198,7 2 0,-3-4 158,2-1 0,-2-10 143,-1-3 1,-1-9 365,1 0 0,-6-5 0,-4-3 0,-6-4 203,-2-5 1,-8 1-230,0 2 0,-7 0 815,-7 5-561,0 0 1,-2 9 0,-2 2 1496,-5 1 0,-2 6 711,-3 4-629,1 6-1451,0 3 0,4 4 1,2 10 212,1 5 1,2 5-340,4 7 1,-2 3 0,-1 5 0,-1 2 62,1 3 0,2-1-60,1 5 0,0 0-545,0 5 1,0-5-74,0 1 1,0-1-424,0 5 1,0-7 78,0-2 0,0-8-530,0-6 0,0-8-479,0-4-363,0-4 804,0-6 1297,0-2 0,-24-65 0,9 22 0,1 1 0</inkml:trace>
  <inkml:trace contextRef="#ctx0" brushRef="#br0">10935 9841 7972,'0'-17'0,"0"-1"0,0-4-381,0 5 0,6-1 396,2 5 0,5 0 574,5-1 0,7 6-418,6-1 1,10 4-188,-2-3 1,9-1 6,1-4 1,5 0 25,-1-1 1,1-5 51,-10-3 0,-6 2-49,-7-2 1,-5 0 221,-4-4-158,-9 5 1,-9-2 0,-8 7 266,-5 4 0,-4-1-86,-5 4 0,-1 3 464,-3 2-504,-2 2 0,3 2 1,-5 2 190,-1 2 0,7 3-48,2 7 0,-1 0-117,2 4 1,1 2-21,7 7 1,2-1-56,2 0 1,4 7-1,-4 2 1,5 3-43,5 1 1,-2-1-173,5-3 1,0 4 3,0-4 0,3 1 73,-7-1 0,5 2-603,-5-6 0,1-1 286,-5-3 0,0-1-779,0 0 0,0-5 91,0-3 1,-6-4-1019,-3-1 1984,-3-5 0,-18-14 0,-6-9 0</inkml:trace>
  <inkml:trace contextRef="#ctx0" brushRef="#br0">11040 10039 7972,'0'-27'0,"0"5"1230,0 1 1,7 0-523,7-1 1,5 3-405,7 6-149,6 0 1,8 4-1,6 2-477,1 1 72,5 1 1,-11 5 0,2 2-1836,-2 2 2085,-7-2 0,-8 4 0,-7-6 0</inkml:trace>
  <inkml:trace contextRef="#ctx0" brushRef="#br0">9828 10289 7972,'-26'0'0,"-1"0"-1067,1 0 1007,0 0 1,-1 0 0,2 0 0,5 2 1220,7 2 0,5-1-402,8 6 1,12-5-285,6 5 0,11-6-41,6 1 0,10 2-169,8-2 0,12 1-1623,9-5 1400,-32 0 1,0 0 0,1 0 0,1 0-1,4-1 1,1 0 85,1-1 0,1 0-92,6-1 0,2-1 0,-2-1 0,1 1 0,5 0 0,0-1 0,-1 0 0,-1 0 0,-2-1 0,-1 0-10,-2 0 0,0-1 1,-3 1-1,0 0-142,-3 2 0,-3-1 0,-5 0 0,-3 0-292,13 1-1250,-11-1 1242,-20 5 0,-12 5-579,-18-1 1,-6 6 6,-11-1 1047,-1 3 0,-5 5 1,-3 1-60,-3-2 0,-7-1 0,-2-2 0</inkml:trace>
  <inkml:trace contextRef="#ctx0" brushRef="#br0">10592 10908 7972,'-13'0'0,"4"0"474,0 0-176,6 0 433,-2-6 0,10-1 60,4-6-583,9 0 1,4 0-1,8-2 227,6-3-417,2 4 1,3-11-1,1 3 339,2-3-699,0-1 0,-9 1 1,-1 1-732,-2 2 700,-7 0 1,-8 6-273,-8 3 439,-3 9 1,-18-2 0,-5 7-133,-7 4 241,-2 2 0,0 11 0,-1 1 259,1 1 1,0 5-54,-1 1 1,7 4 402,2-8-346,4-3 1,6 6 0,4-5 137,2 1 1,4-2 73,2-6 1,5 0-120,9 0 1,2-1 42,6-3 1,-4-2 97,0-3-16,0-2 1,0 5-1,-1-4 474,-2 1-655,4 1 0,-8-4-94,2 4 1,-6-4-261,-3 4-571,-5-4 310,3-1-414,-6 0-176,0 0 203,6 0 1,1-1 72,7-4 1,0-2 725,4-6 0,20-24 0,10-5 0</inkml:trace>
  <inkml:trace contextRef="#ctx0" brushRef="#br0">11936 9380 7972,'0'-15'28,"0"-1"1,-2-1 172,-2 1 0,3 1-200,-4 2 1650,4 6 1,7 1 239,2 6-1548,4 11 0,1 0 0,0 11 407,1 1-544,-1 8 1,0 4 0,0 10-1,0 7 1,-1 6 276,-3 6 1,1 5-414,-7-30 0,-2 1 0,-1 3 1,-3 1-209,-2 1 0,-3 2 0,-1 2 0,-2 0 0,-4 4 0,-2 1 0,-2 0 1,-2 0-69,-2 1 0,-1 0 0,-1-3 1,-1-2-195,0-3 0,-1-1 1,1-3-1,0-1 194,-1-5 1,1 0-1,0 0 1,1-1 0,1-3-1,-1-3 1,-20 24-1172,0-5 0,-2-5 143,-6-5 1,-5-1 644,-4-3 1,2-2-60,-1-7 0,-1-1 648,-4-3 0,3 0 0,0-9 0,0-6 0,2-4 0</inkml:trace>
  <inkml:trace contextRef="#ctx0" brushRef="#br0">9525 9262 8018,'-13'-40'0,"0"3"0,-1 7 235,7 5 1,-5 17 0,4 7 0,-6 10 0,-3 13 1001,-5 10 1,-9 18-740,-4 7 1,1 7-712,17-29 0,-1 0 1,1 2-1,-1 1 386,-2 3 1,1 2 0,1 1-1,2 2-36,0 2 0,1 1 1,4 2-1,2 2-1124,1-1 0,3 1 956,0 0 0,2 0 1,3 4-1,2 1 0,0-3 1,2-1-133,1-2 1,3 0-1,3-5 1,3-1-1,2-4 1,3-2 0,0-1-1,1-2-314,2-1 1,0-1 0,1-5-1,1 0-305,29 22 1,1-11-1354,3-10 2135,3-9 0,3 0 0,3-9 0,6-6 0,-34-5 0,0-1 0</inkml:trace>
  <inkml:trace contextRef="#ctx0" brushRef="#br0">12292 10829 7940,'-9'-4'135,"0"-1"1,-1 3 1322,-2 0-1181,-7 2 1,-1 2-1,-8 3 1,-2 9-1,0 6 1,-1 5-1,2 1 622,2 1 1,4 0-869,10 4 0,5-4 181,4-1-228,3 0 0,8-8 1,6 1-83,8-6-490,9-9 0,5 2 1,9-6 133,5 0 1,2-6-1,2-2 1,-1-4 453,1-1 0,-8-12 0,8-9 0,1-2 0,5-3 0,0 0 0,0 1 0</inkml:trace>
  <inkml:trace contextRef="#ctx0" brushRef="#br0">16560 9354 7941,'-10'-13'206,"-3"-1"0,-2 3 1,0 2-1,2 5 365,0 2 1,0 2 0,0 2 0,-1 3-53,1 9 1,5 5-297,-1 7 1,0 6-1,-4 3 1,1 3 140,3 2 1,2 1-169,3 3 1,2-3-71,-2 3 0,8-3-157,5-2 1,8-5-72,5-3 0,3-5 0,2-4 1,0-5-452,4-2 0,-2-8 296,7-2 0,-3-4-100,2-1 1,2-1-1,-6-4 1,-2-3-744,-1-4 1,1-6 484,-3 1 1,-2-7 614,-11 2 0,-17-20 0,-5-6 0</inkml:trace>
  <inkml:trace contextRef="#ctx0" brushRef="#br0">16547 9459 7941,'-9'-26'125,"0"-1"1,2 3 95,-2 2 0,5 1 218,8 4 1,9 6-210,9-2 0,5 3 138,3-3 1,0 5-400,5 4 0,-4 3-1000,4 1 736,0 0 0,-3 1 0,-4 3-1421,-5 5 1275,-12 3 441,6 1 0,-33 18 0,0 4 0</inkml:trace>
  <inkml:trace contextRef="#ctx0" brushRef="#br0">16494 9630 7941,'-13'0'1024,"0"0"-427,6-5-349,1 3 0,12-8 83,2 5 0,10 1-478,4 4 0,4 0-628,5 0 1,3 0 407,5 0 367,-5 0 0,3-2 0,5-2 0,0 1 0,1-1 0</inkml:trace>
  <inkml:trace contextRef="#ctx0" brushRef="#br0">17048 9525 7941,'-14'0'0,"1"0"0,0 0 0,0 4 159,0 1 1,1 9 0,2 1 0,2 3-1,3 2 1,2 1 0,1 2 0,2 2 0,2 1-1,2 1 796,5-1 1,4-6-997,4-2 0,3-5-177,1-4 0,6-3-109,-1-6 223,1 0 0,5-7 1,-6-5-320,0-4 302,1-8 1,-1-1 0,0-7 223,1-1-2,-7 3 1,-2-6 0,-8 5 245,-1 2 0,-6 7 98,1 4-15,-2 3 1,-8 8-239,-3 3 1,2 8-32,-2 5 0,0 7-194,-4 2 0,4 5 115,0-1 1,7 3-266,-3 1 1,4 1-108,1-1 0,0-4-101,0 0 0,0-2 0,0 2 1,6-4-159,2-9 1,4 1 136,1-6 1,6 1 3,3-5 1,3-2-173,1-2 0,1-9 580,-1-9 0,5-8 0,0 0 0,-1-8-144,-3-2 1,-1-1 143,0-7 0,-1-1-172,-3-3 1,-3-1 171,-6 0 0,1 7 889,-1 2 0,-6 6 213,-3 7 322,-2 0 1,-4 22 93,-2 1-997,3 5 1,-10 8-169,7 4 0,-5 9-140,5 4 0,-5 8 90,5 6 1,-2 2-130,1 1 1,4 1-339,-3-1 1,-2 7 177,1 2 1,1-3-962,4-1 0,0 2 426,0-2 0,0-2-781,0-7 1,6-3 303,3-5 0,8-7 998,5-2 0,9-36 0,4-14 0,4-2 0,-1 1 0</inkml:trace>
  <inkml:trace contextRef="#ctx0" brushRef="#br0">17957 9591 7941,'0'-13'0,"-5"4"41,1 0 0,-1 0 81,5-4 1,0 0 551,0 0 0,2 4-204,2 0 0,5 0-461,9-4 0,-2 0-23,6 0 1,0 0 118,4 0 0,-4-5-18,0 0 0,-8 1-12,0 4 1,-3 4 84,-6 0 1,-1 5-65,-4-5 1,-6 6 89,-2-1 1,-10 8-58,-4 5 0,-7 8 195,-2 5 1,2 3-140,7 2 0,-2-1-48,7 0 0,-1 5-102,5 0 0,6 0-192,2-5 1,5 0-474,5 1 1,3-3 329,10-2 0,4-4-776,9-9 0,2 1 421,7-6 1,-2 1-711,-3-5 1365,3 0 0,19-47 0,-22 18 0,-1-1 0</inkml:trace>
  <inkml:trace contextRef="#ctx0" brushRef="#br0">18325 9420 7941,'-1'-25'57,"-3"3"1,2-3 287,-2 3 431,2-3 1170,2 5-1549,0 6 1,2 10-166,2 8 1,2 10-113,3 8 0,2 4 110,-2 5 0,3-2-174,1 6 1,-6 0-39,-2 5 0,1-2-156,-2-3 1,0 1 26,-4-5 1,0 0-168,0-5 1,0-5-130,0-4 267,0-2 1,0-14 503,0-5 0,0-14-171,0-8 1,6-12 25,3-10 1,6-3-109,7-2 0,1 0-342,12 0 1,0-2 114,5 2 1,4 9-403,0 13 1,1 11-95,-1 7 0,-3 7 612,3 10 0,-6 1 0,-1 8 0,-1 6 0,-1 4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20143 9196 7775,'-7'-21'255,"-5"2"1,10 6 660,-7 0 0,6 7 0,-2 6 975,4 7-1755,1 11 1,0 2 0,0 8 0,0 3 0,0 4-1,-2 5 1,0 2 155,-3 2 0,-1 1-373,2-1 1,1 2 0,-4 2-1,1-4-948,3-3 1,-3-3 571,2-3 0,-1-4-1144,5-9 909,0-3 1,0-13-1,0-6 692,0-8 0,-6-50 0,-1-14 0</inkml:trace>
  <inkml:trace contextRef="#ctx0" brushRef="#br0">19906 9485 7775,'-8'0'0,"-1"0"42,6-5 1,3 3 6,9-2 1,8 2 0,5 1 0,4-2 166,5-1 1,3-2-274,5 1 1,5-2 0,2-6 0,1-2-72,2-2 1,-3-2 71,-2-3 1,-9-8-1,-5 3 1,-3-4-28,-5-1 1,-5-4 34,-8 6 1,-3 0 273,-6 8 1,-6-1-1,-1 5 1,-2 4 545,0 4 0,-4 4-416,-4 6 0,-3 7 0,4 5 1,-1 7 291,1 6 1,1-2-235,2 8-337,0 2 1,1 1-1,2 4 1,2-1-1,3-2-239,2 2 0,1-4 141,2 2 0,2-1-427,2 1 0,3 2 139,7-7 1,-1-3-1,0-5 1,0-8 0,0 0 0,0-7 0,2-7 0,1-2-352,2-2 0,5-9 232,-1-9 1,2-4 13,-3-5 1,4 2 150,-3-7 0,2 7 114,-2-2 0,1 9 147,-5 5 0,-1 7 2,-4 1 0,-1 7-6,-3 2 1,-2 6-90,-2 7 0,-4 6 95,3 3 0,4-3 0,11 30 0,9 1 0</inkml:trace>
  <inkml:trace contextRef="#ctx0" brushRef="#br0">20763 9472 7804,'-14'6'11,"1"3"1,5 3 387,-1 1 1,6 0 0,-2 0 0,4 0 70,1 1 1,0-1-434,0 0 0,0 0 0,0 0 0,0 0-421,0 1-139,6-1 1,1-2-432,6-2 954,0-3 0,24-35 0,6-8 0</inkml:trace>
  <inkml:trace contextRef="#ctx0" brushRef="#br0">20947 9459 7813,'-7'0'1587,"1"0"0,7 0-1693,4 0 1,4 0 0,7 0-1,3 0-335,1 0 0,-2-1 254,4-4 1,-2-2 0,4-6 0,-4-2-54,-1-2 1,-1 2 173,-5-3 0,-1 2-13,-4-1 0,-2 2 154,-6-2 0,-1 3 141,-4 6 1,-3 2 0,-10 6 0,-4 0 250,-3 0 1,3 7-160,0 6 0,0 6-197,-4 8 1,1 0-1,3 3 1,5 2-133,2 2 1,8-4 68,2 5 0,4-1-219,1 1 0,7-7 1,6-8-1,8-2-294,4-6 0,5-1-174,1-6 0,7-1 10,2-4 192,-1-6 0,8-2 1,-5-10 436,2-4 0,-10-5 0,0-6 0,0-2 0,1 0 0</inkml:trace>
  <inkml:trace contextRef="#ctx0" brushRef="#br0">21527 9341 7813,'-13'-2'158,"-1"-2"0,6 2 246,-1-2 1,0 8-32,-4 5 0,0 4 153,0 5 0,1 2-319,3 7 1,-1-1 116,5 0-336,1 7 1,4-6 0,1 3 0,4-6 0,5-2-203,6 2 1,3-5 201,3-2 0,7-8-101,-2-4 0,2-4-23,-3-1 1,5-6-153,0-3 256,-6-8 0,-2-8 0,-5-9 177,-2-4-103,-1 2 0,-8-10 0,-4 7 118,-6-1 1,-4 2 73,-7 3 0,-5 4-173,-3 9 1,-2 5 18,-3 8 1,-1 3-433,-2 6 0,2 6 166,-3 3 1,9 7-702,5 1 0,3 7 75,6-2 812,-4 3 0,34 25 0,1 5 0</inkml:trace>
  <inkml:trace contextRef="#ctx0" brushRef="#br0">21882 9314 7813,'0'-9'327,"0"1"410,0-1-240,6 2 1,-3 2 440,6 10 1,-6 3-511,1 10 0,4-2-59,0 6 0,-2 0-457,-1 4 1,1 1 121,-2-1 1,5 0-597,-5 1 418,6-7 1,-7 4 0,5-7-276,-3-1 254,6-1 1,-8-8 0,5-2-1,3-7-78,0-7 1,-2-2 495,0-16 1,-5-2-44,5-11 0,-4 1-117,3-1 1,-3 2-155,3 3 0,-3 3 9,4 6 0,-5 5-182,5 4 0,0 3-185,4 6 1,0 2-515,0 6 0,2 0 933,2 0 0,16 23 0,8 7 0</inkml:trace>
  <inkml:trace contextRef="#ctx0" brushRef="#br0">22475 9341 7813,'-11'5'454,"2"4"0,-3-1 139,3 0 0,2 1-203,-2 4 1,6 5-66,-1-1 1,2 1-183,2-5 1,0 0-97,0 0-99,0 1 0,6-3 0,5-2 1,3-4-200,4-4 1,4-2-36,-5-4 1,7-7 40,-2-5 0,3-7 69,1 2 1,0-7-18,1-2 167,-7 1 1,3-1 0,-3-1 208,0-2-57,-4 5 1,2 2 0,-10 10 1055,-3 2-504,-4 8 274,-1 1-847,-6 18 1,-1 2 0,-6 14 261,0 3-312,0 3 1,4 5-1,0 1-157,-1-1 1,-2 8-218,-1 6 0,1 10-22,3 7 1,4-32 0,-1 0 196,1-1 1,1 1 0,0 2-1,1 2 100,-2-1 0,1 1 0,2 2 0,-1 0 126,-1-2 1,0-1 0,2-1-1,1-2 167,-4 32 1,-1-8-172,2-5 1,-6-9 92,1-4 0,2-10-31,-2-8 0,0-2-57,-4-11 0,0 1-17,0-9 0,-2-2-159,-3-8 1,4-8 390,-4-9 1,-1-9-471,2-4 0,1-4 87,7-5 1,3-3 67,6-6 0,0 1-4,0-1 1,10 5-8,3-1 0,14 7 7,-1-2 1,9 3-332,0 1 0,8 8-488,1 6 1,0 5 290,-5 8 1,1 6-65,-1 2 1,-5 5 60,-3 5 1,-8 2 551,-1 6 0,6 6 0,5 2 0</inkml:trace>
  <inkml:trace contextRef="#ctx0" brushRef="#br0">23477 9762 7813,'-8'-6'1125,"-3"-1"0,9-2-1616,-2 0 0,1 6-582,-2-1 1073,4 3 0,13 6 0,10 3 0</inkml:trace>
  <inkml:trace contextRef="#ctx0" brushRef="#br0">3926 13372 7764,'0'-13'-127,"-6"0"1,3-5 0,-4 0-1,1 1 1,3-1 228,2 1 0,-4 4 0,1 4 1502,1-1-963,1 4 1,1 7-66,-3 12-447,2 6 0,-8 14 0,4 2 1,0 4-1,-1 7-38,-1 6 1,1 1-13,-2 4 0,-1 2-159,6-2 0,-5-5-52,5-3 1,-1-7-1,5 2 1,0-6-32,0-7 1,0-6 115,0-12 0,2-6 81,2-2 1,-2-5 0,2-6 0,-3-7 153,-1-8 1,0-5-141,0-5 0,-1-9 1,-2-8-1,-1-5-142,1-4 0,1-3 91,2-5 0,2-7-855,-1 35 1,2-1 838,0-1 0,1 1 1,2-1-1,2 0 1,6-34 8,4 7 0,-2 4 1,4 14-1,-1 13 57,-3 13 1,-1 10 107,-2 12 1,0 2-131,1 2 1,-1 5 8,0 9 0,-4-2-19,0 6 0,-2-2-15,2 2 0,-3 3 653,-6-3 1,0 9-779,0 4 0,-2-2-151,-2 3 113,-4-7 0,-9 3 0,-1-6-208,2 1 0,1-1 5,2 0 0,-4-4-188,-1 0 1,1-6 553,3 2 0,13 2 0,2 1 0</inkml:trace>
  <inkml:trace contextRef="#ctx0" brushRef="#br0">4427 13741 7793,'-6'-8'52,"3"3"106,-6 5-105,6 0 0,-9 0 0,2 3 1162,-6 5-1022,1 1 1,-5 16 0,2-2-77,-4 7 1,2 2 0,-1 4 0,2 0-2,3 0 0,3 2-186,4 2 1,-1-4 125,6-5 0,1-2-59,7-11 0,5-5 0,7-6 0,3-1 137,2-3 0,0-3-117,6-4 0,-1-3 17,1-7 1,-1-3 0,2-2-1,1-3 4,2-6 1,-1 0-37,-3-7 0,4-4-78,-1-5 0,0 4-409,-9 5 344,-1 6 1,-9-2-1,-2 9-561,-5 4 520,-2 10 1,-4 2 0,-2 7-280,-5 4 285,-2 8 1,-4 3-1,-1 6-198,-2 1 0,1 2 364,3 2 0,6-3-29,-1-2 0,6 2 203,-1-7 1,2 1 63,2-5 1,0 5 204,0-1 0,2 1-8,2-5 0,3 0-115,6 0 1,1 2 352,-1 3 0,0-4-141,0 4 1,0-2-71,1 1 0,-3-2-235,-2 3 1,3-4-138,-3-1 1,-4 1 242,0-1-268,2 0 0,-4-4-966,6-1 495,-6-5-472,3 3 1,-2-12 10,0-2 1,7-8-934,-3-2 1810,4-11 0,12-18 0,6-10 0,2-11 0,1 1 0</inkml:trace>
  <inkml:trace contextRef="#ctx0" brushRef="#br0">5652 13411 8118,'1'-7'970,"4"1"0,3 2-367,4-1 0,3 1 1,2 4-1,5 0-1335,3 0 0,2-1 74,-1-4-1511,6 4 2169,-4-5 0,10 6 0,-4 0 0</inkml:trace>
  <inkml:trace contextRef="#ctx0" brushRef="#br0">5546 13688 7793,'-13'0'0,"0"0"249,0 0 0,0 4 343,-1 1 1,7 1 0,4-3 187,6 1 1,6 5-632,9-5 1,2 1-109,6-5-576,1 0 1,5 0 0,2-2 0,1-1 534,0-1 0,4-21 0,4-7 0,6-1 0,0 0 0</inkml:trace>
  <inkml:trace contextRef="#ctx0" brushRef="#br0">8629 12937 7758,'-6'-9'57,"-2"2"1,-4 1-1,-1 3 465,-1 2 1,6 8 0,-1 6-1,-1 9 73,-2 8 0,-1 3-471,0 7 1,-5 5 0,-1 5-1,-2 4 61,-2 3 1,3 0-19,-2-4 0,6-8 255,-2-5-508,3-1-212,8-17 0,3-9 204,8-17 0,3-12 0,6-6 1,2-4-206,3-5 1,-2 2 173,6-7 0,0-3-43,4-5 92,0 0 0,1 0 1,-2 2-1,-2 2 0,-1 5 24,1 3 0,-5 7 299,-5 7 1,-6 11-35,-7 7 1,0 13 565,0 14-555,-5 5 0,2 13 0,-6 4 437,-1 2-475,4 1 0,0-5 1,6-1 446,0-1-819,6-4 1,3 0 0,7-7 22,1-2 0,7-3-115,-2-7 0,1-3-70,-1-6 1,3-5-337,-3-4 0,-3-2-479,-2-2 826,-8-6 0,2-2 0,-7-5 337,-1 0 0,-13-24 0,-5-5 0</inkml:trace>
  <inkml:trace contextRef="#ctx0" brushRef="#br0">8484 13016 7769,'-11'-19'1,"2"5"234,-9-4 1,5 3 811,4 2-198,3 6 0,6-1-318,0 4 1,6 3-238,3-4 0,7 4-244,2 1 1,5 0-227,-1 0 1,7 0-270,2 0 1,0 0-590,-5 0 1,0 1 565,1 4 468,-1-4 0,6 17 0,2-4 0</inkml:trace>
  <inkml:trace contextRef="#ctx0" brushRef="#br0">8985 12621 7802,'6'-13'0,"-3"0"134,5-1 1,-3 3 130,4 2 0,-1 3 126,6 6 0,-1 2 453,0 2 1,0 3-543,0 6 0,-4 6-139,0 3 0,-6 3-154,1 2 0,-4 3 108,-4 1 1,-4 4-569,-5-4 371,0 6 1,0-11 0,0 2 183,0-5 1,-1-7 705,1 2-631,6-9 1,7-4 1,9-5 0,8-4-206,5 0 0,5-7 146,3 3 0,5 0-1203,9 0 581,-3 5 0,9-3 1,-5 6-2229,2 0 2729,-4 0 0,-5 0 0,4 0 0,0 0 0,0 0 0</inkml:trace>
  <inkml:trace contextRef="#ctx0" brushRef="#br0">11422 12779 7816,'0'-13'-93,"0"0"0,0 0-946,0-1 1678,0 1 1,0 4 1766,0 1-2170,-6 5 1,5 3 49,-4 8-166,-2 4 0,4 7 1,-6 3 263,-1 3-207,-2 7 1,4-2-1,-1 5-58,-1 1 1,2 1 0,1-1 0,1-2-19,3-2 0,2-1 64,1-5 0,1 4-147,4-4 0,3 2 34,10-11 1,1 1-69,3-5 0,7-1 178,-2-3-495,2-4 1,-3-5 0,0 0-95,1 0-213,-1-5 1,1-3 0,-1-5-1244,0 0 1475,1-6 1,-5-2-1,-2-3 408,-1 2 0,-18-16 0,-8-8 0,-1-1 0,0 0 0</inkml:trace>
  <inkml:trace contextRef="#ctx0" brushRef="#br0">11475 12753 7816,'-6'-13'234,"3"-1"59,-6 1 0,6 4-236,-1 1-99,2-1 0,7 0 125,-1 0 1,11 6-68,-2-1 1,8 2-257,-4 2 1,5 0-69,-4 0 308,5 0 0,3 18 0,8 4 0</inkml:trace>
  <inkml:trace contextRef="#ctx0" brushRef="#br0">11462 12898 7816,'-14'0'0,"1"0"316,0 0 354,0 0-92,6 0 1,2 0-37,10 0-516,8 0 1,3 4-1,7 0 1,4 1-1,3-1-669,4 1 1,3-1 298,7-4 344,-3 0 0,5-2 0,6-2 0,0 0 0,1 1 0</inkml:trace>
  <inkml:trace contextRef="#ctx0" brushRef="#br0">12331 12700 7816,'-1'-12'748,"-4"4"-561,4-4 0,-7 10 1576,4-2-1373,3 2 0,-5 10 0,6 5 0,0 7 38,0 5 0,0 3-328,0 3 1,0 3-81,0 5 0,0 1 1,0-2-1,0-2-295,0-1 0,0-5 194,0 0 0,4-3-666,1-5 1,3-3 0,-2-8-1908,2-2 1539,-6-3 340,4-6 775,-6-6 0,-6-1 0,-30-53 0,11 24 0,0 0 0</inkml:trace>
  <inkml:trace contextRef="#ctx0" brushRef="#br0">12213 12924 7816,'-14'-19'87,"1"-3"0,0-3 162,0-1 0,1 1 85,3 3 0,4-3 175,5 3 0,1 3-184,3 1 1,4 4-59,5 1 0,6-1-174,3 1 0,7 5 82,2-1 1,5 6-364,0-2 0,0 4-118,-1 1 1,2 1-402,-6 4 0,-2 2 175,-7 6 1,-9 6-901,-9 3 1432,-2 3 0,-37 31 0,13-25 0,0 1 0</inkml:trace>
  <inkml:trace contextRef="#ctx0" brushRef="#br0">12081 13174 7816,'-21'0'490,"2"6"0,8-3-245,2 6 1,4-5 679,10 5 1,8-6-491,9 1 1,4-2-388,5-2 1,3 0-262,5 0 0,1 0-532,-1 0 1,5 0 467,0 0 277,6-6 0,14-19 0,-26 7 0,-1 1 0</inkml:trace>
  <inkml:trace contextRef="#ctx0" brushRef="#br0">11132 13570 7816,'-13'-6'0,"-4"-2"0,-1-5 0,2 0 144,1 0 0,-1 4 1911,3 0-1499,3 6 0,11-3 58,4 6-493,8 0 1,9 0-1,10 0-50,7 0 0,14-4 1,13-2-1,-29 3 0,1-1-2,2-1 1,2 0 0,6-1 0,2 0-34,4-1 0,1 1 0,10-1 0,1 1-564,1-1 0,2 0 1,3 1-1,1-1 294,-3 1 0,0-1 0,1 1 0,0 0 54,0 2 1,-1 0 53,2-2 1,-1 0 0,-10 3-1,-2 0 1,-2-1 0,-1-1 0,-7 3-1,-3 0 1,-6 1 0,-2 0-559,25 1 0,-8 0 139,-15 0 282,-9 0 0,-14 6-172,-8 3 0,-9 1-147,-9-1 582,-8 3 0,-26 2 0,-11 2 0,-7 6 0,0-1 0</inkml:trace>
  <inkml:trace contextRef="#ctx0" brushRef="#br0">11527 14017 7816,'5'-27'-16,"1"-3"0,0 0-80,-1 0 580,0 8 1,-1 8 0,2 6 0,0 4 434,0 5 1,-2 11-304,-4 10-483,-6 3 0,-1 7 0,-6 5 232,0 5-252,-1-1 1,0 12 0,-2-2-116,-2 5 1,-1 1-1,3-4 1,-2-1-105,2 1 1,6-2 15,1-2 1,6-6 94,-1-7 1,8-10 75,5-8 1,9-5-120,4-5 0,3-2-190,1-6 177,0-6 1,7 1 0,0-6-687,1 3 336,-2-1 0,-1-4 0,0-1-884,-2 1 799,-1 6 1,-3-3 0,-4 5 485,-3 2 0,-9-4 0,-3 0 0</inkml:trace>
  <inkml:trace contextRef="#ctx0" brushRef="#br0">11870 14623 7816,'-6'-13'143,"5"0"0,-5 0 258,6 0 1,1 4-170,4 0 1,2 0-90,6-4 1,5-1-97,-1-4 0,5 3-1,-4-2 1,-1-2 7,-3 1 0,-1 1-2,0 3 0,-6 1 215,-2 0-184,2 0 1,-7 6 33,0 2 0,-7 5-36,-11 5 1,-1 3 122,-3 10 0,-3 2-37,3 7 1,-1 1-34,1 2 1,-2 3-71,7 2 1,5 1-148,8-5 1,2 0 48,2-5 1,3-1-198,6-3 1,1-3-391,12-6 1,5-4 291,3 0 0,7-6-201,-2 1 1,-1-4-22,1-4 0,-4-9-68,4-9 1,-3-3 618,-1-2 0,-2 0 0,-11-4 0,-1-1 0,-4-4 0,-1-2 0,-3 3 0,1 3 0,-6 1 0,-1 5 0,-7 4 0,1 4 744,-6 10 0,0 2 937,-4 6-689,0 0 0,1 6-537,4 2 1,-3 6-184,7 3 1,0 8-125,4 6 0,0 5-103,0 0 1,0-3-25,0 2 1,0 2 141,0 7 1,4-2-362,0 7 0,5-7-199,-4 2 1,-1 1-299,-4-1 0,0-1 96,0-8 1,0-4-375,0-9 0,-2-3 973,-2-6 0,-3-24 0,-6-5 0</inkml:trace>
  <inkml:trace contextRef="#ctx0" brushRef="#br0">12186 14795 7816,'0'-18'772,"0"1"1,2-1-1401,2 5 1,-1 0 152,6-1 0,0 3 601,4 2 1,6-3-40,3 4 0,4-4 34,5-1 0,1-5-166,3 0 125,-3-5 1,-5 3-1,-1-7-79,0 1 1,-1 0-1,-3-1 1,-4-1 96,-4-2 1,-6 3 4,-4 1 0,-2 1 451,-2 7-319,0 1 1,-6 10 0,-3 2 0,-3 4 0,-1 1 429,0 0 0,0 6-326,0 2 1,4 6-118,0 3 0,2 4 2,-2 5 1,-1 0-102,5 1 0,1 5 59,4 3 1,0 7-174,0 2 1,0 2-63,0-2 1,4-2-65,1 6 0,3-1-11,-3 2 0,4 0-219,-5-5 1,0-1 86,-4-8 1,0 1-84,0-5 0,0-6-629,0-7 0,-1-5 366,-3-4 0,1-4-744,-6-5 1350,0 0 0,-16-35 0,-3-9 0</inkml:trace>
  <inkml:trace contextRef="#ctx0" brushRef="#br0">12384 14926 7816,'0'-17'655,"0"-1"0,1 2-299,4 7 1,2-2-197,6 2 0,2 2 2,2-2 0,4 4-110,5-3 0,6-1-82,4-4 0,2 1-334,1 3 1,-5-2 363,-3 2 0,2-21 0,1-5 0</inkml:trace>
  <inkml:trace contextRef="#ctx0" brushRef="#br0">12805 13912 7816,'-5'-32'32,"3"4"1,-2-1 106,2 5 1,4 7-253,2 8 717,3 3 1,7 6-1,-1 0 350,0 0-671,0 0 1,0 6-77,0 3-140,-5 8 0,-2-1 0,-6 6-69,0 2 1,-2 1-1,-2 1 1,-5 0 18,-3 1 1,1-5 35,2 0 0,-1-2 6,5 2 270,-5-3 0,8-6-82,-2 0 1,4-5 117,4-4-222,4-2 0,6-2 0,4 0 10,4 0-145,9 0 0,-4-6 0,6-2 0,-3 0 1,1-1-463,-2-1 0,-1 2-262,-1 0 1,-5 0-276,-1-1 1,-4-1 402,0 6 1,-2-5-207,-2 5 0,0-7 794,0 3 0,-11-22 0,-4-5 0</inkml:trace>
  <inkml:trace contextRef="#ctx0" brushRef="#br0">14136 12423 7824,'0'-13'-896,"0"0"106,0 0 1045,0 0 0,0-1 1,0 1-1,0 0 0,0 0 395,0 0 1,0 0-474,0-1 0,1 6 33,4-1 0,-2 0-45,6-4 1,-5 4-1,5 0 1,4 2-41,4-2 1,3-2 0,-3 3 0,5-1 60,3 1 0,1 0-195,1 0 1,-1-3 81,0 7 1,-1 0 0,-1 4 0,-4 0 81,-1 0 0,0 1-95,-1 3 0,-8 4-9,3 5 1,-4 6 0,1 1 0,-2 2 88,-3 0 0,0 6 9,-5 7 0,0 3 0,0 2 1,-5 1 58,1 3-135,-6 8 0,4 8 1,-4 8 388,1 2-445,0 3 0,5-33 0,1 1 0,0 0 0,1 1 203,2 2 0,-1 0-171,-2 4 1,0 1 0,2 0 0,1 0 0,-3 1 0,1 1 12,1-3 0,1 0-36,0 2 1,0 0 0,0-3 0,0 1 0,0 2 0,0 0-116,0-1 1,0 0 0,0-4 0,0 0 6,0-3 0,0 0 0,0-2 0,0 0 20,0 0 0,0-1 0,1 36-22,4-9 1,-4-3 117,3-15 0,-2-3 261,-2-1 1,-6-4-250,-3-5 0,-2-3-18,-3-5 1,1-2-149,0-4 0,-6 3-310,-3-7 0,2 1 299,-2-5 1,-5 0 317,-4 1 0,-5-6-1674,1 1 0,-5-5 410,-4 5 1,-3-6 1076,-5 2 0,-6-11 0,-7-5 0,-5 1 0,-1-1 0</inkml:trace>
  <inkml:trace contextRef="#ctx0" brushRef="#br0">10658 12713 7808,'6'-20'-280,"1"2"0,2 3-922,0 2 1424,0 0 0,4 0 0,0 0 1,0 1-1,-1 2 0,-2 3 1300,-1 1-1386,-6 1 0,1 4-91,-8-4 0,-4 4-4,-5-3 1,-6 2-256,-3 2 182,-3 0 0,-1 0 1,-2 0-1,-1 0 0,-2 0-165,2 0 1,1 0 167,2 0 1,-1 0 48,1 0 1,6 4-1,2 1 1,3-2 161,2-2 54,0-1 0,6 2 199,2 2-269,4-2 0,2 8-48,4-6 0,-4 2 210,4-2-267,2-2 0,-4 10 0,4-4 29,-1 4 0,3 1 0,-3 0 0,-1 2 153,1 3 0,-1-2-132,-5 6 0,0 6 15,0 7 1,0 7-9,0 2 1,-2 12 16,-2 1 0,-2 9-279,2-29 0,-1 0 0,0 3 0,0 1 184,3 4 1,0 2-1,-3 2 1,1 0-1,2 1 1,-1 1 0,-1 1 0,-2 0-293,1 1 1,1-1 0,1 3 0,0 0 208,1 0 0,0 0 0,-1-3 1,0 0-62,1-3 1,0-1 0,-1-2-1,1 0-90,2-2 1,0 0 0,0-2 0,-1-1 123,-1-3 1,0-1 0,0 29-1,-2-9 1,2-3 104,2-2 1,-4 0-4,-1-4 1,-3-4 358,3-9 1,-3 3-337,3-3 1,-5-3 661,1-1 1,2-3-658,-2-2 0,6-5 324,-1-4 1,2-2-447,2-2 223,0-5 0,2 2-236,2-6 1,-1 1 26,6-5 0,-5 0-155,5 0 0,-5 0 136,5 0 1,0 0-18,4 0 1,0 0-29,0 0 1,1 0-144,-1 0 1,6 0-324,3 0 1,-2-5 221,2 1 0,0-6 80,5 1 0,-1-1 276,0 1 0,36-26 0,-27 16 0,0 1 0</inkml:trace>
  <inkml:trace contextRef="#ctx0" brushRef="#br0">15875 13069 7929,'-9'-5'1034,"2"0"-481,1-3 1,3 4-1,8-3 1,3 1-251,4 3 1,7 0-51,3-1-427,9 2 1,2-4 0,7 6 157,-1 0-458,1 0 0,-1 0 0,1 0 1,-2 0-1,-3 2-1156,-4 2 1630,-9-2 0,-62 38 0,-20 4 0</inkml:trace>
  <inkml:trace contextRef="#ctx0" brushRef="#br0">15875 13385 7766,'-9'-4'0,"0"-1"2023,7-5-1491,-4 9 1,7-7-420,4 4 0,3 2 1,10-2-1,4 3-186,3 1 0,5-2 7,1-2 0,6 2-132,-2-2 1,2 1 197,-2-1 0,32-16 0,-32 7 0,0-1 0</inkml:trace>
  <inkml:trace contextRef="#ctx0" brushRef="#br0">18826 12568 7764,'0'-13'40,"0"0"1,0 0-1,0 0 923,0-1 1,-1 3-475,-4 2 0,2 9-329,-6 9 1,1 8-1,-5 7 1,-2 5 97,-3 6 1,2 5-90,-6 4 0,2-2-85,-2 6 0,-3-5-172,3 1 0,1-3 84,0-2-49,4 1 0,0-13 0,8-5-87,5-5 1,2-12 86,2-5 0,6-7-179,3-10 148,3-4 1,7-11 0,3-3 0,2-3 0,3-2-244,-1 1 0,0-5 218,1 0 1,-2 0 85,-3 4 1,1 4-149,-5 5 883,-1 0-419,-4 22 1,1 4 1,-7 18-1,-3 10 164,-2 6-259,-2 11 0,0-2 0,0 3-47,0-3 0,0 3 45,0-6 0,4 2-352,1-2 1,-1-3-63,-4-6 0,1-1-183,4-3 0,-2-4 29,5-9 0,-3 1-903,4-6 691,-1 1 1,6-10-226,-1 1 1,-2-8 807,-2-1 0,-3-35 0,-6-15 0</inkml:trace>
  <inkml:trace contextRef="#ctx0" brushRef="#br0">18589 12516 7767,'-22'-11'142,"0"-2"0,7-3 107,2 3 1,6 4-28,7 0 0,1 5 620,4-5-680,2 6 1,12-4 0,4 4 157,7-1-371,3-1 0,5 5 1,-1-1-225,-2-4-269,0 4 1,-1-5-1,-3 6-63,-3 0 607,-2 6 0,0 7 0,1 8 0</inkml:trace>
  <inkml:trace contextRef="#ctx0" brushRef="#br0">19313 12160 7805,'-4'-18'82,"-2"-1"0,0 0 0,1-1 1,2 1 410,1 0 1,2 1 0,0 5-223,0 0 1,2 5 29,2 4 1,3 3 0,6 1-31,1 0 1,-1 1-131,0 3 0,-1 8-235,-3 6 0,-4 5-9,-5-1 1,0 3-10,0 1 0,-1 1 56,-3-1 0,-4 0 37,-5 1 1,1-2-1,2-2 1,1-2 264,-1-2 1,3-2 319,-2-4-210,6-5-227,-9 3 1,12-9 108,0 2-242,6-2 0,13-4 1,3-1-1,3-3 1,3 1 26,3-1 0,2-3-29,7 5 1,-1-5-141,1 4 0,-5 1-14,0 4 0,-7-2 109,-2-2 0,-1 3-237,-7-4 229,-7 4-6,-5 1 47,-6 0 0,-6 0-1,-2 0 0,-4 1-88,-1 4 1,0-4-115,-1 3 0,1-2-162,0-2 0,0 1-157,0 4-1017,5-4 907,-3 5 1,9-4 649,-2 2 0,14-3 0,5 5 0</inkml:trace>
  <inkml:trace contextRef="#ctx0" brushRef="#br0">17798 13583 7776,'-4'-9'-4,"-2"2"0,-1-1 1,-2 1 89,2-3 0,-5 2 0,5 0 609,-1-3 76,-3 5 0,8-1-249,-6 3-468,6 2 1,-1-4 90,8 6 0,5 0-122,8 0 0,7 0 53,11 0-72,6 0 0,19 0 1,7-1-1,-28 0 1,1-1-1,6-1 0,2 0-14,5-1 1,2 1 0,7 1 0,1 0-370,6-3 0,2 1 1,-19 2-1,0 2 1,1-1 363,-1-1 0,1 1 0,0-1 1,3 0-1,0 0 0,0 1 1,-3-1-1,0 1 0,-1-1 1,2 1-1,0-1 0,-1 1 4,2-1 1,0 0-1,-1 0 1,1 1-1,0 0 1,-1 0-74,2-2 0,0 0 0,-1 0 0,-2 2 0,0 0 0,-1 0-41,23-1 1,0 0 52,-25-1 0,1 1 1,0 0-1,23 1 1,0 0-1,0-2 1,0 0-1,-4 1 1,-1 0-1,-6 0 1,-2-1-58,-3 2 0,0 0 1,-4 0-1,0 0-79,-3 1 0,-1 0 0,-2 0 0,-1 0 255,-4 0 1,-2 0 0,30 2-113,-14 2 1,-4-3 16,-5 4 0,-5 1 116,-12-2 0,-6 2-271,-12-2 799,-6-2 1,-3 4-851,-8-6 0,-9 4 224,-9 0 0,-4 1-361,-5-5 391,-3 6 0,-5-11 0,-1 4 0</inkml:trace>
  <inkml:trace contextRef="#ctx0" brushRef="#br0">19050 13991 7797,'0'-26'64,"0"1"0,-1 3 0,-2 4 396,-2 4 0,1 3 414,4 7-668,0 17-97,-6 9 1,5 15 0,-5-5-1,0 2 1,-2 4 171,1 4 0,-5 1-157,4 5 1,-4-6 49,-1 2-108,5-3 0,-2-1 0,6-1 1,1-2-1,1-5 112,2-6 1,8-12-56,5-1 1,2-9-153,7 1 0,1-4 1,6-1-1,2-1-111,-2-4 1,3 2 74,-1-6 0,0 5-126,-5-5 1,-1 6 118,-3-1-500,3 3 1,-10-4 0,2 1-1333,-2 1 791,-8 1 1113,5 2 0,-22-6 0,1-1 0</inkml:trace>
  <inkml:trace contextRef="#ctx0" brushRef="#br0">19379 14479 7797,'-1'-9'-612,"-3"0"494,2 0 302,-4-4 0,12 1-62,3 4 0,3-4 207,1 3 0,1-3-100,4-1 1,-3 0-140,2 0 0,-2 0 22,-2-1-75,0 1 0,-4 0 0,-2 0 31,-1 0 1,-2 4 22,-4 0 0,-7 6 11,-6-1 1,-2 8 8,-7 5 1,5 7 82,-5 2 0,4 5-64,-4-1 1,8 3-166,1 1 0,1-1 25,7-3 1,1 3-77,4-3 1,1-3-29,4-1 0,4-4-268,8-1 1,4-1-62,5-3 1,5-3-264,0-6 0,4 0 262,-5 0 1,6-6 443,-6-3 0,1-8 0,7-45 0,-17 23 0,-1 0 0</inkml:trace>
  <inkml:trace contextRef="#ctx0" brushRef="#br0">19788 14294 7797,'0'-17'0,"0"-1"0,0-4 126,0 4 1,0 1 270,0 4 0,-2 5 239,-2 4 0,1 3-229,-6 1 0,5 2-61,-5 7 1,6 1-161,-1 12 1,1 2-1,-2 7 0,4-2-63,-3 6 0,2-1-139,2 1 0,0 3-30,0-3 0,0 3-351,0 2 0,0-5-558,0 0 1,0-1 458,0 1 1,-4 1-186,-1-5 1,-1-6-155,2-8 835,3-2 0,-17-37 0,3-9 0</inkml:trace>
  <inkml:trace contextRef="#ctx0" brushRef="#br0">19696 14597 7797,'0'-17'0,"0"-1"0,0 0 0,0 5 0,5 0-107,4 0 1,4 0-189,5 0 1,2-1 244,7 1 0,3-6 191,1-3 0,4 2-96,-4-2 1,4 0-74,-4-5 0,0 1 79,-5 0 1,-1-1 16,-3 1 0,-5 4 158,-8 0 1,2 6-1,-7-2 1,-1 10 579,-8 3-514,-2 4 0,-8 1 108,-2 0 1,2 6-98,-2 2 1,2 6-55,2 3 0,-5 4-64,1 5 1,-1 0 43,5 1 0,4 1-141,0 2 1,5 0-46,-5 5 0,6-5-98,-1 6 1,3-3 2,1 2 1,4 6-160,0-6 0,7 5-165,-3-9 1,4 4 173,1-4 0,-4-2-825,0-7 0,-5-3-609,5-6 1636,-6-6 0,-21-30 0,-11-14 0</inkml:trace>
  <inkml:trace contextRef="#ctx0" brushRef="#br0">19906 14637 7797,'0'-21'325,"0"4"0,0 2-270,0 2 0,6 0-43,3-1 0,4 6-22,5-1 1,2 4-1,7-3 1,5 3-175,3-4 1,-1 7 103,1-3 0,-2 2 80,2-1 0,4-3 0,-6-7 0</inkml:trace>
  <inkml:trace contextRef="#ctx0" brushRef="#br0">20881 14083 7797,'0'-14'21,"0"-2"1,0-2 0,-1 3 773,-4 5 1,2 4-181,-5 6-471,5 0 1,-13 12 0,1 7 0,-4 9 0,-4 8 254,-2 7 1,-8 8 49,-2 6-453,19-23 0,0 1 1,-3-3-1,-1 0 1,1 6-1,0 0-34,-2 1 0,-1-1 0,-2 2 1,0 0-1,2-3 0,0-1 1,1 1-1,-1 0-235,2-2 1,-1 0 0,-12 29 125,2-7 0,9-7-90,4-15 16,4-3 0,7-10 1,2-1-758,4-2 0,2-7 542,4-8 0,2-3 152,6-1 1,0-4 0,2-2-1,1 0 284,2 0 0,5-4 0,3-3 0,8-7 0</inkml:trace>
  <inkml:trace contextRef="#ctx0" brushRef="#br0">20657 14953 7493,'0'7'-380,"0"-1"377,6-6 35,-4 0-48,3 0 72,-5 0 153,0 0-189,6 0 5,-4 0-37,4 0-17,-6 0 2032,0 0-1961,5 0 1,-2 0-20,6 0 1,0-6-45,4-3-6,0 3 1,2-10-1,3 2 1,2-5-1,2-5-199,0-1 0,0 1 1,3 0-1,-3 4-373,-5 1 305,-8-5-20,-3 10 176,-6 0 1,-6 8 0,-4 6 0,-5 2 0,-4 2-96,-1 5 1,-1 4 289,-1 5 0,3-3 1,6 2-1,0-1 252,0 2 0,5-4-42,4 4 1,-2-3-39,2-2 0,1 4 0,7 1 1,5-2 499,3-1 1,1 2-300,0 1 0,6-1-234,3-4 0,-2 5 1,1 0-1,-1-4 38,1-3 1,-1 0 195,2-2-414,-3 3 0,-5-1 78,-1-2-170,-6 3-139,-1-11-459,-6 5 314,0-6-1468,0 0 1,1-6 1217,4-2 610,8-4 0,37-36 0,-19 19 0,1 0 0</inkml:trace>
  <inkml:trace contextRef="#ctx0" brushRef="#br0">21382 13938 7797,'0'-17'0,"0"-2"0,0 0 680,0 0-363,0 1 0,4 9 0,1 1 0,-1-1 1024,2 1-869,-5-3 1,11 9 128,-3-2-400,-3 8 1,5 5 0,-2 9 0,3 5 0,1 6 257,0 6 1,0 9-164,1 5 1,-3 9-231,-2 8 1,-5-28 0,-2 2-1,-2 4 1,0 1 0,-1 3-1,0 1-416,0 3 1,-2 1-1,-3 3 1,-3 1 210,-2 4 1,-4 1-1,-3 2 1,-2 1-103,-3 1 0,-2-1 0,0-3 0,-1-2 0,-1-7 0,-1-1 0,0-3 0,-1-3-273,-1-3 1,-1-1 0,-1-1 0,-1-1 161,1-6 1,-2-2 0,2-3-1,-1-3 1,1-4 0,-1-3-1,-30 16-604,2-2 1,1-4 200,-2-7 755,4-3 0,1-8 0,0-2 0,1-4 0,2-4 0</inkml:trace>
  <inkml:trace contextRef="#ctx0" brushRef="#br0">18681 13780 7797,'-13'-20'-86,"0"2"1,0 5 295,-1 4 1,-3 3 0,-1 8-1,1 5 506,-2 11 1,-2 10-450,-5 15 0,-2 12 0,-3 12 1,14-28-1,-1 1 87,-1 5 0,0 1 1,-3 5-1,0 2-682,0 3 0,0 2 0,0 5 0,2 1 435,1 2 0,3 0 1,0 2-1,1 0-141,3-4 1,2-1-1,2-1 1,3-2 42,2-7 0,1-1 0,1-2 0,1 0 1,1-1-1,1-1 0,1-3 0,3 0-111,1-2 0,3-2 0,2-4 0,1-3-291,18 24 1,4-6-30,9-3 1,3-7 0,7-11 0,3-9-1157,4-6 0,11-10 1274,-33-5 0,1-2 0,4-4 0,2-2 304,1-3 0,2-2 0,4-1 0,1-2 0,-1-2 0,-1-1 0,3-2 0,-1-1 0</inkml:trace>
  <inkml:trace contextRef="#ctx0" brushRef="#br0">21803 13754 7797,'0'-21'60,"0"2"1,0 6-1,0 0 902,0 0-167,0 0 0,6 5-171,3 4 0,-2 3-648,2 1 0,-6 7 81,1 6 0,-2 0-24,-2 5-55,-6 2 0,-1-4 1,-6 6-310,-1 2 276,1 1 1,0-3 0,0-2 0,0-1 0,0-3-20,-1-1 1,6-3 532,-1-4-181,6 4 0,-2-10-12,10 2 1,4-3-186,8-1 1,-1-4-140,6 0 1,0-2 42,5 1 1,-5 4-237,0-4 0,-5 4 3,5 1 1,-1 0-599,0 0-203,-1 0 333,-7 0-102,0 0 410,-6 0 1,-1 1-414,-6 4 420,0-4 401,0 5 0,-23-18 0,-7-2 0</inkml:trace>
  <inkml:trace contextRef="#ctx0" brushRef="#br0">22436 12173 7800,'-2'-22'-40,"-1"0"1,-1 0 0,1 0-1,2 2 341,1 1 1,0 1 0,0 5 0,1 0 357,3 0 1,4-1-391,5 1 0,5 4-48,-1 1 0,8 0-44,1 0 0,2-3 0,7 7 0,0 0-119,5 4 0,-5 1 155,0 3-205,-6 4 0,-1 6 1,-9 4-211,-4 4 201,1 3 1,-14 7 0,2 3 0,-3 5 0,-1 4 127,0 4 0,-1 5-71,-3 4 0,-4 8-219,2-28 0,-1 1 0,2 3 0,1 0 288,0 0 1,-1 2-69,1 4 0,0 1 0,-3-1 0,0 1 0,1 6 0,-1 0 146,0 1 1,1 0-177,2 0 1,1 0 0,-3 0 0,0 0 0,2 0 0,1 1 5,-1 0 1,0 1-8,-2 0 0,1 0 1,3-1-1,1-1 0,-3-2 1,1-1 21,-1-2 0,2-2-27,-1 2 0,1 0 0,2-5 0,0-1 0,0 2 0,0-1-10,0-1 1,0-2 0,0-3 0,0-2-51,0 29 1,2-6 134,2-7-119,-2 0 1,3-12 0,-6-6 7,-3-6 0,-4-7-63,-5 0-1,-2-6-65,-2 2 0,-4-5-268,-5-4 0,0 1 371,-1-6 0,0 1-597,-4-5 0,2 4-788,-7 0 1036,1 1 1,-6-5-1,-3 0-1225,-4 0 1615,-3 0 0,-2 0 0,0 0 0,1 0 0,-1 0 0,0 0 0</inkml:trace>
  <inkml:trace contextRef="#ctx0" brushRef="#br0">17614 12397 7813,'0'-32'30,"-1"-3"1,-2 0-1,-2 2 1,2 8 353,2 5 1,1 7 0,-2 5 0,-2 3-70,-5 2 1,-3 1-497,-1 2 180,0 6 0,-7 1 0,-5 7-39,-5-1 57,0 0 0,-1 4 1,0 2-213,2 2 79,-5-5 0,8 3 1,-2-6-121,5 0 262,7 1 1,1-1 0,8 0 34,1 0 0,3-4-19,7 0 0,2-5 185,3 5 1,7 0 17,-3 4 1,3 0-2,-3 0 1,1 6-62,-1 3 1,0 5 239,0 3-308,0 4 0,-5 13 1,-4 7 474,-2 10-580,-5-26 0,0 2 0,-1 8 1,-1 2-1,-3 5 0,-2 1-403,0 4 1,-2 0-1,0 5 1,-1 1 389,0 2 0,0 0 0,0-3 0,1 0-2,1-3 1,0-1-1,1-4 1,1-1-206,2-3 1,1-1 0,0 0 0,-1-1 238,0-5 0,1 0 31,2-4 0,0-1 0,-6 31 0,6-6-13,1 0 1,-3-6-46,2-3 1,-1-9 7,5-4 1,0-9 77,0-4 1,0 0-190,0-5 555,6-3 1,0-9 0,4-1-767,-1 0 0,0-1 486,4-4 0,4 0-776,1-4 0,1-2 105,-1 2 1,2-4-1035,6-4 1081,1 2 0,5-11 1,3 0 449,3-8 0,11-11 0,6-7 0,5-4 0,0 1 0</inkml:trace>
  <inkml:trace contextRef="#ctx0" brushRef="#br0">23556 12911 7790,'0'-21'0,"-5"-4"0,1 5 0,-1-1-120,0 4 701,3 8 1,-4 0 615,6 9 1,-6 5-939,-2 12 0,0 4 87,0 5-200,-1 0 1,0 2 0,0 3 2,-1 4 1,3 3 0,-1 0 0,2-1-41,3-2 1,2-1-250,1 1 0,0-3 61,0-6 1,6-4 0,4-1-1,5-4-61,2-5 0,7 0 4,-2-8 0,3 1-85,1-5 1,5-2 0,-1-2 0,1-5-285,1-3 1,-2-7 352,5-3 1,-6 2-2054,2-2 2205,-9 6 0,-15-33 0,-8 0 0</inkml:trace>
  <inkml:trace contextRef="#ctx0" brushRef="#br0">23608 12858 7803,'-7'-13'71,"-5"0"116,11 0-92,-5 5 1,12 2-69,3 6 1,4 0-419,4 0 0,-1 0 58,6 0 0,-6 5 333,2-1 0,14 18 0,3 0 0</inkml:trace>
  <inkml:trace contextRef="#ctx0" brushRef="#br0">23556 13016 7803,'-14'-7'0,"6"-3"80,-1 5 0,6-1 266,-1 2 159,2 3-444,2-5 0,7 6 0,5 0 0,6 0 0,4 0-306,5 0 1,6 0-43,6 0 0,1 0-65,-1 0 1,1 0 351,-1 0 0,7-5 0,6-2 0,5 0 0,-1-1 0</inkml:trace>
  <inkml:trace contextRef="#ctx0" brushRef="#br0">24241 12805 7803,'0'-8'-18,"0"-1"1,0 4 558,0-3 162,0 5 1,-2-2-457,-2 10 0,-4 4 1,-5 8-1,0 6 21,0 7 1,0 3-124,0 7 0,-1 1-119,1 3 1,0-3-1,0 3 1,0-3-132,0-2 1,4-5 3,0-3 0,6-5-325,-1-4 243,2-9 0,2-8 1,2-10-1,1-5-232,1-6 1,11-5 198,-2-5 0,4-6-33,1-3 0,-2-9 115,6-5 1,-1 3 19,0-3 1,4 1-36,-3-5 0,2 2 305,-2 3 0,-3 10 282,-6 11-199,0 7 254,-6 13 1,-1 8-55,-6 12 1,0 6 35,0 8 1,5 5-228,-1 3 0,0-1 45,-4 1 1,0 0-175,0 4 0,0 1-234,0-1 1,0-4-145,0 1 0,0-7 161,0 2 1,5-1-127,-1-3 1,2-4 70,-2-10 0,-1-1-587,6-3 1,-4-3-615,3-6-8,-5 0 1362,9 0 0,-16-35 0,2-9 0</inkml:trace>
  <inkml:trace contextRef="#ctx0" brushRef="#br0">24162 13135 7804,'-8'-13'1255,"-3"-1"0,9 6-1149,-2-1 0,10 6-18,7-1 0,12 2-343,10 2 1,4 0-64,5 0 318,3 0 0,18-7 0,11-4 0,-22 4 0,0 0 0,0 0 0</inkml:trace>
  <inkml:trace contextRef="#ctx0" brushRef="#br0">6297 16560 7898,'-6'-19'107,"1"4"1,-6-2 0,4 5 361,1 8 1,2 7 0,4 14 0,0 7 98,0 5 1,0 5-218,0 5-320,0 6 1,0-2 0,0 4 0,0 0-1,0-2-78,0 0 72,0 5 1,4-9 0,2 2 0,0-7-1,0-7-208,-3-5-73,4-5 317,-6-12 0,4-2 0,-10-11 51,-3-7 1,-4-6-220,-1-8 104,0-5 0,-1-3 0,1-9 0,2-6 0,0-5-123,3-7 0,5-4-17,-2-4 0,11-3 142,0 33 0,1 1 0,2 0 0,1 2 1,3 1-1,1 1 0,12-25 72,0 9 1,4 9 222,-4 11-239,3 12 1,-14 14 0,2 10-1,-2 5 1,-2 6 76,0 6 0,-5 3 1,-4 1-1,-2 2-185,-2 3 0,0 1 4,0 3-71,-6 3 0,-3-8 1,-7 3-1,-3 1 1,0-2-334,0 0 0,-5 4 218,2-6 1,3 0 0,0-7-1,3-1-585,3 1 0,-2-4 48,11-1 772,0-3 0,27-8 0,6-1 0</inkml:trace>
  <inkml:trace contextRef="#ctx0" brushRef="#br0">6824 17061 7898,'0'-13'-572,"0"-1"1152,0 7 1,-1 1-280,-4 6 1,-2 2-79,-6 2 0,-6 8 0,-2 7 0,-1 1 0,2 4 0,-1 2 76,1 5 0,4-3-152,-2 2-100,4-2 0,2-2 0,3 1 0,5-2 0,2-3 147,2-5-196,6-2 0,3-8 0,7-2 1,3-4-1,2-1 119,2 0-156,2-6 0,1-1 0,1-8 1,-1-2-1,0-5-15,1-3 0,-1-7-573,0-4 461,1 4 0,-5-6 0,-2 6 0,-1 1 0,-4 6-209,-5 5 0,-4 7 313,-6 4 45,0 6 0,-2-1 0,-2 8 1,-6 5-1,-5 3-52,-2 1 0,-1 6 76,5 3 1,0-3 250,-1-2-174,7 4 1,-3-7 0,6 4 310,1-3-285,1-2 1,2 0-1,2 0 675,2 0-538,3 0 0,6 1 0,1-1 0,-1 0 0,1 0 910,4 0-972,-3 6 1,4-4 0,-6 3-74,0-4-44,0-1 1,0 2-669,1 3 368,-1-4 0,-4 4-1276,-1-9 781,-5 2 1,9-11-703,-3 0 855,2-6 574,3-7 0,13-23 0,6-11 0,3-4 0,-1 1 0</inkml:trace>
  <inkml:trace contextRef="#ctx0" brushRef="#br0">7839 16745 7898,'0'-20'373,"0"0"1,0-1 136,0 4 0,3 2 1,4 4-454,6 2 0,5-1 1,-2 5-1,3 2-705,1 2 1,1 1 233,1 0 1,3 0 413,-3 0 0,2 11 0,3 4 0</inkml:trace>
  <inkml:trace contextRef="#ctx0" brushRef="#br0">7773 16837 7898,'-5'-9'0,"1"0"0,0 5 0,4-5 583,0 6 0,1-3 0,5 6 0,7 0 562,8 0 1,4 0-1525,1 0 0,6 5 0,3-1 0,3-1 379,2-2 0,-2-3 0,4-1 0,4-1 0,-1 0 0</inkml:trace>
  <inkml:trace contextRef="#ctx0" brushRef="#br0">11198 16138 7874,'-9'-13'1465,"1"2"-820,-3 2 1,0 10 0,-1 12 0,2 9-323,1 8 1,0 3 0,-4 7 0,0-1-268,0 1 0,-1-1 0,1 1 1,2-2-198,2-3 0,-2 0-309,7-8 95,0 2 129,4-14 1,0-4 175,0-11 1,0-11-66,0-11 1,6-3-1,4-3 1,4-3-169,4-4 1,5-3 22,-1-2 0,-1 1 237,1-1 1,-5 2 0,5 3 0,0 4 176,-1 4 0,-7 8 361,-5 5-255,-6 7 1,3 19-1,-6 5 1,0 8 253,0 6 0,0 3-314,0 5 0,0 1-222,0-1 0,1 1 1,2-2-1,3-2-121,2 0 0,5-7-203,4 2 170,7-4 0,-8-6 0,6-4 0,1-3 0,2-6-977,1-3 0,-1-4 291,-3-1 1,2-6 229,-7-2 103,1-4 1,-6-1 528,-4 0 0,-19-30 0,-11-7 0</inkml:trace>
  <inkml:trace contextRef="#ctx0" brushRef="#br0">11119 16178 8067,'-7'-6'437,"-1"0"1,6-4 12,-3 1 1,2 5-1,9-3 1,7 1 100,8 3-523,4-5 1,2 7 0,3-5 0,2 2-1,2-2 1,1 0 0,-2 0-629,-2 3 1,-7-3 198,-3 2 1,-4 0-1660,0 4 2060,-2 0 0,-25 11 0,-7 4 0</inkml:trace>
  <inkml:trace contextRef="#ctx0" brushRef="#br0">11870 15770 7874,'13'-27'0,"0"5"-75,1 0 1,-1 8 0,1-1 0,2 6 627,2 3 1,0 2-74,-5 4 0,0 2 348,0 2-697,0 3 0,-1 6 0,-3 1 1,-5-1-1,-2 1-41,-2 4 0,-6 1 0,-4 4 0,-5-2-70,-3-2 0,-4 3 102,5-5 1,-2 5 0,3-4 0,0-2 246,4-1 0,-1-7 21,4 1 0,2-6 545,-2 2-653,6 2 0,-2-6-260,10 4 0,8-4-157,9-1 0,3-1 0,3-2 0,2-2-716,6 3 0,2-1 95,1-2 1,-4 4 0,0-4 0,1 4 755,-3 1 0,-1 12 0,-5 2 0</inkml:trace>
  <inkml:trace contextRef="#ctx0" brushRef="#br0">10302 17074 7874,'-13'0'-185,"0"-5"0,0 1 1,0 0-1,-1-1 0,1 1 295,0 1 0,-5-3 0,1 2 0,-1 1 205,-1 1 1,5-2 0,-5 0 0,1 1-72,1 1 1,-1-2 0,5-1-1,0 2 733,-1 2-603,7 1 1,-3-1 181,5-4-467,1 4 265,4-5-313,0 6 1,2 0-157,2 0 1,-1 0 79,6 0 1,1 0 0,7 0 0,5 0-16,3 0 0,9-2-30,6-2 0,5 2 44,8-2 1,10 3 0,7 1 0,-31-1 0,2 0 14,5-1 1,2 0 0,3 1 0,0 0-314,4-1 0,0 0 0,3 1 0,1 0 322,2 1 0,1 0 0,4 0 0,0 0 0,-2 0 1,-1 0-1,0 0 0,-1 0-112,-1 0 0,-1 0 1,0 0-1,-1 0 51,0 1 0,0-2 0,3 1 0,-1-1 37,1-1 1,-1 0 0,-1 0 0,-1 1 0,-2-3 0,0 0 0,1 1 0,0-1-24,0 0 0,1 1 1,2 1-1,-1-1 119,0-1 0,-1 0 1,1 1-1,0 1-32,-5-2 0,0-1 0,2 3 0,0 0 0,-1-2 0,1-1 1,-1 1-1,0-1-239,0 2 0,0-1 0,0-1 0,-1 0 227,-7 3 1,0-1 0,2-1 0,0 0-1,-3 1 1,0 0 0,-2 0 0,-1 0-39,0 0 0,-2 0 0,-2 0 0,-2 0 149,32-1 1,-10 1 12,-7-6-58,0 6 0,-14-7 0,1 6 142,-8 1-191,-4 1 0,-8-2 1,-2-1 1241,-4 2-1420,-6 2 1247,-2 1-1277,-6-6 572,0 5-385,0-5-395,0 6 1,-6 0 1,3 0-1019,-6 0 913,0 0 0,-4 0-1050,0 0 1537,0 0 0,-1 17 0,1 5 0</inkml:trace>
  <inkml:trace contextRef="#ctx0" brushRef="#br0">11369 17614 7992,'0'-15'-73,"0"-1"1,0-1 0,0 1-1,2 1-199,2 2 1,4 0 0,6-1 0,4 1 737,4 0 1,1 1 12,-1 4 1,3 2-115,-3 6-182,-3 0 0,0 0 0,-6 3-183,0 5 64,-5 1 0,-2 18 0,-8-3 0,-2 6 1,-8 2 0,-7-3 0,-2 2-108,-2-2 1,-2 3-129,-1-1 0,4-2 34,0-7 181,6 3 0,-3-10 1,6 1 839,-1-6-161,1 2-488,6-11 0,7 1 127,9-6-282,2-1 1,7 4 0,1-2 284,1-2-478,-3 1 0,6 3 0,-4-2 108,2-2-389,-5 1 0,7 4 0,-5 0-1250,-2 0 1256,-2-6 0,1 4 0,1-3 388,2-1 0,-7-7 0,-5-8 0</inkml:trace>
  <inkml:trace contextRef="#ctx0" brushRef="#br0">11870 17693 7956,'-7'-7'81,"-5"1"577,11 6-308,-11 6-768,10 1 282,-9 6 1,11-1-450,0-3 0,1-3 585,8-6 0,47-12 0,15-3 0</inkml:trace>
  <inkml:trace contextRef="#ctx0" brushRef="#br0">12213 17574 7992,'-8'14'162,"4"-1"0,-2 1 300,2 4 0,-1-2-209,5 6 1,0-4-91,0 4 0,0-2-104,0 2-17,0-3 0,2-6 0,2 0-65,5 1 1,4-7 0,3-3 0,2-2-107,-2-2 0,3 0 19,-2 0 1,1-6-332,-5-3 289,0-8 0,-5 0 0,-4-4 22,-3-3 1,-1 1 0,-1-1 0,-3 4-63,-5 1 0,-7 1 236,-2 5 1,-5-5-7,1 1 0,-2-1 214,2 5-153,-2 0 0,3-2 0,-4-1 514,3-1-433,3-1 1,7-1 0,4-1 270,3-1-280,4-4 1,2 11 0,5-4 111,7 3 1,2 2-148,7 0 1,-5 6-12,5 2 1,-1 4-95,1 1 0,-3 6 41,-6 2 0,-1 9-29,-3 0 1,-4 7-401,-5-2 1,-1 7 167,-3 2 0,1 1-728,-6-2 1,2-2 916,-2 3 0,-3 3 0,5-1 0</inkml:trace>
  <inkml:trace contextRef="#ctx0" brushRef="#br0">12963 17430 7992,'0'-14'-26,"0"1"0,0 0 1,2 0 109,2 0 0,-2 4 0,2 0 0,-1 0 391,2 2 0,-4 0 213,3 2-345,-2 4-350,-2-5 0,0 12 0,0 3 105,0 2 26,0 8 0,0 2 0,0 5-42,0 1 0,-5-1 0,0 2 0,-1 1 5,0 2 1,-3-1-69,5-3 1,-1-2-103,5-3 1,0 1 120,0-5 0,0-1-21,0-4-6,6 1 0,3-7-1,9-3 1,-4-2 0,5-2 0,-1 0-1,-1 0 1,2-5-99,-1 1 1,-3-2-93,2 2 1,-2 2-195,-2-2 0,-4 1 4,-1-1 0,1 2-723,4-2-464,1 2 1557,-1 2 0,0 0 0,0 0 0</inkml:trace>
  <inkml:trace contextRef="#ctx0" brushRef="#br0">13556 17351 7992,'0'-20'0,"0"-1"0,0 2 389,0 1 759,0 3-985,0 8 0,0 7 25,0 9 1,-4 4 85,0 5 1,-7 3-40,3 10 0,-9 3-6,0 5 1,-7 11 123,2 3-346,-2 2 0,-7 0 1,-1 0-70,-2 2 1,0 9 0,-1-6-1,6-4-354,5-5 1,1-10 286,5-1 1,1-4-363,4-9 309,5 2 1,3-15-830,5 4 625,0-3 0,5-8 0,4-3 386,3-2 0,19-8 0,4-1 0</inkml:trace>
  <inkml:trace contextRef="#ctx0" brushRef="#br0">13741 17904 7992,'4'-25'85,"1"3"0,-1 3-38,-4 6 0,0 0 284,0-1 1,-2 7-64,-2 3 1,-3 2 249,-6 2 1,-2 0 203,-3 0-707,4 12 0,-11-3 0,4 10 1,-1 0-1,0 1 1,-1 1 1,4 4 111,1-3 1,4-2 34,1 2 1,4-1-509,0 1 1,6-3 127,-1-6 1,4 0-21,4 0 0,1-6-70,8-2 181,-3-4 1,15-1-1,-3-1-81,3-4 70,1-2 0,5-12 1,0-3-160,-2-3 233,-1-1 0,-2-6 0,-1-3 139,-3-4-134,3 0 0,-11 1 1,4 1 454,-3 2-197,-8 6 0,-1-2 0,-6 9 1109,0 5-697,0 8-269,-6 3 1,3 7-253,-6 4 1,2 4 149,-2 8 0,-1 4-395,5 5 136,-5 6 1,9-2-1,-4 3-245,4-1 1,1 5-56,0-2 1,0-3-142,0-1 0,6-3 61,2-2 0,4 1-625,1-1 689,1-6 0,-1-2 1,0-9-669,0-5 1002,6-2 0,7-26 0,8-5 0</inkml:trace>
  <inkml:trace contextRef="#ctx0" brushRef="#br0">14189 17403 7992,'0'-32'0,"0"4"68,0-3 0,0 8-22,0 1 435,6 0 0,-4 2 745,7 2-773,-6 9 1,5 3 346,-4 6-670,3 12 0,6-2 1,1 12 339,-1 2-363,0 12 1,0 1-1,-1 13 1,-2 2-1,-1 6 121,1 2 1,-4 5-424,-2 6 0,-4 0-199,-4 0 1,-6-3 53,0-30 0,-2-1 0,-1 0 1,-2-1 37,-4 2 1,-2-1-1,-3-1 1,-1-2-100,-1-2 1,-1-2 0,-4 0 0,-1-2 136,-1-1 0,0-1 0,-2 0 0,0-1-267,-2 0 0,-1-2 531,2-2 0,0-2 0,1 0 0,-1-1 0,0-3 0,0 0 0,1 0 0,1 0 0,-30 12 0</inkml:trace>
  <inkml:trace contextRef="#ctx0" brushRef="#br0">11356 17561 7992,'-13'-20'-47,"0"-4"0,-2 7 0,-1 2-774,-1 5 855,-1 4 1,0 12 0,-1 4 0,-1 8 0,-2 8 0,0 8 0,0 5 809,-1 5 1,-2 0-325,-2 9 0,3 2-1818,2 11 1501,3 0 0,5 2 1,3 0-90,2 3 1,3 2-1,9-9 1,4-7-154,6-5 0,11-10-40,2 2 1,6-5-456,8-3 1,1-9 245,3-5 1,9-6-975,8 2 741,9-3 0,-33-11 0,1-1 521,3 0 0,1-2 0,0 0 0,0 0 0,2-2 0,1-1 0,0-2 0,-1-1 0,0-2 0,0-1 0</inkml:trace>
  <inkml:trace contextRef="#ctx0" brushRef="#br0">14465 17179 7992,'14'-13'-100,"-3"0"0,-1 0-303,-1 0 759,0-1 0,4 6 1,0-1-1,1 0 1190,-1 2-1380,0 1 0,-6 7-250,-2 4 104,-4 2 0,-1 6 0,0 0 12,0 1 1,0-1 0,-1 0 0,-2 0-140,-2 0 1,-3 0 4,3 1 1,1-6 1,4 1 0,0-4 187,0 3 234,0-5-280,0 3 1,1-1-1,4-1 104,3-1-122,10-2 1,-3-1-1,4 0 1,-2 0 0,2 0-441,2 0 0,-1-1-134,2-4 0,2 4-946,-7-3 1497,7 2 0,19-15 0,13-5 0</inkml:trace>
  <inkml:trace contextRef="#ctx0" brushRef="#br0">15335 15849 7992,'0'-21'-279,"-5"2"0,1 4 42,1-2 342,2 2 0,1-5 1,1 4-1,4-2 0,3 2 1,5 1 533,5 2 0,1 0-412,3 0 0,3 4 96,-3 0-231,9 6 0,-2-2 0,5 5 232,-2 0-265,-1 0 0,-7 5 0,0 6 20,-2 5 1,-6 4 0,0 8 0,-4 3 6,-4 4 1,-5 4 111,2 5 1,-5 8-76,-5 5 1,-2 6-289,-6-2 0,-5 9 196,10-33 0,-1 1 0,-2 5 0,0 0-833,2 1 1,0 0 816,0 3 1,1 0 0,1-4 0,1 0-1,-1 3 1,2 0 13,0 0 1,1 1-1,-1 1 1,0 0-1,2 0 1,1-1-1,1-1 1,-1-1-135,2-2 0,-1-1 1,1 1-1,0-1 134,0 0 0,0-1 0,0 1 0,1-2 3,1-2 1,1-1-1,4 35-127,6-6 0,1-6 170,-1-3 0,-2-5 230,-2-3 0,-3-5-386,-6-9 0,-1-3 869,-4-6 0,-4-1-1021,-8-3 0,-5-3 422,-9-6 0,-3 1-777,-5-1 0,-1-2 205,1-2 0,4 1-454,0-5 1,0-1 305,-5-4 1,0-1 530,1-4 0,-12-8 0,-3-7 0</inkml:trace>
  <inkml:trace contextRef="#ctx0" brushRef="#br0">9999 16165 7992,'2'-32'-18,"2"-2"0,5 0 0,3 5 1,1 4 125,0 3 0,0 6 529,0-1-445,-5 8 0,-3 1-231,-5 4 49,-5 3-27,-3-5 1,-5 7-1,-1 2-57,-4 1 69,3 1 0,-5 1 1,4 1 65,-2 0-60,-5 5 1,4-5 0,-5 7 0,2-1-1,-1 1 15,-2 4 0,0-3-30,3 2 0,-1-1 37,5 2 0,1-4-30,3 4 0,3-3-2,2-2 0,-1 0-23,5 0 46,1 0 0,4 1 1,1-1 254,4 0-199,2 6 1,2-3 0,0 5 161,1-2-172,2 10 0,-4-6 1,0 12 87,-2 2-122,-2 1 1,-4 9-1,0 6 75,0 7-71,-6 10 1,3-33-1,-1 0 1,-2 5 0,-1 0-202,0 2 1,0 0-1,-1 0 1,-1 1 191,0-1 1,0 0-1,0 1 1,1-1 13,1-2 1,1 0-1,-1-3 1,-1 1 21,-1-3 1,0 0 0,-5 36-5,5-35 0,0-1 0,-10 35 19,2-6 0,-1-5-125,5 1 0,1-2 88,3 1 0,3-4-95,6-8 1,2 0 47,2-5 1,4-1-16,5-8 1,6-4-53,3-9 1,3 0 52,1-9 0,5 3 151,0-7 1,1-4-320,-2 0 1,4-5 54,6-5 0,1-2-409,3-6 0,-2 0 548,6 0 0,8-12 0,7-5 0,-16 9 0,0-1 0,-1 1 0</inkml:trace>
  <inkml:trace contextRef="#ctx0" brushRef="#br0">16758 16626 7997,'0'-13'-46,"0"0"0,0-1 0,0 1 191,0 0 0,0 4 920,0 0-525,0 1-458,0 0 0,-2 4 0,-2 8 1,-3 5-1,-2 4 296,0 5 1,0-1-195,-4 10 0,0-2 12,0 10 1,4-4-77,0 4 1,5-5-142,-5 6 58,6-7 1,-3 3-1,6-6-46,0 1 0,0-2 0,2-3 0,2-5-122,5-2 1,4-3 177,4-4 1,0-2-69,5-6 1,0 0-138,4 0 1,0-1-340,1-4 1,-5 2-448,-1-5 0,1-1 347,5-4 252,-1-1 0,-5 1 0,-4 0 1,-2 0 344,-2 0 0,-17-18 0,-5-4 0</inkml:trace>
  <inkml:trace contextRef="#ctx0" brushRef="#br0">16718 16573 7997,'-13'-20'137,"1"1"-137,3 6 0,4-1 23,5 1 1,5 6 6,4 2 0,3 4-26,1 1 0,5 0-1,-1 0 1,5 0-332,-4 0 0,4 4 111,-5 1 0,2 1-236,-1-2 0,-8-1 453,3 6 0,-14 5 0,-1 7 0</inkml:trace>
  <inkml:trace contextRef="#ctx0" brushRef="#br0">16679 16718 7997,'0'-7'719,"0"1"-581,0 6 0,5 0 13,4 0 1,4 0-294,5 0 0,-2 1 76,6 4 0,0-4-515,4 4 0,1-2 266,-1 1 1,5-3 314,0 4 0,5-14 0,5-4 0,2-2 0,-1 1 0</inkml:trace>
  <inkml:trace contextRef="#ctx0" brushRef="#br0">17351 16534 7997,'0'-9'139,"0"0"278,0 6-370,0-3 0,0 9 103,0 6 1,-6 6-111,-3 11 1,-4 5 19,-5 0 63,4 5 1,-6-4 0,7 5-28,0-2 1,0-4-1,0 2 1,0 0-173,-1-4 1,7-7 97,3-5-23,-4-8 0,8-3-154,0-6 1,2-7 114,7-6 0,-1-6 26,6-8 0,3-5 20,1-3-12,-1-3 1,-2-2 0,1 1 21,2-1 21,-1 1 1,-4 5 0,-1 3 367,-3 4-275,3 0 1,-11 11 0,5 3 640,0 1-725,-5 6 0,5 8 36,-6 11 1,0 2 57,0 7 0,4 1-23,1 8 1,1-2-91,-2 6 1,-1-4-4,6 4 0,-5-6-149,5 2 0,-5-2 74,5 2 0,-4-3-144,3 3 0,-5-5-329,2-4 1,0-3 241,0-6 0,1 3-1313,-2-3 568,-2 3 222,3-14 805,-5 4 0,-41-35 0,-10-8 0</inkml:trace>
  <inkml:trace contextRef="#ctx0" brushRef="#br0">17258 16837 7997,'0'-21'414,"-4"2"722,0 6-631,-1 0-504,5 0 1,6 5-105,3 4 0,7 3 159,1 1 0,11 0-133,-1 0 1,3 0 88,1 0 0,-2 0-752,6 0 0,-1 1 740,1 3 0,9 4 0,-3 5 0</inkml:trace>
  <inkml:trace contextRef="#ctx0" brushRef="#br0">17812 16745 8363,'0'-9'1312,"0"0"-1131,0 6-240,0-3 215,0 6-1362,0 6 1206,0 1 0,17 18 0,5 3 0</inkml:trace>
  <inkml:trace contextRef="#ctx0" brushRef="#br0">19735 16903 7972,'-13'0'-63,"0"0"0,1-2 1,2-1-312,1-1 631,0-1 0,-4 5 0,0 0 0,0 0 588,-1 0-565,1-5-310,6 3 0,7-4 120,9 6 8,8 0 0,5-1 0,11-2 1,6-3-1,9 0 75,8 0 1,10-2-137,-29 5 1,0 1-1,2-2 1,0-1-186,0 3 1,1 0 0,2-2 0,1-1 167,1 3 1,0 0 0,0-1 0,1 1-140,-1 2 0,0 0 68,-1 0 0,-1 0 0,30 0 1,-8 0-1,-10 0 0,-11 0-849,-11 0 447,-7 0 147,-18 6 1,-7-4-110,-9 2 226,-8-2 0,-4-2 1,-5 0 193,-1 0 1,-3 0 0,-2-2 0,-1-1-25,1-1 0,-3-6 40,4 1 0,1-3 310,3-1 0,2-2-176,3-2 0,3 1 163,6-6 0,1 4 49,4-4 0,3 5 190,10-5 1,3 5-145,10 0 1,2 4-137,7 4 0,1 3-234,2 6 0,0 0 99,5 0 0,-6 6-92,2 3 1,-3 8 91,-2 5 1,-6 3-109,-2 1 1,-5 2 13,-4 3 1,-3-3-134,-6 3 0,-6 1 49,-3-1 0,-10 4-181,-7-5 0,-6 6-544,-8-6 0,1 0 372,-1-9 1,-2 3-387,2-7 1,3 1-66,11-5 840,6 0 0,42-29 0,16-7 0</inkml:trace>
  <inkml:trace contextRef="#ctx0" brushRef="#br0">22317 16376 7972,'0'-21'-133,"0"2"1,2 6 0,1 0 487,1 0 356,6 5 0,-7-3 157,6 2 0,-6 4-642,1 5 1,-2 6-121,-2 7 0,-6 6 127,-3 3 0,-7 5 0,-2 3 1,1 3-1,4 2 0,-3 3 117,2-3-291,-8 3 0,18-3 1,-8-1-142,5-2 0,3 0 0,4-2 0,1-1-296,4-4 1,8-5-45,9-7 1,4-1 116,5-3 0,1 1-172,3-5 0,3-1-50,-3-4 0,2-6-13,-2-3 69,3-2 1,-10-7-1,1 0 471,-5 2 0,-23-39 0,-10-10 0</inkml:trace>
  <inkml:trace contextRef="#ctx0" brushRef="#br0">22278 16402 7972,'-21'-22'132,"4"0"0,3 0 259,6 9 0,2 0-307,6 0 1,6 4-271,2 0 0,10 6 98,4-1 1,4 2 132,5 2 1,-2 0-336,6 0 0,-4 0 103,4 0 1,-5 0-835,0 0 1021,4 0 0,-18 18 0,2 4 0</inkml:trace>
  <inkml:trace contextRef="#ctx0" brushRef="#br0">22330 16507 7848,'-7'-8'-482,"3"-1"0,4 6 249,4-2 0,3 4 484,7 1 0,5 0-181,3 0 0,2 0-355,3 0 0,5 0 65,3 0 0,5 0 220,4 0 0,-3 0 0,-3-7 0,4-4 0,0 0 0,-1 0 0</inkml:trace>
  <inkml:trace contextRef="#ctx0" brushRef="#br0">22884 16415 7972,'0'-7'424,"0"1"1,-6 7-169,-3 4 0,-3 2-28,-1 6 1,1 5-1,4-1 1,-4 7 121,3-2-337,3 3 1,-4 0 0,6-2-62,1-1 0,1-4 1,4 2-1,2-1-99,5-3 0,7-7-35,2-5 0,5-2-80,-1-2 0,3-2 101,1-2 1,1-5-37,-1-8 0,0-4 75,1-5 1,-7 4 41,-2 0 1,-4 1 314,0-1-142,-7-2 850,5 9-663,-11-4 1,0 13-45,-5 6 0,-6 7-120,1 11 0,-1 2 23,1 7 1,-1-1-202,5 0 0,1 1 106,4-1 0,0-1-261,0-3 1,1 1 36,4-5 0,2 0-135,6-5 1,2-2 26,3-2 1,2-3 4,6-6 1,1-7 68,-1-6 0,5-2-147,0-7 0,-1-6 120,-3-7 0,-5-5 39,0-3 1,-2-3 225,2-2 0,-3-8-192,-6 4 1,-1-4 521,-3 3 0,1-1-55,-6 6 1,1 2 499,-5 20 306,0 3-206,0 9 0,0 13-471,0 5 1,-5 12-195,1 6 0,-5 5-173,5 4 1,-6 2 247,1 7 0,1-1-76,0 1 0,0 1-174,0 3 0,-3-3-299,7 3 0,-5-3-298,5-2 0,-1 1-568,5-1 0,2-5 102,2-3 1,4-10 426,5-3 0,1-5 202,4-4 0,4-3 375,9-6 0,6-27 0,6-11 0,6-2 0,0 0 0</inkml:trace>
  <inkml:trace contextRef="#ctx0" brushRef="#br0">23701 16613 7972,'0'-13'-174,"0"-1"0,0 6 86,0-1 1,0 0 341,0-4 1,4 0-37,0 0 1,7-2-97,-3-3 1,8 2 6,2-6 0,0 2 1,-5-2 1,-4-3 90,-1 3 1,0 1-104,0 0 0,-2 4 151,-6 0 1,-1 4-130,-4 4 0,-2 3 21,-6 6 1,-5 0-24,1 0 0,-7 10-13,2 3 1,2 9 120,-2 0-279,6 9 0,-3-2 0,7 5 5,3-2 0,3 0-199,6-1 0,0-3-218,0 3 0,2-5 192,2-4 0,10 2-52,7-7 0,4-1-99,2-7 0,1-3-229,2-6 0,0 0 212,5 0 1,-2-2 420,2-2 0,-2-5 0,-7-8 0,-1 1 0,-3-6 0,0 0 0,-9-5 0,2 1 0,-11 0 0,0-1 0,-4 1 0,0-1-40,0 1 0,0 0 141,0-1 0,0 3 316,0 2 1,0 3 963,0 5 52,0 1-466,0 6-698,0 1-87,6 24 0,0-7-53,3 16 2,3-4 1,-5 5 0,5 1-20,-4 2 1,3 0-57,-7-5 0,0 5-180,-4-1 1,0-3 28,0-5 279,0-6 14,0 3-142,0-12 64,0-7 1,0-13-1,2-10 0,2-7 1,9 0-200,9-10 1,3 4 176,2-8-475,5 3 1,-4 7 0,2 5-624,-2 5 1,-1 7 473,-1 8 1,-1 3 525,-3 6 0,9 47 0,-4 11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12/8/25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23</a:t>
            </a:fld>
            <a:endParaRPr lang="en-US"/>
          </a:p>
        </p:txBody>
      </p:sp>
    </p:spTree>
    <p:extLst>
      <p:ext uri="{BB962C8B-B14F-4D97-AF65-F5344CB8AC3E}">
        <p14:creationId xmlns:p14="http://schemas.microsoft.com/office/powerpoint/2010/main" val="2692634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1562100" y="1597306"/>
            <a:ext cx="5993395" cy="1938992"/>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1562100" y="3813008"/>
            <a:ext cx="5670506"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8778240" y="6487976"/>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FBE2A4C-6EC9-4ABD-4756-0403812BB9CC}"/>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585703" y="1501741"/>
            <a:ext cx="5933959"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585703" y="3937833"/>
            <a:ext cx="5322202"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049DC8E1-D369-0F48-9062-BB068AFD07CE}" type="datetime1">
              <a:rPr lang="en-US" smtClean="0"/>
              <a:pPr/>
              <a:t>12/8/25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815109" y="6466410"/>
            <a:ext cx="2893855"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10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31"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562100" y="1917388"/>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8778240" y="6489974"/>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28"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8714629" y="641940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5C63A15-102A-412D-4F57-6C2C0185FF88}"/>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5475877" y="219205"/>
            <a:ext cx="2680565" cy="1384995"/>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8778240" y="648045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head"/>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FAD1387E-80EC-0440-B45B-53847462FAF4}" type="datetime1">
              <a:rPr lang="en-US" smtClean="0"/>
              <a:t>12/8/25</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815109" y="6489367"/>
            <a:ext cx="2840620"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1585703" y="1521334"/>
            <a:ext cx="5500897"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585702" y="2548210"/>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69E19CAC-2325-1047-B0FD-9C1EACA0A0AE}" type="datetime1">
              <a:rPr lang="en-US" smtClean="0"/>
              <a:pPr/>
              <a:t>12/8/25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815109" y="6464461"/>
            <a:ext cx="2830346"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31874" y="6227670"/>
            <a:ext cx="870923"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12/8/25</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7840786" y="6200875"/>
            <a:ext cx="36576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customXml" Target="../ink/ink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ustomXml" Target="../ink/ink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ustomXml" Target="../ink/ink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customXml" Target="../ink/ink17.xml"/><Relationship Id="rId5" Type="http://schemas.openxmlformats.org/officeDocument/2006/relationships/image" Target="../media/image25.png"/><Relationship Id="rId4" Type="http://schemas.openxmlformats.org/officeDocument/2006/relationships/image" Target="../media/image7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customXml" Target="../ink/ink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8.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customXml" Target="../ink/ink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163783" y="1501741"/>
            <a:ext cx="6355880" cy="1853584"/>
          </a:xfrm>
        </p:spPr>
        <p:txBody>
          <a:bodyPr/>
          <a:lstStyle/>
          <a:p>
            <a:r>
              <a:rPr lang="en-US" sz="6600" dirty="0"/>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271884" y="2467296"/>
            <a:ext cx="5386639" cy="2108269"/>
          </a:xfrm>
        </p:spPr>
        <p:txBody>
          <a:bodyPr/>
          <a:lstStyle/>
          <a:p>
            <a:r>
              <a:rPr lang="nn-NO" sz="2800" dirty="0"/>
              <a:t>Fall 2025</a:t>
            </a:r>
          </a:p>
          <a:p>
            <a:r>
              <a:rPr lang="nn-NO" sz="2800" dirty="0"/>
              <a:t>ME 323- 002</a:t>
            </a:r>
          </a:p>
          <a:p>
            <a:r>
              <a:rPr lang="nn-NO" sz="2800" dirty="0"/>
              <a:t>Instructor: Shubhra Bansal</a:t>
            </a:r>
          </a:p>
          <a:p>
            <a:endParaRPr lang="en-US" sz="2800" dirty="0"/>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6831874" y="6226694"/>
            <a:ext cx="870923" cy="323968"/>
          </a:xfrm>
        </p:spPr>
        <p:txBody>
          <a:bodyPr/>
          <a:lstStyle/>
          <a:p>
            <a:fld id="{049DC8E1-D369-0F48-9062-BB068AFD07CE}" type="datetime1">
              <a:rPr lang="en-US" smtClean="0"/>
              <a:pPr/>
              <a:t>12/8/25</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1271884" y="4526836"/>
            <a:ext cx="6247779" cy="1918474"/>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err="1"/>
              <a:t>Lecture</a:t>
            </a:r>
            <a:r>
              <a:rPr lang="nn-NO" sz="2800" dirty="0"/>
              <a:t> 40: </a:t>
            </a:r>
            <a:r>
              <a:rPr lang="nn-NO" sz="2800" dirty="0" err="1"/>
              <a:t>Quiet</a:t>
            </a:r>
            <a:r>
              <a:rPr lang="nn-NO" sz="2800" dirty="0"/>
              <a:t> </a:t>
            </a:r>
            <a:r>
              <a:rPr lang="nn-NO" sz="2800" dirty="0" err="1"/>
              <a:t>Week</a:t>
            </a:r>
            <a:r>
              <a:rPr lang="nn-NO" sz="2800" dirty="0"/>
              <a:t> </a:t>
            </a:r>
            <a:r>
              <a:rPr lang="nn-NO" sz="2800" dirty="0" err="1"/>
              <a:t>Practice</a:t>
            </a:r>
            <a:r>
              <a:rPr lang="nn-NO" sz="2800" dirty="0"/>
              <a:t> Problems</a:t>
            </a:r>
          </a:p>
          <a:p>
            <a:endParaRPr lang="nn-NO" sz="2400" dirty="0"/>
          </a:p>
          <a:p>
            <a:endParaRPr lang="nn-NO" sz="2800" dirty="0"/>
          </a:p>
        </p:txBody>
      </p:sp>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10</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B5984F42-931F-D788-D47C-DD1BA51636F0}"/>
                  </a:ext>
                </a:extLst>
              </p14:cNvPr>
              <p14:cNvContentPartPr/>
              <p14:nvPr/>
            </p14:nvContentPartPr>
            <p14:xfrm>
              <a:off x="403200" y="132840"/>
              <a:ext cx="8323920" cy="5755320"/>
            </p14:xfrm>
          </p:contentPart>
        </mc:Choice>
        <mc:Fallback>
          <p:pic>
            <p:nvPicPr>
              <p:cNvPr id="2" name="Ink 1">
                <a:extLst>
                  <a:ext uri="{FF2B5EF4-FFF2-40B4-BE49-F238E27FC236}">
                    <a16:creationId xmlns:a16="http://schemas.microsoft.com/office/drawing/2014/main" id="{B5984F42-931F-D788-D47C-DD1BA51636F0}"/>
                  </a:ext>
                </a:extLst>
              </p:cNvPr>
              <p:cNvPicPr/>
              <p:nvPr/>
            </p:nvPicPr>
            <p:blipFill>
              <a:blip r:embed="rId3"/>
              <a:stretch>
                <a:fillRect/>
              </a:stretch>
            </p:blipFill>
            <p:spPr>
              <a:xfrm>
                <a:off x="387000" y="116640"/>
                <a:ext cx="8356320" cy="5787720"/>
              </a:xfrm>
              <a:prstGeom prst="rect">
                <a:avLst/>
              </a:prstGeom>
            </p:spPr>
          </p:pic>
        </mc:Fallback>
      </mc:AlternateContent>
    </p:spTree>
    <p:extLst>
      <p:ext uri="{BB962C8B-B14F-4D97-AF65-F5344CB8AC3E}">
        <p14:creationId xmlns:p14="http://schemas.microsoft.com/office/powerpoint/2010/main" val="3817778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D9CB-6A91-2460-38C5-922918E6D532}"/>
              </a:ext>
            </a:extLst>
          </p:cNvPr>
          <p:cNvSpPr>
            <a:spLocks noGrp="1"/>
          </p:cNvSpPr>
          <p:nvPr>
            <p:ph type="ctrTitle"/>
          </p:nvPr>
        </p:nvSpPr>
        <p:spPr>
          <a:xfrm>
            <a:off x="1109134" y="237333"/>
            <a:ext cx="6925732" cy="512448"/>
          </a:xfrm>
        </p:spPr>
        <p:txBody>
          <a:bodyPr/>
          <a:lstStyle/>
          <a:p>
            <a:r>
              <a:rPr lang="en-US" dirty="0"/>
              <a:t>Practice Problem 1</a:t>
            </a:r>
          </a:p>
        </p:txBody>
      </p:sp>
      <p:pic>
        <p:nvPicPr>
          <p:cNvPr id="4" name="Picture 3">
            <a:extLst>
              <a:ext uri="{FF2B5EF4-FFF2-40B4-BE49-F238E27FC236}">
                <a16:creationId xmlns:a16="http://schemas.microsoft.com/office/drawing/2014/main" id="{2F2622FF-E800-3FE6-3DED-50F49B854CA0}"/>
              </a:ext>
            </a:extLst>
          </p:cNvPr>
          <p:cNvPicPr>
            <a:picLocks noChangeAspect="1"/>
          </p:cNvPicPr>
          <p:nvPr/>
        </p:nvPicPr>
        <p:blipFill>
          <a:blip r:embed="rId2"/>
          <a:stretch>
            <a:fillRect/>
          </a:stretch>
        </p:blipFill>
        <p:spPr>
          <a:xfrm>
            <a:off x="80341" y="999435"/>
            <a:ext cx="8999638" cy="1207052"/>
          </a:xfrm>
          <a:prstGeom prst="rect">
            <a:avLst/>
          </a:prstGeom>
        </p:spPr>
      </p:pic>
      <p:pic>
        <p:nvPicPr>
          <p:cNvPr id="5" name="Picture 4">
            <a:extLst>
              <a:ext uri="{FF2B5EF4-FFF2-40B4-BE49-F238E27FC236}">
                <a16:creationId xmlns:a16="http://schemas.microsoft.com/office/drawing/2014/main" id="{5AA96B37-3C65-C8C5-B406-DFD2DED19F46}"/>
              </a:ext>
            </a:extLst>
          </p:cNvPr>
          <p:cNvPicPr>
            <a:picLocks noChangeAspect="1"/>
          </p:cNvPicPr>
          <p:nvPr/>
        </p:nvPicPr>
        <p:blipFill>
          <a:blip r:embed="rId3"/>
          <a:stretch>
            <a:fillRect/>
          </a:stretch>
        </p:blipFill>
        <p:spPr>
          <a:xfrm>
            <a:off x="2681495" y="2218894"/>
            <a:ext cx="3781010" cy="4401773"/>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572DBC19-B978-E056-0456-AC5FE9123E85}"/>
                  </a:ext>
                </a:extLst>
              </p14:cNvPr>
              <p14:cNvContentPartPr/>
              <p14:nvPr/>
            </p14:nvContentPartPr>
            <p14:xfrm>
              <a:off x="189720" y="1806840"/>
              <a:ext cx="8598960" cy="4678920"/>
            </p14:xfrm>
          </p:contentPart>
        </mc:Choice>
        <mc:Fallback>
          <p:pic>
            <p:nvPicPr>
              <p:cNvPr id="3" name="Ink 2">
                <a:extLst>
                  <a:ext uri="{FF2B5EF4-FFF2-40B4-BE49-F238E27FC236}">
                    <a16:creationId xmlns:a16="http://schemas.microsoft.com/office/drawing/2014/main" id="{572DBC19-B978-E056-0456-AC5FE9123E85}"/>
                  </a:ext>
                </a:extLst>
              </p:cNvPr>
              <p:cNvPicPr/>
              <p:nvPr/>
            </p:nvPicPr>
            <p:blipFill>
              <a:blip r:embed="rId5"/>
              <a:stretch>
                <a:fillRect/>
              </a:stretch>
            </p:blipFill>
            <p:spPr>
              <a:xfrm>
                <a:off x="173520" y="1790640"/>
                <a:ext cx="8631360" cy="4711320"/>
              </a:xfrm>
              <a:prstGeom prst="rect">
                <a:avLst/>
              </a:prstGeom>
            </p:spPr>
          </p:pic>
        </mc:Fallback>
      </mc:AlternateContent>
    </p:spTree>
    <p:extLst>
      <p:ext uri="{BB962C8B-B14F-4D97-AF65-F5344CB8AC3E}">
        <p14:creationId xmlns:p14="http://schemas.microsoft.com/office/powerpoint/2010/main" val="2085721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12</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952338C9-399A-25B8-7CA9-8C57CFDE96D7}"/>
                  </a:ext>
                </a:extLst>
              </p14:cNvPr>
              <p14:cNvContentPartPr/>
              <p14:nvPr/>
            </p14:nvContentPartPr>
            <p14:xfrm>
              <a:off x="151920" y="170640"/>
              <a:ext cx="8731440" cy="6156360"/>
            </p14:xfrm>
          </p:contentPart>
        </mc:Choice>
        <mc:Fallback>
          <p:pic>
            <p:nvPicPr>
              <p:cNvPr id="2" name="Ink 1">
                <a:extLst>
                  <a:ext uri="{FF2B5EF4-FFF2-40B4-BE49-F238E27FC236}">
                    <a16:creationId xmlns:a16="http://schemas.microsoft.com/office/drawing/2014/main" id="{952338C9-399A-25B8-7CA9-8C57CFDE96D7}"/>
                  </a:ext>
                </a:extLst>
              </p:cNvPr>
              <p:cNvPicPr/>
              <p:nvPr/>
            </p:nvPicPr>
            <p:blipFill>
              <a:blip r:embed="rId3"/>
              <a:stretch>
                <a:fillRect/>
              </a:stretch>
            </p:blipFill>
            <p:spPr>
              <a:xfrm>
                <a:off x="135720" y="154440"/>
                <a:ext cx="8763840" cy="6188760"/>
              </a:xfrm>
              <a:prstGeom prst="rect">
                <a:avLst/>
              </a:prstGeom>
            </p:spPr>
          </p:pic>
        </mc:Fallback>
      </mc:AlternateContent>
    </p:spTree>
    <p:extLst>
      <p:ext uri="{BB962C8B-B14F-4D97-AF65-F5344CB8AC3E}">
        <p14:creationId xmlns:p14="http://schemas.microsoft.com/office/powerpoint/2010/main" val="2975545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13</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957A0131-B579-74E7-54B7-DC55DCBAA1D1}"/>
                  </a:ext>
                </a:extLst>
              </p14:cNvPr>
              <p14:cNvContentPartPr/>
              <p14:nvPr/>
            </p14:nvContentPartPr>
            <p14:xfrm>
              <a:off x="545400" y="90000"/>
              <a:ext cx="8504280" cy="6611760"/>
            </p14:xfrm>
          </p:contentPart>
        </mc:Choice>
        <mc:Fallback>
          <p:pic>
            <p:nvPicPr>
              <p:cNvPr id="2" name="Ink 1">
                <a:extLst>
                  <a:ext uri="{FF2B5EF4-FFF2-40B4-BE49-F238E27FC236}">
                    <a16:creationId xmlns:a16="http://schemas.microsoft.com/office/drawing/2014/main" id="{957A0131-B579-74E7-54B7-DC55DCBAA1D1}"/>
                  </a:ext>
                </a:extLst>
              </p:cNvPr>
              <p:cNvPicPr/>
              <p:nvPr/>
            </p:nvPicPr>
            <p:blipFill>
              <a:blip r:embed="rId3"/>
              <a:stretch>
                <a:fillRect/>
              </a:stretch>
            </p:blipFill>
            <p:spPr>
              <a:xfrm>
                <a:off x="529200" y="73800"/>
                <a:ext cx="8536680" cy="6644160"/>
              </a:xfrm>
              <a:prstGeom prst="rect">
                <a:avLst/>
              </a:prstGeom>
            </p:spPr>
          </p:pic>
        </mc:Fallback>
      </mc:AlternateContent>
    </p:spTree>
    <p:extLst>
      <p:ext uri="{BB962C8B-B14F-4D97-AF65-F5344CB8AC3E}">
        <p14:creationId xmlns:p14="http://schemas.microsoft.com/office/powerpoint/2010/main" val="1032520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14</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17E3E5D6-18A0-946A-AC8F-E8B465BB0C58}"/>
                  </a:ext>
                </a:extLst>
              </p14:cNvPr>
              <p14:cNvContentPartPr/>
              <p14:nvPr/>
            </p14:nvContentPartPr>
            <p14:xfrm>
              <a:off x="445680" y="23760"/>
              <a:ext cx="8698320" cy="6668640"/>
            </p14:xfrm>
          </p:contentPart>
        </mc:Choice>
        <mc:Fallback>
          <p:pic>
            <p:nvPicPr>
              <p:cNvPr id="2" name="Ink 1">
                <a:extLst>
                  <a:ext uri="{FF2B5EF4-FFF2-40B4-BE49-F238E27FC236}">
                    <a16:creationId xmlns:a16="http://schemas.microsoft.com/office/drawing/2014/main" id="{17E3E5D6-18A0-946A-AC8F-E8B465BB0C58}"/>
                  </a:ext>
                </a:extLst>
              </p:cNvPr>
              <p:cNvPicPr/>
              <p:nvPr/>
            </p:nvPicPr>
            <p:blipFill>
              <a:blip r:embed="rId3"/>
              <a:stretch>
                <a:fillRect/>
              </a:stretch>
            </p:blipFill>
            <p:spPr>
              <a:xfrm>
                <a:off x="429480" y="7560"/>
                <a:ext cx="8730720" cy="6701040"/>
              </a:xfrm>
              <a:prstGeom prst="rect">
                <a:avLst/>
              </a:prstGeom>
            </p:spPr>
          </p:pic>
        </mc:Fallback>
      </mc:AlternateContent>
    </p:spTree>
    <p:extLst>
      <p:ext uri="{BB962C8B-B14F-4D97-AF65-F5344CB8AC3E}">
        <p14:creationId xmlns:p14="http://schemas.microsoft.com/office/powerpoint/2010/main" val="419659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B2374-E37A-47CA-CD94-EFA612822A3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5375C9-5217-F30D-7924-B487F3E18AC8}"/>
              </a:ext>
            </a:extLst>
          </p:cNvPr>
          <p:cNvSpPr>
            <a:spLocks noGrp="1"/>
          </p:cNvSpPr>
          <p:nvPr>
            <p:ph type="sldNum" sz="quarter" idx="12"/>
          </p:nvPr>
        </p:nvSpPr>
        <p:spPr/>
        <p:txBody>
          <a:bodyPr/>
          <a:lstStyle/>
          <a:p>
            <a:fld id="{8A7A6979-0714-4377-B894-6BE4C2D6E202}" type="slidenum">
              <a:rPr lang="en-US" smtClean="0"/>
              <a:pPr/>
              <a:t>15</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28D48630-2C43-587E-942B-B687769CD71B}"/>
                  </a:ext>
                </a:extLst>
              </p14:cNvPr>
              <p14:cNvContentPartPr/>
              <p14:nvPr/>
            </p14:nvContentPartPr>
            <p14:xfrm>
              <a:off x="384120" y="94680"/>
              <a:ext cx="8679600" cy="6135120"/>
            </p14:xfrm>
          </p:contentPart>
        </mc:Choice>
        <mc:Fallback>
          <p:pic>
            <p:nvPicPr>
              <p:cNvPr id="2" name="Ink 1">
                <a:extLst>
                  <a:ext uri="{FF2B5EF4-FFF2-40B4-BE49-F238E27FC236}">
                    <a16:creationId xmlns:a16="http://schemas.microsoft.com/office/drawing/2014/main" id="{28D48630-2C43-587E-942B-B687769CD71B}"/>
                  </a:ext>
                </a:extLst>
              </p:cNvPr>
              <p:cNvPicPr/>
              <p:nvPr/>
            </p:nvPicPr>
            <p:blipFill>
              <a:blip r:embed="rId3"/>
              <a:stretch>
                <a:fillRect/>
              </a:stretch>
            </p:blipFill>
            <p:spPr>
              <a:xfrm>
                <a:off x="367920" y="78480"/>
                <a:ext cx="8712000" cy="6167520"/>
              </a:xfrm>
              <a:prstGeom prst="rect">
                <a:avLst/>
              </a:prstGeom>
            </p:spPr>
          </p:pic>
        </mc:Fallback>
      </mc:AlternateContent>
    </p:spTree>
    <p:extLst>
      <p:ext uri="{BB962C8B-B14F-4D97-AF65-F5344CB8AC3E}">
        <p14:creationId xmlns:p14="http://schemas.microsoft.com/office/powerpoint/2010/main" val="175800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14E94-AEDC-C013-24AF-52674057FE0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0862A9-6912-CD43-56DC-DD640FB70F99}"/>
              </a:ext>
            </a:extLst>
          </p:cNvPr>
          <p:cNvSpPr>
            <a:spLocks noGrp="1"/>
          </p:cNvSpPr>
          <p:nvPr>
            <p:ph type="sldNum" sz="quarter" idx="12"/>
          </p:nvPr>
        </p:nvSpPr>
        <p:spPr/>
        <p:txBody>
          <a:bodyPr/>
          <a:lstStyle/>
          <a:p>
            <a:fld id="{8A7A6979-0714-4377-B894-6BE4C2D6E202}" type="slidenum">
              <a:rPr lang="en-US" smtClean="0"/>
              <a:pPr/>
              <a:t>16</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A63C87E1-B85B-BCF6-3024-34C61C29DA54}"/>
                  </a:ext>
                </a:extLst>
              </p14:cNvPr>
              <p14:cNvContentPartPr/>
              <p14:nvPr/>
            </p14:nvContentPartPr>
            <p14:xfrm>
              <a:off x="247320" y="52200"/>
              <a:ext cx="8892000" cy="6464520"/>
            </p14:xfrm>
          </p:contentPart>
        </mc:Choice>
        <mc:Fallback>
          <p:pic>
            <p:nvPicPr>
              <p:cNvPr id="2" name="Ink 1">
                <a:extLst>
                  <a:ext uri="{FF2B5EF4-FFF2-40B4-BE49-F238E27FC236}">
                    <a16:creationId xmlns:a16="http://schemas.microsoft.com/office/drawing/2014/main" id="{A63C87E1-B85B-BCF6-3024-34C61C29DA54}"/>
                  </a:ext>
                </a:extLst>
              </p:cNvPr>
              <p:cNvPicPr/>
              <p:nvPr/>
            </p:nvPicPr>
            <p:blipFill>
              <a:blip r:embed="rId3"/>
              <a:stretch>
                <a:fillRect/>
              </a:stretch>
            </p:blipFill>
            <p:spPr>
              <a:xfrm>
                <a:off x="231120" y="36000"/>
                <a:ext cx="8924400" cy="6496920"/>
              </a:xfrm>
              <a:prstGeom prst="rect">
                <a:avLst/>
              </a:prstGeom>
            </p:spPr>
          </p:pic>
        </mc:Fallback>
      </mc:AlternateContent>
    </p:spTree>
    <p:extLst>
      <p:ext uri="{BB962C8B-B14F-4D97-AF65-F5344CB8AC3E}">
        <p14:creationId xmlns:p14="http://schemas.microsoft.com/office/powerpoint/2010/main" val="4199909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D9CB-6A91-2460-38C5-922918E6D532}"/>
              </a:ext>
            </a:extLst>
          </p:cNvPr>
          <p:cNvSpPr>
            <a:spLocks noGrp="1"/>
          </p:cNvSpPr>
          <p:nvPr>
            <p:ph type="ctrTitle"/>
          </p:nvPr>
        </p:nvSpPr>
        <p:spPr>
          <a:xfrm>
            <a:off x="1109134" y="237333"/>
            <a:ext cx="6925732" cy="512448"/>
          </a:xfrm>
        </p:spPr>
        <p:txBody>
          <a:bodyPr/>
          <a:lstStyle/>
          <a:p>
            <a:r>
              <a:rPr lang="en-US" dirty="0"/>
              <a:t>Practice Problem 2</a:t>
            </a:r>
          </a:p>
        </p:txBody>
      </p:sp>
      <p:pic>
        <p:nvPicPr>
          <p:cNvPr id="3" name="Picture 2">
            <a:extLst>
              <a:ext uri="{FF2B5EF4-FFF2-40B4-BE49-F238E27FC236}">
                <a16:creationId xmlns:a16="http://schemas.microsoft.com/office/drawing/2014/main" id="{5D83380E-F138-0E32-2E7E-CBDCA9244F64}"/>
              </a:ext>
            </a:extLst>
          </p:cNvPr>
          <p:cNvPicPr>
            <a:picLocks noChangeAspect="1"/>
          </p:cNvPicPr>
          <p:nvPr/>
        </p:nvPicPr>
        <p:blipFill>
          <a:blip r:embed="rId2"/>
          <a:stretch>
            <a:fillRect/>
          </a:stretch>
        </p:blipFill>
        <p:spPr>
          <a:xfrm>
            <a:off x="362217" y="1036203"/>
            <a:ext cx="8283134" cy="2826784"/>
          </a:xfrm>
          <a:prstGeom prst="rect">
            <a:avLst/>
          </a:prstGeom>
        </p:spPr>
      </p:pic>
      <p:pic>
        <p:nvPicPr>
          <p:cNvPr id="6" name="Picture 5" descr="A diagram of a square with arrows&#10;&#10;Description automatically generated">
            <a:extLst>
              <a:ext uri="{FF2B5EF4-FFF2-40B4-BE49-F238E27FC236}">
                <a16:creationId xmlns:a16="http://schemas.microsoft.com/office/drawing/2014/main" id="{AB43BF03-8DCD-ECB2-80DA-7AD7AAFBD2D1}"/>
              </a:ext>
            </a:extLst>
          </p:cNvPr>
          <p:cNvPicPr>
            <a:picLocks noChangeAspect="1"/>
          </p:cNvPicPr>
          <p:nvPr/>
        </p:nvPicPr>
        <p:blipFill>
          <a:blip r:embed="rId3"/>
          <a:stretch>
            <a:fillRect/>
          </a:stretch>
        </p:blipFill>
        <p:spPr>
          <a:xfrm>
            <a:off x="7482415" y="1846345"/>
            <a:ext cx="1502691" cy="164087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59815A1-65EF-663D-9EC3-F7B3AB690B8E}"/>
                  </a:ext>
                </a:extLst>
              </p:cNvPr>
              <p:cNvSpPr txBox="1"/>
              <p:nvPr/>
            </p:nvSpPr>
            <p:spPr>
              <a:xfrm>
                <a:off x="731472" y="3912091"/>
                <a:ext cx="8081058" cy="2585323"/>
              </a:xfrm>
              <a:prstGeom prst="rect">
                <a:avLst/>
              </a:prstGeom>
              <a:noFill/>
            </p:spPr>
            <p:txBody>
              <a:bodyPr wrap="none" rtlCol="0">
                <a:spAutoFit/>
              </a:bodyPr>
              <a:lstStyle/>
              <a:p>
                <a:r>
                  <a:rPr lang="en-US" sz="1600" dirty="0"/>
                  <a:t>b = 5 m. Assume a brittle concrete material.</a:t>
                </a:r>
              </a:p>
              <a:p>
                <a:r>
                  <a:rPr lang="en-US" sz="1600" dirty="0"/>
                  <a:t>Ultimate strength in compression, </a:t>
                </a:r>
                <a14:m>
                  <m:oMath xmlns:m="http://schemas.openxmlformats.org/officeDocument/2006/math">
                    <m:sSub>
                      <m:sSubPr>
                        <m:ctrlPr>
                          <a:rPr lang="en-US" sz="1600" i="1" smtClean="0">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𝜎</m:t>
                        </m:r>
                      </m:e>
                      <m:sub>
                        <m:r>
                          <a:rPr lang="en-US" sz="1600" b="0" i="1" smtClean="0">
                            <a:latin typeface="Cambria Math" panose="02040503050406030204" pitchFamily="18" charset="0"/>
                          </a:rPr>
                          <m:t>𝑈𝐶</m:t>
                        </m:r>
                      </m:sub>
                    </m:sSub>
                    <m:r>
                      <a:rPr lang="en-US" sz="1600" b="0" i="1" smtClean="0">
                        <a:latin typeface="Cambria Math" panose="02040503050406030204" pitchFamily="18" charset="0"/>
                      </a:rPr>
                      <m:t>=20</m:t>
                    </m:r>
                    <m:r>
                      <a:rPr lang="en-US" sz="1600" b="0" i="1" smtClean="0">
                        <a:latin typeface="Cambria Math" panose="02040503050406030204" pitchFamily="18" charset="0"/>
                      </a:rPr>
                      <m:t>𝑀𝑃𝑎</m:t>
                    </m:r>
                  </m:oMath>
                </a14:m>
                <a:endParaRPr lang="en-US" sz="1600" dirty="0"/>
              </a:p>
              <a:p>
                <a:r>
                  <a:rPr lang="en-US" sz="1600" dirty="0"/>
                  <a:t>Ultimate strength in tension, </a:t>
                </a:r>
                <a14:m>
                  <m:oMath xmlns:m="http://schemas.openxmlformats.org/officeDocument/2006/math">
                    <m:sSub>
                      <m:sSubPr>
                        <m:ctrlPr>
                          <a:rPr lang="en-US" sz="1600" i="1" smtClean="0">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𝜎</m:t>
                        </m:r>
                      </m:e>
                      <m:sub>
                        <m:r>
                          <a:rPr lang="en-US" sz="1600" b="0" i="1" smtClean="0">
                            <a:latin typeface="Cambria Math" panose="02040503050406030204" pitchFamily="18" charset="0"/>
                          </a:rPr>
                          <m:t>𝑈𝑇</m:t>
                        </m:r>
                      </m:sub>
                    </m:sSub>
                    <m:r>
                      <a:rPr lang="en-US" sz="1600" b="0" i="1" smtClean="0">
                        <a:latin typeface="Cambria Math" panose="02040503050406030204" pitchFamily="18" charset="0"/>
                      </a:rPr>
                      <m:t>=3 </m:t>
                    </m:r>
                    <m:r>
                      <a:rPr lang="en-US" sz="1600" b="0" i="1" smtClean="0">
                        <a:latin typeface="Cambria Math" panose="02040503050406030204" pitchFamily="18" charset="0"/>
                      </a:rPr>
                      <m:t>𝑀𝑃𝑎</m:t>
                    </m:r>
                  </m:oMath>
                </a14:m>
                <a:endParaRPr lang="en-US" sz="1600" dirty="0"/>
              </a:p>
              <a:p>
                <a:endParaRPr lang="en-US" sz="1600" dirty="0"/>
              </a:p>
              <a:p>
                <a:pPr marL="342900" indent="-342900">
                  <a:buAutoNum type="alphaLcParenBoth"/>
                </a:pPr>
                <a:r>
                  <a:rPr lang="en-US" sz="1600" dirty="0"/>
                  <a:t>Draw shear force and bending moment diagrams due to transverse load 2P</a:t>
                </a:r>
              </a:p>
              <a:p>
                <a:pPr marL="342900" indent="-342900">
                  <a:buAutoNum type="alphaLcParenBoth"/>
                </a:pPr>
                <a:r>
                  <a:rPr lang="en-US" sz="1600" dirty="0"/>
                  <a:t>Determine resultants at B</a:t>
                </a:r>
              </a:p>
              <a:p>
                <a:pPr marL="342900" indent="-342900">
                  <a:buAutoNum type="alphaLcParenBoth"/>
                </a:pPr>
                <a:r>
                  <a:rPr lang="en-US" sz="1600" dirty="0"/>
                  <a:t>Draw the stress elements at c, d, f</a:t>
                </a:r>
              </a:p>
              <a:p>
                <a:pPr marL="342900" indent="-342900">
                  <a:buAutoNum type="alphaLcParenBoth"/>
                </a:pPr>
                <a:r>
                  <a:rPr lang="en-US" sz="1600" dirty="0"/>
                  <a:t>Will the materials at points c, d, or f fail when P = 6.4 </a:t>
                </a:r>
                <a:r>
                  <a:rPr lang="en-US" sz="1600" dirty="0" err="1"/>
                  <a:t>kN</a:t>
                </a:r>
                <a:r>
                  <a:rPr lang="en-US" sz="1600" dirty="0"/>
                  <a:t>?</a:t>
                </a:r>
              </a:p>
              <a:p>
                <a:pPr marL="342900" indent="-342900">
                  <a:buAutoNum type="alphaLcParenBoth"/>
                </a:pPr>
                <a:r>
                  <a:rPr lang="en-US" sz="1600" dirty="0"/>
                  <a:t>If the direction of axial force P is reversed (becomes compressive), will failure occur?</a:t>
                </a:r>
              </a:p>
              <a:p>
                <a:endParaRPr lang="en-US" sz="1600" dirty="0"/>
              </a:p>
            </p:txBody>
          </p:sp>
        </mc:Choice>
        <mc:Fallback xmlns="">
          <p:sp>
            <p:nvSpPr>
              <p:cNvPr id="7" name="TextBox 6">
                <a:extLst>
                  <a:ext uri="{FF2B5EF4-FFF2-40B4-BE49-F238E27FC236}">
                    <a16:creationId xmlns:a16="http://schemas.microsoft.com/office/drawing/2014/main" id="{C59815A1-65EF-663D-9EC3-F7B3AB690B8E}"/>
                  </a:ext>
                </a:extLst>
              </p:cNvPr>
              <p:cNvSpPr txBox="1">
                <a:spLocks noRot="1" noChangeAspect="1" noMove="1" noResize="1" noEditPoints="1" noAdjustHandles="1" noChangeArrowheads="1" noChangeShapeType="1" noTextEdit="1"/>
              </p:cNvSpPr>
              <p:nvPr/>
            </p:nvSpPr>
            <p:spPr>
              <a:xfrm>
                <a:off x="731472" y="3912091"/>
                <a:ext cx="8081058" cy="2585323"/>
              </a:xfrm>
              <a:prstGeom prst="rect">
                <a:avLst/>
              </a:prstGeom>
              <a:blipFill>
                <a:blip r:embed="rId4"/>
                <a:stretch>
                  <a:fillRect l="-313" t="-980"/>
                </a:stretch>
              </a:blipFill>
            </p:spPr>
            <p:txBody>
              <a:bodyPr/>
              <a:lstStyle/>
              <a:p>
                <a:r>
                  <a:rPr lang="en-US">
                    <a:noFill/>
                  </a:rPr>
                  <a:t> </a:t>
                </a:r>
              </a:p>
            </p:txBody>
          </p:sp>
        </mc:Fallback>
      </mc:AlternateContent>
      <p:pic>
        <p:nvPicPr>
          <p:cNvPr id="9" name="Picture 8" descr="A black line with arrows&#10;&#10;Description automatically generated">
            <a:extLst>
              <a:ext uri="{FF2B5EF4-FFF2-40B4-BE49-F238E27FC236}">
                <a16:creationId xmlns:a16="http://schemas.microsoft.com/office/drawing/2014/main" id="{FE313C30-6398-91A1-8C57-45F618A73EA8}"/>
              </a:ext>
            </a:extLst>
          </p:cNvPr>
          <p:cNvPicPr>
            <a:picLocks noChangeAspect="1"/>
          </p:cNvPicPr>
          <p:nvPr/>
        </p:nvPicPr>
        <p:blipFill>
          <a:blip r:embed="rId5"/>
          <a:stretch>
            <a:fillRect/>
          </a:stretch>
        </p:blipFill>
        <p:spPr>
          <a:xfrm>
            <a:off x="731472" y="2907077"/>
            <a:ext cx="1012136" cy="856423"/>
          </a:xfrm>
          <a:prstGeom prst="rect">
            <a:avLst/>
          </a:prstGeom>
        </p:spPr>
      </p:pic>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FB194F5-80C3-8BE1-3BC7-14039E3885BA}"/>
                  </a:ext>
                </a:extLst>
              </p14:cNvPr>
              <p14:cNvContentPartPr/>
              <p14:nvPr/>
            </p14:nvContentPartPr>
            <p14:xfrm>
              <a:off x="2290680" y="2916720"/>
              <a:ext cx="5040" cy="5040"/>
            </p14:xfrm>
          </p:contentPart>
        </mc:Choice>
        <mc:Fallback>
          <p:pic>
            <p:nvPicPr>
              <p:cNvPr id="4" name="Ink 3">
                <a:extLst>
                  <a:ext uri="{FF2B5EF4-FFF2-40B4-BE49-F238E27FC236}">
                    <a16:creationId xmlns:a16="http://schemas.microsoft.com/office/drawing/2014/main" id="{2FB194F5-80C3-8BE1-3BC7-14039E3885BA}"/>
                  </a:ext>
                </a:extLst>
              </p:cNvPr>
              <p:cNvPicPr/>
              <p:nvPr/>
            </p:nvPicPr>
            <p:blipFill>
              <a:blip r:embed="rId7"/>
              <a:stretch>
                <a:fillRect/>
              </a:stretch>
            </p:blipFill>
            <p:spPr>
              <a:xfrm>
                <a:off x="2269080" y="2895120"/>
                <a:ext cx="48240" cy="48240"/>
              </a:xfrm>
              <a:prstGeom prst="rect">
                <a:avLst/>
              </a:prstGeom>
            </p:spPr>
          </p:pic>
        </mc:Fallback>
      </mc:AlternateContent>
    </p:spTree>
    <p:extLst>
      <p:ext uri="{BB962C8B-B14F-4D97-AF65-F5344CB8AC3E}">
        <p14:creationId xmlns:p14="http://schemas.microsoft.com/office/powerpoint/2010/main" val="2902875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18</a:t>
            </a:fld>
            <a:endParaRPr lang="en-US" dirty="0"/>
          </a:p>
        </p:txBody>
      </p:sp>
    </p:spTree>
    <p:extLst>
      <p:ext uri="{BB962C8B-B14F-4D97-AF65-F5344CB8AC3E}">
        <p14:creationId xmlns:p14="http://schemas.microsoft.com/office/powerpoint/2010/main" val="1437437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19</a:t>
            </a:fld>
            <a:endParaRPr lang="en-US" dirty="0"/>
          </a:p>
        </p:txBody>
      </p:sp>
    </p:spTree>
    <p:extLst>
      <p:ext uri="{BB962C8B-B14F-4D97-AF65-F5344CB8AC3E}">
        <p14:creationId xmlns:p14="http://schemas.microsoft.com/office/powerpoint/2010/main" val="2453321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11AD-703B-66FA-DF98-6AD33F6D44FF}"/>
              </a:ext>
            </a:extLst>
          </p:cNvPr>
          <p:cNvSpPr>
            <a:spLocks noGrp="1"/>
          </p:cNvSpPr>
          <p:nvPr>
            <p:ph type="ctrTitle"/>
          </p:nvPr>
        </p:nvSpPr>
        <p:spPr>
          <a:xfrm>
            <a:off x="1128501" y="192481"/>
            <a:ext cx="6925732" cy="569387"/>
          </a:xfrm>
        </p:spPr>
        <p:txBody>
          <a:bodyPr/>
          <a:lstStyle/>
          <a:p>
            <a:r>
              <a:rPr lang="en-US" sz="4000" dirty="0"/>
              <a:t>Announcements</a:t>
            </a:r>
          </a:p>
        </p:txBody>
      </p:sp>
      <p:sp>
        <p:nvSpPr>
          <p:cNvPr id="4" name="Text Placeholder 3">
            <a:extLst>
              <a:ext uri="{FF2B5EF4-FFF2-40B4-BE49-F238E27FC236}">
                <a16:creationId xmlns:a16="http://schemas.microsoft.com/office/drawing/2014/main" id="{F49A42E8-57B7-1DAC-5AEA-FFD00CCDFC43}"/>
              </a:ext>
            </a:extLst>
          </p:cNvPr>
          <p:cNvSpPr>
            <a:spLocks noGrp="1"/>
          </p:cNvSpPr>
          <p:nvPr>
            <p:ph type="body" sz="quarter" idx="14"/>
          </p:nvPr>
        </p:nvSpPr>
        <p:spPr>
          <a:xfrm>
            <a:off x="898450" y="1183741"/>
            <a:ext cx="7763635" cy="4957567"/>
          </a:xfrm>
        </p:spPr>
        <p:txBody>
          <a:bodyPr>
            <a:normAutofit/>
          </a:bodyPr>
          <a:lstStyle/>
          <a:p>
            <a:pPr>
              <a:spcBef>
                <a:spcPts val="1000"/>
              </a:spcBef>
            </a:pPr>
            <a:r>
              <a:rPr lang="en-US" sz="2400" dirty="0"/>
              <a:t>Complete course evaluations, send me an email with screenshot of completion, receive additional points towards Homeworks.</a:t>
            </a:r>
          </a:p>
          <a:p>
            <a:pPr>
              <a:spcBef>
                <a:spcPts val="1000"/>
              </a:spcBef>
            </a:pPr>
            <a:r>
              <a:rPr lang="en-US" sz="2400" dirty="0"/>
              <a:t>Dec 8 and 10: Practice with combined loadings and failure analysis</a:t>
            </a:r>
          </a:p>
          <a:p>
            <a:pPr>
              <a:spcBef>
                <a:spcPts val="1000"/>
              </a:spcBef>
            </a:pPr>
            <a:r>
              <a:rPr lang="en-US" sz="2400" dirty="0"/>
              <a:t>Dec 12: Course revision</a:t>
            </a:r>
          </a:p>
          <a:p>
            <a:pPr>
              <a:spcBef>
                <a:spcPts val="1000"/>
              </a:spcBef>
            </a:pPr>
            <a:r>
              <a:rPr lang="en-US" sz="2400" dirty="0"/>
              <a:t>Exam time/date:  7:00-9:00PM, Tuesday, December 16</a:t>
            </a:r>
          </a:p>
          <a:p>
            <a:pPr>
              <a:spcBef>
                <a:spcPts val="1000"/>
              </a:spcBef>
            </a:pPr>
            <a:r>
              <a:rPr lang="en-US" sz="2400" dirty="0"/>
              <a:t>WTHR 200</a:t>
            </a:r>
          </a:p>
          <a:p>
            <a:pPr>
              <a:spcBef>
                <a:spcPts val="1000"/>
              </a:spcBef>
            </a:pPr>
            <a:r>
              <a:rPr lang="en-US" sz="2400" dirty="0"/>
              <a:t>Exam coverage:  Lectures 25-42 for full-length questions, and throughout entire course for conceptual questions</a:t>
            </a:r>
          </a:p>
        </p:txBody>
      </p:sp>
      <p:sp>
        <p:nvSpPr>
          <p:cNvPr id="5" name="Slide Number Placeholder 4">
            <a:extLst>
              <a:ext uri="{FF2B5EF4-FFF2-40B4-BE49-F238E27FC236}">
                <a16:creationId xmlns:a16="http://schemas.microsoft.com/office/drawing/2014/main" id="{4EF6FD4C-3666-8951-8779-1F34EF20D98F}"/>
              </a:ext>
            </a:extLst>
          </p:cNvPr>
          <p:cNvSpPr>
            <a:spLocks noGrp="1"/>
          </p:cNvSpPr>
          <p:nvPr>
            <p:ph type="sldNum" sz="quarter" idx="12"/>
          </p:nvPr>
        </p:nvSpPr>
        <p:spPr/>
        <p:txBody>
          <a:bodyPr/>
          <a:lstStyle/>
          <a:p>
            <a:fld id="{8A7A6979-0714-4377-B894-6BE4C2D6E202}" type="slidenum">
              <a:rPr lang="en-US" smtClean="0"/>
              <a:pPr/>
              <a:t>2</a:t>
            </a:fld>
            <a:endParaRPr lang="en-US" dirty="0"/>
          </a:p>
        </p:txBody>
      </p:sp>
    </p:spTree>
    <p:extLst>
      <p:ext uri="{BB962C8B-B14F-4D97-AF65-F5344CB8AC3E}">
        <p14:creationId xmlns:p14="http://schemas.microsoft.com/office/powerpoint/2010/main" val="935951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20</a:t>
            </a:fld>
            <a:endParaRPr lang="en-US" dirty="0"/>
          </a:p>
        </p:txBody>
      </p:sp>
    </p:spTree>
    <p:extLst>
      <p:ext uri="{BB962C8B-B14F-4D97-AF65-F5344CB8AC3E}">
        <p14:creationId xmlns:p14="http://schemas.microsoft.com/office/powerpoint/2010/main" val="2953069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C05A6-8956-75A5-0F82-5E66BA64910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B9007A-8F7D-6948-7EC8-3876FF1CF0B3}"/>
              </a:ext>
            </a:extLst>
          </p:cNvPr>
          <p:cNvSpPr>
            <a:spLocks noGrp="1"/>
          </p:cNvSpPr>
          <p:nvPr>
            <p:ph type="sldNum" sz="quarter" idx="12"/>
          </p:nvPr>
        </p:nvSpPr>
        <p:spPr/>
        <p:txBody>
          <a:bodyPr/>
          <a:lstStyle/>
          <a:p>
            <a:fld id="{8A7A6979-0714-4377-B894-6BE4C2D6E202}" type="slidenum">
              <a:rPr lang="en-US" smtClean="0"/>
              <a:pPr/>
              <a:t>21</a:t>
            </a:fld>
            <a:endParaRPr lang="en-US" dirty="0"/>
          </a:p>
        </p:txBody>
      </p:sp>
    </p:spTree>
    <p:extLst>
      <p:ext uri="{BB962C8B-B14F-4D97-AF65-F5344CB8AC3E}">
        <p14:creationId xmlns:p14="http://schemas.microsoft.com/office/powerpoint/2010/main" val="4006545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E91B7-B7AB-9275-ED2F-3FCC4DB21B1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45166F-C943-DF9F-D80A-162F39DCB463}"/>
              </a:ext>
            </a:extLst>
          </p:cNvPr>
          <p:cNvSpPr>
            <a:spLocks noGrp="1"/>
          </p:cNvSpPr>
          <p:nvPr>
            <p:ph type="sldNum" sz="quarter" idx="12"/>
          </p:nvPr>
        </p:nvSpPr>
        <p:spPr/>
        <p:txBody>
          <a:bodyPr/>
          <a:lstStyle/>
          <a:p>
            <a:fld id="{8A7A6979-0714-4377-B894-6BE4C2D6E202}" type="slidenum">
              <a:rPr lang="en-US" smtClean="0"/>
              <a:pPr/>
              <a:t>22</a:t>
            </a:fld>
            <a:endParaRPr lang="en-US" dirty="0"/>
          </a:p>
        </p:txBody>
      </p:sp>
    </p:spTree>
    <p:extLst>
      <p:ext uri="{BB962C8B-B14F-4D97-AF65-F5344CB8AC3E}">
        <p14:creationId xmlns:p14="http://schemas.microsoft.com/office/powerpoint/2010/main" val="732165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6831874" y="6227631"/>
            <a:ext cx="870923" cy="323968"/>
          </a:xfrm>
        </p:spPr>
        <p:txBody>
          <a:bodyPr/>
          <a:lstStyle/>
          <a:p>
            <a:fld id="{69E19CAC-2325-1047-B0FD-9C1EACA0A0AE}" type="datetime1">
              <a:rPr lang="en-US" smtClean="0"/>
              <a:pPr/>
              <a:t>12/8/25</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23</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D9CB-6A91-2460-38C5-922918E6D532}"/>
              </a:ext>
            </a:extLst>
          </p:cNvPr>
          <p:cNvSpPr>
            <a:spLocks noGrp="1"/>
          </p:cNvSpPr>
          <p:nvPr>
            <p:ph type="ctrTitle"/>
          </p:nvPr>
        </p:nvSpPr>
        <p:spPr>
          <a:xfrm>
            <a:off x="1109134" y="237333"/>
            <a:ext cx="6925732" cy="512448"/>
          </a:xfrm>
        </p:spPr>
        <p:txBody>
          <a:bodyPr/>
          <a:lstStyle/>
          <a:p>
            <a:r>
              <a:rPr lang="en-US" dirty="0"/>
              <a:t>Example 18.2 from </a:t>
            </a:r>
            <a:r>
              <a:rPr lang="en-US" dirty="0" err="1"/>
              <a:t>Lecturebook</a:t>
            </a:r>
            <a:endParaRPr lang="en-US" dirty="0"/>
          </a:p>
        </p:txBody>
      </p:sp>
      <p:pic>
        <p:nvPicPr>
          <p:cNvPr id="3" name="Picture 2">
            <a:extLst>
              <a:ext uri="{FF2B5EF4-FFF2-40B4-BE49-F238E27FC236}">
                <a16:creationId xmlns:a16="http://schemas.microsoft.com/office/drawing/2014/main" id="{B1E1F3B3-734B-32D5-B0CB-EFF48096188C}"/>
              </a:ext>
            </a:extLst>
          </p:cNvPr>
          <p:cNvPicPr>
            <a:picLocks noChangeAspect="1"/>
          </p:cNvPicPr>
          <p:nvPr/>
        </p:nvPicPr>
        <p:blipFill>
          <a:blip r:embed="rId2"/>
          <a:stretch>
            <a:fillRect/>
          </a:stretch>
        </p:blipFill>
        <p:spPr>
          <a:xfrm>
            <a:off x="820331" y="1118337"/>
            <a:ext cx="8191414" cy="4835895"/>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852484FD-6096-168B-1FC4-07011D2C8DD8}"/>
                  </a:ext>
                </a:extLst>
              </p14:cNvPr>
              <p14:cNvContentPartPr/>
              <p14:nvPr/>
            </p14:nvContentPartPr>
            <p14:xfrm>
              <a:off x="170640" y="1975680"/>
              <a:ext cx="8947800" cy="4546080"/>
            </p14:xfrm>
          </p:contentPart>
        </mc:Choice>
        <mc:Fallback>
          <p:pic>
            <p:nvPicPr>
              <p:cNvPr id="4" name="Ink 3">
                <a:extLst>
                  <a:ext uri="{FF2B5EF4-FFF2-40B4-BE49-F238E27FC236}">
                    <a16:creationId xmlns:a16="http://schemas.microsoft.com/office/drawing/2014/main" id="{852484FD-6096-168B-1FC4-07011D2C8DD8}"/>
                  </a:ext>
                </a:extLst>
              </p:cNvPr>
              <p:cNvPicPr/>
              <p:nvPr/>
            </p:nvPicPr>
            <p:blipFill>
              <a:blip r:embed="rId4"/>
              <a:stretch>
                <a:fillRect/>
              </a:stretch>
            </p:blipFill>
            <p:spPr>
              <a:xfrm>
                <a:off x="154440" y="1959480"/>
                <a:ext cx="8980200" cy="4578480"/>
              </a:xfrm>
              <a:prstGeom prst="rect">
                <a:avLst/>
              </a:prstGeom>
            </p:spPr>
          </p:pic>
        </mc:Fallback>
      </mc:AlternateContent>
    </p:spTree>
    <p:extLst>
      <p:ext uri="{BB962C8B-B14F-4D97-AF65-F5344CB8AC3E}">
        <p14:creationId xmlns:p14="http://schemas.microsoft.com/office/powerpoint/2010/main" val="3808269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4</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8D74B7DF-60CD-8384-AE1D-2BD8FF1412AF}"/>
                  </a:ext>
                </a:extLst>
              </p14:cNvPr>
              <p14:cNvContentPartPr/>
              <p14:nvPr/>
            </p14:nvContentPartPr>
            <p14:xfrm>
              <a:off x="527040" y="85320"/>
              <a:ext cx="8527320" cy="5810400"/>
            </p14:xfrm>
          </p:contentPart>
        </mc:Choice>
        <mc:Fallback>
          <p:pic>
            <p:nvPicPr>
              <p:cNvPr id="2" name="Ink 1">
                <a:extLst>
                  <a:ext uri="{FF2B5EF4-FFF2-40B4-BE49-F238E27FC236}">
                    <a16:creationId xmlns:a16="http://schemas.microsoft.com/office/drawing/2014/main" id="{8D74B7DF-60CD-8384-AE1D-2BD8FF1412AF}"/>
                  </a:ext>
                </a:extLst>
              </p:cNvPr>
              <p:cNvPicPr/>
              <p:nvPr/>
            </p:nvPicPr>
            <p:blipFill>
              <a:blip r:embed="rId3"/>
              <a:stretch>
                <a:fillRect/>
              </a:stretch>
            </p:blipFill>
            <p:spPr>
              <a:xfrm>
                <a:off x="510840" y="69120"/>
                <a:ext cx="8559720" cy="5842800"/>
              </a:xfrm>
              <a:prstGeom prst="rect">
                <a:avLst/>
              </a:prstGeom>
            </p:spPr>
          </p:pic>
        </mc:Fallback>
      </mc:AlternateContent>
    </p:spTree>
    <p:extLst>
      <p:ext uri="{BB962C8B-B14F-4D97-AF65-F5344CB8AC3E}">
        <p14:creationId xmlns:p14="http://schemas.microsoft.com/office/powerpoint/2010/main" val="21446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5</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D1CC0784-B104-D2FE-C0D5-F388C78732D7}"/>
                  </a:ext>
                </a:extLst>
              </p14:cNvPr>
              <p14:cNvContentPartPr/>
              <p14:nvPr/>
            </p14:nvContentPartPr>
            <p14:xfrm>
              <a:off x="405720" y="29160"/>
              <a:ext cx="8662680" cy="6240960"/>
            </p14:xfrm>
          </p:contentPart>
        </mc:Choice>
        <mc:Fallback>
          <p:pic>
            <p:nvPicPr>
              <p:cNvPr id="2" name="Ink 1">
                <a:extLst>
                  <a:ext uri="{FF2B5EF4-FFF2-40B4-BE49-F238E27FC236}">
                    <a16:creationId xmlns:a16="http://schemas.microsoft.com/office/drawing/2014/main" id="{D1CC0784-B104-D2FE-C0D5-F388C78732D7}"/>
                  </a:ext>
                </a:extLst>
              </p:cNvPr>
              <p:cNvPicPr/>
              <p:nvPr/>
            </p:nvPicPr>
            <p:blipFill>
              <a:blip r:embed="rId3"/>
              <a:stretch>
                <a:fillRect/>
              </a:stretch>
            </p:blipFill>
            <p:spPr>
              <a:xfrm>
                <a:off x="389520" y="12960"/>
                <a:ext cx="8695080" cy="6273360"/>
              </a:xfrm>
              <a:prstGeom prst="rect">
                <a:avLst/>
              </a:prstGeom>
            </p:spPr>
          </p:pic>
        </mc:Fallback>
      </mc:AlternateContent>
    </p:spTree>
    <p:extLst>
      <p:ext uri="{BB962C8B-B14F-4D97-AF65-F5344CB8AC3E}">
        <p14:creationId xmlns:p14="http://schemas.microsoft.com/office/powerpoint/2010/main" val="1834928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6</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822C144D-4A39-84DF-09EF-24A8BF080CC4}"/>
                  </a:ext>
                </a:extLst>
              </p14:cNvPr>
              <p14:cNvContentPartPr/>
              <p14:nvPr/>
            </p14:nvContentPartPr>
            <p14:xfrm>
              <a:off x="782640" y="189720"/>
              <a:ext cx="8075160" cy="3993840"/>
            </p14:xfrm>
          </p:contentPart>
        </mc:Choice>
        <mc:Fallback>
          <p:pic>
            <p:nvPicPr>
              <p:cNvPr id="2" name="Ink 1">
                <a:extLst>
                  <a:ext uri="{FF2B5EF4-FFF2-40B4-BE49-F238E27FC236}">
                    <a16:creationId xmlns:a16="http://schemas.microsoft.com/office/drawing/2014/main" id="{822C144D-4A39-84DF-09EF-24A8BF080CC4}"/>
                  </a:ext>
                </a:extLst>
              </p:cNvPr>
              <p:cNvPicPr/>
              <p:nvPr/>
            </p:nvPicPr>
            <p:blipFill>
              <a:blip r:embed="rId3"/>
              <a:stretch>
                <a:fillRect/>
              </a:stretch>
            </p:blipFill>
            <p:spPr>
              <a:xfrm>
                <a:off x="766440" y="173520"/>
                <a:ext cx="8107560" cy="4031640"/>
              </a:xfrm>
              <a:prstGeom prst="rect">
                <a:avLst/>
              </a:prstGeom>
            </p:spPr>
          </p:pic>
        </mc:Fallback>
      </mc:AlternateContent>
    </p:spTree>
    <p:extLst>
      <p:ext uri="{BB962C8B-B14F-4D97-AF65-F5344CB8AC3E}">
        <p14:creationId xmlns:p14="http://schemas.microsoft.com/office/powerpoint/2010/main" val="2555175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D9CB-6A91-2460-38C5-922918E6D532}"/>
              </a:ext>
            </a:extLst>
          </p:cNvPr>
          <p:cNvSpPr>
            <a:spLocks noGrp="1"/>
          </p:cNvSpPr>
          <p:nvPr>
            <p:ph type="ctrTitle"/>
          </p:nvPr>
        </p:nvSpPr>
        <p:spPr>
          <a:xfrm>
            <a:off x="1109134" y="237333"/>
            <a:ext cx="6925732" cy="512448"/>
          </a:xfrm>
        </p:spPr>
        <p:txBody>
          <a:bodyPr/>
          <a:lstStyle/>
          <a:p>
            <a:r>
              <a:rPr lang="en-US" dirty="0"/>
              <a:t>Example 18.4 from </a:t>
            </a:r>
            <a:r>
              <a:rPr lang="en-US" dirty="0" err="1"/>
              <a:t>Lecturebook</a:t>
            </a:r>
            <a:endParaRPr lang="en-US" dirty="0"/>
          </a:p>
        </p:txBody>
      </p:sp>
      <p:pic>
        <p:nvPicPr>
          <p:cNvPr id="4" name="Picture 3">
            <a:extLst>
              <a:ext uri="{FF2B5EF4-FFF2-40B4-BE49-F238E27FC236}">
                <a16:creationId xmlns:a16="http://schemas.microsoft.com/office/drawing/2014/main" id="{5AB4195A-AA60-E541-299C-AD8EE44893DA}"/>
              </a:ext>
            </a:extLst>
          </p:cNvPr>
          <p:cNvPicPr>
            <a:picLocks noChangeAspect="1"/>
          </p:cNvPicPr>
          <p:nvPr/>
        </p:nvPicPr>
        <p:blipFill>
          <a:blip r:embed="rId2"/>
          <a:stretch>
            <a:fillRect/>
          </a:stretch>
        </p:blipFill>
        <p:spPr>
          <a:xfrm>
            <a:off x="888704" y="1088951"/>
            <a:ext cx="8173821" cy="4950342"/>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C49056A3-8907-CE5B-F11D-D344BB688929}"/>
                  </a:ext>
                </a:extLst>
              </p14:cNvPr>
              <p14:cNvContentPartPr/>
              <p14:nvPr/>
            </p14:nvContentPartPr>
            <p14:xfrm>
              <a:off x="37800" y="3661560"/>
              <a:ext cx="9100080" cy="3097080"/>
            </p14:xfrm>
          </p:contentPart>
        </mc:Choice>
        <mc:Fallback>
          <p:pic>
            <p:nvPicPr>
              <p:cNvPr id="3" name="Ink 2">
                <a:extLst>
                  <a:ext uri="{FF2B5EF4-FFF2-40B4-BE49-F238E27FC236}">
                    <a16:creationId xmlns:a16="http://schemas.microsoft.com/office/drawing/2014/main" id="{C49056A3-8907-CE5B-F11D-D344BB688929}"/>
                  </a:ext>
                </a:extLst>
              </p:cNvPr>
              <p:cNvPicPr/>
              <p:nvPr/>
            </p:nvPicPr>
            <p:blipFill>
              <a:blip r:embed="rId4"/>
              <a:stretch>
                <a:fillRect/>
              </a:stretch>
            </p:blipFill>
            <p:spPr>
              <a:xfrm>
                <a:off x="21600" y="3645360"/>
                <a:ext cx="9132480" cy="3129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2861682F-1D96-002C-0902-3E37C52FFA22}"/>
                  </a:ext>
                </a:extLst>
              </p14:cNvPr>
              <p14:cNvContentPartPr/>
              <p14:nvPr/>
            </p14:nvContentPartPr>
            <p14:xfrm>
              <a:off x="1579320" y="2992680"/>
              <a:ext cx="5117760" cy="716400"/>
            </p14:xfrm>
          </p:contentPart>
        </mc:Choice>
        <mc:Fallback>
          <p:pic>
            <p:nvPicPr>
              <p:cNvPr id="5" name="Ink 4">
                <a:extLst>
                  <a:ext uri="{FF2B5EF4-FFF2-40B4-BE49-F238E27FC236}">
                    <a16:creationId xmlns:a16="http://schemas.microsoft.com/office/drawing/2014/main" id="{2861682F-1D96-002C-0902-3E37C52FFA22}"/>
                  </a:ext>
                </a:extLst>
              </p:cNvPr>
              <p:cNvPicPr/>
              <p:nvPr/>
            </p:nvPicPr>
            <p:blipFill>
              <a:blip r:embed="rId6"/>
              <a:stretch>
                <a:fillRect/>
              </a:stretch>
            </p:blipFill>
            <p:spPr>
              <a:xfrm>
                <a:off x="1557360" y="2976480"/>
                <a:ext cx="5155560" cy="754200"/>
              </a:xfrm>
              <a:prstGeom prst="rect">
                <a:avLst/>
              </a:prstGeom>
            </p:spPr>
          </p:pic>
        </mc:Fallback>
      </mc:AlternateContent>
    </p:spTree>
    <p:extLst>
      <p:ext uri="{BB962C8B-B14F-4D97-AF65-F5344CB8AC3E}">
        <p14:creationId xmlns:p14="http://schemas.microsoft.com/office/powerpoint/2010/main" val="3368076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8</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FDA15C3E-1745-0DAE-4620-37DDDC17DEB6}"/>
                  </a:ext>
                </a:extLst>
              </p14:cNvPr>
              <p14:cNvContentPartPr/>
              <p14:nvPr/>
            </p14:nvContentPartPr>
            <p14:xfrm>
              <a:off x="420120" y="327600"/>
              <a:ext cx="8661960" cy="5950080"/>
            </p14:xfrm>
          </p:contentPart>
        </mc:Choice>
        <mc:Fallback>
          <p:pic>
            <p:nvPicPr>
              <p:cNvPr id="2" name="Ink 1">
                <a:extLst>
                  <a:ext uri="{FF2B5EF4-FFF2-40B4-BE49-F238E27FC236}">
                    <a16:creationId xmlns:a16="http://schemas.microsoft.com/office/drawing/2014/main" id="{FDA15C3E-1745-0DAE-4620-37DDDC17DEB6}"/>
                  </a:ext>
                </a:extLst>
              </p:cNvPr>
              <p:cNvPicPr/>
              <p:nvPr/>
            </p:nvPicPr>
            <p:blipFill>
              <a:blip r:embed="rId3"/>
              <a:stretch>
                <a:fillRect/>
              </a:stretch>
            </p:blipFill>
            <p:spPr>
              <a:xfrm>
                <a:off x="403920" y="311400"/>
                <a:ext cx="8694360" cy="5982480"/>
              </a:xfrm>
              <a:prstGeom prst="rect">
                <a:avLst/>
              </a:prstGeom>
            </p:spPr>
          </p:pic>
        </mc:Fallback>
      </mc:AlternateContent>
    </p:spTree>
    <p:extLst>
      <p:ext uri="{BB962C8B-B14F-4D97-AF65-F5344CB8AC3E}">
        <p14:creationId xmlns:p14="http://schemas.microsoft.com/office/powerpoint/2010/main" val="2585278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9</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7A313F72-C5D2-E2AE-96FD-B188BB352479}"/>
                  </a:ext>
                </a:extLst>
              </p14:cNvPr>
              <p14:cNvContentPartPr/>
              <p14:nvPr/>
            </p14:nvContentPartPr>
            <p14:xfrm>
              <a:off x="479160" y="289800"/>
              <a:ext cx="8484840" cy="3827160"/>
            </p14:xfrm>
          </p:contentPart>
        </mc:Choice>
        <mc:Fallback>
          <p:pic>
            <p:nvPicPr>
              <p:cNvPr id="2" name="Ink 1">
                <a:extLst>
                  <a:ext uri="{FF2B5EF4-FFF2-40B4-BE49-F238E27FC236}">
                    <a16:creationId xmlns:a16="http://schemas.microsoft.com/office/drawing/2014/main" id="{7A313F72-C5D2-E2AE-96FD-B188BB352479}"/>
                  </a:ext>
                </a:extLst>
              </p:cNvPr>
              <p:cNvPicPr/>
              <p:nvPr/>
            </p:nvPicPr>
            <p:blipFill>
              <a:blip r:embed="rId3"/>
              <a:stretch>
                <a:fillRect/>
              </a:stretch>
            </p:blipFill>
            <p:spPr>
              <a:xfrm>
                <a:off x="462960" y="273600"/>
                <a:ext cx="8517240" cy="38595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52A13156-0D8A-0BBA-21E4-5B53EB0469F1}"/>
                  </a:ext>
                </a:extLst>
              </p14:cNvPr>
              <p14:cNvContentPartPr/>
              <p14:nvPr/>
            </p14:nvContentPartPr>
            <p14:xfrm>
              <a:off x="1365840" y="3258360"/>
              <a:ext cx="7508160" cy="3457800"/>
            </p14:xfrm>
          </p:contentPart>
        </mc:Choice>
        <mc:Fallback>
          <p:pic>
            <p:nvPicPr>
              <p:cNvPr id="3" name="Ink 2">
                <a:extLst>
                  <a:ext uri="{FF2B5EF4-FFF2-40B4-BE49-F238E27FC236}">
                    <a16:creationId xmlns:a16="http://schemas.microsoft.com/office/drawing/2014/main" id="{52A13156-0D8A-0BBA-21E4-5B53EB0469F1}"/>
                  </a:ext>
                </a:extLst>
              </p:cNvPr>
              <p:cNvPicPr/>
              <p:nvPr/>
            </p:nvPicPr>
            <p:blipFill>
              <a:blip r:embed="rId5"/>
              <a:stretch>
                <a:fillRect/>
              </a:stretch>
            </p:blipFill>
            <p:spPr>
              <a:xfrm>
                <a:off x="1349640" y="3242160"/>
                <a:ext cx="7540560" cy="3490200"/>
              </a:xfrm>
              <a:prstGeom prst="rect">
                <a:avLst/>
              </a:prstGeom>
            </p:spPr>
          </p:pic>
        </mc:Fallback>
      </mc:AlternateContent>
    </p:spTree>
    <p:extLst>
      <p:ext uri="{BB962C8B-B14F-4D97-AF65-F5344CB8AC3E}">
        <p14:creationId xmlns:p14="http://schemas.microsoft.com/office/powerpoint/2010/main" val="3032507321"/>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31826</TotalTime>
  <Words>214</Words>
  <Application>Microsoft Office PowerPoint</Application>
  <PresentationFormat>On-screen Show (4:3)</PresentationFormat>
  <Paragraphs>49</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Purdue2</vt:lpstr>
      <vt:lpstr>MECHANICS OF MATERIALS</vt:lpstr>
      <vt:lpstr>Announcements</vt:lpstr>
      <vt:lpstr>Example 18.2 from Lecturebook</vt:lpstr>
      <vt:lpstr>PowerPoint Presentation</vt:lpstr>
      <vt:lpstr>PowerPoint Presentation</vt:lpstr>
      <vt:lpstr>PowerPoint Presentation</vt:lpstr>
      <vt:lpstr>Example 18.4 from Lecturebook</vt:lpstr>
      <vt:lpstr>PowerPoint Presentation</vt:lpstr>
      <vt:lpstr>PowerPoint Presentation</vt:lpstr>
      <vt:lpstr>PowerPoint Presentation</vt:lpstr>
      <vt:lpstr>Practice Problem 1</vt:lpstr>
      <vt:lpstr>PowerPoint Presentation</vt:lpstr>
      <vt:lpstr>PowerPoint Presentation</vt:lpstr>
      <vt:lpstr>PowerPoint Presentation</vt:lpstr>
      <vt:lpstr>PowerPoint Presentation</vt:lpstr>
      <vt:lpstr>PowerPoint Presentation</vt:lpstr>
      <vt:lpstr>Practice Problem 2</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86</cp:revision>
  <dcterms:created xsi:type="dcterms:W3CDTF">2023-01-09T07:57:13Z</dcterms:created>
  <dcterms:modified xsi:type="dcterms:W3CDTF">2025-12-08T15:20:29Z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