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3"/>
  </p:notesMasterIdLst>
  <p:sldIdLst>
    <p:sldId id="257" r:id="rId2"/>
    <p:sldId id="508" r:id="rId3"/>
    <p:sldId id="513" r:id="rId4"/>
    <p:sldId id="515" r:id="rId5"/>
    <p:sldId id="517" r:id="rId6"/>
    <p:sldId id="518" r:id="rId7"/>
    <p:sldId id="519" r:id="rId8"/>
    <p:sldId id="520" r:id="rId9"/>
    <p:sldId id="516" r:id="rId10"/>
    <p:sldId id="521" r:id="rId11"/>
    <p:sldId id="522" r:id="rId12"/>
    <p:sldId id="524" r:id="rId13"/>
    <p:sldId id="523" r:id="rId14"/>
    <p:sldId id="525" r:id="rId15"/>
    <p:sldId id="526" r:id="rId16"/>
    <p:sldId id="527" r:id="rId17"/>
    <p:sldId id="500" r:id="rId18"/>
    <p:sldId id="501" r:id="rId19"/>
    <p:sldId id="502" r:id="rId20"/>
    <p:sldId id="533" r:id="rId21"/>
    <p:sldId id="262" r:id="rId22"/>
  </p:sldIdLst>
  <p:sldSz cx="9144000" cy="6858000" type="screen4x3"/>
  <p:notesSz cx="6858000" cy="9144000"/>
  <p:embeddedFontLst>
    <p:embeddedFont>
      <p:font typeface="Acumin Pro" panose="020B0504020202020204" pitchFamily="34" charset="77"/>
      <p:regular r:id="rId24"/>
      <p:bold r:id="rId25"/>
      <p:italic r:id="rId26"/>
      <p:boldItalic r:id="rId27"/>
    </p:embeddedFont>
    <p:embeddedFont>
      <p:font typeface="Acumin Pro ExtraCondensed" panose="020B0508020202020204" pitchFamily="34" charset="77"/>
      <p:regular r:id="rId28"/>
      <p:bold r:id="rId29"/>
      <p:italic r:id="rId30"/>
      <p:boldItalic r:id="rId31"/>
    </p:embeddedFont>
    <p:embeddedFont>
      <p:font typeface="Acumin Pro ExtraCondensed Smbd" panose="020B0708020202020204" pitchFamily="34" charset="77"/>
      <p:regular r:id="rId32"/>
      <p:bold r:id="rId33"/>
      <p:italic r:id="rId34"/>
      <p:boldItalic r:id="rId35"/>
    </p:embeddedFont>
    <p:embeddedFont>
      <p:font typeface="Acumin Pro Medium" panose="020B0604020202020204" pitchFamily="34" charset="77"/>
      <p:regular r:id="rId36"/>
      <p:italic r:id="rId37"/>
    </p:embeddedFont>
    <p:embeddedFont>
      <p:font typeface="Acumin Pro Semibold" panose="020B0704020202020204" pitchFamily="34" charset="77"/>
      <p:regular r:id="rId38"/>
      <p:bold r:id="rId39"/>
      <p:italic r:id="rId40"/>
      <p:boldItalic r:id="rId41"/>
    </p:embeddedFont>
    <p:embeddedFont>
      <p:font typeface="Acumin Pro SemiCondensed" panose="020B0506020202020204" pitchFamily="34" charset="77"/>
      <p:regular r:id="rId42"/>
      <p:bold r:id="rId43"/>
      <p:italic r:id="rId44"/>
      <p:boldItalic r:id="rId45"/>
    </p:embeddedFont>
    <p:embeddedFont>
      <p:font typeface="United Sans Cd Md" pitchFamily="2" charset="77"/>
      <p:regular r:id="rId46"/>
    </p:embeddedFont>
    <p:embeddedFont>
      <p:font typeface="United Sans Reg Medium" pitchFamily="2" charset="77"/>
      <p:regular r:id="rId4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30" autoAdjust="0"/>
    <p:restoredTop sz="86401"/>
  </p:normalViewPr>
  <p:slideViewPr>
    <p:cSldViewPr snapToGrid="0" snapToObjects="1">
      <p:cViewPr varScale="1">
        <p:scale>
          <a:sx n="103" d="100"/>
          <a:sy n="103" d="100"/>
        </p:scale>
        <p:origin x="2056"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20328 4874 7953,'0'-13'-1875,"0"0"1918,0 0 1,-2 6 0,0 1-1,-3 0 29,2-3-79,-4 3 1,5-1-211,-2 3 229,3 2 3,1-10 1,1 11 0,2-5-5,1 0 33,1 5 0,-1-7 1,2 4-4,1-5 0,1 2-135,0-2 1,0 6 70,-4-1 1,-1-2-1,6 2-94,1 1 100,-4-5 1,1 7 24,-2-3 1,-4 1 44,3-2 89,-2 4-46,-2-5-45,0 6-31,0 0-28,-6 0-1,5 0 0,-5 0 20,6 0 169,0 0-164,-6 0 91,4 0 14,-3 0-30,5 0 138,0 0-329,0-6 86,0 5-12,0-5 29,0 6 190,0 0-100,0 6 1,0 1-66,0 6 0,-5 5 31,1-1 0,-1 7-20,5-2 0,-4 8 2,0 5 1,-7 9-10,3 5 1,0 2-5,0 2 1,5-1-131,-2 1 1,4 0 95,1-1 1,0-5 7,0-3 1,0-4 15,0-5 0,1 3 27,4-3 0,-2-1-19,5 1 0,-3-6 2,3 2 0,-5-2-3,2 2 0,1-3 5,-2 2 1,5-6 98,-5-2 0,2 0-101,-2 4 0,-2-5-49,2-4 1,-2 2 38,-2-1 1,0-1-62,0-4 1,0-4 54,0 0 0,0-5-371,0 5 14,0-6-39,0 9 211,0-11 0,0 4-183,0-10 1,4-2 355,1-6 0,3-43 0,0-19 0,-3 22 0,-1 0 0,1 0 0</inkml:trace>
  <inkml:trace contextRef="#ctx0" brushRef="#br0">20446 4651 8014,'-11'1'0,"1"2"-310,1 1 221,0 1 0,0-7 0,0-1-374,-1-1 423,4 0 79,0 4 105,6 0 178,0 0-328,0 5 0,0-2 35,0 6-32,6-6 9,2 9 0,5-9 1,0 4-1,2-1 1,2-3-31,5-2 0,3-1-1,1 0 0,8 0 14,6 0 1,1 0 0,8-1 0,5-4-12,6-3 1,5 0-1,1-1 0,-2 1 5,-2-5 0,2 4 0,-4 0 0,-1 0-14,-7 2 0,0-3 3,-9 5 0,3-4-6,-2 5 1,1-5-4,3 5 0,2-5 14,-6 5 1,6-7 37,-2 3 1,-4 0-19,-4 0 0,-2 3 3,-8-4 1,0 5-7,-8-5 10,3 6 74,-11-3 97,-1 6-61,-7 0-91,-6 0-127,0 0-93,-6 0-201,-1 0 297,-6 6-15,0 2 0,4 5 0,0-2 25,-1-2 0,3 3 91,-2-3 0,6-3 0,-3-1 0</inkml:trace>
  <inkml:trace contextRef="#ctx0" brushRef="#br0">22080 4571 8158,'7'0'330,"-1"0"-659,-6 0 276,0-5-260,0 3 124,0-4 296,0 6-47,0 0-3,0 6 0,0-3 39,0 6 1,0 1 7,0 8 1,0 2-11,0 7 0,-4 5-51,-1 3 1,-5 10 0,1 8 0,-2 7 55,-2 4 0,4 7-120,0-1 1,2 2-1280,-2-2 1283,3-9 0,6 4 0,2-13 91,2 1-31,3-6 0,6 1 1,-1-8 138,-3-7-157,3-3 1,-9-4-1,4 0-112,-1 1 85,4-7 1,-9-1-1,4-5-102,-4-1 106,-1 0 1,0 0 1166,0 0-1242,0 0 1,-4-4 0,-1 0-319,3 1 0,0-2-142,2 0 0,-4-3 7,-1 3 526,1-5 0,-14-3 0,-4-7 0</inkml:trace>
  <inkml:trace contextRef="#ctx0" brushRef="#br0">20394 6126 6618,'-6'7'-548,"3"-1"920,-6-6-432,0 0 1,1 0 0,-1 0 441,-1 0-303,4 0 249,-6 0-209,11 0 27,-11 0-135,10 0-56,-3 0 58,5 0-221,0 0 213,5 0 85,3 0-75,5 0 1,-4 0 0,-1 0-1,3 2 1,0 1 51,3 1 0,-1 5-22,0-5 0,6 1-6,3-5 1,3 4 7,1 0 0,6 2-130,4-1 1,7-4 101,6 3 1,3-2-58,6-2 0,2 0-205,5 0 1,1-2 235,0-2 0,1 3 0,4-4 1,-4-1-1,3 2 0,-8 0 4,-5 4 0,1 0 1,0 0 1,-1 0-84,-5 0 1,-3 0 83,-1 0 1,-4-2-11,4-2 0,-10 2 9,2-2 1,-8-2-1,3 2 0,-6-1 8,2 5 1,-3-4 0,-2-1 1,-1 1 245,-3 4 0,2 0-234,-7 0 1,1-4 77,-5-1 0,-4 1-79,-1 4-9,-5 0 9,3 0-21,-6 0-173,0 0-59,-6 0-388,5 0 623,-5 0 0,-17-18 0,-7-4 0</inkml:trace>
  <inkml:trace contextRef="#ctx0" brushRef="#br0">22251 6087 8033,'-13'0'0,"0"-2"-138,0-2 1,4 2-561,0-2 234,6 2-184,-3 2 648,18 0 0,20 0 0,17 0 0</inkml:trace>
  <inkml:trace contextRef="#ctx0" brushRef="#br1">12186 17495 10222,'0'-8'-1192,"2"0"1294,2 2 483,-2-4-567,3 3 0,-5-2 1,2 2-45,2 1 294,-2 2-220,4 4 70,-6-6-77,0 4-144,0-4-41,0 6 0,0-1 51,0-3 30,0 2-247,0-4 206,0 6 1,0-1-65,0-4 131,0 4 47,0-5-38,0 6 180,0 0-152,0 6 0,0-3-1,0 6 1,0-1 0,4 6-84,0-1 0,1 4 79,-5 1 1,0 4 36,0-5 0,0 7 17,0-2 0,0 7-118,0 2 0,-5 1 158,1-1 0,0 1-50,4 3 0,-5-1-21,1-4 1,-1 0 91,5 5 1,0-6-74,0 2 1,0-3-46,0-2 1,0 2-7,0 3 1,0-4-4,0 4 0,0-3-19,0-2 1,0 1 51,0-1 0,0-4-34,0 0 1,2-2-14,2 2 0,-2 3 4,2-3 1,-2-1 26,-2 1 0,0 0 11,0 4 1,0 0 0,0 1 0,0 0 28,0 4 1,0-1-27,0 5 0,0-5 46,0 6 0,0-3 15,0 2 0,0-2 1,0-7 0,0 0-10,0 1 1,0-3-1,0-2 1,0-3-9,0-5 1,0-6 72,0 1-223,5-6 99,-3 9-219,4-11 14,-6 5 0,0-7-218,0-4 286,0 4-69,0-5 0,-2 6 199,-2 0 0,8-29 0,-2-8 0</inkml:trace>
  <inkml:trace contextRef="#ctx0" brushRef="#br1">12292 17469 12025,'7'6'-3504,"-1"-5"3683,-6 5-207,0-6 665,0 0-398,0-6-223,0 5 16,0-5-149,0 6 792,0 0-508,0-6-148,0 5 0,1-5-30,4 6 27,-4 0 1,11 0 0,-3 0-1,2 0 86,2 0 0,2 0-13,3 0 1,2 0 133,7 0-238,5 6 1,3-5 0,7 4-1,4-4 1,1-1 7,2 0 1,8 0 96,5 0 0,-4 2-1176,-1 2 1079,4-3 1,-7 5-1,4-6 1,-1 0 0,-1 0-57,-5 0 0,-3 0 60,-4 0 5,-3 0 1,9 0-1,-6-1 1,-1-2-1,-1-2 42,2 3 0,-2-4-11,7 1 0,-5 1 28,4 4-53,-6 0 1,4 0-1,-5-2 48,3-2-17,2 3 1,7-5-1,0 6 15,0 0-20,5-6 0,1 4 0,2-2-9,-4 3 1,-3-4-15,-1 1 1,1-2 5,3 2 0,2 2-146,2-2 0,2-2 164,-6 1 0,6 0-15,-1 0 1,-8 4-15,-1-4 1,-4-1 23,4 2 0,-3-2-16,3 2 0,-8 2-49,8-2 0,-8 3 25,3 1 1,-5-5 33,1 1 0,-8-1 505,-1 5 1,-7 0-546,-1 0 1,-1 0 68,-4 0 1,-3 0-72,-2 0 1,-6 0 340,-2 0-339,-7 0 118,4 0-82,-6 0-280,0 0 191,-6 0 0,4 2-29,-7 2 1,4-1-102,-3 6 1,-1 0 18,-4 4 222,-1 0 0,-22 12 1,-7 3-1</inkml:trace>
  <inkml:trace contextRef="#ctx0" brushRef="#br1">15717 17430 13319,'4'-9'-2246,"1"0"2046,-1 6 0,-4-4-216,0 2 325,0-2 1,0-6-9,0 0 10,0 5-58,0-3-161,0 9 7,0-10 131,0 11 0,0-6 113,0 2 43,0 4 6,0-5 1,0 7 0,0 4 7,0 4 1,0-2-1,0 2 0,0 0 93,0 4-82,0 0 1,0 0 0,0 0-1,0 2 1,0 2 50,0 5 1,0 0-34,0 5 0,4-2-47,1 10 0,-1-5 19,-4 6 0,0 3 41,0 5-62,0 6 1,0-3-1,-1 5 15,-4 1 1,2 0 41,-5-1 1,3 1 27,-3 0 1,3-6 17,-4-3 0,2-3 56,-2-2 0,-2 1 58,2-1 0,1-1-10,0-3 0,5-2-101,-2-7 0,2 5 2,-1-1 1,3 1 73,-4-5 1,4 1-89,1-1 1,-2 0-180,-2 1 1,2-2 14,-2-3 0,3 1-5,1-5 0,-2 4 10,-2-5 1,2 1-133,-2-5 1,2 0-64,2 0-85,-6 0 106,5 1-48,-5-7 256,6-1-4,0-6 1,-6-18 0,-1-4 0</inkml:trace>
  <inkml:trace contextRef="#ctx0" brushRef="#br1">12054 19010 9920,'-1'-7'-703,"-2"1"-77,-1 0 542,-1 5 1,7-5 525,2 6 1,3 0-164,7 0 1,-1 0-53,0 0 0,5 0 25,-1 0 1,7 5-90,-3-1 1,6 0 231,4-4-147,2 0 0,7-1 0,1-2 1,3-3-1,4 0 84,3 0 1,8-4-225,2 1 0,-1 2-1005,2-2 1043,-7 6 1,10-7 0,-2 4 0,4 0-1,3 0-242,-1 4 1,-2-1 290,-1-2 1,6 4-18,-35-1 1,1-1 0,33 2-35,0 1 0,-4 0-13,-1 0 1,6 0 3,2 0 0,-2 0 8,-2 0 1,-2 0 4,-3 0 1,7 0 9,3 0 1,-37 0-1,0 0 15,37 0-22,-4 0 1,0 0 0,2 0 1,-34 0 1,-1 0-1,33 0-11,3 0 0,-1 0 19,-2 0 0,3-2-4,-3-2 0,-1 3 4,-4-4-4,-6-2 1,3 5 0,-6-2 5,-2 3 0,-6-1 7,-5-2 1,-8 2 3,-1-2 0,-5 2-11,0 2 1,-3 0 15,-5 0 506,-3 0 1,-6 0-353,0 0 543,-6 0-184,-1-5-501,-6-3 1,-1-1-97,-4 1 0,4 3-205,-3-4-357,-4 7 231,7-4 0,-11 6 0,3 0 1,2 0-2,-2 0 440,0 6 0,-39 18 0,-9 12 1</inkml:trace>
  <inkml:trace contextRef="#ctx0" brushRef="#br1">15691 18892 14391,'0'-13'-1111,"0"0"1,0 4 31,0 0 1,0 5 691,0-5 27,0 6 537,0-3-290,0 6 141,0 0 1,-6 23 0,-2 7 0</inkml:trace>
  <inkml:trace contextRef="#ctx0" brushRef="#br0">1028 4479 7895,'0'-9'0,"0"1"0,0 3 87,0-3 0,0-1 1,1-4-1,2-1 1,1 0-1,-1-2-142,-1-2 0,-2-5 0,0-1 0,0-4 91,0-2 0,0-5 44,0 4-27,0 0 0,-5 6 0,0 2 193,-3 1-178,-1 6 1,1 1 0,-1 8-12,-1 1 1,-4 3-1,-2 7 1,-1 7 16,1 5 0,-3 6-39,1 8 0,-4 4-125,5 6 0,-1 4 49,5-1 0,0 6 0,-1-5 0,3 0-100,2 1 0,3-6 127,6 1 0,0-8-15,0-10 37,0-3 0,6-7 0,3-3 26,2-5 0,4-2 0,1-4 0,3-2 66,2-5 0,-5-4-40,1-5 1,2-2-25,-1-7 1,1-1-105,-1-2 90,-4-4 0,5-5 0,-6 0 39,1 4 1,-3-3 12,-2 3 1,1 3 1,-5 1 0,-1 9 175,-4 5 49,0 8 0,-1 5-287,-4 8 1,2 9 91,-5 9 1,0 9-212,-1 4 1,4-1-95,5 1 1,0-2-115,0 3 0,0-3 75,0-2 0,1-3-69,3 2 1,4-6-87,5-2 0,6-7-152,3-2 0,-2-6 546,2-7 0,8-22 0,3-9 0,6-2 0,0 0 0</inkml:trace>
  <inkml:trace contextRef="#ctx0" brushRef="#br0">1370 4110 7895,'0'-8'-39,"0"-1"0,-4 4-164,-1-3 319,1-1 1,5-3 125,4 3 0,-2 4-78,6 5 42,-1 0 0,7 0 0,1 1 6,2 3-199,-1 4 0,1 11 0,-1 3 0,-1 4 0,-2 3-105,-6 2 0,3 6-11,-7-2 1,0-2-45,-4 3-199,0-7 0,0-1-72,0-6 360,0-6 1,0-6-1,0-14 31,0-13 1,5-12-142,-1-6 1,6-4 105,-1-5 1,1 1 5,-1-5 1,3 4 2,-3-4 120,2 11 0,1-1 32,-3 12 174,3 5 0,-11 11 270,3 14-377,-2 9 1,-4 14 0,0 1-15,-3 2 1,-1 0-85,2 5 1,2-6 1,-2 2-25,3 2 0,1-5 0,0 2-182,0-7 0,4-4 92,0-6 1,7-1-199,-3-3 173,4-3 1,6-8 0,1-4-29,1-7 0,2-6-113,5-7 1,-3-7-71,-2-2 178,3-3 1,-6-6-1,5-1 37,-2-2 0,-6 6 6,1 2 0,-8 6 222,-4 11 509,-4 3-219,-1 12 1,-4 7-191,-1 9 1,-9 8 188,0 5-365,-2 3 0,7 3 0,1 1 32,-3 2 1,1 1-73,1-1 0,-1-5-318,6 1 223,-1-1 0,5-7 0,0 3-28,0-4 0,2-4-300,2-1 0,4-5 33,5-4-112,6-2 0,-3-10 0,6-5 456,1-7 0,1-28 0,1-11 0,2-6 0,1 1 0</inkml:trace>
  <inkml:trace contextRef="#ctx0" brushRef="#br0">2082 3741 7907,'0'-17'0,"0"-1"0,-6-1-531,-3 2 0,-3 7 123,-1-4 1,0 8 549,0-2 0,-1 5 177,1-2-3,0 4-398,0 1 1,6 1 0,2 4-539,4 4 336,7 2 284,-5 2 0,34 30 0,2 7 0</inkml:trace>
  <inkml:trace contextRef="#ctx0" brushRef="#br0">2319 3834 7907,'0'-13'0,"0"-1"338,0 1 1,0 4 245,0 1-342,0 5 1,-6-3-65,-3 6 0,-3 1-170,-1 4 58,-6 8 1,3 7 0,-6 7 0,0 1-1,2 2-34,2 5 0,-1 3-182,1 2 1,5-5-65,4 0 1,7-5 98,-3 0 0,4-2 118,1-2 1,1-9-61,4-4 1,6-9-57,7 0 51,5-2 0,-7-5 0,5-4-44,-2-6 1,3-9 51,-5 0 1,2-8 18,-1 0 0,-3-6 120,2 6 1,-7-1-62,-1 5 1,-6 5 181,2 4-97,-4 2 144,-1 8 1,0 2-225,0 10 1,-4 6-1,-1 7-50,1 5 0,-1-2 0,1 4 1,1-3 0,2 1-112,1-5 1,0 4 16,0-5 83,0-5 0,6-2 1,2-5-43,4-3 0,3 0 53,2-2 1,-1-12-42,6-5 87,0-7 0,3-9 0,-1-7-84,-2-7 0,-1-11 51,6-8 0,-16 30 0,0 0-703,0-3 0,0-1 732,0 0 1,0 1 0,9-33 0,-4 8 215,-5 10 0,-6 14 214,-5 14 299,0 11-560,0 9 1,-5 14-1,-4 3 201,-3 5 1,-3 8-419,-2-2 0,2 9 121,-2 4 31,2 3 0,2 6 0,1 1 84,3 2 0,-1-5-482,6 2 0,-1 2-46,5-3 562,0 1 1,2-6 0,2-2-701,5-6 0,8-6-25,5-2 0,-1-12-781,1-1 617,0-6 646,10-3 0,6-27 0,5-11 0,6-2 0,0 0 0</inkml:trace>
  <inkml:trace contextRef="#ctx0" brushRef="#br0">3504 3689 7917,'0'-13'-121,"0"-2"0,0-1 0,0-2-816,0 2 1016,6-4 0,-3-2 0,6-8 0,0-2 0,-1-1 0,0-4 0,-1-3 70,0-3 0,-2 6 191,4-3 0,-6 10 71,1-1 65,-3 9-282,-1 9 0,0 16-59,0 14 1,-4 11-15,0 16 1,-7 4 0,3 8-1,-3 3-115,3 1 0,-4 1-85,3 5 0,3-2-1393,2-2 1405,2-9 1,2-5-1,0-7 1,3-6-1,5-6 148,5-8 0,4-11-53,1-6 0,-2-10 154,6-7-153,0-12 1,6-8 0,1-10 202,2-5-219,-1 0 1,-5-15 0,-3 7-102,-4 5 1,-3 1-1,-2 11 1,-2 5-64,-2 5 168,-3 14 0,-6 5-41,0 14 1,-1 9 118,-4 9 0,2 8 487,-6 0 0,7 7-511,-3-2 0,2 3-54,-1 2 1,2-2-112,-2-3 0,3 1 63,1-5 0,5-2-140,4-7 0,3-3 164,1-5 1,0-7-29,0-3 1,6-8 83,3-5 0,2-10-6,-2-7 0,1-6 159,-5-8 0,-1-1-79,-3-3 0,-3 3-28,-2-3 1,-3 5 52,-6 4 0,-2 4-9,-2 9 0,-3 4-256,-6 10 1,-2 2 67,-3 6 1,2 1-257,-6 4 1,5 0 118,-5 4 1,6 7-798,-2-3 0,3 4 983,2-4 0,23 29 0,7 8 0</inkml:trace>
  <inkml:trace contextRef="#ctx0" brushRef="#br0">4479 3359 7917,'5'-13'216,"-1"0"0,0 4 954,-4 1-965,0-1 1,-1 1 21,-3 4 1,-5 3-167,-9 1 1,2 0 168,-6 0-170,6 5 0,-9 4 1,3 7 10,-3 2-228,-1 5 0,5-2 0,2 7 13,0 2 1,6-2-1,-1 3 1,5-5-415,3-4 1,2 2 338,4-7 1,5-1 62,4-7 0,7-3 37,2-6 1,5-2 10,-1-2 0,8-5 25,0-8 0,1-4 96,-5-5 0,-1 0-4,-3-1 0,2 1 151,-7-1 1,1 3 411,-5 2-212,-6 3-235,-1 11 0,-6 4-41,0 8 1,-1 5 53,-4 9 0,-1 2-144,-2 6 1,2-4-223,6 0 0,0-5 21,0 0 1,6-2-236,2-2 0,10-6-191,4-2 1,4-5 87,5-5 545,9-8 0,-1-19 0,4-9 0,5-5 0,0 0 0</inkml:trace>
  <inkml:trace contextRef="#ctx0" brushRef="#br0">5006 3149 7917,'27'-40'0,"-8"2"-54,-6 3 0,-6 7 5,-7 6 0,-1 12 387,-4 1 1,-6 6-56,-7 3 0,-4 2-71,4 2 0,-5 5 15,1 8 1,-3 0-122,-1 4 0,-1 3 57,1 7 1,4-4-128,0 4 0,6 1 85,-1-1 0,6 1-208,3-1 1,5-5 53,-2 1 1,4-2 115,1-8 1,6-1-16,2-7 1,10-3-32,4-6 0,3-2-88,1-2 1,5-9 73,0-9 1,4-9-127,-5-4 0,1-4 75,-4-5 0,-3-5-355,-2-8 1,2-3 333,-7-6 0,0 2 22,-9 2 1,0 4 211,-4 5 0,-3 14 39,4 8 212,-10 15 0,-2 11-134,-6 10 0,0 5-18,0 12 1,4 2-182,0 11 0,0 0-221,-4 4 0,4 2-476,1 3 0,5-1 336,-2 5 1,4 0-312,1 5 1,1-6-175,4-3 1,2-3 742,6-2 0,6-1 0,3-3 0,3-4 0,1-3 0,1-2 0</inkml:trace>
  <inkml:trace contextRef="#ctx0" brushRef="#br0">1581 5507 7900,'-6'-7'-30,"-3"2"0,-2 4-196,-3 1 328,1 11 1,0 0 0,1 12 0,2 3 0,3 5 0,1 3 0,3 2 148,2 2 0,1 1-182,0-4 1,5-3 37,4-6 51,9-5 1,-2-4-1,6-9 71,1-8-152,2-6 0,-3-13 1,-1-5 418,-2-5-380,-2-5 0,-5-5 0,-3-2 1,-5 0-1,-4 0 94,-4 3 0,-8 3-274,-6 0 1,-5 4 46,1 9 0,-3 4 56,-1 9-307,-1 4 0,3 6 1,0 5-889,2 7 743,6 6 0,-3 7 0,7 1-861,4-1 1077,2 6 0,6-4 1,1 1 196,4-5 0,43-23 0,16-9 0</inkml:trace>
  <inkml:trace contextRef="#ctx0" brushRef="#br0">1805 5441 7900,'6'-13'0,"-5"0"0,11-1 0,-5 9 204,6 5 0,1 7 294,-1 10 0,0 4-324,0 5 1,0 5-245,0 0 0,-4 4 44,0-4 1,-5 4 84,5-4 1,-6 4-154,2-5 0,-4-5 15,-1-7 64,0-3 159,0-8 109,0-25 0,0-5-125,0-21 0,0-3-27,0-1 1,1-2-97,4 2 1,-2 4 95,6 9 1,-1-2-198,5 6 1,1 8 98,-1 10 0,1 5-480,4 8 1,-2 2-21,6 2 497,-6 9 0,27 31 0,-1 12 0</inkml:trace>
  <inkml:trace contextRef="#ctx0" brushRef="#br0">3280 5006 7895,'0'-20'-28,"-1"2"0,-3 4-27,-5 0-57,-3 1 1,-1 1 0,0 4 0,-2 3 0,-1 5 416,-2 5 1,-5 3 0,2 11-1,0 8 145,-1 7 0,4 5-351,-4 5 1,6-2-34,-2 7 1,8-2-68,1 1 1,6 2 3,-1-6 0,7-2 0,4-7 0,4-6-322,3-5 1,7-10 174,-4-5 0,7-7 97,-2-2 0,-2-8 291,2-9-218,-6-4 0,8-9 0,-7-4 0,-1-3 0,-1-4 98,-2 0 1,-4-4-48,0 1 1,-2 0-65,2 5 1,-3 2 61,-6 6 175,0 6-188,0 12-83,0 6 1,0 7-1,0 10 92,0 6-152,0 5 0,4 5 0,2 0-209,1 1 199,2-1 0,0 0 1,-1 1-535,3-1 422,0 1 1,3-7 0,-1-2-435,0-4 1,5-2 325,-1-3 0,7-3 311,-3-6 0,3-34 0,1-14 0,3-4 0,-1 1 0</inkml:trace>
  <inkml:trace contextRef="#ctx0" brushRef="#br0">3636 4874 7895,'-1'-13'136,"-4"0"0,2 0 288,-5 0 0,3 1-211,-4 3-41,6 3 1,-1 6-21,8 0 1,5 2-28,9 2 0,-2 4-152,6 5 1,0 4-7,4 1 1,-4 5-245,0-1 1,-1 3-9,1 2 0,2-6-369,-2 1 0,-1-1 163,1 1 0,-5-3-52,5-6 543,-6-6 0,21-36 0,-2-15 0</inkml:trace>
  <inkml:trace contextRef="#ctx0" brushRef="#br0">4071 4795 7895,'0'-20'-540,"-6"-3"-68,-3 5 0,-2 2 1294,-3 7 1,-3 3-170,-1 6 1,1 6-215,3 3 0,-3 8-78,-1 5 1,1 8-175,4 0 1,-1 7-55,1-2 1,0 3-108,0 2 0,0-1 11,0 1 1,-1 1-247,1 3 1,4-5-36,1 1 1,5-7 130,-2-6 0,4-7-310,1-2 0,6-11 559,2-7 0,16-28 0,5-14 0,3-5 0,1 0 0</inkml:trace>
  <inkml:trace contextRef="#ctx0" brushRef="#br0">4229 4624 7962,'0'15'509,"0"2"0,0-1-365,0 6 0,0 0-96,0 5 1,0 5-196,0 3 0,0 2-134,0-2 1,0-3-171,0-6 1,1-1 78,4-3 0,-2-4-473,6-9 845,-1-4 0,7-40 0,1-23 0,2-1 0,-1 1 0</inkml:trace>
  <inkml:trace contextRef="#ctx0" brushRef="#br0">4361 4413 7364,'0'-13'-1581,"-6"6"1581,4 1 0,-3 47 0,5 10 0</inkml:trace>
  <inkml:trace contextRef="#ctx0" brushRef="#br0">4677 4545 7908,'13'-13'0,"-6"0"99,-2 0 0,1-1 0,-2 1 575,-1 0-448,-2 0 1,-2 6-61,-3 2 1,1 4 0,-6 4-1,-3 4 167,-4 6 1,1 5-389,-2-1 1,1 5 11,-2 9 1,4-3-1,-4 4 1,3-1-52,2-1 1,1 6-42,4-6 1,-3 1 107,7-5 0,0-4 0,4-1 1,1-4-152,3-5 0,4-5 68,5-7 0,2-1 16,2-3 59,4-10 0,1-6 1,-2-8-1,-1-3 1,-1-4-92,1-3 0,-5-1 78,4-1 1,-3 2-15,-2 3 116,0 9 1,-6 2-1,-2 10 194,-4 6 0,-1 10-35,0 15 0,-6 4-76,-3 5 0,2 5-95,-2 0 1,6-1-24,-1-3 0,3-1-130,1 0 0,0-1 124,0-3 0,0-1-117,0-4 1,5-6-18,4 2 0,3-9 79,1 0 0,5-8-52,-1-5 1,7-8 49,-2-5 1,1-9 0,-1-4 1,3-10-37,-3-8 1,1-1-248,-1-8 1,2 1 305,-7-5 0,1-1-7,-5-4 1,-1 11 358,-4 3 0,-2 15-144,-6 11 1,0 9 796,0 4-683,-6 10 1,-1 8-16,-6 8 1,-2 6-196,-2 3 1,2 4-128,-2 5 0,3 2 339,6 3 1,-4 2-387,3 7 0,3 4-270,2 0 0,2 4 154,2-4 0,0 4-428,0-4 0,2 0 243,2-5 0,8-6-83,5-7 0,7-1-54,-2-8 0,3-5 520,1-7 0,11-35 0,5-15 0,4-3 0,0 1 0</inkml:trace>
  <inkml:trace contextRef="#ctx0" brushRef="#br0">6047 4492 8912,'0'-13'224,"0"-1"1,1-2-347,4-2 108,-4-5 1,11 1-1,-3-9 1,4-4-1,3-3 1,2-2-1,-2 1-343,-2-1 1,0 6 321,-1 4 1,-4 12-3,-1 5 105,-5 9 1,3-1-1,-6 11-75,0 7 27,0 6 1,0 12-1,0 1 1,0 0-1,0 2-16,0 0 1,2-5-187,2 2 0,-1-3 69,6-2 1,1-6 0,6-4 0,3-5-101,2-7 1,0-5 2,6-8 0,1-6 99,2-11 0,-2-6-60,3-3 119,-3-9 0,-2-3 0,-1-6 120,-3 0 0,-3 7 0,-7 2 0,-2 4 123,-1 5 0,-6 4 507,1 9-382,-3 9 0,-2 7 88,-3 6 0,1 0 25,-6 0-310,6 6 1,-9 1-17,3 7 0,2-1-7,-2 0 1,5 0-200,-5 0 1,2 0 38,-2 1 1,-3 5-100,4 3 1,0 1 21,0-1 1,5 3-34,-2-3 1,-1-2 141,2 2 0,0-4-4,4 4 1,1-6 31,3 1 0,4-2 8,5-2 1,0-5 33,0-4 0,5-3-43,-1-1 1,7-5 6,-2-4 0,3-6-15,1-7 0,0-1-2,1-12 0,-2-2 19,-3-7 0,1 3-1,-5-3 0,3-1 44,-3 1 1,0 0 5,-5 5 1,0 6 214,0 7 1,0 7-69,0 10 1,-4 3-94,0 6 0,-5 2-8,5 2 0,-6 9-260,2 9 0,0-1 28,0 1 1,-1 0 15,-4 4 1,2 0 57,2 1 0,-2-1-139,2 0 1,-3 1-31,-1-1 0,0-5 29,0-4 0,0-7 85,0-1 0,0-4 109,0 3 0,-1-5 180,-3 2 1,1-4-118,-6-1 0,-1 0-22,-8 0 1,3-1-235,-2-4 1,1 4-284,-2-4 0,8 4-389,-3 1 870,8-6 0,35-54 0,-8 21 0,-1-1 0</inkml:trace>
  <inkml:trace contextRef="#ctx0" brushRef="#br0">7154 3689 7906,'20'-9'-19,"-2"0"0,-10 5 19,-3-5 184,-4 6 0,-1-1 32,0 8 0,0 3 147,0 7 0,-1 0-215,-4 4 1,4 2-47,-3 7 0,2-1-57,2 0 1,0 1-142,0-1 0,0 0-34,0 1 1,2-2 89,2-3 1,-1-3-150,6-6 0,0-1 32,4-4 0,4-2-15,1-6 0,5-6 125,-1-2 0,-1-12-3,1-6 1,-5-2 48,5-7 0,-6-4 11,2-5 1,-4 0 98,0 4 0,-3 2-69,-2 3 1,-3 3 580,-6 6-42,0 5-302,0 8 1,0 9-208,0 8 0,-4 5 21,-1 8 0,-4 4-40,5 5 1,-5 0-150,5 1 0,-1-1-241,5 0 0,0 1 178,0-1 1,0 1-184,0-1 1,2-6 44,2-2 0,4-8 222,5-1 0,4-6-39,1 1 0,5-4-5,-1-4 0,2-5 56,-2-8 1,3-10 139,-3-8 0,2-4-28,3-5 1,-7-3-87,-2-6 0,-2-1 39,2-3 0,-10 3 191,1-3 1,-2 4 173,-2 5 1,-1 4-111,-4 9 1,-1 4 30,-4 9 0,2 9 51,-5 8 1,3 4 129,-4 1 1,2 1-58,-2 4 0,-2 6-125,2 7 0,2 10-588,-2-2 1,1 9 155,0 0 0,0 8-344,4 1 1,2 7 116,-2 2 0,3-6-70,1 1 0,0-1 44,0-3 1,5-5-172,4-4 1,9-7 11,4-2 1,3-7 558,1-10 0,8-6 0,5-12 0,0-29 0,3-14 0,-10 11 0,0 1 0,0-1 0</inkml:trace>
  <inkml:trace contextRef="#ctx0" brushRef="#br0">8168 3294 7906,'6'-53'0,"-5"6"367,4 3 0,-4 9-75,-1 4 1,-4 3 1068,-1 2-810,-5 6 0,7 6 564,-6 10-410,7 3-464,-4 1 0,6 7-81,0 6 0,0 6-112,0 7 1,0 2-219,0 3 0,0 4 207,0 9 1,0-2-787,0 7 0,0-2 34,0 1 1,0-3-243,0-5 1,0 1 419,0 3 1,4-9-26,0 0 1,2-6 85,-1-2 476,-4-7 0,23-36 0,-2-15 0</inkml:trace>
  <inkml:trace contextRef="#ctx0" brushRef="#br0">8102 3491 7929,'-19'0'0,"-3"0"0,3 0-108,2 0 0,3-1 108,6-4 0,0 2 363,4-5 1,2-1-176,-2-4 0,8 4-325,5 0 0,9-1 93,4-8 0,4 4-103,5-4 0,3 2 92,5-2 0,1 2-149,-1-6 0,-1 0 103,-3-4 1,2 6 18,-6 2 1,-1 3 355,-3 2 0,-11 1 100,-3 4 42,-9 2 0,1 7-103,-10 4 1,-2 3-1,-6 10 0,-5 3 5,1 5 0,-5-3-50,4 4 1,-4-8-340,5 7 0,-1-4 60,5 0 0,1 3-182,3-3 0,-1-3-256,6-2 219,-1-8 1,11-3 61,3-6 0,4-1-71,5-4 1,2-4 116,7-8 1,-1-4-116,0-5 1,-1 0 255,-3-1 1,2 1-77,-7 0 0,1-1 142,-5 1 0,-1 5-75,-4 4 308,-2 8-241,-6 3 1,0 12-36,0 3 0,-4 3-82,-1 1 0,-3 4-144,3 1 1,-1-1-147,2-3 0,3-1 78,-4 0 0,4 0-116,1 0 1,6-5 33,2-4 1,4-3 185,1-1 0,6-7 139,3-6 1,-1-2 8,1-7 0,-5 5 28,5-5 1,-4 1 81,4-1 554,-6-3-306,3 11 103,-6 1 1,-6 8-176,-2 10 0,-5 6-6,-5 7 0,2 5-122,-5-1 0,3 2 6,-3-2 1,0-3 55,-1-6 0,2 0 191,3 0 160,2-5-155,-4-3-481,6-5 1,2-10 92,2-3 1,1-9-20,8 0 0,-3-7-18,8-2 0,1-4-146,-2 4 1,5 0 101,-4 5 0,4 4-101,-5 0 0,1 11 173,-5-3 0,0 11-14,0 3 0,-4 8-248,0 9 1,-5-1-15,5 6 0,-6 0-32,1 5 1,2-2-10,-1-4 0,5 1-232,-1-8 0,2 0 136,3-9 1,-1-1 16,0-4 1,4-6 283,1-3 1,1-8 92,-1-5 0,-2-6 39,6-7 1,-6 0-6,1-9 0,2-3 14,-1-1 1,0-3 170,-5-2 0,0 2 240,0 2 1,-4 10 37,0 8 0,-6 9 1279,1 4-1049,-3 4 0,-1 8-297,0 6 0,0 10-356,0 8 0,0 4 90,0-5 0,0 11-108,0-2 1,0 5-175,0 0 1,-4-2-268,0 6 0,-2-4-91,1 4 1,4-4-479,-3 4 0,2-6-768,2 2 1722,0-9 0,29-15 0,8-8 0</inkml:trace>
  <inkml:trace contextRef="#ctx0" brushRef="#br0">9262 2951 7931,'-20'0'0,"6"0"0,-4 0 246,4 0-29,6 0 1,2-1 200,6-4 1,11 2-381,2-6 1,13 2-163,1-2 1,3-2-640,1 2 0,1-3 763,3-1 0,3-6 0,3-4 0,2-2 0,-1 0 0</inkml:trace>
  <inkml:trace contextRef="#ctx0" brushRef="#br0">4308 6073 7918,'0'-13'7,"4"-4"0,1-2 0,-2 0 0,-2-2 0,-1 1 180,0-4 0,0-1 154,0-1-198,0 5 1,0-2 0,0 4-1,2 0 1,1 0 584,1 3-300,0 1 0,-4 8-371,0 1 1,0 6 0,0 12 0,2 5 0,1 8 1,1 7 187,-1 8 0,0 2-262,1 11 0,-1 0-2,6 13 1,-5-5 0,4 6-1,-1-4-164,0 0 0,1 2-230,1 1 0,1-11 214,-6-2 1,5-15 0,-5-3 0,1-7-539,1-6 348,-5-9-86,5-7 1,-6-8-82,0-2 237,-6-3 1,-1-6-1,-6-1-377,-1 1 804,1-6 1,-4 3 0,-2-4-110,-2 1 0,5 1 0,-7 0 0,4 2-45,-2 5 151,5-3 0,-3 13 0,6-3 1031,0 2-927,-1 2 1,3 6 0,2 4 412,5 6 1,2 5-320,2 5 1,2 0-88,2 1 0,8-5 212,5 0-493,7 0 0,1-2 0,7-2 52,1-4 1,-2-6 39,4-4 0,0-4-260,5-4 159,-1-9 1,-1-8 0,-1-7-99,-2-2 1,-6-4 198,2-6 0,-9-1 26,-4-3-66,-4 3 1,-6 2 0,-4 10 3,-2 5 1,-4 7-121,-2 8 1,-4 3 47,-5 6-356,6 6 0,-5 3 1,5 10-138,0 7 573,-5 0 0,0 14 0,-1 5 0,-5 1 0,1 0 0</inkml:trace>
  <inkml:trace contextRef="#ctx0" brushRef="#br0">2147 8537 7893,'-5'-12'-423,"-4"3"1,-1 5 484,1 8 0,1 10 0,5 9 0,-1 6 346,1 6 1,2 9-76,1 5-326,0 8 0,0-2 0,0 5 0,0-1 0,0-2 0,0-3 1,0-6 81,0-9 0,4-15 191,0-6-161,1-9-6,-5-3 0,1-17 1,2-3-1,3-5 43,1-5 1,2-6-277,4-6 1,2-2 111,3-1 1,-2-1 0,6 1 0,1 1-22,2 3 0,1 2-1,1 7 0,0 7-18,4 6-12,-9 6 0,7 9 1,-11 7-12,-2 9 51,-1 5 1,-8 5 0,-3 1-1,-2 4 1,-4-1 26,-2 0 1,-5 0 22,-8-1 1,1-3-34,-6 2 0,-5-2 8,-3-1 0,-6-5-95,6 0 1,-5-6-146,4 1 1,2-8 25,7-5 1,-2-2-163,7-2 0,1-8-197,7-5 1,3-7 567,6-11 0,12-3 0,2-5 0,16-3 0,11-9 0,2-1 0,3-5 0,-1 0 0,1 0 0</inkml:trace>
  <inkml:trace contextRef="#ctx0" brushRef="#br0">2622 8616 7900,'13'6'0,"-6"1"356,-2 6 1,-4 0-137,-1 1 1,0 5-165,0 3 0,0 0 60,0 4 1,-4-7-83,-1 7 1,1-2 11,4 2 0,0-4-187,0 0 0,1-6 71,4 2 1,-2-10 147,5-3 1,3-4-332,6-1 0,-1-6 117,6-2 0,-1-10-57,1-4 1,3-4 73,-3-5 1,-3-4 54,-2-9 1,-2 3 88,-2-3 0,0 5 139,0 3 1,-5 6 47,-4 8 0,-2 3 77,-2 6 123,0 5 0,-5 5-177,1 12 0,-7 1-113,3 12 0,0 5-51,0 3 0,5 6-220,-2-6 0,4 1-33,1-5 0,0 5-289,0 0 1,6-5 152,2-4 1,6-6-157,3 2 0,4-9-124,5-5 0,5-4 598,0-4 0,23-45 0,-27 17 0,1 0 0</inkml:trace>
  <inkml:trace contextRef="#ctx0" brushRef="#br0">3425 8208 7900,'-13'-8'-15,"0"4"1,-2 2 203,-2 2 1,2 0 316,-2 0 0,2 6-258,2 3 0,-5 9-108,1 4 1,-1 2-107,5 3 0,4 5 128,0 3 1,6 8-225,-1 0 1,3 6 23,1-5 1,5-5-99,4-4 0,7-5 33,2 0 1,5-9-150,-1-8 1,3-6 13,1-7 1,2-1-119,3-3 0,-3-5 42,3-9 1,-4-4 85,0-9 1,-1-4-54,0-9 1,-5-4-143,-4-9 0,-2 1 400,-2-5 0,-4-2 51,0-7 0,-6 7 2,1-3 1,-2 10 126,-2 4 0,0 11 255,0 10 1,0 9 393,0 4-256,-6 10-114,4 8 1,-4 8-189,6 10 1,0 2-222,0 7 1,0 5 226,0 3 1,0 0-429,0 5 1,0-2 11,0 10 0,0-4-184,0 4 1,0-5 121,0 1 0,0-5 44,0-4 0,2-7 198,2-6 1,-1-12-69,6-1 1,-5-6 184,5-3 0,0-12-25,4-5 1,0-8-84,0-6 1,5-3-58,0-5 0,1-2-172,-2-3 1,-2 5 179,2-1 0,-2 6-24,-2 8 1,-4 6 397,0 2-271,-6 3 1,1 9 123,-8 6 1,1 8 4,-6 9 1,0-1-100,-4 6 1,1 0-28,4 5 0,-3-1-119,7 0 1,-5-1 2,5-3 0,-1-1 68,5-4 1,0-2-266,0 3 1,2-5 18,2-5 0,5 3-54,9-7 1,2-1 56,6-7 0,1-4-72,-1-5 0,5-7 97,0-7 1,4-5 38,-5-7 1,1-5 142,-4 0 0,-1-7-320,0-2 1,-5-1 552,-4-8 0,-2 8-127,-2 1 0,-6 8 449,-2 10 1,-4 4-73,-1 9 1,-1 5 99,-4 8 1,3 3-199,-7 6 0,4 4-63,-3 1 0,3 9-251,-4 0 1,1 7 291,-6 1 0,6 5-490,-1 4 1,6 2 1,-1 7 1,2-1-94,2 1 0,0 4 47,0 0 0,0-2-99,0-7 0,2 2 61,2-7 0,5 0-30,8-8 0,-1-5 124,6-8 0,-4-3 5,4-6 0,1-2-196,8-2 0,-3-9 65,3-9 0,-4-9 148,0-4 0,-5-3 4,0-2 0,-2-1 124,2-2 1,-3 2-15,-6-3 1,-4 4 198,0 5 0,-6 4 415,1 9-243,-2 9 213,-2 7 1,-6 9-255,-3 6 0,2 1-119,-2 12 1,5 0-57,-5 5 0,6-1-233,-2 0 1,4-1-5,1-3 0,0 3-272,0-3 0,0-2-54,0 2 0,4-6 163,1 2 0,5-8-604,-1-1 0,4-6 357,5 1 0,1-4 471,2-4 0,6-28 0,1-14 0,0-4 0,1-1 0</inkml:trace>
  <inkml:trace contextRef="#ctx0" brushRef="#br0">4782 7549 7906,'-19'-6'0,"0"0"291,-3-3 0,-1-1-183,5 6 0,1-1-177,4 5 0,4 0-151,0 0-249,6 0 0,-3 2 137,6 2 1,2 4 160,2 5 1,-1 1-12,6 4 0,0-2 182,4 6 0,4 9 0,2 7 0,3 4 0,-1 1 0</inkml:trace>
  <inkml:trace contextRef="#ctx0" brushRef="#br0">4756 7786 7906,'6'19'0,"1"2"-272,6 5 1,-4-4-340,0 0 0,-5-8 1617,5 0-198,-6-1-202,9-12 0,-9 4-204,5-10 0,-3-2-64,4-6 1,-1 0-216,5-1 1,5-5-154,0-3 0,5-2 148,-1-3 0,-2 1-64,2-1 1,-1 3-424,1 2 1,1 3 182,-5 5 1,-1 3-289,-3 2 0,-1 3 185,0 6 0,0 0 5,0 0 0,-4 6 28,0 3 1,0-2 10,4 2 1,4-2 121,1 2 0,1-3 7,-1-6 0,-4-2 170,4-2 1,-2-5-50,1-8 0,-5 0 245,6-4 0,-12-1-90,2-5 1,-5-2 113,-3 3 1,0-4 22,0 8 0,0 8 6,0 1 0,-6 4-114,-2 0 0,0 3-21,0 6 0,-1 6-298,-4 3 0,4 2 79,0 3 0,5 5-250,-5 3 0,6-2 117,-1 2 1,2-1-160,2 1 1,0 1 85,0-5 0,0-1 132,0-4 1,0-4 67,0 0 0,6-6 12,3 1 0,2-8 256,3-5 1,-1-9-57,0-4 1,0-2 101,0-3 1,0 1 27,1 0 0,-6-1 28,1 1 1,-6 5-112,2 4 1,-3 4 332,3 4-346,-4 3 1,5 18 101,-6 5 1,0 14-313,0 8 0,0 7 68,0 7 0,5 8-488,-1 9 0,-2-33 0,0 1 369,-1 5 1,-2 2 0,1-1 0,0 0-188,0 2 0,0 0 0,0-2 0,0 0 86,0 0 0,0-1 0,2 28 59,2-5 0,-2-21 109,2-10 0,-1-13 345,1-9 165,-2-5 0,4-14-239,-6-3 1,0-9 488,0-4 1,-6-2-235,-3-3 0,-3 1-257,-1-1 1,0-3-733,0-1 0,1 0-484,3 5 1,3 4 951,6 0 0,36-35 0,-14 22 0,-1 0 0</inkml:trace>
  <inkml:trace contextRef="#ctx0" brushRef="#br0">6653 6811 7867,'0'-17'-13,"1"-2"1,2-2 0,2-2-1,-2-2 82,-2-2 1,-1-3 131,0-1 1,0-6 0,-1 2 0,-4-3-24,-3-1 0,-4 5 244,-1 3 0,-1 5-87,1 4 0,0 4 383,0 10-448,0 2 0,4 7-314,0 4 1,6 8 71,-1 9-76,2 8 1,-2 8 0,0 9 0,1 5 0,1 8 44,2 7 0,5 2-78,-3-32 1,0 0 0,1 1-1,0-1-170,-1 2 0,0 1 1,0 1-1,-1 0 41,3 3 0,1 0 105,-1-6 1,1 0 0,1 6-1,1 0 1,6 25-139,0-5 1,0-5 0,1-13-1,-3-6-158,-2-8 1,-2-14 106,-2-5 1,-4-7-203,4 2 1,-5-5 147,-5 2 1,-3-5 347,-10-5 0,-8-19 0,-8-12 0</inkml:trace>
  <inkml:trace contextRef="#ctx0" brushRef="#br0">6429 7259 7881,'0'-13'0,"0"0"-581,0 0 1,2-1 247,2 1 0,6-1 333,12-4 0,6 2 0,11-6 0,8 4 0,6-4 0,6-1-1386,6-8 1386,-5 3 0,-22 3 0,5-8 0,-1 1 0,3-2 0,-1 1 0,1 0 0</inkml:trace>
  <inkml:trace contextRef="#ctx0" brushRef="#br0">7101 6785 7881,'26'-19'0,"-7"0"0,-6-3 0,-5 3-80,-8 6 223,0-1 0,-8 7 212,-5 3 1,-1 2-82,-8 2 1,4 2 100,-4 2 0,0 3-259,-4 7 0,4 3 107,0 1 1,4 5-221,-4-1 1,6 3-72,-1 1 0,4 1-103,4-1 1,-1-4 62,5 0 1,1-2-90,4 2 0,1-3-92,4-5 0,2-7-157,6-3 0,6-2 190,3-2 1,3-8 109,1-5 0,1-6 132,-1-7 0,0-5-67,1 0 0,-7-1 195,-2 1 1,-4 4 18,0-4 1,-3 5 237,-2 4-53,-3 3 408,-6 11-259,0 2-315,0 24 1,0-6-162,0 14 0,0-7 78,0 3 0,0-6-166,0 2 1,0-2 46,0 1 1,4-6-88,1 2 0,5-4 44,-1-1 1,3-2-156,1-6 0,4-1 126,1-4 1,4-3 54,-5-10 1,7-4-5,-2-9 1,1 2 2,-1-6 0,-1-2 110,-4-7 1,-2 3-3,2-3 0,-6 6 237,-3 8 83,-5-1 87,3 16 0,-7 2-88,-4 9 0,2 8-60,-5 5 1,3 4-335,-4 5 1,5 1 23,-5 3 1,6 2-98,-1-2 0,2 3 70,2 2 1,0-5-123,0 0 0,0-6-153,0 1 0,6-2-231,3-2 0,3-1-280,1-3 0,2-4 824,2-5 0,9-33 0,4-16 0,5-2 0,0 0 0</inkml:trace>
  <inkml:trace contextRef="#ctx0" brushRef="#br0">7496 6258 7890,'-19'-6'-268,"-3"-3"1,3-3-83,2-1 1,8 4-29,4 1 0,5 3 378,5-3 0,2 0 0,6-1 0,30-2 0,7 3 0</inkml:trace>
  <inkml:trace contextRef="#ctx0" brushRef="#br0">7826 5810 7937,'-14'-7'562,"1"1"-222,0 6 1,4 1 108,0 4 1,5 8-222,-5 9 0,6 7-56,-1 2 1,1 10-31,-1-2 0,2 9 0,-2 2 0,2 3-1,2 0 1,5 2-11,-1-6 0,6-3-838,-1 3 523,3-13 1,5-2 0,2-15-1,0-3 1,2-4-418,-1 0 0,1-7 281,1 0 0,3-10-64,-3-3 252,-3-10 1,4-1 0,-5-6 0,-1 0 0,1-3-146,-1 1 0,1-7 320,-5-1 1,-4-3 96,0-2 0,0 5 118,4 0 1,-5 7-54,1 2-173,-6-1 90,3 19 0,-7-4 185,-4 12 0,-1 3 333,-2 6 0,-3-1-183,7 10 1,-5 3-536,5 1 0,-1 1 48,5-1 1,0 3-105,0-3 1,0 1-13,0-1 1,0 2-31,0-7 1,0 1 16,0-5 0,6 0-196,3 0 1,3-6-15,1-2 0,2-4 83,2-1 1,-1-1 60,6-4 0,-1-8 123,1-9 0,1-3 118,-5-1 1,4-6-122,-5-3 0,1-2 119,-5 2 1,-4-2 81,-1 7 1,-5-1 292,2 5 1,-4 5 1012,-1 4-1006,0 2 0,-1 8 22,-4 2 0,2 5-33,-5 5 0,5 2-273,-2 6 0,4 2-103,1 2 1,0-1-247,0 6 0,0-4-6,0 4 0,0-5-243,0 5 1,6-5-303,2 0 1,4 2 317,1-1 1,2-5-577,3-4 1046,-4-1 0,18-15 0,8-8 0,-1 0 0,1 0 0</inkml:trace>
  <inkml:trace contextRef="#ctx0" brushRef="#br0">8655 5889 7937,'-5'-13'0,"-3"0"0,-5-1 248,6 1 425,1 0-575,6 6 0,6 1-19,3 6 0,7 6 151,1 2 1,2 4-121,-1 1 0,-3 5-47,2 0 0,-2 5-23,-2-1 0,-4 1-118,-1-1 0,-3 2 114,4-7 0,-6 5-156,1-4 0,-3-1 306,-1-3 1,0-1-28,0 0 206,0-6 0,-1-1-93,-3-6 1,2-7-141,-2-6 0,-2-6-68,1-8 1,3-4-199,6 1 0,-1-7 12,6 2 1,-1 1-316,6-1 1,3 6-259,1-2 0,-1 9 286,-4 5 0,6 2-493,3 2 0,-1 5 902,1 4 0,23 14 0,11 5 0</inkml:trace>
  <inkml:trace contextRef="#ctx0" brushRef="#br0">9196 5744 7937,'0'-9'265,"0"0"152,0 1 1,0-6-197,0 1 1,5 0-38,4 0 0,-1-5 39,0 1 1,1-5 5,4 4 1,-4-4 21,0 5 0,-6-1 208,1 5-57,-2 0-380,-2 6 1,-6 2-111,-3 10 1,2 8 73,-2 9 0,0 4-159,-4 5 0,1-2-310,3 6 0,2-6 234,3 2 1,2-3-105,-2-2 0,4-1 102,4-3 1,-1-4 137,6-9 1,1 1 67,8-6 1,-2-1 223,6-7 0,-5-9-77,5-9 0,0-5 198,5-4 0,-1-4 0,0-9 1,1 2-88,-1-6 0,0 5 108,1-1 1,-5 9-27,0 4 0,-5 9-37,5 5 0,-6 8-110,2 5 1,-3 5-4,-2 8 1,0 1-62,0 12 1,-4 0-148,0 4 1,-6-4-202,1 0 1,-3-1 172,-1 1 0,-1 3-84,-3-3 0,-5-3 36,-9-2 1,2 2-76,-6-1 0,5-1-266,-5-3 0,0-1 480,-5 0 0,-28 6 0,-8 2 0</inkml:trace>
  <inkml:trace contextRef="#ctx0" brushRef="#br0">316 11356 7842,'-9'5'-67,"1"0"0,-1 3-396,2 2 427,-5-4 0,4 10 0,-5-1 0,2 4 0,2 4 0,3 3 0,2 5 646,-1 4 1,1 3-333,4 2 1,6-5-215,2 0 0,9-7-47,0-2 1,5-2-202,-4-11 1,5-3 186,-1-10 0,-2-3-104,2-6 1,0-5-8,5-13 1,-2-9-94,-3-4 1,1-5 141,-5-3 1,-2-1-951,-8-8 989,4 3 0,-9 3 0,4 3-353,-1 4 882,-1 9-227,-5 2 0,-5 26-176,1 11 1,-1 12-88,5 11 1,0 4-17,0-1 1,0 5 302,0-4 1,0 0-377,0-5 1,5 1 131,-1-1 0,1-6-35,-5-2 1,1-9-84,4-5 1,-3-4 228,7-4 1,-4-8-119,3-5 1,1-11 171,4 1 1,1-8-9,-1 0 0,0-3-61,0-1 1,2 6-11,2 7 1,-2 1-15,2 8 1,2 5-170,-1 7 1,0 7 116,-5 7 0,0 5-116,0 13 1,0-1 52,1 0 1,-3 5-474,-2 0 1,-3 0-60,-6-5 1,0-1-264,0-3 0,-2-3 776,-2-6 0,-38-35 0,-16-9 0</inkml:trace>
  <inkml:trace contextRef="#ctx0" brushRef="#br0">369 10948 7883,'-19'6'0,"3"-5"0,-6 4 0,6-4 15,-2-1 65,3 0 353,8 0-1099,1 0-145,6 0 0,6 0 811,3 0 0,3 0 0,36-6 0,9-1 0</inkml:trace>
  <inkml:trace contextRef="#ctx0" brushRef="#br0">2200 10658 7878,'-6'-13'0,"5"-2"0,-4-1 0,4-4-677,1-5 717,0 1 1,1-14 0,2 3-1,3-4 1,1-4 0,2-1 0,-1 2 572,-4 1 0,-3 3-481,-1 3 1,0 8-49,0 10 100,0 2 0,-1 8-50,-3 2 0,-4 17-72,-5 10 0,4 10 28,1 12-72,-1 3 1,1 10 0,3 2 0,0 1 0,1 3-99,1 1 0,3-4-49,4-3 0,4-9-78,5-4 142,0-9 0,2 1 1,1-12-1,3-7 0,0-10 6,0-6 1,4-11 36,-1-3 1,-1-13 124,1-1 1,-2-8-103,2 0 1,3-9 20,-3-4 0,-3 1-95,-2-1 1,-3 5 90,-6-1 0,3 3-115,-7 2 1,0 11 42,-4 6 163,0 12 0,0 5-78,0 10 1,0 3-22,0 10 1,0 3-14,0 5 0,0 2 5,0 2 1,2-2-30,2 3 0,-1-8 41,6-1 1,0-4-171,4 4 0,0-10 70,0 1 1,5-9 11,-1 1 0,5-5 46,-4-5 0,1-8 3,-1-9 0,-5-4 132,0-5 1,0 2 252,-4-6 0,-3-1-174,-2-3 0,-8 1-61,-5 3 1,-3 2 49,-1 7 1,-4 3-143,-1 5 1,-5 6-134,1 12 0,-3 0-123,-2 0 0,2 11-350,3 2 0,-1 9 115,6 0 1,-1 3-272,5 1 1,5-1 728,4-3 0,38 3 0,10-5 0</inkml:trace>
  <inkml:trace contextRef="#ctx0" brushRef="#br0">2951 10447 7878,'0'9'0,"0"0"0,0 0-450,0 4 1,0-4 327,0-1 747,0 1 1,-4 0-3,-1 0 230,1-6-621,4 2-388,0-5 1,0-7 15,0-6 0,1-6 156,4-7 1,4-7-194,8-2 1,-1-3 44,6-1 0,-1 5-135,1 3 1,1 3 94,-5 2 1,1 7 80,-2 6 1,-2 6 70,2 7 1,-1 5 23,2 4 1,-3 7-88,2 2 0,-1 4 38,2-5 1,-2 5-64,6-4 1,0-6 87,4-8 0,1-3 0,-1-1 0,0-7 52,1-6 0,-2-6 154,-3-7 1,1-2-95,-6-3 0,-3 2 87,-6-6 1,-5 4 20,2-4 1,-5 10-93,-5-1 0,-6 8 222,-7 0 1,-1 10-36,2 3 0,2 4-10,-3 1 1,-1 7-195,2 6 0,-1 2-143,5 7 1,0 0 52,0 4 0,-1-2-162,1 2 0,6-7 6,3 7 1,2-4 50,2 0 1,0-3-226,0-6 1,6-1 85,3-3 0,4-3 179,4-6 0,0-2 35,5-2 1,-2-5 134,2-8 1,1-1-75,-5-8 0,1 2 183,-1-7 1,-5 4-12,0 0 1,-1 7 119,-8 2 282,0 4-348,-4 6 0,0 4-112,0 8 1,0 11-74,0 11 1,5 6-6,-1 8 0,6 7 11,-1 6 1,3 7-348,1 10 0,-4 3 222,-5-34 0,1 1 0,-1-1 0,0 0 7,3-2 1,0 0 0,6 35-57,0-6 0,-6-12 172,-2-6 1,-4-12 433,-1-10-351,0-6-101,0-12 1,0-4 72,0-8 0,0 1 28,0-6 1,-1 0-222,-4-4 0,-1 0-120,-2 0 0,-4-6-1054,3-3 0,2-3 1235,-2-2 0,4-19 0,1-10 0,-2-5 0,-1 0 0</inkml:trace>
  <inkml:trace contextRef="#ctx0" brushRef="#br0">3834 10131 7935,'0'-13'1421,"0"0"1,4-1-1384,0 1 0,7 5-257,-2-1 0,-1 4 243,5-3 0,-1-1-2173,10-4 2149,0 5 0,34-39 0,-25 22 0,1-1 0</inkml:trace>
  <inkml:trace contextRef="#ctx0" brushRef="#br0">4874 9420 7876,'-1'-19'230,"-3"4"0,-7 6 917,-5 3-1166,-4 8 1,-7 7 0,1 8 0,0 5 0,-1 3-1,1 3 1,1 1-108,3 2 0,3 0 4,6-5-6,6-6 1,1-1-1,7-5-329,4-1 395,8-6 0,7-1 1,8-6-1,1 0 1,2 0-74,-2 0 0,-1-4 124,-1-1 1,-3 1 31,-2 4 35,-3 0 1,-5 0 0,-1 1 0,-1 4 336,-4 3 1,-3 6-183,-10 3 1,-6-1-106,-7 6-106,-5 0 1,2 4 0,-4 1 0,0-2 0,0-2-562,-2-1 0,2-1-158,3 1 0,1-5 719,-1-8 0,9-62 0,7-20 0</inkml:trace>
  <inkml:trace contextRef="#ctx0" brushRef="#br0">5112 8985 7942,'0'-19'0,"0"4"0,0-2 897,0 8-817,0 3 1,0 18 704,0 5 1,0 8-352,0 6 0,0 3-124,0 5 1,0 5-252,0 0 1,0 6-51,0-2 1,5 2-684,4-2 0,-1 2 344,0-6 0,6-5-536,3-4 0,2-11 318,-1-2 0,-2-8-510,6-5 1058,-6-3 0,5-33 0,0-16 0,1-1 0,-1 0 0</inkml:trace>
  <inkml:trace contextRef="#ctx0" brushRef="#br0">5454 9301 7942,'0'-13'-64,"5"4"32,-1 0 0,2 2 261,-2-2 0,-1-3 371,6 4 0,0-8-472,4-2 0,0 0 51,0 5 0,0-4-285,1-1 1,-6-4 80,1 5 1,-6-2-59,1 1 0,2 3-14,-1-2 125,-1 2 1,-10 8 38,-3 2 1,-2 5-8,-2 5 0,-5 8 98,0 9 0,-1 3-88,2 1 0,2 6-76,-2 4 0,2 0 84,2-1 1,1 2-342,3-6 0,3 1-6,6-1 1,0-9 19,0 0 0,11-8-51,2-5 1,13-3-146,1-6 0,12-8-128,1-5 0,2-7 573,-2-11-109,5-3 0,-11-11 1,2-8-1,5-3 0,0 0 1</inkml:trace>
  <inkml:trace contextRef="#ctx0" brushRef="#br0">5902 9024 7942,'19'-13'0,"-6"0"0,0 0 31,-5 6 1,-8 2 172,0 10 0,-6 3 57,-3 10 1,0 2-32,-4 7 0,3-1-124,-8 0 0,8-4 124,1 0 0,2-4-91,-2 4 1,-1-6 73,6 2 1,-5-8 202,4-1-331,1-7 1,5 3-199,4-10 1,2-3-69,6-10 1,2-4 101,3-9 0,-2-2-139,6-7 0,-2 5 55,2 0 0,2 6-143,-7-2 0,2 5-268,-1 4 425,-4 8 0,4 10-5,-9 8 1,1 10-116,-6 8 0,5 3-141,-5 1 0,7 0 71,-2 1 1,2-1 338,2 0 0,6-5 0,31-26 0,13-11 0</inkml:trace>
  <inkml:trace contextRef="#ctx0" brushRef="#br0">6521 8748 7942,'13'-40'0,"-5"1"14,-4-1 1,-2 8 162,-2 6 1,-6 5 277,-3 8 1,-7 6-49,-2 2 0,-4 4-51,5 1 1,-7 7-99,2 6 0,-2 6 0,-3 8 0,1 3-212,-1 1 0,7 6 123,2-2 0,4 3-208,1 1 1,1-5 56,3-3 1,3 0-283,6-5 0,2 3 109,2-7 1,8-9 15,5-4 1,8-6-79,2-3 0,-1-3-110,5-6 0,1-1 22,-1-12 0,-1-1 62,-3-8 0,-5-3 232,0-5 0,-5-7-72,5-2 1,-6-5-80,2-4 0,-8-7 268,-1-6 0,-6 1 71,1 7 0,-2 11 97,-2 12 1,-2 6 323,-2 11 0,-4 9 38,-5 9 1,5 4-227,-1 4 0,0 5-272,-4 9 1,0 2 108,-1 6 1,6 5-339,-1 0 1,6 7 257,-1 2 0,2-1-202,2 5 0,0-3-156,0-2 1,2 2-223,2 3 0,3-4-184,6-1 0,2-5 254,3-8 0,-1-4-382,10 0 0,-4-11 252,8-3 1,2-11-79,3-5 0,-3-10 137,2-4 0,-4-7 223,4-2 0,-7-5 191,-2 0 0,1-2 0,-5-1 0,-3-1 0,-2 1 0,-7 1 0,-1 3 0,-6 2 357,2 7 1,-4 6-193,-1 2 0,-1 9 300,-4 5 1,-2 2 25,-6 2 1,4 0 134,0 0 0,0 0 139,-4 0-523,0 6 1,1 1-268,4 7 0,-3-6 81,7 1 0,-5 1-78,5 8 1,-2-3 43,1 2 0,4-1 1,-3 2 0,-2-2-27,1 6 0,1-4 52,4 3 1,0-4-87,0 0 1,7-2-159,6-2 0,2-1-362,7-4 1,-3-2 260,7-6 0,-2 0-378,7 0 1,1-10 238,-1-3 0,4-9-351,-5 0 787,-5 3 0,0-29 0,-4-2 0</inkml:trace>
  <inkml:trace contextRef="#ctx0" brushRef="#br0">7364 8273 7942,'-8'-13'68,"-1"0"0,0 0 0,0 0 390,1 0 0,3 1 0,-2 2 42,1 1 0,6 7-348,4 2 0,7 6 0,-3 7 0,4 2 35,1 3 1,0 2-89,1 6 1,-3 2-200,-2 3 1,1-3-161,-5 3 0,4-8 0,-4-3 0,1 1-51,0-1 0,-2-3 149,-4 0 1,2-8 138,2-5 69,-2-2 1,4-5-1,-6-6 1,1-9 0,2-6 294,1-7 1,7-7-22,-3-6 0,4-6-141,1 2-167,-5 2 1,8 1-1,-3 7 1,2 3-1,-2 6-477,-4 5-292,2 5 359,-3 12 398,-1 7 0,-7 36 0,-7 14 0</inkml:trace>
  <inkml:trace contextRef="#ctx0" brushRef="#br0">8642 7220 7893,'-7'-14'112,"-3"1"1,-3 0 0,1 1 288,0 3 1,6 9 0,2 11 0,2 6-145,2 10 0,0 5-273,0 7 0,0 2 0,0 0 1,0 2-188,0-1 0,5-4 130,-1 6 1,2-3-84,-2-1 0,-2-7 14,2-2 0,-2-9 167,-2-4 202,0-10-148,0-2 1,1-22-1,2-7 141,2-8 1,5 0-176,-1-4 0,-2 4 7,2-4 0,1 2-197,8-3 190,-4 4 0,10 7 0,-5 3 32,1 5-78,2 8 1,4 3 0,-1 8-19,-3 2-64,3 9 1,-6 8 0,3 7-313,-4 2 288,-10 4 1,-2 1-1,-7-1 58,-4-2 1,-8 5 34,-9-2 0,-4-3-21,-5-1 1,2-8-23,-6-1 1,0-6-170,-5 2 0,7-8 136,2-1 1,3-8-494,2-1 1,5-6 143,4-7 0,9-6 439,8-3 0,19-14 0,9-5 0,4-6 0,0 1 0</inkml:trace>
  <inkml:trace contextRef="#ctx0" brushRef="#br0">9130 7378 7893,'13'-14'0,"0"1"0,-1-4 174,-3-1 1,2-4 345,-2 5 1,-2-5-232,2 4 1,-6-1-65,2 1 0,-4 2-111,-1-6 0,0 6 21,0-1 0,0 6-69,0 3 0,-1 5 52,-4-2 1,2 4-173,-6 1 1,5 0-40,-5 0 1,0 10-73,-4 3 0,0 9 23,0 0 1,0 5 125,0 3 0,-1 0-53,1 5 1,2-6 56,2 2 0,-1-3-301,5-2 1,1 0-3,4 1 0,0-7-90,0-2 0,11-5 70,7-4 0,8-3-22,9-6 1,2-6 81,11-3 0,1-15 275,3-6 0,1-8-240,0-6 1,-6-2 239,-3-2 0,-5-8 0,-4 4 0,-8-4 0,-10 3 0,-4 8 0,-4 6 229,-9 5 1,-12 13 465,-5 4 1,-2 8-61,1 5 1,2 4-193,-6 4 1,0 3-170,-4 6 0,4 1 111,0-1 0,6 6-359,-2 3 0,-1 3 35,2 1 1,-1 0-194,5 1 0,4-1-3,0 0 1,6 1-142,-1-1 1,3-4 51,1 0 0,5-7 64,4-2 1,9-1 3,4-8 0,3 0 71,1-4 0,0-1 5,1-3 1,-1-10 32,0-8 1,1-2 100,-1-3 1,-1-4-22,-3 1 1,-3-5 122,-6 4 1,-4 2 502,0 7-473,-6-3 1,2 10 133,-5-3 0,-1 10-119,-3 3 0,1 5-59,-6 5 0,4 6-46,-3 7 1,5 4-161,-2-5 1,4 7 29,1-2 0,0 3-192,0 1 0,0-4-100,0 0 0,4-6 118,1 2 1,6-4-533,3 0 0,-1-7 285,4-3 0,4-2-594,1-2 1049,3 0 0,24-47 0,-21 18 0,0-1 0</inkml:trace>
  <inkml:trace contextRef="#ctx0" brushRef="#br0">9999 6903 7904,'0'13'-125,"0"1"0,0-1 40,0 0 0,-4-4 24,-1 0 0,-5-1 184,1 6 0,2-6 260,-2 1 0,5-5 159,-5 5-257,6-6-154,-3 3 0,6-7-11,0-4 0,2-2-200,2-6 1,4-2 86,5-2 1,0-3 12,0-1 1,2-4-7,2 3 1,-2-2-2,3 2 1,-4 0 47,-1 9 0,0-3-28,1 7 1,-1 3 134,0 2 0,0 8-96,0 5 1,-4 9-86,0 4 1,-5 3 29,5 1 0,-5 0-9,5 1 0,-6-5-20,2 0 1,2-6-15,2 1 0,-2-8 70,2-5 0,0-4-32,4-4 0,1-5-59,4-8 0,-3-5 58,2-9 0,-1 2-66,2-6 1,-2-5 40,6-4 0,-6 0 0,2 5 1,-4-1-24,-1 1 1,1 5-57,-1 3 78,0 9 1,-4 9-2,-1 9 1,-5 4 65,2 4 1,-4 3-60,-1 7 1,2 0-13,2 4 0,-2-4-25,2 4 0,-1 1-80,1-1 1,-1-2 49,6-7 0,-5 2-132,5-2 0,0-3 95,4-2 0,0-2 30,0-2 1,2-6 99,3-3 1,-2-8-66,6-5 0,-2-8 111,2 0 1,3-9-15,-3 0 0,-3-2-23,-1-7 1,-5 10 13,-4-2 0,1 11 304,-6 2 58,1 7-306,-5 13 1,-2 11-162,-2 9 1,1 9 122,-6 0 1,5 3-208,-5 1 0,6 5-5,-1 0 1,2 0 90,2-5 0,0-1 78,0-3 1,2 1-21,2-5 1,2-1 99,3-4 1,2-5-75,-2-4 1,3 2 127,1-2 1,-4 1-57,0-5 19,-7 0-275,4-6-127,-6 5 1,-7-5 192,-6 6 97,-6 11 0,-25 14 0,-9 6 0,-4 8 0,0 0 0</inkml:trace>
  <inkml:trace contextRef="#ctx0" brushRef="#br0">3149 11501 7853,'-14'6'110,"1"3"0,0 2 0,0 4 0,1 3-280,3 4 0,-1 3-81,6 1 470,-6 0 1,8-1 0,-2-1 0,2-4 0,2-1 266,0-3 1,6-6-361,3-1 0,3-6-36,1 2 0,0-5 259,0-5-270,0-8 0,5-8 0,-1-5 36,0 0 1,-4-5-1,-5 0 1,-3 1 36,-4-3 1,-1 6-38,0-4 1,-6 4 61,-2 5-395,-4-2 0,-7 10 0,-3 1 0,-3 7 0,-3 8-877,-2 7 0,-3 5 430,-2 13 1,3 5 57,6 3 0,5 3 607,4 2 0,8-7 0,50-24 0,17-12 0</inkml:trace>
  <inkml:trace contextRef="#ctx0" brushRef="#br0">3386 11396 7853,'13'0'0,"0"-5"0,0 1 0,-1 1 212,-3 7 1,3 4-122,-4 5 0,4 2 453,1 2 1,-1-1-198,-3 6 0,1-6-77,-6 2 1,5 1-170,-5-2 0,1 1 98,-5-5-32,0-5 46,0-3 32,0-5 1,0-11 94,0-7 1,0-7-352,0-6 1,0 2 45,0-6 0,4 0-263,1-5 1,3 1 63,-3-1 0,4 7-49,-5 2 0,5 9-191,-5 4 0,5 8-1179,-5 1-367,7 6 1950,-4 9 0,0 38 0,-1 19 0</inkml:trace>
  <inkml:trace contextRef="#ctx0" brushRef="#br0">5177 10618 7872,'0'-19'0,"-4"5"0,-2-2 0,0 4 0,1 3 167,-6 6 1,8-7-1,-5 6 1,-3 1-1,0 4 1,-4 6-1,-1 8 368,-2 4 1,-4 8-313,5 3 0,-5 11-85,4-1 0,1 4 50,4 0 0,1-3-60,3 2-115,3 4 1,6-10 0,2 1-467,2-4 296,3-4 1,12-9 0,3-4 0,3-3 0,3-6-259,3-3 0,-3-5 202,2-5 1,3-8 68,-3-9 24,7-3 0,-5-8 0,3-5 44,-4-5 0,-5-7 0,-2 2 0,-4-3 160,-1-2 1,-1 6 70,-5 3 1,-6 9-59,-2 5 0,-4 8 561,-1 4-437,0 9 0,-4 9-59,-1 9 0,-3 9-98,3 4 0,1-2 11,4 2 0,0 4-24,0 5 1,0 1-152,0-1 0,0-8-56,0 4 0,1-5 31,4 0 0,2-3 3,6-6 1,0-1 79,0-4 1,2-2 68,3-6 1,-2-1-12,6-4 0,-6-6 89,1-7 0,-3-7-29,-6-1 1,0-2 164,-4-7 1,-2 1 4,2-1 0,-8 3-105,-5 6 0,-4 1 8,-5 3 1,2 3-236,-6 6 1,4 5-267,-4 4 0,0 4 77,-4 4 1,1 4-144,3 5 0,3 1-187,6 4 0,0-2-1036,0 6 1641,5-6 0,38-3 0,14-7 0</inkml:trace>
  <inkml:trace contextRef="#ctx0" brushRef="#br0">5942 9973 7876,'-6'-13'0,"3"0"508,-6-1-177,0 1-17,-4 6 1,6 4-73,2 12 1,0 5 202,0 13 1,-1 5-84,2 3 0,2 9-128,-2 4 1,3 5-334,1 4 1,0-1-6,0 5 1,5-7-113,4-1 0,4-2 24,5-7 1,-3-6-17,2-7 0,2-9-158,-1-4 1,5-4-276,-1-1 0,-1-5-144,1-4 1,-5-10 297,5-7 1,-4-2 486,4-7 0,-2-5 124,2-9 0,1-6-124,-5-2 0,0-6 0,-9 6 0,-1-4 0,1 2 0,0 0 0,-3 1 0,-1 8 0,0 15 393,2 6 749,-5-3-448,3 12 0,-9 2-245,0 10 1,-2 2-61,1 6 0,4 6-202,-3 3 0,2-2-90,2 2 1,-4 0 50,-1 5 0,1-1-128,4 0 1,0-1-210,0-3 1,1 2 159,4-7 1,-4 5-149,4-4 1,1-1-12,-2-3 1,6-7 16,-1-3 0,3-2 18,1-2 1,4-2-74,1-2 1,1-5 37,-1-8 0,-2-8 44,6-6 1,-6-7 166,1-2 0,1-1-84,-5-7 0,3 4 217,-7-4 0,1 5-62,-1-1 0,-3 11 291,-6 6 300,0 7-237,0 13 0,0 7-219,0 8 0,-5 8-48,1 2 1,-2 7-258,2 1 0,2 1 98,-2 3 1,2 0-387,2 0 1,0-6 166,0 2 1,0-4-204,0 0 1,6-1-111,3-4 0,3-7-267,1 4 1,2-10 776,2 0 0,21-37 0,11-11 0</inkml:trace>
  <inkml:trace contextRef="#ctx0" brushRef="#br0">6956 9933 7899,'-6'14'-247,"-1"-1"206,-6 0 0,-1 4 203,1 1 0,5 4-117,-1-4 1,6 1 248,-2-2 1,0-2 302,0 2 49,1-8-533,4-3 1,1-6-98,4 0 0,2-6-89,6-3 0,-1-4 73,-3-4 1,7-4-101,-3-5 0,3-2 86,-3-3 1,0 2-21,1-6 0,3 1 62,1-1 0,-1 3 91,-4 5 0,1 3-38,-1 2 1,0 3 144,0 5 0,-4 7 5,0 3 1,-6 10-73,1 7 1,-3 6-196,-1 7 1,0 5 104,0 0 0,0 4-83,0-5 1,0 0-22,0-8 0,2 1-99,2-5 0,-2-5 14,2-4 0,3-6-105,2 1 1,3-4-15,1-4 0,-4-5 108,0-9 1,4-2-6,4-7 1,2-5 44,-1-3 1,1-3 34,3-2 1,3-1 58,-3-2 1,-2 3 177,2 1 0,-6 5 1,2 8 1,-3 9 589,-2 4-457,-6 9 1,-1 8-63,-6 9 0,0 9-354,0 0 1,0 8 169,0 0 1,0-3-155,0-5 1,0 0-176,0 4 1,4-6-235,1-2 1,5-5 36,-1-4 0,3-3-282,1-6 0,1 0 59,4 0 1,-2-7 679,6-7 0,-6-5 0,2-11 0,1-7 0,-2-2 0,1 0 0</inkml:trace>
  <inkml:trace contextRef="#ctx0" brushRef="#br0">7812 9433 7899,'-6'13'0,"5"-4"-694,-3 0 0,-2 1 735,1 7 0,-3-2 304,3 3 0,-5-2-35,1 1 0,-1-2 28,1 2 1,-1-2-132,6-2 0,-5-4 384,4 0-655,1-6 0,4 1 122,0-8 1,0-4-47,0-5 0,6-6 95,3-3 1,2-7-208,2-2 1,1-5 7,-1 0 1,4 0 105,1 1 0,4-2 82,-5 6 0,7 1 215,-2 3 0,-3 7-67,-2 2 1,2 9-90,-1 5 0,-5 8-66,-4 5 0,-2 9 70,2 4 0,1 3-384,-5 1 0,1 2-50,-2 3 0,-1-8-221,6 3 1,-1-8 111,6-1 1,-1-8-212,0-4 0,5-4 155,-1-1 1,7-12 54,-2-5 0,2-7 330,3-2 1,-5-6 54,0-3 0,-5-3 61,5-2 1,-4-2 27,4-7 0,-2 5 195,2-8 1,2 3 12,-7 1 0,1 9 801,-5 8-36,-6 3-701,-1 13 0,-12 5-138,-3 15 0,-2 6 23,-2 7 1,-5 5-325,0-1 0,1 3-14,4 2 0,5-1-73,4 0 0,-2 1 61,2-1 0,-1 0-95,5 1 1,2-7 57,2-2 0,1-4 105,8-1 1,-3-1 20,8-3 1,2-3-8,2-6 0,-2 0 68,2 0 1,-1 0 67,1 0 284,3-6-116,-11-1 333,5-1-243,-11 2 0,-10 6-94,-11 0 0,0 6-206,-5 3 1,-1 3 123,2 1 1,-5 0-655,4 0 0,1 1 254,4-1 1,-1 0 75,1 0 128,0 0 0,-6-5 0,-2-3 0</inkml:trace>
  <inkml:trace contextRef="#ctx0" brushRef="#br0">896 14426 8103,'0'19'-942,"0"1"812,0 7 1,4 6 0,2 5 0,1 5 156,4-1 1,0 4-1,4-1 1,1 0 58,2 1 0,-1-8-81,-4-7 0,-4-9 32,0-5 76,-6-8 1,3-5-1,-6-10 1,0-7 92,0-7 1,-2-7 0,-1-2 0,-2-3-61,-3-2 0,5-1-178,-1-4 11,2-1 1,2-2 0,2 2-1,1 7 1,3 3-26,1 4 92,2 5 1,4 4-1,2 8 1,1 6 0,3 7 27,1 10-62,2 11 1,-1 8 0,-4 7 0,-2-1-1,-2 1-87,0-1 109,-5 1 1,-3-1 0,-5-1 0,-1-2 0,-5-6 53,-7-2-44,0-7 0,-12 2 1,3-5-1,-3-4 1,-1-4-52,-1-5-62,1-4 0,0-1 0,1 0 0,3 0 0,4 0-1305,4 0 1374,6-6 0,20-36 0,10-15 0</inkml:trace>
  <inkml:trace contextRef="#ctx0" brushRef="#br0">1410 14281 8103,'-6'-7'0,"-2"1"-409,-5 6 0,2 1-230,2 4 840,3 2 0,6 12 0,0 4 0,0 5 0,1 4 875,4 2-1060,-4 1 0,11 5 0,-2-1 1,5 1-1,2-2-84,0-3 8,-3-9 1,-1-8-1,2-8 1,1-3-1,2-2-577,-2-7 570,-7-4 0,2-14 1,-3-6-1,0-8 0,0-4-248,-2-2 300,-2-5 1,-4 0 0,0-5-1,0 3 1,0 2 14,0 2 120,-6 8 0,5 4 0,-4 9 0,4 5 0,-1 4 829,-2 4-768,2 9 1,-3 9-1,6 8 1,2 7-1,3 5 597,1 6-731,-4 3 1,9 6 0,-3 0 0,2-2 0,2-1 104,1-1-267,5-1 1,-5-6-1,4-6 1,-2-6-1,0-5-785,2-4 636,-1-8 0,-8-4 0,0-10 1,0-6-1,-2-8 264,-3-5 0,-12-16 0,-6-8 0,0-7 0,-1 0 0</inkml:trace>
  <inkml:trace contextRef="#ctx0" brushRef="#br0">2042 13991 8082,'-13'-4'12,"0"-1"1,-1 2 0,1 2 257,0 1 1,0 0 0,0 0-55,0 0 0,4 6 0,0 3 0,0 4-139,2 4 0,1 5 0,6 9 1,0 4-116,0 3 0,6 2-4,3-1 1,2-4-56,3 0 1,5-5-1,1-1 1,2-6-129,0-5 1,-1-5 157,1-4 0,2-5-53,-2-8 0,-1-9 0,-1-12 0,-1-9-86,-3-10 1,-1-13 72,-2-9 0,-5-1-98,-6 30 0,0-1 0,-1 1 0,-1-2 227,1-2 1,-2-1-1,0-1 1,-2-1 0,0-1-1,0 0 1,0 1-1,-1 1 88,-1 3 0,0 1 0,-3-31-24,0 13 0,5 17 274,-2 18 1,4 14 0,1 9 215,0 11 0,1 13-420,4 10 0,-2 7 0,5 5 1,1 3-122,-2 4 0,5 5-90,-3 2 1,1-5-188,-1 5 1,3-1 284,-4-3-182,4-5 0,1-4 0,-1-10 0,-2-10-183,-1-12 1,-5-12 631,5-13-219,-6-5 1,3-20-1,-5-7 125,4-10-147,-4-8 1,10-11 0,-6 0-567,3 1 538,-5 8 1,7 2 0,-4 8-25,1 2 162,-4 16-100,3 14 0,-6 26 535,0 15-607,0 9 0,0 10 0,0 3 172,0 4-70,0 3 1,0 0 0,0-2 9,0-5-67,0-3 1,1-3-1,4-3-388,4-4 288,8-9 1,-2-9 0,4-9-171,0-2 192,1-8 0,5-7 0,-1-11-65,-2-5 42,0-11 0,-1-8 0,0-9-73,-2-5 157,-1-2 1,-10 1 0,0-1-1480,-2-4 1516,-2 0 1,-4 5 0,0 6 575,0 8-346,0 13 1,-6 5 692,-3 9-587,3 9 1,-5 7 229,2 6-424,3 6 1,-1-3 0,4 5-81,-2 3 429,1 0 1,4 10 0,0 5-1132,0 8 395,0 4 1,0 3-1,0 1-336,0 2 400,6 6 1,1-4-1,6 2-159,1-4 74,-1-3 0,4-8 1,2-2-511,2-3 651,1-8 1,0-6 0,0-10-165,1-3 220,-4-6 1,5-9 0,-7-9-15,-1-6 48,-1 1 1,-6-15 0,-1 4 31,3-2-76,-5 6 1,-1-2 0,-5 6 306,0 2-85,0 7 0,0 3 264,0 6-334,0 6 0,-1 2 0,-2 10 315,-1 4-406,-1 8 1,5 4 0,2 5-8,2 0-93,-2 1 0,9-1 0,-3-1-435,-1-3 257,5-3 1,-5-6 0,6-1-641,0-3 547,0-4 1,1-5 0,-1-3-410,0-5 752,0-7 0,-4-39 0,-5-18 0,1 22 0,-1 0 0,0-1 0</inkml:trace>
  <inkml:trace contextRef="#ctx0" brushRef="#br0">3070 13161 8082,'-18'-6'-112,"0"-3"0,-3 4-167,3 0 0,0 4 405,5 1 0,0 0 388,0 0 0,6 1-535,2 4 1,4 2-448,1 6 0,1 0-152,4 0 1,2 1 619,6-1 0,47 23 0,-24-14 0,0-1 0</inkml:trace>
  <inkml:trace contextRef="#ctx0" brushRef="#br0">3241 13464 8082,'-13'0'725,"5"0"0,-2-1-318,6-4 1,-1 2-398,5-5 0,0-1-325,0-4 0,6-1-554,3 1 670,3 0 1,2 0-1,2 0 1,3 1 0,2 2-321,2 1 0,-2 5 275,1-5 0,0 6 66,4-2 0,0 3 178,1-3-15,5 4 1,-7-11 0,4 2 14,0-6 121,1 1 1,-5-14 0,-3 1 308,-5-4-174,-2 2 1,-3-8 0,-4 5 438,-3-1-512,-4 2 1,-7 7 0,-2 3 411,-4 4-355,-1 10 0,-1 2 0,1 6 424,0 0-684,0 6 0,0 7 0,0 9 302,-1 3-458,7 7 0,-3-3 0,5 6-530,3 2 576,0-5 1,2 0 0,0-5-304,0-1 171,0-6 1,2-1-158,2-5 378,3-7 0,6-4 1,1-12 230,-1-8-38,0-13 0,0-5 1,-1-7 268,-3-2-255,2 0 1,-9 1 0,2 4 480,-2 5-437,-2 11 0,0 4 510,0 6-650,0 5 1,4 10 0,0 11 322,-1 7-243,5 17 1,-1 4 0,6 12 190,0-1-423,0 7 1,2 1 0,1 9-1026,-7-32 0,0 0 1063,2 0 1,1 1 0,-2 4 0,-1 0-1,3-5 1,0 0-111,10 33 0,-6-4-715,1-4 1053,-2-15 1,-8-11 0,-1-14-96,0-4 192,-5-4 0,5-5-421,-6 0 44,0-6 0,-7 9 470,-6-4-674,0 4 1,-8-3 0,4 0 136,-5 1-355,-3-4 518,-7 5 0,-26-3 0,-10 5 0</inkml:trace>
  <inkml:trace contextRef="#ctx0" brushRef="#br0">843 14189 8085,'-6'-8'-540,"3"-2"354,-5 6 1,5 5 0,0 9 0,4 7 252,4 5 1,3 7-1,-2 3 1,2 0-64,2 0 0,-3 5 0,2-3 0,0 1-4,-2 0 0,11 6 0,-4 6 0</inkml:trace>
  <inkml:trace contextRef="#ctx0" brushRef="#br0">4611 12489 8003,'-6'-19'-61,"5"-1"1,-5-5 0,1 1 0,1 4-1,1-1 214,2 1 1,1-1 0,0-2 0,-2 2-134,-2 2 0,1-2 1,-6 3-1,-1 2 75,-2 1 0,-1 3 1,0 2-1,0 3 639,-1 1-649,1 2 1,2 10 0,2 4 0,4 7-31,4 10 1,1 5 32,0 7 1,1 8 0,4 6 0,5 7 51,6 4 0,-1 4-174,2 2 1,2-1 0,-9-32-1,-1 2 1,1 1 0,1 0-301,1 4 1,-1-1-1,0-3 1,-1 0 176,1 0 1,0-1-1,5 27 34,1 0 1,-2-13 0,-3-3 0,-3-8-330,-5-8 1,-3-11-77,-1-5 0,0-8 528,0-1 0,0-1 0</inkml:trace>
  <inkml:trace contextRef="#ctx0" brushRef="#br0">4466 13122 8018,'-7'-6'-395,"1"3"93,6-6 0,1 0 0,4-4 0,6-2 240,10-2 1,2-1 87,13-8 1,3 1 0,6-9 0,1 1-247,-1-1 1,5-3 219,-2-6-92,-2 2 1,-13 2-1,2-3 1,0 0 0,-1 1-1</inkml:trace>
  <inkml:trace contextRef="#ctx0" brushRef="#br0">5112 12410 8018,'-14'0'0,"1"0"0,-1 0 69,-4 0 0,2 2 120,-6 2 1,6 5 316,-2 8-390,-2 4 1,5 7 0,-4 1 217,0 2-283,10 5 0,-7-6 0,12 3 0,1 1 1,1-2-135,2 0 0,2-2 27,2-8 0,4-5-322,5-8 0,4-3 120,1-6 1,1-2-10,-1-2 1,-2-9 71,6-9 123,-6-3 1,3-3 0,-6-3-170,0-4 297,0 3 1,-4-6 0,-2 4 73,-1 1-70,-1 0 0,-5 9 0,0 2 364,0 4-176,0 9 0,0 5-65,0 8 1,0 9-106,0 9 1,0 3 16,0 2 1,0-1-100,0 0 0,4-1 92,0-3 0,7-1-155,-3-4 0,4-4 63,1 1 1,0-7-144,1-7 0,-1 0 10,0 0 0,2-12 82,2-5 0,-7-8-3,4-6 0,-4-4-7,3-9 1,-4 1 92,0-5 0,-6 4-61,1-4 1,-3 7 195,-1 1 1,0 8-44,0 10 0,-1 5 717,-3 8-623,2 3 1,-4 13-121,6 7 1,-4 5-27,-1 7 1,1 6 6,4 3 0,0-1-164,0 1 0,4-4 97,1 4 1,4-6-327,-5 2 1,5-5 135,-5-4 1,6-3-389,-1-6 0,3-5 152,1-4 1,5-2 17,-1-2 1,1-11 399,-5-2 0,-3-27 0,-1-12 0,1-2 0,0 0 0</inkml:trace>
  <inkml:trace contextRef="#ctx0" brushRef="#br0">5336 12054 8067,'-21'0'0,"2"0"-434,6 0 1,0 0 208,0 0 0,4 0-500,0 0 725,6 0 0,38-23 0,16-6 0</inkml:trace>
  <inkml:trace contextRef="#ctx0" brushRef="#br0">5454 11765 8067,'0'-14'0,"0"6"430,0-1 0,-4 4 445,-1-3-495,1 5 0,4-2-16,0 10-283,0 8 1,0 7-1,0 8 178,0 3-208,6 3 0,-3 10 1,6 2-1,1 4 1,1 4-10,3 1 0,-1-1-377,0-2 0,5 1 110,-1 0 0,5-12 10,-4-6 1,4-12-6,-5-5 1,5-9-87,-4-5 0,4-10 58,-5-7 1,1-6 1,-5-7 0,5-8 146,-1-6 0,-4-1-25,-4-7 0,-6 4 138,1-4 0,2 4-8,-1-4 1,-1 5-26,-4-1 0,0 9 99,0 4 0,0 14 537,0 4-218,0 8 0,0 2-101,0 12 0,0 6-182,0 11 1,0 2 26,0 3 1,0-2-198,0 6 0,6-4 53,3 4 0,-2-6-57,2 2 1,0-3-8,4-2 1,0-4-175,0 0 1,0-7-21,0-2 1,2-6 70,3-7 0,-4-3 115,4-5 0,-2-3-15,1-11 1,-2-5 131,3-9 0,-8-3-27,-1-5 1,-2 2-21,2-7 1,-3 2 37,-6-1 0,0-2 159,0 6 0,0 6 446,0 8-156,0 8-238,0 3 0,0 13-69,0 6 0,0 6-239,0 7 0,0 6 51,0 3 1,0 3 49,0 1 0,4 2-16,0 3 1,7-4-189,-2 4 1,-2-3 84,2-2 1,-1-5-162,6-4 0,-1-1 149,0 2 1,0-9 50,0 0 0,-4-7-219,0-2 0,1-1 16,8-3 0,-8-10 80,3-8 0,-3-4-11,3-5 1,-4-4 28,0-9 0,-2 3 136,2-3 0,-3 3 203,-6 2 1,4 5 227,1 4 0,-1 12 29,-4 5-191,0 8 0,0 1-32,0 8 1,0 5-68,0 9 0,2 2-90,2 7 1,-1-1-11,6 0 1,-6 1-293,1-1 0,3-1 73,2-3 0,1-3-417,-1-6 1,3-1 243,-3-3 1,2-4-132,3-5 0,3-3-47,1-5 511,5-7 0,-4-22 0,0-11 0,5-2 0,0 1 0</inkml:trace>
  <inkml:trace contextRef="#ctx0" brushRef="#br0">6679 11501 8067,'-5'7'-256,"2"4"-80,-6-7 1,6 2 355,-2-2 510,4-2-116,1 4 329,0-6-459,0 0-163,0-12 0,0 3-37,0-8 1,0-2 65,0 1 0,0-4 27,0 4 0,0-3 16,0 3 1,0 0 88,0 5 0,-1 2-355,-4 2 143,4 3 1,-5 7-166,6 4 1,0 8 79,0 9 0,0 4-83,0 5 1,0 3-135,0 5 1,1-5-89,4-3 1,2-4 104,6 0 0,-4-7-59,0-2 1,0-5 348,4-4 1,0-5-44,0-8 0,0-11 216,0-11 1,5-6-85,0-8 1,-1-5-49,-4-4 0,0 2 61,1-1 1,-1 12 42,0 0 0,-1 9-52,-4 5 1,4 4-34,-3 9 1,3 5-204,1 8 0,-1 10 89,-4 7 0,4 6-169,-3 4 1,-3-2 118,-2 6 1,-2-4-75,-2 4 0,0-6 44,0 2 0,-2-5-123,-2-4 0,-4 2 10,-5-7 0,-4-4-147,-1-4 1,-1-5 318,1 5 0,-14-18 0,-9 1 0</inkml:trace>
  <inkml:trace contextRef="#ctx0" brushRef="#br0">7852 10763 8011,'-7'-13'0,"-4"4"0,5 1 0,1-3-244,-1 0 419,1-2 1,1 4 0,-2 0 906,-1-1-991,4-2 1,-4 5 0,4 4-1,-2 6 1,2 7-167,2 6 1,1 10 33,0 9 1,0 4 165,0 0 0,6 2-292,2 3 1,0-6-71,1 6 1,1-12-99,7 3 222,-2-5 1,8-10 0,-2-4-23,4-6 0,-2-5 0,8-11 1,-2-9-165,2-10 1,3-13 85,5-10 0,-4-3-171,0-2 0,-10-4 140,2 0 1,-10-6 242,1 2 1,-9 9-80,-5 8 1,-4 11 79,-4 11 222,2 9 0,-10 7 0,4 7 473,-4 4-533,-1 14 1,-2 4 0,-1 14 256,-2 4-278,1-2 1,8 11 0,0-5 213,-1 2-289,4-4 0,-4 2 0,6-7-147,1-3 49,1-9 0,4-6 0,2-7-176,5 0 0,7-7 109,1-6 1,3-9 259,-3-13 0,-2-1-191,2-13 1,1-3-5,-5-5 1,3-4 47,-7 4 1,-3-6 30,-2 2 1,2 7 13,-2 1 0,1 11 109,-5 3 231,0 5-376,0 14 1,0 7 66,0 9-75,0 8 0,0 8 1,0 7 49,0 2 1,4-5-234,1 2 1,3 1-55,-3-1-43,5 0 1,-7-9 0,6-2-106,1-1 1,-3-7-66,2-8 0,4-2 435,5-2 0,1-12 0,-2-6 0,10-46 0,-10 25 0,-1 0 0</inkml:trace>
  <inkml:trace contextRef="#ctx0" brushRef="#br0">8590 10487 8011,'0'14'0,"0"4"0,0 2 0,0 7 0,0 1-163,0 2 1,0 0 118,0 5 1,0-6 153,0 2 1,0-8 46,0-1 667,0-12-352,0 2-347,5-12 1,-2-10 0,5-6 204,-2-8-288,4-5 1,-7-10-1,6-2-73,1-3 0,-3 1 22,2-5 0,0 10-102,4-2 1,-1 10-1,-4-1 0,4 10 59,-3 8 1,3 6 24,1 7 1,0 12 23,0 5 1,0 12-198,0 6 1,1 2 67,-1-2 1,0 3-416,0-3 0,-4-7 547,0-1 0,-6-16 0,2 1 0</inkml:trace>
  <inkml:trace contextRef="#ctx0" brushRef="#br0">9683 9947 7967,'-9'0'-214,"1"0"1,3 0 594,-4 0 1,6-2 146,-1-2-543,3-4 0,1-11 0,0-4 1,1-8-1,3-10 69,5-10 0,3-9-35,1-10 0,-4 4-301,0 0 0,-6 7 299,1 11 0,-3 4-20,-1 9 29,0 9 0,-1 13 50,-3 8-45,2 10 1,-5 12 0,4 12-3,-2 8 0,1 5 0,4 11 0,0 1-9,0 3 1,0 2-6,0 2 0,4 2-258,1-6 1,5 2 9,-1-2 1,3-10 65,1-3 1,-1-15 0,-2-13 497,-1-6 1,-2-11-212,2-12 1,2-8 135,-2-9 1,-2-6-50,2-7 0,0-4-109,4-6 0,0 6-36,1 3 0,-1 5-87,0 4 0,0 8-48,0 10 0,0 8 238,1 5 0,-1 4-312,0 4 0,2 8 73,2 5 1,2 5-302,3-4 1,3-1 35,-3-4 1,7-5 40,2-4 0,0-4 2,-5-4 1,6-6 295,3-12 0,-4-14 0,0-9 0,3-8 0,1 1 0</inkml:trace>
  <inkml:trace contextRef="#ctx0" brushRef="#br0">10434 9354 8012,'0'-28'-398,"0"-3"1,-1 5 227,-4-1 0,2 8 172,-6 11 1,-4-3 364,-4 7 0,-2 4 531,1 4 1,2 11-476,-6-2 0,4 11-186,-3 2 0,4 2-134,0 7 1,2 0 88,2 5 1,1-5-263,4 0 1,-3 0 0,7 5 0,0-7-8,4-2 0,1-9-97,3-5 0,5-2-140,9-2 0,-2-5 37,6-4 1,-5-8-62,5-5 0,0-9 99,5-4 0,-7-4 106,-2-5 1,1-2 155,-2-7 0,-4 0-72,-4 1 1,-1 1-34,0 3 1,-2-2 157,-6 6 0,0 7 530,0 6-277,0 3 1,0 9-93,0 6 0,-4 8-295,-1 9 1,1 1 92,4 8 0,0-2-289,0 6 0,4-3 7,1-5 0,5 1 3,-1-5 0,0-1-46,4-4 1,-3-1-574,8-3 863,2-3 0,24-53 0,-16 18 0,0-1 0</inkml:trace>
  <inkml:trace contextRef="#ctx0" brushRef="#br0">10737 9064 8012,'-13'-15'0,"0"-2"0,1 2 1261,3-3-798,-3 10 1,10-3 335,-7 7-523,6 0 1,-3 11-174,6 6 1,4 6 20,1 8 1,5 5-97,-1 3 0,3 3 44,1 1 1,4 8-231,1 6 0,1 1-169,-2 8 0,-2-2-101,3 1 0,1 4 76,-2-4 0,1-8 143,-5-5 0,-4-11 102,0-7 0,-5-9-153,5-8 170,-6-6 1,2-12 83,-5-4 0,-5-9 195,-4-4 1,-3-4-299,-1-5 0,0-4 115,0-9 0,1-4-159,3-9 1,-3 3 104,4-4 1,-3 0-68,3 1 1,-3-8 36,7-1 1,0 6-11,4-1 0,0 7-45,0 6 1,1 8 15,3 9 0,4 11 337,5 7 0,0 5-79,0 8 1,2 0 251,2 0 1,-2 8-167,3 5 0,-4 1-81,-1 8 1,-1 2 79,-3 7 0,-2-4-266,-2 4 1,-4-2 48,4 2 1,-5-2-110,-5 7 1,2-7 6,-6 2 1,5-8-178,-5-1 1,2-5-254,-2 5 0,-3-7-106,4-2 211,2-5 1,0-11 417,6-6 0,12-53 0,-5 20 0,0-1 0</inkml:trace>
  <inkml:trace contextRef="#ctx0" brushRef="#br0">11093 8827 8012,'0'-13'664,"0"5"-347,0 2 0,0 8 374,0 2 1,1 9-414,4 9 1,2 5-42,6 3 1,0 4-335,0 6 1,1 1 111,-1 3 0,0-2-39,0 6 0,0 1-156,0 3 1,1 0-239,-1-4 1,-4-9 180,-1-8 0,-5-9-411,2-4 489,-4-4 0,-1-8 218,0-6 1,-1-7 9,-4-11 1,-2-2-81,-6-7 0,4-5-21,0-3 0,0-3 0,-2-7 0,1-4-55,1-2 1,6-2 5,-2 1 0,0-2-160,0-4 0,1 4 211,4-3 1,4 10 66,1 8 0,5 5 46,-1 8 1,2 7-150,2 6 208,1 5 1,-1 8-14,0 0 0,0 6 40,0 3 1,-1 3-128,-3 1 0,-2 4 110,-2 1 0,-4 5-166,3-1 0,-4 3-148,-4 2 1,-3 0-70,-6 4 0,4-3 51,0 3 0,0-3-497,-4-2 1,4-4 676,0 0 0,24-59 0,1-10 0</inkml:trace>
  <inkml:trace contextRef="#ctx0" brushRef="#br0">11567 8642 8012,'4'-32'0,"1"-3"0,4 1-20,-5-1 1,2 6 77,-2-2 0,-2 8 274,2 1 1,-4 10 114,-4-1-66,-4 9 0,-5-2-171,0 6 0,1 6-287,4 2 0,-4 10 75,3 4 1,3 4-163,2 5 1,-2-2 93,2 6 1,-1-1-171,5 1 1,2 3-4,2-3 1,-1-2 57,6-3 1,-5-3-115,5-5 0,0 1 150,4-5 0,0-7 80,0-6 0,2-5-17,2-5 1,-1-8 17,6-9 0,-1-13 59,1-5 0,-2-8-59,-2 0 0,-3-3 78,2-2 0,-2 2-57,-2 2 1,0 5 238,0 9 1,-4 9 275,0 8-180,-6 10 0,3 9-113,-6 12 0,0 6 39,0 8 1,0-1-139,0 0 0,0 1-19,0-1 0,0-5-22,0-4 1,0-2 54,0-2 0,1-1 25,4-4 1,-3-2 33,7-6 1,-4-1 195,3-4 1,3-3-175,6-10 0,-1-2-18,6-7 1,-4 1-19,4 0 0,-2 1-6,2 3 1,-1 3-198,-4 5 1,-2 3 56,3 2 0,-5 5-425,-5 8 1,3 8-137,-7 5 0,5 7-989,-5-2 1561,1 3 0,-11 7 0,-1 1 0</inkml:trace>
  <inkml:trace contextRef="#ctx0" brushRef="#br0">5560 13688 7988,'-14'0'213,"1"0"-311,6 0 60,1 0 40,6 0 1,1-4-1,4-2 1,4 0-1,2-1 208,3-1-176,5 0 1,1-6-1,6 0-30,1-4 15,-1 4 1,5-10 0,0 5-1,-2 0 1,-1 0-44,-2 3 0,0 1 11,1 2 1,-7 0-271,-2 0 270,-4 5-37,-6 3 38,-2 5 78,-6 0 1,-6 1 0,-5 2-17,-5 1-47,2 7 1,-11-8-1,3 5 115,-3 3 1,-1 0 0,-1 2 0,0 1 78,-4-1 1,2 1-119,-7 4 0,0 3 3,-8 5 1,4 2-51,1 2 0,1 3 2,7 2 1,0 4-99,5 1 0,5-5 111,4 4 0,8-3-184,5-1 0,4 1 22,4-5 0,3 0-85,7-5 0,0-5 100,4-4 1,-2-7 16,6-1 0,-2-6 87,2 2 1,3-10-74,-3-4 1,-1-2 138,1-3 1,-2 1-68,2 0 0,-4-4 145,-10-1 0,3 0 50,-7 5 1,0 0 64,-4 0 1,-5 0-134,-4 0 0,-4 4-24,-5 0 1,2 6-61,-6-1 1,1 4-89,0 4 0,-4-1-354,3 6 0,1 0 169,-1 4 0,8 4-497,0 1 1,3-1 723,6-3 0,65-36 0,-19 6 0,-1 1 0</inkml:trace>
  <inkml:trace contextRef="#ctx0" brushRef="#br0">7101 12779 7988,'0'-13'-226,"0"0"1,1 0 0,2-1 316,2 1 0,-1 4 481,-4 1-144,0 5-232,0-9 1,-4 12-121,-1 0 0,-5 6-149,1 7 1,-2 6 248,-3 3-150,1 3 0,-4 3 0,-1 2 15,2 6 1,-3-3 0,0 2 0,0 2-38,0 1 0,-3 2 38,4-1 0,-4-5 0,5-4 1,-1-2 60,5-1-139,0-1 0,1-6 0,2-3-110,1-7 180,6-4-145,-3-6 0,8 0 57,2 0 38,-2 0-12,9 0 23,-9 0 1,5 1 5,-2 4 26,-4-4-31,5 5-14,-6 0 18,0-5-49,0 5 1,1-6 38,4 0-6,-4 0 13,5 0-1,-6 0 390,0 0-150,-6 0-25,5 0-318,-5 0 57,6 0 175,0 0-104,6 0 1,3 0 13,8 0 0,-1 4 5,6 1 0,2-1-28,6-4 1,4 0-16,6 0-46,5 0 1,2-1-1,5-4-31,1-3 0,-2 0 1,-2 1-1,-4 0-110,0-1 1,-9 4 17,-1-5 1,-12 6 119,-5-1 39,-4 2 0,-5 2-112,0 0 272,-6 0-215,3 0 0,-8 5-133,-2-1 164,2 0-202,-3-4 1,3 0-409,-2 0 647,2 0 0,-4-11 0,6-4 0</inkml:trace>
  <inkml:trace contextRef="#ctx0" brushRef="#br0">8168 12252 7655,'-4'-9'-790,"-2"1"678,-2-3 381,6 5 1,-6-1 0,5 6 120,-1 1 1,0 3-247,4 10 0,0 6-47,0 3 1,1 4 0,3 5 0,4 2-41,5 7 0,-4-5 2,-1 0-74,1 0 1,4-1 0,1-3 3,-1-3 1,4-4 0,1-3 0,-2-6 55,-1-5 0,2-9-20,1-1 1,-1-7-18,-4-11 0,5-4 2,0-8 1,-5 0 33,-4-5 1,-6 5 28,1-6 28,-8 1 0,-1 0 1,-7 2 209,-2 0-222,-8 3 1,1 5 0,-5 1 126,0 2-123,-1 12 1,1-6 0,0 12 101,-1 1-347,7 1 1,-4 4 0,7 2 4,1 5 0,5 3-127,3 1 0,5 1-1249,-2 4 1071,4-3 0,5 4-525,1-6 977,11-6 0,33-13 0,22-8 0</inkml:trace>
  <inkml:trace contextRef="#ctx0" brushRef="#br0">8484 12186 7872,'9'0'-139,"0"0"0,-5 2 330,5 2 1,-6-1-183,1 6 0,2-5-3,-1 5-423,-1 0 0,-3 4 417,4 0 0,-4 0 0,5 0 0</inkml:trace>
  <inkml:trace contextRef="#ctx0" brushRef="#br0">8787 11817 8005,'-13'-7'-118,"4"1"-83,1 6 0,5 2 524,-2 2 0,4 3-108,1 6 1,0 2-97,0 3 1,0-2-100,0 6 1,0-6-2,0 1 1,4-2-38,1-2 0,5-4-43,-1 0 58,2-6 0,2 3 0,1-6-17,-1 0-2,6-6 1,0 3 0,3-6-1,-3-1 1,-2 0 4,1 1 0,1-1 14,-1 5 1,-4 1 132,4 4 1,-4 0-120,0 0 46,-1 6 1,0 5-1,-1 8-11,-4 2 48,4-5 1,-10 9 0,2-3-9,-3 3-47,-1-5 0,-1 4 0,-3-7-32,-5-1 1,-1 0-9,1 2 0,-3-8-116,3 3 1,-2-4-91,-3 0 1,-3 1-685,-1-5 657,1 5 0,2-9 234,-3 4 0,-20-27 0,-10-8 0</inkml:trace>
  <inkml:trace contextRef="#ctx0" brushRef="#br0">8735 11817 8005,'-14'-19'339,"6"9"-282,-1-3 0,6 3 175,-2-4 0,7 0-104,7-4 1,1 4-55,12-4 0,0-2-194,4-2 1,6-3-289,4-2 1,-3 5 407,2 0 0,12-5 0,7-7 0</inkml:trace>
  <inkml:trace contextRef="#ctx0" brushRef="#br0">9736 11304 8005,'-13'-6'-76,"5"3"1,4-6 103,2-1 0,2-2 0,3 0 0,5 1 99,5-3 0,9 4-2,0-7 1,3-2 0,1 1 0,0 0-49,1-1 0,-1 5-100,0-4 0,-4-1 1,0 2 1,-6 1 0,1 5-70,-7 2 56,-4 7 1,-12-4 14,-3 6 0,-4 1 0,-5 4 0,-2 3 179,-7 10-95,-5-3 0,3 9 0,-5 0 101,2 5-151,-5-1 1,5 10-1,-3-3 1,4 5-1,4 2-6,0 2 0,2 6-20,3-2 1,5-1-49,8 1 1,3-5-161,6 1 1,2-9-17,2-5 0,8-9 132,5-8 0,2-6 65,-1-7 18,2-5 1,2-3 0,-1-6 341,-2-4-310,-2 3 0,-3-9 0,-3 3 415,-2 1-307,3-5 1,-11 6-1,4-3 302,-4 4-331,-7 3 0,-1-1 0,-5 2 25,3 2 0,-7 8-165,3-1 1,-4 4-65,-1 1 0,-1 1-285,-3 4 0,-1 6 166,5 7-231,1-1 0,5-3 0,3-1-284,5 0 748,2 0 0,61-23 0,-23 2 0,1 0 0</inkml:trace>
  <inkml:trace contextRef="#ctx0" brushRef="#br0">10012 11356 8005,'-7'0'-217,"1"6"0,2 1 244,-1 7 1,1 0 411,4 4 1,0-2-328,0 6 1,0-5-74,0 5 1,6-6-94,3 2 1,2-3 89,3-2 0,-1-6-104,0-2 1,5-4 0,1-4-1,1-4-17,3-6 1,1-9-44,-2 0 1,1-8 41,-5 0 1,-2-5 83,-7 4 1,1-4 248,-6 4-206,1 0 1,-5 6-1,0 3 562,0 5-302,-6 8 0,-1-1-25,-7 5 1,1 7-6,0 7 0,6 2-85,2 2 0,4 2-211,1 3 1,1 1 96,4 3 1,2 4-182,6 0 0,6 1 86,3 3-77,3 4 0,1 0 0,2 7-49,3 3 0,-3 4 82,3 9 1,-4-1-1512,0 5 1454,-7-5 0,4 5 1,-7-8 14,-1-6 0,-3-11 74,-4-5 1,-3-9 165,-6-4-110,0-4 0,-1-6 150,-4-4 1,-4-2-18,-8-2 1,1 0-57,-6 0 0,-2-6 679,-6-3 1,0 0-693,-5-4 1,6 3-10,-2-8 0,3-2-69,2-2 1,0-3-163,-1-2 0,8 0-41,6-4 0,1 2-329,8-7 1,1 0-1,8-8 1,3-1 159,10-4 0,8-8 304,9 0 1,-8 16-1,5-8 1,0 0 0,3-5-1,0 1 1,1-1-1</inkml:trace>
  <inkml:trace contextRef="#ctx0" brushRef="#br0">10737 10869 8005,'0'-21'0,"0"-4"0,-6 12 337,-3 0 0,-7 7 40,-1 11 0,-2 3 41,1 10 1,-1-2-267,-3 6 1,-3 4-140,3 5 0,3 0 147,2-5 1,4 1 37,4-1 0,-1-1-677,5-3 416,1 3 0,10-12-231,2 0 0,8-6 79,2-7 1,5-1-7,-1-4 1,3-6 74,2-7 0,-1-1 51,0 2 0,-1 2 71,-3-3 1,2 4 17,-7 1 1,2 4 74,-1 0 0,-8 6-35,3-1 302,-8 2 0,5 8-100,-6 3 0,1 3 15,-5 1 1,-5 4-170,1 1 1,-6 5-107,1-1 0,1-3 64,0-1 0,-1-2-173,-4 1 1,-2-6-474,-2 2 1,6-4-120,-2-1-773,3-2 1498,3-6 0,18-30 0,13-16 0,1-1 0,1-1 0</inkml:trace>
  <inkml:trace contextRef="#ctx0" brushRef="#br0">11053 10803 8005,'-1'-9'86,"-4"0"1,2 2 139,-5-2 0,3 3-239,-4 6-190,1 0 0,-5 2 14,-1 2 1,1 4 188,0 5 0,-18 23 0,-4 7 0</inkml:trace>
  <inkml:trace contextRef="#ctx0" brushRef="#br0">4716 14057 7951,'2'-12'0,"2"3"0,-2-2 0,2 2-393,-2-3 0,-2 3 1,0 1-1,0-3 393,0 0 0,0-2-13,0-1 1,0 1 0,0-1 0,-2-1-1,-1 0 344,-1 4 1,-5 0-231,5-2 0,-2 1 109,1 4 1,2-3-44,-5 7 159,5-6 4,-9 8-234,11-4 1,-7 2 24,4 0-142,2-7 1,-2 10 0,8-3-30,5 2 0,3 4 79,1 2 0,2 5-15,2 8 0,2 5 23,3 9 0,3 6 14,-3 11 1,7 8-863,-13-22 0,-1 2 831,3 0 0,1 1 0,-2 6 1,-1 2-1,4 3 0,1 0-22,2 6 0,-2 1 23,0 5 1,-1 1 0,5 1 0,0 1 0,-3 0 0,0 0 54,-1-4 0,0 0-64,0-2 1,-1-1-1,-1-7 1,0 0-1,0-2 1,-1 0 23,0-2 1,-1-1-23,-2-8 0,-1-2 0,3 3 0,-1-1 0,9 19-633,-4-4 595,4-13 0,-10 4 0,3-11 32,-4-2 0,-1-11-289,1-5 1,-1-9 80,0 1 0,-4-5 142,-1-5 1,0-3 354,1-10 0,-4-10-890,-5-11 0,0-4 593,0-9 0,6 2 0,2-9 0</inkml:trace>
  <inkml:trace contextRef="#ctx0" brushRef="#br0">4571 13649 7985,'-13'-6'-432,"0"-3"0,4 2 88,1-2 1,5 0 81,-2-4 218,4 6 0,7-5 0,2 3 355,4-3-199,7-1 0,6 0 1,7 0 161,2 0-330,1-6 1,9 3 0,1-6-111,2-2 212,7-1 0,8-7 1,-27 15-1,0-1 1,2-1-1,1-2 1,1 0-1,1-2 49,1 0 1,1-2 0,1 0-1,1-1-434,1 0 0,2-1 0,2-2 0,1-2 338,3-1 0,0-2 1,-3 2-1,1-2 4,1 0 1,1-2 0,1 0 0,0 0-402,3 1 0,1 0 0,3-3 0,1-1 425,-20 12 0,0 1 0,1 0 1,19-12-1,0 1-24,0-3 0,-1 1-2,-17 13 0,0 1 0,0 0 0,-1-1 0,-1-1 1,0 1-1,4-1 0,1 0 0,-1 0 4,2 0 0,-1-1 0,0 0-4,-2 1 0,0 0 0,0 0 0,4-1 1,2-1-1,-2 0 0,-1 1 0,-1 0 1,0 0-5,2-1 1,1 0-1,-1 0 1,2-2-1,0 0 1,1 0-3,2-1 0,0 0 0,0 0 1,-2 1-1,0-1 0,0 1-286,0-1 1,1 0 0,0 0 0,-1 0 0,0 0 0,0 0 286,2 0 0,1 0 0,-1 0 0,-1 0 0,1 1 0,0-1 6,1-2 0,1 0 1,0 1-1,-3 2 0,0 1 1,0 0-5,0-1 1,0 0-1,-1 1 1,0 0-1,-1 1 1,0 0 46,-1 0 0,0-1 0,-1 1 0,0 0 0,0 0 0,0 1-189,1-1 0,0 1 1,-1 1-1,-3 2 0,-1 0 1,0 1 205,-1-1 1,0-1 0,0 2 0,18-10 0,-1 1-46,0 2 1,1 0 0,-3-1 0,0 1 102,-1 2 1,-1 1-1,-4 0 1,-1 0 1,-3 4 1,-1 0 0,-2 1 0,0 1-71,-2 2 0,0 0 0,-2 1 1,1-1-70,-3 0 0,-1 0 0,-5 3 0,0 0 733,32-13 1,-9 2-653,0 2 0,-13 5-4,-4 4 0,-14 3 713,1 6 0,-14 2-712,0 6 1413,-9 0-1490,2 0 1162,-6 0-763,0 0 36,6 6-335,-4 1 0,8 8 9,-6 2 1,5-1-70,-5 6 1,7 0 35,-3 4 0,0 5-125,0 0 1,1 6 109,4-2 1,1 7-68,-1 2 1,4 7 27,1 2 1,5 1-293,-1 8 1,3 1 306,-12-29 1,0 2 0,3 1-1,1 0-178,0 5 0,1 0 1,-2-2-1,0 0 242,-1 2 1,1 0-1,0-1 1,0 0-40,-1 1 1,1-1 0,0 0 0,0 0-53,0 3 1,-1 0-1,-3-3 1,-1-1 46,2-1 0,0 1 0,9 28-228,0-6 1,2-7 236,-7 3 1,1-6-14,-5-3 0,0-4 10,0-6-235,1 1 200,-1-6 0,0-4-9,0-8 0,-4 2 3,0-7 0,-5 1-322,5-5 1,-6 0-25,1 0 1,-2-4 273,-2 0 0,0-5-465,0 5 1,-6-1 592,-3 0 0,-43 16 0,-19 5 1,20-9-1,1-1 0,-1 1 1</inkml:trace>
  <inkml:trace contextRef="#ctx0" brushRef="#br0">5362 15796 6588,'1'-7'-248,"2"1"0,3 1 371,1 1 0,4-5 0,6 3 0,5-1 188,3-3 1,7-3-267,3-5 1,11 2-17,7-6-21,-1 0 0,8-4 0,-3-1 1,5 0-1,4-4 18,-31 14 1,0-1 0,-1-1-1,-1 1-27,2 1 0,1-1 0,-1-1 1,1 0-157,-1 1 0,1 1 1,2-3-1,0 0 194,-1-2 1,0 0 0,1 2 0,0-1 9,0-1 1,-1 0-1,4 1 1,0 0-23,-2-1 1,1 0-10,4-1 0,0-1 1,1-4-1,1-1 1,2 0-1,2 1 45,0 0 0,-1 0-50,-1-1 1,-1-2 0,7 1 0,1 0-1,-1-2 1,0-2 0,2 1 0,1 1-1,1-1 1,-1 0-14,-1 0 0,0 0 0,1 0 1,0 0-5,0 0 1,0 0 0,2 0 0,1-1-437,1-1 0,1 0 1,-4 1-1,-1 0 407,3-1 1,-1 0-1,-1 1 1,-1 1 31,3-1 0,-1 2 0,1 0 1,0 1-32,2-2 0,-1 0 0,-3 4 0,0-1 10,1-3 0,0 0 22,-1 5 1,0-1 0,2-3 0,0 0-1,1 1 1,1 1-17,2-2 0,-1-1 27,-1 0 1,1 0-1,0 2 1,0 1 0,-3-1-1,1 0-22,0 0 0,1-1 10,2 0 0,1 0 0,-4-2 1,1-1-1,0 1 0,0 1 4,-2 0 0,-1 1 1,-2 3-1,0 0-3,0-2 1,0 0 0,0 3-1,-1-1 82,-1-2 0,0 1 1,-4 4-1,0 1-282,2-2 1,-1 1 0,-3 3 0,-1 0 245,0-1 0,1 0 1,-2 2-1,-1 0-13,1-2 1,-1 0 0,-1 2 0,0 0 0,-1-2 1,0 0 0,1 2-1,-1 1-148,-2 0 0,0-2 1,0 1-1,-1-1 151,-1 1 0,-1 0 0,-2 2 0,0 2 25,-2 2 0,0 1 0,32-14-51,-1-2 1,-4 8-11,-1-4 0,-11 8 40,-2-2 1,-3 4 594,-5 0 1,1 2-656,-10 2 0,-1 4 409,-3 0 1,-7 7-593,-2-3 522,-4-2-903,-6 5 687,-2-4 1,-12 8-443,-3 2 0,-3-2 119,-1 2 1,0 2 220,0-2 0,-2 2 0,-2-1 0,-21-4 0,-11 5 0</inkml:trace>
  <inkml:trace contextRef="#ctx0" brushRef="#br0">12713 11817 7905,'0'-8'1069,"0"-1"-822,-6 0-597,-1-4-32,0 0 400,-5 5-147,5 2-1050,-1 6 497,2 0 682,6 0 0,30 12 0,6 3 0</inkml:trace>
  <inkml:trace contextRef="#ctx0" brushRef="#br0">4571 17192 7905,'-4'-8'-790,"-2"-1"482,-1-1 1,3 4 0,-4 0 433,2 0-69,2 5 84,4-5-58,-6 6 194,5 0-135,-5 0-12,0 0-221,4 0 90,-3 0-49,5 0-342,0 0 119,0 6 84,0-5 52,0 5 28,0-6 353,0 0-151,5 0 156,-3 0-86,4 0-44,-6 0 112,0 0-152,0-6-12,0 5-201,0-5 161,0 6 1,0-2-221,0-2 45,0 2 44,0-3-24,0 5-231,0 0 111,0 5 248,0-3 0,6 33 0,1 2 0</inkml:trace>
  <inkml:trace contextRef="#ctx0" brushRef="#br0">4519 17140 7918,'-13'-6'-169,"-1"-1"197,1-1 1,4-2 0,1 4 751,-3-1-318,0-2-96,-2 2-336,5 1 109,2 6 0,8 1 0,1 4-86,1 4 1,8 8 0,0 5 0,5 4-322,4 5 1,-4 3 181,5 5 1,-4 2 0,4 3 1,-6-1-1,3 3 1,-3-2-66,-3-6 1,3-2 99,-7-6 23,-3-8 148,6 3 0,-11-19 0,3-6-7,-2-7 0,-2-6-93,0-5 0,0-4-12,0-9 0,6 3-112,3-2 1,-1 6 90,5 2 1,-2 5-28,6-5 0,-2 7 43,-2 2 1,2 1 10,2 8 1,-1 0 50,6 4 0,-6 5-64,2 4 1,-3 7 32,-2 2 0,-1 5 51,-4-1 1,3-1 112,-7 1 0,-1 0-93,-8 4 0,-3 0 119,-10 1 1,2-5-197,-6 0 1,2-6-8,-2 1 0,-2-2-370,7-2 1,-5-4 15,4 0-18,1-6 0,5-3-96,3-9 1,-1-4-279,5-5 0,3-7 418,6-6 0,3-7 306,6-1 0,2-2 0,3-7 0,-2 5 0,6-1 0,-5 3 0,5 2 0,-6 6 0,2 7 0,-4 1 0,0 8 0,-1 5 0,0 8 0,-4 2-38,0 2 0,-7 2 319,3 2 1,-2 8 343,1 5 0,-1 7-168,6-2 1,-5-2 47,5 2 1,-5-1-399,5 0 0,-1 3 103,0-7 0,4 5-531,-3-4 1,3-5 152,1-4 1,0-6-160,0 1 1,0-2 104,0-2 1,1-11-15,-1-2 0,0-13 138,0 0 1,-4-11 59,0-2 1,-6-2 38,1-8 1,-3 8-62,-1 2 1,0 1 276,0 7 1,0 6 401,0 7 99,0 10-522,-5 2 1,3 13-106,-2 6 1,4 5-229,4 4 1,3 3 99,7-3 0,-1 3-144,0 1 0,0-1 41,0-3 0,1 1-484,-1-5 1,0-1-84,0-4 707,0-5 0,12-43 0,3-17 0</inkml:trace>
  <inkml:trace contextRef="#ctx0" brushRef="#br0">5480 16718 7982,'-13'5'0,"0"-1"0,0 5 110,0-5 1,4 5 196,0-5 1,5 7-63,-5-3 1,6 4-134,-1 1 1,2 2-170,2 2 1,0 4 94,0 5 1,6-1-174,3-3 0,1 2 16,-1-7 0,3 5-113,-4-4 0,4-2 71,1-8 0,0-2-125,1-6 0,0 0 46,4 0 1,-3-3 111,2-5 1,-2-3-8,-2-11 0,-4-4 34,-1-5 1,-3-10 95,4 2 1,-6-9-14,1-1 0,-8-2 139,-5-2 0,-3-4-164,-1 0 0,0 4 219,0 5 1,-1 6 378,1-2 0,0 14 144,0 9 188,6 10-652,1 5 0,6 12-233,0 3 0,1 9 106,4 4 1,-3 4-215,7 5 1,-1 2 205,0 7 1,4-1-189,-3 1 0,3 4-244,1 0 0,0 0 124,0-5 1,0-5-81,0-3 0,1-5 46,-1-4 1,-4-9 110,-1-9 0,0-4 59,0-4 0,3-9 137,-7-9 1,2-9-91,-2-4 0,-2-4 35,2-5 0,-2 1 64,-2-5 0,0 7-36,0 1 0,0 7 139,0 6 1,0 7 174,0 2-101,0 9 0,0 9-72,0 9 0,0 9-36,0 4 0,1 4-64,3 5 1,-1-3-6,6 2 0,0-2-209,4-1 0,-4-1 71,0 0 1,0-5 62,4-4 1,-2-6-194,-2-3 0,3-5-390,-3 2 0,2-10 380,3-3 0,-1-12 129,0-6 0,-4-6 20,-1-8 0,-3-5 12,4-3 1,-6-5-37,1-4 0,-3-3 104,-1-6 1,0 6 275,0 3 0,0 9 49,0 4 1,-4 14 402,0 8-190,-1 12-217,-1 4 0,5 12-276,-3 3 0,2 4 96,2 5 0,0-1-41,0 10 1,2-2-130,2 10 0,-1 4-238,6 5 1,-5 2-49,5-3 1,0-2-180,4 3 1,-4-4 182,-1-5 0,1-3 12,4-5 0,0-8 53,1-6 0,3-6-145,1-7 1,-1-3 260,-3-6 1,-1-5-48,0-13 1,4-6 193,1-7 0,0-5 43,-5-8 1,-4 2 41,-1 3 0,-5-2-61,2 6 1,-4 6 273,-1 7 725,0 9-762,0 9 1,0 10 91,0 12 1,0 1-53,0 12 0,0-1-96,0 0 1,4 6-299,1-1 1,4-4-441,-5 4 1,6-8 306,-1 0 1,-2-4-107,2-1 0,0-1-140,4-3 0,0-3-702,0-6 1132,1 0 0,1-33 0,0-16 0,3-2 0,0-1 0</inkml:trace>
  <inkml:trace contextRef="#ctx0" brushRef="#br0">6310 15875 7982,'-13'-1'0,"0"-4"0,0 4-454,0-4 1,0 4-366,-1 1 465,7 0 354,1 0 0,59 17 0,13 5 0</inkml:trace>
  <inkml:trace contextRef="#ctx0" brushRef="#br0">6469 16125 7982,'-14'0'413,"3"-1"578,2-4-630,-3 4 0,11-11-497,-4 4 1,4-4-19,1-1 0,6-6-163,3-3 251,8 3 1,-1-6 0,6 4 0,2 1 0,-1 4-279,-1 5 1,3 1 79,-3 6 1,-2-1-203,2 5 305,0 0 1,5 0 0,-1 0 8,0 0 0,1 0 0,-1-1 0,0-4 27,1-3 1,-2-10 129,-4-4 1,3-4-1,-7-5 0,0-1 23,-9-3 1,3-3 174,-7 3 1,-1 1 63,-7-1 0,-4 7-66,-5 2 1,-5 5 161,1 8 1,-2 6-50,1 2 1,4 5-57,-4 5 0,3 3-114,2 10 0,4 2 9,1 7 0,5 1-76,-2 2 0,4 0-156,1 5 1,1-6-230,4 2 1,-2-3 157,5-2 0,1-6-61,4-2 1,1-3 19,-1-2 0,0-6 73,0-2 1,0-11 23,0-7 1,1-8 2,-1-10 0,-1-2 6,-4-7 1,-2-1 20,-6-3 1,0 3 507,0-3 1,0 9-194,0 4 1,-1 9 339,-4 5 0,2 4-228,-5 4 0,5 5-2,-2 8 0,4 9-222,1 9 0,0 10 5,0 8 1,6 1-57,2 7 1,6 2-243,3 7 1,-1 4-441,6 10 0,-11-35 0,0 1 475,2 2 1,1 1 0,1-1-1,0 1-50,0 0 0,1-1 0,2 1 0,1-1 44,-2 1 1,1-1 0,0-3 0,2-2 15,19 28 0,-6-9 58,-7-14 1,-1-5 154,-8-4 0,-3-3 6,-6-5 1,-5-3 223,2-6 0,-10 0 132,-4 0 0,-2 1-183,-2-1 0,-6-6 363,-3-3 1,-5-2-514,-3-2 1,2-2-176,-3-2 0,9-8-6,4-5 1,4-11-347,1 2 0,5-10 5,4 1 0,2-7-233,2-2 0,2-4-237,2 4 1,5-5 858,9 5 0,7 6 0,5-3 0,5 0 0,1-1 0</inkml:trace>
  <inkml:trace contextRef="#ctx0" brushRef="#br0">7944 15348 7897,'-13'4'-166,"0"1"1,0-1-563,-1 2 1113,1-4 1,2 5-1,0-4 1,5 1-1,5-1 262,7-1 0,11-8-632,10-3 0,6-9 17,11-4 1,3-4-179,6-5 0,1 1-203,3-10 1,-1 8 363,5-8 0,-1 4-493,2-4 0,-5 2-50,-9 3 0,-10 4 1,-13 9-90,-10 5 0,-11 8 617,-13 5 0,-7 2 0,-15 2-4,4 0 1,-11 0-1,2 0 1,0 0 0,1 0 67,4 0 1,3 0 611,2 0 1,4 0 1054,0 0-517,12-6-903,-2 5 0,18-9-167,3 5 0,13-4 5,4 5 1,9-5-172,0 5 0,3-5-32,2 5 0,-5-1 81,0 5 0,-10 6-413,1 3 1,-8 10-31,-1 7 1,-3 2-155,-6 7 1,-2 5 136,-6 4 1,-6 0-197,-2-5 1,-4-1 628,-1-3 0,-1-3 0,-10-11 0,-4-2 0</inkml:trace>
  <inkml:trace contextRef="#ctx0" brushRef="#br0">8853 14558 7897,'0'-25'-40,"0"3"1,-1 3 328,-4 6 546,4 5-645,-5 2 0,6 12-50,0 3 0,0 4 53,0 5 0,4 4 9,1 8 0,5 4-165,-1 6 1,7 5 198,1 3-132,7 4 1,-8 0 0,6 2 207,1 3-440,2-2 0,0-1 1,-3-9-13,-4-4-267,-4 2 1,-2-17-8,-3 0 269,-3-11 1,-6-11-216,0-8 246,-6-3 1,-2-12-1,-5-3-167,0-3 0,-2-9 120,-2-5 1,1-2 44,-6-8 1,4 1 58,-4-5 0,0-5-135,-4-4 0,5-2 147,4-2 0,4 2 131,4 2 0,3 5 185,6 9 1,2 5-60,2 12 1,8 4 4,5 14 0,7-2-1,-2 10 1,-2 1 19,2 4 0,-4 6-165,4 3 1,-9 4 260,4 4 0,-11 8-299,3 6 0,-6 6-163,-3-2 1,-6 4-257,-3 5 0,-2-3 175,-3 3 1,-3-3-364,-1-1 0,1-2 134,4-3 1,4-9-326,0-8 765,6-9 0,9-45 0,9-15 0</inkml:trace>
  <inkml:trace contextRef="#ctx0" brushRef="#br0">9248 14518 7904,'6'-13'0,"-4"0"-93,2 0 1,2-1-140,-2 1 0,7-6 630,-3-3 1,0-1-90,0 1 0,0-5-331,1 1 1,1 0 11,-6-5 1,1 5 42,-5 4 1,0 3 149,0 6-92,0-1 1,-2 7 3,-2 3 1,1 4-18,-6 4 0,5 5-78,-5 8 1,4 4 75,-3 5 0,5 2-28,-2 3 0,-1 2-31,2 7 1,0-2-124,4-3 0,0 2 92,0-7 1,4-3-144,0-5 1,7-2 91,-2 2 1,2-9-163,2-8 0,5-5 152,0-5 1,5-5-49,-1-12 0,-2-6-263,2-11 1,-4-7 93,4-2 0,-6 1 159,2-1 0,-8 1 55,-1-1 1,-7 3 138,3 5 0,-4 8 247,-1 5 251,0 13 0,0 9 5,0 10 1,-1 8-220,-4 9 0,4 4-227,-3 5 0,2-2 95,2 6 0,2-5-514,2 0 0,-1-2 57,6-1 0,0-3-98,4-2 1,4-4 118,1-9 1,4-3-52,-5-6 274,7-6 0,-3-22 0,2-10 0,4-5 0,1 0 0</inkml:trace>
  <inkml:trace contextRef="#ctx0" brushRef="#br0">9854 13952 7909,'-13'5'0,"4"3"50,1 5 1,0 2 47,0 2 1,2-1 64,6 6 0,0 0-98,0 4 1,0-4-14,0 0 1,0-6 49,0 2-202,0-3 212,0-8-62,6-1 0,-4-12-53,7-3 1,-4-7 40,3-1 0,-5-11-84,2 1 0,1-3 62,-2-1 1,5-1-6,-5-3 0,5 4 51,-5 9 0,5-2 53,-5 7 43,7-1-69,-4 11 1,6 8-90,0 13 1,-4 5 51,0 7 0,0 0-131,4 1 0,0-1 37,0 0 0,-4-5 24,0-4 0,0-3-24,4-6 0,0-2-55,0-6 55,0-6 1,0-2 0,1-11-55,-1-8 0,1-5 141,4-7 0,-3-2-70,2-3 1,-2 1 136,-2-5 1,0 5-75,0 0 1,-1 9 52,-3 8-53,3 5 1,-9 14 31,5 2 0,-5 11-70,2 7 0,0 5-84,0 4 0,4 3-244,-5-3 0,6-2 133,-1 2 1,3-7-182,1-2 0,2-6 77,2-7 1,-1 0-50,6 0 1,0-7 115,5-6 0,-3-6 232,-2-8 0,3 0 0,-3-4 0,-3 2 0,-1-7 0,-8 6 0,-1-5 0,-6 5 0,1 0 0,-2 2-25,-2 1 0,-5 7 194,1 2 1,-6 8 787,1 1-590,-3 6 1,-1 3 134,0 9 0,0 7-223,-1 2 0,6 5-64,-1-1 1,2 5-303,-2 3 0,-1-2 103,5 3 1,1-3-89,4-2 1,0 0-144,0 1 1,0-2-246,0-3 1,1-3 152,4-6 1,2-6-92,6-3 0,2-2 114,2-2 0,-1-10 88,6-3 1,-6-14 233,2 1 1,1-9-113,-1 0 1,-5 1 197,-4-1 1,-5 0 61,5-5 1,-6 6 628,1 4-156,-2 8-143,-2 3 1,0 13-246,0 6 0,-5 12-70,1 10 0,-1 2-397,5 3 1,0-1 169,0 0 1,0 1-205,0-1 1,6-4-103,3 0 0,3-10-273,1 1 1,0-9 99,0 1 505,6-4 0,19-53 0,-14 19 0,1 0 0</inkml:trace>
  <inkml:trace contextRef="#ctx0" brushRef="#br0">10961 13214 7909,'-10'13'0,"-3"0"0,7 0-77,-7 0 1,7 5-169,-3 0 1,6 5 467,-1-1 0,2-3-65,2-1 1,0 1 185,0-2-74,0 1 284,0-5-468,0-6 0,0-2-198,0-10 169,0-8 0,6-7 0,3-8-151,2-3 0,3 0 52,-1-8 1,0 7 72,0-8 1,0 3-131,1-2 1,-1 5 82,0 4 0,0 3 187,0 5 1,0 5-88,1 8 0,-1 4 145,0 10 0,-1 5-105,-4 12-176,4 0 0,-6 16 1,4-3-130,-1 3 1,-2-4 94,2-3 1,3-4-943,-3 0 652,2-7 1,4-1 0,1-7 375,2-3 0,23-62 0,-20 17 0,0-1 0</inkml:trace>
  <inkml:trace contextRef="#ctx0" brushRef="#br0">11488 13003 7909,'-13'7'0,"4"5"-59,0-3 0,6-2-136,-1 2 0,2-5 529,2 5-107,0-6 33,0 3 0,2-6-121,2 0 0,-1-2-146,6-2 32,0-3 1,3-8 0,-2-2-81,-1-5 0,-1-3 105,5-2 0,-5 0-112,-4-4 118,4 3 0,-7-4 1,3 5-19,-2 1 0,-2 6 363,0 2 0,0 3 10,0 2-276,-6 6 1,3 4 0,-6 12 50,-1 8 0,-2 10-220,-1 8 1,0 1 274,0 13-396,5-1 1,3 0 0,5 1-689,0 0 0,0-8 376,0-1 0,7-11-687,6-3 885,0-5 0,12-9 0,-3-5 269,3-7 0,1-16 0,1-10 0,-6-7 0,2-5 0,1-1 0,0 1 0</inkml:trace>
  <inkml:trace contextRef="#ctx0" brushRef="#br0">11883 12884 7909,'-13'6'-164,"1"2"-42,4 5 1,-4 0 266,3 0 0,-1 5 525,1-1-405,-3 1 0,9-6 121,-5-4 428,5 4-443,-3-10 0,6-2-356,0-9 0,0-7 78,0-2 1,4-5-77,1 1 0,5-8 2,-1 0 0,2-5-42,2 4 0,1 2 111,-1 7 0,0-2-44,0 7 1,2-1 3,2 5 0,-2 6 26,3 2 0,-2 10 39,1 3 0,-2 10-147,2 4 0,0 1-199,0-1 1,-2 2 56,2-7 0,-2 1-89,-2-5 1,2-6 71,2-2 0,-2-10 39,3-4 0,-4-10 176,-1-7 1,1-6-29,-1-8 1,-6-5 273,-3-3 1,-1-5-163,2-4 1,-4-3 239,4-6 0,-4 2 115,-1 2 0,0 9 278,0 9 0,0 15-286,0 7 0,4 13 54,1 9 0,-1 8-162,-4 9 0,0 10-13,0 8 0,5 3-522,-1 1 0,2 7-54,-2 2 1,-2-1-300,2 1 1,-1-4 267,1 4 1,-1-4-221,6 5 0,-4-11 120,3 1 0,-5-14 459,2-3 0,-4-7 0,-1-6 0,0-4 0</inkml:trace>
  <inkml:trace contextRef="#ctx0" brushRef="#br0">12292 12502 7928,'-19'-13'0,"8"6"288,-2 3 0,9 1 1196,-1-2-1110,4 4 1,2-5-148,4 6 0,4 0-589,8 0 0,1-6-95,8-3 1,-3-2-315,8-3 0,1 0 771,-1-4 0,29-14 0,-28 11 0,-1 1 0</inkml:trace>
  <inkml:trace contextRef="#ctx0" brushRef="#br0">9090 16007 7916,'-11'-2'-150,"0"-1"1,3-1-567,-3 1 879,5 2 1,-5 1 0,2 0 0,-3 0 0,-1 0 77,0 0 1,-2 4-158,-2 0-54,2 7 0,-4-8 0,6 5 24,0 3 1,-2 0 39,-3 2 1,5 2-43,0 3 1,1-2-24,8 6 1,-5 1-11,5 8 1,-1 1-1,5 3 1,2 2 54,2-6-269,4-1 0,5-5 0,0-4-7,0-8 83,0-6 1,5-10 0,1-6 0,0-8 0,1-8-54,1-6 0,-4-4 190,5-9 1,-5-3-30,0-5 1,-4-2-172,-4-4 0,-3-2 245,-6-5 0,0-3 279,0-2-203,0 8 1,-6 1-1,-3 17 262,-2 9 1,2 13 122,0 9 1,5 8-186,-5 14 1,6 7-269,-2 15 0,4 9 122,1 8-202,6-3 1,1 5-1,6-5-28,1 2 0,0-4-336,4 1 0,-4-5 175,4-4 0,1-3-425,-1-5 1,4-11-446,-5-3 757,6-9 1,-6-1 0,3-11 310,-1-10 0,-1-7 0,-5-6 0,0-2 0,0-7 0,0-4 0,1 0 0,-3 5 0,-2 4-34,3 5 0,-9 4 42,5 9 1,-3 3 362,4 6 0,-5 2-114,5 6 0,-5 0 253,5 0-366,-6-6 1,7-1-125,-5-7 1,0 6 61,0-1 1,-4 0-204,4-4 170,-4 0 1,-2 0-30,-4-1 1,2 3 482,-5 2-128,-1 3-220,-4 6 1,1 1-66,3 4 1,-1 4-82,5 8 1,1 4 24,4 5 0,0 2-176,0 3 0,6-4-22,3 4 0,2-7-203,3-2 1,3-6-173,1 1 1,5-4 189,-1-4 0,4-4 44,5-10 1,-2-8 304,7-9 0,-7-15 0,-4-8 0,0-9 0,-1-9 0,0 0 0</inkml:trace>
  <inkml:trace contextRef="#ctx0" brushRef="#br0">9749 15190 7916,'-10'-34'0,"-3"4"0,-5 3 429,0 5 1,-1 5 163,-3 8 0,3-1 809,6 5-926,0 1 1,1 5-15,4 4 0,3-2-243,10 5 0,2 7-250,6 7 73,0 3 1,6 7 0,3 5 10,3 5 1,1 5-2,1 6 1,-1 5-549,0 4 1,-4 2-161,0 2 0,-1 4 89,1 1 1,-2 0-344,-2 0 1,-5-14 348,0 0 0,-1-19-3,-8-8 0,1-8-334,-5-8 898,0-7 0,-2-9 0,-2-11 0,-9-23 0,-8-13 0</inkml:trace>
  <inkml:trace contextRef="#ctx0" brushRef="#br0">9762 15770 7931,'-6'-12'0,"-2"3"0,-4-4-84,-1 0 0,5 3-133,4-8 1,2 6 252,2-5 1,2-4 205,2-1 1,5 2-164,9-2 0,1 1-40,3-1 0,3 3 102,-4 6 1,3 6-81,-2 2 0,1 4-40,-5 1 1,4 0 36,-5 0 0,2 6-118,-1 3 0,-3 2 40,2 2 1,-1-5 1,2-4 0,-4-2-122,4-2 1,-3-2 82,-2-2 0,4-5-15,1-9 1,-2-4 42,-7-8 1,1 0 68,-6-5 1,1 0 30,-5-4 0,-10 5 173,-4 3 0,-7 9-44,-1 5 1,-5 4 176,-4 4 1,4 3-128,-4 6 1,3 7-47,2 6 1,4 4-194,0 9 1,7-3 167,2 8 0,1 1-835,8-1 0,0 1-8,4-1 0,1-5-990,3 1 1654,4-1 0,52-35 0,11-1 0</inkml:trace>
  <inkml:trace contextRef="#ctx0" brushRef="#br0">10210 15124 7931,'-6'-13'0,"3"4"228,-6 0 340,7 6 1003,-4-2-1064,6 5 1,6 1-494,2 3 1,8 4-145,2 5 1,0 2-108,-5 2 1,4-2 69,1 2 1,-2 2-142,-7-1 1,2-1 199,-2-3 0,-1-1-64,0 0 1,-5-4 329,2 0-210,2-7 1,-6 3 309,4-10 0,-8-8-59,-1-9 0,-5-8 46,4-6 0,-3-2-178,3-1 1,1-1-12,4 1 1,0 5-4,0 3 1,0 4-45,0 0 0,1 7-525,4 2 0,-2 9 234,5 5 1,1 3-591,4 1 0,2 0 290,3 0 1,-4 1 581,4 3 0,-4-2 0,5 4 0,2-6 0</inkml:trace>
  <inkml:trace contextRef="#ctx0" brushRef="#br0">10632 14755 7938,'-9'0'883,"0"0"-625,6 0 1,-4 0 0,2 0 0,4 6-87,-3 3 1,2 3-1,2 1 1,5 4-137,-1 1 1,5 4 128,-5-5 1,5 5-199,-5-4 0,6-2-37,-1-7 0,-1 1-73,0-6 1,0-1 20,0-7 1,4-8-2,-3-5 1,3-11 89,1 2 1,-4-10-106,-1 1 1,1-7 53,4-2 0,-1-4 55,-3 4 1,3 4 115,-4 5 0,0 10-53,0-1 0,-3 14 14,4 3 0,-5 8-14,5 5 0,-5 9 12,5 9 0,-5 3-65,5 2 1,-4-3-92,3-2 1,1 3-60,4-3 1,-4-4 36,0-5 1,0-1-3,4-8 150,0 0 0,0-5 5,0-3 0,1-11-26,-1-11 1,0-2 18,0-7 1,0 0 23,0-5 0,1 1 149,-1-1 0,-4 0 7,-1 1 0,0 7 20,0 5-23,4 7-195,-5 7 0,2 7-144,0 6 0,-5 7 103,5 11 0,-4-4-160,3 4 1,1-3-69,4-2 0,0 0-298,1 0 0,5-6-6,3-2 1,-2-4 274,2-1 1,0-6 301,4-2 0,1-10 0,-1-4 0,-1-3 0,-3-1 0,1-5 0,-5 0 0,-2-5 0,-7 1 0,1 1-3,-6-1 0,1 6 118,-5-2 0,-6 9 468,-3 4 0,-3 8-231,-1 1 0,0 6 306,0-1 0,0 8-274,0 5 1,-1 4-177,1 5 1,0 2-33,0 7 0,0-1-114,0 0 0,4 1 16,0-1 0,6 1-235,-1-1 1,1 0-178,-2 1 1,4-7 170,-3-2 1,4-4-141,4-1 1,-1-5 86,6-4 1,-1-2 150,6-2 0,3-11 37,1-2 0,4-9 7,-5 0 1,1-4 7,-5-5 0,0 3 20,0-2 0,0-1 105,1 5 0,-3-2-118,-2 10 0,-2 6 297,-2 8-205,-4 3 1,10 2-35,-7 3 1,2 4-67,-2 5 1,-1 0-86,6 0 1,-5 0 41,5 1 1,0-7-156,4-3 1,0-2-28,0-2 0,2-2 107,3-2 0,-4-9 157,4-9 1,-2-5-6,1-3 0,-2-8 91,3-6 1,-4-7-41,-1-2 1,-4-6-48,0-7 1,-6 1 195,1-1 1,-2 3 63,-2 6-1,0 7 185,0 15 1,-6 10-121,-3 12 1,2 5 4,-2 8 1,0 11-113,-4 2 1,4 10-85,1 4 0,0 0-56,-1 9 1,2 0-220,3 8 0,2-2 55,-2 7 0,2-7 12,2 2 0,0-3-267,0-1 0,6-2 74,3-3 0,4-3-69,5-6 0,1-5 72,3-4 1,3-3-32,-3-6 0,3-5-37,1-11 1,0-3-79,1-11 1,-3-4 245,-2-5 1,3-5 115,-3 1 1,-3-9 76,-1-5 1,-3 4-62,-2 1 1,-2 4 288,-2 5 0,-3 3 165,-6 6 125,0 11-329,0 3 1,-6 20 130,-3 5 0,2 6-212,-2 7 1,5-1-251,-5-3 1,6 3-76,-1-3 0,2 1 83,2-1 0,0 2-54,0-7 1,2 1-86,2-5 1,4-6-131,5-2 0,1-4 96,4-1 0,1 0-39,3 0 1,3-10 143,-3-3 0,-2-9 55,2 0 0,-1-9 185,1-4 1,1 1-73,-5-1 0,-1 0 71,-4-4 0,-1 5 88,-3 3 1,-2 9 307,-2 5-286,-4 8 1,5 5 52,-6 8 1,-5 5-128,1 8 1,0 4-67,4 5 1,0 0-148,0 1 0,0-2 101,0-3 1,0-3-59,0-6 1,4 0-31,0 0 0,7-5-77,-2-4 1,4-4 55,4-4 1,-2-4 39,2-5 1,-2-6 80,-2-3-1,0-3 139,1-1 1,-6-6 107,1-4 0,-6 4-91,1 2 1,-2-1-4,-2 4 0,-6 0-32,-3 9 0,-4 6-43,-4 8 0,-4 4 40,-5 4 0,2 10 9,-2 7 0,7 6-751,-7 4 1,8-2 599,0 6 0,21 35 0,2-28 0,-1 0 0</inkml:trace>
  <inkml:trace contextRef="#ctx0" brushRef="#br0">12779 13372 7938,'0'-7'1356,"2"1"51,2 6-1133,3 0 0,11-2-347,-1-2 1,1 2 65,-5-2 0,0 1-181,0-1 1,6 1 111,3-6 0,-3 5 132,-1-5 1,1 1-102,-1 0 1,-1-3 57,-4 7 1,1 0 592,-1 4-427,0 0 0,0 0 84,0 0 0,-4 1-129,0 4 0,-5 2-175,5 6 1,-5-1-115,5-3 242,-6 2-1027,3-3-63,0-1 320,-5-1 0,5-12 146,-6-3 1,-1-7-138,-4-2 0,-2-5 674,-6 1 0,-12-4 0,-4-2 0,-4-4 0,1 1 0</inkml:trace>
  <inkml:trace contextRef="#ctx0" brushRef="#br0">12647 12977 7938,'-45'0'-177,"-2"0"-44,-6 0 1,11 1 206,2 4 0,10-3 56,-1 7 1,8-4-354,1 3 0,1 0-109,-1 1 420,-3 2 0,5 8 0,-7 9 0</inkml:trace>
  <inkml:trace contextRef="#ctx0" brushRef="#br0">11936 13411 7938,'-19'0'268,"4"0"66,-2 0 1,2 0 366,2 0 37,6 0 0,4 0-495,11 0 0,7-1-395,11-3 1,11-10-891,2-8 1,8-2 130,-3-3 911,6 1 0,-5-18 0,4-9 0,-12 15 0,0 0 0,0 0 0</inkml:trace>
  <inkml:trace contextRef="#ctx0" brushRef="#br0">13385 11659 7956,'0'-9'-821,"2"1"1,0-3 869,3 0 0,-1 2 104,-4 0-17,0 0 0,0-4 17,0 0 0,0 4-95,0 0 0,0 5 97,0-5-61,-6 6-7,5-8-66,-5 9 9,6-4 38,0 6-10,0 0 1,0 6 0,0 3-7,0 3 0,2 7 32,2 3 1,-1 8-30,6 6 0,1 7 4,7 6 0,0 9-58,5 8 1,-12-25 0,1 2-301,2 4 1,1 2 0,1 3 0,1 0 285,-1 3 1,0 0-1,3-2 1,-1 1-8,-1 1 0,-1 0 0,3-1 0,1 0-18,-2 1 0,1 0 0,-2-7 0,0-1 35,0-1 1,-1 0 0,-3-4 0,-1-2-195,0-2 0,0-1 0,7 30 190,4-6 0,-11-6 6,3-3 0,-6-6 42,1-11 1,1 1 71,-5-5-103,-1 0 0,-2-9 0,1-2 79,1-1-249,0-1 1302,-4-5-1353,0-6 0,0-2 132,0-10 0,0 1-604,0-9 683,-5 3 0,-9-33 0,-6 1 0</inkml:trace>
  <inkml:trace contextRef="#ctx0" brushRef="#br0">13780 11435 7954,'-8'-4'-635,"0"-2"1,1 0 467,0 0 0,4-4 255,-2 1 1,2 3-1,0 1 96,-1-1-19,0 4-57,4-4 11,0 1-33,0 3-121,0-4 149,0 6 38,0 0-127,5 6 0,-3-3 1,2 6-1,-1 0 65,2-2 1,-4 9-2,3-3 0,-1 8-6,2-4 0,-2 13 1,4 0-1,0 10 53,1 8 1,-1 8-88,2 14 0,-3-30 0,-1 2-347,0 6 0,-1 1 0,2 0 1,0 1 341,1 5 1,-1 0-82,0 1 0,1 1 0,2-4 0,0 0 1,0 2-1,1-1-154,0-2 0,0-2 123,-2-3 0,1-2 0,2-6 0,2-3 0,9 29-50,3-5 80,2-9 0,-3-1 0,-2-7-565,-4 0 652,-3-8 1,-4 3-1,-2-3-112,-4 3 56,-4-4 0,-1-2 0,0-6 118,0 1 0,0-1-92,0 1 1,0-3 486,0-2 0,0-7-481,0-6 485,0-6-567,0 3 85,0-6-480,0 0 1,-1-5 202,-4 1 0,4-2 152,-4 2 0,-1 1 97,2-6 0,0-6 0,4-5 0</inkml:trace>
  <inkml:trace contextRef="#ctx0" brushRef="#br0">9077 12858 6960,'-7'-1'-814,"1"-2"784,0-2 1,5-1 51,-4 2 130,4 3-2,1-5-96,6 0-45,-5 4 1,6-3 32,-2 5-27,-4 0 1,7 0-6,-4 0 1,3-2 0,6-1 0,1-3-11,-1-1 1,3-2-10,6-4 1,3-2 0,13-2 0,6-5 7,5-3 0,10-9-2,-23 15 1,3-1-1,4-3 1,1-1-1267,9-4 0,0-1 1268,-1-1 1,1 0 0,6-3 0,-1 0 0,-1 0 0,1 0-1,0 0 1,1 0 0,0 0 0,0-1 0,-1 1 0,0 0-1,-3 1 1,-2 1-200,-4 3 0,-1 0 1,-4 5-1,0 0 200,-5-2 0,1 1 0,-1 3 0,1 0-106,0-1 0,-1 0 1,-4 1-1,-1 1 108,-1 0 1,-1 0 0,21-15-67,0 0 1,-9 6 89,0-2 1,-9 5 1038,-4 4 0,-10 3-1081,-3 6 959,-3-1-995,-8 7 0,-3 1 179,-8 6 1,-5 6-488,-8 3 432,-4 3 1,-29 18 0,-5 6 0</inkml:trace>
  <inkml:trace contextRef="#ctx0" brushRef="#br0">9156 12898 8556,'-6'-8'-497,"5"-3"-276,-4 2 717,4-3 0,1 3 0,1 2 1,5 0-1,6-1 0,6-2 153,2-2 1,8-5-32,7-1 0,10-10-14,8 2 0,9-10-311,-26 16 0,2 0 0,5-2 0,1-1 260,5-3 1,3-1-1,2-2 1,1-1-1,4 1 1,1-2-1,3-1 1,0-2-1,0 2 1,0 0-1,-2 1 1,1-1-12,-2 1 0,0 1 1,-2 0-1,-1 0-44,3-1 0,-1 0 0,-6 0 0,-1-1 37,3 3 1,0 1-1,-6 1 1,-1 1-1,-2 3 1,-2 0-1,-2-1 1,-2 1-37,-1-1 1,-1 1 0,20-14-110,-1 2 1,-11 7 158,-3 6 1,-6 3 0,-5 6 0,-2 0-30,-6 0 1,-6 4-47,0 0 0,-4 5-75,-1-5 46,-5 6 981,-2-3-874,-24 18 0,-10 3 0,-19 11 0</inkml:trace>
  <inkml:trace contextRef="#ctx0" brushRef="#br0">9117 12924 8556,'1'-9'-127,"3"2"1,5 0-1117,3-1 1203,1 5 1,3-8 0,6 0 0,10-5-1,11-7 1,11-6 0,-22 11 0,2-1 69,4-2 1,1-1 0,7-3-1,1-2 72,5-4 0,1 0-209,2-1 0,1 0 0,3-3 1,1 0-1,0-1 0,0 0 1,0 0-1,1 0 0,2 0 1,0-1 115,-19 12 0,0 1 0,-1 0 0,15-10 0,-1 0-262,1 1 1,-2 1 0,-2 1 0,-1 2 256,-4 2 0,-1 1 0,-2 2 0,-1 0 0,-4 1 0,-2 0 0,-2 2 0,-2 1-21,26-13 0,-11 3-49,-6 4 1,-7 4 44,-2 0 0,-10 6 1,-2-2-1,-5 5 49,-7 4 0,-2-2-23,0 2 392,-3 3 0,-8 0-394,-2 6 0,-3 0 621,-7 0 0,0 2-866,-4 2 0,2 5 54,-6 8 75,0-2 0,-4 4 0,1-4 113,3 2 0,-26 21 0,-2 11 0</inkml:trace>
  <inkml:trace contextRef="#ctx0" brushRef="#br0">10882 11896 8552,'-2'-8'-389,"0"-1"0,-4-1 389,-2-2 0,5 6 0,-1 6 0,3 7 0,-23 28 0,-5 8 0</inkml:trace>
  <inkml:trace contextRef="#ctx0" brushRef="#br0">11224 11672 8552,'-1'-8'-2246,"-3"-1"2243,-4 6 1,0-3-100,-1 6 102,6 0 0,-9 29 0,5 8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10474 3465 15739,'-9'0'-1745,"0"0"1745,0 0 0,0 0 0,1 0 0,3-2-643,-4-2-10,7 3 382,-4-5-162,0 0-136,4 4 191,-3-9 1,3 8-9,-2-6 1,2 5-536,-2-5 365,2 6 100,2-9 248,0 11 1,0-7 58,0 4 171,-6 2 1,5-5-140,-3 3 375,2 2 68,2-4-273,0 6 769,-6 0-56,5 0-6,-5 0-195,6 6-417,0-4-218,0 9 0,1-9 74,4 2 1,-2 2 137,6-1 0,-5-1-252,5-4 0,0 4-20,4 1 0,0-1 81,0-4 1,0 2-20,0 2 0,5-3 389,0 4 1,3-4 58,-3-1 0,5 5-169,-1-1 0,2 2-25,-2-2 1,3-2-120,-3 2 1,3 2 8,1-2 1,0 2-79,1-1 1,-5-4 34,-1 4 0,1-3-25,5 3 0,-1-4-12,0 4 1,1-4 89,-1-1 0,1 0 18,-1 0 0,0 0-47,1 0 1,-1 0 9,0 0 0,1 0 8,-1 0 1,0 0-23,1 0 1,-1 0-2,0 0 0,-4 2-68,0 2 0,-1-2-30,1 2 1,-2-1-32,-2 1 0,-4-1-56,4 6 1,1-6 59,-1 1 1,1 2-29,-2-2 1,-1 2 3,6-1 1,-4-4 42,4 4 1,-5-4 99,5-1 0,0 0 17,5 0 0,-5 0 21,-1 0 0,1 0 49,5 0 0,-1 0-45,0 0 0,1 0 18,-1 0 1,1 0 1,-1 0 1,2 0-39,2 0 1,0 0-41,5 0 1,-4-4 19,4-1 1,-5 1-23,6 4 0,-1 0-26,4 0 1,-4 0 9,1 0 1,0 0 8,8 0 0,-7-5 33,2 1 1,-2 0-30,2 4 1,1 0-23,-1 0 0,-4 0-49,1 0 1,-3 0 26,2 0 1,3 0 21,-2 0 0,-3 0 1,2 0 0,-5 0-2,0 0 1,3 0-43,-3 0 1,1 0 24,-5 0 0,1 0 21,-1 0 1,0 0 0,1 0 0,-1 0 0,0 0 1,-4 0-2,0 0 0,0 0 0,5 0 0,-5 0-1,0 0 1,-5 0-1,5 0 1,-6 0-1,2 0 1,1 0-1,-2 0 1,1 0-1,-5 0 1,0 0-1,1 0 0,3 4-90,1 0 1,-1 1 37,-4-5 1,1 0 51,-1 0 0,4 0 29,1 0 0,1 0-27,-2 0 0,-2 0 21,3 0 1,1 0-19,-2 0 1,1-5 35,-5 1 1,5 0 94,-1 4 0,1 0-85,-5 0 0,0 0-51,0 0 1,0 0-4,1 0 1,-6 0 22,1 0 0,-4 0-10,3 0 21,-5 0-94,9-6-97,-11 4-148,5-3-5,-6 5 124,0 0 95,-6 0 1,3 0-263,-5 0 314,5 0 1,-7 1-84,5 3 1,-4-1 219,5 6-32,-6-6 0,-27 15 0,-13-4 0</inkml:trace>
  <inkml:trace contextRef="#ctx0" brushRef="#br0">11251 3518 16688,'-13'0'-2379,"1"-2"1480,3-2 706,-3 2 1,11-5-1,-3 3 1,2-5-436,2-3 1,0 3-142,0 0 220,0 7 427,0-10 0,0 4 0,2-3-601,2 2 256,-3 3-58,5 0 717,-6 5-17,0-11-122,0 11-91,0-11 53,-6 10 608,5-3-581,-5 5 0,12 0 654,3 0-604,2 0 0,3 4 1,0 0 584,4-1-401,2-1 0,7-1 0,1 2 561,2 2-569,4-1 0,7-3 1,1 2-161,2 2 35,0-1 0,-3-2 0,3 1-198,4 1 60,-2 0 1,-1 1 0,-5-1 64,-1-1 1,2-2-38,3-1 0,-3 0 3,3 0 0,-3 0 19,-1 0 1,-1 0-25,1 0 1,-1 0 4,1 0 1,-5 0-10,0 0 1,-4 0 9,4 0 1,-2 0 7,3 0 1,-3 5-75,-2-1 0,-2 1 1,6-5 1,-5 0 33,0 0 0,-2 0-11,-1 0 1,-1 1-30,0 4 1,1-4 0,-1 3 0,0-2 38,1-2 1,0 0 10,4 0 0,-3 0 46,3 0 0,-3 0-22,-2 0 0,2-5 17,2 1 0,0 0-21,5 4 0,-4 0 8,4 0 0,0-2 21,4-2 1,-4 2-30,1-2 0,-6 2-31,6 2 1,-6 0-11,5 0 0,-5 0 4,0 0 0,-2 0-54,-1 0 1,-1 0 32,0 0 0,-5 0 22,-4 0 0,-2 0-8,-2 0 1,2 0-14,2 0 1,-6 0 26,2 0-3,-3 0 1,-1 0 5,0 0-8,-7 0-3,4 0-128,-6 0 125,0 0-111,-6 0 1,4 0-28,-7 0-24,0 0 139,-4 6 0,0-3-66,-1 6 0,6-5-48,-1 5 0,6-4-95,-1 3 0,8 1 1,3 4-1</inkml:trace>
  <inkml:trace contextRef="#ctx0" brushRef="#br0">13886 3531 14216,'0'-13'-1912,"0"5"0,1 2 1261,4 6 1510,-4 0-238,5 0-831,-6 0 1,0 24 0,0 5-1</inkml:trace>
  <inkml:trace contextRef="#ctx0" brushRef="#br0">13991 3478 14056,'0'-13'-289,"0"6"1,-17 18 0,-5 11 0</inkml:trace>
  <inkml:trace contextRef="#ctx0" brushRef="#br0">11317 4282 10603,'4'-14'-1265,"2"3"1,0 1 965,0 1 0,-2 4 0,-2-2 271,2 1 0,-3 0-87,4 2 191,2 2 104,-5-9-179,9 9 0,-8-8 0,6 6 7,1 1 75,-4 1 1,6-2 19,-3-1-43,-4 1 1,7 4 0,-3 0 47,3 0 1,1 0-12,0 0-118,0 0 38,0 0 1,0 2-1,1 0 1,-1 3 0,1-2-15,4-2 0,-3-1-6,2 0 1,-2 5-49,-2-1 50,6 0 0,-3-4 0,6 0 33,2 0-23,-5 0 0,5 0 0,-2 0 15,3 0 1,2 0 8,-1 0 1,2 0-4,3 0 1,-4 0-13,4 0 1,3 0 23,1 0 1,-1 0-11,1 0 1,-5-1-27,6-3 0,-6 2 18,5-2 0,-1-2 5,1 1 1,2-3 0,-6 3 1,5-1-9,-1 2 1,-2 3-19,-3-4 0,2-1 7,-1 2 1,0 0-50,-5 4 1,1 0 32,-1 0 1,0-5-32,1 1 1,-5-1 20,0 5 1,-2 0-12,2 0 1,1-4 29,-5 0 1,4-1-5,-4 5 1,4 0-18,-5 0 0,1 0 10,-5 0 0,4 0 18,1 0 1,4 0-26,-5 0 1,3 0 6,-3 0 0,-1 0 7,6 0 1,-1 0-18,1 0 1,1 0 6,-5 0 0,5 0 10,-1 0 0,3 0 0,1 0 0,1 0 0,-1 0 0,5 0 0,-1 0 1,6 0-1,-6 0 0,5 0 0,-4 0 0,6 0 6,-2 0 0,3 0 1,1 0 0,1 0-1,-1 0 1,1-4 10,0-1 1,-1 1 1,1 4 0,3 0-3,1 0 0,6 0 13,-2 0 1,-2-4-11,-2-1 1,3 1 0,1 4 1,-1 0-7,1 0 0,-4-5 9,4 1 1,-5 0-31,1 4 1,-3 0-1,-2 0 0,-1 0 3,-3 0 1,3 0 9,-2 0 1,-3 0-31,2 0 0,0-5 32,5 1 0,-6 0 18,-4 4 0,3 0-23,-3 0 1,3 0 5,-3 0 0,-2-5 10,3 1 1,-6-1-5,1 5 1,-8-1 8,4-4 0,-6 4 3,-3-3 0,0 2-27,0 2 2,-5 0-23,-3 0-75,-5 0-41,0 0 0,-5 0 51,-4 0 0,-3 0-18,-1 0 0,0 0 45,0 0 1,-7 5-64,-1-1 1,-4 2 137,-2-2 1,-5-1-14,-3 6 1,-25-2-1,-12 1 1,20-2 0,0 1-1,0 0 1</inkml:trace>
  <inkml:trace contextRef="#ctx0" brushRef="#br0">11435 4084 14344,'-9'0'-354,"1"0"-1391,-3 0 1531,6 0 0,-6-1 0,6-2 1,-1-3-499,0-2 323,1 6 126,5-10 0,0 9-26,0-6 7,0 6 1,0-4-289,0 2-19,0 4 31,0-5 377,0 6 652,0 0-247,6 0 1,2 0 0,5 0 83,0 0 0,0 0 1,0 0 1,2 0-153,2 0 1,4 0 0,5 0 0,1 0 148,-1 0 1,6 0 20,3 0 0,5 0 275,4 0-594,3 0 1,5-4-1,1-1 61,0 2-65,-1 2 1,6 0 0,-1-2 44,-2-2-49,-1 1 0,-5 4 1,-1 0-29,2 0 29,-5 0 1,2 0-1,-5 0 2,2 0-7,0 0 1,0 0 0,0 0-14,-1 0 1,-2-5 37,-2 1 0,2 0-17,3 4 0,-7 0-21,2 0 0,-4 0 20,0 0 1,3 0 47,-2 0-48,2 0 1,-5 0 0,-1 0-2,1 0 1,-4 1-12,6 3 0,-6-2-44,2 2 27,-3-2 0,0 2 0,1 1-4,2-2 0,4 2-20,-4 0 1,4-1-5,-5-4 54,7 0 1,-3 0 0,5 0 2,1 0 1,-1 0 28,1 0 0,-1 0-2,1 0-11,-1 0 0,-1 0 0,-1 0 13,-2 0 0,0 0 7,5 0 0,-5 0-11,0 0-28,-6 0 1,4 0 0,-6 0-1,4 0 1,-3 0-9,3 0 1,-4 0-7,0 0 12,-1 0 1,1 0 0,-3 0-1,-2 0 0,3 0 2,-3 0 1,-1-1 39,1-4-3,0 4 0,0-5 1,-2 6-11,-1 0 0,-1 0-7,-5 0 0,4 0-10,1 0-8,-6 0 0,-1 0 0,-2 0 4,3 0 1,-3 0 0,-1 0 0,-3 0-27,4 0-10,-6 0 0,4 0 58,-3 0-19,-2 0 1,4-1 0,-6-4-589,0 4-328,0-5 247,0 6 471,0 0-25,0 6-479,0-5 692,-6 11 0,-25-5 0,-11 6 0</inkml:trace>
  <inkml:trace contextRef="#ctx0" brushRef="#br0">14926 4097 14326,'0'-13'-5066,"0"0"4640,0 6 1,-1-4-157,-3 7 665,2 0-285,-4 4 781,0 0-161,-1 0-417,0 0 289,1 0 1,4 0 241,-2 0 63,3 0-628,-5 5 0,6 14 1,0 9-1</inkml:trace>
  <inkml:trace contextRef="#ctx0" brushRef="#br0">15019 4084 13198,'0'-7'-4846,"0"-5"4203,0 11 479,0-5 1,-2 6 742,-2 0-389,2 0 0,-4 1-280,6 4 0,6 8 0,2 7 0</inkml:trace>
  <inkml:trace contextRef="#ctx0" brushRef="#br0">15098 4150 8531,'0'-7'-1125,"0"1"732,0 6 888,0 0-257,0-6-464,0 4 78,0-3 50,0 5 161,0 0 264,0-6-323,0 4-300,0-4-2,0 6 580,0 0 11,0-5-312,0 3-280,0-4-10,0 6 334,0 0 1,-6 0 0,-1 0-1</inkml:trace>
  <inkml:trace contextRef="#ctx0" brushRef="#br0">12305 5138 8611,'0'-9'-596,"0"0"0,0 5 414,0-5 1,-6 5 280,-3-5-107,3 6 42,-5-3 1,8 2 0,-6-1 62,-1 3 6,4 0-169,-6 2 356,5 0-146,-6 0 0,-1 0 5,1 0 49,6 0-159,-5 0 0,9 0 1,-4 2-1,0 0 106,-1 3-93,5-1-111,-8-4 67,9 6-213,-10-4 264,11 3-275,-5-5 189,6 0 34,0 0 29,-6 0 13,5 6 1,-4-4-176,10 2 1,-2-2 245,6-2 0,-5 0-114,5 0 0,0 0 139,4 0 0,0 0-132,0 0 0,5 0 19,-1 0 0,7 0-11,-2 0 0,2 0 36,3 0 1,1-2 115,2-2 1,3 2-133,2-2 0,1 1-49,-5-1 1,4 2 33,-4-2 0,1 2-45,-1 2 1,-8 0 26,4 0 0,-8 0-53,3 0 1,-6 0 9,1 0 0,-7 0-69,-1 0 29,-6 0-8,3 0 30,-6 0 19,0 0-40,-6 0 55,-1 0 1,-6 0-6,0 0 0,-1 0-9,1 0 1,-4 2 16,-1 2 0,-4-2 16,5 2 0,-5 2 7,4-2 0,-52 6 1,30-6-1,1 0 0</inkml:trace>
  <inkml:trace contextRef="#ctx0" brushRef="#br0">12173 5177 11393,'-7'-5'-2822,"-5"3"2579,3-2 1,2 1 241,-2-2-4,6 4 1,-4-5-1,4 5 1,-3-2 26,-1-2-46,4 1 0,-7 3 137,5-4-273,1 4 279,-2-5-194,4 0 0,-8 3 44,6-6 0,-2 6 66,2-1-36,2 2 1,-4 1-1,5-2-68,-4-1-89,4-1 53,-5 5 186,6 0 162,0 0-156,6 0 1,1 0-30,6 0 1,1-1 162,-1-4-115,0 4 0,2-5 1,1 6 104,1 0-99,7 0 1,-4 0 0,7-1-55,-1-4-42,0 4 1,1-5 0,0 6-14,4 0 1,-2-2 8,7-2 0,-7 3-6,2-4 0,1-1-8,-1 2 0,4 0 17,-5 4 0,-3-5-4,-5 1 0,-5-1-8,5 5 1,-6 0-26,2 0 1,-8 0 19,-1 0-25,-6 0 1,3 0-17,-6 0 1,0 0-73,-6 0 7,4 0-12,-3 0-20,5 0-111,0 0 154,0 6-190,0-4 221,0 9 0,11 3 0,4 6 0</inkml:trace>
  <inkml:trace contextRef="#ctx0" brushRef="#br1">12898 5085 8570,'-8'-13'-1556,"4"0"1130,-3 0 0,5 4 300,-2 0 69,2 6 28,2-3 0,-1 8-13,-4 2 0,4-2 7,-5 9 35,6-3 0,12 5 0,2 0 0</inkml:trace>
  <inkml:trace contextRef="#ctx0" brushRef="#br1">12977 5085 8570,'0'-13'-2275,"0"4"2265,0 1 102,0 5-282,0-3 84,0 6 80,-6 0-19,4 0-12,-4 0-63,6 0 102,0 6 18,0-5 0,12 5 0,3-6 0</inkml:trace>
  <inkml:trace contextRef="#ctx0" brushRef="#br1">18918 5098 8415,'0'-8'-1139,"0"-1"382,0-1 0,0-2 788,0-1 1,0 4 10,0 0 1,0 5 7,0-5 0,-1 2 25,-4-2-48,4-3 1,-5 9 20,6-6-30,-6 7 0,5-6 21,-4 4-26,4 2-21,-5-3 0,3 5 34,-6 0-9,6 0 52,-2 0-41,5 0 11,0 0-22,0 5 1,-2-3 30,-2 2-21,2 4 1,-4-1 51,6 6 1,0 0-59,0 0 0,-1 2 18,-3 3 0,1 2 35,-6 6 1,4 2 4,-3 3 1,3 4-23,-4 9 1,1 3 1,-5 6 0,-1 5-224,1 4 1,0-2 205,0 1 0,0 2 20,-1 7 1,3-7-14,2 3 1,-3-9-24,3 0 1,4-1-13,0 1 0,-1-4-30,2-1 0,0-5 31,4-7 0,0-1-6,0 1 1,0-7-54,0-2 0,0-3 64,0-2 1,1-4-90,3 0 500,-2-6-468,10 3 16,-11-11 1,6-2-306,-2-6 219,-4 0 0,5-2-12,-6-2 0,2-4 23,2-5 97,-3-6 0,23-48 0,-13 24 0,0 1 0</inkml:trace>
  <inkml:trace contextRef="#ctx0" brushRef="#br1">18839 5046 8366,'-13'0'-615,"4"-2"1,0-1-471,-1-1 1582,4 0-403,-5-2-15,9 4-207,-4-4 163,6 6 0,2 0-2,2 0 0,4 0-17,5 0 35,0 0 1,2 0-1,2 0-6,5 0 1,3 0 0,1-1 0,2-2 41,3-1 0,2-2-35,7 1 1,5 4-61,4-3 1,3-2 70,5 1-93,3 1 0,6 2 0,0-1 75,0-1-58,0 0 1,9 4-1,-1 0 1,-1 0 0,-1 0 19,-2 0 1,-32 0 0,1 0-159,35 0 0,-36 0 0,0 0 163,37 0 1,-2 0-16,-3 0 1,1 0 22,-32 0 1,1 0 0,30-2-1,-32 0 1,-1 0-1,27-1 27,-2-6 1,-1 5 4,5-5 1,-6 5-22,-3-5 1,-7 4-13,-2-3 0,-5 5-34,0-2 1,-7-1 43,-6 2 1,-6 0-67,-2 4 1,-6 0 75,1 0-96,-2-6 0,-2 4 262,0-2 0,-4 2-346,0 2 46,-6 0-56,3 0-228,-6 0-538,0 0 917,-6 0 0,-7 0 0,-8 0 0</inkml:trace>
  <inkml:trace contextRef="#ctx0" brushRef="#br1">21579 4835 8290,'-5'-13'-476,"3"0"1,-8 4-15,6 0 17,-1 6 466,5-3-12,0 6 623,0 0-529,0 6-52,0-4 1,2 3 23,2-5 1,-3 2 18,4 2-40,-4-2 0,1 8 0,1-4 0,1 1 96,-1 3 1,3 2-86,-2 1 1,1 5 96,-5-1-96,5 13 1,-3-7 0,2 12 0,-2 3 0,-2 6 41,0 9 0,-5 7-53,1 10 0,-5-1-801,7-32 0,0 1 789,-3-1 0,0 0 1,-1 37-1,-3-4-24,5-3 30,2-7 0,2-7 0,0-11-73,0-5 56,0-5 1,0-6 0,0-1-39,0-3 28,6-3 0,-5-6 0,4 1-69,-4-1 24,-1 0 0,-4 0 607,0 0 0,-2-1-908,1-3 0,2 1 72,-5-6 1,3 5 279,-4-4 0,-5-1 0,-7-4 0</inkml:trace>
  <inkml:trace contextRef="#ctx0" brushRef="#br1">18602 6284 8290,'-1'-12'-1217,"-2"2"143,-2 1 1280,1 6 1,4-8-1,0 2 14,0-3-145,0 5 1,0-5 63,0 3-54,0 4-65,6-7 0,-3 10-5,5-2 1,-3-2-1,4 2 1,-5-2-1,5 3 107,1-1-88,2-1 0,1 4 17,0-4-26,0 4 1,0-5 0,1 6 0,0 0 0,2 0 37,2 0 0,7 0-38,1 0 0,2 2-62,7 2 1,2-3 82,7 4-63,-3 2 1,10-4 0,-1 4 7,5-1 1,5 0-1,6-3 1,0 1-6,0-1 0,3-1-1,5-2 0,-3 0-222,-32 0 1,1 0-1,31 0 223,4 0 1,0-2 13,-36 0 0,1 0 1,33 0-4,-3-2 0,-4 1 5,-4-1 1,2 2-196,-3-2 1,2 2 191,-1 2 1,-2 0 17,-3 0 0,-6 0 1,6 0 1,-11-1 4,2-3 1,-6 2 1,-2-2 1,-1 2 11,1 2 1,-5 0-24,0 0 1,-5-4 423,0-1 0,0 0-386,0 0 0,-6 2 214,2-6 1,-8 7-194,-1-3 1,-2-1 86,-2 2-12,0 0 4,0-2 170,-5 4-181,-3-4-37,-5 6 0,0-1-11,0-4-47,-5 4 0,2-9 28,-6 5-142,6 1 0,-4 3 86,2-4-124,4 4 1,-6-5-368,2 6 105,4-6 249,-5 4-23,6-3-1179,0 5 1087,0 0 1,41 0 0,10 0 0</inkml:trace>
  <inkml:trace contextRef="#ctx0" brushRef="#br1">21461 6060 8286,'-13'-12'-559,"0"4"0,4-3 176,0 7 449,6 0 1,-4 4-160,2 0 0,4 1-436,-4 3 529,4-2 0,-11 16 0,-2-4 0</inkml:trace>
  <inkml:trace contextRef="#ctx0" brushRef="#br0">7997 7048 24012,'6'-13'-2773,"2"0"0,4 1 3029,1 3 1,-4 2 88,0 3 37,-6 2 0,4-4-296,-2 6-57,2 0 1,2 0 14,-1 0 39,1 0 0,0-4 0,0 0 251,1 1 0,2 1 0,1 2-325,0 0 1,0 2-161,0 2 1,1-1-175,-1 6 1,12 11 0,2 8 0</inkml:trace>
  <inkml:trace contextRef="#ctx0" brushRef="#br0">13662 4690 10423,'13'-12'-285,"-1"2"1,-2 3 0,-3-1 0,0 3-888,1-1 1259,-5-5-110,3 4 0,-2-2-28,0 1 26,1 5 124,-5-9-190,0 11-78,0-5 99,0 0 1,1 4 98,4-2 1,-4 1 37,3-1-3,-2 2 1,-1-4 27,4 6 0,-2 0-114,6 0 1,-7 6-39,3 3 87,-4-3 0,4 6 0,-1-2-49,-1 6-20,-2-2 0,1 11 0,1-3-19,1 3 13,6-4 0,-8 4 1,4-5-236,0 1 235,1 3 1,6-9 0,0 3 52,1-4 20,-1-6 0,1-3 0,2-5 81,2 0 1,5-11 9,-1-7 0,8-7-18,0-5 1,7-1 9,-2-9 0,3 4-123,2-8 1,-1 3 124,1 1 1,-1-5 16,1-3 1,-7 4-47,-2 4 0,-4 4-61,-6 9 1,-1-1-67,-7 11 0,-5 1-109,1 7 62,-6 3-306,3 6 290,-12 6 0,3 1 196,-6 6 1,5 2-230,-5 3 1,1-2-110,-6 6 262,-5-6 1,-11 7 0,-7 2-1,-5 0 1,-1 0 0</inkml:trace>
  <inkml:trace contextRef="#ctx0" brushRef="#br1">13635 4769 8544,'0'-13'0,"0"0"0,0 0-437,0-1 0,0 6 1,0-1-1,0-1 17,0-2 1,2 3 356,2 0 1,-1 5 174,6-5 1,-5 6-158,5-1 260,-6 2 0,9 2-56,-3 0-119,-4 0 0,7 2 0,-5 2 0,2 4 29,0-1 0,-2 5-55,2-4 1,3 6 0,-3 2 0,1 1-30,-1-1 1,2-1 36,-2-2 0,3 0-30,1 0 0,2-4 0,1-1 0,1-3 18,-1-2 1,0-1-1,2-2 1,3-6-3,5-3 1,5-8 2,-1-5 1,7-5 1,-2-3 0,8-6-9,0-8 1,7 4-256,-1-4 0,-3-3 245,3-2 0,-7 4 4,2 1 0,-6 5-3,-7 3 1,-2 6 2,-11 8 0,-1 4-7,-4 9 8,-5-2-4,-2 9 3,-6-4 524,0 6-870,0 6 303,0-4-133,-6 4 72,4-1 45,-9 3 1,3 5-43,-5 0 1,4 0-86,1 0 188,-1-5 0,-10 15 0,-2-1 0</inkml:trace>
  <inkml:trace contextRef="#ctx0" brushRef="#br1">21948 5322 8419,'0'-13'-332,"0"0"0,0 0 1,0 0-1070,0 0 1451,0 5 0,2-2-75,2 6 35,-2-1 1,9 5-35,-2 0 78,-3 0 0,6 0 27,-3 0-25,-4 0 0,7 0 1,-3 0 60,3 0-73,-5 0-12,5 6 0,-11-3 23,3 6-34,4-6 0,-7 8 0,4-2 1,-2 1 8,1-1 0,-3 3-23,4-3 0,-4-2-17,-1 2 0,2-2 46,2 2-40,-2 3 0,5-7 35,-3 4-19,-2 3 1,8-9 19,-6 6 0,2-6 45,-1 1-38,2-3 1,6-1 3,0 0 1,0-1-28,1-3 1,0-4 11,4-5 1,2-4 3,7-1 1,-1-5-5,0 1 0,5-8-1,0 0 1,5-7-28,0 2 0,2-8-179,1-1 0,1-4 172,-1 4 0,-1 5-5,-3 4 1,-2 5-24,-7 0 1,-6 8 39,-2 4 1,-5 3-79,-4 2 0,1 4-118,-5 1-24,5 5 1,-9-3 328,5 6-182,-12 0 1,0 1-20,-2 4 1,-4 2 86,3 6 0,-43 18 0,-13 4 0</inkml:trace>
  <inkml:trace contextRef="#ctx0" brushRef="#br1">21975 5204 8419,'-2'-12'0,"-1"2"0,-1 1-868,0 6 0,4-4 292,0 2 566,0 4 55,0-5 2,0 6 4,5 0-4,-3 0-43,10 0 0,-10 6 19,7 3-30,-6-3 1,5 5 0,-6-2-6,3 3 0,1 1 20,-2 0 1,-2 0 10,2 1-11,3-7 1,-5 5 0,4-4 48,-1 4-43,-3 1 1,10 0 19,-4 1-21,4-1 0,-3 0 0,0 0 30,1 0-29,2-5 1,1 2 63,0-6 0,0 5 3,0-5 0,0 1-4,1-5 1,0-6 11,4-3 0,-1-4 10,10-5 0,-4-2-38,8-6 1,1-5 43,-1 0 1,7-7-91,1-1 0,5-2-297,5-8 1,2 1 260,-3-5 1,5 1-5,-24 25 1,-1 1 0,20-20-1,1 7 1,-13 5-12,-5 8 0,-9 5-22,-5 4 1,-3 7 25,-6 1-108,-2 6 54,-6-3-3,0 6 14,0 0 23,0 6 1,-1-5-14,-4 4 1,4-2-27,-3 1 0,-4 2 38,-1 3 0,2 2 53,-2-2 0,-17 3 0,-9 1 0</inkml:trace>
  <inkml:trace contextRef="#ctx0" brushRef="#br1">21474 6087 8419,'-9'-5'-657,"2"-1"0,0 0 241,-1 1 1,5-1 302,-1 1 156,3 4 49,1-5-24,0 6-20,0 0-134,5 0-24,-3 0 6,4 0-201,-6 0 305,0 0 0,-6 6 0,-1 1 0</inkml:trace>
  <inkml:trace contextRef="#ctx0" brushRef="#br1">17166 6482 8315,'-7'0'-2523,"1"0"2513,6 0 20,0 0 1,17 6 0,5 1-1</inkml:trace>
  <inkml:trace contextRef="#ctx0" brushRef="#br1">17285 6653 8345,'-2'-7'-1282,"-2"2"0,2 2 1431,-2-1-110,2 3 1,2-7 65,0 4 73,0 2-18,0-4-83,0 6 261,0 0-272,6 0-132,-4 0 82,4 0-46,-6 0 853,0 0-880,6 0-14,-5 0-38,5 0-1,-6 0 656,0 0-695,6 0 59,-5 0 48,5 0-14,-6 0-97,0 0 200,6 0 8,-5 0 13,5 0-52,-6 0-39,0 0 20,6 0 3,-5 0 0,5 0 0,-6 0-938,0 0 552,-6 0 386,5 0 0,-17 18 0,4 4 0</inkml:trace>
  <inkml:trace contextRef="#ctx0" brushRef="#br1">19577 7075 8096,'7'-6'-928,"1"4"0,-5-4 859,1 1 1,2-1-18,-2-3 115,-2 3-58,3 0 25,-5 5 89,0-5-63,0 6-180,0 0 127,-5 0 21,3 6 0,-5-5-1,2 4 1,3-4 12,-7-1 29,6 0 1,-4 0-9,2 0 0,2 0 50,-6 0-40,1 0-16,-6 0-17,1 0 1,0-1-1,0-2 1,0-2-5,0 2 1,-1 0-15,1-1 1,0 3 20,0-4 12,0 4 0,0-4 1,-1-1 9,1-1 13,0 4 0,0-4 0,0 4-18,-1-1 23,1-1 0,5 1 1,-1-2 1,-1-1-26,-2 4 1,3-3 0,0 4-1,-1-2 1,0 1 6,1-6 0,-3 6-46,3-1 0,2 2 28,-2 2-9,1-5 1,-6 3-44,1-2 0,4 2-6,1 2 1,-1 0 43,-4 0 1,0 0-10,-1 0 1,1 0-12,0 0 1,0 0 30,0 0 1,-1-1 118,1-4 0,3 4-94,-3-3 0,7 2 11,-7 2 1,3 0-18,-4 0 1,1-1 1,0-4 1,0 4-11,0-4 1,4 4-12,0 1 1,0 0-10,-4 0 18,0 0 1,0 0 5,0 0 1,0-1-10,-1-4 0,1 4 2,0-4 0,-2 4-12,-2 1 0,2 0-2,-2 0 1,-2-2-2,1-2 0,-4 2-6,4-2 0,-5 3-9,1 1 0,2 0 19,-2 0 1,1 0-13,-1 0 1,-3 0 7,3 0 1,2 0-1,-2 0 1,0 0 10,-4 0 1,2 0-1,-2 0 1,7 0 16,-8 0 0,4 0 4,-3 0 0,2 0-14,-2 0 0,7 0-4,-7 0 0,6 4-10,-1 0 1,3 1-2,-4-5 0,6 4-5,-2 1 1,4-1-1,1-4 1,-2 1-6,-3 4 1,4-4 1,-4 4 1,3 1 1,2-2 0,-4 5 2,-1-5 1,-4 2 2,5-2 0,-2-1 0,1 6 0,2-5 6,-6 5 0,6-4 1,-2 3 0,-1-5 6,2 2 1,-2 1 1,1-2 1,4 2 26,-4-2 1,3-2 4,2 2 1,-2-1 30,-2 1 0,2-2-53,-2 2 0,1 2-12,-2-2 1,2 5 19,-6-4 1,6 3-68,-2-3 1,4 4 28,1-5 0,-5 6-9,0-1 1,2-2 1,8 2 0,-4-4-5,3 3 1,-3-3 26,-1 3 0,4-3-10,1 4 1,-1-2 37,-4 2 1,-1 2-23,1-2 1,2-1 4,2 0 0,-3 1-18,3 4 0,-2-4-2,-3 0 1,1 0-2,0 4 0,0 0-5,0 0 1,0-4 19,-1 0-12,1 0 1,0 4 10,0 0 0,4-4 43,0-1-22,0 1 1,-4 4-18,0 1 0,4-6 1,1 1 1,0 0 0,-1 4-12,-2 0 0,3 0-29,-5 1 1,6 0 31,3 4 0,-2-4-19,1 4 0,-3-3 0,3-2 1,-1 0 0,2 0 1,2 2 2,-2 2 1,-2-2 0,2 3 0,-2-4 3,2-1 0,2 1 2,-2-1 1,-2 0-4,1 0 1,1 0 1,4 0-1,-6 1 1,5-1 12,-4 0 0,-1 0 1,2 0 0,0 1-6,4-1 0,-5 0 1,1 0 0,0-4 4,4 0 0,0-1 1,0 6 1,-2-3-21,-2-2 1,2 3 13,-2-3 0,2 2-9,2 2 0,0-4-2,0 0 1,-4 0-3,0 4 1,-1-4 23,5 0-10,0-1 0,-1 5 40,-4 1-20,4-1 0,-5 0-18,6 0 0,-4 0 2,-1 1 1,1-1 10,4 0 0,0-4-18,0-1 0,-5 1-3,1 4 0,0 1-2,4-1 1,0-4-6,0-1 1,0 1-6,0 4 2,0 0 0,0 1 10,0-1-2,0 0-1,0 0 13,0 0 0,0 0-6,0 1 1,0-1 1,0 0 0,0-4-7,0 0 0,0-1 0,0 6 0,1-1 0,3 0 1,-2 0-3,2 0 1,-1-4-3,2 0 1,-4 0 3,4 4 0,-3 0-10,3 0 1,-4-3 5,4 4 1,1-9 0,-2 9 1,2-4-1,-2 3 1,-2-4-1,2 0 1,-1-1 9,1 5 0,-2-4 0,2 0 0,2 0-7,-2 4 0,5-4 0,-4 0 1,0-2-4,0 2 1,-2 2 0,6-2 0,-5-1-1,5 0 1,-5 0 0,5 0 0,-2 4-2,2-3 1,3 1-1,-3-1 1,-2 3-2,2-4 1,-5 0 2,5 1 0,0-2 0,4 2 0,-4 1 9,-1-6 1,1 6-3,4-1 0,0-3 1,1-1 1,-6 2-2,1 2 0,0-2 0,4 2 1,0-6-7,1 1 0,-1 2-1,0-2 1,0 2-2,0-1 1,0-3 3,1 7 1,-6-6-10,1 2 0,0-3 4,4 3 1,0-4-1,0 4 0,-1-2 1,-3 1 0,3-2-1,-4 2 1,4-1 1,1 1 0,0-2 0,1 2 0,-1-2 8,0-2-8,0 5 0,0-3 32,1 2 1,-1 2-25,0-1 27,0-1 1,0-3-36,0 4 1,1-4 1,-1 4 1,0 0-1,0 0 0,5-1-2,-1-4 0,1 2-3,-5 2 0,5-2 6,-1 2 0,2-1-14,-1 1 1,-2-2 9,6 2 0,-6-2-3,1-2 0,2 4-8,-1 0 0,1 1-2,-1-5 1,-2 1-5,6 4 0,-6-4-3,1 3 1,2-2 20,-1-2 0,4 0-10,-5 0 1,5 0 17,-4 0 1,5 0-21,-1 0 0,-1 0 1,1 0 1,-5 0-11,5 0 0,-4 0-1,4 0 0,-2 0 13,2 0 1,2 0-5,-7 0 1,5 0 7,-4 0 0,4 0-10,-5 0 0,5 0 30,-4 0 0,5 0-13,-1 0 0,-3 0 4,-1 0 0,1 0-2,-2 0 0,7 0 2,-2 0 0,-3 0-4,-2 0 0,2 0-1,-1 0 1,4 0-1,-4 0 0,1 0-1,-2 0 0,-2 0 0,2 0 0,-1 0 0,2 0 0,-3 0 22,2 0 0,2 0-4,-1 0 1,-1 0 2,-3 0 1,3 0-5,1 0 1,-1 0 3,-4 0 1,2 0 27,3 0 1,-4 0-31,4 0 0,-4-2 3,0-2 1,3 3-21,1-4 0,-1 2-4,-4-1 0,1 2-1,-1-2 1,1 3-6,4 1 0,-3-5 8,2 1 0,-2-2-5,-2 2 0,0 2 13,0-2 1,1-2-9,-1 1 1,0 0 35,0 0 0,0 4-16,0-4 1,1 0 4,-1 0 0,0-1-13,0 2 0,0 1 2,0-6 0,1 5 6,-1-5 1,0 6 0,0-1 1,0-4-8,1 0 1,3 0 1,1-1 1,-1 5-16,-4-5 1,1 5 5,-1-5 1,0 5-1,0-5 0,0 5-9,0-5 0,1 4-2,-1-3 0,0 3 5,0-4 0,0 2-2,0-2 0,1-2-12,-1 2 0,0-1 13,0 1 1,0-3 13,1 3 0,-6-2-14,1-3 1,0 1 25,4 0 1,0 0-6,0 0 0,1 2 3,-1-2 0,-2 7 1,-2-7 1,1 3 3,-5-3 1,5 0 51,-1-1 1,-2 1-57,2 0 0,-5 0 40,5 0 1,-6-2-39,2-2 1,0 2 2,0-3 0,1 2-13,-2-1 1,-3 1-5,4-6 1,1 4-24,-2-4 0,2 5-11,-2-5 1,-2 4-21,2-4 1,-1 5 42,2-5 1,-4 4-24,3-4 1,-1 4 58,2-3 1,-4 3 5,4-4 0,-4 6-36,-1-2 1,4-1 3,1 2 1,-1-5-10,-4 4 1,5-4 1,-1 5 0,2-7-22,-2 2 1,-2-3 27,2-1 0,2 1-30,-2 3 0,2-3 19,-1 3 0,-4-2-3,3-3 0,-2 2 23,-2 3 0,1-3 4,4 3 1,-4 2 7,4-2 1,-4 4 6,-1-3 0,0 3-29,0-4 1,0 4 8,0-4 1,-4 5-39,-1-5 0,1 6-25,4-2 0,0-1-11,0 2 1,-2-2 28,-2 1 0,3 2-11,-4-6 0,4 6 22,1-2 0,-5-1-3,1 2 0,0-5 43,4 4 1,-5-4-43,1 5 1,-5-5 90,5 4 0,-5-1-33,4 2 1,-3 2 11,3-3 0,-5 4-38,1 1 0,2-1 5,-2 1 0,2 0-3,-2 0 1,-3 1 0,4 3 1,0-2-28,-1 2 1,2 2 25,-2-2 0,-1 4-15,6-3 0,-7 3 33,3-4 0,-3 5 2,3-5 0,-4 5-8,3-5 1,2 5 4,-2-5 1,0 5 20,-4-5 0,4 4 9,0-3 0,1 3 100,-5-4 1,-1 6-71,1-1 0,0-2-51,0 2 1,0-5-61,-1 5 1,1-1-126,0 5 0,0 0 82,0 0 1,-5 0-112,1 0 1,-7 0-23,2 0 0,-3 2-289,-1 2 1,0-1-314,-1 6 0,2 0 795,4 4 0,-22-23 0,1-7 0</inkml:trace>
  <inkml:trace contextRef="#ctx0" brushRef="#br1">14505 8787 8355,'-40'-26'-338,"-5"0"0,-3 1 0,-2 3 0,0 6 0,2 4 145,-2 3 1,3 0-1,2-2 1,4 0 197,7 3 1,11 3 3,5-4 1,9 1 0,6-4-1,6 2-5,6 1 1,10 2-2,8-2 1,11-3-8,10 3 0,5 2 4,4-2 0,9 5-818,-29 0 1,0-1 815,2 1 1,0-1 0,5 1 0,1-1 0,1 2 0,0-1 0,1 1 0,0 0 0,1 1-1,1 0-37,1-1 0,1 0 39,-1 2 0,1 1 0,6-3 0,1 1 0,-1 1 0,-1 1 0,2-2 0,1 1 0</inkml:trace>
  <inkml:trace contextRef="#ctx0" brushRef="#br1">21566 8194 8356,'-1'8'-2601,"-4"-4"2600,-2-2-3,0-2 3,1 0-3,6 0 3,0 0 1,0-6 0,0 4 0,-6-9 0,-1 3 0</inkml:trace>
  <inkml:trace contextRef="#ctx0" brushRef="#br1">21724 8049 8261,'0'-20'-215,"0"-3"1,0 5 0,0 2 113,0 1 0,0 9 369,0 6-227,0 6 0,0 9 0,0 4 0,0 6 0,0 6 67,0 2 0,0 2-116,0 5 1,0-2 0,0-3 0,0-3 133,0-5-106,0-1 1,-1-1 369,-3-3 1,2-10-1,-2-14 7,2-10 0,4-8-268,2-11 0,3-8-26,7-10 0,-1-2 0,0-2 0,0 1-98,0-1 0,5 5-92,-1-1 1,2 11 98,-1-1 1,-3 15-59,2 7 0,-2 8-20,-2 9 1,-4 7-179,0 6 122,-1 7 0,6 10 0,-3 2 22,-2 2 0,3 0 63,-3 1 1,-2 2 4,2-7 0,-2-3 40,2-5 1,2-6-86,-2 1 182,-3-8 1,6-5 62,-3-8 0,-2-3 161,2-6 1,-1-8-155,6-5 0,-1-2-42,0-7 0,5 0-16,-1-5 1,1 5-7,-5 0 1,-1 7 132,-4 2 1,0 5-14,-4 8-275,-3 6 0,10 2-15,-7 10 0,5 8-159,-5 9 132,7 3 0,-4 1 0,6 0-328,0 1 0,0-1 100,1 0 1,3-4-524,1 0 530,-1-11 0,2 5 0,3-12-259,3-1 1,1-3 137,1-4 0,1-10-175,2-8 516,-2-8 1,4-4 0,-7-5 86,-3-1 0,2-1 0,-7-3 0,1 2 0,-5-7 0,-6 7 0,-1 2 0,-6 11 350,0 6 0,0 4-203,0 6 0,-6 5 542,-2 4-480,-4 8 1,-3 4 0,-1 6 361,-2 4 0,-1 2-165,2 7 0,2-1 117,-2 0-399,2 6 0,2-2 0,0 3-183,0 0 0,1 2-76,3-5 0,-1 1-34,5-4 194,1-1 1,5-1-55,4-3 0,2-8-66,6-5 0,1-7-22,-1-2 76,6-6 1,-3-9 0,4-4 18,-1-7 1,3-2-2,-4-7 0,-1 0-3,-3-5 20,-1 7 1,0-4 0,-1 8 209,-4 4 1,-2 4 83,-6 8 100,0 6-368,0 1 1,0 7 0,0 5-117,0 7 1,0 2 100,0 7 0,0 0-66,0 4 31,0 1 1,0-5 0,0-2-16,0-1 1,2-1-148,2-5 0,-1-1-39,6-4 180,0 4 0,5-10 0,2 0 20,2-4 1,4-7 26,-5-9 0,3-4-82,-3-9 173,-2-2 1,5-7 0,-4-1 65,2-3 0,-1-4-133,-3-9 0,-3 3-655,-2-3 804,-3 8 1,-2 6 0,1 6 348,-2 2 1,-2 16 171,-1 1 82,-6 12-533,5 1 1,-6 10 0,4 6 123,-2 5 0,-1 4-573,2 7 0,2 0 82,-2 4 63,-3 3 0,5 5 1,-2 1 250,2-1 1,2-2-436,0 2 1,0-6 8,0 6 29,0-8 0,2 1 0,2-6-75,5 1 0,3-7-151,1-2 0,6-8-338,3-1 540,3-6 1,3 3 0,1-8-751,2-2 0,4-8 985,-4-5 0,-9-22 0,-2-10 0,0-2 0,1 1 0</inkml:trace>
  <inkml:trace contextRef="#ctx0" brushRef="#br1">23200 7562 8218,'-18'-13'0,"1"0"0,-1 0-531,5-1 537,6 1 460,1 0 0,7 1-334,4 3 1,3 2-139,10 3 0,3 2-347,5-2 1,0 2 128,1 2 1,3 0-658,1 0 881,0 0 0,13 0 0,4 0 0</inkml:trace>
  <inkml:trace contextRef="#ctx0" brushRef="#br1">23437 7654 8210,'-7'-9'63,"2"1"1,4 3 1420,1-3-1010,0-1 1,0-4-162,0-1 1,6-3-88,2-1-108,4 1 0,4-2 1,-1-2-60,-3 1 1,-4-4 0,3 5 0,-4 0-2,-1 0 0,-2 2 2,-4 3 0,0 6-121,0-1 1,-1 6 111,-4-1 1,-2 4-207,-6 4 110,0 9 1,0 8 0,-1 5 0,3 0 0,0 2-234,3 3 0,5-3 111,-2 2 0,4-2-47,1-1 1,1-7 73,4-2 1,2-4 40,6-1 1,5-5-1,-1-4 1,8-2-3,2-2 0,-1-12-155,5-6 195,2-5 0,-5-5 0,3-3 136,-3-4-124,-2-3 0,-1-1 0,-2-1 130,-1 1 1,-7 1-27,-2 2 0,-4 6 205,-5 8-157,-2 3 1,2 11 336,-8 4 0,2 4-372,-2 4 0,-2 5 41,2 9 1,-5 1-168,4 3 0,-3 3 73,3-3-197,1 2 1,4 3 0,0-2 38,0-3 0,0-3-75,0-6 0,1 3 88,4-3 0,2 2-2,6-11 0,2 1 146,2-5-72,4-6 1,1-2-1,0-6 88,1-4 0,-2-4-41,1-9 1,-5 4 145,5-4 0,-7 0-34,-2 5 1,0-2 266,-4 10-108,-3 1 182,0 4 1,-6 7-369,0 6 0,-2 7 58,-2 11 1,2-2-205,-2 6 0,3 0 96,1 4-169,0-5 0,0 2 1,0-4-293,0 2 0,5-10 68,4 2 0,3-7-91,1 3 1,0-6-183,0 1 0,5-8 149,0-5 0,1-8 493,-2-5 0,-4-3 0,1-2 0,-1-5 0,-10 3 0,4-8 0,-1-4 0,-2 2 0,-4-5 0,-1 4 0,-4 5 0,-2 3 5,-6 6 1,-5 2 290,1 7-52,-7-1 1,10 17 0,-5-4 208,0 4 1,8 2-612,-2 4 0,7 2 110,-2 6 0,5 5-136,-2-1 0,10 5-71,3-4 255,4 5 0,19-6 0,10-2 0,2 6 0,0-1 0</inkml:trace>
  <inkml:trace contextRef="#ctx0" brushRef="#br1">24399 7127 8210,'0'-13'-295,"1"4"-73,4 1 0,-4 3 975,3-4 1316,-2 1-1444,-2 0 0,-6 2-28,-3 6 0,-2 0-317,-3 0 1,1 8 82,0 5 0,0 2-172,0 6 1,0 1 84,-1 5 1,1-1-78,0 1 1,4-3-195,0-2 1,7 3-178,-3-3 0,4-3 56,1-1 1,6-4-97,2 0 0,5-7 19,5-3 0,3-5 108,5-8 1,0-1 163,1-12 1,-5 0-64,-1-4 0,-3-7 125,4-2 0,-6-1-31,2 0 0,-8 0 179,-1 5 1,-6 2-29,1 7 0,-2 3 548,-2 6-243,0 5-346,-6 3 0,3 12-114,-6 6 0,5 2 112,-5 7 0,6 0-97,-2 4 0,4-1 14,1-3 1,0 1-161,0-5 0,0 4 94,0-5 0,1 1-2,4-5 1,4-6 41,8-2 1,-1-4 12,6-1 1,0-7-11,5-6 1,-1-6 25,0-8 0,1-5 8,-1-3 0,0-5-23,1-3 1,-7-6-234,-2-8 1,-4-4 314,0-10 0,-1 4 6,0-3 1,-6 7 279,-2 1 1,-4 13-101,-1 0 1,-1 16 115,-4 11 0,2 4-85,-6 14 1,5 1 216,-5 7 1,5 5-256,-5 9 0,5 4-311,-5 8 0,0 4 152,-4 5 0,4 5-175,0 0 1,2 6-266,-2-2 0,3 4 169,6 0 1,0-5-154,0-3 0,0 0 227,0-5 1,2 4-325,2-8 1,4-7-115,5-2 1,4-8-862,1-1 1417,5-8 0,27-15 0,13-8 0</inkml:trace>
  <inkml:trace contextRef="#ctx0" brushRef="#br1">22146 8840 8210,'-6'-25'23,"-1"2"1,-2 1-1,0 0 1,0 1 508,2 4 0,0 3 1,4 4 169,-2 1 1,1 8-583,4 1-37,0 6 0,0 10 0,-1 6 78,-4 9-162,4 5 0,-5 5 0,6 3 0,0 4 1,0 5-32,0 4 0,0-3-142,0 3 0,0-4 61,0-5 1,0-1-1,1-6 1,2-3-191,2-8 139,-1-8 277,2-15-40,-5-1 1,5-8 0,-6-4 0,-1-7 0,-4-7 162,-3-5 1,0-7-428,0-3 0,5-9 324,-2-5-109,4-2 0,1-6 1,0-2-1,0-1 1,1-1-364,4 1 1,6-3 248,7 6 0,4 7 98,-5 11 0,7 6 244,-2 11 1,-2 5-68,2 8 1,-1 3-86,1 6 0,-3 8-133,-6 5 1,-4 0 109,-1 5 1,-5-2-221,2 1 1,-4-1 112,-1 6 0,-1 0-158,-4 5 0,-2-1-157,-6 0 0,-5 1-109,1-1 1,-7 0 84,2 1 0,3-1-23,2 0 0,2-4-293,2 0 0,0-6 685,0 2 0,5-3 0,26-26 0,11-5 0</inkml:trace>
  <inkml:trace contextRef="#ctx0" brushRef="#br1">22462 8906 8174,'6'-13'0,"1"-6"0,6-3 0,1-3 61,-1-2 1,0 1 164,0 0 1,0-1 315,1 1 1,-3 4-305,-2 0 1,1 6 95,-5-2-366,-1 10 238,-4 2-431,0 6 1,0 6 128,0 2 1,0 10-18,0 4 1,0-2-31,0 2 0,4-1 3,1 1 1,1 3 99,-2-3 1,-1-3-12,6-2 1,-2-2 147,2-2 1,3-4-106,-4 0 1,0-6 162,0 1 1,6-3-84,3-1 0,2-7-109,-1-6 1,1-6 21,3-7 1,3-1-86,-3 1 0,-3 0 87,-2-1 0,-2 2-16,-2 3 0,-6 3 62,-2 6-95,2 0 78,-5 6 1,3 2-3,-5 10 0,0 2 13,0 6 1,0 0 29,0 0 1,2-4 8,2 0 1,-1 0-2,6 4 1,0-6 6,4-2 0,0-4 85,0-1 1,0 0-103,1 0 1,0-1 5,4-4 0,-4-3 6,4-10 1,-3 2 16,-2-6 0,-6 1-44,-2-1 1,-4-2-8,-1 2 1,0-2-53,0 2 1,-6 3-16,-3 6 0,-2 1-89,-2 4 0,-5-3 90,0 7 0,-4 0-492,5 4 0,-5 5 28,4 4 0,1 3-146,4 1 0,-1 5 181,1-1 1,6 7 461,3-2 0,2-3 0,25 23 0,7 0 0</inkml:trace>
  <inkml:trace contextRef="#ctx0" brushRef="#br1">23358 8405 8174,'-1'-14'0,"-4"-4"0,4 8 888,-4-3-198,-2 2-264,5 4 1,-3 3-184,5 8 0,0 9-211,0 9 1,0 4 156,0 5 0,0 3-82,0 5 0,0 1-254,0-1 0,0 7 210,0 2 1,4 2-309,0-2 141,1 3 0,-5-10 0,1 5-259,4-1 371,-4-10 1,5 2 0,-5-15-9,4-5-81,-4-8 60,5 3 0,-6-16 351,0-1 0,0-11-78,0-6 1,0-4-543,0-5 1,-4-9 43,-1-8 1,1-3 54,4-2 1,-4-4-115,-1 0 0,1-6 57,4 2 0,0-1 205,0-4 1,0 14 82,0-5 0,1 17 107,4 5 1,2 7-11,6 6 1,0 5 7,1 8 0,3 3-72,1 6 0,4 4 12,-5 1 0,5 5-86,-4-1 1,-5 7 170,-4 1 0,-5 5-220,5-4 1,-6 5-178,1-1 0,-8 3-138,-5 1 0,-3 2 96,-1 3 0,-4-3-439,-1 3 1,0-4 194,5 0 0,0-5 513,0 0 0,6-18 0,1 0 0</inkml:trace>
  <inkml:trace contextRef="#ctx0" brushRef="#br1">23727 8471 8174,'0'-19'-33,"0"7"48,0-5 0,0 5 585,0-6 0,0 2-172,0-1 1,1 2-172,4-2 1,-2-2-102,5 1 1,-5-4-11,2 4 1,1 1 116,-2 4-283,0 0 16,-4-1-430,0 7-163,0 1 444,0 18 0,0 1 52,0 9 1,0 3 61,0-3 0,0 3 26,0 1 1,0-4-3,0 0 1,0-6 29,0 2 0,0-2 14,0 1 0,2-6 14,2 2 1,4-9-32,5 1 0,1-4-8,4-1 0,-2-1-91,6-4 1,0-8 9,4-9 0,1-4-10,-1-5 1,-6 2 80,-2-6 1,-3 5-2,-2 0 0,-1 3 78,-4 5 0,-2 3 452,-6 6-187,0 6-283,0 1 0,-1 7-124,-4 4 1,4 2 114,-3 6 1,2 0-116,2 1 0,0 3 37,0 1 1,0-5-160,0-4 0,6-1 56,3 6 1,-2-7 1,2-3 1,0-2-50,4-2 1,4 0 118,1 0 0,1-8-35,-2-5 0,-2-1 82,3-8 1,1-2 16,-2-6 1,1-4-25,-5-6 0,0-5 99,0-3 1,1-4 0,-1 0 1,-2-1 188,-2 0 0,-3 8 268,-6 5 0,0 8 96,0 10 143,0 3-472,0 12 1,0 3-223,0 8 1,-4 8 79,-1 5 0,-1 7-211,2-2 0,1 8 76,-6 5 1,6-1-150,-1 1 0,3-1 99,1 1 1,0 3-23,0-3 0,1-3-298,3-1 0,2-3 52,3-2 0,3-4-53,-3 0 1,4-6-72,4 2 1,-2-8-229,2-1 0,0-6 648,0 1 0,-2-26 0,4-7 0</inkml:trace>
  <inkml:trace contextRef="#ctx0" brushRef="#br1">24267 8076 8174,'-13'0'0,"0"0"-467,-1-6 150,1-1 795,6-7 0,3 3-256,8 2 1,9-3-266,9 3 1,7-2 0,2-2 0,10-1-205,-1 1 0,6 0 162,-2 0 0,5-5-72,-5 1 1,0-1 98,-5 5 1,-5 0-30,-4 0 0,-8 5 231,-4 4-30,-9 3 0,-3 2 177,-6 3 0,-6 8-121,-3 6 1,-3 5 64,-1-1 0,1-1-115,4 0 1,-3-4-7,7 0 0,0-2-28,4-2 1,0 0 33,0 0 1,1-5-78,3-4 0,4-3-12,5-1 0,6-1-101,3-3 1,-2-4 85,2-5 1,-1-6-12,1-3 0,1-3 76,-5-1 1,-1 0 94,-3-1 1,-3 1 16,-2 0 1,1-1-128,-5 1 0,-1 5 866,-4 4-579,0 2 0,0 6-49,0 1 1,-4 6-222,-1 2 0,1 6-193,4 7 0,0 6 173,0 3 1,0 9-80,0 4 1,0 5-119,0 3 0,0 1 6,0 9 1,0 3-534,0 10 0,-2 4 482,-2 0 0,3-32 0,1 0 88,-3 0 0,1-1 1,-1 30 57,-1-1 0,2-13 42,-2-1 1,1-8-26,-1 0 1,2-14 13,-2-9 1,1-6 165,-1-6 0,1-3-17,-6-6 1,4 0 223,-3 0 0,-1-6 139,-4-3 0,-5-4-434,1-5 0,-2-4 2,1-8 1,3 0-169,-2-5 0,8-1 116,5-8 1,2 7-154,2-2 0,2 2-121,2-2 1,3 3 31,6 1 1,5 10-351,0-1 1,5 10-108,-1 3 1,3 0-324,1 4 1,2 3 995,3 2 0,14 20 0,9 6 0</inkml:trace>
  <inkml:trace contextRef="#ctx0" brushRef="#br1">25334 8181 8174,'-9'-6'342,"1"-2"43,-1-4 1,0 0 2016,0 3-1022,6 4-1361,-3 5-503,6 0 1,0 1-642,0 3 0,0-1 1125,0 6 0,6 12 0,2 6 0</inkml:trace>
  <inkml:trace contextRef="#ctx0" brushRef="#br0">15374 9841 28267,'-8'8'-913,"-1"-4"1,-1-3 0,-2-1-139,-1 0 1,4 6-91,0 3-86,6 3 352,-3-5 1,6 5-1330,0-3 1367,0-4 0,2 6-1967,2-7 1612,4 0 135,-1-4 1684,5 0 387,-11 0 690,11 0 846,-11 0-2346,5 0 1,-12 6 0,-1 2-1</inkml:trace>
  <inkml:trace contextRef="#ctx0" brushRef="#br1">15453 9960 6793,'12'-2'-946,"-2"-1"946,-1-1 0,12-6 0,6 2 0</inkml:trace>
  <inkml:trace contextRef="#ctx0" brushRef="#br1">15598 9920 5762,'0'-7'130,"0"1"1,0 5-101,0-4-20,0 4-40,0-5 0,-1 6 37,-4 0 3,4 0-10,-5 0 0,-17-29 0,-7-8 0</inkml:trace>
  <inkml:trace contextRef="#ctx0" brushRef="#br1">15348 9999 7941,'-7'-6'-1465,"-5"5"1369,3-3 150,3 2 1,1 4 29,5 2 0,1-3 160,3 4-194,4-4 0,6-2 82,4-4-97,-3 4 0,4-9 0,-6 4 18,0-1 0,0-2 0,-1-4 0,-2-1 19,-1 1 1,-2 0-152,2 0 1,1 0 109,-5 0 0,3-1-68,-3 1 1,-1 0 0,-4 0 0,0 0-9,0-1 59,0 1 0,0 0 3,0 0 1,-1 1-16,-4 3 30,4-2 0,-7 5 1,6-4 74,-3 1-93,-5 6 1,7-9 0,-4 3 104,1-2-110,1-2 1,1-1-1,0 1 0,1 0 15,-5 0 0,7 0 0,-3 0 22,2-1 0,-2 1-2,-1 0 1,-3-5 35,3 1-64,-5-1 0,7 5 1,-4 0 19,1 0 1,-4 0-73,1-1 1,1 1 77,0 0-68,5 6 0,-9-5 0,3 5 25,-2-1 0,-3-2-16,1 6 0,0-5 21,0 5-8,0-7 1,-2 8 0,-1-5 102,-2-3 1,-1 4-88,2-2 0,2 1 79,-2-6-69,-4 7 0,6-5 1,-4 5 29,0 0 1,5-5-47,-4 3 1,3 2-12,2-2 23,-6 6 0,5-9 1,-4 5 6,3 0 1,-2-1-12,-1 4 0,-1 1 19,2-6-30,2 6 1,-4-7 0,4 6 11,-2 1 1,2-3 1,-2 2 1,-2-1 10,1 5-28,-5-6 1,7 5-1,-6-5 1,-2 0 1,4 5-11,-2-4 0,1 4-25,-1 1 36,-3 0 0,5 0 0,-6 0-9,-1 0 1,5 0 18,0 0 1,0 0 11,-4 0-15,0 0 0,4 0 1,0 0 20,-2 0 0,4 0 28,-2 0 1,4 0 62,-4 0-109,6 0 1,-3 0 0,5 0 18,-4 0 0,3 4-45,-2 1 1,2-1 51,2-4-40,0 0 0,-5 4 1,1 1 26,1-2 0,1-2-9,2-1 0,-2 5 14,-2-1 0,0 2 10,-5-2 1,6-2-6,-1 2-9,2 3 0,-2-4 1,-1 5 3,2-2 0,6 2 18,1-3 1,-1 4 6,-8-5 1,6 5 3,-5-5 1,8 6 26,-9-1-37,7-3 0,-8 6 0,6-4 45,-1 4 1,0-3 2,-4 0 1,4 0-43,-4 4 1,3-2 2,2-2 0,0 3 9,0-3-50,0 2 1,1-2-1,2 0 21,1 1 1,2-2-28,-2 0 1,-1-3-6,5 3-36,-5 1 0,4 4 26,-3 1 6,-2-7 0,5 5 0,-5-4 30,3 4 0,0 1-31,0 0 0,-4 1 12,3-1 0,-3 1-14,-1 4 0,4-3-50,1 2 50,-1-2 0,0 2 0,0 2-11,-1 2 0,4-5-62,2 2 34,-4-4 36,1 5 1,0-4-21,2 2 0,3-2-12,-3-2 45,4 0 1,-7 1 0,5-1 1,-1 0 0,0 0 1,4 0 0,-2 1-14,-2-1 0,2 0 6,-2 0 0,2 0-51,2 0 43,0 1 0,0-1 0,0 0 4,0 0 1,0 0-21,0 0 0,0 1-3,0-1 0,-4 0 32,0 0 0,-1 0 7,5 0-21,0 1 0,0 0 0,0 2 2,0 2 0,0 0 8,0-5 0,0 0-2,0 0 0,0 0-6,0 0 1,0 5 6,0 0-13,0-1 0,0-4 0,2 0 7,2 1 0,-2-1 13,2 0 0,-3 0-13,-1 0 89,6-5-44,-4 3-46,4-3 7,-1 5 0,-3-4 9,2-1 0,2 1-9,-1 4 5,5 1 0,-7-1 1,4 0 4,-1 0 0,3 0-14,-5 0 1,5 1-21,-5-1 1,5 0 25,-5 0 1,5 0-14,-4 0 1,3-4 18,-3 0 1,1-2-8,-2 2 1,3 3 0,2-6 0,-2 4 11,-1-1 0,3-5 9,-5 5 1,7-2-9,-2 2 0,-2 1-3,2-5 7,-1 5 1,6-4 28,-1 3-45,0 2 0,0-5 13,0 3 1,0 1 23,1-5 0,-1 3-25,0-3 0,0 1 4,0-2 0,1-1 2,-1 6 1,1-6 18,4 1-34,-3 3 1,4-5-1,-5 4 13,4-1 1,-4-3 10,4 2 1,1 2-18,-1-1 1,1 0 10,-2 0 1,-2-4-5,2 4 0,2 1-2,-1-2 1,0 0 21,-5-4 0,0 5-3,0-1 0,2 0 1,2-4 1,-2 0 0,2 0 1,0 5-65,0-1 0,-1 1 51,6-5 0,-4 0-27,4 0 0,-5 0 4,5 0 1,0 0-29,5 0 26,-1 0 1,-4 0 0,0 0-23,1 0 0,2 0 0,1 0 0,-4 0 14,0 0 1,-1 0 4,1 0 0,1 0-7,-5 0 1,4-5-8,-5 1 0,5-1 8,-4 5 0,5-1 1,-1-3 1,-1 2 8,1-2 1,-5 1 2,5-2 0,-4 4 1,4-3 1,0-2 0,4 1 0,0-3 41,1 3 0,-1-4-49,0 5 0,4-2 4,-4 2 0,3 1-4,-7-6 0,3 5-4,1-5 0,-4 4-2,0-3 0,-4 5 1,4-2 0,-6 0 4,2 0 0,-4-5-16,-1 1 1,1 2 5,-1-2 1,0 5-5,0-5 1,-4 1 59,0 0 0,-2-4-48,2 3 0,2 2 15,-2-2 0,-1 0-42,0-4 1,-3 4 1,4 1 1,-1-1-1,6-4 0,-3 4-8,-2 0 0,3 0-22,-4-4 1,0 4 43,1 1 1,-2-1-5,2-4 1,1 4 26,-6 0 1,5 0 14,-4-4 1,3 4-5,-3 1 0,3-1-2,-3-4 1,1 1-29,-2 3 0,-1-3 7,6 4 1,-5-4-8,5-1 1,-6 0 2,1-1-19,4 1 0,-7 0 30,3 0 1,2 0 1,-1-1 1,-1 1-26,-4 0 1,2 0 9,2 0 0,-3 0 4,4-1 0,-4 1-7,-1 0 1,2 0 45,2 0 0,-2 0-33,2-1 1,-3 0-25,-1-4 1,5 4 18,-1-4 0,1 3 3,-5 2 1,1 0-2,3 0 0,-2 0-3,2-1 1,-2 0 7,-2-4 1,4 4 0,1-4 1,-1 8-10,-4 1 0,0 0 5,0-4 1,4-5-9,1 1 1,-1-1 29,-4 5 0,0 0-6,0 0 0,0 0 29,0-1 1,0-3 14,0-1 1,0 1-43,0 4 0,0-1 10,0 1 0,0 0-49,0 0 1,0 0 57,0 0-139,0-1 22,0 1-15,0 0-2,0 0-61,0 6 1,0-1-63,0 4-33,0 2-331,0-3 98,0 5-1240,0 0 1268,0 5 0,0-2-224,0 6 364,0 0 1,0 4 315,0 0 0,-4 0 13,-1 1 1,0 3-3,0 1 1,2 1 0,-6-2-28,6-2 1,-20 16-1,1-4 1</inkml:trace>
  <inkml:trace contextRef="#ctx0" brushRef="#br1">15401 10460 8246,'-9'0'-1156,"0"0"1156,6 0 0,27 0 0,12 0 0</inkml:trace>
  <inkml:trace contextRef="#ctx0" brushRef="#br1">15177 10500 6302,'-8'-7'-70,"3"1"17,5 6-272,0 0 267,0 6 12,0-5 46,0 5 0,0 11 0,0 5 0</inkml:trace>
  <inkml:trace contextRef="#ctx0" brushRef="#br1">15111 10566 8174,'0'-13'-255,"0"-1"1,0 1 0,0 0-185,0 0 1,0 0 0,0 0 855,0-1-323,0 1 0,0 0 1,0 0-1,0 0 186,0 0 1,0 4 315,0 0-281,0 0 15,0-4 0,0 4-57,0 0-148,0 6 1,0-1-84,0 8 1,0 5 0,0 7 0,0 5 178,0 4 0,0 0-99,0 10 1,0 6 16,0 7-111,0-3 1,0 2-1,1-4 1,4 1-1,4-2-2,2-1 0,8-3 11,3-3 1,5-4-118,3-9 0,4 1 65,6-5 0,3-6-110,1-8 1,6-2 41,-2-2 1,1-3-59,3-6 0,-2 0-31,7-9 0,-3-1 129,-1 2 0,0-5-26,0 4 0,-7 2-103,-2 7 1,-9-1-109,-4 6 1,-9-1-40,-4 5-148,-4 0 398,-6 0 32,-8 0 0,-8 0-15,-5 0 1,-4-1 152,-1-3 1,-5 1-126,1-6 1,1 0 31,-1-4 1,5 0 249,-5 0-176,6-1 1,-8-3-1,7-1 237,0 2 1,3 2-53,1 0 1,4 1 163,0 0-197,6 6-67,-3-5 1,8 10-90,2-2 0,5 3-24,9 1 14,-4 5 0,11 7 0,-4 7 37,-1 2 1,-1 1-183,-6 4 0,0-4 81,1 0-134,-7 0 1,3 4 0,-5 1 46,-3-1 1,-2 5-118,-4-1 0,-3 1-941,-6-4 741,-6-1 0,4-1 400,-3-3 0,-37 8 0,-10-2 0</inkml:trace>
  <inkml:trace contextRef="#ctx0" brushRef="#br1">16639 10895 7427,'-9'0'1012,"1"0"0,5-1-977,-2-4 1,8-2-1,3-6 1,0-2 18,0-2 0,4-2 0,-3-5 0,2 2-22,0-1 0,-6-2 105,1-1-99,-2-1 0,-2 7 0,-2 2 279,-2 3-206,-4 8 1,-9 1 0,-2 6-61,-2 0-31,-1 12 0,0 0 0,2 13 0,1 2 0,3 3-36,1 2 0,3-4-103,4 2 1,2-2 74,6-1 1,0-3-115,0-2 1,6-3-170,2-5 206,4-7 0,6-1 1,1-6-240,1 0 326,-4 0 1,5-2 0,-5-2 33,2-5-32,5-3 0,-8-1 0,2-1 230,-2-4-196,-2 3 1,-4 1 360,0 5 31,-1 0 0,0 5-129,-4 8 1,-2 9 231,-2 14 1,-5 6-169,1 7 1,-7 7-100,3 10 0,-3 3-373,3 6 0,-4 6 187,8-35 1,-1 0 0,-7 36 41,6-35 0,-1-1 1,-4 30-132,2-1 0,-1-12-91,5-10 0,-5-7-84,1-2-19,3-17 90,0-1 0,5-18-141,-3-4 0,2 1-216,-2-9 0,2 1-122,2-10 1,0 0 70,0-4 0,0-6 557,0-4 0,7-5 0,4-12 0,1-2 0,0-4 0,0-1 0,0 1 0</inkml:trace>
  <inkml:trace contextRef="#ctx0" brushRef="#br1">16889 11119 7913,'2'-9'-224,"2"1"0,-1 5 294,6-2 0,-5-1 329,5 2 1,0-5-138,4 5 0,-4-6 81,0 1 1,-1-3-312,6-1 1,-1-2 63,0-2 1,-4 2-132,0-3 1,-7 4 118,3 1 0,-2-1 292,1 1-343,-2 0 0,4 4 0,-8 2 60,-2 1-30,2 2 1,-10 5-1,4 5 1,-4 7-1,-3 8 210,-2 4 0,2 1-151,-2 0 0,6 2-223,3 3 0,5-8-167,-2 4 1,4-4-206,1 3 1,1-5 138,4-4 0,3-2-54,10-2 0,2-5-107,7-4 0,1-3-208,2-1 0,4-7 703,6-6 0,4-28 0,4-13 0,-13 13 0,0 1 0,0-1 0</inkml:trace>
  <inkml:trace contextRef="#ctx0" brushRef="#br1">17364 10974 7913,'-8'6'-105,"-3"1"-51,2 7 0,2-1 604,-2 0 1,4 2-89,-3 2 1,0-1-69,0 6 1,2-6-93,6 2 1,-2-8 2,-2-1 0,2-5 51,-2 5-270,2-6 0,4 3 86,2-6 1,-1-6-183,6-3 0,0-7-56,4-2 1,0-5 77,0 1 0,5-3-53,-1-1 1,1 0 70,-5-1 1,0 5 31,1 0 0,-1 6 36,0-1 0,-4 6 15,-1 3 14,1 5 0,4-2 84,1 10 0,-7 2-96,-3 6 0,2 5 12,-1-1 0,3 5-103,-3-4 0,1 1 51,-2-2 0,-1-2-9,6 3 0,-5-8-35,5-1 1,-5-6-117,5 1 164,0-3 0,4-1-1,0 0 1,0-7 119,1-6 1,-1 0-72,0-5 1,0-1 90,0 2 1,0-5-16,1 4 0,-3 0 87,-2 5 1,1 5 6,-5-1 75,-1 6-225,2-3 1,-5 7-10,4 4 0,-2 2-163,1 6 1,-2 2 112,2 3 0,2-4-216,-2 4 0,5-4 59,-5 0 1,5-6-27,-4 1-164,5 0 0,-3 3-996,6-4 1357,0-2 0,18-41 0,4-9 0</inkml:trace>
  <inkml:trace contextRef="#ctx0" brushRef="#br1">17588 10856 7913,'-14'-6'-171,"6"4"0,-1-4 0,-1 2 334,-2 0 1,-1-1-1,0 5 1,-1 0 208,1 0 1,0 6 0,0 3 0,1 4-144,3 5 0,-2 2-39,2 6 0,2-4-92,-2 0 0,6 0 176,-1 5-280,-4-7 1,7 5 0,-2-4 0,4-1 0,5-2-195,1-4 0,2-1 104,4 1 1,5-3-236,0-2 245,-1-3 1,-4-6 0,2 0 0,1-2-1,2-2-35,-2-5 1,-6-7 116,-1-1 1,-2-7 269,2 2-227,3-3 0,-11-1 0,3 0 1,-4-1-1,-3 1 193,-1 0 1,-6 1-11,1 3 1,-3-2-151,-1 7 1,0 4 23,0 4 0,0 6-506,-1-1 166,1 2 1,2 4 0,0 2-1242,3 5 1181,5 2 1,-3 4 0,6 1 303,0 2 0,11 23 0,4 1 0</inkml:trace>
  <inkml:trace contextRef="#ctx0" brushRef="#br1">17812 10935 7913,'-8'-6'474,"-3"4"112,3-9 0,-1 9-301,1-2 1,5 8-262,-2 5 78,4 3 0,-1 5 1,0 1-77,-3-2 1,-1 0 0,3 0-1,-1 2 123,1-2 0,2-6-262,1-1 158,-6 0-111,4 4-1,-4-6 1,6-3 67,0-8 0,0-5-60,0-8 0,6 1 0,2-6 1,0-2 25,1-1 0,0-1-11,4 0 1,0 5 44,0 4 1,1-1-1,-3 3 1,0 5 9,-3 3 1,1 2 129,4 5 0,0 2-78,1 2 0,-6 5-28,1 9-26,0-4 0,0 11 0,-2-4-63,-1-1-10,4 5 0,-7-10 0,4 2-166,-1-2 100,-1-2 0,-1-4-153,0 0 315,7-6 1,-8 1 0,5-8-54,3-5 1,-4-4 123,2-5 0,0-2-69,4-7 1,0 1 28,0-1 1,-4 6 262,0-1 1,-2 5-68,2 0 0,1 7-29,-6 1 0,2 6-126,-1-1 0,-2 4-34,5 4 0,-5 3 9,2 6 0,1 1-91,-2-1 1,5 4-95,-5 1 1,6 4-324,-1-5 1,-2 1-34,2-5 1,-4 0-240,3 1 0,0-6-139,1 1 1,2-6 312,-2 1 0,4-2 527,5-2 0,-4-6 0,9-19 0,3-10 0,-1-5 0,-1 1 0</inkml:trace>
  <inkml:trace contextRef="#ctx0" brushRef="#br1">18444 10856 9557,'6'-14'328,"0"1"-205,2 0 0,3 0-21,-7 0 0,2 0 39,-2-1 1,-2 6 398,2-1-158,-2 0-61,-2 2-337,0 1 1,-6 13 114,-3 6-193,3 1 1,-6 10-1,5-2 42,0 3 0,-3 2 0,5-1 1,2 2-139,2 3 1,1-8-66,0 3 0,1-8-10,4-1 1,2-2 117,6-2 0,2-5-89,2-4 1,2-4 148,3-4 0,3-5-3,-3-9 1,3-2 34,1-7 1,1-5 123,-1-3 1,-4-9-99,0-4 1,-1 1 119,0-1 1,-1 5 79,-7-1 0,-5 3-40,1 2 0,-6 11 627,2 6-486,-4 12 0,-2 4 300,-4 6-441,4 0 1,-10 6-13,7 3 1,-6 4-78,1 4 0,2-1-223,-2 6 0,5-4-141,-5 4 0,6-5 177,-2 5 1,3-1-267,-3 1 0,4-2 93,-4-2 1,4-2-17,1 6 0,0-6-1,0 2 0,1-4-92,4-1 1,-2 1 41,5-1 0,1-6 385,4-3 0,6 4 0,37-36 0,-21 13 0,0-1 0</inkml:trace>
  <inkml:trace contextRef="#ctx0" brushRef="#br1">18813 10698 7913,'0'-9'-100,"0"0"1160,0-1-751,0 4 1,0-6 0,1 3-1,4-1 1,4 1-262,2 5 1,4-2-6,2 2-981,-2-1 0,14 5 938,-2 0 0,43 0 0,-31 0 0,0 0 0</inkml:trace>
  <inkml:trace contextRef="#ctx0" brushRef="#br1">19103 10618 7913,'-5'-8'275,"1"-1"0,-2 6 1111,2-1-918,2-4 1,-4 8-213,6 0 1,5 11-80,-1 6 1,6 5-239,-1-4 0,1 5 0,1-1 0,-3 3-80,3 1 1,-4-1 109,2-3 0,-5 1-82,5-5 1,-6 0-1,3-5 1,-2 0-352,1 0 416,-1-6 29,-4-1 1,0-7 0,0-4 0,0-3 29,0-4 0,-4-6 2,-1 1 0,1-7-23,4 2 9,0 3 1,1-5 0,4 2 0,2-3 0,2 0-194,-1 3 0,1 3-30,4 6 1,1-1 99,-1 1 1,1 2-478,4 2 1,-3 3 73,2 6 1,-1 0 526,2 0 0,14 18 0,9 3 0</inkml:trace>
  <inkml:trace contextRef="#ctx0" brushRef="#br1">19458 10618 8122,'-7'0'1560,"-3"2"-1099,5 2 1,0-1-211,0 6 1,4 0-48,-4 4 0,4 0-78,1 0 0,0 2-160,0 3 1,0-4-181,0 4 0,6-5 9,3-4 0,2 1-48,2-6 0,1 5 100,-1-4 1,1-1-25,4-4 0,-2-6 126,6-3 0,-6-2-6,2-3 0,-4-5 208,-1-3 1,-4-2-107,0-3 0,-5 2 309,5 3 0,-6-1 58,2 5 1,-4 1 812,-1 4-400,0-1-392,0 1 1,-1 6-241,-4 3 1,4 9-133,-4 9 0,-1 5-118,2 7 0,-2 2 91,2 2 0,2 6-318,-2 8 0,2-2 38,2 6 0,-4 8-94,0 10 1,-5 0-176,5 4 1,-2 2 418,1-2 0,4-4 66,-4-5 1,3-8-2,-3-5 1,4-5 145,-4-17 0,4-3-53,1-9 107,0-7 0,-2-1-36,-2-6 0,1-5 95,-6 1 0,-1-12 99,-8-2 0,4-5-295,-4-3 0,4-8 36,0-6 1,3 5 5,2-4 0,3 2 20,6-2 0,0-1-27,0 1 0,6 3-1055,3 1 0,7 6 130,1-2 0,7 4-169,-2 0 0,1 11 465,-1 3 0,3 4 562,-3 0 0,3 21 0,1 10 0</inkml:trace>
  <inkml:trace contextRef="#ctx0" brushRef="#br1">20512 10737 7807,'-6'-7'-324,"4"-5"1,-6 3 812,2-2-168,2 3 0,3 2 0,-4 6 0,-2 2 92,0 2 1,1 4-432,6 5 0,-2 4 119,-2 1 0,2 5-65,-2-1 1,2-1-8,2 1 0,0-5-206,0 5 126,0-6 1,0 3-32,0-6 0,0-4 0,2-1 24,2-3 0,-1-5 44,6-4 1,-5-11 0,5 1 0,1-4 32,2-1 1,0-6-14,-3-1 0,2 0 140,-2-5-120,-3 3 1,0 6 0,-5 2 19,4 1 1,-4 0 0,4 2-1,-5 1-5,-5 5 1,2-1-134,-6 8 1,1-1 74,-5 5 1,-1 2-74,1 2 0,-1 2 60,-4 3 0,-3 7-13,-5-3 0,4 3 45,0-3 1,0 5 83,-4-1 1,4 5-17,0-4 0,1 5 170,0-1 1,-3 3-98,7 1 1,-1 2-69,5 3 1,1-3-45,3 3 0,3-4 9,6 0 1,0-2-125,0-3 1,8-3 53,5-6 0,2-2-139,7-2 1,0-3 35,4-6 1,0-6-66,1-3 0,-3-2 88,-2-2 0,3-6 44,-3-3 0,2-3 55,-2-2 1,-3-3-26,-6-1 0,0-6 96,0 2 0,-1 1 4,-3-1 1,-3 10 170,-6-1 0,0 9-73,0-1 1,-2 9 84,-2 5 0,-2 4-104,-3 4 0,-3 8-12,4 5 1,0 7-108,-1-2 0,7-2-261,-3 2 0,4-4-321,1 4 1,0-5 44,0 5 1,6-6-157,2 2 0,4-3 225,1-2 0,2-1 444,2-4 0,-2-2 0,51-35 0,-30 11 0,0-1 0</inkml:trace>
  <inkml:trace contextRef="#ctx0" brushRef="#br1">20749 10869 7839,'14'0'857,"-7"0"-593,-1 0 1,-6 6-104,0 2 1,0 4 57,0 1 1,-5 0-1,1 1 0,-2-3 95,2-2-256,2 3-33,-4-5-311,6 0 1,2-2 202,2-10 1,4-3-41,5-10 0,0 2 90,0-6 0,5-4 51,-1-5 0,5 2 21,-4 7 1,-1-2-21,-3 7 0,-1-1 42,0 5-91,0 6 1,-1 2-140,-3 10 0,2 2 33,-2 6 1,1 5-222,-1-1 1,3 1 43,-3-5 0,2 0 76,2 0 1,1 1-154,-1-1 0,4-6 113,1-3 0,1-2 124,-1-2 1,-4-2 184,4-2 0,-4-3-16,0-6 0,-3-5 69,-2 0 0,1-3 207,-5 3 0,-1-4-30,-4 4 0,-1 1-78,-4 4 1,-2 1 345,-6 3 0,-5 3-153,1 6 1,-5 2-143,4 2 0,1 4-120,3 5 1,1 4-180,0 1 1,1 4 114,4-5 0,-3 2-87,7-1 0,-2-3-147,2 2 1,2-2 51,-2-2 1,4 0-82,4 0 0,3-5 55,7-4 1,-1-4 125,0-4 1,2-5 27,2-9 0,-2-2 79,2-7 0,-2-5-70,-2-3 1,0-4 90,1-5 0,-1 1 70,0-5 1,0 0-27,0-5 0,-5 12 310,-4 6 1,-3 11 330,-1 7-328,0 8 1,0 5-199,0 8 0,-1 5-182,-3 8 1,2 10 86,-2 8 1,-2-1-107,1 1 1,1 0-250,4 4 0,0-4 136,0 1 1,0-7-421,0 2 1,2-4-11,2 0 0,3-5-197,6 0 1,1-11 92,-1 3 1,4-10 591,1 0 0,17-26 0,0-7 0</inkml:trace>
  <inkml:trace contextRef="#ctx0" brushRef="#br1">22001 10434 7862,'-6'-13'8,"-1"0"0,-2 0 1,0 1-1,-1 3 387,-2 5 0,4 8 1,0 6-1,2 6-23,3 6 1,2 5-169,1 3 0,-1 0 0,-2 3 0,-2 1-117,2 0 1,2-5-34,1 2 0,0-3-304,0-2 1,0-1 153,0-3 1,0-3 1,0-6 1,0-4 13,0-1-26,0-5 128,0-8 0,4-6-63,1-11 1,5 0 0,-1-4 0,2 0-23,3-1 1,0 0 2,4-4 0,-4 7-72,4-2 118,-3 3 1,-2-2-1,0 3 2,0 4 29,0 9 1,0-1 0,1 6 4,-1 1-9,0 1 1,0 4-1,-1 2 9,-3 5-37,2 3 0,-9 5 0,4 2 30,0 2-168,-5-5 1,5 7-1,-8-5 75,-2-2 0,1-1 32,-6-2 1,0 0 123,-4 0 1,0 0-53,0 1 40,0-7 0,4 0 0,0-4 67,-1 1 1,3 1 95,-2-5-152,6 0-147,-3 0 1,8-5-1,2 0 56,5-3 1,7 1-8,1-2 1,7-3 250,-2 4-150,3 2 1,-3 0 0,-2 6 73,-1 0 1,3 6-92,-4 3 0,1 2-1,-2 3-28,-8 5 0,7-5 0,-11 5-76,-3 0 1,0-3 66,-2 6 0,-2-6-202,-2 2 187,-3-3 1,-11-4 0,-1 0-18,-1-3 1,-4 0-10,-7 0 0,4-2 24,-4-6-56,3 6 0,2-4 1,-1 2-65,1-3 1,6-5-212,2 0 0,3-2 107,2 1-396,6 4 1,1-6-1194,6 2 1805,0 4 0,23-11 0,7 5 0</inkml:trace>
  <inkml:trace contextRef="#ctx0" brushRef="#br1">22041 10539 7862,'0'-8'0,"-2"-1"0,-1-1 0,-1-2 187,-1 5 0,4-5 1334,-3 3-1450,2 3 0,-8 2-30,5 8 1,1 9 117,4 9 0,0 5-115,0 3-107,0-2 1,0 9-1,0-5 1,0 2 0,0 1-388,0-1 1,0-2-58,0-6 0,0 0 232,0 1 1,4-2-1,1-3 1,-2-5-236,-2-2 0,1-6 510,2-1 0,-2-5 0,3-50 0,-5-18 0</inkml:trace>
  <inkml:trace contextRef="#ctx0" brushRef="#br1">21962 10592 7862,'0'-9'0,"0"1"0,0-3 57,0 5 0,0-5 0,0 2 1,0-3-1,0-1 186,0 0 0,0 0-97,0 0-52,0-1 0,4 1 1,2 0 147,1 0-174,2 0 1,4 4 0,2 0 0,1 0 0,3 2 19,1 3 0,2 2-29,5 2 0,-5 0-257,0 0 90,-1 0 1,1 6-1,-1 3 1,-2 3-1,-3 1-502,-1 0 1,-4 0 52,-2 0 557,-3 0 0,-18 12 0,-2 3 0</inkml:trace>
  <inkml:trace contextRef="#ctx0" brushRef="#br1">22844 10460 7862,'0'8'498,"6"3"214,-4-9-438,3 4 428,-5 0-489,0-5-80,0 5 0,-5-6 166,-4 0-236,-3 0 1,3 0-1,0 0 152,-1 0-218,-7 0 0,2 1 1,-3 4 193,4 4-199,1 2 0,-5 2 0,0 2-54,2 3 0,6-4 0,3 5 0,1-1-441,3-1 1,2 1 290,1-5 0,1 0-124,3 1 0,8-3 51,6-2 0,5-3-5,-1-6 1,3 0 95,1 0 0,2-2 32,3-2 1,-3-3 41,2-6 1,-3-5 129,-5 0 1,3-4-7,-3 5 0,-2-7-69,2 2 0,-10 3 95,1 2 22,-9 2 0,7 2 174,-7 0-224,-6 0 1,-6 7 13,-10 6 1,3 1 16,-2 8 0,2 0 51,2 4-62,0-6 1,0 5 48,0-3-413,-1 3 0,6-1 77,-1-2 0,6-2-152,-1-2 417,2-4 0,43-1 0,10-7 0</inkml:trace>
  <inkml:trace contextRef="#ctx0" brushRef="#br1">23239 10447 7862,'14'-6'0,"-3"-5"-285,-2-7 0,3 1 127,-3 3 0,-2 6 723,2-1 1,-6 4 234,1-3-31,-3 5-561,-1-3 0,-1 6-42,-3 0 0,-4 6-55,-5 2 0,-2 4-185,-2 1 1,2 1-5,-2-1 0,-2 4 107,1 1 0,1-1-189,3-3 30,1-1 0,1 0 61,4 0-39,-4 0-43,11 0 1,1-1 104,8-3 1,5-2-232,5-2 262,3-4 1,3 5-1,1-6-38,2 0 1,-8 0 153,7 0 0,-8 4-35,-1 1 0,-2 1-27,-2-2 1,-1-1 38,-4 6 0,-2-5 107,-6 5 1,-1 0-86,-4 4 1,-3-4-33,-10-1 1,2 0-230,-6 0 1,5 4 76,-5-3 1,5-3-322,0-2 0,2-2 73,2-2 0,0 0-427,0 0 759,5 0 0,14-35 0,9-9 0</inkml:trace>
  <inkml:trace contextRef="#ctx0" brushRef="#br1">23279 10052 7869,'-21'-7'777,"-3"1"-583,2 6 0,3 3-245,1 6 1,5 1 169,4 12 0,2 4 261,2 5 0,4 5-388,-4 0 1,5-3-287,5 2 1,2 0 293,6 5 0,12 17 0,3 5 0</inkml:trace>
  <inkml:trace contextRef="#ctx0" brushRef="#br1">13609 10750 8095,'-13'-13'-195,"0"0"0,0 0-602,-1 0 1,6-1 660,-1 1 480,6 6-224,-9-5-58,11 11 1,-10-7 265,7 4-139,-6 2 0,8-5 30,-2 3 1,1-2-31,-1-3 1,2 2-123,-2 2-65,2 4 0,4-5 0,2 6 0,5 0 24,3 0 0,7 0-3,3 0 0,8 0-6,5 0 1,5 0 0,5 0 0,8 0 50,7 0 125,10 0-438,-31 0 0,1 0 1,6 0-1,1-1 275,3-1 0,1-1 0,1 0 0,1-1 3,2-2 0,0-1 0,-2 0 0,1 1-54,1-1 0,-1 0 0,-1 1 0,-2-1 43,3 1 0,-2-1 1,-7 1-1,-1-1-78,0 0 1,0 1 0,-6-1 0,-1 1 3,24-8 0,-7 1-31,-5 0 0,-14 0 32,-5 0 1,-8 1-82,-8 3-2,-1-3 61,-6 11 1,-7-5 355,-9 6 0,-4 0-458,-5 0 1,-2 0 3,-6 0 1,-8 2-27,-6 2 0,-1 3-59,-7 7 0,-2 3 256,-7 1 0,-1-3 0,-15 4 0,-2-1 0,13-3 0,-1-1 0,1 0 0,0 0 0</inkml:trace>
  <inkml:trace contextRef="#ctx0" brushRef="#br1">13425 10842 8148,'-27'0'-58,"1"6"1,1-4-1,3 2 0,7-2 43,7-2-478,5 0 524,9 0 1,4 0 120,12 0 0,4 0 92,5 0 1,7-2-47,1-2-124,7 2 1,12-9 0,5 2 0,5-3 26,2-1-60,-27 6 0,2 1 0,-2-3 1,2 0-311,6 1 1,3-1 0,1-3-1,1 0 284,1 1 0,0 0 0,2 0 1,-1-1-1,1 0 0,-2 0 0,-2 2 1,-2 0-11,-3 0 0,-3 1 0,-5 0 0,-2 2-167,30-2 0,-14-1 153,-8 5-96,-17 1 136,-6-2 1,-19 5-16,-6-4-73,-6 4 1,-7 1 0,-1 0-572,1 0 464,-6 0 0,-1 4 0,-7 2 725,1 1-814,0-4 1,-5 9-1,0-3 253,2 2 0,1 3 0,2-1 0</inkml:trace>
  <inkml:trace contextRef="#ctx0" brushRef="#br1">14663 10671 8531,'-7'-14'0,"2"-4"0,4 8-385,1-3 1,1 8-383,4 1 1,2 8 766,6 5 0,12 20 0,3 6 0</inkml:trace>
  <inkml:trace contextRef="#ctx0" brushRef="#br0">22950 9380 13526,'-8'-1'-969,"2"-2"1,2-3-1357,0-1 1722,-1 4 626,5-3-186,0 6 904,0 0-601,6-6 0,1 3-67,7-6 0,0 0 56,4-4 1,2 3 46,7-3 0,6 1 0,8-10 0,11-3 111,8-4 1,-23 14-1,2 1-156,2-3 1,1-1-1,4-2 1,0 0-991,5-1 1,-1-2 881,0-2 1,1 0 0,5 5 0,1-1 0,-3-1 0,0-1 0,1 1 0,0 0 0,0 0 0,0-1 40,1-1 0,-1 1 0,-4 2 0,-1 1-23,1 0 0,-1 0-38,1-3 1,-1 1 0,-5 6 0,-1 1-1,3-4 1,-1-1 0,-2 1 0,0 0-1,-3 0 1,-1 1-139,-1 0 0,-3 1 0,26-15 114,-10 5-12,-5 7 0,-15-2-81,-5 9-88,-13 2 1,-9 11 10,-10 0 49,-2 0 0,-8 0 1,-2 2 1911,-5 2-1812,-3 4 1,-7 5 0,-3 0-70,-3 0 124,-2 0 0,-1 5 0,-3 1 81,-4 1-94,2-3 0,0-1 0,2-3 0,-5 6 0,-2 4 0</inkml:trace>
  <inkml:trace contextRef="#ctx0" brushRef="#br0">23318 9420 13183,'-19'5'547,"3"1"-425,-6 3 0,5 1-147,-5-5-576,6-1 1,-8 1-1,7-1 98,1-1 590,7-2-74,-3-1 20,11 0 1,-4 0 0,10 0-23,3 0 0,10-1 0,4-4 0,4-3 64,5-4 0,4-1 3,9 0 1,-1-5-4,5 0 1,0-5-230,5 1 0,7-3 289,6-1-221,0-6 0,-25 15 0,3 0 1,-1-3-1,1-1 215,5-1 1,0 0-269,6-1 1,0-1-1,3-4 1,0-1 0,1 1-1,0-1 174,-2 1 1,-1 0-41,-1 1 1,-2 0 0,-3 2-1,-1-1 1,-2 1 0,-1 0 26,0 1 0,-2 0-52,-6 3 0,0 0 1,0-2-1,0 2 1,25-15-124,-2 6 156,-11 8 1,4-2 0,-13 7-32,-3 1 1,-11 1 17,-1 2 1,-9 0 148,1 0 1,-8 5-210,-1 4 686,-6-3-1030,3 5 1362,-12-4-1822,5 6 661,-11 0-17,4 0 0,-3 2 212,2 2 1,-1-1-136,5 6 1,-5-5 22,1 5 1,3-5 91,2 5 0,1 0-350,-1 4 450,2 0 0,-27 12 1,0 3-1</inkml:trace>
  <inkml:trace contextRef="#ctx0" brushRef="#br0">3926 13701 17256,'-6'-13'-920,"-1"0"0,-5 0 0,3 0 0,5-1 0,1 1 168,-1 0 0,2 0 0,-1 0 850,6 0 0,0 4 570,6 0-109,-6 6 0,8-3-450,-2 6 1,-3 2-1,0 3 1,-2 9-235,1 6 0,1 5-118,-2 1 0,-3 7 529,4 2 0,-4 3-199,-1 1-75,0 7 1,5-7-1,1 2 1,1-6 0,5-2-238,4-4 0,6-13-43,8-7 1,5-11 424,9-11 33,3-9 0,-19-2 1,0-5-1,2-1 1,1-1-1,5-5 1,0-1-1,4-4 1,2-2-289,4-2 0,0-2 0,0-1 0,0-1 264,3-1 0,-1-1 1,-1 0-1,0-1 69,-1 1 1,0 1 0,1-1 0,0 1-84,1-3 0,0 0 0,-1 4 0,-1 0 90,0-4 1,0 1-1,-1 4 1,0 0-94,-2 2 0,-2 0 1,-2 5-1,0 2-220,-4 2 0,0 4 0,17-16-376,-12 14 305,-18 12 1,-16 17 94,-6 6 1,-6 7-423,-3 11 1,-13 4 177,-4 8 0,-17 10 200,-5 8 0,23-20 1,-1 1 288,-3 2 0,1 0 0,0 1 0,0 2-198,0 1 0,-1 0 0,2-3 0,0 0 0,-2 3 0,1 1 0,1-1 0,0 0 0</inkml:trace>
  <inkml:trace contextRef="#ctx0" brushRef="#br0">3913 13965 16670,'0'-13'-2576,"-6"5"0,4 4 3154,-2 8 1,1 8-292,-1 6-231,2-1 0,-4 2 1,6 3-1,2 3 1,2 1-174,5 1-17,3-7 1,2 4 0,4-7-82,4-1 212,9-7 1,8-3-1,12-9 1013,9-6-855,8-17 1,-26 6 0,2-4 0,3-6 0,1-3-156,6-3 0,1-3 0,-1-2 0,0-1 0,4-4 0,1 0 0,-2 0 0,-1-1 385,-2 2 1,0-2-1062,-1-2 0,1 0 1035,2 0 0,-1-1 0,-6 0 0,-1 0-116,0 2 1,0-1 0,-2 0 0,-1-1-410,1 0 1,0-1 0,1-1-1,0 0 219,2-1 0,-1 1 0,-5 5 0,0 1-48,-1 4 0,-1 1-157,-5 3 0,-3 1 1,18-15-1,-11 8-162,-8 10-123,-16 18-398,-4 4 403,-18 18 0,3 3 1,-7 10-398,-5 7 829,-4 1 0,-1 11 0,1-5 0</inkml:trace>
  <inkml:trace contextRef="#ctx0" brushRef="#br0">6258 16336 10843,'-2'-13'-593,"-1"0"0,-1 0 0,1-1 0,0 3 74,-1 2 1,2-3 373,-2 3-45,2 4 220,2-1-184,0 6 532,0 0-429,6 6 1,-3-5 152,6 3 0,-5-2 58,5-2 0,1 0-4,8 0 0,-2 0 184,6 0-272,6 0 0,10 0 0,9 0 0,5-2 0,13-2 3,-28 0 0,2-1 1,6 0-1,2-1-44,5-1 0,2 0 0,1 1 1,1-1-321,3 0 1,0 1 0,1 0-1,0 0 336,2 2 0,-1 0 1,2-2-1,0 0-19,3 1 1,0 1 0,-3-2 0,0 0 8,-1 0 1,-1-1-24,-1 1 1,0-1-1,-1 0 1,-1 1-1,0-1 1,0 1 7,-1-1 1,0 0-17,-6 4 1,0-1 0,2-2 0,-2 0-1,-5 2 1,-1 0 9,-1-2 0,0 0-21,-1-1 1,-1 1 0,29-3-1,-5 0 5,-7-1 1,-6 3 9,-5-2 0,-7 4-8,-6-3 1,-12 5-19,-1-2-278,-6 4 225,-8 1 1,-8 0 31,-9 0 1,-9 0 697,-4 0 1,-10 1-875,-7 4 0,-7-2-4,-6 5 221,-7 1 0,11 0 1,-10 2-1,-1 0 1,-7 1-1,0-1 1,0 1-1</inkml:trace>
  <inkml:trace contextRef="#ctx0" brushRef="#br0">6837 16573 10861,'-26'6'121,"0"3"1,5 3-429,4 1 1,8-4-446,5-1 0,9 0-29,9 0 932,5 4 0,17-10 0,5 2 335,5-3-422,8-1 1,7-5 0,11-6-215,-33 4 1,1-2-1,1 1 1,0-1 198,5-4 0,0-1 1,-1 3-1,1-1 50,4-3 0,1-1-49,-1-1 0,1 1 0,3 1 0,0 0 0,-1-1 0,0-1 180,-3 1 1,-1-1-198,-1-1 1,-1 0 0,-3 4 0,-1 0 0,-1-2 0,-1 0 64,0-1 1,-1 2-80,27-7 0,-4-8 0,-15 13-527,-4 1 472,-3 1 0,-7 3 0,-5 4-95,-6 3-170,-9 4-35,-9 1-29,-5 0 0,-11 1 462,-7 4 0,-7 2-255,-5 6 0,-6 0 155,-7 0 3,2 1 0,-11 2 0,4-3 0,-3-3 0</inkml:trace>
  <inkml:trace contextRef="#ctx0" brushRef="#br0">4308 15651 24158,'0'-13'-1855,"-4"-2"1,-1-1 0,2-3-1823,2-1 2910,1 9 0,0-6 4056,0 8-3365,0 3 1,0 2 123,0 8-112,6 3 0,-5 8 1,5 1-1042,0 2 1118,-5 5 1,10-2-1,-6 5 1,1-1-1,2-2-23,-1-1 1,2 0-393,4 5 0,0-7-488,0-2 896,0-4 0,6-2 0,5-3 0,4-6 0,5-9 842,5-12 0,6-10-130,13-15 0,-26 17 0,0-1-568,4-3 0,0-2 186,2-2 1,-1-2 0,4-3 0,1-1 0,0-4 0,1-1-94,2-2 1,0-1 0,0-2 0,-2-1 0,1-2 0,-1-1 0,-1 1-1,-1 0-100,-3 3 0,-1 1 1,-1 4-1,-1 2 271,-1 3 1,0 1 0,-3 2-1,0 2-11,-1 4 0,-1 1 1,13-16-935,-10 16 140,-15 8 1,-10 20-873,-6 7 1,-8 11 1486,-5 6 0,-7 10-497,-11 7 0,0 4 267,-8 10 0,2-8 6,-7 8 0,4 1 0,2 3 0,-1-1 0,-4-2 0</inkml:trace>
  <inkml:trace contextRef="#ctx0" brushRef="#br0">4374 15783 23767,'-6'-8'-4916,"-1"3"1,-5 6 5023,3 3 1,2 10 907,2 8-996,4 2 0,-5 3 0,5-1 0,-2 2 0,-2 1 1306,2 2 0,3 0-1078,5-5 1,2-4-626,6 0 0,6-7 43,3-2 0,5-6 629,3-7 1,6-12-395,7-5 213,4-12 0,12-11 0,-28 15 0,-1-1 0,3-3 0,0-2 1,3-5-1,0-1 899,3-5 0,1-1 0,0-1 0,0 0-700,4-4 0,0-1 1,-2 0-1,0 0-129,2 1 1,0 0-1,-3-3 1,0-1 0,0 3-1,0 0 1,-3 1-1,0 1 252,-3 2 0,0 2 0,-3 4 1,-1 2-173,0 1 0,-1 2 1,-3 5-1,0 2-65,26-21 0,-13 13-461,-14 8-190,-11 13 0,-9 9 0,-6 10-1558,0 3 1403,-6 10 1,-3 4-1,-9 9 607,-4 4 0,3-3 0,0 0 0</inkml:trace>
  <inkml:trace contextRef="#ctx0" brushRef="#br1">12819 4242 8578,'0'-13'-1172,"0"0"1,0 0 1082,0-1 1,0 1 0,0 0 97,0 0 0,0 4 1,0 0-32,0-1 0,0 3 43,0-2-53,0 6 33,0-9 0,0 9-5,0-5 0,0 3-4,0-4 5,-6 7 14,-2-4 0,-5 1 1,-1 1-1,-3 1 1,-2 0 51,-1-1 1,-2 2 18,-4-2 0,-1 2 115,1 2-118,-6 0 0,2 0 0,-3 0 187,1 0-198,-5 0 1,5 2 0,-5 1 0,4 3 0,-1-1 152,0 1 0,3 5-35,-4-3 0,6 0 11,-2 0 0,4 1-71,0 4 0,-1 1-5,-2-1 0,6 0-34,-2 0 1,4 5-41,0-1 1,-3 2-23,3-1 0,3 1-59,1 3 1,-1 3-16,2-3 1,-2 0-14,1 4 0,4-3-5,-4 8 0,-1-3 11,1-2 0,-1 1 10,2-1 0,2 0 21,-2 1 1,1-1 0,-2 0 1,6 5-9,-5 0 0,9 0-8,-5-5 1,9 0-31,-1 1 1,0-1 14,0 0 1,1-1 1,4-3 0,0 2-23,0-7 0,4 5-10,1-4 1,3 4 8,-3-5 0,5 2 42,-1-1 0,-2-2-2,2 6 0,0-2 39,4 2 0,0 3-13,0-3 0,2-1 30,2 1 0,0-2 3,4 2 1,0 1 66,1-5 0,4 1 7,1-1 1,-1-5 29,5 0 0,-3 0 21,-2-4 0,2-3 11,2-2 1,0 2 2,5-2 1,-6 1-24,2-5 1,3 0-3,1 0 0,-2 4-67,2 1 0,-5-1 27,0-4 0,4 1-50,1 4 0,-3-4-14,-1 4 0,1-4-23,-1-1 0,0 5-8,-5-1 1,1 0-3,-1-4 0,-1 0 12,-3 0 1,3 0 10,-3 0 0,-2 0-6,2 0 0,-1-1 21,1-4 1,2 3 33,-2-7 1,2 0-48,-2-4 1,3 3 25,-3-4 0,4 4-3,5-7 0,-3 2-10,2 2 0,-6-5-25,-2 1 0,0-5-1,4 4 1,-1-4-5,-3 5 1,-2-5-60,-2 4 0,-4-5 18,4 1 0,-3 1-24,-2-1 0,0 5-3,0-5 1,0 4-20,1-4 1,-6 0-10,1-4 0,0 1 18,4 3 0,-4-3-16,0 3 0,-1-3 15,6-1 0,-6 4 37,1 0 0,-4-1-21,3-8 0,-5 3-15,2-3 1,1 8 17,-2 1 0,0-1 16,-4-8 0,0 7-25,0-2 1,0 7 16,0-3 1,0 2-7,0-2 1,0-2-5,0 7 0,-4-2-11,0 1 0,-5 2 19,4-6 0,-5 1 19,1-1 1,2-1 14,-2 6 1,5-7-13,-5 2 1,0 2 30,-4-2 1,1 4-14,4-4 0,-4 6 8,3-2 0,-3 1 53,-1 4 0,-4-6 38,-1 10 0,-1-6-24,1 7 0,2-3 15,-6 2 0,5-1 22,-5 6 1,0-2 0,-4 2 1,4 2 9,0-2 1,1-2-6,-1 1 0,-3 0-16,3 0 1,2 4-18,-2-4 0,4 4-11,-4 1 0,5-4-38,-5-1 0,4 1 20,-4 4 0,5-2-28,-5-2 0,4 2-13,-4-2 1,6 3 19,-1 1 0,2 0-1,2 0 0,0 0-12,-1 0 0,1 0-10,0 0 0,0 0 25,0 0 0,0 0-14,-1 0 1,6 0 17,-1 0 0,6 0-198,-9 0-109,11 0 1,-5 1 120,6 3 1,0-1-292,0 6 0,0-4 104,0 3 0,6 1 279,3 4 0,26 24 0,7 5 0</inkml:trace>
  <inkml:trace contextRef="#ctx0" brushRef="#br0">10250 7654 11162,'-8'2'-852,"2"1"-109,1 1 0,2 5 591,-6-5 361,6 1 1,-3-4 4,6 3 1,2-2-41,2 2 1,-1-2 107,6-2 1,-5 0-23,5 0 0,0 0-25,4 0 1,6 0 47,3 0 0,0 0 63,4 0 0,-1 0-12,10 0-62,0-6 1,11 3-1,3-4-1,7 1 1,5-3-1,10 3 1,-34 3-1,0-1-23,2-1 0,0 0 0,1 1 1,0 0-199,2 0 1,0 0-1,-1 1 1,0 1 174,3-2 1,0-1-1,-1 4 1,2-1-3,1 0 0,0 0 0,0-1 1,0 0 8,0 1 1,0 0-1,0-1 1,0 1-5,0 2 1,1 0-1,-1 0 1,1-1-214,2-1 1,-1 0-1,-1 1 1,1 0 204,3-1 0,-1 0 0,-2 0 0,1 1-1,1-2 1,1 1 0,2 2 0,1-1-259,2-1 0,2-1 1,-2 0-1,0-1 271,1 0 1,1-1 0,-1 2 0,0-1-14,2 0 1,0-1-1,3 1 1,1 0-4,1-3 1,-1 0 0,-3 1 0,-1 1 6,-2 0 1,0 1 0,-5-2 0,-2 0 2,-1 1 0,-1 1 0,-1 1 0,0-1-126,-1-1 0,0 1 1,-7 3-1,-2-1 115,33-2 1,-7 1 133,-1-1 0,-2 2-140,-3-2 1,-13 1 401,0-2 0,-12 3-405,-1-7 0,-10 6 1133,-3-2-1170,-9-2 0,-5 1 180,-8-3 1,-5 2-395,-9 3 0,-9 2 94,-13-2 1,-13 2 157,-12 2 11,26 3 0,0 0 0,-4-2 0,0 0 0,-3 2 0,-1 0 0</inkml:trace>
  <inkml:trace contextRef="#ctx0" brushRef="#br0">10039 7707 10453,'6'-13'-794,"1"0"1,6 1 0,0 2 924,0 1 1,2 6 173,3-1-315,2-4 1,7 7 0,-1-4 0,2 4 0,1 1 15,2 0 1,5 1-9,-1 4 0,4-4 36,0 4 1,1-4-5,-1-1 1,8 4 120,6 1-95,-1-1 1,13-4-1,-2 0-49,5 0 1,7 2 0,-34-1 0,0 1 0,1 0 0,0 0-186,-2 0 0,1-1 1,3 0-1,0-1 195,2 0 1,1 0 0,0 1-1,1 0-262,4 1 0,1 0 0,-2-1 0,1 0 254,2 1 0,1 0 0,-1-1 0,-1 0-4,0-2 0,0 2 0,3 1 0,0 0 12,3 0 1,1 0-1,-2 1 1,1-1-289,0-2 1,1 0 0,1 0 0,1 0 283,-3 0 1,0 0 0,3-1-1,0 0 1,2-1 1,0 0 0,-5 1 0,-1 0-2,4 0 1,-1-2 0,-5 0 0,-1 0 3,0 1 0,0 0 0,-4-1 0,0 0-177,0 0 0,-1 2 0,-5 0 0,0 0 174,-1-1 1,0 0-1,-6-1 1,0 0 87,32-2 0,-1-5-75,1 1 1,-13 2-9,0-2 1,-11 5 381,-3-5 1,-3 2-398,-5-2 1,-4-1 537,-9 5 1,-8 0-575,-5 0 304,-6 4 1,-3-7-490,-9 4 1,-14 3-103,-8-4 1,-14 4 318,-12 1 0,3 0 0,-11 0 0</inkml:trace>
  <inkml:trace contextRef="#ctx0" brushRef="#br0">10105 7681 11185,'1'-14'-1699,"4"1"352,3 0 1311,4 6 0,1 1 0,2 6 1,4 1-1,7 4 0,8 2 0,7 2 65,7 0 1,2-6 51,11 1 1,8-3-332,-30 0 1,1-2 0,3 1 0,1-1 310,4-1 0,0 0 0,1-1 0,0 0-12,2-1 1,-1-1-1,2-1 1,0 0-5,-1 1 0,-1 1 1,3 1-1,0 1 0,0-1 1,1 1-1,-2 1 1,1-1 21,-3 0 0,-1 0 0,-1 1 1,0 0-63,-2-1 0,0 0 1,1 1-1,1 1 11,3 0 0,-1 0 1,-5-2-1,1-1 1,2 0-1,0 0 1,-1 0-1,-1 0 5,-1 1 0,0-1 0,2-2 0,0-1-9,1 2 0,1 0 0,-5 0 0,-1 0-6,2 0 1,-2-1 0,-4 3 0,-2 0 0,35-7 0,-2 1-74,1 0 0,-7 1 78,-7 2 0,-9 3-4,-4-7 0,-3 6 1,-7-4-1,-5 4-26,-5-2 16,-11 1-47,-1 4-56,-11 0 0,3 0 1,-8 1 672,-5 4-678,-2-4 0,-8 11 0,-3-2 111,-3 6 0,-2-7 0,1 3 0</inkml:trace>
  <inkml:trace contextRef="#ctx0" brushRef="#br0">13556 7483 11177,'8'0'-621,"3"6"1,-3 1 0</inkml:trace>
  <inkml:trace contextRef="#ctx0" brushRef="#br1">13214 8432 8584,'0'-14'0,"0"6"0,0-1-1048,0-1 1,0 2 430,0-1 628,0 7-33,0-4 32,0 6-32,0 0 12,6 0 9,-5 0 1,5 0 0,6 17 0,2 5 0</inkml:trace>
  <inkml:trace contextRef="#ctx0" brushRef="#br1">13293 8458 6810,'0'-7'-1039,"0"1"1055,0 6 10,0 0-28,6 0 2,-5 0 0,34 0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4229 7483 7815,'7'0'0,"-1"-1"-287,-6-4 0,5 2 445,-1-6 1,0 5-1,-5-3-26,-4 1 0,3-3-66,-7 5 0,4-5 1,-3 5-1,-1-1 65,1-1 0,-3 5-126,2-4 0,-3 0 47,-1 0 0,-2 1-13,-2 4 1,2 0-38,-2 0 0,-2 0-3,1 0 1,-5 1 18,1 4 1,-3-2 22,-2 5 0,1 1 5,0 4 0,-1 5-12,1-1 1,1 2-5,3-1 0,-3 3 0,3 5 1,-3-4-2,-1 0 1,1 4 14,3 5 1,-3 0-5,3-5 1,2 0-1,-1 1 1,1 0 61,-1 4 0,4-2 12,-5 7 1,4-7-40,-4 2-49,6-4 1,-4 6 0,4 2 0,-2 1-1,2 2 17,1 2 1,2-3-23,0 6 1,0 0-11,0 1 0,1-3-92,3 3 0,-1-3 95,6-2 0,-1 2-47,5 3 1,0-3 34,0 3 1,2-3 101,2-1 0,3-1-76,7 1 0,0-1 7,4 1 1,-2-1 8,6 1 0,-5 1 9,5 3 0,0-5 0,5 1 1,-1-1-11,0-4 0,2 0 54,3 5 1,1-9-57,3 4 0,3-2-89,-3-2 0,5 1 42,4-1 1,-3-7-6,3 2 1,-3-7 47,-2 3 0,5-6-6,0 2 1,1-4 15,-1-1 0,-1-4-27,5 0 0,0-6 16,5 1 0,0-2-12,0-2 1,-1 0-121,1 0 1,1 0 103,3 0 1,-7-2-8,3-2 1,-4-2 25,4-3 1,0-2-7,0 2 0,-5-3 12,0-1 1,-5 0-11,1 0 1,-4-2-18,0-3 1,0 2 19,-1-6 0,-4 0 91,0-4 0,2-6-76,7-3 1,-8-3-143,4-2 0,-3-1 99,2-3 1,1-3-3,-1-5 1,-10 0 51,-2 4 1,-10-2-14,1 6 1,-3-1-30,-2 1 0,-2 2-11,-2-7 1,-3 5 0,-6-4 0,1 0 36,4-5 1,-4 2 3,4 3 1,-5-4 37,-5 4 1,2-3 1,-5-2 1,3 6-2,-4 3 1,1-1-31,-5 1 1,-5 0 105,0 5 0,-4-1-81,5 1 0,-7 2-102,2-3 0,-4 4 57,-5-8 0,4 3-84,-4 1 1,-1 1 40,1-1 1,-6 1-134,2-1 1,-1 7 127,0 2 1,-2 3-22,3 2 1,-9-1 136,-4 1 0,1 4-48,-1 0 1,0 6-26,-5-2 1,-1 4-67,-3 1 1,1 0 55,-5-1 1,3 6-35,-3-1 0,4 6-16,-5-2 0,8 4-37,2 1 0,0 6-170,8 3 1,0 7-255,5 1 0,1 7 328,3-2 1,1 3-778,3 1 0,2 2 313,-6 2 0,7-2 637,2 3 0,-1 1 0,5-1 0,-2-2 0,-3-1 0,1-2 0</inkml:trace>
  <inkml:trace contextRef="#ctx0" brushRef="#br0">4453 7984 7815,'-2'-9'-1021,"-2"0"1178,-3 0 1,-2 2 0,2 1 179,1 0-208,-4 5-49,2-11 0,-1 11 1,1-4 55,-3 4 1,0 1-84,-2 0 1,4 0-20,0 0 1,0 1-19,-4 4 0,0-2 6,0 5 1,-1-3 0,1 3 0,0 3 36,0 0 1,0 3-19,0-1 0,-1 1-28,1 4 1,-4-2 0,-1 5 0,2-1 37,1 1 1,2 2-20,0 8 0,1-3-2,4 2 1,-4 4 51,3 1 1,2 5 72,-2 4-100,6-3 0,-3 4 0,5-4 86,-4 3-76,4-3 1,-5 4-1,6-5 115,0-1-116,6 1 0,-3-5 0,4-1 92,-1-2 0,4 3-28,-1-4 0,3-1-68,1-3 0,1-1-78,4 0 0,-2-4-52,6 0 51,-6-6 0,9 3 0,-3-5 6,3-1 0,3-2 38,2-2 0,0 2 132,5-7 1,0 0-181,5-4 0,-1-1-12,1-4 33,-1-2 1,-4-6 0,0 0-32,2 0 0,0-1 25,-2 1 1,-3-4-17,-6-1 1,-4-4-21,0 5 1,-1-7-7,1 2 34,-3 3 1,-5-6 0,2 2 5,2-6 0,0-1 13,-5-5 1,0 2 6,0-3 1,0-3-2,0-1 0,-1 5 197,-3-4-131,-3 2 1,-6 2-1,0 0 58,0-2 1,-2 5-52,-2 1 1,-3-1 105,-7 1 1,0-1-55,-4 1 1,2 4-48,-6-4 1,5 3-6,-5 2 0,0-1 2,-5 1-110,1 6 1,0-1 0,-1 5-22,1-2 0,0 1-89,-1 4 0,2 1 33,3 3 0,-1-3-271,5 4 1,-4 2-18,5 1-132,-7 4 1,10 1-1,-4 0-146,4 0 1,0 1 16,1 4 0,0 4 652,0 8 0,-12 27 0,-3 12 0</inkml:trace>
  <inkml:trace contextRef="#ctx0" brushRef="#br0">4532 8590 7815,'-13'1'-1300,"0"3"1418,5-2 0,1 8 552,3-5-409,2-1 43,-4-4-204,6 0-74,6 0 0,-3-1 0,4-4 78,-1-4-63,4 3 1,-8-5 0,2 2 60,-2-3-16,-2 5 1,4-5 1,1 3 1,-3 4-43,-6 0-14,3 4-41,-11 7 1,6 1-13,-3 6 0,2 0-18,3 0 53,2 1-42,-4-1 1,6 0-21,0 0 82,0-6-28,0-1 0,2-6-1,2 0-9,-2 0 1,5-4-6,-3 0 6,-2-7 12,4 4-124,-6-6 101,0 5-92,0-3 105,-6 9 0,3-4-10,-6 6 5,6 0 6,-9 0 85,11 0 83,-11 0 1,9 0 183,-5 0-148,5 0 150,-3 0-222,6 6 8,0-4 14,0 4-76,0-6 1,1 0-117,4 0 1,3 0 94,10 0 0,-2-2-143,6-2 1,1 1 116,8-6 0,-2 2 51,7-2 1,-1-3-43,4 3 1,1-2-3,-1-2 1,-4 4-11,1 0 1,-7 2 2,2-2 1,-10-1-114,-3 5 158,-3 1-273,-8-2 125,-1 5-128,-6-5 1,-2 6-525,-2 0 153,3 0 0,-7 0-274,4 0 112,2 6 733,-3-5 0,-7 17 0,-3-4 0</inkml:trace>
  <inkml:trace contextRef="#ctx0" brushRef="#br0">4888 8405 7829,'0'-9'-13,"-2"2"1,-1 0 649,-1-1-268,-1 6-162,5-4-211,6 6 1,-3 0 0,5 1 0,-1 2 0,0 1-18,3-1-60,2 5 0,1-7 72,1 4 0,-1 0 8,0 0 44,0-1 0,0-4 0,0 2 351,1 2-84,-1 3 1,-6 7-153,-3-1 1,-4 1 0,-4 4 0,-6 2-167,-6 1 0,1-1-35,-2-2 0,2-2-672,2 6 0,1-6 94,3 2 621,3-10 0,12-8 0,2-7 0</inkml:trace>
  <inkml:trace contextRef="#ctx0" brushRef="#br0">4558 9143 7829,'-8'4'-47,"-1"1"0,0-1 884,2 2-146,-5-5-450,5 5-164,-1-6 1,4-1-1,8-4 10,5-3 1,3-4-12,1-1 1,2-6-162,2-3 0,2-3 1,5-1-1,-4-2-145,-1-3 1,5-3 70,-2-5 0,-3 1 20,-2 3 0,-2-2 0,-2 8 0,-1 2-588,-4 4 504,-2 7 0,-12 3-16,-2 8 223,-4 4 0,-1 7 0,0 2 0,-2 6 0,-1 3 6,-2 5 1,1-1 59,4 1 0,4-2-87,0 2 0,6 2 227,-1-7 1,2 6 62,2-1 1,0-1 42,0 1 0,0-5-73,0 5 0,5-4 71,-1 4 0,6-6 9,-1 2 0,-2 1-93,2-2 0,0 1-66,4-5 0,-4 0 36,0 0 1,-5-1-133,5-3 0,-6 2-63,1-2-159,3-3 1,-5 1-220,2-2-468,-2-4-146,-2 5 664,0-6 1,0-1 342,0-4 0,11-25 0,4-13 0</inkml:trace>
  <inkml:trace contextRef="#ctx0" brushRef="#br0">4940 9117 7829,'-8'0'220,"-1"0"-56,6 0 1,-4 0 307,2 0 0,4 1-318,-4 3 1,4-1-74,1 6 1,0-4-116,0 3 106,6-5 0,1 8-457,6-7 1,0 2 205,1-2 0,-1-2-461,0 2 0,4-4 3,1-4 637,0-4 0,18-34 0,7-8 0</inkml:trace>
  <inkml:trace contextRef="#ctx0" brushRef="#br0">5112 9038 7829,'-9'0'243,"0"0"1,5 0 398,-5 0 1,4 0 29,-3 0-283,5 0-373,-9 0 121,11 0-1678,-5 0 1541,6 0 0,29-6 0,8-2 0</inkml:trace>
  <inkml:trace contextRef="#ctx0" brushRef="#br0">4624 9222 7975,'0'7'1150,"2"-1"-1184,2-6 0,-1 0 29,6 0-97,0 0 1,4-1-1,0-2 1,-1-3-1,-2 0 102,-1 0 0,11-39 0,8-6 0</inkml:trace>
  <inkml:trace contextRef="#ctx0" brushRef="#br0">4848 7865 7844,'-13'0'-375,"0"0"0,4-1 1007,0-4 279,6 4-668,-3-5 1,8 4-1,2-1-45,5-1-167,3 0 1,2 2 0,4-1 29,4-1-47,9-6 0,-2 7 1,6-6-1,3 0 1,3 0 33,3 1 1,4 3-91,-4-4 0,2 2 99,-2-2-116,-3-2 0,2 9 0,-7-4 0,-6 2 0,-2 0-290,-2 1 1,-5-3-320,-3 1 239,-10 1 332,-2 4 0,-7 0 1,-4-2-1,-3 0-153,-4-3 1,-1-1 156,-1 2 0,1 1 152,0-6 0,0 6 43,0-1 0,0-2-89,-1 2 0,6-5 322,-1 4-212,0-5 1,0 4 243,1-2 4,5-4-144,-3 5 1,7-2-38,4 0 1,2 6 46,6-1 0,-4 2-140,0 2 0,-1 2-18,6 2 1,-1 3-117,0 7 0,0-1 81,0 0 0,-4 0-106,0 0 0,-6 5-119,1-1 0,-2 2-206,-2-1 0,-2-3 47,-2 2 1,-4-1-228,-5 2 1,-1-4 92,-4 4 0,2-3 474,-6-2 0,-14-3 0,-8-1 0,-6 1 0,0 0 0</inkml:trace>
  <inkml:trace contextRef="#ctx0" brushRef="#br0">4927 7773 7858,'-9'-12'0,"1"3"0,-1-2-800,-4 2 227,-1 3 816,1 0 0,0 6 1,0 2 782,0 2-897,5 3 0,-3 6 0,2 2 69,-3 3-253,-1-4 1,0 10 0,1-5 44,3 1 1,-1-4-1,6 2 1,-1-2-39,0 2 42,3-4 1,2 4-173,9-9 160,3 2 0,2-9 0,2 2 0,3-2 0,2-2-112,2 0 0,4-6-125,3-3 1,-2 2-26,3-2 1,-3 0-552,-2-4 831,0 0 0,18-24 0,5-5 0</inkml:trace>
  <inkml:trace contextRef="#ctx0" brushRef="#br0">5033 7259 7866,'0'-13'-156,"0"0"0,0 0-187,0-1 1,0 6 1469,0-1-355,5 6 1,-3-9 184,2 3-772,-2 3-48,4 1 0,-5 10 0,3 4 0,-2 4-33,-2 5 1,-4-2-122,-1 6 1,1-1 0,2 2-1,-1-1-179,-1 1 1,0-2-22,4 1 1,0-6 91,0 1 0,1 3 1,3-3-1,4-1-138,-1-1 0,5-8 64,-3-2 1,2 0-303,2 0 0,1-1 176,-1-4 1,1-1 0,3-4 0,0-3 324,-1-4 0,-7-42 0,-3-11 0</inkml:trace>
  <inkml:trace contextRef="#ctx0" brushRef="#br0">5059 7338 7866,'-6'-7'-101,"5"-5"0,-5 9 418,6-6 0,1 6-60,4-1 0,3 1-274,10-1 0,2 2 83,7-2 0,-1-2-437,0 2 0,1-2 79,-1 1 292,1 4 0,22-17 0,7 4 0</inkml:trace>
  <inkml:trace contextRef="#ctx0" brushRef="#br0">8458 6982 8028,'0'-8'-714,"0"-1"833,0-1 0,-5 2 135,1-1 1,0 5-32,4-5-106,0 6 1,0-4 95,0 3 1,0 1-154,0-6-41,0 6-80,0-3 1,0 8 116,0 2 0,0 3 1,0 8-1,0 4 78,0 7 0,0 4-44,0 9 1,0 5 1,0 13 1,-2 5-1,-2 9 1,0-31-1,1 1-52,-1 4 1,0 1 0,-2 3-1,1 1-285,0 5 0,1 0 0,1-4 0,0-1 159,1 1 1,-1-1 96,0-2 0,-1-1 0,3-4 0,1-1 0,-2-2 0,1-1-12,4 33 1,4-14 0,6-9-1,0-13 21,1-7 1,-3-8-118,-2-3-1,3-4-269,-5-1 69,0-5-69,-1-2 1,-6-8 642,0-2 1,0 1-589,0-6 0,0-4-753,0-5 1065,0-5 0,0-21 0,0-9 0,0-8 0,0 1 0</inkml:trace>
  <inkml:trace contextRef="#ctx0" brushRef="#br0">8497 6956 8045,'-4'-9'-367,"0"0"0,-5 5 246,4-5 263,1 6 1,10-3-52,3 6 1,2-4-1,4 0 1,3 1 77,4 1 1,7-2-65,2 0 0,5-5 0,-1 4 1,9 0-108,5 0 1,5-1 37,7-3 1,1 2-1,8 4 1,-3-1 8,-1 1 1,6 1-490,3 2 1,-2 0 416,1 0 0,-36-1 0,0-2 1,4 1-1,0 0 0,2 0 1,1 1 16,3 0 1,-1 0 0,0 1 0,0 0 8,1 1 1,1-2 0,0-1 0,1 0-5,0 0 1,1-1-1,4-1 1,0 0-1,1 1 1,1 1-1,0 0 1,0 0 4,0-1 1,0 0 0,-2 2 0,0-1-1,2-2 0,0-1 0,-2 4 0,1-1-1096,4 1 0,-1-2 1097,-4-1 0,0 1 0,4 2 0,0 0 1,-4-1-1,-2 0 1,2 1 1,0 0-4,3-2 1,0 1 0,1 1 1,0 0 0,-1-4 0,-1 0-1,0 3 1,0-1-17,0-2 0,0 0 0,-1 4 0,1-1 0,2-2 0,2-1-10,0 1 0,1-2 15,-5 0 0,0 1 0,2 0 0,0 1 0,-4-1 0,-1 1 2,1-1 0,0 0 2,0 2 1,-1 0-1,-1-2 1,-2 0-1,-1 2 1,0 1-135,-4 1 1,0-1 0,-2 1-1,-2 1 140,-2 0 0,-1 0 1,1 0-1,0 0-67,-1 0 1,1 0 0,28 0 39,-2 0-48,-9 0 1,2 1 0,-5 2-37,3 2 1,-9-1 37,1-4 0,-4 0 41,-5 0 1,2 4 237,-7 1 0,-4-1-139,-5-4 0,-4 0 977,-4 0 0,-4 0-856,4 0 186,-3 0 0,-7 0-253,1 0-101,0 0 4,-2 0 55,-1 0 2,-6 0 1438,0 0-1404,0 6 0,0-3-64,0 6 0,0 0 5,0 4 1,0 1 36,0 4 0,0 4 130,0 9 0,0 4-68,0 9 1,0 4-54,0 9 0,0 6-402,0 12 1,0-2 347,0-34 0,0 1 0,0 0 0,0-1 3,0 36 1,0-2-33,0 1 1,0-6-20,0-2 0,-1-6-45,-4-8 0,4-5 45,-4-3 1,4-9-80,1-4 1,0-5 108,0-4 0,0-3-642,0-6 183,-6 1 424,5-7 1,-5 0-973,6-2 361,0-4 0,1 5 617,4-6 0,-10-18 0,4-4 0</inkml:trace>
  <inkml:trace contextRef="#ctx0" brushRef="#br0">8432 8405 8076,'-12'-1'-142,"2"-2"-555,1-2 1245,0-5-86,2 9-485,1-5 1,7 6 154,4 0-82,2 0 0,8 0 0,1 0 122,1 0-129,7 0 0,-2 0 0,7 0 84,2 0-87,5 0 0,-1-2 0,9-1 0,5-2 0,2-1 74,2 0 1,1 0-158,3 2 0,4 1-1370,10-6 1416,-4 6 0,6-7 0,-4 5 66,1 2-97,0-4 1,-32 6-1,-1-1 1,1-1-1,0-1 12,0 1 0,0 0 22,33-7 1,-33 8 0,1 1-1,-1-3 1,-1 1-45,2 0 0,-1 0 42,36-8 1,-36 10 0,0 1 0,33-6 43,3 0-39,-6 5 1,-30-4-1,1 0 1,31 0 33,-1 2 0,-2 2-270,-1 1 0,1-5 247,3 1 1,-2 0-19,2 4 0,-3 0 21,-1 0 1,3-2-43,-32 0 0,1 0 1,30 0 25,-30 0 1,-1 0 0,38 0-38,-1 2 0,0-4 25,-37 2 0,0 0 1,32-3-3,1 5 1,-4-4 11,-4-1 1,4 1 3,-1 4 1,-3-4-9,4-1 0,-9-1-151,0 2 1,3 3 187,1-4 1,-1 2-33,2-1 0,-6 2-4,1-2 0,3 1 4,1-1 0,2 1-1,-1-6 0,1 5 5,-6-5 0,1 6 0,-1-2 1,-4 0 16,0 0 1,-2 1-69,-7 4 0,6-2 31,-2-2 0,-3 3 19,-1-4 0,-1 4-18,1 1 0,-2 0 7,6 0 1,-10-5 632,2 1 0,-5-1-633,0 5 0,-1 0 268,-3 0 0,-8-4-210,3 0 1,-2-1 131,2 5 0,-4 0-135,0 0 0,-6-4 102,2 0-140,-4-1 0,-1 4 52,1-4 0,-6 4 80,1-4-140,-6 4 1,3 1-198,0 0 165,-5 0 1,7 0-461,-4 0 127,-3 0-637,5 0 73,-6 0-5,6 0 927,-4 0 0,4 0 0,17-6 0,6-1 0</inkml:trace>
  <inkml:trace contextRef="#ctx0" brushRef="#br0">14281 8010 7938,'0'-9'44,"0"0"491,0 6 0,0-4 194,0 3-214,0 2-634,0-4 171,-6 6-715,5 0-73,-5 0-483,6 0 1219,0 0 0,-12 6 0,-3 2 0</inkml:trace>
  <inkml:trace contextRef="#ctx0" brushRef="#br0">8484 9196 8043,'-1'-8'-165,"-2"2"1,-2 1-191,3-4 0,0 2 637,2-2-257,0 6 95,0-3 9,0 6-36,0 6 0,0 1 0,0 8 0,0 1 1,2 3 165,2 1 0,-1 4-230,6 7 0,-6-4 2,1 4 0,-3 3-4,-1 1 0,5 3-122,-1 1 1,1-3-1,-5-3 1,0 1-16,0 0 0,0-5-133,0 2 0,0-9-193,0-5-176,0-2 270,0-8 342,5-1 0,35-32 0,16-18 0,-15 14 0,0 1 0,0 0 0</inkml:trace>
  <inkml:trace contextRef="#ctx0" brushRef="#br0">14255 8748 8062,'1'-13'0,"2"-1"0,1 1 0,-1 0 618,-1 0 0,-2 4 0,1 2 131,4 1 0,-4 3-773,3 7 161,-2 4 0,-1 6 0,2 5-8,2 8-102,-1-1 0,0 14 1,1-2-96,-2 4-128,4 8 1,-5-8-1,3 7 1,0 0-1,-1 1-781,-1-2 1,-1 2 607,-2-6 1,0 0-120,0-4 1,-6-7 487,-3-2 0,-29-17 0,-12-6 0,-4 1 0,0 1 0</inkml:trace>
  <inkml:trace contextRef="#ctx0" brushRef="#br0">8866 9538 8072,'-19'-6'-156,"5"3"1,-4-4 0,3 0-668,2-1 1191,0 6 0,4-6 0,1 5 607,-3-1-848,5-1 0,2 5 113,8 0-134,4 0 1,11 0-1,3 0-283,3 0 126,7 0 0,3 0 0,10 0 0,8 0 0,8-1-30,8-3 1,2 1 80,-32-1 0,1-1 0,1 1 1,2-1-104,7-1 0,1-1 0,4 0 0,0 1 0,7-1 0,1 1 0,1-1 0,1 0 66,-1 1 0,0-1 1,3 1-1,0-1-380,0 0 0,2 1 0,2 1 0,1 1 405,1 0 0,-1-1 0,0 2 1,1-1-1,-23 1 0,-1-1 1,1 1-1,24-2 0,0 1-6,-24 1 0,0-1 1,-1 1-1,1 0 1,0 1-1,0-1 5,2 0 1,1 0 0,0 1 0,22-1 0,-1 1-9,-23-1 1,1 0-1,-1 0 18,0 2 1,0 1 0,1-1-1,-2-3 1,0 1 0,0-1-1,2 2 1,1 1 0,-1 0-1,1 0 1,0 0-1,-1 0 14,-2-1 0,-1-1 0,1 1 1,2 1-1,1 1 0,-1-1 0,21-1 1,0 0 9,2 1 0,0 0-17,-2-2 0,0 0 1,2 3-1,-1-1 1,-4-2-1,-1 0 5,-3 0 0,0 0-4,0 3 0,0-1 0,-4-3 0,0 1 1,2 1-1,0 1 11,-2-1 1,-1-1 0,-7 0-1,0 0-183,-3 1 1,-1 0-1,-5 1 1,-1 0 142,-2-1 0,0 0 1,31-1-83,-7-1 0,-12 2 127,-10-2 0,-13 2 280,-5 2 1,-13 0-347,0 0 803,-8 0 0,-1 0-812,-8 0 1,-4 0 409,-5 0 1,-6 0-532,-3 0 0,-9 0 170,-4 0 1,-4 0-336,-5 0 0,7 0 125,-2 0 1,4-4 25,-1 0 0,0-2-7,5 1 0,0 3 196,5-7 0,0 6 0,-1-2 0,5-2 0,0-2 0,11 2 0,-2-2 0,4 5 13,0-5 36,3 0 1,6-4 215,0 0 1,10 4-74,4 0 1,6 5 205,-2-5 1,5 5-150,-1-5 1,1 6 30,-1-1 1,2 2-45,-7 2 0,1 2-42,-5 2 0,-1 3-47,-3 7 0,-4 3-168,-5 1 1,-1 5-210,-3-1 0,-10 3 139,-8 1 1,-10 2-738,-7 3 1,-13-2 827,-9 6 0,7-15 0,-12-1 0,-1 1 0,12-3 0,0 0 0,0 0 0,0 1 0</inkml:trace>
  <inkml:trace contextRef="#ctx0" brushRef="#br0">9314 9301 8072,'0'-20'-128,"0"2"0,0 3-394,0 2 704,0 0 1,-4 4 0,-2 2 0,-1 1 0,-5 5 0,-4 3 8,-6 7 0,-4 9-412,-5 4 268,3 3 0,-14 5 1,1 3-186,-5 0 150,4 2 0,-4 1 1,7-3 27,-1-1-29,1 5 0,-4-9 0,5 3 0,9-5 0,8-4 48,7-5-45,7-2 1,2-8-4,10-2 1,3-4 38,10-1-60,2 0 0,13-1 0,2-2 47,3-2-191,7 1 0,-2 0 1,5-1-433,2 2 397,-5 2 1,6 1 188,-2 0 0,-8 0 0,4 0 0,3 0 0,1 0 0</inkml:trace>
  <inkml:trace contextRef="#ctx0" brushRef="#br0">11448 9894 8072,'-5'-19'-62,"3"4"1,-2-2 0,2 2-245,2 2 1268,0 6 1,0-2-698,0 9 1,0 3-185,0 10-2,0 6 0,-4-3 1,-1 7 86,3 5-133,-6-1 1,7 11-1,-4-5 1,4 2-1,1 1-103,0 0 1,0-2 78,0 1 1,0-6 62,0 2-22,0-3 1,6-3-1,3-3 1,2-6-1,4-5 68,2-2 0,4-6-26,5 2-72,1-4 0,-1-2 1,2-2-1,1-3 1,3-2-236,2-2 0,-5-2 43,2-1 0,-5 4-753,-4 1 522,3 5 1,-6-7-1,5 5 403,-2 2 0,-6-10 0,3-2 0</inkml:trace>
  <inkml:trace contextRef="#ctx0" brushRef="#br0">18365 6890 8294,'0'-13'-440,"1"1"0,2 2 368,2 1 0,-1 5 419,-4-5-255,0 6 76,0-3-31,0 6 366,0 0-458,6 0 32,-5 0 0,5-1 57,-6-4-33,0 4 1,2-5 0,1 5 377,1-4-390,0 4 0,-2-9 114,2 5-94,-2 1-83,4 4-14,-6 0 0,0 1 0,0 4 0,-2 5 60,-2 6 1,1 0-30,-6 6 0,5 0-3,-5 4 0,5 5-46,-5 0 29,6 0 1,-3-1 0,6 2 7,0 2 0,0-5 0,1 4 0,4-7 48,4 0-48,8-5 1,-1-2 0,6-6 61,2 0-102,1-5 0,2-3 0,3-5 28,0 0 1,1 0-169,-5 0 0,1-1 38,-1-3 0,-1 1 32,-3-6 1,1 4-43,-5-3 0,0 5-462,-5-2 301,0-2 1,-1 4-175,-4-6 0,4 5-118,-3-5 1,-2 6-357,2-1 930,-6-4 0,9 1 0,-11-12 0,5-1 0</inkml:trace>
  <inkml:trace contextRef="#ctx0" brushRef="#br0">18418 6824 8294,'0'-13'-85,"0"-6"1,0 4 153,0-2 1,5 7 105,4 1-139,3 6 0,3-3 0,2 6 70,5 0-138,3 0 0,1 0 0,2 0-83,3 0 16,-3 0 1,4 0 0,-6 2-470,1 2 0,-7-1 568,-2 6 0,-45 11 0,-11 8 0</inkml:trace>
  <inkml:trace contextRef="#ctx0" brushRef="#br0">18391 7022 8294,'-13'0'48,"6"1"66,2 4 490,4-4-453,1 11 0,1-11 0,4 5 1,4-1-1,4-1-120,4-1 0,4 3-337,5-2 1,1 2-70,-1-2 0,0-2 375,1 2 0,34-2 0,9-2 0</inkml:trace>
  <inkml:trace contextRef="#ctx0" brushRef="#br0">18510 8089 8251,'-7'-13'57,"-4"4"0,5 2 441,-1 1-399,4 1 0,-1 5 0,10 0 0,7 0 213,7 0 1,5 2-303,2 2 1,0-2 119,4 2 1,3-2-149,5-2 0,1 4 24,-1 0 1,1 1-229,-1-5 209,-5 0 0,-2 0 0,-5-2 1,-3-1-245,-2-1 254,-8-6 0,-14 4 3,-9-3-13,-9-3 1,1 10 0,-10-6-1,-5 2 1,-4 3-32,-4 2 1,-1 1 48,-3 0 0,2 0 57,-7 0 1,1 7 5,-5 6 1,7 1-9,2 3 0,4 4-46,5 1 0,3 4-23,5 5 0,7-3 44,2 2 0,10-2-184,3-2 0,5-4 39,5 0 1,2-6 34,6 2 0,2-3 104,2-2 0,-1-6 10,6-2 0,-1-4 91,1-1 0,-2 0-137,-2 0 1,-4-6 319,4-3 1,-5 2-86,-4-2 0,1 0 83,-5-4 1,-1-1-142,-4-4 1,0 3-181,0-2 1,-6 2 0,-3 2 0,-4 0-272,-4 0 0,1 4 1,-6 0 1,4 6 119,-4-1 0,6 2-543,-2 2 0,4 2 252,1 2 1,1 5-297,3 9 1,3-2 746,6 6 0,0-5 0,0 5 0,47 18 0,-18-16 0,1 0 0</inkml:trace>
  <inkml:trace contextRef="#ctx0" brushRef="#br0">18681 8418 8208,'7'-5'-1849,"-1"3"2493,-6-4-427,6 6 0,-4 2 183,2 2 1,-3-1-133,-1 6 1,0-5-150,0 5 1,0-5-60,0 5 0,0-5-155,0 5 201,0-6-59,0 9 1,0-9-242,0 6 126,0-6 3,0 2 78,0-5-90,0 0 99,6 0-6,-4 0 1,5 0-13,-2 0-13,-4-5-12,5 3 0,-5-8 22,4 5 17,-4 1 1,5 3-8,-6-4 253,0 4-76,0-5 28,0 0-68,0 5 33,0-11 272,0 10-275,0-3-64,0-1 78,0 4-252,0-4 141,0 6 0,0 2-9,0 2 1,-4 8-58,-1 5 0,-1 7-11,2-2 0,3 4-95,-4 5 1,4 3 121,1 5 0,0 5-170,0 0 1,1 0 96,4-5 0,2-5-145,6-3 1,0-8 86,0-1 1,2-12 41,3-1 1,-4-6 26,4-3 0,1-6-2,-2-2 1,5-10 14,-4-4 0,-1-3-23,-3-1 0,-6-1 87,1 1 1,-2 1-64,2 3 1,-3-1 94,-6 5 0,0 1-31,0 3 1,0 1 59,0 0 23,-6 6-42,-1-5 1,-2 11-251,0-4 193,6 4 1,-4 1-466,3 0 124,2 6 214,-4-5-30,6 11 1,-1-11-484,-3 4 278,2 2-17,-4-6 438,6 5-149,0-6 237,0 0-175,0-6 0,0 4 14,0-7 1,2 0 70,2-4 1,-2 4 168,2 0 1,-3 0 131,-1-4 1,0 4-121,0 1 1,0 3 432,0-3-56,0-1-772,0 1 234,0 3 11,0 5 1,0 10-46,0 3 1,-4 13-38,0 1 0,-2 12-117,1 1 1,2 14 81,-5 3 0,3 9-290,1-29 1,0 1 0,1-1 0,1 2 271,-2 4 1,-1 1-1,2 0 1,-1 0-65,0 2 0,-1 1 0,-1-3 0,1-1 24,0 2 0,1-2 0,-2-4 0,0-2-4,0 1 1,-1-1 0,-5 24-70,3-8 1,-2-10-72,2-8 1,2-12 193,-2-1 164,0-6 1,-4-4 585,0-3-514,-1-3 0,1-12 568,0-3 1,-2-9-476,-2-4 1,7 0-93,-4-4 0,6-2-107,-1-7 1,2-4-135,2-1 0,4 1 15,-4-5 1,10 7-243,4 2 0,1 4-367,-1-4 0,7 12 284,-3 1 0,4 6-234,1 2 1,-2 6-85,6-1 0,-1 6-257,0-1 0,3 2 361,-7 2 1,3 6 533,-3 3 0,9 2 0,8 3 0</inkml:trace>
  <inkml:trace contextRef="#ctx0" brushRef="#br0">19076 9248 8143,'-7'-13'0,"-5"6"0,17 7 0,-4 7 0</inkml:trace>
  <inkml:trace contextRef="#ctx0" brushRef="#br0">13622 6113 8143,'-9'0'-974,"1"0"327,-3 0 1146,0 0-412,3 0 405,-3 0-334,9 0 21,-4 0-159,6 0 0,6 0 57,3 0 1,3 0-58,1 0 1,0-5-116,0 1 1,5 0 87,-1 4 1,2 0 0,-3 0 0,3-2 15,2-2 0,2 2 12,8-2 1,3 3-1,7 1 1,4 0 21,8 0 1,7-2-28,10-2 0,-30 3 0,1 0-289,4-1 0,2 0 0,4 1 0,2 0 273,3 1 1,2 0 0,1 0 0,1 0-334,1 0 0,1 0 1,-2 0-1,0 0 339,1 0 1,1 0 0,0 0 0,1-1-6,1-1 1,0-1-1,-5 3 1,0-1 0,-1-1 1,-2 0 0,-3-1 0,-2 0-174,0 1 1,-1-1 0,-2-1 0,0 0 185,0 1 1,0 1 0,-6-2 0,-2-1-68,-2 3 1,-1 0-1,26-7 61,-6 5 0,-9-5 3,-4 5 1,-9-5 396,-4 5 1,-9-1-375,-5 5 924,-2 0-1067,-8 0 639,-1 0-753,-17 0 0,-4 0 115,-11 0 1,-7 2-80,-2 2 0,-4 2 186,-5 3 0,-13 4 0,-9 3 0,17-6 0,-1-1 0,1 1 0</inkml:trace>
  <inkml:trace contextRef="#ctx0" brushRef="#br0">14123 6179 8143,'-19'0'0,"4"0"-918,-2 0 524,2 0 1,6 0 290,0 0 157,6 0 0,-1 0 0,10 0 109,7 0-65,0 0 0,17 0 0,-1 0 419,7 0-470,7-6 1,17 4-1,6-3 1,-30 2-1,2 0 1,4-1 0,1 0 102,5 1 0,1-1 0,4-1 0,1 0-235,6 3 0,3-1 1,3-2-1,1 0 0,4 1 1,0 1-1,0-1 0,0-1 146,-3 1 1,-1-1 0,-1 2 0,-1-1-375,-3 0 0,-1-1 0,1-1 1,-1 0 371,-1 2 0,-1 0-45,-8 1 1,-1 0-1,-2-2 1,-1 0 0,-9 1-1,-1 2 1,31-4-1,-3-1 74,-4-1 1,-17 4-82,-4-5 1,-11 6 11,-7-1-326,-9 2 124,-7 2 580,-6 0-735,0 0 1,-6 2 1019,-3 2-682,-2 3 0,-26 30 0,-5 6 0</inkml:trace>
  <inkml:trace contextRef="#ctx0" brushRef="#br0">2991 15414 7114,'-9'0'-678,"0"0"748,6 0-15,-3 0 112,6 0 411,0 0 0,6 0-549,3 0 1,4-2 27,5-2 1,2 3-17,6-4-18,7 4 1,2-4-1,10-1 1,9 1-1,11-3 48,8 1 1,-34 3 0,1 1-70,1-2 1,1 1 0,2-2 0,0 2-43,4 1 1,1 1 0,-3-2-1,0-1 1,1 2 0,0 1-1,-3-1 1,0 0 60,-2 0 1,0 0-1,3 0 1,0 0-264,-1 1 0,0 0 0,0 1 0,1 0 226,-1-1 1,0 0-1,1-2 1,0 0-1,-1 1 1,0-1-1,2 0 1,1-1-26,1 1 1,0 0 0,-2 1 0,0 1 36,0-2 1,1-1 0,-1 2 0,0-1 3,-2 0 1,0-1-1,2-1 1,0 1-1,1 1 1,0 0-1,-2 0 1,0 0 5,-3-1 1,-2 1 0,0 2 0,-1 1-155,32-4 0,-34 4 0,0-1 160,33-2-17,-5 3 0,-8-5 1,-7 6-1,-3 0 1,-1-2-17,1-2 0,-9 2 16,2-2 1,-9 3 150,-1 1 1,-8-2-147,-4-2 744,-4 2-729,-6-4 484,-2 6-499,-6 0 1,-6 0-145,-3 0 1,-4 0-50,-5 0 0,2 0-178,-6 0 1,2 0 86,-2 0 284,-3 0 0,-25 6 0,-13 2 0</inkml:trace>
  <inkml:trace contextRef="#ctx0" brushRef="#br0">4334 14597 6979,'-4'-9'-600,"0"1"0,-2 5 601,1-2 127,4 4-20,-5-5 0,6 3 41,0-6 0,0 5 189,0-5-265,0 6 0,0-4 97,0 2-82,0 4 5,0-11 0,0 9 1,0-6 206,0-1-243,6 4-60,-5-5 71,5 9 1,-6-2 0,-1 8 85,-4 5 0,2 9-92,-5 4 0,-1 4-2,-4 5 1,-1 2 0,1 8 0,0 2-106,0 1 1,0 4 65,0-4 1,1 4-101,3-4 0,3-4 40,6-5 1,0-6-23,0 2 1,0-9-65,0-5-21,0-2-62,0-8 0,2-1-18,2-6-373,-2 0-34,3 0 633,1 0 0,4-30 0,-1-16 0,5-2 0,0 1 0</inkml:trace>
  <inkml:trace contextRef="#ctx0" brushRef="#br0">4348 14439 8184,'-9'-1'-1075,"0"-4"479,6 4 771,-9-5-75,11 6 0,-4 0-49,10 0 1,-1 1 8,9 4 1,-2-4 36,6 4 1,4-4 13,1-1 0,7 0 2,2 0 0,5 0-44,-1 0 1,2 0-119,-2 0 1,3-4 14,-3-1 1,2 1-262,-2 4 222,-3-6 1,-5 5 0,-3-4-141,-2 4 1,-3 1 0,-5 0-470,-1 0 682,-6 0 0,-24 6 0,-13 1 0</inkml:trace>
  <inkml:trace contextRef="#ctx0" brushRef="#br0">4914 14399 8184,'-7'-13'-1090,"1"0"1,4 4 909,-2 1 369,3 5 290,-5-3 8,6 6-423,0 6 0,0 1 138,0 6 0,0 2-58,0 2 0,0-1 21,0 6-48,6 0 0,-4 9 0,6 1 225,-2 2-255,4 1 1,-7 9 0,4 1-1,0 2 1,1 4-47,2 5 1,2-2-11,1 3 0,0-8-132,0-5 0,0-3 55,1-2 0,-3-10-159,-2-2 87,3-10 32,-11 2 1,5-10-477,-6 0 149,0-6-468,0 3 279,0-6 602,-6 0 0,-19-18 0,-10-4 0</inkml:trace>
  <inkml:trace contextRef="#ctx0" brushRef="#br0">4255 15137 8151,'-13'2'-1047,"1"2"1002,4 5 128,-4-3 1,5 10 0,-5-2 0,2 4 0,1 3 190,-1-1-293,4 2 1,-4 4 0,5-1-29,2-3 23,2 3 1,-4-10 0,1 2-222,1-2 79,2-2 1,2-1-1,3-3 166,5-5 0,15-35 0,5-19 0,3-1 0,0 0 0</inkml:trace>
  <inkml:trace contextRef="#ctx0" brushRef="#br0">4189 12054 6205,'0'-8'-450,"-1"0"469,-3 3 1,1 0 26,-6 5 0,4 0-21,-3 0 0,3 0 0,-3 0 25,-3 0-71,5 0 43,-5 0-42,3 0 1,0 2 0,0 2-1,1 3-43,0 1 1,2 2 53,-4-6 1,7 2 5,-3-2 1,-2-1 76,-2 6 56,3-6 85,0 3-96,0-6-3,5 0-63,-5-6 6,12 5 1,-3-11 14,6 3 23,-6-3 1,4 4 55,-3-1-100,-2 0 0,8-4-158,-6 0 136,7 5 1,-10 1 0,5 4-241,0-1-104,-5-1 43,11 0 191,-10 3 1,5-4-352,-3 6 430,-2 6 0,4 1 0,-12 30 0,-2 5 0</inkml:trace>
  <inkml:trace contextRef="#ctx0" brushRef="#br0">4532 14650 8157,'-13'0'-1191,"0"0"1563,-1 0 1,3 1-248,2 4 1,3 2-61,6 6 1,0 2 0,0 1 0,0 3-2,0 1 1,6 2 30,3 5 1,1-5-95,-1 0 1,2-2 0,0 4 0,3-4 35,4-1 1,-1-6 47,-3-4 0,0-6 61,4 1-133,-4-2 0,6-2 0,-7-2 0,0-4 1,-1-5-42,-4-5 0,3-8 47,-7 2 1,0-3 0,-4-1 0,-1 0-47,-3-1 1,-4 1-1,-5 0 1,0 5 6,0 4-3,0 2 1,-1-1 0,1 3-69,0 5 0,0 1 0,0 3 0,-2 2-272,-3 5 1,5 4 218,0 7 1,0-1-646,4 0 789,3 0 0,12 0 0,9 0 0</inkml:trace>
  <inkml:trace contextRef="#ctx0" brushRef="#br0">4084 11962 6705,'-7'-7'-732,"1"-5"725,6 11 1,-5-11-8,1 3 26,0 3-17,4-5 0,0 8 1,0-6-10,0-1 1,0-2 15,0-1 0,0 4 0,0 0 0,0-1 8,0-2 1,0 4 0,0-1 0,-2 1-9,-2 0 1,2-4-1,-2 3-4,3-3 61,1-1 0,-2 2 8,-2 2 0,2-3 0,-4 3 53,0-2 0,5 2-50,-3 0-43,2 0 1,2-4-1,-1 1 1,-2 2 33,-2 1 0,1 5-180,4-5 172,0 6-20,0-3 34,0 1 0,-1 2-6,-4-6-27,4 6-77,-11-3-23,10 6-184,-3 0-34,-1 0 163,4 0 0,-5 0-9,3 0 1,1 4 57,-6 1 0,6 1 72,-1-2 0,2-2 0,-4 9 0,-7 8 0,-7 9 0</inkml:trace>
  <inkml:trace contextRef="#ctx0" brushRef="#br0">3886 11659 6550,'0'-7'3,"0"1"643,0 0-330,0 5-115,0-11-78,-5 11-30,3-11-157,-4 10 1,6-5 190,0 3-293,0 2 269,0-4-102,0 6-198,0 0 0,2 6 282,2 3 0,-2 3-67,2 1 1,-1 2 10,1 2 0,-2-1 3,2 6 1,-1 2 2,1 6 1,-2 0-48,2 5 0,-2 0 33,-2 4 1,4 7-56,1 2 0,-1-1 114,-4 1 0,0 2 4,0 7 1,0-1-222,0 5 0,1-5 159,4 1 0,-4-4-6,4-5 0,-2 3 5,1-3 0,-3-2-28,4-2 0,1-8 38,-2-1 0,2 1-41,-2 3 0,-1-4 25,6 0 0,-5-4-19,5 4 0,-4-4 4,3 4 1,-3-6 159,4 2 0,-5-2-160,5 2 0,-6-3-4,1 3 1,2-4-2,-2 0 1,5-1-5,-5 1 0,1-1 46,-5 0 1,4 1-34,1-1 1,-1-4 32,-4 0 1,0 0-32,0 4 1,4-4 3,1 0 0,-1-1-9,-4 1 0,5 4-2,-1 0 0,0-4 20,-4 5 0,2-4-12,2 3 1,-2 1 31,2-1 0,2-1-32,-2-3 0,2 3-12,-1-3 1,-4 3 46,3 1 1,-1 0 4,2 1 1,-4-1-39,4 0 0,0 1-1,0-1 0,1 0-13,-2 1 0,-1-1 20,6 0 1,-5 1-28,5-1 0,-5-1 23,5-3 1,-6 3 34,1-3 1,2-2 2,-1 2 0,1-4 5,-2 4 1,-3-6-50,4 1 1,-2 2 1,1-1 0,-2 0-115,2-5 0,-3 0 77,-1 0 0,0-4-358,0 0 202,6-6-355,-4 2 17,4-5 250,-1 0 1,-2-1 70,6-3 204,-6 2 0,15-39 0,-4-3 0</inkml:trace>
  <inkml:trace contextRef="#ctx0" brushRef="#br0">4730 11620 8259,'0'-13'-394,"-6"-1"0,-2 1 1,0 0-649,-1 0 1197,6 0 1,-7-1-1,5 1 1,1 2-1,-1 0 52,1 3-184,0-1-49,4-4 125,0 5 0,0 1 88,0 3 0,-2-2-84,-2-3 124,2 3-149,-3 6-37,5 0-112,0 0 1,0 6 0,0 3 104,0 2 0,0 3 15,0-1 0,0 6-33,0 3-2,0 3 1,4 2 0,0 3 0,1 2-1,-1 3 12,0 6 0,2 0 5,-1 7 1,1 1-17,2 3 0,3 1 10,-7 0-55,6-1 0,-4 6 0,4 0 39,-1 2-24,-6-4 0,7 2 1,-5-4 1,-2 4 16,4-10 0,-6 9 0,4-10-7,-4 0 1,-1 4 10,0-3 1,0-2 17,0-3-23,0-2 0,2-5 0,1 0 3,1 5 0,0-6 29,-4 5 0,5-4 3,-1 4 0,5-3-33,-5 2 0,5-2 10,-4 7 1,0-3-2,0-2 1,-4 2 39,4 3 0,1-3 4,-2 3 1,0-3-40,-4-2 1,2 1-3,2-1 1,-1-1-7,6-2 1,-5 2-1,5-3 1,-5-2 63,5 3 1,-6-3-48,2 2 1,0 3-1,0-2 1,1-3 1,-2 2 0,-3-5 7,4 0 1,-4 3-31,-1-3 0,0-3-7,0-5 0,0-6-145,0 1 0,0-2 98,0-2 1,0-4-313,0 0 173,0-6-221,0 2 0,0-6 408,0-3 0,6-51 0,2-16 0</inkml:trace>
  <inkml:trace contextRef="#ctx0" brushRef="#br0">3873 11172 7618,'0'66'0</inkml:trace>
  <inkml:trace contextRef="#ctx0" brushRef="#br0">3873 11172 8235,'-6'-13'-543,"3"-1"1,-4 1-416,1 0 1095,2 6 0,4 2 0,1 10 0,2 4 1,2 4-120,-2 4 1,0 5 41,1 9 1,-3 3 0,4 5 1,-2 2 5,1 3-107,-2 3 0,3 11 0,-5 4-8,0 2 0,2 2 0,1 0 0,1-1-80,-1-4 0,-1-5 77,-2-12 0,0-3-121,0-15 117,0-3 1,0-12-95,0-7 99,-6-11 1,3-8 96,-6-3-47,6-2 0,-9-30 0,5-13 0</inkml:trace>
  <inkml:trace contextRef="#ctx0" brushRef="#br0">2753 11435 8245,'-20'0'-615,"2"0"0,4 0-471,1 0 1101,-1 0 1,6 0 0,-1 0 0,-1 0 0,-1 2 190,3 2-64,-4-2 20,10 3 41,-9-5-163,9 0 0,-5 0 41,2 0 1,4 2-143,-3 2 90,2-2 0,4 4-14,2-6 3,-3 0 1,11 0-1,-3 1 1,4 2-1,5 1 46,4-1 0,4-1-36,5-2 0,8-2 123,10-2-124,8-3 1,4-7-1,12 1-76,-32 7 1,2-1-1,3 0 1,1 1 0,8-1-1,2 1 1,1-1-1,1 1 59,1-1 0,1 0 0,1 1 0,-1-1-364,-1 1 1,-1-1-1,1 0 1,1 1 345,3-1 0,0 1 0,-6-1 0,-1 1-1,3-1 1,-1 0 0,-1-1 0,0-1 17,-1 0 0,0 0 0,2-2 0,0-1-45,3 1 1,-1 0 43,-3 2 0,-2-1-12,3-3 0,0 1 0,-6 4 0,-1 1 50,1-1 1,-1-1 0,-1-1 0,-1 1-162,1 0 0,-1 0 0,-7 0 1,-2 1 175,-1 0 1,-1 2-1,31-2-156,-4-1 0,-6 2 161,-3-2 1,-9-2 231,-4 7 0,-4-5-250,-5 5 1,-3-5 1260,-6 5-1223,-5-7 504,-8 10-647,-7-5 1,-12 6 346,-3 0-274,-8 0-152,-4 0 0,-11 0-215,-3 0 0,-5 2 55,-3 2 1,-4 2 143,-6 3 1,-1 2-267,-3-2 0,3 3 418,-4 1 0,9-1 0,0-3 0,1 2 0,-5-2 0,1 6 0,-1-2 0,0-3 0</inkml:trace>
  <inkml:trace contextRef="#ctx0" brushRef="#br0">3504 11080 8279,'0'-19'-363,"0"4"0,0-3 0,0 4-853,0 1 1501,0 5 0,-1 4 1,-3 10-1,-7 5-203,-5 5 0,-6 12-142,-9-1 1,-2 3-10,-7 1 1,-5-2 36,-3 7 0,2-3-852,2 2 843,9-2 1,-1-9 0,5 0-201,2-2 0,7-8-82,4 0 323,9-7 0,15-9 0,12-2 0,36-23 0,15-12 0,-19 10 0,0 1 0,0-1 0</inkml:trace>
  <inkml:trace contextRef="#ctx0" brushRef="#br0">3741 11066 8279,'27'-19'0,"-7"6"0,-2 0-375,-3 6 1,-8 10-1,-4 4 1,-6 9 273,-6 7 1,-8 1 89,-5 7 1,-8 2 369,0 2-396,-7-2 0,3 3 0,-5-4 0,-2 1 0,-2 0-55,-1 1 0,0-6 98,5-2 1,5-5-152,4-8 0,8-6 61,4-2 0,11-5 84,7-5 0,43-32 0,25-15 0,-20 13 0,1 1 0,-1-1 0</inkml:trace>
  <inkml:trace contextRef="#ctx0" brushRef="#br0">4282 11053 8279,'-2'-7'-1093,"-2"3"1,-1 8 1066,-8 5 1,2 8-100,-11 5 1,0 5 268,-5 3 1,-3-2-118,-1 3 0,-6-3-20,2-2 0,3-6-46,1-2 1,9-5 361,5-4-366,8-3 1,6-8 42,12-2-89,5-3 0,18-11 89,4 1 0,11-10 0,8-5 0,5 0 0,0 0 0</inkml:trace>
  <inkml:trace contextRef="#ctx0" brushRef="#br0">4901 10961 6707,'-13'6'-323,"-1"3"0,1 2 285,0 3 1,0 3 204,0 1 1,0-1-156,-1-4 1,1 1-75,0-1 0,6-4-3,2-1 0,5-5 4,5 2 1,9-10-42,13-4 1,5-8 101,7-5 0,-2-1 0,8-7 0,1-1 0,4-2 0,-1 0 0,1 0 0</inkml:trace>
  <inkml:trace contextRef="#ctx0" brushRef="#br0">5296 10869 8306,'7'6'-685,"-2"2"1,-5 4 847,-5 1 0,-8 6-135,-9 3 0,-1 3-13,1 2 0,-3-3 94,3-2-175,-3 3 0,5-7 0,2 1-237,3-6 362,2-9-566,0 8 507,6-10 0,24-43 0,13-18 0</inkml:trace>
  <inkml:trace contextRef="#ctx0" brushRef="#br0">4651 11317 8306,'-8'-21'-716,"2"4"1,2 2 983,0 2 0,-1 0 1,4 1 575,-4 3-559,4 3-429,-5 6 0,6 2 0,0 2 0,1 6 28,4 7 1,-4-1 82,4 6 0,-4 0 97,-1 4 0,2 0-240,2 1 0,-3-1-47,4 0 0,-4 1-117,-1-1 286,0-6 0,2-1 1,1-5-550,1-1 413,1 0 0,-5-7 190,0-6 0,0-7 0,0-11 0,0-4 0,0-9 0,0 2 0,0-6 0,0 6 0,0-2 0,-5 7 78,1 2 1,-1 6 363,5-1-231,0 8 1,0 6-92,0 12 1,0 6-76,0 11 1,5 8 61,-1 5 1,6 2-246,-1 7 0,3 2-62,1 7 1,-4-7 199,0 3 0,-1-9 0,6 1 0</inkml:trace>
  <inkml:trace contextRef="#ctx0" brushRef="#br0">4769 10869 8306,'0'-19'-342,"-6"0"1,-3-2 139,-2 8 1,2 6 0,0 10 83,-1 5 0,-6 7 75,-2 11-5,-5 1 0,2 5 1,-5 3-67,0 3 32,-1 2 0,1 4 82,0 0 0,7-12 0,0 3 0,-2-1 0,1 1 0</inkml:trace>
  <inkml:trace contextRef="#ctx0" brushRef="#br0">4150 16521 7943,'-13'-6'-294,"0"3"1,1-6 0,2 0 89,1 2 366,6-5 0,-3 5 0,5-6 1,-2-1-1,-2 1 0,2 0 0,2 0 711,1 0 0,0 4-415,0 0 119,0 0-564,0 2 7,0 1 1,0 8 0,0 2 0,0 6 0,0 8 160,0 8 1,0 2-254,0 7 1,0 5 70,0 4 1,0 1 0,0-2 0,0 2-229,0 2 0,0 0 123,0 1 0,0-4-11,0-9-39,0-3 1,0-7 71,0-3 0,-2-9 63,-2-8 1,3-11-175,-4-8 175,-2 1 0,4-16 0,-4 1-211,1-4 148,1-9 0,1-7 0,0-8-187,1-1 220,7-6 0,-1-1 0,7-7-1422,5 3 1437,-2 6 1,10 5 0,-4 9 148,2 4 1,-5 16 23,2 10 1,-2 10-34,1 8 1,-6 6 98,2 2 1,-3 8-30,3 2 1,-6 5-37,-2-1 1,-4 3-94,-1 2 0,0-1 660,0 0 0,-1-4-666,-4 0 0,-2 2-113,-6 6 0,-2-6-158,-2 2 1,1-2 70,-6 2 1,4-4-169,-4 0 1,6-8 95,-2 0 0,8-3-148,1-6 0,5-1-40,-5-4 1,8-1 419,1-4 0,20-25 0,13-11 0,2-6 0,1 0 0</inkml:trace>
  <inkml:trace contextRef="#ctx0" brushRef="#br0">4387 16283 7841,'0'14'1122,"0"-1"-887,0 0 1,0 6-151,0 3 1,0 3-142,0 1 1,0 0 80,0 1 1,0-7-503,0-2 0,0-2-492,0 2 969,0-10 0,23-49 0,7-25 0</inkml:trace>
  <inkml:trace contextRef="#ctx0" brushRef="#br0">4413 16020 7943,'-14'-9'-97,"-4"0"0,4 2-442,-4-2 333,3 3-25,2 6 1,6 2-180,2 2 333,4-2 0,1 14 1,0-3 76,0 2 0,23 29 0,7 5 0</inkml:trace>
  <inkml:trace contextRef="#ctx0" brushRef="#br0">4611 16362 7943,'0'14'-59,"0"-1"0,-4 1-119,-1 4 0,1-3 499,4 2 0,0-2-69,0-2 0,0 0-90,0 0 29,0-5-191,6 3 3,1-9 0,2-2 27,0-9 0,-5-7-78,5-2 1,0-9-1,2 0 1,-1-1-24,-1 1 1,0-4 89,4 0 0,0 5 5,1 4 1,-3 6 191,-2-2-199,3 9 1,-5-1-212,6 6 136,0 11 1,1 3 0,-1 12-369,0 2 0,0 1 152,0 1 0,0 0 274,1 1 0,34-1 0,9 0 0</inkml:trace>
  <inkml:trace contextRef="#ctx0" brushRef="#br0">5283 16310 7935,'0'-9'70,"0"0"-146,0 6 0,1-7 0,4 6 88,4 1 1,4-3-54,4 1-234,4-5 0,5 7 1,2-6-545,3-1 819,2-1 0,11-7 0,2-1 0,0-2 0,-5-6 0,6-11 0,2 0 0,5-5 0,0 0 0,0 0 0</inkml:trace>
  <inkml:trace contextRef="#ctx0" brushRef="#br0">6100 15677 7935,'-9'-13'-234,"0"0"0,0 4 305,-4 0 1,0 2 884,0-2-652,0 4 1,-1 5-1,1 0 1,0 1 262,0 3 0,4 5-429,0 9 1,5 4-1,-3 8 1,1 7 150,3 5 0,1 2-242,2 9 1,-4 3-24,0 10 1,-1 7-1,4-35 1,1 1-1,-1 2 1,-1 0-64,0 0 1,-1 0 0,1-1-1,-1-1-262,0-1 0,1-1 0,1 30 43,-4-5 1,0-14 0,0-4 0,1-10-662,-2-6 1,3-7 499,-6 1 1,5-10-834,-5 1 668,0-8 584,2 1 0,-17-30 0,3-5 0</inkml:trace>
  <inkml:trace contextRef="#ctx0" brushRef="#br0">5849 16336 7930,'0'-13'0,"0"0"-271,0 0 0,2-1-328,2 1 0,4-1 578,5-4 0,6 3 37,3-2 0,3 2 263,1 2-204,6 0 0,0-3 0,3 1 249,-4 3-220,-3 2 1,-3 3 0,-2 2 267,-1 4-317,-6 1 1,-2 7 0,-10 5 507,-3 4-414,-1 8 1,0-4 0,0 5 81,0-3-192,0 3 0,0-9 0,0 4 45,0-1-50,0 5 0,5-10 85,-1 4-227,6-9 1,-7 1 0,6-6-73,1-1 1,2-7-153,1-5 0,0-3 40,1-1-643,-1-6 935,0-1 0,-1-16 0,1-7 0,1-3 0,0-1 0</inkml:trace>
  <inkml:trace contextRef="#ctx0" brushRef="#br0">6310 15875 7930,'-5'-13'0,"-4"0"0,-3-1-38,-1 1 1,1 5 14,3-1 0,2 6 224,3-2 362,2 4-436,-4 1-625,12 6 0,2 1 0,5 6 498,0 0 0,29 24 0,8 6 0</inkml:trace>
  <inkml:trace contextRef="#ctx0" brushRef="#br0">6534 16020 7930,'-7'0'-924,"3"6"1655,8 3 0,3 7-335,7 1 0,0 5-102,4-4 0,-2 5-229,6-1 1,-5-1-197,5 1 1,-4-6-112,4 1 1,-5-2-811,5-2 648,0-6 1,0-1 0,-1-6 403,-2 0 0,4-23 0,-2-6 0</inkml:trace>
  <inkml:trace contextRef="#ctx0" brushRef="#br0">6877 16046 7930,'-13'0'0,"0"0"0,-1 0 0,-3 2-130,-1 2 0,1 3 0,2 7 1,-1 0 302,-2 4 1,-1 2-59,2 7 1,2-1-379,-2 0 169,2 1 0,-1-1 1,1 0-1,4 1 1,0-2 93,4-3 0,30-9 0,14-7 0</inkml:trace>
  <inkml:trace contextRef="#ctx0" brushRef="#br0">7101 16191 7930,'6'-7'0,"1"-5"-352,6 3 0,0-2 176,1-3 0,0 1 565,4 0 0,-4 0-95,4 0 0,-3 0-201,-2-1 0,-4 1-6,-1 0 0,-5 0-136,2 0 137,-4 0 1,-2-1 36,-4 1-87,-2 6 0,-6 1 0,-2 6 83,-2 0-103,2 0 0,-8 7 0,4 5 61,-2 4-98,5 2 0,-6 1 1,7 1 132,4 1-227,0 4 0,4-6 1,3 4-110,2-1 1,2-4 143,0 4 1,10-6-295,4 1 197,8-8 1,-2 1 0,8-5-175,3-2 1,2-2 182,7-1 0,1-3-5,3-6 109,-9 1 0,7-13 1,-9 4 125,0-5 1,-4-5-52,2-4 1,-4 4 20,-5-4 18,-9 9 0,-7-1 0,-6 5 144,0 2 0,-6 7 298,-3 5 0,-9 4 19,-4 4-343,-2 3 0,-3 11 0,2 0 7,3-2 0,-1 0-178,5 1 0,1-2 245,4 3-251,5-4 1,-2-1-1,6 0-66,1 1 1,1-6-42,2 1 0,8-6-116,5 2 127,0-4 0,12-2 0,-3-5 57,3-7 1,-3-2 91,0-7 1,-2-1 68,2-8-68,3-3 1,-9-5-1,4-2 2,0-3 0,-7-2 238,-5-2 1,-3 3 28,4 5 238,-6 6 1,1 10 158,-8 10 1,1 7-326,-6 7 1,2 12-1,-2 5-322,-3 13 0,6 5 0,-4 7 183,1 2 1,6 4-131,-1-4 1,-2 0-345,2-4 47,-1-1 0,7 1 0,1-2-612,1-3 1,6-4 173,-1-9 1,3 1-452,1-5 0,6-7 1067,3-6 0,1-30 0,2-13 0,3-2 0,0-1 0</inkml:trace>
  <inkml:trace contextRef="#ctx0" brushRef="#br0">8129 12278 7817,'0'-13'-36,"0"0"0,0 0-386,0 0 269,0 0 287,0-1 0,0 1 1,0 0-1,0 0 675,0 0-684,5 0 0,-3-1 0,4 1 342,0 0-267,-5 0 0,6 4 858,-2 0-737,-4 0 0,5 4-211,-6 5 0,0 11-23,0 11 1,0 13-83,0 5 0,-6 14 1,-1 3-1,-2 6 17,0 3 1,5 1-129,-5 4 0,6-6-168,-1 1 0,2-4 197,2-5 1,2-10 58,2-3 0,4-15 71,5-11 1,0-8-43,0-1 0,-4-7 4,0 3 1,-1-8 0,6-1 1,-1-7 5,0 2 0,0 2-48,0-2 1,5 1 79,-1-6 1,7 1-493,-2 0 1,3 1 179,1 4 1,0-3-409,1 7 0,-5-5 74,0 5 0,0-1-543,4 5 1135,-6 0 0,11 12 0,-3 3 0</inkml:trace>
  <inkml:trace contextRef="#ctx0" brushRef="#br0">8735 12858 7825,'-6'-7'-2,"-2"-5"0,0 9-20,-1-6 0,6 5 792,-2-5-479,4 6 1,2-8-380,4 2 1,-2-1 54,6 1 0,-1-7 46,6 2 0,-1-2 3,0 3 1,0 0-179,0 0 138,-5-6 1,-1 4 6,-3-2 146,-2 2 0,2 3 337,-8 3-350,-9 4 1,-2 12 0,-4 5 357,0 4-332,4 13 1,-4-7 0,6 10 119,0 0-263,0-4 1,4 9 0,2-6-11,1-2 1,3-1-246,7-2 1,3-4-332,7 0 0,5-7 270,3-2 0,4-6-402,5-7 1,-2 0 235,6 0 1,-4-6 482,4-3 0,-6-16 0,1-8 0,4-3 0,0 0 0</inkml:trace>
  <inkml:trace contextRef="#ctx0" brushRef="#br0">9103 12621 7825,'-7'-12'0,"-5"8"429,4-9 728,-4 2-713,-1 4 0,5 3 39,4 8 1,3 8-180,1 5 0,1 7-53,3-2 1,2 9-251,3 4 1,3-2 86,-3 2 0,2 1-242,2 3 1,-4 6 32,0 4 0,-6-4-150,1-1 1,-2 1-123,-2-1 0,0 5-378,0-5 0,-2-2-88,-2-7 1,-2-8 347,-3-10 1,-2-4 245,2-4 1,-1-5 264,1-8 0,-3-9 0,3-9 0,-2-4 0,-3-5 0,3 2 0,2-7 0,-1 6-32,5-5 1,1 4 31,4-4 0,0 5 128,0 0 1,1 3 257,4 5 0,6-3-42,7 4 0,5-3-100,-1 2 0,5 2-119,3 2 0,0 3-22,5-2 1,-4-2-160,4 1 0,-2-1 106,3 2 1,0-4-7,-5-5 1,-5-1 1,-4 1 0,-10 0 16,1-1 0,-9-3 169,1-1 0,-7 6-89,-6 8 1,-1 3 91,-9 6 0,-1 0 10,2 4 0,-5 4 72,4 0 1,1 6-112,3 7 1,1 6 7,0 3 1,1 3-2,4 1 0,2 2 17,6 3 1,0 2-358,0 7 0,4 1 120,0 3 1,7-2-41,-2 6 1,2 1-22,2 3 0,-1-3-116,-3-1 0,1-5 19,-5 0 0,3-3-141,-3-5 0,3-3-256,-3-5 0,-1-2-116,-4-3 62,0-3 1,-1-8-258,-4-2 461,-2-3 0,-6-12 201,0-3 0,0-4 212,-1-4 0,-3-24 0,-2-9 0,-2-7 0,-1 0 0</inkml:trace>
  <inkml:trace contextRef="#ctx0" brushRef="#br0">9288 13043 7825,'-7'-6'31,"1"3"4,6-6 145,-6 6 229,4-9 1,2 9-251,9-5 0,9 3-111,4-4 0,3 5-152,1-5 1,2 5 91,2-5 1,0 2-614,5-2 0,0-3 625,5 3 0,5-8 0,2-4 0</inkml:trace>
  <inkml:trace contextRef="#ctx0" brushRef="#br0">10144 12331 7825,'-13'-13'0,"0"4"0,0 0 1157,5 6 1,0-7 291,8 6-1457,2-1 1,18 5 0,1-1-224,4-3-286,8 2 1,-6-4-1,6 6-90,-1 0 0,-3-1 0,3-2 607,-4-2 0,1 7 0,-8 5 0</inkml:trace>
  <inkml:trace contextRef="#ctx0" brushRef="#br0">10118 12529 7825,'-19'0'0,"4"0"1792,-2 0-934,8 0-566,3 0 1,7 0-1,4 1 1,5 2-62,6 2 1,5-1-365,5-4 1,0 0-748,1 0 623,5 0 0,-3 0 0,5 0 0,0 0 0,-2-2 257,0-2 0,0-14 0,2-6 0,1-5 0,0 1 0</inkml:trace>
  <inkml:trace contextRef="#ctx0" brushRef="#br0">11264 11857 7857,'-9'-7'-203,"0"2"1,-1 4 998,-2 1-538,5 6 1,-5 2 0,4 10 0,-4 5 0,-1 7 0,0 5 0,-1 4 345,1 5 1,2-1-410,2 5 1,3-1 0,6 1 0,0-4-63,0-9 1,7-4-153,6-9-75,1 3 0,10-12 0,-2 0-12,3-7 1,2-6 0,-1-5 0,0-3-100,1-4 0,-2-7 47,-3-3 1,-3-4 149,-6-5-32,0-3 1,-6-5-1,-2-1 1,-4 2-1,-2 2-6,-4 0 0,-4 6 145,-8-5 1,-4 7-117,-5 1-74,0 13 0,-2 4 0,-1 5-190,-2 2-128,0 2 0,6 7 0,3 2-223,5 4 276,2 7 0,8 0 0,2 5 356,4-2 0,48 17 0,-18-15 0,0 0 0</inkml:trace>
  <inkml:trace contextRef="#ctx0" brushRef="#br0">11672 12199 8413,'0'14'1459,"6"-1"1,-4 0-1367,2 0 1,-2-4 114,-2 0-387,0-1-446,0 6-1109,0-1 1734,0-6 0,17-30 0,5-14 0</inkml:trace>
  <inkml:trace contextRef="#ctx0" brushRef="#br0">12028 11817 7857,'-7'-6'74,"-5"4"145,3-7-219,-2 6 2101,-3-3-1292,7 6-374,1 0-405,24 0 0,-6 4-196,14 1 0,-3-1 1,4-5-1,0-4-11,4-3 0,-3 0 63,3-1 0,-3 5 130,-2-5 141,0 6 0,-5-3 1,-2 5-1,-2-2 305,1-1 0,-6 7-178,-8 10 0,-3 6 639,-1 7-711,0 0 1,-1 7 0,-2 2 0,-3 3 0,0 1-121,1 1 1,-4-1-77,4 1 0,-3-6-591,3-4 1,1 3 146,4-3 0,0-5-70,0-7 1,0-4-140,0 0 1,0-6-438,0 1 1,1-6 363,4 1 710,2-2 0,24-55 0,4-13 0</inkml:trace>
  <inkml:trace contextRef="#ctx0" brushRef="#br0">12819 11699 7857,'0'-13'-458,"0"-1"320,0 1 1,0 0 339,0 0 79,0 0 0,0 0 984,0-1-849,0 1 0,4 4 465,0 1-377,1 5 442,1-9-730,-5 11 0,5 1 2,-6 8 1,0 10-19,0 4 0,0 4 90,0 5-180,0 3 0,-2 7 0,0 2-105,-3 6-7,-5 2 0,7-3 0,-4 1-195,1 0 94,1 3 0,5-1 0,0-4-241,0-8 337,0 1 1,0-17-1,0 2-189,0-4 108,6-10 0,2 0 0,6-7-27,4-1 1,-2-8 20,6-3 0,0-4 3,4-1 0,2 0-4,3-1 0,-2 1-46,6 0 1,-10 0 63,1 0 0,-2 4-324,2 0 1,0 6 4,1-1 0,-1-2-91,0 2 0,1-1-18,-1 5 0,1 0-448,-1 0 953,-6 0 0,-1 0 0,-5 0 0</inkml:trace>
  <inkml:trace contextRef="#ctx0" brushRef="#br0">11277 13912 8067,'-9'-20'-256,"2"2"0,0 3 158,-1 2 1,6 7 581,-3 6 1,-1 12-342,2 10 0,-1 4 36,5 5 0,0 3-50,0 5 1,-4 7 4,0 2 1,-1 3 42,5 2-225,-6 0 0,5-1 0,-3 1 179,2 0-211,2-7 0,0-6 0,0-9 0,0-5 61,0-4 48,0-9 0,0-8-32,0-10 93,0-2 1,0-12-1,0-3 1,-1-3 0,-2-3-63,-2-3 1,1-4-14,4-9 0,0 2-128,0-6 0,1-2-40,4-7 0,-2-3-191,6-6 1,-1-4 267,5-1 1,5 1 62,0 4 1,4 9 333,-5 9-292,1 8 0,-4 21 0,2 5 434,2 3-344,0 9 1,-5-3 0,1 10 159,4 3 1,-3 8-235,2 2 1,-7 1 141,-1-1-155,-6 2 1,3 6-1,-7 2 282,-4 3 1,-2-3-420,-6 3 0,-2 2 56,-3 2 1,-2-1-123,-6 1 1,-1-6 10,1 2 0,4-3-127,0-2 0,1-1-16,0-3 0,1-4-158,7-10-275,6 4 1,1-9 735,6 6 0,29-12 0,8 2 0</inkml:trace>
  <inkml:trace contextRef="#ctx0" brushRef="#br0">11672 14465 8120,'0'-13'0,"-4"4"-401,0 1 456,-1 5 0,-1-3 1229,-2 6-1207,-4 0 0,3 10 1,0 5 226,-1 4-245,-2 9 0,-1 5 1,0 7-10,0-1 39,0 1 0,4-1 1,2 1-48,1-1 0,1-1 0,5-2 0,0-7-116,0-6 0,6-4 68,3-6 1,4-5-64,5-4 1,-2-4 52,6-4 1,-5-4-4,5-5 1,-1-6 4,1-3 1,3 0 4,-3-4 0,-2 1-101,2-10 0,-6 4 112,2-4-113,-10 6 1,4-5 0,-5 5-235,1-2 0,-2 5 208,-6 4 0,0 10 89,0-1 0,-6 9 15,-3-1 1,2 5-42,-2 5 0,0 2 13,-4 6 0,0 5 150,0-1 0,1 5-58,3-4 0,-1 4 152,5-5 0,0 7-1,0-2 1,4-2 91,-4 2 0,4-1-54,1 1 1,6 2 126,3-2 1,2 2-74,2-2 1,2 1-29,3-5 1,-2 4 7,6-5 0,-6 1-46,1-5 1,-2 0-204,-2 0 0,-4-4 31,0 0 0,-5-5-183,5 5 53,-6-6-475,3 3 217,0-6 50,-5 0 0,5-6-442,-6-3 0,4 0 294,1-4 1,5 3-1057,-1-8 1506,2-2 0,9-8 0,3-6 0,2-4 0,0-1 0</inkml:trace>
  <inkml:trace contextRef="#ctx0" brushRef="#br0">12265 14716 8109,'-6'-8'420,"3"-2"-294,-5 6 0,5-2-126,-2 1 417,4 4 1,-1-5 1678,-2 6-1432,3 0-641,-5 0-1020,6 0 0,0 2 236,0 2 761,0-3 0,23 17 0,6-3 0</inkml:trace>
  <inkml:trace contextRef="#ctx0" brushRef="#br0">11185 15651 8080,'-13'0'88,"0"0"1,-1 0 903,1 0-633,0 0 0,7-4 1,6-1-1,9 2 1,7 2 317,6 1 0,13-6-655,5-3 1,14 0 19,3-4 0,7 3-260,7-8 0,-35 8 0,1 0 222,2-1 1,1 0 0,-1-1-1,1-1-296,-1 0 1,1 0 136,0 2 1,-1 1-1,-1-2 1,0-1 0,32-7-211,-8-1 0,-14 7 0,-10 6 1,-10 3-1299,-9 2 734,-10 1 363,-3 8 451,-12 1 0,-1 7 0,-8-1 0,-3 0 0,-4 0 115,-2 0 0,3 0 0,2 1 0</inkml:trace>
  <inkml:trace contextRef="#ctx0" brushRef="#br0">11264 15875 8024,'-31'9'0,"1"0"0,-6-1 149,6 6 0,-3-6 60,3 1 0,8-6 630,0 1-147,12 4-320,4-7 0,17 5-151,7-6 1,8-6-106,9-3 0,4-2 1,13-2-1,7-1 3,4 1 0,7-6-135,0-3 0,-31 12 1,0 0-167,0-1 0,1 0 0,-2 0 1,0 0 166,4-2 0,-1-1 0,-2 1 0,0 0 17,3 0 1,-1 0-1,0 2 1,-1 0-88,0 0 0,-1 0 32,28-5 0,-8-2 1,-17 8-318,-5 1 383,-11 6 1,-4-4 22,-9 2 140,-2 4-154,-11-5 14,0 6 331,-6 0-1254,4 0-65,-4 0-678,1 0 1630,3 0 0,-10-6 0,5-1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1555 1752 7904,'-14'2'76,"1"1"1,0 1 0,0-1 1356,0-2-956,5-1 0,4-6-323,8-2 1,8-5 0,7-5-1,3-5 59,6-7 1,0-2-56,7-3 1,-4-8-31,4 4 1,0-5-421,4 0 1,-1 3 224,-2-3 1,-6 3-496,-8 2 0,-3 5 288,-6 3 1,-5 9-81,-4 5 1,-8 8 0,-6 6 0,-7 6-236,-5 6 0,-2 7 315,-3 1 1,2 8 23,3 2 213,-3-1 0,6 8 0,-1-5 207,7 2-140,0-1 0,11-3 0,-2-1 181,2 1-85,2-1 1,2-1-1,2-2 255,5-1-262,9 0 1,-4 0-1,5-1 25,0-2 0,-3 3 98,6-5 1,-4 1-10,4-5 1,-6 0-92,1 0 0,-2-4-203,-2 0 0,2-6-69,2 1 0,-6-2-180,2-2 1,-1 0 93,5 0 0,-2-2-63,2-2 0,4-4-65,1-5 0,-2-1-385,2-4 729,6 3 0,0-16 0,1-8 0,0 4 0,-1 0 0,2-2 0,-4 2 83,-9 0 1,0 10 129,-9-1 0,-2 8 11,-6 1 1,0 6 106,0 3 0,-6 5-12,-2-2 0,-9 4 3,0 1 0,-7 1 374,3 4 1,0 2 2,-1 6-583,0 0 1,0 6 0,0 3-160,-1 3 1,4 2-42,1-1 1,8-4 138,1 0-137,6 0 1,-7 3 0,6-3-136,1-5 0,6-2-154,1-2 1,11-4 90,-2 0 1,9-7 67,0 3 1,4-14 87,5-4 1,-3-9 12,2 0 0,-3-3 8,-5-1 1,-3-1 94,-6 1 1,0 0 170,0-1 0,-4 2 452,0 4-37,-6 1 1,1 9-248,-8 2 0,1 5-61,-6 8 1,2 3-371,-2 6 1,2 2-42,2 3 0,4 1-38,-4 3 1,5 3-163,5-3 1,2-2-360,6 2 0,2-6 171,2 2 0,5-10-69,9-3 1,3-4 597,5-1 0,7 0 0,-7-17 0,4-7 0,5-1 0,0-1 0</inkml:trace>
  <inkml:trace contextRef="#ctx0" brushRef="#br0">2872 1383 7948,'0'-14'0,"0"-4"212,0 3 163,0-4 1,-7 11 117,-7-1 0,0 6-105,-8-1 1,0 8-293,-4 5 1,-1 8 92,1 5 1,4 3-84,0 1 1,6 1 15,-2-1 1,4 1-172,1-1 1,5-1 21,4-3 0,2 1-250,2-5 0,8-1-46,5-4 1,1-5 139,8-4 0,5-4-33,4-4 1,4-9 131,-5-9 1,3-3 28,-3-2 0,-6-5 65,2-3 1,-2-9 146,2-4 0,-6-3-18,-2-2 1,-5 5 154,-4-1 0,-3 7 224,-6-2 1,0 10-202,0 8 0,-6 10 125,-3 7 0,2 6-192,-2-1 1,0 12-71,-4 6 0,0 8-52,0 0 1,0 8-253,-1 5 1,6-1 76,-1 1 0,6 0-185,-2 5 1,4 1-265,1 3 1,0-8 189,0 4 0,1-5 8,4 0 1,2-3 94,6-5 1,5-4 85,-1-5 0,7-2-2,-2-12 0,7-1 101,2-7 0,4-9-39,-4-9 1,1-8 162,-1 0 1,-4-7 0,4 2 1,-9-3-78,-4-2 0,-5 2 94,-4 3 1,1 3 300,-6 6-48,1 5 1,-7 3-90,-2 10 0,-3 3 0,-7 10 1,1 6-276,0 7 1,0 5 91,0-1 1,1 9-191,3 4 0,-1-3 66,6-1 0,-5-2-71,4 2 1,1-3-133,4 3 0,1-5-148,4-4 1,2 1 130,6-5 0,6-5-46,3-4 0,3-6 108,2 1 1,5-10 45,3-7 0,-1-6 196,1-7 0,-2-6-67,3-3 1,-4 1 82,-6-1 0,-1 0 84,-3-5 0,-3 6 134,-6 4 0,-6 8 206,-2 4 271,-4 4-597,-1 6 1,-4 4-78,-1 8 0,-5 5-198,1 9 1,-2-2 82,-2 6 0,4 0-59,0 4 0,5 2 53,-5 3 1,6-8-12,-1 3 1,2-4-286,2 0 0,0 2-353,0-7 0,6 1 388,3-5 1,7-6 123,1-2 0,7-4 210,-2-1 1,4-7-123,5-6 1,-3-6 95,2-8 0,-2-1 74,-1-2 1,-3-3 155,-2-2 1,-3 3-12,-5 6 0,-3 5 499,-2 4-165,-3 2-308,-6 2 1,-2 7-252,-2 6 0,-3 7 107,-6 11 0,4 2-244,0 7 1,2-1-32,-2 0 1,-1 1-31,5-1 0,1 1-38,4-1 1,0-4-124,0 0 0,1-6 50,4 1 0,4-6 116,8-3 1,-1-5 69,6 2 0,-4-5-36,4-5 0,0-8 102,4-9 1,-4-3-48,0-1 0,-2-2 131,2-3 0,2 4-64,-7-4 1,1 3 99,-5 2 0,0 5-51,0 4 1,1 4 134,-1 4 1,-4 3-5,-1 6 1,1 1-132,4 4 0,0 2 115,1 6 0,-1 5-64,0-1 1,-1 5-1,-4-4 0,3-1-44,-7-3 1,2 3 6,-2 1 43,-2-1 1,-2-5 93,-9-3 0,-4 1-124,-5-6 1,-2 5 8,-7-4 1,0 3-132,-4-3 1,2 1-154,-6-2 0,5 2-287,-1 3 0,4 1-70,0-6 0,1 2-1045,0-1 1616,-1-4 0,-28-19 0,-8-11 0</inkml:trace>
  <inkml:trace contextRef="#ctx0" brushRef="#br0">3623 1146 7987,'-15'-10'699,"-2"-3"1,2-3-351,-2 2 1,6 7-610,2 3 0,7 1-71,-3-2 0,5 4 1,5-3 1,8 7 130,9 1 199,8 6 0,13-3 0,7-1 0,6 5 0,0-1 0</inkml:trace>
  <inkml:trace contextRef="#ctx0" brushRef="#br0">4954 1462 7987,'-8'14'80,"4"-1"0,-2 0 40,2 0 1,-1 0 187,5 0 0,5-4 646,-1 0 1,6-6-551,-1 1 1,7-2 182,2-2-446,5 0 1,-2-6-1,3-4 183,-2-6-166,3 1 1,-6-11 0,3 1 0,-4-6-1,-5-1 284,-4 0 0,-3-2-355,-6 7 1,-2-2-312,-2 7 178,-9 9 0,-5-3 0,-7 12-402,-3 1 75,-7 7 0,6 5 0,-5 8 0,2 5 0,4 3-1289,5 2 1,4-1 495,6 0 1166,5 1 0,36-8 0,15 0 0,4 1 0,1 1 0</inkml:trace>
  <inkml:trace contextRef="#ctx0" brushRef="#br0">5533 1107 7960,'0'-31'238,"0"0"0,0 0 297,0 5 0,0 6 1061,0 2 1397,-6 3-2118,-1 8 0,-6 3-392,0 8 0,4 5-337,0 8 0,5 7-25,-5 11 1,5 0-85,-5 9 0,6 4 111,-2 5 1,0 1-305,0 8 0,-1-2-62,2 1 1,2 2-589,-2-6 0,3 6-482,1-1 0,0-10 183,0-3 0,0-8-177,0-6 1,1-5 1281,3-8 0,-2 0 0,2-8 0,-2-4 0</inkml:trace>
  <inkml:trace contextRef="#ctx0" brushRef="#br0">5375 1528 7935,'-13'-19'1163,"0"5"0,1-5-243,3 5-219,3 7 0,12 0-893,3 2 0,4 4 114,5-4 0,7 4-642,5 1 0,7 0 115,-2 0 292,3 0 313,8-6 0,8-7 0,9-5 0,7-3 0,0 0 0</inkml:trace>
  <inkml:trace contextRef="#ctx0" brushRef="#br0">7167 1423 7895,'6'-13'0,"-3"-5"0,5-1 1,3-1 888,0-4-611,3 5 0,-1-4 0,0 4 0,-1 0 1,-2-2-1,-3 2 0,-1 0 555,-3 3 0,-3 3-656,-4 4 0,-10-1-129,-8 5 0,-4 2 41,-5 8 0,2 4-204,-6 8 0,0 4-448,-5 5 411,7 6 0,-4-4 0,8 4-36,4 0 1,4-4-1,10 2 1,2-7-156,4-5 0,5-4 301,5-1 1,8-5 29,9-4 5,9-2 0,-2-10 0,6-4 0,2-5 0,1-4 177,1-2 1,-5-2-123,-3-1 1,-9 4 119,-5 0 1,-2 6 238,-2-2 260,-6 4-445,-1 6 1,-7 16 39,-4 14 1,-1 14-5,-2 12 0,-3 5 131,7 4 1,-5 9-512,7-29 1,0 1 0,-1 0 0,2 1 218,0 1 1,2-1 0,-1 1 0,0-1-90,0 1 0,0-1 0,0 36-16,0 0 0,0-18-165,0-4 0,-2-12 243,-2-11 1,1 0 114,-6-13 1,5-5-235,-5-8 0,4-2 24,-3-2 1,-1-2-470,-4-2 0,1-4 599,3-5 0,-4 0-697,0 0 0,1 0-135,-1 0 1,1-2-414,8-3 1,-5-2 376,5-6 763,-1-1 0,19-24 0,7-12 0,1-5 0,0 0 0</inkml:trace>
  <inkml:trace contextRef="#ctx0" brushRef="#br0">7707 1238 7970,'0'-13'978,"0"0"-489,-6 6 183,-1 1 1,-6 7-322,-1 4 0,6 3-196,-1 10 0,0 3-74,-4 5 0,4 2-186,0 2 1,6-2 70,-1 3 0,3-5-279,1-4 231,0 3 1,5-10-1,4 1 54,3-6-23,7-4 0,-3-6 0,6-1-245,1-4 284,2-2 0,0-12 0,-1-3-58,-2-3 178,-6-1 1,7-5 0,-5 0-19,-2 2 199,-7-5 0,1 11 0,-6-2 490,-1 4-218,-1 4-138,-2 4 0,0 7-239,0 6 0,-2 12-312,-2 9 0,1 10 182,-6 4 1,6 9-117,-1 5 0,-2 3 13,1 5 1,-3 5-409,3 8 1,-5 3 360,6-33 1,-1-1 0,-5 35 14,1-4 1,-1-9 213,6-4 0,-5-8 14,4-5 0,1-15 296,4-7-424,0-6-164,0-9 1,0-2-56,0-10 1,0 2-813,0-5 518,0-1 0,-1-6-3,-4-2 1,4 2-144,-4-3 640,4-2 0,13-13 0,5-7 0,1-6 0,1-1 0</inkml:trace>
  <inkml:trace contextRef="#ctx0" brushRef="#br0">8115 1620 7970,'14'-19'0,"-1"-3"143,0-8 1,0 2 297,0-3 0,0 5-90,1 4 0,-1 3 74,0 6 0,-6 4 774,-2 0-770,-4 6 0,-1-1-370,0 8 1,0 3 25,0 7 0,0 3-74,0 1 1,0 5 29,0-1 1,2-1-200,2 1 0,-3-2 58,4 2 1,2-1-122,2-4 1,3-5-166,1 5 1,1-11 96,4 3 1,2-6-134,7-3 0,1-2 83,2-2 0,6-9 12,7-9 1,-2-4 157,3-5 1,-1-4 57,1-9 0,-9 3 35,0-3 1,-7 3 93,-6 1 1,-3 7 592,-6 2-470,-6 15 0,-8 4 466,-12 12 0,-3 0-252,-11 0 1,4 10-103,-8 4 0,-1 8-172,1 0 1,-4 2-2,4 3 0,-4 4-3,4-1 1,2 1-159,7-5 0,-1 5-177,5 0 0,2-2-195,7-7 337,3 3 1,14-10 97,5 2 0,6-8 5,7-5 1,5-7-16,0-1 1,4-8 11,-4-1 1,4-2 11,-5-6 0,1-1 17,-4-5 0,-1-1 102,0-2 0,-5 2-114,-4-3 1,-4 9 306,-4 5 1,-3 2 285,-6 2-312,0 5 0,-6 3-177,-3 5 0,-2 5-9,-2 4 1,-1 4-38,1 5 0,0-2-162,0 6 1,4-1-192,0 0 1,6 3 93,-1-7 1,3 1-133,1-5 0,5 0 1,4 1 1,4-7 5,5-3 1,4-2 129,9-2 0,-2-2-22,6-2 0,0-9 90,5-9 0,-1-5 86,1-3 0,-1-5 38,1-9 1,-5 1 81,0-5 0,-6 4 372,2-4 1,-5 1-14,-4-2 0,-4 6 170,-9 7 0,1 6-200,-6 8 1,1 3 657,-5 6-619,-6 5 0,3 2-76,-6 6 1,6 6-479,-1 3 1,-3 3 288,-2 1 1,1 7-291,0 7 0,-1 1-56,-4 7 1,4 0-191,0 4 1,5 1 89,-5-1 1,6-2-36,-1 2 1,2-6 30,2 6 1,2-8-2,2 0 1,5-8-46,8-1 1,4-7 88,5-2 1,2-6 124,3-7 1,-2-1 8,6-4 1,0-3 140,5-10 1,-7-4-93,-2-9 1,1 1 71,-1-10 0,-2 8 29,-7-8 0,-3 10 224,-5-1 0,-1 4 254,0 6 1,-6 2 77,-2 5-262,-4 7 0,-2 1-137,-4 6 0,-2 6-233,-6 3 0,0 7 39,-1 1 0,1 7-247,0-2 1,1 3 19,4 1 1,-3 0-151,7 1 1,-2-1-128,2 0 0,2-4 178,-2 0 1,8-6 150,5 2 1,3-8 51,1-1 0,6-6 9,3 1 1,4-4 40,5-4 0,1-3 161,3-6 1,2-7-69,-6-1 0,1-3 119,-1 2 1,-8-3 147,3 3 1,-8 3-111,0 2 1,-8 6-161,-1 3-34,-7 5-99,4-3 0,-7 12 56,-4 3 1,4 2-162,-3 2 1,2 1 62,2-1 1,0 0-135,0 0 1,0 0 117,0 0 1,6-1 44,3-3 0,2 1 239,3-5 0,0-1 49,4-4 1,-3-1 45,2-4 0,2-2 146,-1-6 0,-2-5 328,-7 1 1,1-7-230,-6 2 0,1 2 82,-5-2 0,-2 1-486,-2-1 1,-8 3 51,-6 6 1,-5 4-860,1 0 0,-1 7 188,1-3 1,-2 5-138,7 5 1,-1-3-137,5 7 0,0 0-1482,0 4 2306,5 6 0,38 13 0,13 9 0</inkml:trace>
  <inkml:trace contextRef="#ctx0" brushRef="#br0">10408 1357 8574,'0'9'2858,"0"0"-2039,0-7-424,0 10 1,1-6-78,4 3 0,-3-3-42,7-6 0,0 0-109,4 0 1,6 0-131,3 0 1,3-2 82,1-2 1,2-4 228,3-5-303,-3 0 1,7 1-1,-7 2-165,-3 1 92,-8 6 1,2-2 0,-6 5-425,1 0 0,-3 5 324,-2 4 0,-3 3 91,-6 1 0,-2-4-397,-2 0 1,3-5-568,-4 5 1,2-6 999,-1 1 0,-3-20 0,-7-6 0</inkml:trace>
  <inkml:trace contextRef="#ctx0" brushRef="#br0">10118 843 7970,'-40'-6'-211,"1"-2"0,1 2-367,3 1 1,2 4 287,7 1 1,4 1 289,0 4 0,6 14 0,-3 9 0</inkml:trace>
  <inkml:trace contextRef="#ctx0" brushRef="#br0">9485 1041 7938,'-13'-6'592,"0"3"74,0-6 1,4 2 72,0-2 1,6 2 213,-1 2-121,3 4-658,6-5 1,9 6 0,9 0-436,6 0 0,5 0 0,7 0 0,4 0 261,8 0 0,15-10 0,10-3 0,-19 3 0,0 0 0,-1 0 0</inkml:trace>
  <inkml:trace contextRef="#ctx0" brushRef="#br0">5981 3873 7912,'-13'8'11,"4"2"0,2-4 184,1 1 601,-4-4 1,8 4 768,-2-2-969,2-4-427,8-1 0,-3-7 1,6-6 392,1-1-419,2-5 1,6 3-1,1-6 1,1-3 0,3-2 152,2-4 1,2-4-108,-1 4 1,0-6-509,1 2 122,5-9 1,-4-1 0,2-3 0,-3 5-1,-5 7-450,-5 5 0,-6 5-115,-3 4 330,-5 3 0,-3 11-437,-8 4 547,-10 2 1,2 8 0,-6 4-401,-2 7 656,0-3 1,-3 11-1,1-3-131,0 3 292,5 1 0,2 1 0,7-1-154,4 0 164,-4-5 0,10 7 0,-2-5 144,3 1 0,6-1 207,4 3 0,4 1 54,5-1 1,-3-4-200,2 0 1,2-6 178,-1 2 0,-1 1-74,-4-2 1,-1 5-248,-3-4 0,1-1 46,-5-4 0,3 1-12,-3-1 1,-1 0 148,-4 0-295,0-6 1,2 4 78,2-7 11,-3 0 1,7-4-199,-4 0 1,3-5 58,7-4 1,0-3-89,4-1 0,2-5-180,7 1 1,-5-2-531,0 1 0,-2 4 116,2-4 0,1-1-452,-5 1 0,5 1 314,-1 4 812,3-1 0,31-16 0,7-5 0</inkml:trace>
  <inkml:trace contextRef="#ctx0" brushRef="#br0">7048 3491 7912,'0'-19'782,"0"9"196,0-3 1,6 2-716,3-2 1,0 5-406,4-1 0,-3 1-200,8 0 1,-2 2-539,1 6 1,4-5 879,5 1 0,6 5 0,2 7 0</inkml:trace>
  <inkml:trace contextRef="#ctx0" brushRef="#br0">7061 3662 7928,'-13'0'1047,"0"0"0,4 0-391,0 0 277,7 0-805,-4 0 0,9 2-220,5 2 1,3-2-855,11 2 1,4-2 100,5-2 845,5 0 0,15-20 0,8-7 0,8-2 0,1-1 0</inkml:trace>
  <inkml:trace contextRef="#ctx0" brushRef="#br0">8721 2582 7973,'0'-26'-11,"-1"1"0,-2 2 1,-1 1-270,1-2 546,1 5 1,1-6 0,-2 5 0,-2-1 0,2 4 0,2 2-1,1 2 617,0 0 1,0 4-170,0 0-326,0 6-194,0-3 0,0 8 172,0 2-347,0 3 0,0 17 0,0 5 0,-1 8 0,-2 10 176,-2 7 1,-5 13-168,5-28 1,1 1-1,-1 6 1,0 2-133,1 6 0,-1 2 1,-1 1-1,0 1 0,2 7 1,1 2-1,-1 1 0,1 2 117,0 0 1,1 2 0,2 1 0,0 0-414,2 2 1,1-1-1,2-9 1,2-2 470,1-3 1,1-2-100,0-8 0,0-2 0,-1-5 0,1-1 0,0-2 0,0-1 110,-1 1 0,0-1 0,7 24 0,-4-9 0,-2-10-52,-5-10 0,-2-5 88,-2-2 0,-2-11 129,-2-3 0,-3-9-2,-6 1 0,-2-4 502,-3-1 0,-2-1-489,-7-4 0,1-2 723,0-6 0,-6 0-934,-4-1 0,-2 0 167,-1-4 1,4 4-258,0-4 1,5-1-366,0 1 0,2-1-486,1 2 0,5 2 141,1-2 0,4 1-506,0-2 1,8 2 566,5-6 0,2 0 692,2-4 0,31-29 0,14-10 0,-13 17 0,0 0 0,-1 0 0</inkml:trace>
  <inkml:trace contextRef="#ctx0" brushRef="#br0">8721 2305 8085,'-13'-13'2,"1"0"-1,4 0 359,2 6 0,9-1 1,6 5-1,8-1 1,9 1-1,10 0 0,9 0 282,9-1 1,13-6-520,-28 5 0,2 1 1,4-2-1,2 0-249,5 0 0,1-1 0,4 0 0,0 1 0,6-1 1,0 1-1,3-1 0,0-1 67,0-1 0,1 0 1,2 2-1,1 0-310,0-2 1,1 0 0,1 1 0,1 0 324,-24 2 0,1 0 0,0 1 0,21-1 0,-2 1 0,1-1 0,0-1 0,-5 1 0,0 0-165,-3 0 0,-1 1 1,-6 0-1,0 1-127,-2-1 1,-1 1 0,-9 2 0,-3 1 205,-1-1 1,-3 0-1,21 0 1,-16 1-1,-7-2-208,-8-1 37,-14-1 319,0 5 0,-14 0 0,-4 2-346,-7 2 1,-7 3 833,-11 6 1,0 2-1306,-8 3 799,2-4 0,-10 16 0,3-4 0,-3 3 0</inkml:trace>
  <inkml:trace contextRef="#ctx0" brushRef="#br0">10012 2661 8085,'-1'-13'0,"-3"0"0,2 0 341,-2 0 0,-2-1 157,1 1 649,1 6 174,4 1-1193,0 6 1,2 1 0,0 4 361,3 4-350,5 8 1,-8 4 0,3 6-126,1 4-50,-4-3 0,4 6 0,-6-5 0,0 2 0,0-2-470,0-1 1,0-3 85,0-3 0,0 1-83,0-5 0,0-1-1044,0-4 363,0-5 14,0-2 1169,0-6 0,-24-71 0,10 27 0,-1 0 0</inkml:trace>
  <inkml:trace contextRef="#ctx0" brushRef="#br0">9828 2714 8085,'-6'-26'0,"0"4"291,-2 0 0,2 1-73,6-1 0,0-1 402,0 5 0,7 1-207,6 3 0,2 3-158,7 2 0,1-1-104,8 5 1,3 1-138,5 4 0,-1 0-132,-3 0 0,2 0-397,-6 0 1,-1 6-478,-3 3 1,-7 4 441,-2 4 1,-9-1-628,-5 6 1177,-3-6 0,-30 33 0,-7 1 0</inkml:trace>
  <inkml:trace contextRef="#ctx0" brushRef="#br0">9802 3056 8085,'-9'0'141,"0"0"282,6 0 378,-3 0 207,18 0 1,4-1-566,15-3 0,3 2-198,5-2 0,1 1-180,-1-2 1,6 4 182,4-3-980,-4-4 0,1 7 0,-7-4 174,1 4-1337,-7-5 1895,5 5 0,-22-5 0,2 6 0</inkml:trace>
  <inkml:trace contextRef="#ctx0" brushRef="#br0">9578 3504 8085,'-13'0'540,"-1"0"-448,1 0 1,7 0-1,8 0 1,11 0 1031,12 0 1,9 0-948,9 0 1,6-4-1,6-2 1,4-1-97,1-3 0,6-2-220,4-1 1,-32 6-1,0 0-352,0 1 0,-1-1 0,33-6 283,-4 0 1,-12 0-268,-10 0 1,-4 5-740,-5 4-296,-3 2 1510,-12 2 0,-24 12 0,-12 3 0</inkml:trace>
  <inkml:trace contextRef="#ctx0" brushRef="#br0">9999 3952 8085,'0'-9'-20,"0"1"13,0-3 704,0 0 0,-6 3 0,-1 7 0,-2 7-371,1 7 0,-1 10-92,-4 4-235,-1 5 0,1 8 0,-1 0 0,-3 3 0,0 1-108,1-2 0,1-2 79,2-5 1,0 2-76,0-7 1,5 0 120,4-8 48,-3-3 0,7-18-52,0-5 1,5-12-11,9-6 1,3-9-1,1-4 1,-1-3-171,2-2 0,-3 1 87,6-1 1,-4-1-351,4-3 352,-6 3 1,7-3-1,-5 9 1,-2 4-1,-1 4 375,-2 0 1,-1 11 283,-4 3 262,-2 9-590,-6 4 0,2 7 0,1 6 436,1 0-516,0 6 1,-4 2-1,0 5-178,0 0 107,0 1 1,5 1 0,-1 1-97,-1 2-196,-1-1 0,2-3 0,2-1-223,1 0 1,-2 1-178,3-1 1,-3-4 37,4 0 1,-5-6-264,5 2 1,-6-8-460,1-1-93,3-6 1368,-5 3 0,-31-42 0,-15-8 0</inkml:trace>
  <inkml:trace contextRef="#ctx0" brushRef="#br0">9907 4229 8061,'-13'-6'326,"0"-1"0,4-5 483,0 3 1,6 2-195,-1 3 0,8 2-182,5-2 1,9 1-521,4-2 1,4 4-132,5-3 1,2-2-487,7 1 461,-1-5 1,-4 7-1,1-4-1674,0 1 1486,2-4 431,-4 8 0,4-33 0,-4-1 0</inkml:trace>
  <inkml:trace contextRef="#ctx0" brushRef="#br0">12265 3030 7920,'-7'-6'-1670,"-5"5"1721,11-11 1,-7 11-201,4-4 1,3 4 108,-5 1 31,6 0 0,-2 0 9,-2 0 0,-3 6 0,-7 1 0</inkml:trace>
  <inkml:trace contextRef="#ctx0" brushRef="#br0">12120 3070 7920,'-8'0'83,"-1"0"0,4 0 185,-3 0 1,3 0-156,-4 0 1158,6 0 1,-1 0-874,8 0 0,5 0 0,7-2 0,5-1-398,4-1 0,0-2-187,10 2 0,-4 1 24,4-6 0,0 6 0,3-3 0,-3 2-546,-4-1 1,-3 1-353,-2 4 0,-6 0 253,-2 0 808,-3 0 0,-36 21 0,-16 11 0,0 1 0,0-1 0</inkml:trace>
  <inkml:trace contextRef="#ctx0" brushRef="#br0">12186 3359 7920,'-7'6'732,"0"-4"1115,2 2-1239,4 3 1,-4-5 0,10 2-24,3-2 1,6-2-451,3 0 0,4 0-166,5 0-313,0 0 0,5 0 0,0-2 0,0-1 0,-1-2 344,1-3 0,35-24 0,-31 11 0,0 0 0</inkml:trace>
  <inkml:trace contextRef="#ctx0" brushRef="#br0">15124 1950 7404,'-4'-9'-741,"-1"0"0,-1 6 741,2-1-2,3 2 2,-5 2 0,6-1 1,0-3 13,0 2-14,0-4 0,0 12 0,0 1 0</inkml:trace>
  <inkml:trace contextRef="#ctx0" brushRef="#br0">15137 1634 7952,'0'-14'-31,"0"1"0,0 0 1,0 0-1,0 0-202,0 0 0,0 4 1540,0 0-840,0 6 0,-6-3 1,-2 9-122,-4 6 1,-1 1-330,0 12 0,-1 2 123,1 6-65,-6-2 0,5 4 1,-6-4-73,1 3 1,5-3 0,-4 1 0,4-4-138,0-3 1,1-5 50,0 5 0,6-10-4,2 1 0,2-8 63,-1-1 1,3-3 1,-5-2-1,7-5 1,4-6-1,3-5-167,4-4 0,3-5 27,2-5 0,2-4 78,3 4 0,-1-5 65,-4 1 0,-1 1-55,6-1 196,-5 6 1,0-2 0,-7 9-65,-1 4 1,-4 8 105,3 1 0,-5 9-49,2 5 0,-4 8 153,-1 13 0,0 5-24,0 0 1,0 5-78,0-1 0,0 3-156,0 2 0,2 0-49,2-1 1,-1-5-156,6-4 1,-5-3 104,5-5 1,0-3-122,4-6 0,0-1-82,0-4 0,-1-3-310,-3-10 1,2-2-257,-2-6 0,1-6 4,-1-3 854,3-3 0,-11-42 0,2 28 0,0 0 0</inkml:trace>
  <inkml:trace contextRef="#ctx0" brushRef="#br0">15098 1476 7952,'-12'-9'-93,"3"0"0,-2 5 322,2-5 438,3 6 67,0-9-110,6 11 0,1-5-279,4 6 0,4 0-114,8 0 0,4 0-249,5 0 0,2 0 60,3 0-415,-4 0 1,11 0 0,-4 0 70,0 0-8,4 0 1,-6 0 0,3 0-274,-4 0 0,-3-2 583,-2-2 0,6-3 0,2-7 0</inkml:trace>
  <inkml:trace contextRef="#ctx0" brushRef="#br0">15638 1344 7965,'-7'-8'1200,"-1"3"-645,4 5 1,1 5-79,-6 4 0,0 9-201,-4 4 0,-1 9 17,-4 4 1,-8 9 119,-10 4 1,-2 5-567,-1 4 1,16-26-1,1 2 160,-2 2 1,-1 0 0,-2 3 0,-1 0-209,-1 0 0,1-1 0,1-2 0,2 0 129,3-1 0,0-2 1,-13 27-653,4-11 0,11-8-40,7-10 502,5-8 1,10-4-229,2-9 0,4-4-447,5-5 937,0 0 0,18-23 0,4-6 0</inkml:trace>
  <inkml:trace contextRef="#ctx0" brushRef="#br0">15414 2055 7971,'-13'2'0,"0"2"0,-1 3 0,1 7 0,0-1 819,0 0 1,0 6-264,0 3 1,4 3-258,0 1 0,6 0-155,-1 1 1,2-5-145,2 0 0,2-6 22,2 1 0,5-2-187,8-2 0,-1-5-188,6-4 1,0-3 216,5-1 0,3-5-92,1-4 0,0-4 51,-5-5 0,1 2-24,-1-6 1,-4-1 191,0-8 0,-6 3 205,2-3 0,-4 3 37,-1 2 1,-4 6 301,0 2 1,-6 3 289,1 2 0,-4 6-317,-4 2 1,-3 5-158,-7 5 1,1 8-119,0 9 0,-5 3 0,1 1 0,-1 2-62,5 3 1,0-2-124,0 6 0,4-1-129,0 1 0,6 2-495,-1-7 1,-2 5-73,2-4 1,-1 0 329,5-5 0,5-5-103,-1-4 1,5-2-157,-5-2 0,5-4-325,-5 0 0,7-6 223,-3 1 679,-2-2 0,24-43 0,-1-11 0</inkml:trace>
  <inkml:trace contextRef="#ctx0" brushRef="#br0">16402 1396 7971,'0'-13'-86,"0"0"1,0 0 0,0 0-480,0 0 1194,0-1 1,-1 7 0,-4 3-1,-5 5 468,-6 8 0,-5 7-880,-5 15 1,-2 8-1,-3 11 1,-4 6 113,-3 5 0,20-26 0,1 0-270,-1 2 0,1 1 1,2 1-1,1 0-99,-2 0 1,1 1-1,4-1 1,1-1-35,3 0 1,1-1 0,-1 35-161,7-6 0,7-17-157,6-5 1,6-13 0,8-5 0,1-7-586,2-4 0,0-8 346,5-2-323,0-4 0,9-7 951,0-2 0,1-6 0,-1 0 0,4 1 0,4 2 0</inkml:trace>
  <inkml:trace contextRef="#ctx0" brushRef="#br0">16745 1858 6123,'-2'7'831,"-2"-3"-426,2-2-67,-4-2-165,6 0 0,-1 0 192,-4 0-264,4 0 0,-5 1 8,6 4-44,0-4 1,-1 5 0,-2-5 154,-2 4-73,1-4-26,4 5-88,-6-6 1,5 2 159,-4 2-138,4-3 16,1 5 0,-2-1 112,-2-1-44,2 0 94,-3-4 23,5 0 141,0 0-287,-6 0-11,4 0-10,-4 0-58,6 0 59,0 0-51,6 0 1,-3-4 67,6 0 0,0-7-61,4 3 0,0-6 46,0-3 1,5 1-29,-1-6 0,7-2 8,-2-6 0,7 0-78,2-5 1,0 2-124,-5-3 1,-4-2-246,0 3 1,-8 5-58,0 3 98,-1 1 1,-13 13 41,0-1 1,-6 7-13,-7 7 1,-2 3 65,-2 6 1,-4 1-15,-5 12 0,1-4 133,3 4 0,1-2 157,4 2 1,2 1 100,-2-5 1,8 4-96,4-4 1,4 1 287,1-2 0,0-2-89,0 2 1,6 2 27,3-1 0,2 0 12,3-5 1,-1 0 68,0 0 0,3 0-56,-3 0 0,3 1 21,-7-1 0,1 0-189,-1 0 0,1 0 64,-5 0 0,4-4 68,-5 0 14,6-6-148,-3 9 1,2-11-17,0 4 0,-5-8-89,5-2 0,-4-4-9,3 5 1,0-6-203,0 1 1,3-4-454,-7-5 1,5 8 323,-5-3 1,5 3-606,-5-4 0,1 6 352,-5-1 0,4 4-790,1-3 1361,-1 5 0,2 14 0,1 11 0</inkml:trace>
  <inkml:trace contextRef="#ctx0" brushRef="#br0">17285 1950 7777,'0'-13'1754,"0"-1"-1141,0 1 0,-2 6-220,-2 3 0,1 2-52,-6 2-269,6 0 1,-4 7 0,4 5 51,-1 4-195,-1 2 0,5-1 0,0 1 147,0-2-200,0-1 0,0 2 0,0 1 1,2-2-153,2-1 1,3-7-179,6 1 1,1-6 66,-1 1-3,0-2 1,0-2 0,0 0-1,1-2 390,-1-2 0,0-33 0,0-12 0</inkml:trace>
  <inkml:trace contextRef="#ctx0" brushRef="#br0">17271 1805 7947,'-8'-9'0,"-1"0"405,0 6-194,-4-8 1,4 9 606,0-2-510,6 2-1215,-2 2 1,6 0 906,3 0 0,21-6 0,10-1 0</inkml:trace>
  <inkml:trace contextRef="#ctx0" brushRef="#br0">17654 1462 7947,'0'-13'0,"1"0"0,2 0 0,1 0 608,1-1 1,-5 6 0,0-1 1599,0-1-1772,0 4 0,0 1-251,0 10 0,0 2 169,0 6-284,0 6 1,0 2 0,0 5-1,-2 1 1,-1-1-20,-1 0 0,-2 1-528,2-1 0,2 0 262,-2 1 0,2-5-327,2 0 0,-4-5 0,0 4 0,1-2-695,1-3 0,2-2 192,0 0 267,0-1 778,0-6 0,0-30 0,0-14 0</inkml:trace>
  <inkml:trace contextRef="#ctx0" brushRef="#br0">17535 1660 7966,'-9'-6'211,"0"-3"-193,6 3 1271,-8-5-929,9 9 1,-2-8-311,8 6-97,4-1 1,9 5 0,2 0 0,2 0 0,1 0-569,-2 0 1,5 0-632,-3 0 1246,3 0 0,36-6 0,10-1 0</inkml:trace>
  <inkml:trace contextRef="#ctx0" brushRef="#br0">18115 1423 7966,'0'-9'-1179,"1"2"1705,3 1 260,-2-4-334,4 2-118,-6 1 182,0-5-337,6 5 0,-5-2 185,4 0-154,-4 6 0,-1-4 100,0 3-348,0 2 0,0-2 110,0 8 0,0-1 104,0 6-153,0 0 0,-1 10 1,-4 3-1,-2 3 1,-2 1 52,0 0 1,5 2-44,-5 3 0,5-3-113,-5 2 1,6-2 70,-1-1 1,2-3-134,2-2 0,0-1-131,0-3 1,2-5 90,2 0 1,3-1-164,6-8 1,1 0 52,-1-4 1,1 0-40,4 0 1,-3-1-33,2-4 1,2 3-135,-1-7 1,-1 0 163,-3-4 1,-3 4 332,-2 0 0,-9-17 0,-7-9 0</inkml:trace>
  <inkml:trace contextRef="#ctx0" brushRef="#br0">18062 1568 7966,'-6'-9'-177,"-3"0"0,3 5 8,2-5 538,3 6 1,2-4-25,3 2 0,4 4-131,5-3 0,2 2-172,2 2 0,2-1-214,3-4 1,3 4 1,-3-4 1,1 4-265,-1 1 1,3 0 433,-3 0 0,9 6 0,3 1 0</inkml:trace>
  <inkml:trace contextRef="#ctx0" brushRef="#br0">18457 1291 7976,'0'-13'410,"0"0"1,0 4 64,0 0 0,0 5 0,0-5 108,0-1 0,0 2-17,0 0-232,0 5 0,5-5 1,0 5-21,3-1 1,-4 1-189,5 8 1,-2 2 53,2 6 0,3 8 172,-4 5-369,-2 6 1,6 13 0,-5 4 0,2 3 0,-2 4 45,-1 1 0,-1 8-376,-5 0 0,-6-5-992,-3 2 1060,-3-6 0,-8-10 1,-5-3-1,-6-7 1,-2-6-742,-4-7 0,3-5 461,-1-9 1,2 1-78,-3-6 0,6 1 183,8-5 1,3 0 452,6 0 0,1 0 0,3 0 0,3 0 0</inkml:trace>
  <inkml:trace contextRef="#ctx0" brushRef="#br0">18734 619 8016,'0'-9'-802,"0"1"1280,0-3 4,0 0 1,0 2 0,-2 2 296,-2 1 1,1 1-376,-6 5-246,6 0 1,-7 11 0,6 2-286,1 1 72,-5 7 0,7-5 1,-3 6 96,2 1 0,2-2 1,0-1-1,0 1-125,0-1 0,5-4 26,-1 2 1,6-5 0,-1-3 0,3-2-147,1-2 1,4-2 145,1-4 1,0 0 23,-5 0 0,4-6 0,1-4 0,-2-5-9,-1-2 1,-2-2 54,0 1 0,0-1 95,0-3 1,-5-1 8,-4 5 1,2 1 201,-2 3 1,1 6 402,-5-1-454,0 6 1,-2-2-90,-2 10 0,-4 7-12,-5 5 0,4 7-17,1-2 1,0 2-77,0 3 1,-3-1-201,7 0 1,0 1-58,4-1 0,0 1-266,0-1 0,0-1-448,0-3 0,0 1 409,0-5 0,0 4-733,0-5 1221,0 1 0,11 1 0,4 1 0</inkml:trace>
  <inkml:trace contextRef="#ctx0" brushRef="#br0">19300 1436 7989,'-8'0'1074,"-1"0"201,0 0-614,2 0 1,8 0 0,12 0-1,8 0-147,4 0 1,5 0-280,1 0 0,6-1 0,-2-4 0,1 4-134,0-4 0,0 4-201,-5 1 0,0 0-1814,-5 0 388,-5 0-746,-2 0 919,-12 0 1353,-1 0 0,-47 0 0,-11 0 0</inkml:trace>
  <inkml:trace contextRef="#ctx0" brushRef="#br0">20262 1779 7935,'-9'0'-1077,"0"0"1361,-1 0 127,4 0-177,-5 0 0,8 0 69,-6 0 1,5 0 35,-5 0-28,6 0-154,-3 5 1,5-3 115,-4 2-114,4-2 44,-5-2 26,6 6-172,0-5-56,0 5-107,0-6 159,0 0-39,6 0 19,1-6 0,6 0 2,0-3 1,1-2 138,-1 2-131,0-3 1,1-2 0,3-3 142,0 0-163,7-7 0,-4 4 1,8-6 8,3-1 1,-4 1-30,4 0 1,-7-4-134,-2 4 1,-6-3-114,1 7 123,-8 3-24,-3 0 0,-8 11 0,-2 4-301,-5 2 1,-4 2 27,-5 0 0,2 2 147,-6 2 0,5 4 113,-5 5 0,6 0-176,-2 0 381,4 0 1,5 1 0,2-1 22,1 0-123,-5 0 0,10 0 321,-3 0 1,2 2-95,2 3 0,2-4 535,2 4-479,-3-4 0,10 4 0,-5 0 293,1-2 1,-3 3-242,5-2 0,-5 1-50,5-5 0,-4 0-54,3 0 1,-5 1 142,2-1-140,2-6 0,0 3 12,6-5 0,1-1-47,-1-4 0,0 0-79,0 0 1,-3-1-153,4-4 1,-9 2 183,9-6-218,-4 1 0,3-4 0,-1 2-1339,-3 1 1079,2 0 1,-8-3-1598,6 4 350,-6 2 420,3 0 1205,0 5 0,-5-5 0,17 12 0,-4 1 0</inkml:trace>
  <inkml:trace contextRef="#ctx0" brushRef="#br0">20776 1739 11239,'0'13'327,"0"0"-246,0 1 1,-5-1-170,1 0 48,0 0 0,4 0 1,0 0-422,0 1 0,0-1 232,0 0 1,1-4-192,4-1 0,-3-5-426,7 2 1,0-4 17,4-1 828,-6 0 0,34-58 0,-19 21 0,0 1 0</inkml:trace>
  <inkml:trace contextRef="#ctx0" brushRef="#br0">20842 1568 7940,'-9'-6'60,"0"-3"0,2 2 121,-2-2 0,-1 5 1011,5-5-329,-5 6-1520,9-3 144,-5 6 1,7 0-1065,4 0 1577,2 0 0,18 0 0,3 0 0</inkml:trace>
  <inkml:trace contextRef="#ctx0" brushRef="#br0">20881 1080 8011,'0'-13'-89,"-1"0"0,-2 0 994,-2 0 1,0 5-469,0 4 1,2 2-82,-6 2-240,7 6 0,-4 2 0,4 6 295,-2 4-472,2-4 0,-3 5 1,5-5 79,0-1 1,0 0 0,1 0 0,3 0-188,5 1 1,-2-6 100,2 1 1,0-6-141,4 1 147,6-2 1,-4-2 0,4 0 0,-2-2 0,1-2-57,-2-5 1,0-7 57,2-1 0,-4-5 7,4 4 207,-9-5 0,1 8 0,-4-3 0,0 4 1,0 1 870,-3-1-717,-2 7-217,-1 1 0,-4 12 15,-1 3 0,-5 7-73,1 2 0,3 5-207,2-1 1,-2 3-29,2 1 1,-1-1-291,5-3 0,0 3-217,0-3 0,0 1 287,0-1 0,0-3-366,0-6 0,0 1-15,0-1 801,6 0 0,1-12 0,7-2 0</inkml:trace>
  <inkml:trace contextRef="#ctx0" brushRef="#br0">21448 725 6772,'-8'-6'-490,"3"3"1337,5-6-618,0 6-81,0-3-399,0 6 660,0 0-324,5 0-195,-3 0 137,4 0 1,-6 2-138,0 2 117,0-2 28,0 3 11,0-5-290,0 0 0,4 2-381,1 2 27,-1-2 598,-4 4 0,-12-1 0,-2 3 0</inkml:trace>
  <inkml:trace contextRef="#ctx0" brushRef="#br0">21606 988 8124,'6'-7'-1709,"-3"1"1709,5 6 0,25 0 0,9 0 0</inkml:trace>
  <inkml:trace contextRef="#ctx0" brushRef="#br0">16086 1278 8149,'-9'-9'-907,"2"0"578,1-1 0,0 3 594,2-2-193,2 0 1,-5 2 0,4 1 20,-2 0 0,0 5-37,0-4 0,2 4 5,-5 1 0,3-2 7,-4-2 0,5 3-25,-5-4 1,0 4-13,-4 1 0,4-5 1,1 1-1,-3 1 125,0 2-225,-2 1 1,-1 0 0,1 0 199,0 0-75,0 0 1,4 0 50,0 0 137,6 0 124,-3 0-219,6 0 68,0 0 1,-1 4-136,-3 0 1,2 2 1,-2-1 1,2-3-11,2 7-1,-4 0 4,0 4 0,-5 0-10,4 1 0,-1 0 5,2 4 1,3-2-29,-4 6 0,-1 1 1,2 8 0,-5-2-5,5 6 0,-1 1 34,5 3 0,-1 6-2,-3 4 0,2-2 4,-2 1 1,-2 0 2,1 5 1,1 0 43,4-1 0,0 1-51,0 0 1,0-5-47,0 0 0,0-4 16,0 4 0,0-5-7,0 1 1,0-3-18,0-2 1,0 1-13,0-1 0,4-5-10,1-3 1,4 1-13,-5-1 0,2 0-39,-2-5 0,-1-4 68,6 0 1,-6 0-2,1 4 0,-2-4-7,-2 0 0,0-6-1,0 2 1,0 1 7,0-2 1,0-4 22,0-4 15,0 0-19,0 4 0,0-4 9,0 0-3,0-6 10,0 3 0,6-6-30,2 0 1,4 0 4,1 0 0,2 0-126,3 0 1,-2 0-214,6 0 1,0-2-86,4-2 1,0 1-395,1-6 1,5 5 795,3-5 0,5-6 0,5-2 0,4-5 0,0 1 0</inkml:trace>
  <inkml:trace contextRef="#ctx0" brushRef="#br0">21724 777 8153,'0'-9'-598,"0"1"551,0-1 434,0-4-163,0 0 0,0 4 205,0 0-357,0 6 0,0-4 206,0 2-302,0 4 97,0-5-61,0 6 1,6 0 75,3 0 0,-2 0-21,2 0 0,0 0-9,4 0 1,0 0-1,0 0 1,1 0 63,-1 0 0,1 0-90,4 0 1,-3 0-12,2 0 1,-2 0-1,-2 0 1,0 0 28,0 0 1,-4 0-21,0 0 0,-2 2 35,2 2 0,-2 2-4,-2 3 1,-4 2 161,4-2 0,-4 7-94,-1 2 1,-1 4 155,-4-5 1,2 8-77,-6 1 0,1 2-41,-5 7 1,-1 1-53,1 3 0,-3 2 0,3 3 1,-3-3 7,7 3 0,2 3-13,-2 1 0,6 5-192,-1 4 0,2-3 186,2 3 0,5 2-151,-1-2 0,5 1 36,-5-1 0,0-3-75,-4 4 1,5-9 75,-1 0 1,1-2-21,-5 1 0,-5-3 46,1-5 1,-2-7-15,2-2 0,-4-3 53,-5-2 0,4-5-41,1-4 0,-3-6 43,-6-3 1,1-5-59,-6 2 1,4-4 128,-4-1 0,0 0-172,-4 0 0,-2-1-159,-3-4 1,3 2 109,-2-5 1,2 5-169,2-2 0,2-1-655,-2 2 0,7 0 383,-8 4 1,4 1-1241,-3 3 1772,-1-2 0,-19 11 0,-10 3 0,-5-1 0,0-1 0</inkml:trace>
  <inkml:trace contextRef="#ctx0" brushRef="#br0">14597 3201 8153,'-13'-1'-93,"0"-4"557,0 4-21,5-5-334,2 6 1,8 0 0,2 0 22,5 0 0,4-1-141,5-4 0,-2 4 87,6-4 0,4 4-120,5 1 1,7-4 67,2-1 0,0-1 0,9 3 0,1-1 62,1 1 1,9-3-31,6 2 1,1-5-74,-30 7 1,1 0 0,0-1-1,0 0 1,3 1 0,0 1 0,1-2-1,1 0 12,0-1 0,0 1 0,-2 1 1,0-1-142,1-1 0,-1 0 0,2 1 0,-1 1 92,0-2 1,0-1 63,2 4 0,1-1 0,0-2 0,-1-2 1,3 3-1,0 0 0,-2 1 0,1-1 1,0-1-1,0 0 10,1 0 0,1 1 0,0 1 0,1-1-11,3-1 1,1 0 0,-4 2 0,-1-1-253,2-1 0,1 0 0,-3 2 1,0 1 199,1-2 1,-1 1 5,-1 1 1,0 1 0,4 0 0,0 0 0,-3 0 0,-1 0-27,-1 0 0,-1 0 0,3-2 0,1-1 19,-3 1 1,0 0-1,2-1 1,1 0 21,-1 1 1,0 0-1,-1 1 1,0-1-7,1-3 1,0 1-1,2 2 1,0 0 20,0-3 1,1 1 0,1 2 0,1-1 10,2-1 0,0 0 0,-4 2 1,1 1-2,0-1 1,1-1-1,-4 2 1,0-1 9,1 0 0,1 0 1,0 1-1,1 1 32,2-3 0,1 1-48,-4 1 1,-1 1-1,5-1 1,-1 0 0,-5 0-1,0-1 9,1 0 0,-1 0 0,0-1 0,0 2 1,4 0 1,0 2-1,-5-1 1,0 0 9,3 0 0,-1 0-10,1-3 0,-1 0 0,0 2 1,0 0-1,3-1 0,1 0 19,1 1 1,0 0 0,-4 1 0,0 0-10,2 1 0,-1-2 0,-1-1 0,-1 0 2,1 0 0,-1 0 0,3-1 1,0 1 6,0 2 0,-1 0 0,-2-2 0,0 0-13,0 0 0,1-1 1,-3 0-1,-1 1-14,-1-1 0,0 1 1,1 1-1,0-1 15,1-2 0,0-1 1,-6 4-1,0-1-101,0 1 1,-1-2 0,-2 0 0,-2 0 135,1 1 1,-1 0-1,30-7 144,-5 5 0,-12-5-96,-2 5 1,-11-2 400,-7 1 1,-2 4-320,-2-4 968,-5-2-997,-2 6 0,-12-7 402,-2 4-1033,-4 2 258,-1-3 0,-1 0-526,-4 1 0,2-1 142,-5 5 1,-6 0 604,-3 0 0,-18-2 0,-6-1 0,-2-1 0,-1 0 0</inkml:trace>
  <inkml:trace contextRef="#ctx0" brushRef="#br0">16837 3834 8153,'0'-13'-57,"-2"4"1,-1 0-1,-1-1-791,1-2 1127,2 5 0,1-5 0,0 3 0,-2-1 0,-1 0 795,-1 1 1,-2 6-983,2-1 1,-2 4 176,-3 4-208,-3 3 0,0 17 0,-7 4 349,-1 4-468,4-3 1,-9 11-1,3-2 1,-3 4-1,0 1-116,3-2 1,2-3 56,2-3 0,4 1-31,-4-5 128,9-6 1,-1-6 72,6-6 214,-1-6 260,17-18-497,-3-5 1,11-17 0,-4 6-95,2-4 0,5 2 0,-1-7 1,2 0-179,-2-2 1,1 0 180,-5 3 1,4 2 54,-5 7 1,1 1-81,-5 3 31,0 3 156,0 12 1,-4 8 54,0 13 1,-6 5-75,1 7 0,2 2-31,-2 2 1,1-2-75,-5 3 0,4-3-9,1-2 0,0 1-18,0-1 1,-2-4-17,5 0 0,-3-3-78,4-2 0,-5 1-216,5-9 1,-5-2-168,5 2 1,-5-6 155,5 1 0,-4-2-173,3-2 0,-3-5 96,4 1 0,-7-6 448,3 1 0,-8-26 0,-4-12 0,-1-4 0,1 1 0</inkml:trace>
  <inkml:trace contextRef="#ctx0" brushRef="#br0">16560 3807 8153,'-6'-11'0,"-3"2"0,-1-3 1104,1 3-635,4 4 1,5-3-267,0 4 0,7 2-19,6-2 1,2 2-1,7 2 0,0 0-61,4 0 1,6 0-197,3 0 0,-1 0-60,1 0 0,-4 0 0,4 0 0,0 0-985,-1 0 1,-2 0 625,-6 0 0,1 0-633,-1 0 1125,-6 6 0,-18 19 0,-11 10 0</inkml:trace>
  <inkml:trace contextRef="#ctx0" brushRef="#br0">16297 4571 8153,'-15'-1'0,"-1"-2"0,0-3 0,3 0 1316,2 1-584,8 0 0,5 5-489,11 0-73,0 0 1,16 0 0,-1 0 325,4 0-443,4 0 1,5 0 0,1 0 29,2 0 0,4-1 0,-2-2 0,-1-3-19,0-1 1,4 4-130,-5-2 0,-2 2-54,-7-1 0,-4 2-429,-9-2 0,-2 3-269,-2 1-726,-3 0 906,-2 5 1,-13 3-408,-9 5 721,-3 0 1,-1 0 322,0 0 0,-24 7 0,-9 3 0,-5 2 0,1 0 0</inkml:trace>
  <inkml:trace contextRef="#ctx0" brushRef="#br0">16560 4795 8153,'-7'0'-531,"-5"0"1118,11-5 0,-5 2-204,6-6 1,1 4 107,4-3 0,2 5-168,6-2 1,0 2-229,0-1 1,2 3-31,3-4 1,-4 4-237,4 1 0,-8 4 204,-1 1 0,-5 5-102,5-1 1,-6 7-88,1 1 1,-4 7-3,-4-2 1,-5 2 137,-8 3 0,-4 4-10,-5-1 0,4 1 269,0-5 1,4-4 31,-4 0 1,6-6 43,-1 2 0,3-8 46,6-1-66,2-6-259,6 3 1,7-6 111,6 0 0,6-2-142,8-2 1,-1 1-5,0-6 1,2 5-130,3-5 1,-3 5 109,3-5 1,-4 4-168,0-3 0,-1 5 129,0-2 0,-4 2-173,0-1 1,-6 3 171,2-4 0,-3 2-46,-2-1 0,-4 2-2192,-1-2 935,-5 3 1359,3 1 0,-23-12 0,-5-3 0</inkml:trace>
  <inkml:trace contextRef="#ctx0" brushRef="#br0">17996 4361 8087,'-13'0'-114,"4"0"1,0 0 0,-1 0-151,-2 0 1243,5 6 0,-5-5 30,4 3-699,2-2-279,0-2 1,7 0-1,4 0-86,3 0 172,10-6 0,-2-1 0,6-6 185,2-1-213,6-5 0,0-1 1,5-7-1,0 1 0,0-2-5,0-2 0,-6 2-132,2-3 1,-3-3-83,-2-1 0,-5 3-257,-4 1 0,-4 5 246,-4 4 0,-3 3-10,-6 6 1,-1 5-148,-4 4 1,-2 3-282,-6 1 1,0 0 147,-1 0 1,1 5 174,0 4 1,-4 3 205,-1 1 1,0 0-23,5 0 1,4 1 168,1-1 1,3 1-6,-4 4 0,5-2 173,-5 6 1,6-4-55,-1 4 0,2-5 130,2 5 0,0-4 4,0 4 0,0-5 86,0 5 0,2-4-167,2 4 1,2-6 88,3 1 1,3-2 120,-4-2 1,3-4-241,-2 0 0,2-5-242,-2 5 1,3-6 12,1 1 1,-4-2-224,-1-2 0,1 0-104,4 0 0,1 0 151,-1 0 0,-2-2-663,-2-2 1,3 1 325,-3-6 1,2 5-515,3-5 1,-3 5 1021,-2-5 0,26-12 0,2-7 0</inkml:trace>
  <inkml:trace contextRef="#ctx0" brushRef="#br0">18628 4242 8087,'8'0'632,"-2"-1"-352,-6-4 1,1 4 280,3-4 52,-2 4-307,4 1 1,-6 6-148,0 3 1,0-2 85,0 2 1,-5-1-249,1 6 1,0-1-87,4 0 0,0 0-134,0 0 0,0 1-107,0-1 1,0-5-825,0 1 707,0 0 0,5-2-975,4-2 1422,3 2 0,30-41 0,8-4 0</inkml:trace>
  <inkml:trace contextRef="#ctx0" brushRef="#br0">18747 4163 8087,'-13'-6'-17,"0"-3"0,1 2 17,3-2 0,-1 5 0,6-5 129,-1 6 1,4-3 594,-4 6-782,4 0-643,-5 0-487,12 0 1188,-5 6 0,29-10 0,-1 2 0</inkml:trace>
  <inkml:trace contextRef="#ctx0" brushRef="#br0">19155 3873 8087,'-4'-13'1032,"0"0"1,-2 1-321,1 3 1,4 5-297,-3 8 1,-2 5-233,1 9 1,-1 2-1,3 7 1,-1 0-71,1 4 0,2-3-191,1 3 0,0 1-370,0-1 0,0-1-447,0-3 1,0-2 414,0-3 0,0 1-326,0-5 1,4-1 0,2-4 804,1 0 0,-4-29 0,3-7 0</inkml:trace>
  <inkml:trace contextRef="#ctx0" brushRef="#br0">18945 4124 8087,'-14'-14'574,"7"1"-576,1 0 0,8 6-53,2 2 1,9 4 55,9 1-90,3 0 1,7-5 0,3 1 0,4 1 0,2 2-498,2 1 0,-2-2 248,3-2 338,-3 2 0,-5-13 0,3-5 0,3 2 0,-1 0 0</inkml:trace>
  <inkml:trace contextRef="#ctx0" brushRef="#br0">19590 3886 8087,'0'-13'579,"0"0"0,0 0 427,0 0-205,0 5-466,0-3 0,0 11-168,0 0 1,0 6 18,0 7 0,-4 4-121,-1 1 1,0 5 0,2-1 0,-2 2-133,2-2 0,-3 2-219,2-2 0,0 3 76,4 2 72,0-1 1,0-5 0,0-2-208,0 0 1,5-5-1,4 4 1,3-5-345,1-4 1,5-2 54,-1-3 1,5-2 24,-4 2 609,5-8 0,9-56 0,-11 20 0,-1 1 0</inkml:trace>
  <inkml:trace contextRef="#ctx0" brushRef="#br0">19616 4045 8087,'-13'-12'-234,"0"3"240,6-3 937,1 5-674,6 0 0,1-1-383,4 4 1,7 2-29,5-2 0,7 3-249,-3 1 0,0 0 139,1 0 252,0 0 0,34-18 0,6-4 0</inkml:trace>
  <inkml:trace contextRef="#ctx0" brushRef="#br0">19999 3610 8087,'0'-13'0,"0"-1"0,0 1 190,0 0 0,0 0-32,0 0 1188,0 5 0,1-2-692,3 6 1,-1 1-486,6 7 0,0 4 79,4 5 0,-4 6-171,0 3 0,-1 8 8,6 6 0,-7 2-129,-3 1 0,2 7-38,-1 2 1,-3 5-1359,-6 4 1329,-9 3 1,-9 7-1,7-33 1,-1 1-1,-1 1 1,-2-1-1,-3 2 1,0 0-401,-4 1 0,-1 0 0,1-5 0,-2 0 161,-3-2 1,0-1 0,3-2 0,-1-2-332,-1-1 0,-1-1 1,-25 15-305,-1-8 985,9-9 0,-5-2 0,6-5 0,2-2 0,-1-3 0</inkml:trace>
  <inkml:trace contextRef="#ctx0" brushRef="#br0">17891 3676 8092,'-8'-14'0,"-3"-3"0,2-1 336,3 7 1,-1 0-1,2 8 136,-3 5-339,2 4 0,-8 14 0,3 7 0,-5 6 0,-2 7 387,-1 4 0,4 7-321,-2 6 1,7 6-531,1-2 1,6 10 274,0-34 0,2 0 1,0 1-1,3 0-137,2 0 0,1-1 51,9 35 0,19-12 0,3-3 0,5-6 0,5-7-465,0-9 0,9-8 178,6-10 0,11-5 429,-33-11 0,1-2 0,2 2 0,2-1 0,4 0 0,1-1 0,1-2 0,1 0 0,1-1 0</inkml:trace>
  <inkml:trace contextRef="#ctx0" brushRef="#br0">20354 3399 8096,'0'-13'0,"0"-2"0,0-1 0,0-2 109,6 1 1,-3 5-1,4 2 1,1 3-1,-1 1 574,3 3 1,-2 1 0,-1 4-1,-1 2-501,-3 5 1,-2 3 57,-1 1-224,0 6 1,0 0-1,0 4-126,0-1 0,-4-1 0,-2 1 1,0-3 17,0 0 1,-3-4 27,5 2 0,0-2 281,4-2 3,0 0 1,0 0 26,0 0 1,5-5-572,4-4 255,9-2 1,-2-2 0,4 0-257,-1 0 0,5-5 1,-4-1-1,2 0 325,0 1 0,29-11 0,12 1 0</inkml:trace>
  <inkml:trace contextRef="#ctx0" brushRef="#br0">20684 4176 8096,'-6'-7'605,"4"0"132,-2 2 0,4 4 1,4-4-461,5 4 0,4-1 0,5 0 0,4-3-165,3 2 0,-3 2 1,0 1-1,1-2-323,2-2 1,-3 2-345,0-2 1,-6 3 68,1 1 1,-2 0-1393,-2 0 1125,0 0 753,1 0 0,-13 0 0,-2 0 0</inkml:trace>
  <inkml:trace contextRef="#ctx0" brushRef="#br0">21369 4150 7700,'-9'12'-1040,"2"-2"1226,1-1 1,1-5 0,4 3 0,-2 1 1912,-1-1-1534,-1-4-34,5 3 40,0 0-115,0-5-113,0 5 0,5-8-258,-1-2-141,6 3 1,-7-10 137,6 7 1,-6-2-397,1 2 175,-2 2-90,-2-9 0,1 9-28,4-2-194,-4-4 71,5 7 299,-12-5 0,3 6-51,-6 0-72,6 0 126,-8 6 0,8-5 5,-6 4-8,6-4 226,-3 5-150,6-4 181,0 3 0,2-5-91,2 0 0,3 0-51,7 0 1,-1-5 119,0-4 1,1 1-129,4 0 0,-2-3 2,6-6 1,0 1-61,4-6 1,1 4-135,-1-4 0,0 0 77,1-4 0,-5 4-122,0 0 1,-8 6-44,0-2 1,-3 4-199,-6 1-111,-1 5 25,-4-3 165,-6 9 1,-3-2 207,-8 8 0,2-1 39,-2 6 0,2 0-5,2 4 0,0 0 110,-1 0 0,6-4 163,-1 0 1,5-1 2,-5 6 223,6-1 0,-3 0-14,6 0 0,0 0 130,0 1 0,1-1-140,4 0 1,-2 0 412,6 0-538,-1 0 1,5 1 28,1-1 0,-3 0-119,-2 0 1,3-1 80,-3-3 1,-2 2-168,2-2 0,-2-2 70,2 2 1,1-4-83,-6 3 99,7-5 58,-4 3 56,6-6-7,0 0-268,1 0 1,-3-1 240,-2-4-370,3-2 0,-6-6-172,2 0 0,3 4-215,-7 0 1,2 5-230,-2-5-138,-2 6-354,4-9-267,-6 11 1535,0-5 0,0 6 0,0 0 0</inkml:trace>
  <inkml:trace contextRef="#ctx0" brushRef="#br0">22001 4110 7865,'0'-7'688,"0"0"312,0 2-227,0 4-281,0-5 95,0 6-452,0 6 1,-4 1 0,-1 6 7,2 1 1,-3 0 0,2 2-1,1 3-145,2 2 1,1-5-404,0 1 1,0 3 165,0-3-53,0 1 1,0-5 0,1 0 0,4 0-693,3 0 1,4-5 440,1-4 1,0-2-339,1-2 881,-1 0 0,12-65 0,-11 25 0,-1 0 0</inkml:trace>
  <inkml:trace contextRef="#ctx0" brushRef="#br0">21909 4005 8096,'-6'-13'-5,"-1"0"0,-2 1 5,0 3 1,6 3 10,-3 6 1,12 0-1006,1 0 994,7 0 0,34-6 0,9-1 0</inkml:trace>
  <inkml:trace contextRef="#ctx0" brushRef="#br0">21935 3452 8133,'-4'-21'-130,"-1"4"0,2 2 803,2 2-388,1 0 0,1 5 1,4 2-1,4 2 1,2 0-1,3 1 266,-1 1 0,0 2-497,0 0 1,-1 6 0,-2 3 0,-1 3-227,1 1 1,-4 0 163,-2 0 0,-2 6-30,-2 3 1,0-1 5,0 1 1,-2-5-22,-2 5 0,2-6-42,-2 2 224,-3-4 0,5 0 1,-2-1 53,2 0-362,2 0 0,2-6-24,2-2 60,4-4 0,9-1 0,2 0-423,2 0-435,1 0 0,0-4 1001,0-1 0,40-28 0,-23 15 0,0-1 0</inkml:trace>
  <inkml:trace contextRef="#ctx0" brushRef="#br0">22396 3267 8133,'-6'-13'-248,"3"0"1,-4 0-645,1 0 1284,2 5 0,2-4 0,0 4 62,-3-4 1,2 0-161,8 4-339,-4 2 110,11 6 1,-5 0 0,6 0-7,0 0 0,1 0 1,-1 0-1,1 0 7,4 0 0,-3-2 21,2-2 1,-2 2-5,-2-2 1,0 2 0,0 2 195,1 0-272,-1 0 0,0 2 68,0 2 1,-6 4 0,-1 5 0,-1 0 154,-1 0 1,0 6-59,-4 3 1,0 7-23,0 2-60,0 12 1,0-7 0,0 15-195,0 8 81,-5 1 0,2 13 0,-6-3-913,4-32 0,0-1 903,2 2 1,0 0 0,-2 2-1,-1 0 1,4-2 0,0 1-240,-1 33 243,2-4 0,1-5 0,0-1 260,0-1 1,6-14-133,2-4 0,0-9-3,0-9 0,-5 1 124,2-1 1,-4-10-114,-1-3 1,0-7-125,0 3 1698,0-6-1949,0 3 261,-6-6-330,-1 0 1,-6 0 44,0 0 1,4 0-101,0 0 1,-4-5-595,-5 1 1,-4-6 6,5 1 979,-7-3 0,-14-12 0,-8-6 0,-8-2 0,1 0 0</inkml:trace>
  <inkml:trace contextRef="#ctx0" brushRef="#br0">21975 2727 8133,'0'-9'-106,"0"1"0,1 5 342,4-2 0,3-1 1,10 2-1,5 1 33,7 2 1,9 1 38,9 0-237,4 0 1,5 0 0,1 0 214,2 0-219,2 0 0,-7 0 0,-3 0 205,-6 0-430,-7 0 0,-3-5 1,-7 1 31,-4 1-826,-10 1 1,-5 4 951,-5 2 0,-36 9 0,-13 8 0</inkml:trace>
  <inkml:trace contextRef="#ctx0" brushRef="#br0">17614 3544 8150,'0'-13'-135,"0"0"0,0-1 0,0 1 0,-1 1 143,-4 4 0,2-3 1,-6 7 90,-1 1 1,3 2-93,-2 1 1,-1 0 0,-6 1 0,-2 2 29,2 1 1,1 5-5,2-4 0,0 0 61,0 0 1,4-4-56,0 4 0,5 1 158,-5-2-130,6 0 558,-3-4 54,6 0-60,0 0-701,0 6 1,0-3 71,0 6 1,-4-5 52,0 5 1,-1-5-14,5 5 51,0 0 1,-1 4-1,-2 2 15,-2 2 4,1-2 0,4 10 1,0-3 46,0 3-90,0 7 0,0 2 0,0 5 123,0 1-111,-6 5 0,5 2 0,-4 7 193,4 3-189,1 3 0,0 10 0,0 4-140,0-36 0,0 1 0,0-1 0,0 0 99,0 4 0,0 0 1,0-4-1,0 0-48,0 37 0,0-38 0,0 2 91,0 2 1,0 1-1,0 33-222,0-1 0,0-6 67,0-7 1,0-2 22,0-7 0,0-6 67,0-7 1,0-5 7,0-8 0,0 1 10,0-1 1,1-5 447,4-4 1,-4-2-355,4-2 0,0-4 150,0 0 1,1-7-208,-2 3 0,-1-4-212,6-1 1,0 5 101,4-1 1,0 0-264,0-4 1,6-1-77,3-3 0,4-4-212,5-5 0,-2 0 34,7 0 1,-6-2-290,5-2 0,1 0-150,3-4 1001,1-1 0,1-12 0,4-6 0,4-2 0,0-1 0</inkml:trace>
  <inkml:trace contextRef="#ctx0" brushRef="#br0">23266 830 8212,'-13'-13'-313,"1"-5"0,2 1 0,2 1 238,2 1 251,-4 2 0,9 4 0,-4 0 0,4-1 0,2 0-14,4 1 0,2-1-159,6 5 1,2-5 30,2 1 0,4 2 55,5-2 1,6 2 28,4-2-28,2-3 1,6 11 0,1-5 10,2 0 1,-3 5-1,3-4 1,-1 4 71,1 1 0,-12 6-66,-4 2 0,-9 4 83,-9 1-238,-5 6 1,-8 2 0,-11 5 0,-6 1 0,-8 0-56,-4 4 0,-8 3 117,2 5 0,-3 1-114,-2-1 0,2 1 115,3-1 0,-1 2 23,5 3 0,0-3 22,5 3 1,5-3-19,4-1 0,3 1 0,6 3 1,-3-3-6,7 3 1,4-8-8,4-1 0,11 2-1,-2 7 1,9-8 2,0 4 0,7-9 17,2-1 0,6 0-55,-2 0 1,4-8-1,5 0 0,-3-1-11,3-4 1,-3-3 14,-1-6 1,-7 0-60,-2 0 1,-9 3-143,-4-7 0,-10 2 144,-3-2 1,-4-1-6,-1 6 1,-7-6 236,-6 1 0,-2 4-141,-7 0 0,0 4 185,-4 1 1,-2 0-52,-3 1 1,4 0 37,-4 4 1,3 1-126,2 3 0,-1 3-21,1-3 0,1 4-59,3 5 0,3-3 69,6 2 1,0 3-70,0-3 0,4 7 4,0-2 1,6 3-3,-1 2 0,2-4 60,2 4 0,0-2 9,0 10 1,2-4-25,2 4 1,-1 1-1,6 3 1,0 2-21,4 4 0,0-4 26,0 3 1,3 3 26,-3 1 0,8 4-321,-8 1 0,3-1 98,-3 1 0,-4 0 101,0 0 1,0 1-196,4 4 0,0-4 221,0 3 0,-4-1-5,0 1 1,-2 1-56,-3-32 0,1 1 0,0-2 0,0 0-110,-2 3 0,-2 1 0,2 1 0,-1 1 281,-2-1 0,0 1 0,0 2 0,0 1-5,0 1 1,0 0-1,-1-3 1,0-1 68,-1 3 1,0-1 0,1-2 0,-1 0-124,-2 0 1,-1-1-1,4-3 1,-1-1 0,-2 32 0,3-13-17,1-9 1,0-6-105,0-12 1,0 1 330,0-1 1,-5-9-186,1 0 373,-7 0 0,6-7-360,-4 2 1,-3-8 510,3-5 1,2 2-505,-2-1 0,-4-1-138,-4-4 0,-7-1-12,2-4 0,-3 2-250,-1-6 0,-6 1-961,-3-6 1,-3 1 105,-2 0 1174,-5 0 0,6 6 0,-4 1 0,-6-1 0,1 1 0</inkml:trace>
  <inkml:trace contextRef="#ctx0" brushRef="#br0">14492 1265 8208,'6'-32'-67,"-4"4"1,7-3 0,0 5-326,-2 4 549,5 3 0,-10 10 0,0 0 1,-4 0-1,-9 2 0,-5 3 63,-6 2 1,-4 7-117,-5-1 0,-3 8-15,-5 1 0,-2 6-7,-3 7 1,-3 2-217,-5 3 1,0-3 282,4 2-144,3 4 0,7-6 1,2 2-1,7-3 0,6-4 69,5-1 0,9-10-59,5 1 1,3-7-21,1 3 16,5-6 1,3 3-1,6-6 1,2 1 0,3 2 105,2 1 1,1 2 76,4-1 1,2-3-264,3 7 96,-3-6 1,4 10 0,-7-1-18,-3 4 20,3 2 1,-11 1-1,5 3 82,0 3-87,-10 7 1,3 7 0,-12 11 8,0 6-17,-6 4 1,2-22 0,-1 1 0,-3 2 0,-1 0-850,-2 2 0,0-1 798,-2 4 1,1-1 0,-1-3 0,1 1-1,0 1 1,0 1-79,1-1 0,0 0 103,3-6 1,0 0-1,-1 1 1,-1-2 0,-1 25-89,2-5 0,-3-9 74,3-4 1,3-10 30,2-8 1,-2-1 39,2-8 72,-6 1-112,8-5 755,-4-5 1,8-3-759,2-5 0,3 0 78,7 0 1,3-4-35,1 0 1,5-2 4,-1 1 0,-1 4-4,1-3 1,-6 2 12,1 2 0,-2 2-55,-2 2 0,0 5 20,0 8 0,-4 4-133,0 5 0,-5 6 86,5 3 0,-6 9 13,1 5 0,-4 8 24,-4 4 1,1 5-316,-6 4 1,-4 2 285,5-35 1,-1 1 0,-1 1-1,1-1 4,0 0 1,0-1 0,0 0 0,-1 1 96,-1 1 0,0 1 1,-12 30-55,14-33 1,0 1-1,-9 26 0,5-3 0,0 1 147,0 4 0,0-5 200,0 1 1,1-5-343,3 4 0,-1 1 256,5 4 1,-3-2-42,3-2 0,1-4-34,4-5 0,0 1-311,0 3 0,6-9 75,3 1 0,-2-7 178,2-2 0,-1-5-158,6 0 0,3-6-103,1 2 0,5-5 281,-1-4 0,4-1-503,5-4 1,-2-6 214,7 2 0,5-9-381,7 1 1,6-4-367,8-1 0,-4-6-18,12-3 1,2-8 868,-31 6 0,2 0 0,-2-3 0,1-1 0,2-2 0,1 0 0,0-2 0,0 0 0,-2-2 0</inkml:trace>
  <inkml:trace contextRef="#ctx0" brushRef="#br0">24175 435 8195,'0'-21'0,"0"-2"0,0 5 0,0 1 633,0-2-208,0 10 0,6-7 1,2 11-1,4 2 392,1 2 0,-1 7-610,-3 3 1,-2 8-94,-2 5 1,-4 3 96,3 1 1,-2 5-134,-2 0-109,0 5 0,0-3 0,0 2-194,0-4 1,0-4 0,0 0-1,0-1-393,0 0 1,4-5-154,1-4 1,5-3 95,-1-6 0,-2 3-665,2-7 1055,0 0 1,8-6 284,1-7 0,23-53 0,-20 20 0,0-1 0</inkml:trace>
  <inkml:trace contextRef="#ctx0" brushRef="#br0">24583 395 8203,'0'-13'-572,"0"0"2016,0 0-902,-6 5 0,0 8-85,-2 9 1,-8 9-72,2 4-307,-8 3 1,2 7 0,-6 3 379,-1 3-432,1 1 0,-5 5 0,-1 2 384,-2 1-765,5-5 0,-3 8 0,7-5-1131,3 2 1124,3-4 1,7-4 0,3-10-1079,5-5 705,3-5 734,1-6 0,17-17 0,5-5 0</inkml:trace>
  <inkml:trace contextRef="#ctx0" brushRef="#br0">24675 725 8164,'8'-18'0,"-4"0"0,3 1 808,2 4-496,3 0 1,1 5 180,0 4 1,0 7-206,1 1 0,-7 11-380,-3-2 0,-2 5 153,-2-1 1,0 4-84,0 5 0,-6-4 61,-3 0 1,-3 0-185,-1 4 1,-1 1 8,-4-1 108,3-6 1,-4 4-1,6-7 270,0-1-128,6-1 0,-3-2 116,5 0 5,1-5 0,7-2 554,5-6-620,1 0 0,20-2 1,1-1-174,6-1-22,1-6 0,14 4 0,-4-5-70,0 3 1,3 5-281,-6-2 0,4 0 86,-4 0 1,-6 1-71,-7 4 1,-9 0-69,-5 0 1,-7 0-153,-1 0 0,-7 4 50,-2 1 0,-3 0 530,-11 0 0,-19 2 0,-15 6 0</inkml:trace>
  <inkml:trace contextRef="#ctx0" brushRef="#br0">5942 7496 8108,'-9'9'-167,"0"0"1,-1 1 0,-2 2-1,0 1 644,4 0 1,-4-4-41,3 0-272,-3-1 0,4 6 0,-1-1 0,0 0 179,2 0 0,-1-4-176,4 0 90,3-6-287,-5 2 0,7-5 109,4 0 10,-4 0 1,11 0 0,-4 0 248,4 0-265,1-5 0,5-4 0,0-7 0,-1-3 0,2 0 123,3 0 0,-1-6-91,1-2 0,-1 0-30,6-9 1,-1 6-153,1-5 1,3-2-74,1-7 88,0 3 1,-6-3 0,-3 9-511,-5 4 254,-8 9 0,-3 3-160,-6 6 0,-3 7 112,-6 6 1,-1 6-140,-12 7 1,0 6 226,-4 3 0,-1 3 84,1 2 0,0 0 156,-1 4 0,7-3-116,2 3 0,3-5 348,2-4 1,6 3 50,3-3 1,2 1 206,2-1 0,7-1-118,7-4 1,0-1 165,8 6 1,-1-6-160,1 2 1,1 1 67,-5-1 1,4 1-104,-5-2 0,1-1-46,-5 6 0,0-6-166,0 2 1,0 1 54,1-2 0,-7 1-148,-3-5 0,-1-4 152,2 0-123,-4-6 286,5 8 7,-6-9-221,6-2 0,1-7 19,6-7 1,0 1-408,1 0 0,3-6 177,1-3 0,5 2-820,-1-2 1,2 4 152,-2-4 0,2 4-235,-2-3 0,3 4 412,2 0 1,-5 2 597,0 2 0,7-6 0,4-4 0,6-2 0,0 0 0</inkml:trace>
  <inkml:trace contextRef="#ctx0" brushRef="#br0">7391 7259 8108,'0'-13'1054,"0"0"-841,0 0 1,4-1 86,1 1 1,5 4-115,-1 1 0,2 3 197,2-4 0,6 6-567,3-1 1,3-2 108,2 2 0,-1-1-754,0 5 0,1 0 117,-1 0 712,-5 0 0,-2 18 0,-6 4 0</inkml:trace>
  <inkml:trace contextRef="#ctx0" brushRef="#br0">7417 7470 8108,'-13'0'-29,"0"0"-358,5 0 1879,-3 0-1092,9 0 1,-2 0-448,8 0 0,5 0-217,9 0 1,-2 0-440,6 0 1,4-2 702,5-2 0,3-7 0,3-3 0,2-3 0,0-1 0</inkml:trace>
  <inkml:trace contextRef="#ctx0" brushRef="#br0">9433 6943 8078,'0'-25'79,"0"3"0,0 3 0,0 1 0,0 1 918,0 1 0,0 1 653,0 2-933,0 6-368,0 1 1,0 17 208,0 7-451,0 5 1,-2 4 0,-1-1 0,-2 0 0,-1 2-9,0 3 1,-3-2-155,5 6 0,-5-5-179,4 0 39,1-2 0,4-1 0,0-1 0,0 0 0,0-1-795,0-3 1,2-3 78,2-6 0,-1 1-341,6-1 1,-1-2 1251,6-2 0,-7-15 0,-1-8 0</inkml:trace>
  <inkml:trace contextRef="#ctx0" brushRef="#br0">8959 7602 8078,'-20'0'110,"6"0"54,-4 0 0,4 0 390,0 0 176,7 0 1,7 0-208,9 0 1,13 0 113,4 0-497,15 0 1,0 0 0,13-2 314,3-2-378,-2-4 0,9 0 0,-2-1-114,2-1 1,3-1 0,1 1 0,-4 3-179,-8 1 0,-14 2-219,-11 4 1,-5 0-1119,-4 0 711,-9 0 296,-7 5 0,-12 3-32,-2 5 0,-6 0-531,-3 0 1108,-4 6 0,-22 14 0,-10 7 0,-4 7 0,-1-1 0</inkml:trace>
  <inkml:trace contextRef="#ctx0" brushRef="#br0">9275 8115 8078,'-2'-11'57,"-2"2"0,2-3 115,-2 3 1,3-2 728,1-3 1,5 1-299,4 0 0,3 0-167,1 0 1,5 1-232,-1 3 0,5-1-80,-4 6 1,5-1-79,-1 5 0,-1 6-478,1 3 349,-12 3 0,6 5 0,-12 4-311,-1 4 1,-3-1 0,-6 10 0,-7 0-109,-7-1 0,-1-2 205,-1 4 1,-4-5 12,-5 0 0,2-2 689,7-2 0,-2-5-1,7-3 1,4-10 874,4-3-933,6-4 0,-1-1 23,8 0 0,8-1-242,5-4 0,11-1 131,-2-2 1,8-4-697,-3 3 0,7 2-151,1-2 0,1 2-443,4-2 1,-3-1 224,-2 5 1,5-5 805,0 1 0,12-8 0,-2-4 0</inkml:trace>
  <inkml:trace contextRef="#ctx0" brushRef="#br0">11396 6231 8099,'1'-8'-164,"2"-1"-670,2-1 872,-1 4 0,0-6 0,1 3 2237,-2-2-1740,-2 3-342,-7 2 0,-1 6-189,-6 0 0,-5 0-2,1 0 1,-7 0-118,2 0 0,-7 2 35,-2 2 0,-1-1-92,1 6 0,2-5-75,-6 5 188,6 0 0,-4 0 0,9-2 1,2-1 60,-3-2 0,10 1 0,-3-1 0,4-1 0,2 0 61,3 1 0,2-2 206,3 2-139,2-2 32,-4-2 1,8 0 23,2 0-121,-2 0 0,5 0 175,-3 0-94,-2 0-20,10 0 0,-10 4 149,7 0-117,-6 7 1,7-4-6,-5 6 0,-1 0 129,-4 0 0,5 2-33,-1 3 0,0 4-49,-4 8 0,0 4-71,0 6 0,0 5-23,0 3 1,0 9-20,0 5 1,-4 8-241,2-33 1,0 1 0,-3 2 0,1 0 203,1 4 1,1 0 0,-1 0-1,1 0-19,-1 4 1,1 1 0,1-5-1,1 1-56,-3-1 0,1 0 0,1 0 1,1 1-1,0 3 0,0 1 1,0-5-1,0 1 61,0 1 0,0 0 1,-2-3-1,-1-1-9,2 2 1,-2 0 0,-2-3-1,0 0 1,1 1 0,-1-1 0,-1-3 1,0-1-140,-7 33 0,0-7 201,0-1 1,4-10 104,0 5 0,6-16-93,-1 3 1,2-7 8,2-2 0,0-3-40,0-6 0,0-1 22,0-3 0,5-3 356,-1-5 0,6-1-421,-1 0 0,3-4 62,1-1 0,0-5-216,0 2 1,7-4-251,1-1 1,4 0-34,2 0 1,3 0-190,1 0 1,6-4-423,-2-1 0,-1-3 411,1 3 1,-2-3-542,2 3 1149,4-5 0,-9-9 0,3-5 0,5-4 0,0-1 0</inkml:trace>
  <inkml:trace contextRef="#ctx0" brushRef="#br0">12331 6785 7986,'-15'0'-10,"-1"0"0,-1 0 1,1 0 808,1 0 1168,2 6-1326,6-5-507,1-1 0,13-3 1,5-6-1,5-1 0,4-3 139,2-5 1,7 2-82,0-6 1,5 0-217,-4-4 0,6 0-112,-2-1 1,-3 1-147,-1 0 0,-3-1 21,-2 1 1,-4-6 0,-3-2 0,-3 2-286,-4 5 1,-8 3 77,1 6 236,-4 6 0,-7 2 1,-4 6-1,-5 1 0,-4 3-266,-1 4 0,-2 8 248,-5 5 0,7 1 322,2-5-50,4 6 1,1-4 0,-1 4 132,1 0-156,6-4 1,1 4 0,6-5 432,0 4-186,0-4 0,0 5 1,2-4 493,2 3-484,3-4 0,2 10 1,0-5 190,1 1 0,2-4 0,1 2 0,0-2-23,0 2 1,0-4-123,1 4 1,-1-4-21,0 0 1,0-6-21,0 1 1,-4-4 112,0 3-140,0-5 0,-1 3-347,1-6 158,-6 0-405,9 0 0,-9-4 57,6-1 0,-5-5-118,5 1 0,-5-1-138,5 1 0,-5-2-514,5 2 0,-5 1-1141,5 0 1263,0 5 950,4-3 0,18 6 0,4 0 0</inkml:trace>
  <inkml:trace contextRef="#ctx0" brushRef="#br0">13043 6706 7990,'0'-8'1222,"0"1"-318,0 3 34,0 2-551,0-4 1,0 8 159,0 2-379,0 4 1,0 5 0,0 0 0,0 0-328,0 0 0,1-1 194,3-3 0,-1 2-694,6-2 1,-6-1 327,1 0 1,4-3-555,1 3 1,-2-5 231,2 2 0,-1-4-372,6-1 1025,-1 0 0,17-35 0,6-9 0</inkml:trace>
  <inkml:trace contextRef="#ctx0" brushRef="#br0">13095 6508 7990,'-13'-13'247,"-5"0"-247,1 0 0,1 4 570,7 0 0,2 6 112,2-1-350,4 2-419,-5 2 0,10 2-432,1 2 1,5-1 72,-1 6 1,3-5 445,1 5 0,23-12 0,7 2 0</inkml:trace>
  <inkml:trace contextRef="#ctx0" brushRef="#br0">13385 6284 8049,'0'-13'84,"2"0"41,2 0 1,-3-1 242,4 1 0,-4 4 566,-1 1 1,2 5-68,2-2-588,-2 4 1,5 2 123,-3 4 0,-2 2-108,2 6 0,2 2-231,-2 2 0,1 0-30,-5 5 0,4-1-129,1 6 0,-1-1 193,-4 1-691,0-1 0,0-1 0,0-2-1259,0-1 1444,6 0 1,-5-1-1,4-4-863,-4-2 889,5-2 0,-5 0 382,4 0 0,-10-35 0,-2-8 0</inkml:trace>
  <inkml:trace contextRef="#ctx0" brushRef="#br0">13346 6521 8049,'-9'-13'259,"0"0"0,6 4 84,-1 0 636,2 1-988,2-6 0,6 6 66,3-1 0,8 6-192,5-1 1,3 2 77,2 2 0,3 0-1013,1 0 496,0 0 574,1 0 0,31-6 0,-25 3 0,0-1 0</inkml:trace>
  <inkml:trace contextRef="#ctx0" brushRef="#br0">13912 6271 8049,'0'-13'-11,"0"0"-166,0-1 1,0 6 1187,0-1 0,0 4-406,0-3 0,-1 5 706,-4-2-960,4 4 0,-5 2-74,6 4-151,0 2 0,0 6 1,-2 2-8,-2 2-84,3 4 0,-5 5 0,6 1-370,0-1 224,0-6 0,0 5 1,1-3-149,4 3 0,0-4-311,4-4 1,7 2 218,-3-1 1,4-2-437,-4-7 1,4 1-49,1-6 90,5 1 0,-4-5 745,3 0 0,15-29 0,-2-8 0</inkml:trace>
  <inkml:trace contextRef="#ctx0" brushRef="#br0">14017 6442 8049,'-8'-9'2,"-1"1"1,2-1-26,-2-4 0,-1 4 1294,5 0-826,1 0 1,5 1-418,4-1 0,2 6-15,6-2-215,6 4 1,-3 1 0,6 0-607,2 0-511,0 0 1319,3 0 0,28-6 0,8-1 0</inkml:trace>
  <inkml:trace contextRef="#ctx0" brushRef="#br0">14386 6126 8049,'0'-13'23,"0"-2"-73,0-2 205,-6 2 0,5-4 1418,-3 6 507,2 5-1497,8-3 1,-3 9-391,6-2 0,-5 4 48,5 4 1,0 4-279,4 5 1,-1 6 111,-4 3 0,4 4 166,-3 5 1,-2 3 119,2 5-654,-6 1 1,1 6-1,-8 7-975,-5 7 1102,-9 5 0,8-30 0,-3 1 0,-3 1 0,-3-1-1407,-2 1 1,-2 0 1384,-1 2 0,-2-1 1,-2-4-1,-2-2 0,0 1 1,0-1-480,0-4 1,0-2 333,-2-2 1,-1-1-1,-27 15 1,-6-3 332,1-5 0,30-13 0,1-1 0,-32 14 0,3 1 0</inkml:trace>
  <inkml:trace contextRef="#ctx0" brushRef="#br0">12015 6179 8049,'-12'-13'0,"3"-1"50,-8 1 1,-2 6 0,1 3 0,2 2 173,2 2 1,-4 10 402,0 3 1,-4 14-194,5-1 1,-7 14-87,3-1 1,1 10-107,3-1 1,8 3 11,5 2 0,4 2-657,4 7 0,6-5 377,12 9-109,6-9 0,13 1 0,3-5 1,4-2-1,4-4-777,0-7 1,7-7 368,2-6 1,5-11 542,4-3 0,2-4 0,-32-5 0,1-2 0,1-3 0,1-3 0,0-2 0,0-1 0</inkml:trace>
  <inkml:trace contextRef="#ctx0" brushRef="#br0">14834 5836 8049,'0'-13'0,"-6"1"253,-2 4-34,2-4 1,-6 10 0,5-1 585,-1 6 0,-2 6-427,6 9 1,-1-4-228,5 4 1,0-2-98,0 2 0,0-4-193,0 4 150,6-4 1,2-2-99,5-3 65,0 3 0,0-11 0,0 3-54,0-2 99,6-2 1,-4-6-1,4-3 1,-1-2-1,-1-4 80,-1-3 1,-1 4 127,-2-4 1,0-1 77,0 2 1,-4-1 203,0 5-531,-6 0 168,3 0-327,-6 5 162,0 8 1,-6 8-1,-1 6-97,-1 4 1,-2 2-108,6 7 0,-5 0-228,5 4 0,-1-3-180,5 3 0,0-4-20,0 0 353,0-1 0,0-4 0,0 0-222,0 2 1,5-5-423,-1-2 938,6-2 0,3-2 0,8 0 0</inkml:trace>
  <inkml:trace contextRef="#ctx0" brushRef="#br0">15177 6482 8049,'0'-8'536,"0"1"623,0 3-819,6 2 5,7-4 1,1 6 0,5 0-660,0 0 148,2 0 0,7 0 0,1 0-226,2 0 1,1 0-1,-3 0 392,2 0 0,11-11 0,-1-4 0</inkml:trace>
  <inkml:trace contextRef="#ctx0" brushRef="#br0">15928 6693 8059,'-12'1'-453,"2"2"863,1 1 435,0 1 1,0-4-46,1 4 1,5-5-578,-2 0 0,10-2 101,3-7-195,4 1 1,3-7-1,1-3-127,1-4-15,7 3 1,-5-6 0,4 3-165,-1-2 0,-4-3 0,2 1 0,1 0-262,-1-1 1,-4 1-1,2 0 1,-8 5 22,-1 3 132,-6 4 1,1 2 0,-9 3-215,-9 5 1,0 8 446,-8 5 0,4 4-67,-4 5 1,6-2 218,-1 6 1,2-2 30,2 2 1,1 3 37,3-3 1,3-1-104,6 1 1,0 0 139,0 4 0,2-4-45,2 0 1,4-5 200,5 5 1,4-5-24,1 0 1,1-2-65,-2-2 1,-2 0 72,3 0 0,-8-1-93,-1-3 1,-1 2-276,6-2 16,-7-3 0,3 1-33,-5-2 25,-1-4-399,-4 5-311,0-6 527,6 0 1,-3 0-299,6 0 0,-5-4 163,5-1 1,1-5-167,8 1 0,-4-1-164,4 1 659,2-2 0,36-20 0,-21 10 0,0-1 0</inkml:trace>
  <inkml:trace contextRef="#ctx0" brushRef="#br0">16560 6640 8423,'0'-7'1703,"0"1"0,-1 6-1404,-4 0 1,4 1-258,-4 4 0,2 2 70,-1 6 0,3-4-63,-4 0 1,4 4-46,1 4 0,0 1-355,0-5 0,0 0-10,0 0 0,0 1-256,0-1 1,6-4-155,2-1 0,0-3-12,0 3 400,1-5 0,9 3 0,-1-6 383,-1 0 0,23-35 0,3-9 0</inkml:trace>
  <inkml:trace contextRef="#ctx0" brushRef="#br0">16692 6666 8059,'-13'-6'-72,"4"5"492,0-4 799,6-2-1044,-3 6-942,6-5-697,0 6 1464,0 0 0,18 12 0,4 2 0</inkml:trace>
  <inkml:trace contextRef="#ctx0" brushRef="#br0">16389 6034 8059,'0'-13'0,"0"-1"0,0 1 565,0 0 1,0-4 1306,0-1-1621,0 0 125,0 11-275,0 7-30,0 7 1,0 11 0,0 0-272,0-2 79,0 4 0,4-5 0,2 4-178,1 0 1,-2-9 0,4 3 0,-1-1-207,0 0 1,3-4 311,-2 1 1,3-6 85,1 2 1,0-4 50,0-1 1,1-1-73,-1-4 1,0-2 220,0-6 1,0-2-37,0-3 155,-5-2 0,3-2 0,-3 2 119,-1 1 1,-1 1 136,-6 5 1,0 0 342,0-1-188,0 7-638,0 1 1,-2 8-3,-2 2 1,1 9-81,-6 9 1,2 3-73,-2 1 0,-1 1-297,6-1 0,-2 1 47,1-1 1,4 0-285,-3 1 1,2-1-351,2 0 1053,0-5 0,12 9 0,2-2 0</inkml:trace>
  <inkml:trace contextRef="#ctx0" brushRef="#br0">11936 7523 8059,'-13'0'0,"-5"-5"0,1 1 0,0 1 512,3 1-27,7-4 1,-1 5 605,4-3-849,8 2 1,-1 4-1,15 2 0,-1-3-257,10 4 0,-1-4 57,13-1-67,4 0 0,13 0 1,5-1 75,9-4 0,-28 2 0,1-1 0,5-2 0,1 0 0,5 1 0,2 0-382,3 1 1,2-1-1,4 1 1,1 0 307,4-3 0,1 0 0,-21 3 0,0 0 0,1 1-916,1 0 1,1 0-1,0 0 925,-2-1 1,-1 0 0,1 0 0,1 2 0,1 0 0,-1-1 0,21-3 0,0 0 0,1 1 0,0 0 0,-24 2 0,1 0 0,0 0-49,1 0 1,1-1 0,-1 1 0,-2-1 0,-1 1 0,1 0-189,1 0 0,0 0 0,1 0 1,1-1-1,0-1 0,0 1 214,1-1 1,0 1 0,1 0-1,3-1 1,0 1 0,1-1 29,3 0 1,-1-1 0,1 0 0,-2 1 0,0 0 0,0 0-199,1 1 0,1-1 1,-1 1-1,0 0 0,-1-1 1,1 1 182,0-1 0,1 1 1,-1 0-1,1-1 1,0 1-1,0 0-36,1-1 1,0 0 0,0 1 0,-3 1 0,0 0 0,0 1 40,0-1 0,0 0 0,0 0 0,-2 0 0,0 0 0,0 0 42,0-1 0,-1-1 1,0 1-1,-1-1 0,1 1 1,-1 0-37,0-1 1,0 1 0,-1-1 0,-4 2 0,0 1 0,-2-1 109,20-2 0,-2 1 0,-3 2 0,0-1 236,-5-1 1,0 0 0,-4 2 0,-2-1-255,1-1 0,-2 0 0,-5 1 0,-1 1 178,-1-2 0,-2-1 0,-2 3 0,-3 0 36,28-7 0,-13 5 1928,-9-5-2078,-9 6 0,-20-4 1211,-7 2-1364,-5 4 0,-4-9 121,-4 5 1,-3 1-508,-10 4 0,-2 0 187,-7 0 0,-1 0-433,-2 0 0,-4 1-1005,-5 4 1644,-1 2 0,-18 5 0,-11 1 0,19-4 0,0 0 0,0 1 0</inkml:trace>
  <inkml:trace contextRef="#ctx0" brushRef="#br0">13016 8497 8059,'-13'6'-68,"0"0"1,1 4 0,2-1 267,1 1 1,5-2 842,-5 0-370,6-5-403,-3 3 1,8-6 0,2 0 391,5 0-542,2-6 0,9-1 0,1-8 302,4-2-394,2-4 0,3-1 0,1 0 0,0-2 0,0-4 276,-1-3 1,6 0-330,-6 5 0,0-5-197,-8 0 0,1-4-750,-6 5 0,0 0 1,-9 8 302,-3 5 1,-10 8 368,-3 5 0,-9 2 160,0 2 0,-6 7 1,2 5-1,-1 6 86,0 2 1,6-4 17,-2 2 1,5 1 263,4-1-62,-2-1 1,9 1 0,-2-1 257,2-1-374,2-1 0,0 3 0,2 1 93,2 1 2,4-4 0,5 8 0,-1-5 537,-4 1-254,4-4 0,-5 8 0,5-5 428,-3 1-579,3-4 1,-7 8-1,6-5-74,-3 1 1,-3-5 0,4-2 1,-5 0-51,5-4-84,-6-3-192,8 6 100,-3-11 0,5 0-103,0-5 1,0-6-83,0 1 0,1-3-267,-1-1 0,1-4-95,4-1 1,-3 0 187,2 5 1,2 0-1384,-1 0 1764,-1 0 0,2 0 0,2-1 0</inkml:trace>
  <inkml:trace contextRef="#ctx0" brushRef="#br0">13780 8484 8059,'-8'-4'205,"-1"-1"0,4 0 360,-3 0 176,5 4 1,-8-4-297,7 10 1,-5 2-155,5 6 1,-1 0-35,5 1 1,-4-1-16,0 0 0,-1 0-182,5 0-31,0 0 0,5 1-255,-1-1 164,6-6 0,-7 3 0,6-5-635,1-2 534,2 4 0,6-6 0,-1 4-323,-1-4 204,-1-1 0,-2-4 1,0-2-601,0-1 388,1 4 0,-1-9 0,0 5-388,0-1 882,-6-3 0,-1-14 0,-6-10 0</inkml:trace>
  <inkml:trace contextRef="#ctx0" brushRef="#br0">13846 8392 8059,'-13'-7'0,"0"-5"0,0 3 669,-1-3 0,6 4 225,-1-1-166,6 6-552,-3-3-316,12 6 0,0 2-685,3 2 0,2-3 198,-2 4 627,3 2 0,19 0 0,4 7 0</inkml:trace>
  <inkml:trace contextRef="#ctx0" brushRef="#br0">14202 8129 8059,'0'-20'0,"0"6"0,0-4 0,0 8 1723,0 1-233,0 6-870,0-8 0,0 11-294,0 0 1,0 7-71,0 11 1,0-2 106,0 6-363,0 0 1,0 4 0,0 2-227,0 2 0,0-2 0,0 3 1,0-3-651,0-2 1,0 0 415,0 1 0,1-1-465,4 1 1,-4-7 245,4-2 0,-2-4 679,1-1 0,-3-29 0,5-7 0</inkml:trace>
  <inkml:trace contextRef="#ctx0" brushRef="#br0">14110 8366 8059,'-6'-14'0,"-2"3"0,-5 2 748,6-3-501,1 5 1,8 0-180,2 2 0,8 4-55,5 1 1,8 0-145,1 0 1,1 0-68,4 0 1,2 0-769,2 0 966,-2 0 0,34 0 0,3 0 0</inkml:trace>
  <inkml:trace contextRef="#ctx0" brushRef="#br0">14729 8115 8059,'0'-13'210,"0"0"1,-5 0-85,1 0 0,0 4 1304,4 0-213,0 6-631,-6-3 1,3 6-244,-6 0 0,5 11-115,-5 2 1,5 9-164,-5 0 1,4-2 117,-3 2 0,5 4-280,-2 5 0,4 0-14,1-5 0,0 1-53,0-1 1,0-4-180,0 0 1,6-5-225,2 5 0,4-5 42,1 0 0,5-7-350,-1-1 0,7-6 398,-2 1 1,-2-2 476,2-2 0,12-41 0,7-10 0</inkml:trace>
  <inkml:trace contextRef="#ctx0" brushRef="#br0">14742 8287 8059,'-20'-14'-599,"0"6"737,7-1 1222,6 6-1042,1-9 0,12 11-171,3-4 0,4 4-258,5 1 1,2 0-315,6 0 1,1 0-402,-1 0 1,0 0 825,1 0 0,34-6 0,9-1 0</inkml:trace>
  <inkml:trace contextRef="#ctx0" brushRef="#br0">15111 7944 8059,'-2'-17'0,"-2"-1"0,3-1 0,-4 1 1125,4 4 1620,1-5-1324,0 11-973,0 3 0,0 6-325,0 3 0,6 5 79,2 9 1,0 2-143,0 7 0,-5 5-15,2 3 1,1 4-145,-2 5 1,0 5-172,-4 8 0,-7-2-630,-6 7 0,-8 5 350,7-30 1,-2 1 0,-3 1 0,-2-1 58,-2 2 1,-2-1 0,-1-2 0,-1-2 229,-1-1 1,-1-2 0,2-2-1,0-1-19,-1-4 1,-1-2 0,-25 16-745,1-8 1024,0-9 0,5 0 0,0-9 0,-1-2 0</inkml:trace>
  <inkml:trace contextRef="#ctx0" brushRef="#br0">12871 8010 8059,'-19'-22'-79,"-3"0"0,3 7-442,2 2 881,8 6 0,-1 10 962,5 6 0,-6 7-748,-3 14 1,0 4-205,-8 6 0,6 5-18,-2 3-191,3 4 1,-1 6 0,3 2-97,6 0 1,5 5 0,7-5 0,7 3-264,8 2 1,8-8-417,11 5 0,11-8 259,3-6 0,-22-24 0,1-2 1,32 14-1,-30-20 0,1-2-157,34 3 1,-31-11-1,1-3 512,1-2 0,-1-2 0,4-1 0,-1 0 0,2-1 0,0 1 0,3 0 0,0 0 0</inkml:trace>
  <inkml:trace contextRef="#ctx0" brushRef="#br0">15453 7746 8059,'0'-14'0,"0"-4"0,0 7 430,0-7 1,2 11-8,2-6 1,-1 2-1,6-2 842,1 0-833,2 0 0,1 5-125,0 4 0,-4 3-211,0 1 1,-5 0 94,5 0 1,-5 1-103,5 3 1,-6 4-138,2 5 1,-4 2 0,-1 2 0,0 5-207,0 3 1,-6-3 149,-3 0 1,2-2-264,-2 2 294,6 3 0,-7-10 1,6 2-1,1-2 1,1-2 22,2 0 50,0 1 0,6-7-348,3-3 242,8-2 1,5-2 0,9 0-1520,4 0 748,3-6 877,2-1 0,-2-5 0,4-1 0,4-1 0,-1 0 0</inkml:trace>
  <inkml:trace contextRef="#ctx0" brushRef="#br0">16033 8405 8059,'-9'0'-11,"1"0"1,-1-1-296,1-4 314,3 4 0,7-5 0,7 6 1737,9 0 0,7 0-2082,5 0 0,4-4 0,4-1 0,-1 2-2143,-2 2 2480,0-5 0,28-19 0,-29 8 0,1-1 0</inkml:trace>
  <inkml:trace contextRef="#ctx0" brushRef="#br0">16929 8392 8059,'-13'4'-1526,"0"1"3799,-1-1-1486,7-4 0,3 0-621,8 0 0,3-1 0,7-4 1,0-3-15,4-4 0,1-3-1,3-2 1,7 1-117,-3-6 0,4 0 75,-4-5-249,0 1 0,1-5 0,-2-1-515,-3-2 237,2 5 0,-6-8 1,1 7-1,-7 2 1,-5 4-443,-4 7 0,-2 7 651,-1 1 1,-1 6 0,-3 0-1,-5 6 36,-3 6 0,-1 4 172,0 4 0,0 0 62,-1 5 0,3-5-23,2 5 0,-1-4 321,5 4-237,-5-6 0,9 7 1,-4-5 235,4-2 0,-4 3 147,1-2 0,0 5-200,4-4 0,4 1 84,0-2 1,5-2-78,-4 3 0,5-4 243,-1-1 0,-2 1-153,2-1 1,-5 0-134,5 0 0,-2-4 94,2 0-304,3-6 0,-7 4 63,4-3-1,3-2 45,-3 2 1,-2-4-463,2-4 1,0 1-146,4-6 1,0 2-324,0-2 1,0-3 131,1 4 1,-6-6-390,1-3 1,0 4 424,4-1 0,-1 1 595,-3 5 0,8-4 0,-2-1 0</inkml:trace>
  <inkml:trace contextRef="#ctx0" brushRef="#br0">17574 8313 7493,'0'7'986,"0"1"356,0-4-453,-5 3-629,3 6 0,-4 1-121,6-1 1,0-4-163,0-1 1,0-3-112,0 4 1,0-5-380,0 5 0,6-6-570,3 1 761,3 3 0,2-5-1147,4 2 1469,-4-2 0,29-32 0,-1-6 0</inkml:trace>
  <inkml:trace contextRef="#ctx0" brushRef="#br0">17627 8234 8059,'-13'-12'110,"0"3"1,0-1 167,-1 6 1,7-2 51,3 2 272,2 2-1515,2-4 492,0 6-342,6 0 763,1 0 0,30-11 0,6-4 0</inkml:trace>
  <inkml:trace contextRef="#ctx0" brushRef="#br0">17403 7707 8059,'-4'-13'0,"-2"-2"0,0-1 336,0-2 1,2 1-38,4 4 1,0 0-1,1 1 1,4 2 430,4 1 1,4 6-495,4-2 0,-2 0-45,2 0 0,4 1 0,1 4 1,-3 0-120,-2 0 0,-2 6-226,-2 2 0,-4 4-595,0 1 570,-6 1 0,1 0 0,-8 2 0,-5 3 1,-3 0-290,-1 0 0,0-1 418,0-5 1,0 0 86,-1 0 0,1-1 0,0-2 151,0-1 1,6-4 557,2 3-524,4-5 1,2 3-101,4-6 0,3-4-391,10-1 1,2-3-141,7 3 0,1-4-157,2 5 0,-2-5 143,3 5 0,-3-1-81,-2 5 0,-4-4 504,0 0 0,-6 5 0,3 6 0</inkml:trace>
  <inkml:trace contextRef="#ctx0" brushRef="#br0">18484 5968 8116,'-14'-13'-10,"3"0"1,0 1 0,4 2 211,1 1 73,2 6 0,4-9 0,1 3 1,5-2 237,7-2 1,2 4-424,7 0 41,0 6 1,4-7 0,1 4-40,-1-1-105,6 4 1,-3-8 0,5 7 0,-2 1 0,-1 2 6,1 1 1,-4 0 94,3 0 0,-9 0-98,-5 0 0,-2 0 38,-2 0 0,-1 6 0,-2 2 115,-1 4 1,-6 3-3,1 2 0,-2-1 72,-2 6 1,0 0 22,0 5-145,-6 5 1,4-3 0,-2 8 194,2 4-158,2-2 0,-4 14 0,0-2 254,1 5-315,1 7 0,2 3 0,0 8-832,0-35 1,0 0 748,0 3 1,0 1 0,0 0 0,0 0 0,0 4-1,0 0-29,0 1 1,0 0 0,0 2-1,0 0-165,0 3 0,0-1 1,0-1-1,0-1 173,0 1 0,0-1 0,1 1 0,0-1-2,1 3 1,0 0 17,-1-3 0,0-1 1,2 0-1,1-1 1,-2-4-1,-1 0-30,1-2 0,0-1 0,1-3 0,0-1-3,1 33 0,2-14 26,3-8 72,-3-6 1,-2-8 0,1-2-42,-2 0 1,-2-10 10,-1 0 0,-1-6 853,-4-2 0,2-3-890,-5-2 0,3 1 991,-4-5-1006,-5-1 1,-2-4 0,-8 0-131,-4 0 1,1 0-141,-9 0 0,7 0-294,-2 0 0,4 0-417,0 0 0,7-4-12,2-1 638,4-5 0,2 7 392,3-6 0,9-11 0,7-8 0</inkml:trace>
  <inkml:trace contextRef="#ctx0" brushRef="#br0">19616 5309 8110,'0'-26'217,"0"1"1,0 3 610,0 4 0,0 11 0,0 7-330,0 7 0,0 11-109,0 4-398,0 3 1,0 1 0,0 1 298,0-1-344,0 0 0,0 1 0,2 0-347,2 4 1,-2-7-1,2 0 1,-2-2-570,-2-1 0,4-5 454,0 2 1,2-4-245,-1-1 1,2-5 759,6-4 0,0-2 0,1-2 0,8-29 0,4-13 0,2-2 0,1 0 0</inkml:trace>
  <inkml:trace contextRef="#ctx0" brushRef="#br0">19880 5349 8130,'0'-13'676,"0"-1"-338,0 1 0,0 4 27,0 1 0,-1 5-132,-4-2 1,2 10-1,-6 4 0,1 2-110,-6 2-44,1 6 1,0 2 0,-2 5-144,-2 1-57,2 5 1,-8-3 0,4 5-761,-2-2 713,5 5 1,-4-10 0,4 6-253,-2-1 1,0-4-1,5 2 0,6-3-199,3-5 0,2-3 619,2-6 0,29-23 0,8-6 0</inkml:trace>
  <inkml:trace contextRef="#ctx0" brushRef="#br0">20025 5586 8130,'6'-19'0,"-3"0"152,5-3 0,1 3 264,4 6 1,1-1 374,-1 1 0,0 6-284,0 3 0,2 2-317,2 2 0,-2 2 59,3 2 1,-5 3-360,-5 6 1,3 5 29,-7 0 1,1 5 44,-5-1 0,-5 3 11,1 1 0,-11 1-231,2-1 0,-5 0 49,1 1 0,2-2 114,-2-4 0,0 3 448,0-7 1,5 1-46,-5-5 1,9-1 245,-5-3-228,9-3-20,-2-1 1,7-3-70,4 2 1,5-4 6,12-4 1,1-2-275,13-3 1,3-2 42,5 2 0,7-2-77,2 3 0,0-4-92,4 3 0,-3-2 161,-1-3 0,-7 6 114,-2-1 0,-4 6-7,-5-2 0,-4 3-18,-9-3 0,-3 4 340,-6-4-291,-6 4-22,-1 1 0,-7 0-148,-4 0 369,4 0-318,-11 0 0,9 0-199,-6 0-435,6 0-166,-3 0-700,6 0 45,0 0 0,-5-24 0,-3-5 0</inkml:trace>
  <inkml:trace contextRef="#ctx0" brushRef="#br0">2345 9868 7777,'0'-14'28,"0"0"1,0-2 0,0-2 0,0 0 296,0-1 1,0 3 130,0-6-216,0 6 1,0-3 0,0 6 0,0 0 264,0 0 1,0 4 0,0 0-395,6 6 1,-5-1 70,4 8 1,-4 5-120,-1 9 1,0-1 160,0 10-170,0-4 1,0 15 0,0-3 0,0 5 0,-1 4-114,-4 4 0,4-3-65,-4-1 0,0-3 74,0-1 0,1-1 395,4 1-219,-6-7 0,5-5 1,-2-7-1,6-2 77,5-3 0,4-7-37,1-5 1,5-3-70,-1-1 1,8-5-71,2-4 0,-1-1-112,5 1 0,-4-3-342,0 3 0,-1 2-473,1-2 1,-6 5 405,1-5 0,-4 6-242,4-1 1,-6 2 254,2 2 1,1 0 480,-2 0 0,-5-11 0,-6-4 0</inkml:trace>
  <inkml:trace contextRef="#ctx0" brushRef="#br0">2846 10223 7813,'-14'0'-74,"6"0"1275,-1 0-462,6 0 590,-9 0-998,11 0 1,1-4-175,9-1 0,2-3-83,2 3 0,1-5-218,-1 1 0,0-2 52,0-3 0,0 1 175,1 0 1,-3 0-87,-2 0 1,-2 4-97,-2 0-148,-4 0 194,5 2 0,-12 1 0,-3 6 399,-2 0-293,-2 6 1,-5 6 0,-1 7 226,-2 1-258,5 8 0,-7 0 0,5 3 76,2-4 1,3 0-420,4-1 1,3 0 144,6 1 0,0-5-483,0 0 1,3-11 55,6 3 1,1-10-152,12 0 0,2-2 300,6-2 0,0-10 454,5-4 0,-1-8 0,1 1 0,1-6 0,-5-4 0,-2 2 0,-7-6 0,2 6 0,-7-2 0,-1 3-253,-7 2 0,-3 5 1148,-6 4 106,0 2 0,-6 8-246,-3 2 0,-2 4 173,-3 1 1,6 6-410,-1 3 1,0 7-169,-4 1 0,0 11-130,0-2 1,4 10-6,0-1 1,2 3-235,-2 1 1,2 2-148,2 3 1,4-1-218,-4 5 0,4 0-142,1 5 0,0-2-539,0-3 1,4-1 132,1-3 0,3-9 930,-3 1 0,11-25 0,-1-6 0</inkml:trace>
  <inkml:trace contextRef="#ctx0" brushRef="#br0">3083 10553 7813,'-6'-14'0,"3"1"792,-6 0 0,6 4-427,-1 1 0,2 3-408,2-4 0,0 5 155,0-5 0,8 5-54,5-5 0,6 5-409,7-5 0,2 4 232,3-3 0,-2-1-267,6-4 1,0 0 227,5-1 1,-6-3-92,-4-1 1,-3-4 73,-5 5 1,-3-7 233,-6 2 1,-6 3-48,-2 2 1,-4 2 183,-1 2 1,-1 1 427,-4 3 0,-2 4-276,-6 5 0,-2 0 211,-3 0 1,4 0-159,-4 0 0,-1 7 22,2 6 0,-1 3-100,5 10 1,0-1-55,0 11 1,4-1-89,0 4 1,6 2-1,-1 3 1,2 0-88,2 9 1,0-4 81,0 9 0,2-6-343,2-3 0,-2 0 118,2-5 0,-3-6-627,-1-7 0,0-3 140,0-2 0,0-10-793,0-3-181,0-2 1510,0-4 0,-17-71 0,6 20 0,0 0 0</inkml:trace>
  <inkml:trace contextRef="#ctx0" brushRef="#br0">3254 10645 7813,'-1'-8'37,"-4"4"-253,4-3 403,-5-1 1,12-5-122,3 0 0,4 3-5,4-3 0,5 7-287,9-7 1,3 1-243,5-6 0,2 4 468,3-4 0,-2-5 0,4-4 0,6-1 0,0-1 0</inkml:trace>
  <inkml:trace contextRef="#ctx0" brushRef="#br0">4137 10065 7813,'-6'-7'-41,"4"-5"1,-3 9-18,5-6 0,1 6-266,3-1 256,4 3 1,5 1 0,2 0-804,2 0 871,-2 0 0,39 11 0,3 4 0</inkml:trace>
  <inkml:trace contextRef="#ctx0" brushRef="#br0">4124 10289 7813,'-14'7'1138,"1"1"-854,0-4 1,4-2 593,0 2 1,7-1-243,-3 1 1,5-1-654,5 6 1,2-6-456,6 1 0,6-2 0,3-2 0,3-2-1743,1-2 2215,6-3 0,4-12 0,3-5 0,6-1 0,1 0 0</inkml:trace>
  <inkml:trace contextRef="#ctx0" brushRef="#br0">5072 9907 7829,'-13'-6'55,"0"5"0,0-4 0,-1 4 83,1 1 1,4 1 888,1 4-734,5-4 1,-8 15 0,7-3 0,1 4-1,2 2 225,1 3 0,0-2-415,0 2 0,1 0-88,4 4 1,-3-1 71,7-3 0,0-3-52,4-6-11,0 1 0,1-6 0,-1 0-193,0-3 0,0 0 0,0-7 0,0-2-124,1-5 0,-1-7 245,0-1 0,-4-7 148,0 2 0,-5-3 74,5-1 1,-6 0-94,1-1 1,-3 1-28,-1 0-10,-5-1 0,-3 2 1,-5 3-197,0 5-22,-6 8 1,4 3 0,-4 6-613,0 0 0,6 2 165,0 2 0,1 9 621,8 9 0,15 14 0,9 6 0,1 4 0,1 0 0</inkml:trace>
  <inkml:trace contextRef="#ctx0" brushRef="#br0">5494 10065 7829,'7'7'-50,"-1"5"1912,-6-5-1487,0 7 1,0-6-496,0 1 0,-2-4-591,-2 3-888,3-5 1599,-5 3 0,23-23 0,5-5 0</inkml:trace>
  <inkml:trace contextRef="#ctx0" brushRef="#br0">5691 9762 7829,'0'-10'323,"0"-3"0,0 7 189,0-7 53,0 2 0,6-2-197,3 0 1,3 1-151,1 4 0,6-3-52,3 7 0,3-2 52,1 2 1,0 2-145,1-2 0,-1 2 63,0 2 0,-1 2 0,-3 2 0,-6 5 200,-5 3 0,-1 7-55,-6 3 0,1 4 15,-5 5 0,-5 2 0,-1 6 0,-1-3 2,-3-1 0,-2 0-81,-1 5 1,4-2-402,0-3 1,5-3-214,-5-5 1,6-1-1368,-1 0 622,2-5-355,2-8 1496,12-7 0,20-35 0,17-8 0</inkml:trace>
  <inkml:trace contextRef="#ctx0" brushRef="#br0">6469 9617 7880,'5'-13'-17,"3"0"1,1 0-1,-2 0 1,0-1 1462,0 1-562,-4 6 1,3 2-473,-6 10 0,0 4 0,0 8 0,-1 7-22,-4 5 1,0 5-168,-4 5 1,-3 5-150,3 0 1,-7 4 55,-1-4 1,2 6-38,2-2 1,7 2-35,-7-2 1,8-2 0,1-8 0,3-2-14,1-1 0,2-11 55,7-2 0,0-10-101,9-4 0,2-5 0,2 0 0,4-6-134,5-6 0,-2-2-123,7-2 1,0-2-379,8-3 265,-3 4 0,6-5 0,-5 6 370,2-1 0,-8 3 0,1-3 0,1 1 0,1-1 0</inkml:trace>
  <inkml:trace contextRef="#ctx0" brushRef="#br0">2885 11844 7793,'0'-19'9,"0"-2"1,0-1 0,0 2-1,0 1 263,0 3 0,-4 5 1197,-1 3-978,1 5 0,0 0 1,-2 11-1,0 10-9,0 5 1,-3 10-318,5 2 1,-5 3-111,5 1 1,-7 7-70,3 2 0,0 3 80,0 2 0,3-2-148,-4-2 25,6 2 1,-7-6 0,6 2 0,1-7 0,1-8-233,2-4 0,5-12 237,-1-3 1,6-4 0,-1-1 0,3-3 202,1-4 0,2-5-448,2-1 0,-2-5-65,3 1 175,2 4 0,-1-7 1,4 3-512,-1-3 166,0-1 0,5 4 0,-1 1-1164,0-3 1696,1 6 0,11-7 0,3 4 0</inkml:trace>
  <inkml:trace contextRef="#ctx0" brushRef="#br0">3215 12397 7819,'-9'0'0,"0"0"526,6-6 0,-4 5 139,2-4-9,4-2 1,-5 4-338,6-6 0,0 5-299,0-5 0,1 0 50,4-4 1,2 0-233,6 0 0,-4 0 89,0-1 1,0 1 145,4 0 0,-4 1-219,-1 4 0,-3-4-136,4 3 103,-6 3 180,2 0 1,-6 6 9,-3 0 1,-4 6 76,-5 3 0,-2 9 150,-2 4 0,2 4-158,-2 5 0,2-4-12,2 4 0,1 1-199,3-1 1,-1 0 77,6-5 0,-1-1-365,5-3 1,6-1-6,3-4 1,7-2-217,2 2 0,5-8 118,-1-5 0,4-2-554,5-2 1075,-3 0 0,4-17 0,3-7 0,0-2 0,0 1 0</inkml:trace>
  <inkml:trace contextRef="#ctx0" brushRef="#br0">3544 12318 7819,'-2'-13'0,"-2"0"0,1-1 292,-6 1 1,5 2 150,-5 2-278,6 3-83,-8 6 1,9 6 1061,-2 3 0,-2 4-495,1 4 1,1 4-289,4 5 0,0 5-355,0 0 1,0-1-265,0-3 1,0 1-1004,0 2 0,0-3 568,0-1 0,1 0-305,4-4 0,-4 3 511,4 1 0,-4-1 487,-1-3 0,-1-3 0,-4-5 0,2-3 0,-5-2 0,-1-3 0,2-6 0,1-6 0,6-3 0,0-2 0,0-3 0,0 1 98,0 0 0,1-2 104,4-2 1,2 2 48,6-2 0,2-4-66,2-1 0,2 2-81,3-2 1,3 0-27,-3-5 0,4 0-101,5-4 0,-3 3-23,3-3 0,-4-1 29,0 1 1,-7 1 147,-2 3 1,-3 5-41,-2 0 0,-6 6 875,-3-1-155,-2 8 112,-8 3-560,-1 6 1,-6 7-29,-1 7 0,6 0-91,-1 8 0,0 0 0,-4 4 0,4 7-176,0 2 1,0 3 98,-4 1 1,0 1-270,0-1 1,4 1 36,0-1 1,2 5-32,-2 0 0,-1-1-81,6-8 1,-1 1-185,5-5 0,0-4-482,0-6 1,0-4 361,0 0 1,0-7-1562,0-1 2042,0-6 0,6-20 0,1-13 0</inkml:trace>
  <inkml:trace contextRef="#ctx0" brushRef="#br0">3636 12674 7819,'0'-14'211,"0"6"100,0-1-153,6 0 0,3-4 246,8 0 1,-1 0-475,6-1 1,2 6 44,7-1 1,1 0-1361,3-4 1385,3 6 0,19-17 0,12 2 0</inkml:trace>
  <inkml:trace contextRef="#ctx0" brushRef="#br0">2319 13108 7819,'-21'0'275,"4"0"0,2 0 846,2 0-836,5 0 0,4-4 0,10 0 0,7-1 1,9-1-1,9-1 339,8 0 1,13-6-446,9-1 0,9 1-397,-33 5 1,1-1-1,4-1 1,1 1 269,3 0 1,0 0-1,3-2 1,2 0 109,3 2 1,1 1-132,-4-2 1,-1 2 0,5 1-1,-1 1 1,-6-1 0,-1 1 0,-1-1-1,0 0 1,-2 1 0,0-1-133,-1 0 0,-1 1 0,-4 2 1,0-1-312,28-3 1,-12 3-9,-10-4-366,-9 6 1,-4-7 0,-12 6-1659,-10 1 2444,-4 1 0,-22 2 0,2 0 0</inkml:trace>
  <inkml:trace contextRef="#ctx0" brushRef="#br0">2951 13675 7819,'-9'1'-209,"0"2"-281,-1 2 1835,4-1 0,-1-4-535,3 0 1,2-1-594,-2-4 0,8-2 178,5-6-250,3 0 0,2-5 0,4-1 15,4-2-173,-3 0 0,6-6 1,-3 1-200,3-1 0,-3 1 0,-2 0 0,-1-1-519,-3 1 0,-1 0 260,-2-1 1,0 5 117,0 0 0,-5 6-169,-4-1 1,-2 7-303,-2 1 608,0 6 0,-6-2 45,-3 10 0,2 2 92,-2 6 1,0 0 12,-4 1 0,1 0 204,3 4 1,-2-2 12,2 6 1,2-5-103,-2 5 0,6-4 437,-2 4 1,4 0-217,1 4 0,0-1 267,0-3 1,0 3-97,0-3 0,6 3 15,3 1 1,2-1-118,2-3 0,1 1-104,-1-5 0,4 1-56,1-1 1,4-8 37,-5 3 1,5-7-61,-4 3 1,1-6 276,-1 1-318,-4-3-63,5-1 1,-7-1-61,-3-3 0,-2 1 45,-3-6 0,-2 5-61,2-5 0,-1 4-532,2-3 1,-2-1 281,5-4 0,0 4-584,0 0 0,4 0 284,-3-4 1,3-2 572,1-2 0,23-21 0,7-10 0</inkml:trace>
  <inkml:trace contextRef="#ctx0" brushRef="#br0">4756 12489 7819,'-9'0'2096,"0"0"-1354,6 0 1,-1-1-163,8-4 1,1 4-515,8-3 1,-1 2-1,10 1 1,1-2-883,2-2 0,3 1 512,3 4 0,-4-5-890,4 1 0,-3-2 1194,-2 2 0,-23 8 0,-6-2 0</inkml:trace>
  <inkml:trace contextRef="#ctx0" brushRef="#br0">4769 12726 8143,'-7'6'2196,"1"-3"-1232,6 6-816,0-6 1,6 7 14,3-6 0,4 1 0,6-5 0,6 0-240,4 0 0,8-2-676,-2-2 0,1 1 207,-1-6 1,2 1 545,-6-6 0,11-22 0,-1-7 0</inkml:trace>
  <inkml:trace contextRef="#ctx0" brushRef="#br0">7009 11738 7902,'-8'-10'132,"3"-2"1,0-2 0,-1 1 0,0-1 1361,1 1-1074,0 9 1,4-12 0,-2 10 1023,-2-2-1287,1 6 0,4-1 0,0 10 0,0 9 0,0 6 0,0 7 0,0 3 403,0 5 1,-1 6-613,-4 0 122,4 7 0,-5-4 1,6 2-1,0-3 1,0-1-618,0 0 310,0 0 0,0-6 0,0-3 1,0-4-1,0-5-1433,0-4 624,6-9 0,-3-2 0,5-7-1279,3-1 2325,0-7 0,7-26 0,1-12 0,2-5 0,0 0 0</inkml:trace>
  <inkml:trace contextRef="#ctx0" brushRef="#br0">7285 12028 7957,'-7'-7'529,"0"-3"-453,2 5-76,4 1 333,-5 4 1,2 1-1,-1 4 1,1 3-428,-2 4-117,5-5 1,-5 5 0,6-3 210,0 3 0,11 7 0,4 1 0</inkml:trace>
  <inkml:trace contextRef="#ctx0" brushRef="#br0">7667 11672 7957,'0'-13'936,"0"6"-429,-5 1 1,2 12-23,-6 3-419,0 8 0,0 4 1,1 7-1,-4 1 0,-3 2-46,-2-2-40,-1 5 1,5-5 0,0 6 0,0 0 0,1-1-167,3-4 158,3-8 0,6 3 0,2-6 1,2-3 72,5-7-39,8-6 0,4-3 1,5 0-1,1 0 0,0-1-61,4-4-69,-3-2 1,9-5 0,-5 2 0,0 1-1,0-1-642,-3-2 632,-7-1 1,2 0 0,-7 0 0,-1 0 0,-2-2-353,-6-3 560,-2 4 1,-6-5 0,0 6 0,0-1-1,-1 1 900,-4 0-401,-2 0 0,-6 0 0,0 1 1120,0 3-1429,-1 3 1,1 6 0,2 2-1,2 2 420,4 5-678,-2 9 0,4 2 0,-4 6 0,1 2 0,2 1-185,-2 2 9,4 0 0,-4 1 0,6 3 0,0 2 0,0-2-1526,0-4 1280,0 2 0,0-6 0,0 1-797,0-5 672,6-7 1,-3 2-977,6-10 1517,0-2 0,33-64 0,-17 21 0,0 1 0</inkml:trace>
  <inkml:trace contextRef="#ctx0" brushRef="#br0">8326 11659 7957,'0'-13'0,"0"0"0,0 0 354,0 0 0,-4-1 252,-1 1 1,1 7 249,4 6 1,0 12-32,0 10-653,0 3 0,0 3 1,0 2-1,0 6 1,0 3-33,0 5 0,0-3 1,0 1-1,0-3 41,0-4 0,-4 0-437,-1 4 252,1-5 0,4-3 0,0-9 1,0-5-1,0-2-202,0-2 108,0-6 0,1-2 0,4-8 0,3-3-290,4-1 1,3-2-24,2-4 1,-2 4-29,3 0 1,1 2-1,-2-3 1,-1 2-517,-1 2 0,-2 2 378,0 4 1,2 0 174,2 0 1,-2 0 401,3 0 0,-4-6 0,23-7 0,5-8 0</inkml:trace>
  <inkml:trace contextRef="#ctx0" brushRef="#br0">9341 10856 8053,'8'-9'-291,"1"2"0,0-1 1,0 2-80,-1 0 1,-3 2 126,4 4 262,-6 0 243,2 0 465,-5 0 154,0 0-634,-5 0 102,3 0-304,-4 0-84,0 0 0,-1 0 0,-6 0-39,0 0 61,0 0 0,-5 0 0,0 0 0,2 0-59,2 0 0,-4 0 37,1 0 0,-5 0 35,4 0 0,-5 4 0,1 1 0,-3-1 0,-2 2 1,1-3 3,0 6 0,4-6 38,0 1 0,1-1 0,-1 0 0,5 1 164,2-1 1,2-1 198,0-2 97,5 0-189,3 0-169,5 0 0,1 0-7,3 0 1,-1 0-26,6 0 9,-6 0-55,9 0 1,-9 1-1,6 4 120,1 3 1,-3 0-97,2 1 1,-5-1 0,5 5 0,-5 1 28,5-1 0,-4 1 10,3 4 1,-5 0 93,2 8 1,-4-3-109,-1 8 1,0 3 142,0 1 1,0 9-121,0 4 0,0 0-44,0 5 1,0-3-19,0 7 1,2 3-201,2 1 0,-2-1 191,2 2 0,-1-5-154,1 5 1,-2-1 24,2 5 0,-1 0 108,1 0 0,-2 0-108,2-1 1,-2 3 89,-2 2 1,-5 2-127,3-35 1,0 0-1,-3 2 1,0 0 118,0-2 1,1 1 0,-2-1 0,0 0 3,-1 3 1,1-1-1,1-1 1,1-1-23,0 2 1,-1 1 0,3-2-1,0-1-4,-7 33 0,6-3-266,-1 4 1,-2-6 297,2-3 1,-1-4 1,5-5 1,0 0-86,0 0 1,2-5 189,2 0 1,-2-10 94,2 2 0,2-4-196,-2 4 26,1-7 235,1 0 1,-5-8-328,3-3 0,2 1 281,-1-5 1,0-1-224,0-4 0,-2-1 8,6-3 0,-6-2-18,1-3-54,3-2 33,-5 4 1,5-6-27,-3 0 0,-1 4 15,6 1 0,-4-1 15,3-4 0,-3 0-13,3 0 1,3-2-66,6-2 0,-2 1 67,2-6 0,3 6-220,-3-1 0,6-3 120,-1-2 0,2 2-43,-2-2 0,3 4-39,-3-3 1,-2 3-192,2-3 0,-6 3-604,2-4 166,-4 6 0,-2-4-840,-3 3 1664,-3 2 0,-24-9 0,-4 3 0</inkml:trace>
  <inkml:trace contextRef="#ctx0" brushRef="#br0">11238 9459 8046,'0'-13'0,"-2"1"0,-2 3-53,2-2 0,-8 11 0,6 0 0,-1 9 156,-1 7-72,5-2 0,-5 11 1,6-3-1,0 2 0,2-1 74,2-1 0,3-6-27,6 2 1,1 1 38,-1-2 1,4 1-37,1-5 0,7-4-16,1-1 1,3-5 12,11 2 1,-3-4-27,7-1 15,2-6 0,1-7 0,7-9 176,3-3-191,3 5 1,2-5-1,-1 3 11,2-3 0,3-1 1,3-1-1,0 3 53,-5 2 0,2 4-342,-4 9 1,2-1 306,2 6 1,-6-1-136,-3 5 0,-4 6 20,-5 3 0,-1 3-37,-3 1 1,-5 1 62,1 4 1,-7-3-99,-6 2 1,-2-2-98,-3-2 1,0-4 42,-9 0 0,1-5-134,-9 5 630,-1-6-286,-4 3-10,0-6 1,-1 0 54,-4 0 0,2 0-95,-5 0 58,5 0 40,-9-6 1,11 3-82,-4-6 1,4 5 3,1-5-4,0 0 0,6-4-74,2 0 1,8-1 54,2 1 0,7 5-7,1-1 1,2 1 1,7 0 0,0-3-1,5 7 1,1-5 34,3 5 1,3-2-32,5 2 0,1 2 68,0-2 0,1 2-217,3 2 1,1 5 184,4-1 1,2 6-26,-2-1 1,4 3-281,4 1 0,-3 0 287,4 0 0,-3 0-6,3 1 0,-35-10 0,2 0-19,4 1 0,0-1 0,-2 0 0,0 0 14,2 0 0,0 0 0,1 0 0,1 0-247,2-2 1,1 0 0,0-1 0,1-1 243,4 3 0,1-1 0,-4-1 0,0-1-35,4 0 1,0 0 0,1 0-1,1 0-289,4 1 0,1-2 0,0-1 0,2 0 302,3 0 0,1 0 0,-3-3 0,-1-1-8,3 2 1,1 0 0,-1-2 0,-1 0-50,2-1 1,0 1 0,0 1 0,0 1 83,0-1 1,-1 1 0,-2 0 0,-1-1-30,-2-1 0,-2-1 0,-1 1 0,-1-1-73,-3 0 1,0 1 0,-3-1 0,-1 1 99,0-1 1,-1 0 0,-5 1 0,0 1 111,-3 0 0,-1 1 0,34-8-2,-7 3 0,0-4-25,0-4 1,-2 6-26,-2-2 0,-5 3 318,-9-3 0,2 0-361,-6 0 1,-7-1 655,-11 1 1,-6 4-353,-6 1 835,-7-1-932,-1-4 1,-6-1 119,0 1 1,-6 6-287,-3 3 0,-4-2-86,-5 1 0,2 1-355,-6 4 1,5 0-299,-5 0 1,4 1 300,-4 4 1,6-2-841,-1 6 1217,2-7 0,-22 16 0,-5-3 0</inkml:trace>
  <inkml:trace contextRef="#ctx0" brushRef="#br0">10513 11527 7980,'-9'0'165,"1"0"367,-1 0-220,1 0-105,3 0 0,0 2 0,-1 1 407,-1 1-248,4 1 8,-3 1-376,0-5 327,5 5-186,-5 0 70,6-5-109,0 5-298,0-6 186,0 0 40,0-6 1,6-1 2,3-6 0,2-2 10,3-3 0,5-2 24,3-6 1,2-7 15,3-2 1,4-3-57,-1-1 0,5-5 1,-4 0 1,0-2-43,-5 3 1,-5 7-213,-4 1 49,-8 6 0,-3 9 0,-6 2-120,0 3 1,-6 4 29,-3 2 0,-2 3-87,-3 6 1,1 0-72,0 0 1,-5 1 114,1 4 0,-2 2 66,1 6 1,4 2 249,-4 3 1,3-4-82,2 4 1,2 1 245,2-2 0,3 7-118,6-2 0,0-2 179,0 2 0,0-4 36,0 4 0,4-5 467,1 5-554,5 0 1,-3-1 0,8-2 284,2 0 1,-2-5-247,3 4 1,-4 1-39,0-1 0,-1-1 13,0-4 1,0 0-24,0 1 1,-4-6-34,0 1 1,-5-6-39,5 2 0,-5 0 76,5 0-73,-6-1 0,4-4-70,-2 0-38,-4 0 0,9-6 108,-5-2 1,4-1-112,-5-4 1,6 2 37,-1-6 1,3-2-213,1 1 64,0 1 1,-4 3-1,-2 1-266,-1 0 0,3 4-527,-5 0-389,1 7-465,-5-4 70,0 6 1696,0 6 0,0 24 0,0 13 0</inkml:trace>
  <inkml:trace contextRef="#ctx0" brushRef="#br0">11198 11343 7980,'-1'-7'0,"-4"2"876,4-2 1,-7 6 35,4-4-618,3 4 1,-7 2 0,5 4 241,-1 3-429,-6 4 0,4 3 1,-3 2-7,5 5 1,-2 2-1,1-1 1,3-1-128,0 1 0,2-2 60,0 1 0,2-6-571,2 2 1,0-4 243,10-1 1,-4-1-799,7-3 685,-2-3 1,3-6 0,1 0-1222,1 0 1286,2-6 0,0-3 341,0-8 0,-12-19 0,-4-8 0,4-5 0,-1-1 0</inkml:trace>
  <inkml:trace contextRef="#ctx0" brushRef="#br0">11198 11238 7980,'-20'-12'137,"2"3"0,5 2-137,4 2 505,3 4-532,6-5 0,2 6-320,2 0 0,3 0-28,7 0 0,0 0 375,4 0 0,55-6 0,-27 3 0,0-1 0</inkml:trace>
  <inkml:trace contextRef="#ctx0" brushRef="#br0">11686 10948 7980,'0'-13'360,"0"4"61,0 0 1,-5 5 385,1-5 1,-1 5-75,5-5-415,0 6 1,0-2 0,0 10 155,0 4 0,0 8-389,0 5 0,0 3 99,0 1 1,0 1 49,0-1 0,0 5-433,0 0 1,0 1-621,0-2 0,0-2 452,0 3 19,0-3 1,0-3 0,0-2-1249,0-1 1149,0-6 1,2 3-1,1-6-1091,1 1 1538,1-7 0,0-31 0,3-12 0</inkml:trace>
  <inkml:trace contextRef="#ctx0" brushRef="#br0">11567 11251 7980,'-13'-12'164,"0"3"247,-1-2-128,7 3 0,3 0 335,8-1 1,5 6-620,9-2 0,2 4 13,6 1 1,5-4-478,0-1 1,4 1 237,-4 4 0,4-2-533,-4-2 0,1 2 760,-1-2 0,3-7 0,6-3 0,6 0 0,-1-1 0</inkml:trace>
  <inkml:trace contextRef="#ctx0" brushRef="#br0">12199 10895 7980,'0'-20'106,"0"1"207,0 5 1804,0 7-850,-5 1-805,3 6 0,-10 8-118,4 5 0,0 1-233,-1 8 0,2 2 0,-3 5 0,3 3 138,1 2 0,-3-5-117,5 2 0,-1-2-153,5 2 0,0-3-742,0 2 576,6-2 0,1-7 1,8-4-1009,3-2 877,-4-2 0,10-4 0,-5-2-1276,1-1 1112,-4-1 0,9-7 0,-4-2-781,-1-5 1263,5-3 0,1-36 0,8-9 0</inkml:trace>
  <inkml:trace contextRef="#ctx0" brushRef="#br0">12278 11053 7980,'-13'-13'58,"6"0"0,1 4 47,6 0 1,6 6-268,3-1 0,7 3 62,1 1 0,5-5-146,-4 1 1,5-1 245,-1 5 0,38-11 0,11-4 0</inkml:trace>
  <inkml:trace contextRef="#ctx0" brushRef="#br0">12660 10724 7980,'-4'-15'76,"0"-2"0,-2 2-143,1-3 1882,4 4-430,-5 1-786,12 5 0,1 2-162,6 6 0,1 8 241,-1 5-479,0 0 1,0 12 0,-1-3-19,-3 3 1,1 7 0,-6 3 0,-1 5 131,-1 4 1,-8 2-204,-3 7 0,-10 7-444,-7 6 1,10-30-1,-2 1 57,-3 5 0,-2 0 0,0 0 0,-1 1 5,-2 1 0,0-1 1,-1-2-1,1-3-645,0-2 1,-1-1 679,1-4 1,-1-1-1,-19 27 1,2-10-614,3-7 385,1-7 1,1-11-1,-2-1 465,-3-2 0,-3 0 0,-6-2 0,1 4 0</inkml:trace>
  <inkml:trace contextRef="#ctx0" brushRef="#br0">10236 10869 7980,'-20'-19'0,"-1"4"6,4-2 0,2 3-15,-2 6 1,2 2 303,2 6 0,0 6 501,-1 2 0,-5 16-375,-2 7 0,1 5-146,3 4 1,2 5-46,2 3 0,4 9-192,1 5 1,6 1-69,2-2 1,12 4 55,10-4-305,3 4 0,8-1 1,5-4 83,5-7-239,7-6 0,-5-14 0,6-2-694,2-3 865,-3-8 0,16-7 0,-1-10 263,9-6 0,-36 2 0,1-2 0,1-2 0,-1 0 0,1 0 0,-1 0 0,1 0 0,-1 1 0</inkml:trace>
  <inkml:trace contextRef="#ctx0" brushRef="#br0">12977 10355 7980,'0'-19'0,"0"0"0,0-3 0,0 3 0,0 6 1162,0 5 328,0-3-1304,0 9 1,0 2 0,1 9 187,4 3-249,-4 1 1,6 4-1,-4 1 297,2-2-399,-1 5 0,2-5 1,1 4 57,1-1 0,3-1 1,-2-6-1,4-2-235,5-1 1,-4-6 83,4 1 1,-2-3-90,2-1 0,-4 0 27,4 0 1,1-5-20,-2-4 1,1-4 188,-5-5 0,-4 2 48,0-6-73,-1 6 0,1-8 1,-1 7 331,-3 1 216,0 1-139,-5 2 0,-6 7-362,-3 6 0,-1 6 54,1 7 0,-3 6-191,4 3 1,0 3-49,0 1 0,3 2-48,-4 3 1,6-3-213,-1 2 1,3 0-404,1 0 0,1-2-284,3 3 0,4-3 54,5-2 1018,0-5 0,35 15 0,10-1 0</inkml:trace>
  <inkml:trace contextRef="#ctx0" brushRef="#br0">13504 10961 7980,'0'-7'304,"0"1"1,1 1-49,3 1 0,4 0 346,5 4 1,5 0-804,-1 0 0,7 0 57,-3 0 1,4 1 143,2 4 0,46 2 0,-31-1 0,1 1 0</inkml:trace>
  <inkml:trace contextRef="#ctx0" brushRef="#br0">14176 11238 7972,'-21'0'32,"3"1"0,4 2 413,1 1 932,5 1-245,-3-5-986,15 0 0,-1-6 0,16-3 0,6-3 0,6-2 220,2-4 1,2-1-289,5-3 1,1-4-141,3 0 0,-3-1 87,3-3 0,-3 0-416,-2-1 0,1-2 182,-1-7 1,-5 5-408,-3 0 396,-9 0 0,-3 1 1,-8 5-859,-2 6 878,-3 4 0,-7 11 1,-5 4-1,-6 2 0,-6 4-116,-2 2 0,-2 5 96,-4 9 0,4-2 308,0 6 0,6-5-55,-2 5 0,5-1 20,4 1 0,-1 2 135,5-2 0,-3-1 93,3 1 1,1 0-1,4 4 0,0-1 182,0-3 1,4 3 150,1-3 1,5 1-195,-1-1 1,2-1-8,3-4 1,-1-2-80,0 2 0,0-2-210,0-2 0,0 0-40,1 1 0,-6-6-143,1 1 1,0-6-82,4 2 1,0-4-300,0-1 1,1-1-527,-1-4 0,0-2 444,0-6 0,5-2-156,-1-3 1,7 2 164,-2-6 0,-3 5 76,-2-5 1,2 6 435,-1-2 0,-1 4 0,-3 0 0,-1 6-71,0-1 1,0 6 70,0-1 0,-4 2 505,0 2 1,-6 2-223,1 2 0,-2 3 292,-2 6 0,0 6-138,0 3 1,-5-1 228,1 1 1,-2-5-303,2 5 0,2-6-238,-2 2 1,2-3 104,2-2-293,0 0 0,2-4-507,2 0 0,3-7 329,7 3 0,0-5-236,4-5 1,-2 3 160,6-7 0,0-4-1192,4-5 1507,-5 0 0,-5-14 0,-2-7 0,0-4 0,0-1 0</inkml:trace>
  <inkml:trace contextRef="#ctx0" brushRef="#br0">15111 10869 7972,'-13'-6'-17,"0"-3"1,-1-1-366,1 1-85,0-3 611,0 11 906,6-5-729,1 6 1,7 0-544,4 0 1,-3 0-773,7 0 994,0 6 0,16-5 0,3 5 0</inkml:trace>
  <inkml:trace contextRef="#ctx0" brushRef="#br0">15111 10368 7974,'0'-13'313,"-4"0"646,-1 0-624,1-1 1,2 3 236,-2 2-388,2 3 1,-3 8-10,5 2-117,0 3 1,0 6 116,0 1 1,1-1-246,3 0 0,4 0-72,5 0 1,0-4-134,0 0 0,0-6 104,1 1 23,-1-2 1,4-2 0,1 0-170,-2 0 211,-1-6 1,2-1-1,1-7-38,-2 1 304,-7 0 0,2-5 1,-3-1 638,-1-1-397,-1 4 1,-6-3 961,0 6-1039,0 5 0,-2 4-112,-2 8 0,1 9-9,-6 9 1,5 3-120,-5 2 1,6 5-478,-1 3 0,2-1 251,2 1 1,0-6-786,0 2 1,0 1 35,0-1 1,0-1-1104,0-3 1993,0-7 0,0 5 0,0-4 0</inkml:trace>
  <inkml:trace contextRef="#ctx0" brushRef="#br0">10026 12305 7974,'-19'0'-69,"2"-5"0,-3 0 0,0-1-1082,-1 0 1548,11 1 0,-8 1 0,9 0 1817,-2 1-1239,3 1-830,3 2 1,6 0-94,3 0 0,4 0 119,5 0 1,6 0 91,3 0-230,9-6 0,5 3 0,14-5-28,11-3 0,11-2 0,-31 5 0,2 0 0,2-1 0,2 1 32,4 0 1,2-1 0,7-1 0,3 0-372,-15 3 0,2-1 0,1 1 0,0 0 1,1 0-1,0 1 350,5-2 0,0 1 0,0 0 0,0 1 0,0 0 1,1 0-384,3-1 0,0-1 0,1 1 0,1 1 0,0 0 0,1 1 368,5-3 1,0 1-1,0 0 1,-3 1 0,-1 1-1,1-1-83,3 1 1,0-1-1,0 0 63,-1 1 0,-1 0 0,1 0 0,3 0 0,0 1 1,0-1-1,1-1 0,0 1 0,0 0-28,-16 0 1,0 1-1,1-1 1,-2 1 35,16-2 1,0 0-1,-1 0 1,4 3 0,0 0-1,-1 1 1,-3-1-1,-1 0 1,0 0 29,2 0 1,1-1 0,-1 1 0,-1-1 0,0 0 0,-1 0 0,1 0 0,0 0 0,0 0-1,-2 1 1,-1-1 0,0 1-193,-3 0 0,-1 0 1,0 0-1,-3 0 0,-1 1 1,1-2 247,-2 0 1,1 0 0,-1-1 0,0 1-1,-1-1 1,0 1-28,-1 0 1,-1-1 0,0 1 0,-3-1 0,-2 1 0,-1 0-80,20-3 0,-2 0 0,-4 3 0,-1 0 19,-7-1 0,0 1 1,-4 0-1,0-1 335,-6-1 0,-2-1 0,29-2-363,-15 0 0,-11 2 813,-10-2 1,-10-1-1375,-8 6 1298,-10-7 0,-5 10-1115,-12-3 1,-5-2 104,-13 1 0,0 1-260,-4 4 0,-4 6-928,-9 3 1501,-3 2 0,-6 5 0,1-2 0,-1-4 0</inkml:trace>
  <inkml:trace contextRef="#ctx0" brushRef="#br0">11304 13161 7974,'-15'0'27,"-1"0"0,-2 0 1,2 0 401,1 0 1,7 0-20,-1 0 0,7 0 1,2 0 212,8 0 0,5-7-390,5-6 1,2-2-38,6-7 0,5 0-66,0-4 0,5-1-205,0 1 73,-4-6 0,4 4 1,-6-3-564,-5 3 391,1 2 1,-7 0 0,1-1 0,-5 3 0,-6 0-1364,-3 2 900,-2 6 249,-4-3 0,-6 13 65,-3 6 1,-2 6 62,-2 7 1,-1 2 110,1 2 1,-4-1 211,-1 6-89,0-5 0,5 7 0,2-3 98,2-1 1,-1 4 0,5-5 0,1 1 209,-2 4 0,4-1 295,-2-1 1,3 2-84,1-7 1,1 7 80,3-2 0,2-3-179,3-2 0,3-2 52,-3-2 1,2 0-181,2 0 1,-4-1 165,0-3-409,0 2 0,3-8 191,-4 6-903,4-6 342,-10 3-1081,9-6 721,-3 0 0,5-6-257,0-3 1,4-2 368,1-3 0,5 1 593,-1 0 0,6-9 0,4-4 0,4-3 0,-1 1 0</inkml:trace>
  <inkml:trace contextRef="#ctx0" brushRef="#br0">11949 13056 8037,'-9'0'763,"1"0"1,3 4-46,-4 0 0,5 7-259,-5-2 1,5-2-233,-5 2 0,6-1-100,-1 6 0,1 3-159,-2 1 0,4-1 105,-4-4 1,5-1-115,5-3 0,-1 1-190,9-5 1,-2-1-567,6-4 1,-1 0-329,2 0 0,-2-1 91,6-4 1034,-6-2 0,27-42 0,-1-8 0</inkml:trace>
  <inkml:trace contextRef="#ctx0" brushRef="#br0">11975 12858 7974,'-20'-6'0,"-5"3"0,3-5 0,3 5 484,1-2 717,10 4-469,2 1-345,6 0 0,1 6-883,4 2 0,2 0 271,6 0 0,5-3 225,-1 4 0,48-1 0,6 6 0</inkml:trace>
  <inkml:trace contextRef="#ctx0" brushRef="#br0">12397 12753 7974,'0'-13'0,"0"-1"1151,0 1-701,0 0 1756,0 0-1538,0 6 0,0 7-198,0 8 1,0 10-191,0 4 1,-1-2-48,-4 2 1,2 5-116,-6 3-40,1 1 1,-1 0-1,0 0-2284,-1-2 1492,4-1 1,-4-3-1,4-2-80,-1-1 0,2-2 0,-2 2 794,1-4 0,-4-15 0,2-5 0</inkml:trace>
  <inkml:trace contextRef="#ctx0" brushRef="#br0">12213 13069 7974,'-8'-13'617,"1"0"-432,3-1 0,2 6 267,-2-1 1,4 1-172,4 0 0,3-3-341,7 7 0,5-2-119,3 2 0,4 1-355,5-6 1,2 6 50,7-1 1,1-2-785,3 2 1267,-3-7 0,-3 5 0,4-1 0,0-3 0,0 0 0</inkml:trace>
  <inkml:trace contextRef="#ctx0" brushRef="#br0">12898 12726 7974,'0'-13'117,"0"0"1,0 4 2031,0 0-1508,-6 7 1,3-3-156,-6 10 0,0 3-128,-4 10 0,0 2 2,0 7 0,4 3-122,0 1 1,2 4-118,-2-4 0,-1 4-38,5-4 0,1 4-188,4-4 1,0 0-399,0-5 0,4 0 271,1 1 1,9-7-216,0-2 1,3-10-150,1-3 1,2-4-307,7-1 1,-2 0 123,-4 0 778,4-6 0,2-48 0,-10 18 0,-1 1 0</inkml:trace>
  <inkml:trace contextRef="#ctx0" brushRef="#br0">12858 12990 7974,'-13'-6'0,"-5"-1"67,1-7 1,4 7 341,4 3 355,6-4 0,-1 3-237,8-4 1,5 3-652,8 6 1,1 0-198,8 0 0,-2-2-344,6-2 0,3 3 387,-3-4 278,7 4 0,32-23 0,-28 10 0,1-1 0</inkml:trace>
  <inkml:trace contextRef="#ctx0" brushRef="#br0">13306 12529 7974,'-6'-21'588,"0"2"-236,-2 6 2099,2 6-1625,6 1 0,4 12-204,0 3 0,5 8-253,-4 5 0,3 4-129,-3 5 0,4 3-224,-5 5 0,0 5 87,-4 0 0,-1 7-69,-3 2 0,-11 7-185,3-25 0,-2 0 0,-4 2 0,-3 0-366,-2 2 1,-2 1 0,-5-1-1,-1 1 24,-2-1 0,0 1 0,-4-1 1,-1-1-133,1 0 1,0-1-1,1-4 1,1-3 135,2-5 0,0-2 0,-22 20-779,6-17 1268,7 3 0,-6-16 0,8 1 0,4-7 0</inkml:trace>
  <inkml:trace contextRef="#ctx0" brushRef="#br0">11053 12779 7974,'-31'-25'24,"1"3"0,-2 3-86,1 6 1,7 6 222,-2 2 1,4 5 441,0 5 1,-1 8 104,5 9 0,-1 4-250,2 5 1,2 4-352,-3 9 0,5 3-21,4 5 1,4 7-1333,5 3 1220,0 2 0,7 3 0,7 2-724,11 1 633,8-5 1,8-4 0,2-8-1,6-8 1,2-8-928,2-11 0,7-7 639,6-10 0,5-5-253,-32-5 1,1-2 657,3 0 0,-1-1 0,0-4 0,0 0 0,3-1 0,2 2 0,2-2 0,0 1 0,2 0 0,0-1 0</inkml:trace>
  <inkml:trace contextRef="#ctx0" brushRef="#br0">13807 12476 7974,'0'-13'-53,"1"0"0,2 0 1,3 1-1,1 2 531,3 1 0,-2 1 223,1 0-392,-1-4 0,6 11 1,-1-4-1,0 4 757,0 1-911,-6 0 1,4 1-116,-7 4-76,0 2 0,-4 6 0,0 0 0,0 0 0,0 1-148,0-1 0,-4-5 43,0 1 0,-2 0 0,1 4 62,4-5 1,-5-1 162,6-3-81,0 4 1,3-1-181,6-3 1,0-2-617,8-2 311,4 0 0,1 0 0,7 0 482,2 0 0,34-6 0,6-1 0</inkml:trace>
  <inkml:trace contextRef="#ctx0" brushRef="#br0">14294 13029 7974,'-20'0'0,"1"0"0,11 2-256,4 2 953,2-2 1,14 4-64,6-6-645,5 0 0,9 0 1,3 0 58,3 0-48,2-6 0,-2 0 0,5-1 0,2-4 0,0 1 0</inkml:trace>
  <inkml:trace contextRef="#ctx0" brushRef="#br0">14755 13253 7974,'-7'-6'1419,"1"-1"0,7-6-933,4 0 1,2 0-286,6-1 1,5-3-182,-1-1-107,7-5 0,-2 1 0,7-9 9,2-4 1,4-3 0,-6-2 0,-2 2-475,-4 3 0,-2-3-169,1 3 0,-5 4 246,-8 5 0,-3 6 49,-6 6 1,-2 7 0,-2 3 225,-5 2 0,-3 9 382,-1 7-158,0-1 1,1 10 0,2-4 81,1 2 1,5 1-1,-3 4 1,1 0 478,3 1 1,1-5-228,2 0 0,0 0 154,0 4 1,5-4-81,-1 0 1,5-5 160,-5 5 1,7-5-46,-3 0 1,4-1-151,1 2 1,0-5-141,1 0 1,-6-1-87,1-8 1,-4 5-123,3-5 1,-3 2 72,3-1-307,-5-4 1,9 5-713,-3-6 1,3-1 455,1-4 0,4-2-771,1-6 1,4 2 472,-5-2 1,7 3 41,-2-8 1,-2 4 24,2 1 671,0-1 0,28-16 0,6-5 0</inkml:trace>
  <inkml:trace contextRef="#ctx0" brushRef="#br0">15572 13043 9298,'0'8'1096,"0"1"0,-1 0-846,-4 4 0,4-4-63,-4 0 1,2-1-77,-1 6 1,2-1-183,-2 0 0,3-4-207,1-1 231,0 1 1,5 3-763,4-3 0,3 1 69,1-6 0,2 1-148,2-5 1,-1 0 102,6 0 785,-5-6 0,25-54 0,-21 20 0,0 1 0</inkml:trace>
  <inkml:trace contextRef="#ctx0" brushRef="#br0">15677 12898 7974,'-19'-6'194,"-3"-3"0,5 2 40,4-2 1376,-1 6-513,7-3-687,0 6-821,1 0 0,15 2-58,0 2 0,4-1-1144,-9 6 1613,6-6 0,15 8 0,10-3 0</inkml:trace>
  <inkml:trace contextRef="#ctx0" brushRef="#br0">15598 12463 7974,'0'-19'0,"0"0"0,0-3 0,0 3 359,0 6 0,2 4-215,2 0 0,-1 6 1570,6-1-1247,0 2 1,4 2-274,0 0 1,-4 6-3,0 3 1,-5 3-1,5 1 1,-6 4 95,1 1-533,-2 5 1,-2-8 0,0 4-156,0 0 357,0-4 0,0 4 1,0-6-1,0 0 0,-2-1 222,-2-3 0,2 2-161,-2-2 1,2-2 113,2 2 1,2-6 356,2 1-410,-2-2 0,11-2 1,-1 0-650,4 0 180,7 0 0,-7-4 1,6-2-332,2-2 1,0 1-385,3-2 1,-1-1 1104,1 6 0,16-30 0,6-3 0</inkml:trace>
  <inkml:trace contextRef="#ctx0" brushRef="#br0">16652 10553 7974,'-7'-14'-203,"-3"1"0,5 0 0,2 0-270,2 0 979,1 0 1,0-1-1,1 1 1,4 0 719,4 0-1067,2 0 1,2 1-1,2 2 19,3 1 0,-2 0 0,6-3 1,3 2 12,4 1 0,0 2-28,6-2 1,-4 3-39,4 6 1,-6-4-222,2 0 94,-3-1 0,-3 7 1,-3 2-61,-5 5 54,-8 3 0,1 1 1,-5 1-1,-2 3 0,-2 2 45,-1 1 0,0 3 14,0 8 0,0-1-6,0 5 1,-1-5-19,-4 6 0,4-1-3,-4 4 21,-2 1 0,6-1 0,-5 1 157,0-1-158,5 1 1,-7-2-1,5-2 80,-1 0-66,0-7 0,4 3 0,0-7 93,0-3-195,0-3 1,0-6 177,0 0-413,0-5 64,0-3 0,1-5-71,3 0-443,-2 0 479,4 0 1,-6-1-125,0-3 102,0 2 0,0-5-568,0 2 530,0 4 1,0-6-279,0 2 383,0 4 0,1-7-75,4 4 248,-4 3-17,5-5-75,-6 0 37,0 4-56,0-3 175,0-1 747,0 4 1,1-4 315,4 6-571,-4 0-383,5 0 126,-6-5-142,0 3 20,0-4-368,0 6-2235,0 0 2228,0 6 229,0-4-109,0 3 189,0-5 2269,0 0 1,0 6-2156,0 3 1,0 7-38,0 2 1,0 12-94,0 6 8,0 7 1,0 17-1,0 8-161,0-30 1,0 1 18,-3 3 0,0 1 1,2 6-1,-1 0 1,-2 2-1,-1-1 55,1 2 1,-2 0-1,1-1 1,-1-1 0,-1 0-1,0-2 1,1 0 0,1-2-76,0-2 0,1-2 0,0 0 0,2-2 82,2 0 1,0-1-1,0 36 12,0 0 0,1-11 61,4 2 1,2-9-148,6 0 0,-4-1 439,0 1-304,0-3 0,2-1 0,0-9 393,-3-3-336,-5-2 0,8-1 1,-7-3 133,-1-4-231,-2-9 1,-1-3-1,0-6 46,0 0-401,0 1 462,0-7-351,0-1 0,-5-6 254,-4 0 0,-3-2-58,-1-2 1,-2 3-18,-2-4 0,1-1 5,-6 2-14,0-6 1,-5 7-1,1-5 17,0 3 1,-1-6-577,1 3 1,0 0 14,-1-1 1,5 2-193,0-2 0,8-2 60,0 2 16,1 3 1,12-6 721,-4 3 0,22-32 0,5-8 0</inkml:trace>
  <inkml:trace contextRef="#ctx0" brushRef="#br0">17403 9986 7992,'-13'-6'1007,"0"0"456,0-2-867,5 2 0,4 1-293,8 1 1,4 0 0,6 4-1,4 0-32,4 0 1,4-5-237,5 1 0,-2-1 27,6 5 1,-5-4-196,0 0 1,3-1-535,-3 5 1,-3-1 75,-5-4 204,-6 4 0,3-5-492,-6 6-1645,-6 0 2524,5 0 0,-28 0 0,0 0 0</inkml:trace>
  <inkml:trace contextRef="#ctx0" brushRef="#br0">18022 9657 8048,'0'-18'-42,"0"1"0,0-2-87,0 1 0,2 3 930,2-2 1,-2 7 646,2 1 180,-2 0-885,3-4-258,-3 6 0,5 1 160,-2 6-592,-4 6 0,9 1 0,-5 6 1,-1 2-1,0 2 62,1 5 1,-1 3-58,-4 1 0,2 5-274,2 0 1,-2 1-331,2-1 1,-3-3 52,-1 2 1,2-2-933,2-1 1045,-2-1 1,4-1 0,-6-2-1382,0-1 1376,0-6 0,0 3 1,0-6 384,0 1 0,-6-25 0,-2-5 0</inkml:trace>
  <inkml:trace contextRef="#ctx0" brushRef="#br0">18339 9683 8048,'0'-13'0,"0"0"0,-2 1 800,-2 3 1212,2-2-1091,-4 3-533,6 1 1,-4 3-159,0 8 0,-7 3 11,3 6 0,-4 6 0,-1 3 0,0 5-170,-1 3 0,-3 0-217,-1 5 1,1 0-126,4 5 0,-2-1-367,-3 1 0,4-5 164,-4 0 1,8 0-259,1 4 1,6-5 95,-1-3 0,2-3 121,2-2 1,0-5 514,0-4 0,24-20 0,5-6 0</inkml:trace>
  <inkml:trace contextRef="#ctx0" brushRef="#br0">18470 10026 8048,'2'-22'0,"2"0"0,-1 1-61,6-1 1,0-1-181,4 5 0,1 1 1584,4 4 0,-2 5-553,6 4 0,-4 2-362,4 2 0,-2 2-262,2 2 0,-3 4-271,-6 5 124,0 0 0,-4 6 0,-1 3-137,-3 3-66,0 1 1,-11 5 0,-4 1-54,-6 2 0,-3-5 1,-5 2-1,2-2-93,-1 2 1,-2-6 385,-1 5 1,4-9 55,0 5 1,6-8 298,-2-1 1,3-3-53,2-6 0,4 3 262,1-7-59,5 0-335,-3-4 0,12 0-191,2 0 0,6-4-11,3 0 0,5-1-131,9 5 0,3 0 117,5 0 0,2-1-102,3-4 1,3 4 77,6-4 0,-1 3-98,1-3 1,-5 4 229,1-4 1,-6-1-102,6 2 1,-8 0 221,-2 4 1,-5-5-25,-8 1 1,-4-1 431,0 5-182,-12 0-18,8 0-235,-17 0 1,4 0 240,-10 0 31,4 0-99,-5 0-276,0 0 74,5 0-289,-5 0 209,6 0-1447,0 0 948,0-5-183,0 3 1,1-4-421,4 6-167,-4 0-227,5-6-430,-6 5 1822,6-5 0,-16-6 0,1-2 0</inkml:trace>
  <inkml:trace contextRef="#ctx0" brushRef="#br0">20038 11817 10334,'0'-8'55,"0"-1"0,0-1 0,-1-2-63,-4-1 0,-2 4 134,-6 0-90,0 6 1,-5-3-1,-1 6 1,-2 2-1,-3 2-26,-6 5 0,7 7 73,-3 2 0,4 5-113,0-1 1,3 4 86,5 5 1,3-3-257,2 3 139,3-9 1,12-3-1,3-6 1,4-2-1,3-2-45,2-4 0,6-5 29,3-5 1,-1-8 46,5-9 23,-3-3 1,-2-7 0,0-3 0,1-3 0,-1-5 32,0-5 0,-4 0 66,0-9 0,-6 1-1163,2-1 1140,-9 3 0,1 1 0,-6 12-48,-1 9 270,-1 7 0,-4 18 1,-2 4 350,-5 6-466,-3 4 1,-5 18 0,-2 6-54,-2 5 1,5 5 5,-1 3 1,-2 2-188,1 2 0,2 3-27,7-3 1,-1 4-18,6 0 0,-1 0-106,5-4 1,6-4 350,3-9 0,8-3-330,5-6 1,3-11 94,2-6 1,3-6 2,1-3 0,6-12-11,-2-5 1,-2-13-3,3-5 0,-7-3 61,2-1 0,-2-2 98,2-3 0,-9 3-52,0-3 1,-6 3-12,-3 1 0,-6 7 240,-2 2 0,-5 15-90,-5 7 0,-4 6 85,-8 3 0,-4 10-20,-5 3 1,0 9-158,-1 0 0,7 3 28,2 2 0,2-1-100,-1 0 1,6 1-24,-2-1 1,9 0-230,-1 1 1,5-5-241,5 0 1,3-6 186,10 1 1,3-4-300,5-4 0,6 1 205,3-5 0,-1-1-47,1-4 0,0-6 82,5-2 0,-1-10 383,1-4 0,-7 2 0,-2-2 0,-3-5 0,-2-3 0,-1-3-110,-3 3 1,2-3 72,-7-2 0,-5 3 833,-8 6 0,2 1 85,-2 3-176,1 3 1,-11 12-5,-3 2 0,2 10 8,-2 3 1,0 10-289,-4 4 0,0 9-167,0 4 1,4 3-259,0 1 1,5 2 85,-5 3 0,6-1-125,-1 5 1,2 0 100,2 5 1,0-6-149,0-3 1,0 0-118,0-5 1,0 2-126,0-10 0,2-2-109,2-7-145,-2-9 380,3-7 1,-5-9 101,0-6 1,0-2-2,0-16 0,0 2-10,0-10 1,5-4 178,-1-5 1,7-10-44,-3 1 1,4-8-260,1-1 0,5 2 239,-1-1 1,7 5 91,-2-1 1,-2 9 65,2 4 0,-1 14-102,1 8 1,-3 12-7,-6 6 0,1 8-27,4 5 1,-8 9 107,3 3 1,-8 4-99,-1 2 0,-2-1 210,-2 0 0,0 1-265,0-1 1,-8 0-117,-5 1 1,-1-1-134,-8 0 1,0 1 96,-5-1 0,-1-5-32,-2-4 1,0 2 46,-5-1 1,8-2-51,0-7 1,2-3-177,8-6 204,5 0 0,6-6 12,6-3 0,12-4 42,5-5 1,13 2-441,5-6 0,3 2 163,1-2 0,5-3 241,0 3 0,2-3 4,-2-1 1,-3-5 230,2 0 0,-3-1 8,-5 1 1,2 2 258,-7-6 1,-5 7 480,-7 2-10,-3 5 1,-10 9-58,-5 4 1,-5 3-250,-9 10 0,0 2 70,-4 6 1,2 6-203,-6 3 0,6 2-231,-2-2 1,4 2-101,1-2 0,-1 3-134,1 2 0,4-3-73,1-2 1,5 3-351,-2-3 0,4-3-431,1-1 683,6-4 1,1-2-1,8-3-689,2-5 0,4-2 434,5-2 0,2-6-142,3-3 458,-4-8 1,10-4 0,-5-7-42,2-2 1,-5 0 132,2-5 0,-3 6 120,-2-2 1,-5 5-10,-4 4-15,-2 3 564,-8 12 1,-2 7-256,-10 8 0,-2 5 185,-6 5 0,-1-3-131,1 2 1,5-2-52,-1-2 0,1 0-81,0 0 0,0-4 74,4 0-39,2-6-105,-3 3 1,6-8-117,3-2 0,5-3 65,9-7 0,-2-5-94,6-3 0,-5-1 47,5 1 0,-1-3-146,1 3 0,3 3 90,-3 2 1,-3 3-155,-2 6 1,2 2-1,-1 6 0,-1 1 105,-3 4 0,-1 6-418,0 7 0,2 1 189,2-1 0,-2-4-300,2 4 0,4-4 119,1 0 1,3-3 96,1-2 0,5-3 369,0-6 0,5-6 0,-1-3 0,3-4 0,2-4 0,-7-4 0,-2-5 0,-4-1 0,-5 1 0,1-2 0,-5-3 0,-7 5 0,-6 0 0,-4 1 290,-1 7 1,-10 1 547,-3 4 0,-11 5-352,-2 4 0,0 7 38,-5 1 0,-1 11-132,1-2 0,-4 9-141,4 0 0,5-2-152,4 2 0,6-4 74,-2 4 0,5-5-145,4 5 1,3-6 0,6 2 0,2-5-24,2-4 0,5 1-121,8-5 1,4-2-131,5-8 1,5-7-25,0-5 1,4-8 79,-4-1 1,-1-2 47,-3-7 1,1-6 77,2-8 1,-2-8-215,3-4 0,-5-4 365,-4 0 0,2-1 193,-7 0 1,-5 13 274,-8 9-114,-2 15 0,-4 16 147,-2 8 0,1 10-182,-6 4 1,0 8-345,-4 5 1,0 9 96,0 4 0,0 3-314,-1 2 1,1 3 30,0 1 0,1 6-150,4-2 0,-3-2-59,7-2 0,0-5-25,4-4 1,1-2-48,3-7 1,5-7 83,9-6 1,-2-6 239,6-7 0,0-1-116,4-3 0,5-10 290,0-8 1,5-2-8,-1-3 1,3-4-3,2 1 0,-1-1 13,1 5 0,-5 1 205,0 3 0,-4 4 313,4 9 0,-11 4-258,-3 5 1,-6 5 75,-6 4 0,-3 9-52,-6 4 1,0 1-268,0-1 0,-8 3 10,-5-3 0,-6 1-88,-7-1 1,0 2-86,-1-7 0,-4-1-385,1-7 1,-5 1-614,4-5 0,-1 4 477,1-5 0,7 0-1694,-2-4 2264,3 0 0,-21-17 0,-5-5 0</inkml:trace>
  <inkml:trace contextRef="#ctx0" brushRef="#br0">19827 13122 7747,'0'-14'45,"0"1"0,-1 0 0,-2 0 0,-3 1 367,-1 3 1,-4 4 0,-5 5 0,-3 2 382,-1 7 1,-2 7-292,-4 15-362,-1 9 0,1 2 0,-1 6 1,3 2-1,2 1 153,4 2 0,9-2-191,5-2 0,4-4-142,4-5 1,7-7-210,11-2 0,1-14 103,12-3 25,0-10 1,5-4 0,-1-10 0,-1-6-1,-3-8-204,-4-5 0,-3-5 327,-2-5 1,-5-2 66,-4-3 0,-8 3 0,-4-4 1,-4 1 241,-1 0 0,-7-2-328,-6 2 0,-4 8 93,-9-4-215,3 15 0,-10 1 0,6 10-224,-4 1 1,7 6-1,-2 4 1,3 7-598,2 10 0,7 0 386,5 8 0,6-4 123,-2 4 0,14-5 449,4 5 0,9-6 0,12-5 0,6-3 0,6-1 0,0-1 0</inkml:trace>
  <inkml:trace contextRef="#ctx0" brushRef="#br0">20091 13240 7747,'13'6'0,"-4"3"0,0 8 0,-2-1 373,2 6 0,-2-4 558,-3 4 0,-2 0-314,2 4 1,-2-5-245,-2-4 1,0-2-48,0-2 93,0 0-240,0-5-113,0-3 0,1-15-129,3-3 1,2-10 53,3-4 0,3-5-228,-3-7 1,4-1-17,4 0 1,-2 1 96,3-1 1,-4 2 108,-1 3 0,1 3-9,-1 6 0,0 10 27,0 2 0,-1 12-45,-3 2 0,2 11-1,-2 11 1,7 5-98,2 3 1,-1-2-207,-4 3 1,7-3-183,1-2 1,4-3 188,2-5 1,1-2-54,2-12 1,0 1 92,5-5 1,-6-12 243,2-5 1,-4-8 21,0-6 0,-2-4 181,-3-9 0,-3 1 88,-6-5 0,0 0 292,0-5 0,-5-4-276,-4 0 0,-3 0 332,-1 4 0,0 12 327,0 6 0,-5 13-348,-4 9 0,0 6-109,-4 7 1,3 8-152,-8 10 0,2 4-190,-2 13 0,4 2 14,-4 7 0,3-2-173,2 6 0,0 1-389,0 3 1,1 0 302,3-4 0,-1 3-234,6-3 1,-1-2 99,5-2 0,6-9 109,3-4 1,7-9-20,2-5 0,7-8 159,1-5 0,-3-8-51,8-5 1,-5-10 151,10-7 0,-6-4-57,5-9 1,-5 7 2,1-8 1,-5 9 43,-4 1 1,-2 3-122,-2 5 595,-9 3-345,2 12 0,-11 3 8,0 8 1,-4 9-80,0 9 0,-7 3-38,3 1 1,0 1-194,-1-1 0,5-1 73,-5-3 1,6 1-101,-1-5 1,2-5 6,2-4 1,6-6-179,3 1 0,7-4 88,2-4 0,4-5 82,-5-9 1,7-2 72,-2-6 1,-2-1 147,2 1 1,-6 0 69,2-1 0,-5 7 648,-4 2 6,-3 9-515,-6 4 1,-2 18 361,-2 9 1,1 8-254,-6 10 1,0 7-173,-4 5 1,0 1-289,0 4 1,1 3 41,3 2 0,-2 2-30,2 2 1,-1-6 69,1-3 0,-3-4-35,3-5 1,-2-7-28,-3-6 0,1-13-49,0-4 0,0-9 99,0-9 0,4-2 24,0-2 0,2-4-161,-2-5 0,-3 0-270,4 0 0,2-2 22,1-2 0,4 1 39,1-6 1,3 0-152,6-5 507,5-5 0,21-3 0,9-5 0,2-5 0,0 0 0</inkml:trace>
  <inkml:trace contextRef="#ctx0" brushRef="#br0">22054 12950 7747,'-15'13'269,"-2"1"0,2 0 350,-3 4 0,8 2-215,1 7 0,6-1 250,-1 0 0,3 1-280,1-1 1,1-1-166,3-3 1,10-3-397,8-6 1,-2-1 36,2-3 1,4-4-309,5-5 411,0-5 0,-5-3 0,0-6 3,1-4 27,-7-2 0,-1-8 1,-7-3-1,-3-3 0,-5-1-105,-2 0 0,-8 0 116,-3-5 1,-3 7-74,-1 2 1,-6 9-57,-3 5 0,-3 3-204,-1 6 0,0 2 62,-1 6 0,2 1-82,3 4 0,5 2-1075,8 6 1434,3 6 0,59 13 0,-20-11 0,0-1 0</inkml:trace>
  <inkml:trace contextRef="#ctx0" brushRef="#br0">22475 13003 7749,'6'13'695,"-4"0"811,2 1-425,3-1-641,1 0 1,3-4-66,-2-1 0,3-5 133,-3 2 0,2-4-117,3-1 1,5-6-182,3-2 0,2-6 21,3-3 1,3 2-22,1-2 0,0 2-107,-5 2 1,1 6-96,-1 2 1,-4 4-195,0 1 0,-10 0 6,1 0 1,-9 10-144,1 3 1,-2 8-1196,1-4 0,-3 5 121,4-4 1397,-4 5 0,5-20 0,1 1 0</inkml:trace>
  <inkml:trace contextRef="#ctx0" brushRef="#br0">19854 15058 7793,'-6'-33'211,"-2"-3"1,-5 9 0,0 3 929,0 4-1298,-6 2 1,3 5 0,-5 1-1,1 3 1,-1 7 0,-2 4 0,-3 7 940,-5 3 0,3 7-668,-3 3 1,3 3-104,2 1 0,6 0 47,2 1 1,5-7-80,4-2 113,3-3 1,12-8-245,3-3 1,4-5 145,5-8 1,6-1 0,9-14 0,-1-2 208,0-3 1,3-2-117,-4 5 1,-5 4 355,-4 0 0,-6 10-55,2-1 0,-9 26 30,-5 9 1,-8 25 101,-5 14 0,-3 11-357,6-31 1,-1 1 0,-2 3 0,0 1-397,1 2 0,-1 1 1,-1 2-1,1 2 266,0-1 0,0 1 0,4-1 1,0 0-96,-1 1 0,-1-1 1,2-2-1,0-1-119,-2-5 0,0-1 0,1-2 1,-1-1-20,1-2 0,-1-1 0,-2 24 50,1-4 0,3-16-116,-4-15 178,6-5-123,-8-14 1,9-4-173,-2-12 0,2-2-24,2-16 1,0-2-132,0-10 1,6-7-404,3-2 0,3-5 413,1-4 0,6-1 158,3-4 0,1-2 368,-1 2 0,9-2 0,-13-4 0,8 1 0,-1 1 0,0 3 0</inkml:trace>
  <inkml:trace contextRef="#ctx0" brushRef="#br0">20078 15322 7612,'7'0'-8,"-1"-2"1380,-6-2-1171,6 2-104,1-3 0,5 3-136,-4-2 1,4-4 120,-3-5 0,3 0-194,1 0 1,4-5 8,1 1 1,0-7-23,-5 2 1,0-3 172,0-1 1,-4 6 200,0 2 1,-6 3-66,1 2 1,-4 6 173,-4 2 1,-5 10-105,-9 4 0,2 8-87,-6 5 1,6 5-147,-2 3 1,4-2 72,1 3 1,4-3-189,0-2 0,6-4-4,-1 0 0,4-6-151,4 2 0,5-5-146,8-4 0,4-4 158,5-5 1,2-1-20,3-3 1,1-4 64,3-5 1,2-6 8,-6-3 0,-1-3 90,-3-1 1,-1-2 153,0-3 1,-7 3 25,-5-2 1,-3 3 211,-6 5 0,-1 3 69,-4 6 0,-6 6-128,-3 2 1,-7 10 67,-1 4 1,-7 2-52,2 3 1,-1 3-249,1 1 1,3 4 17,6-5 0,0 1-117,-1-5 0,7 0-8,3 0 1,-2-4-139,1 0 0,1-5-281,4 5 342,6-6 0,3 3-268,8-6 0,-2-5 48,2 1 0,-2-6-70,-2 1 0,5-3 57,-1-1 0,1 0 407,-5 0 0,5 0 0,-1-1 0,1 1 0,7-6 0,3-1 0</inkml:trace>
  <inkml:trace contextRef="#ctx0" brushRef="#br0">20657 15071 7793,'-13'-7'1007,"0"1"0,0 8-745,0 2 1,4 0-1,0 10 1,2-3-60,-2 11 1,-1-4-1,5 4 0,-4-2-173,5 2 0,0 2 123,4-7 0,1 5-252,4-4 0,-3-2 52,7-7 1,4 1-215,5-6 0,1 1 122,-1-5 1,-4-8-165,4-5 314,-4 0 1,0-10 0,-1 4 161,0-2-99,-6-1 1,4-6 0,-7-1 223,-1-2-204,-2-5 0,-2 8 0,-2-1 116,-1 5-108,-7-1 1,-2 17 0,-9-1-128,-3 6 0,-1 4-269,0 4 1,-1 6 62,1 7 1,5 5-117,4-1 0,4 3-599,4 2 0,3-3 367,6-2 1,6-3 578,3-5 0,30-13 0,15-7 0,4 2 0,0-1 0</inkml:trace>
  <inkml:trace contextRef="#ctx0" brushRef="#br0">20987 15058 7793,'0'9'326,"0"0"1,-2 0 66,-2 4 0,2 1 104,-2 4 1,-2-3-204,2 2 1,-2-2-95,1-2 0,4 0-38,-3 0 218,-4 0-498,7-5 139,-5-2 0,6-12-43,0-3 1,6-9-22,3-4 0,2-2 57,2-3 0,1-3-16,-1-1 1,1-4-13,4 4 1,-3-1 44,2 1 1,-2 9 17,-2 0 0,0 7 397,0 7-310,1 2 0,-3 13-245,-2 6 0,-3 6 48,-6 8 0,1-1-67,4 0 1,-4-1 63,4-3 0,-2 2-147,1-7 1,-3 1-101,4-5 235,2-6 0,0-1 229,7-6 1,-1-6-67,0-3 0,4-8 148,1-5 0,4-3-12,-4-1 0,5-2-12,-1-3 0,3 2-4,1-6 1,1 7 156,-1 2 0,-1 5 148,-3 8 0,-3 6-138,-6 2 1,-1 5-224,-4 5 0,3 8 34,-7 9 1,0-2-402,-4 2 0,2 0 63,2 4 1,-2-1-93,2-3 0,2 2-218,-2-7 1,7-1-464,-3-7 1,4 1-373,1-5 0,2-1 641,3-4 0,2-1-845,6-4 1502,7-8 0,12-37 0,-18 19 0,0-1 0</inkml:trace>
  <inkml:trace contextRef="#ctx0" brushRef="#br0">22014 14821 7793,'-13'0'124,"0"0"0,0 0 534,0 0 49,5 6 650,2-5-1192,6 5 1,2-6 12,2 0 0,4-4-279,5-1 0,1-5 94,4 1 0,-2-7 22,6-1 1,-6-2 15,2 1 1,1-1-91,-2-3 1,-1-3 95,-7 3 1,-3 3 218,-6 2 1,0 2 43,0 2 0,-2 6-72,-2 2 1,-5 5-206,-8 5 1,-5 8 133,-9 9 1,3 4-141,-2 5 1,2 1 27,1 3 0,7 3-213,2-3 0,5 2 25,4-2 0,3-3-128,6-5 1,11-5-19,2 0 0,10-11 74,4 2 1,0-8-59,9-1 1,-1-8 28,4-5 1,1-4 64,-1-5 1,-4-4 69,1-8 0,-1-1 131,4-9 1,-4 2-204,0-10 1,-5-2 386,1-7 0,-2-4-223,-14 26 1,1-1-1,-1 1 1,2-1 138,0-2 1,1 1 0,14-29 184,-6 9 1,-4 10 154,0 8 305,-11 11 0,-1 16-234,-15 12 1,-2 7-151,-6 11 1,-2 3-32,-2 5 0,1 6-308,-6 3 0,0 5-122,-5 4 1,5-2 124,0 6 0,6-5-122,-1 1 0,4 1-2,4-1 1,-1 0 84,5-5 0,7 0-375,6-4 0,11-5-114,8-8 0,1-4 100,7-9 1,0-3-165,4-6 1,1-6 193,-1-3 1,1-9 122,-1-4 0,1-4 103,0-5 1,-4-2-91,4-7 1,-10 2 169,6 3 0,-7-2 99,-3 7 1,-5-1 437,-4 5-247,-2 5 0,-9 8 244,-6 8 0,-8 11-111,-9 7 0,2 2-129,-2 7 0,2 0-145,2 4 1,0 1 88,-1-1 1,7-4-254,3 0 0,2-6-21,2 2 0,0-4-58,0-1 1,6-1 16,3-3 1,7 1-57,2-5 1,5-1 20,-1-4 0,4-6 109,5-3 1,-3-7-7,3-1 1,1-7-1,-1 2 1,4-3 87,-5-1 0,1 0 2,-4-1 1,-1 1 310,0 0 28,-5 5 302,-2 8-424,-12 7 0,-5 12-65,-7 3 0,-5 8-98,1 5 0,-1-1 81,1 1 0,-1-6-368,5 1 0,1-2 22,4-2 0,0 0-110,0 1 1,6-6 118,3 1 1,2-6-51,3 2 1,5-10 75,3-4 1,-2-4 35,2-4 1,0 0 140,4-4 1,1-6-61,-1-4 0,0-4 142,1 5 1,-5-1 166,0 4 1,-6 3 283,1 2 1,-6 4 359,-3 9-187,-5-2 0,2 15-328,-10 0 1,-1 8-86,-2 6 1,-9 4-223,4 8 1,-3 4 70,3 6 0,0 1-236,0 2 0,1 0-2,3 5 1,-3 2-16,4 7 1,0 2-97,0 2 0,5 3 284,-2-2 1,4-2-17,1 1 1,0-6 82,0-3 0,0-6-145,0-11 0,0-3-39,0-6 1,0-10-360,0-2 265,0-10 1,-2 0-155,-2-8 1,-5 3 31,-8-4 0,1-2 111,-6-2 0,-2-1-730,-7 1 1,4-3 304,-4 4 1,-1-4-394,1-1 1,-1 0 416,1-1 1,3-3-548,-3-1 1,4-5 86,0 1 969,-5-3 0,-3-19 0,-5-9 0,-5-4 0,0 0 0</inkml:trace>
  <inkml:trace contextRef="#ctx0" brushRef="#br0">22818 14320 7793,'1'-17'0,"4"-1"0,-2 1 250,5 4 0,7-1-259,7 1 0,10 2 706,8 2 0,7 1-483,10 4 0,4 3-784,9-4 0,-2 4 360,2 1 1,-3 0-199,-1 0 1,-4 0 407,-1 0 0,-5 6 0,2 1 0</inkml:trace>
  <inkml:trace contextRef="#ctx0" brushRef="#br0">24583 14241 7793,'-13'0'2660,"0"0"-1692,0 0 1,1 2-609,3 2 1,-1-1-169,6 6 1,-5-5-1729,4 5 896,1 0-1816,-2 4 2456,5 0 0,24-23 0,14-6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2095 1054 8118,'0'-26'4,"0"1"0,0 1 0,0 4 0,0 1 178,0 3 95,6 7 1,-5 4 0,5 10-1,-2 5 68,1 6 1,-1 6-127,-4 9 0,0-2-91,0 6 1,0-4 7,0 4 1,0 0-181,0 5 111,0-6 1,0-2 0,0-6 210,0 0-201,0 1 0,0-2 1,0-3-1,0-5 0,2-4 146,2-4 1,3-2-270,6-2 0,1-4 61,-1 4 0,6-5-129,3-5 0,3-1 141,1-2-466,0-4 0,1 6 0,-1-4-741,0 1 892,1 6 0,-1-7 0,0 6-1497,1 1 1785,-1 1 0,0 2 0,1 0 0</inkml:trace>
  <inkml:trace contextRef="#ctx0" brushRef="#br0">2648 1357 8118,'-7'0'110,"1"-6"75,6 5 1,0-7 26,0 4 0,6 1-110,2-6 1,6 0 42,3-4 1,-1 0-138,6 0 1,0 0 59,5 0 1,-5-5-133,0 0 0,-6 1 161,1 4 0,-7 0-32,-1-1 1,-6 6 49,2-1 0,-10 6-48,-4-2 0,-4 7-3,-4 7 0,-8 1 6,-6 12 1,0-2 357,5 2 1,1 3-124,3-3 0,-1 3-106,5 1 1,1 1-133,3-1 1,7-1-214,3-3 0,2 1-76,2-5 0,7 0 118,7-5 0,5-2-619,7-2 0,6-3 271,3-6 0,3 0-297,2 0 0,-1-7 208,1-6 1,0-2 169,-1-7 1,-4-1 380,0-8 0,-10 2-27,2-7 1,-10 6 28,1-5 0,-10 5-61,-3-1 0,-4 4 771,-1 0 0,-1 5-336,-4 0 0,3 12 1860,-7 1-752,0 6-1021,-4 3 0,1 8-236,3 5 1,-1 6-157,6 7 1,-5 1 118,4-1 0,1 6-97,4 3 1,-1-1-395,-4 1 1,4 2 208,-4 7 0,4 1-654,1 3 0,0 2-4,0-6 1,0 6-274,0-2 0,1-4 447,4-4 0,-4-7-400,4-6 966,-4-7 0,5-30 0,1-14 0</inkml:trace>
  <inkml:trace contextRef="#ctx0" brushRef="#br0">3056 1594 8118,'0'-19'0,"0"3"0,0-6 0,0 4 0,0-4 0,6 6-472,3-1 1,3 2 175,1 2 1,6 0 819,3 0 0,7-2-326,2-3 1,7 2-239,2-6 0,-1 0 110,5-4 1,-5 0 1,-3-1 1,0 0 179,-5-4 0,-6 3-130,-8-3 0,-2 3 155,-2 2 1,-5 1-102,-4 3 0,-3 3 959,-1 6-721,-5 0 1,-3 6-1,-5 2 0,4 4-209,0 1 1,2 7-86,-2 6 1,-2 6 82,2 8 1,2-1-27,-2 0 1,4 5-129,-3 0 0,5 7 59,-2 1 1,4-4-240,1 5 1,0-3-127,0 2 0,0 2-144,0 3 1,0-3 137,0 3 0,0-7-72,0-2 0,4-5-714,1 6 1,3-7 389,-3 2 1,4-10-812,-5-3 1470,0-3 0,-15-43 0,-4-10 0</inkml:trace>
  <inkml:trace contextRef="#ctx0" brushRef="#br0">3438 1541 8118,'0'-19'0,"0"3"0,0-6 0,0 6 441,0-1 1,5 2-189,-1 2 0,8 0 13,1-1 0,2 6-303,7-1 1,4 6-221,5-1 0,1-2-1392,-1 1 1649,2 1 0,19 4 0,2 0 0</inkml:trace>
  <inkml:trace contextRef="#ctx0" brushRef="#br0">2108 2029 8106,'-13'-5'-55,"0"1"1,-1 1-329,1 2 914,6 1-324,1 0 1,7 0 0,4 0-1,5 0 1,8 0 326,8 0 1,9 0-290,13 0 1,8-6-94,14-3 0,-32 3 0,0 0-272,6 0 1,0-1-1,3 0 1,1 0 185,7-2 1,0 0-48,4-1 1,1-1 0,3 1 0,1 0 0,1 0 0,-1 1 0,-4 1 0,0 0 0,-3 0 0,-1 1-53,-4 1 1,0 0 0,-3 2 0,0-2-37,-5 0 1,0-1 0,-6 3 0,0-1-572,23-4 632,-8 7 1,-19-9-1,-5 7-228,-6 1 0,-11 0 321,-12-1 0,-2 2-89,-6-2 1,-1 2-212,-4 2 0,-5 0 905,1 0-876,-7 0 0,4 5 0,-7 1 677,1 1-968,5 2 0,-3 8 1,2 1-371,-3-2-207,4 4 1054,-4-5 0,2 12 0,-3 6 0,-6-1 0,1 0 0</inkml:trace>
  <inkml:trace contextRef="#ctx0" brushRef="#br0">2780 2753 8106,'-13'0'-63,"-1"0"0,6 0-130,-1 0 1,6-1 458,-1-3 0,2 1 436,2-6 1,6 3-320,3-7 1,4 3-176,4-8 1,5-1-113,9 1 0,-2-5 38,7 1 0,-6-7-8,5-2 0,-1 0-84,1 5 0,-4 0-365,-9-1 60,3 1 1,-11 1 0,3 3-658,-7 4 517,-4 4 1,-6 5 64,0 0 1,-6 6 31,-3-1 0,-7 8 130,-2 5 0,-5 3 46,1 1 1,1 6 51,0 3 0,4-1 222,0 0 1,2 1 31,2 5 1,1-5 163,4 0 1,-3-2 158,7 2 0,0 3-190,4-3 0,1-2-4,3 2 0,5-5 35,9 0 1,-4-2 60,4-2 1,-2-1-64,2-4 1,-4 3 27,4-7 1,-4 2-187,0-2 1,-1-2-12,0 2 0,-4-2-191,0-2 0,-5 0 131,5 0-121,-6 0 1,2-2-257,-5-2-390,0 2 67,0-4 72,6 6 1,-3-4 78,6 0 1,0-7-216,4 3 1,2-4-206,2-1 0,-1-6 28,6-3 832,0-3 0,9-14 0,6-7 0,1-4 0,1 0 0</inkml:trace>
  <inkml:trace contextRef="#ctx0" brushRef="#br0">4268 751 8213,'-7'-13'-202,"-5"-5"1,5 1 0,0 1 649,2 1-97,-2 2 1,4 1 0,-4 2 0,1 1 0,2 0 0,-1 0 917,1 1 1,-2 5-686,2-2-443,2 4 0,-4 2 58,6 4 1,6 3 59,3 10-117,3 3 1,1 12 0,0 7 0,0 7-1,0 5 48,0 5 1,1 9-226,-8-29 0,1 1 1,-1 4-1,0 1-1155,-2 2 1,0 2 1130,0 4 1,-2 2 0,-2 3-1,-1 2 1,-2 3 0,0 1-1,-3 2 1,-1-1 0,-3 3-1,-2-1-170,-2 1 0,-2-1 1,0-4-1,-3-2-200,-2-1 1,-2-1 0,0-6-1,-2-1-157,-3-4 0,-1 0 405,2-2 1,0-2-1,-4-1 1,-1-1-1,3-2 1,-1-2-1,1-2 1,-2-3 0,1-3-1,-1-1-387,1-2 1,0-1-1,-2 1 1,-1 0 109,3-3 0,-1-1 1,-28 17 203,2-7 1,2-4 253,-2-5 0,2-2 0,-2-5 0,3-2 0,1-3 0</inkml:trace>
  <inkml:trace contextRef="#ctx0" brushRef="#br0">1897 632 8271,'-6'-13'-103,"-1"-1"0,-2-3 1,0 1-1,1 3-47,0 3 0,-2 6 878,6-5-529,-7 6 0,4-3 0,-8 6 0,-1 3 0,-3 6 314,-1 8-379,-8 13 1,-1 5-1,-5 10 573,2 8-633,-5 5 1,22-22 0,1 1 0,-3 3 0,-1 1-941,-1 4 0,1 1 914,2 2 1,0 2 0,0 5-1,1 3 1,3 0 0,1 1 0,1 2-1,1 1 1,0 0 0,2 0 26,0 0 0,2 0 0,3-3 0,1 0-347,0-4 0,2-1 0,2-5 1,1-1 198,4-1 1,2-2 0,0-5 0,0-1 0,4 0 0,0-2 0,2-2 0,0-1-163,24 26 1,1-4-206,7-4 1,5 0-446,-25-28 0,1 0 519,28 21 1,0-12-1,2-7 366,1-7 0,0-1 0,1-5 0,-4-6 0,-2-4 0</inkml:trace>
  <inkml:trace contextRef="#ctx0" brushRef="#br0">4703 2714 8136,'0'-13'130,"-1"1"0,-2 2 1,-3 1 877,-1-1-809,4 4 0,-9-4 1,3 5-1,-4 2 1,-5 5-1,-3 5 1,-6 8 484,-4 4 0,4 9-229,-4 7-385,3-3 0,3 5 0,3-5 23,5 1-87,8-3 0,3 2 0,6-7-110,0-3 67,6 3 1,11-12-1,11 1-117,4-3-54,4-8 0,9 1 0,2-8 0,1-5 0,-1-3-779,-2-1 0,5-6 472,-2-3-334,-2 3 0,-1-6 849,-5 3 0,-4-20 0,2-11 0,4-4 0,0 0 0</inkml:trace>
  <inkml:trace contextRef="#ctx0" brushRef="#br0">5770 1423 8186,'-7'-6'1816,"3"-3"-1344,2 3 0,2-1 1,2 4-271,2-1 0,3-1 1,7 5-1,-1 0-243,0 0 1,6 0 282,3 0-436,-3 0 1,10 0 0,-1 0 66,4 0-607,-3 0 0,8 2 0,-6 1 0,-2 3 734,-1 1 0,-8 13 0,-1 8 0</inkml:trace>
  <inkml:trace contextRef="#ctx0" brushRef="#br0">5810 1660 8186,'-21'0'617,"2"6"912,6-5-1246,6 11 0,1-9 0,7 4 0,4-1 15,4-3 0,2 0-284,3 1 1,5-2-299,2 2 0,4-2 0,2-2 0,-2 1-813,-3 4 1,2-4 1096,-2 3 0,27-20 0,6-6 0</inkml:trace>
  <inkml:trace contextRef="#ctx0" brushRef="#br0">8761 896 8209,'-4'-13'11,"-2"0"0,0-1 0,0 1 0,3-1 147,2-4 1,1 2-1,1-5 1,3 2 543,5 3 1,4-3-30,5 2-484,2-1 1,8 0 0,3 1 163,4 1-220,-3 7 0,9-1 0,-6 7-142,-2 4 1,-10 8 0,-5 12-1,-5 6-159,-4 6 1,-5 3-33,-8 8 1,-10-1 34,-8 5-36,-8-6 0,-4 13 0,-5-6 0,-1 0 0,0-3-213,1-3 0,5-7 693,4 0 0,3-13-11,5-1 82,9-12-8,7-4-253,6-6 1,10-4 0,5-1 389,4 2-555,9-4 0,4 6 1,5-4 262,-2 4-799,0 1 0,5-5 0,-1 1-72,1 1 1,3 2-182,1 1 1,2-2 864,-2-2 0,14-15 0,10-9 0</inkml:trace>
  <inkml:trace contextRef="#ctx0" brushRef="#br0">9762 843 8245,'0'-20'0,"0"-4"0,0 7 0,-1 1 803,-4 7 1,2 3-381,-5 6 0,-3 6-421,-6 3 1,1 8 108,-6 5 1,4 3-187,-4 1 0,0 7 292,-4 2-314,0-3 0,4 2 1,1-5-134,2 2 313,1-1 1,5-8-300,0 0-2,6-6 167,1-3 1,7-8 39,4-10 1,2-8 11,6-9-16,6-3 1,0-2 0,5-3 0,-2 0 1,-2-5 4,2 4 1,3-6 3,-3 2 61,-3 3 1,4-3-1,-5 7 92,-2 3 0,-1 7 351,-2 1-390,-6 8 0,-1 5-26,-6 8 1,0 9 41,0 9 1,0 7 9,0 2 1,0 1-219,0-1 0,0-3 106,0 3 0,0-3-341,0-2 1,0 0 3,0 1 0,0-5-396,0 0 465,6-6 1,0 3-1,4-8-483,-1-2 1,0-2 289,4-2 1,0-4 437,0 4 0,-5-39 0,-3-10 0</inkml:trace>
  <inkml:trace contextRef="#ctx0" brushRef="#br0">9617 856 8254,'-19'-26'0,"5"5"-237,-4 4 0,9 2 705,5 2 1503,-4 6-1590,7-5 0,1 11-177,9-4 0,4 4-242,5 1 0,-2 0-596,6 0 175,0 6 1,4-5 0,2 5-990,2 0 1448,-2-5 0,28 5 0,0-6 0</inkml:trace>
  <inkml:trace contextRef="#ctx0" brushRef="#br0">9960 474 8324,'-8'-19'0,"-2"0"0,6-3 0,-1-1 214,5 5 77,0 7 1,6 5 221,3 6 0,7 0-141,2 0 1,4 6-257,-5 2 0,5 8-25,-4 2 0,-1 5-156,-4-1 1,-5 3 125,-4 2 1,-2-1-53,-2 0 0,-5-1 11,1-3 1,-6 2-215,1-7 0,-1 1 368,1-5-68,-3-6 1,5 3 189,-6-5-130,5-1-525,2-4 1,8-4 206,2-1 1,5-3-331,9 3 1,2 1 0,8 2 1,1-1-964,2-1 1444,6 0 0,37 4 0,-28 0 0,-1 0 0</inkml:trace>
  <inkml:trace contextRef="#ctx0" brushRef="#br0">10645 619 8382,'-6'-13'352,"0"0"442,-3 0 969,-2 5-1330,3 2 1,-5 14-109,0 5-190,0 6 0,0 7 0,-1 1 0,1 1 0,2 1-2,2 2 1,3 1-62,6-2 1,0 0-261,0 5 1,1-6 42,4 2 0,6-3 0,8-3 0,2-3-239,2-5 0,7-4-136,0-4 0,7-2-354,-2-2 1,-1-4 29,1 4 344,0-10 0,0 1 500,0-9 0,-11-17 0,-1-9 0,4-7 0,0 0 0</inkml:trace>
  <inkml:trace contextRef="#ctx0" brushRef="#br0">10737 659 8345,'-20'-13'265,"-4"-1"65,7 1 1,0 0-372,9 0-238,2 0 0,7 1 163,4 3 280,8 3 0,3 5 0,7-2-860,5-1 465,-1-1 0,5 5 0,-6 0 231,0 0 0,1 12 0,-1 2 0</inkml:trace>
  <inkml:trace contextRef="#ctx0" brushRef="#br0">10592 751 8343,'-16'-4'285,"3"-1"545,8 1-429,0 4-251,5 0 0,10 0-266,3 0 0,13 0 0,1 1 0,1 2-340,-1 2 1,4-1 455,0-4 0,35 0 0,4 0 0</inkml:trace>
  <inkml:trace contextRef="#ctx0" brushRef="#br0">8537 1686 8310,'-9'-13'43,"-1"1"1,1 2 0,2 1 401,4-1 0,7 3 1,8 0-1,7-1-3,7 1 0,15 2-366,3-3 0,18 3 0,11-3 0,-31 2 0,2 1-40,6-1 1,1 1-1,7-2 1,1 0-567,6 1 0,2-1 1,4 1-1,2-1 516,-23 2 1,2 1-1,-1 0 1,2 1 0,-1 0-1,1 0-49,2 0 0,-1 0 0,0 0 1,-3 1-1,1-1 0,-1 0 22,0-2 0,0 1 0,0-1 0,21-1 1,0-1-1,-3 1 0,1-1 0,-1 0 0,1-1-59,0 0 1,-1-1-1,-7 2 1,-1-1-156,-1-1 0,-2 1 0,-3 0 1,-3 1 167,-3 0 1,-1 1 0,-4 1 0,-2 1 0,29-3-1,-10 1-73,-14 3 1,-8-3-93,-12 2-20,-4-1 0,-18 5-325,-10 0 1,-9 2 596,-17 2 0,-3-2 0,-5 3 0</inkml:trace>
  <inkml:trace contextRef="#ctx0" brushRef="#br0">9762 2108 8310,'-13'-7'0,"0"-5"0,0 3 0,5 2 727,4-2-436,2 6 1,10-4 0,5 4 232,7-2-410,11-5 0,3 7 0,7-6 1,3-1-1,4 0 46,3 1 1,1-3 28,-4 4 0,2-3-439,-7 3 53,1-4 1,-11 9-139,-7-6 1,-17 6 125,-14-1 0,-17 2 148,-8 2 0,-7 2-29,-2 2 1,-8 4 16,-6 5 81,6 0 0,-10 5 0,9 1 107,-3 1-64,-2 2 0,-3 9 0,4 1 16,5 2 1,10 1-40,6 4 1,5 1 10,4-1 1,9-5-7,8-3 0,5-9-3,5-5 0,8-4 67,9-4 0,3-3 2,1-6 1,5 0 103,0 0 0,1 0-143,-1 0 1,-4-6 149,4-3 0,-9-2-31,-4-2 1,-4-2 66,0-3 0,-7 4-152,-3-4 0,-4 2 8,-4-2 0,-3 4-104,-7-4 0,-5 5-226,-3 4 1,-3 2-380,-1 3 0,0 2 317,-1-2 0,3 4-642,2 4 1,-2 3 179,7 7 1,3 0-438,6 4 1189,5-4 0,28 7 0,14 1 0,5-1 0,0 0 0</inkml:trace>
  <inkml:trace contextRef="#ctx0" brushRef="#br0">10052 2411 8284,'-7'1'-81,"2"4"0,4-2 392,1 5 0,0 1 494,0 4 1,0 1-528,0-1 0,0 1-52,0 4 0,1-3-287,4 2 0,2-4 31,6-4 1,0 1 29,0-5 0,5-1 53,0-4 1,5-6-193,-1-2 0,4-6-6,5-3 0,-5-4 125,1-5 1,-2 0 213,-8-1 0,1 5-111,-5 0 0,-1 6 846,-4-1-240,-2 2-452,-6 8 1,-1 2-73,-4 10 0,-2 8-107,-6 9 1,0 9 79,0 4 0,4 3-205,0 1 1,6 8-100,-1 6 1,-2 2-183,1 11 1,1-3 191,4 8 1,-1-4-36,-4-1 0,4-5 119,-4 1 1,4-8 91,1-1 0,0-12-6,0-11 0,-4-2-62,-1-2 0,1-9 21,4-4 1,-2-9 295,-2 0-194,2-2 1,-8-4 714,6-2 0,-6-5-484,1-8 0,-4 1-167,-5-6 0,2 0-56,-6-5 1,6-3-161,-2-1 1,4 0 10,0 5 1,6-1-311,-1 1 1,6 1-689,-1 3 1,4-3 474,4 3 1,5-2-304,8-3 0,4 5-67,5 0 959,6 0 0,1-1 0,3-3 0,6-2 0,0 0 0</inkml:trace>
  <inkml:trace contextRef="#ctx0" brushRef="#br0">8181 685 8271,'0'-13'-359,"0"4"1,0 0-1,0-1-322,0-2 800,0 5 1,0-5-1,0 4 1,2-4 0,1-1-1,2-1 1,1 1 842,0 0 0,0 1-361,-2 4 28,-2-4-279,4 10-373,0-9 113,-5 9 1,5 2 0,-8 11-1,-2 6 1,-5 9 137,-2 8 1,2 12-131,0 6 0,0 10-140,3-26 1,-1 2 0,0 5 0,1 1 0,-1 7 0,1 2 0,-1 4 0,1 1 51,-1 7 1,0 2-1,3 5 1,0 2-321,0-19 0,1 2 0,1-2 0,0-2 0,2-1 1,-1 0 319,-1 2 0,1 1 0,-1-2-20,2-2 1,-1-1 0,1 0-1,0 25 1,0-1 0,0-3-1,1-1 1,1-3 0,1-1-1,1-3 1,1-1-59,0-5 0,1 0 0,1-4 0,0-1-96,-1-3 0,1-1 1,-1 0-1,-1-1 164,0-5 0,-1-1 0,2-1 1,-2-2-60,1 32 0,4-14 64,-5-8 0,0-7 202,-4-6 1,0-13-268,0-9 1002,0-8 0,-1 1-948,-3-6 1,-4-5 780,-5 1 0,-2-11-607,-2 2 1,1-5-91,-6 1 1,0-4-67,-5-5 1,3-5-106,2 1 0,-3-3 43,3 3 0,1 2-219,-1-3 0,6-3-502,-1-1 0,1-3 313,-2-1 0,8-1-541,-3 1 0,8-2-18,1-3 1017,2 3 0,17-11 0,5-6 0,2-2 0,0 0 0</inkml:trace>
  <inkml:trace contextRef="#ctx0" brushRef="#br0">8273 422 8323,'-1'-14'-447,"-2"1"1,-1 0 446,1 0-146,-5 6 1,5-4 0,-4 5 894,1-1 1,3 4-486,8-1 0,4 2-44,8 2 0,4 0 17,5 0 0,8 0-6,5 0 0,12 0-13,11 0 0,11-5-1251,-32 1 0,1-1 1050,4-4 1,1 0-1,9 2 1,2 0 0,3-3-1,1 0 1,4 2 0,1-1-1,2 0 1,1 0 5,0 1 1,1 0-1,-2 0 1,1 0-406,0-1 0,0 1 1,3 2-1,-1 0 381,1-3 0,-1 0 0,-2 5 0,-1 1-126,2-3 0,-1-1 74,-3 2 0,0 0 0,-3-1 1,-2 0-1,0 0 0,-1 2 0,-2 0 1,-1 0-1,-3 1 0,-3-1 26,-5 0 1,-2 1-1,-4 1 1,-3 1 7,24-4 0,-8 2 57,-6-1 0,-13 3 32,-4-4 0,-9-1 449,-9 2 474,-5 0 0,-2 2-287,-6-2 1434,0 2-1855,0-4-820,0 6-886,0 0 536,0 6 196,0-4 0,0 9-175,0-2 0,0-2 864,0 2 0,-12-6 0,-3 3 0</inkml:trace>
  <inkml:trace contextRef="#ctx0" brushRef="#br0">2213 4901 8217,'0'-27'74,"-4"3"0,-1 2 0,3 3 0,0 1 879,2 0 0,-1 7-358,-4 6 1,-2 16-637,-6 6 96,0 12 0,-1 5 1,1 6-22,0-1 1,0 5-1,1 0 1,2-2 3,1-1 0,6-2-221,-1-4 0,4-2-19,4-2 5,4-9 0,9 1 0,4-14 0,2-4 0,6-5-634,3-5 1,4-4 372,3-8 0,1-4-673,-1-5 1024,1 0 0,-2-5 1,-3 0-1,-4 2 107,-4 1 0,-12-28 0,-3-6 0</inkml:trace>
  <inkml:trace contextRef="#ctx0" brushRef="#br0">2622 4809 8156,'-8'-6'-523,"-3"4"-795,3-9 1690,-5 9-141,0-4 1,4 6-305,0 0-91,1 0 0,-1 2 0,2 2-502,1 5 666,1 3 0,46-28 0,11-8 0</inkml:trace>
  <inkml:trace contextRef="#ctx0" brushRef="#br0">2688 4637 8156,'5'-32'0,"-3"4"1,2-2 1,-2 2 45,-2 1 0,0 7 568,0 2 469,0 4-281,0 1-323,0 5 1,0 4-373,0 8 1,0 5 29,0 9 1,0 2 194,0 6 0,-5 8-75,1 6 0,0 2 0,4 11 0,-5 2-303,1 11 0,-6 2 172,1 2 0,5-33 0,0 1-75,0 3 0,0 1 0,0-2 0,0 0-74,0 2 0,0 0 1,-2-4-1,1 0-155,3 0 0,0-1 0,-2 31 88,4 3 1,0-11-497,0-8 0,0-6-22,0-11 1,1-7-1230,3-6 669,-2-12 474,4 2 1,-6-14 203,0-2 0,0-5 489,0-9 0,0-36 0,0-17 0,0 18 0,0 0 0,0 0 0</inkml:trace>
  <inkml:trace contextRef="#ctx0" brushRef="#br0">2609 5322 8156,'-6'-26'-44,"-3"0"1,2-5-1,-2 0 1,6 5 328,-2 4 1,4 1 462,1-1 1,10 3-1025,3 6 0,11 0 137,2 0 1,1 0-676,3 0 1,2-1 813,-1 1 0,12 0 0,-2 0 0</inkml:trace>
  <inkml:trace contextRef="#ctx0" brushRef="#br0">2464 4453 8156,'-41'-19'128,"-3"-3"1,9 4 515,-1 5 548,13 0-410,4 12-1304,12-5 0,7 7 138,8 4 0,9 2-19,0 6 1,7 5 187,-3-1 215,10 1 0,16-8 0,10-1 0,7 1 0,0 0 0</inkml:trace>
  <inkml:trace contextRef="#ctx0" brushRef="#br0">4874 4479 8156,'-4'-20'0,"-2"-4"0,0-1 0,1 5-562,2 4 0,1 7 0,2 3 1682,0 5 1,0 4 206,0 10-1053,0 6 0,0 1 0,0 8 0,0 3 0,0 3 151,0-1 1,0 5-299,0-3 0,0-1-78,0 1 0,0-1-159,0 1 100,0 3 0,0-6 1,0 3-1,0-4 1,2-3 11,2-2 0,-1-5-139,6-4 1,-1-3 139,6-6-303,-1-2 1,6-1 0,3-1 0,3-1 0,3-2-812,2-1 0,-2-4-59,3 0 1170,2-1 0,25-6 0,10-4 0</inkml:trace>
  <inkml:trace contextRef="#ctx0" brushRef="#br0">5309 4927 8156,'-11'-1'0,"2"-4"185,-3 4 0,6-6 762,-3 2-556,4 4-307,5-5 1,1 4-33,3-2 1,10 1-345,8-6 278,2 0 1,4-4 0,1 0-48,2 0 13,0-6 1,-5 4 0,-1-4-177,-3 0 158,-3 5 0,-7-5 1,-3 5-28,-5 1 251,-2 6 0,-4-3 1,-4 5-9,-7 2 0,-3 8 58,-10 4 1,2 8 44,-7 5-193,4-3 1,0 10 0,2-2 76,3 0 1,3 1-97,6-1 0,0 3-335,0 1 285,6 0 0,1-5 0,7-1-267,4-3 0,6-1 52,7-4 0,10-8-431,-2 0 421,9-6 1,-6-3 0,7-2-211,0-2 1,2-4 1,2-5 0,-5-7-251,0-7 740,-6 1 1,2-12-1,-8 3-32,-1-3 0,-7 3 273,-2 0 1,-5 5-238,-8 0 398,0 8 1,-2 4 630,-2 9 0,-4 3-462,-5 6 1,0 11 17,0 2-457,0 9 1,-1 3 0,1 7-109,0 2 0,6-5-30,2 2 0,0 1-369,0-2 156,1 7 0,4-3 1,0 5-144,0 1 1,0-1-430,0 1 0,0-1 314,0 1 1,0-6-240,0-4 0,0-6 177,0-2 0,0-11 492,0 3 0,4-12 0,1-2 0,3-7 0,-3-10 0,5-8 0,-1-6 0,-2-4 0,2 4 0,-6-1-151,1 1 1,2 3 201,-2-2 0,2 2 356,-1 1 0,-2 1-137,5 0 0,1-1 5,4 1 0,5 1-185,-1 3 0,7-3-11,-2 3 1,-2-3 48,2-1 0,-1 1-36,1 3 1,1-1 231,-5 5 0,-1-4-149,-4 5 0,-4-1 406,0 5 0,-6 4 401,1 0-433,-2 7 0,-2-3-272,0 10 0,-2 2-153,-2 6 1,1 6 81,-6 3 1,0 3 0,-4 1 0,0 2-247,0 3 1,4-2 38,0 6 1,2-6-382,-2 2 1,2-3-116,3-2 0,2 5-330,-2 0 0,2 0 338,2-5 0,0-1-199,0-3 0,2-2 688,2-2 0,21-33 0,10-2 0</inkml:trace>
  <inkml:trace contextRef="#ctx0" brushRef="#br0">5757 5151 8156,'-13'-13'830,"6"0"-623,2 0 1,4-1 214,1 1 1,7 6-321,6 3 1,6-2-765,8 1 511,5 1 1,2 0-1,5-1-611,1 2 440,-1 2 181,1 1 0,5 6 0,2 1 0</inkml:trace>
  <inkml:trace contextRef="#ctx0" brushRef="#br0">4967 5612 8156,'-25'-9'340,"3"1"1,3 5 426,6-2 0,7 0-492,6 0 0,13 1 13,13 4 0,8 0 63,10 0 1,6-5-143,11 1 0,1-6-282,8 1 0,-33 3 1,1 0 120,1 0 0,1-1 0,0-2 1,2 0 3,4 1 0,0-1-88,-7 0 0,-1 0 0,5 2 0,-2 1 0,22-6 1,-5 4-1,-6 3-718,-6 4 1,-12 1-439,-8 0 1,-12 6-847,-1 2 2038,-9 10 0,-4 2 0,-7 7 0</inkml:trace>
  <inkml:trace contextRef="#ctx0" brushRef="#br0">5639 6021 8156,'-9'-5'180,"0"1"0,5-1 889,-5 5-720,6-5 0,-3 2-20,6-6 1,0 5 0,0-5-230,0-2-539,0 0 1,0-2 296,0-1 0,6 6-160,3-1 0,-2 4 0,2-2-1228,1 1 754,-4-4 375,0 9 1,-6 1 400,0 8-110,0-2 1,-2 10 0,-2-3 567,-5 2-392,3 0 1,-1-1-1,4 3 364,-1 0-228,-1 1 0,5-5 0,0 0 1188,0 0-1092,0 0 1,0 5 0,2-1 475,2 0 1,5-3-311,8-1 1,-2 1-9,3-1 1,1-4-128,-2-1 1,5-5-78,-4 2 1,4 0-127,-5 0 1,1-1-79,-5-4 1,2-1-290,2-4 1,-2 2-160,2-5 0,-2-1-595,-2-4 1,-3 2 138,4-2 0,-8 3 856,7-7 0,3-27 0,4-6 0</inkml:trace>
  <inkml:trace contextRef="#ctx0" brushRef="#br0">6772 4506 8156,'-5'-27'0,"1"1"0,-5 5 0,5 4 2199,-1 8-1570,5 3 0,6 8 0,1 2 459,1 5-889,3 8 1,-2 1 0,7 8 779,2 7-830,-1 3 1,-3 10 0,-1 2 245,0 3-309,0 8 1,-6 8 0,-4-28 0,-1 2-782,0 4 0,-3 1 632,-3 0 0,-3 0 1,-1 7-1,-2 0 0,-5-1 1,-4 0-223,1 2 1,-3 0-61,-5 1 0,-2 0 1,2-3-1,-1-2 1,-4-1-1,-1-1-22,1-3 1,1-2 0,2-7 0,0-2-154,0-3 0,-1-1 0,1-2 0,0-1 118,0-3 1,-1 0 0,-26 20-257,-7-9 0,5-3 231,-5-5 1,4-7 173,-8-2 1,7-5 252,-6-4 0,-1 1 0,0-6 0,3-1 0,-1-1 0,-4-2 0</inkml:trace>
  <inkml:trace contextRef="#ctx0" brushRef="#br0">4690 4519 8177,'-32'-46'0,"0"10"0,-3-4 0,2 20 816,7 2-466,0 12 0,-2 3 0,-3 12 623,-4 9-822,-3 11 0,-2 11 1,2 9 81,3 7-264,3 4 1,18-23 0,2 2 0,-1 1 0,1 1 215,0 1 1,2 1-261,2 3 0,3 1 0,1 4 0,2 1 0,1 4 0,2 2-8,-2 3 1,2 1 0,1-1-1,2-1 1,0 0 0,2-1-1,1-3 1,2-1-383,1-1 1,2-1 0,2-3-1,3 0 108,-1-1 0,3-2 0,2-5 0,2-2 122,0-2 0,2-1 0,1-5 0,1-3-272,1-2 1,1-1 506,0-1 0,2-3 0,3-4 0,1-3 0,30 16 0,-2-3 0</inkml:trace>
  <inkml:trace contextRef="#ctx0" brushRef="#br0">5665 6073 8112,'-13'-1'-260,"0"-4"1,4 4 705,0-3 1,5 2-1,-5 4-124,-1 2 0,2-1-123,0 6 1,-1 4-1,-6 6 1,-1 0-38,-2 0 1,-4 6-100,5 1 0,-7 1 120,3 3 1,-4-2-184,-2-2 0,1 1-265,0-1 1,7-5-699,5-4 324,1-2 1,22-8-542,0-2 1180,17-16 0,14-13 0,6-7 0,11-8 0,-1 0 0</inkml:trace>
  <inkml:trace contextRef="#ctx0" brushRef="#br0">7812 4571 8178,'-1'-14'-106,"-2"-2"1,-3-2 0,0 2 1652,0 1 153,2 8-1309,4 1 1,1 8-210,4 2 1,2 3 12,6 7 0,6-1 0,3 0 0,5 0-40,3 0 0,0 0-185,5 1-19,0-1 1,4 0-1,1 0 1,0 0 0,1-1-34,2-3 1,-3-2 30,-1-2 0,0-4-188,-9 3 151,1-2 0,-10-2 0,-4 0 86,-2 0 1,-9 0 170,-6 0 1,-6 0 10,-7 0 0,-8 6-77,-5 3 0,-7 8 168,-6 5 0,-2 4-11,-3 5 0,-3 4-366,-5 9 1,3-1 181,1 5 1,5-1-170,0 1 0,6 2-12,2-6 1,11 0-221,2-5 1,6-7-75,3-5 0,4-2-129,1-8-418,5 1 1,-2-7 36,10-2 1,2 1 908,6-5 0,18-1 0,4-4 0</inkml:trace>
  <inkml:trace contextRef="#ctx0" brushRef="#br0">9512 4242 8155,'0'-19'32,"0"3"1,0-5 0,1 2-1,2 2 1,2-1 389,-2 1 0,-2-1 0,0 5 375,4 0 0,-4 4-288,4 0-390,-4 6 1,-1-1 0,0 8 0,0 7 166,0 5 0,0 4 119,0 7-301,0 5 1,0 1 0,-1 8-1,-2 2 1,-3 1 16,-1-2 0,2-1-155,-4-1 0,5 1 40,-5 3 0,6-8 0,-1 2 0,2-4-101,2-5 1,5-5 8,-1-2 0,11-8-55,-2-1 160,9-5 1,-1-8 0,5 0 0,0-2 0,1-2-215,-1-5 0,0-3-43,1-1 0,-1 0-61,0 0 1,-4 4-147,0 0 0,-4 5-436,4-5 0,-5 6 169,5-1 0,-1-2 712,1 2 0,11-9 0,5-2 0,2 0 0,-1 0 0</inkml:trace>
  <inkml:trace contextRef="#ctx0" brushRef="#br0">10210 4637 8164,'-20'-7'948,"1"-5"-478,5 5 1,3-2 315,2 0-286,3 7-250,6-10 0,6 4-114,3-5 1,2 0-176,3 0 1,3-5-117,1 1 1,4-2 183,-5 1 1,1 2-63,-5-6 0,-1 6-29,-4-2 0,3 4 35,-7 1 0,0 0 17,-4-1 1,-1 7 32,-3 3-1,-10 5-18,-8 8 0,-2 1-10,-3 12 0,-4 4-59,1 5 1,-1 4 92,5-4 1,5 4-200,4-4 1,8 0-91,4-5 0,4 0-186,1 1 1,3-2 32,6-3 0,5-3-82,13-6 0,6-4 5,7-1 0,-1-6 63,5-2 0,2-6 428,-2-7 0,4-6 0,-4-3 0,-2-5 0,-7-3 0,-2-3 0,-7-2 0,-6-4 0,-2-1 0,-5 5 169,-4-4 1,-3 3 333,-6 1 0,-2 3 154,-2 6 0,-2 5 1704,-3 4-809,-2 8-1091,3 3 1,1 8-391,3 2 1,2 5-57,2 8 0,0 5-22,0 9 0,0-2 26,0 6 1,5-1-265,-1 1 0,5 5-169,-5-1 1,5-2-440,-5 7 1,1-6 133,-5 6 1,0 1 260,0-1 0,0 0-840,0-5 1298,0-5 0,0-19 0,0-11 0</inkml:trace>
  <inkml:trace contextRef="#ctx0" brushRef="#br0">10618 4730 8164,'-1'-18'-196,"-3"0"0,2-4-389,-2 5 1,2-2 611,2 1 0,0 4 619,0-4 1,6 3-350,3 2 1,4 0-188,5 0 1,4-5-53,8 1 1,0-2-3,5 1 1,0-2 129,4-7 0,-3 5-36,-1 0 1,-6 1 154,2-6 0,-9 7 326,-5 2 378,-8 9-646,-3-2 0,-8 9-68,-2-2 0,-3 8-284,-6 5 1,-1 3 100,1 1 0,-4 4-34,-1 1 0,0 5 0,5-1 0,0 5-130,0 3 0,0-2 90,0 3 0,4-3-168,0-2 1,5 5 79,-5 0 0,6 1-110,-1-1 0,2-4-425,2 4 1,2-3 251,2-2 0,-1 1-760,6-1 1,-1-6 15,6-2 1077,-1-3 0,12-20 0,2-4 0</inkml:trace>
  <inkml:trace contextRef="#ctx0" brushRef="#br0">10592 4822 8164,'-12'-10'285,"4"-4"8,-4-2 1,10 3 97,-2 0 0,4 0 424,4 0 1,10 4-859,8 0 0,8 2 18,5-2 0,8-1-405,1 5 1,6-4-148,-2 5 0,3 0-1098,2 4 1675,-6 0 0,-2 0 0,-5 0 0</inkml:trace>
  <inkml:trace contextRef="#ctx0" brushRef="#br0">9630 5349 8164,'-39'0'1921,"-1"0"-1490,7-6-448,12 4 154,15-3 1,21 5 0,11 0 1443,8 0-1356,10-6 0,9 3 0,11-6 205,9-1-458,-36 4 1,1 0 0,5 0 0,0-1 0,-1 0 0,0 1 0,2-1 0,1-1 0,2 0 0,1 0-53,3-1 1,-1 0-1,-2 0 1,-1 1-73,-2 1 0,-2 1 0,-1 1 1,-2 1 10,26-5 0,-3 6-293,-10-1 0,-18 2-1326,-9 2-157,-8 0 1235,-11 6 1,-3 3 681,-8 9 0,-35 5 0,-17 3 0,-6 6 0,1-1 0</inkml:trace>
  <inkml:trace contextRef="#ctx0" brushRef="#br0">10236 5810 8164,'-8'0'119,"-1"0"0,6-2 511,-1-2 198,-4 3 1,7-7-290,-4 4 1,5 1-429,5-6 1,2 2 15,6-2 1,0-3-465,1 4 0,3-4 140,1-1 0,-1 4-23,-4 0 0,-4 2-14,0-2 1,-5 2-980,5 2 375,-6 4 324,3-5 0,-7 6 369,-4 0 1,-2 6-82,-6 3 0,-1 2 361,1 2 1,0 5-14,0 0 0,4-1-35,0-4 1,6 1 146,-1-1 1,3 0 241,1 0 1,0-4-92,0 0 1,5-1 170,4 6 1,4-6 26,5 1 1,-2 0-161,6 4 0,-4-4 58,4 0 0,-6-6-101,1 1 1,2 2 64,-1-2 0,-1 1-207,-3-5 1,-1 0 0,0 0 0,0 0-80,0 0 0,0 0-142,1 0 0,-4 0-513,3 0 0,-6-5 337,11 1 1,-6-5-441,5 5 1,-2-7-221,-2 3 1,0 0-510,0 0 0,2-3 306,3-6 1022,-4 2 0,9-15 0,2-6 0,0 0 0,0 0 0</inkml:trace>
  <inkml:trace contextRef="#ctx0" brushRef="#br0">11580 3939 8164,'0'-19'0,"0"-1"0,0-1-792,0 4 166,0 2 2437,0 2 0,2 5-297,2 4-922,-2 3 0,9 2 140,-2 3-564,3 4 1,1 11 0,0 3 636,0 3-580,6 7 0,-4 3 0,2 9 0,-2 6 0,-2 7 66,0 9 0,-6-30 1,-2 2-250,0 5 0,-1 2 1,-1 2-1,-2 1-353,-2 6 1,-2 2-1,-3 3 1,-3 1 122,-2 3 1,-4 1 136,-3 1 1,-2 0 0,-5 4 0,-1 0-1,-2-3 1,-1 0-563,1-6 0,0 0 461,-2-4 1,0-1 0,1-7 0,-1-3-1,-1 0 1,-1-2 0,2-2 0,-1-3-1,0-2 1,0-1-550,2-4 0,-2-1 1,0-2-1,-2-2 188,2-1 1,1-1 0,-2-1 0,-1-1 88,1-1 0,-2-3 0,-32 12-53,1-4 0,-1-8-17,0-1 0,3-8 494,-3-5 0,2-2 0,-8-2 0,5 0 0,4 0 0</inkml:trace>
  <inkml:trace contextRef="#ctx0" brushRef="#br0">9209 4005 8166,'-13'-40'-41,"-1"1"0,3 11-83,2 6 1,-3 8 1306,3 5-782,-2 3 0,-8 9 1,-5 6 456,-5 8-678,1 12 0,-10 7 0,3 9 392,-3 8-478,4 11 1,20-29-1,1 0 1,2 4-1,1 1-78,0 2 1,1 1 0,0 5 0,2 2 0,2 4 0,1 1 0,1 3 0,2 2 46,-1 2 0,2 1 0,5-3 0,2 1-699,1 1 0,2-1 0,3-3 0,3 0 397,1-1 0,1 0 52,0-5 1,2-2 0,2 0 0,1-2 0,1-5 0,1-2-404,0 0 0,1-2 283,0-2 1,1 0 0,1 0 0,2 0 0,0-4 0,2-1 306,-1-4 0,2-1 0,-1-1 0,0-2 0,0-3 0,1-1 0,0 0 0,0 0 0,1-2 0,1 0 0</inkml:trace>
  <inkml:trace contextRef="#ctx0" brushRef="#br0">12002 5955 8127,'-6'-21'-137,"-3"4"1,2 2-336,-2 2 0,-4 4 1382,-5 0 1,-5 6 0,1-1 0,-3 3 316,-1 1 0,-2 1-724,-3 3 1,8 5-204,-4 9 1,10 1-151,-1 3 1,5 1-148,4-5 0,3 4 197,6-5 0,0 1 174,0-5-460,6 0 0,2-1 1,6-2-499,4-1-321,2-6 1,12 3-1,5-8 1,7-2 904,9-5 0,4-14 0,9-7 0,-18 9 0,1-1 0,0 1 0</inkml:trace>
  <inkml:trace contextRef="#ctx0" brushRef="#br0">16046 4110 8084,'0'-26'-21,"0"6"0,0 2-54,0 3 1081,0 2 0,5 7 1,-1 6-379,-1 8 0,-3 5-372,-4 4 0,-4 8-140,-5 6 0,0 6 160,0-2-194,0 9 1,-2-3-1,0 4-132,2 0 0,-3-4 0,9 3 1,-1-3-99,4-1 0,4-2-57,4-3 0,8-3 54,6-5-89,5-1 1,-2-10-1,6-4 1,3-5-1,2-4-512,2-2 0,-4-1 286,5 0 1,-1-5-76,1-4-130,3-9 0,-10 2 671,3-6 0,2-35 0,-16 22 0,0 0 0</inkml:trace>
  <inkml:trace contextRef="#ctx0" brushRef="#br0">16073 4110 8110,'-6'-13'-10,"-3"0"1,3 0-381,2 0 19,2 0 835,8 5 1,7 1-1,9 4 100,3-1-837,7-1 1,-2 5-1,5 0-645,1 0 544,2 0 232,2 0 0,5 12 1,2 3-1</inkml:trace>
  <inkml:trace contextRef="#ctx0" brushRef="#br0">16046 4400 8110,'-13'0'705,"0"0"1,4-1-344,0-4-422,6 4 1,-1-5 183,8 6 1,10 0-63,8 0 1,8-1-788,5-4 0,9 2 421,5-6 0,2 5 304,2-5 0,4-7 0,9-6 0,4-3 0,0 0 0</inkml:trace>
  <inkml:trace contextRef="#ctx0" brushRef="#br0">16758 4163 8110,'7'-13'434,"-1"0"1,-8 5 252,-2 4 1,-3 8-219,-6 5 0,-2 4-190,-3 5 1,4 2-184,-4 7 0,3-1 0,2 0 0,0 1 50,0-1 1,4 2-121,0 3 1,6-3-399,-1 2 300,8-8 1,4 2-1,6-7-410,4-1 332,2-1 0,7-8 1,1-2-1,2-5 0,4-6-132,0-7 0,-2-6 209,-6-8 0,1-1 35,-1-2 1,-1-4 2,-3-5 0,-3 5 180,-6 3 0,-1 3-52,-4 2 0,-2 5 959,-6 4-757,0 8 0,-1 3-154,-4 6 0,-2 8-44,-6 5 1,4 1 10,0 8 1,1 2-32,-6 6 1,6-2-187,-1 3 0,6-3-284,-1-2 1,1-4 171,-2 0 0,4-1-451,-4 1 0,10-3 96,4-6 0,2 0-85,2 0 1,6-6 167,3-2 1,8-5 492,0-5 0,7-20 0,4-10 0,2-4 0,-1-1 0</inkml:trace>
  <inkml:trace contextRef="#ctx0" brushRef="#br0">17416 3821 8110,'0'-19'54,"0"2"0,0-3 0,0 1 356,0 3 1,0-3 157,0 1 0,0 5 0,0 4 1228,0-1-1607,0 4 1,0 6 57,0 9 1,0 6-143,0 7 1,0 1 0,0 14-1,-1 4 86,-3 5 1,1 1-115,-6 1 0,2-1-294,-2 2 0,1 3 1,5-2-1,-2 3-802,-3-2 0,5-3-280,-1 1 1,3 0 544,1-5 1,1-6 753,3-7 0,33-38 0,13-11 0</inkml:trace>
  <inkml:trace contextRef="#ctx0" brushRef="#br0">17561 4282 8110,'0'-14'0,"-1"1"132,-4 0 56,4 0-20,-5 0 1,12 0 0,4-1 95,6 1 0,0 0 0,6 0 0,0 0 34,-1 0 0,4-2-130,-3-3 0,-2 4 78,2-4-74,-6 4 1,-1 0-1,-8 1 75,-1 0 1,-3 6-331,-7 2 0,-10 5 77,-8 5 1,2 3-12,-2 10 0,2 3-52,-2 5 0,-2 0-99,7 1 0,-1-1-69,5 0 1,1 5-209,3 0 0,3 1 24,6-1 1,0-4-735,0 4 744,12-3 1,3-7 0,13-4 410,2-2 0,5-15 0,5-5 0,5 1 0,1 0 0</inkml:trace>
  <inkml:trace contextRef="#ctx0" brushRef="#br0">18088 4110 8110,'-7'-19'0,"-3"3"209,5-6 0,-3 5 359,3-5 1,1 10-45,4-1 1,0 7 781,0-3-723,0 6-564,6 9 1,1 7-91,6 9 1,0 5 146,0-1 1,-1 0-83,-3 5 1,3 1-29,-4-1 0,0 1-111,1-1 1,-7-3-24,3 3 1,1-5 19,-2-4 0,0 1 301,-4-5 22,0-1 192,0-9 1,0-8-131,0-9 1,6-10-83,3-7 0,3-7-85,1-6 0,2-5-163,2 0 0,-1 2-22,6 6 0,-4 0-383,4 5 0,-5 5-17,5 4 0,-6 12-489,2 1 0,-3 6 153,-2 3 1,-4 10 850,-1 3 0,-22 33 0,-2 3 0</inkml:trace>
  <inkml:trace contextRef="#ctx0" brushRef="#br0">19524 3557 8110,'0'-19'24,"0"0"1,0-3-1,0 4 39,0 4 499,0 7 0,0 2 0,0 10 0,0 5 0,0 6 0,-1 7 444,-4 7 0,2 5-942,-5 9 0,3 0 82,-3 8 1,0-6-158,-1 6 0,2-3-706,3-1 1,2 3 396,-2-3 0,2 2-1303,2-1 1011,-5 2 1,3-10 0,-2 3 611,2-3 0,-21-43 0,-6-10 0</inkml:trace>
  <inkml:trace contextRef="#ctx0" brushRef="#br0">19248 4018 8111,'13'-13'0,"0"0"0,2-5-800,2 1 1,7-2 799,11 1 0,0-2 178,9-7 1,1-1-30,-1-2 0,6 0 0,-3-3 1,0-1-108,-4 0 1,-2-1-33,-1-4 0,-2 5 46,-3 3 230,-3 9 0,-16 9 156,-2 9 0,-16 14-193,-2 8 1,-8 7-26,-6 5 1,2 1 82,-6 9-199,6-10 1,-7 14 0,4-9 150,-2 3-181,5 2 1,-3-1-1,6-1-228,0-2 66,6-4 1,-4-6-1,7-1 11,1-3 0,3-7 233,4-7 0,8-6-21,6-2 1,9-7 84,0-11 0,8-4-162,0-9 1,-1-2 25,1-7 1,0 5-16,5 0 1,-7 6-90,-2-2 1,-9 9-72,-5 4 0,-2 10 81,-2 3 1,-4 4-174,0 1 1,-6 11-34,1 7 1,2 5-28,-2 4 0,5-1 83,-4 0 0,5 1-125,-1-1 1,4 0-40,4 1 0,-1-2-321,6-3 0,5-3-646,4-6 1287,5-6 0,2-18 0,5-7 0,6-4 0,0 0 0</inkml:trace>
  <inkml:trace contextRef="#ctx0" brushRef="#br0">20670 3834 8111,'-11'-2'-107,"2"-2"0,-3 1-494,3-6 1058,4 6 380,-1-3 1,6 5-481,0-3 1,1 2-215,4-2 0,-1-2 44,9 1 1,-3-5-1,8 1 0,-2-2-265,2-3 0,-4 1 108,4 0 1,-4 0 142,0 0 1,-6 0 98,1-1 75,-6 1-261,3 0 0,-7 6-118,-4 2 0,-7 10-94,-5 4 1,-7 8 76,2 5 1,-2 3-248,-3 1 1,2 5 54,3 0 1,3 4-59,6-4 1,2 4 42,2-4 0,3-2-43,6-7 1,10 1 86,3-5 1,14-2 60,-1-7 1,9-3-34,0-6 0,3-2 25,2-2 0,-5-5 206,0-9 1,-1 2-44,1-6 1,3-4 78,-3-5 0,-7-4 62,-2 4 1,-8 2 306,-1 7 0,-6 3 289,-3 6-101,-5 6 0,2 1-632,-10 6 1,-1 1 91,-2 4 0,-3 3-96,7 10 1,-5-3-48,5 2 1,-2 2-232,2-1 0,2 4 105,-2-5 0,4 1-130,4-5 1,3-4 142,7-1 1,0-3 264,4 4 0,-2-6 285,6 1 1,-2-8-155,2-5 0,2-4 153,-7-5 0,1-2 7,-5-7 0,-1 1 144,-3 0 1,-4-1-201,-5 1 0,0 4-65,0 0 0,-7 6-328,-6-2 0,-2 5-410,-7 4 0,5 3-830,-5 6 1,0 6 632,-4 3 0,1 3-241,3 1 1,-2 6-132,7 3 1028,-1-3 0,17 41 0,2 4 0</inkml:trace>
  <inkml:trace contextRef="#ctx0" brushRef="#br0">21487 3741 8111,'8'-13'359,"2"0"136,-6 0 1,2 6-65,-2 2 0,-1 4 270,6 1 0,-4 0-382,3 0 0,-3 6-71,4 2 0,-2 9-171,2 0 0,1 5-12,-6-4 1,2 5-149,-2-1 1,-2-3 79,2-1 1,-2-4-192,-2-1 0,1 1-79,4-1-163,-4-6 580,5 5 1,-6-12-106,0 0 1,6-8-263,3-9 1,2 1-170,3-6 0,5-2-206,2-6 0,1 0 72,5-5 1,-2 5-341,10-6 0,0 7 396,4-2 0,-5 9 470,-3 5 0,-5 8 0,-4 5 0,-3 2 0,-6 2 0,-5 6-126,-4 3 0,-2-2 724,-2 2 118,-6 0 0,-2 2 307,-5-2 408,0 3-1007,0-5 0,1 2-183,3 0 0,2-6-177,3 1 0,2-1 306,-2 1-497,2-2 0,8 4 2,3-6 1,9 0-112,4 0 0,2 0 86,3 0 0,5-6-32,3-3 0,3-3 147,2-1 0,-1-1-4,1-4 0,-4 3 281,-5-2 0,-2 2 99,-11 2 424,-1 0-536,-9 6 1,-4 1-296,-8 6 1,-4 6 142,-5 2 0,0 4-10,0 1 0,0 0-5,0 1 0,4-1-131,0 0 1,2 0-282,-2 0 0,2-1-49,2-3-129,4 2 406,-5-9 0,7 4 247,4-6 1,2 0-112,6 0 1,0-6 157,1-3 1,0-7-100,4-2 1,-4-1 137,4 2 0,-3 4 199,-2 0 0,-4-1 269,-1 6-696,-5 2 108,3 0 1,-6 18 42,0 5 0,0 10-72,0 8 0,-4 3-137,-1 14 0,-5 5 88,1 14 0,4-34 0,-1 0-223,-1 5 0,0 0 0,0 1 0,0 0 148,-2 3 1,0 0-1,-1 1 1,0 0 45,-3 2 1,-1-1 0,3-5 0,0 0-16,0-1 1,0 0-1,1-5 1,0-1 135,-12 25 1,-1-8 125,5-9 0,0-15-126,5-7 1,-1-7-15,-4-7 1,3-2 83,-2-6 0,2-1 174,2-4 0,-6-8 104,-3-9 1,2-4 334,-2-5 0,7-2-621,2-7 1,1-5-74,8-4 1,1-2-198,7-2 0,9 1-14,9-1 1,5 6-31,3 3 1,11 3-229,12 2 1,1 5-788,8 3 1,-5 11 348,4 7 1,-4 5-436,5 8 1,-17 2 1247,-1 2 0,-7 2 0,-5 6 0,-10 1 0,-9 3 0</inkml:trace>
  <inkml:trace contextRef="#ctx0" brushRef="#br0">5401 8603 8087,'-4'-13'0,"0"-1"0,-1 1 337,5 0 0,-1 0 827,-4 0-963,4 5 1,-5 4 0,5 8 0,-2 7 0,-2 6 0,2 8 193,2 4 0,-3 9-232,-1 2 0,-4 0-134,5 3 1,0-2-107,4-1 1,-5 1 24,1 3 0,-1-5-19,5 1 1,2-8 67,2-10 0,4 1 40,5-5-46,0-6 1,2-6-1,1-6-300,1 0 147,7 0 1,-4-6 0,6-3 0,2-3 0,2-1-1196,0 0 1,3 0 766,-3 0 0,-2-1 590,3 1 0,2-12 0,1-2 0</inkml:trace>
  <inkml:trace contextRef="#ctx0" brushRef="#br0">5876 8879 8087,'-6'-13'-71,"-3"0"0,2 0 0,-2 0 0,5 4 654,-5 0 180,6 0 0,-3-4-68,6 0-667,0 6 1,0-5-50,0 3 44,0 3 154,0-5 50,0 9-160,0-4 0,-6 6 157,-3 0-167,-2 6 0,-4 7 1,-1 8 133,-2-1-137,1 5 0,4-4 0,1 5-186,3 0 94,3 1 1,6-2 0,0-2-191,0-1 56,0-6 1,6 2 0,4-8-490,6-1 1,5-6 164,5 1 0,5-2-306,0-2 0,5-2 327,0-2 1,-4-4 474,-2-5 0,-2-4 0,-1-1 0,5-35 0,2-4 0</inkml:trace>
  <inkml:trace contextRef="#ctx0" brushRef="#br0">6113 8814 8090,'6'-31'-8,"3"0"0,-2 0 46,2 5 1,-6 6 389,1 2 1,-4 8 884,-4 1-815,-4 6 0,-5-3 36,0 6 0,4 7-349,0 7 0,2 0 29,-2 8 1,2 5-103,2 3 0,4 3-31,-3-3 0,2 4-133,2 5 0,0 1-88,0 0 0,2-1-417,2 1 0,-3-1 37,4 1 0,-4 4-330,-1-1 0,5 1-156,-1-4 0,2-5 37,-2 0 969,-2-11 0,10-52 0,-5-25 0</inkml:trace>
  <inkml:trace contextRef="#ctx0" brushRef="#br0">6113 8959 8107,'0'-14'-211,"-5"0"-318,1-4 609,0 3 222,4-9 0,10 5-219,3-3 0,9 3 2,0 5 1,4-3 22,5-1 0,-2-7-14,7-1 1,-3 0 143,2-5 0,2-1-18,-6 1 1,-5 0 92,-4 5 1,-7 1 311,-2 3-77,-6 9 0,-8 7-266,-4 6 1,-2 2-67,-6 2 0,-2 5-12,-2 8 0,-2 8 43,-3 6 1,-2 5-202,7 0 0,0-3-78,9 2 1,-3 1-120,7 3 1,-5 1 0,5-1 1,-1-4-131,5 0 0,5 1-150,-1 3 1,7-1-308,-3-3 0,4 0-62,1-8 1,0 2 127,1-7 671,-1-3 0,0-18 0,0-9 0</inkml:trace>
  <inkml:trace contextRef="#ctx0" brushRef="#br0">6297 9090 8107,'-13'-13'0,"0"0"727,0 0 0,5 0-184,4-1 0,4 1-99,4 0 1,10 0-366,8 0 1,8 4-328,5 0 0,5 2 57,4-2 0,-3-1-505,3 5 696,-3 1 0,16 4 0,4 0 0</inkml:trace>
  <inkml:trace contextRef="#ctx0" brushRef="#br0">5349 9538 8107,'-40'-1'0,"1"-4"1303,11 4-658,9-5 0,25 6 311,11 0 0,10 0-584,8 0 1,7 0-159,15 0 1,9-4-303,-29 2 1,1-1-1,0-2 1,1 0 116,1 1 1,-1-1 0,2 0 0,-1-2 155,2 1 1,-1-1-314,2-2 1,1-1 0,1 3 0,1 0 0,-3-2-1,0 2-465,-3 1 0,-1 1 0,31-5 1,-11 6-1,-8 1-3021,-4 1 3614,-15 2 0,0-4 0,-11 2 0,-2 8 0,0 7 0</inkml:trace>
  <inkml:trace contextRef="#ctx0" brushRef="#br0">6060 9947 8107,'-13'0'840,"6"-6"-237,-5-2 32,10-5 1,-2 0-319,8 0 0,5 0-344,9 0 0,4-5 39,9 0 1,-2-4-168,6 5 0,-4-5 1,2 4-1,-2 2-688,-6 2 1,-5 0-766,-6 1 997,-7 6 1,-13 8 446,-11 13 0,-7 0 274,-2 8-150,-1-6 1,0 8 0,-1-5 195,1 1-96,-2 2 1,15 3 0,-4-2 838,3-1-479,8 0 0,1-1 1,6-4 806,0-2-962,6-2 0,3 0 1,8-1 347,5-3-162,3 3 1,0-6 0,-1 4 3,-3-1 0,1-7-206,5 3 1,-5-4-98,0-1 1,-6 5-131,1-1-602,4 0 0,-7-4 118,4 0-575,-3-5 1,-2-3 294,0-5 0,-4 3 48,0-3 0,-1 2 694,6-6 0,-1-27 0,0-6 0</inkml:trace>
  <inkml:trace contextRef="#ctx0" brushRef="#br0">7114 8300 8113,'-17'-31'-6,"-1"0"1,5 6-151,4 8 1846,6 2-411,-3 8-389,6 1-593,6 12 0,-3 7 0,6 9 0,1 4 0,2 7 579,1 6 1,0 8-416,0 10 0,0 5-599,1 8 1,-7 0 162,-4-31 1,-2 1-59,1 0 0,-2 2 1,-3 7-1,-3 2 0,-2 2 1,-2 0-1,-3 5 1,-3 0-1,-2 2 0,-3 0-150,-3-1 1,-1-1 0,1-1 0,-1-3-17,-6-2 0,0-3 0,3-1 0,-1-2-402,-1-1 0,-1-2 1,3-7-1,0 0 286,0 0 0,-1-2-27,-1-4 1,0-1 0,3-1 0,0 1 0,-2-4 0,-1-1-207,1 1 1,0-1 160,-26 18 1,24-17 0,-2-2 0,-29 18-292,31-21 1,-2-1 677,-33 11 0,-1-2 0,-3-6 0,33-10 0,-1-1 0,-1 2 0,0-1 0</inkml:trace>
  <inkml:trace contextRef="#ctx0" brushRef="#br0">4769 8695 8113,'-39'-32'330,"1"7"41,2 3 0,4 10-283,6 17 0,-2 9-100,-3 13 1,3 8 278,-2 13 0,3 6-434,5 12 0,12-30 0,0 1 328,0 2 1,2 1-1,3 2 1,2 1-84,-3 3 1,3 0 0,3 3-1,3 1-254,0 0 1,2 1-1,4 3 1,2 0 141,1 1 0,2 0 0,1-3 1,4-2-143,2-3 0,1-2 1,-1-1-1,1-3-173,1-3 1,2-1 0,0-1 0,0 0 227,3-2 1,1-3-1,-2-3 1,2-3-394,1-1 1,1-4 0,32 9 130,7-11 0,-30-13 0,2-1 383,6-1 0,1-2 0,0-1 0,2-1 0,4-2 0,2 0 0,1-1 0,0-1 0</inkml:trace>
  <inkml:trace contextRef="#ctx0" brushRef="#br0">9182 8432 8113,'6'-27'35,"2"1"1,5 1 0,0 2 526,0 1 441,0 5 0,-8 0 288,-10 8 1,-5 9-1238,-16 9 0,-1 8 67,-12 5 0,-1 9 65,-12 4 0,2 3-359,-7 2 1,-3 1 156,29-19 0,0 0 18,-1 1 1,0 1 0,-3 4 0,1 1-1,1-1 1,0-1 0,3-1 0,0 0-1,-24 19-117,6-4 0,8-6 134,9 0 0,11-11 444,7-2-402,5-12 1,14-4 60,3-6 0,0 0 86,4 0-127,-3 0 1,11 0 0,-5 0-1,3 0 1,3 1 491,6 4 1,0-4-477,7 3 1,0-1-25,4 2 1,5-2-9,0 5 0,7-3-96,2 4 1,6-1-186,7 6 0,-1 0 226,1 4 1,2-4-20,2 4 1,-9-3-161,1-2 1,-12 0-99,-7 0 127,-13 0 1,-1-1-130,-11-3 251,-7 2 26,-5-9-41,-6 4 231,-6-6-209,-1 0 538,0 0-1052,1 0 0,4 0-913,-2 0-1636,3 0 1679,-5 0 1395,6 0 0,35-24 0,9-5 0</inkml:trace>
  <inkml:trace contextRef="#ctx0" brushRef="#br0">11264 7799 8098,'-6'-25'-61,"3"8"1,-4-8-537,1 4 916,2 4 1,4 12-1,0 10 1,0 12 0,-2 11-1,-2 9 1071,-5 5 1,-3 5-1206,-1 6 0,3 5-281,-3 4 0,7-2 154,-7 1 0,2-1 263,-2 2-375,6-4 1,1-11 0,6-3 0,0-6-1,2-7 86,2-9 0,5-12 5,8-6 1,-1-2-69,6-2-69,0 0 1,11-6 0,2-3 0,3-2 0,3-3-860,3 1 1,-2 0 338,6 0 1,-4 0-1214,5 0 1833,-13-1 0,10-2 0,-10 0 0,2 0 0,-1-2 0</inkml:trace>
  <inkml:trace contextRef="#ctx0" brushRef="#br0">11751 8326 8104,'-13'-13'-80,"4"4"80,1 0 0,3 1 0,-3-6 0,5 6 253,-2-1 0,5 4 407,5-3 1,2-1-395,6-4 0,0 0-309,0-1 1,2 1 107,3 0 0,-4 0-72,4 0 1,-8 0 230,-1-1 1,-5 1-32,5 0-82,-6 6 0,3-1 1,-8 5 86,-2-1-172,-9 6 1,-3 5-1,-6 7 68,-2 4 1,-1 4-46,-1 9 1,1-2-59,3 6 0,3-6-217,6 2 1,6-3-41,2-2 0,4 1 118,1-1 1,6-1-882,3-3 723,8-3 0,9-10 0,11-2-553,5-1 1,-1-2 436,3-4 1,-3-6 421,-1-2 0,-7-15 0,3-7 0,2-2 0,0-1 0</inkml:trace>
  <inkml:trace contextRef="#ctx0" brushRef="#br0">12107 8273 8104,'6'-19'0,"-5"-1"-387,4-6 0,-4 4 563,-1 0 1,0 6 678,0-2 0,0 8 390,0 1-608,0 6 0,-1-3-314,-4 6 0,4 6-237,-3 3 0,-2 8 57,1 5 0,0 5 74,0 3 1,4 0-252,-4 5 1,4-4-202,1 4 1,-2 0-300,-2 4 1,2 1-19,-2-1 1,3 1-498,1-1 1,0 1 385,0-1 1,0 0 662,0-4 0,5-9 0,3-7 0</inkml:trace>
  <inkml:trace contextRef="#ctx0" brushRef="#br0">12120 8497 8104,'-4'-19'0,"0"-3"0,-2-2-425,1-3 0,4 5 419,-4 0 0,10 0 717,4-4 1,2 1-323,3 3 1,5-3-172,2 3 0,4-3-2,2-1 0,-1 1 8,0 3 0,-5 5 185,-4 8 0,-2 3 154,-2 6-452,0 0 1,-5 1-1,-4 5 330,-2 7-237,-2 7 0,-6 7 1,-3 3 283,-3 0-494,-1 7 0,-4-3 1,-1 5 288,2 1-314,1-7 1,4 4-1,0-6-418,3-2 0,0 0 264,-1 2 0,2-3-668,3 3 1,2-10 51,-2-3 1,4-3-944,4-2 1078,4-6 666,5-1 0,17-29 0,6-7 0</inkml:trace>
  <inkml:trace contextRef="#ctx0" brushRef="#br0">12107 8511 8104,'-6'-14'15,"-1"1"0,0 4 300,2 1 1,11 5 607,7-2 1,6 4-785,8 1 1,6 0 0,5 0-1,6 0-307,3 0 1,1-5-995,5 1 1162,-6 0 0,16 4 0,-2 0 0</inkml:trace>
  <inkml:trace contextRef="#ctx0" brushRef="#br0">10869 9143 8104,'-32'-6'0,"4"3"0,-3-6 605,15 6 0,0-8 1,13 3-1,6 0 1,9-1-146,8-1 0,18-2 1,10-1-1,12 0-386,9-1 0,-29 7 0,1 0-144,4-2 1,2 0-1,3 1 1,2 0-1232,7-3 0,1 0 1268,-3 3 0,2 0 0,8-4 0,0 1 0,-4 1 0,-1 2 1,0 0-1,0 0 0,0 0 0,1 1-128,-2 0 1,-1 1 0,-8 2 0,-1 1-132,-5 0 1,0 1 0,-7 1 0,-2 1-101,29 0 1,-17 0-1,-12 1 1,-9 4-870,-12 4 0,-7 2 1261,-9 2 0,-6 1 0,-1-1 0</inkml:trace>
  <inkml:trace contextRef="#ctx0" brushRef="#br0">11751 9604 8104,'-7'-6'5,"1"-1"1235,6-6 1,0 0-739,0-1 1,11 1-187,2 0 0,10-2-375,3-2 0,2-2 0,7-5 0,2 1-118,1-5 1,2 6-24,-1-4 1,-1 2-767,-3-2 505,-8 6 1,-5 1 0,-11 7-542,-8 3 1,-13 5 588,-12 8 1,-4 5 406,-5 8 1,-1-1-1,-3 6 1,2 0-46,1-1 0,10 2 114,0-5 0,6 4 176,3-5 1,6 5-22,2-4 0,4-1 186,1-3 0,10-1 120,3 0 0,8 0-187,-4 0 1,7-1 66,-2-3 0,-3 1-29,-2-6 1,-1 5 60,2-4 0,-8 3 280,3-3-451,-2 5 0,0-7-24,-2 6 0,-2-5 0,-2 5 0,-4-5-55,4 5 0,-4-4 61,-1 3 0,2 0 8,2 0-144,-3 4 0,11-9-164,-3 6 0,-2-6-82,2 1 1,1-2-285,8-2 0,2-2-45,7-2 1,1-5-478,2-9 1,4 2 527,5-6 1,-2 0-191,3-4 603,-10-6 0,8-15 0,3-10 0,-2-7 0,0 1 0</inkml:trace>
  <inkml:trace contextRef="#ctx0" brushRef="#br0">13095 7720 8104,'0'-22'0,"0"2"0,0-1 0,0 1 848,0 4 1,2-2 0,2 9 145,5 5 0,-2 2-533,2 2 0,0 0-5,4 0 1,6 11-126,3 2 0,-2 13 41,2 1 0,-4 15-245,4 6 1,-6 11 0,2 11 0,-11-32 0,-1 0-14,-1 3 1,-1 0 0,-2 5 0,-2 2-464,-3 4 0,-2 1 0,-4 6 0,-3 1 256,-4 5 1,-3 2 0,-2-2 0,-2 0 0,-1 2 0,-2-1 0,0-2-1,-2-2-373,0-2 0,-1 0 1,0-1-1,0-1 165,0-2 1,0-2 0,3-6 0,0-1-515,0 0 1,-1-2 566,0-5 0,1-2 0,5-2 0,0-2 0,-3-3 0,0-2 0,-25 24 0,1-9-975,0-8 0,-5-4-630,-4-5 1853,-6-7 0,1 5 0,-5-6 0,1-3 0,3-4 0</inkml:trace>
  <inkml:trace contextRef="#ctx0" brushRef="#br0">10869 7470 8104,'-19'-46'293,"-3"7"1,1 13-357,-1 12 1,6 14 142,-1 14 0,-8 12 0,-3 15 0,-4 12 619,-5 11 0,18-29 1,0 2-453,-1 2 0,1 1 0,1 2 0,2 2-431,0 2 1,1 0-1,4 4 1,2 1 314,1 6 1,3 1-1,0-2 1,2 2-100,2 3 1,2 1 0,4-2 0,2 1-1205,1 1 1,1-1 1155,2-1 0,2 0 0,2 4 1,1 0-1,-1-5 0,2-1 0,-1-4 1,2 0-1,-1-4 0,2-2-444,0-3 0,0-1 0,3 0 0,2-1 102,-1-1 1,2-1 0,0-6-1,1-1-198,0 0 1,1-2 0,27 19 0,4-9 555,-25-23 0,0-1 0,1-1 0,1-2 0,2-2 0,-1-2 0,35 6 0,-1-5 0</inkml:trace>
  <inkml:trace contextRef="#ctx0" brushRef="#br0">13780 9433 8104,'0'-19'35,"0"-3"1,-7 1-33,-6-1 0,-2 6-254,-7-1 1301,0 8 0,-11 3 0,-7 8 303,-7 2-1098,2 3 1,-5 14 0,6 4 0,3 5 0,6 4 265,9 3 1,7-4-561,10 2 1,4-4-106,10 4 1,8-5-42,9 0 0,3-8 1,3-4-1,2-5-275,6-4 0,7-3-140,6-6 1,2-2-1131,2-2-49,-1-4 1779,7-5 0,-5-1 0,6-1 0,0-1 0,2 0 0,-1-2 0</inkml:trace>
  <inkml:trace contextRef="#ctx0" brushRef="#br0">17456 7509 8090,'-4'-23'-2,"-2"-3"0,0-1 0,-2 2 0,3 5 751,-1 1 0,1 6 0,4 5 420,-3 2 1,2 8-806,-2 7-218,2 14 0,-2 5 0,-2 11-46,-1 1 1,4 5-1,-3 4 1,1 3 56,1 5 1,0-2-873,4 2 1,0-3-177,0-1 1,4 1-970,0 3 1436,7-9 1,-8 6 423,5-14 0,-5-9 0,3-12 0</inkml:trace>
  <inkml:trace contextRef="#ctx0" brushRef="#br0">17034 7918 8090,'-19'-12'0,"5"3"0,-4-8-627,9 2 0,5 3-96,8 4 985,4 2 1,11 6 0,4 0-2,6 0-475,11-6 1,2 3 0,5-4 0,0-1 213,0 1 0,19-14 0,-29 8 0,0-1 0</inkml:trace>
  <inkml:trace contextRef="#ctx0" brushRef="#br0">17034 7562 8090,'-20'-6'-172,"-1"5"1,5-4 1228,-1 4-603,-1 1 0,14 0 0,8 0 0,12 0-28,8 0 0,9-6-58,7-3-361,11-2 0,5-3 0,7 0 0,3-2 0,2-3-131,1-2 0,-3 4-446,-5-5 0,-3 5 276,-10 0 1,-12 2-1008,-14 2 696,-8 0 375,-14 6 0,-11-4 1,-3 7-1,-7 0 1,-5-1-216,-3 1 0,-4-1 457,3 5 0,2 0 82,-3 0 12,3 0 1,2 0 0,0 0 0,-1 2 0,2 1 672,3 1 1,3 11-434,6-2 0,0 9-59,0 0 0,1 9 89,3 4 1,2 9 292,3 4 0,2 11-284,-2 6 0,2 1-519,2 5 1,0 2 161,0 1 1,0 0 52,0 0 1,0-11-253,0-1 1,0-13 11,0-5 1,-6-3 30,-2-1 0,-4-11 129,-1-3 1,0-12 15,-1-1 1,0-9 21,-4 1 0,2-4 14,-6-1 1,5-1 313,-5-4 0,4-4-317,-4-8 1,2 2-232,-2-2 1,-2-2 19,7 1 1,-1-4-141,5 5 1,6-5-92,2 4 0,4-4-386,1 4 0,3-5 163,5 1 1,9-3 614,13-1 0,23-11 0,10-5 0,-16 11 0,1 0 0,-1 1 0</inkml:trace>
  <inkml:trace contextRef="#ctx0" brushRef="#br0">17693 7826 8090,'-13'0'242,"-2"0"61,-2 0 0,2 1-243,-3 3 1,4 10-61,1 8 0,-1 4 950,1 5 0,5 2-360,-1 7 0,6-1-589,-2 1 0,5-2-19,5-3 1,7-1 0,5-4 1,7-8 77,-3 0 0,0-11-277,1-7 181,0-3 1,4-2 0,-1-3-183,-3-5 256,3-9 0,-12-2 0,2-8 221,-5-3-234,-7 3 0,3-10 0,-6 3 102,0-3-235,-6-1 0,-1 1 0,-7 1 159,1 2-289,-6 11 1,3 0 0,-6 10-65,-1 1-221,4 6 0,-5 1 1,7 7-519,1 4 0,1 7 119,2 5 921,6 1 0,36 7 0,15 2 0</inkml:trace>
  <inkml:trace contextRef="#ctx0" brushRef="#br0">18167 7523 8090,'0'-27'0,"0"1"0,-1 10 835,-4 3 211,4 8 0,-6 1-579,2 8 0,-1 11-91,-2 11 0,-3 6-185,7 8 0,-6 5 54,1 4 1,2-3-147,-2 3 1,6-2 21,-1 1 0,2 3-193,2-3 0,0-4-19,0-4 1,0-7-142,0-6 0,4-7 117,1-2 1,5-9-33,-1-5 1,-2-8 290,2-5 1,4-9-98,5-4 1,5-4-45,-1-5 1,-1-2 42,1-7 0,4 1 3,5-1 1,-1 2 40,-3 3 0,-5 4 1,0 9 1,-6 3-121,1 6 1,-2 6-158,-2 2 0,-4 15 21,0 8 1,-6 7 105,1 6 1,2-2-363,-2 6 0,2-1-123,-1 1 1,-3 1-288,7-5 0,0 0 187,4-5 0,0-5-642,1-4 1286,5-2 0,24-31 0,13-8 0</inkml:trace>
  <inkml:trace contextRef="#ctx0" brushRef="#br0">18931 7760 8090,'-4'-16'485,"0"2"1,-2 9 554,1-4-663,4 6 0,-9 3 45,5 9 0,-1 8-112,2 5 1,1 3-213,-6 1 0,5 1 31,-5-1 1,6-1-179,-1-3 0,-2 1 102,2-5 1,-1-1-137,5-3 76,0-1 93,0-6 159,0-1 1,8-18-203,5-5 1,1-7-118,8-2 0,0-6 88,5-3 1,-1-2-176,0 2 1,2-3 165,3 3 1,-3 4-26,2 5 0,-3 5-131,-5 8 1,1 6 106,-5 2 0,-2 10-466,-7 3 0,1 10 12,-6 4 0,5 4-181,-5 5 0,5-3 116,-4 3 0,5-4-71,-1 0 0,4-5 320,4 0 1,4-8 313,5-1 0,11-22 0,5-9 0,4-4 0,0 0 0</inkml:trace>
  <inkml:trace contextRef="#ctx0" brushRef="#br0">19656 7746 8090,'26'-32'-497,"1"-3"1,-5-3 576,0-1 0,-5 0 481,5 4 0,-7 3-100,-2 6 1,-6 5-165,-7 4 1,-1 8 111,-4 5 0,-2 2-109,-6 2 0,0 6-279,0 3 1,-5 4-41,0 4 0,5 4-74,4 5 1,1 1 91,-5-1 1,5 0-174,4 1 1,2 1 72,2 2 1,0-2-89,0 3 1,0-3-23,0-2 0,0 0 112,0 1 1,0-5 24,0 0 0,2-6 88,2 1 1,-2-2 23,2-2 335,3-6 130,-5-1 0,2-6-196,-8 0 1,-5-1-11,-8-4 0,2 2 157,-3-5 1,4 0 379,0 0-773,1-4 1,6 5-210,3-7 0,2 1-398,2 0 1,12-2 304,5-2 1,14-4-177,9-5 0,1 0 43,7-1 0,0-3-366,5-1 0,-2 0 485,-2 5 0,-4-1-31,-6 1 1,-6 6 842,-7 2-73,-6 9-123,-12 3 0,-4 8-153,-8 2 0,1 5 8,-6 9 1,2-2-87,-2 6 1,-3 0 156,3 4 1,4-4-379,0 0 1,4 0 91,1 4 1,0-5-182,0-4 1,1-2 23,4-2 0,3-1 116,10-4 1,2-2 54,7-6 1,-1-1-11,1-4 1,5-6 63,3-7 1,-3-7 193,-1-1 1,-8 0 42,-1-5 0,-7-3-73,-2-1 0,-1 3-175,-8 1 0,-5 9-160,-8 5 0,-9 2-295,-4 2 1,-7 5 118,-2 4 0,-10 6-123,2 6 1,-4 1-192,4 9 0,5 1 592,3-2 0,15 30 0,5 3 0</inkml:trace>
  <inkml:trace contextRef="#ctx0" brushRef="#br0">20552 7667 8090,'7'-5'2009,"-1"3"-1304,0-10 0,-3 11 444,6-3-778,-6 2 1,4 1 55,-3-4 0,-1 4-277,6-4 0,-5 2-143,5-1 0,4-2-282,5-3 0,5-7 262,-1 3 0,3-3-234,1 3 0,5-5 99,0 1 1,0 1-49,-5 7 0,-4-1-24,0 5 0,-6 1 10,2 4 0,-8 1 56,-1 4 0,-6 2 58,1 6 1,-1 0-132,1 1 1,-2-1 88,2 0 1,3 0-183,2 0 0,0-4 57,4 0 1,-1-6 55,10 1 0,-5-2 85,5-2 1,0-6 103,5-3 1,-5-7-64,0-2 0,-2-5 189,2 1 1,1-3 24,-5-1 1,-2-1-70,-7 1 0,1 1 81,-5 3 84,-1-3-61,-4 11 1,-6 0-175,-3 10 1,2 4-12,-2 4 0,0 10 18,-4 8 0,6 1-10,3-1 1,1 3 14,-2-3 1,4 3-2,-4 1 1,4-1 140,1-3 0,4 1-21,1-5 0,1 1 214,-2-2 1,-3-6-145,4 2-151,-4-3 0,-2-1-142,-4 0 0,-3-6-332,-10 1 1,-2-3-736,-7-1 1,-5-1 1164,-3-3 0,-3-19 0,-3-9 0,-5-3 0,1-1 0</inkml:trace>
  <inkml:trace contextRef="#ctx0" brushRef="#br0">20934 6930 8090,'-18'-15'0,"1"-3"1000,-1 10 185,5-4 0,1 18-740,4 3 0,-3 8-203,7 5 0,-5 3-974,5 1 0,-1 5 131,5 0 251,0 0 0,2-1 350,2 1 0,33 17 0,13 1 0</inkml:trace>
  <inkml:trace contextRef="#ctx0" brushRef="#br0">22120 7048 8090,'0'-26'0,"0"0"0,0 1 0,0 3 1426,0 4-885,0 9 0,-2 3 1,-2 9-1,-5 8 1,-3 9 165,-1 8 1,-2 13-340,-2-2-313,2 10 0,-4-4 1,6 5-713,0-2 524,0-5 1,1 8 0,3-4-610,5 0 1,-2-2 0,2-5 0,1 0-2071,1 4 2812,2-8 0,-12-4 0,-2-13 0</inkml:trace>
  <inkml:trace contextRef="#ctx0" brushRef="#br0">21948 7285 8090,'6'-19'0,"-3"-1"0,6-6 0,7-5-715,10 0 574,7 0 1,8-1 0,2-3 1211,6-3-870,2-2 0,-4 1 0,-5 2 252,-5 7 1,-9 2-256,-6 15 1,-14 5-154,-3 17 1,-10 7 95,-8 15 1,-4 2-1,-2 8 1,-2 2 52,-2 1 0,2 6-281,-1-2 1,6 2 117,-1-2 0,2-3-19,2-5 0,0 1 98,-1 3-217,7-9 0,1 2 1,6-16-95,0-3 191,6-3 1,3-8-1,9-3 203,3-2-101,4-14 0,6-2 1,1-14-37,2-3 1,1 2 15,5-6 0,-5-1 17,0-3 0,-4 4 13,4 0 1,-10 7 115,1 1-174,-8 7 21,1 13 0,-12 2-244,-3 10 1,-2 3-94,-2 10 0,1 3-103,4 5 0,-4 0 87,3 1 1,-1-3-67,2-2 0,2 3-149,6-3 0,2-3 503,2-1 0,21-16 0,9-7 0,7 1 0,-1-1 0</inkml:trace>
  <inkml:trace contextRef="#ctx0" brushRef="#br0">23042 7259 8090,'-6'-13'0,"0"4"-97,-3 0 1,3 1-225,6-6 1,0 6 570,0-1 0,2 1 594,2 0 1,9-4-490,9 3 0,3-3-157,2-1 1,-5 0 71,0 0 1,-6 1-64,1 3 0,-2-2 217,-2 2-32,-6 3-203,-1 0 1,-22 16 0,-6 5-212,-4 4 0,-2 3-72,2 4 0,-1 5 49,1 0 0,4 0-121,0-5 0,10 0 18,-1 1 0,9 1 10,-1 2 0,4-8 44,1 0 1,6-6-9,3-3 0,7-4 107,1 0 1,7-8 98,-2-1 1,3-1 57,1-8 0,-4-5-92,0-8 1,-6-3 168,1-2 1,-2-3-40,-2-1 0,-4-6-96,0 2 1,-6-1-72,1 0 0,-4 0-42,-4 5-5,-4 6 0,-6 3 0,-4 9-345,-4 6 1,-4 4-412,-5 3 1,2 6 62,-6 3 307,5 2 0,-5 8 0,8 3-357,2 3 0,7 7 297,1 3 0,3-1 6,6 1 454,-4-5 0,10 8 0,-2-3 0,44 3 0,11 1 0</inkml:trace>
  <inkml:trace contextRef="#ctx0" brushRef="#br0">23174 7180 8090,'-21'0'0,"2"0"0,6 0 271,0 0 0,-2 6 0,-1 4 0,-2 6 1,2 8 364,2 5 1,-4 5-434,1 5 0,-1 6-33,5 4 1,4 2-114,0 2 0,5-6-37,-5-4 1,6-2-426,-1-1 331,8-6 1,3 2 0,8-7-193,3-4 0,-2-6 0,7-10 0,5-4-74,6-4 1,4-1-169,1 0 0,2-7-34,3-6 180,-3-1 0,9-11 0,-6 4 362,-2-4 0,-7-16 0,0-9 0,4-4 0,-1 1 0</inkml:trace>
  <inkml:trace contextRef="#ctx0" brushRef="#br0">23819 7154 8090,'-6'-19'0,"0"4"208,-2-3 1,-4 4 405,3 1 0,-7 5-236,-2 4 1,-1 4 46,2 4 0,-4 9-233,-5 9 1,0 6 52,-1 7 1,1 0-95,0 9 0,5-3-39,4-1 0,2 1-210,2 3 1,5-3 23,4 3 0,3-5-315,1-4 1,5 2 159,4-6 0,3-6-98,1-8 0,6-4 123,3-4 1,-1-3 22,1-6 1,-1-3 214,6-6 1,-1-1 2,1-12 0,-1-4 145,0-5 1,-5-6-83,-4 2 1,-2-3-31,-2-1 0,-4-2-77,0-3 1,-6 7-126,1-2 0,-10 8-279,-7 0 0,-2 5 148,-7 4 0,-4 9-595,-5 8 0,-4 5 858,4 5 0,-29 31 0,29-11 0,-1 0 0</inkml:trace>
  <inkml:trace contextRef="#ctx0" brushRef="#br0">24017 7220 8090,'6'-8'1140,"-4"2"-441,7 6 0,-6 6-241,2 3 1,0 7-369,0 2 0,-1 7-68,-4 1 0,0 0-145,0 5 0,0-3 80,0-2 0,0 0-106,0 1 1,-4-5-1,-1-2-249,3-1 733,-6-1-319,7-11 1,-5-8-1,6-12 1,1-8-48,4-4 0,-2-7-102,5-3 1,1-3-18,4-2 1,2-1-231,3-3 0,2 3 98,6-3 8,1 3 1,1 8-1,2 4-331,5 5 379,-2 5 0,3 12 0,-5 2-294,-2 4 1,-5 7 519,-2 3 0,-8 2 0,-1 2 0,-1 5 0,-7 0 0,-1 1 0,-4-2 41,-6 4 0,-1 4 1,-8-2 332,-2-1 0,2-5 462,-3 5 0,-1-4-302,2 4 0,1-6-98,7 2 0,-1-4-163,5-1 0,1 1-230,4-1 235,0 0-278,12-6 0,-2-1 0,13-6 15,5 0 0,3-3-246,4-6 1,3-1 2,-3-12 0,2 0 73,-2-4 0,1-2 431,-5-3-107,0-2 1,-6-5 0,-2 1 265,-1 2 0,-6 6-130,2-2 0,-9 5 71,-5 4 0,-2 7 440,-2 6-9,0 6-766,-6-3 0,-2 12 0,-3 4-91,2 7 1,-3 3-185,3 6 0,-1 2 66,1 3 1,-2 3-65,2 5 1,2 5 51,-2 0 0,0 7 55,-4 2 0,-2 7-1498,-2 10 1539,-4-2 1,8-30 0,-2 1-1,1-2 1,-1 1 66,0 1 0,-1-1 1,1 0-1,0 0-118,1 2 1,1 0 0,-13 24 148,-1 2 1,7-11-36,2-6 0,8-5-162,1-9 209,1-9 1,0-11 0,2-8 275,1-1 0,2-3-43,-6-8 1,0-2 898,-4-6 1,0-6-872,0-3 0,-1-4-70,1-5-190,0-3 0,6-7 1,2-1-39,4-2-2,7 0 0,2 0 0,10 0-134,4 2 0,4 1-259,5 1 1,3 7 0,7 2-1,1 4-958,2 5 0,6 8-52,-2 5 1,-1 6 1415,1-1 0,1 7 0,3 1 0,1-1 0,0-2 0</inkml:trace>
  <inkml:trace contextRef="#ctx0" brushRef="#br0">25229 7760 8090,'0'-19'0,"-5"0"385,1-3 1,0 3 481,4 5 1,-5 6 247,1-1 739,-1 6-4178,5-3 958,0 6 1366,0 0 0,-17 18 0,-5 4 0</inkml:trace>
  <inkml:trace contextRef="#ctx0" brushRef="#br0">3649 6627 7819,'-1'-18'-24,"-2"-1"1,-2 0 0,3-1 0,0 1-139,2-1 0,0 3 1,0 4-1,0 0 175,0-1 1,0 1 116,0 0 1,0 0-1,0 0-16,0 0 0,0-1-87,0 1 0,0 4 4,0 1-45,-6 5 0,-5-3 0,-10 6 0,-4 1 0,-7 5-84,-5 7 0,-14 8 149,-6 10 1,22-12 0,0 3-115,-4 3 1,-1 2 0,-2 2 0,-1 1 0,-3 4 0,0 1-1,-1 1 1,0 1 169,-1 1 1,-1 3 0,-1 6-1,-1 1-514,-4 2 0,1 1 0,2 3 0,3 2 438,15-17 1,0 0 0,1 1 0,-1 2-1,0 0 1,1 0 0,-1 2 0,1-1 0,0 2-1,-1 2 1,0 0 0,0 1 20,-2 2 1,1 1-1,0 0 1,2 0-1,2 0 1,-1 1-60,-2 2 0,0 0 0,1 0 0,0 2 0,2-1 0,-1 1-880,1 1 1,1 0 0,-1 1 874,0 0 1,0 1-1,1 1 1,-1 2-1,1 0 1,0 1 0,1-1-1,0 0 1,1 0-11,1-1 1,1 0 0,0 0 0,0 0 0,-1 0 0,2 0 0,1 1-1,1 1 1,0-1 0,0 1 0,0 0 0,0 0-217,0 0 0,0-1 0,2 0 0,2-3 0,1 0 0,1-1 231,0-1 0,0 1 0,2-2 0,2-2 1,1 0-1,1-1-89,0 0 0,1 0 1,0-1-1,0 0 0,1-2 1,0 1 127,-5 22 1,2-1 0,3-5-1,2 0 133,-1 0 0,3-2 1,2-4-1,1 0-134,0-2 0,0 0 1,1 0-1,2-1-12,0-3 0,2 0 0,1-1 1,1 0 485,3-3 1,1-1 0,2-3 0,0-1-363,4-4 1,1-1 0,1-1 0,1-1-123,3-1 0,2-1 0,0-4 1,3-2 240,1-4 0,3-1 0,-1 0 0,2-1-426,1-2 1,2-2-1,1-1 1,1-1 70,1 0 0,1-2 1,-2-3-1,0-1-109,-1 1 1,0-1-1,37 6 43,-2-10 1,0-4 50,-4-5 0,-12 0 739,-6 0 1,-7-5-692,-5-4 0,-12-4 791,-10-5 0,-7 2-676,-7-6 1,-1 0 1065,-4-4-989,-8-1-82,-2 1 124,-10 0 246,11-7 0,-10 0-583,7-7 1,-2 1 126,1-1 0,2 1-116,-6-1 0,6 5-11,-2 0 0,2 0-129,-1-5 1,2 7 5,-2 2 378,-4-3-107,6 6 1,1 2 198,5 8 269,6 4 0,-3 12-142,6 7 0,6 12-109,3 10 1,8 5 85,5 7 1,3 7-40,2 2 0,0 3-278,4 2 0,-7 1 232,2 3 1,-4-1-30,0 5 0,-3 2-117,-6 7 0,-7-8-97,-6-1 1,-12-1-492,-10-2 1,-4-6 278,-5-3 1,-2-7-294,-7 2 0,0-5 235,1-3 1,-1-4-1184,1-6 1493,-1-11 0,7 8 0,1-8 0</inkml:trace>
  <inkml:trace contextRef="#ctx0" brushRef="#br0">3320 12054 7820,'-6'-19'0,"-3"-1"0,-7-5 0,-1 3 0,1 5 292,1 8 0,2 4 1,1 10-1,2 6 0,2 10 1,1 10 1073,0 5 0,4 11-1070,-2 6 1,3 1-553,-3 7 1,4 1 317,-4 4 1,4 1-17,1 3 0,0-4 274,0 0-447,6-6 0,-5-9 0,4-2 1,-4-8-1,-1-9-422,0-10 631,0-12-125,0-4 103,0-6 1,-1-10 0,-2-5 0,-3-5 0,0-8 15,0-6 0,2-10 0,4-4 1,0-5-23,0-4 1,0-9-168,0-8 1,3 34-1,1 1 72,2-3 1,1 0-1,0-1 1,1 0-4,2-3 1,2 0 0,-2 2 0,2 1 38,0 1 0,2 1 1,12-25-7,1 13 1,-2 14 67,-3 17 0,-2 8 291,-2 10-322,-4 8 0,4 5 0,-8 9 51,-1 4 0,-5 3-46,5 1 0,-6 0-2,1 1 0,-2 3 303,-2 1 0,-6 1-279,-3-1-113,-3-3 0,-5 10 0,-2-4-410,-2-1 0,4 7-240,-5-1 1,0 1 38,-4 4 0,5-3-1115,4-2 1786,-4 1 0,18-5 0,3 5 0,-2 1 0,0 1 0</inkml:trace>
  <inkml:trace contextRef="#ctx0" brushRef="#br0">3939 12871 7820,'7'-19'0,"1"0"-48,-4-3 0,-2 3-164,2 6 1,2-2 273,-2-2 353,6 2 1,-8-4-159,2 6-179,4 6 1,-7-1 28,4 4-27,-4 3 102,-7-5-144,-1 12 1,-5-4 0,2 6 389,1-2-295,0 4 0,-4-3 1,0 6 486,0 1-400,0-1 1,-5 6 0,0 3 376,2 3-415,2 7 0,1-3 0,-1 6 613,1 2-761,0 1 1,1 0 0,4-2 108,3 0 1,4-6-218,1 5 0,1-5 38,4 1 1,6-10-164,7-3 1,5-8-24,-1-1 161,3-6 0,3 0 0,1-12-116,2-8 0,5-8-124,0-6 0,2-4-87,1-9 1,-5-3-190,-3-6 0,-4 2-423,0 3 723,-7-3 0,2 1 1,-7-1-369,-3 8 1,-8 9 342,0 13 0,-4 3 139,-4 9 0,-5 5 208,-8 8 0,2 5-257,-3 9 564,4 2 1,1 6 0,1 1-69,3-1 1,3 0 304,6 1 0,0-1-102,0 0 1,2 1 235,2-1 0,3 0 200,7 1-642,-1-1 0,0 5 0,2 0 229,2-2 0,-2-3-77,2-4 1,-2 3 27,-2-3 1,-1-3-257,-3-1 0,1-4-244,-6-1 203,7-5 0,-10 4-119,3-4 1,-1-2-1358,2-1 1059,-4-4 1,5-2-910,-6-4 1,4-2 50,1-6-147,11-6 0,-7-2 1258,8-5 0,3-11 0,3-13 0,2-1 0,1-4 0,0 0 0,1 0 0</inkml:trace>
  <inkml:trace contextRef="#ctx0" brushRef="#br0">5177 12226 7820,'0'-19'0,"0"-3"0,0 3 79,0 1 0,2 4 1,2 0 0,5 1 59,9 0 0,2 4-312,7 0 1,-1 5-260,0-5 0,5 6 432,0-1 0,5 8 0,-2 4 0</inkml:trace>
  <inkml:trace contextRef="#ctx0" brushRef="#br0">5112 12476 7827,'-9'0'1220,"0"0"-230,6 0 596,-9 0-1415,11 0 1,1 0-1,10 0 1,6 0-282,6 0 1,3 0-471,1 0 1,7 0-1771,2 0 2350,-3-6 0,5-7 0,5-5 0,1-3 0,-1 0 0</inkml:trace>
  <inkml:trace contextRef="#ctx0" brushRef="#br0">7338 11607 7827,'-15'0'41,"-2"1"0,-5 5 1,-3 7-1,-1 9 552,-1 7 1,1 11 0,0 8 0,-1 5 418,1 4 0,5-7-871,4 2 1,2-8-1,4-1 1,0-7 83,2-5-106,7-3-316,-4-8 0,6-9-102,0-16 0,1-4 25,4-13 0,2-5 149,6-8 0,2-8 0,1-2 1,3-2 11,1-3 0,-2-3 48,4-4 1,-2 9 108,2 0 0,2 7 0,-5 6 0,0 5 196,0 7 0,3 11 97,-5 12 0,-3 13 331,-6 14-522,1 11 1,3 13 0,-3 6-1,-4-1 1,0-2 21,-1-1 1,5-1-367,-5 1 1,7-6 246,-3-3-449,-2-3 1,6-8-1,-3-2-122,2-3-81,3-8 0,-1-6 1,0-10-1,0-4 0,0-4 603,1-5 0,-7-26 0,-1-8 0</inkml:trace>
  <inkml:trace contextRef="#ctx0" brushRef="#br0">7127 11804 7827,'-26'-19'0,"0"-3"0,5-1 88,4 1 1,8 3 16,4 6 0,5-1 29,5 1 0,6 0 253,7 0 1,11 4-622,2 0 0,6 5 64,2-5 0,1 6-267,-1-1 1,1-2 436,-1 2 0,12 5 0,4 6 0</inkml:trace>
  <inkml:trace contextRef="#ctx0" brushRef="#br0">7654 11185 7827,'0'-13'603,"0"-6"1,0 4-185,0-2 1,2 8 305,2 4 1,5 5-276,8 5 1,4 4-128,5 8 1,1 4-5,-1 5 0,-6 2-192,-2 3 1,-5-2-136,-4 6 1,-3 0 101,-6 5 0,-2-5-77,-2 0 1,-9-4 38,-9 4 1,1-6-76,-1 2 0,2-9 210,-2-5 1,3-7 10,6-1-281,5-6 0,3 2-195,5-10 0,7-2-429,6-6 0,11 0 2,6-1 1,13 1-614,1 0 1,7-2 1313,6-2 0,1 6 0,8 1 0,8-3 0,-1 0 0</inkml:trace>
  <inkml:trace contextRef="#ctx0" brushRef="#br0">9288 11356 7848,'-13'-6'706,"-2"-1"88,-3-6 1,4 6-263,-4 2 1,4 10 364,0 3 0,1 10-475,0 4 0,4 4-48,1 5 0,-1-2-10,-4 6 1,1 5-97,3 4 1,-1 4-254,5-4 1,1 4-94,4-4 1,7 0-98,7-4 0,0-8-84,8-6 0,-1-5-403,1-8 0,7-6 233,-3-2 1,5-4-185,0-1 1,-3-1-545,2-4 1,-2-6 547,-2-7 0,-1-5-698,-3 1 1307,-3-3 0,-29-37 0,-6-8 0</inkml:trace>
  <inkml:trace contextRef="#ctx0" brushRef="#br0">9235 11448 7848,'-26'-13'0,"1"-4"595,3-1 1,3 1 366,6 3-521,5 1 0,4 2-267,8 2 0,5-2-180,9 7 1,2 0 94,7 4 1,5-5-85,3 1 0,2 0-824,-2 4 1,3 0 256,-3 0 562,3 5 0,1 14 0,1 9 0</inkml:trace>
  <inkml:trace contextRef="#ctx0" brushRef="#br0">9314 11567 7856,'-14'-6'1494,"-4"-3"-1000,3 4-276,2-1 136,7 6 1,12 0 462,3 0 0,10 0-898,7 0 0,4 0 92,9 0 0,-2 0-1076,7 0 1,3 0 568,1 0 0,0-2 496,5-2 0,-7-12 0,4-5 0,9-4 0,0 0 0</inkml:trace>
  <inkml:trace contextRef="#ctx0" brushRef="#br0">10197 11198 8117,'0'-13'1292,"0"0"47,-6 5-706,5 3 0,-5 8 180,6 5 0,0 7-283,0 11 1,-5 2-164,1 3 1,0 1-338,4 3 0,0 3-152,0-3 1,-2 3-171,-2 2 1,2-1 93,-2 1 1,2-5-247,2 0 1,-4-5-238,0 0 1,-2-8-1840,1-4 436,4-4 2084,-11-6 0,5-26 0,-6-11 0</inkml:trace>
  <inkml:trace contextRef="#ctx0" brushRef="#br0">10026 11369 7860,'-6'-32'0,"-2"4"221,-5-2 0,6 3 253,3 5 0,2-1 714,2 5 1,7 1-708,7 4 1,5-1-216,7 1 0,6 4-242,3 1 0,3 5-268,2-2 0,4 4-660,0 1 1,0 1 515,-5 4-1,-10 4-712,-2 8 0,-11-1 32,-3 6 1069,-6 0 0,-36 28 0,-7 6 0</inkml:trace>
  <inkml:trace contextRef="#ctx0" brushRef="#br0">9828 11830 7860,'-7'-1'949,"2"-3"215,4 2 1,7-4-561,2 6 1,12 0-217,6 0 1,6 0-352,8 0 0,5 0-262,3 0 0,5 0-309,4 0 0,-7 0 530,3 0 4,-15 0 0,11-11 0,-8-4 0</inkml:trace>
  <inkml:trace contextRef="#ctx0" brushRef="#br0">8339 12581 7860,'-26'0'0,"-2"0"0,-1-1 277,-2-3 0,5 2 640,4-2 1,10 1 795,-1-2 1,11 4-1133,7-3 0,10 2-107,15 2 0,17 0-278,15 0 1,-22-2-1,3-2-400,7 0 1,1-1-1,4 2 1,1-1 222,5 0 1,1-1 0,3 1 0,1 0 0,5-3 0,2 0 0,-20 3 0,1-1 0,0 0-41,5-1 1,-1 0 0,1 0 0,-2 1-1,-1 0 1,1-1-70,1-1 1,1 0 0,0-1 0,-3 1 0,0-1 0,0 0-1241,0-2 1,0-1 0,-1 1 1220,-2 1 1,0 0-1,-1-1 1,-1 0-1,-1-1 1,0 1-1,18-1 1,-2 0-1,-7 3 1,-2 0-1,-8 3 1,-3 0-424,-7 2 1,-2 2 0,28-1 226,-17 2 0,-14 0-434,-12 0 426,-12 0 0,-6 0 1,-8-1-1,-6-2 1,-8-2-1092,-8 3 1404,-7 0 0,0 2 0,1 0 0</inkml:trace>
  <inkml:trace contextRef="#ctx0" brushRef="#br0">8998 13135 7860,'0'-27'20,"0"-3"1,0 0 0,1 6 622,4 4 0,-2 7 402,6 5 1,-5 5-319,5 11 1,-6 8-398,1 15 0,-2 6 1,-4 10-1,-1 5 43,-1 3 1,-8 3-280,-1-1 0,0 6-139,-5-1 0,-1 1 152,2-2 0,-5 2-268,4-6 111,0 0 1,7-7 0,2-6 0,6-11 0,6-9-218,6-11 0,10-1-58,7-8 1,2-1-92,7-7 1,2-4-754,7-5 842,-3-6 1,10 5-1,-3-5 1,2 1 0,-2-1-1355,-4-2 1681,-3 5 0,-3-6 0,0 6 0,-4 3 0,-6 1 0,-8 4 0</inkml:trace>
  <inkml:trace contextRef="#ctx0" brushRef="#br0">9446 13807 7860,'-13'0'452,"5"0"98,3 0 1,10-5-261,4 1 1,9-6 6,4 1 1,3-4-219,1-5 1,0 2 33,1-6 1,-1 0-138,0-4 0,-5 4 140,-4 0 0,-3 4 200,-6-4-190,-2 6 0,-13 3-2,-6 9 0,-8 4-18,-9 4 1,-4 9 18,-6 9 1,1 9-85,-1 4 1,5 3 85,0 2 1,7 1-254,2 2 1,7-2-124,10 3 0,3-7-146,6-2 0,12-10 105,5 1 0,11-10-51,3-2 0,10-7-194,-1-7 1,3-2-328,1-2 1,-3-5-113,3-8 974,-3-4 0,-4-31 0,1-16 0,-10 20 0,0 1 0,-1-1 0</inkml:trace>
  <inkml:trace contextRef="#ctx0" brushRef="#br0">9933 13556 7860,'9'-42'0,"0"2"0,-6 1 472,1 12 155,-2 4 1,-4 16 436,-2 2 1,-3 7-485,-7 7 1,6 1-29,-1 12 1,0 6-157,-4 7 1,4 4-164,0 5 1,6-1-104,-1 5 1,3 0-138,1 5 1,0 1-185,0 3 0,0-1-94,0 5 1,0-4-665,0 5 1,4-5 422,0 4 0,1-6-845,-5-3 0,0-6 462,0-11 0,0-4-299,0-10 1208,0-7 0,0-4 0,0-1 0</inkml:trace>
  <inkml:trace contextRef="#ctx0" brushRef="#br0">9841 14044 7860,'0'-18'0,"0"1"0,0-7 152,0 2 0,6-1 311,3 1 0,8-3-296,5 3 0,6-3 20,7-1 0,0-2-171,9-3 1,3 2-145,1-6 0,-1 0 279,2-5 1,-11 1-22,1-1 1,-10-2-129,-2 2 0,-2-2 176,-8 7 132,-5 8 1,-8 4 82,-8 14 0,0 3-51,-10 6 0,4 6-71,-7 3 0,-2 8 151,1 5 1,-1 5-206,1 3 1,4 4-38,-4 6 1,5 5-84,4 3 0,-1 4 8,6 0 0,-5 1-294,4 0 0,1-1-142,4 1 0,0-3 201,0 3 0,0-8-156,0 8 0,0-10-267,0 1 1,2-7-504,2-2 0,-3-11 260,4-2 796,2-6 0,-7-5 0,9-2 0,3-3 0</inkml:trace>
  <inkml:trace contextRef="#ctx0" brushRef="#br0">10157 14110 7860,'-1'-15'149,"-3"-3"0,2 8 117,-2-3 1,2 3 380,2-3 0,10-1-275,4 1 1,9 0-545,3 0 1,7 0-325,6 0 1,2-1-987,3 1 1482,-3 0 0,-8-1 0,3-3 0,-2 0 0,1-1 0</inkml:trace>
  <inkml:trace contextRef="#ctx0" brushRef="#br0">11027 12884 7860,'0'-22'0,"0"1"0,0 4 268,0 0 0,1 8 273,4 5 0,-2 2 750,5 2 0,0 10-727,1 4 0,1 8-57,-6 0 1,1 8-308,-5 5 1,0-1-175,0 1 1,-2-5 227,-2 0-153,2 4 0,-8-8 1,4 2-1,0-6 1,0-3 389,4-3 1,0-6-262,2-1 0,7-6 12,7 2-477,10-10 1,12-7 0,7-7 0,7-1 0,4-4-1486,3 0 1,5 2-538,-5 0 2211,0 6 1,13-3 0,-32 12 0,-1 0 0</inkml:trace>
  <inkml:trace contextRef="#ctx0" brushRef="#br0">19340 9182 7973,'6'-26'-88,"2"0"0,4-1 0,1 3 1,1 0 287,-1 2 0,0 5 0,0-4 0,0 4 2124,0 5-1662,-5-1 73,-2 11-226,-1-4-463,-3 6 0,4 12 0,-6 7 52,0 9 0,-2 7 0,-1 9 0,-2 6 178,-3 5 1,-1 14-223,3-28 1,-1 2-1,1 0 1,-1 1-407,1 6 0,-1 1 1,-2 2-1,0 1 337,1 3 1,-1 0-1,-2 7 1,0 0-1,2 1 1,0 0 0,1-1-1,2-1 27,0-2 1,1-2 0,1-3 0,1-2-94,0-5 0,2-1 0,0-2 0,0-1 0,-1-7 1,0 0-1,0 29-276,2-14 0,0-12 171,0-15 0,0-5-56,0-4 124,0-8 69,-6-3 0,4-8 0,-7-2 73,-1-5 336,-2-3 1,-3-7 0,-1-4-430,-2-6 77,1 1 0,-1-9 0,-1 7 189,-1 0 1,4 4 84,-2 4 1,-1 4 302,2 10 1,-2 3-195,1 10 0,5 9-98,0 13 1,1 5 15,8 7 0,-1 2-136,5 3 1,7-3-230,7 3 1,6-7 84,11-2 0,4-7-212,9-2 1,3-7-7,5-10 0,3-3-254,2-6 1,-3-12 117,3-6 1,-3-9 103,-1-4 0,-6-1-547,-3 1 0,-5 2 294,-4-6 0,-7 5-1449,-6-1 1923,0 4 0,0 5 0,0 0 0,0 0 0</inkml:trace>
  <inkml:trace contextRef="#ctx0" brushRef="#br0">14689 13688 7875,'0'-22'18,"0"0"1,0 0 0,0 2 0,0 2 678,0 4 0,0 8 30,0 6 0,0 13-503,0 13 0,-4 12-108,0 11 1,-5 8 219,4 4-349,-5 4 1,9 5 0,-5 2 282,0 1 0,4-3-353,0-33 0,0 1 0,1 32 46,1 5 1,0-8-600,0-1 487,0-12 0,0-12 0,0-9-545,0-7 416,0-14 0,-2-7 214,-2-13 0,2-10-85,-2-4 1,-2-9-98,2-4 192,-7-3 1,10-7 0,-5-3-118,0-4 85,5-6 0,-5-4 0,7-9-103,1 31 1,1 1-1,-2-1 1,2 0 142,3-1 1,1-1-1,-1 0 1,0-1 1,4 1 0,2 1 1,-1-1-1,1 0 61,3 2 0,1 1 1,12-27 281,3 9 0,1 18-61,-1 17 0,-5 9-115,-4 13 0,-10 13 88,1 9 1,-7 8 113,2 10-277,-5 0 0,3-1 1,-6 1-4,0-1 1,-1 1-16,-4-1 1,-2-4-308,-6 0 256,0 1 1,-2-1 0,-2-2 154,-5 0 0,1-3-385,-1-3 1,0-3-430,-4-2 145,5-3 0,-2-5-618,5-1 1153,7-6 0,5-1 0,23-41 0,5-9 0</inkml:trace>
  <inkml:trace contextRef="#ctx0" brushRef="#br0">15124 14544 7911,'7'-8'474,"-2"-1"-331,-4 0 1,-2-3 0,-2 2 193,-2 1 1,-5 6 2,1-1-235,-2 3 0,-2 1 0,-1 1 349,1 3-343,0 4 1,-5 11-1,-1 3 127,-1 3-132,4 7 1,-8 1 0,5 7 0,0-1 0,0 1 196,3 0 0,6 1-414,1 2 0,6-7-26,-1-1 0,10-12 0,5-5 0,7-5-103,2-4 1,4-4 67,7-5 0,-2-5-467,6-4 469,0-9 0,3-7 0,-1-7 0,-2-1 0,0-4-169,-1-1 0,2-2 336,-5 1 0,-2-1-116,-7 1 0,-3-5 23,-5 0 1,-7 0 42,-3 5 1,-2 6 1,-2 7 103,-6 5 1,-3 10 29,-8 2-43,2 3 1,-4 12 0,6 3 74,0 2 0,4 7-68,0 0 0,2 1-14,-2-2 1,-1 4 96,5 5 0,1 0-78,4 1 131,0-1 0,0 0 0,0 2 299,0 3 0,0-3-164,0 3 0,1 1 98,4-2 1,2 1-8,6-4 0,0-1 20,1 0-202,-1-5 0,0-2 4,0-6 1,0-6-3,0-2-279,1-4 1,-1-2-396,0-4 0,-4-2 144,-1-6-127,-5 0 1,9-1 0,-3 0-659,3-4 0,1 2 125,0-6 0,2 0 458,2-4 1,-2 0 146,2-1 0,2-1 357,-1-2 0,2-8 0,1-5 0,0-6 0,0 0 0</inkml:trace>
  <inkml:trace contextRef="#ctx0" brushRef="#br0">16468 13622 7911,'-7'-13'135,"-1"0"0,5 0 0,-1 0 594,1-1-607,1 7 0,13-5 0,3 5 0,5-2 0,5 2 0,2 0 0,3 1-664,2 0 1,4 1 196,-4 5 0,1 0-966,-1 0 687,-9 0 624,9 0 0,-28 18 0,1 4 0</inkml:trace>
  <inkml:trace contextRef="#ctx0" brushRef="#br0">16507 13767 7911,'-13'0'0,"0"0"112,0 0 1,0 0 303,-1 0 1,3 2 950,2 2-1317,3-3 0,16 5 58,4-6-123,8 0 1,-2 0 0,6 0 0,2 0-1,1 0-933,2 0 1,0-4 947,-5 0 0,24-30 0,6-3 0</inkml:trace>
  <inkml:trace contextRef="#ctx0" brushRef="#br0">18088 13108 7887,'-4'-8'-113,"-2"0"0,0 1 762,0 0-396,2 4 9,4-3-175,6 6 0,3 0 0,7 0 145,1 0-154,7 0 1,-2 0-1,8 0 1,5 0-1,4-2 110,0-2 1,5 1-107,0-6 1,1 2-34,-1-2 0,-4-2-163,-1 2 0,-5 3 0,-9 0-47,-3 0 1,-9 3 188,-9-6 0,-10 7 11,-7-3-46,-6 4 1,-9-4 0,-1 1 0,-3 1-1,-2 1 55,-2 2 1,-4 0 30,-4 0 1,3 5 360,-3-1-369,3 7 1,-3-3 0,-2 10 102,-6 4-140,8 3 0,-11 3 0,11 2 87,1 5-73,2 3 0,5 6 0,7 0 88,11-1-225,9-8 0,9-3 0,2-6 13,2 1 0,8-4-105,5-5 0,7-1 36,-2-8 1,3-3 112,1-2 0,-1-2 77,-3-2 0,1-2-19,-5-2 0,4-3 10,-5-7 0,1 1 33,-5 0 0,-6-2 156,-2-2 0,-4 1-88,-1-6 1,0 1-38,0-1 1,-6-2-147,-2 2 1,-4 3 78,-1 1 0,-5 3-196,1 2 1,-7 4 50,2 1 0,2 5-513,-2-2 0,1 4 27,-1 1 1,3 6-131,6 2 1,6 6 727,2 3 0,39 15 0,10 9 0</inkml:trace>
  <inkml:trace contextRef="#ctx0" brushRef="#br0">18536 13649 7897,'0'-14'0,"0"1"0,0 0-159,0 0 356,0 0 0,-1 4 0,-4 0 0,-3 0 0,-6 2 0,-2 3 738,-1 2 0,-2 8-771,1 3 1,-2 10-126,-7 7 1,2 6 29,3 8 1,-2 1 78,2 3 1,4-3-337,5 3 106,0-9 1,11 1 0,-2-5 0,2-2 0,4-2-210,2-5 1,4-5 72,5-8 0,6-3 108,3-6 0,3 0 0,1-2 0,0-2-47,1-5 0,0-4 41,4-4 1,-3 0-144,3-4 0,-3-1-107,-2-5 236,0 1 1,-1-5 0,-3 0-214,-4 2 314,-4 1 0,-2 3 0,-2 2-216,-1 1 252,-6 12 1,1-3 0,-8 10 241,-5-2-173,3 1 1,-5 8-1,2 2 105,-3 1 1,3 7 23,1 3 0,0 2 73,-1-1 1,4-2-24,5 6 1,0-5 158,0 5 0,0-4-115,0 4 0,1-5-75,3 5 1,4-5-9,5 0 0,0-1 6,0 2 1,0-5-438,1 0 1,-1-1 163,0-8 0,2 5-936,2-5 1,-7 1 158,4-5 0,-4-2 828,3-2 0,5-24 0,1-10 0,2-5 0,0 0 0</inkml:trace>
  <inkml:trace contextRef="#ctx0" brushRef="#br0">19182 13701 7897,'-13'-6'1149,"-1"3"-526,1-5-188,6 5 1,0-3 157,2 6-1745,4 0 90,-5 0 1062,6 0 0,35-12 0,9-2 0</inkml:trace>
  <inkml:trace contextRef="#ctx0" brushRef="#br0">20143 12674 7897,'0'-27'122,"0"2"0,-1 3 1,-2 5-1,-3 4 634,-1 4 0,3 3 595,-5 6-1142,6 0 1,-10 6 0,1 6 0,-6 7 0,-1 10 3,0 8 0,-4 1-93,1 10 0,-3-1-304,-1 1 137,5 3 1,1-10-1,4 5-120,-2-1 128,0-10 1,10 6 0,0-14 0,2-7 0,4-4-706,0-3 538,2-5 1,2-8 125,2-9 1,3-9-21,6-4 68,-5-3 0,5-7 1,-1-3-1,4-4 1,1-5-12,2-5 1,2-2 32,5-2 0,1-1-223,-1-3 0,0 2 301,1-7 1,-7 9 138,-2 5 0,-4 6 932,-1 15-811,-5 4 1,-2 17-71,-6 6 1,0 7-27,0 11 0,0 8 128,0 9 1,1-1-100,3 1 1,-1 5-246,6 4 1,-4 1 82,3-1 0,1-3-255,4 3 1,-1 1-244,-3-1 1,3 0 444,-4-5 0,4-5-530,1-3 0,-4-5 173,0-4 1,-6-3-2126,1-6 570,3 1 1866,-5-7 0,-14-19 0,-10-10 0</inkml:trace>
  <inkml:trace contextRef="#ctx0" brushRef="#br0">19999 12977 7902,'-11'-15'143,"-2"-3"0,-3 5 80,3 0 1,6 0 145,2 4 1,5 2-237,5-2 1,3 2 531,10-2 0,4 2-479,9 2 1,2 4-463,7-4 0,-1 0-202,1 0 0,-1 1 478,1 4 0,17 0 0,4 0 0</inkml:trace>
  <inkml:trace contextRef="#ctx0" brushRef="#br0">11264 16942 7906,'-12'-9'605,"2"2"457,1 1-474,6 2-484,3 4 0,5-5 0,6 1 0,7 1 0,4 2-31,6 1 1,3-5-60,-1 1 0,4-5-306,5 5 0,0-5 109,-4 4-4,3-5 1,-10 9 0,1-4-689,-6 4 0,-5 2 102,-9 4 0,-5 2 773,-8 6 0,-10 0 0,-25 10 0,-12 3 0,-6 2 0,-1 1 0</inkml:trace>
  <inkml:trace contextRef="#ctx0" brushRef="#br0">11304 17100 7906,'-20'6'-156,"0"1"-40,-6 7 0,5-6 755,4 1 257,8 0 0,4-2-341,10-2 1,2 0-189,6 0 0,5-1-206,-1-4 0,8 0 97,2 0 0,0 0-125,9 0 0,-1-1-159,4-4 1,1-2-324,-1-6 0,2 0-38,3 0 1,-3-1-1175,3 1 1641,-3 0 0,10-24 0,3-5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1040 7872 7816,'0'-14'202,"0"1"1,-5 5 27,1-1 1,-2 0-1,3-4 275,-1 0 1,-1 7-104,5 6 1,0 7-278,0 11 0,0 8 1,0 9-1,0 5-58,0 3 0,0 0-53,0 5 0,0-4-153,0 4 0,5-5-76,-1 1 0,2-5-88,-2-4 0,-2-3 1,4-5-1,-2-2-1176,0-3 101,1-3 690,-5-12 688,0-1 0,0-8 0,0-2 0,-12-28 0,-6-14 0,0-4 0,0-1 0</inkml:trace>
  <inkml:trace contextRef="#ctx0" brushRef="#br0">908 7740 7817,'-19'-13'34,"3"4"-18,-6 0 1,4 6 120,-4-1 0,2 4 251,-2 4 1,-1 10 14,5 7 1,-4 6-154,5 4 1,-5 4-12,4 9-171,1 2 1,5 14 0,3 8 0,6-32 0,2 2-1,0 2 1,0-1-15,1 0 0,0 0 1,3-2-1,1 0-118,2 1 1,2-1 0,11 35-129,7-7 1,2-12 91,3-9 1,2-9 162,7-9 1,-1-5-28,1-4 1,1-4 3,2-4 0,0-4 0,5-10 1,-4-8-101,4-9 1,-7-9 101,-1-4 0,-2-6-260,-8-7 0,3-7 239,-17 20 0,-2-1 0,-3 0 0,-1-1-187,-1-2 1,-1-1 0,0-2 0,-2-2 116,-3-2 0,-2 0 0,-1-3 0,-3-2-98,-2-3 1,-3-1 0,-3 2 0,-3 2 141,-2 0 0,-3 1 0,-2 3 0,-2 3 15,-1 6 1,0 2 0,1 4 0,-1 4 208,-24-21 0,5 20 8,-1 12 0,8 8 94,1 9 1,4 10-528,-4 3 1,7 11-67,2 2 0,5 2-407,8 7 0,1 0 42,4 4 637,2 7 0,6-4 0,0 6 0,0 2 0,0 1 0</inkml:trace>
  <inkml:trace contextRef="#ctx0" brushRef="#br0">2264 7490 7808,'0'-13'206,"-5"0"1,0-1 809,-3 1-794,5 6 0,-7 3 0,6 8 0,1 8 428,1 8-596,2 2 1,0 18-1,0-2 1,0 5-1,0 3 215,0-1 1,5 3-76,-1-4 0,5 5-755,-5-6 1,5 0 249,-5-8 0,5-3 99,-4-6 0,-1-5 65,-4-4 1,0-5 544,0-7-245,0-13 0,-6-12-142,-3-7-6,-2 1 1,-1-8 0,2-5 0,1-8 0,0-5-139,2-5 0,1-2-9,6-2 1,1-5-67,4 0 0,2 7 146,6 2 0,6 11 47,3 10 1,3 9 22,1 5 1,-4 12-234,0 1 0,-6 9 130,2 9 0,-5 1-519,-4 12 0,1-5 16,-6 5 598,1 0 0,-16 19 0,-7 9 0,-1 3 0,1 1 0</inkml:trace>
  <inkml:trace contextRef="#ctx0" brushRef="#br0">2237 7793 7833,'-11'-9'386,"2"0"-163,3 6 10,6-8 1,12 3-57,5-5 0,8 0-666,6 0 1,3-2 97,5-2 1,1 0-41,-1-5 1,5 1 430,0-6 0,-14 4 0,1-3 0,0-2 0,0 0 0</inkml:trace>
  <inkml:trace contextRef="#ctx0" brushRef="#br0">2922 7121 7833,'-13'-5'337,"0"3"0,4-2-34,0 8 0,6 9 366,-1 9 0,2 7-499,2 2-36,0 12 0,0-7 1,0 14 41,0 4 0,0 0 0,0 6 0,0-1-151,0-4 1,2-5-740,2-2 0,-2-13-422,2-4 849,3-3 1,-4-20-1,5 0-622,-3-10 1,0-11 584,-5-9 1,4-6 323,1-7 0,-1-1 0,-4-13 0,0 1 0,0-6 0,0-3 0,0-4 29,0 2 0,0 2 0,1 7 918,4 2-710,-4 6 0,7-2 1,-6 9 963,3 4-887,5 9 0,2 5 0,7 6 203,1 2 1,2 7-212,5-3 1,-1 4-138,0 1 1,-1 0-74,-3 0 1,0 3-184,-9 5 0,2 3 30,-11 11 0,1 0-286,-5 4 0,-2 6-135,-2 3 0,-5-1 191,-9 1 1,4-4 101,-4 4 1,4-10 157,0 1 0,1-9 246,0 1 0,1-3 25,4-2 337,2-6-302,6-1 1,3-6-43,5 0 1,3 0-239,11 0 1,0 0 132,4 0 0,0 4-158,1 1 1,-1 5 43,0-1 1,-1 2-134,-3 3 1,1 0 117,-5 4 0,-5-4 8,-4 4 1,-6-3 180,1-2 0,-8 4-106,-5 1 1,-9-1-51,-3-3 0,-4-3 29,-2-2 0,1 3-131,0-3 0,1-2-144,3 2 0,-2-6-312,7 1 1,-2-3-48,1-1 0,10-1-496,-1-3 0,2-4 237,2-5 828,1-6 0,31-31 0,16-14 0,-14 16 0,0 0 0,1 1 0</inkml:trace>
  <inkml:trace contextRef="#ctx0" brushRef="#br0">3672 7003 11362,'6'19'1116,"-3"1"-872,6 7 0,-5 0-245,5 4 0,-6 3-169,1 5 0,2 2-434,-1 3 0,-1-3 55,-4 3 0,4-9 279,1-4 1,-1-3-794,-4-2 0,0-6-324,0-2 1387,0-9 0,-6-56 0,-1-19 0</inkml:trace>
  <inkml:trace contextRef="#ctx0" brushRef="#br0">3633 7121 7834,'-6'-32'0,"-1"4"189,-7-2 0,7 8 332,3 4 1,2 4-129,2 0 1,8 6 10,5-1 0,1 4-93,8-3 1,2 3-36,6-3 1,-2 3 17,3-4 1,1 6-73,-1-1 0,0 4-102,-5 4 0,-1 4-6,-3 5 1,-5 6-76,-8 3 0,1 4-64,-5 5 0,-2-2-170,-8 6 1,-4-5-90,-8 0 0,1 2 121,-6-1 1,4 0-474,-4-5 1,6-4 262,-1 0 0,3-6-1494,6 2 1867,-4-4 0,40-24 0,3-6 0</inkml:trace>
  <inkml:trace contextRef="#ctx0" brushRef="#br0">4804 6871 7841,'0'-25'143,"0"3"1,0-1 501,0 5 231,0 1 0,-7 10-352,-6 2 0,-2 4-90,-7 1 0,5 1-181,-5 4 1,0 8-223,-5 9 1,-3 4-16,-1 5 0,0 2-180,5 7 0,4 1 70,0 3 0,8-3-144,0 3 0,7-9-503,7-5 1,1-3 265,4-5 0,7-9 8,5-9 0,11-4 149,-2-4 1,5-9 251,0-9 0,-2-5-88,6-3 0,-6-4 169,2-5 1,-5-1 152,-4 1 1,2-1-103,-7 1 0,1 1 384,-5 2 1,-6 10 15,-2 9-85,-4 8 1,-7 9-200,-3 9 0,-2 10-174,-2 7 1,4 2 1,0 7 0,0-2-186,-4 3 1,4 2-505,1-3 1,5-3 318,-2-1 1,5-5-207,5-4 0,2-5 145,6-8 0,2-3 422,2-6 0,2-6 0,3-3 0,3-8 0,-3-5 0,3-3 0,1-1 0,1-1 0,-1 1 0,-4 0 0,0-1 0,-5 3 0,5 2 0,-6 3 497,2 5-225,-3 7 0,-7 1 251,1 6 1,-6 6-138,1 3 0,-2 3 379,-2 1-251,-6 0-84,-1 0 6,-1 0-218,3-5 0,5-4-262,0-8 0,0-4 53,0-5 0,1 0-85,3 0 1,4-5 12,5 1 0,1-1-8,4 5 1,-2 0-22,6 0 1,-4 1-233,4 3 1,-5 3-42,5 6 1,-1 0 97,0 0 1,3 2-125,-7 2 0,7 2 54,-2 3 1,0-2 47,4-3 1,-6-2 133,11 2 0,-6-8-3,6-5 0,-3-4 64,-2-5 0,-4 2 180,0-6 0,-6-4 250,1-5 1,-6-1-215,-3 1 1,-5 5 533,2 0 0,-10 5-287,-3 8 1,-10 6 166,-4 2 1,0 7-163,-4 7 0,2 5-109,-6 13 0,-2 0-114,1 4 1,2-2-156,7 7 0,-2-7-165,7 1 0,-1 3 85,5-3 1,6 0-39,2-8 1,7-3 15,6-6 1,3-6 46,11-3 1,4-9 70,5-9 0,-1-6-1,-3-11 0,-1-4 59,0-9 1,-4 2 136,0-6 0,-6-7-507,2-6 1,-3-9 296,-8 33 0,-1-1 0,-2 0 0,-1 0 65,0 1 1,-2 0 0,1-28-22,-2 13 1,0 12 1569,0 14-1132,0 11 0,0 21-138,0 12 0,-5 5 50,1 3-379,-6 6 0,7 4 0,-4 7-336,1 6 0,-4 5 243,1 7 0,1-4-3006,0 9 2601,5-3 1,-3 3 0,6 0-570,0-1 1,0-5 1054,0-3 0,0-2 0,3-6 0,6-5 0,5-6 0</inkml:trace>
  <inkml:trace contextRef="#ctx0" brushRef="#br0">2698 9109 7851,'-20'-1'120,"2"-4"219,3-4 1,8-2 732,3-2-849,2-1 1,4-5-1,2-3 1,6-4-1,5-5 91,3-4 0,4-3-94,-5-1 1,1-1-312,-5 1 1,-6 1 102,-2 3 0,-5 2 184,-5 7-128,-2 6 0,-8 2 0,-2 11-94,-5 7 1,-9 13 0,-4 13 0,-3 9-124,-2 8 1,5 5-36,0 9 1,7 3-155,2 6 1,6-2 132,6-2 0,7-10 25,3-8 0,10-4-157,7-5 1,7-10 133,11-12 0,3-6 181,5-7 0,6-6-59,4-2 0,0-14 146,0-5 1,5-12-328,-6-1 0,8-9 263,-4-4 0,-6-6-41,-24 27 0,-1-1 0,0 0 0,-2 0 44,12-33 0,-5 6-342,-4 3 0,-12 12 71,-1 9 1,-8 12 83,-5 15 1,-3 3 205,-6 6 1,-2 7-342,-3 6 0,-6 2 99,-7 7 1,-4 4 218,4 5 0,0 0 321,5-5 1,1-1-339,3-3 0,8 1 46,5-5 1,6 4 154,-2-5 1,11-3 330,7-6 0,6 3-294,8 6 1,-1-1 3,0 6 1,1 0 500,-1 4 1,-4 7-181,0 2 0,-10 9 9,1 4 1,-7 4-353,2 5 0,-5 3-163,2 6 0,-4-1-41,-1-4 0,0-8-71,0-9 1,5-9 17,-1-5 1,2-8-316,-2-4-18,-2-9 250,9-3 0,-9-12-195,2-3 0,4-3 127,0-1 0,1-7 71,4-7 0,-2-6-248,6-11 1,4-9-70,0-8 0,4-10 113,-12 34 0,1 0 1,-1-2-1,0 0 176,0 0 1,0-1-1,1-1 1,-1-1 119,0 0 0,0 1 0,0 2 0,-1 2-185,10-29 0,-5 13 1176,-8 14-612,3 11 1344,-11 15-1097,5 13 1,-7 7-22,-4 6 0,4 6 187,-4 3 1,0 3-519,0 1 0,1 1-18,4-1 0,-2 6-156,-2 3 1,2-3-182,-2-1 1,3-5 96,1-4 0,4 3-326,0-3 0,7-3 61,-3-1 0,6-10-66,3-3 0,-1-5 133,6-5 1,0-5 8,4-12 1,4-1 65,-4-12 0,3-6 16,-7-7 0,2-4 12,-2 0 1,-3 1 46,-6 2 1,-2 0 241,-2 5 1,-3 7 122,-6 11 1,0 10 561,0 7-307,0 6-248,0 9 1,-1 3-158,-4 8 0,4 4 47,-4 1 1,4-2-121,1 2 1,0 0-46,0 4 0,0 1-275,0-1 0,0-1 12,0-3 1,1-3-98,4-6 0,-2 0 118,5 0 0,1-5 15,4-4 0,5-3 87,-1-1 1,2-10-11,-1-3 0,-2-10 173,6-4 0,-4-1-84,4-7 0,-2-1 120,2-8 1,-3 7 80,-6-2 0,-1 10 536,-3 2-285,2 7 75,-9 13-331,4 1 0,-6 16 156,0 3 0,0 9-379,0 0 1,0-2 141,0 2 0,0-1-468,0 1 1,4 1 73,0-5 1,5-1-80,-4-4 1,5-1-141,-1-3 0,2-3-295,2-6 1,2 0-643,3 0 1473,-4-12 0,9-20 0,3-9 0,-2-9 0,1 0 0</inkml:trace>
  <inkml:trace contextRef="#ctx0" brushRef="#br0">4436 7819 7862,'-19'-26'0,"-2"7"830,-5 6 1,5 1-278,4 7 1,2 1 377,2 4-386,0 0-473,6 0 0,1 6 312,6 3-909,0 2 1,1 4 0,4 1-1490,3 2 1451,4 5 1,1-3 562,0 7 0,18 28 0,4 8 0</inkml:trace>
  <inkml:trace contextRef="#ctx0" brushRef="#br0">4581 8267 7862,'-2'20'0,"-2"6"0,1 1 782,-6 3 0,6-2-253,-1-1 1,2-1-247,2 0 0,0-1 98,0-3 1,0-3 199,0-6 0,0 0-211,0 0 0,6-4-120,3 0 0,-2-6-218,2 1 0,0-2 75,4-2 1,0-6-2620,0-3 1799,6-8 1,-4-4-1,4-5-640,0 0 1,0-7 1352,3-2 0,-7-2 0,0-5 0,-1-3 0,0 0 0</inkml:trace>
  <inkml:trace contextRef="#ctx0" brushRef="#br0">4804 8095 7862,'0'-19'0,"0"5"77,0-4 0,-4-1 276,0 2-156,-1 5 0,5 0 1,-1 5 887,-4 0-713,4 1 1,-5 7 258,6 4-586,-6 2 1,5 13 0,-5 5-10,0 5 1,4 8 0,-2 0 0,3 4-267,1 0 1,0 4-427,0-2 0,0 0 119,0-5 1,0-1-1,0-3 1,1-4-1230,3-3 1766,-2-8 0,21-24 0,-1-12 0</inkml:trace>
  <inkml:trace contextRef="#ctx0" brushRef="#br0">4607 7819 7862,'-19'-26'0,"-2"5"289,-5 4 1,6 8 458,2 4 1,8 4-237,1 1 0,5 0-3,-5 0 0,6 7-277,-2 7 1,4 5-11,1 7 0,1 6-1,4 3 1,-2 3 0,6 2 0,-1 1-342,6 2 1,-1 4-206,0 6 0,1-2-492,4-3 1,-2 2 186,6-6 0,-4-2-374,4-6 0,-5-4 382,5-6 0,-1-6 622,0-2 0,5-38 0,3-16 0,-1-1 0,1 0 0</inkml:trace>
  <inkml:trace contextRef="#ctx0" brushRef="#br0">4896 8227 7862,'0'-9'0,"0"1"797,0-1 0,-1 0-260,-3 0 0,1 6 64,-6-1 0,4 10-190,-3 7 0,3 2-168,-3 6 0,0 1-162,-1 5 1,2-2-176,3-3 1,2 2-192,-2-2 1,2-3-1116,2-1 43,0-3 1,6-4 23,3-2 1333,3-3 0,10-35 0,4-18 0,3-1 0,-1 1 0</inkml:trace>
  <inkml:trace contextRef="#ctx0" brushRef="#br0">4923 7819 7862,'-19'-6'0,"4"0"-29,-2-2 1,2-3 12,2 7 1,1-2 349,3 2 26,-2 2 1,8-8-1,-5 4 115,3-1-266,0-2-72,5-4 1,5 4 31,-1 0 1,2 6 186,-2-1 20,-2-3 54,3 5 27,-5-4-167,0 6-111,0 0 0,0 6 17,0 3 0,0 9-14,0 3 1,-1 6-60,-3 4 0,2-2-21,-2 6 1,2 0-131,2 4 1,0 1 8,0-1 0,0 1-149,0-1 1,6-1-122,3-2 0,3-4 130,1-6 0,0-5-235,0-4 1,2-8 151,2-5 0,-2-2 32,2-2 0,-2-8 133,-2-5 0,5-6 135,-1-7 0,7-5-107,-2 0 0,-2-4 181,2 5 0,-6-1-15,2 5 0,-2 5 5,1 4 208,-2 2 0,4 9-82,-6 6 0,-4 12 38,0 10 1,-6 4-100,1 5 0,-2-2-182,-2 6 0,-2-4 47,-2 4 1,-4-6-132,-5 2 1,-1-3 78,-4-2 1,2-4-129,-6 0 0,2-7-273,-2-2 0,-2-6 171,7-7 1,-1 0-889,5 0 1,6-1 1117,2-4 0,17-36 0,10-19 0,0-5 0,0 0 0</inkml:trace>
  <inkml:trace contextRef="#ctx0" brushRef="#br0">5462 8043 7862,'0'-13'0,"0"-1"786,0 1 1,0 0-255,0 0 0,2-5 208,2 1 0,4-7-290,5 3 0,-3-4-71,3-2 0,-7-3-180,7-1 1,2-4-38,2 4 0,-3 5 171,-6 4 110,1 6-441,4 3-97,-5 7 0,-3 17 1,-5 8-1,-1 9 1,-3 7-551,-5 3 0,1 3 320,0 3 0,3-7 86,-3 2 0,5-8 156,-2 0 1,4 1 46,1-1 1,1-7-8,4-6 1,3-5-1,10-4 0,-1-3 10,10-6 0,-4-12-44,8-5 1,-2-7 37,2-2 0,-3-8 14,2-5 1,1-2-4,-5-8 0,4 1-188,-8-4 1,-2-1 203,2 0 1,-10 6 32,1 4 1,-9 13 143,1 8-108,-4 6 1,-1 10 378,0 6 1,-6 8-150,-2 9 0,0 4 471,-1 5 0,2 0-545,-2 1 1,-1 5-439,6 3 1,-2-3-48,1-1 0,4-3-120,-3-2 1,8-1 108,5-3 0,2-2 52,3-2 0,5-9-91,3-1 0,7-5 117,2-3 0,1-10 117,-2-3 1,3-10 4,2-4 0,-2-1 7,-2-7 0,-2-6 12,6-7 1,-7-2 9,-1 2 0,-1-3 348,-4 3 0,-8 2 51,0 2 653,-10 15-700,2 10 0,-8 16-140,-2 12 1,-3 1-77,-6 12 1,-5 2 16,0 6 1,1 0-50,4 5 1,4-6-65,0 2 0,6-5-60,-1-4 1,2 1-125,2-5 1,6-1-49,3-3 1,4-7 124,5-3 0,2-2-104,7-2 0,-1-8 84,0-5 1,1-6 50,-1-7 0,2-2 6,2-3 1,-3-7 8,-1-6 0,0-1 96,-4 1 0,-1 2-106,1-6 1,-6 11 824,1 2-344,-8 12-148,3 9 1,-11 11-46,4 12 1,-8 1-62,-2 12 0,-1-4-52,2 4 0,3-2-21,-4 2 1,4 2-145,1-7 1,0 1 42,0-5 1,0 0-98,0 0 1,6-5 56,2-4 0,4-3-44,1-1 1,2-5 88,2-4 0,0-4 12,4-5 0,-3 1 18,4-10 1,-2 4 7,2-8 1,3-1 159,-3 1 1,3 0-108,1 5 1,-1 6 313,-3 2 1,-1 9-135,-4 5 1,-7 3 72,4 1 0,-6 5-22,1 4 0,1 7 52,-5 2 1,4 1-94,-5-2 0,5-2 138,-5 3-224,6-4 0,-2-2-166,5-3 1,0-4-195,0-5 1,2 0 150,2 0 1,-1-1-116,6-3 1,-4-4-149,4-5 0,-5 0-295,5 0 1,-4-2-49,4-2 0,-6 2-1629,1-3 1003,-8 4 0,1 1 185,-5 0 1088,-1 5 0,-45-3 0,-10 3 0</inkml:trace>
  <inkml:trace contextRef="#ctx0" brushRef="#br0">6581 6779 7901,'-32'-9'322,"-3"1"0,9 5 931,4-2 197,12 4-827,4 1-886,6 6 1,6-3 47,2 5 1,0-5-1452,0 2 1666,1 2 0,22-11 0,4 2 0</inkml:trace>
  <inkml:trace contextRef="#ctx0" brushRef="#br0">1053 12097 8030,'0'-19'16,"0"-1"1,0-7 0,0 2 0,-2 2-1,-2 3 208,-5 1 1,-3 1 0,-2 6-1,-2 2 271,-2 1 1,-5 6 32,1-1-529,-3 8 0,2 9 0,-2 11 0,-3 7 1,0 8 158,0 8 0,8 4 71,2 2-155,4-1 1,2 4 0,3-2 0,5-4-1,2-5 71,2-7 1,11-4-229,2-8 0,9-7 115,0-6-145,2-5 0,3-11 1,-1-5-1,0-6 1,2-7 4,3-6 0,-5-6 126,1-6 1,-1-2-22,-4-3 0,-5 2 148,-3-7 0,-3 5 0,-6-2 0,-2 0 17,-2 4 1,-1 7 177,0 4 368,0 15-570,-6 4 1,0 14-32,-2 2 1,2 5 102,6 8-347,0-2 0,0 14 0,1-2 136,4 0 1,2 1 80,6-1 0,-3-1-452,3 0 1,-2-5-369,6-4 0,-1 2-612,2-1 0,-2-5 701,6-4 1,0-6-240,4 1 890,1-2 0,16-38 0,6-7 0</inkml:trace>
  <inkml:trace contextRef="#ctx0" brushRef="#br0">1395 11781 8030,'-7'-12'522,"-6"4"1,4-3-1,-4 7-107,8 0 1,1 4-126,8 0 0,5 1 197,9 4-406,-4 2 0,11 6 0,-3 2-145,3 2-29,1-2 1,0 4 0,1-6-1,-1 2 1,0-1-1161,1-1 0,-4 3 760,3-7 1,-4-3-174,5-1 1,-2-4 665,-8-1 0,1-12 0,-5-5 0,-6-13 0,-2-5-141,-4-3 0,-4 0 0,-4 2 141,-6 1 225,-9 11 1,6 1 0,-6 14 314,-2 5 0,4 4 442,-2 4 1,1 9-389,-1 9 1,-1 9-166,5 4 0,1 9-518,4 4 0,1-1 1,3 1 1,3 0 3,6 5 0,0-5-303,0 1 1,2-8-531,2-2 1,4-11 487,5-11 1,4-8 428,1-4 0,10-44 0,2-20 0,3-4 0,-1 1 0</inkml:trace>
  <inkml:trace contextRef="#ctx0" brushRef="#br0">1974 11426 8030,'0'-8'372,"0"4"265,0 8 0,0 4-286,0 5 0,0 7-104,0 7 0,2 2-214,2 10 0,-3-2-145,4 7 0,-4 1-181,-1-1 0,5 0-468,-1-5 1,5-5-1176,-5-3 1186,7-9 750,-4-9 0,0-52 0,-1-27 0,1-4 0,-1 1 0</inkml:trace>
  <inkml:trace contextRef="#ctx0" brushRef="#br0">1974 11162 8030,'-13'-17'0,"0"-1"0,0 2-1230,0 8 747,-1-4 726,7 10 1,7-2-337,9 8 1,3 4-125,1 5 1,7 0 0,5 0 216,4 0 0,15 4 0,7 3 0,3 1 0,-1 0 0</inkml:trace>
  <inkml:trace contextRef="#ctx0" brushRef="#br0">2435 11162 8030,'13'-13'-98,"-4"5"-196,0-1 1708,-6 6-911,2-9 0,-5 12-74,0 0 1,-5 6-145,-4 7 0,-3 6-25,-1 3 0,-2 7-46,-2 2 0,2 6 0,-2-2 0,0 3-93,0 1 1,2 1-178,-2-1 1,6-5-155,3-3 0,5 1 95,-2-2-174,4-5 1,7-7 58,3-9 136,8-3 0,-1-14 0,6-5-15,2-7 1,-4-11 63,2-4 1,-2-6-31,2-7 1,-1-1 3,-4-8 0,-6 5 4,2 3 107,-3-2 1,-3 12 0,-2 1 650,-4 10-287,-1 7-312,0 14 0,-4 13-32,-1 11 0,1 11 45,4 3-61,-6 6 0,5-4 1,-4 5-101,4-3 0,1 2-250,0-6 0,4-1 132,1-3 0,5-3-4,-1-2 0,4-8-112,4-10 256,-2-3 1,10-2 0,-5-5-42,1-7 0,4-8 128,-3-9 0,1-10-80,-1-8 1,1-5-125,-5-4 1,-1-7 272,-3-6-125,-10 29 1,-1 0 0,2 1 0,0 1 0,-2-4 0,-1 0 105,-1 3 1,0 1-1,1-32-36,-2 14 1,0 8 616,0 14 0,-2 14-82,-2 12 0,3 12 621,-4 6-1005,-2 3 1,4 8 0,-4 6-234,1 8 0,-3 6 60,5 3 0,-1 6-155,5 8 1,0-3-27,0 3 0,0-1-65,0 1-258,0-3 1,6 9-1,3-8-686,3-4 1,5-5 232,1-11 0,7-7 271,1-7 1,2-10 640,7-2 0,-3-7 0,5-4 0,-1-7 0,-1-6 0</inkml:trace>
  <inkml:trace contextRef="#ctx0" brushRef="#br0">3817 10754 8055,'0'-19'93,"0"-3"0,0-8 0,0-5 74,0-3 29,6-8 1,-3-2-1,6-9 1,-1-4-1,0-4 1,-4-1-1,-2 2 604,-2 3 0,0 5-456,0 12-37,0 6 62,0 12-464,0 17 1,0 6-1,0 22 1,0 9-1,0 10 14,0 9 0,0 5 101,0 5 1,1 3-1220,3 6 1136,-2-6 0,8 3 1,-4-6-1,1-1 1,3-2-325,2-2 0,1-6 271,1-7 0,-1-12 474,0-14-335,6-6 1,-3-10-1,6-6 1,0-11-1,0-11 129,0-8 1,0-10-84,4 1 1,-4-3-278,0-2 0,-8 1 226,0-1 0,-1 5-130,-4-1 0,-4 19 1188,0 3-1112,-4 10-8,-1 10 1,-1 7-131,-4 8 1,4 8 164,-3 2 1,2 5-30,2-1 1,2 3 133,2 2 0,-1-6-123,6 1 1,-5-6-16,5 2 0,0-5 48,4-4 0,0-3 11,0-6 1,2 0 10,2 0 1,2-6 13,3-3 0,2-4-8,-7-5 0,-1-2 111,-7-6 0,1-1 76,-5 1 1,-1 0-38,-4-1 0,-6 1 0,-3 0 0,-4 5-192,-4 4 0,-4 6-148,-5 3 1,2 5 14,-2-2 0,7 10-196,-7 4 1,4 4-628,0 4 0,3-1 389,6 6 0,5-6-139,4 2 1,8-3 713,5-2 0,9-6 0,39-26 0,17-15 0,-18 10 0,-1 0 0,0-1 0</inkml:trace>
  <inkml:trace contextRef="#ctx0" brushRef="#br0">4870 9925 8055,'-1'-9'0,"-4"1"0,2 0 1406,-5-1-825,-1 4 1,-4 6-7,-1 3 1,-5 8-245,-3 6 0,2 10-111,-2-2 0,5 8-71,-5-4 0,6 7-139,-2-2 0,3-3-307,2-1 1,6-5 244,2-4 0,4-1-420,1-4 1,6-8 176,3 0 1,8-8 29,5-5 1,3-5 41,1-9 0,1-2 82,-1-6 1,-4-2 85,0-3 0,-5-3 24,5-5 0,-6 4 192,2 0 0,-9 7-39,-5 2 0,-2 1 718,-2 7-457,0 6-253,0 7-115,0 22 1,-5-5-155,1 14 1,-1-2 11,5 2 0,2-1-320,2-3 0,4-2-166,5-2 0,4-8 220,1 3 0,10-8-59,-2-1 1,9-8 33,0-5 0,8-10 195,0-8 1,7-5 1,-2-7 0,-2-5 221,-2 0 0,-9-6 160,-5 2 1,-3-2-131,-5 2 0,-9 4 399,-9 9 1,-4 9-213,-4 8 1,-8 5 283,-5 4 0,-2 3-23,1 6 1,-2 6 177,-7 3 0,4 9-336,-3 4 1,7 2-60,-8 3 0,10 3-284,-1 1 1,2 4 67,-2-4 1,8 0-177,-3-5 1,9 0 82,-1 1 0,5-7-72,5-2 1,3-5-21,10-4 0,0-4 90,8-5 1,-3-7 44,8-6 1,-3-6 4,-2-7 0,0-8 48,1-5 0,-7-8 15,-2-10 1,-4 1-145,0-5 1,-7-7 147,-4 31 0,-2 0 0,1-36 209,-2-2 0,-2 14 262,-2 4 0,1 17 1142,-6 18-1195,0 9 1,1 14-36,-1 4 0,6 9-590,-1 13 1,2 6 169,2 11 1,0 3-524,0 6 0,6-1 348,3 1 0,-2 0-498,2-1 0,4 0-239,5-4 1,-1 2-459,-4-7 0,6-3 1340,3-5 0,-1 3 0,1 2 0,1-7 0,2-4 0,1-2 0</inkml:trace>
  <inkml:trace contextRef="#ctx0" brushRef="#br0">1395 13071 8003,'-26'-9'1,"1"2"1,1 1 0,4 5 0,1 4 182,3 5 1,0 10 614,-2 4-637,9 3 1,-7 7 0,12 3 0,1 5 0,2 3 94,1 6 0,1-2-211,3 1 1,8-4-286,6 4 197,5-11 1,-1-1-1,7-14-314,2-4 278,0-10 1,-5-3 0,2-11-10,2-7 1,0-8 0,3-9-1,0-6-46,-4-2 1,-6-3 100,-1-2 1,-6 2 31,2-3 0,-8 7 37,-1 2 0,-6 6 0,3 2 138,-6 10-192,-6 8 0,4 5-17,-2 8-9,2 3 1,2 7-1,0 0-14,0 4 54,6-4 1,2 5 0,5-5 31,0-1 1,2-6 76,2-3 0,-1-2 26,6-2 1,-6-6 225,2-3 0,-4-8-50,0-5 1,-6-4-68,1-5 1,-6 3 76,1-3 0,-8-1-67,-5 1 1,-8 1-294,-5 3 1,1 7-160,-1 2 0,0 8-209,-4 1 0,4 6 87,0-1 1,2 4-163,-2 4 1,7 8-157,6 6 0,6 5-398,-1-1 1,4-2 1038,4 2 0,27-6 0,12 3 0</inkml:trace>
  <inkml:trace contextRef="#ctx0" brushRef="#br0">2027 13019 7917,'7'5'1360,"5"-3"1,-9 5-561,6-2-609,-7-4 1,6 6-154,-4-2 92,-2-4 0,3 6-37,-5-2-11,6-4 1,-3 5-248,6-6 0,-6-6-99,1-2 1,2-6 130,-1-3 1,0-5-110,0-9 150,-4 3 1,10 1 0,-6 5 15,3-2 53,-5 5 0,8 0-43,-2 6 62,3 6 0,1 1 1,0 6-17,0 0-29,0 6 0,1 5 0,-1 7-2,0-2 1,0-1-108,0-2 1,2-6 152,2-2 1,0-4-4,4-1 0,-3-7 0,4-6 0,-6-2 1,2-7 1,-1-4 98,-4-5 0,3-6 198,-7 2 1,-3-1 105,-2 1 1,-2 2-88,-2 7 1,0 6 485,0 2-456,0 9-548,0 3 0,1 8 239,4 2 1,2 8-67,6 6 1,0 4-255,1-5 0,-1 6 135,0-1 1,0-3-303,0-1 0,0-3 162,0-2 0,2-6-21,3-3 1,-7-2 150,7-2 1,-11-2-2,6-2 1,-2-9 206,2-9 0,-4-4 297,-1-5 1,-5-3-82,2-5 0,-4-1 123,-1 1 0,0-5 90,0 0 0,0 5-177,0 3 0,-4 13 1377,-1 1-587,1 6-491,4 9-462,0 24 0,1 2-160,4 21 0,1-2-32,2 6 0,4 2 116,-3 7 0,3 0-418,1-1 0,0 3 268,0 2 1,0 3-264,0 5 0,-4-5 142,0-3 1,-5-8 25,5-5 0,-4-11 152,3-6-37,-5-7 324,3-13-226,-6-7 1,0-7 346,0-6 1,-6-8-110,-3-5 0,-2-8-617,-2-9 0,-1-4 111,1-6 1,0-5-144,0-4 0,-2-8 309,7 33 0,-1-1 0,1 2 0,0-1-61,-3 0 1,0 0 0,3-1 0,1 1 43,0-2 0,1-1 1,0 3-1,0-1-7,4 0 0,0 2 1,-1-20 277,7 8 0,4 13-70,5 13 0,4 9 3,1 8 0,4 4 42,-5 1 1,2 1 56,-1 4 1,-3 2-180,2 6 1,-2 0 166,-2 1 1,-4 0-249,-1 4 0,-5 2-180,2 7 0,-4 0-268,-1 4 0,-6 3 193,-2 5 0,-4 2-353,-1 3 1,-5-7-21,1 2 0,-1-4-146,5 0 0,0-3 79,0-5 749,-1-1 0,1-11 0,53-62 0,-14 10 0,0 1 0</inkml:trace>
  <inkml:trace contextRef="#ctx0" brushRef="#br0">3040 12413 8003,'5'-13'0,"-1"0"0,5-2 140,-5-2 0,7 0 299,-3-5 0,0 1-57,0-6 1,1-5 118,4-3 1,-1 1-89,-3-1 0,1 0-136,-6-4 1,5 3-8,-4 1 0,-1 8 145,-4 0 0,0 7-313,0 12 0,0 6-202,0 10 1,0 3 58,0 11 0,-4 5-135,-1 8 0,1-1-93,4 1 0,0-4 124,0 4 0,1-6-40,4 2 1,-2-3 104,5-2 0,1-5 73,4-4 1,-2-2 32,2-2 1,-3-6 147,8-2 0,2-11-107,2-7 1,3-8-44,1-10 0,-4 2-14,0-6 0,-6-2 42,2-6 1,1 0-163,-2-5 1,-5 5 89,-8 0 0,2 6-17,-1 2 0,-1 10 159,-4-1 341,0 14-455,0 0 0,-4 18-167,-1 3 0,1 4 74,4 5 0,-2-2 108,-2 6 1,2 0-215,-2 4 1,3 0-25,1 1 1,0-3-128,0-2 1,4 2 81,0-7 1,7 1-34,-3-5 0,0-6 333,1-2 0,-1-4-114,5-1 0,1-1 60,-1-4 1,0-8-70,0-9 0,2-4 186,2-5 1,-2-2 43,2-7 1,0-1-106,0-3 0,-2-3 47,2-5 0,-2 6-13,-2 7 0,0 2-72,0 11 0,1 3-4,-1 10 1,-5 5 1,1 4 0,-4 2 6,3 2 1,-2 6 328,7 3 1,-7 7-246,7 2 0,-2 5-343,2-1 1,0-2 129,0 2 1,0 0-84,1 5 0,-3-2-75,-2-4 1,1 4 115,-5-3 0,-1-3 35,-4-1 8,0-4 0,0-5 280,0 0-43,0-6 1,-4 1 171,-1-8 0,-5-3-152,1-7 0,2 1-46,-2 0 0,6 0-49,-1 0 1,-2-5 41,2 1 0,-1-5-155,5 4 1,0-5 109,0 1 1,0-4-126,0-5 1,2 3 118,2-3 0,-3 4 29,4 0 0,-2 1 26,1 0 1,-2 5 360,2 4-348,-2 2 56,3 8-456,-3 1 0,8 7 120,-6 4 1,7 2 3,-3 6 0,3 0 16,-3 0 1,4 1-41,-3-1 1,3 0 91,1 0 0,0-1 36,0-3 1,0 1 25,0-6 1,1 5 36,-1-5 1,0 5 201,0-5 0,-4 2-88,0-1 1,-2-2 176,2 5 0,1-3-21,-6 4 1,1-1-24,-5 6 1,-2-1-181,-2 0 1,-3 0-69,-7 0 0,1 0-1,0 1 1,0-6 180,0 1-428,0-6 1,-1 3-134,1-6-362,0 0 1,0-6 35,0-3 716,5-2 0,9-33 0,4-13 0,3-5 0,-1 1 0</inkml:trace>
  <inkml:trace contextRef="#ctx0" brushRef="#br0">4278 11255 8017,'-13'5'157,"4"-3"39,0 2 1,6 4 778,-1 0 1,2 6-397,2 3 0,0-1-109,0 6 1,0 0-117,0 4 1,0 1-511,0-1 1,6-4-194,3 0 0,3-4-441,1 3 0,0-6 463,0-2 1,2-1-184,2-8 1,-1-1 56,6-7 453,0-3 0,-2-38 0,-2-17 0,3-3 0,-1 0 0</inkml:trace>
  <inkml:trace contextRef="#ctx0" brushRef="#br0">4357 10939 8062,'-19'-12'0,"-3"3"0,-2-1-168,2 6 168,9-1 268,2 5-422,9 0 0,-2 2-292,8 2 1,3 3 167,7 7 1,-1-6 101,0 1 0,2-2 121,2 2 1,-1 1-6,6-5 1,-4 4 330,4-5 1,-5 6-172,5-1 1,-4 3 437,4 1 1,-5 0-117,5 0 0,-6 0 25,2 1 1,1 5 35,-2 2 0,1 0 73,-5 1 1,0-5-88,0 5 0,0-1-168,1 1 1,-1-3 35,0-6-95,0-6 1,0-1-167,0-6 0,1-1 61,-1-4 0,0-8-75,0-9 0,-4-4 3,0-5 0,-1-3-179,6-5 0,-6-2-22,1-3 0,-4-3-102,3-5 1,-5 1-280,2 2 0,-4 5 240,-1 9 1,0 3-856,0 6 180,0 11-136,0 3 413,0 30 675,0-2 0,6 34 0,1-2 0</inkml:trace>
  <inkml:trace contextRef="#ctx0" brushRef="#br0">5147 10833 8091,'0'-13'0,"0"0"24,0 0 0,0-2 74,0-2 1,0 1 752,0-6 1,1 4-285,3-4 0,-2 0-136,2-4 1,-2 0-120,-2-1 1,0 2-41,0 4 0,0 1-68,0 7 1,-2 6-84,-2 3 1,1 5 74,-6 8 0,-1 5-100,-8 13 1,4 9-65,-4 4 0,4 4 64,0 0 0,7-2-52,3 6 0,2-5-14,2 1 0,2-9-134,2-5 0,9-2 48,9-1 0,5-13-101,3-5 0,4-6-172,5-3 0,1-7-404,-1-7 0,5-5-723,0-7 1,0 0 1455,-5-1 0,-13-1 0,0-5 0,1-2 0,0 0 0</inkml:trace>
  <inkml:trace contextRef="#ctx0" brushRef="#br0">2237 14401 8041,'-13'6'0,"0"-4"0,0 7 0,0 1 0,0 2 299,-1 1 1,6 2 0,0 1 0,3 3 0,2 2 0,1 2 0,4 2 536,2 1 1,5-4-849,8 0 0,-1-6 101,6 2 0,-4-5-69,4-4 1,-5-4-98,5-5 0,0-7-201,5-6 1,-1-8 63,0-9 0,1-5 0,-3-9 1,0-4-187,-2-4 1,-2 0-67,2-1 426,-3 0 0,-10 7 0,-2 3 0,-1 8 134,-3 9-136,-1 11 1,-2 21 345,0 11-208,0 7 1,0 4-1,0 1 1,0 2-1,0-1 20,0 3 0,0-10-97,0 3 0,0-8 31,0-1-23,5-8 1,-2-3 414,6-6 0,-5-3-171,5-6 0,0-5 88,4-13 1,0-5-3,0-3 0,1-2-120,-1 2 1,1 2-58,4 2 1,-3 9-156,2 0 1,-1 8 125,2 5 1,-2 3-148,6 6 0,-5 0 56,5 0 1,-6 7-105,2 6 0,-3 1-886,-2 3 0,-4-2 479,-1-2 1,-5 0 171,2 0 0,-4-4 279,-1 0 0,-17-12 0,-5 1 0</inkml:trace>
  <inkml:trace contextRef="#ctx0" brushRef="#br0">2330 13848 8112,'-19'-19'0,"-2"4"0,-5-2 0,5 3 3054,4 6-1351,8-4-1514,3 11 1,12-5-383,3 6 0,4 1-480,4 4 1,4-4 325,5 3 1,1 4-313,-1 0 1,0 0 658,1 1 0,16 23 0,6 10 0</inkml:trace>
  <inkml:trace contextRef="#ctx0" brushRef="#br0">2382 15493 8029,'-7'-26'129,"-5"1"1,-2 3 0,0 6 0,6 4 2704,2 4-2158,1 5 0,7 3-632,2 8 1,-1 10 0,6 2 0,1 4 120,2 2 0,1-2-612,0 6 374,0 4 1,-1-2 0,-2 3-739,-1-4 585,0 3 0,0-8 0,-1 2 0,1-5 0,-1-1-719,-4-2 1007,-3-6 1,-2-11-77,-3-12 0,-4-6-5,-5-11 0,0-8 313,0-5-242,0-1 0,1-12 0,3 0 0,5-5 1,2-1 170,2-1 0,2 2-191,2 5 78,9 5 0,8 9 0,5 11-3,0 8 0,-4 11 1,-1 5-1,-2 7-167,-3 9 0,-1 6-16,-2 8 0,-5-1-167,1 0 0,-6 2 57,2 3 0,-4-3 13,-1 2 0,4-3 92,1-5 1,-1 1-22,-4-5 1,0-1 61,0-4 0,2-4 173,2 0 1,-1-6-55,6 1 1,-1-2 179,6-2 1,0 0-23,4 0 1,-2 0-59,6 0 1,-5 1-39,5 3 0,-6 4-51,2 5 0,-5 2 7,-4 2 1,-2-1-2,-2 6 1,-4-1-16,3 0 0,-8 4-51,-5-3 1,-7-1-6,-1 1 0,-7-2-124,2 2 0,-1-3 93,1-6 1,-3-4-460,3 0 0,2-6 62,-2 1 0,7-4-106,2-4 1,1-9-201,8-9 1,1-5-1060,7-3 1768,4-10 0,16-7 0,14-14 0,1-1 0,-9 11 0,1-1 0,0 1 0,-1-1 0</inkml:trace>
  <inkml:trace contextRef="#ctx0" brushRef="#br0">3264 14954 8029,'-6'-8'427,"3"-2"53,-5 6 1,-1-1 472,-4 5 0,0 6-390,-1 3 1,0 14-327,-4 8 1,-1 6-48,-3 2 0,-1 2-98,5 3 1,1-2-57,4 7 0,5-9-284,4 0 1,5-6 0,8-8 1,1-6-285,12-2 0,2-5-258,6-4 1,4-5 304,6-8 1,-1-9-136,1-9 1,3-5 47,1-3 1,0-1-437,-4-8 1007,-1 2 0,-1-10 0,-3 6 0,-4-1 0,-3-1 0,-2 0 0</inkml:trace>
  <inkml:trace contextRef="#ctx0" brushRef="#br0">2277 16586 8029,'-26'17'0,"-1"1"0,7-2 1497,2-7-757,4-3-363,6-6 0,5-2 0,14-4 631,11-7-811,8-6 1,16-13 0,3-3 0,7-5 0,-25 19 0,1-2-52,2 0 0,1-2 0,2-3 0,2-2-84,4-3 0,1 0 0,3-3 1,1-1-537,7-5 1,0 0-1,1 0 1,1-2 554,-18 13 0,1 0 0,-1 1-247,21-13 0,-1 0 0,-2-2 0,0 2 0,-4 4 1,-1 2-1,-6 4 0,-3 1 0,-5 7 0,-3 1-499,22-14 0,-14 11-1599,-12 10 1060,-15 8 870,-10 9 1,-15 9 0,-10 8 0,-8 7-1,-8 7 334,-7 8 0,-11 6 0,5 8 0,-3 0 0</inkml:trace>
  <inkml:trace contextRef="#ctx0" brushRef="#br0">2553 16638 8009,'-39'31'100,"-1"0"1,2 5 174,3 0 0,9-10 474,8-4-537,10-6 1,3-9 387,10-2 1,8-4 64,9-1-366,8-6 0,6-7 1,9-10-1,8-8 1,8-9-172,-27 18 0,1-2 0,1-2 0,1-1-97,2-1 0,1-1 1,3-1-1,0-2-276,3-2 1,0-2 0,1 0 0,0-2 247,3-4 1,1 0-1,1 1 1,1 0-342,2-3 0,0 1 1,0 4-1,-1 0 246,0-1 0,-2 1 0,-8 7 0,0 1 31,-4 2 0,-2 1 0,-6 4 0,-2 1-58,18-12 1,-10 9-215,-16 8-355,-9 10 419,-7 8 0,-10 3 535,-1 5 1,0-3-1303,0 4 1,-1-1 1221,-2 5 0,-4 1-186,3-1 0,-3-6 0,-1-1 0</inkml:trace>
  <inkml:trace contextRef="#ctx0" brushRef="#br1">20640 5028 10835,'-25'-45'-360,"3"4"0,-9-4 0,5 1 0,4 0 0,4 2 189,4 1 1,1 7 1,-1 3-180,1 9 0,5-1 1,-1 5-1,0 2 1,0 2 428,0 1 1,6 4-117,-1 0 0,3 5-4,1-5-172,0 6 281,0-3-333,0 6 228,0 0 93,-6 0 0,-25 6 0,-11 1 1</inkml:trace>
  <inkml:trace contextRef="#ctx0" brushRef="#br0">19547 4778 8502,'-13'-6'0,"-2"1"-1352,-2-4 1128,2-3 1,-4 9 0,5-6-1,-2 1 1,-4-1 156,0 0 0,4 0 85,-2-4-17,4 6 0,-1-8 0,0 5-15,2 0 14,-3-1 1,9-2 0,-6-1-14,0-4 10,5 9 1,-3-8-1,3 8 0,1-3 1,-5-1 0,3 1 0,-2 2 4,-2 1 0,-1 5 4,1-5 1,-4 5 22,-1-5 1,-4 6 3,5-1 0,-5 2-24,4 2 75,-5 0 1,4 0 0,-5 0 143,2 0-200,6 0 1,-3 0 0,6 0 66,0 0-47,6 0-2,1 0-44,6 6 0,6-4-14,2 2 1,7 2 67,7-2 0,1 1-1,13-5 1,5 0 0,7 0 0,10-5-24,8 1 1,7-5-290,-32 7 1,2 0-1,1-3 1,1 0 269,5 0 0,1 1 0,3-1 0,1-1-409,8 2 1,2 0-1,4-2 1,2 0 397,-19 3 0,1 0 1,0 0-1,1 1 1,1-1-1,0 1-278,2-1 1,0 0-1,0 0 1,0 2 0,1-1-1,0 1 271,0-2 1,1 0-1,-1 0 1,0 2-1,0 0 1,0 0-3,2 0 1,1-1-1,-2 1 1,-4 0-1,-1 1 1,-1-1-5,0 1 0,0 0 1,-1 0-1,23 0 0,-2 0-225,-2 0 0,-2 0 0,-2 0 0,0 0 194,-3 0 1,-1 0-1,-8 0 1,-1 0 60,0 0 0,-2 0 0,-8 2 1,-2 1-42,-2-1 1,-1 0 0,27 2 491,0-4 0,-17 2-495,-5 2 1,-10-2 1586,-12 2-1685,-9-2 663,-7-2 0,-13 0-595,-7 0 1,-10 4 337,-12 0 0,-9 5-376,-8-5 93,1 7 0,-18-4 0,2 6 0</inkml:trace>
  <inkml:trace contextRef="#ctx0" brushRef="#br0">19481 4568 8497,'-39'0'-670,"5"-2"279,4-2 1,8 1 0,4-4 0,3 1 449,2 3-121,6-5 150,1 7-33,6-5 45,0 0 18,0 5 40,0-5-100,0 6 0,6 0-49,3 0 1,8 0 102,5 0 0,9 0-42,4 0-21,9 0 0,9 0 0,9 0 75,7 0-238,4 0 0,-30 0 1,1 0-1,2 0 0,3 0 171,4 0 0,2 0-234,1 0 1,1 0-1,5 0 1,1 0 0,-1 0-1,1 0 236,2 0 0,1 0-255,3 0 0,0 0 1,4 0-1,1 0 1,-1 0-1,-1-1 169,-2-2 1,-1 1 33,-1 2 0,-1-1 0,-1-2 0,-1 0 0,2 2 0,0 2-13,1-1 1,0 0-1,-7 0 1,-1 0 2,0 0 0,-2 0 0,-3-2 0,-1-1 0,-4 1 0,1 0 0,-2 0 1,1 0-123,-1 2 1,-1 0-1,-7-1 1,-1 0 134,0-1 0,-1 0 0,30-1 179,-7-6 1,-8 6-132,-6-1 0,-11-2 405,-2 2 1,-12-1-413,-5 5 1139,-4 0-1119,-6 0 714,-3 0-701,-5 0 246,0 0-575,0 6 1,-1 1-353,-3 7 0,1-1 597,-6 0 0,-29 0 0,-12 0 0</inkml:trace>
  <inkml:trace contextRef="#ctx0" brushRef="#br0">22838 4528 8497,'-1'-26'-28,"-4"0"0,2-1 66,-6 1 0,2 5-21,-2 4 1,-2 8-296,2 5 1,2 4-8,-2 4 1,4 9 284,-3 9 0,-1 26 0,-4 8 0</inkml:trace>
  <inkml:trace contextRef="#ctx0" brushRef="#br0">21416 5871 6066,'-7'6'1225,"1"1"-954,6 0 263,-6-1-90,5-6 1,-5-1 0,6-4 1266,0-3-1026,0-4-301,0 5-332,0 1 1,-4 16-1,-2 6 1,-1 7-10,-4 10 1,1 9-226,1 6 0,-1 9 138,6 5 1,-5 2-84,4 2 0,1-6 1,4-5-1,0-6-186,0-10 0,0-7 31,0-10 71,0-3 206,0-11 0,0-4 0,0-8 0,0-7 69,0-5 0,0 0-86,0-6 1,-4-4-269,-1-5 290,1-5 0,4 2 0,0-7 25,0-3-4,0-3 0,0-5 1,0-2 334,0-3-263,6 2 0,1-7 0,6 5 355,0 1-323,1 8 1,3 4-1,2 10 49,2 8 1,-4 11-323,5 11 1,-1 2-184,1 2 1,2 6-772,-2 3 805,9 3 0,-3 5 0,1 1-724,-6-2 0,2 3 1021,-3-2 0,-3 19 0,0-1 0</inkml:trace>
  <inkml:trace contextRef="#ctx0" brushRef="#br0">21403 6187 8164,'-13'-9'608,"0"0"-776,6 6-198,1-3 0,7 6 222,4 0 0,3 0 65,10 0 0,2 0 79,7 0 0,14-2 0,8-1 0,5-1 0,-1 0 0</inkml:trace>
  <inkml:trace contextRef="#ctx0" brushRef="#br0">22285 5858 8164,'-6'-21'-274,"0"2"182,-2 6 405,-10 0 0,9 1 1,-10 2-1,0 3 1,-3 1 409,-2 3 1,-4 3-607,-3 4 1,3-1 0,-2 6 0,2 1 80,1 2 0,5 5-51,1 1 0,6 0-195,2-5 0,5 1 1,8 2-1,0 2-252,0-2 1,6-1 98,3-2 1,4 0 77,5 0 1,2 0 0,7 0-1,-1 1 46,0-1 1,1-4 91,-1-1 1,-1 3 42,-3 6 0,1-2 0,-5 2 1,-2-4 189,-2-4 1,0 3-31,-1-3 0,-6 2-119,-3 3 153,-2-1 0,-8-2 0,-4 0 155,-6-3-292,-5 1 0,-5 0 1,-2-2 174,-3-1-410,4 4 1,-6-7 0,7 5-1042,0-2 759,5-2 0,2-3-2022,6 4 1307,6-4 1117,1 5 0,70-29 0,-24 8 0,1 0 0</inkml:trace>
  <inkml:trace contextRef="#ctx0" brushRef="#br0">22851 5963 8164,'-7'-13'0,"0"0"1227,2-1-820,4 7 1,-4-3-1,10 6 1,3-1 250,4-1 0,7 5-873,3-4 1,3 4 61,1 1 0,1 0-266,-1 0 1,0 0 192,1 0-1616,5 6 1842,-4-5 0,4 29 0,-6-1 0</inkml:trace>
  <inkml:trace contextRef="#ctx0" brushRef="#br0">22930 6160 8164,'-9'-5'823,"1"-4"-38,5 3-195,-3-6 1,7 11-606,4-4 0,3 2 1,10 1-1,5-3-587,7 2 0,3 2 602,7 1 0,21-12 0,11-5 0,-20 4 0,0 1 0,0 0 0</inkml:trace>
  <inkml:trace contextRef="#ctx0" brushRef="#br0">24075 5515 8164,'0'-19'-161,"2"-1"1,1-5 0,3 2-215,1 1 1425,-4 6 0,3-3 1,-6 5-115,0 1 0,0 7-736,0 6 0,0 11-78,0 6 1,0 8-31,0 1 1,0 2-1,0 7 1,0 3-21,0 5 0,-6-2-272,-3 3 1,2-8 69,-2-1 0,5 0 1,-4 3-1,1-3-148,0-4 0,2-7 294,-4-2 0,5-11-19,-5 2 75,6-8 0,-4-2 0,4-12 0,-1-9 128,1-5 0,1-9-269,2-3 1,0-5 172,0-4-179,0-2 1,6-7 0,2 0 0,2 1 0,1-3-107,4-2 0,3 2 65,-1-7 1,-1 14 67,6 4 1,-4 9 48,4 9 0,-5 11-18,5 6 1,-4 7 15,4 2 0,-6 7-20,1 6 0,-2 2 4,-2 7 0,-4-5-134,0 5 1,-6 0 79,1 4 0,-4 1-200,-4-1 1,-4 0-107,-5 1 1,-4-1-115,-1 0 1,-5 2 77,1 3 0,-2-5-150,2 0 0,-2-1 241,2-7 1,1 5 321,-1-1 0,12-9 0,-2-1 0</inkml:trace>
  <inkml:trace contextRef="#ctx0" brushRef="#br0">24576 5687 8164,'0'-14'0,"0"1"184,0 0 1,0 4 860,0 1-809,-6 5 1,-3-2-72,-9 10 1,2 3-59,-6 10 0,5-2 60,-5 6 1,4 4-230,-4 5 1,6 0 17,-1-5 0,4 0 8,4 1 0,-1-1 87,5 0 0,2-5-118,8-4 0,2-2 51,6-2 0,6-6-4,3-2 1,4-4-94,5-1 0,-3-6 124,3-2 1,-4-5-211,0-5 1,-1 3-69,0-2 1,-4-4-56,0-1 1,-6 2 67,2-2 1,-5 1-93,-4 0 1,1 2-46,-6 5 235,1 7 1,-11 1 222,-3 6 0,-7 0-147,-1 0 0,-1 6 278,5 3 0,0 3 89,0 1 0,1 0 118,3 0 0,-1 0-45,5 0 1,1 1 109,4-1 0,0 0-125,0 0 1,2 0 35,2 0 1,2 0-73,3 1 0,2-6-34,-2 1 0,7 0-320,2 4 1,-1-1-335,-4-3 32,1 2 1,-1-3-56,0 5 0,-4-4-311,-1-1 1,-5-3-175,2 4-339,2-7 1226,-5 10 0,3-5 0</inkml:trace>
  <inkml:trace contextRef="#ctx0" brushRef="#br0">23799 6213 8164,'-29'0'708,"2"0"-283,-2-6 24,14 5 1,5-5 27,15 6 0,9 1 15,17 4 0,10-4-191,12 4 0,2-4-48,11-1 0,3-4-910,-30 2 0,1-1 679,-1-2 1,1 0-1,6 1 1,1 1-1,2-3 1,0 0-104,2 2 0,-1-1 0,1-2 0,-1-2 0,1 3 0,-1-1 0,-1 0 0,0-1-146,1 1 1,-2 0-1,-9 3 1,-2 0 95,33 0 0,-19-2-188,-11 2-13,-12-1 91,-15 5 1,-13 2-349,-9 2 1,-3 2 407,-1 3 0,-4 3 181,-1-4 0,-46 22 0,28-13 0,0 1 0</inkml:trace>
  <inkml:trace contextRef="#ctx0" brushRef="#br0">23825 6792 8164,'-4'-13'-233,"-1"0"0,1 0-129,-2 0 1030,5 5 0,-5-3 0,4 3 1,0 0-55,-3-1 1,1 7-407,4 2 1,-5 6-142,1 7 1,0 6 48,4 3 1,-2 9-69,-2 4 0,2 3-4,-2 2 1,-2 1-305,2 2 185,-1-2 1,1 6 0,-2-4-1,0 0 1,0-2-250,3-4 0,2-5 249,1-6 0,-4-5-216,-1-3 354,1-10 198,4-2 0,-2-18 0,-1-5-3,-1-7 0,0-3-129,4-4 0,0-3 41,0-5 0,1-5-97,3 0 1,-1-4 45,6 4 1,0-7-145,4-2 1,5 2-125,-1-2 1,7 2 38,-2 7 1,2 5 62,3 4 0,-2 11-155,-3 2 1,2 12 135,-2 6 1,-1 2-171,1 2 1,-6 2 167,1 2 1,-3 3-30,-6 6 0,3 5-1283,-7 0 0,0 1 252,-4-2 1128,0 4 0,-21 10 0,-10 5 0,-2 3 0,0-1 0</inkml:trace>
  <inkml:trace contextRef="#ctx0" brushRef="#br0">23707 6990 8164,'-21'-5'-111,"4"1"1,7-5-54,1 5 373,6-1 1,-2 5 617,10 0 0,8 0-374,9 0 0,9 0-369,4 0 0,3 0-382,1 0 1,1 0-551,-1 0 0,2 0 446,3 0 402,-3 6 0,10 13 0,-4 9 0</inkml:trace>
  <inkml:trace contextRef="#ctx0" brushRef="#br0">24273 7266 8164,'-6'-7'-63,"-1"-5"-97,-7 11 389,1-5 0,5 13 89,-1 6 0,4 6 495,-3 8 0,3 0-635,-4 4 1,2-3-61,-2 3 1,2-4-649,3 0 1,2-1 92,-2 0 1,2 1-1,2-2 1,0-2-306,0-1 1,0-10 359,0 1 1,2-7 381,2 2 0,9-46 0,8-7 0</inkml:trace>
  <inkml:trace contextRef="#ctx0" brushRef="#br0">24220 7385 8164,'0'-19'0,"0"0"0,0-3 0,0-3 0,0 3 0,5 1 0,-1-1 0,5 6 1391,-5-1-711,6 2 0,-7 6-12,6 1-527,0 5 1,0-3 0,-1 6-44,3 0-20,-6 6 1,6 1 0,-5 6-548,1 0 374,-4 0 0,3 2 1,-6 1-455,0 2 1,-2 4 179,-2-5 1,-2 2 74,-3-1 0,-3-4 326,4 4 1,-4 0-24,-1-5 1,1 3 151,3-7-101,-2 2 1,8 1 436,-6-3-73,6 2-140,3-9 0,9 8-292,8-5 0,-1-1 102,6-4 1,-1 4-203,1 1 1,1 5 43,-5-1 1,-1 2 33,-4 3 0,-1-1 29,-3 0 1,-3 0-38,-6 0 144,0 0 0,-8 1 202,-5-1 0,-1-2 10,-8-2 1,4 1-124,-4-5 0,0 4-277,-4-5 1,1 0-40,3-4 0,-1 0-100,5 0 0,1 0-114,4 0 1,1-1-453,3-3 1,3 1 95,6-6 1,3 0 690,6-4 0,22-11 0,18-8 0,3-1 0,5-3 0,1 0 0,-1-1 0</inkml:trace>
  <inkml:trace contextRef="#ctx0" brushRef="#br0">24852 7292 8164,'0'-13'0,"0"0"0,0 0 675,0 0 1,-1 6-142,-4 2 0,-8 5-4,-9 5 0,-4 2-205,-5 6 0,2 6-55,-6 3 0,5 3 110,0 1-429,2 0 1,7 4 0,5-3 325,6-2-465,4-7 0,6 5 0,3-5 0,6-4 0,9-2-376,5-3 0,9-6-116,3 1 0,8-2 90,0-2 0,1-2-296,-4-2 1,-1-2 885,1-3 0,-1-20 0,1 0 0</inkml:trace>
  <inkml:trace contextRef="#ctx0" brushRef="#br0">25063 7450 8164,'-14'-13'2012,"6"6"-1364,-1 3-167,6 2-1118,-3 2 439,6 0 198,6 0 0,31 0 0,12 0 0</inkml:trace>
  <inkml:trace contextRef="#ctx0" brushRef="#br0">18547 11255 8169,'-9'-14'-456,"0"1"298,6 0 0,-7 0 1,6 0-1,1 0 1,1-1 598,2 1 0,0 0 1,-1 0 32,-4 0 0,4 0 112,-3 0-335,2 5-300,2 2 1,0 22 211,0 6 1,0 13 0,-1 5 0,-2 8 131,-2 8 1,1 5-147,4 9 1,-4 4-1094,1-35 1,1 1 938,0 2 0,0 0 1,2-3-1,0-2 1,0 2-1,0 0 1,0 33-1,1-8 9,4-6 0,-2-12-360,5-11 63,-5-3 0,3-17-1003,-6 2 676,0-8-70,0-3 1018,0-6 0,2-4 0,1-2-328,1-2 0,18-36 0,0-13 0</inkml:trace>
  <inkml:trace contextRef="#ctx0" brushRef="#br0">18494 11110 8169,'-7'-6'-132,"-5"5"601,5-11 30,-1 10-557,3-3 61,5 5 0,5 0 1,6-2-1,5-1 0,6-1 54,3 1 1,8-3-37,7 2 0,8-7-1,13 3 0,8 0 0,-27 4 0,1-1 1,3 0-1,0 0-293,3-1 1,2 1-1,3-2 1,1 0 308,2 0 1,0 1 0,2 2 0,1-1-56,1 1 1,1 0 0,-5 2 0,0 1 0,1-2 0,-1 1 0,0 1 0,-1 1-31,1 0 1,0 0-1,2 0 1,1 0 27,1 0 1,0 0 0,-3 0 0,0 0-146,1 0 0,0 0 162,2 0 0,0 0 1,2-2-1,1-1 1,4 1-1,2-1 0,1 0 1,1 0-1,2-1 1,0 0 14,-1 1 0,1-1 0,-24 3 0,1-1 0,-1 1-19,0-2 1,-1 0-1,1 0 1,2 2 0,0 0-1,1 0-845,-1 0 0,1-1 0,0 1 856,-3-2 1,1 0 0,0 1 0,0 2-1,0-1 1,-1 1 0,20-2 0,0 0 0,0 1-1,1 0 1,-1 1 0,0 0 4,1 0 0,-2 0 0,-4 0 0,-1 0-235,0 0 1,-1 0 0,-2-2 0,0 0 209,-2-1 0,0 1 0,0 0 0,1 0-61,-1 2 1,0 0 0,-5 0 0,-1 0-68,-2 0 0,-1 0 0,-2-1 0,-1 0 125,-1-1 1,0 0 0,-2 1 0,0 1 80,0-3 0,0 1 1,-6 1-1,0 1-106,36 0 128,-11 0 1,-4 0 0,-7 0-5,1 0 149,-12 6 1,1-5 0,-11 3-225,-2-2 0,-7-2 2252,-4 0-2458,-4 0 1482,-6 0-1536,-2 0 1,-8 0 405,-2 0 0,-4 0-535,-5 0 0,-1 1 109,-4 4 1,2 1 275,-6 2 0,0 4 0,-4-5 0</inkml:trace>
  <inkml:trace contextRef="#ctx0" brushRef="#br0">24510 10886 8192,'0'-13'148,"0"0"1,4 0 397,1-1-34,-1 7-282,-4-5 1,1 9 160,4-5-370,-4 5 84,5-3 1,-2 7-1,1 4 1,-2 4-1,0 2 128,1 2 1,-2 6-106,2 3 0,-3 5 63,-1 3 1,0 4-38,0 6 1,0 5 143,0 3 0,-4 9 61,0 5-320,-1 2 0,5 3 1,0 5 171,0-33 0,0 1-237,0 33 1,0-34-1,0 0 1,2 25 105,2-3 0,3-2-140,7-7 1,-6-6-371,1-7 0,-2-9 221,2-9 1,-3-9-1255,-6 1 636,0-2 0,-1-4-1238,-4-3 2065,4-2 0,-28-8 0,-1-1 0</inkml:trace>
  <inkml:trace contextRef="#ctx0" brushRef="#br0">18599 12097 8192,'-8'-4'-131,"-1"-1"0,0 1-1203,2-2 1497,-5 5 0,9-7 0,-6 4 1329,-1-5-1190,4 3-58,0 0-73,6 6-43,0 0 0,6 0 0,3 0 55,3 0 1,1 0-212,0 0 0,5 0 17,-1 0 1,11 0 0,0 0 0,4 0-15,5 0 1,6 0 56,6 0 1,8 0-6,4 0-31,9 0 1,-31 0 0,0 0 0,3 0 0,1 0 0,-1 0 0,1 0 0,0 0 0,0 0-7,0 1 1,0-2-1,-1 0 1,1-2-190,3 1 0,0 0 1,-4-1-1,-1 1 160,3 2 1,0 0 0,-1-2-1,1 0 44,-3 0 0,1-1 0,2-1 0,1 0-36,-1 2 1,0-1 0,-2-1 0,1 0 25,-2 1 0,1 1 0,0-3 0,1 0-2,-2 0 1,1 1 0,3 0 0,-1 1 2,0-2 1,0 1 0,-1 2-1,-1 0 3,0-3 0,-1 1 0,0 2 0,-1 0 49,-1-3 0,1 1 0,-1 2 0,1-1-48,-1-1 0,1 0 1,-1 0-1,-1 0 30,0 0 0,-1-1 1,2 0-1,-1 0-21,0 3 0,-1 0 0,2-3 0,1 0 21,2 0 1,-1 1-1,0 0 1,-1 1-24,1-2 1,1 1 0,-1 2 0,-1 1-2,-1-1 1,1-1 0,0 2-1,0 1-6,2 0 0,-1 0 0,34 0-10,0 0 1,-7 0 17,-2 0 1,1 0 0,4 0 1,-10 1-141,0 4 1,-1-4 139,-3 4 1,2-4-12,-2-1 1,-3 0 2,3 0 1,-3 0-2,-1 0 1,4 0-2,0 0 1,0 0-6,-4 0 1,-1-1 46,1-4 0,-5 4-8,1-4 0,-7 4-31,2 1 1,-3-4 10,-2-1 1,1 1 2,-1 4 0,-4-5 402,0 1 1,-7-5-366,-1 5 0,-1-5 197,-4 5 0,-3-5-83,-2 5 0,2-2-107,-1 1 1,1 4-1,-1-4 1,-4 0-113,4 0 1,1 1 106,-2 4 1,1-5-80,-5 1-16,0 0 1,-1 2-304,-3-2-143,-3 2-424,-6-3-148,0 5-1315,0 0 2373,-6 5 0,-7 9 0,-8 6 0</inkml:trace>
  <inkml:trace contextRef="#ctx0" brushRef="#br0">24273 11807 8192,'0'-8'46,"0"-1"1,0 5 516,0-5-53,0 6 0,0-4-243,0 2-686,0 4 2,0-5-714,0 6 1131,-6 0 0,-13 12 0,-9 2 0</inkml:trace>
  <inkml:trace contextRef="#ctx0" brushRef="#br0">21127 10136 8136,'-2'-22'16,"-1"0"1,-1 0-1,1 1 1,0 2 1257,-1 0 125,2 5-1183,-4 1-87,6 13 1,0 13-1,0 10 20,0 6 0,0 5 0,0 7 0,2 3 113,2 4 1,2 3-122,3 2 0,3 4-394,-4 0 0,4 5 147,1-5 98,-5 0 0,3-6 1,-2-1-1,1-5 1,-1-4-194,-5-8 0,-2-5 18,-2-6 0,0-3 20,0-6-2,-6-5 1,3-2-1,-6-6-125,-1 0 327,-2 0 1,4-2 0,-1-2-309,-1-5 210,-2-3 0,-3-2 1,-1-2-33,-1-2 72,-1 0 0,5 11 1,0 3 285,0 2-179,-6 2 1,4 2 0,-3 2 240,4 5 1,2 8-151,3 5 0,4 5 93,5 3 1,1-2-59,3 3 0,5-5-56,9-4 0,4-3 27,8-6 0,4-1-102,5-3 0,1-5-158,-1-8 0,1-8 74,-1-5 1,-1-8-173,-2-2 1,-6 0 83,-8-9 0,-1 7-89,-4-1 0,-8 2-543,0 1 1,-6 3 296,-3 2 0,-6 3-335,-3 5 0,-3 7 138,-1 3 1,0 2 61,0 2 1,4 6 560,0 3 0,1 14 0,-6 5 0</inkml:trace>
  <inkml:trace contextRef="#ctx0" brushRef="#br0">21535 9293 8136,'-6'-13'-370,"3"-1"0,-4-3 0,1-2-767,3-1 1447,-4 4 0,5-5 0,-2 5 0,2-1 0,2 1 0,0 1 2748,0 2-2122,-5 0-848,3 5 1,-4 10 73,6 11 0,-4 10 68,-1 8 0,-5 12-40,1 0 0,2 3 65,-2 2-161,1 0 1,0 5 0,2 0-241,1-1 1,3-5-1,-2-5 1,2-5-124,2-6 0,0-5 158,0-4 0,2-9 172,2-8 0,-1-4 35,6-1 1,0-10-77,4-3-38,0-9 1,4-3 0,2-7 84,2-2-253,1-1 1,3-5 0,-2 2-127,-1 3 1,-4 3 196,4 6 0,-6-1 100,1 1 0,-4 10-29,-4 3 22,3 8 0,-6 1-4,2 8 0,-2 5 34,-6 9 1,0-2 10,0 6 1,0-5 97,0 5 1,-6-1-18,-2 1 1,-4-2-87,-1-2 0,-2-4 2,-2 4 0,1-3-47,-6-2 0,0-2-2,-5-2 1,5 3-309,0-3 1,5-3-515,-5-2 1,10-1-399,-1 1 397,9-2 1,1 2 855,12-8 0,22-12 0,11-5 0,7-4 0,1 0 0</inkml:trace>
  <inkml:trace contextRef="#ctx0" brushRef="#br0">21851 9504 8136,'0'7'529,"0"5"1,0-5-191,0 6 1,-5 1-113,1-1 0,0 0 228,4 0-284,0 0 0,0 0-165,0 1 0,0-6 157,0 1 0,1-6-134,3 1 0,-1-2-5,6-2 1,-4-2 77,3-2 1,-5-3-174,2-6 0,-4-5 31,-1 0 1,0 1-1,0 4 1,0 4-170,0 0 0,-1 2-784,-4-2 546,-2 3 0,-6 6-326,0 0 1,5 6-406,4 3 1178,2 3 0,38 24 0,7 7 0</inkml:trace>
  <inkml:trace contextRef="#ctx0" brushRef="#br0">22285 9346 8136,'-9'-13'159,"1"1"1,-1 2 2045,2 1-2102,1 6 36,6-3-866,0 6 1,0 2-1,1 2 727,4 5 0,14 8 0,8 4 0</inkml:trace>
  <inkml:trace contextRef="#ctx0" brushRef="#br0">22588 8964 8136,'0'-17'39,"1"-1"0,2 1 1,2-1-1,-1 0 654,2 2 1,-3 2 473,6 1-506,-6 5-590,8 2 1,-9 9 0,2 5 28,-2 5-15,-2 9 1,0 0-1,0 7-43,0 2 1,-2 5-1,-1-2 1,-1 1 21,1 0 1,-3-1-9,2 1 0,-1-3-18,5-6 0,0 1-25,0-1 0,0-6 0,2-3 1,2-6 97,5-2 0,3-6 100,1 1-237,6-2 0,-3-4 1,6-2-1,1-5 1,2-1-208,1 1 1,1-3-16,-1 4 1,-4 0-192,0 0 0,-5 5-993,5-2 818,-6 4 0,3 1 0,-5 0 614,-1 0 0,0 6 0,0 1 0</inkml:trace>
  <inkml:trace contextRef="#ctx0" brushRef="#br0">23141 9201 8136,'-8'-13'1079,"-3"6"0,8 1-839,-6 6 1,5 6-20,-5 2 0,5 10 0,-5 4 1,4-2-241,-3 2 1,3 0 82,-4 5 0,2-1-164,-2 0 1,2-1 41,3-3 0,2-3-39,-2-6 39,2 0-346,2-5 351,0-2 78,6-18 1,1-3-172,7-11 0,-1-5 142,0 1 0,2-3-12,2 3 1,-2 2 10,2-3 0,-2 3 110,-2 2 0,0 1 2,0 3 0,1 3 443,-1 6-420,0 6 1,-1 2-4,-4 10 1,3 3-118,-7 10 0,0 3 88,-4 5 1,5 2-259,-1 2 1,1-2-36,-5 3 0,4-5-29,0-4 1,1 3-144,-5-3 0,4-2-266,1 2 0,0-6 52,0 2 0,-4-8-136,4-1 1,-2-2 716,1 2 0,3-3 0</inkml:trace>
  <inkml:trace contextRef="#ctx0" brushRef="#br0">23128 9372 8136,'-6'-13'0,"4"0"2,-2 0 1,2 4-31,2 0 162,0 0 0,11-2 280,2 2 1,10-1-411,4 5 1,0 1-336,8 4 1,1-4-244,3-1 0,5 1 275,0 4 0,0-5-53,-5 1 1,-5-5 351,-3 5 0,-5-6 0,-4 1 0,-2 2 0,-2-2 0,-9 0 139,8-4 1,-15 4 719,2 0-113,-8 6 0,1-2-269,-6 5 0,5 5-11,-5 4 1,1 3-127,0 1 1,-3 5-121,7-1 1,-5 6-66,5-1 1,-1-3-143,5-1 1,-4 1-5,0-1 1,-1-1-148,5-4 1,0 0-152,0 1 293,0-1 278,0-6-180,0-1 1,0-8 37,0-2 1,0-5-97,0-8 1,5-4-103,-1-5 1,5-2 99,-5-3 1,5 2-114,-5-6 0,7 4 194,-3-4 0,0 6-86,1-2 0,1 4 19,7 0 0,-2 7-71,3 2 0,-2 9 32,1 5 1,4 3-11,5 1 1,-4 1-124,0 3 0,-2 5-8,2 9 0,-3-2-228,-6 6 0,-5-5 29,-4 5 1,-2-1 82,-2 1 1,-8 3-89,-5-4 1,-2 3 71,-6-2 0,-1 1 254,-5-5 0,2-1-12,3-4 1,3-4 347,6 0-142,0-6 11,6 3 0,2-6 59,10 0 0,7 0-125,5 0 0,6 0 137,-1 0 0,2 1 39,-2 4 1,-2-4 278,-2 3-168,-4 4-208,5-1 0,-11 6-61,-4 0 0,-4-4-24,-4 0 1,-8 0-111,-6 4 1,-5 0 79,1 0 1,-3-4-763,-1 0 0,0-2-93,-1 2 0,1 1-405,0-5 0,-2 3 1159,-3-3 0,-6-5 0,-6-2 0,-6-1 0,0-1 0</inkml:trace>
  <inkml:trace contextRef="#ctx0" brushRef="#br0">21430 9543 6397,'0'-7'1378,"0"1"-1005,0 6 154,0 0-295,-6 0 0,4 2-195,-2 2 21,2 3 0,2 8 0,0 1-137,0 2 103,0-1 0,0 1 0,0 1 0,0 0 1,0 0 7,0-3 1,0 0-157,0 2 0,0-8-39,0 3 1,0-3 59,0 3-533,0-5-524,0 3 696,0-3-132,0-1 596,0-1 0,0-6 0,-5-29 0,-3-8 0</inkml:trace>
  <inkml:trace contextRef="#ctx0" brushRef="#br0">21416 9504 8136,'0'-13'0,"0"0"0,0-1-600,0 1 458,0 0 1,0 0 590,0 0 0,6 0 185,3-1-451,3 1 0,2 0 1,2 0 228,2 0-232,5 0 1,-2 1 0,4 3 0,-2 5-1,-1 2 235,1 2 0,-2 0-432,1 0 0,-6 6 31,2 3 1,1 4-1,-2 3 1,-1 2-140,-1-2 1,-8 0 77,-3 1 0,2-2-43,-1 3 1,-2-4 0,-8-1-1,-4 1-124,-2-1 0,-4 1 151,-2 4 1,-4-3-615,-5 2 0,-1-2 248,1-2 1,4-4-184,0-1 0,2 1-25,-2 4 637,3-5 0,6-8 0,0-8 0</inkml:trace>
  <inkml:trace contextRef="#ctx0" brushRef="#br0">18784 12084 8150,'-6'-13'-146,"-1"-6"0,-5-2 1,3 1-1,5 2 1,2 4 167,2 0 0,0 4 0,0-1 685,0-4-517,0-1 107,0 3 0,2-1 231,2 1 23,-2 6-113,3-5-123,-5 5-422,0 0 203,0 7 1,0 7 0,0 8 0,0 2 0,0 5 224,0 3 1,0 13-101,0 6 0,-4 7-190,0 6 1,-5 5-1309,4 8 1304,1-3 1,4-27-1,0 0 1,0-1 0,0-1 97,0 0 0,0 0-132,0 32 0,2 1 0,2-5 210,5 0-291,2-6 1,3-7-1,-1-11-206,0-5 191,-6-5 0,-1-6 0,-6-1-288,0-3 0,0-3 185,0-6 0,0-4-445,0 0-163,-6-6 870,-1 8 0,-6-11-567,0 0 1,4-1 59,0-8 1,0-1 450,-4-8 0,0-2 0,0-28 0,1-12 0,-2-5 0,0 1 0</inkml:trace>
  <inkml:trace contextRef="#ctx0" brushRef="#br0">18705 12123 8174,'-13'-17'0,"-1"-1"0,1-4 0,0 5 0,4 4 198,1 4 40,-1 6 1,0-3 50,0 6-240,6 0 0,-4 4 113,3 1-300,2-1 207,-4 2 12,6-4 0,2 3 0,2-6 66,5-3-126,3-4 0,5-5 0,2-2 0,2-1 0,2-3 102,2-1 1,-5 4 0,-2-2 1,-3 9-85,-2 5 0,0 3-123,0 1 1,-1 1-12,-3 3 0,-4 10 70,-5 8 1,0 4-561,0 5 1,0 2 20,0 7 563,0-7 0,18 35 0,4 2 0</inkml:trace>
  <inkml:trace contextRef="#ctx0" brushRef="#br0">18336 13716 8216,'-1'-31'1,"-2"1"0,-2 2 0,1 5 0,0 5 439,-1 3 0,-1 8 242,2 3 0,-2 10-606,-3 7 1,-2 6-1,3 8 1,0 3 60,-1 0 1,0 6 32,-4-6 0,4 7-125,0-2 1,1-3-181,-6-1 0,3-3 48,2-2 0,2-1 1,4-3-1,-2-5-290,2-2 234,2-8 1,1-2 120,0-10 1,6-8 0,3-10 0,2-7-115,2-5 1,5-4-133,-1-5 0,7-1-191,-2-4 429,-3-2 0,4 6 1,-4-5-1,0 5 0,-1 4 120,-6 7 0,-1 11 226,-6 5 1,0 9-229,0 5 0,-4 11-16,4 11 4,-4 2 1,1 18-1,1-1 306,1 5-403,0-1 0,-2 3 0,1-7-248,1-2 52,0 0 1,1 3 0,-1-3-261,-1-4 1,3-8 222,-2-1 1,5-6-509,-4 2-330,5-4 1092,-9-6 0,-12-37 0,-11-15 0</inkml:trace>
  <inkml:trace contextRef="#ctx0" brushRef="#br0">18362 13808 8193,'-7'-6'0,"-5"4"-173,4-7 1,0 4-604,0-3 1378,5 5-50,-3-3-629,6 6 0,6 0 108,2 0 1,6 0-94,3 0 0,-1 0 87,6 0 1,-4 0-7,4 0 0,-6 0-6,1 0 1,2 0-126,-1 0 0,4 0 17,-5 0 0,1 0 95,-5 0 0,0 0 67,0 0 0,-4 0-45,0 0 0,-5 0 33,5 0 34,-6 0-32,9 0 1,-9 0 4,5 0-26,1 0 0,4 0-153,1 0 1,-1-5 133,0 1 0,-4-5-167,-1 5 1,1-6 133,4 1 1,-1 2-14,-3-2 1,-2 4 73,-2-3 1,-4 3 58,3-4 65,4 7 380,-7-4-10,5 6-444,-12 0 0,0 1 139,-2 4 1,-3 2-153,7 6 0,-5 0 5,5 0 1,-1 0 56,5 1-191,-5-1 1,3 0 76,-2 0 1,1-4-188,-2 0 54,4-6 0,-5 4 164,6-3-110,0-2 0,4 2 47,1-8 0,1 1 1,-2-6 0,-2 5 101,2-5-43,3 0 1,-4-3 88,6 4 58,-6-4 1,3 9-245,-6-6 95,0 6 1,1-1 143,4 8 0,-4 4-159,3 5 0,-2 1-2,-2 4 0,0 4-48,0 9 0,0-4-20,0 4 0,4 1 5,1-1 0,1 0-116,-2-5 1,-1-5-9,6-4 1,-2-2 75,2-2 0,2-6-48,-2-2 1,7-4 38,2-1 0,-1-10 5,-3-3 0,-1-11 6,0-2 1,0-2 3,0-7 1,-4 4 46,0-4 1,-6 6 0,1-2 1,-2 5 329,-2 4 0,0 3 102,0 6 10,0 6-350,0 1 0,-5 12-61,1 2 0,-2 11 147,1 8 0,3 5 71,-7 7 0,6 1-176,-2-1 1,3 8-28,-3 6 0,4 1-289,-4 7 0,2-4 253,-1 5 0,3-1-58,-4 5 1,-1-6 77,2-3 0,-5-7-41,5-2 1,-6-10 51,1 2 1,1-13 110,0-5 1,3-4-15,-4-14 60,1 1 0,-5-8 10,-1-6 1,1-1-103,0-12 0,-2 0-10,-2-5 1,4-3-185,0-1 1,1-1-189,7 1 0,-3 3-1,3-2 0,1 2-232,4 1 0,0 3 242,0 2 1,0-3-24,0 3 1,6 1 308,3-1 0,26-40 0,-14 23 0,0 0 0</inkml:trace>
  <inkml:trace contextRef="#ctx0" brushRef="#br0">17652 11742 8174,'-15'-2'-60,"-1"-1"1,-3-1 0,0 0 0,0-1 292,3 1 1,1-1 1269,2 5-1482,6 0 125,1 0 0,16 2 0,5 1 0,5 3 0,8-1 62,6 1 0,10-1-60,4-5 0,3 0-240,2 0 1,4 0-1124,0 0 1146,6 0 1,-8-2 0,8-2-1,1-3 1,1-2-274,-5 0 0,-8 5 231,-8-5 0,-6 6-221,-11-2 29,-7 4 1,-8 1-1,-12-1 123,-7-4 0,-5 2 105,-1-6 0,-2 5 559,-3-5 1,4 2-507,-4-2 1,5-2 426,4 2-307,-2 3 1,5-6 196,-3 3 118,-3 4 1,11-3 493,-4 4-568,4 2-250,1-3 0,1 5-98,4 0 1,-4 5 13,4 4 1,1 4-239,-2 5 1,0-2 81,-4 6 0,-4 0-183,0 4 1,-11 1-577,2-1 1,-5 0 40,1 0 869,-4 1 0,-19-10 0,-10-2 0,-4 2 0,1 0 0</inkml:trace>
  <inkml:trace contextRef="#ctx0" brushRef="#br0">16730 11939 8180,'-1'-17'-151,"-2"-1"0,-3 0-514,-1-1 1859,4 5-794,-3-5 1,0 13 0,-3 7-116,-2 11 1,2 3-212,0 7 0,0 4 51,-4 5 1,0 4-158,0-4 0,0 4-34,-1-5 0,6 1 43,-1-5 0,2 1-76,-2-1 0,-1-5-37,5-4 242,-5-8-60,8-3 1,-3-8 0,5-2 0,1-6-62,3-6 0,-1-9-25,6-6 1,0-4-12,4 4 1,-1-5 70,-3 0 1,2-2-81,-2-1 0,3 1 121,1 3 1,-4 3-8,-1 5 0,0 7 5,1 2 1,-2 5 164,-3 4 1,-2 5-134,2 8 0,2 8 13,-2 6 0,2 5 85,-1-1 1,-4 4-97,3 5 0,4-3-140,1 3 1,-2-4-4,2 0 1,-5-5-136,5-1 1,-2 1 4,2 5 0,3-7-300,-4-2 0,0-4-29,0 0 1,-3-1-264,4 0 0,-6 0 772,1 0 0,-14-5 0,-5-3 0</inkml:trace>
  <inkml:trace contextRef="#ctx0" brushRef="#br0">16612 12216 8180,'-5'-15'251,"1"-3"1,0 4 133,4-4-193,0 4 1,7 0 8,6 1 1,6 0-115,7 0 0,2 4-98,3 0 1,-2 6-337,6-1 0,-4 3-313,4 1 1,-6 0 346,2 0 0,-3 1 199,-2 3-55,-5-2 1,2 5 168,-5-2 0,-7-16 0,-5 3 0</inkml:trace>
  <inkml:trace contextRef="#ctx0" brushRef="#br0">17059 12031 8180,'5'-13'-470,"-1"0"1,2-2 264,-2-2 0,-2 5 651,2-5 0,4 9 42,0-5 1,4 4-41,1 0 0,0 2-166,0 3 1,5 2-40,0-2 1,4 7-106,-5 1 1,1 11-186,-5-2 1,0 5-127,0-1 0,-4-1 148,0 6 0,-6-4-29,1 4 0,-3-2-56,-1 2 1,-5 1-47,-4-5 0,1 0 23,0-5 0,3-2-6,-3-2 164,5-3 7,-9-6 0,10-6-22,-2-3 1,8-8-13,5-5 0,3-3 18,1-1 0,0-1 86,0 1 0,-1 6 155,-3 2 0,1 3-91,-5 2 0,0 6 100,0 3 0,-4 4-64,4 4 0,-4 3 164,-1 6 0,0 6-309,0 3 0,-4 3 66,-1 2 1,1-5-148,4-1 1,0-4 89,0 0 1,6-2-540,3-2 0,4-1-72,4-4 1,1-2-274,8-6 0,-1-6 168,10-2 650,0-10 0,3-10 0,5-5 0,2-6 0,0 0 0</inkml:trace>
  <inkml:trace contextRef="#ctx0" brushRef="#br0">24352 11926 8180,'6'-13'0,"0"0"0,4-1 0,-1 3-482,1 2 521,-4-3 0,4 5 0,-6-6 0,1 1 1,-1 2-1,0 1 1225,-1-1-989,-1 4 243,-2-6-132,0 11-415,0 1 0,-8 7 1,-3 6-1,-7 2 1,-2 1 172,-4 2 0,-2 6-119,-5 3 0,2-1-6,-6 5 1,0 2-1,-6 4 1,-3 5 1,-4 7 0,20-22 0,0 1 9,0 1 1,-1-1 0,-2 3 0,1 0-28,1-3 0,1 1 0,-4 2 0,1 1 0,0-2 0,0 0 0,0 0 0,-1 0 78,2-2 0,-1 1 0,1 0 0,0 0-184,1 0 0,1-1 0,1-1 0,0-1 85,-2-2 0,1 0 0,-25 19 34,5 0 1,-3-3-6,2-5 0,3 2-94,-3-7 1,7 1 83,-2-5 1,9-1 32,4-3 1,5-3 14,4-6 252,3-5-239,12-3 243,1-5-396,6 0 0,0-1 31,0-3 1,6 1 34,2-6 0,0 0-44,1-4 0,-1 0-242,6 0 0,-1-2-354,0-3 0,0 4-281,0-4 0,5 4 495,-1 1 0,2-5 451,-1 0 0,5-11 0,4-6 0,4-1 0,0 0 0</inkml:trace>
  <inkml:trace contextRef="#ctx0" brushRef="#br0">23707 12031 8209,'0'-9'-115,"0"1"1,-5 3-382,1-3 513,0 5-37,4-3 104,0 6-110,0 0 11,5 0 0,-2 0-11,6 0 0,-4 4 1,3 1 0,-3-1-96,4-4 0,-7 0 1,10 0 0,-3 0-479,3 0 356,1 0-63,0 0 306,0 0 0,-6 0 0,29-6 0,0-1 0</inkml:trace>
  <inkml:trace contextRef="#ctx0" brushRef="#br0">24075 11939 8209,'-5'-7'-236,"3"1"47,-10 0 0,9 3 219,-5-6 0,3 6 223,-4-1-155,1 3 1,-1 1 0,0 0 210,-1 0-203,-2 0 1,-1 0-1,0 0 217,0 0-243,0 0 1,4 4-1,0 2 1,-1 0 88,-2 0 0,0-1-138,4 0 1,0-4 221,4 4-190,2-4-39,-3-1 0,6 0-13,3 0 1,5 0 7,9 0 1,-2-6-110,6-2 0,0-3 62,4 2 1,-3-2-14,4 2 0,-4-3 10,8-1 0,-3 1 31,-2 4 1,5-4 20,-1 3 0,3 2 31,-3-2 0,-2 6 127,3-1 0,-5 2-80,-4 2 0,2 0 139,-7 0 0,-1 2-104,-7 2 0,1 3 10,-5 7 0,-1 3-104,-4 1 1,0 5 77,0-1 1,-2 3-195,-2 1 1,-2-4-86,-3 0 1,-2-1-199,2 1 1,-3 1-46,-1-5 1,4 3-196,1-3 1,0 1 112,-1-1 486,4-4 0,22 11 0,5-4 0</inkml:trace>
  <inkml:trace contextRef="#ctx0" brushRef="#br0">22785 13387 8193,'0'-13'-84,"0"0"1,0 0-721,0-1 977,0 1 0,0-4 1,0-1-1,0 2 1,0 1 1588,0 2-1436,0 6 1,-1 3-75,-3 8 1,1 3-102,-6 6-112,6 6 1,-9 3 0,5 9-81,0 4 57,-5-3 1,5 9-1,-7-4 1,3-2 0,0 0-48,3-1 1,3-4-137,-3 6 1,5-12-1,-2 1 1,2-4-134,-1-5 0,2-6-106,-2-1 232,3-6 169,1 3 1,0-17 0,0-2 0,0-3-98,0-3 1,0 3 88,0-6 0,0-4 10,0-5 0,0-5-16,0 0 1,1 3 17,3-2 1,2 0 129,3-5 0,3 2-82,-3 3 1,2 3-30,2 5-43,1 7 0,-1 1 1,0 7-60,0 3 0,0 4-75,0 5 1,1 1-505,-1 3 368,0 4 1,0 5-1,0 2-249,0 2 0,-5-1 544,-4 6 0,-2-6 0,-14 27 0,-3-1 0</inkml:trace>
  <inkml:trace contextRef="#ctx0" brushRef="#br0">22693 13506 8193,'-4'-9'-196,"-1"0"0,-3 5 633,3-5 528,1 6-779,4-3 0,6 6-206,3 0 1,4 0-183,4 0 0,-1 0 111,6 0 0,0 0-595,5 0 1,-1 0 105,0 0 580,1 0 0,16 12 0,6 2 0</inkml:trace>
  <inkml:trace contextRef="#ctx0" brushRef="#br0">23088 13532 8056,'-13'0'394,"1"1"-76,3 4 1,-1 6-78,6 7 1,-2 5-124,2-1 1,2 3-120,-2 2 0,2-1 231,2 0-311,0 0 0,0 1 1,0-1-92,0 0 1,0-5-1,0-3-940,0-4 850,0-1 0,2-7 137,2-6 0,-1-7-80,6-11 179,-6 4 1,7-11-1,-4 3-237,1-3 333,-4-7 1,9 4 0,-5-3-1,2 2 1,0 0 174,1-2 1,-3 0 64,2 5 0,0 4-100,4 0 0,0 6-31,0-1 1,-4 3 18,0 6 0,0 2-32,4 6 0,0 1-73,0 4 0,-6 2-137,-2 6 0,-4 2 72,-1 2 1,0 2-159,0 3 0,-6 3-15,-2-3 1,-8 1 99,-2-1 0,0 3-2,5-3 0,0-3 138,0-1 48,0-4-50,0-1 63,5 1 1,4-7-89,8-3 1,8-7 4,6-1 0,5-5-174,-1 5 0,-2-1 153,2 5 0,-1-4-85,1 0 1,-3-1-15,-6 5 1,0 5-23,0-1 0,-5 6 48,-4-1 0,-3 4 3,-1 5 1,-1-4 13,-3 4 1,-5 1 17,-9-1 0,2-2 108,-6-8 0,5 4-68,-5-3 1,0-2-23,-5 2 0,5-6-67,1 1 1,3-2-149,-4-2 0,6 0-156,-2 0-526,4 0-53,6 0-197,3 0 1119,10-6 0,32-19 0,13-10 0</inkml:trace>
  <inkml:trace contextRef="#ctx0" brushRef="#br0">23601 13558 8187,'-7'-6'-60,"-5"-1"-50,5-6 417,-6 6-167,0 1 0,4 7-257,0 4 1,6-3 75,-1 7 0,3-4-49,1 3 1,0-3 78,0 4 0,0-5-38,0 5 54,0-6 1,0 4-56,0-3 65,0-2-7,0 4-8,0-6-10,0 0-1,5-6 2,-3-1 3,10-1 1,-10-2 23,7 6-18,-6-1 0,3 4 4,-6-4 0,0 4 165,6-5-84,-5 6 9,5 0-47,-6-6 5,0 5-96,0-5 86,0 6-284,0 0 118,0 6-85,0-5 0,0 7-11,0-4-32,0-3 1,0 7 41,0-4-13,0-2 0,0 5-158,0-3 381,0-2 0,0 4 0,0-5 0,0 3 0,6-2 0,-5 4 0,11-6 0,-10 0 0,9 0 0,-8 0 225,6 0-127,-6 0 0,4 0 506,-2 0 15,-4 0-301,5 0 1,-5 0-126,4 0 0,-4-2 153,4-2-180,-4 2 0,-1-5-1,0 3 1,-1 2-7,-4-2 1,2 2-7,-5 2 1,-1 0 27,-4 0 1,-1 0 36,1 0 0,-1 6 13,-4 3 0,2 7-118,-6 2 0,2 5 5,-2-1 0,3 3 17,6 1 0,1 0-94,3 1 0,3-1-139,6 0 1,6-5 52,3-3 0,8-4-129,5-1 1,8-5 37,0-4 0,5-3-283,-4-1 1,6-5 105,-2-4 0,-3-4-13,-1-5 0,-4 3-101,0-2 1,-1-2-211,0 1 1,-7-4-314,-5 5 950,-1-1 0,-29-7 0,0-2 0</inkml:trace>
  <inkml:trace contextRef="#ctx0" brushRef="#br0">23062 11781 8165,'7'6'-707,"0"-3"1,-4 6 582,2 1 0,4-3 0,-4 1 1,1-1 125,0 0 0,3-2 10,-5 3 18,1-5 1,0 9-55,-3-5 1,8 2-80,-5 0 1,0-5 53,0 5 0,-2-6-43,5 1 118,-5-2 0,5-2 274,-4 0-169,-2 0 1,3-6 0,-5-3 761,0-3-114,0-1-254,0 0-232,0 0 1,0 4 45,0 0 12,0 7-129,0-4-217,0 17 1,-1-2 106,-3 9 1,2-2 8,-2 1 1,-2 4 151,1 5 0,-3 2-87,3 3 0,1 2 42,4 7 1,0-1-128,0 1 1,0-1-115,0 1 0,1-1 91,4 1 0,6-7-151,7-2 0,1-3 54,-1-2 0,2-1-157,6-3 0,-1-3 22,-3-6 1,3-6 151,-3-2 1,-3-4-274,-1-1 0,-4 0-27,-1 0 0,-4 0-282,0 0 316,-6 0 23,3 0 141,-6 0 0,-2 0 11,-2 0 0,1-4-196,-6 0 0,5-2 110,-5 1 1,0 4-71,-4-4 1,4 3-108,0-3 204,1 4 0,-5-7 66,-1 4 1,6 3 155,-1-4 1,4-1-267,-3 2 243,-1-1 0,-3 4-157,3-3 99,-2 2 0,3-4 1439,-5 6-563,6 0-519,-5 0 0,9 0 144,-5 0-278,5 0 0,-3 2-44,6 2 0,4-1-10,1 6 0,5-5-131,-1 5 0,7-6 70,1 1 0,5 2-192,-4-1 0,5-1 62,-1-4 1,3 0-84,1 0 0,-4-4 82,0-1 1,-6-4-166,2 5 0,-4-6 108,0 1 1,-3 2-77,-2-2 1,1 5-243,-5-5 0,-1 4-231,-4-3-742,0 5 1382,0-3 0,-29 12 0,-8 1 0</inkml:trace>
  <inkml:trace contextRef="#ctx0" brushRef="#br0">23075 12479 8130,'-6'-13'-259,"5"4"0,-5 2 889,0 1 237,4 1-608,-3 5 0,10 6-247,4 3 0,3-2 184,1 2-189,0-6 0,5 7 0,-1-4-27,-1 1 0,3-4 0,-1 2 1,0-4-63,1-1 1,-5 5-171,4-1 0,-4 0 41,0-4-172,-7 0 1,5 0 0,-4 0-924,4 0 831,-5 0 475,5 0 0,-9-4 0,4-2 0,1-1 0,-1-3 0,0-2 0,2-1 0,3-2 0,-3-3 0,2 4 0,1-10 0,-2 5 86,-1-1-4,-6 4 1,7-3 0,-6 6 904,-1 0-45,5-1 20,-7 1-290,5 0-260,-6 6-275,0 7 1,-4 7-1,-1 8-95,2 2 0,-3-2-378,2 2 1,-5 2 213,5-1 0,-5 4-244,5-5 0,-5 5 121,5-4 1,-1-1-1165,5-3 1409,-6-1 0,-1-6 0,-6-1 0</inkml:trace>
  <inkml:trace contextRef="#ctx0" brushRef="#br0">22588 12347 8130,'-6'-13'-8,"-1"4"0,-6 2-102,-1 1 261,1 2 0,0 5 0,0 5 0,0 6 1,1 5-1,2 2 0,3 2 430,1-1 1,-3 2-520,5 4 0,-1-1 210,5-3-322,0 3 1,0-9-1,2 5 291,2-2-287,3-2 0,6-8 1,1-2-1,0-1 1,2-3-96,2-1 0,4-4 93,-5-2 1,7-4 58,-2-5 1,-2 0-173,2 0 0,-6-6 37,2-3 0,-5-3-220,-4-1 319,-3-1 1,-2 1-1,0 0-68,-1 0 84,-7-7 0,-3 10 1,-7-3 78,1 1-35,-6 6 0,3 4 0,-4 8 122,1 1-69,-5 2 1,10 4 0,-4 1 412,3 3-391,2 4 0,2 9 0,0 2-60,3 2 0,5-4-38,-2 5 1,5-6 6,5 2 0,2 1-148,6-2 0,0 0-40,0-9 1,5 3 81,0-7 0,5 5-446,-1-5 0,3 0-8,1-4 0,2-1-645,3-3 1186,-4-4 0,1-17 0,0-10 0,0 0 0,0-1 0</inkml:trace>
  <inkml:trace contextRef="#ctx0" brushRef="#br0">16493 9464 8130,'-6'-8'-514,"-2"0"-445,-4 2 1344,5 2 1,-5 4 391,3 0-608,-3 6 1,5-3 5,3 6 1,1-5-57,-2 5 0,4 0 54,-3 4 0,1 1-38,-2 4 0,4-2-46,-4 6 0,0 4 0,0 5 0,1 0 41,-2 1 1,5 0-48,-4 3 0,2 3-97,-1-3 1,2-1 0,-2 1 0,3-10 1,2 0-1,2-3-46,1-2 1,5-8 48,-5 1-99,7-9 46,-4 2-85,0-6 0,4-1 123,-7-4 0,0 3-6,-4-7 0,0 0-141,0-4 0,0 0 134,0-1 1,0 0-15,0-4 1,-4 2 9,0-6 1,-2 0-1,1-4 1,4-6-21,-4-3 0,0 1-4,0-1 1,1 0 63,4-5 1,0 1 21,0-1 0,1 5 38,4 0 0,-2 10-79,5-1 1,-3 8 35,4 1 1,-5 4-148,5 4 63,-6 3 1,2 12 18,-5 3 0,0 4-111,0 4 1,-5 4 0,-4 5 1,2 1-176,-2-1 0,0 0-173,-4 1 0,4-5 508,0-1 0,1-10 0,-6 0 0</inkml:trace>
  <inkml:trace contextRef="#ctx0" brushRef="#br0">15506 9833 8187,'-6'-13'-240,"-1"0"1,-6 0 0,0-1-395,-1 1 1032,7 6 1,-5 1-1,4 6 1,-4 3-1,0 4-103,3 6 0,-1 9-27,6 0-203,-6 3 1,7 6 0,-5 1 188,2 2-227,2-5 0,4 8 0,0-5 0,0 0 0,0 0-2,0-3 0,2-1 2,2-2 1,3-4-29,6 0 0,2-10 0,1 0 0,3-5 33,2-4 1,-4-3-5,5-4 0,-1-4 26,1-5-97,2-6 1,-8-1 0,5-7 0,-2 1 0,-4 0-186,-5-1 0,0-3 161,-6-1 1,1-6-309,-5 2 310,0 3 1,-6-2-1,-3 5 12,-2-2 0,-7 7 0,-1 6 0,-2 5 73,-2 4 0,0 3 128,1 6 0,-3 2-108,3 2 1,-1 9 132,1 9 0,3-1-112,5 1 0,6-1 19,-1 6 0,6-1-6,-1 0 0,2-4-8,2 0 1,2-6-122,2 2 0,3-3 47,6-2 0,5-6-15,0-3 0,5-2-85,-1-2 1,1 0-216,-1 0 1,3-6 127,-3-3 0,3 1-135,1-6 1,1 4-839,-1-7 1168,-6 2 0,11-33 0,-3-9 0</inkml:trace>
  <inkml:trace contextRef="#ctx0" brushRef="#br0">15822 9820 8242,'-7'-7'-1513,"1"1"1430,6 6 83,0 0 0,12 17 0,2 5 0</inkml:trace>
  <inkml:trace contextRef="#ctx0" brushRef="#br0">8161 17125 8328,'-13'-13'-387,"5"0"571,4 0 0,4 6 1,4 2-1,7 4 12,5 1 0,6 0-58,8 0 0,4-2 0,6-1 0,-1-2-17,1-3 0,5-1-158,3-4 1,-4 5-62,-4-1 0,-2 6 1,-8-3-1,0 2-163,-3-1 1,-8 2-20,-6 8 1,-5-2-17,-8 5 296,0 7 0,-65 11 0,25-9 0,0 0 0</inkml:trace>
  <inkml:trace contextRef="#ctx0" brushRef="#br0">8135 17152 8328,'-9'-13'-43,"0"-1"0,6 1-45,-1 0 0,2 4 76,2 1 84,0 5 0,6-3 0,3 6 0,4 0 182,5 0 1,1 1-117,3 4 1,2-2-133,-2 5 1,2 1 0,-1 4 0,-2 0-72,-2 1 1,-2 5 38,-4 3 0,-5 4-9,-4 5 1,-2-2-100,-2 6 0,-8 0 0,-5 5 0,-9 1-174,-7 2 0,-5-3 355,-5-1 1,4-1 19,0-7 1,1-5-1,-1-5 1,6-4 827,5-5-409,5-5-322,12-7-45,1 0 0,16 0 6,3 0 1,9 0-14,0 0 0,5 0-264,3 0 0,2-4 52,4 0 1,6-7-372,-3 3 1,5 0 114,0 0 1,-1-1-14,5-4 1,0 0-16,5-1 0,-1-3 80,1-1 0,6-17 1,1 0-1</inkml:trace>
  <inkml:trace contextRef="#ctx0" brushRef="#br0">9148 17125 8328,'-6'-13'-71,"-1"6"0,-6 3 526,0 8 1,0 11-93,-1 11 1,1 2-201,0 7 1,0-4-59,0 4 0,0-5-106,-1 5 1,1-5 73,0 0 0,4-2-136,1-1 0,5-7 93,-2-2 155,4-10 58,1-2 0,0-7-252,0-4 1,4-8 28,1-9 0,5-4-27,-1-5 1,2-2-165,2-7 0,1 1 115,-1-1 1,0-1-82,0-3 0,0 3 143,0-3 1,1 5-41,-1 4 1,-5 9 196,1 8 0,-4 5-47,3 4 1,-5 15-9,2 11 1,-4 8 21,-1 6 1,0 7 1,0 6 0,0 1-106,0-1 0,2-1-18,2 5 0,-1-10-101,6 1 1,0-8 130,4 0 0,1-9-80,4-5 0,-4-8 106,4-5 1,2-5 77,2-8 0,3-5-84,2-13 1,-5-5 28,0-3 1,-1-5-43,6-3 0,-2-3 0,-3-2 0,1 3 271,-5 5 1,-1 8 162,-4 6 173,-5 5-448,-3 14 1,-5 8-212,0 12 0,0 8 67,0 10 0,0-4 31,0 4 0,2 1-70,2-1 1,-1 1-253,6-1 1,-5-5-97,5 1 0,0-7 124,4-7 1,2-1-685,2-3 0,1-3-33,8-6 0,-1-2 920,10-2 0,-4-22 0,2-8 0,5-6 0,0 1 0</inkml:trace>
  <inkml:trace contextRef="#ctx0" brushRef="#br0">10070 17652 8328,'0'-19'0,"0"4"0,0-2 40,0 8 0,-6 10 1,-3 13-1,-3 6 1,-2 6-1,-2 5 1,-3 4 253,-2 3 1,5-3-226,-2 1 0,4-6 9,1 5 0,-1-5-153,1 0 1,5-8 178,-1-4-33,6-4 1,-3-8 81,6-6 0,6-7-166,3-11 1,2-2-54,2-6 1,2-5 0,1-1 0,2-2-1,-2-2 0,3-3-25,-2 0 0,2 1 95,-1 3 44,-3-3 1,5 12 0,-4-2 0,2 6 360,-2 3-339,-2 7 0,-2 14 129,-3 11 0,-3 7 48,-6 11 0,0-2-82,0 6 1,0-4-188,0 4 0,0-1 90,0 1-310,0 3 0,0-10 0,1 2 43,4-2-105,-4-2 0,9-5-103,-5-4 1,5-3-973,-1-6 228,-3 4 1151,5-10 0,-3-26 0,5-12 0</inkml:trace>
  <inkml:trace contextRef="#ctx0" brushRef="#br0">10043 17823 8328,'-7'-6'-115,"-3"3"-58,5-5 1,1 3 88,4-4 1,0 5-147,0-5 380,0 6 0,1-3 336,4 6 1,7-4-337,5 0 0,8-2-50,1 1 0,2 3-313,7-7 0,0 4-15,5-3 0,-1 0-22,1 0 0,1-4 188,3 3 62,-4-3 0,18-18 0,-4-5 0</inkml:trace>
  <inkml:trace contextRef="#ctx0" brushRef="#br0">10952 17218 8328,'-5'-14'0,"1"1"0,-1 2 0,1 0 926,0 3-294,-1 5-613,5-3 1,2 6 0,4 0-1,7 0-343,7 0 0,1 0 252,1 0-464,5 0 1,1 0-1,3 0 536,-3 0 0,4 6 0,1 1 0</inkml:trace>
  <inkml:trace contextRef="#ctx0" brushRef="#br0">10859 17428 8328,'-13'-6'-1466,"0"5"1477,0-5 0,4 6 1065,0 0-934,6 0 1,-1 0 0,8 0 0,5 2-299,3 2 0,8-3 1,7 4 155,-1-4 0,18-3 0,9-2 0,0 1 0,0-1 0</inkml:trace>
  <inkml:trace contextRef="#ctx0" brushRef="#br0">13005 17073 8337,'0'-19'-218,"-4"3"1,-1-5 0,1 2-1176,-2 3 2072,5 7 1,-7 1-1,5 8 1,-1 5-140,1 6 1,-4 8-369,-2 3 1,3 7-127,2 2 0,-2 1 102,1-2 1,-3 4-240,3 6 0,-4-5 153,5 0-160,0-6 0,4 3 0,0-5 0,0-3 0,0-2-301,0-4 377,0-3 0,-2-8-17,-2-3 1,2-4 0,-3-4 7,-1-5 1,3-4 10,-6-5 0,6-2 4,-1-6 0,2-2-8,2-3 21,0-3 0,0-5 0,2-1 1,2 1 0,3-1 0,7 0 0,-1-3 3,0-1 1,4 2 15,1 7 1,4 3-23,-5 5 1,5 7-66,-4 2 0,1 9-63,-1 5 0,-8 8-213,3 5 0,-3 3 168,3 1 0,-4 5-97,0-1 0,-5 7 21,5-3 0,-6 4 254,1 2 0,-8 17 0,-3 4 0</inkml:trace>
  <inkml:trace contextRef="#ctx0" brushRef="#br0">12966 17283 8337,'-6'-11'-268,"-3"2"258,3-3 127,0 11-24,6-5 0,0 7 148,0 4 1,6-2-207,3 5 0,7-3 0,1 4 1,7-5-633,-2 5 0,1-5 85,-1 5 512,3-6 0,48 9 0,-27-9 0,0 1 0</inkml:trace>
  <inkml:trace contextRef="#ctx0" brushRef="#br0">13400 17402 8337,'-7'6'-274,"-4"1"-91,7 6 1,-2 5 668,2-1 0,-2 8-38,-3 2 0,2-1-190,2 5 1,4-4-46,-3 0 0,2-1-9,2 0 0,0-5-64,0-4-311,0-2 327,0-8-95,0-1 0,4-7 0,2-4-6,2-3 86,-5-4 0,7-3 1,-4-2 273,1-5-232,2 3 1,0-6 0,-1 3 58,3-3-10,-6-1 0,7-1 0,-3 3 189,3 2-187,-5-3 1,3 10 0,-4-2 372,1 2-492,2 2 125,4 5 1,-5 4-135,-4 8 0,-3 4 36,-1 5 0,0 6 34,0 3 1,-1-2-55,-3 2 1,1-4-25,-6 4 1,4-6 33,-3 1 1,5-2 9,-2-2 1,2-4 291,-1 0-266,3-6 1,-5 4 325,6-3-237,6-2 1,1 4 124,6-6 1,0 0-87,0 0 1,1 1 5,-1 4 1,-5-3-60,1 7 1,-1-4-19,0 3 0,-2-3 22,-6 4 1,0-1-2,0 5 1,-6-4-88,-2 0 0,-6 0 2,-3 4 0,1-4-150,-6 0 1,4-2-37,-4 2 1,6 1-850,-1-6 544,2 1 512,2-5 0,41-35 0,10-9 0</inkml:trace>
  <inkml:trace contextRef="#ctx0" brushRef="#br0">13861 17534 8337,'-6'-14'0,"3"3"-518,-6 2 0,0 3 58,-4 6 1,-4 6 1545,-1 3 0,-5 8-380,1 5 1,-2 3-142,2 1 0,3-4-338,6 0 0,1 0-288,4 4 0,2-4-435,6 0 1,1-6 279,4 2 1,8-8-79,9-1 0,9-6 73,4 1 1,7-8-664,2-5 1,1-4 883,-1-5 0,15-25 0,-26 15 0,1 0 0</inkml:trace>
  <inkml:trace contextRef="#ctx0" brushRef="#br0">14387 17086 8337,'-13'-20'0,"-5"-4"0,1 7 0,-1 3 83,5 6 1,-6 5 111,-3-2 1,0 10 186,-4 3 1,3 6-213,-8 3 1,9-1-145,4 6 1,4-4 28,1 4 0,5-6-170,4 1 1,2-1 27,2 2 0,6-8 181,3 3 1,9-4-216,4 0 1,1-2 0,-1-2 1,3-4 73,-3 3 0,-2-1 93,2 2 1,-6-4 29,2 4 1,-4-2-6,0 1 0,-3-1 320,-2 6-254,3-1 0,-11 6-63,4-1 1,-5-4 34,-5-1 0,-4 1-8,-8 4 1,-4 0-357,-5 1 0,0-1-195,-1 0 1,7-1-949,2-4 911,-2 4 486,5-10 0,20-8 0,11-9 0</inkml:trace>
  <inkml:trace contextRef="#ctx0" brushRef="#br0">14532 17152 8337,'-12'-2'0,"3"-2"0,2 2 258,3-2 0,1 8 142,-6 5 1,5 7 217,-5 2 0,5 5-382,-5-1 1,6-1-348,-2 1 1,4-2 109,1 2 0,0 1-141,0-5 0,0 0-638,0-5 1,6-2 403,3-2 1,2-3-893,2-6 1268,1 0 0,11-58 0,-12 21 0,1 0 0</inkml:trace>
  <inkml:trace contextRef="#ctx0" brushRef="#br0">14558 16941 8337,'-4'-13'-296,"0"0"1,-2 6-1127,1 2 859,4 4 563,-5 1 0,18 23 0,2 6 0</inkml:trace>
  <inkml:trace contextRef="#ctx0" brushRef="#br0">14716 17178 8337,'0'13'0,"-1"0"0,-4 1 0,4 3-64,-3 1 0,1 4 194,-2-5 1,2 2 0,-4-3 0,1 2 1078,3-2-706,2-1-196,-5-2-134,4-6 1,-2-1 0,8-8 0,5-3 92,3-9 1,5 0-470,1-8 1,10 0 134,-2-4 1,5-5-282,0 0 0,1 0 155,3 5 0,-4 1-56,-9 3 1,-2 3 154,-2 6 0,-8 6-139,3 2 1,-9 5 75,1 5 0,-4 8 16,-1 9 0,-1 3-230,-4 1 0,4 0 81,-4 1 1,4-1-517,1 0 807,0 1 0,41-18 0,10-5 0</inkml:trace>
  <inkml:trace contextRef="#ctx0" brushRef="#br0">15348 17046 8337,'0'-20'-155,"-1"7"369,-4 8 0,2 5 348,-5 5 1,-1 8-283,-4 9 0,4 3-88,0 1 1,6 0-224,-1 1 1,-2-1 70,2 0 1,-1-1-40,5-3 0,6 2 55,3-7 1,0-1-185,4-7 1,-3 1 107,7-5 0,4-2-182,1-8 1,-3-2 14,-2-6 0,2-6 167,-1-3 0,-2-5-144,-7-3 1,1 1 77,-5-7 1,-1 6-8,-4-5 0,0 4 131,0-4 0,-6 10 155,-3-1 1,-2 9-87,-3 4 1,0 2 159,-4 6 1,4 2-238,-4 8 0,3 2 44,2 6 0,0 0-193,0 1 1,6 3 48,2 1 1,4-1-89,1-4 1,1 2 29,4 3 1,3-8-230,10 3 0,-2-4 63,6-1 1,-4 3-144,3-7 0,1 0-121,5-4 0,-1 0 558,0 0 0,12-23 0,3-6 0</inkml:trace>
  <inkml:trace contextRef="#ctx0" brushRef="#br0">15822 16652 8337,'-4'-18'271,"-1"0"1,1 1 1187,4 4-491,0 5-517,0 3 0,0 6-139,0 3 1,1 5-42,4 9 1,-2 4 39,5 8 1,-3 1-93,4 9 0,-7-2-104,3 10 0,-4 2 9,-1 7 1,-6 0-631,-2 9 1,-16 4 327,10-29 0,-2 1 0,-5 4 0,-2 0-508,-3 5 1,-1-1 0,-1-3 0,-2-2-28,-3 0 0,0-2 0,-2-4 0,0-2 28,0-1 1,-1-2 684,-1-2 0,-2-2 0,4-3 0,0 0 0,0-3 0,0 0 0,3 0 0,-1 0 0</inkml:trace>
  <inkml:trace contextRef="#ctx0" brushRef="#br0">12702 16678 8337,'-32'-7'-73,"3"2"1,-6 11 0,-2 10 0,-1 13 252,-1 11 0,14-9 0,0 2 1,-1 2-1,1 2 0,-1 2 1,2 2-1,1 3 0,1 0 1,1 2-1,2 0 0,1 2 1,3 1 21,0 1 0,3 1 1,3-5-1,4 0 1,2-2-1,4 0 0,2-4 1,1 0-610,4-2 0,2-1 0,4-1 0,3-1 136,1-1 0,3-2 0,25 22-425,6-5 0,7-9 383,2-4 1,-26-22-1,0-1 313,2-1 0,1-2 0,0-1 0,1 0 0,2 1 0,0-1 0,3-1 0,0-2 0,3 0 0,0-1 0</inkml:trace>
  <inkml:trace contextRef="#ctx0" brushRef="#br0">16585 16665 8337,'0'-19'0,"0"0"0,0-3-161,0 4 249,-5 9 1,2 4 0,-8 6 0,-3 6 0,-7 11-1,-5 11 1,-5 11 561,-4 8 1,2 2-308,-3 11 1,6 1-2172,-5 3 1842,19-29 0,2 0 0,0 0 1,2 0-1,3 1 0,2 0 58,-3 33-104,4-8 1,13-4 0,8-6-1,8-6 1,9-8-401,6-10 0,0-7 186,11-8 0,-4-4 29,8-1 1,-4-5-1,7 0 1,-5-6 216,-3-5 0,1-1 0,3-1 0,1-1 0,0 3 0</inkml:trace>
  <inkml:trace contextRef="#ctx0" brushRef="#br0">16928 17046 8337,'0'-13'-67,"4"-1"0,2-2 0,1-3-900,3-2 1063,-4 5 1,5-7 0,-6 4 0,1 0 0,2-2 0,-1 1 0,2-2 471,-2 1 0,3 2-309,-5 6 0,3 0 167,-3 0 10,5 0-125,-9 5-377,5 8 0,-7 13 0,-4 9 44,-3 3 94,-4 7 1,-1 2-1,0 6 1,0-1 0,-1 1 71,1-1 0,1-4-210,4 0 0,-3-6 0,6 2 0,-1-3-57,0-2 1,2-4 124,4 0 1,1-10-36,3 1 0,-1-9-103,6 1 141,0-4 0,5-1 1,3-1-264,0-4 189,7 4 1,-8-11 0,4 5-674,-1 0 507,5-5 1,-10 10 0,5-2-937,0 3 916,-4 1 0,4 0 1,-6 0 254,0 0 0,12 17 0,3 5 0</inkml:trace>
  <inkml:trace contextRef="#ctx0" brushRef="#br0">17520 17231 8337,'0'-13'-179,"-1"1"-45,-4 3 0,2-1 380,-6 6 195,1-1 0,-10 17-105,1 5 1,-2 7 131,1 2 1,3 5-319,-2 0 53,2 5 1,2-7-1,0 5-132,0-2-19,5-1 1,-2-5 0,6 1-325,1-1 409,1-6 1,2-5-352,0-6 306,0-6 0,2 1 0,1-8-47,1-5 48,6-3 0,-2-7 0,5-3-7,0-3 0,5-5-80,-1-1 1,2-4 5,-1 4 1,-2-4-150,6 4 0,-5-1 192,5 1 1,-4 5 42,4 0 0,-6 5-106,1 8 412,-8 6-230,3 1 1,-11 16-67,4 3 0,-4 9 128,-1 0 1,0 3-70,0 1 0,0 1-52,0-1-42,-6 0 0,5-1 0,-4-1-241,4-2 1,1-5 97,0 5 1,0-6-107,0 2 0,0-4-793,0 0 1059,0-1 0,0 0 0</inkml:trace>
  <inkml:trace contextRef="#ctx0" brushRef="#br0">17467 17455 8337,'-8'-14'-134,"-1"1"1,6 4-572,-1 1 641,2 5 118,2-9 1,6 11-76,3-4 0,8 4 11,5 1 0,9 0-319,4 0 1,3 0-101,2 0 429,-1-6 0,2 0 0,4-1 0,4-4 0,0 1 0</inkml:trace>
  <inkml:trace contextRef="#ctx0" brushRef="#br0">18047 17257 8337,'-6'-7'-393,"4"1"0,-9 6 748,2 0 1,-3 6-140,-1 3 0,0 7-31,0 1 0,1 7-99,3-2 0,-3 2 2,4 3-80,2-1 1,-4-1 0,4-2-9,-2-1 2,5-6 1,-2 3-19,5-5 58,0-1 51,0-6-115,0-7 0,1-9 0,3-8 89,5-5-110,3 3 1,1-6-1,0 1-2,0-5 0,1 1 65,-1-2 1,1 2-63,4 2 1,-3 4 47,2 0 0,-1 6 90,2-2-92,-4 3 1,5 4-1,-5 2 32,-1 5 1,0 2-36,0 2 1,-4 2 1,0 2 0,-6 5-21,1 8 0,-3-1 38,-1 6-27,-5-6 0,-3 9 1,-5-4-41,0-1 0,0 4 0,0-7 0,-1 2-12,1-1 0,4-8-74,1 3 104,5-3-40,-3-2 1,7 2 119,4-6 1,2 1-85,6-5 0,0 0 174,1 0 0,3 0-30,1 0 1,-1 0 274,-4 0-308,1 0 0,-1 6 56,0 2 1,-6 0-7,-2 0 1,-4 1 116,-1 4 0,-1-4 20,-4 0 0,-2-5-85,-6 5-170,0-6 1,-6 7 0,-2-5-22,1-2-79,-5-2 0,10-1 1,-4 0-156,0 0 0,4 0-1076,-2 0 919,2 0 402,2 0 0,17-41 0,5-10 0</inkml:trace>
  <inkml:trace contextRef="#ctx0" brushRef="#br0">18665 16665 8337,'2'-15'-192,"2"-2"0,-1 2-240,6-3 0,-6 8 144,1 1 1678,3 6-581,-5-8 293,4 3-547,-6 1-434,0 1 1,4 8 0,1 2 271,-3 5-258,0 3 0,2 2 0,1 4 1,-2 4-1,0 4 255,1 5 1,-3 4-197,4 9 1,-4 0-42,-1 8 0,-1-1-1214,-4 11 1024,-8 5 1,-9 2 0,8-32 0,-2 1-87,-1 0 0,-2 0 65,-2 0 0,-1 1 1,-1 0-1,-1 0 1,-2-2-1,-1-1-123,1-2 1,-1-2-443,-1-4 1,-2-2-1,-24 19 1,-5-6 622,1 1 0,-1-6 0,-2-4 0,2-2 0</inkml:trace>
  <inkml:trace contextRef="#ctx0" brushRef="#br0">19363 17152 8337,'-13'-6'-313,"0"0"1,1-4-497,3 1 1059,3 6 0,8-3 0,2 6 0,6 0 0,6 2 550,6 2 1,3-2-358,2 2-533,-1-3 1,5-1-1,-1 0 166,0 0-377,-8 0 1,1 0 0,-4 0 74,1 0-236,-4 6 1,4-4 461,-7 2 0,-41-2 0,-10-2 0</inkml:trace>
  <inkml:trace contextRef="#ctx0" brushRef="#br0">20534 16665 8337,'0'-19'0,"0"-2"0,0-1-39,0 0 1,0 6-1,0-1 1293,0 2-415,0 8-781,0 1 0,0 9 399,0 6-289,0-1 1,0 19 0,-1-1 0,-2 8 0,-1 5 186,1 5 1,-3-1-325,2 5 1,-1-1-1,4 2 1,-2 0-136,-2 0 1,-1-3-26,2-2 0,3-4 68,-4 0 0,4-5 1,1-3-1,0-4-278,0-7 150,0-5-180,0-9 285,0-1 0,-5-12 0,1-3 0,1-4 0,2-3-79,1-2 1,0-5 70,0 1 0,1-7-6,3-2 0,-1-6 15,6 2 1,0-3 2,4-1 0,2 1 21,2 3 1,-1-3-13,6 3 1,-6 2 161,2 3 1,1 3-89,-1 5 0,-1 5 175,-4 8 0,0 3-31,1 6 0,-6 3-97,1 6 0,-6 0-4,1 8 1,-2 2-4,-2-1 0,-2 4 5,-2-5 1,-3 7-27,-6-2 1,-2-2-77,-3 2 1,2-4 71,-6 4 0,5-5-344,-5 5 1,1-6 10,-1 2 0,2-5 37,2-4 1,4 2-84,-4-2 1,8-3-672,1-2 1032,6-2 0,44-31 0,18-8 0</inkml:trace>
  <inkml:trace contextRef="#ctx0" brushRef="#br0">20824 16994 9091,'-7'13'427,"2"0"0,4 0-156,1 0 0,0 1 162,0-1-228,0 0-80,0 0 1,6-1-298,3-3-205,2-4 0,2-5 252,1 0 1,-1-5 91,0-4 1,-4-4-12,-1-5 1,-5 4-63,2-4 63,-4 3 1,-2-2-266,-4-1 1,-2 2 29,-6 7 1,0 2-726,0 3-112,-1 2 1115,1 2 0,35 19 0,9 9 0</inkml:trace>
  <inkml:trace contextRef="#ctx0" brushRef="#br0">21364 16573 8337,'0'-14'-7,"0"1"1,0-1-1,0-4-117,0-4 654,0 3-35,-6 0 0,4 6-131,-2 0 0,3 7-458,1 6 1,-2 7 288,-2 11-113,2 2 0,-5 7 0,4 0 280,-1 4-383,-7 3 0,8 5 0,-5 1 0,-1-1 0,0-1 95,0-3 0,5 2-144,-5-6 0,6-1 98,-1-3-108,2-7 1,2-1-1,2-7 12,2-3 0,4-3-38,5-6 1,4 0-173,1 0 1,5-2 187,-1-2 1,2 1 33,-2-6 1,2 6-802,-2-1 0,2 2 224,-2 2 0,3 0 633,-4 0 0,16 6 0,4 1 0</inkml:trace>
  <inkml:trace contextRef="#ctx0" brushRef="#br0">21785 16836 8299,'-6'-13'-219,"-1"1"-328,-6 3 832,-1 3 0,0 14-16,-4 5 0,4 1 94,-4 8 1,5 0-190,4 5 1,-3-2-214,4-4 1,0 4 105,0-3 0,5 2-175,-2-2 0,4-3 151,1-6 0,0-4 1,0-1-263,0-5 128,0 3-22,6-18 0,-3 4 60,5-10 1,1-2-125,4-2 1,0-3 77,1-1 1,-1-5-16,0 0 0,2 0 73,2 5 1,-2 4-16,2 0 1,-2 6 181,-2-1 1,-4 2-102,0 2 170,-1 5 0,1 4-41,0 8 0,-6 10 115,1 8 1,-2 4-197,-2 5 1,0-4 18,0 4 0,0 1-41,0-1 0,0 1-8,0-1 1,0-8-265,0 4 1,0-5 72,0-1 0,0 0-930,0-4 26,0-2-49,6 4 1101,-5-12 0,-1-36 0,-7-15 0</inkml:trace>
  <inkml:trace contextRef="#ctx0" brushRef="#br0">21693 17073 8299,'0'-13'0,"-5"4"0,1 0-1395,0 0 927,4-4 1,1 6 642,4 2 0,3 0-63,10 0 0,-1 1-270,10 4 1,-2-2 33,10-2 0,-2 3 13,2-4 0,3-1 111,-2 2 0,2-6 0,1 1 0,-1-3 0,-3-1 0,-4 0 0,-9 0 0,-3 4 292,-6 0 0,-6 5 358,-2-5-270,-4 6 0,-2-3-74,-4 6 1,-2 6-62,-6 3 1,4 7-32,0 1 0,1 5 7,-6-4 1,6 4-268,-1-5 0,4 5 119,-3-4 0,5 1-148,-2-1 1,2-5-19,-1 0 0,3 0-153,-4-4 359,4-3-45,1 5 8,0-9 1,4-2 22,0-9 0,2-4-194,-1-5 0,2 2 139,6-6 1,-1 0-156,-3-4 1,2 0 54,-2-1 0,4 1 31,5 0 1,-4 4 19,4 0 1,-3 7-20,-2 2 1,0 1 53,0 8 49,0 0-58,0 4 0,-1 5-10,-3 4 1,-3 4-12,-6 5 1,0-2 8,0 6 1,-5-5-16,1 5 1,-6-4-21,1 4 1,2-6-8,-2 2 1,2-8-2,-2-1 1,2-2-5,2 2 1,4-2 84,-4-3-73,4-2 152,7 4 0,1-6-82,6 0 0,0 0 66,0 0-4,1 0 1,-1 0 15,0 0 1,-6 1-35,-2 4 1,-2-3 1,1 7 0,-3-4 71,4 3 0,-5 0-84,-5 0 1,-2 4-64,-6-3 0,0-2 18,0 2 1,-1-6-11,1 1 1,-4 2-153,-1-1 0,1 0-274,4 0 1,-1-4 227,1 4 0,0-4 14,0-1 162,6 0 0,12-47 0,10-11 0</inkml:trace>
  <inkml:trace contextRef="#ctx0" brushRef="#br0">22627 16244 8299,'0'-19'0,"0"2"0,0-5 13,0 6 0,2-3 0,2 8 1,4 0 732,-1 3 1,5 5-361,-4-2 1,1 4-120,4 1 0,-2 6 6,6 3-128,-2 2 1,-2 8 0,0 3 26,0 3 0,0 9 1,-1 5-1,-2 8 173,-1 4 1,-6 3-195,1 3 1,-8 6-1012,0-26 1,-1 1 814,0-1 1,-1 0 0,-4 8 0,-1 0-1,-1-3 1,-1-1 0,-2 0 0,-1 0-1,0 0 1,-1 0-146,-1 1 0,-1-1 1,0-5-1,-1-2-101,-2 2 1,0-1 0,-1-6 0,-1 0-239,-2 0 1,-1-1 346,-25 20 0,21-22 1,-1-2-1,-1-2 1,0-1-212,0-2 0,-1 0 0,0 0 0,1 0 0,-33 11 0,0 0 393,0-3 0,2 4 0,-1 0 0,0-2 0,-4-1 0</inkml:trace>
  <inkml:trace contextRef="#ctx0" brushRef="#br0">20548 16375 8299,'-6'-19'0,"-2"5"0,-5-4 0,0 3-835,0 2 826,0 6 1,-2 2 0,-1 10 0,-3 5-1,-1 8 1,-4 8 0,-1 9 593,-1 8 0,4 5-438,0 9-159,0 9 1,10-30-1,-1 2 1,2 3 0,0 2 163,2 0 1,1 1-123,3 1 0,1 1 1,1 2-1,0 1 0,3-1 1,0 2-1,0-1 0,0 0 1,1-1-1,1 0-107,2-2 0,1-1 0,1-4 1,3-2-165,3-3 0,2-2 1,14 28 12,2-5 0,4-10 0,5-8 1,2-8-242,3-8 1,3-8 468,6-6 0,-1-6 0,4 1 0,5-3 0,7-1 0</inkml:trace>
  <inkml:trace contextRef="#ctx0" brushRef="#br0">23286 16323 8508,'0'-18'-269,"0"-1"0,0 0 191,0 0 1,-2 4 518,-2 11 0,-8 10-220,-6 11-63,1 7 0,-2 2 0,-3 11 253,-3 5-229,-1 5 1,-1 5-1,1 4-36,0 5 1,-1 1 0,14-27-1,0 2 1,0-2 0,0 1 3,0 1 1,-1 1-1,1 1 1,0 1-264,0 2 0,0-1 1,3-4-1,1-1 21,-4 35 1,1-10-13,8-8 20,-1-1 1,11-2 0,3-5 0,3-7-1,2-4-264,4-5 0,4-5 179,8-2 1,-2-6-174,3 1 0,2-7-47,3-1 1,-1-6-201,4 2 1,-2-5 588,7-5 0,-2 1 0,-1-6 0,1-4 0,1 0 0,1-4 0</inkml:trace>
  <inkml:trace contextRef="#ctx0" brushRef="#br0">23615 16401 8351,'0'-19'-21,"4"3"0,0-4 1,1 1-176,1 3 381,-5 1 0,9 6 0,-7 4-55,-4 3 1,-1 6-68,-6 14 0,-1 3 85,-4 5 1,-1 2 0,1 2 0,0 3-15,0 2 0,0-2-94,0-2 0,4-3 0,2 2 1,1-2-109,3-1 1,1-7 134,2-2 0,0-4-37,0-1 0,2-1 1,2-3-1,6-5 36,7-2 0,-1-2-89,6 0 0,-1-5 104,6 1-241,-1-6 1,0 7 0,1-5 0,-1 3 0,0 2-675,1 1 1,-2 2 407,-3 0 0,1 0-534,-5 0 960,5 0 0,-3 0 0,7 0 0</inkml:trace>
  <inkml:trace contextRef="#ctx0" brushRef="#br0">24049 16546 8351,'-6'-13'-315,"-1"6"0,-6 1 237,0 6 0,-1 7 392,1 6 1,-1 6-152,-4 8 1,8-1 11,-3 0 1,2 5-86,-2 0 1,4 1-11,1-1 1,0-5-110,0 0 1,2-1 155,6-7 1,0-5-362,0-4 219,0-6 0,1 3 32,4-6 1,2-8-51,6-5 1,0-2-96,0-7 0,1 1 104,-1-6 1,0 1-12,0 0 0,0-1-46,0 1 0,1 0 77,-1-1 0,0 1-67,0 0 1,-1 5 95,-3 4 1,-4 2 212,-5 2-310,6 5 49,-4 3 0,4 12 65,-6 6 1,0 2 5,0 7 0,0 0-38,0 4 0,0-4 11,0 0 1,0-2-185,0 2 1,0 2-39,0-7 0,0 1-182,0-5 1,0 2-176,0 2-156,5-2 714,-3 4 0,-8-6 0,-9 0 0</inkml:trace>
  <inkml:trace contextRef="#ctx0" brushRef="#br0">23944 16770 8330,'0'-13'0,"0"0"0,0 0-971,0-1 814,0 1 1,1 6 218,4 3 1,3-2-141,10 1 0,-2 1-9,6 4 1,0 0 13,4 0 0,1 0-126,-1 0 0,2 0 36,2 0 1,-2 0 162,3 0 0,20-23 0,5-7 0</inkml:trace>
  <inkml:trace contextRef="#ctx0" brushRef="#br0">24404 16586 8330,'2'-9'-824,"2"0"0,-2 0 769,2-4 1,2 5 449,-2-1 1,1 4 386,-5-3-531,0 5 1,0-2-291,0 10 0,-6-1 67,-3 9 1,2-1-54,-2 10 1,2-5 93,-2 5 1,-1-1-126,5 1 0,0 1 92,0-5 0,4-1-40,-4-4 0,2 1-115,-1-1 0,2 0 176,-2 0 201,3-6-273,1-1 0,0-7 5,0-4 0,1-3 21,3-10 0,4 2-1,5-6 1,0-1 23,0-8 0,-2 3 6,2-3 1,-7 4-120,7 0 1,-3 1 69,3 0 1,0 5 130,0 4 1,-4 2-37,0 2 38,-6 6-81,9 1-17,-11 12 1,5 5-28,-6 7 1,0-1-12,0-4 0,-4 5-34,-1 0 1,-1-1 50,2-4 1,2 0-76,-2 1 214,3-1-62,1 0 1,1-1-15,3-4 1,-1 0 11,6-4 1,0-2 4,4 2 0,0-3 120,0-1 1,1 5-38,-1-1-78,0 6 1,-1-2-44,-4 5 0,-2-4 4,-6-1 1,-1 1-11,-4 4 0,-2-2-13,-6 2 0,-6-7-11,-3 7 1,-3-4-34,-1-1 1,-1 3-9,1-7 1,0 5-77,-1-5 1,6 1 70,-1-5 1,4 0-630,-4 0-253,6-6 334,3-2 1,7-5 148,6 0 1,6 6-292,3 2 719,8 4 0,33 1 0,13 0 0</inkml:trace>
  <inkml:trace contextRef="#ctx0" brushRef="#br0">23351 17178 8330,'-5'-17'0,"-3"-1"0,1 2 0,3 1 0,2 2 50,2 6 0,3-3 578,6 5 0,2 1-15,16 4-450,2 0 0,12 0 0,4 0 164,8 0-277,5 0 0,14-5 1,-34 3-1,2 0-41,3 1 1,0-1-1,-2-1 1,0 0-1,3 0 1,0 0-1,-3 1 1,0-1-24,-2 0 1,1 0 0,33-3-98,-3 1 0,-19 4-417,-7-3 0,-18 4 250,-4 4 1,-12-1-342,-5 6 379,-4-1 0,-7 1 1,-2 0-929,-4 1 903,-7 2 1,-2 1-1,-5 2 265,0 2 0,-1-2 0,1 4 0</inkml:trace>
  <inkml:trace contextRef="#ctx0" brushRef="#br0">23904 17428 8330,'0'-19'0,"0"3"-363,0-6 1,0 6 264,0-1 1,2 2 439,2 2 0,-1 4-98,6 0 0,-5 6 216,5-1-381,-6 2-235,9 2 1,-9 0-277,5 0 417,-5 6 0,3 2-67,-6 5 1,0-4 0,0-1-254,0 1 148,0 4 116,-6 0 0,3-1 37,-5-3 0,3-3 8,-4-6 0,6 1-21,-1 4 1,1-4-29,-1 3 59,2-2 1,-5-2 27,3 0 12,2 0 3,-4 0 1,5 0 242,-4 0-181,4 0 1,-5-2 381,6-2-234,0 3 1,2-11-91,2 3 1,-3 2 183,4-2 0,2 2-27,2-2 1,3-3-12,1 3 0,0-1-122,0 1 1,0-2-16,0 2 0,1 3-80,-1 2 0,-5 2-201,1 2 0,-1 2 52,0 2 0,-2 5 96,-6 8 1,0 1-184,0 8 0,-7-2-41,-6 6 1,-2 0 13,-7 0 0,5-2 88,-5 3 1,6-5 9,-2-4 0,3-3 95,2-6 128,0 1 1,4-7 73,1-3-218,5-2 1,-2-2 117,10 0 1,2-2-141,6-2 1,5 1-72,-1-6 1,8 5-29,1-5 1,1 5-227,3-5 0,0 1-9,0 0 0,0-3-193,5 7 1,-5-6-241,6 1 799,-1-3 0,28-18 0,-29 12 0,0 1 0</inkml:trace>
  <inkml:trace contextRef="#ctx0" brushRef="#br0">24852 16230 8330,'0'-19'-4,"0"-1"1,0-5-1,1 3 195,4 5 274,-4 2 0,7 6 1,-5 0 390,1-1 1,5 10-805,-5 4 0,5 8 122,-5 6 0,5 8 71,-5 9 1,5 5-53,-4 4 1,-1 4-239,-4 9 84,0 3 1,-1 6-1,-4 1-82,-4 3 1,-4 3 0,4-33 0,-1-1 0,-2 1 0,-1-1-96,-1 1 0,-1-1 0,-3-1 0,0-1-491,0 1 1,0-2 0,-15 26 15,-2-5 154,0-3 0,-5-15 0,-1 2 1,-1-4 458,-2 0 0,-2-5 0,6 1 0,0 4 0,3 4 0</inkml:trace>
  <inkml:trace contextRef="#ctx0" brushRef="#br1">25010 16941 28288,'13'0'277,"2"-1"1,2-2 0,4-2 0,1 2-547,0 2 1,-5 1 0,4 0 0,-1 0-485,1 0 1,-7 6-1228,-1 3 1227,1-4 0,-19 19 0,4-2 0</inkml:trace>
  <inkml:trace contextRef="#ctx0" brushRef="#br1">24905 17218 9885,'-8'-6'-1576,"3"4"1560,5-4 1,1 6 98,3 0 1,4 2-167,5 2 1,4-2-100,1 2 1,5-1-1,-1 0 1,5 1 196,3-1 0,8-16 0,5-7 0,6-2 1,0 0-1</inkml:trace>
  <inkml:trace contextRef="#ctx0" brushRef="#br0">25300 17086 8448,'-14'0'-430,"6"0"174,-1 0 0,0 4 0,-3 2 0,2 2 524,1 2 0,2 6-87,-2 1 1,-1 7-126,6-2 0,-1 3 0,5-1 1,0 0 81,0-2 1,2-6-14,2 1 0,5-3-59,8-6 0,-2-2 1,4-6-1,0 0 14,3 0 1,-1-6-62,0-2 1,-4-6 21,0-3 1,-2 1-1,-4-6 1,-10 19-48</inkml:trace>
  <inkml:trace contextRef="#ctx0" brushRef="#br0">25404 17116 8526,'-2'-2'-38,"-13"-7"-1245,-2 5 1283,-7 2 0,-20 49 0,17-18 0,-1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5230 1502 7833,'-9'-9'-235,"2"0"0,0-1 0,1-2 181,0-1 0,2 4 0,4 1 1,0-3 344,0 0 0,1-3-43,4 1-42,-4 0 1,9 0 0,-4 0 83,1 0 0,1-1 0,2 3 378,-1 2-472,-6 3 1,3 9-21,-6 6 1,0 5-73,0 13 1,-6 6-173,-3 7 0,2 5 171,-2 8-183,0 0 0,-4-1 0,1 1 0,2 0 1,3 0-129,1-1 1,0-5 72,1-3 1,4-10 65,-3-8 0,2-6-154,2-6 141,0-7 25,0-1 19,-6-18 1,3-1 6,-5-9 0,5-4 68,-2-1 0,4-1 15,1-7 1,0-4 67,0-5 1,0-6-118,0 2 1,0 0 145,0-5 1,6 3-59,2-7 1,4 7 25,1 2 0,5 10-45,-1-2 0,5 13 18,-4 5 1,4 4-66,-5 14 0,3 1-42,-3 7 1,-2 8-675,2 5 0,-2 5 306,-2-4 1,0 5-890,0-1 1274,-5 3 0,-14 31 0,-9 7 0</inkml:trace>
  <inkml:trace contextRef="#ctx0" brushRef="#br0">5191 1752 7911,'-16'-7'395,"2"2"-365,4-2 13,3 6 242,1-11 1,12 11-64,3-4 0,4 2-738,4-1 0,-1 2-2,6-2 1,0 2 517,5 2 0,34-11 0,9-4 0</inkml:trace>
  <inkml:trace contextRef="#ctx0" brushRef="#br0">5533 1739 7917,'-12'1'48,"4"4"1,0-1-113,4 9 0,3-1 1283,-4 10-977,4 0 1,1 6 0,0 3 0,0 2 0,0 2-153,0 1 1,0-7-373,0 2 0,0-4 147,0 0 1,1-2 0,2-3-1,1-5-1466,-1-2 1169,-1-8 0,-1-1 225,4-6 0,-4-2 0,4-2 0,-4-6 135,-1-6 0,0-5 67,0-5 0,0 0 26,0-1 1,4-5 0,2-3 0,0-3 465,0-2 1,3 2-23,-5 3 0,6-3-189,-1 3 1,3 3 373,1 1-464,0 3 1,5 8 0,-1 4 0,-1 5-1,-1 7 132,-2 2 0,-4 4-183,0 2 1,-6 9-66,1 9 1,-2 5-197,-2 4 0,-6-2-82,-3 6 1,-3-4 85,-1 4 1,0 0-1,0 4 1,0-5 95,-1-3 0,1-8 225,0-1 0,4-6 97,1 2-84,5-9-119,-3-3-28,17-12 1,3-2-152,8-5 0,2 0 72,-2 0-40,3 6 1,2-5-1,-2 4-125,-4 1 0,-1 1-109,-7 6 261,0 0 0,-1 6 0,-4 3 1,-3 3-1,-4 1-109,-1 0 324,-6 6 0,-5 0 1,-8 4 81,-2-1 0,-1-4-162,-4 4 1,-1-6-175,1 2 1,0-4-188,-1-1 1,5-1-325,1-3 0,4 1 177,0-5 0,7-1-388,1-4 788,6 0 0,20-29 0,13-8 0</inkml:trace>
  <inkml:trace contextRef="#ctx0" brushRef="#br0">6179 1818 7917,'0'-9'269,"0"0"1,0 5 64,0-5 1,0 5 101,0-5 0,0 0 221,0-4-395,0 6-95,0 1 0,-2 6-129,-2 0 1,-2 6 111,-3 3 1,-4 8-24,0 5 0,0 3-192,-5 1 74,9 7 1,-1-6-1,4 6-39,-1-1 1,4-6 0,-1 2 0,4-6-396,4-3 1,5-1-23,8-5 1,2-2-208,3-2 0,8-3 115,-4-6 0,5-6-731,-1-3 1270,-2-2 0,5-23 0,2-10 0,0-3 0,0 0 0</inkml:trace>
  <inkml:trace contextRef="#ctx0" brushRef="#br0">6982 1383 7919,'-13'-6'66,"6"4"1,1-6 132,0 2 137,5 2 0,-4 4 0,11 0 0,6 0 0,5 0 0,2 0-831,0 0 0,6 0 90,2 0 405,-1 0 0,11-2 0,5-2 0,1 0 0,-1 1 0</inkml:trace>
  <inkml:trace contextRef="#ctx0" brushRef="#br0">7088 1568 7919,'-13'0'0,"-1"0"716,1 0 147,6 0-535,1 0 0,8 0-376,2 0 1,8 0 0,7 0 0,1 0-1391,4 0 1438,0 0 0,10-10 0,6-4 0,2 0 0,1-1 0</inkml:trace>
  <inkml:trace contextRef="#ctx0" brushRef="#br0">8893 909 7907,'-6'-25'45,"-2"3"1,-3-9-1,1 5 1,2 4-1,2 3 942,3 0 1,2 4 251,1-2-1127,0 8-27,0 9 0,0 7 0,0 8 156,0 3-114,0 8 1,4 9 0,1 9 255,-2 4-457,-2 4 0,-1 0 0,0 2 0,0 2 1,0 0-201,0-5 1,0 2 173,0-5 1,0-3-2,0-1 1,0-9 0,0-5-1,0-7-30,0-5 1,0-8 111,0-1 0,0-8-70,0-1 445,0-6-236,0-13 1,0 3 0,0-6 57,0-1-149,0-8 1,0-3 0,2-7 62,2-3-83,-3 3 1,10-4 0,-5 6 58,1-1-110,2 0 1,5 1-1,2 1-59,2 3 1,5 4-8,-1 9 1,3 3 110,2 6 0,-5 6 0,-1 2 1,-4 10-20,0 3 0,-4 8 8,-4 2 0,-3 5-17,-6-1 0,-2-1 20,-2 1 1,-5 0-58,-8 4 0,1-1 55,-6-3 0,1 3-257,-1-3 1,-3-2-79,3 2 1,2-6-101,-2 2 1,6-3 91,-2-2 0,4-4-434,0-1 85,7-5 1,4 3 698,12-6 0,18-19 0,7-9 0,9-1 0,-1 0 0</inkml:trace>
  <inkml:trace contextRef="#ctx0" brushRef="#br0">9262 1159 7907,'-8'6'0,"-2"2"370,6 5-283,-1 0 0,5 0 495,0 0 0,0 0-180,0 1 1,0-6-76,0 1 0,0-4-184,0 3 0,2-5-112,2 2 0,-1-4-40,6-1 0,-5 0 127,5 0 1,-5-6-145,5-3 1,-6-2-4,1-2 1,-2-1-95,-2 1 0,0-4-93,0-1 0,0 1-108,0 3 1,0 6 73,0-1 1,-2 4-392,-2-3-945,3 5 789,-11-3 797,10 12 0,2 30 0,8 14 0</inkml:trace>
  <inkml:trace contextRef="#ctx0" brushRef="#br0">9868 751 7907,'5'-19'0,"-2"0"0,5-3 0,-1 3 0,0 0 396,-4 4 0,7-8 1,-4 5-1,0 2 1353,0 1-1474,-2 8 1,-4 3-106,0 8 1,0 9 37,0 9 1,-5 5 0,-4 3 0,1 0 131,0 5-317,-1 0 0,-3 4 0,2 0 0,3-4 0,1-5-48,3-2 0,1 0-36,2 3 0,0-5 89,0 0 0,2-5 0,2-8 1,5 0 12,3 0 1,2-1-106,4-3 1,-2-3 134,6-6-40,0 0 0,4 0 1,1 0-355,-1 0 0,0 0 0,1-2 0,-1-1-1496,0-1 1,-4 0 942,0 4 0,-1 0 99,1 0 777,3 0 0,-5-18 0,6-4 0</inkml:trace>
  <inkml:trace contextRef="#ctx0" brushRef="#br0">10434 949 7907,'-9'0'-74,"0"0"0,7 1 307,-3 3 1,-2 1 452,-2 8 0,2-1-235,-2 10 0,0 0-124,-4 4 1,4 5-169,0-1 1,2 6 50,-2-6 1,-1 1-252,6-5 1,-5-5-70,4-4-44,1-2 67,4-8-204,0-1 18,6-23 0,-3 1 131,6-15 1,-1-1-8,6 1 1,-1-6 54,0 2 1,-1-3-36,-4-1 1,4 3 139,-3 1 1,3 6 358,1-2-251,0 4 0,0 7 170,0 7 0,-4 6 68,0 7 0,-5 7-124,5 6 0,-4 8-75,3 10 0,-3-3 22,3 2 0,-5 2-230,2-1 0,-2 0-64,1-5 0,-2 1-132,2-1 0,-3 0-60,-1 1 0,0-2-293,0-3 1,0-2 55,0-2 1,5-8-325,-1 3 1,1-3-120,-5 3 986,0-5 0,-12-20 0,-3-10 0</inkml:trace>
  <inkml:trace contextRef="#ctx0" brushRef="#br0">10408 1199 7907,'-13'-6'0,"-1"-3"0,7 2 0,3-2 0,2 5 116,2-5-49,0 6 1,7-7 215,7 5 1,0 1-69,8 4 0,0-4-756,5-1 0,-1 1 246,0 4 0,5-5 295,0 1 0,5-6 0,5-2 0,2 1 0,-1 0 0</inkml:trace>
  <inkml:trace contextRef="#ctx0" brushRef="#br0">10908 1001 7907,'-7'-1'39,"3"-4"0,1 4 555,-2-3 173,4 2 0,-9 8-428,5 3 1,-1 7-255,2 1 1,1 7-1,-4-4 1,1 2 71,3 0 0,0 0-195,-1 5 0,2-1 31,-2 0-99,2-5 0,2-2 1,0-6-1,0 0-1015,0 0 842,0-5 135,0-3 128,0-16 0,5-2-74,-1-9 0,2-5 149,-2 1 0,-1-2-53,6-7 0,-2 6 89,2-2 1,3 2-30,-3-2 1,2 5-9,2-1 0,1 2-51,-1 8 0,0 1 5,0 7 1,0 3 63,1 6 1,-1 0-54,0 0 0,-4 6-12,-1 3 1,-5 2 13,2 3 1,-4 5-14,-1 3 0,-1 2 13,-4 3 0,-2-5-3,-6 0 0,1-5-14,3 5 1,-2-6-5,2 2 1,3-3-8,2-2 0,2-5 17,2 1 0,0-4 3,0 3 1,2-5-6,2 2 0,3-4-18,7-1 1,0 0 65,4 0 1,-4 0 101,4 0 0,-3 0-64,-2 0 0,0 0 128,0 0 1,-6 2 12,-2 2 0,-4 3 178,-1 7 0,-6 3-102,-2 1 1,-6 4-108,-3-5 0,1 1-264,-6-5 0,0 0-135,-4 0 1,1 0-169,3 1 1,-2-7 44,7-3 1,-7-2-171,2-2 0,2-2-1651,-2-2 2135,6-9 0,-10-27 0,-2-11 0,-1-6 0,1 0 0</inkml:trace>
  <inkml:trace contextRef="#ctx0" brushRef="#br0">10408 250 7907,'-5'-26'0,"1"0"0,0-1 9,4 1 1,1 7-62,3 6 0,5 1 876,9 8 1,-2-5 35,6 4-567,-6 1 1,4 4 0,-5 2 306,-2 2-534,3 3 0,-10 11 0,3 1-204,-5 1 104,-2 2 0,-8 5 0,-3-1 1,-1-1-1,0-2-156,1-1 0,0-6 361,-4 2 1,1-3 88,3-2 47,-2 0-82,9 0 395,-9-6-339,9-1-106,-4-6-37,12 0 0,3-6 1,8-1 232,5 0-540,3-5 1,2 9 0,0-4-528,4 1-554,-3 2 1,6 4-1,-5 0 1250,2 0 0,29 0 0,3 0 0</inkml:trace>
  <inkml:trace contextRef="#ctx0" brushRef="#br0">9130 1317 7931,'-5'-8'-666,"0"0"-641,-3 2 1592,5-4 0,-4 9 0,3-4 1,-4 5-1,1 5 509,3 4 0,-2 4-498,1 4 0,1-1-266,4 6 76,0 0 1,0 0 0,0-1 167,0-2-156,6-2 0,-3-3 0,5-1-35,3 0-121,0-6 1,7 3 0,0-5 0,-1-2 0,1-3-58,-1-5 0,2-2-78,-1-6 215,-4-6 1,4 3 0,-8-5 0,-2 1 0,-3-1 60,-2-2 0,-1 2-69,-2-1 0,-2 6-62,-2-1 1,-3 2-27,-6 2 0,-1 1-190,1 3 1,0 4 25,0 5 1,-2 0-187,-2 0 0,6 5-218,-2 4 1,4 3 198,1 1 1,-3 0 422,7 0 0,11 18 0,8 4 0</inkml:trace>
  <inkml:trace contextRef="#ctx0" brushRef="#br0">8339 2068 7931,'-8'0'-366,"-1"0"1,0-1 676,2-3 1,-1 2 992,4-2-905,2-4 123,-9 7-416,9-5-36,-4 6 0,8 0 15,2 0 0,5 0 0,10 0 0,7 0-22,8 0 1,16-4-11,7-1 1,12-5-274,-33 6 1,2-1 0,7 0 0,1-2 239,4 1 0,1-1 0,4-1 0,1-1 0,5 0 0,0 0 0,0 1 0,1 0-88,-1 0 1,-1 1 0,3 1 0,-1 1-36,-1 0 0,1 1 71,2-2 0,1 0 1,-1 3-1,0-1 1,3-2-1,0-1 1,-2 0-1,0 1 1,1-1-1,0 0-161,1 1 1,0-1-1,0 1 1,1-1 60,2 0 0,1 1 0,-5-1 0,1 1-1281,-1-1 0,-1 1 1388,-1-1 0,-2 0 1,-5 1-1,-2-1 1,-2 1-1,0 0 0,-3 2 1,-1 0-1,-4 1 1,-1 0 3,-5 0 1,-1 0 0,27 2-87,-8-4 1,-9-1 312,-4 2 1,-4-5-56,-5 5 0,-4-5 103,-10 5 1,-3-2 924,-9 1-968,-3 4 1151,-6-5 0,0 4-1329,0-2 0,-6 3-522,-3-4 0,-9-1 195,-3 2 1,-6 0 293,-4 4 0,-14 0 0,-9 0 0</inkml:trace>
  <inkml:trace contextRef="#ctx0" brushRef="#br0">9762 1146 7905,'-4'-13'59,"-2"0"168,-1 0 291,4-1 0,-5 7 1,4 3-74,-5 2-617,3 2-94,0 6 1,6 1-726,0 7 991,0-1 0,24 0 0,5 0 0</inkml:trace>
  <inkml:trace contextRef="#ctx0" brushRef="#br0">9617 2582 7905,'-7'-13'0,"-3"-2"0,4-1 0,0-1 0,0 1 260,2-5 1,4 5 0,0-6 0,1 0 0,4 0 0,3 2 0,4 1 598,1 2 0,2-2-633,2 2 0,0 1-113,4 7 1,-3-1 77,4 5 0,-6 1-71,2 4 0,-4 6-18,-1 3 1,-5 10-200,-4 7 0,-2 2 15,-2 7 0,-2 2 0,-4 5 1,-5 3-160,-5 2 0,-9-3 133,-2 4 1,1-1 22,-5 2 1,5-6 0,2-7 0,4-6-46,1-2 289,1-7 357,11-8-248,1-7 0,12-8-66,3-2-167,8 2 0,-1-8 0,6 4 86,2-1-216,1 4 0,5-7 1,1 4 159,-2-1-60,-1 4 1,-1-8-1,-1 6-1835,0-3 1010,-5 5 0,2-3 1,-4 5-1021,2-3 1840,-5 2 0,15-15 0,-4 2 0</inkml:trace>
  <inkml:trace contextRef="#ctx0" brushRef="#br0">10355 2437 7905,'-13'-11'62,"0"2"1,-1 3 122,1 6 0,0 0 274,0 0 1,-5 6-140,1 3 0,-7 7-30,2 1-191,-2 7 0,3-4 0,2 6 10,0 1-51,4-1 0,1-1 0,6-3-166,3-4 70,0-4 1,7-2 0,2-2-1,6-3 1,5-1-146,2-3 1,8-1-6,2-2 1,-1 0 42,5 0 1,-5 0 63,-4 0 0,1 1 24,-5 4 0,4-4 148,-4 3 121,-1 4 1,-5-5 127,-3 5-22,-3 1 0,-8 4-96,-2 1 0,-10 0-70,-7 4 0,-1-4-437,-5 4 232,4-3 1,-9-2 0,5 0-166,1 0 1,1-1-182,3-3 1,3-2-915,6-3 1015,0-2 0,5 2 298,4-8 0,43-33 0,13-13 0</inkml:trace>
  <inkml:trace contextRef="#ctx0" brushRef="#br0">10579 2569 10489,'0'22'897,"0"0"0,-4 0-732,-1 4 1,-4 2-33,5 3 1,-2-3-140,2 2 0,2-2-105,-2-2 1,2-4-722,2 0 371,0-6 1,0-1-1,2-8 1,2-1-2381,5-3 2841,-3-7 0,8-31 0,1-14 0,0-5 0,-1 0 0</inkml:trace>
  <inkml:trace contextRef="#ctx0" brushRef="#br0">10658 2358 7905,'-13'-13'0,"0"1"-51,-1 4 0,6-3-287,-1 7-309,6-1-125,-3 5 772,6 6 0,35 25 0,9 12 0</inkml:trace>
  <inkml:trace contextRef="#ctx0" brushRef="#br0">10803 2701 7905,'-6'13'-81,"5"0"-35,-4 0 0,4-4 942,1 0-42,0 0 1,0-1 1444,0 1-2030,0-6 1,0 1 0,1-6 0,4-6-159,3-3 1,6-1-40,3-10 0,-1 0 128,6-4-270,0-1 1,4 1-1,1 0 1,-2 1 0,-2 3-363,-1 4 0,-6 3 317,2 2 0,-4 6 97,0 3 1,-6 4-19,1 4 152,-6 3 1,3 12 0,-6 3-285,0 3 226,0 2 1,-4-1-1,-1 0-655,2 1 464,2-7 0,1 3 0,0-5-558,0-2 0,6-7 174,2-5 1,8-2-260,2-2 846,5 0 0,33-47 0,-21 18 0,0-1 0</inkml:trace>
  <inkml:trace contextRef="#ctx0" brushRef="#br0">11501 2305 8103,'-9'-7'801,"1"3"1,3 2-412,-4 2 1,5 6 110,-5 3 0,0 9-129,-4 3 0,2 9-166,2 1 1,-3 5-28,3-1 1,-1-3-94,1-1 0,3 1-6,6-1 1,0-2-196,0-7 1,6 0 14,3-9 1,4 2 16,5-10 0,-2-1-207,6-4 1,0-2 137,4-2 1,0-5-184,1-8 0,-1-4 38,1-5 1,-7-2 45,-2-3 1,-4 1 114,-1-10 1,-4 3-6,0-6 1,-6 3 207,1 5 1,-8-2-114,-5 7 1,-7 3 374,-2 5 0,-5 11-143,1-3 1,-7 10 115,-2 0 0,-4 8-17,4 5 0,0 4 16,5 4 1,1 0-84,3 5 1,3-1-19,6 6 1,6-5-216,2 0 1,4-5 83,1 5 1,7-6-138,6 2 0,2-3 44,7-2 1,4-6-207,5-3 1,6-2-103,-2-2 1,-3 0-110,-1 0 0,-2-6 187,2-3 0,-3-2 103,2-3 1,-6 0-928,-2-4 0,-6-2 1078,1-7 0,4-28 0,-1-8 0</inkml:trace>
  <inkml:trace contextRef="#ctx0" brushRef="#br0">3702 4506 8108,'-4'-36'0,"-1"1"0,1 6 54,4-2 1,0 9 0,0 5 800,0 2-670,0 8 1,0 4 0,0 12 0,-2 10 0,-1 9-6,-1 7-142,-6 9 0,7 2 0,-4 9 5,1 2 1,-5 3 0,4 6 0,0-1-202,2 1 0,0-4 94,0-1 0,1-5-6,4 1 0,0-16 0,0-10 129,0-11 77,0-11 0,0-13 68,0-10 1,4-13-1,2-4 1,0-7-133,0-6 0,4-4-176,-1-10 0,2 0-1348,3-4 1420,-1-8 0,0 7 0,-6 26 0,1 0 1,-1-1-1,2-1 0,0 1 0,1-1-91,0-1 0,0 1 1,-1 1-1,0 1-55,1-1 1,2 2 0,8-20 70,2 8 1,2 14 132,-7 16 1,5 7 323,-4 11-256,-1 6 0,-5 5 1,-2 10-49,-1 4 0,-6 0 571,1 10 1,-2-5-585,-2 6 0,-3 3-107,-6 5 0,-1 6-39,-12-2 1,0-1-235,-4 1 0,4-7 95,0-1 0,-2-2-59,-6-8 1,6 1-126,-2-4 1,8-7-322,1-2 757,2-4 0,19-12 0,5-4 0</inkml:trace>
  <inkml:trace contextRef="#ctx0" brushRef="#br0">4163 5033 8108,'-1'-12'-338,"-4"3"-96,-4 5 0,2 2 1013,-2 2-413,1 6 0,-6 7 1,0 11-1,-2 3 1,-3 7 784,-2 4-897,5-1 1,-3 8-1,6-5 164,0-1-270,5 1 1,2-2 0,6-5 77,0-6 1,3-7 0,5-8 0,6-3 101,5-5 1,3-4-109,5-4 1,0-9-1,4-9 1,4-5-16,3-3 0,-2-3-120,-1-2 1,-6-3 183,2 3-230,-3-3 0,-4-4 1,-2 1-1,-4 3 1,-5 1-309,-4 3 0,-3 2 254,-6 6 0,0 10-88,0 2 309,-6 10 1,-6 0-59,-5 8 1,-2 5 72,1 8 1,3-1-31,-2 6 1,2 0 143,2 5 1,0-1 25,0 0 1,5 1-92,4-1 0,-2 0 277,2 1 1,-1-1-115,5 1 0,2-6 193,2 1 1,3 0-85,7 5 0,-1-5 9,0 0 0,0-6-118,0 1 0,1-2-140,-1-2 0,-5-1-50,1-3 65,0 2 1,4-9-747,0 2 304,-5-2-285,3-2 1,-3-6-27,5-3 1,0-3-915,0-1 1559,6-6 0,19-42 0,-14 22 0,1 0 0</inkml:trace>
  <inkml:trace contextRef="#ctx0" brushRef="#br0">5125 4769 8108,'0'-13'740,"0"0"-518,0 0 0,0 4-492,0 0 0,1 5 191,4-5 1,2 6 108,6-1 1,2 2-316,2 2 0,-1 0-373,6 0 0,-5 0 658,0 0 0,15 18 0,3 4 0</inkml:trace>
  <inkml:trace contextRef="#ctx0" brushRef="#br0">5125 5033 8108,'-13'0'656,"-1"0"1,6 0-134,-1 0-135,6 0-263,-3 0 1,18 0 0,5-2-86,7-2 1,7 1-647,-1-6 1,7 2 100,-2-2 505,3-3 0,-2 3 0,3-1 0,2-4 0,1 0 0</inkml:trace>
  <inkml:trace contextRef="#ctx0" brushRef="#br0">7299 4242 8151,'-6'-19'-6,"0"0"0,-3-4 1,5 2-1,2 1 144,2-1 1,0 4 0,2-4 0,1 2 422,1 3 1,8 1-467,1 2 0,2 0 26,6 0 0,-3 1 31,4 3 0,-2-1-17,2 6 0,3-1-200,-3 5 61,-3 6 0,0 7 1,-7 11-203,-3 5 151,3 5 0,-12 5 0,0 2 0,-8 2 0,-5 2-178,-5 2 1,-2 1 133,-6 5 0,-1-6 28,1-3 0,4-9 126,0-5 0,6-3 279,-2-5 315,4-9 73,6-7-546,3-12 0,5 3 117,0-6-175,5 0 1,7 1 0,9 0 10,3 3 0,0-4-50,7 4 0,1-3-51,-1 3 0,5-1-191,-1 2 1,3-2-55,2-3 0,-6 2 164,-4 3 0,3-2-143,-3-3 1,0-1 102,-9 5 0,-1-1-421,-7 2 25,-6 3 201,-1-5 52,-6 6 0,-6 0-186,-3 0 1,-2 0-170,-3 0 0,1 0 149,0 0 0,0 0 49,0 0 0,4 0 393,0 0 0,6 6 0,21-5 0,11 5 0</inkml:trace>
  <inkml:trace contextRef="#ctx0" brushRef="#br0">8603 4045 8207,'0'-14'-119,"0"1"0,-2 0 1,-1 0-1,-1 0-747,1-1 1444,2 7 1,1 0-1,-2 4 1,-1 0 423,-1 4-947,-6 5 1,4 9 0,-5 2 67,3 5-93,-1 3 1,-4 6-1,0 0 298,-1-2-411,1 5 1,0-6 0,1 1-119,4-6 124,-4 2 1,9-10 366,-6 2-128,6-8 1,-3-4-17,6-10-107,0-8 1,11-8 0,2-6-135,1-4 123,7-9 0,-5-1 1,6-3-272,1 4 173,-4 0 1,0 6-1,-5 5 40,-1 6 0,0 5 131,0 9 0,-4 5-117,0 8 0,-6 11 265,1 11 1,2 6-37,-2 8 0,5 4-111,-5 0 1,1 1-54,-5-1 1,1-3-98,4 3 0,-2-4-227,5-5 0,-3-9-110,4-8 14,-1-4 0,6-6 57,-1-4 0,0-10-53,0-7 0,-4-6-119,0-7 1,-5 4-186,5 0 0,-6-2 671,1-7 0,-14-8 0,-5-8 0</inkml:trace>
  <inkml:trace contextRef="#ctx0" brushRef="#br0">8300 3939 8162,'-12'-1'478,"3"-4"1,9 4-103,9-4 1,9 4-200,4 1-142,2-6 0,9 0 1,2-4-1,3 3 0,1-1 63,1 1-555,-6 4 1,2-4-1,-5 4-60,-2-2-100,-1 1 0,-7 4 617,-4 0 0,-14 18 0,-4 4 0</inkml:trace>
  <inkml:trace contextRef="#ctx0" brushRef="#br0">8866 3715 8162,'0'-22'-144,"0"0"0,0 6 380,0-1 0,2 2 820,2 2-876,3 0 1,7 5 0,-1 4 0,0 2-1,2 2 92,2 0 1,-1 2-104,6 2 1,-6 9-324,2 9 1,-9 5 4,-5 3 1,-2 0 0,-2 5 0,-2 0-107,-2-1 1,-8 2-43,-6-5 0,2 0 381,8-5 0,-4-5 0,3-4 154,-3-2 0,4-8 74,-1-2-87,6-4 0,-3-2 1,6-4-1,1-2-164,4-1 0,7-3-115,5 2 1,2 2-396,-1-2 0,1 4-335,3-3 1,3 5 30,-3-2 433,-3 4 1,5 1-1,-2 0 320,3 0 0,19-6 0,5-1 0</inkml:trace>
  <inkml:trace contextRef="#ctx0" brushRef="#br0">9485 3715 8162,'0'-13'0,"0"0"0,0 0 923,0-1 162,-5 1-180,3 0-433,-4 6 0,5 13-343,-4 11 0,3 7-187,-7 2 1,4 6 92,-3 3 0,5 3 101,-2 2 0,4-5-501,1 0 271,0 0 0,0-1 0,1-2 0,4-3 0,3-1-329,4-3 1,6-7 125,-1-1 1,11-4 123,-2-4-45,10-3 1,-3-9 0,7-4 0,-1-8 0,1-4-544,-1-4 0,-4 2-311,1-1 1072,-7 0 0,-9-27 0,-8-7 0</inkml:trace>
  <inkml:trace contextRef="#ctx0" brushRef="#br0">9525 3715 8162,'-13'-10'-49,"0"-3"0,4 1-102,0 3 309,6 6 130,3-3 0,13 2-406,9 0 1,3-1 73,2 5 1,3 0-414,1 0 1,0 0 31,-5 0 196,0 0 229,1 0 0,-18 12 0,-5 3 0</inkml:trace>
  <inkml:trace contextRef="#ctx0" brushRef="#br0">9446 3886 8162,'-13'0'282,"0"0"482,5 0-374,2 0 0,8 0 327,2 0 1,9-1-672,9-3 1,9 2 117,4-2-373,3-4 0,3 5 1,2-4-630,1 1 651,0 2 187,-5-2 0,24-1 0,6-6 0</inkml:trace>
  <inkml:trace contextRef="#ctx0" brushRef="#br0">7641 4874 8158,'-15'0'-85,"-2"-1"1,-4-2-1,1-1 1,1 1 1127,0 1-308,4 2-644,2 0 0,10 2 1,12 1 36,8 1 0,16 0 1,11-4-1,14 0 25,14 0 0,-31 0 0,1-1-119,8-1 0,1 0 0,3-3 0,1-2-417,5-1 0,3-2 1,6-2-1,2-1 371,-19 5 0,1-1 0,0 0 0,1 0 0,0 1 0,1-1-269,1-1 1,2-1 0,-1 1 0,0 0-1,-1 1 1,1-1 284,-3 0 0,0-1 0,0 1-35,-1 1 0,-1 0 1,0-1-1,0-2 1,1 0-1,-2 0 0,-1 1 1,-1 1-1,-1 0 1,20-5-1,-1 1 0,-5 0 1,0 1-178,-5 2 1,-1 0 0,-5-1 0,-1 1-54,-3 2 1,-2 0 0,27-2 145,-20 6 36,-11-2 0,-20 5-286,-4-2 241,-8 3 0,-4 2 0,-11 2 270,-8 1 0,-6 7 0,-11-3 0,-5 6-850,-7 3 1,-4-1 703,-5 6 0,-7-6 0,-1 3 0</inkml:trace>
  <inkml:trace contextRef="#ctx0" brushRef="#br0">8853 5217 8158,'-19'0'-84,"4"1"-43,-2 4 0,7-4 127,1 4 145,6-4 1,-1-1 0,8 0 515,5 0-453,8 0 0,5 0 1,9 0 170,4 0-274,3-6 0,3-1 0,2-5-12,1 4-68,-6-4 0,3 4 0,-8-5 0,-4 0 1,-5 0-36,-5 0 0,-7 4-87,-8 0 1,-4 2-23,-4-2 0,-11 3 79,-11 6 1,-7 0-3,-6 0 0,-6 2 19,-4 2 9,4 9 0,-6 3 0,1 6-16,-6 2 60,8 1 1,-8 5 0,12 3-33,2 0 6,7-3 1,4 6 0,9-5-162,5-2 159,8-1 0,3-3 0,6-2-95,0-1 0,7-10 80,6 1 0,2-7 85,7 3 1,1-6 45,8 1 0,-3-4 245,3-4 1,-2-5-164,2-9 0,-8 4 75,4-4 1,-10-1-6,1 2 1,-5-1-69,-4 5 0,-4 0-87,-5-1 1,-5 1 66,-4 0 1,-4 6-602,-5 2 0,-4 4-47,-9 1 1,4 6-248,-4 3 0,3-1 381,2 6 0,5-4 24,4 7 1,3-2-252,6-2 1,2 5-773,6-1 1331,12 1 0,26-9 0,14-5 0,9 3 0,0-1 0</inkml:trace>
  <inkml:trace contextRef="#ctx0" brushRef="#br0">9077 5467 8146,'7'0'391,"-1"0"1,-6 2-10,0 2 0,0 3-116,0 7 0,0-1-232,0 0 0,0 0 56,0 0 0,0 1-156,0-1 1,2-2 82,2-2 1,-1 1 96,6-5 1,0-1-126,4-4 0,1 0 52,4 0 1,-2-6 16,6-2 1,-4-10 59,4-4 0,-6 3 124,1 1 1,-2-1-92,-2 2 1,-4 4 364,0 4-516,-6 6 92,2-3 1,-5 13-63,0 7 0,-5 11 85,-4 10 1,1 4-161,0 5 1,0 4 32,0 9 0,2 4-186,6 4 1,0 0 163,0-4 1,0 4-131,0-4 1,0-4 29,0-4 1,0-6 129,0-8 0,-5-5-176,1-3 0,-2-11 130,2-7 1,1-5 31,-6-8 0,5 0 27,-5 0 0,0-2 127,-4-2 0,0-5 4,-1-9 1,0 1-196,-4-9 1,9 1-184,1-10 0,5-6 140,3-8 1,3-3-570,5-6 1,7 3-1,11-7 1,7 5 236,2-4 1,-14 30 0,2 0 216,1-2 0,0 0 0,1 4 0,0 0-41,23-24 1,2 8 74,-6 10 1,0 4 178,-5 9 0,-7 4 323,-5 10-319,-7-4 371,-7 10 1,-7-3-190,-6 5 1,-1 5 190,-8 4 1,-4 3 117,-5 1 1,1 0-251,4 0 1,-5 1-165,0-1 1,2 0-19,8 0-137,-4 0 0,10 1 75,-2-1 1,4-4-11,4-1 0,-1 0 34,6 0 0,1 0 142,8-4 1,-3-2 19,2 2 0,2-3 237,-1-1 0,-1 0-179,-4 0 0,1 5-21,-1-1 0,-4 1 351,-1-5-355,-5 5 0,2-2-399,-10 6 1,-3-4 119,-10 3 1,2-3-851,-6 4 0,6-7 122,-2 3 787,4-4 0,-23-24 0,-5-6 0</inkml:trace>
  <inkml:trace contextRef="#ctx0" brushRef="#br0">7114 4071 8178,'0'-22'-187,"0"0"1,0 0 181,0 1 0,0-2 0,0 4 1,0-1-1,2-4 0,0 1 557,3 1 1,-1-3-363,-4 3 0,0 1 0,0 1 0,0 1 204,0 3 0,0 6-186,0 1 0,-6 4-98,-2-3 0,0 5 113,0-2 1,-1 5-207,-4 5 0,-1 3 141,1 10-167,0 8 1,0 9 0,0 11 0,0 8 0,-1 10 137,1 10 1,8-33 0,1 3-148,0 1 1,0 2 0,2 5 0,1 3-90,-2 5 1,1 3 0,2 6 0,0 2 0,1-18 0,1 1-1,0 0 1,0 2 0,1 1 0,0 0 160,1 0 0,0 1 0,0 0 0,0-2 0,1-1 0,-1 1-372,1-2 1,-1 0 0,1 0 0,-2-2 0,0 0 0,-1-1 279,1 1 1,0 0-1,0-2 1,1 17 0,-1-2-128,1-1 1,1-1 127,1-6 1,0-1-1,-3 0 1,0-1-1,2-3 1,0 0-1,-1-2 1,-1-1-1,1-2 1,0-1-6,-1-3 0,1-2 0,0 33-118,5-8 0,-6-6 162,1-8 0,-2-12-24,-2-9 0,0-5 128,0-9 1,-2-3 486,-2-6 0,-3-5-292,-6 2 0,-1-11 723,1-7 1,-6-3-1072,-3-11 0,-1 4-44,1-8 0,-3-7-81,3-1 0,-3-5-68,-1 0 0,4 1 25,0-5 1,6 0-550,-2-5 1,-1-1-161,2-3 0,-1 1 924,5-5 0,-2 1 0,1-5 0,0 2 0,7 0 0,4 2 0</inkml:trace>
  <inkml:trace contextRef="#ctx0" brushRef="#br0">7075 3794 8178,'-6'-13'12,"3"0"0,-5 0 0,1-1 316,0 1 87,4 6 1,-4-3 0,4 7-91,-2 4 1,1 5-544,4 7 157,0 0 0,7 5 0,6 0-141,8-2 232,10-2 1,8-6-1,12-4 1,11-2 0,-24-3-1,1 0-20,7-1 1,2 0 0,7-2 0,3-3 1,6-3 1,4-2 0,-19 5 0,2 0 0,1-2-397,4-2 1,2-1 0,-1 0-1,0 0 1,1 1 0,0-1 386,3-1 0,1-1 1,-1 1-1,-1 0 1,0 1-1,0-1 1,1 1-1,-1 0 1,1 0-1,-1 0 0,1 1 1,-1 0-21,2 0 0,1 0 0,-2 1 0,-4-1 0,-1 1 1,0 0-2,-1 1 0,1 0 0,-1 1 8,0-1 1,0 0 0,-1 0-1,-1 0 1,0 0 0,-1-1 0,2 1-1,-1-1 1,0 0 0,-2 0 0,-1 1-1,0-1 1,21-3 0,0 0-27,-5 1 1,-2 0 0,-8 2 0,-2 0-112,-5-1 0,-2 0 1,-5 1-1,-2 1 291,31-4 1,-23 5-146,-13 4 1,-13 1 456,-13-2 67,-3 4-243,-6-5 1,-6 6 858,-3 0 1,0 0-1310,-4 0 1,3 0 322,-8 0 1,4 0-244,1 0 1,-1 2-573,1 2 1,6-1 291,2 6 0,4-5-1023,1 5 1393,0 0 0,18 10 0,4 1 0</inkml:trace>
  <inkml:trace contextRef="#ctx0" brushRef="#br0">11343 3452 8201,'-4'-9'-1079,"-1"0"148,1 6 931,4-3 0,6 18 0,1 3 0</inkml:trace>
  <inkml:trace contextRef="#ctx0" brushRef="#br0">13952 4031 8040,'0'-35'70,"0"2"0,0 0 0,0 6 730,0 3-94,0 11-615,0 7 1,0 16 0,0 6-1,0 6 1,0 8-231,0 2 1,0 3-109,0 5 199,0-7 0,-5 5 0,1-4-120,1 0 131,1-2 1,2-6 0,0-1-2,0-3 257,0-3 1,5-19 121,-1-9 0,8-14-94,1-12-205,0-9 0,8 1 1,-5-4-1,3 2 1,0 3 43,0 1 0,3 7-272,-5 3 0,1 11 69,-5 7 1,0 5-59,1 8 1,-1 8-115,0 5 250,0 12 1,0 4 0,-1 5-140,-3-2 208,2 4 1,-3-3 0,3 2-5,-2-5 0,3-3-62,-3-5 1,2-5 268,3-8 1,-1-3-62,0-6 1,2-7 34,2-7 0,-1-10-38,6-12 1,-4 3 39,4-2 0,-5 0 7,5-5-225,-6 0 1,3 2-1,-7 5-39,-3 6 0,1 7 77,-5 7 1,0 5-402,0 4 260,2 3 1,6 6 0,0 6-537,1 5 1,5 4 76,3 7 1,4 0-641,5 4 914,-3-9 0,5 9 0,-1-11 297,8 1 0,-1-8 0,5-9 0,9-31 0,1-10 0</inkml:trace>
  <inkml:trace contextRef="#ctx0" brushRef="#br0">15229 3755 8040,'0'-19'0,"-5"0"61,-4-3 1,-3 3 179,-1 5 1,-5 7 83,1 3 1,-2 4-86,1 4 0,-2 5-165,-7 8 1,2 4 102,4 5 0,-3 1-313,7-1 1,-1 0-12,5 1 1,1 3-9,3 1 0,3-2 102,6-7 0,0 3-177,0-3 1,2-7 396,2-2-178,4-9 0,9 2 221,1-6 1,-1-6-68,-4-2 1,1-10 111,-1-4 1,4 2-46,1-2 1,-2 1-20,-7-1-128,3 3 1,-7 6-223,4 0 0,-1 6 209,-4 2-52,-3 4 1,5 7-184,-6 2 1,0 4-78,0 1 0,5 0-31,-1 1 1,5-1 143,-5 0 0,6-6 144,-1-2 1,7-4 12,2-1 1,1-7 149,-2-6 1,3-6-72,1-8 1,3-6 87,-7-7 0,5-7 210,-4-10 1,1 1-316,-1-5 0,-5 1 271,0-1 0,0 3 104,-4 10 1,-3 10 605,-2 12-723,-2 11 1,-4 9-126,-2 6 0,2 8-358,-2 5 0,-2 6 188,2 7 1,-7 11-219,3 2 0,0 8 126,0-3 0,5 6-308,-2-2 1,4-1 1,1 1 0,0-7 110,0-1 1,6-2-88,2-8 1,4-3-82,1-5 1,5-8-33,-1 0 1,7-3 91,-2-6 0,4-1-317,5-4 0,-2-7-8,6-6 687,-5-6 0,-8-17 0,-1-7 0,0-4 0,-1 1 0</inkml:trace>
  <inkml:trace contextRef="#ctx0" brushRef="#br0">15598 3662 8040,'-26'-11'0,"1"3"0,3-5 0,5 0 154,8 4 0,1 2-50,4-2 1,4 6 76,0-1 1,6-2-246,7 2 1,8-2-191,5 1 0,2 2-834,7-5 1088,0 5 0,11-5 0,6-2 0,4 3 0,1 0 0</inkml:trace>
  <inkml:trace contextRef="#ctx0" brushRef="#br0">15901 3807 8040,'-6'-7'0,"1"-5"161,-4 4 0,-1-4 144,5-1 0,1-1 12,4 1 0,4 0 325,1 0 1,9-2-263,-1-2 0,9-4-176,0-5 0,2 0-233,-2-1 0,1 1 103,-5 0 0,-2 1-117,-7 3 0,1-2 95,-6 7 1,1 4 20,-5 4 1,-2 6-135,-2-2 0,-4 7-184,-5 7 0,-4 1-114,-1 12 1,-4 1 127,5 8 1,-2-2-217,1 6 273,3 1 0,1-3 0,6-1-197,3 1 0,0-10 238,5 3 1,2-4 172,2 0 0,9-8-87,9-10 1,3-3 225,1-1-136,7-5 1,-1-4-1,4-9 96,0-4 1,-6-9 33,5-4 1,-1-3-78,1-1 1,-7 1 101,-6 3 0,-6-3-130,2 2 107,-4 10 1,-6 1 200,-4 12-64,-3 6 0,-6 2-404,-4 10 1,1 2 54,0 6 1,-1 6-214,-4 3 173,5-3 0,1 5 0,4-5-281,-1 1 0,-1-2 123,5 4 0,2-6-50,2 1 1,4-4 194,5-4 1,4-3 173,1-6-99,5 0 0,-2-6 0,5-4 295,0-6 0,1-5 116,-1-5 0,-4 0-159,0-1 1,-6 1-61,2 0 0,-8 4 357,-1 0 321,-6 11-626,3-6 0,-6 21-277,0 1 1,0 5-75,0 3 1,-5 6 49,1 3 0,-1 3-373,5 1 0,2-4 200,2 0 0,-1-4-810,6 4 683,0-6 1,4 1 0,2-8-289,2-4 0,-1-5 161,6-5 1,-1-4 498,1-8 0,-1-23 0,0-11 0,0-6 0,1 0 0</inkml:trace>
  <inkml:trace contextRef="#ctx0" brushRef="#br0">16810 3175 8047,'-19'-19'0,"5"4"0,-4-2 0,4 2-4,0 2 0,1 6 36,0 2 1,4 4-406,0 1 0,6 6 116,-1 2 1,3 6-119,1 3 0,1-1 375,3 6 0,5-1 0,9 1 0,19-3 0,11-2 0,5 1 0,1-1 0</inkml:trace>
  <inkml:trace contextRef="#ctx0" brushRef="#br0">17100 3254 8047,'13'-6'0,"1"-3"0,-1-2 504,0-2 1,-1-1 366,-4 1 224,-2 0-595,-6 0 0,-1 6-63,-4 2 0,-3 5-267,-10 5 1,0 3-224,-8 10 1,3 2-71,-8 7 0,3-1 181,2 0 0,-1 2-208,1 3 1,6-3 37,2 2 0,0-2-92,5-1 1,2-5-8,6 0 1,5-8-39,0-1 0,8-1 200,9-8 1,5-1 48,9-7 0,-2-5 42,6-8 1,-4-4-79,4-5 1,-4-6 99,4-4 0,-6-2-76,2-1 0,-3-5 41,-2 0 0,-5 0 148,-4 5 1,-8 11 571,-5 6-595,-2 6 1,-4 8-96,-2 4 1,1 10-42,-6 7 1,0 6-199,-4 7 0,0 7 58,0 2 0,4-3 102,0-1 1,6 1-19,-1-1 1,3-1-258,1-3 1,0-2-224,0-3 0,5-3 268,4-6 0,4-1 296,5-4 0,2-2 33,7-6 0,-1-12-111,1-5 0,5-8 73,3-6 0,-1-8-71,1-10 0,-6-3-162,2-5 1,1-5 209,-16 28 0,-1-2 0,0 0 1,-1-1-11,-3-3 1,0 1 0,1 0 0,-1 0 86,-2 2 0,0-1 0,7-32 287,-7 9 0,-3 14 1303,-6 12-756,0 17-500,-6 6 1,3 15-34,-6 6 0,5 3-718,-5 14 1,-4 5 210,-5 13 0,1-2-63,3 7 1,1 3 124,0 5 0,-2 6-260,-2-1 0,7-2-204,-4 1 1,10-5 172,0 1 1,2-3-18,2-1 0,0-6 122,0-3 0,6-11-645,3-6 0,4-2-102,5-8 982,-4-5 0,11-6 0,-4-6 0</inkml:trace>
  <inkml:trace contextRef="#ctx0" brushRef="#br0">18800 3004 8066,'-13'-13'183,"-1"1"0,1 3 0,1 8 1,2 8 350,1 10 0,2 19 1,-3 9-1,1 11-167,-1 9 1,0 3-294,5-31 1,1 0-98,-8 32 0,11-30 0,1 0 0,-3-2 0,1 1-74,1 0 0,1 1 0,0 33 0,0-6 0,0-9-227,0-7 1,0-7 168,0-7 0,0-14 8,0-9 357,0-9 0,0-4 1,0-9-1,0-4 296,0-4 1,0-10-408,0-8 1,0-10-188,0-8 0,0-7 0,1-10 0,1 33 0,1-1-80,1 0 1,0-1 0,2-4 0,2 1-114,0-2 0,1 0 0,-1-2 0,0 0 78,3-3 0,0 1 126,0 1 0,0 0 1,2 1-1,2 2 0,-1 3 1,1 2-1,17-28 0,1 16 224,-1 20 1,-3 15 35,-7 16 0,-4 13-28,-10 9 1,-2 5-111,-6 8 0,0 0-247,0 4 0,-7 5-39,-6 0 0,-2 6-490,-7-2 527,0-2 0,-6 8 1,-1-3-722,-2 3 532,1-8 1,8 5 0,1-15 392,2-5 0,3-6 0,7-12 0,3-5 0,6-3 0</inkml:trace>
  <inkml:trace contextRef="#ctx0" brushRef="#br0">19063 3162 8066,'27'-22'0,"-1"0"0,0 0-244,1-4 1,-1 4 160,0 0 0,-1 1 598,-3-1 0,-3-1 335,-6 5-369,0 1-268,-5 9 1,-10 5-3,-11 12 1,0 6-192,-5 11 0,-1 5 71,2 0 1,-1 5-209,5-1 0,1 2 62,4-2 0,2 2-94,6-7 0,0 1 16,0-4 1,3-7 97,5-2 0,4-5 82,15-4 0,-3-5 104,12-8 1,-1-10-167,4-8 1,5-8 57,0-5 1,0-5-225,-5-4 1,0 2 228,-4-7 1,-5 7-67,-8-2 0,2 3 63,-7 2 1,-5 11 11,-8 6 52,-2 6 58,-2 8 0,-5 8-326,1 9 1,-2 9 68,2 4 1,2 0 183,-2 4 1,-2-7-99,2 7 0,-1-2-165,5 2 0,2-5 90,2-4 1,-1-2 26,6-2 1,0-1 63,4-4 1,2-2 28,2-6 1,-2-1 119,2-4 1,-2-3-106,-2-10 0,0-2-23,0-7 0,-1 1 0,-3 0 0,-3-1-195,-6 1 0,0 0 112,0-1 0,-6 2-159,-3 3 1,-4 5-234,-5 8 0,2 3-300,-6 6 1,0 2-212,-4 2 953,6 3 0,-11 42 0,3 8 0</inkml:trace>
  <inkml:trace contextRef="#ctx0" brushRef="#br0">20091 2832 8067,'0'-13'0,"4"0"599,1 0-104,5 0 188,-9 5 0,5 4-124,-6 8 1,0 10 4,0 8 0,0 7-302,0 2 1,0 7-153,0 1 0,0 2-160,0 7 1,0 1 116,0 3 1,-4 7-733,-1 3 1,-1 0 482,2 0 0,3-5-282,-4-9 0,4-7 102,1-6 0,0-16-296,0-1 544,0-12 0,1-8 370,4-11 0,-4-7-53,3-11 1,-2-7-163,-2-6 0,4-12-122,1-1 1,5-6 29,-1-2 1,2-6 8,3 1 1,-7 31-1,0 0 18,2 0 1,0-1 0,0 4 0,1-1-100,0 0 0,2 0 0,13-29 101,-3 9 0,3 7 108,1 15 0,-4 10 101,0 12 0,-6 7-117,1 10 0,3 3 116,-3 7 1,1 3-70,-5 1 0,-4 5-91,-1-1 1,-6 3 239,-2 1 1,-7 1-492,-11-1 1,-4 6-115,-9 3 0,-2 3-380,-7 2 1,1 0-234,-1-1 0,2-4 86,3 0 866,3-11 0,23-23 0,4-17 0</inkml:trace>
  <inkml:trace contextRef="#ctx0" brushRef="#br0">20749 2780 8067,'22'-27'0,"0"1"0,-1 4 0,1 0 0,1-1-107,-5-8 0,-2 9-162,-7 0 1,1 6 757,-6 3 1,-1 1 838,-7 3 1,-5 3-1135,-8 6 1,-4 8-9,-5 5 1,-1 6-129,1 7 1,0 5 122,-1 0 1,7 5-400,2 0 1,-1-3 2,2 2 1,1-1-73,7 1 0,-1-3 101,5-5 1,1-1 69,4 0 1,7-7 242,6-5 0,12-3-91,10-6 1,5-7-19,4-7 1,-3-8-5,3-5 0,-2-4-42,2-5 1,-3-4-165,3-9 1,-5 1 155,-3-5 0,-4 0 45,-6-5 0,-4 5-11,0-1 1,-12 17 379,-1 1 1,-6 17-166,-3 1 0,-6 8-111,-3 1 0,-2 8 0,-3 5 0,1 9-228,0 4 1,-5 2 36,1 3 1,-1-1 117,5 1 1,1-3-84,4-2 1,2 3-163,6-3 0,0-3 100,0-1 0,0-4 12,0 0 0,10-3 126,3-2 0,9-3-60,0-6 1,7-2-124,2-2 0,7-9 33,2-9 1,-1-9-10,5-4 1,2-9-225,-2-4 1,1-5 269,-1-4 1,-8-3 61,-15 27 0,-2 0 0,12-33-26,-1 0 0,-2 1 268,-1-1 0,-13 14 53,-5 13 374,-6 11 1,-5 21-250,-2 2 1,-3 16-59,-6 6 1,-5 8-225,0 6 1,-5 3-125,1 5 1,3 2 40,1 3 1,4-3 69,1 3 0,-1-2-314,1 2 1,6-4 23,3-1 1,4-1 2,4-7 1,9 0 274,9-5 0,4-5-309,5-4 0,0-8 127,8-5 1,-2-4-98,7-4 1,-3-5 96,-2-8 0,1-4-9,0-5 1,-2-6-1,-3-4 0,-3-2-10,-6-1 0,1 4 112,-1 0 1,-6 5 92,-2 0 419,-9 2-209,-3 13-224,-6 3 0,-6 18-46,-3 3 0,-1 9 13,1 4 0,-3 2-126,3 3 1,4-5 115,0 0 0,4-5-137,1 5 0,1-6 44,4 2 0,-1-3-20,9-2 0,-1-6 0,10-3 1,4-2 0,5-2 1,1-6 86,-1-3 1,-3-4-53,2-4 1,0-4 129,0-5 0,-3-2-73,-1-3 0,-1 3 225,-7-2 0,-1 2 503,-4 1 316,-5 7-768,-2 1 0,-6 13-106,0 6 0,-6 7-146,-3 11 1,2 4 109,-2 9 0,0 7-79,-4 6 0,0 5 48,-1 0 0,1 3-337,0 5 0,-1 9 266,5-29 1,0 1 0,-6 35-14,7-35 0,-1-1 0,-6 32 99,2 1 0,0-3 123,0-1 1,1-10-26,3-4 1,-1-13 156,5-4 1,0-6-275,0-3 1,2-10 185,-6-2-712,7-10 1,-10 2-49,3-6 0,-3-2-288,-1-2 1,0-3 518,0-7 0,-2-5-549,-2-3 0,1-2-1389,-6-3 2171,5-5 0,0-8 0,-2-6 0,1-7 0,1 0 0</inkml:trace>
  <inkml:trace contextRef="#ctx0" brushRef="#br0">21751 2121 8077,'1'-26'185,"4"-1"0,-1 2 227,9 4 0,5 1-39,12 7 0,6 5 245,7-1 1,6 4-639,8-3 0,-1 5-217,5-2 1,-4-2-242,5-2 0,-14 3 97,-4 2-85,-9-3 0,-10 4 1,-3-5 495,-5 2 0,-20-15 0,-5-1 0</inkml:trace>
  <inkml:trace contextRef="#ctx0" brushRef="#br0">2371 8287 6029,'-7'-6'0,"3"-3"0,2 2-6,2-2 1,0 4 10,0-3 152,0-1-119,0-4 1,0 4 0,-1 0 44,-4-1 1,4 3 11,-4-2-40,4 6-34,1-9 23,0 5 0,0-2 1,0 0-1,0-1 197,0-2 1,0 4-129,0-1 1,0 0 136,0-4 0,0 0 0,1-1 94,4 1 1,-4 5 53,4-1 147,-4 0-399,5 2 0,-4 4 150,2 11 0,-3 9-138,-1 13 0,0 5-130,0 9 1,-1 9 189,-3 9-234,2 2 1,-5 2-1,4 0 187,-2 0-309,1-1 0,4 0 1,0-7-106,0-9 195,6-10 0,0-18 0,4-5 200,-1-6-157,0-4 0,4-8 77,0-2 0,4-3-115,1-6 0,1-1 6,-1 1 1,-2 0-177,6 0 1,0 0-351,4 0 0,-4 1-349,0 3 0,-5-3 40,5 4 872,0 2 0,11-6 0,0 5 0</inkml:trace>
  <inkml:trace contextRef="#ctx0" brushRef="#br0">2938 8735 8097,'0'-14'-239,"0"1"347,0 0 0,0 4 199,0 0 1,0 1-43,0-6 1,6-3 180,3-1 1,1-4-325,-1 5 1,2-7 59,-2 2 0,-3 2-182,-2-2-1,-2 6 131,-2-2 75,0 4 70,0 1-384,-6 5 1,-7 5-1,-8 12 3,1 9 119,-5 11 0,4 5 1,-5 5 65,0 1-43,5-1 0,4 1 0,6-1-173,3 1 0,5-2 46,-2-3 1,5-4-54,5-9 1,8 1-41,9-5 1,4-7-172,5-6 1,-2-4 7,6-1 0,0-1-168,5-4 1,-1-3-133,1-10 1,-1-3 646,1-5 0,-5-6 0,0-3 0,-10-3 0,1-2 0,-8 1 0,0-1 0,-10-4 0,-3 0 0,-4 2 0,-1 7 0,-6 3 134,-2 5 1,-4 2 395,-1 3 0,-2 5 546,-2 8 0,2 3-414,-3 6 0,8 0-163,1 0 0,2 7-186,-2 7 1,3 5-191,6 7 1,0 2 12,0 3 0,0 2 41,0 7 0,2-1-52,2 1 1,-1 5-231,6 3 1,-5 5-717,5 4 0,-6 3 545,1 6 0,-2 1-213,-2 4 1,0-5 159,0-1 0,0-2-497,0-10 0,0-5 111,0-12 1,-2-10 714,-2-9 0,7-8 0,0-3 0</inkml:trace>
  <inkml:trace contextRef="#ctx0" brushRef="#br0">3175 8919 8097,'-1'-15'0,"-4"-2"0,4 2-57,-4-2 1,5 6 6,5 3 0,6-1 213,7-4 1,10-1-100,-2 1 1,9-4 147,0-1 0,9-5-88,5 1 0,-4-3-50,-1-2 1,0-3 16,-5-1-74,4-6 1,-15 4-1,1-7 52,-6 1-30,-4-7 0,-11 5 0,-4-1 22,-3 5-30,-1 5 1,-5 12 0,-4 2 464,-3 3-305,-1 8 1,-5-3 0,1 5 178,1 3 0,-3 0-176,1 2 1,-1 7-3,2 7 0,2 0-53,-3 8 0,8 2 84,1 6 0,6 4-234,-1 5 0,3 5 71,1 0 0,0 6-78,0-2 1,1 5-100,3 4 1,-1-1 83,6 5 1,0-5 59,4 1 1,-4-3-117,0-1 1,-2-3-7,2-6 0,-3-2 60,-6-11 1,0-1-908,0-3 328,0-7-235,0-1 1,0-10-678,0 0 1307,0-6 1,-30-50 0,12 14 0,0 0 0</inkml:trace>
  <inkml:trace contextRef="#ctx0" brushRef="#br0">3531 8932 8097,'-9'-13'165,"0"0"63,6 0 301,-3-1 1,12 3-318,3 2 0,4-1 8,5 5 0,7-5-504,5 1 0,7-2-1137,-2-3 1421,3 7 0,-2-4 0,3-1 0,3 1 0,-1 0 0</inkml:trace>
  <inkml:trace contextRef="#ctx0" brushRef="#br0">4756 8339 7959,'-6'-7'222,"-1"-5"0,-6 5 0,1-2 158,3 0 1,5 5 0,8-3-146,5 1 1,7 0-102,2 2-443,5 2 0,2-5 0,6 4-56,-2-2 374,5-5 1,-5 7-1,4-4-9,0 1 0,-3 25 0,-3 10 0</inkml:trace>
  <inkml:trace contextRef="#ctx0" brushRef="#br0">4874 8563 7999,'-13'2'0,"0"2"0,0-2 383,6 3-154,1-5 1,13-1 0,6-2 0,8-3-7,4-1 0,2-2-528,4-4 1,3 4-63,5 0 1,-1 1 0,1-6 366,0 1 0,13-14 0,9-6 0,-14 9 0,-1 0 0,1 0 0</inkml:trace>
  <inkml:trace contextRef="#ctx0" brushRef="#br0">5876 7654 7999,'0'-26'151,"0"0"37,0-1 1,0 7 1190,0 2-762,-6 9 0,4 9-381,-2 9 0,1 10-132,-1 8 0,1 5 1,-5 7-1,1 2-17,0 3 0,-1 9-86,0 8 0,-4-1-60,3 2 1,2-2 0,0 1 0,1-2 129,3-1 1,1-11 159,2-3 0,6-9-137,3-8-19,3-7 1,2-7 0,2-8 0,3-4 0,2-1-100,2 0 0,2-6-190,2-2 0,0-1-721,4-4 652,-3 8 1,10-12-1,-3 8-1378,3-3 1206,-4 5 1,0 1 0,-5 6 454,2 0 0,11 12 0,-1 2 0</inkml:trace>
  <inkml:trace contextRef="#ctx0" brushRef="#br0">6521 8208 7999,'-11'-14'187,"2"1"0,-3 2 719,3 2-494,3 3 1,-5 7 204,2 4 0,3 4-305,2 8 1,-2 4-77,1 5 0,0 2-241,0 2 52,4 4 1,-5 1 0,6-1-686,0-2 426,0 5 0,0-9 0,0 2 0,0-2 0,0-3-595,0-3 1,4-3-105,1-6 1,5-6 910,-1-2 0,14-45 0,5-11 0</inkml:trace>
  <inkml:trace contextRef="#ctx0" brushRef="#br0">6521 8221 7999,'0'-19'0,"-4"3"0,-1-6 0,1 4 588,4-4 0,2 6-146,2-2 0,2 8-112,3 1 0,2 5-124,-2-5 0,4 6 0,5-1 0,-4 2-77,4 2 1,-3 6-167,-2 3 1,-4 3-371,-1 1 0,-5 6 294,2 3 0,-5 4-173,-5 5 1,-2-3 114,-6 3 0,0-4 22,-1 0 1,1-5 129,0 0 0,0-6 85,0 1 0,5-2 58,4-2 376,-3 0-193,5-5 1,4-2-65,11-6 1,2 0-212,7 0 1,-1 0 84,6 0 0,-1 0-152,1 0 0,-6 5 107,1 4 0,-7 4-20,-2 5 0,-1-3-10,-8 2 0,-1 2-11,-7-1 1,-3 4 11,-7-5 1,-5 1 13,-3-5 0,-7 0-169,-2 0 1,1-4 99,3 0 0,1-6-509,0 1 0,5-2 63,4-2 0,3-6-114,6-3 1,3-4-27,10-5 598,2-2 0,19-10 0,14-9 0,1-1 0,2-2 0,1-1 0,-1 0 0</inkml:trace>
  <inkml:trace contextRef="#ctx0" brushRef="#br0">7193 8023 7999,'0'-9'96,"0"1"1,-1 5 133,-4-2 0,-3 5 832,-10 5 0,-3 8-448,-5 9 0,-6 9-169,-3 4 0,1 7-114,-1 2 0,7 0 22,2-5 0,7 1-206,10-1 1,3-5-133,6-3 1,7-9-141,7-5 1,6-3 182,11-6 1,4-2-653,9-6 0,-3-6 314,3-2 0,-2-6-423,2-3 0,-1 1 703,5-6 0,-17-22 0,-2-10 0,5-7 0,-1 0 0</inkml:trace>
  <inkml:trace contextRef="#ctx0" brushRef="#br0">1897 11686 8009,'-12'1'-100,"2"2"1,1 1 376,-1-1 0,4 0 765,2 2-526,2-4-93,2 5-158,0-6-29,0-6-255,0-1 1,0-6 0,0-1 12,0 7 1,5-5-1,1 4 1,0-4-1,1 0 62,0 3 1,-2-2 16,3 2 1,0-3-29,0-1 0,3 0 1,-5 0-1,-1-1-9,1 1 1,4 0-35,-1 0 1,-1-5-81,0 1 0,-3-7 73,4 2 0,-1-4-214,5-5 1,1 2 57,-1-6 0,-1 1-290,-4-1 266,4-3 0,-6 7 0,4-1-200,-1 6 23,-6 8 116,3-1 0,-8 13 47,-2 6 0,-3 12-273,-7 10 430,-5 3 1,5 7 0,-4 2-40,3-1 1,2 6 161,0-4 0,1-2-8,4 2 1,2-5 23,6 0 0,0-6 24,0-2 1,0-5 275,0 5 1,7-7 93,6-2 0,2 0-160,7-4 0,-5 3 47,5 1 1,-1 0-122,1 0 1,1 1-65,-5-1 0,4 4-15,-5 1 1,-1 5-27,-7-1 0,1-1-21,-5 1 0,4-5-165,-5 5 66,0-6 138,-4 3-144,0-6 168,6-5-82,2-2 1,6-12-70,4-3 0,-4-9 0,4-3 1,3-6-270,0-4 0,3 2-463,-2-6 0,1 6-312,-5-2 1,-1 8 435,-3 1 1,-1 4-357,0-4 1,-4 7 920,0 2 0,-7 12 0,4 8 0</inkml:trace>
  <inkml:trace contextRef="#ctx0" brushRef="#br0">3149 11251 7121,'0'7'2637,"0"-1"-1683,0-6-523,-6 0 1,15 0-425,-1 0 1,7 0-95,-2 0-352,0 0 0,6-4 1,3-1 54,3 2 6,2-4 1,-1 6-1,0-5 1,1 1 377,-1 1 0,6 5 0,2 7 0</inkml:trace>
  <inkml:trace contextRef="#ctx0" brushRef="#br0">3294 11514 8021,'-22'9'-58,"0"0"0,7-5-8,2 5 1,1-5 200,8 5 1,1-6 0,7 3 339,5 0 0,4-5-506,5 4 1,2-4 40,7-1-331,5 0 0,1-6 321,7-2 0,9-18 0,6-7 0,5-3 0,0 0 0</inkml:trace>
  <inkml:trace contextRef="#ctx0" brushRef="#br0">4861 10368 8202,'0'-20'-151,"0"2"1,0 3 0,0 2 0,0 0 74,0 0 0,0 0 0,0 0 0,0-1 319,0 1 0,0 0-67,0 0-12,0 0 1,2-5-1,1 1 104,1 0-78,0 3 1,-4-4-1,0 1 40,0 1 0,5 5 0,-1 3-25,-1-3-96,-1 5 1,-2 6-41,0 9 1,-2 15 132,-2 6-128,2 13 1,-9 7 0,2 13 0,3-26 0,0 2 0,0 5 0,0 2 72,2 6 0,0 0 0,-2 7 0,0 1-586,1 5 1,1 2-1,1 6 1,0 2 414,2-23 1,-1 0-1,1 2 1,0 1-1,1 1 1,-1 0 34,1-1 1,0 1-1,0-1 1,1 21-1,1-2 93,2-5 1,1-2-123,-1-8 1,1-3 0,5-9 0,0-3 0,-1-4 0,0-1-102,2-2 0,0-2 81,8 26 0,0-6 0,-6-9 5,0 0 273,-5-2 0,-2-11 0,-6-3-82,0-7-163,0-10 0,-2-7 0,-2-6 5,-5 0 1,-4-1 86,-5-4 0,2-2 556,-6-6 1,0-6-962,-4-3 1,-5-3-170,0-1 0,1-1 152,3 1 1,-1-2-68,-2-3 0,6 4-56,-2-4 1,8 2 86,1-2 1,7 0-75,1-8 0,6 2-89,-2-7 534,10-9 0,20-5 0,10-8 0,-9 15 0,1-1 0,-1 1 0</inkml:trace>
  <inkml:trace contextRef="#ctx0" brushRef="#br0">4940 10157 8216,'-14'-5'-64,"-4"-4"1,5 1-162,0 0 314,0 5 995,11-3-684,-4 6-347,12 0 0,9-5 0,11 0 201,8-3-167,4-1 1,9-5 0,5-2 0,8-3 0,8-2-24,-31 10 0,0-1 0,3-1 0,1 1-72,5-1 1,0 0 0,1-3 0,0 1-960,1 0 1,0-1 949,-1-2 1,0 0 0,4 3 0,-1 2 0,-3-2 0,-2 0 0,-2 3 0,-1 0 0,-3 1 0,0 1-139,31-9 0,-4 3-350,-5 7 1,-9-1 149,-13 5 100,-5 1 0,-15 6 0,-6 2 0,-7 5 0,-6 4-516,-4 4 1,-10 1 770,-8 8 0,-8-1 0,-5 10 0,-4 1 0,0 3 0</inkml:trace>
  <inkml:trace contextRef="#ctx0" brushRef="#br0">5718 10381 8216,'-6'-13'0,"0"0"-218,-3 0 1,-1 4-31,6 0 828,-1 6 1,5-1-210,0 8 0,0 5-103,0 9 1,0 2-125,0 7 0,0-1 0,0 0 0,0 2-400,0 3 1,0-3 132,0 2 1,0-2-320,0-2 0,2-4 12,2 0 0,-3-6-176,4 2 0,1-8 14,-2-1 592,0-6 0,-4-38 0,0-16 0</inkml:trace>
  <inkml:trace contextRef="#ctx0" brushRef="#br0">5612 10487 8216,'-13'-19'0,"-2"3"0,-2-6 0,7 1 31,-4-1 1,10 3 32,0 6 0,4-5 325,4 1 0,3-1-82,7 5 0,3 0-394,1 0 0,5 1-92,-1 3 1,3-1-244,1 6 1,1-1 166,-1 5 1,-4 0-59,0 0 1,-6 3 312,2 6 0,-33 41 0,-8 20 0</inkml:trace>
  <inkml:trace contextRef="#ctx0" brushRef="#br0">5533 10777 8216,'-13'-2'154,"0"-2"1,4 2-155,0-2 890,6 2-540,-3 2 0,9 0-112,6 0-173,0 0 0,16-1 1,-3-2-197,3-1 0,5-2 0,3 3 0,-1-3-1428,0-1 1559,-1 4 0,24-9 0,8 5 0</inkml:trace>
  <inkml:trace contextRef="#ctx0" brushRef="#br0">5480 11224 8203,'-13'0'-60,"0"0"-7,0 0 0,7-1 1,8-2 1058,9-1 0,16-7-299,12 3-576,7-10 0,9 2 0,5-4 234,6 0-296,3-3 1,1 4-1,0-3 1,-2 5-1,-5 3-227,-6 6 1,-9 2-839,-4 6 1,-15 1 344,-7 4 0,-7 6 665,-6 7 0,-33 23 0,-12 1 0</inkml:trace>
  <inkml:trace contextRef="#ctx0" brushRef="#br0">5994 11238 8203,'-7'0'312,"-5"0"1,6 1-16,-2 4 0,-4 5 247,3 12 1,-7 7-231,-2 15 1,-5 9 71,1 8-349,-3 9 0,-1-1 0,13-31 0,0 0 0,0 0 0,1 0 1,0-1-1,0 0-171,-10 27 0,11-8 124,-3-8 0,10-13-613,0-9 243,2-8 1,2-6 158,0-12 1,5-8 25,-1-9 105,6-4 1,-7-7 0,6-4 0,3-6 0,2-6-282,4-3 0,-1-2 263,-3-8 1,3 1-166,1-6 1,-1 7 100,-4-2 363,1 8 1,-1 4 0,-2 9 518,-2 5-507,-3 6 0,-6 19 620,0 6-568,0 12 1,0 8-1,0 8 559,0 3-615,6 2 0,-5 7 0,5-1 67,0 1 1,-3 0-217,6-1 1,-2-1-257,2-3 0,3 3-101,-4-3 0,3-4 46,-3-4-85,4-1 1,-5-13-1,7 2-530,-1-5 0,-4-7-771,-1 1 884,1-2 763,-2-8 0,-18-42 0,-11-17 0</inkml:trace>
  <inkml:trace contextRef="#ctx0" brushRef="#br0">5810 11830 8181,'-19'0'0,"-3"0"0,3-4 540,1 0 862,9-1-1209,4 5 0,10-4 7,4 0 1,10-2-366,8 1 0,6-2-153,11-6 1,-1 0-185,5-1 1,-1 0 185,1-4 239,3 4 1,-9-9 0,4-3 0,6 1 0,0 1 0</inkml:trace>
  <inkml:trace contextRef="#ctx0" brushRef="#br0">7246 10592 8176,'-7'-13'601,"-4"4"671,7 0-1078,0 1 0,5 0 0,3 4 0,7 1 0,5 0 0,7-1-286,6 1 0,1 0-243,5-2 1,0 4-1479,4-3 1813,-5 2 0,22 8 0,-1 1 0</inkml:trace>
  <inkml:trace contextRef="#ctx0" brushRef="#br0">7140 10895 8176,'-19'0'0,"0"-1"685,-3-4-347,3 4 1,14-5-278,5 6 1,7 0-109,10 0 1,5 0-1,9 0 1,6-2-623,5-2 1,-1-2 120,3-3 548,-3-2 0,-5 2 0,3-1 0,2-4 0,1 0 0</inkml:trace>
  <inkml:trace contextRef="#ctx0" brushRef="#br0">8695 8972 6192,'40'0'0</inkml:trace>
  <inkml:trace contextRef="#ctx0" brushRef="#br0">8906 8893 8176,'0'-14'-150,"0"1"244,0 0 1,0 0 152,0 0-65,0 5-196,-6 3 0,3 5 0,-6 0-221,-1 0 224,-2 0 0,4 4 0,-1 2-160,-2 1 103,0 2 1,-4 0 0,-1 0 0,-2 1 0,2 0-2,2-1 0,-4 2 47,1-2 0,-5-1 19,4 0 1,-4 0 0,3 2 0,0-3 9,0-1 1,1 0 88,5-2 1,4-2-82,1 2 171,-1-2 1,0-2 59,0 0-65,6 0-50,-2 0-200,5 0 292,0 0-116,-6 0-23,4 0 30,-4 0-151,1 0 0,-1 1 124,-3 4-198,-3-4 103,5 5 0,-6-5-14,0 4 1,4-4 14,0 4 0,0-3-6,-4 3 1,4-4 42,0 4 1,5 1-29,-5-2 1,5 0 112,-5-4 0,5 2-81,-5 2 344,6-2-70,-3 4-67,0-6-69,5 0 27,-5 0-32,6 0-68,0 0-62,6 0 1,-5 1-7,4 3 1,-4-1 44,-1 6 1,0-4 13,0 3 0,5 5 83,-1 5 0,0 5-108,-4-1 1,5 9 83,-1 4 1,2 6-49,-2 8 1,-1 0 5,6 13 1,-5-1-285,5 5 1,-5-29-1,0 1 226,0 3 0,0 1 0,2 1 0,-1 1-25,-3 4 1,0 0 0,2 0 0,1-1-273,-3 1 0,0 1 0,3 3 1,-1 1 240,-2 4 0,0 1 0,1-2 0,-1 0 40,-2 2 0,0-2 0,0-1 0,0-1-41,0 1 0,0 0 0,0 1 0,1 0 18,1 2 1,1-2 0,-3-2 0,1-2-7,1-1 0,0-1 0,-1-1 1,0 0-166,-1-3 1,0 0 0,2 1-1,2 0 169,0-5 0,1-1 1,0 1-1,1-2 43,1-2 0,-1-1 0,5 33-109,2-8 0,-3 8 199,8 0 1,-8-1-79,-1-3 1,-1-2 176,6-7 1,-1-1 45,0-8 1,0-4-264,0-9 0,0-4 427,1-9 1,-1 1-721,0-5 0,0-2 539,0-7 0,-4 1-324,0-5 1,0-1 60,4-4 0,-4 0-295,-1 0 1,1 0 311,4 0 0,1-2-43,-1-2 1,0-3 148,0-6 0,2-1-42,2 1 0,-1-1-11,6-4 0,-1 2-42,1-6 0,3 4-4,-3-4 0,3 5-165,1-5 1,0 6 133,1-2 1,-3-1-130,-2 2 0,3-1-59,-3 5 0,3 1-145,2 3 0,-7-1 37,-2 6 0,-4-2-629,-1 2-16,-5 2-384,-2-4 1326,-6 6 0,-24-70 0,10 26 0,-1 0 0</inkml:trace>
  <inkml:trace contextRef="#ctx0" brushRef="#br0">9960 8642 8040,'-13'0'0,"-1"0"0,1 0 142,0 6 0,0 7 0,0 11 0,1 4 0,2 4 0,1 1 0,0 4 421,2 1 0,-3-3-487,5 0 0,1-5-8,4 0 1,0-8 118,0-4 18,0-9-135,0-3 1,1-8 0,2-2 0,3-5-87,1-3 1,-2-8 97,4-7 0,-5 0-192,5-9 68,0 1 0,2-4 0,-1-1 0,-1 2 0,0 2 48,-2 0 1,4 7 30,-7-2 1,2 11 136,-2 7-71,-2 5 0,8 16 123,-6 5 0,5 7-32,-4 11 1,5 3-219,-1 5 1,2 2-54,2 3 1,1-7-166,-1 2 0,0-8 161,0 0 1,0-5-110,0-4 0,1-3-38,-1-6 0,0-5-793,0-4-662,0-2 1149,1-2 1,-7-6 533,-3-3 0,-43-38 0,13 19 0,0-1 0</inkml:trace>
  <inkml:trace contextRef="#ctx0" brushRef="#br0">9828 8761 8040,'-13'-13'0,"0"0"0,-1-5 86,1 0 1,6 1 130,3 4 0,2-1 158,2 1 0,6 5 476,3-1 0,8 0-704,5-4 1,5 4 63,3 0 0,0 2-676,5-2 1,-6-1 107,2 5 0,-3 1-78,-2 4 0,-1 0 183,-3 0 252,-3 0 0,-24 41 0,-3 10 0</inkml:trace>
  <inkml:trace contextRef="#ctx0" brushRef="#br0">9696 9275 8040,'-19'13'0,"3"0"0,-6 0 0,8 0 0,0 1 456,7-7 1,7 0 40,0-2 0,10-4 837,3 3-1133,9-2 0,5-4 1,8-2 176,3-5-411,1-2 1,5-7 0,2-1-265,1-2 1,-3 4 47,4-5 1,-6 4-161,2-4 0,-7 6-492,-2-1 1,-6 4-50,2 4 0,-9-1 950,-5 5 0,-8 1 0,-44 33 0,-16 8 0</inkml:trace>
  <inkml:trace contextRef="#ctx0" brushRef="#br0">9960 9578 8033,'-13'-5'-12,"-1"1"1,1-6-84,0 1 1,6 2 360,2-2 0,4 0 1844,1-4-1710,0 0 0,6-1-49,3 1 1,7 6-399,1 3 0,5 2 27,-4 2 0,5 0 1,-8 3-1,2 4-201,-2 7-43,-8 2 1,4 3-1,-7 3 108,-1 3 1,-2 1 0,-1 0 0,-1 1 329,-4-1 0,-2-1-9,-6-3 1,0 1 367,0-5 0,-1-1 161,1-4 141,0 1-279,0-7-439,6-1 1,4-8-52,11-2 1,3-3-366,11-7 1,0-3-35,4-1 0,0 1-475,1 4 0,3-1-307,1 1 0,0 2 444,-5 2 1,-4-3 64,0 3 1,-1-2 605,1-3 0,14-22 0,-1-7 0</inkml:trace>
  <inkml:trace contextRef="#ctx0" brushRef="#br0">10948 8208 7984,'0'-21'-124,"0"4"1,0 2-342,0 2 808,-6 0 1,5 4 0,-4 0 0,2 0 76,-1 2 1,-4 2-431,-5 10 0,0-2 46,0 6 1,-5 1-135,1 7 0,-5-2-33,4 3 0,-4-2 107,5 1 0,-5-2-57,4 2 1,-4-3 128,5-6 0,-1 4 296,5-3-277,0-3 0,0 4 160,-1-6-56,7 7 35,1-10-67,6 5 1,0-5 70,0 4-103,0-4 0,5 11 0,1-3 138,1 2-133,2-3 0,2 5 1,0-1 86,-3 4-99,1 1 1,0 2 0,-2 3 111,-1 3 1,3 2-19,-5-1 1,5 6-26,-5 3 0,5 5-26,-4 4 0,3 4-29,-3 9 1,4 3-298,-5 6 1,5 4 169,-5 1 0,1-34 1,0 2 62,0-2 0,-1 0 0,4 36-78,-4-35 0,0-1 0,1 30 42,3-1 0,-5-6-167,2-7 1,1-5 360,-2 1 1,5-14-102,-5-4 1,6-5-133,-1-9 0,-1 1 230,0-5 15,-5 0-196,9-5 1,-9-2 272,6-6 1,-5 0-320,5 0 0,-5-6 50,5-3 0,-5 0-180,5-4 1,0 7 119,4-7 1,-1 3-203,-3-4 0,2 1-216,-2 0-23,3 0 25,1 0-429,0 0 82,-5 5-104,3-3 121,-9 9 305,4-4-184,-6 6-547,0 0 620,5-6 584,-3 5 0,4-11 0,-6 5 0,6-36 0,1-6 0</inkml:trace>
  <inkml:trace contextRef="#ctx0" brushRef="#br0">10118 9406 7997,'-6'-26'-62,"-3"1"0,-3 2 0,-1 1 0,2 0 13,2 1 1,-3 7 0,3 6 136,-2 3 1,2 2-1,2 8 653,1 9 1,-3 6-470,4 11 1,-5 3 0,1 7 0,-2 1 13,-2 2 1,4 6-186,0-2 0,0-3-124,-4-1 1,4 2 57,0-2 0,5-5 0,-3-7 1,1-4 237,3-7-78,2-11-133,1-4 0,5-12 1,6-3-1,5-4-66,6-5 0,0 2-55,4-6 0,-3 5-239,8-5 227,-3 6 0,-2-8 1,1 7-1,-1 1 0,0 1-241,1 2 1,-5 1-122,0 3 1,-5-2-79,5 2 0,-6-1 135,2 1 0,-8-3 192,-1 3 27,-6 3 0,3-11 201,-6-1 1,0 1-108,0-1 0,-5-1 118,1 2 0,-5-5 57,5 4 1,-7 2 618,3 7-137,2-3 1,-6 11 73,3-3 0,2 4-217,-2 4 0,6 9 175,-1 9-456,2 3 1,2 3-1,0 3 72,0 4 0,0 3-203,0 1 0,2-4 315,2 0-558,-2 1 1,8-1 0,-4 0-513,1 1 0,-2-3 387,3-3 0,-3-6-1245,3-2 1000,-5-6 0,5 1 574,-4-8 0,-2-32 0,3-14 0</inkml:trace>
  <inkml:trace contextRef="#ctx0" brushRef="#br0">11725 8273 7997,'0'-8'4,"2"-1"243,2-1-65,-3 4 1,5-6 0,-4 3-1,1-2 1,1-3 707,-1 1-810,-2 0-43,-6 0 0,2 4 0,-6 2 74,-1 1 0,-2 2 0,-1 4 1,-2 0 43,-2 0 1,0 5-36,-5 4 0,1 9 21,-6 4 1,5 3-34,0 1 1,6 0 0,-1 1 0,3-1-106,6 0 1,2 1-54,6-1 0,1-5-167,4-4 164,2-2 1,11-8 0,1-3 0,1-4-1,3-4-102,2-5 1,2-8-24,-1-5 0,0-5 128,1-3 0,-7-4 4,-2-6 1,1-3 233,-2-1-94,-5-6 1,-2 0 0,-4-4 372,2 3-427,-6 1 1,3 5 0,-8 5 373,-1 8-253,-7 10 0,4 4 323,-6 10 0,0 8-323,-1 8 1,3 10 99,2 4-228,-3 3 1,9 7-1,-4 3-6,1 3 0,2 2-110,4-1 0,0-1-1,0-3 0,1 3-291,4-2 1,0-4 135,4-2-275,3-2 1,-5-1 0,6-2-261,1-4 1,-1-2-174,0-5 102,0-1 1,0-1 844,0-4 0,-17-2 0,-5-6 0</inkml:trace>
  <inkml:trace contextRef="#ctx0" brushRef="#br0">11448 8708 7998,'-13'0'0,"-4"5"0,-1-1 0,5 5 0,4-5 0,6 1 0,-1-5 534,8 0 1,5 0 48,9 0 0,4-6 279,8-3 1,1-3-601,9-1 1,-2-6-461,10-3 1,-4 2 75,4-2 1,-5 5-121,1 0 1,1-2-792,-1 1 0,-2 7 386,-7 6 0,-8 4-173,-10 1 1,-2 3 819,-2 5 0,-29 21 0,-13 10 0,-1 7 0,0 0 0</inkml:trace>
  <inkml:trace contextRef="#ctx0" brushRef="#br0">11857 8800 7998,'-6'-7'522,"5"-5"1,-7 7-219,4-4 0,2 1 577,-2 4-436,2 3 1,2-5-439,6 6 0,0 1 91,3 4 0,-2 2-221,-2 6 1,-4 2-10,4 2 0,-4-1-26,-1 6 1,0 0 109,0 5 0,-4-5 50,-1 0 1,-4-2 166,5 2 0,-5-2-72,5-2 1,-5-6 332,5 5-123,-1-11-351,5 12 0,11-17-234,2 4 0,9-10-405,0-4 1,3-4 285,1-4 1,0 2-198,1-3 0,-1 2 594,0-1 0,1-18 0,2-9 0,2-6 0,1 0 0</inkml:trace>
  <inkml:trace contextRef="#ctx0" brushRef="#br0">12213 7839 7998,'-6'-27'48,"3"2"1,-5 2 0,3 3 429,2 1 0,3 1 1,4 5-1,5 1 566,3 3 0,1 3-304,0 6-498,0 6 0,6 7 0,2 11 264,-1 5-383,5 11 1,-5 7 0,7 7-8,-1 3-154,1 3 0,-7 6 0,-2 1 0,-5 3 0,-8-32 0,-1 0-645,-1 3 0,-2 0 0,-3 0 0,-2-1 223,-2 2 0,-1-1 0,-2-3 0,-1-1-268,-2-2 0,-2 0 363,-19 33 1,1-10-1,-4-5 1,0-8-1,0-4-717,-2-1 1082,-2-7 0,-2 0 0,-1-7 0,1 0 0,-2 1 0</inkml:trace>
  <inkml:trace contextRef="#ctx0" brushRef="#br0">11159 8260 8010,'-6'-19'-148,"3"0"1,-4-3 0,-1 5 264,1 2 417,4 2 1,-4 6 0,4 4-69,-2 6 0,-1 10-230,2 9 1,1 10-6,-6 7 1,5 8 66,-5 10 0,6 9-384,1-29 1,0 1-1,-4 35 185,4-36 1,0 1 0,0 1 0,1 1 79,2 1 0,2 1-252,3 0 0,1 0 0,1-1 1,0 0-1,3-2 0,2-1-108,15 31 0,4-13 0,9-12 0,1-5-572,2-4 0,4-14 446,-4-13 0,5-5-198,-5-3 1,5-5-61,0-4 1,-4-13-732,-1-5 1296,-3-8 0,1 5 0,1-10 0,-4-5 0,-1-5 0,-2-3 0</inkml:trace>
  <inkml:trace contextRef="#ctx0" brushRef="#br0">12384 7338 8064,'-9'-19'0,"0"6"112,6 0 73,-8 11 0,8-2 0,-5 10 0,3 5 239,2 6 1,0 6-228,-2-1 1,4 1-90,-4-1 1,4 3-9,1-3 1,4-3-34,1-1 0,5-4 159,-1 0-204,-3-1 0,10-6 0,-3-3 0,3-2 0,2-2 90,-1 0 0,5-10-189,-4-4 0,1-8-289,-2 1 322,-2-4 0,4-3 0,-6-1 0,0-2 0,0 2 177,1 1 0,-3 3-78,-2 3 0,-3 3 658,-6 6-366,0 5 0,-2 5 164,-2 12-430,3 6 1,-11 11 0,3 2-160,-3 3-38,5-3 1,0 8 0,4-5-365,-2-2 292,1 5 0,4-6 0,0 1-431,0-6 169,6 2 0,-3-10 0,6 2-574,1-2 1,2-8-245,1-2 1268,0-4 0,24-30 0,5-8 0</inkml:trace>
  <inkml:trace contextRef="#ctx0" brushRef="#br0">13293 7878 8064,'-13'0'95,"-1"0"1,1 0 2802,0 0-2344,6 0 1,2 0-191,10 0-90,2 0 0,12-1 0,5-2-113,5-2 1,5-5 0,5 1 0,2-2-83,3-2 1,-2-1-239,7 1 0,-8 0-485,-2 0 457,1 0 0,-12 4 0,1 2 0,-6-1-1101,-5 1 689,-9 4 1,-5-3 61,-8 6 0,-8 0 1,-6 0-1,1 0-337,-2 0 0,3 2 874,-6 2 0,6-3 0,-27 5 0,1-6 0</inkml:trace>
  <inkml:trace contextRef="#ctx0" brushRef="#br0">14847 7048 7971,'0'-13'-110,"0"4"1,0 0 0,2-1 37,2-1 367,-2-3 0,8 1 0,-4 0 0,0 0 0,0 0 1210,-4-1-1197,0 1-246,-2 6 0,-3-3 16,-6 5-43,0 1 1,-14 7 0,3 4 28,-5 6 1,0 9 0,-9 2 0,2 4-61,3 2 1,2 3 34,5-3 0,2 0-100,2 5 1,9-10 139,1 1-190,5-3 1,4-2 0,4-5 0,5-6 0,6-5-4,6-4 1,3-4 74,1-6 1,5-5 9,0-13 0,-1 1 11,-3 0 0,-5-7 24,0-2 1,-5-3 94,5-1 0,-7-5-37,-2 0 1,-1-6 7,-8 2 1,0 1 181,-4-1 0,0 11 128,0 2 117,-5 12-211,-3 9 1,-5 10-86,0 8 0,4 10-82,0 7 1,5 6-155,-5 4 0,6 2 75,-1 7 1,-2-2-225,2-3 0,-1 3-78,5-3 0,2 2 110,2-2 1,-1 1-598,6-5 0,-2 1 44,2-1 1,3-7-161,-4 2 0,4-7 325,1 3 1,-4-6 537,0 2 0,-12 2 0,1 1 0</inkml:trace>
  <inkml:trace contextRef="#ctx0" brushRef="#br0">14610 7575 7979,'-13'0'0,"-2"2"195,-2 2 0,7-2 39,-4 2 1757,10-3-1393,-2-1 1,14-5-256,5-4 0,6 0-219,7-4 0,6 3-165,3-8 0,3-1-160,2 1 1,0 1-476,-1 4 1,1-1 24,-1 1 0,-5 5 268,-3-1 0,-4 6-1335,0-2 1718,-7 4 0,-30 48 0,-14 11 0</inkml:trace>
  <inkml:trace contextRef="#ctx0" brushRef="#br0">14887 7760 7979,'0'-14'96,"-4"1"191,-1 0-237,-5 0 0,8 0 21,-2 0 1,3 4 1648,1 0-1148,0 6 1,5-3-539,4 6 1,3 2-203,1 2 0,-1 3-184,-3 7 1,1 0 174,-6 4 0,2-2-75,-2 6 0,-2-2 187,2 2 1,-8 3-24,-5-3 0,-3 3 322,-1 1 1,0-5-95,0-4 0,4-2 392,0-2 0,1 0 167,-6 1-38,7-7-589,1-1 1,12-6-207,3 0 1,8-6 38,5-3 1,3-3-254,2-1 1,-1 0-796,0 0 1,1 0 467,-1 0 0,0-1 675,1 1 0,-3-13 0,1-8 0,3-2 0,0 0 0</inkml:trace>
  <inkml:trace contextRef="#ctx0" brushRef="#br0">15374 7299 7979,'-5'-14'15,"-1"1"29,-3 0-205,3 6 1,6-5 205,0 3-33,6 3 0,6-1 1,7 4 597,1-1-820,2-1 0,4 1 0,1 0-347,-1 1 1,0-3 556,1 1 0,28-22 0,8-3 0</inkml:trace>
  <inkml:trace contextRef="#ctx0" brushRef="#br0">15849 6785 8002,'0'-13'241,"0"-5"507,0 0-9,0 1 737,0 4-1013,0 5 0,-5 8-336,1 9 0,-1 4 228,5 5-254,-5 2 1,3 8 0,-4 1 0,2 2 0,0 0-57,1 1 1,1-4-16,2 3 1,0-3-117,0-2 0,5-1-156,-1-3 0,6 1-272,-1-5 1,7-1-409,2-4 0,1-5 378,-2-4 1,2-2-363,3-2 1,3-2 905,-3-2 0,20-45 0,-17 17 0,-1 0 0</inkml:trace>
  <inkml:trace contextRef="#ctx0" brushRef="#br0">15915 6982 8002,'-6'-8'0,"-3"-1"0,2 1-55,-2 0 0,6-4-127,-2 3 1,4-3 302,1-1 1,1 5 302,4-1 0,2 4-634,6-3 1,6 0 50,3-1 1,3-2-762,2 2 411,-1 3 509,6-6 0,19-7 0,11-8 0</inkml:trace>
  <inkml:trace contextRef="#ctx0" brushRef="#br0">16231 6376 8070,'-5'-13'506,"1"0"1,-2 0-76,2 0 1,2-1-80,-2 1-107,2 0 0,2 4 1,2 2 1113,2 1-1059,-2-4 1,9 8 0,-2-2 613,3 3-670,1 1 1,5 1 0,-1 2 287,-1 1-388,5 12 0,-2-5 1,4 12 314,-1 5-377,0 4 0,-1 14 0,-5 3 0,-6 8 0,-6 11-75,-2-30 0,-2 1 0,-5 3 1,-2 1-139,-1 3 1,-1 0-1,-5 3 1,-2 1-500,-1 0 0,-1 1 1,-1 1-1,0 1 190,0 2 0,-1 0 0,0-7 0,0-1 199,0 0 0,1-2 0,-1-4 0,0-1-212,0-5 1,0 0 0,0 0 0,0 0 3,-2-3 1,0-2-1,-19 22-431,-3-3 0,-2-7 314,2-2 1,-7-1 565,-2 1 0,2-2 0,-7 0 0,-2 1 0,0 4 0</inkml:trace>
  <inkml:trace contextRef="#ctx0" brushRef="#br0">14307 6851 8070,'-13'-27'0,"0"7"261,0 2 63,0 4 0,-1 8 1,1 7 1277,0 11-1417,0 7 0,0 18 0,0 5 302,-1 8-329,1 5 0,4 13 0,2 3 0,4-32 1,0 1-1,1 4 0,1 0 69,0 4 1,1-1 0,0 3 0,1 0-584,1 2 1,1 1-1,0 3 1,2 0 337,3 1 1,2 0-109,0-7 1,1-1 0,2 1 0,1-3 0,0-8 0,2-2 0,-1-1 0,2-2 0,16 26-617,4-8 0,1-13 151,2-8 0,5-9-756,3-5 956,-2-8 0,9-4 1,0-10 390,3-4 0,1-4 0,6-4 0,-29 6 0,0 0 0,2-2 0,0 1 0</inkml:trace>
  <inkml:trace contextRef="#ctx0" brushRef="#br0">16613 5902 8070,'0'-13'0,"0"0"0,0 0-473,0-1 0,0 1 2657,0 0-1543,0 6-353,0 1 0,0 9 0,-2 6 216,-2 8-322,-3 1 0,-2 8 0,0-1 90,-1 4-226,4 2 1,0-6 0,6-2 0,0-2 0,0-1-174,0 1 1,4-5-25,1 1 0,5-6 77,-1-3-42,8-5 0,0 3 0,3-7 0,-1-4 0,-1-5-58,1-6 1,-5-4 137,4-7 1,-1 1-15,-3-1 91,2 1 0,-10 4 0,4 2 109,-1 1 577,-6 1-420,2 5-306,-5 6 0,0 4 0,0 11 148,0 10 1,0 5 1,-4 8 0,-2 1-140,-1 2-14,4-5 0,-3 8 0,6-6 85,0-2 1,0-1-68,0-2 0,1-4-1457,4 0 0,-2-6 125,6 2 1317,-1-4 0,17-24 0,3-6 0</inkml:trace>
  <inkml:trace contextRef="#ctx0" brushRef="#br0">17113 5797 8098,'0'-13'-14,"0"4"1,0 0-1,0-1-4,0-2 294,0-1 0,0 0 1,2-1-1,2 1 1,4 0-1,2 0 607,3 0 1,-3 0-755,8-1 0,2 1 11,2 0 0,3 0 38,1 0 1,1 1-18,-1 3 0,1-1-176,-1 6 1,-6-1 158,-2 5-209,-3 0 0,-2 0 0,0 2 0,-1 2 0,-2 5 49,-1 3 1,-5 5 241,5 1 1,-5 5 5,5-1-134,-6 3 0,3 3 1,-5 2-1,2 4 1,2 3 198,-3 2 0,0 4-162,-2 9 0,0 3-248,0 2 0,1 6 133,2-26 0,-1 0 0,-1 38-806,1-34 0,1 1 787,0-1 0,1-1 0,-3 0 0,1 0 0,2 1 0,1 0 50,0 1 1,0 0-91,1 0 1,0-1 0,7 32 0,0-4 169,0-6 26,0-4 1,1-4 0,-3-3-81,-2-10 1,1-4-43,-5-12 1,-1 4 448,-4-8-399,0-3 0,-6 0 823,-3-6 0,-2-4-821,-2-1 1,-2-5-71,-3 2 1,2 1-227,-6-2 1,0 0-239,-4-4 1,0 0-107,-1 0 1,-1 0-365,-2 0 1,-4 0-442,-5 0 1,-1 2 150,0 2 1207,-5 4 0,-2 3 0,-5 2 0,-8 1 0,1 0 0</inkml:trace>
  <inkml:trace contextRef="#ctx0" brushRef="#br0">8563 9143 8020,'0'-13'0,"0"-5"0,0 1 0,0 1-90,0 1 278,0 2 1,0-5 0,0 1 0,0 0 0,0 3 0,0 1 0,0 0 445,0-1 1,0 1-463,0 0 1,-1 6-139,-4 2 0,1 4 26,-9 1 1,1 1 88,-10 4 1,0 9-272,-4 13 87,-6-1 0,2 12 0,-3-3 1,1 3-1,2 2 44,2-1 1,6 1 78,1-1 0,9-5-35,-1-3 0,8-8 1,1-2-1,4-2 63,4-3 0,8-6-28,6-1 1,5-6 8,-1 1 0,3 3-30,1 2 1,-4 3 19,0 1-28,-6 0 0,5 5 0,-5 2 150,1 5-162,1-1 1,-11 15-1,-2 1 94,-4 7-147,-1 10 1,-1 3 0,-4 6 45,-4-1-53,-2 7 0,-2-9 1,-1 1-74,1-4 0,0-4 56,0-8 0,0-8 113,-1-9 0,1-3-8,0-2 0,0-6-16,0-2 1,0-8 10,-1-1 1,6-6-73,-1 1 49,6-2 1,-4-4-99,2-2 1,4 1 28,-4-6 1,4 0-16,1-4 0,0-4 21,0-1 1,0-1-11,0 1 1,6 4 59,3-4 1,-2 2 0,2-1 0,-1 5 121,6-6 0,-6 11-28,1-6-25,0 3 0,4 1 0,2 1 67,2 3 1,-2 0-105,3 5 0,-4 2 55,-1 2-38,6 9 1,-4 9-1,3 9 16,-4 4 0,-2 9-29,-3 4 0,1 11-1678,-6 7 1574,1 5 1,-5-29 0,0 1 0,0 1 0,0 0 2,0 1 1,0 1-1,0 1 1,0 0-140,0 1 1,0 0 0,0-2 0,0 0 136,0 1 1,0-1 56,-3-3 1,0 0 0,2-4-1,0 0 1,-1-1 0,0 0 254,1 36 1,2-5-505,3 1 1,-2 4 246,0-37 0,0 0 1,-1 3-1,0-1 347,-1 3 1,0 0 0,0 32 18,0 1 1,0-10-264,0-4 1,4 0-157,1 5 1,3-4 47,-3-1 0,5-4 82,-1 5 1,2-1-159,3 5 0,3-7 67,1-7 0,7-9 398,1-8 1,2-6-460,7 2 1,-3-13 234,8-5 1,-4-9-879,8 1 1,4-11-31,5-7 1,-3-12-247,7-10 1,-6-9 610,-22 20 1,-1-1-1,0-1 1,-1 0-361,-1-3 0,0 1 721,1-2 0,-1 0 0,-1-4 0,-2-1 0,0 0 0,0 1 0,-2 0 0,-1-1 0,-2 0 0,0 0 0</inkml:trace>
  <inkml:trace contextRef="#ctx0" brushRef="#br0">9788 10447 8060,'-13'0'-227,"-4"0"0,-1 0 0,2 0-1174,1 0 1832,2 0 1,0 0-1,0 0 1268,0 0-1520,5 6 0,4-4 139,8 2-158,4-3 1,9-1-46,1 0 0,4 0 172,-5 0-213,13 0 1,-7-5 0,14-4-1,2-3 1,5-1 145,3 0 1,1-5-147,5 1 1,7-7-75,6 2 0,1 2 0,-30 9 1,1 0-1,0-1 0,0 0-32,1 0 1,0-1 0,1 0 0,0-1-214,2-2 1,-1 1 0,0 3 0,-1 0 214,2-1 1,-1 0 16,3 1 1,-1 1 0,-3-2 0,0-1 0,3 1-1,1-1-33,0-2 1,1 1 37,-4 1 0,0 0 0,4-2 0,1 0 0,-6 3 0,0 1 1,2 0-1,0 0 0,1 1 0,1-1 74,2-2 0,-1 0 0,-1 1 0,0 0-41,0-2 1,0-1 0,0 2 0,0 0 10,2 1 1,0 0 0,0 0-1,0 0-44,0 0 1,0-1-1,0-1 1,-1 0 29,-1-1 1,0 1-1,1-1 1,1 0-23,-2 0 1,0 1 0,1 0 0,0 1-229,1-4 0,1 0 0,-1 2 0,0-1 215,0-1 1,0 1 0,0-2 0,0 0 1,0 1 0,0 0 1,3 0-1,0-2-2,2 1 1,-1-1 0,0 0-1,-1 0 8,-1 1 0,0-1 0,1 0 1,0 0 1,-1 0 1,1 1 0,2-1-1,0 0 22,0 0 1,-1 1 0,0 1-1,0 1-18,1-1 0,-1 0 1,-2 2-1,-1-1 20,1-1 1,1 1-1,0 0 1,1 0-30,1 1 1,-1 1 0,-3 1-1,0 0 0,-1-1 1,0 0 0,-1-1-1,-1 0 4,2 0 1,1 1 0,0-3-1,1-1-2,2 1 0,1 1 0,-3 1 0,2 0-251,4 0 1,2 1-1,-4-1 1,1 0 262,4 0 0,0 1 0,-1-1 0,-1 0-6,5 0 0,-1 1 1,-4 1-1,0 0-4,2-1 0,0 0 0,-2 1 1,0 0 69,-1 1 0,2-1 1,0 1-1,2-1-4,3-2 0,1 1 0,-4 1 1,-1 0 43,3-1 0,-1-1 1,-3 4-1,-1 1-77,2 0 1,0 0-1,0 0 1,0 0 1,3-2 1,-1 0 0,-2 0 0,0-1-23,0 1 1,0 0 0,0 2 0,1 0-10,1 0 0,0 0 0,1 1 0,0 0-9,2-1 0,-1 0 1,-1-1-1,-1 0 28,0 3 0,0 1 0,-3-3 0,0 0-88,-6 2 1,1 0-1,-2 0 1,1 1-85,-1 1 1,-1 0 0,-6 1-1,-1-1 132,1 1 1,0-1 0,28-5-22,-4 4 134,0-4-101,-12 10 0,-2-8-60,-8 6 1,-6-1 265,-7 5-691,-6 0 709,-18 0 1,-10 0-939,-14 0 1,-11 0-64,-16 0 786,-9 6 0,-7-4 0,-5 4 0</inkml:trace>
  <inkml:trace contextRef="#ctx0" brushRef="#br0">12186 10842 8080,'0'-24'51,"0"0"0,2 2 0,1 0 0,1 2 706,-1 2 0,0 5-26,1 4 1,-2 5-365,2 8-197,-2 9 0,-2 8 0,0 7 329,0 2-461,0 4 1,-6 7 0,-3 2 0,-1 0 0,-1 0 8,3-2 1,-1-3 9,-4-3 0,4 2-146,0-7 1,5-3 0,-4-7 57,3-1 3,-6-7 0,10-13-60,-4-13 1,10-6 0,4-11 0,2-5-109,3-7 0,0-4 65,4-5 1,-2-6 33,6 1 1,-6 5-1,3 5 1,-2 1 138,1 4 1,0 8-39,-5 8 0,-4 11 237,-1 11 0,-5 4 32,2 4 1,1 11 27,-2 11 0,0 7-141,-4 6 1,2 2-13,2 3 0,-1-3-61,6 3 0,-5-8-137,5 0 1,0-6-205,4 5 0,0-10-85,0 2 117,1-10 1,0-4 0,2-7-531,2 0 145,-1-4 0,-5 2 1,-2-8-41,-1-5 0,-4-3 64,3-1 0,-5 0 184,2 0 1,-4-5 398,-1 0 0,-35-34 0,-9-5 0</inkml:trace>
  <inkml:trace contextRef="#ctx0" brushRef="#br0">12041 10816 8080,'-13'-13'331,"0"0"1,1-2-133,3-2 0,4 6 350,5-2 1,7 4-145,6 1 1,6-4-148,7 3 1,7-3 73,2-1-346,3 0 1,3 4-1,1 0-733,2-1 492,0 4 1,-6-4-1,-3 6 1,-4 1-1,-3 1-2084,-2 2 2339,1 0 0,-25 30 0,-4 6 0</inkml:trace>
  <inkml:trace contextRef="#ctx0" brushRef="#br0">11949 11712 8102,'-28'6'141,"-2"3"0,3 1 563,1-1-634,11-4 1,17-5-71,11 0 188,6 0 0,9-5 0,2-4 1909,6-3-2093,2-7 1,7 3 0,3-5-541,4 2 160,0-4 1,-1 4-1,1-4-168,0 1 0,-3 6 0,3-2 1,-8 5-177,-7 4 0,-6-1 720,-9 5 0,-33 13 0,-12 6 0</inkml:trace>
  <inkml:trace contextRef="#ctx0" brushRef="#br0">12265 11857 8036,'-6'-13'584,"5"-5"-409,-3 1 1,2-1-414,2 5 1,2-2 540,2-2 0,8 6 753,5-2 0,2 4-619,-1 1 0,-2 2-182,6 6 1,-2 1-234,2 4 1,-4 3-301,-9 10 1,-2 4-138,-3 9 1,-4-4 268,0 4 1,-5 3 24,-9 1 0,-3-1 67,-1 1 1,-4-2 179,5 3 0,-1-4 48,5-6 1,0-5 1015,0-4-364,-1-2-243,7-8 0,3-7-540,8-9 0,6-4 158,12-4 1,2-4-361,11-5 1,1 1-140,8 3 1,-4-1-384,-1 5 0,1-4 132,-5 4 1,-1 1-323,1 4 1,-7 1 163,-2 3 0,-4-1-62,-4 6 0,-8-5 769,3 4 0,-32-17 0,-4 0 0</inkml:trace>
  <inkml:trace contextRef="#ctx0" brushRef="#br0">13859 9999 7979,'-17'-13'-32,"-1"0"0,2 1-447,1 3 755,8 4 1,-5 6 0,2 3 0,-4 7-1,-4 6 1,2 10 0,1 6 530,2 5 1,-2 14-519,-2 5 1,1 6-439,-6 2 1,13-26 0,2 0 369,-2 2 1,0 1-167,-1 6 0,0 0 0,2 0 0,1 2 0,-1 1 0,0 0 17,2 0 0,2-1 0,0-4 0,2-1 0,1 0 0,2-1 0,-1-1 0,1-1-92,1 0 1,1-2-1,10 26-6,9 0 1,4-15 260,5-7-533,3-3 1,5-3 0,-1-3 0,-1-6-1,-2-5-625,1-7 0,3-3 76,0-6 0,-1-2 318,-3-6 0,3-6 529,-3-2 0,-2-6 0,0-3 0,4-5 0,4-3 0</inkml:trace>
  <inkml:trace contextRef="#ctx0" brushRef="#br0">14571 10197 8019,'-6'-26'-89,"-1"5"-1,-7 3 181,1 4 0,0 1 1,0 1 958,0 3-831,-6 3 1,3 8-1,-6 2 269,-2 5-361,-1 9 0,-1 2 0,0 8 0,-1 3 1,1 4 221,0 3 0,4 1-142,0 1 1,6-1-150,-2 1 0,5-6-30,4-4 0,3-2 1,8-3-1,2-3-5,5-5 0,4-8 89,5-4 0,2-5-736,6-5 483,1-8 0,1-3 1,1-6-1,2-3 1,-2-3-184,-1-2 1,-2-7 95,0 2 1,-4-3 209,0-2 1,-6-2 13,2-6 0,-8-1 16,-1-8 0,-6 3 171,1 1 0,-4 2 132,-4 3 0,1 8-102,-6 9 1,0 11 48,-4 7 1,4 5 6,1 8 1,0 2 44,0 2 1,-3 5-153,7 9 1,-5 8-223,5 9 1,-5-1 138,5 1 1,-1 0-154,5 5 1,2-1-353,2 1 0,-1-1 204,6 1 0,0-5-169,4 0 1,1-4-91,4 4 1,-3-10-250,2 1 1,2-7 120,-1 3 0,1-6 609,-2 2 0,-8-9 0,3-4 0</inkml:trace>
  <inkml:trace contextRef="#ctx0" brushRef="#br0">14281 10856 8019,'-19'0'0,"3"0"321,-6 0 412,6 0-280,3 0 1,8-5 384,10 1 1,8-6-513,9 1 1,8-7-377,6-2 1,3-5-2,5 1 0,1 1 115,4-1 1,-4 5-690,-5-5 0,-1 6 58,1-2 1,-2 5-267,-3 4 1,-4 3 226,-9 6 0,-3 2 606,-6 2 0,-35 50 0,6-18 0,1 0 0</inkml:trace>
  <inkml:trace contextRef="#ctx0" brushRef="#br0">14663 10961 8019,'-9'-13'138,"0"0"1,6-1-93,-1 1 0,3 5 1452,1-1-1072,0 6 1,1-3-32,3 6-288,4 0 1,5 6-218,0 3 1,-4 7 161,0 1 0,-6 7-182,1-2 116,-3 3 0,-1 1 0,-1 0-283,-3 1 322,-4-1 1,0 0 0,-1 1-15,-1-1 385,4-6 0,-2-1 0,5-5 279,-1-1-192,0 0-30,4-6-423,5-1 0,3-7 0,6-4-517,4-3 1,2-4 293,7-1 0,-5-2-870,0-3 1,0 4 78,4-4 0,-1 4-671,-3 0 1655,-3 1 0,0-17 0,1-6 0</inkml:trace>
  <inkml:trace contextRef="#ctx0" brushRef="#br0">15071 9709 8053,'-4'-14'1,"0"-2"1,1-2 0,0 2 0,0 1 814,-2 2 0,1 4 0,5 2-178,4 1 0,-2 3-275,6 8-97,-1 2 0,6 9 0,0 5-6,4 5 0,-2 11 0,4 2 0,1 8-74,-1 4 0,-4 9-179,2 6 1,-3 1-306,-9-30 0,1 1 0,-1 2 0,0 1 223,-2 2 0,0 1 0,0 4 0,-2 1-42,-1 2 1,-2-1 0,1-3-1,0-2 1,0-1 0,-1-1-1,-1-5 1,-1 0-813,-5 28 1,-6-6 136,-3-8 1,2-8 22,-2-9 484,-4-2 1,2-14-1,-4 3 1,2-6-1,2-6 285,3-6 0,1-2 0,2-2 0,0-12 0,6-44 0,4 18 0,0-1 0</inkml:trace>
  <inkml:trace contextRef="#ctx0" brushRef="#br0">15164 9288 8077,'-14'-7'-1521,"3"1"863,2 0 649,-3 4 0,5-3-118,-6 5 127,5 5 61,3-3 1,6 4 98,3-6 303,-2 0-37,4 0-157,-6 0 0,0-2 455,0-2-328,0 2-76,0-9-142,0 3 0,0 0 0,0-1 71,0-1 0,1-2-145,4-1 1,-2 4 14,5 0-34,-5 0 1,7 1 0,-4-1 133,2-2-125,0 6 1,6-1-206,-1 6 117,0 0 1,-4 1 0,-2 4-37,-1 3 54,-2 10 1,-4 2-1,0 7 33,0-1-52,0 1 1,0-1-1,0-1 59,0-3 0,0 1 30,0-5 1,5-1 6,-1-4 0,6-5 118,-1-4 1,9-2-471,4-2 0,3-2 123,1-2 0,6-4-295,3-5 0,2-1-221,-2-4 0,2 5 644,-7 0 0,-17 0 0,-8 5 0</inkml:trace>
  <inkml:trace contextRef="#ctx0" brushRef="#br0">13187 10078 8077,'0'-13'-759,"0"0"1,0 0 1066,0 0 0,2 4 1,2 0 195,5-1 1,-3 2-335,-2 0-173,4 5 114,-7-3-65,5 6 0,-6 6-59,0 3 0,-4-2 0,-2 2 0,-2 1-319,-2 2 344,-2 1 0,-1-1-30,0-4 1,0 4 0,0-5 3,0 1 0,-1 2 16,1-6-4,0 7 0,0-10 1,0 5-1,0-2-9,-1 1 1,6-1 298,-1-4-270,0 0 78,-4 0 0,4 0 0,0 0-43,-1 0 0,3 0-22,-2 0 0,5 0 4,-5 0 9,6 0 1,-5 0 13,4 0 274,3 0-270,-5 0 411,6 0 3,0 0 31,-6 0-218,4 0 41,-3 0-134,5 6-109,0-5 1,0 7-41,0-4 61,0 3 1,0 7 25,0-1 1,0 1-19,0 4 0,0 2 2,0 7 0,5 2 28,4 6 0,-1 2 14,0 11 0,1 2-1,4 7 1,0 4-292,1 10 1,-8-34-1,1 0 112,-1 5 1,1 0-1,0 0 1,-1 1 49,1 0 0,-1 1 0,-1 1 0,-1 0-84,1-3 0,-1-1 1,0 1-1,1 0 21,1-2 0,1-1 0,2 34-345,-1-3 0,-3-7 450,4-1 0,-5-5-11,5 4 0,-5-7-74,5-1 0,-6-2 78,1-7 1,2 3-75,-1 1 0,-1-7 52,-4 3 1,4-4-81,1-10 1,1 6 409,-2-6 0,-3-5-365,4-7 0,-2-4 252,1 0 1,-2-6-236,2 1 70,3-6 1,-4 7-9,6-5-35,-6 5 0,4-9-21,-2 4 0,-4-2-93,4 1 82,2-2-16,0 3 0,6-5-39,0 0 1,1-4-14,-1 0 0,0-7-33,0 3 1,5-4-171,-1-1 0,2 0-303,-1-1 1,-2 1 190,6 0 0,-2 0-544,2 0 1,3 0 231,-3-1 1,3 1 81,2 0 0,-1 0 593,0 0 0,12-12 0,3-3 0</inkml:trace>
  <inkml:trace contextRef="#ctx0" brushRef="#br0">15612 10012 7960,'-9'0'0,"0"0"519,-1 0 1,5 0 0,5 0 235,8 0 0,5-4-32,4 0-618,-2-1 0,10 1 0,-3-2-109,3-1 1,-3-1 0,0-2 0,1 1-323,2-1 0,-5 3 279,-2-2 0,-3 5-615,-2-5 1,0 6-22,0-1-1130,-6 2 1813,-1-4 0,-23-7 0,-5-7 0</inkml:trace>
  <inkml:trace contextRef="#ctx0" brushRef="#br0">16837 9367 7960,'0'-40'101,"-5"7"52,1 2 0,0 5-148,4 4 401,-6 3 1,3 7-1,-6 3 1,-1 5-1,-3 2 70,-5 2 0,2 0-347,-6 0 1,-1 8-10,-8 5 1,3 1 0,-3 10 0,3 2-135,2 3 0,0 7-49,-1-6 0,8 1 26,6-5 0,0 1 0,6-2 0,-1-3-72,4-5 0,4-2 75,4-2 1,4-6-11,5-2 1,1-4-1,4-4 1,5-4 36,7-6 0,-2-9-49,2 0 0,1-5-8,-5-3 1,4 0 56,-8-5 1,-2 0-3,2-4 1,-6-2 50,2-3 0,-4-2 60,0-2 1,-7-3 0,-1 7 0,-6 0 158,0 9 1,-2 7 111,-2 6 1,1 5-18,-6 8 1,0 3-30,-4 6 0,0 1-223,0 4 0,4 8-141,0 9 1,2 3 209,-2 1 1,3 6-17,6 3 0,0-1-422,0 1 1,0-1 120,0 1 0,6 2-353,3-7 0,3 6-8,1-6 1,0 5-235,0-4 1,0-4 129,1-6 0,0 0-278,4 1 1,-4 1 243,4-5 643,-3-1 0,-8-3 0,-1-1 0</inkml:trace>
  <inkml:trace contextRef="#ctx0" brushRef="#br0">16626 9775 7998,'-22'0'1045,"0"0"0,10 0-149,-1 0-543,3-6 1,3 4-166,2-7 1,11 4-120,7-3 39,0-1 1,17-4-1,-3-1-125,6 1 0,3 0-550,8 0 0,-4 0 432,-1 0 1,-1 5-1037,-7 4 0,1 2-67,-1 2 1238,-9 0 0,-9 36 0,-14 7 0</inkml:trace>
  <inkml:trace contextRef="#ctx0" brushRef="#br0">16889 9973 7998,'0'-9'4,"0"0"0,0 1 0,0-6 0,0 6 463,0-1 0,0 4-93,0-3 0,6 5-119,3-2 1,3 4-180,1 1 1,-4 0-205,0 0 1,-2 7 236,2 6-112,-4 1 1,0 9-1,-1-4 1,-2 0-1,-5 2-17,-6-1 1,-3 2 197,-1 4 1,1-5-144,4-4 0,-4-2 335,3-2 0,3 0 135,2 1-26,-3-7-139,5 5-304,-4-11 1,12 3 0,4-8 300,6-5-825,5-2 0,5-3 1,1 1-1493,-1 0 1483,0 0 0,-1-5 0,-1 1 497,-2 1 0,11-11 0,8-1 0</inkml:trace>
  <inkml:trace contextRef="#ctx0" brushRef="#br0">17390 9512 7998,'-13'-19'393,"0"4"0,5-4-222,4 6 1,4 4-162,4 0 0,4 5 6,5-5 1,6 5-249,3-5 1,4 5-419,5-5 1,-3 2 649,2-2 0,16-9 0,2 4 0</inkml:trace>
  <inkml:trace contextRef="#ctx0" brushRef="#br0">17838 8985 7998,'-4'-9'0,"-1"0"0,-4 1 252,5-6 0,-2 6 788,2-1 492,2 6-1307,-4-3 0,2 12 1,0 3-1,-1 4 1,1 4 200,-1 5 1,1 8-194,4 0 0,0 5-223,0-4 1,0 4-1,2-4 1,0-2-46,3-1 1,10-1-280,-2-1 0,4-6-166,1-2 1,-2-5-1,6-4 1,1-3-742,2 0 1,-3-6 541,0 0 1,-1-3 678,1-11 0,2-19 0,-3-15 0</inkml:trace>
  <inkml:trace contextRef="#ctx0" brushRef="#br0">17891 9156 8008,'-14'-6'-273,"1"-1"0,6-6 255,3 0 1,4 4-32,4 0 0,5 5-11,8-5 1,-1 2-126,6-2 1,0-3-550,5 3 734,-1 3 0,36-17 0,8 1 0</inkml:trace>
  <inkml:trace contextRef="#ctx0" brushRef="#br0">18299 8603 8008,'-6'-19'0,"3"4"149,-5-2 1,3 2-51,-4 2 2261,6 0-923,-2 5-998,5 2 1,4 8-103,0 2 0,7 5-41,-3 9 0,4 2-55,1 6 0,0 2-1,1 3 1,-1 7-191,0 6 1,-6 12 74,-2 1 1,-4 6-633,-1 3 0,-3-28 0,-1 1 427,-2 2 1,-1 2 0,-5 2 0,-1 0-310,-4 4 1,-1-1-1,-1-2 1,0 0-880,-1 0 0,0 0 928,1-2 1,-2-1-1,0-5 1,-1 0 0,-1-2-1,0 0-234,0-3 1,-1-1 179,-12 20 1,-10-3 0,8-12-311,-4-2 704,-2-6 0,3 8 0,-3-6 0,-4-2 0,-3-1 0</inkml:trace>
  <inkml:trace contextRef="#ctx0" brushRef="#br0">16349 9182 8035,'-19'-26'182,"6"1"183,0 3-203,0 9 0,5 10 389,-5 12-375,6 6 1,-5 17-1,3 6 631,-2 9-513,-2 1 1,-1 21 0,1-3 440,0 1-767,0 0 1,6 5 0,4-34-1,1 2 226,0 3 0,3 0-264,4-2 0,1 0 1,-1 3-1,1-2 0,4-4 1,3-1-1,0 0 0,2-1 1,1 0-1,2-2-276,0 0 0,2-2 0,21 18 173,2-6 0,0-9-68,5-8 1,1-11-523,3-3 1,1-9 328,0 1 0,5-10-998,4-4 827,-4-8 0,10-10 605,-7-8 0,-26 15 0,0-1 0,-2 0 0,-1 0 0,1 0 0,1-1 0,1 0 0,0 1 0</inkml:trace>
  <inkml:trace contextRef="#ctx0" brushRef="#br0">18404 8379 8035,'0'-34'600,"0"3"1,0 5-708,0 4 0,6-1-550,3 5 0,4 2 805,5 7 1,-4 3 524,4 6 1,-3 0 0,-4 2 0,0 2-145,-3 5 1,0 4-582,1 5 1,1 2-29,-6 7 1,1 3-47,-5 1 1,0 0 94,0-5 0,-2 1 0,-1-1 0,-1-1-92,1-3 1,-3-3-78,2-6 0,-1 0 165,5 0-40,0-5 0,2-3 0,2-5 0,5-1-386,3-3 0,2-4-69,4-5 0,-2 0 126,6 0 1,-5 0-356,5-1 759,-6 1 0,21-18 0,-2-4 0</inkml:trace>
  <inkml:trace contextRef="#ctx0" brushRef="#br0">18905 8234 8035,'-7'-19'-27,"-3"4"1,5-2 1,1 2 262,4 2 0,0 0 410,0 0 0,6-1-312,2 1 1,8 1-140,2 4 0,5-4 0,-1 3 0,-1-3 11,1-1 0,-5 5 38,5-1 0,-4 6-44,4-2 0,-6 4 9,2 1-1,-4 0 131,-1 0-233,1 6 1,-6 3 0,0 8 322,-2 5-366,-2 9 1,-4 0 0,0 8 554,0 7-489,0 3 0,-2 5 0,0 4-47,-3 3 0,-4 6-244,7-30 0,0 1 1,-1 0-1,2 0 219,0 6 0,2 0 1,-1-2-1,0-1 1,-1 3 0,2 0 0,0-2 0,0 0-75,3 2 1,1-1 0,0-5 0,1-1-119,15 33 1,1-4-3,5-9 1,-1-4-7,0-5 1,-5-11 117,-3-2 1,-5-7-556,-4-6 1,1-3-273,-6-6 404,1-6 0,-11-1 345,-3-6 0,-4 0-522,-5 0 1,-1-6 308,-3-2 1,-3-4-196,3-1 0,2-2-206,-2-3 1,0-2 18,-4-6 697,-1-1 0,6-6 0,-2-7 0,-1-2 0,0-1 0</inkml:trace>
  <inkml:trace contextRef="#ctx0" brushRef="#br0">19379 5349 8147,'9'-19'-23,"0"-3"1,1-3 0,2-1 0,1-1-191,0 1 0,5 4 0,1 1 0,1 2 838,4 3 1,1 3-117,1 4-356,0-2 1,1 9-1,-1-2 46,0 2-109,1 2 0,-1 0 0,-1 2 50,-3 2 0,-9 5 0,-9 8 1,-2 5-259,-2 3 0,-2 3 73,-2 3 1,-3 3 58,-6 5 0,-1 2-9,1 3 1,4-2 0,2 5-1,0-1-64,-1-4 0,6 1 98,-3 0 0,5-3 52,5-1-55,2 1 0,12-8 0,3 5 121,3-2-136,1-6 0,5 2 1,0-9 41,-2-5-72,5 4 0,-7-8 1,4 2 40,-3-5-59,-8-7 0,4 3 0,-7-5 4,-1 4-30,-7-4 0,-1 5 59,-4-6 147,-3 0 1,4 0-144,-10 0 0,-2 0 5,-6 0 93,0 0 0,-5 0 1,-1 1 40,-1 4 0,-1 2 0,-2 6 0,1 1-26,-2-1 0,4 0-101,-2 0 1,6 6 43,-2 3 0,2 0 12,-1 4-54,2-2 0,0 14 1,8-3-1,1 3 1,2 3-1,-1 3 1,1 4 69,1 3 0,7 7-55,5-1 0,3 7-221,1 2 0,0 1 299,-6-29 0,-1-1-80,8 32 0,-7-30 0,0 1 0,2-1 0,0 1 29,2 3 1,0 0 0,-1 0-1,0-1-4,1 0 0,0-1 0,-2 2 1,0-1 4,2 0 0,0 0 1,0 2-1,0 1-231,2-1 0,0 0 0,0-1 0,0-1 216,1 0 0,-1-1 1,0 2-1,0-1-74,0 0 1,0 0 0,1 0 0,-1 1 77,0-2 1,0 1-1,-2-2 1,0 0 0,0 2 0,0 0 0,-1-2 0,1 0-43,-1 0 1,2-1 0,0 1 0,0-1 1,-1 1-1,0 0 1,1-2 0,0 1-18,-1-1 0,0-1 0,8 35-155,-6-7 0,0 3 301,0 2 1,-1-9-258,-3 1 0,-3-6 310,-6-4 0,-2 1-46,-2 0 1,-8-12 92,-5-6 1,-3-12-173,3-5 1,-4-4 297,-5 0 1,1-7-305,3-3 1,-3-2 249,3-2 1,-7-6-242,-2-3 0,-1-3 121,1-1 1,4 0-487,-4 0 0,3 4-460,2 0 0,4 1-743,0-6 0,10 3 763,-1 2 1,7-3 55,-3 3 1,6-2 22,-1-3 651,3 1 0,24-12 0,6-2 0</inkml:trace>
  <inkml:trace contextRef="#ctx0" brushRef="#br0">20275 4624 8128,'-6'-39'99,"-1"2"1,0 5 0,2 7-1,4 4 2159,1 5-1612,0 2 1,0 8-499,0 6 18,0 6 0,1 14 1,2 5 332,2 4-340,-1 8 0,-3 1 0,2 7 297,2 2-382,5-4 1,-8 6 0,3-5 3,1-1-286,-4 4 0,4-11 0,-5 5 0,2-1 0,1-2-826,-1-4 0,3-7 472,-1-5 0,-1-3-1152,-4-6 1158,6-5 1,-3-4-235,5-8 790,-5-4 0,9-57 0,-8 25 0,-1 1 0</inkml:trace>
  <inkml:trace contextRef="#ctx0" brushRef="#br0">20552 4558 8128,'0'-20'0,"1"-4"-364,4 7 1,-2-2 741,5 1 668,-5 9 1,5-2-622,-4 11 0,-2 1-175,2 4 1,-4 3-30,-4 10 0,-4 7 7,-5 6 1,0 5-114,0-1 0,0 8 78,-1 1 1,-3 1-257,-1-1 1,-1 3-97,2 5 1,2 1-478,-3 0 1,4 4 268,1 0 1,-1-3-285,1-1 1,6-11 264,3 2 0,2-4-101,2-9 1,0-5-179,0-4 0,4-6 665,1 2 0,5-10 0,-3-2 0</inkml:trace>
  <inkml:trace contextRef="#ctx0" brushRef="#br0">20618 5059 8128,'6'-32'128,"-3"4"44,5-3 1,3 3-29,6 2 1,-2 6 0,2 2 0,2 5 223,-1 4 0,1-1 324,-1 5 1,-4 2-426,4 8 1,-4 7-19,0 5 0,-7 11-345,-3-2 0,-2 9-13,-2 1 0,-2 2-12,-2 1 0,-3-1 65,-7-3 0,0 3-91,-4-3 0,4-1 168,-4 1 1,3-10 16,2 2 0,4-6 694,1 1-166,5-3-259,-9-11 1,12-2-1,0-6 0,12-6-83,10-3 1,8-4-74,5-5 0,15-2-87,7-7 1,6 1-197,3 0 0,-31 12 1,0 1 106,0 0 0,1 0 0,-1 2 1,1 0 362,35-11 0,-10 6-238,1-2 1,-13 5-3,-5 4 1,-13 4-11,-5 5-299,-14 0 226,0 0-206,-18 0 462,-1 5 0,-2-3-460,0 2 1,5-2-473,-5-2 1,5 0 215,-5 0 0,4 0-707,-3 0 1,5 1 323,-2 4 0,2-4 828,-1 4 0,2-4 0,-3-1 0</inkml:trace>
  <inkml:trace contextRef="#ctx0" brushRef="#br0">6811 14228 8128,'0'-14'-82,"0"-3"1,0 0 0,0 1 0,0 1 133,0 2 1,4 0 0,1 0-1,-1-1 349,2 1 0,-4 5 0,3 0 234,1 2-507,-4-4 0,4 10-145,-6 0 0,0 6 185,0 7 0,0 6-2,0 3 0,-2 4-38,-2 5 1,-4 3-27,-5 5-50,0 7 1,0-4-1,1 7 1,2-1 0,3-1-144,1-3 1,1-3 181,5-2 1,2-4 101,2 0-122,4-11 1,9-1-1,2-14 14,2-5 1,1-2 0,4-2-1,0-2 40,1-2 1,-1-3-232,0-7 0,2 3-156,3 2 1,-3-3-208,2 4 1,-6 0-33,-2-1 0,-5 5-296,5-5 1,-6 6 204,2-1 592,-3 2 0,-2 2 0,0 0 0</inkml:trace>
  <inkml:trace contextRef="#ctx0" brushRef="#br0">7272 14610 8128,'-13'-6'0,"0"1"0,0-4 0,4-1-202,0 5 0,6-1 347,-1 2 556,2 2-599,2-3 0,2 5-59,2 0 1,5 0-47,9 0 0,2-6-3,6-3 1,1 2-60,-1-2 0,0 0 100,1-4 0,-2-2-81,-3-2 1,2 2 92,-2-3 1,-4 2-7,-5-1 0,-1 2 17,-8-2 1,1 6 13,-5 3 1,-6 0 33,-3-1 1,-4 4 148,-5 5 1,-2 5 73,-7 4 0,3 7-80,2 2 1,-2 5 29,7-1 0,-1 3-179,5 2 0,4-1-114,0 0 1,6-4 115,-1 0 0,4-4-109,4 4 0,4-5-18,5 5 1,6-10-210,3 1 1,3-4-519,1 0 1,2-4 334,3-5 1,-4 0-391,4 0 1,1-1 278,-1-3 1,0 1 527,-5-6 0,-5-29 0,-2-12 0</inkml:trace>
  <inkml:trace contextRef="#ctx0" brushRef="#br0">7773 14360 8126,'-6'-9'40,"-3"0"1,2 2 429,-2-2 169,0 3 0,-2 12-209,2 3 0,-1 9-27,5 4 0,-1 4-275,2 5 1,2 1 120,-2 3 1,3 3-329,1-3 0,0 5 20,0 4 0,1-2 30,3 6 0,-2-5-185,2 1 0,-2-3-492,-2-2 1,0-5 101,0-3 1,0-5-1039,0-4 1642,0 3 0,-12-28 0,-3 0 0</inkml:trace>
  <inkml:trace contextRef="#ctx0" brushRef="#br0">7694 14782 8126,'0'-18'0,"0"0"0,0-1-248,0 2 1,6 2 92,2-2 0,4 2 219,1 2 1,6 0-82,3-1 0,3 1-4,2 0 1,0 4-35,4 1 1,-3-1-12,3-4 1,-2-5 80,2 0 0,-5-4-30,0 5 0,-1-7 45,-7 3 0,4-6 17,-5-4 1,-4 5 8,-4 0 1,-6 1 64,2 7 0,-5 1 544,-5 4-403,-2-1 1,-8 7 150,-2 3 0,2 2-26,-3 2 0,2 2-61,-1 2 0,2 9 0,-2 9 0,2 3-107,2 1 0,0 7 9,-1 2 1,6-2-47,-1 3 1,6 0-140,-1 8 1,2-3 28,2 3 0,0 1-195,0-1 0,0 2-359,0-2 0,4-3 265,1 2 0,-1-6-238,-4-2 1,0-6-168,0 2 1,-1-9-1149,-4-4 1770,-2-4 0,-24-12 0,-4-4 0</inkml:trace>
  <inkml:trace contextRef="#ctx0" brushRef="#br0">7720 14900 8126,'0'-13'0,"-4"0"20,-1 0 1,1-1-69,4 1 1,1 4 227,4 1 0,4 3-122,8-4 1,4 7-262,5-3 1,2-1-125,3 2 0,-4 0 327,4 4 0,26-6 0,6-2 0</inkml:trace>
  <inkml:trace contextRef="#ctx0" brushRef="#br0">6469 15309 8126,'-8'-14'29,"-2"1"0,6 0 127,1 0-15,1 0 1,14 4 0,7 2 0,10 1-1,12 1 1,10-1 0,11-1 212,7 0 0,-30 1 0,1 0-275,3 1 0,2 1 0,2 1 0,2-1-401,1 0 0,1-1 1,1 1-1,0-1 356,1-1 1,0-1-1,-4 3 1,0 1-20,-3 1 0,0 0 1,-3-1-1,0 0-34,-3 1 1,-1-1-1,34-5 1,-5 3 0,-10 1-149,-9-2 0,-14 4-55,-9-2 1,-10 3-47,-7 1 65,-6 0 1,-7 0 0,-10 0-1,-2 0-291,-3 0 1,5 0 785,-4 0 0,-1 1-989,1 3 299,1-2 398,-2 10 0,-2 12 0,-5 12 0</inkml:trace>
  <inkml:trace contextRef="#ctx0" brushRef="#br0">7180 16033 7927,'-7'0'577,"1"0"1,6-1-364,0-4 0,1 2 16,4-5-147,2-1 0,11-4 0,1-2 1,1-1-1,3-3 132,2-2 1,2-1-97,-1-4 0,0 0-183,1-1 1,-2 1 37,-3 0 1,0 1-352,-9 3 0,3-2-248,-7 7 227,-4-1 1,0 11 19,-10 3 216,-2 2 1,-6 4 0,-2 2 0,-1 5 0,-1 4-120,1 4 1,1 0 344,2 4 1,1-3 4,3 4 31,3-6 0,2 5 1,0-5 409,1 1-252,1 1 1,2-1 0,0 1 162,0-2-197,0-1 1,6 4 0,3 1 272,3 1-199,1 4 0,-2-9 0,0 6 530,-2 1-572,-1-4 1,5 2 0,1-5-65,-1 1 1,0 1-126,0-5 1,0-4-143,1 0 1,-1-6 132,0 1 0,1-3-120,4-1 0,-3-5-79,2-4 0,-1-3-360,2-1 1,-2-2-394,6-2 1,-4-4 388,4-5 0,-5-1 505,5 1 0,12-35 0,-14 25 0,1 1 0</inkml:trace>
  <inkml:trace contextRef="#ctx0" brushRef="#br0">8669 14149 8126,'-5'-23'25,"-1"-2"0,-1 0 0,-2 3 0,1 3 655,-1 3 1,4 3-219,-3 4-175,5 3 0,-3 8 1,6 2-1,0 5 1,0 5 418,0 8-488,0 6 1,1 13-1,2 3 359,2 4-490,5 9 1,-4 9 0,-2-28 0,0 2 0,-1 2 0,-1 1-1,-1 3 1,-1 1 18,1 2 1,-2 1 0,0 5 0,-1 1-493,-1 2 1,-2 2 0,-4 6 0,-1 2 139,-5 0 1,-1 0 181,-3-3 1,1 0 0,4-2 0,0-2 0,-1-6 0,-2-1 0,2-3-1,-1 0 1,1-3 0,-2-1-381,0-2 0,1 0 1,1-4-1,-1 0 115,-1-6 1,-1 0 0,-2 1 0,-3-2-136,-2-2 0,-2-2 315,-2-1 0,-1 0 0,-4 2 0,-2 0 0,0-4 0,0-2 0,0-1 0,-1-1 0,0-1 0,-1-1-216,2-1 1,-1-1-1,-1 0 1,0 0 236,3-1 0,0-1 0,0-1 1,1-1-247,-28 7 374,-2-3 0,7-3 0,-6-3 0,0-5 0,2-5 0</inkml:trace>
  <inkml:trace contextRef="#ctx0" brushRef="#br0">6271 14162 8126,'0'-45'-340,"-2"10"308,-2 0 0,1 13 1,-7 10 185,-5 11 0,1 18 472,-8 14-440,0 11 1,-10 8 0,-4 12 184,17-28 1,0 2-453,-1 4 0,1 2 1,-1 1-1,0 2 1,1 3-1,0 2 459,1 2 0,1 1-387,-2 7 1,0 3-1,3 5 1,1 2 0,4-21-1,0 1 1,1 0 0,-3 23-1,3 0 1,1-1 0,2 0 94,2-2 1,2 0-1,1-2 1,1-1-381,1 2 1,0-2 0,3-8-1,2-2 76,0-4 1,3-1 123,0-6 0,3-1 1,4-2-1,2-1 1,1-3-1,1-1 0,1 0 1,2-2-1,2-3 1,0-2-464,28 23 1,-21-29-1,2-3 65,1-1 0,2-2 0,3-4 1,1-3 491,4 0 0,0-2 0,0-2 0,1-1 0,6-2 0,-1-1 0,1-1 0,-1 0 0</inkml:trace>
  <inkml:trace contextRef="#ctx0" brushRef="#br0">10105 14742 8126,'-2'-18'-21,"-1"1"1,-1 1-1,4 3 1,6 4 46,7 4 0,13 4 1,2 1-1,4 0 216,5 0 1,2 0-360,5 0-42,-3 0 1,3 0-1,-7 1-340,-2 4-497,-6-4 996,3 5 0,-23 0 0,-4 1 0</inkml:trace>
  <inkml:trace contextRef="#ctx0" brushRef="#br0">10091 14992 8126,'-7'-6'186,"-5"5"279,5-5-144,6 6-347,8 0 1,11 6 0,6 1 0,6 1 0,3-3-468,8 1 1,0-4-15,8 2 1,5-2 506,7-2 0,-5-13 0,12-6 0,2-2 0,-14 5 0,1-1 0,0 1 0,-1-1 0</inkml:trace>
  <inkml:trace contextRef="#ctx0" brushRef="#br0">12173 14241 8126,'-13'-45'0,"1"3"-147,3-7-3,4 13 1,12-2-1,7 11 1,11 1 0,9 1-287,4 3 0,3 3 1699,3 6 1,-3 1-662,3 3 0,1 2 0,-1 4 0,-3-1 152,-4 1 1,-5 3-522,-6 4 1,1 5-340,-1 9 121,-6-4 1,-6 11 0,-10-2-1,-5 7 1,-8 5-76,-9 3 0,-7 1-14,-5 1 1,-4 0-38,-6-1 55,7 1 0,-4-1 0,6-1 0,2-3 0,1-3-228,2 1 1,6-10-236,2 3 1,5-4 67,4 0 8,-3-3 0,11-10 1,-2 0-845,6 1 862,4 2 1,6 1 0,0 0 424,1 0 0,16 30 0,6 7 0</inkml:trace>
  <inkml:trace contextRef="#ctx0" brushRef="#br0">12423 15071 8126,'-13'0'0,"-1"0"0,-4 0 0,3 0 104,-2 0 1,7 5 141,1-1 1,4 6 154,-3-1 1,5-1 109,-2 0-491,4 1 38,1 4-36,0-5 1,6 2-32,2-6 0,4 1 4,1-5 1,5 0-26,-1 0 0,1-5-470,-5 1 384,0-1 82,1 5 1,-7 6 81,-3 3 1,-8 3-70,-5 1 1,-4 5-13,-5-1 0,-2 2 79,-7-1 0,0-4 139,-4 4 0,3-5 46,-3-4 0,-1-3 284,1-6 1,2 0 269,7 0 1,3-8-297,6-5 1,6-6 59,2-7 1,10-2-209,3-3 1,10 3-282,4-2 0,7 3-64,2 5 0,6 3-340,-2 6 1,1 6-291,-1 2 0,2 5-1948,-6 5 2582,5 2 0,-10 19 0,0 8 0,4 2 0,1 0 0</inkml:trace>
  <inkml:trace contextRef="#ctx0" brushRef="#br0">11066 16639 8126,'6'-13'-63,"-4"-5"1,2 1 0,-2 1 136,-2 1 0,-2 9 0,-2 6 1,-5 8 185,-3 3 1,-1 10-1,0 4 1,0 5 136,0 4 0,-1 1-233,1 5 1,4-1 13,1 1-100,-1-1 0,0 2 1,2 2 68,1 1-90,1-6 1,5-2 0,0-5 0,2-3-1,2-5 85,5-5 1,3-9 10,1-5-90,0-3 1,5-1 0,1 0-1,1-1 1,4-3-86,1-5 0,5 1-153,1 0 1,0 3-540,-5-3 501,0 5 1,1-3 0,-1 6-1068,1 0 973,-1 0 1,-4 0-1,-2 0-1282,-1 0 1589,-1 0 0,19-6 0,5-1 0</inkml:trace>
  <inkml:trace contextRef="#ctx0" brushRef="#br0">11488 17113 8126,'-6'-8'0,"-3"-1"0,2 4-140,-2-3 279,6 5 84,-8-9 0,11 11-156,0-4 0,1 4 5,8 1 0,5-2-59,8-2 1,2 1-8,-2-6 1,4 0-6,1-4 0,-6 0 48,6 0 0,-10 0-87,1-1 1,-3 1 97,-2 0 1,-6 0 90,-3 0 1,-4 4-56,-4 0 0,-3 6 129,-6-1 0,-2 2-87,-3 2 1,-2 3 27,-6 6 1,-1 1 104,1 12 0,4 0-72,0 5 1,6 0-215,-2 4 1,4-3-39,0 3 1,7-3-171,3-2 1,4 0 70,4 1 0,3-1-184,7 0 0,5-5 71,3-4 0,2-8-64,3-4 0,5 0-355,3 0 0,-1-2 228,1-8 1,-1-2 149,1-6 0,3-2 306,-3-2 0,-12-16 0,-2-8 0,2-5 0,1 0 0</inkml:trace>
  <inkml:trace contextRef="#ctx0" brushRef="#br0">11989 16916 8126,'0'-19'0,"0"0"0,0-3 0,-2 3 618,-2 6 0,2 4-158,-2 0 1,2 8-95,2 1 1,-4 7-125,0 10 1,-1 5-1,5 9 1,0-2-40,0 7 1,0-1-89,0 4 0,0 1-182,0-1 0,0 1 66,0-1 0,0-4-569,0 1 1,0 0-25,0 8 1,0-7-290,0 2 0,-4-4 347,-1 0 0,-5-2 536,1-7 0,-20-29 0,-6-7 0</inkml:trace>
  <inkml:trace contextRef="#ctx0" brushRef="#br0">11923 17206 8128,'0'-19'0,"4"4"0,1-3 0,5 2-155,-1-1 0,4 6 103,4-2 0,-1 5 127,6-1 0,5-3-58,3 3 0,7-2 0,-2-3 1,2 0 8,-2-4 1,3 2 2,-3-6 0,-7 0-17,-2-4 0,-10 4 7,-2 0 1,-3 0 152,-6-4 1,-1 5-143,-4 3 1,-6 4 330,-3 1 1,-2 1-16,-3 3 1,1 3 3,0 6 1,0 0-157,0 0 1,4 2 38,0 2 0,0 9 6,-4 9 1,4 3 5,1 2 0,3 5-161,-3 3 1,0 7 102,-1 2 1,-1 0-302,6-4 0,-5 1-111,5 3 1,-1-2-122,5 6 1,0-5 101,0 1 1,0-3-82,0-2 1,0-5-197,0-3 1,0-5-359,0-4 1,0-3 878,0-6 0,-29-23 0,-8-6 0</inkml:trace>
  <inkml:trace contextRef="#ctx0" brushRef="#br0">11989 17403 8128,'0'-20'0,"0"1"73,0 6 0,0-1-155,0 1 1,5 1 466,4 4 1,9-3-170,4 7 0,4-5-154,5 5 0,1-5-287,3 5 0,3-1-802,-3 5 1027,-2 0 0,5 6 0,-5 1 0</inkml:trace>
  <inkml:trace contextRef="#ctx0" brushRef="#br0">10777 17746 8128,'-28'-2'195,"-3"-2"0,5 2 386,-1-2 0,7 3-25,7 1-258,5-6-147,2 4 0,14-4 0,5 6 255,7 0-343,11 0 0,9 0 1,9 0 2,7 0-7,10 0 1,7-4 0,-32 1 0,0 0-113,3 0 1,0-1 0,0 0-1,1-1 1,6-1 0,1-1-1,1 0 1,2 1-72,3-1 0,1 1 1,1-1-1,0 0-259,4 1 1,0-1-1,-5 1 1,0 0 327,-1 2 1,-2 0-1,-3 0 1,-3 0-114,-8 2 0,-1 0 0,29 1 0,-18-4 0,-13 5-356,-11 5 1,-13-3 158,-11 7 0,-2-4-106,-2 3 1,-8 1-773,-5 4 1359,-6-5 1,-25 3 0,-4-3 0</inkml:trace>
  <inkml:trace contextRef="#ctx0" brushRef="#br0">11488 18352 8128,'-9'0'-99,"0"0"-924,-1 0 747,4 0 980,-5 0 0,11-2-316,0-2 0,5 1-55,9-6-283,-1 6 0,4-8 0,2 2-112,2-3 101,-5-1 0,7 0 0,-4 0-347,2-1 233,-5 1 1,3-1 0,-6-3 0,0 0 0,1 1-327,-1 1 280,0 2 160,-6 0-78,-1 5 0,-7 3 0,-4 5-62,-4 0 1,-2 5 9,-2 4 1,-1-1 14,1 0 0,4 1-102,1 4 0,3-1 7,-4-3 0,5 3 88,-5-4 0,6 0-111,-1 0 1,3-3-63,1 4 272,0-6 1,1 2 0,3-5 0,-1 0 127,6 0 0,-5 0-146,5 0 1,-1-1 158,0-3 0,0 1 78,-4-6 0,-2 4-36,2-3 1,2 3-135,-2-4 0,1 5 24,-5-5 1,1 6-389,3-1-121,-2-3-194,4 5 318,-6-4 24,0 6 272,0 0 0,-6 6-110,-3 3 1,2 1 109,-2-1 0,0 3 0,-4-4 0,0 4 550,0 1-226,0 1 0,-1-1 297,1 0-231,6-6 239,-5-1-99,11-6-355,-5 0 0,12-6-87,2-3 0,9-4 84,0-4 1,2 1-199,-1-6 1,-2 4-19,6-4 0,-5 5-154,5-5 1,-4 0 93,4-5 1,-6 2-118,2 3 0,-5 3-578,-5 6 239,-2 0 273,-6 0 0,-6 7 117,-2 6 0,-4 7 203,-1 11 1,0-3-64,-1 2 1,1 2 49,0-1 0,4 4 48,1-5 1,3 2 216,-4-1 0,6-2 157,-1 6 1,3-6-161,1 2 1,0-2 140,0 1 0,1-2-94,3 2 0,4-2 10,5-2 1,2 0-138,2 1 0,-1-6 12,6 1 1,-6-4-82,2 3 0,1-5-157,-2 2 0,2-4-409,-1-1 1,-3 0 272,2 0 1,-2-6-572,-2-3 1,2 1 319,2-5 1,-2 2-967,2-6 1377,4 2 0,5-22 0,4-9 0,5-5 0,0 1 0</inkml:trace>
  <inkml:trace contextRef="#ctx0" brushRef="#br0">12977 16547 8169,'0'-32'0,"0"-3"0,0 7-104,0 1 1,6 14-278,2 0 601,-2 9 1,6-2-1,-5 7 708,1 4-670,3 2 1,-3 8-1,3 2 380,-2 5-132,3 9 0,-5 7 1,5 9 286,-3 4-581,2 5 0,-8 17 0,1-34 0,0 1-197,-1 2 0,-1 2 1,0 4-1,-1 1 1,-2 2-1,-2 0 1,-2 3-1,0 1-62,-3 1 0,0 2 1,-3 3-1,0 1-312,-4 2 0,-1-1 0,0-4 0,-2-1 165,-1-2 0,-1-2 0,0-5 1,-1-3 11,-1-3 1,0-2-1,1-3 1,-1 0-254,-1 0 1,-2-2 311,1-6 1,0-3 0,-2 3 0,-1-2 0,-27 10-640,-3-3 473,-3 3 0,-6-5 0,1 4-608,4-6 614,2 0 1,7-15 0,-1 3-1492,0-5 1611,6 2 0,-4-14 0,3 1 163,-3-6 0,2 3 0,-2-6 0,-4-1 0,-5 2 0,-2 2 0</inkml:trace>
  <inkml:trace contextRef="#ctx0" brushRef="#br0">10908 16586 8169,'6'-58'0,"-4"5"-496,2 0 0,-3 11 248,-1 7 1,0 10 197,0-1 0,-5 14 369,-4 3 1,-9 6 488,-4 3 1,-4 6-333,-5 3 1,2 14-192,-6 8 0,-2 13-46,-7 9 0,23-22 0,1 2-325,-2 4 1,0 1 0,3 3 0,2 3 276,-1 1 1,1 2 0,1 2 0,1 1-448,-3 5 1,1 0 0,2 2 0,1 2 246,-2 4 0,1 1 5,3-3 0,2 0 1,2 6-1,3 0 1,2-5-1,1-2-365,1-1 0,1-1 207,-1-1 0,2-1 1,2-3-1,1 0 0,2-2 1,1-2-360,2-5 0,3-2 333,2-2 0,3-4 0,18 23 0,10-5-714,8-4 623,5-13 1,-24-20 0,1-2-1,2-5 1,2-3-180,4 1 0,2-1 458,3-2 0,1-3 0,3 0 0,1-2 0,0-2 0,-1-1 0,1 1 0,0 0 0</inkml:trace>
  <inkml:trace contextRef="#ctx0" brushRef="#br0">13688 17904 8527,'-13'-13'0,"-6"-1"-125,-3 1 1,-4 6-116,-5 3 0,-3 8 427,-5 5 1,4 13 545,-1 4 0,1 9-216,-4 0 0,5-1-178,3 1 0,5-4-52,4 4 1,4-6-114,10 2 1,2-9-233,6-4 16,0-4 1,6-5-1,4-2-180,6-1 133,-1-1 0,11-5 0,-1 0-732,4 0 579,14-6 1,-7-3 0,13-7-502,0-2 449,3 1 249,0-2 0,11-9 0,9-6 0,-20 8 1,-1 0-1,1 1 0</inkml:trace>
  <inkml:trace contextRef="#ctx0" brushRef="#br0">14597 17048 8337,'-6'-40'0,"0"6"931,-2 4 1,3 9 57,10 8-1322,2 6 0,12 2 1,3 1 240,3 1-574,1 7 0,5-2 1,1 2-656,2-2 850,-5 3 471,3-3 0,-11 4 0,-2-6 0</inkml:trace>
  <inkml:trace contextRef="#ctx0" brushRef="#br0">14571 17219 8321,'-8'-2'-897,"4"-2"724,-3 2 285,5-3 0,2 5 0,11 0 0,6 0-108,9 0 1,4 0-535,9 0 1,4 0-174,9 0 703,1 0 0,2-13 0,7-4 0,5-1 0,-1 0 0</inkml:trace>
  <inkml:trace contextRef="#ctx0" brushRef="#br0">15809 16297 8300,'2'-47'0,"2"3"0,5 4 435,8 5 0,4 10 162,5 12-494,6 6 0,-2 7 0,5 0 1,1 0-1,2 0 309,2 0 0,-5 1-196,0 4 1,-5-2-60,0 5 1,-3 1 0,-5 4-1,-5 2 118,-2 3 0,-2-2-278,0 6 0,-6 0 46,-2 4 0,-4 2 0,-2 1 1,-5 3-254,-7 2 1,-2-3-153,-7 4 1,0-2 110,-4 3-44,-6 2 0,-2 0 1,-6 6-1,1-2 0,1-1-1053,3-1 0,-2 0 252,6 4 1096,1-3 0,21-5 0,3 3 0,0-1 0,0 0 0</inkml:trace>
  <inkml:trace contextRef="#ctx0" brushRef="#br0">15994 17179 9738,'-8'6'613,"2"-3"-543,6 6 0,0 0-7,0 4 1,-4-4-124,0-1 0,-1 1-7,5 4 162,-6 0 1,3-1 125,-5-3-132,5 3 301,-3-11-242,0 5-12,5-6 0,-5-1 1,6-5 86,0-7 70,6-1 0,-1-6 1,6 2 842,-3-4-826,-5 3 1,8 0 0,-7 6-2,-1 0 0,3 4 277,-2 0-928,1 6-68,-11-2 0,-2 6-390,-5 3 1,0 8-70,0 6 0,1-1 869,3-4 0,15-5 0,9-2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2556 1568 7889,'0'-18'294,"0"1"0,-5-1-16,1 5 0,-2 1 1,3 2 172,-1 1 92,-1 6 1,5-1 0,0 10 0,-1 7 788,-3 7-1243,2 5 1,-8 3-1,4 3 179,-1 4-205,-2 3 0,0 1 0,2 1 334,1 0-617,2-7 1,4 4 0,0-6-98,0-2 1,10-7 0,3-5 0,3-3-830,3-6 0,3-3 635,9-10 1,-2-3-370,6-10 1,0-8 527,5-10 1,-2-2 0,-3-1 351,-4-1 0,-11-3 0,-1-6 0,2-4 0,-1 1 0</inkml:trace>
  <inkml:trace contextRef="#ctx0" brushRef="#br0">2991 1212 7889,'1'-47'0,"3"3"0,-2 9 533,2 4 1,-2 9 484,-2 5-482,-6 8 0,-1 5-82,-7 8 0,6 9 87,-1 9 0,2 5-214,-2 3 0,-2 5 14,7 9 1,-2 5-337,2 8 1,2 3-181,-2 6 1,3 1-146,1 3 1,4 1 290,-2-32 1,0 1 0,3-3 0,-1 2-236,-2 2 1,0 1 0,1-2 0,0 1-129,0-2 0,-1 1 0,-1-1 0,1 1-736,2 0 1,0-1 1127,-1 28 0,8 2 0,-7-12 0,-1-1 0,-2-2 0</inkml:trace>
  <inkml:trace contextRef="#ctx0" brushRef="#br0">2991 1844 7889,'-19'-20'0,"5"-4"755,1 7 0,1-1-237,8 5 0,1 0-318,8 0 1,2-2 23,6-2 1,6 2-247,3-3 0,3 4-314,1 1 1,5-2-428,0-3 1,4 4 762,-4-4 0,11-32 0,-1-7 0</inkml:trace>
  <inkml:trace contextRef="#ctx0" brushRef="#br0">2885 1054 7942,'-41'-4'0,"-3"-1"0,3-4 226,-3 5 1,11 0 233,6 4 0,7 0 888,7 0-635,5 0-658,3 0-339,16 5 0,5 1-516,15 3 0,3 3 800,5-3 0,15-3 0,8-1 0,5 2 0,1-1 0</inkml:trace>
  <inkml:trace contextRef="#ctx0" brushRef="#br0">5257 1133 7942,'-6'-26'81,"-3"1"0,-1 3 0,1 4 2732,4 4-2227,4 0 1,1 19-329,0 8-120,0 9 0,-1 12 0,-2 4 0,-2 6 0,1 2 217,-2 4 0,3 3-270,-6 4 1,5 2-102,-5 2 0,6 2 1,-1-6-1,2 0-273,2 2 1,0-12 226,0-4 0,6-9-319,3-12 243,9-3 0,2-7 0,6-3 1,1-6-1,1-6-684,2-6 1,0 1-36,5 0 0,-2-1 213,2-4 0,4 0 644,-4-1 0,14-16 0,6-5 0</inkml:trace>
  <inkml:trace contextRef="#ctx0" brushRef="#br0">5612 1897 7942,'-13'0'207,"6"0"1,1-1 512,6-4 1,3 2-422,6-5 0,1-1-190,12-4 0,0-5-2,4 0 1,0-5-146,1 1 48,-1-3 1,-1 0 0,-3 2 0,-4 1-1,-5 0-222,-4 1 1,1-2 122,-6 5 1,-2 5 247,-11 5-103,0 5 1,-16 3 0,2 10 0,-5 6 0,-3 6 196,2 3 1,1 6-118,2-1 0,1 5-84,3-4 1,3 1 60,6-1 1,5-5-149,4 1 1,4-1-223,4-4 0,10-3-382,8-1 1,4-10 291,5-3 0,-1-4-474,10-1 1,-8 0 241,8 0 1,-4-7 578,4-6 0,-1-8 0,1-9 0,-7 0 0,-2-5 0,-4 0 0,-6-4 0,1-1 0,-8 0 0,0 1-25,-9-1 0,-1 7 146,-4 2 0,-4 3 575,-1 2 1,-5 5 1050,1 4-533,-2 8 1,-3 3-611,1 6 0,4 10-24,1 4 0,5 9-215,-2 3 0,-1 7-117,2 6 0,0 2-266,4 3 1,0-2 8,0 7 0,0-4 13,0 8 0,1-3-225,3 7 0,-2-3-586,2-1 0,-2-5-416,-2 0 1,0-2 515,0-3 0,0 0-392,0-12 1,0-5-61,0-4 1159,0-12 0,-6-33 0,-1-21 0</inkml:trace>
  <inkml:trace contextRef="#ctx0" brushRef="#br0">6021 2055 7942,'0'-26'0,"0"-1"0,0 0-41,0-4 1,0 3 0,0-3 0,5 8 299,4 1 1,4 0 408,5-4 0,3-1-465,5 1 0,0 4-404,1 0 0,-5 0 35,-1-4 0,0-1 179,1 1 0,-5 6 46,-8 2 0,2 3 30,-7 2 430,0 6-372,-4 1 1,-6 8-38,-2 2 0,-4 9 104,-1 9 1,-2 3 158,-2 1 0,0 6 41,-4 4 1,4 2-68,0 1 1,2 1-226,2-1 0,0 1 65,0-1 1,4 1-171,0-1 1,6 1-176,-1-1 1,-2 2-363,2 3 0,-1-7 40,5 2 0,0-3-439,0-1 1,0-2-1203,0-2 2121,0-3 0,-29-8 0,-8-8 0</inkml:trace>
  <inkml:trace contextRef="#ctx0" brushRef="#br0">5678 2279 7942,'0'-19'0,"0"4"0,0-2 0,0 1 97,0-2 1,7 4 49,7-4 0,6 3-101,11 2 1,4 0 84,9 0 0,3 0-419,5 0 0,4-1-81,-3 1 1,2 4 368,-6 1 0,8 11 0,3-2 0</inkml:trace>
  <inkml:trace contextRef="#ctx0" brushRef="#br0">5138 2569 7942,'-40'0'2116,"2"4"-1287,3 1 0,13-1-5,18-4 0,13 5-521,21-1 1,6 0-143,7-4 1,10 0-119,9 0 0,2-6 1,2-2-1,1-4-27,4-1 0,2-2-255,-34 6 0,1 1 0,-1 0 0,-1 1 197,0-2 0,-1 0 1,1 2-1,-1 1 1,29-3-1,-6 5-245,-5 3 1,-14 1-1329,-6 0 0,-11 11 1615,-7 7 0,1 1 0,-5 3 0,-3 0 0</inkml:trace>
  <inkml:trace contextRef="#ctx0" brushRef="#br0">5573 3267 7942,'-13'0'0,"-1"0"645,1 0 0,1-6 0,4-2 42,3-4 0,10-6-365,3 1 1,10-8-402,4-1 1,9-2 0,4-6-1,3 0-583,1 1 1,0-1 258,-4-1 0,-3 3-592,-6 5 628,-5 7 0,-5 4 0,-13 13-99,-12 12 1,-13 10 221,-9 11 0,1 4 797,3 6-312,1-1 1,1-4 0,3 0 0,4 2 0,5 0 648,4-2 0,4-3-308,5-6 0,10-5 107,3-4-500,15-2 1,-6-6 0,10-2 0,0-1 0,3-3 149,3-2 0,-4-1-370,-3 0 0,-5-4-204,-4-1 0,-1 1-832,-4 4 694,-8 0 0,4 0-1223,-9 0 463,-2 0 6,4 0 759,-6 0 368,0-6 0,0-19 0,0-10 0</inkml:trace>
  <inkml:trace contextRef="#ctx0" brushRef="#br0">7048 896 7978,'-11'-19'1836,"2"-2"-1204,-10 1 1,11 13-183,4 11 1,4 13 0,3 11 0,3 10 119,1 9 0,-3 7-135,5 8 1,0 2-585,-3-25 0,1 1 1,0 2-1,1 1 225,1 7 1,-1 1 0,0 3-1,-1 2-273,2 7 1,0 1 0,-2 0 0,-1 0 220,-1 3 1,-1 2 0,-2 0 0,-1-1-52,-5 0 1,-1 1 0,-2-1 0,-2 1-161,-5 0 0,-3-2 1,-2-3-1,-2-2 87,-2 0 0,-2-1 1,-1-1-1,-1-1-90,-1-4 0,-1-1 0,-1 0 0,-1-2-309,-4-1 1,0-1 0,1-8 0,0-1 21,-1 0 1,0-3 140,1-5 1,1-1-1,0-1 1,0-1-1,0-2 1,0-2-595,0 1 0,0-2 725,0-6 0,0 0 0,0 0 1,0 0 204,-33 7 0,31-14 0,-1 0 0,-1-3 0,-1-1 0,-1-3 0,0-1 0,0-3 0,-1 1 0</inkml:trace>
  <inkml:trace contextRef="#ctx0" brushRef="#br0">4743 1199 8005,'-28'-13'0,"-3"0"0,3 7-288,-2 6 1,0 14 233,0 17 0,0 16 196,-5 19 0,20-26 1,1 3-361,-2 4 1,1 3-1,-1 6 1,0 2 730,0 3 0,1 1 0,2 5 0,1 1-561,3 2 0,1 0 0,3 0 0,1-1 175,1 2 0,2-1 1,1-3-1,1 0-396,3 2 1,1-1 216,1-4 1,3-1-1,5 1 1,2-1-1,0-4 1,0-1-342,1-3 1,0-1 281,0-3 1,1-1-1,4-7 1,2-1-1,0-2 1,1-1-97,2-2 0,2-3 0,0-5 1,2-4-1,2-2 0,1-3 1,2-4-1,0-4-679,3-4 0,1-2 886,5-1 0,1-2 0,1-4 0,1-1 0,2-2 0,1-1 0,0-2 0,-1-1 0</inkml:trace>
  <inkml:trace contextRef="#ctx0" brushRef="#br0">8682 1634 7932,'-13'0'78,"-1"-5"1,1-1 755,0-1-477,6 4 1,2-1 0,10 8-1,5 5 1,6 3 566,6 1 1,9 4-869,4 1 0,-1 1 115,1-1 1,4-4-174,5 4 1,3-4 71,1 0 0,1-3-63,8-2 1,-2 1-235,2-5 0,-2-1 0,2-4 123,-9 0 0,-8 0 0,-11 0-1,-6 0 0,-12 7 123,-16 7 65,-8-1 1,-19 17-1,-5 1 1,-4 7-1,-3 6 115,2 4 0,-4 5-177,3 4 0,-7-1-888,25-26 1,1 1 804,-15 31 0,-4-7 1,13-3-1000,0-5 538,8-4 0,3-4 0,8-4-1365,2-5 1321,9-8 567,7-3 0,1-11 0,-3-2 0</inkml:trace>
  <inkml:trace contextRef="#ctx0" brushRef="#br0">11001 1568 7905,'0'-19'481,"-5"-2"784,1-5-1175,-1 5 0,4 10-371,-4 11 1,-8 11 79,-9 11 1,-4 9 475,-5 4 0,-2 9 164,-7 4 0,1 4-28,-1 0 0,2 1-1,3 0 1,-2-5 260,7 0-523,10-11 1,4 4 0,12-13 0,3-5-1,5-2-186,9-5 1,6-7 79,7-5 0,7-3-228,2-1 152,9-5 1,3-9 0,4-8-886,-3-2 644,3-9 1,-8 3 0,5-8-561,2-3 666,-11-8 0,4 7 1,-14-5-311,-4 2 493,-5 7 0,-8 2 138,-3 10-159,-3 8 0,-12 16 0,-4 10 181,-6 10 0,1 7 351,-3 6 0,4 2-310,1 7 1,-1-1-28,1 1 0,2-5-105,2 0 1,3-6-104,6 2 1,0-8-39,0-1 1,10-5 65,3 0 1,5-8-179,-1-5 0,5-4 71,9-4 1,-2-9-34,7-9 1,-6-5 118,5-3 0,-4-5 17,4-9 0,-7 3 2,-2-3 0,-1 3 16,-7 1 1,-1 2 86,-3 3 1,-7 9-84,-3 8 261,-2 9 0,-4 5-58,-2 8 0,1 9-147,-6 9 0,5 3-13,-5 2 1,6 5-12,-1 3 1,2-3-117,2-1 1,0-5-237,0-4 1,0 3-108,0-3 1,2-4 135,2-5 1,-1-1-574,6-8 1,0 0 304,4-4 0,0-1-785,0-4 1318,6-8 0,0-31 0,0-14 0,5-7 0,1 1 0</inkml:trace>
  <inkml:trace contextRef="#ctx0" brushRef="#br0">11699 1396 7947,'-6'-32'0,"-1"9"293,-7-4 1,1 10 321,0-1 137,0 4-838,0 6-770,5 3 710,3 5 1,15 0 140,3 0 1,9 1 4,0 3 0,31-12 0,12-6 0,7 3 0,0-1 0</inkml:trace>
  <inkml:trace contextRef="#ctx0" brushRef="#br0">12068 1199 7965,'-14'0'0,"3"1"1207,2 4 0,-3 2-164,3 6 0,-2 12-594,-2 6 1,-1 7-107,1 6 1,2-2-170,2 7 0,1-1-117,4 5 0,3-2-479,-4-3 384,10-3 1,2-6-1,6-4-1364,0-5 989,0-8 0,6-4 0,3-9 0,3-5 0,2-2-809,-1-2 0,5-8 805,-1-5 0,1-6 197,-4-7 0,-1-7 135,0-2 0,-4-3 424,0-1 0,-10 7-179,1 5 2177,-9 1-1584,2 11 0,-7 2-127,-4 9 1,3 12-335,-7 6 1,0 12-261,-4 0 0,4 5 54,0 0 1,6-3-120,-1 2 1,2 0-719,2 0 0,2-8 347,2 0 1,-1-3-671,6-5 0,4 0 257,5-9 1,5-1 816,-1-4 0,26-35 0,8-9 0</inkml:trace>
  <inkml:trace contextRef="#ctx0" brushRef="#br0">12450 1080 7965,'-25'-13'0,"3"0"-150,-9 0 1,8 5-285,1 4 0,4 3 618,-4 1 0,2 5-38,-2 4 0,-3 3-1096,3 1 950,-3 6 0,-19 25 0,-4 12 0</inkml:trace>
  <inkml:trace contextRef="#ctx0" brushRef="#br0">11883 1449 7965,'-9'0'690,"1"0"-468,5 0-229,-3 0-227,23 0 91,0 0 1,22 0 0,2 0 142,10 0 0,7-5 0,7-2 0,8 0 0,1 0 0</inkml:trace>
  <inkml:trace contextRef="#ctx0" brushRef="#br0">13016 1383 7974,'-19'0'0,"2"6"-249,-10 3 0,4 3 386,-8 1 0,3 1 0,2 4 1,-2 4 911,-3 3 0,8 6-638,-3-1 0,9 1-295,4-5 1,2 1-1,6-2 1,4-3-37,4-5 0,5-2-281,10-2 1,0-1-422,8-4 469,-3-2 0,15-6 0,-1-1 1,4-4-1,4-5-473,2-6 0,-4 0 354,1-6 0,1 0-149,-1-4 465,-6-6 0,-1-2 0,-7-6-264,0 1 527,-8 5 0,-9 2 0,-9 7 766,-2 3-811,-2 3 0,-12 12 0,-7 4 204,-9 6-374,0 4 0,-8 12 1,5 3 44,2 3-83,1 1 0,3 1 0,1-1-277,2 0 1,6 1-2,-1-1 0,4-1-164,4-3 0,3 1-184,6-5 412,0-1 0,1-8 1,4-1 120,4-3 0,8-2 30,5-7 1,3 0 90,1-10 0,1 3-49,-1-11 0,-4 4 209,0-4 0,-1 0-14,0-4 1,-2 5 132,-5 4 0,-1-1 252,0 5-418,-6-3 0,-1 16-205,-6 0 1,0 6 70,0 7 1,0 5-18,0-1 0,0 7-48,0-2 1,0-2-194,0 2 1,5-6 67,-1 2 0,6-8-77,-1-1 0,9-6 55,4 1 0,2-5 101,3-8 1,1-6 30,2-11 1,0-3-59,5-7 1,-6 0 353,2-13 0,-3-5-438,-2-7 0,0-7 245,-13 31 1,1 0 0,-1 2 0,0 0-14,0-5 1,0 1-1,0 1 1,-1 1 20,-1-1 1,0 1-1,11-29 418,-9 9 1,2 21-170,-11 9 1,-1 16 108,-7 6 0,1 11-135,-6 7 1,-4 11-130,-5 6 0,1 11-36,4-1 0,-5 10-241,1 2 1,-1 3 142,5 6 0,0-4-478,-1 5 1,7-5-345,3 4 0,2-5 343,2 1 0,2-9-127,2-4 0,5-4-163,8-5 0,5-9-935,9-8 1652,-3-10 0,9-2 0,-4-9 0,5-5 0,5-7 0</inkml:trace>
  <inkml:trace contextRef="#ctx0" brushRef="#br0">15150 1317 8039,'-13'8'146,"2"5"1,0 7-1,4 7 1,1 4 424,3 4 1,2 4 0,1 4 0,0 1 134,0-2 0,4-3-583,1-3 0,5-4 1,-3-7-1,2-5 77,0-7 0,-1-5-232,6-8 0,3-2 32,1-2 0,5-5-100,-1-9 0,2-3-14,-3-10 1,4-4-316,-3-9 190,-3 3 0,5-6 0,-5 4 0,0-2 0,1-2-820,1-3 1,-4 11 608,5 4 0,-4 7 65,4 6 1,-5 9-1,4 8 1,-1 5 384,1 5 0,1 4 0,4 8 0,6 15 0,2 9 0</inkml:trace>
  <inkml:trace contextRef="#ctx0" brushRef="#br0">15954 1291 8039,'13'-6'0,"-4"3"-374,0-5 616,-6 5 0,-5-3 548,-11 6 1,-6 1-65,-7 4-399,-7 2 1,4 8 0,-6 1 320,-2 1-435,5 7 1,-1-4 0,3 8-42,0 3 1,0-4 67,8 4 0,3-3-223,6-2-26,6 1 0,1-2 0,7-3-189,4-5 0,9-4 7,13-4 1,1-3-362,7-6 409,0-6 0,4-3 0,1-7-148,-1-1 1,2-13 22,3 0 1,-7-7-964,2-2 1222,-8-7 0,1 1 1,-7-6 161,-3-2 1,-4 9 83,-9-4 1,-5 12-76,-8 10 199,2 6 1,-14 12 0,3 5 13,-2 6 0,-4 10-179,2 9 1,-1 5-167,5 4 4,0-4 1,5 10 0,3-5 294,-1 2 1,4-3-637,-2 4 1,7-6-409,1 2 531,12-3 1,-5-8-1,12-2-210,5-4 0,4-6 128,7-4 0,2-10-19,3-7 200,-3-6 1,9-13 0,-6-5-45,-1-5 0,-3-5-34,0-6 0,0-3 330,-1-5 24,-5 5 1,-16 20 0,0-2 0,13-28 100,-2-2 1,-7 7 7,-4 4 1,-9 12-62,-5 9 298,-2 10 0,-8 19 0,-3 4 62,-3 6 1,-7 7-288,-3 12 0,-3 1-403,-1 12 70,0 6 0,-1 5 1,2 4-125,3-2 1,2-1 75,2 1 1,7 3-81,-7-2 1,12 0-103,-3 0 1,8-2-136,5-4 1,4-6 97,5 3 0,6-16 128,3-2 1,7-7 301,2-6 1,5-3-265,0-6 0,0-8-39,-1-5 1,3-6 49,-3-7 0,4-6 47,0-4 0,-1-2 13,-3-1 1,-1-1 93,-3 1 0,-4-1 30,4 1 1,-9 5 564,-4 3 408,-9 9-752,-4 3 1,-6 14-60,-3 5 0,-4 11-60,-5 11 1,-2 5-120,-2 3 0,2 0 13,-2 5 1,3-5-193,6 6 0,-3-6 3,7 5 1,0-5-188,4 0 1,0-3-150,0-5 0,5-2 158,4-2 0,4-8-22,5 3 0,0-8 164,8-1 0,-3-8-19,8-5 0,1-4 70,-1-5 1,4-2 153,-4-7 1,1-5 39,-1-3 1,-3-3-33,2-2 1,-2 1 244,-1-1 0,-5 5-25,-1 0 1,-9 7 197,1 2 23,-8 11-75,1 9 0,-8 8-209,-2 2 0,-4 8-229,-5 6 0,4 6-39,1 3 0,-1-1 103,-4 5 0,4-3-179,0-2 1,6 0-14,-1 1 0,2-2-45,2-3 1,0-3 22,0-6 1,6 0-193,3 0 1,4-1-17,5-3 1,2-4-182,7-5 1,0-1-486,4-3 0,-2-1 71,7-8 968,-1 3 0,-2-14 0,3-6 0,2 1 0,0 1 0</inkml:trace>
  <inkml:trace contextRef="#ctx0" brushRef="#br0">17877 1225 8033,'-13'-6'171,"5"5"228,-1-4 288,6 4 937,-3 1-1393,6-6 1,6 0-39,3-2 0,2-4-151,2 3 1,5-4 88,0-5 1,4 2-148,-5-6 123,1 0 0,-5 0 0,-1 0 66,-4-1-46,4 4 0,-10 0 54,2 6 0,-13 5 0,-5 5 0,-6 6-7,-3 6 1,-2 10 49,-1 8 1,-5 0-120,0 9 1,2-1-165,7 4 1,5-1 26,8-3 0,-1 2-246,5-6 0,2-1 45,8-3 0,3-5-41,10 0 0,2-11-245,7 3 1,4-10 188,-1 0 0,7-2-174,-2-2 1,5-7-84,3-7 587,-2 1 0,6-23 0,5-11 0,0 0 0,1 0 0</inkml:trace>
  <inkml:trace contextRef="#ctx0" brushRef="#br0">16968 2661 7936,'0'-19'0,"0"-3"0,0-1 0,0 1 0,0 4 1833,0 4-1439,-5 6 0,3 5-135,-2 12-158,2 0 0,1 17 0,-2 1 357,-1 6-313,-7 5 0,8 12 1,-4 3 313,1 1-533,-4 0 1,8 3 0,-2 0 89,3-1 0,1-2 1,0-4-1,1-5 122,3-5 0,4-9-10,5-1 0,2-5-252,2-7-11,4-1 1,6-15 0,3 2-1,2-4 1,2-4-533,2-5 0,2-7 5,2-2 0,-1-10-345,1 2 1,-5-8 34,0 4 972,-6-13 0,-19-3 0,-5-7 0,-3-10 0,0 0 0</inkml:trace>
  <inkml:trace contextRef="#ctx0" brushRef="#br0">17008 2819 7936,'-26'-13'0,"1"0"241,3 0 0,4 0 10,9-1 1,5 0 56,8-4 0,5 2-135,9-6 0,4 5-28,8-5 1,4 4-549,6-4 1,1 6 201,3-2 1,-3 4-225,2 1 0,-2 1 83,-1 3 342,-6 3 0,-2 24 0,-6 4 0</inkml:trace>
  <inkml:trace contextRef="#ctx0" brushRef="#br0">17140 2951 7964,'-13'6'0,"-5"-3"-26,0 6 1,5-5-130,4 5 132,7-6 0,2 3 100,8-6 0,10 0-214,4 0 1,3 0 91,1 0 1,6-2-922,3-2 966,3-4 0,3-15 0,5-8 0,3-1 0,0 0 0</inkml:trace>
  <inkml:trace contextRef="#ctx0" brushRef="#br0">17706 2674 7964,'-6'-7'0,"-1"1"589,-6 6 0,4 0-177,0 0 1,1 10 112,-6 4 0,3 8-199,2 0 1,-1 4-278,5 5 0,1-4 34,4 4 1,0 1-249,0-1 1,3 1-211,6-1 334,-1-9 0,13 3 0,-4-13-740,5-4 531,3-2 1,2-7 0,-1-4-340,0-3 465,1-10 0,-1-8 0,-1-9 236,-3-3-126,-3-8 1,-6 4 0,-1-4 283,-3 5 0,-4-1 85,-5 7 1,0 8-115,0 5 0,-1 12 328,-3 6 1,1 2-289,-6 2 0,4 6-280,-3 3 0,5 9 27,-2 3 0,-1 6-305,2 4 0,0 1 91,4 3 0,0-1-50,0-4 1,6-5-596,2 6 0,5-11 237,5 7 0,3-14-21,5 0 1,6-8 284,3-1 0,3-10 330,2-7 0,-1-8 0,1-9 0,-2-5 0,-3-9 0,-3-8-274,-5-5 1,-1-10 273,0 1 0,-15 27 0,-1-1-11,-1 1 1,-1-1-1,-1 0 1,0-1 66,-3 4 0,0 0 1,2-28 816,-6 13 0,0 6 145,0 11 125,0 15 1,-1 8-454,-4 12 1,4 7-196,-4 7 1,0 2-215,0 10 0,-5 3-53,1 11 1,2 5-203,-2 3 0,2 4 82,-2 0 1,-1 1-302,5 0 1,-3 1-358,3 3 1,1-3-550,4 3 1,1-4 356,4-5 0,2-2-277,6-7 0,6-11 321,3-6 698,3-6 0,4-4 0,3-6 0,4-11 0,-1-8 0</inkml:trace>
  <inkml:trace contextRef="#ctx0" brushRef="#br0">18773 2609 7964,'0'-15'-41,"0"-3"1,0 4-82,0-4 1,0-1 431,0 2 0,6-7-63,3 2 0,-2-3-3,2-1 1,0-5-105,4 0 0,0-1-2,0 1 1,-5 4-24,-4-4 1,2 7-3,-2 3 0,-1 6 89,-7 2 1,-3 5 144,-7 8 0,-3 8-95,-1 5 1,-5 7-77,1 11 0,1 4-121,-1 9 1,6-1 134,-1 5 0,7-6-344,1 2 1,6-3-28,-2-1 1,4-1-12,1 1 1,10-6-125,3-4 0,9-8-266,0-4 0,5-4-173,3 0 1,3-7 271,2-3 0,3-8-114,-3-5 0,7-8 597,2-5 0,-5-16 0,1-8 0,2-4 0,0 1 0</inkml:trace>
  <inkml:trace contextRef="#ctx0" brushRef="#br0">19274 2187 7966,'-13'-26'3,"4"1"612,0 3 1,0 3 541,-4 6 108,6-1-938,1 7 1,6 3-229,0 8 1,6 5 86,3 8 1,2 4-120,3 5 0,3 2 170,1 3 0,1-2 0,-2 6 0,-6-4-431,2 4 1,-4 0 61,-1 5 1,-2-7-485,-6-2 0,0 0 265,0-5 0,0 2-201,0-10 648,0-7 1,0-8 348,0-12 1,0-7-59,0-14 1,0-10-91,0-8 0,8-9-166,5-5 1,1-4-206,8-4 1,0 9 146,5-1 1,-1 8-39,0 6 0,1 10-156,-1 11 0,-1 13-206,-3 9 0,1 7-395,-5 6 0,-1 7-393,-3 11 1,-1 1 36,0-1 1078,0 6 0,-1 1 0,-3 2 0,-4-3 0</inkml:trace>
  <inkml:trace contextRef="#ctx0" brushRef="#br0">13767 5968 7886,'-15'-13'-31,"-1"0"0,-1 1 1,-1 3-1,-1 5 21,-3 2 0,2 4 0,-2 4 0,-2 7 526,0 7 1,-3 12-223,1 8-129,-1 5 1,1 12 0,1 3 0,3 3-1,6 5 343,6-1 0,4-4-505,6-2 0,6-11 134,3-1 0,10-14-216,7-9 1,2-5 46,7-8 0,-1-6-44,1-3 1,3-12 0,-3-8-1,5-8-23,3-8 1,-6-6 85,3-6 1,-10-3-170,1-6 0,-9-1 262,-4-3-64,-10 3 1,-3-5 0,-11 8-190,-7 3 77,-6-3 1,-14 11 0,-2 2 0,-4 10-1,-4 11-134,-1 6 1,-1 6-4,1 5 1,8 11-10,-4 7 0,14 11-237,-1 6 0,10-1-108,-1 1 1,9-4 586,5 4 0,8-6 0,1-1 0,8-6 0,3 0 0</inkml:trace>
  <inkml:trace contextRef="#ctx0" brushRef="#br0">14031 6007 7975,'5'-17'367,"4"-1"1,9 5-185,4 4 1,1 8-147,-1 1 0,3 7 179,-3 11 0,3 4 341,1 8 1,-5 4-363,-4 6 0,-2 4-300,-2 0 0,-6 1 47,-2-1 0,-4-3 152,-1 3 0,0-9-131,0-4 1,0-9 180,0-5-37,0-8 0,0-11 70,0-11 0,0-9 217,0-13 0,2-6-203,2-12 0,2-5-88,3-4 0,2-2-563,-2-2 0,3 2 386,1 2 0,5 5-533,-1 9 0,5 8 139,-4 10 0,5 9-100,-1 8 0,3 6-89,1 7 0,5 11-839,0 7 1496,-6 5 0,0 4 0,-3-1 0,2 0 0</inkml:trace>
  <inkml:trace contextRef="#ctx0" brushRef="#br0">13991 7694 8008,'-26'0'-43,"-5"0"1,0 0 0,3 0-441,5 0 406,10 0 0,4 0 0,9 0 0,7 0 1,7 0 450,3 0 1,8-8-216,1-5 0,5-1-212,4-8 1,3 4-110,-3-4 82,3 0 0,-4-3 0,-3 2-57,-3 1 11,-8 6 0,-1-3 0,-7 6-68,-3-1 1,-5 7-1,-8 4 193,-5 6 1,-4 6 217,-5 8 1,2 4-20,-6 5 1,7 8 220,2 6 0,0 2-32,4 11 0,4-4 67,0 9-333,4 2 1,4 4 0,4 9 142,-1-34 1,1 0-246,9 31 1,-7-31 0,0 0 0,10 25-75,1-3 1,-4-2-35,2-6 1,-9-8 51,-5-5 0,-2-7-80,-2-6 1,-2-7 46,-2-2 1,-4-10 79,-5-3 0,-4-4-83,-1-1 1,-10-1 16,2-4 0,-8 0-139,4-4 0,-6-7 181,6 3 1,-3-4-350,3 4 1,6 0 1,-2 0 1,8-5-219,1 1 1,2-1 578,2 5 0,47-53 0,-12 27 0,1-1 0</inkml:trace>
  <inkml:trace contextRef="#ctx0" brushRef="#br0">14768 7918 8039,'-19'19'0,"-3"3"0,-3 7 0,-1 2 0,4 7-138,0 1 1,6-4 29,-1 5 322,2-3 1,3-2 0,2-2 619,1 0-803,6-9 1,-3-5-1,8-7-190,2-3 0,4-3 0,5-8 0,0-3-91,0-9 1,5-6 41,-1-11 0,5 0-309,-4-8 358,-1 2 0,-4-13 1,-1 5-1,-2 0 1,-2-1 107,-2 4 1,-1 2 330,0 5 1,-4 5 314,4 8-38,-10 3 0,-6 14-245,-7 10 0,-5 9 83,1 17 0,1 8 160,-1 10 0,11 2-120,-3 2 0,10-1-425,0 1 0,2-3 168,2 3 1,7-10-305,7 6 1,0-13-14,8-5 1,2-8-137,6-1 1,-2-11 145,3-3 0,1-10-51,-1-7 0,0-10 2,-5-8 0,-1-5 71,-3-7 0,-5-2 120,-8-3 1,1 0-112,-5-9 0,-2 8 6,-8-8 0,-2 8-12,-6-4 0,-6 11-5,-3-1 0,-3 14 96,-1 3 1,-1 7-263,1 7 0,0 3-202,-1 10 0,2 3 118,3 10 0,5-2-66,8 6 1,3-6 424,6 2 0,3-5 0,6-4 0,23-15 0,16-9 0</inkml:trace>
  <inkml:trace contextRef="#ctx0" brushRef="#br0">15282 7351 8023,'0'-13'0,"0"0"0,0 0 0,-6 5 11,-2 4 0,0 5-39,-1 8 1,1 12 844,-6 14 1,6 4-417,-1 5 0,2 3-69,-2 6 0,3 5-353,6 4 1,0 1-30,0-2 0,0 4 29,0-4 1,1-2-92,4-2 1,1-10 54,2-8 1,4-11-278,-3-10 0,-2-10 71,2-3 1,-2-10 100,2-3 0,3-11 334,-3-8 1,2-6-21,3-11 0,-1-5-118,0-8 0,4 3 19,1-3 0,4 1 22,-4-1 0,3 10 128,-3 4 1,1 13 227,-1 13 0,-4 8-232,4 4 0,-2 13-87,1 9 1,-2 10-127,3 12 0,-2 2 98,1 3 1,-3-1-251,-1 5 0,0-6-230,-4 2 0,2-3-319,3-1 1,-1-7-366,0-2 1,0-9 623,0-4 0,5-10 456,-1-3 0,6-41 0,1-20 0,1-3 0,0 1 0</inkml:trace>
  <inkml:trace contextRef="#ctx0" brushRef="#br0">15980 7509 8702,'0'14'593,"0"5"-387,0 2 0,0 6-17,0 4 1,0 1-117,0 3 0,0 3-6,0-3 1,0 2-176,0-2 0,0-4 127,0-9 0,0-8-251,0-5 147,0-6 0,2 0 201,2-12 0,-1-6-152,6-11-7,0-12 0,4 1 1,0-11 29,0-2-86,6 5 1,-3-6-1,6 2 99,2-2-5,-5 10 0,6 5 0,-5 14 35,1 4-39,4 9 0,-9 11 1,3 11-228,-5 7 73,2 11 1,-8 3 0,5 5-368,0 1 0,0-6 96,0-4 0,1-3-448,-1-5 882,6-3 0,31-41 0,13-9 0</inkml:trace>
  <inkml:trace contextRef="#ctx0" brushRef="#br0">16665 7430 8008,'5'-39'15,"-1"-1"0,5-5 177,-5-3 1,1-2 81,-5 1 1,0 10 75,0 8 0,-2 9 85,-2 5 0,-8 8-79,-5 5 0,-5 9-157,4 9 1,-4 5-60,5 7 1,-5 0-146,4 1 1,5 3 58,4 1 1,6 1-188,-1-1 0,4-2-19,4 6 1,4-5-273,5 0 1,4-6 68,1-2 1,4-2 129,-5 2 1,5-3 123,-4-5 0,4-1-15,-5 0 0,1-4 305,-5-1-22,-6-5 1,-1 5 217,-6-4 0,-3-2-198,-5 2 1,-7 3 65,-11 2 1,-2-2-425,-3 2 0,3 0 116,-2 4 0,8-6-593,4-2 471,3-4 1,8-2-945,3-4 0,14-8 1121,7-9 0,10-9 0,9-9 0,1-1 0,4-5 0,-1 1 0,1-1 0</inkml:trace>
  <inkml:trace contextRef="#ctx0" brushRef="#br0">17034 7101 8098,'-7'13'585,"-3"6"177,5 3 0,-5 4-392,1 5 0,-1-2-259,1 7 1,-1-1-7,6 4 1,-1-1 73,5-3 0,0-7 38,0-6 1,8-7 0,5-2 0,1-6-708,8-7 1,-1-7 231,1-6 0,1-6 124,-5-8 0,-1 0 58,-3-4 1,-7-1 50,-3-3 0,-2-3-107,-2 2 0,-2 4 90,-2 1 0,-8 4-255,-5 0 0,-7 7 70,2 2 0,-3 9-257,-1 5 0,4 4-40,0 4 1,6 5-581,-2 9 1104,10-4 0,37 35 0,15 1 0</inkml:trace>
  <inkml:trace contextRef="#ctx0" brushRef="#br0">17364 7246 8008,'0'9'775,"0"-1"0,0-3-245,0 4 0,0-5-135,0 5 0,0-5 310,0 5-469,0-6 1,1 7-78,4-5 1,-3-3-55,7-6 0,0-3-205,4-6 1,6-11 160,3-2 0,3-5-146,1 0 0,-1 3-184,-3-2 0,3 8 111,-3 4 0,-3 4-76,-1 0 1,1 7 48,-2 3 0,1 4 86,-5 4 0,0 5-10,0 8 1,1-2-128,-1 3 0,1-4 152,4-1 0,-2-5-30,6-4 1,-4-2 29,4-2 0,-2-6-13,2-3 1,3-9 159,-3-4 0,-2-2-90,2-3 0,-6-5 106,2-3 1,0-2-140,-5 2 0,1-3-165,-9 3 1,3 4 190,-3 5 1,-2 2-12,-8 11 1,2 3 5,-5 10 1,-1 2-38,-4 2 0,0 5-100,-1 8 0,6-1 84,-1 6 1,6 0 80,-1 5 1,2-1-18,2 0 0,0 1 100,0-1 0,4-4-77,1 0 1,5-6 104,-1 2 0,3-4 118,1-1 0,0-4 145,0 0-2,-6-6-120,-1 3-392,-6-6 1,-11 0-70,-7 0 1,-1-2-82,-3-2 1,-1 1 300,-8-6 0,-20-17 0,-11-9 0</inkml:trace>
  <inkml:trace contextRef="#ctx0" brushRef="#br0">17785 6390 8008,'-13'-20'0,"0"7"0,0 0 0,0 1 346,-1 8 1,7 1-322,3 8 0,2 8 628,2 9 0,0 4-169,0 5-589,0-3 0,0 10 0,0-3 28,0 3-407,6 1 1,1 1 483,7-1 0,28 18 0,-17-26 0,0 0 0</inkml:trace>
  <inkml:trace contextRef="#ctx0" brushRef="#br0">19155 6231 8008,'0'-19'-616,"5"-1"-616,-1-6 1248,6-7 1,-2 6 0,5-6-1,0 4 1,0 1 228,0 3 991,-5 8 1,-2 2 537,-6 6-1409,0 6 1,0 1 0,0 9-118,0 6 1,0 15 0,0 3 0,0 7-37,0 6 1,-2 2-24,-2 7 1,1-3-343,-6 3 1,6-8-216,-1 8 0,1-8 0,0 2 1,-2 1-779,3 3 0,-4-7 1146,1 5 0,-17-1 0,0-1 0</inkml:trace>
  <inkml:trace contextRef="#ctx0" brushRef="#br0">19037 6508 8008,'0'-13'0,"0"0"0,1 0-770,4-1 1,1 4 648,2-3 1,5 3-45,1-8 250,5-2 0,7-2 1,2-9 340,3-4-281,-4 3 0,11-11 1,-2 2 28,2-4 1,-5 4 0,-3 0 0,-7 7-1,-5 6 0,-10 5 217,-3 10 1,-4 7-130,-1 6 1,-1 7 13,-4 11 1,2 8-118,-5 9 1,-1 5 110,-4 4-264,0 3 1,1 1 0,2 2-30,1 4 0,1-6-31,0 5 0,-3-9-38,7 0 0,0-3-113,4-2 1,1-7 15,4-5 188,-4-13 0,15-8 1,-1-9 237,4-6 0,3-7-76,4-14 1,5-4 95,0-6-213,5-5 0,-8 0 0,3-2 81,-4 7 1,-2 7-17,-3 6 0,2 7 17,-7 2-86,1 9 0,-5 7 1,-1 9-136,-3 6 0,2 9-291,-2 0 1,3 3 35,1 1 149,-6 6 1,5-5 0,-3 2-137,2-1 1,3-11-531,-1 5 1,6-6 866,3-2 0,32-30 0,9-8 0</inkml:trace>
  <inkml:trace contextRef="#ctx0" brushRef="#br0">20196 6218 8008,'0'-13'0,"-1"4"-169,-4 1 0,4-1 77,-4-4 0,4-1 460,1 1 0,1-1-24,4-4-77,-4 3 0,10-4 1,-7 5 539,-1-4-405,-2 9 1,4-13 102,-1 9-450,1 3 1,-7 4 0,-2 8 0,-5 3 195,-3 9 0,-1 6-349,0 11 1,0 3 69,-1 5 1,6 1-252,-1-1 136,6 1 1,-3-5 0,6-2-625,0 0 601,0-3 0,6-3 0,4-2-522,6-3 492,5-9 0,5-7 0,2-6-57,3 0 1,-2-8 64,6-5 1,0-12-13,5-10 0,-5-3 246,0-2 0,-6-5-77,2-3 1,-3 1 171,-2-1 0,-7 7 279,-6 1 449,-5 12-323,-8 15-384,0 7 1,-6 14 0,-1 5-104,-1 7 0,-3 5 100,2 2 0,3-1-262,2 0 118,-4 1 1,7-1 0,-2 0-257,6 1 1,0-7 72,5-2 1,6-5-50,3-4 205,7-4 0,-8-5 0,4-2-35,-1-7 1,3-1 414,-4-12 1,-1-2-40,-4-7-148,1-2 1,-7-5-1,-3 1 59,-2 2 0,-5 0-166,-6-5 1,-1 7 168,-12 2-464,0 9 1,-4 4 0,-1 10-305,1 3 1,-5 5 213,0 5 1,1 3-1316,3 10 799,1 2 827,6 13 0,12 35 0,9-26 0,0 0 0</inkml:trace>
  <inkml:trace contextRef="#ctx0" brushRef="#br0">21026 5876 8355,'2'-8'777,"2"4"-1532,-3 3 1473,11 1 0,-6 5-236,3 4 1,1 9-446,-6 4-84,1 3 0,-1 1 0,1-1 1,-2-2-1,-1-1-103,3 2 0,-4-4-163,4 2 0,-4-10 49,-1 1 250,0-9 1,0 1-1,2-11 1,1-7 88,1-8 1,6-10-172,-1-4 1,4-9 41,5-4-60,-4 3 0,10-6 0,-5 4 0,1 0 0,4 3-192,1 3 0,1 13 152,0 6 1,-1 12-154,-3 6 0,2 2-119,-7 2 269,7 6 1,-10 1 0,4 6 156,-4 1 0,-6-1 0,3 0 0,-2 0 13,3-6 1,-3 4 293,0-7-117,-7-5 1,4-7 92,-6-5 0,0 0 380,0 0 1,0 0-5,0-1-133,0 7 0,0-5 666,0 4-1224,0 2 38,0 0 6,0 6 1,2 4 0,1 2 39,1 1 1,6-2-258,-1 4 1,3-2-132,1 2 1,0 1 159,0-6 1,1 1-13,-1-5 0,1 0 173,4 0 1,-3-2 54,2-2 0,-2-3-13,-2-7 0,0-3 8,0-1 0,0-4 93,1 5 1,-7-1 208,-3 5 1,2 4 185,-1 0-346,-1 7 0,-4 3 41,0 12 0,0 14-80,0 12 0,0 8-174,0 10 1,0 9-281,0 8 0,0-32 0,0 1 238,0 3 1,0 1 0,0 1-1,0 2 15,0 2 0,0 1 1,0-1-1,0 0-77,0-1 1,0-1-1,-1 0 1,0 0 20,0-1 1,-2-2 0,0-8 0,-1-2-69,-9 34 1,-1-20 185,1-12 1,0-6-111,0-12 0,4-7 468,0-10 0,1-4-63,-6-4 0,0-4 59,-4-5 0,2-6-85,-6-3 0,6-9-60,-2-4 0,4-10-409,1-8 1,5-5 255,4-8 1,10-6-404,0 35 0,1-1 0,2 2 0,1-1 91,2 0 0,2 0 1,19-31-192,2 2 0,9 12-201,4 10 0,5 9 649,4 4 0,0 2 0,9 4 0,5 5 0,-33 10 0,0 1 0</inkml:trace>
  <inkml:trace contextRef="#ctx0" brushRef="#br0">22620 5942 8008,'-6'-8'635,"3"-2"79,-5 6 0,5-2-37,-2 1 0,2 4 157,-1-3-3348,3 2 2514,-5 2 0,41 0 0,9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definitions>
  <inkml:trace contextRef="#ctx0" brushRef="#br0">19274 10987 20932,'-59'19'16,"7"-3"0,0 5 1,10-2-1,7-4 1,3-5-410,2-6 1,7-1 0,1 0 0,-1 2 338,-2-3 1,0 0-204,3-2 163,3 0 1,1 0 0,-1 0-142,-1 0 122,4-6 1,1 5 0,6-4 0,-1 4 160,-2 1 1,-24 11 0,-7 4 0</inkml:trace>
  <inkml:trace contextRef="#ctx0" brushRef="#br0">18088 11304 14988,'-9'0'-384,"1"0"0,3 0-1620,-3 0 1749,5 0 435,-3 0-155,6 0 131,0 0-165,6 0 1,1 0 2,6 0 0,-4 0-24,0 0 52,-1 0 0,58-12 1,-26 4-1,-1 1 0</inkml:trace>
  <inkml:trace contextRef="#ctx0" brushRef="#br0">18589 11132 13816,'1'-13'-1433,"4"0"1,2 4 1283,6 0 1,-4 2 195,0-2 0,0 3-116,4 6 1,6 12-1,1 3 1</inkml:trace>
  <inkml:trace contextRef="#ctx0" brushRef="#br0">18984 10974 13816,'9'-12'53,"0"4"0,-5 0-868,5 4 1,-5 3 493,5-4 0,-5 4 289,5 1 0,18 0 0,8 0 0</inkml:trace>
  <inkml:trace contextRef="#ctx0" brushRef="#br0">19155 10921 13816,'19'0'0,"-4"-4"123,3 0 0,-4-12 0,-1 1 0</inkml:trace>
  <inkml:trace contextRef="#ctx0" brushRef="#br0">19366 10856 13816,'2'-12'-433,"2"3"0,-1-3 470,6 4 1,0 0-436,4 0 1,0 3 0,0-2-1,0-1 238,0 1 1,1 4 289,-1-1-111,0 2 1,18-3 0,4-3 0</inkml:trace>
  <inkml:trace contextRef="#ctx0" brushRef="#br0">19577 10737 11661,'13'-1'-764,"0"-4"0,-4 2 403,0-6 0,0 5 353,4-5 0,-1 5 0,-2-3 0,-1-1 26,1 1 0,2 3 17,1-5 0,-5 4 34,1-3-58,0 5 0,22-15 0,4 3 0</inkml:trace>
  <inkml:trace contextRef="#ctx0" brushRef="#br0">20143 10395 11388,'0'-14'-2543,"0"6"2171,0-1 1,2 0 0,1-4 367,1 0 0,5 4 104,-5 0 0,5 5-51,-4-5 0,5 6 0,-3-3 0,2 2 9,0-1 1,29-17 0,12 0 0</inkml:trace>
  <inkml:trace contextRef="#ctx0" brushRef="#br0">20526 10091 11388,'0'-13'-1238,"0"0"0,0 4 708,0 1 0,0 3 494,0-4 0,4 5 1,2-3-1,0-1 129,-1 1 1,6 3 31,-2-5 1,2 4 0,4-2 0,1 0 109,2 0 1,3 2 46,-3-4-170,5 1 0,21-23 0,12-4 0</inkml:trace>
  <inkml:trace contextRef="#ctx0" brushRef="#br0">20908 9762 18407,'0'-13'-5605,"0"0"5035,0 0 0,4 4 823,0 0 0,7 2 1,-3-4-1,4 3 257,1-3 0,0 4-96,1-2 1,0 5-269,4-5 1,-4 5-1,4-5 1,-3 0 289,-2 2-333,0-5 1,24-7 0,5-9-1</inkml:trace>
  <inkml:trace contextRef="#ctx0" brushRef="#br0">21342 9393 18188,'6'-13'-2163,"-4"0"0,8 0 2214,-6 0 1,2 4 158,-1 0-88,-4 6 0,11-4 1,-4 4-1,4-3 223,1-1 1,-4 4-183,0-2 1,0-1 0,4 2 178,0 1-151,0-4 0,0 4 100,1-6 0,-7 5 1,-1-4-132,0 3-226,-5-6 0,5 4-189,-6-6 67,0 0 1,0 4-1,0 0 1,0-1-1,-2 0-1063,-2 1-195,3-3-207,-5 11 1560,6-11 1,11 10 0,4-3 0</inkml:trace>
  <inkml:trace contextRef="#ctx0" brushRef="#br0">11567 14558 13705,'13'-8'433,"0"2"1</inkml:trace>
  <inkml:trace contextRef="#ctx0" brushRef="#br0">10487 15651 20634,'9'0'-2894,"-1"0"2917,-5 0 1,5-1 495,-4-4-557,-3 4-44,5-5 68,-6 6-78,0 0-222,-6 0 305,5 0 9,-11 0 0,11 0 0,-5 0 0</inkml:trace>
  <inkml:trace contextRef="#ctx0" brushRef="#br0">10566 15546 11532,'-40'-40'0</inkml:trace>
  <inkml:trace contextRef="#ctx0" brushRef="#br0">9156 10171 12369,'-6'7'304,"-1"-1"1</inkml:trace>
  <inkml:trace contextRef="#ctx0" brushRef="#br0">9156 10197 10539,'0'13'0</inkml:trace>
  <inkml:trace contextRef="#ctx0" brushRef="#br0">9156 10210 11987,'0'7'-2061,"0"-1"1629,0-6 237,0 0 0,-6-11 1,-1-4-1</inkml:trace>
  <inkml:trace contextRef="#ctx0" brushRef="#br0">9064 8906 14542,'0'-8'-2070,"-2"3"649,-2 5 2407,3 0-417,-5 0-359,6 0 0,-24 23 0,-5 6 0</inkml:trace>
  <inkml:trace contextRef="#ctx0" brushRef="#br0">6126 12634 16310,'2'7'-4680,"2"-2"2898,-3-4 888,5-1 1291,-6 0 1,0-1-239,0-4 1,6-19 0,1-12-1</inkml:trace>
  <inkml:trace contextRef="#ctx0" brushRef="#br0">7681 11659 14911,'-14'0'140,"6"5"1,-1-1-1273,-1-1 1069,4 4 0,-6-5 1,5 4-1,-2-2 0,0 0 256,-1-1-238,4-1-46,0-2 0,5 0-30,-4 0 0,4-2-185,-4-2 1,4 1 118,1-6 1,0 5-362,0-5 263,0 6 0,0-4-255,0 2 149,0 4 335,0-11 0,0 9 6,0-6 574,0 7-345,0-4 0,-1 6 76,-4 0-199,4 0 0,-5-2-23,6-2 2,0 2 1,6-3 706,2 5-637,4 0 0,1-5 1,2-1 401,3-1-330,2-2 1,8-4 0,3-2 3,4-2 1,3 1 11,1-6 0,1 4 98,-1-4 1,1 6-58,-1-1 1,-5 2-388,-3 2 128,-9 0-17,-3 5-41,-12 2 0,-7 12-27,-9 3 1,-4 0 112,-4 4 0,1-3 26,-6 8 0,-24 14 0,-9 3 0</inkml:trace>
  <inkml:trace contextRef="#ctx0" brushRef="#br0">7602 11830 14328,'-8'-5'-1684,"2"3"1,8-8 2198,2 6 1,4-7 411,5 3-640,6-4 0,3-3 0,7-2 159,2-5-301,5-3 0,-1-3 0,9-1 63,5-2-52,-4 0 1,-1 6 0,-9 2 8,-4 1 1,-5 7 0,-4 1-183,-4 3 1,-27 3-1,-7-6 1</inkml:trace>
  <inkml:trace contextRef="#ctx0" brushRef="#br0">8761 8089 23417,'-13'-13'-2192,"5"0"0,3-1 0</inkml:trace>
  <inkml:trace contextRef="#ctx0" brushRef="#br0">8234 7957 18144,'0'-9'-4786,"1"2"3811,4 1 1192,2-4 1,6 9-1,2-5 1,2 1-1,4-1 1,1 1-1,0-3 180,1 1 1,7 0-189,0-2 1,1-1-66,-5 5 1,-4-4-57,0 5 1,-6-6-1,3 3 1</inkml:trace>
  <inkml:trace contextRef="#ctx0" brushRef="#br0">8168 8010 23038,'-15'-2'-1024,"-2"-2"1,7 3-298,-4-4 1,9 4 983,-4 1 446,6 0 1,-2 0 0,10 0 0,4 0 0,4-2 193,4-2 1,4 1-35,5-6 1,8 0-143,5-4 0,2-1 1,8-2-1,0-2-39,3 2 1,0-2-1,7-2 1,4-1 0,0-1-1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8023 11409 12435,'0'-9'-3242,"0"0"2636,0-1 0,2 4 676,2 2 1,-1 2 402,6 2-297,-6 0-30,2 0-91,-5 0 1,2 0-70,2 0 335,-2 0-12,4 0-199,-6 0-329,0 6 1,0 2 61,0 5 1,0-4-152,0-1-8,0-5 223,0 9 1,0-9 0,0 6-32,0 1 1,0-3-6,0 2 1,0-5-19,0 5 0,0-4 173,0 3-26,0 1 0,0 4-3,0 0 1,0-4-3,0 0 0,-5-5 123,1 5 0,-2-4 44,2 3 1,2-3-73,-2 4 1,-4-6 143,0 1 1,0 2-34,0-2 1,-1 5 6,-4-5 0,-1 5 176,1-5-180,0 7 1,-4-5-104,-1 2 0,0 0-1,5-4 1,0-1 54,0 6 1,0-6-169,0 1 1,-1 2 93,1-2 1,0 1-79,0-5 1,0 0-35,-1 0 12,1 0 1,0 0-17,0 0 0,6-2-115,2-2 1,-1 1-123,2-6-23,0 0 0,2-2 7,-2 2 1,2-3 35,-2 3 0,2 2 77,2-2 1,0 5 12,0-5 1,-1 5-71,-3-5 1,2 0 105,-2-4 1,2 4 40,2 0 0,0 1 144,0-6 0,2 6 114,2-1 117,-2 0-190,3 2 164,1-5-78,2 5 1,0-5 2,1 3 1,-4-1-31,3 6 1,-3-2 92,4 1-64,-1 4 0,5-9-71,1 5 0,-1-1 269,0 2-318,0 3 1,5-7 33,-1 4 0,1 2-47,-5-2 1,2 3-33,2 1 0,-2-5 60,2 1 1,-2-1-116,-2 5 0,0 0-19,1 0 1,-1 2-61,0 2 0,-4-1-100,0 6 33,-1-6 0,5 7 42,1-5 0,-1 3 36,0-3 1,-1 5-99,-4-1 0,4-2 37,-3 2 0,3-5 66,1 5 0,-4 0-38,-1 4 1,0-4 32,1 0 1,1-1 22,-6 5 0,5 1-41,-5-1 1,5 4-20,-4 1 1,-1 0 97,-4-5 0,0 0 12,0 0 0,0 2-36,0 2 1,0-2 80,0 2 0,0-6-14,0-3 1,-4 1 246,-1 4-77,-5 1 1,3-1 28,-7 0 0,6-4-18,-1 0 1,0-5 16,-4 5 0,4-5-19,0 5 0,1-2 0,-6 2 1,1 1 23,0-5 1,0 3-80,0-3 1,-1 4-10,1-5 0,0 5 5,0-5 1,0 2-37,0-2 1,-2-1-52,-3 6 0,4-6-14,-4 1 1,2-1-5,-1 2 0,0-4-39,-5 4 0,6-2 1,-1 1 0,2-3-14,2 4 1,-5-4-16,1-1 0,-1 5 20,5-1 1,-2 0-17,-2-4 1,2 0-3,-2 0 0,-2 0 4,1 0 0,1 0 12,3 0 1,-3 0-13,-1 0 0,1 0 2,4 0 0,-1 0 32,1 0 0,-4 0-46,-1 0 0,2-1-18,7-3 0,-3 2 17,4-2 0,-4-4-59,-1 0 1,1 0-19,3 0 0,-1 3-13,6-4 0,-5 1-167,4-6 101,-5 1 1,9-4 23,-4-1 0,2 0 33,-1 5 0,3 0 17,-4 0 1,4 0 85,1 0 0,0-2 30,0-3 0,0 4 14,0-4 0,0 4 10,0 0 1,1 1 98,4 0 0,-4 0-24,3 0 1,-1-2 42,2-2 0,-4 2-38,4-3 0,0-1-17,0 2 1,1-1-2,-2 5 0,-1 0 17,6 0 0,-5-1 9,5 1 0,-5 0-45,5 0 0,-4 0 0,3 0 0,-3-1-3,4 1 0,-5 0 8,5 0 1,-2 0 2,2 0 0,2 4 52,-2 0 0,3 2 7,1-2 0,0-3-26,1 3 0,-1 2 21,0-2 0,0 2 0,0-2 1,2-3-4,2 4 1,-2 0 19,3 0 1,1 0-7,-2-1 0,5-2-75,-4 2 1,4-1-20,-5 1 0,2-1 19,-1 5 1,-2-3-32,6 3 1,-6-4 7,2 5 1,-4 0-40,-1 4 1,2 0-125,3 0 61,-4 0 0,5 0 16,-6 0 0,1 0-8,-1 0 1,0 0-3,0 0 1,2 1-27,2 3 0,-1-2-1,6 2 1,-6-2 62,2-2 0,1 0 39,-1 0 1,1 4-47,-2 1 1,-2-1 18,2-4 1,-2 4-34,-2 1 1,0 1-14,1-2 1,-1-3 64,0 4 1,-4 1-67,0-2 1,-1 6-58,5-1 0,-1-2 0,-3 2 1,3 0 16,-4 4 0,0 0-60,1 0 1,-2 1 33,2-1 0,1 0 4,-6 0 1,5 0-39,-5 1 0,2-1 57,-1 0 0,-4 0 88,4 0 0,0 0-110,0 1 91,-1-1 1,1 0 40,-1 0 1,0 0 31,-4 0 1,5 1-24,-1-1 1,1 0 32,-5 0 1,0 0 43,0 0 1,4 5-82,0 0 1,1-1 48,-5-4 0,0 1 14,0-1 1,0 0 1,0 0 0,0 0-32,0 0 1,0 2 30,0 3 0,-2-4 4,-2 4 1,2-4-26,-2 0 1,-2-6 109,2 1 1,-2 0-33,2 4 1,1-1-17,-6-3 1,6 2-35,-1-2 0,-4 1 90,-1-1 0,2 3-5,-2-3 0,1-2 14,-6 2 1,1-2 12,0 2 1,4 1-102,0-5 1,-1 5 37,-7-1 0,6-4-4,-2 0 0,3 1 45,-3-2 0,0 2-81,-1-2 0,-3-2-33,-1 2 1,1 2-26,4-2 1,-5 5-7,0-4 1,-4 0 7,5 0 0,-7-4-40,3 4 1,-1 1-21,-5-2 1,8 2 2,-7-2 0,4-2-12,0 2 1,-3-1 44,3 1 0,-1-2-36,1 2 0,-2 2 16,7-2 0,-7 1-9,2-5 0,3 1 37,2 4 0,-4-4-20,-1 4 0,2-4-23,-2-1 1,4 0 10,-4 0 0,6 0-5,-1 0 1,-2 0 5,1 0 0,1 0-23,3 0 0,0 0 29,-4 0 1,3-1-49,-2-4 1,2 4-1,2-4 0,0-1-13,0 2 1,-2-5 3,-2 5 0,2-5 0,-3 5 0,4-7-41,1 3 0,-5 0 33,0 0 0,1-1-31,4-4 0,0-1 4,-1 1 0,1-1-21,0-4 1,1 3 8,3-2 1,-1 7 50,6 1 1,-5 0-49,5-4 1,-1 0 48,5-1 1,0 1-8,0 0 1,-1-1-1,-4-4 1,4 3 45,-3-2 0,2 2 41,2 2 0,0-5 35,0 1 1,0-2-20,0 1 1,0 4-17,0-4 0,4 2 66,1-2 1,1 4-30,-2-4 0,-2 3 20,2 2 1,2 0 19,-2 0 1,5 0 145,-5 0-136,7-1 8,-4 1 1,5 0 16,-4 0 1,4-5-75,-3 1 1,3-1 46,1 5 1,0-2-9,0-2 1,0 2-11,1-2 0,-1 1-59,0-2 1,2 3 78,2-2 0,-2 2-50,2 2 1,-2-2-44,-2-2 0,0 2 15,0-2 0,1 3 5,-1 6 1,0-4 20,0 3 1,0-3-27,1-1 1,-1 4 49,0 1 1,4 3-4,1-4 0,1 1-29,-1-5 0,-2 1 37,6 3 0,-5-3 9,5 4 1,0-4-39,4-1 0,-4 4 2,0 0 0,-6 6-15,2-1 0,1 2-67,-1 2 0,4 0-35,-5 0 0,2 0 17,-1 0 1,-4 0-10,4 0 1,1 0-4,-1 0 1,1 2-32,-2 2 0,-1-2-2,6 2 0,-1-3 56,1-1 1,1 0 78,-5 0 1,4 0-31,-5 0 1,5 2-38,-4 2 1,-1-1-41,-4 6 1,2-5-7,3 5 1,-4-1 19,4 0 0,-4 4-37,0-3 1,-1-2-12,0 2 1,0 0-40,0 4 0,1-4 52,-1-1 1,0 1-15,0 4 1,0-4 105,0 0 0,1 0-52,-1 4 0,0 0-1,0 0 1,0-1 60,0-3 1,1 5-28,-1-5 1,0 10-28,0-6 1,-1 3-44,-3-2 1,2-1 30,-2 0 0,-2 0-29,2 0 1,-6 1-35,2-1 50,2 0 1,-4 0-24,6 0 0,-6 0 38,1 1 0,-3-1 73,-1 0 1,0 0 22,0 0 0,5 0-72,-1 1 0,1 0 55,-5 4 1,0-4 20,0 4 0,0-3 44,0-2 0,0 0-10,0 0 0,0 0-25,0 1 1,0 0-36,0 4 0,0-4-10,0 4 0,0-3 66,0-2 0,0 0-35,0 0 0,0 0-10,0 0 0,0 1-20,0-1 1,0 0 2,0 0 0,0 0 0,0 0 0,0 1 1,0-1 1,-2-4 58,-2-1 1,2 1-13,-2 4 1,2-2-20,2 2 1,-4-7 74,0 7 0,-1-3-94,5 3 1,-4 0 53,-1 1 0,-3-1-3,3 0 0,-1 0 16,2 0 0,1 0-55,-6 1 0,5-3 34,-5-2 0,6 3-9,-1-3 1,-4-2 116,0 2 111,2 0-136,-6 4-103,5 0 0,-2-1 28,0-4 1,5 3 0,-5-7 0,5 5-124,-5-5 355,6 6-284,-9-8 1,9 8-162,-5-5 406,5-1-291,-3-4 67,0 0-68,4 0 160,-3 0-328,5 0-498,0 0 682,0 6-469,0-5 1,4 7 118,0-4 1,2-1-88,-1 6 382,-4-6 0,34 20 0,2-1 0</inkml:trace>
  <inkml:trace contextRef="#ctx0" brushRef="#br1">20842 11066 8566,'-6'-13'-269,"3"0"0,-4 0 0,1 0 0,1 0-88,-1-1 0,5 1 0,-5 0 0,2 0 418,-1 0 1,-3-1-45,3 1-19,1 6 1,-2-5-1,-3 5 10,-3 0 7,-1-5 1,5 6 0,-3-4 6,-3 1 50,0 6 1,-6-7-1,4 4-13,-2-1-51,-5 4 0,7-3 0,-6 6 0,-2 0 0,0 1 8,-3 4 0,-1 4 11,-2 8 0,0 4 15,-5 5 1,4 2 1,-4 3 0,5 2 14,-6 7 1,7-1 56,-2 1-64,9 5 1,-1 2 0,4 6 23,-1-1 1,5 1-63,2 0 1,4-1 30,5 1 1,2-5-74,-2 1 1,10-2 24,7 1 1,1-3-8,8-5 1,2-1 15,6 1 0,4-6 6,6-4 1,1-3 10,3-5 1,2-3 5,7-6 1,-5-6 67,1-3 0,-2-4-16,1-4 0,5-6-136,-1-12 1,-3-2 148,3-11 0,-2-1-2,3-8 1,-5-4-242,-23 20 1,-2-2-1,14-25 206,-2-7 1,-7 5-77,-6-4 1,-9-1-23,-9-4 0,-4 5-164,-4-1 0,-14 8-47,-8 2 1,-10 5 95,-4 7 0,-1 8 95,-7 6 0,5 11-5,-1 11 0,-1 2-36,1 2 1,0 6 3,5 3 0,-1 10-141,1 7 1,2 6 38,-3 8 201,10-1 0,-13 2 0,13 3 0,0 5 0,2 2 0</inkml:trace>
  <inkml:trace contextRef="#ctx0" brushRef="#br0">14861 18075 9028,'-9'0'-326,"0"0"369,6 0 38,-3 0 10,6 0 163,0 0-163,-6 0-11,5 0 3,-5 0 3,6 0 34,0 0-26,0-6-320,-6 5 195,5-5-292,-5 6 310,6 0 24,0 0 0,0-6-105,0 5 1,1-5 125,4 6 0,4 0 54,8 0 1,4 0 0,6 0 0,6-2 28,6-2 1,12 1 138,11-6 0,5 5-999,-30 0 1,1-1 754,31-4 1,-28 5 0,0-1 0,29-2 56,-1 1 29,-14 2 0,-1-1 0,-14 1-45,-6 1-101,-11 2 0,-4 1 42,-6 0-124,-5 0 99,-3 0-4,-5 0 1575,0 0-1571,-5 0 18,3 0 1,-10 0-108,4 0 20,-4 0 1,-3 0-1,-1 0 1,-1 0-123,1 0 0,1 0 47,2 0 0,0 6 196,-1 2 0,-16 16 0,-6 4 0</inkml:trace>
  <inkml:trace contextRef="#ctx0" brushRef="#br0">14940 18260 13591,'-14'0'-286,"1"0"0,0 0-950,0 0 928,6 0 492,1 0-85,6 0 1,3 4-142,5 0 1,3 1 144,11-5 1,1 0 18,8 0 1,4 0-1,9 0-80,3 0 1,7-5 0,3-1 0,4-1 0,5-3 89,5-2 0,-4-1-89,3 0 1,-8 0-904,-5 0 924,-3 5 1,-7-4 0,-6 5 0,-8 0 0,-8 1 43,-4 0 163,-10 5-60,-5-11-268,-6 10-265,0-9 90,0 9 0,-4-5 746,0 3-1291,-1 2 303,5-4 0,-1 6-249,-4 0 436,4 0-71,-5 0 0,2 6 159,-1 3 0,-4 3 210,5 1 0,6 0 0,5 0 1</inkml:trace>
  <inkml:trace contextRef="#ctx0" brushRef="#br0">17706 18141 12067,'-7'0'-1208,"1"0"1265,6 0 52,0 0 1,4-1 0,2-2 0,2-2 0,2 1 56,2-2 0,5 4-182,1-2 0,1-2 14,-2 2 8,-2-6 0,5 8 0,-3-2-40,0 2 0,5 1-12,-4-4 0,-1 4 66,-4-3-410,1 2 59,-1 2 132,-6 0 0,-1 2-189,-6 2 383,0 3 1,-41 18 0,-10 3 0</inkml:trace>
  <inkml:trace contextRef="#ctx0" brushRef="#br0">17693 18246 11990,'-7'-8'-2050,"2"-1"1253,-2 6 756,6-3-100,-5 0 0,7 5 353,4-4 1,2 4-79,6 1 1,6 0-29,3 0-80,-3 0 1,10-5 0,-2 1 0,1 0 0,-1-1 64,0 1 0,3-1 135,1 5 1,0-4-419,-5 0 105,-5-1 1,-2 5 0,-6 2 37,0 2 0,-29 15 0,-7 9 0</inkml:trace>
  <inkml:trace contextRef="#ctx0" brushRef="#br0">17877 18286 12807,'-13'-6'-1578,"5"0"-530,-1-3 1673,6-2 0,-2 9 334,10-2 0,2-2 782,6 2-347,6-1-279,2 5 1,40-12 0,10-2 0</inkml:trace>
  <inkml:trace contextRef="#ctx0" brushRef="#br0">17166 16718 11131,'0'-9'-3204,"0"1"2942,0-3 0,0 4 202,0-2 0,0 5-6,0-5 23,0 6 43,0-3-98,0 0-143,0 5 224,0-5 70,-6 6 1,3 0 0,-5 0 0,-3 0 114,0 0 1,-3 0-45,1 0 1,0 0-34,0 0 1,0 0 0,0 0 0,-1 0 57,1 0 1,0 2 1,0 2 1,-5-3-14,1 4 1,-1 1 39,5-2 0,0 6-71,0-1-83,-6-3 1,4 6 0,-4-4 82,0 4-91,4 1 1,-4 1 0,5-1 7,-4 0 0,3 1-25,-2 4 1,2-2-36,2 6 1,-2-4-14,-2 4 1,2 0 16,-2 4 0,2 0-33,2 1 0,0-1-9,-1 0 0,6 1 5,-1-1 1,0 0 29,-4 1 1,0-1 10,0 0 0,2 5-6,-2 0 1,7 4-5,-7-4 1,3 1 8,-3-1 1,-1 2 46,1 7 1,0-6 10,0-4 1,4 3-17,0-3 0,2 5-12,-2-4 0,3 0-36,6-5 0,-4 5 30,0 0 0,-1-1 29,5-3 1,0-1-27,0 0 1,5-1-23,-1-3 0,5 3-40,-5-3 0,5 2 14,-5-2 1,5 2 27,-4-2 0,5 3 10,-1 2 1,-2-5 63,2 0 1,-5-5-65,5 5 0,-5-4 20,5 4 0,-5-6 8,5 1 0,0 2 31,4-1 1,-4 1-8,0-2 1,0-2 17,4 3 0,0-4 29,0-1 1,0 1-3,0-1 0,1 0 9,-1 0 0,0-4 13,0 0 0,0-5 97,0 5 1,1-6-61,-1 1 0,1-2 43,4-2 1,-2 0-72,6 0 0,-4-2-7,4-2 0,0 1 32,4-6 0,2 0 6,2-4 1,-2 0-97,3 0 0,-3 0 54,-2-1 1,1 1 93,-1 0 1,-6-2-129,-2-2 0,1 2 6,-1-2 0,-1-2-97,-4 1 0,0-4-18,1 5 1,-6-5-32,1 4 1,-2-5-10,2 1 1,-1-3-151,-4-2 0,-3 5 65,4 1 0,-2-3-65,1-7 0,-2 4 116,2-4 0,-3 3 4,-1 2 1,0-2 17,0-3 1,0 3 22,0-2 0,-4-3 15,0 3 1,-1-3 36,5 3 0,-4 2-9,0-3 1,-1-1-2,5 1 1,0 0-2,0 5 1,0 0 22,0-1 1,0 1 0,0 0 1,0-1 1,0 1 1,5 0 37,-1-1 0,0 1-17,-4 0 1,0-1 3,0 1 0,0 0 9,0-1 1,0 2-30,0 3 1,2-3 9,2 4 0,-2 0 23,2-1 0,-3 6-11,-1-2 1,0-1-42,0 2 1,0-5 11,0 4 0,0 1 18,0 4 1,0-2-1,0-3 1,0 8-2,0-3 0,-1 4-57,-3 0 1,1-2-18,-6 2 1,6 2-48,-1-2 23,-4 6 87,1-9 1,-2 9 116,0-6-118,6 6 0,-7-4 36,6 3 47,-6 2 1,7-8-103,-6 6 65,6-1 1,-4 5 88,2 0-367,4 0-214,-5 0-539,6 0 632,0 0 0,0 6 240,0 3 125,0-3 1,23 17 0,7-1-1</inkml:trace>
  <inkml:trace contextRef="#ctx0" brushRef="#br0">17324 16705 9029,'0'-7'-1709,"0"1"1762,0 6 0,-23 23 0,-7 7 0</inkml:trace>
  <inkml:trace contextRef="#ctx0" brushRef="#br0">17416 17206 8936,'-13'-14'0</inkml:trace>
  <inkml:trace contextRef="#ctx0" brushRef="#br1">18997 15612 7868,'6'-14'-90,"-3"1"0,4 0 0,1 0 0,-2 0 405,-1-1 0,4 1 0,-3 0 18,1 0 0,-2 1 1,2 2 232,-1 1-152,-2 0-349,-4-4 63,0 6 0,-3 1-241,-5 6 1,-1 2-22,-9 2 1,-2 5-11,-2 8 0,1-2 102,-1 2 0,2 0 5,-2 0 0,3-2 18,6 2 16,5-2 0,-2-2 1,6 0 227,1 1-215,1-1 0,8 0 0,4 0 118,7 0-114,3 0 1,6 1 0,2-1-28,3 0 26,-3 6 1,10 0 0,-4 4-9,-1-1 20,-1-6 0,-1 9 1,-2-3 96,-4 3-50,-4-4 1,-9 2-1,-4-5 65,-3-2 1,-5 0 77,-5 1 1,-8-6 87,-9 2-394,-3-3 1,-5 3 0,-3 0 90,0 1 0,3-6-113,0 1 1,2-6 193,1 1-700,7-2 1,-3 2-237,5 1 0,6-7 381,8-6 0,8-4 474,5-1 0,24-24 0,10-10 0,4-3 0,0-1 0</inkml:trace>
  <inkml:trace contextRef="#ctx0" brushRef="#br1">19472 15638 7868,'5'-13'-322,"3"0"1,1 5 99,-1 4 1,-5 8 628,2 5 1,-2 4 960,1 5 0,-3 4-937,4 8 1,-4-2-261,-1 3 0,-1 1-587,-4-1 341,4 6 0,-5-10 1,6 6-842,0-1 510,0-10 1,0 7-753,0-11 1158,6-7 0,19-58 0,10-18 0</inkml:trace>
  <inkml:trace contextRef="#ctx0" brushRef="#br1">19669 15374 7868,'-6'-13'194,"-1"0"291,-6 0-465,0 0 1,1 4-35,3 0-59,3 6-76,6-3 1,0 8-473,0 2 294,0-2 327,6 9 0,25 26 0,11 13 0</inkml:trace>
  <inkml:trace contextRef="#ctx0" brushRef="#br1">19959 15664 7868,'-6'-7'308,"5"3"0,-4 8 556,4 5-782,-5 2 1,5 10-1,-4 4 1,2 4 0,0 2-1,-1 0 1,1-1-142,2 0 1,-1-3 40,-2 0 1,2-7 0,-2-2-117,2-4 23,2-6 1,5-4 100,-1-8 0,5-5-14,-5-9 57,7-8 1,0-6 0,7-5 0,-1 2 0,1-2-21,0-1 0,3 0 32,-3 3 0,1 5 5,-1 8 27,-4 3 0,5 11 1,-6 4-1,1 4 0,-1 4 1,0 6-1,-1 7 45,-4 5 0,4 2-274,-3 3 1,-3-1 155,-2 0-300,-2 1 0,2-1 0,0 0-468,-1 1 568,-1-1 1,-2-5 0,0-4-1048,0-2 1243,0-2 0,17-17 0,5-5 0</inkml:trace>
  <inkml:trace contextRef="#ctx0" brushRef="#br1">20684 15559 7868,'-8'-13'-279,"-3"-1"1,5 6 664,-3-1 456,-3 6 1,5 4-484,-6 13 1,4 5 25,0 7 0,0 6-222,-4 3 0,0 5-46,0 4 1,4-3-183,0 3 1,6-3 72,-1-2 1,4 1-43,4-1 9,4-5 0,6-3 1,2-9-212,2-5 157,5-8 0,-6 1 0,3-5-268,-1-3 244,4-6 0,-6-3 0,5-8-6,1-2 80,-4-10 1,0-6 0,-6-8-56,0-3 32,1 3 0,-3-11 0,-2 6-80,-5-1 185,-2-4 0,-2 11 1,-2-1 147,-2 4 1,-5 14 78,-8 1 1,1 7-94,-6 7-78,6 2 1,-9 6 0,4 0-40,1 0 1,-4 6 54,7 2 0,-5 6-194,4 3 1,1-1 35,3 6 0,3-4-82,2 4 1,2 0 58,2 4 0,4-4 0,-4 0 0,8-4-16,2 3 0,6-4-111,3 0 1,-1 1-50,4-5 0,4 3 100,1-7 0,3 1-532,1-1 1,2-3-51,3-6 714,-4 0 0,41-24 0,-33 10 0,0-1 0</inkml:trace>
  <inkml:trace contextRef="#ctx0" brushRef="#br1">21395 15677 7868,'1'-8'440,"4"-1"0,-4 4 636,4-3 1,-2 5-683,1-2 0,-1-1-131,6 2-340,0 0 1,5-1-1,2 1-302,2 1-486,5 2 0,-4-1 0,5-1 865,-2-1 0,17 5 0,10 7 0</inkml:trace>
  <inkml:trace contextRef="#ctx0" brushRef="#br1">21395 15915 10176,'-6'7'-327,"5"0"-170,-4-2 1096,4-4-464,1 5-628,0 0 1,10-5 0,5 4 492,4-4 0,17-3 0,8-2 0,6 1 0,0-1 0</inkml:trace>
  <inkml:trace contextRef="#ctx0" brushRef="#br1">22936 15269 7868,'0'-18'143,"2"1"683,2 1-444,-2 1 0,4 6 1,-8 2 114,-2 1 0,-2 8-366,-3 6 0,-7 10 42,3 4 0,-9 9-99,0 4 1,-4 9 258,-5 4-366,-3 3 0,-1 2 0,0 0-35,-2-1 0,-1-3 0,0-4 1,3-4-91,4-7 1,9-11 217,5-5 234,2-10-298,2-2 0,6-12 0,2-2 1,5-6-41,5-3 1,-2 1-87,5-6-1,3 0 90,6-4 1,-1-1-190,6 1 0,0 5 253,5 4 1,-6 2-53,1 2 0,-4 6 373,4 2 0,-6 4-117,2 1 1,1 12 31,-2 5 1,2 8-217,-1 6 1,-4-3-67,4 2 0,-3 2-56,-2-1 1,0-2-327,0-7 1,2 2-502,2-7 1,-2-3 376,3-6 0,2-5 529,2 2 0,21-21 0,5-6 0</inkml:trace>
  <inkml:trace contextRef="#ctx0" brushRef="#br1">23582 15229 7868,'0'-14'23,"0"-2"1,-2 0-1,0 2 359,-3 4 0,-5 3 161,1-2 1,-3 9-172,-1 9-291,0 8 1,1 5 0,1 8-1,-1 3 1,-3 4 216,1 4 0,-1 7-315,2 1 0,6 2 18,2 1 0,-1 0-21,2-4 1,1-1 176,7-3-219,-2-9 1,14 1-1,-3-14 1,3-4 0,2-3-29,-1-2 1,5-6 9,-4-2 0,5-5 49,-1-5 0,0-8 0,2-9 0,1-4-62,-2-5 1,0-4-25,4-9 0,-1-4-145,0-10 0,-5 0 88,-4-4 0,-3-2 149,-6 3 0,-2 2 8,-6 2 1,-7 9 363,-6 4 1,-6 14-168,-8 8 0,0 6 31,-4 3 0,2 6-5,-7 2 0,7 10-37,-2 4 1,4 4-75,0 4 1,2 0 165,3 4 0,3 1-220,6 5 0,6-1-189,2 0 0,4 1-89,1-1 1,3 1 85,6-1 0,1-4 95,12 0 1,-3-2-58,7 2 0,-2-3-98,6-6 1,0-4-79,1 0 1,-4-6-185,4 1 0,-3-4-12,-2-4 0,-4-3 485,0-7 0,-12-28 0,2-8 0</inkml:trace>
  <inkml:trace contextRef="#ctx0" brushRef="#br1">18391 15335 7865,'-7'0'-505,"0"0"255,2 0 112,4 0 0,-5-6 1,4-3-1,0-2 232,-3-3 0,1 1-42,4 0 1,-5 0 109,1 0 1,-5-1-4,5 1 1,-2 2-51,2 2 1,2-3-1,-4 3 1,2-2 146,-1-3 0,1 6-109,4-1 0,0 4 208,0-3-37,0 5-357,0-3 1,0 7 75,0 4 48,0 8 1,0 7 0,0 10 0,0 5 0,0 9 139,0 6 0,0 15-143,0 10 1,0-32-1,0 2-1101,0 7 0,0 1 1045,0 1 0,0 1 0,0 11 0,0 2 0,0-2 0,0 0 93,0 1 0,0-1-121,0 1 1,0-1-1,2-1 1,0-2-1,1-4 1,0-1-81,1-7 1,0-1 47,-3-7 0,1-3 1,9 26-1,-3-10-245,-1-6 265,5-5 1,-9-11 0,4-4-44,-1-2 1,-2-7-41,-4-4-314,0-8 125,0-3 935,0-6 0,0-7-1158,0-7 509,0-11 0,-6-2 0,-1-6 0</inkml:trace>
  <inkml:trace contextRef="#ctx0" brushRef="#br1">18194 15124 7865,'0'-15'-86,"0"-2"0,-2 7-129,-2-4 1,2 9-158,-2-4 255,2 6 0,4-3 0,2 6 295,5 0-64,3 6 1,1-5 0,2 4 43,2-4 0,4-1 0,5 0 1,0 0 126,1 0 0,5-1-211,3-4 1,5 2 31,4-5 1,2 0-114,7 0 72,0-4 0,1 4 0,3-5-19,5 0-60,2 6 0,2-5 1,0 5 18,0-1 1,7-2 0,-35 7 0,1 0-1,3 0 1,0 1-227,1-1 1,0 0-1,-1-2 1,1 1 222,3 2 1,0-1-1,0-1 1,0 0-1,7 1 0,0 1 0,-2-2 0,0 0-304,4 1 0,0 1 1,1-3-1,1 0 308,0 1 1,0-1-1,4 0 1,1-2-298,2 1 0,-1-1 0,0 3 0,-1-1 318,-1 1 1,1 0 0,0 0 0,0-1 2,-1-2 0,1 1 0,2 1 1,1 1-24,-1-1 0,-1 1 1,0 0-1,-1 1 4,-1-1 0,1-1 1,0 0-1,1 0-3,1 3 0,0-1 1,1-1-1,2-2 1,1 2 0,0-1 0,-2 2 0,1-1-330,1-1 0,0 1 0,-1 2 1,1 0 328,0-3 1,0 1-1,1 2 1,1 0-58,2-3 0,1 1 1,-4 2-1,-1 0 44,-1-3 0,-2 1 0,1 2 0,-2-1-4,-2-1 0,-1 0 0,-2 1 0,0 1-24,-4-2 0,-1-1 0,-3 3 0,-2 0 32,-3-2 0,0-1 0,-3 3 0,-1 0 182,-4-2 0,-1-1 0,36-2-139,-3-2 0,-10-1 148,-3 5 1,-4-3 402,-9 3 0,1-4-538,-1 5 10,-9 0 620,3-2 0,-11 4-706,-1-2 0,-4 1 873,0-1-1285,-6 2 868,-3-4-652,-7 6 112,-6 0 1,-1 0-292,-4 0 155,-2 0 75,0 0 1,-5 0-303,3 0 1,-7 0 214,-2 0 0,1 2 253,4 2 0,5-2 0,-9 9 0,2-3 0</inkml:trace>
  <inkml:trace contextRef="#ctx0" brushRef="#br1">24438 14558 7865,'8'-6'-38,"3"4"0,-8-8 187,6 6 1,-5-2 44,5 1 0,-6 2 235,2-5-214,2 5 1,-4-8 153,6 7 82,-7 0-451,4-2 1,-4 4 44,2-2 65,-2 3 0,4 6 30,-6 4 1,1 3-4,3 1 0,-2 6 38,2 3 1,-2 9 9,-2 4 0,0 4 47,0 5 0,0 11-58,0 10 0,4 9-338,-2-33 0,0 1 0,1 2 0,-1 0 234,-2 4 0,0 0 1,0 1-1,0 1-8,0 0 1,0 1-1,-2 1 1,-1 1-13,1 0 1,0-1 0,-1-4-1,0-1-64,1 2 0,0-1 1,1-5-1,0-1 54,-1 0 1,0-1 0,1 34-349,1-5 1,1-8 457,3-5 1,-2-4-83,2-5 1,-1-7-125,2-6 0,-4-7 45,3-2 1,-2-5-140,-2-8 0,0 0 529,0 0 1,0-4-796,0 0 188,0-6-516,0 3 0,0-8-265,0-2 1,0-4 81,0-5 927,-6 0 0,-24-17 0,-12-6 0,-5-3 0,1-1 0</inkml:trace>
  <inkml:trace contextRef="#ctx0" brushRef="#br1">18945 16784 7874,'-19'0'-223,"4"0"0,-4 0 0,1 0-981,1 0 1204,-7 0 0,8 0 0,-6 0 0,0 0 0,0 0 0,2 0 0,-1 1 0,1 4 0,2-4 0,-4 4 0,5-4-11,-5-1 1,6 0 212,-2 0-186,-2 0 0,9 0 0,-2 0 161,2 0 1,-1 0 537,-1 0-443,0 0-166,-1 0 0,1 0 107,0 0-69,6 0-53,1 0 166,6 6 60,0-4-224,0 3 1,1-5 1,4 0 0,-2 0 51,5 0-93,1 0 0,4 0 0,1 0 75,-1 0-69,6 0 1,1 0 0,8 0 114,3 0-140,2 0 1,13 0 0,2-1 39,3-3 1,9 1-29,6-6 1,-29 7 0,1-1-240,5-1 0,2 0 0,-2 1 0,2 1 166,3-2 1,0-1 0,-1 3 0,0 0 32,-1-2 1,0-1 0,3 3 0,0 0-9,2-2 0,-1-1 0,-3 3 0,0 0-43,-1-3 1,0 1-1,-1 2 1,-1 0 31,2-3 0,1 1 0,-1 2 0,1-1-46,2-1 1,-1 0-1,-2 1 1,0 1 52,0-2 1,0-1 0,3 3-1,-1 0-45,-2-2 0,0-1 0,2 3 0,1 0 35,-1-2 1,0-1-1,-1 1 1,-1 1-11,0-1 1,0-1 0,1 0 0,-1 0 19,1 2 1,-1 1 0,0-1 0,0 0 92,2 1 1,1 0 0,-2 1 0,-1-1-51,0-2 1,0-1 0,1 4-1,0-1-28,1 0 0,1 0 1,-2-1-1,-1 0 2,3 1 0,-1 0 0,-2-1 1,0 1 3,-2 2 1,0 0-1,1-2 1,1 0-6,-2 0 0,0 0 1,1-1-1,0 1 0,2 2 0,-1 0 0,-3-2 1,0 0-4,-1 0 1,-1-1 0,0 1 0,0 0-9,1 2 1,0 0-1,-2 0 1,0 0 0,2 0 1,0 0 0,-4 0 0,0-1-144,-1-2 0,1 1 0,32 1 153,-33-1 0,0-1 0,35-3 27,-32 4 1,-1 0 0,31-4-29,-32 4 1,-1 0 0,32 0 5,-3-2 0,4-2 68,0 2 0,-1-1 6,-7 5 1,-4-1-35,-5-3 0,-2 2-6,-3-2 0,-2 2-87,-7 2 1,-5-4 76,-3-1 0,-2 1-27,2 4 0,-8 0 411,4 0 1,-8-4-405,2-1 0,-4 1 231,0 4 0,-7 0-259,-1 0 50,-6 0-6,3 0-58,-6 0 0,0-2 38,0-2 1,-1 3-287,-4-4 1,2 4-239,-6 1 0,1-5-293,-6 1 1,0-1 201,-4 5 600,-2 0 0,-42 6 0,-8 2 0</inkml:trace>
  <inkml:trace contextRef="#ctx0" brushRef="#br0">20473 17337 15509,'0'-13'-904,"0"0"0,0 0 0,0 0 0,0-1 938,0 1 0,0 0 1,0 0-1,0 0 185,0 0 1,0 4-184,0 0 218,0 0 184,0 2 45,0 1-670,0 18 1,0 2-98,0 13 0,0-1 128,0 0 0,0 1 1,0-1-1,0 1 86,0-1 0,4-4 2,1 0 0,3-6-39,-3 1 0,5-2 1,-1-3-1,3-2 138,1-1 1,4-8 103,1-1 1,5-7 530,-1-11-461,3-2 0,-3-8 0,-1-3-110,-2-4 1,-2-4 0,-5-2 0,-2 0 131,-1 3 1,-6 8 581,1 4 87,-2 0-543,-2 11 0,-5 8-354,1 11 0,-5 12-367,5 6 1,-5 13 199,5 5 1,-5 10 148,4 2 1,1 4-354,4 10 0,-4-2 322,1-27 0,1 1 0,-2 35-123,4 2 1,0-37 0,0 0 0,0 32 1,0-5-36,0-8 1,0-11 69,0-6 0,-2-2 46,-2-7 1,-3-6 339,-7-8 1,1-2-20,0-2 0,-4-1 243,-1-3 0,-4-2-44,4-3 1,-4-2 305,5 2 1,-1-4-444,5-4 1,0-4-182,0-5 1,4-1-298,0-4 1,6-4-51,-1-9 1,2 2-238,2-6 0,2 0 71,2-5 0,4 1-40,5-1 0,4 2-3,1 3 1,4 3-87,-5 5 0,8 3 282,2 2 1,-1 3 126,5 5 0,2 3 245,3 2 0,8-7 1,8-3-1,5 0 0,-1 1 1</inkml:trace>
  <inkml:trace contextRef="#ctx0" brushRef="#br0">21224 17377 13111,'0'-21'-615,"0"4"0,0-2 370,0 1 0,1 1 249,4 3 0,-2 6-19,5-1 0,1 6-12,4-1 0,0 2-40,1 2 0,16 35 0,5 9 0</inkml:trace>
  <inkml:trace contextRef="#ctx0" brushRef="#br0">21171 17601 12359,'-19'0'0,"4"0"322,-2 0 287,2 0-303,8 0-478,-5 0 0,17 0 0,0 0 1,10 1-357,7 4 1,4-2 522,5 5 1,9-5 0,6-3 0,7 3 0,0 0 0</inkml:trace>
  <inkml:trace contextRef="#ctx0" brushRef="#br0">22265 17258 10939,'0'-13'-547,"-2"1"1,-1 2 0,-1 1-274,1-1 811,1 4 0,2 2 582,0 8-458,0 4 0,0 11 0,0 3 0,0 2 1,0 3 80,0-1 0,0 5-121,0 0 1,-4-1-97,0-3 0,-1-2 100,5-3 1,-1-3 190,-4-6-76,4 0 0,-5-9 199,6-8 0,1-9-530,4-14 1,-2-3 63,6-1 1,4-6-14,4 2 1,1-1-1,-3 1 1,1 4 65,1 3 1,-1 7 52,-7 4 1,3 7-2,-3 1 1,2 9-43,2 4 1,-4 9-178,0 14 1,-5 1 223,5 2 0,-6 3-67,2 2 1,0 1-32,0-5 0,1 0-33,-2-5 0,-1-5-98,6-4 77,-6-2 0,8-8 128,-2-3 0,3-14 345,1-7 1,2-7-210,2-2 0,-1-8-38,6-5 0,-1-1-19,1-4 0,1 8 8,-5 1 1,-1 5 246,-4 0 13,1 8-343,-7 8 0,-1 11-341,-6 12 0,1 3 172,4 14 1,-4-2 60,4 6 1,-3 0-59,3 1 0,-2-4-87,6 4 0,-1-8-231,5-1 1,1-1 143,-1 1 1,0-3-161,0-6 0,5-1 353,-1-3 204,7-4 1,2-22-1,8-5 1</inkml:trace>
  <inkml:trace contextRef="#ctx0" brushRef="#br0">23121 17100 10615,'0'-25'-603,"1"8"372,4-10 0,-2 5-225,5 0 0,-3 3 517,4 6 448,-1 0 0,6 6-202,-1 2 0,0 7-156,0 7 0,-1 1-319,-3 12 0,1 0 171,-6 4 1,1 2-106,-5 3 0,0-2 44,0 6-115,-6 0 1,0-1 0,-4-2 12,1 0-115,0-4 1,0 0 111,1-6 241,-1-6 385,1 3-299,3-23 1,6-1-1,3-17-112,5-1 0,7-6-70,2-2 0,1-6-22,-2 2 1,2-3 62,3-1 0,2 0-20,-7 4 0,5-1-10,-4 5 0,0 6-79,-5 8 417,-6 2-226,-1 8 0,-8 8 124,-2 12 0,-3 6-59,-6 8 0,-5-1 90,0 0 1,1 2-198,4 3 0,1-3-7,3 2 0,-1-6-32,6-2 0,-1-2-170,5 2 1,2-3 174,2-6 1,9-5 32,9-4 1,3-2-187,1-2 0,7-3-93,2-6 1,-2 0-209,2-8 1,-4 0 175,4 0 0,-10 7-75,2-3 0,-10 4 295,1 0 1,-39-3 0,-10 5 0</inkml:trace>
  <inkml:trace contextRef="#ctx0" brushRef="#br0">20407 18589 10611,'-7'-6'-1045,"-4"3"894,7-6 0,3 6 0,8-1 486,6 3 1,10 1-150,4 0-103,5 0 1,8-5 0,-1 1-219,1 1 172,-1-4 1,4 5 0,-2-2-183,-3 2 1,-8 2 0,1 0 0,-5 0-486,-4 0 238,-3 0 290,-11 0 1,-4 0-1,-10 0 1,-7 2 125,-7 2-16,-5-2 1,-19 12 0,-9 7 0,-4-3 0,0 0-1</inkml:trace>
  <inkml:trace contextRef="#ctx0" brushRef="#br1">20420 18681 8499,'-15'5'-963,"-2"-1"700,2 0 0,1-4 40,5 0 1,6 2 292,-1 2 0,4-2 209,4 2 1,5-3-129,8-1-46,4 0 0,5 0 0,2 0-91,3 0 25,2 0 0,7 0 1,-1-1-353,1-3 186,-6 2 0,4-4 127,-3 6 0,9-11 0,3-4 0</inkml:trace>
  <inkml:trace contextRef="#ctx0" brushRef="#br0">23200 17785 13805,'-7'-9'-2294,"2"1"1923,4 5 0,2-3 324,4 6 245,2-6 1,10 5 0,2-4 0,2 2 0,2 0 280,2-1-530,-4 0 0,4 4 0,-3 0 222,3 0-474,-5 0 1,3 0 0,-5 0 420,-2 0-10,-7 0-24,3 5 0,-52 14 0,-5 9 0</inkml:trace>
  <inkml:trace contextRef="#ctx0" brushRef="#br0">23200 17930 9331,'-9'0'-214,"0"0"97,6 0-159,-2 0 312,16 0 1,0 0-1,9 0 1,0 0 53,1 0 1,2 0-206,8 0 0,-5 0-128,1 0 1,-1 0 0,-5 0 243,-1 0 0,17-29 0,-2-8 0</inkml:trace>
  <inkml:trace contextRef="#ctx0" brushRef="#br0">22423 18036 17124,'-14'0'-526,"6"0"0,-1 0-1368,-1 0 1820,4-6 0,1 4-257,10-2 1,6-2 698,7 2 0,5-5-163,-1 4 0,3-3-37,2 3 1,0-5 82,4 1-214,-9 3 1,7-4-1,-11 4 1,-2 0 0,-1 1-23,-2 2 370,-6-5-8,-1 7 1,-13-5-486,-6 6 0,-6 0 0,-9 0 1,-3 1-4,-4 4 0,-3 1 121,-2 3 0,7 2-38,2-2 0,3-2 184,2 2 0,5-5-196,4 5 130,2-6 1,9 7-334,6-5 1,6-1 185,7-4 1,11 0 16,2 0 0,8 0-18,-4 0 0,7-1-95,-2-4 1,-1 4 61,1-3 0,-6 1 0,2-2 1,-8 2 28,-1-6 1,-6 7 581,2-3-126,-9 4-293,-3-5 1,-14 4-220,-5-2 1,-2 3 56,-6 1 0,-6 4 106,-4 0 1,-4 2 6,5-1 0,-1 0-13,4 4 0,1 1 26,0-5 0,7 1 47,6-2-5,-1-2 247,13 3-580,-5-5 1,18 0 0,5 0 160,7 0 20,2 0 0,5-1 0,1-2-35,2-1 1,-4-5 28,6 4 0,-7 0-63,2 0 1,-5 2-203,-4-6 381,3 7 256,-16-4 1,1 7-729,-15 4 447,-14 2 1,-12 7-1,-6 3 1,-9 0 0,1 1-1</inkml:trace>
  <inkml:trace contextRef="#ctx0" brushRef="#br0">23029 15071 22694,'-8'-13'-1418,"-3"4"0,2 1 0,-3-1 652,-1 2 191,6-5 0,-5 9 1,3-4-1,-3 1 0,-1 3 839,0 1 0,4 2 591,0 0-221,1 0-390,-5 0 0,-1 0-118,1 0 246,0 0 0,0 0 1,0 2 587,-1 2-794,1-2 0,-1 8 0,-2-4 1,-2 1-1,0 3-100,-1 2 0,3 3-185,-6 2 1,5-1-52,-5 6 0,4 0-366,-4 5 440,0-1 0,-4 6 0,0 3-429,-1 3 307,1 2 0,-5 5 0,0 4-515,2 2 537,-4 7 1,5-2 0,-3 7-1938,3 4 1967,2-1 0,5 1 0,5-5-112,6 1 1,0-2-245,5 5 1,1-9 141,4 5 1,6-7-55,3-2 0,2-6-21,2-3 0,2-5 171,3-3 0,-2-9 142,6-5 1,-3-6 357,7 2 0,-2-5 911,6-4 0,0-3-503,0-6 0,1-2 346,9-2 1,-4-5-43,8-8 0,-3-10-171,-1-8 0,1-4-417,2-5 1,0-3 51,5-6 0,-5-5-321,-21 27 0,0 0 0,0-2 1,1 0-306,-1-2 1,0 0 0,0-1 0,0 0 52,-2-1 1,-1 0 0,-1-2 0,-2 1-173,0 3 1,-1 0 0,8-35-220,-1 4 1,-12 10 98,-1 4 1,-7 9-71,-7 4 1,-2 1-71,-6 7 0,-5 0 124,1 5 1,-5 0 454,4-1 0,-5 1-232,1-1 1,3 3 369,1 2 1,3 3-275,2 5 0,2 6 137,2-1 0,-1 7 285,5 2 1,1 6 425,4 7-644,0 6 1,41 20 0,10 9 0</inkml:trace>
  <inkml:trace contextRef="#ctx0" brushRef="#br1">566 11541 7960,'0'-19'0,"0"0"-146,0-3 1,-1 3-1,-2 5 1,-1 1-1,-1 0 446,-1 0 1,-1 6 0,-6 2 183,0 4 0,4 2-431,0 4-18,0 8 1,-4 7-1,0 7 4,0-1 6,6 0 1,-4 1 0,7-1 87,1 0-121,2 1 0,1-2 0,0-3-125,0-5 1,7-7 0,5-2-1,5-2 62,4-4 1,-2 0 190,7-2 0,-3-4-124,8-1 74,-3-5 0,3 3 0,-1-5-38,0 3-2,-2 3 1,-6 2 0,-1-1 0,1 4 0,-1 4 55,-3 6 0,-10 8 28,-3 5 0,-4 3-73,-1 1 0,-6 5-138,-2 0 1,-10 4-18,-4-4 1,1 0-202,0-5 1,0-1 77,-1-3 0,3-3-66,6-6 1,0-1-12,0-4 294,-1-2 0,19-53 0,4-11 0</inkml:trace>
  <inkml:trace contextRef="#ctx0" brushRef="#br1">870 11317 7997,'0'-8'983,"1"4"-776,3 8 1,-2 4-227,2 5 0,4 2-7,0 2 0,0 4-102,0 5 1,-5 2-241,2 2 1,1-2-615,-2 3 733,6-3 1,-8-3 0,4-3-401,-1-5 649,-3-8 0,-14-79 0,1 22 0,0 1 0</inkml:trace>
  <inkml:trace contextRef="#ctx0" brushRef="#br1">856 11185 8005,'-6'-34'0,"-5"2"0,-7 6 695,1-1 1,3 8-474,1 6-217,6 6-469,1 7 152,6 0 0,2 0-1101,2 0 1413,3 6 0,30 24 0,5 13 0</inkml:trace>
  <inkml:trace contextRef="#ctx0" brushRef="#br1">1093 11317 8030,'0'13'261,"0"0"0,0-4-74,0 0 0,0-1 0,0 6 1,2-6 49,2 1-315,-2 0 0,4 4-11,-6 0-172,0-5 0,1-3-346,3-5 464,-2 0 0,4-11-90,-6-7 0,0-7 24,0-5 1,1-4 107,4-6 0,-4 1 73,4-1 1,0 7 156,0 2 0,1 7-8,-2 3 45,3 10 0,7 0-117,-1 11 1,0 10-15,0 3 1,2 10-282,2 4 0,-2-1 29,2 5 0,4-3 12,1-2 1,-2-1 204,2-3 0,18-32 0,8-14 0</inkml:trace>
  <inkml:trace contextRef="#ctx0" brushRef="#br1">1568 10895 8030,'0'-13'0,"-2"0"49,-2 0 1,2 4 174,-2 0 399,-3 6 703,5-3-1255,-9 6 1,9 2 76,-2 2 1,2 5-241,2 8 0,0 4 34,0 5 0,2 2 37,2 3 0,-1-2-1,6 6 1,0-5-251,4 0 1,0 2 121,0-1 0,0-2-54,0-7 0,1-3 111,-1-5 1,6-7 35,3-3 1,-2-4-10,2-4 0,-4-11-31,4-11 1,-6-6 5,1-8 0,-3-4 85,-6 0 0,-2-5-9,-6 0 1,-1 3 4,-4-3 0,-8 7 110,-9-2 1,-3 9 229,-1 4 1,0 9-138,-1 4 1,1 5 17,0 4 0,-1 9-1,1 9 1,4 6-33,0 7 0,6 1-74,-2 12 1,5 1-137,4 3 0,-1 1 94,6-1 0,1-5-170,7-3 1,4-4 10,5 0 0,4-7 59,1-2 0,10-5 1,-2-4 1,5-3-80,-1-6 1,0 0-162,5 0 0,-6-11-59,2-2 0,-3-9-296,-2 0 1,2-9 631,3-4 0,-14-14 0,-1-10 0,4-5 0,0 1 0</inkml:trace>
  <inkml:trace contextRef="#ctx0" brushRef="#br1">2358 9947 8030,'-19'-6'0,"5"3"111,-4-6 0,3 5-36,2-5 792,6 6 282,1-3-1192,6 6 0,0 2 0,1 0 214,4 3-195,2 5 0,8-3 0,1 5 33,1-3 1,8 3 0,0-5-1,5 0-77,-1-2 1,0-4 119,2-1 0,1 0-167,3 0 1,-1-1 41,-3-4 0,1-4 52,3-8 0,1 1 62,-5-6 1,-6 6 249,-7-2-214,-4 4 0,-2 0 224,-3 1 0,-5 6-47,-8 2 0,-4 16-77,-5 6 0,-1 8 59,-4 6 0,-1 4-21,-3 9 0,-3 7-200,3 6 0,3 5-238,2-5 1,2 0-151,2-4 1,6-7 64,2-2 0,4-8-286,1-6 1,1-9-98,4-8 1,2-1-239,6-8 929,0 0 0,0-4 0,1 0 0</inkml:trace>
  <inkml:trace contextRef="#ctx0" brushRef="#br1">3636 9235 8026,'-10'-6'-4,"-2"-1"0,-2 0 1,-1 2-1,0 4 31,2 1 0,0 1 1,0 5-1,0 9 244,-1 10 1,1 7-24,0 7-179,6 7 1,1-4 0,6 5-44,0-2 1,1 5 0,5-3 0,6-2-22,4-5 1,7-6-81,-1-8 0,3-6 106,2-2 1,-1-9 2,0-5 0,-4-2 0,0-4 0,2-4 88,0-7 0,1-7 52,-3-11 0,-3-3-96,-5-5-109,-1-1 0,-5-8 1,0-2-1,-2 0 0,-6-1-72,-8 0 1,-2-6 102,-12 0 0,0 5-865,-4 9 900,-1 2 1,1 13 0,-2 6-42,-2 6 84,2 8 0,-3 5 1,8 12 226,1 9-351,6 5 1,-8 9 0,8 5 165,4 5-216,-1-1 0,12 5 0,-4-5 97,4 3-106,1-9 1,6 1-1,2-12-100,4-2 1,7-10 84,3 1 0,3-9 220,1 1 0,1-5-98,-1-5 0,2-8 368,3-9 0,-5 2-352,0-2 1,-1-5 209,-7-4 1,-1 1-261,-3 3 0,-3 3-84,-2 2 1,1 3-801,-5 5 916,-1 7 0,-27 30 0,-7 14 0</inkml:trace>
  <inkml:trace contextRef="#ctx0" brushRef="#br1">1923 12094 7989,'0'-19'0,"0"-2"-125,0-5 0,0 6 0,0 2 566,0 3 0,0 10 0,0 5 76,0 7 0,0 10-271,0 5-190,0 3 1,-1 7 0,-2 5 0,-3 6 0,-1 5 124,-3 3 0,2 2-117,0-1 1,-1 1-326,-4 0 0,-1 0 223,1-1 0,0-5-241,0-3 334,0-15 0,0-4 0,-1-13 83,1-3-122,6-3 0,-5-9 0,3-5 0,-2-8 0,-1-6 113,3-6 1,-1-7-196,6 0 1,-1-7-406,5-2 401,0 0 1,0 6 0,2 4 164,2 8-34,3 5 1,6 10-1,2 2 452,3 4-421,2 10 0,11 4 1,1 10 347,2 7-448,1 0 1,3 11 0,-3-5-39,-4 2 0,1-5-287,-1 2 0,1-3-34,-1-2 1,-8-10-258,4-3 0,-6-8-203,1-1 0,3-14-31,-3-8 858,3-11 0,-8-11 0,-2-6 0,2-7 0,0 0 0</inkml:trace>
  <inkml:trace contextRef="#ctx0" brushRef="#br1">2490 11672 7989,'-13'-13'17,"4"0"0,0 0 1,0 0 220,2 0 1,0 4 462,2 0-206,4 6 0,-1-1-501,7 8 0,5-1 116,-1 6 1,7 0-100,2 4 1,5-5 42,-1 1 0,-2 0-140,2 4 1,0-4 0,5-2 0,-1 1-102,0-1 1,1-4 82,-1 1 1,0-2-21,1-2 46,-1-6 1,0-1-1,1-7 1,-2 0-1,-3-2-11,-5-2 1,-4 1 76,-4 3 1,1 1 196,-5 0 37,-1 6 0,-5 1 53,-4 6 1,-2 7-151,-6 6 0,4 6 107,0 8 0,2 5-119,-2 3 0,-3 5-6,4 3 1,-4 1-30,-1 9 1,4-3-117,0 7 0,0-3-162,-4-1 1,0-2 76,0-3 0,4-4-36,0-9 0,6-8 4,-1-10 0,-2-2-950,2-2 483,-1-6 0,7-2 622,2-10 0,15-43 0,9-16 0</inkml:trace>
  <inkml:trace contextRef="#ctx0" brushRef="#br1">3320 10974 8012,'-6'-13'-871,"-1"0"1039,-6 6 418,5 1 0,2 17 137,6 7-526,0 11 0,2 6 0,2 8-93,5 1 0,3 7-110,1 2 0,2 1-355,2 7 0,-1-1 156,6 2 1,-4-10-260,4-8 1,-5-7 130,5-2 1,-6-17-551,2-5 567,-3-9 316,-2-10 0,6-36 0,1-15 0</inkml:trace>
  <inkml:trace contextRef="#ctx0" brushRef="#br1">4453 8129 8137,'1'-40'0,"2"0"0,2 1-254,-2-1 1,-2 5 0,-1 3 0,0 3 358,0 4 1,-6 7 199,-3 1-164,-8 2 1,-9 2 0,-10 0 15,-2 0-40,-7-1 1,-3 0 0,-11-2-98,-7-2 1,-1 2 0,29 10 0,0 2 0,-2 0 0,-1 1-266,-1-1 1,-2 2-1,-5-1 1,0 1 285,-4 2 1,0 0-1,0 1 1,0 0-1155,-4 1 1,-1 0 1109,1 1 1,0 1 0,-3 3 0,0 1-1,-2 0 1,0 2 0,-3 1 0,1 1-1,-1 1 1,1 2 28,3 0 1,1 1 0,-1 2 0,2 2-276,1-1 1,1 1-1,-2 0 1,0 1 278,-3 3 0,1 0-41,6 0 0,2 1 0,-6 3 0,2 1 1,6 0-1,1 0 18,-2 1 0,0 0 0,1 3 0,1 0 0,0 3 0,0 0 1,2 0-1,0 0-201,2 0 1,1-1 0,1 1 0,2-1 199,2-2 1,1 0-1,-1 0 1,1 1-3,-1 1 0,1 0 0,2-1 0,0 0 30,2 0 1,0 2-1,3 0 1,1 0 37,0-2 1,1 2-53,2 2 1,0 0-1,-3 0 1,-1 2-1,3 2 1,0 0 80,-2 1 0,2 1-84,1-1 0,0 2 0,-2 1 0,1 1 1,3 1-1,0 1 17,-1 1 0,1 1 1,4 0-1,2 0-41,-1 0 0,2-1 1,1 0-1,1-2 31,-1-1 0,1-1 0,0 0 1,2 0 4,1 0 0,1 0 0,0-2 0,0-2-20,-1 0 0,2 0 1,0-1-1,2 0-1,-2 1 0,5-15-3</inkml:trace>
  <inkml:trace contextRef="#ctx0" brushRef="#br1">0 12074 6342,'4'38'-8,"10"32"-9,-6-33 0,1 0 0,10 32 145,-1 2 1,2-4-133,7-1 0,5-8 67,3-5 0,4-5-37,5-4 1,5-3 12,8 3 0,3-3-26,-28-21 0,2 0 0,-2-1 0,1 0 0,33 16 0,-32-16 0,0 0-8,1-1 1,0-1-1,-1 1 1,-1 1-4,2-2 0,1 1 0,-2-1 0,0-1-78,1 0 1,1-1-1,-2 0 1,0-1 75,4 4 0,-1 0 0,32 9-78,-34-13 1,0-1 0,28 7 75,-1-7 0,1 1-8,7-1 0,-1-6 1,-32-4 0,0-2 0,32 1-1,1-2 1,-2-6 29,-3-3 1,1-2 11,0-3 0,2-5 67,2-3 0,-33 10 0,0-1-65,5 0 0,0 0 0,-4 0 0,-1 0 14,0 0 1,0-1-1,1-1 1,-1 0-29,0 0 1,1-1 0,-1-2 0,0-1 1,3 2 1,-1-1 0,-1-1 0,0 0 156,4 0 0,0-1 1,-4 0-1,0 0-148,-1 0 1,1 1 0,-1-2 0,2 1 24,2-2 0,1 0 0,-4 1 0,0-1 2,2-2 0,-1 0 0,-1 0 1,-1 0-113,0-2 1,1-1-1,0 0 1,0 0 54,-3-1 0,0-1 0,0 0 0,-1-1-6,-3 0 1,-1-1 0,2-3 0,-1-1 24,-2 2 0,-1 0 0,4-5 1,-1 0 26,0-1 1,0-1 0,-2 0 0,0-1-32,0-2 0,-1-1 1,0-3-1,0 0-6,0-3 1,1-1 0,1-2 0,0 0-154,3-1 1,0-1-1,-2-1 1,-1 0 144,1 0 0,0-2 0,-1 0 0,1-1-13,2 2 0,0 0 1,-2 1-1,0 1 19,0 0 0,-1 0 0,-4 3 0,-1 1 87,2 1 0,-1-1 0,-2 4 1,0-1-145,1 0 1,-1 0 0,-1 1-1,-1 0 135,-1 1 1,-2 0 0,-2 2 0,-1 0-47,0 0 0,-1 0 0,0 0 0,-1-1-12,2-3 1,-1-1-1,-1 0 1,0-1-21,1-3 0,1 0 1,-3 1-1,0 0-5,-2 2 0,0-1 0,1-1 0,1 0 52,-2 2 0,0-1 1,-1 2-1,-1 0-33,0 1 1,-1 0-1,-1 3 1,0 2 96,-3 1 1,0 0 0,0 5 0,-2 0-45,-2-33 0,-7 2-33,-6 2 1,-6 6 11,-8 3 0,0 7 7,-4 2 0,-3-2-22,-5-7 1,3 3-21,1-3 1,0-2-177,-4 2 0,-1-6 122,1 2 1,-1 7 0,1 1 1,-1 5 93,1 0 0,2 4 414,-3 8 1,8 4-430,-7 6 0,1 4 9,-6 0 0,1 6-14,-5-2 1,4 5 25,-4 4 0,-1-1-195,-3 6 1,-2-5 99,-4 5 1,6-5-36,-1 4 1,2 1 72,7 4 1,0-1-13,5-4 0,5 4 622,3-4 0,8 5-633,1 5 0,0-2 332,-5 5 0,5 1-756,0 4 1,2 5-111,-2-1 0,-1 7 51,5-2 1,0-2-316,5 2 0,6-4 258,3 4 1,-2-6-363,1 1 916,1-2 0,27-8 0,7-1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12114" units="cm"/>
      <inkml:brushProperty name="height" value="0.12114" units="cm"/>
      <inkml:brushProperty name="color" value="#FF0000"/>
    </inkml:brush>
    <inkml:brush xml:id="br1">
      <inkml:brushProperty name="width" value="0.09086" units="cm"/>
      <inkml:brushProperty name="height" value="0.09086" units="cm"/>
      <inkml:brushProperty name="color" value="#FF0000"/>
    </inkml:brush>
  </inkml:definitions>
  <inkml:trace contextRef="#ctx0" brushRef="#br0">6745 13056 13169,'0'-8'-1847,"0"1"0,0 3 1634,0-5 1,2 3 0,1 0 576,1 0 9,0 5 127,-4-5-575,0 0 3,0 5 0,-1-5-340,-3 6 526,2 0 1,-5 0 0,4 1-1,-3 4 167,-1 3 1,2 4-236,-4 1 1,2 6-47,-2 3 1,-2 3-128,2 2 0,2-1 258,-2 0-68,0 1 0,2-1 1,1-1 163,0-3-336,5-3 1,-5-2-127,6 1 192,0-6 0,1-6-44,4-6 1,2-8 177,6-5 1,0-2-6,0-7 1,2 0-17,3-4 0,-4-5 77,4 1-189,2-7 0,-5 8 0,4-5 99,0 2 1,-4 0 45,2 1 1,-2 5-4,-2-1 0,-1 7-329,-4 7 445,-2 5-227,-6 2 1,0 8 0,0 2-52,0 5 1,0 4 2,0 5 1,0-4 9,0 4 1,0 1-43,0-1 1,2 1-153,2-2 97,-2-2 1,8-1-1,-4-5-82,1 2 0,2-6-17,4 0 0,5-4 177,-1-1 1,7-1 141,-2-4 0,6-20 0,4-10 0,3-4 1,0-1-1</inkml:trace>
  <inkml:trace contextRef="#ctx0" brushRef="#br0">22291 15704 14304,'-12'-2'-1249,"2"-1"0,1-1 837,-1 1 0,0 0 0,-1 0 301,3-1-129,5-1-284,-3 5 739,6 0-52,0 0-177,0 6-398,0-4 76,0 4 153,0-6 0,0 1-81,0 3 302,0-2-527,0 4-5,0-6 536,0 0 1,-18 6 0,-4 1-1</inkml:trace>
  <inkml:trace contextRef="#ctx0" brushRef="#br0">22146 15717 11792,'-9'0'0,"0"0"-329,1 0 1,-6 0-398,1 0 1,4 0 569,1 0 1,3-2 112,-3-2 63,5 3-41,-3-5 0,1 4-4,1-2-138,0 2 25,4-3 0,0 10 37,0 4 1,1 3-68,3 1 1,4 0 117,5 0 0,2 2 59,2 3 0,4-4 44,5 4 0,0-4-19,1 0 0,-1-1 57,0 0 0,1-1 97,-1-4 0,-5 3-28,-4-7 1,-2 1 349,-2-5 30,-6 0-314,-1 0 0,-7 0-48,-4 0 1,-4 0-39,-8 0 0,-2 0 37,-3 0 1,-3 0-24,3 0 0,-4 5 46,-5 4 1,3 7-55,-3 2 1,4 4-139,0-5 0,1 7-25,0-2 1,-1 3 5,1 1 1,5-4-22,4 0 1,4-6-446,4 2 24,-3-4-402,11-1 781,1 1 0,25-13 1,10-2-1</inkml:trace>
  <inkml:trace contextRef="#ctx0" brushRef="#br0">8326 5718 9045,'-9'0'-1,"1"0"0,3 0-25,-4 0 1,6-2-1,-2-1-137,-1-1 1,-2-1 146,-5 5 0,0 0 50,0 0 1,4 0-10,0 0 0,5 0-7,-5 0 1,0 0-19,-4 0 0,4 0 0,1 0 9,-1 0 0,0 0 0,0 0 160,-1 0-151,4 0 1,-6 0 0,5 2 0,-2 1 0,1 1-6,-3-1 0,4-1 47,-2-2-60,6 0 0,-8 4 29,2 0-23,3 1 1,-4-4 0,4 2-10,-1 2-4,-2-1 1,0-4-24,0 0 3,6 0-32,-8 0 59,9 0-29,-4 0 9,0 0 53,5 0 0,-5-1-66,6-4-292,0 4 2,0-5 5,-6 6 282,5 0 37,-5 0-7,0 0 7,5 0 1,-7 0 74,4 0 282,2 0-16,-3 0 27,5 0-359,-6 0 110,4 0-80,-4 0 3,6 0-18,0 0-12,0 6-337,0-5 41,0 5 153,0-6 1,6 0 174,3 0 1,9 0-31,4 0 0,4 0 5,5 0 1,2 0 8,7 0 0,5 0-4,4 0 0,8-4 149,4-1 0,3-4-193,2 5 0,-4-2 167,-1 2 1,-5 2-147,1-2 1,-10-2 5,-8 2 0,-5-1 3,-8 5 0,-5 0-18,-4 0-81,-2 0 56,-8 0-219,-1 0 445,-17 0 1,2 0-293,-9 0 1,2 6 17,-1 3 0,-4-2 92,-5 2-7,-1-6 0,-40 3 1,28-6-1,0 0 1</inkml:trace>
  <inkml:trace contextRef="#ctx0" brushRef="#br0">7957 5836 11928,'-13'0'-1760,"6"0"898,-5 6 830,5-4 1,-2 3 75,0-5-12,6 0 2,-3 0 14,6 0-13,0 0 1,6 0 20,3 0 1,-2 0-29,2 0 1,4 0-23,5 0 12,5 0 1,-1 0-1,8 0 1,2 0-1,1-1 19,4-3 0,-2 2-59,5-2 1,-5-2 95,4 1-75,1-5 0,-11 9 1,5-4-1,-2 2 0,-4 0 10,-5-1 0,-4 0-15,-6 4 0,1 0-53,-1 0-148,-6 0 162,-1 0-39,-6 0 0,0 1 0,-2 2-270,-2 1 164,-3 7 178,-6-10 0,-18 17 0,-4-4 0</inkml:trace>
  <inkml:trace contextRef="#ctx0" brushRef="#br0">8023 5915 11928,'-6'-7'-1923,"5"-5"-396,-4 3 1912,4 4 472,1-1 0,6 6 0,3 0 0,4 0 218,4 0-216,-2 0 1,10 0-1,-5 0 117,1 0-181,4 0 0,-5-2 0,8-1 298,3-1-217,-3 0 1,4-1 0,-7 1 0,-2 1 0,-1 1 270,1 2-294,-3-5 0,-1 3-35,-6-2-81,-6 2 1,-3 2-39,-8 0 104,-3 6 0,-24-4 0,-4 3 0</inkml:trace>
  <inkml:trace contextRef="#ctx0" brushRef="#br0">9433 5863 8279,'-2'-8'-1225,"-2"4"1143,2 2 41,-3-3 18,5 3-98,0-4 36,0 6 282,0 0-197,0-6 46,0 5-123,0-5-1,0 6 263,0 0 76,-6 0-156,4 6 0,-5-5-106,3 4 1,1-4-2,-6-1 263,6 6-120,-9-4 0,9 3 54,-5-5-188,-1 0 0,0 0 61,0 0-27,6 0 0,-4 0-13,3 0-16,2 0 0,-5 0 4,2 0-6,4 0 0,-6 0 147,2 0-102,4 0-16,-5 0-34,6 0-10,-6 0-1,5 0 1,-5 0 19,6 0 20,0 0 11,6 0 0,1 0-37,6 0 0,6 0 29,3 0 1,3 0-22,1 0 1,4-4 13,5 0 0,1-1-15,13 5 1,-1 0-7,5 0 1,5-4-230,4-1 1,2 1 211,2 4 1,-5 0-15,1 0 1,-1 0 17,5 0 0,-1-4 7,-4-1 0,2-1-11,-6 2 1,5 3 4,-5-4 0,0-1 12,-5 2 0,-3-5-17,-1 5 0,-5-5 39,0 5 0,-3-5-9,-5 4 0,-7-3 23,-6 3 1,-6-1-27,2 2 23,-10 2 436,-2-3-524,-6 5 1,-6 0-26,-2 0 0,-1 0 52,-4 0 1,1 0-114,-10 0 1,4 4 114,-4 0 1,0 5-75,-4-4 0,-2 3 68,-2-3 1,2 4 17,-3-5 25,-3 6 0,-40-8 0,28 1 0,1 0 1</inkml:trace>
  <inkml:trace contextRef="#ctx0" brushRef="#br0">9117 5876 11200,'0'-13'-3690,"0"-1"3439,0 7 1,4 0 330,0 2-45,1 4 1,-4-5-1,4 6 66,3 0 1,0 0-29,1 0 0,-5 0-19,5 0 0,-5 1-70,5 4 0,-5-4 102,5 4 1,-5-4 130,5-1-166,0 0 0,0 0 0,0 0-9,1 0 0,-3 0 0,2 0 0,1 0-31,2 0 0,1 0-1,0 0 1,2 0-2,2 0 1,0 0 9,4 0 0,-3 0 0,4 0 0,3 0 31,4 0 1,0 0-9,7 0 1,-1 0-25,4 0 0,2 0-8,3 0 0,1 0 1,4 0 1,2 0 9,-3 0 1,4 0 4,0 0 0,0-4-20,-4-1 0,2 1 12,-7 4 0,1-4-1,-4-1 0,-1 1-2,1 4 1,-6-5-14,-4 1 0,0 0 8,0 4 0,-8 0-12,0 0 1,-1-5 22,-4 1 1,-3 0-23,-6 4-19,-5 0-3,3 0 66,-6 0 1,0-2-331,0-2 1,-6 2 238,-1-4-5,-6 6 1,0 0 11,-1 0 1,6 0 6,-1 0 0,4 0-84,-3 0 0,3 0 97,-3 0 0,3 0 30,-4 0 25,6 6 1,-2 2-1,5 5 1</inkml:trace>
  <inkml:trace contextRef="#ctx0" brushRef="#br0">10592 5784 8284,'-26'13'0</inkml:trace>
  <inkml:trace contextRef="#ctx0" brushRef="#br0">10553 5810 7287,'26'-26'0</inkml:trace>
  <inkml:trace contextRef="#ctx0" brushRef="#br1">7035 16007 6069,'7'0'0,"-1"0"0,-6 0-314,0 0 314,0-6 0,2 4 2,2-2-4,-2-3 1,3 4 4,-5-6-5,0 0 2,6-4 0,2-35 0,5-9 0</inkml:trace>
  <inkml:trace contextRef="#ctx0" brushRef="#br1">7127 15519 8394,'2'-32'-331,"2"-3"1,-1-3-414,6-2 1,-6 2 495,1 3 0,2 3 248,-2 6 0,5-2 0,-3 0 0,0 2 0,0 5 0,3 1 0,-5 2 0,5-5 0,-5 1 0,6-2 0,-2 1 0,0 1 0,1-1 0,-4-2 0,3-2 0,-5 1 0,2 0 0,2-1 0,-5 1 0,3 0 0,0-1 0,-1 2 0,-1 3 0,4-3 0,1-1 0,5-8 0</inkml:trace>
  <inkml:trace contextRef="#ctx0" brushRef="#br1">7839 12990 6918,'-18'10'0,"-4"6"0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8208 9775 6579,'7'0'342,"-1"0"-248,-6 0 0,0 2 174,0 2-76,0-2-64,0 3-19,0-5 128,0 0-201,-6 0 55,4 0-6,-3 0-18,5 0 73,0 0-196,5 0 71,-3 0 0,5 0-52,-2 0 33,-4 0 0,6 0 0,-2 0 0,4 0-12,2 0 1,2 0 8,1 0 1,-6 0 31,1 0 0,1 0-24,8 0 23,-3 0 0,4 0 1,-6 0-1,0 0 0,2 0 32,2 0 0,-2 0-44,2 0 1,2 0-1,-1 0 0,1 0 10,-1 0 0,-2 0-3,6 0 1,-5-4-17,5 0 1,-4-1-7,4 5 1,-5-1-19,5-4 0,-6 4 28,2-3 0,1 2-12,-1 2 0,1-1 2,-2-4 0,-2 4-3,2-4 0,-2 4 1,-2 1 0,5 0 2,-1 0 0,1-2 0,-5-2 1,0 3 1,0-4 1,1 4 0,-1 1 0,0 0 0,0 0 0,0 0 0,0 0 0,2 0 0,3 0 0,-4-5 0,4 1 0,-4 0-28,0 4 1,-1 0-4,0 0 0,0 0 23,0 0 0,0 0-1,1 0 0,-1 0 4,0 0 1,0 0-21,0 0 37,1 0 1,-1 0-11,0 0 0,0 0 3,0 0 1,0 0-1,1 0 1,-1 0 0,0 0 0,0 1-17,0 3 0,5-2 10,-1 2 0,2-2-24,-1-2 1,-3 0 20,2 0 0,2 0-56,-1 0 0,1 0 56,-2 0 0,-1 1-1,6 4 1,-5-4 2,0 3 1,-1-2 4,2-2 0,-4 0-1,4 0 1,-3 0 5,-2 0 0,1 4-1,4 1 1,-3-1-5,2-4 1,-2 0 15,-2 0 1,5 0-18,-1 0 1,1 0 0,-5 0 0,4 5-2,1-1 0,1 0-1,-1-4 0,-4 0-3,4 0 1,1 0 4,-2 0 0,2 0-4,-1 0 1,1 0 1,3 0 0,1-1-2,-5-4 0,5 4 1,-1-3 1,-1 2 0,1 2 0,-5-1-1,5-4 1,-4 4 0,4-4 0,-5 4-20,5 1 1,-6 0 17,2 0 1,-2 0-9,2 0 0,-4-4 6,4-1 0,-2 1-6,2 4 0,-4 0 9,4 0 0,-4 0 1,0 0 0,-1 0 0,0 0 1,0 0 1,0 0 1,0 0 1,1 0 1,3 0 0,1 0 0,1 0-3,-2 0 0,-1 0 0,6 0 0,-5 0-2,0 0 0,4-2 1,1-2 0,-3 2 0,-2-2 1,2 3 6,-1 1 0,4 0 1,-5 0 0,5 0-4,-4 0 0,1-2 2,-2-2 0,-1 2 28,6-2 0,-5 2-27,0 2 1,2 0-2,-1 0 1,1 0 5,-2 0 0,-2 0-1,2 0 1,3 0-11,-3 0 0,7 0-3,-3 0 0,0 0 2,1 0 0,-5 0 4,5 0 0,0 0 1,5 0 1,-5-1-1,0-3 1,-5 2-13,5-2 1,0 2 3,4 2 0,-4 0-1,0 0 0,-4 0 2,4 0 1,-5-1-2,5-4 0,-1 4 0,1-3 1,1 2-1,-5 2 1,5 0 0,-1 0 0,-1-1 0,1-4 1,-2 4 0,2-4 0,2 4 0,-7 1 0,5 0 0,-4 0 0,1 0 0,-2 0 0,-1 0 0,6 0 0,-6 0-3,2 0 0,1 0 3,-1 0 0,1-4-9,-2-1 1,-2 1 7,2 4 0,2 0-3,-1 0 0,1 0-1,-1 0 0,-2 0 0,6 0 1,-6 0-8,1 0 0,-1 0-1,2 0 0,-3 0-3,2 0 0,-2 0-2,-2 0 1,5 0-2,-1 0 1,1 0 6,-5 0 1,4 0-5,1 0 1,1 0 10,-1 0 0,-4 0 1,4 0 1,1 0 5,-2 0 0,5 0 3,-4 0 1,4 0-2,-5 0 1,1 0-8,-5 0 1,5 0 26,-1 0 0,1 4-22,-5 1 0,2-1 2,2-4 0,-2 0-4,2 0 1,2 1 0,-1 4 0,0-4-1,-5 4 0,4-4-1,1-1 0,1 0 0,-1 0 1,-4 0 0,4 0 0,-2 0-2,1 0 0,-2 0 1,3 0 1,-4 0 0,-1 0 0,1 0 0,-1 0 0,0 0 0,0 0 0,0 0 0,0 0 0,1 0 0,-1 0 0,0 0 0,0 0 0,0 0 0,0 0 0,5 0 0,0 0 0,-1 2 0,-4 2 0,1-3 11,-1 4 0,0-4 18,0-1 0,0 0 4,0 0 1,1 0-17,-1 0 0,0 0 4,0 0 1,-1 2-8,-3 2 0,2-2 3,-2 2 0,3-1 13,1 1 0,0-2-11,0 2 0,-4-2-6,0-2 1,0 4 16,4 0 1,0 1 1,0-5 1,-4 1 72,0 4 13,0-4-32,4 5 1,-4-6-48,-1 0 1,-3 4-59,3 1 101,-5-1-35,3-4 0,-4 0 20,2 0-4,-2 0-40,3 0-8,-5 0-732,0 0 1,-5-6-1,-3-1 1</inkml:trace>
  <inkml:trace contextRef="#ctx0" brushRef="#br0">13201 9301 6102,'-8'0'0,"26"6"0,11 1 0</inkml:trace>
  <inkml:trace contextRef="#ctx0" brushRef="#br0">13359 9433 6701,'0'9'-779,"0"-1"779,0 3 0,0-6 0,0 31 0,0 0 0</inkml:trace>
  <inkml:trace contextRef="#ctx0" brushRef="#br0">13517 9630 7940,'0'9'-225,"0"0"0,0-5-856,0 5 654,-6 0 443,4 4 0,-3 0 1,5 0-1,-2-1 1,-1-2-17,-1-1 0,-6 6 0,2 5 0</inkml:trace>
  <inkml:trace contextRef="#ctx0" brushRef="#br0">13596 9841 7940,'1'9'-710,"4"0"1,-4-5 723,4 5 0,-4-5 8,-1 5-32,0 0 0,0 0 0,0-1-463,0 3 224,0 0 186,0 3 63,0-7 0,6-1 0,-3-8 0,6-2 94,-6 2 1,2-5 0,-3 4 315,2-1-195,-2-1-10,4 5-320,-6 0-254,0 0 43,0-5 326,0 3 0,0-4 0,0-29 0,0-9 0</inkml:trace>
  <inkml:trace contextRef="#ctx0" brushRef="#br0">13490 9038 7940,'0'-9'-1339,"0"0"1126,0-1 410,0 4 1,0-6 0,2 3 150,2-2-611,-2 3 197,9 3 0,-9 6-430,2 3 496,-2 4 0,-8 46 0,-1 10 0</inkml:trace>
  <inkml:trace contextRef="#ctx0" brushRef="#br0">13622 9341 7940,'0'7'-912,"0"5"0,-1-9 880,-4 5 0,4-3 32,-4 3 0,3-3 0,-3 4 0,4-1 0,-11 0 0,-7 39 0,-9 4 0</inkml:trace>
  <inkml:trace contextRef="#ctx0" brushRef="#br0">13570 9551 7940,'11'9'-326,"-2"0"1,1-5 97,-5 5-12,-1 0 218,-4 4 1,0 0-1,0 0 1,-1 1-87,-4-1 1,2 0 111,-6 0 1,5 5-305,-5-1 235,6 1 1,-4-1-1,4 1 1,-1-2 64,1-1 0,1-8 0,2 0 0,0-2 0,5-2 0,1 4-30,1-1 1,-4 0 30,1-2 1,-2-1 258,-2 6-230,0 0 0,0 4 62,0 0 0,0 4 0,0 1 0,-2-2-27,-2-1 1,1-1-54,-6 4 1,6-3-13,-1 2 1,-2-2-107,2-2 1,-1 0 76,5 0 0,-1 0-333,-4 1 213,4-1-73,-5 0 222,6-6 0,0-1 0,6-6 0,-5 0 0,7 0 35,-4 0 1,-3-1 212,4-4 82,-4 4-141,-1-5-18,0 6-127,0 0-34,0-6-10,0 5-150,0-11 1,0 5-29,0-7 0,0-5 89,0-2 0,0-6 89,0-4 0,0-4 0,0-9 0,0-8 0,0-10 0,0 15 0,0-8 0,0-1 0,0-5 0,0 0 0,0 0 0</inkml:trace>
  <inkml:trace contextRef="#ctx0" brushRef="#br0">13530 8919 7940,'6'-26'0,"-5"-5"-101,4 0 0,-4-1-35,-1 1 0,0 8 64,0-4 1,0 8-181,0-3 1,0 6 124,0-1 0,2 1 182,2-2 0,-3 6-58,4-5 1,1 5-9,-2-5 1,5 2-120,-5 2 0,5 0 75,-5-1 0,2 6-378,-1-1 433,-4 0 0,5 2 0,-7 1 0,-4 6 0,2 1 0,-6 4 0,7-2 0,-3 5 0,2-3 0,-1 4 0,2-6 79,-9 8 1,8-5 462,-6 3-235,6 3 0,-3-5-150,6 6 1,-4 0-182,-1 0 1,1 1 136,4-1 1,0 1-151,0 4 1,0-2-42,0 6 0,0-4-207,0 4 0,0-5 58,0 5 0,0 0 227,0 4 0,7 21 0,4 9 0,0 5 0,0-1 0</inkml:trace>
  <inkml:trace contextRef="#ctx0" brushRef="#br0">13583 9064 7940,'4'19'0,"0"3"0,2-2-171,-1 2 1,-4-1-171,4 1 0,-4 1 313,-1-5 0,-4 5 156,-1-1 1,-1 2-128,2-2 0,3 2 100,-4-2 1,4 3-136,1 2 0,-2-5 122,-2 0 1,2-1-285,-2 6 1,3-5-17,1 0 1,0-2-4,0 2 1,0-1 54,0-4 0,0-2 160,0 2 0,4-2 0,0-2 0,2 0 0,-1 1 0,-3 0 0,7 4 0,-6-4 0,2 4 0,0-3 40,0-2 1,-1 4 127,-4 1 1,0 4 162,0-5 1,0 3-125,0-3 1,0-1 63,0 6 1,0-6-288,0 2 0,-4-4 105,-1 0 1,1-1-152,4 0 118,0 0 1,0 0-421,0 0 0,0-4 55,0 0 1,0-5-45,0 5 0,0-4 353,0 3 0,0 1 0,0 4 0,0 6 0,0 2 0</inkml:trace>
  <inkml:trace contextRef="#ctx0" brushRef="#br0">13609 10250 7940,'0'13'-1357,"0"0"1272,0 0 1,-4-4 630,-1 0 1,-1-1-340,2 6 1,3-1-226,-4 0 0,2 0-41,-1 0 0,2 1 63,-2-1 0,3 0-17,1 0 1,0 0 70,0 0 1,0 1-258,0-1 0,0-4-14,0-1 0,1 0-81,3 0 0,-2 0-7,2-4 138,-2-2 126,4 3 292,-5-5 44,5 0-191,-6 0 2450,0 0-2337,0 6-645,0-4 314,0 4-444,0-1 316,0-3 238,0 4 0,0-36 0,0-6 0</inkml:trace>
  <inkml:trace contextRef="#ctx0" brushRef="#br0">13517 9881 7946,'-9'0'-1968,"0"0"1949,6 0 0,-7-6 19,6-3 0,-1-3 0,5-1 0,0 0 0,0-2 0,0-2 0,2 1 0,2-6 0,-2 4 0,2-4 0,2 5-76,-2-5 1,5 4 81,-5-4 1,5 5 14,-4-5-9,-1 6 1,-4-8 0,0 5 0,1-1 0,2-2 52,2 1 0,-1-2-49,-4 5 0,0-5-27,0 1 14,6-3 1,-5-1 0,5 1 0,-1 1 0,-1 2-36,-1-1 0,0-2 5,1-1 1,-2 1 16,2 3 1,-1-5-8,2 1 1,-3 0-20,7-5 1,-4 3 2,3 2 0,-3-6 33,4-3 0,-1-4 0,6 0 0,-1-1 113,0 1 0,0-2-65,0-3 0,0 4-27,1 1 0,-1 4-6,0 4 1,-1 3 7,-4-2 1,4-3-55,-3 3 1,3-3 55,1 3 1,0 0-127,0-5 0,0 2 56,1-3 1,3-2 8,1 3 0,5-3 20,-1-1 0,-1-1 4,0 1 1,-3 3 28,4 1 0,-2-1 8,2-8 0,2 7 4,-7-2 1,2 7 15,-1-4 0,-3 7-17,2-2 1,2 4-16,-1 0 1,-1 1 8,-3 0 1,5-1-6,3 1 0,-2-1-1,2 1 1,0-2-6,4-2 0,-1 0-1,-3-5 0,3 4-18,-3-4 1,-2 2 20,2-3 0,-5 3-31,0 2 1,-2 3 24,-2-2 0,0 6-22,0 2 1,5 0-3,-1-4 1,2 4-5,-1 0 1,-2 4-22,6-4 1,-4 0-9,4-4 1,-2 0 10,2-1 0,3 1-7,-3 0 1,-2-1 45,2 1 0,-6 0 0,27-24 0,-1-6 0</inkml:trace>
  <inkml:trace contextRef="#ctx0" brushRef="#br0">15664 5797 8048,'2'-9'-51,"2"0"1,3-1 0,2-2-586,0-1 0,0 0 308,4 0 280,6-1 0,1 0 0,8-4 0,3-2 0,3-2 40,-1 0 0,5 0 1,-2-4 0,2-1 4,1 1 0,-5-1-11,-3 1-5,2 0 1,-5 4-1,4 0 1,-3 0-1,-1 0-41,-3 0 0,-1 4 60,2-4 0,0 6 0,12-14 0,3 2 0</inkml:trace>
  <inkml:trace contextRef="#ctx0" brushRef="#br0">16560 5138 8048,'19'-13'0,"2"0"-284,5-1 1,-1 0-90,-3-4 1,1 4 0,-4-4 0,0 3 265,0 2 1,0 0 201,-1 0 1,-3 0-85,2 0 0,-2-1 131,-2 1-103,0 6 1,5-9 0,1 4 173,1 2-197,-4-9 0,9 10 0,-1-9 34,5 4-39,-1 1 0,4-1 0,-6 1-267,1 0 172,5 0 1,-3-2 0,5-1-239,-2-1 317,-1-1 5,-5 5 0,13-7 0,7-3 0,4-1 0,-1-1 0</inkml:trace>
  <inkml:trace contextRef="#ctx0" brushRef="#br0">19906 3952 8048,'9'0'-38,"0"0"1,1 0-1,2 0-404,1 0 1,0 0 318,0 0 48,-5 0 1,3 0 0,-2 0 0,3 0 0,1 0-40,0 0 120,0 0 0,-1-1 0,-2-2 12,-1-2 1,0 1 0,4 4 0,0-1-104,0-4 110,1 4 1,-1-5-7,0 6-145,0 0 0,-4-2 1,0 0 125,1-3 0,-4 1 0,0 4 0</inkml:trace>
  <inkml:trace contextRef="#ctx0" brushRef="#br0">20341 3952 6768,'7'-6'45,"-1"5"1,-4-5-28,2 6 0,-1 0-360,6 0 0,-5 0 342,5 0 0,23 0 0,11 0 0</inkml:trace>
  <inkml:trace contextRef="#ctx0" brushRef="#br0">20684 3939 8048,'0'7'89,"0"-1"-124,0-6 1,1 0 71,3 0 245,-2 0 0,5 5-956,-2-1 0,-2 0-8,5-4 682,-5 0 0,27-17 0,-1-5 0</inkml:trace>
  <inkml:trace contextRef="#ctx0" brushRef="#br0">20855 3952 8048,'-7'0'447,"-5"0"35,10 0-799,-9 0 96,9 0 1,-5 0-442,2 0-27,4 0 349,-5 0 0,12 0 340,3 0 0,3 0 0,24-11 0,7-4 0</inkml:trace>
  <inkml:trace contextRef="#ctx0" brushRef="#br0">20460 3952 7512,'0'-7'-1777,"6"1"1777,1 0 0,6 5 0,18-11 0,4 5 0</inkml:trace>
  <inkml:trace contextRef="#ctx0" brushRef="#br0">20473 4585 7926,'-7'6'-186,"-1"-5"0,5 5 1,-3-2-1,-1 2 1,-3 0 185,-2 0 0,-54 27 0,27-14 0,-1-1 0</inkml:trace>
  <inkml:trace contextRef="#ctx0" brushRef="#br0">8194 9604 5743,'-7'0'438,"1"0"-166,6 0-127,0 0-36,0-6 0,0 3 107,0-6-68,0 7-9,0-4 48,0 6 31,0 0-170,0 6 0,-4 2 0,-2 8 1,0 5-1,-1 2 57,-1 5 1,4 7-61,-5 0 1,6 3-89,-1 2 0,3-2 65,1-3 1,0-3-95,0-5 1,1-7 93,3-2 0,4-9-2,5-5 0,0-3-12,0-1 0,0-7 1,1-6 0,0-2 72,4-7 1,-4-4-31,4-5 1,-8-5 1,-1 1 1,-6 1-9,1-1 1,-2 0-5,-2-5 0,0 2 20,0 3 0,-8 3 3,-5 5 1,0 7 21,-4 2 0,-2 5-35,1 4 0,-1 3-47,1 6 1,4 3 7,-4 6 1,-1 1-94,2 12 1,0 2 64,9 7 0,-4 2-108,3 7 0,-1-1 79,1 1 1,-1-1 20,6 1 0,-1-1-72,5 1 0,2-1 65,2 1 1,3-6 27,6-4 1,5-6 4,0-2 1,4-8 9,-5 0 0,7-3 38,-2-6 1,-2-2 6,2-8 1,-2-2 49,2-6 1,-1-6-92,-4-3 1,-2-9 82,3-4 1,-5-3-63,-4-2 0,1-4-11,-6 0 1,1-7-33,-5-2 0,0 1-12,0-5 1,-6 8 42,-3 5 0,-4 5-8,-5 4 0,2 10-11,-6 12 0,6 5 7,-1 8 0,-2 8-84,1 5 1,-4 12 77,4 10 1,1 7-109,4 2 0,0 6 60,-1-2 1,3 2-103,2-2 1,3-2 69,6-7 1,0-4-90,0 1 0,6-9 134,3 0 0,7-11 18,1-7 1,7-6 151,-2 1 1,-2-8-56,2-5 0,-4-9 57,4-4 1,-6-4 28,1-5 1,-6-2 95,-3-7 0,-5-4-36,2 0 1,-4-6-43,-1 2 0,-7 3 34,-6 1 1,-1 10-85,-3 8 0,-4 7-83,-1 10 0,2 5 81,-2 8 1,6 11-394,-2 11 1,4 6-142,1 8 1,5 5-333,4 3 0,2-2 124,2-2 1,8-8-899,5-1 1501,0-11 0,53-46 0,-30-1 0,0 0 0</inkml:trace>
  <inkml:trace contextRef="#ctx0" brushRef="#br0">1950 7351 7853,'-6'-7'-118,"3"-5"0,-6 3 0,-1-2 0,0-2 21,1-1 0,-3 1 366,3 0-160,4 0 0,-7-5 1,5-1-1,-2 0 1,1 0 424,3 3-414,-6 1 1,8-1-1,-4 2 510,1 2-475,2 2 0,2 2 1,-1 6-1,-1 6-23,1 9 0,6 12-26,1 10 0,7 6-145,-2 7 0,-2 2 1,2 12-1,1-1-62,2-1 1,1 5 61,0-4 0,0-2-63,0-2 1,0-10 0,-1-9 0,-3-11 310,-5-8 10,4-10 1,-7-4-58,4-10 0,-5-4 21,-5-8-140,4-4 1,-11-11-1,3-4-133,-3-7 125,-1-4 1,0-11 0,0-5-336,0-6 142,0-4 0,8 31 0,1-1 0,0-1 0,0 0 41,2-1 1,-1-1-1,-2 0 1,1 0 93,1 0 0,1 0 0,0 6 0,0 1-50,2-31 0,6 15 192,3 16 1,2 15 47,3 11 1,0 10 55,4 3 0,-2 6-159,6 7 1,-6 2-23,2 3 1,1 2-192,-2 6 1,-4 5 52,-4 0 0,-6 7 195,1 1 1,-2 1-258,-2 4 0,-2-5 69,-2-3 0,-5 2 51,-8-3 0,2-3 15,-3-1 1,4-5-135,1-4 1,-1-3-146,1-6 0,4-1-417,1-3 41,5-3 0,3-8 678,9-2 0,43-45 0,-20 17 0,1 0 0</inkml:trace>
  <inkml:trace contextRef="#ctx0" brushRef="#br0">3030 6324 7966,'-6'-15'-201,"-3"-3"0,2 4-353,-2-4 0,6 8 773,-1 1 1395,-3 6-1362,5-3 1,-8 8 0,4 4 163,-1 7-397,-2 6 1,-4 12 0,-2 2 114,-2 5-75,2-1 0,-5 16 1,2-1 132,-4 8-206,3-1 1,-4 5 0,5-4 46,2 0 0,-3-1 0,1-8 0,2-5 126,2-11 0,6-5 388,4-12-192,-3-6-113,5-6-190,2-6 1,7-2 69,7-2 1,3 2-13,1-2 0,4 1-50,-5-1 1,7 2-136,-2-2 1,5-2-79,0 1 1,6-5-283,-6 1 1,4 2-39,-1-2 1,-2 1 179,3-6 1,-3 6-825,-2-1 1,0 0 1116,1-4 0,5-24 0,2-5 0</inkml:trace>
  <inkml:trace contextRef="#ctx0" brushRef="#br0">3623 6021 7966,'-13'-27'0,"0"1"130,-1 0 0,3 5-130,2 4 1285,-3 8-526,11 3-778,-5 6 1,6 7 0,0 5 274,0 4-254,0 13 0,1-5 0,4 11 98,4 1-102,2 8 1,2-1-1,1 5 1,-1 2-1,0 1-328,0 2 0,2-2-31,2-3 1,-2-2 121,3-7 1,-4-1 123,-1-3 0,-5-8-221,-4-10 86,3-8 226,-5-3 1,4-13 0,-8-6-126,-2-8 100,-4-10 1,-5-2 0,0-10-42,0-5 53,0 5 1,0-15 0,-1 7-28,1-5 0,-1-7 16,-4 2 0,3-4-108,-2-1 0,-1 0 517,5 1 1,-3 5-81,7 2 0,3 16-67,2 7 0,3 11 44,1 7 0,5 4 8,4 4 1,4-1-120,5 5 0,2 1-36,7 4 1,1 0-24,2 0 0,-2 4 197,3 1 0,-3 9-219,-2-1 1,-4 5-351,0 0 0,-12 4 133,-1 8 0,-6-2-167,-3 3 0,-2 3 38,-2 1 1,-3-3-95,-6-1 0,-1 1 5,1-1 0,0 1-128,0-2 0,1-2 196,3 3 0,-1-3 301,6-2 0,11 18 0,8 4 0</inkml:trace>
  <inkml:trace contextRef="#ctx0" brushRef="#br0">4255 6087 7998,'8'-18'308,"-4"0"1,-3 1-285,-1 4 0,0 4-82,0 0 357,0 0 137,0 2 1,-4 3-148,0 8 0,-7 5-144,3 8 0,0 4-157,0 5 1,-1 2 17,-4 3 1,4 2-108,0 7 1,6-5 141,-1 0 1,2 0-261,2 5 184,0-7 0,0 0 1,2-8 16,2-3 62,3 2 1,7-10 0,0-1 151,4-7-140,-4-5 1,11-8 0,-4-6 81,-1-8-155,5-4 0,-9-7 0,5-3 53,-2-3 1,-2-8-16,-3-2 1,-1 1-119,0-1 0,-1 1-215,-4-1 1,-2 7-88,-6 6 1,0 11 90,0 2 0,-1 12 148,-4 6 0,2 2-53,-5 2 0,0 2-114,0 2 0,-3 8 218,7 5 0,0 7 131,4-2 1,0-2-108,0 2 1,0-1 136,0 1 1,1 1 368,3-5 0,4-1-225,5-4 1,2 1 372,2-1 0,-2 0-85,2 0 0,4-1 78,1-3 1,-2 2-143,2-2 1,-4-2-48,4 2 0,-6-4-193,1 3 1,-2-5-131,-2 2 1,-4-2-219,0 1 138,-6-3-779,8 5 333,-9-6 0,4-6-294,-6-2 0,0-6 285,0-3 0,0 1-171,0-6 1,1 0-97,4-4 0,-2 4 752,5 0 0,-5 0 0,15-34 0,-4-7 0</inkml:trace>
  <inkml:trace contextRef="#ctx0" brushRef="#br0">5204 5257 7775,'-7'-2'-98,"1"-1"286,0-1 474,4-6-496,-9 2 0,9-5 0,-2 0 0,2 0 1,2-2 165,0-3 0,0 2-103,0-6-151,0 6 0,2-7 112,2 5-224,3 1 0,7 9 0,-1 4 1,0 4-1,2 6-272,2 7 0,-2 6 226,2 7 0,-2 1 0,-2-1 0,0 0-136,1 1 1,-3-5 148,-2 0 0,1-6 72,-5 1 0,1-8 115,-2-4 1,-3-10-41,4-4 1,-4-8-9,-1-5-60,0-9 1,0-3-1,0-5 1,0-1-1,0 2 16,0 3 0,0 3-17,0 6 1,6 4-103,3 0 1,-2 12 85,2 1 0,1 7-70,8 7 0,-2 6 10,6 7 1,-5 5-6,5-1 0,-4-1-6,4 1 1,-4-6-12,3 1 1,0-3 25,1-6 41,-3-2 1,-6-6 0,0 0 90,0 0 1,-4-11-108,0-7 0,-5-7 172,5-6-58,-6-2 0,3-13 0,-6-1 10,0 1 0,0 0-28,0 7 1,-4 5 212,-1 3 40,1 15-132,-2-1 1,4 21-208,-2 0 0,3 8 64,1 6-60,0 2 0,5 7 0,4-1-75,3 0 1,1-1-43,0-3 0,1 2 166,-1-7-111,6-5 0,-5-2 0,4-6-30,-3-1 0,2-3 28,1-4 1,-2-9 214,-7-9-72,2-3 0,-9-6 0,2-1 339,-2-2 1,-8 4-164,-3-6 1,-4 7-84,-5-2-86,4 10 1,-11 1 0,3 9 45,-3 2 1,3 3-117,0 6 0,4 3-249,-4 6-76,6 0 0,-3 16 0,6-5-233,0 0 1,6 5-260,2-3 1,4 3 822,1 2 0,47 5 0,11 1 0</inkml:trace>
  <inkml:trace contextRef="#ctx0" brushRef="#br0">5586 5902 7790,'-13'-13'81,"0"0"1,-1 0 0,3-1 1252,2 1-1047,-3 6 0,11 2 0,-2 10 0,6 5 0,7 6 62,6 6 0,-1 3-454,2 1 0,2 7 13,-1 2 0,4-2 24,-5 3 0,7-6 187,-2 5-387,-3-5 0,4 6 0,-5-5 96,-2-2 0,-1-7 0,-4-4 353,-2-4-163,3-6 0,-11-10 236,4-11-187,-4-6 0,-1-13 1,0-3-1,0-2 1,1 1 33,4 0 1,2 3-186,6-2 0,-4 2 82,0 7 0,0 6-25,4 2 0,0 8-82,0 1 1,0 6 53,1-1 0,-1 10 1,0 7 1,0 0 55,0 4 1,-5 3 3,-4-3 1,2 6 17,-2-1 1,-1 3 27,-7 2-41,2-7 1,-9 4 0,0-5-2,-5 1 0,0-4-385,-6 2 1,2-4 165,-2 0 1,1-6-350,4 1 0,2-6 1,-3 1 91,4-8 0,7-11 466,2-11 0,20-35 0,10-15 0,-8 18 0,0 1 0,0 0 0</inkml:trace>
  <inkml:trace contextRef="#ctx0" brushRef="#br0">6047 5770 7790,'12'2'497,"-4"2"0,0 4-316,-4 5 1,-1 4-67,6 1 1,-5 5 55,5-1 0,-5 3-87,5 1 1,-1-4-71,0 0 1,4-1 69,-3 1 0,-2-8-90,2-5 1,0-6 6,4 2 1,-4-5-174,-1-5 0,1-4 78,4-8 1,-4-5-28,0-9 1,-5-3 114,5-5 0,-6-1 3,1 1 0,-2-1 189,-2 1 0,0 5-110,0 3 0,0 9 319,0 5-29,0 2-214,0 8 1,0 4-94,0 12 0,0 1-162,0 12 0,1 0 60,4 4 1,1-4-232,2 0 0,4 0-203,-3 5 1,3-3 179,1-2 1,0-3-103,0-5 1,0-3-31,1-2 1,3-3-27,1-6 1,1-7 454,-2-7 0,10-51 0,-11 22 0,1 1 0</inkml:trace>
  <inkml:trace contextRef="#ctx0" brushRef="#br0">6587 5322 7790,'-6'-11'-27,"-3"2"237,-2 3 0,-2 6 349,-1 0 1,1 6-218,0 3 1,0 4-109,0 4 0,4 5-189,0 9 0,6-2 95,-1 7 1,2-6-108,2 5 1,6-4-40,3 4 1,3-1-165,1 1 1,4-9 47,1-8 0,5-3-153,-1-2 1,3-6 65,2-2 1,-1-5-103,0-5 1,2-10 25,3-11 0,-8-6 78,4-8 0,-10-5 46,1-3 1,-9-11 82,-5-7 1,-3-1-81,-1-8 0,-2 38 1,-1 0 215,-1-3 1,-1 1 0,-3-1-1,0 1 140,-1-1 1,0 1-1,-13-32 196,5 10 0,-5 11-101,4 19 1,1 8 14,3 14 1,7 5-63,3 8 0,1 9-70,-2 9 0,4 9-115,-4 4 0,5 3 83,5 2 0,2 1-351,6 3 1,1-2-182,-1 6 0,1-1 37,4 1 1,-3 2-241,2-6 0,2-1 223,-1-8 0,4-5 124,-5-8 1,1-8 305,-5-10 0,0-10 134,0-7 0,0-8 180,1-9 0,-6-4-186,1-5 1,-6-7 121,2-2 0,-4 2-103,-1 3 0,0 2 20,0 1 1,0 2-157,0 3 1,-1 10 38,-4 12 1,2 5 165,-6 8 0,5 8-91,-5 5 0,5 7-26,-5 11 0,6 7-92,-1 6 0,2 0-143,2-4 1,0-7 57,0-2 0,0-3-234,0-2 0,6-5 3,3-4 0,3-4 81,1-4 0,4-4-260,1-10 1,5-4 99,-1-8 0,-1-5 13,1-9 0,-2-4 131,2-9 1,2-4 167,-7-9 1,1 1-79,-5-5 1,-6-2 130,-2-8 1,-4 3 151,-1-7 1,0 13-86,0 5 0,-1 12 463,-4 14 0,-1 6 402,-2 12-421,-4 6 0,9 7-285,-6 9 0,6 4-198,-1 4 1,-2 4 80,2 5 0,-1 6 133,5 4 0,0 2-520,0 1 1,2 5 124,2 0 1,3 0-313,7-5 0,-4 1 119,3-1 1,-3-6 2,8-7 1,2-5 144,2-8 0,-1-6-48,1-3 1,0-8 32,4-5 1,0-8-17,1-5 1,-5-9 29,0-4 0,-6-5 8,1-4 1,-2 3 52,-2-2 0,-4-4 74,0-2 1,-6 4 173,1 1 1,-2 10 67,-2 8 1,-5 6 333,1 6 1,-2 7-284,1 3 0,4 10 82,-3 7 0,1 1-33,-2 8 0,4 0 11,-4 5 0,5 3-344,5 1 1,-2 0-97,6-5 0,-5-4-115,5 0 0,-5-6-76,5 2 0,0-4-857,4 0 587,0-7 0,0-1 212,0-6 1,5-12-758,0-6 1118,-7-5 0,-1-16 0,-2-7 0,-1-4 0,0 1 0</inkml:trace>
  <inkml:trace contextRef="#ctx0" brushRef="#br0">7483 4229 7790,'-26'0'0,"-1"0"0,2 0 173,3 0-146,-2 0 6,9 0 1,3-2-337,12-2 1,8 3-215,9-4 1,5-1-10,9 2 526,-3-6 0,16 10 0,8 4 0,2-3 0,-1 0 0</inkml:trace>
  <inkml:trace contextRef="#ctx0" brushRef="#br0">7786 4492 7821,'-9'0'377,"0"0"0,7-1 127,-3-3 1,-1 1-248,2-6 1,-1-1-303,5-8 1,6-1 91,3-3 0,4-3-137,5 3 1,-2-1-44,6 1 0,-5-2-230,5 7 0,-4 4 92,4 4 1,-6 2 0,3-2-1,-1 4-249,-1 4 1,7 1 221,-2 0 1,1 0 87,-1 0 138,3-6 1,-11 2-1,6-8 72,-1-3 13,-5-7 1,5 6 0,-6-6 117,1-1 1,-3-6 0,-2-2 0,-5 2 289,-2 1 1,-4 7-15,-2 4 0,-2 2-73,-3 2 1,-4 6 32,0 2 1,0 4-175,-5 1 1,8 7-70,1 6 0,2 2-46,-2 7 1,-1 0-184,6 4 0,-1 2-157,5 3 1,0-5 129,0 0 0,0-1-70,0-7 1,5 1 141,-1-2 1,6-8 221,-1 0 0,3-6-136,1-3 0,0-7 127,0-7 0,0-5-8,1-7 0,-6-5 193,1 1 0,-4-7 39,3 2 0,-5 4 267,2 5-397,2-1 0,-6 13-120,4-4 0,-2 11-13,1 7 0,3 12 7,7 10 1,-1 10-113,0 7 0,5 8-54,-1 10 0,5 5-448,-4 8 0,-6-32 1,1 0 189,0 6 0,0 0 1,-2-3-1,0 1 143,2 4 1,0 1-1,-3-6 1,-1 0-21,2-1 1,0-1-1,5 29 117,2-6 1,-5-18 468,-4-5 0,-3-14 17,-6-7-119,0-4 0,-6-6 200,-3-4 1,-9-2 393,-4-2 0,-2-6 63,-3-3 0,1-3-617,0-1 0,-5-2-156,0-2 1,5-8-92,4-6 1,6-5-181,-2 0 1,9-6 239,5-2 0,4-6 10,4 2 1,5 3-1256,9 1 0,9 3-3787,13 1 4875,0 7 0,8 20 0,7 5 0,2 2 0,-1 0 0</inkml:trace>
  <inkml:trace contextRef="#ctx0" brushRef="#br0">1884 9868 7838,'-13'-14'-142,"4"6"1,0-1-551,-1-1 1153,4-2 1,-4 3 0,5 3 0,3 5 128,0 7 0,8 10-579,3 6 0,8 8 96,5 6 0,3 7-4,1 6 0,1 8-339,-1 4 1,2 2 350,3-1-166,-3 2 1,5-10 0,-4 3-118,2-2 0,-6-14 0,-9-8 343,-6-8 77,-4-12 1,-7-13-137,-4-9 1,-2-4 3,-6-4 1,-6-5-115,-3-9 0,1-3 113,-1-5 1,2-2-206,-2-3 0,-3-4 120,3-9 1,3-2-156,2-2 1,3-4 22,6 4 1,-3 1 34,7-2 0,3 12 71,9 2 0,1 13 130,9 9 1,1 5-119,-2 8 0,5 6-3,-4 2 0,-1 10-191,-3 3 0,-1 6 4,0 3 0,0 4-27,0 5 1,-5 2 271,-4 3 1,-1 2-165,1 7 1,-2-1 9,2 1 1,-7-5 9,-1 0 1,-6-6 86,1 2 1,-3-3-74,-1-2 1,0-7-10,0-6 0,-1-1-353,1-8-54,6 1 1,1-7 15,6-2 455,0-3 0,29-47 0,8-11 0</inkml:trace>
  <inkml:trace contextRef="#ctx0" brushRef="#br0">2661 9314 7861,'-13'-6'0,"0"3"333,0-5 1,0 5-1,-1-2 1,1 2 1136,0-1-1027,6 3-408,1-5 0,7 7 38,4 4-1,3-4 39,10 3 1,3-1 28,5 2 1,2-4-138,2 4 0,4-4 1,1-1 0,-1 0-1,0 0 1,-2 0-445,0 0 0,3-6 251,-4-3 0,0 2-158,-5-2 226,-6 6 1,4-7 0,-7 4 114,-1-1 1,-7 5 267,-4 2 0,-5 9-164,-5 13 0,-6 2 130,-7 11 0,-5 7-68,1 11 0,3 5 0,1 8 0,3 0-129,2 0 0,2 0-134,2 0 0,-2-12-156,7-6 1,0-11-46,4-6 0,6-9-240,2-5 0,4-8 161,1-5 1,6-4-454,3-4 837,3-9 0,25-43 0,-22 21 0,-1 0 0</inkml:trace>
  <inkml:trace contextRef="#ctx0" brushRef="#br0">3715 8669 7871,'-20'-16'0,"4"2"0,4 4 0,3 3 205,6 1 0,-3 9 0,6 6 0,2 8 0,2 8 0,5 6 75,3 4 0,5 3-330,1 2 0,1 1 80,-2 2 1,-1 0-8,6 5 0,-4-5-13,4 1 1,-6-9-152,2-5 1,-5-6 59,-4-2 75,2-12 91,-9 2 0,2-14 0,-8-4 1,-5-7-1,-3-7 54,-1-5 0,-6-7-108,-3-3 1,-4-9 4,-5-5-91,3-2 0,-4-7 1,4-4-45,-3-2 1,4-4-1,12 34 1,0 0-1,-7-34 5,9 8 1,6 5 255,7 15 0,3 5-9,6 13 1,1 9-85,12 8 0,4 4 8,5 1 0,4 7 30,-4 6 0,1 6-81,-1 8 0,-8-1-109,3 1 0,-4 5 46,0 3 0,-4 3-76,-9 1 1,-3 1-112,-6-1 0,-3 5 46,-6 0 1,-1-1 86,-12-8 1,0 2-177,-5-7 0,1-3-238,0-5 0,5-8 3,4-1 502,2-5 0,14-26 0,2-4 0</inkml:trace>
  <inkml:trace contextRef="#ctx0" brushRef="#br0">4400 8695 7871,'-13'0'0,"0"0"0,0 0-62,0 0 0,4 1 165,0 4 1,2-2 0,-2 6 0,3 2 276,0 5 0,5 5-216,-4 5 0,4 2-59,1 3 1,1 2-6,4 7 1,2 0-4,6-1 0,0-1-106,1-3 1,0-3-49,4-5 0,-2-7 75,6-2 1,-5-9 19,5-5 1,0-5 66,5-8-119,-7 0 1,4-16-1,-7 2 1,1-7 0,-1-6-62,1-7 1,-1-2 49,-3-3 1,-6-4-95,1 4 0,-6 0-239,1-5 0,-2 8 138,-2-8 0,-6 15-48,-3 3 1,-1 7 83,1 6 1,-3 9 63,4 9 1,-3 4-8,3 4 0,-4 8 108,3 5 0,3 7-51,2-2 1,-2 2 131,2 3 0,-1-5 99,5 0 1,5-5-57,-1 5 1,6-6-5,-1 2 0,4-3 113,5-2 1,-4 4 175,4 1 1,3-4-172,1 0 1,2-7-54,3 11 1,-2-11 309,-3 6 0,2-4 321,-2 0 1,-3 1-509,-1-6 0,-3 1-67,-2-5 1,0 0-106,0 0 1,-4-2-49,0-2 1,-6-1-180,1-8 0,-1 3-118,1-8 1,-2-4-352,2-4 0,-2-2-4,-2-7 0,0 0-1196,0-5 1779,0 1 0,-12 1 0,-6-5 0,0-2 0,0 0 0</inkml:trace>
  <inkml:trace contextRef="#ctx0" brushRef="#br0">5810 7430 7832,'-13'-13'-114,"0"-4"66,-1-1 0,3 5 1,0 5-1,4 1 0,1 3 362,3 2 0,3 7 1,5 12-1,3 7 83,4 5 1,1 0-359,1 6 0,3 2 0,2 5 1,0 4-46,0 1 1,3-3-17,-4 4 0,1-6 4,-2 2 1,-2-3-178,2-1 1,-6-10 103,-2-8 291,-7-3 1,4-19-1,-6 0 134,0-7 1,0-10-265,0-5 1,-4-9-22,0-4 0,-1 1 1,5-1-1,0 0 27,0 1 0,6-2-206,3 5 0,2 2 124,3 7-91,-1-3 0,4 16 1,2 0-161,2 6 238,-5 3 1,5 12 0,-5 5-63,1 7 70,-5 2 1,0 5 0,-5 0-1,0-2 17,-1-1 1,-6-3-1,0-2 96,0-1 0,-6-1-70,-3 1 1,-7-3 91,-1-6 1,-7 0-430,2 0 0,2 0 109,-2 0 0,4-5-494,-4-4 0,6-2 154,-1-2 1,4-3 535,4-6 0,13-27 0,9-13 0,2-8 0,0 0 0</inkml:trace>
  <inkml:trace contextRef="#ctx0" brushRef="#br0">6337 7457 8174,'0'13'789,"0"0"1,1 2-571,4 2 1,-4 2-170,4 3 1,2 3-3,2-3 1,1 1-43,-1-1 0,2-3 33,-2-5 0,4-6-223,5 1 0,-3-6 7,2 1 0,-2-9 5,-2-9 1,0-2 43,0-10 0,-1 1 104,-3-10 0,1 0 99,-6-5 0,1 1-14,-5-1 1,0 5 143,0 0 0,-5 10-36,1-1 235,-6 8 1,7 5 87,-6 9-467,6 2 0,-3 10 1,6 3-93,0 5 0,0 8 48,0-2 0,6 3-58,3 1 1,3 0 55,1 1 0,1-7-5,4-2 1,-3-4-158,2 0 1,-1-6-204,2 1 0,-3-6-85,2 1 0,2-4-262,-1-4 0,1-9-303,-2-9 1036,-2-3 0,-2-9 0,-1-5 0,-2-4 0,0 1 0</inkml:trace>
  <inkml:trace contextRef="#ctx0" brushRef="#br0">6930 6956 7842,'-8'-13'0,"-2"4"443,6 0 152,-7 0 0,9 2-193,-7 3 0,4 4-125,-3 4 0,3 3-107,-4 7 1,5 6-98,-5 7 0,5 0-96,-5 8 1,6 1 73,-1 3 0,2-1-48,2-3 1,0 3-43,0-3-175,6-2 0,1-3 0,8-6 11,3-2 0,-2-10-23,6 1 0,-5-9-2,5 0 55,0-2 0,0-8 0,0-4-107,2-6 0,-5-11 167,-2-8 1,-2-9-30,-2-4 93,0-3 1,-1-12 0,-3-4 6,-5-5 1,-3 34 0,-2 0-160,-1-4 0,0 0 1,-2 1-1,0 0 334,-2-3 0,-1 0-69,-6-26 0,0 1 0,0 23 521,-1 6 0,1 12 339,0 11-442,0 8-256,6 9 1,1 9 0,6 8 1,0 5 1,0 5-91,0 3 0,1 10-114,4 8-270,2 3 1,6 6 0,0 0-64,0-1 0,1-2-243,-1-1 0,1-5 299,4 1 0,-3-17 71,2-1 1,-2-18 319,-2-5 23,0-5 1,0-14 292,1-7-360,-7-5 1,3-9-1,-4-5 140,1-6 0,-4 2-32,2-2 0,0-3-165,0 2 7,-1 6 0,-4 2 0,0 5 43,0 2 0,-4 11 123,-1 5 1,0 8-124,0 1 1,4 4-38,-4 4 1,2 10-31,-1 8 1,3 4-125,-4 5 1,4-2 219,1 6-228,0-6 1,0 8-1,0-5-73,0 2 0,1-9 77,4 1 0,2-5-174,6-4 135,0 1 1,2-12 0,1 2-96,2-3 1,3-10 140,-3-3 0,5-10-54,-1-4 95,3-9 0,-3-4 0,-1-9 46,-2-4 0,-2-5 29,-3-4 0,-3 2-1340,-2-7 1356,3 1 1,-11-5 0,2 0 251,-6 0 0,0 6 45,-6 3 0,1 14 27,-5 8-4,-1 6 0,1 8 0,0 5 36,0 6 0,4 4-46,0 6 0,6 2-223,-1 2-23,2 3 1,-2 11 0,0 3 323,1 3 1,3 1-600,4 10 0,-1 5-232,6 4 311,0 0 1,4 0 0,0 1-224,0 2 0,5-5 139,-1 2 1,5-9 43,-4-4 0,5-3 1,-2-3 0,4-5-52,-3-6 0,2-7-5,-2-7 1,3-7 23,2-7 69,-7-5 0,-1-9 0,-6-2-15,1-5 1,-3-5 115,-2-4 1,-2 2-166,-2-7 178,-4 7 0,5-8 1,-6 6 233,0 2 1,-4 8-86,-1 8 0,-1 5 684,2 8-578,3 6 0,-5 2 1,4 10 116,-2 4 0,2 4-259,-2 4 0,3 4-191,1 5 110,0 1 0,5-1 0,3 0-82,-1 1 1,5-5-327,-3 0 0,2-6 44,2 1 6,1-2 0,-1-3 1,0-4-412,0-3 1,2-4 104,2-1 0,-1-7-31,6-6 483,-6-6 0,8-9 0,-7-3 170,0-4 0,-3-3 0,-16-8 0,-6-6 0,0-5 0,0 1 0</inkml:trace>
  <inkml:trace contextRef="#ctx0" brushRef="#br0">7957 5784 7849,'-26'0'0,"-5"-5"219,0 1 1,1-1 370,3 5 1,7 0-48,2 0-493,4 0-492,6 0 1,4 0 310,8 0 0,4 6-716,5 3 1,6 0 389,3 4 0,3-1 457,1 10 0,0 0 0,-1 11 0,0 7 0,3 2 0,0 1 0</inkml:trace>
  <inkml:trace contextRef="#ctx0" brushRef="#br0">8142 6192 9643,'0'-13'568,"0"0"1,0-2-391,0-3 1,0-2-102,0-6 0,6-7-85,2-2 1,4 3 67,1 1 1,0 5-197,1 4 0,-1 3-59,0 6 1,0 5-80,0 4 1,0 8 90,1 5 0,3 3-43,1 1 0,4 0 38,-5 0 1,2 1-99,-1-1 1,-2-4 196,6-1 1,-5-5-45,5 2 0,-5-11 188,0-7 0,-1-3 38,2-11 1,-8 4 137,3-8 0,-8-1-94,-1 1 0,-3-6 60,-1 2 0,0 3-79,0 1 1,0 5 19,0 4 0,-4 3 345,0 6-321,-7 6 1,6 2-373,-4 10 0,1 2-25,4 6 1,3 5-8,-4-1 1,4 7 82,1-2 1,0 2-63,0 3 0,0-7 78,0-2 0,1-3-46,4-2 0,-4 0 280,3 0-179,4-6 426,-1-1 0,6-7-28,0-4 1,-4-6 94,0-7 0,-5-5-134,5 1 1,-6-3 32,2-2 1,-4 1-62,-1 0 0,4 5 134,1 4 0,-1 2 150,-4 2-70,0 0-585,0 5 0,5 5 43,-1 12 1,6 2 41,-1 10 1,3 3 29,1 7 0,4 4-180,1 9 1,5 3 29,-1 5 0,3 7-397,2 2 1,0 7 503,-11-31 0,-1 0 0,9 32 29,-11-32 1,0 1 0,9 29 63,0-6 0,-3 0-114,-6-4 0,-1-13 77,-3-1 1,-4-10 46,-5-3 1,-1-6 150,-3-2 0,-4-12-86,-5-1 0,3-2 158,-3-3 0,1 1 297,-10-5 1,0 0-459,-4 0 0,-1-7-35,1-7 0,0-5-26,-1-7 1,2-6-14,3-3 1,3-9-156,6-5 0,6-2-297,2-1 0,5 0-1,5 4 0,4 3-202,8 5 0,4 1-344,5-1 1,2 8 414,3 5 0,-2 3-6,6 6 0,-4 5 555,4 4 0,-6 2 0,2-2 0,-9 3 0,9 18 0,-4 2 0</inkml:trace>
  <inkml:trace contextRef="#ctx0" brushRef="#br0">9156 5981 7913,'13'-6'493,"-4"5"-39,0-4 119,-6-2 1,4 6 276,-3-4-40,-2 4-356,4 1 0,-6 0-998,0 0 0,17 11 0,5 4 0</inkml:trace>
  <inkml:trace contextRef="#ctx0" brushRef="#br0">13411 9604 8145,'-8'0'-241,"-1"0"1,-1 0-1314,-2 0 1520,5 0 34,1 0 0,29-18 0,6-3 0</inkml:trace>
  <inkml:trace contextRef="#ctx0" brushRef="#br0">13451 9301 8145,'-9'-12'-241,"0"4"1,5-4-310,-5 3 0,6 2 470,-1-2 1,2 0 0,2-4 0,0 0 35,0 0 0,5-2-18,-1-3 0,6 2-206,-1-6 268,-3 6 0,4-9 0,-4 3 0,2-2 0,12-32 0,8-7 0</inkml:trace>
  <inkml:trace contextRef="#ctx0" brushRef="#br0">13530 8853 8145,'0'-13'0,"0"0"-199,0 0 0,0-1-547,0 1 673,0 0 0,0 0 0,0 0 1,0 0-1,0-1-150,0 1 196,0 6 0,0-5 1,0 3-1,0-2 27,0-3 0,23-16 0,7-5 0</inkml:trace>
  <inkml:trace contextRef="#ctx0" brushRef="#br0">8313 9947 8145,'0'-9'0,"0"0"0,0-1-806,0-2 1,0 3 757,0 0 108,0 7-80,0-4-24,6 6 1,-3 0 0,6 1-169,1 4 209,-4-4 0,10 5 3,-3-6 0,35-2 0,14-2 0,3 0 0,0 1 0</inkml:trace>
  <inkml:trace contextRef="#ctx0" brushRef="#br0">8945 9868 8145,'21'0'-574,"-4"0"1,-2-2 351,-2-2 1,0 2 255,1-2 1,-1 2-50,0 2 1,2-4 0,1 0 0,3 1-64,1 1 0,2 2-161,4 0 1,7 0 238,2 0 0,-3-6 0,41-7 0,-34 3 0,0 0 0</inkml:trace>
  <inkml:trace contextRef="#ctx0" brushRef="#br0">9894 9775 8145,'15'0'0,"2"0"0,-2-1-553,2-4 1,2 4 169,-1-3 271,5 2 0,-7-2 0,5-1 0,-1 2 0,1 2-33,2 1 1,-2 0 124,1 0 1,-5 0 19,5 0 0,-1 0 0,2-2 0,-1-2 0,35-3 0,14-6 0</inkml:trace>
  <inkml:trace contextRef="#ctx0" brushRef="#br0">12265 9749 8145,'32'0'-248,"-5"0"1,1 1-1,-5 2-1088,0 2 1292,2-1 1,2-4 0,-1 0 0,0 0 0,-1 0-1,-1 0 1,-2 0 43,1 0 0,0 0 1,-1 0-1,3 0 0,-10 0 0,4 0 1,0 0-2,-4 0 1,4 5 0,-6-1 0,2-1 0,1-2 22,1-1 1,1 0-21,-5 0 3,6 0 0,-4 0 1,4 0-1,-2 0 1,2 0-2,2 0 1,-4 0-5,5 0 0,-6 0-4,2 0 5,2 0 0,-5 0 0,3 0 1,-4 0 141,-1 0 1,1 0-82,-1 0 0,0 0 69,0 0 1,0 0-120,0 0 1,1 0 4,-1 0 1,0 0 6,0 0 0,0 0-1,0 0 0,1 0 10,-1 0 1,-4 5-20,-1-1 1,-3 0 337,4-4-266,-6 0 0,4 0 115,-3 0-192,-2 0-2,9 0 1,-8 0 10,6 0 1,-5 0-11,5 0 0,-4 0-16,3 0 1,-3 0-147,4 0 0,-5 0 35,5 0 1,-5 0 58,5 0-42,0 0 0,4 0 80,0 0 0,0 0 59,0 0 21,1 0-72,-1 0 275,-6 0 413,-1 0-21,0 0-287,-5 0 99,5 0 75,-6 0-274,0-5-128,0 3 1,-1-4 119,-4 6-245,4 0 2,-5 0 1,6-1-342,0-4-493,0 4 349,0-5-724,0 6 228,0-6 966,0 5 0,12-17 0,2 4 0</inkml:trace>
  <inkml:trace contextRef="#ctx0" brushRef="#br0">13530 9604 8254,'0'-9'0,"0"0"-983,0-1 876,0-1 1,-4 2 0,-1 0 0,2-1 0,2-2-1,1-1 1,0 0 105,0-1 0,0 1 17,0 0-37,0 0 1,1-6 0,2-2 0,3-1 0,1 1-28,4-3 1,-4-5-128,2-2 1,0-1 86,4 1 0,0 2 88,0-6 0,0 5 0,0 0 0,-4 2 0,-2 2 0,1 1-2,-1 3 0,-4 1-20,1 4 1,-2 2 74,-2-3 0,0 4 0,0 1 1,-2-1 196,-2 1 0,3-4-90,-4-1 0,4 1-15,1 3-127,0-5 1,0 3 0,1-4-34,4 1 0,2-3 0,6 3 0,2-2-263,2-2 1,-1-3 277,6-5 0,0-9 0,2-7 0,4-5 0,-1-1 0</inkml:trace>
  <inkml:trace contextRef="#ctx0" brushRef="#br0">14004 8063 8297,'0'-25'0,"0"7"0,0-8 0,5 7-721,-1-3 0,5 4 363,-5-4 0,6 5-7,-1-5 365,3 6 0,13-21 0,3 2 0</inkml:trace>
  <inkml:trace contextRef="#ctx0" brushRef="#br0">14426 7259 8297,'0'-20'0,"6"-5"0,2 3 0,0 1 0,1-1 0,-1 2-758,6-2 0,-1 1 758,0 4 0,11-11 0,6-6 0,2-5 0,0 1 0</inkml:trace>
  <inkml:trace contextRef="#ctx0" brushRef="#br0">16218 5388 8297,'13'-13'-223,"0"4"1,0 1 0,0-3-929,0 0 1033,1-3 0,-1 3 0,0 0 118,0 3 0,24-13 0,5-7 0</inkml:trace>
  <inkml:trace contextRef="#ctx0" brushRef="#br0">16837 5019 8312,'13'-7'0,"0"-5"-136,0 4 1,0-4 0,1-1 0,-1 0-195,0-1 0,2 3 318,2 2 0,-1-3-134,6 3 164,-6 4 1,8-6 0,-5 5-154,1-1 0,2-2 0,3-2 1,-1 0-35,-3 3 0,1 0 169,5-1 0,28-26 0,8-1 0</inkml:trace>
  <inkml:trace contextRef="#ctx0" brushRef="#br0">17574 4637 8352,'14'-6'0,"-1"1"0,0-4 0,-1-3-332,-3 3 0,4 2 1,-2-2-1,5 0 164,1 2 0,-3 0 127,-1 2 1,2 3-71,3-7 70,-4 6 0,7-7 0,-4 5 1,4 1-1,1-1 41,0 1 0,0-6 0,14-2 0,7-1 0,3-5 0,0 1 0</inkml:trace>
  <inkml:trace contextRef="#ctx0" brushRef="#br0">18312 4361 8352,'18'-6'0,"-1"-3"0,5-3-465,-4-1 0,4 4 287,-5 1 1,2 0 56,-1-1 1,-2 2 78,6 3 0,-6 2 28,2-2 1,1-2-36,-2 2 0,2-1-381,-1 5 394,2-6 0,2 5 1,0-3-183,2 2 205,1-4 0,1 5 13,0-4 0,30-14 0,7-3 0</inkml:trace>
  <inkml:trace contextRef="#ctx0" brushRef="#br0">19169 4110 8352,'19'0'0,"0"-5"0,3-4 0,-2 1-456,-2 0 1,-4 3 278,4-4 1,-4 5 212,0-5 9,-7 6 1,5-4 0,-4 4 17,4-1 0,1-1-37,1 5 1,0-4-119,4 0 1,-2-1 63,6 5 1,-5-4-408,5-1 324,0 1 0,5 0 0,0-1-393,4 2 465,-3-4 0,9 4 0,-5-4 39,1 1 0,-3 0 0,0 2 0,-2 2 0,-1-2 0,-1 2 0,0-2 0,-1-2 77,-3-1 0,2 4 160,-7-2 1,2 0 69,-1 0 0,-4-1-76,4 2 0,-2 2-61,2-2-76,-10 3 0,14 1-115,-8 0 0,2 0 86,-3 0-200,0 0 1,0 0 10,0 0 0,-4 0-111,0 0 0,-5 0-381,5 0 469,0 0 0,4 0 147,0 0 0,-4 0 0,0 0 0,0 0 0,4 0 0,29-6 0,8-2 0</inkml:trace>
  <inkml:trace contextRef="#ctx0" brushRef="#br0">20407 3886 8352,'7'0'-225,"-1"0"535,-6 0-793,0 0 0,12 0 0,2 0 0</inkml:trace>
  <inkml:trace contextRef="#ctx0" brushRef="#br0">20473 3913 8352,'-9'-5'-727,"0"1"0,6-2 1424,-1 2-188,-3 2 27,5-4-376,-4 1-487,6 3-273,0-4-375,0 6 661,6 0 314,1 6 0,24 1 0,4 7 0</inkml:trace>
  <inkml:trace contextRef="#ctx0" brushRef="#br0">20526 3926 8352,'-6'-7'-40,"4"-1"30,-2 4 335,2 2-142,-4-3-53,5 5 0,-6 0-133,2 0 108,4 0-661,-5 0-564,6 0 7,0 0 731,0 5 382,6-3 0,-5-2 0,5-7 0</inkml:trace>
  <inkml:trace contextRef="#ctx0" brushRef="#br0">13556 9841 7661,'2'8'-1517,"2"-4"1828,-2-3-145,4-1-131,-6 0-24,0 0 25,0-5-308,0 3 187,0-10 1,0 9-18,0-5 1,0 3 27,0-4 74,0 7 0,0-69 0,0 31 0,0 0 0</inkml:trace>
  <inkml:trace contextRef="#ctx0" brushRef="#br0">13596 9235 8219,'0'-9'0,"0"1"0,0 3-1540,0-4 1263,0 1 0,4-6 1,1 1 276,-2 0 0,16-53 0,-8 27 0,0-1 0</inkml:trace>
  <inkml:trace contextRef="#ctx0" brushRef="#br0">16784 5059 8301,'22'-6'-42,"0"-1"0,0-2 0,-2 0 0,-2 0-376,-3 2 0,-1-5 0,2 4 0,2-3 161,-2 3 1,0-4 233,2 3 0,-2-3 1,6-1-1,1 0 19,2 0 0,1 0 4,1-1 1,-1 0-2,0-4 1,-1 5 25,-3 0 0,2 0 3,-7 4 0,7-3 43,-2-1 0,-3 0-55,-2 0 1,-1 4 36,2 0-44,-3 0 0,8 1 0,-4-1-2,1-1 0,-2-1 0,4 1 0,1 1 7,2-1 0,-3-2-13,0-1 0,0 4-6,5 1 1,-1 0 3,0 0 1,-1-3 7,-3 7 0,3-6-20,-3 1 1,3 2 12,1-2 0,-1 4-1,-3-3 1,3 0 22,-3-1 0,4-2 0,5 2 1,-2-3 6,6-1 1,-4 4 5,4 1 1,-4-1-45,4-4 0,-1 1 26,1 3 0,-1-3-35,-4 4 0,-2 0 16,3-1 1,-3 2-6,-2-2 1,-4-1 4,0 6 0,0-5-6,4 5 1,-4-5 3,0 4 0,0-3 3,4 3 0,-2-4 56,2 5 1,-5-6-51,9 1 1,-5 2 29,6-2 1,3 0-23,1-4 0,-1 4-2,1 0 0,-5 1 23,6-6 1,-6 6 2,5-1 0,-5 2 2,0-2 1,0-1 0,0 5 1,-2-4-18,3 5 1,-3-5 4,-2 5 0,0-1-81,1 5 1,-1-4 60,1 0 0,-1-1-6,0 5 1,1-4 3,-1-1 0,2-3-5,2 3 1,0-1-7,5 2 0,-4 3 1,4-4 0,-5 2-3,6-1 1,-7 2 10,2-2 1,-8 1-11,-1-1 0,-4 2 18,4-2-2,-6 2-10,3 2 0,-11 0 1,1 0 0,-4 0-1,3 0 1,-3 0 0,4 0 0,-5-1-4,5-4 1,-5 4 3,5-3 1,-5 2 0,5 2 1,-4 0 2,3 0 0,-5 0-68,9 0-5,-11 0-52,11 0-249,-10 0-47,3 0 223,-5 0 193,0 0 0,0-6 0,0-1 0</inkml:trace>
  <inkml:trace contextRef="#ctx0" brushRef="#br0">20078 3992 8339,'-14'0'-1627,"1"0"1439,0 0 0,0 0 119,0 0 1,0 0 46,-1 0 1,1 0-2,0 0 1,0 0-106,0 0 1,-2 0 127,-3 0 0,-55 6 0,27-3 0,0 1 0</inkml:trace>
  <inkml:trace contextRef="#ctx0" brushRef="#br0">14202 7351 8345,'-13'13'-249,"4"-4"1,0 0 0,-1 1-1095,-2 2 1293,-1 1 1,0 0-1,0 0 1,-1 2 0,1 1-1,0 3 1,0 2 43,0 2 0,0 2 9,-1 1-4,1 1 1,0-1 0,1 0-2,4 1 4,-4-1 1,5 0 0,-5 1 0,2-2-1,2-2 16,2-1 0,-2-4-4,3 4 0,-5-5-5,1 5 0,2-4 1,0 2-1,-1 1 2,1-1 0,-2 4 0,-4 6 0,0-2 11,0 3-27,5-3 0,-3 2 1,2 3-1,-3 0 0,-1 2 29,0-1 0,0-2-7,-1-5 0,1 3 2,0 1 1,4 0 0,1-5-5,5 1 0,-8-1 0,5 0 24,-1 1-28,4-1 0,-7 0 0,4 1-46,-1-1 39,4 0 1,-9 5 0,5 0-14,0-2 10,-5-7 0,10 3 0,-3-3-4,-1 3 0,3-3 4,-6 0 0,6-5-3,-1 5 1,1-4 7,-2 4 1,4-6-5,-4 1 1,4 0 34,1 0 0,-4-2-31,-1 2 1,1-1 1,4 2 0,0-3 27,0 2 1,-2 4 5,-2 1 0,2-2-31,-2 2 1,3 0 1,1 4 0,-5-4-26,1 0 1,-1-1 27,5 1 0,0 1-38,0-5 1,0 1 51,0-2 0,0-6 1,0 2 1,0-3-28,0 3 0,0 0 2,0 1 0,2-1 88,2 0-40,-2 0 1,4 0 11,-6 0 0,0 1-6,0-1-8,0 0 0,-5 0-25,1 0 1,-1-4 27,5 0-13,0-6 0,0 4 35,0-3 63,0-2 16,0 4-126,0-6-373,0 0 1,12-35 0,3-9-1</inkml:trace>
  <inkml:trace contextRef="#ctx0" brushRef="#br0">8774 10078 8317,'9'-1'-2450,"0"-4"2361,-1 4 89,6-5 0,34 0 0,9-1 0</inkml:trace>
  <inkml:trace contextRef="#ctx0" brushRef="#br0">13201 9960 8272,'0'-8'-1927,"0"3"1942,0-1 1,1 4 173,3-2-107,-2 2 1,5 2 196,-2 0-137,-4 0 1,6 0-96,-2 0-4,-4 0-49,5 0 1,-4 0-34,2 0 18,-3 0 0,7-4-222,-4 0 1,-2-2 69,2 1 0,-1 4-213,1-3 386,-2 2 0,39-16 0,3-3 0</inkml:trace>
  <inkml:trace contextRef="#ctx0" brushRef="#br1">9630 13596 9550,'-13'0'-484,"4"0"0,1 0 0,-3 0-106,0 0 0,2-5 647,0 1 1,6-2-18,-1 2 1,2 1 134,2-6-90,0 6 1,0-4-4,0 2 20,-6 4 110,5-5-227,-5 6 100,6 0-24,0 0 0,6 0 0,3 0 97,3 0 0,7 0-55,3 0 0,8-4-60,5-1 0,9 0 0,5 2 1,3-3-15,5-2 1,3 1-24,6-2 0,0-1-158,0 6 0,-2-5 154,-2 5 1,-6-5-23,-13 4 0,-4 1-14,-13 4 0,-6 0-108,-2 0 118,-9 0-172,-3 0 0,-17 0 159,-2 0 1,-4 4-28,-1 1 1,-2 4 218,-7-5 0,-4 5-262,1-5 1,-7 6-131,2-1 1,-3-2 84,-2 2 1,-1 0 155,-3 4 1,-26 6 0,29-9 0,0 1-1</inkml:trace>
  <inkml:trace contextRef="#ctx0" brushRef="#br0">9565 13622 8519,'-15'-9'-1065,"-3"1"532,10-1 918,-10-4 0,18 5-105,0 4 1,6 4-349,7 4 0,6 2 232,3 3-208,9 3 0,4-6 0,7 4 109,2-1 1,7-6-29,2 1 1,3-3-234,10-1 1,2-1 221,-28-1 0,-1 0 0,-1-2 0,-1 0 72,1-2 0,-1-1-72,0 0 0,0 1 1,2-1-1,-1 1 1,32-7 52,-9-1 1,-12 6-15,-10-1 0,-10 4 24,-7-3-37,-11 5-97,0-3-249,-11 6 209,-6 0 168,-1 0 0,-6 0 0,0 1-338,0 4 0,-1-4-23,1 4 1,0 2 155,0 2 122,6 2 0,1 14 0,6 3 0</inkml:trace>
  <inkml:trace contextRef="#ctx0" brushRef="#br0">6877 13570 8512,'-9'-2'-1028,"0"-1"0,1-3 976,0-1 1,1 3 110,3-5-117,2 6 64,-4-3-41,6 6 105,6 0 1,-3 0 96,6 0-121,0 0 31,4 0-30,0 0 1,0-1-19,0-4 0,0 4 0,1-4 0,0 4-5,4 1 1,-2-2-66,6-2 1,6 1 61,7-6 1,4 5-27,5-5 1,6 5 0,10-4 0,6 1 12,1 0 0,6-1 3,-35 4 1,-1 0 0,2-2 0,0 1-160,0 3 1,1 0-1,33-7 178,-3 5 0,-7-5 4,-1 5 1,-5-1-11,4 5 1,-5-4-114,1-1 1,-3-3 164,-1 3 1,-3-4-56,2 5 1,-8-5-6,4 5 1,-5-5-21,-4 5 0,1-5-6,-1 5 0,-9-2-6,-4 1 0,-4 4-8,0-4 0,-7 4 369,-7 1-365,-5 0-129,3 0 28,-17 0 0,-3 0 13,-8 0 1,-2 1-131,2 4 1,-3 2 166,-2 6 1,-5 1 70,-3-1 0,-8-1 0,-12 3 0,-2 0 0,-5 2 0,0-1 0,0 1 0</inkml:trace>
  <inkml:trace contextRef="#ctx0" brushRef="#br0">6969 13662 6352,'6'7'275,"3"-1"-78,3 0-169,7-5 0,1 5 0,6-4 0,2 0 0,3 3 0,6-2 0,6-2 75,10-1 0,7 0-101,10 0 0,1 0-253,-32 0 0,1 0 0,-2 0 0,1-1 284,5-1 0,0-1 0,-2 0 0,0-1-12,2-2 0,-1-1 1,-1 1-1,-2 0 0,2 2 1,0-1 0,-4 0 0,-2-1 40,35-3-22,-4-3 1,2-1-1,-3 1 1,-6 2-1,-6 1 123,-6-1 0,2 3-141,-6-2 0,-2 2 51,-6-2-85,-4-3 0,-7 11 0,-3-5 29,-5 0-140,-2 4 78,-8-3-8,-1-1 426,-12 4 1,-6-4-673,-5 6 0,-1 5 139,5-1 0,-4 6-142,-1-1-1,-5 3 303,1 1 0,-3 6 0,-2 2 0</inkml:trace>
  <inkml:trace contextRef="#ctx0" brushRef="#br0">8682 13530 8446,'0'-13'-514,"0"0"-623,0 5 1008,0 2 1,6 42 0,1 8-1</inkml:trace>
  <inkml:trace contextRef="#ctx0" brushRef="#br1">20170 14650 7472,'1'-8'-699,"4"4"904,-4 3-34,5 1 134,-6 0-167,0 0 0,6 0-34,3 0 1,-2 0 17,2 0-70,5 0 1,4 0 0,7 0 0,6 0 0,5 0 140,10 0 0,9 0-127,7 0 0,9-2 0,-32 1 0,0-1 1,2 0-1,1 0 3,1 0 0,1 1 0,-1 0 0,2 0-286,0 1 1,2 0 0,-1 0-1,1 0 225,2 0 1,-1 0-5,-4 0 0,0 0 1,4 0-1,1 0 1,-5 0-1,-1 0 0,3 0 1,-1 0-1,1 0 1,0 0-12,1 0 0,-1 0 0,-3 2 0,0 1 6,-1-1 1,-1 0 0,-2 1 0,-2-1 0,35-2 0,-3 0-151,-5 0 1,-8 0 121,-3 0 0,-8 0 31,-10 0-15,-3 0 1,-2 0 0,-4-2 25,-5-2-23,-5 2 1,-5-5 0,0 4-20,-3-1-8,-5-1 1,3 4 706,-6-4-806,0 4 0,-1-5-72,-4 6 67,-2 0 0,-2 0 0,-1 0-42,-5 0 0,1 0 117,-8 0 0,-2 4 68,-6 1 1,-10 5-1,-7 2 1,-5-1-1,-1 0 1</inkml:trace>
  <inkml:trace contextRef="#ctx0" brushRef="#br1">20631 14808 14622,'-7'-6'-552,"-5"0"1,5-4-895,-1 1 0,1 2 1149,3-2 51,2 3 0,-2 8 1,8 1-1,5 1 298,3-1 1,7 3 65,3-2 0,2 1 164,3-5 1,4 0-252,-1 0 0,7 0 196,-2 0 0,9 0 137,4 0 1,3 0-234,2 0 1,-2-2 0,-1-1-1,-2-1 222,2 1 0,-4-3-280,-2 2 0,-9-5 89,-5 4-174,-2 1 0,-7 4 0,-4 0 50,-2 0-70,-8 0 1,3-1 0,-4-2-215,2-2-205,-5 1-21,8 4 182,-9 0 170,9 6-111,-9-5 1,2 6-170,-8-2 0,-3-2 401,-7 6 1,-40-6 0,-10 2 0</inkml:trace>
  <inkml:trace contextRef="#ctx0" brushRef="#br1">5928 16718 17198,'-8'-4'-1293,"-1"-1"0,4-3-1081,-3 3 2595,5 1-998,-3 4 1673,6 0-431,0 0 1,6 0-184,3 0 0,2 0-225,2 0 1,5 0 251,0 0 1,6 0 40,3 0 1,1 0 0,8-2 0,4-1 44,2-1 1,8-5 239,-2 5 0,8-6-597,1 1 0,-1 2-45,-8-2 0,-3 4 0,-7-2 1,-3 0 56,-4-1 0,-9 5 77,-4-1 103,-9 3-196,-4-5 1,-6 4-694,-3-2 1,1 2-41,-6 2 486,0 0 0,-9 5 115,1-1 1,-2 6 2,1-1 1,4 1 127,-4-1 0,2 3-189,-2-3 159,4 2 0,-18 4 1,-8 1-1,1 2 1,-1-1-1</inkml:trace>
  <inkml:trace contextRef="#ctx0" brushRef="#br1">6047 16837 13374,'-13'0'-787,"0"0"-98,-1 0 0,6 0 811,-1 0-34,6 0 527,-9 0-236,11 0-5,-5 0-138,6 0 1,6 0 77,3 0 0,2 0-47,2 0-5,6 0 0,6 0 0,8-2 91,0-2-69,2 2 0,9-8 0,3 4 31,4-1-52,-7 4 0,13-9 0,-10 4-142,0-4 148,4-1 0,-11 4 1,-1 0-155,-6-1 142,-6 4 1,-2-6-12,-3 4-9,-9 2-23,-7 0-366,-6 0 71,-6 4 1,3-3-72,-5 5 0,3 0 55,-4 0-207,7 0 341,-10 0 1,6 1 50,-3 3 0,2-2 59,3 2 1,-16-8 0,-7-3 0</inkml:trace>
  <inkml:trace contextRef="#ctx0" brushRef="#br1">7997 15229 15254,'9'-8'-2570,"-2"-1"1949,-1-1 315,-2 4 329,2 0 1,-5 4 82,4-2-41,-4 3-201,-1-5 1,-4 4-24,0-2 0,-2 2 100,1-2-128,4 3 0,-11-4 220,3 1-67,3-1 0,-4 4 0,4-2 0,-1-1 0,-3-1-83,-2-1 1,-1 5 84,0-3 1,0 1 176,-1-2 1,0 4 201,-4-4-331,4-2 0,-5 6 0,5-5 274,1 0-297,0 4 1,-5-8 0,1 4 122,1-1-123,1 4 1,2-7 0,-2 4-61,-2-1 1,2 2 37,-2-4 1,2 5-95,2-5 1,0 5 56,-1-5 0,1 2 33,0-2 0,-5-1-58,1 5 103,-1-5 0,5 4 0,0-4-63,0 1 0,0 5 36,-1-5 0,1 5-22,0-5 1,-4 6 126,-1-1 0,-1 1-5,1-2 1,2 4 59,-6-4 0,2 4 26,-2 1 0,-3 0-15,3 0 1,-3 0 84,-1 0 0,-1 0-44,1 0 1,4 0 8,0 0 0,0 0-51,-4 0 1,0 0-19,-1 0 1,1 0-11,-1 0 1,1 0-40,0 0 0,-5 1 57,0 4 0,1-4-30,3 4 1,-1-4-36,-2-1 0,2 4 50,-3 1 1,8 1 22,1-2 1,1-1 6,-1 6 0,-1-5 21,5 5 0,-1-5 0,2 5 1,1-4-55,-6 3 0,1 0 3,-1 0 0,-3 4 4,3-3 0,-3-2-61,-1 2 1,0-2-11,-1 2 0,5 1-8,1-5 0,-1 4-64,-5-5 1,7 5 11,2-5 1,-1 6-33,2-1 1,-5 3-45,4 1 0,-1-4 45,1 0 1,4 1-103,-4 7 1,2-2-23,-1 3 0,0-2 7,-4 1 1,4-2 6,0 3 0,-4 1 22,-1-2 0,3 1 24,2-5 0,-2 4 5,1 1 0,-1 0-16,2-5 0,2 0 126,-3 0 0,4 0-20,1 0 0,4 1-116,0-1 1,0 0 69,-4 0 1,1-4 48,4 0 0,-4 1-106,3 7 1,-3-2 39,-1 3 0,0-2-31,0 1 1,0-1-28,-1 6 1,-3 0 31,-1 5 1,1-5 94,4 0 1,-2 1-81,-3 8 1,4-8-57,-4 4 1,8-5 27,1-1 0,5 0-41,-5-3 1,5-5 54,-5 0 1,6 0-34,-1-4 1,2 3-126,2 1 1,0 0-18,0 0 1,0 0 38,0 0 1,0 1-15,0-1 0,0 1 79,0 4 1,0-2 34,0 6 1,0 0-63,0 4 1,-4 1 129,-1-1 0,1 0 81,4 1 0,-5 1 55,1 2 0,0-3-50,4-1 0,0 0-23,0-4 0,0-1-2,0 1 0,0-6 11,0 1 0,0-2 1,0-2 1,4 2-180,0 2 1,5-6 9,-4 2 1,1-3-54,-2 3 0,-1 0 17,6 1 1,-5 0 7,5 4 1,-6-2 99,1 6 1,2-5-33,-2 5 1,5-4-11,-4 4 1,0-4 145,0 3 0,-2-3 9,5 4 0,-3-6-17,4 2 1,-5-4 89,5-1 1,-2 1-27,2-1 0,3-4 45,-4-1 1,4 0 70,1 0 1,2 4 32,3-3 1,-4 1-34,4-1 1,-2 3 0,1-3 1,-2 2-15,3 2 1,-2-1 66,1-3 1,-2 3-88,2-4 0,-3 4-232,-6 1 1,4-1-142,-3-3 119,3 2 0,1-3 41,0 5 1,-4-6 58,0-2 1,-1-2 168,6 1 1,-1-3-23,0 4 0,0-2-17,0 1 1,2-2 166,2 2 1,0-1-25,4 1 1,-4-2-82,0 2 1,2 2-40,-1-2 1,4 5-59,-5-4 0,5 3-110,-4-3 1,-1 1-49,-3-2 0,3-3 108,1 4 0,-1 1-118,-4-2 0,5 1 129,0-5 0,3 0 13,-3 0 0,5 4-15,-1 0 0,3 1 39,2-5 1,-1 0 38,0 0 0,1 0 1,-1 0 1,0 0-69,1 0 0,-1 0 62,0 0 1,-1 0-80,-3 0 1,2 0-60,-7 0 1,5 0 85,-4 0 1,4 0-41,-5 0 1,2 0-38,-1 0 0,2 0 1,7 0 1,-5-5 82,0 1 0,0 0-47,4 4 0,0-5 39,1 1 1,3-2-7,1 1 0,0 4 28,-5-3 0,2-2-18,3 1 0,-3-3 86,2 3 0,-2-4-42,-1 5 0,-1-5-78,0 5 1,1-6 90,-1 1 1,0 2-52,1-2 1,-1 0 23,0-4 0,-4 0 1,0-1 0,0 1-70,5 0 0,0-4 12,4-1 0,-3-1-81,3 1 1,-4 4 41,0-4 0,-1-1-80,0 2 1,1-5 15,-1 4 0,-4-1-69,0 1 0,-6 4 26,2-4 0,-4 4-42,0 0 1,-6-3-72,1-1 1,-4-1-86,3 2 1,-3 1-27,3-6 1,-3 4 34,4-4 0,-1 5 96,6-5 1,-1 0-68,0-5 0,2 1 35,2 0 1,-1-1 12,6 1 0,-6-2 182,2-3 1,-2 4 106,2-4 0,-8 2-120,3-2 0,-4 4 71,0 1 1,-2 0-174,-3 4 1,-2-3-38,2-1 0,-2-1-48,-2 1 0,4-1 31,0 1 1,1 4-4,-5 0 0,4 0 28,1-4 1,0 4 81,0 0 0,-2 0 25,5-4 0,-5 4-21,2 0 1,1 0 69,-2-5 0,5 0 38,-5-4 1,5 3-47,-5-3 1,5 4 30,-4 0 1,3-4-25,-3 1 0,-1-5-85,-4 4 1,2 0 32,2 5 1,-3 2 9,4-2 0,-4 8-69,-1-4 0,0 2 4,0 2 1,0-1 0,0 2 0,-1 2-84,-4-2 1,4 1 14,-3-2 1,-2 2 15,1-6 1,0 6-30,0-2 1,2 2-34,-6-1 0,5 0 49,-5-4 1,5 4 40,-5 0 1,5 2 21,-5 2 1,4-2 54,-3-2 1,3 7 53,-3-4 1,3 4 42,-4-3 0,5 0 3,-5 0 0,2 4 128,-2 0 0,-3 0 11,4-4 1,-4 0-16,-1 0 1,0 4 67,-1 0 1,1 2 29,0-2 0,0-3-104,0 4 0,-5 0 109,1-1 0,-1 7 105,5-3 1,-2-1-149,-2 2 1,2-5-37,-3 5 0,4-2 26,1 2 0,-5 2-17,0-2 0,-4 1-16,5-2 0,-5 4 62,4-4 0,-5 4-46,1 1 1,3 0-78,1 0 0,-1 0 30,2 0 1,-7 0-39,2 0 0,-2 4 49,-3 1 1,2 4-155,3-5 1,-7 6 134,3-1 1,-2 3-161,6 1 0,-1 0-71,5 0 0,-5 0-345,1 1 390,3 5 1,-6 13 0,4 9-1</inkml:trace>
  <inkml:trace contextRef="#ctx0" brushRef="#br1">13359 9367 17311,'0'-9'-5247,"1"2"4459,4 1 741,-4 2 1,22 33-1,-1 7 1</inkml:trace>
  <inkml:trace contextRef="#ctx0" brushRef="#br1">13517 9604 12080,'-8'0'-974,"3"0"0,0 2 511,1 2 1,-1-1 231,5 6 1,0-5-225,0 5 152,0 0 249,0 4 0,0 41 0,0 10 0</inkml:trace>
  <inkml:trace contextRef="#ctx0" brushRef="#br1">13556 9999 13056,'0'-7'-2264,"0"1"0,5 8 2215,-1 2 0,6 3-98,-1 6 0,3 5-106,1 0 210,0 5 1,18 27-1,4 13 1</inkml:trace>
  <inkml:trace contextRef="#ctx0" brushRef="#br1">13728 10210 12412,'-14'-7'-2254,"6"-4"1322,-1 7 1598,6-6-1145,-9 3 196,11-1 0,-5 4 1,6 8 129,0 4 0,4 5 52,1 0 0,22 23 1,3 7-1</inkml:trace>
  <inkml:trace contextRef="#ctx0" brushRef="#br1">8458 10012 11341,'13'0'-1037,"0"0"341,0 0 1,1-1 501,-1-3 1,0 2 230,0-2-49,-6-4 0,5 7 1,-3-3-31,3 2 46,1 2 0,0-4 1,0-1-1,2 2 0,1 2 0,1 1 0,7 0-2,-2 0 1,13-2-1,7-2 1,5 0-1,-1 1 1</inkml:trace>
  <inkml:trace contextRef="#ctx0" brushRef="#br1">9051 9947 11341,'26'0'-301,"2"0"0,3 0 0,2 0-602,1 0 0,0 0 906,-4 0 1,18-3 0,8 0-1,8-1 1,0 0 0</inkml:trace>
  <inkml:trace contextRef="#ctx0" brushRef="#br1">10091 9947 11341,'33'-5'-841,"2"1"0,-2-1 390,3 5 1,-6-4 377,6 0 1,-6-1 99,5 5-34,1 0 0,15 0 0,3 0 1</inkml:trace>
  <inkml:trace contextRef="#ctx0" brushRef="#br1">13003 9815 15834,'13'0'-401,"-1"-2"1,-2-1-1545,-1-1 1857,-6 0 0,9 4 1,-4 0-1,3-2 1,-1-1 19,-1-1 1,-5-1 36,5 5 0,0 0 67,4 0 1,-4 0-9,-1 0 0,-3-4-163,3 0 0,-3-1-276,4 5 486,-6 0-24,8 0 13,-9 0 0,5 0 37,-3 0-166,-2 0 1,5 5 0,-2-1-86,3-1 0,0-2 253,1-1 1,-5 0 79,5 0 0,-5 0-184,5 0 0,0 0 1,-1 0 0,1 0-1,1 0 1,-4 0 1,6 0 190,-3 0-43,-3 0 1,5 0-93,-2 0-48,-3 0 0,1 0 1,-4-1-143,2-3 68,5 2 0,-7-4-491,6 6 564,-6 0 1,4 0 9,-3 0-31,-2 0 27,4 0-31,-6 0 107,0 0 44,5 0 429,-3 0-559,4 0 4,-6 0 4,0 0-9,6 0-1,-5 0 94,5 0-87,-6 0 62,0 0-71,0-6-839,0 5 2,0-5 0,0 6 837,0 0 0,-6 0 1,5 0 0,-5 0 0,6 0 764,0 0 16,-6 0-4,4 0-772,-3 0 0,-42 6 1,-12 1-1</inkml:trace>
  <inkml:trace contextRef="#ctx0" brushRef="#br1">8563 9762 14839,'0'-7'-4226,"0"1"3533,0 6 1,0-2 41,0-2 460,0 3 0,0-7-71,0 4 46,0 2 81,0-3-941,0 5 2189,0 0-50,6 0-544,1 0 1,7 0 5,-1 0 0,0 4 275,0 0-500,6 1 1,2-4 0,6 2-56,4 2 1,3-1-1,5-4 1,2 1 253,3 4 1,0-4-524,9 4 1,-3-4 1,7-1 19,3 0 0,-6 0 0,3 0-2,-3 0 45,-1 0 1,-6 0 0,-3 0 0,-3 2 0,-2 1-32,1 1 1,-7 0-12,-2-4 1,1 0 39,-1 0-22,0 0 1,-5 0 0,0 0-9,1 0 0,-1 0 3,1 0 1,-1 0-12,0 0 1,-4 0 4,0 0 1,-4 0 32,4 0 1,0 0-10,4 0 0,0 0-28,1 0 0,-1 0-1,0 0 0,1 0 1,-1 0 0,-4 0-1,0 0 0,0 0 32,4 0 0,1 0-19,-1 0 1,0 0 1,1 0 1,-1 0-8,0 0 1,2 0 2,3 0 0,-3 0-20,2 0 0,0 0 18,0 0 1,0 0-23,5 0 0,-6 5-45,2-1 0,-2 0 24,2-4 1,-2 0 31,6 0 1,-1 0-2,1 0 1,3 0 1,-3 0 0,3 0 1,2 0 0,-1 0 0,1 0 0,-1 5-34,1-1 1,-3 1 76,2-5 1,-7 0-1,8 0 1,-5 0-27,0 0 1,3 0 6,-3 0 1,-1 0 4,1 0 0,-4 0-7,4 0 1,0 0-6,5 0 0,-2 0 15,-3 0 0,1 0 5,-5 0 0,6 0-42,-2 0 0,3 0 15,1 0 0,-3-2 30,-1-2 1,-5 2 7,6-2 0,-7 2-25,2 2 1,1 0-23,-1 0 0,-1 0 14,-3 0 0,3 0-2,1 0 0,1 0 8,-1 0 1,-2 0 0,6 0 1,-4 0-40,4 0 1,-5 0-5,0 0 0,0 0 24,0 0 0,0 0 10,5 0 0,-6 0 31,2 0 0,-3-4-9,-2 0 0,-1-1 42,-3 5 1,-3 0-52,-6 0 1,0-4-11,0 0 1,-5-2-360,-4 1-75,-2 4-49,-2-5 1,0 4-630,0-2-16,0 3-68,0-5-34,0 6 734,0-6 1,-2 4-236,-2-2 432,2 3 422,-4 1 1,-5 11 0,-4 4 0</inkml:trace>
  <inkml:trace contextRef="#ctx0" brushRef="#br0">8550 10803 8111,'-4'-13'-163,"-2"0"0,-1-1 0,-2 1 1,1 0-280,4 0 0,-2 0 2067,2 0-1302,-1-1 0,4 8 1,-2 6-139,-1 8 1,-1 5-132,5 5 0,0 3 60,0 10 1,-1 3 153,-4 5-280,4 1 0,-5-1 0,6 0 1,2-3-1,0-2-131,3-2 0,5-1 114,-1-5 0,3-5 0,1-4 1,0-7 8,0-1 0,5-6 1,1-1-1,1-8-67,4-7 0,-4-11 76,2-2 1,-4-2-177,4-7 0,-11-5 16,2-4 117,-2-5 0,-4 3 0,-3-2 0,-2 4 1,-2 4 151,0 5 1,0 3 94,0 6 380,-6 5-302,-1 8 1,-2 10 154,0 12-391,6 0 0,-3 16 1,6-2 234,0 6-329,0-1 1,0 9 0,0-6 180,0-2-330,0-1 0,0-2 0,2 0-75,2 1 0,-1-2-503,6-4 203,0-1 406,4-7 1,0-6-1,0-3-411,0-2 0,1-8-60,-1-3 648,0-8 0,2-21 0,1-9 0,1-7 0,1 1 0</inkml:trace>
  <inkml:trace contextRef="#ctx0" brushRef="#br0">8998 10671 7877,'-7'0'116,"1"6"1,4 1 7,-2 7 0,3 3-51,-4 1 0,4-1 19,1-4 0,0 1 96,0-1-56,0 0 14,0 0-42,0-6-77,0-7 0,4-8 1,2-10-18,1-4 0,-2-4 0,3-4 0,3 0 60,0 0 0,1 7 18,-3 1 1,3 6-43,-4-2 1,0 5-131,0 4 1,1 4 68,4 5 1,1 10-110,-1 3 0,0 9-14,0 0 0,0 3-234,0 1 0,1 2 94,-1 3 0,4-8-60,1 3 0,4-8 338,-5 0 0,42-45 0,-27 8 0,0 0 0</inkml:trace>
  <inkml:trace contextRef="#ctx0" brushRef="#br0">9604 10395 8111,'-13'-14'0,"0"7"-49,0 3 1,4 2 191,0 2 1,0 0 322,-4 0 1,1 6-149,4 3-287,-4 8 1,4 4-1,-3 5 189,2 1-195,-3 5 0,11-4 1,-4 4-110,4 0 47,1-4 1,0 4 0,1-6-186,4 1 132,-4-7 0,11-5 1,-3-8-206,2-1 208,3-2 0,3-9 0,1-6 50,-2-5 0,-1-6 16,-2-9 0,-5-2 9,1-7 0,-4 1 115,3-1 1,-3-5-40,4-3 34,-6-4 1,2-3-1,-5 1 227,0 2 1,0 8 23,0 0 0,-4 11-124,0 6 1,-2 13 100,1 9 1,4 5-13,-3 5-323,2 8 1,1 9-1,-2 9-49,-2 4 0,1 9 47,4 4 0,0-1-242,0 1 0,0-4-146,0 4 0,0-4-152,0 5 0,1-7 87,4 2 1,2-4-90,6-5 1,2-8 132,2-5 1,0-11 419,4-3 0,1-5 0,10-31 0,4-14 0,3-2 0,-1 0 0</inkml:trace>
  <inkml:trace contextRef="#ctx0" brushRef="#br0">9986 10513 8102,'-7'0'-272,"1"-6"0,6 3 565,0-5 0,0 3-121,0-4 1,0 3-67,0-7 0,0 3 26,0-8 0,4-1-32,1 2 1,-1-5 0,-4 3-1,0 0 91,0 0 0,0 1-6,0 5 0,0 4-66,0 1 0,-1 5-149,-4-2 1,-1 10 36,-2 3 1,-4 10 33,3 4 0,-1 4-15,1 5 0,-1-2-269,5 6 99,1-5 0,4 2 0,0-4-366,0 2 246,0-8 1,6 3 0,3-12-178,2 1 1,8-7-30,3-3 0,0-4 160,5-4 1,-4-9 309,8-9 0,-3-3 0,-4-23 0,1-12 0,3-5 0,0 1 0</inkml:trace>
  <inkml:trace contextRef="#ctx0" brushRef="#br0">10223 10263 8102,'0'-27'0,"-6"-3"103,-2-1 0,-4-1 261,-1 1 0,-5 5-28,1-1 1,-1 2 175,5 8 1,1-1-37,3 5 904,-2 6-1136,9 1 1,-4 9-69,6 6 1,5 1-127,-1 12 0,6 6 131,-1 7 0,-2 4 65,2 5 1,0-1-156,4 5 1,-4 0-282,0 5 1,-5 1-348,5 3 0,-2-3-238,2 3 1,3-2 54,-3-3 1,2 1 320,2 0 1,1-8-294,-1-5 1,0-7 188,0-6 1,0-7 18,0-2 1,1-10 483,-1-3 0,-6-4 0,-1-1 0</inkml:trace>
  <inkml:trace contextRef="#ctx0" brushRef="#br0">10250 10671 8099,'-6'-13'0,"3"4"-207,-6 0 0,6 1 120,-1-6 0,2 1 473,2 0 0,0 0-109,0 0 0,8-2-189,5-2 1,0 6-47,4-2 0,2 4-136,-1 1 1,5-3 106,-1 7 1,-3 0-138,-1 4 1,-2 0 40,2 0 1,-4 5 101,4 4 0,-3 3-89,-2 1 0,0-1 56,0-3 1,-4 1-1,0-6 0,-1 5 22,6-5 0,-6 1 8,1-5 0,-2-6 58,2-3 0,2-4 157,-7-5 0,0 2 37,-4-6 0,-1 5-55,-4-5 0,-2 6-14,-6-2 1,-5 4-129,1 0 0,-7 7 6,2 3 1,2 2-115,-2 2 1,6 6-291,-2 3 0,-1 7-73,2 1 0,1 7-299,7-2 1,3 3 698,6 1 0,35 30 0,-13-25 0,0 1 0</inkml:trace>
  <inkml:trace contextRef="#ctx0" brushRef="#br0">10671 10395 8052,'0'-14'0,"0"1"296,-6 0 19,5 0 1,-4 5-170,10 4 0,2 4 33,6 4 1,1 8-259,-1 6 0,0 5 91,0-1 1,0 3-144,0 1 0,-4-1 18,0-3 1,-5 3-95,5-3 0,-6-3 164,1-1 436,4-10-437,-7 4 327,5-16 1,-6 1 0,0-15 199,0-4-354,0-8 0,-4-3 1,-1-3 61,2 1-92,2 0 1,1-1 0,0 3-13,0 1-206,0 7 0,1 1-299,4 7 0,-2 5-17,5 8 0,-3 2-366,4 2 0,-1 6-376,6 3 1177,-1 2 0,18 14 0,4 3 0</inkml:trace>
  <inkml:trace contextRef="#ctx0" brushRef="#br0">11093 10302 8052,'-6'8'0,"4"3"-134,-2-2 0,-2 3 246,2 1 0,-1-3 336,5 3 1,0-2-227,0 6 0,0-2-48,0-2 1,0 0 49,0 0-228,0-5 43,0 3 50,6-9 1,0 2-114,3-8 0,3-8 69,-4-5 0,4-8-176,1-2 1,0-3 104,1-6 1,-1 0 73,0 5 1,2 0 17,2 5 0,-7 1 101,4 3 0,-9 5-165,4 8 0,-4 3 57,3 6 0,-3 3-133,4 6 0,-7 5 5,3 13 0,1 1-115,-2 2 0,2-2 60,-2 3 0,-1-8-80,6-1 1,-5-6 26,5 2 241,-6-9 1,9-3 88,-3-6 0,2-3-120,3-6 0,-6-6 184,1-11 0,0-2-18,4-3 0,0 2-34,0-6 1,1 1 53,-1-1 0,-4 9-50,-1 8 0,-3 3-80,4 2-215,-7 6 1,9 3 77,-7 8 1,5 8 55,-5 5 1,2 7-311,-1-2 0,-3 3 114,7 1 0,-6-4-332,2 0 0,0-2 13,0 2 0,4-3-132,-5-6 1,5-4 42,-5 0 596,6-6 0,15-32 0,10-15 0</inkml:trace>
  <inkml:trace contextRef="#ctx0" brushRef="#br0">11725 10144 8052,'-9'0'-1083,"1"0"1012,5 0 1,-8 2 1196,7 2-568,0-2-427,4 3 1,5-9-82,4 0 1,3-7-3,1 3 1,0-4-95,0-1 0,5-2 71,0-3 0,-1 4-47,-4-4 1,-4 4 121,0 0-31,-6 1 1,7 4-10,-6 1-75,1 5 1,-11-3 0,-3 7 87,-3 4-73,-1 8 0,-4 3 1,-1 6-176,2 1 100,-4 8 0,5-2 0,-1 5-382,6-2 294,-2-1 0,10-5 0,-2-1-217,3-3 0,8-4 57,6-9 1,8-4 114,9-5 0,4-5 86,5-4 1,0-7 121,-4-2 0,3-7 0,-3-1 0,-3-2 0,-1-7 0,-5 6 101,-4-2 1,-3 3-108,-6 2 0,-5-1 551,-4 1 0,-2 10-97,-2 3 1,-6 4 78,-3 0 1,0 3-193,-4 6 1,3 6-99,-8 3 1,-1 7-209,2 2 1,-1 5 120,5-1 0,0 3-276,-1 1 0,3 1-31,2-1 0,-1-4-8,5 0 0,1-6 64,4 2-29,0-10 1,6 3 73,3-7 0,7-3-2,1-9 1,5-3 47,-4-11 1,5-1-11,-1-8 1,-3-2 108,-1-7 0,-5-1-93,-4-3 1,1 2 299,-6-7 1,1 7 95,-5-2 1,0 5 97,0 3 1,-2 10 184,-2 9-285,2 8 0,-5 4-492,3 10 0,2 4 145,-2 8 0,2 5-270,2 9 0,0 2-90,0 7 0,0 1-264,0 3 1,0-5 229,0 1 1,5-1-163,-1-3 1,6-3-35,-1 2 0,1-5 547,-1 0 0,3-19 0,-5-7 0</inkml:trace>
  <inkml:trace contextRef="#ctx0" brushRef="#br0">10078 11383 8052,'-13'-14'390,"6"1"245,2 0 1,5 0 51,5 0-588,8 5 1,13-8 0,12 3-1,8-3 1,11-3-59,10-3 0,-32 9 0,2 0-10,6-3 1,2 1 0,3 0 0,2 1-374,2-4 0,1 1 0,4-1 0,0 0 348,1-1 1,-1-1-1,-2 1 1,-1 0-107,-1 1 0,0 1 0,-1-2 1,0 1-371,-4 3 0,0-1 0,-1 0 0,-1 0 336,-2 0 1,-1 1 0,-5 4 0,-1-1-201,-1-1 1,-2 0 0,20-5 2,-14 0 1,-6 5-412,-8 5 545,-11 2 1,-5 6 1102,-15 0-1033,-8 0 1,-9 6 0,-8 2 126,-6 4 0,-2 7 0,-6 0 0,-2 5 0,-6-3 0,4 6 0,-13 4 0,-4-1 0</inkml:trace>
  <inkml:trace contextRef="#ctx0" brushRef="#br0">10368 11514 8045,'-34'13'0,"-4"-4"0,3 0 0,9-2 200,4 2 353,12-3-245,4-6 0,13-1 267,6-4 1,14-4-296,12-8 1,8-4-71,10-5 0,9-6-467,-29 14 1,1 1 0,1-2 0,1 0 248,1-1 1,1 0 0,4 0 0,2-1 10,4-1 1,1 0 0,0 2-1,1-1-307,3-1 0,0 0 1,-2 2-1,-1-1 156,1 1 1,-1 1 0,-2 1 0,-1 1 19,0-1 0,-1 0 0,-8 6 0,-2 0-130,-2-2 1,-1 1-1,20-6 158,-13-3 0,-9 11 21,-5-3 0,-12 6 357,-5-1 129,-8 3 1,-1 6-443,-8 0 0,1 0 743,-6 0 0,6-2-408,-2-2-355,-2 3 0,1-7-1112,-2 4 1167,2 2 0,47-33 0,10-1 0</inkml:trace>
  <inkml:trace contextRef="#ctx0" brushRef="#br0">13609 9420 7928,'0'-9'-1782,"0"0"1747,0 6 42,0-9 0,0 9-29,0-5 0,0-1 0,0-4 20,0 0 1,1-1 3,4 1 1,-2-4-8,6-1 0,-2-5-5,2 1 0,2 0 13,-2-5 0,-1 4-51,0-8 1,1 3 46,4 2 0,-1-6-138,-3-3 132,2 3 7,-9-7 0,15-29 0,-9 26 0,-1 0 0</inkml:trace>
  <inkml:trace contextRef="#ctx0" brushRef="#br0">13780 8695 8533,'0'-25'0,"5"3"0,-1-9 0,6-1 0,-1 1 0,-3 1 0,6-2 0,-4-4-88,4-2 0,-3 5 0,0 2 1,1 3-879,2 2 1,1-1 849,0 1 0,-4 1-2,0 3 1,-2-1 121,2 5 1,2-5-6,-2 1 1,1-2 2,-1 3 1,3-4 16,-3 3 1,2-5 37,3-3 0,-6 6 28,1-2 0,0 2 32,4-2 1,-4 4 31,0 0 0,-1 2 29,6-2 0,-1-3 16,0 3 1,0 0-6,0-4 0,1 6-20,-1-6 0,0 3-37,0-4 0,0 1-44,0 0 1,5-1-14,0 1 0,1 0-21,-2-1 1,-1 4-33,6-3 1,-4 2-15,4-7 0,-6 8 0,1 1 0,-2 0-15,-2-4 0,0-1 6,1 1 0,-1 4 5,0 0 1,-4 0-20,-1-4 0,1 4 7,4 0 0,1 4 20,-1-4 1,1 0-12,4-4 0,-2 4 2,6 0 0,-4 5 5,4-5 0,-5 1 12,5-1 1,-6-1-20,2 5 1,-4-1 37,0 2 0,0 0 11,4-5 1,-8 5-44,3-5 1,-3 4 3,4-4 1,0 5 19,4-5 0,-2 0 6,6-4 1,-5-1-14,5 1 1,2 0-13,7-1 1,-4 1-17,4 0 0,-7-1 24,-3 1 1,0 4-2,1 0 1,1 6-3,-5-2 0,-1 4-13,-3 0 0,-1 4-1,0-3 1,5 6-14,-1-11 0,1 6 34,-5-5 1,6 1-12,3-2 1,1 2 10,-1-6 1,3 5-15,-3-5 1,9 4-38,4-4 0,-3 0 23,-1-4 1,-2 4-4,2 0 0,-3 1 19,2-1 1,-2-1-20,-1 5 1,-5 1 6,0 4 1,-2-2 2,2-3 1,1 4 46,-5-4 0,5 2-23,-1-1 0,-1 1 45,1-6 1,1 4-57,8-4 1,-3 0 10,3-4 0,1-1-6,-2 1 1,6 1-8,-6 3 1,1-3 2,-5 3 0,1 2-10,-1-2 0,0 1 52,1-1 1,-1 2-58,0 2 1,1 2 17,-1-6 0,1 6-32,-1-1 0,0 1 0,1-2 0,0 3 10,4-2 0,-3-2-5,3 1 1,-2-1-31,2 2 1,-2 0 25,6-4 1,-6 3-6,2-4 0,-3 6 10,-2-2 1,1-1 9,-1 2 1,0-1-7,1 5 0,-1-5 16,0 1 0,2-1-20,3 5 1,-3-4 8,2-1 0,0 0-6,1 5 0,-2-1-7,6-4 0,-1 3 0,1-2 0,3 2-16,-3 2 1,0-5 19,5 1 0,-8-1-12,7 5 0,-7 0 9,4 0 0,-1 0-11,4-1 0,-5 1 14,-3 0 0,1 0 5,-1 0 1,5 0-6,-1-1 1,-1 1 49,1 0 1,-1 0-46,1 0 0,4-5 36,1 1 0,-5-1-6,5 5 1,-8 0 5,3 0 0,-1-1-15,1 1 0,1 0 5,-5 0 0,0 0 17,-5-1 0,2 6-22,3-1 1,-2 2-55,6-2 0,-4-3 38,4 3 1,0 2-83,5-2 1,-5 5 45,0-5 0,-6 5-3,2-5 1,-2 6-3,2-1 1,-8-2-5,4 1 1,-5-3 57,0 3 0,3-1-26,-3 2 1,2 1 50,3-6 1,1 5-37,2-5 1,0 5 29,5-5 1,-2 4-30,3-3 1,2 5 1,-3-2 0,3-1 5,1 2 0,1-2-12,-1 2 1,1 2-28,-1-2 0,1 1 19,-1-1 1,-5 2-20,-3-2 0,-3 2 12,-2 2 0,2-1-12,3-4 1,-8 4 24,3-3 0,-2 2-19,2 2 0,0-1 16,1-4 0,-2 4 7,-3-4 1,1 4-6,-5 1 1,4 0-11,-5 0 1,1-4 48,-5-1 1,0 1-28,0 4 0,-4 0-28,0 0 17,0 0-21,-2 0 19,5 0 25,-11 0 39,5 0-59,-6 0 324,0 0-332,-6 0 1,3 0-42,-6 0 0,5 0-5,-5 0 1,0 0-6,-4 0 1,0 0 38,0 0 0,-2 0-6,-2 0 0,1 0 43,-6 0 0,0 0-42,-5 0 0,1 0 50,0 0 0,-5 0-39,0 0 0,-5 0 24,0 0 0,3 1 8,-2 4 0,-1-4-2,-3 4 1,-2-3-7,-3 3 1,3-2 4,-3 6-9,3-7 0,-3 9 0,-3-5 3,-4 1 1,7 2 15,-4 4 1,5-1 36,4-4-54,5 4 1,-4-6 0,5 4-4,-1-1 1,0 0 3,3 4 0,2-4 33,-6-1-36,0 1 0,0 0 1,1 0 7,2 1 0,-6 0-14,-2-1 0,5 3-61,-4-3 59,2 2 0,-4 4 0,-1 1-8,-2 2 0,0-1-2,4-4 1,2 5 13,3-1 8,-3 1 0,9-5 0,-5 0-1,2 1 0,1-1 13,5 0 1,-5 0-17,0 0-5,1-5 0,3 3 0,-1-2-12,-2 3 1,2-1 2,-3-2 1,2 3-15,-2-3 12,3 2 0,-5 3 1,3-1 6,0 0 0,-5 0-9,4 0 1,0 1 8,5-1 6,-1 0 0,1 0 0,0 0 0,-1 0 0,1 1 5,0-1 0,-1 0 1,1 0-9,-6 0 1,4 0 0,-3 1-6,3-1 1,1 0 4,-4 0 0,2 5 27,-7-1-32,7 1 0,-5-5 1,5 2 3,-2 2 0,1-2 2,3 2 1,1-2 1,0-2-7,-1 0 0,-3 1 0,-1-3-16,2-2 0,1 3 4,1-3 1,1 2-27,0 2 36,-1 1 1,1-1 0,0 1 5,-1 4 1,1-3-3,0 2 0,4-2 12,0-2-7,0 0 0,0 0 1,0 1 14,-2-1 1,4 0-1,-2 0 1,0 5 0,-4-1-8,-1 1 0,1-5 0,1 2 29,3 2 0,-3-2-19,3 2 0,2 4-21,-2 1 2,0-3 0,0 4 0,0-4 17,-1 2 0,1 1-24,-5 4 0,4-4 33,-8 0-8,3 0 0,0 4 0,-2 1-6,-5-1 1,1 0 3,-1 1 0,4-1 41,-4 0-44,6 1 0,-4-1 0,7 0-18,0 1 0,4-1 6,0 0 0,0 2-76,-5 3 53,7-3 1,-5 4-1,3-6-11,-3 1 0,-3-1 16,-2 0 1,6 1-24,-2-1 31,-3 0 0,1 1 1,-4-1 18,-1 1 1,7-1 4,0 0 1,-1 1 24,5-1-39,3 0 0,-4-1 1,5-1-14,2-2 1,0-5-7,-1 5 1,1 0-3,-6 4 5,5 1 0,-7-1 1,3 0-15,1 1 1,-5-1 19,3 0 1,-3 1 35,-1-1-20,-1 0 1,1 1 0,-1-1 15,1 1 0,4-6-5,0 1 0,6-1 10,-1 1-22,-4 3 1,6-6-1,-2 4 9,2-1 1,1-4 3,-4 4 1,2 1-42,-6 8 2,6-3 1,-8 4-1,5-4 2,-1 2 1,-2-2-6,-4 3 0,4-3 41,0-2-13,6 1 0,-5-3 0,5 0-1,-2-2 1,1-2-15,4 2 1,4 2-61,0-7 62,0 7 0,-5-5 0,-2 4 9,-2-1 1,-1 1-12,1 8 1,2-2-44,-6 7 44,6-13 0,-3 8 1,6-9-13,0 3 1,-5 1 16,1 0 0,1-4 87,7 0-95,-3 0 0,5 5 0,-6-1-13,0 0 1,1 1 29,3-1 1,-3 0-22,4 1 1,-4-5 63,-1 0 0,4-1-69,0 6 10,6-7 0,-7 4 0,4-5-28,-1 1 0,2 2 23,-3 5 1,3-5-34,-4-1 33,6 1 0,-4 5 0,4-2-7,-1-3 1,-1 3-39,5-4 0,-4 0-37,0 1 78,-1 0 1,1 0 0,-2 0 2,-1 1 1,2-2 18,-3 1 0,3 0-1,-4 4 1,1 0 1,-1 1 0,0-1 22,-1 0 1,2 1 1,0-1 1,3 0-24,-4 1 1,5-1 1,-5 0 1,5 1 1,-5-1 0,5 1-1,-5-1 0,5 0 2,-5 1 0,4-1-16,-3 0 0,5-5-17,-2-4 1,-1 2 24,2-1 1,0 4-26,4-5 1,-2 0 25,-2-9 1,2 4-8,-2-3 0,2-2-66,2 2-68,0-6 48,0 3 9,0-6 3,0 0-63,0-6 116,0 4 1,0-9-13,0 2 1,0-3 10,0-1 1,0 0 22,0 0 0,0-6-7,0-3 1,5 1 23,-1-1 1,5 0 76,-5-4 0,7-2-23,-3-3 0,4-2-66,1-7 0,1 1-7,-1-1 1,4-5 28,1-4 1,4-2-155,-5-1 0,7-1 157,-2 0 0,-2-1-42,2-3 1,-1 3-7,1-3 1,-2 7-5,-2 2 1,1-2 43,3-7 0,1 3-27,-5-4 0,1 4-2,-2 2 0,-1-1 5,6 0 0,-1 2 6,1 3 0,3-2 17,-3 6 1,2-1-8,3 1 0,-1 3 18,1-3 0,-1 3-11,0 1 0,1 1 10,-1-1 1,-4 2-11,0 3 1,-5-2-5,5 7 0,0-7 20,5 2 1,-2-3-14,-4-2 1,4 1 16,-3-1 1,5-1-36,3-3 1,-3 8-1,-1-4 0,0 8 7,-4-3 0,3 6-25,2-2 0,-5 3 178,0 2 1,0-5-163,4 0 0,-4-1 17,0 1 1,0 2 1,4-6 1,2 6-12,3-2 1,-2-3 7,6-1 0,-4 1 27,4-1 0,-6 5-27,2-6 1,3 7-18,1-2 0,-3 4 6,-1 0 0,-2-3 28,2-1 1,-3 0-24,2 5 1,-3-1 7,-5 1 0,2 0 42,-2-1 0,3 0-35,2-4 1,-1 7-25,0-2 0,2 3 26,3-4 1,-2 1-42,6 0 0,-5-1 14,0 1 1,3 1 0,-3 3 1,1-3 10,-5 3 1,1 2 4,-1-2 0,-1 4-1,-3-4 0,3 5 16,-3-5 1,1 1 14,-1-1 1,3-3 1,-3 3 1,3-1-6,1 1 1,1-3 0,-1 3 0,0-3-25,1-1 0,5 3-25,3-4 0,2 8-18,-2-7 1,3 2 4,-3-2 1,-2 4-13,3 0 0,-7 5 12,2-5 0,1 4-8,-1-4 1,-1 2 21,-3-2 1,3-2-18,1 7 0,0-5 18,-5 4 1,4-5 12,5 1 1,-5-2-15,10 2 1,-5-1-7,0 5 1,3-5 7,-3 1 0,2 1-5,-2 0 1,2 3-12,-7-4 1,3 4 13,-3-4 1,-2 6-8,3-1 1,-3 2 3,-2 2 0,2-2 52,3-2 1,1 2 11,3-2 1,3-2 45,-3 1 1,5-5-50,4 1 1,-8 3-28,4 1 1,-10 3 12,1 2 1,1 0-21,-1 0 1,0 0 3,-5 0 1,2-1-30,3 1 0,-2 0-3,6 0 0,-4 0-17,4-1 1,-6 1-3,2 0 0,3 0 11,1 0 1,-1 0 10,1-1 0,-2 1 3,2 0 0,4 1-27,-4 4 0,-3-4 10,-1 3 0,-4 3-19,0 2 0,-1-2 2,0 2 0,1-5 3,-1 4 0,1-3 48,-1 3 1,0-4-17,1 5 0,-1-5 32,0 5 1,1-6 18,-1 1 1,0 2-25,1-2 1,0 4 8,4-3 0,-3 3-3,3-4 0,-2 2-3,2-2 0,-3-1-16,2 6 1,-2-5-1,-2 4 1,1 0-20,-1 0 1,1 2-10,-1-5 0,0 5-17,1-2 0,-1 2 19,0-1 0,-1 2-3,-3-2 1,3 3-29,-3 1 0,3-2 10,1-2 1,-1 2-4,-3-2 0,3 2-5,-3 2 0,3-1 18,1-3 1,0 2 14,1-2 1,-2 1 9,-3-2 0,3 4 12,-4-3 0,4 1 27,2-2 0,-5 4-18,0-4 1,-5 4-36,5 1 1,-6-5 70,2 1 0,-4 0-56,0 4 0,-1 0-30,0 0-8,0 0 0,0 0 14,1 0 0,-6 0-62,1 0 50,0 0 1,4 4-50,0 0 0,-4 1-237,0-5 252,-6 0 234,8 0-155,-9 0 222,4 0-190,-6 0 293,0 0-389,-6 0-97,4 0 1,-9 0 38,2 0 1,-3 0-18,-1 0 0,-5 0 148,1 0 0,-7 0-109,3 0 1,-9 4 74,0 1 1,-7 1-34,2-2 1,-6-1 99,-8 6 0,1-2-39,-9 2 1,1 2-177,-1-2 1,2 3 215,-7 1 0,7-1-14,-2-3 0,4 2 38,5-2 1,-4-2-104,4 2 1,3-1 40,1 0 1,3 4-4,1-3 0,-4 3 27,0 1 0,0 0-25,5 0 0,-5 0-17,0 0 1,-1 5 38,1 0 1,-2 1-7,-2-2 0,-2-2-6,6 2 0,-7 2-120,-1-1 1,3 4 102,-3-5 1,2 5-1,-3-4 0,0 4-24,1-5 1,5 1 16,3-5 1,7 0-15,2 1 1,0 3 18,-4 1 1,-1-1 166,0-4 1,4 5-167,-4 0 0,2 1-14,-10-2 1,6-2-2,-2 2 1,-2 2-1,2-1 1,0 4 18,5-5 0,1 3-2,3-3 0,-2-2-23,6 2 0,-4-1 142,5 2 0,-6-3-139,6 2 1,-5 2 18,4-1 1,-7 5 14,-2-1 0,1 3-3,-5 1 1,-2 2-8,2 3 1,-1-3-4,1 2 1,9-3 0,0-5 1,1 1-7,4-5 1,-6 4-3,6-5 1,-3 2-15,3-1 1,2-3-6,-3 2 1,-3 4 1,-1 1 1,2-2 45,-2 2 0,4 0-34,-4 4 1,1 1 41,-1-1 0,-2 0-32,7 1 0,-3-1 4,3 0 0,2 1-20,-3-1 1,3 0-3,2 1 0,0-1-15,-1 0 1,1-4 35,-1 0 1,1-1-31,0 1 0,-1 3 9,1-3 1,0 3 14,-1 1 0,1 0-2,0 1 0,-1-5 31,1 0 1,-5 1-19,1 8 0,-1-4-13,4 4 0,-3-3-1,-1-2 1,-1 1-1,1-1 1,3 2-30,-3 3 1,4-4 22,0 4 0,-3-3 9,-1-2 0,2 1-27,7-1 0,-3 0-4,3 1 0,-3 1 20,-2 2 1,1-2-15,0 3 1,-1 1-14,1-1 1,-2 1 28,-2-1 0,2 1-1,-3 3 1,3-1-25,2-4 0,-1-2 23,1 3 0,6-3-16,2-2 1,-1 1 0,1-1 0,-3 2-5,3 2 1,-1-2-1,1 3 1,4-2 44,-4 2 1,-1-2-53,2 6 1,-5-1 103,4 1 1,-5 3-85,1-3 1,-2-1 9,2 1 0,-1-6 5,5 2 1,1-3-20,4-2 1,-1 2-4,1 3 0,0-3 7,0 2 0,-5-2 1,1-1 0,-1-1 15,5 0 0,0 1 89,0-1 1,-1-1-94,1-3 1,0 4 58,0 1 1,0-1-38,0 5 0,-1-4 33,1 0 1,-4 1-3,-1 2 0,2-2-66,7 3 0,-2-8-11,2-1 0,1 0-24,0 5 0,3-2-65,-4-4 1,5 0 89,-5-3 1,5-2-21,-5 6 1,5 0-1,-5 4 0,0 0 7,-4 1 1,0-1 49,0 0 0,-1-1 6,1-3 1,2 2 16,2-7 0,-1 1 1,5-5 1,-4 0-8,5 0 1,-2 0-24,2 1 0,1 0 19,-6 4 0,5-4-15,-5 4 0,4 1-24,-3-1 1,-1 6 3,-4 3 1,1-1 1,3 5 1,-2-3-19,2-2 0,1 0-1,0 1 0,0-1 0,0 0 0,-3-4 29,7 0 0,0-6-73,4 2 1,-5-3 73,1-2 1,-1 0-47,5 0 1,0 0-34,0 1 1,0-1-3,0 0 1,-4 0 141,0 0 1,-2 0-31,1 1 0,-1 3 20,-2 1 0,-3 1 21,7-2 0,-2-1-109,2 6 1,1-4 47,-6 4 0,6-6 13,-1 2 0,2-4-12,2-1 0,-1-4-79,-4 0 188,4-6 8,-5 9-140,6-5 1,0 2-76,0-1-21,0-5 64,0 9 1,-1-9 137,-4 6 0,4-5-30,-4 5-83,4-6-10,1 3-102,0 0 116,0-5 11,0 11-5,0-11-94,0 5 0,-4-4-90,-1 2 125,1-3-205,4 5 15,0-6 31,0 0-182,0 6 343,0-4-90,0 3 104,0-5-424,0 6 311,0-4-296,0 4-138,0-6 458,0 0 0,29-6 0,8-2 0</inkml:trace>
  <inkml:trace contextRef="#ctx0" brushRef="#br1">8392 9802 17475,'-7'0'-1914,"-1"-5"0,5-1 72,-1-1 1534,-6-2 1,8 1 0,-2-1-1,2-1-117,2-2 168,0 4 200,0 3-32,0 5 77,0-6-391,0 4 783,6-4 699,-4 6-245,4 0-454,0 0 1,-5 2-417,3 2 1,4-2-150,-7 4-10,11-6 1073,-11 0-731,11 5-210,-5-3 1,2 4-400,0-6 868,0 0 1,4 0-4,0 0 0,5 0-283,-1 0 0,7 0 386,-2 0 1,4 0-474,5 0 0,-2 0-3,6 0 0,-4-5 237,4 1 0,0 0 37,5 4 0,-5-2-255,0-2 0,-4 2-2,4-2 0,-5 2-38,6 2 1,-1 0-16,4 0 1,-4-4 50,1 0 1,4-1-12,9 5 1,-4-4-78,-1-1 0,-1 1 42,0 4 0,0-4-4,5-1 1,-5 1 14,1 4 1,1 0 9,-1 0 0,1 0 14,-1 0 0,-3 0-50,3 0 0,-3 0 28,-1 0 1,1 0-28,2 0 1,-6 0 7,3 0 1,-4 0-4,4 0 0,-1 0-29,1 0 1,-5 0 47,0 0 0,-1 0-6,1 0 1,4 0 8,1 0 0,-5 0-4,5 0 1,-4 0-1,4 0 1,1 0 0,3 0 0,-8 0 4,4 0 1,-4 0 1,4 0 1,4 0 0,0 0 0,4 0 26,-4 0 1,1 0 3,-1 0 0,3 0-17,6 0 1,-7 0 3,-2 0 0,2 0-21,-2 0 0,4 0 17,-4 0 0,0 0-24,-5 0 0,1-4 73,-1-1 0,-3 1-46,-1 4 0,-5 0-18,6 0 1,-7 0-4,2 0 1,-4 0 3,0 0 0,-1 0 1,0 0 1,2 0 0,3 0 0,-2 0-1,6 0 1,-1 4-88,1 1 0,3-1 31,-3-4 1,3 0 84,2 0 1,-1 0-43,1 0 1,0 0 0,-1 0 0,1 0-9,-1 0 1,1 4-56,-1 1 0,-4-1 6,0-4 0,1 0 116,3 0 1,1 4-71,-1 1 0,-5-1-27,-3-4 0,2 0 67,2 0 0,-2 0-19,-3 0 1,2 0 6,-1 0 0,4 0 57,-4 0 0,1 0-21,-1 0 0,-5-4 37,1-1 1,-1 1 15,-4 4 0,1 0-69,-1 0 1,-3-1 55,-5-4 1,-1 4 27,0-4 44,0 4 39,-6 1-18,-1 0-160,-6 0 1,-1-4-459,-4-1 1,3 1 316,-7 4 0,0-5-175,-4 1 1,0 0 211,-1 4 0,-3-5-169,-1 1 1,1-1 105,4 5 0,-5 0 91,0 0 1,-5 0-30,1 0 0,-4 0 310,-5 0 0,-3 0-131,-5 0 1,-2 0 15,-3 0 1,1 0 9,-5 0 0,-2 0-65,-7 0 1,2 0-79,-7 0 0,7 0 11,-3 0 0,4 5 57,2-1 0,2 2 15,-3-2 1,9-1 13,-4 6 0,5-6-36,4 1 1,5-2-6,3-2 281,4 0-293,6 0 184,8 0 0,9-2-565,8-2 0,5 3 427,8-4 1,5-2-97,9-2 1,4 2 57,9-2 0,4 5-117,9-5 0,-1 4-114,6-3 0,-1 0 114,5 0 1,-5-3 107,1 7 1,-5-6 579,4 1 1,-1 2-625,2-2 0,-3 1 49,-7 0 0,-3-4-15,-1 3 1,-12 2 98,0-2-86,-7 6-21,-9-3-9,-1 0-308,-11 5 0,-4-5-627,-8 6 0,1 5 580,-6-1 0,-6 6 337,-7-1 1,-23-7 0,-11-4 0,-4 1 0,-1 0 0</inkml:trace>
  <inkml:trace contextRef="#ctx0" brushRef="#br1">13846 8866 8980,'-20'9'-364,"2"0"0,3 0-1129,2-2 1525,6-1 1,-5 0-1,5 2 1,0 4-36,2 1 0,4 1-70,1-1 62,-6 0 0,4 4 1,-3 1 17,-1-2-4,4 5 0,-8-2 0,4 4-52,-1-1 1,0-4 0,-4 2 55,3-1 0,-7-1 0,-6-5 1</inkml:trace>
  <inkml:trace contextRef="#ctx0" brushRef="#br1">13398 9657 9896,'-1'9'-201,"-4"-2"1,-2 0-876,0 0 1196,-5-4 1,11 9-1,-5-5 1,1 2-1,-1 0-78,-1 1 0,4-2 130,-1 0 69,2-5-42,2 3-60,0-6 0,0-1-124,0-4 0,2-2 41,2-6 0,-2 0 1,4-2-1,-2-1-11,0-2 1,5-5-6,-5 1 0,7-7-141,-2-2 88,-4-6 0,7 4 0,-2-7 0,5 1 0,3-2-31,-2-3 0,3-3 71,-2-6 1,7 5-1,-4 1 1,2 0 51,0 0 0,-4 3-40,4-4 0,-5 4-10,5-4 0,-4 0-141,4-5 0,0 5 130,4-1 1,-4 1 0,0-5 0,0 1-11,4-1 1,-4 0-10,0 0 0,-4 2-35,4 3 1,-5-3 23,5 2 1,-1 4-4,1 1 1,2 3 21,-2 2 0,9-7-131,4-2 1,-1-2 13,1 2 0,0-8-290,5 4 0,-1-6 289,1 1 1,-2 3-99,-3-3 209,-3 9 0,-1-5 0,0 6 0,-2 2 0,-1-3 0,-2-2 0</inkml:trace>
  <inkml:trace contextRef="#ctx0" brushRef="#br0">20631 2200 7858,'-4'-13'-178,"-2"0"1,0 0-1,0-1 1,3 1 312,2 0 1,-4-2 0,1-1 0,1-1 405,1 1 0,2 1-219,0 2 1,0 0-1,0-1 42,0 1 1,0 5-30,0-1-141,0 6 1,0-2 153,0 10-206,0 2 0,2 12 0,1 5 0,1 5 0,-1 7 139,-1 7 0,-2-1-285,0 7 0,0-1 3,0 5 1,0-1 0,0 1 0,0-2-108,0-2 0,0-5 170,0-9 0,1-3-132,3-6 1,-2-10 0,4-4-534,0-5 467,-5-2 1,5-11 231,-6-3 0,0-4-102,0-5 0,0-2-117,0-6 115,0-7 0,0-2 1,0-9-35,0-4 22,0-3 0,0-6 0,0-2-278,0-1 182,6-1 0,-3-10 0,5 1 39,3 1 0,5 9 166,1 8 0,7 8-74,-2 13 0,3 3 115,1 15 1,0 3-27,1 10 0,-2 1-21,-3 4 0,1 6 6,-5 7 0,-1 4 13,-4-5 1,-5 8-241,-4 2 1,-3 0 163,-1 8 0,-10-1-242,-3 1 1,-9 2 52,0-6 0,-7 4 6,-2-5 1,-4 1 117,4-4 0,0-7-17,5-2 0,-5-4-52,1-1 1,5-5-74,7-4 102,4-2 150,6-2 0,4 0-1318,8 0 0,9 0 1247,9 0 0,27-12 0,6-3 0</inkml:trace>
  <inkml:trace contextRef="#ctx0" brushRef="#br0">21500 1765 7702,'-5'-13'40,"3"4"651,-2 1 1,-2 3 328,1-4-565,1 7 1,3-6 433,-4 4-513,4 2-259,-5-4 0,9 6 0,4 0 9,6 0 1,5 5-315,-1-1 0,5 5 120,9-5 1,-2 2-344,7-1 1,-6-4 168,5 4 0,1-4 81,3-1 0,-1 0 0,-1-1 0,-4-2-10,0-2 1,2-5 95,-5 1 0,0 2 175,-8-2 1,-3 5 361,-6-5-251,-6 6 80,-1-3 1,-7 8 310,-4 2-437,-8 3 0,-7 12 0,-7 3 187,1 3 0,-2 7-2,-3 4 0,2 3-155,-6 5 1,1 3-403,-1 5 0,-1 1 93,5 0 1,1-5 77,9 0 1,2-11-47,5-2 1,7-11 16,3-7-1121,2-2 456,2-8 465,6-1 0,6-6-503,5 0 1,5-6-1245,-4-3 2012,5-8 0,11-16 0,5-7 0,8-6 0,-1-1 0</inkml:trace>
  <inkml:trace contextRef="#ctx0" brushRef="#br0">22449 1449 7871,'0'-19'0,"0"-3"0,0 2 347,0-2 82,0 6 0,0 1 987,0 6-953,0 6 0,0-1-227,0 8 1,0 5-14,0 9 0,0 2 108,0 6-236,0 7 0,0 2 0,0 7 0,0 4 1,0-1 109,0 0 0,0 4-248,0-5 0,0 0-250,0-5 257,0-5 1,0 2-1,0-5 1,1-3-1,2-5-59,2-5-90,-1-4 132,-4-6 1,0-8 49,0-9 1,-1-4-68,-4-5 0,2-7 2,-5-5 0,3-7-52,-4 2 1,5-9 61,-5-4 0,6-4 10,-1 0 1,2-2-160,2-3 1,0 1 297,0-6 1,2 7-40,2-2 0,4 8 87,5 5 0,1 9-100,4 5 0,2 9 1,7 8 1,-2 1 67,-3 8 1,3-1-52,-3 5 1,-2 2 120,2 2 0,-6 4-123,2 5 0,-8 1 191,-1 4 1,-6-2-272,1 6 1,-4 0-148,-4 4 0,-5 5-19,-9 0 1,-2 5-245,-7 0 0,3-4-6,2-1 0,-3 1 119,3-2 1,1 1-418,-1-4 1,8-5 252,0-1 0,3-3-630,6 4 1116,1-6 0,22 3 0,3-6 0</inkml:trace>
  <inkml:trace contextRef="#ctx0" brushRef="#br0">22989 1594 7880,'-1'-20'0,"-4"2"0,2 8 1008,-5 1-769,5 6 1,-9-3 444,3 6 0,2 3-281,-2 6 0,0 1-125,-4 12 0,-2 2-208,-2 6 1,7 0-174,-4 5 1,6 0 126,-1 4 0,3-4-80,6 1 0,0-7-146,0 2 0,6-5 72,3-4 1,8-4-61,5-10 0,-1 3 58,1-7 1,0-6 95,4-6 0,2-4 32,2-1 0,-2-6 13,3-3 0,-3-5-42,-2-3 0,2-4 25,3-5 1,-8-1-220,4 0 1,-6-3 59,1-1 1,-3 0-89,-5 4 0,-7 8-201,-3 6 318,-2 5 1,-8 14-20,-3 2 0,-7 5-14,-1 5 0,-1 8 60,5 9 1,-5 3-19,1 1 0,3-4 24,6 0 1,5-1 19,-2 1 1,4 2 237,1-2 1,0 2 280,0-2 1,1-2 399,4-2 0,2-4-444,6 4 1,5 1 26,-1-1 0,2-1 216,-1-4 0,-3 1-202,2-1 0,-2-2-27,-2-2 0,0 1-135,0-5 1,-1 1-238,-3-2-149,3-2 0,-7 2-168,4-8 1,3-4 34,-3-5 0,-2 0-214,2 0 0,0-5-242,4 1 0,0-5 706,0 4 0,18-46 0,-14 28 0,1 0 0</inkml:trace>
  <inkml:trace contextRef="#ctx0" brushRef="#br0">21645 3373 7885,'-1'-8'-1524,"-4"4"1524,-3 2 0,2 2 0,0 0 0,6 0 0,0 0 0,-6 0 0,5 0 0,-5 2 0,6 2 0,-6-2-208,4 4 435,-3-1 202,5-3 50,0 4-192,0-12-92,0 4 1,4-9 0,2 3-1,0 0 205,0-1 0,-2 4 93,-4-3-225,0-1-30,6-4 0,-5 0 50,4-1 0,-4 1 0,-1 0 117,0 0 0,0 4 3,0 0-229,0 6 1,-4-1-13,-1 8 1,1 11-81,4 11 1,-4 8 101,-1 10 1,-1 4-359,2 9 1,2 5-158,-2 8 0,1-3-28,-1 4 0,2-11 156,-2-8 1,4-11 14,4-10 1,-2-9 159,2-4 29,-2-10 1,2-3-11,0-10 1,2-3 37,-1-10 1,-2 1 117,5-10 1,1-2 226,4-11 1,1-1-404,-1-3 1,1-1 12,4-3 0,-3 4-117,2 9 0,4-2 147,1 6 0,-2 7-9,2 6 0,-4 9 86,4 5 0,-6 2-112,1 2 0,-2 11 92,-2 2 1,-6 9-49,-2 0 1,-4 3-29,-1 1 1,0 0-5,0 1 0,-1-5-26,-4-1 0,-3 1-2,-10 5 0,2-2-97,-6-3 1,0-2 33,-4-2 0,-2-4 58,-3 4 1,5-8-391,-1-1 1,2-6 142,8 1 0,-1-2-592,5-2 0,1-6 188,4-3 0,2-8 103,6-5 1,12-9 584,5-4 0,7 2 0,1-1 0,7-8 0,1-2 0,3-1 0,0 0 0,-1-1 0</inkml:trace>
  <inkml:trace contextRef="#ctx0" brushRef="#br0">22041 3346 7885,'13'0'-71,"0"0"0,-4 5 271,-1-1 1,-5 6 339,2-1 0,-4 7-188,-1 2 1,0 5-96,0-1 1,0 3-174,0 1 0,0 1 78,0-1 1,2-4-264,2 0 1,2-6-60,3 2 0,2-10-58,-2-3 0,4-4 155,5-1 0,-3-6-74,2-2 1,2-10-12,-1-4 1,4-4 75,-5-5 1,1-3 113,-5-5 0,0 1-80,0 3 0,1-3 322,-1 2 1,-6 9 91,-3 0 0,-2 14 547,-2 0-627,0 9 1,-4-1 1,-1 10 0,-5 8-200,1 9 1,2 3 89,-2 1 1,6 2-379,-1 2 1,-2-2 137,1 3 0,1-3-570,4-2 0,2-5 27,2-4 0,3-2-242,6-2 0,2-1 327,3-3 1,2-5-36,6-8 1,2-5 544,3-9 0,2-22 0,3-11 0,6-6 0,-1 0 0</inkml:trace>
  <inkml:trace contextRef="#ctx0" brushRef="#br0">22778 3043 7885,'-6'-13'-196,"-1"1"-33,-6 4 0,4 2 54,0 6 1,1 0-1,-6 0 1,1 10 1323,0 3 0,0 9-404,0 0 0,4 4-167,0 5 0,2 3-383,-2 5 0,3-4-323,6 1 1,0-7-91,0 2 1,6-5 142,3-4 0,4-3-354,5-6 1,1-6 181,3-2 1,7-10-294,-3-3 1,3-10 186,-2-4 1,-1-9 17,1-4 1,-1-4 181,0-5 1,-4-4-181,0-10 1,-6 3 395,2-7 1,-8-1-49,-1-7 1,-6 3 387,1-3 1,-2 14-206,-2 8 0,0 11 1343,0 6-1093,0 15 0,-5 6 50,1 14 0,-2 11-131,2 11 1,1 2-130,-6 7 1,6 5-304,-1 4 0,1 5 115,-2 0 1,4 2-344,-4 2 0,0-5 163,0 0 0,1-4-247,4 5 0,0-13 317,0-1 1,0-7-472,0-6 297,0-3 112,6-12 0,-1-7 75,4-8 0,3-10 126,-3-4 0,2-7-1,3-2 0,-1-10-108,0 2 0,0-4 18,0 4 1,1 1 87,-1 2 0,-2 4 140,-2 6 1,1 4 165,-5 0 318,-1 12-348,-4-2 1,0 24-60,0 5 1,-6 7-232,-2 2 0,-3 6 124,3 3 0,-4-1-259,3 1 0,2-6-9,-2 2 1,6-3-35,-1-2 0,2-5 11,2-4 1,6-3-226,3-6 0,4-2-106,5-6 0,2-6 141,6-2 0,7-11-14,2-8 1,-2-5 140,3-8 1,-1-5-64,4-3 1,1-8 213,-1-1 1,-19 24 0,-2-1-24,17-32 0,-16 29 0,-1-1 47,-2 1 0,-1 0 0,14-29 192,-7 4 0,-4 18 1165,-10 9-997,-2 12 0,-12 10 252,-2 8 1,-9 5-205,0 5 0,-2 3-221,1 10 1,2-2-4,-6 6 0,5 6-107,-5 7 0,0 4 13,-5 5 0,7-1-202,2 5 0,4-1-47,1 1 0,1-1-126,3-3 1,3-5 185,6 1 1,7-6-139,7-8 0,0-4-3,8 0 0,0-12-141,5-1 1,3-6-164,1-3 1,1-7 113,-1-7 0,1 0-5,3-8 1,-1-5 232,-3-3 1,-2-8-31,6-2 1,-10 1 290,1-5 0,-4-2-95,0 2 0,-3 5 281,-6 4 1,-5 11 591,-4 2 16,-2 12 1,-8 10-304,-3 9 0,-3 8 122,-1 5 0,0 5-417,0 4 1,0 2-39,-1 7 0,3-7-315,2-2 0,-1-3 126,5-2 1,1 1-174,4-1 0,6-6-271,3-2 0,4-9-432,4-5 1,4-2 124,5-2 0,0-8-381,1-5 1,4-7-259,-1-11 1355,7-3 0,-14-6 0,-1-6 0,5-3 0,0 0 0</inkml:trace>
  <inkml:trace contextRef="#ctx0" brushRef="#br0">24148 2240 7885,'-26'-6'281,"-5"4"36,1-2 0,5 2 266,7 2-185,4 0-488,6 0 156,2 0 0,8 2 0,2 2 0,4 2-495,5 3 1,1 3-712,4-4 0,-3 4 1140,2 1 0,27 41 0,-19-21 0,0-1 0</inkml:trace>
  <inkml:trace contextRef="#ctx0" brushRef="#br0">24188 2556 7885,'0'13'-451,"0"0"1913,0 0-451,0-5-222,0-2-527,0-6 1,6-11-3,3-2 1,2-4-108,2-1 0,7 2-106,1-6 1,4 4 25,2-4 0,-5 6-155,0-1 0,-5 6-273,5 3 1,-4 5 185,4-2 1,-6 4-62,1 1 1,2 1 67,-1 4 1,1-2-252,-1 5 0,-2-3 84,6 4 1,-5-6-19,5 1 0,0-4 147,4-4 0,-4-4 150,0-5 0,-6-4 295,2-1 1,-3-7-162,-2-1 0,-1-1 49,-4-3 0,-2 2-21,-6 1 1,-1 3 327,-4 2 1,-2 3-15,-6 5 1,0 7 65,-1 3 1,1 4-267,0 4 0,0 3-215,0 7 1,0 5-203,-1 3 0,1-2 143,0 2 1,4 0-117,1 4 0,5-5 68,-2-4 1,4 2-572,1-1 440,0 0 1,6-7 111,2-2 1,6-3 80,3-6 0,-1-6 144,6-3 0,-4-7 181,4-1 0,-5-7-136,5 2 0,-6-3 76,2-1 1,-5 1-24,-4 3 0,1-1 74,-6 5 442,1 1-127,-5 9 0,0 4-226,0 8 1,-5 11-150,1 11 1,-5 8-217,5 10 1,-5 3 60,5 5 1,-2 8-826,1 6 0,3 7 644,-3-31 1,1 0 0,0 1-1,0 0-101,0 3 1,0 0 0,-2-2 0,0-1 109,1-1 1,1-1 0,1-3 0,-1-1 166,-5 33 0,0-8 35,-4-5 0,0-12 403,0-10 0,-5-8-3,1-14 1,-1-6-144,5-3 1,0-2 506,0-2 0,-1-7-334,1-7 1,0 0 110,0-8 1,1 0-512,3-4 1,-1-2-105,6-3 0,-1 2-197,5-6 1,3 1-475,6-1 1,0-2-307,8 6 0,2-4 384,-1 5 1,4-4-1118,-4 8 0,5-2 1687,-1 10 0,26 12 0,8 8 0</inkml:trace>
  <inkml:trace contextRef="#ctx0" brushRef="#br0">21843 4730 7867,'0'-14'-32,"0"1"0,-2 0 0,0 0 0,-3 0 0,2 0 318,2-1 1,-4 1 0,0 1-1,-1 2 298,0 1 0,-4 7-226,1-3-182,-3 4 0,2 8 0,-2 6 0,-3 9 0,1 7 111,-1 7 0,2 3-280,0 5 0,4 3 132,0 5 0,5 1-330,-5 0 0,6-2 78,-1-3-25,8-8 1,4-5 0,6-7 0,2-5-1,3-4-301,2-7 0,-4-5 164,5-7 1,0-7-95,5-6 333,-1-6 1,-4-9-1,0-3 1,0-5-1,0-7 80,0-5 1,-6-3 54,1-2 1,-2 6-69,-2 3 1,-1 9 134,-3 4 351,-3 9-381,-6 9 0,0 18 67,0 8 1,0 9-229,0 0 0,1 3 103,3 1 0,4 0-223,5 1 1,2-2 54,2-4 1,-1-1 88,6-7 0,-4-5-85,4 1 1,0-7-137,4-2 1,-4-6 279,0-7 1,-6-6-53,2-3 1,-5-3 332,-4-2 1,-4-5-120,-5-3 1,-3 1 22,-5-1 0,-3 6-98,-11-2 1,1 9 28,-6 5 0,-1 4-118,-2 4 1,2 3-142,-3 6 1,3 6-592,2 3 1,0 4 335,-1 4-1,8 4-579,6 5 1,1 1 350,8-1 0,1 0 133,7 1 1,10-8 435,8-6 0,20-22 0,11-10 0,4-3 0,0 0 0</inkml:trace>
  <inkml:trace contextRef="#ctx0" brushRef="#br0">22647 4137 7867,'-6'-19'427,"0"8"54,-3-2 0,-1 7 195,5-2-205,-5 5 0,4 4-189,-2 12 1,-3 3-110,7 11 1,-2 2 92,2 11 1,1 6-131,-6 7 0,5 1-1336,-5 8 1315,6-1 0,-3 5 1,6-1 230,0-4-393,6-8 1,1-8 0,6-7-137,1-3 1,-1-10-550,0-12 0,4-5 362,1-8 0,5-2 25,-1-2 0,2-8 60,-2-5 0,1-7-9,-5 2 1,4-4 697,-5-5 0,1-3-452,-5-5 0,0-5 104,0 0 0,1-6-59,-1 2 0,-5 3 364,1 1 0,-6 4-165,2 5 1,-4 7 512,-1 6 63,0 12-203,0-2 1,-1 15-265,-4 6 0,4 1-72,-4 12 1,-1 0-302,2 5 0,0 5 114,4 3 0,-5-1-220,1 1 0,0-6 99,4 2 1,1-4-136,3 0 0,2-2-141,3-3 0,3-5-266,-3-8 0,4-3 94,4-6 0,-1 0-276,6 0 1,0-6 152,5-3 646,-1-8 0,4-23 0,1-11 0,5-6 0,-1 0 0</inkml:trace>
  <inkml:trace contextRef="#ctx0" brushRef="#br0">23266 4255 7867,'-13'0'681,"4"0"-61,0 0-368,6 0 0,-7 2 32,5 2 1,1 5-1,4 8 0,-4 1-216,-1 8 80,1-2 0,2 12 0,0-5 122,-3-2-221,1 5 1,4-8 0,0 2 0,0-6-477,0-3 129,0-7 1,6-8 144,2-8 1,4-9-60,1-9 0,0-7 124,1-2 1,-1-6 36,0 2 0,0-2 46,0 2 1,-1 3-38,-3 6 1,2 1 375,-2 3 4,-3 3-276,6 12 1,-9 11-62,6 9 1,-7 9-105,3 0 1,-4 7-336,-1 2 1,5 0 182,-1-5 1,2-1-143,-2-3 0,-2-3 98,2-6 1,4-5-760,0-4 1058,-2-3 0,12-47 0,-4-13 0</inkml:trace>
  <inkml:trace contextRef="#ctx0" brushRef="#br0">22910 4334 7867,'-6'-11'-61,"-3"2"0,2-3 221,-2 3 1,6 2 560,-1-2-278,-3 6 1,5-1 264,-2 8-559,2 4 0,2 11 1,0 3 128,0 3 1,0 2-121,0 4 1,0 3 174,0 5-388,0 1 0,6-2 1,3-2 267,3 0-364,1-7 1,0 2 0,2-8 53,2-1-6,-2-12 1,10 6 0,-5-11-491,1-2 429,4-8 0,-5-9 0,7-13-193,-1-6 241,0-5 0,1-3 0,-3-3-113,-2-5 192,3-8 1,-10 3-1,2-3 256,-2 3 0,-8 3-56,-2 2 1,-4 8-93,-1 6 245,0 18 0,-1-5 115,-4 17 0,0 7-88,-4 6 1,-3 4 89,3 1-427,3 6 0,-4 3 1,4 8 86,-1 0 0,3 6-152,-5-6 0,6 1-19,-1-5 50,2 1 0,2 3 1,0 0-188,0-5 1,2-1 35,2-6 0,3 0-694,6-5 520,1-6 0,0-1 0,2-6-552,2 0 1,5-6 373,-1-3 0,5-8 531,3-5 0,-5-13 0,2-8 0,3-3 0,1 0 0</inkml:trace>
  <inkml:trace contextRef="#ctx0" brushRef="#br0">23608 4176 7867,'-8'5'0,"-1"-1"0,6 6 130,-2-1 0,0 3 278,0 1 0,-4 2-36,5 2 1,-2-1-151,2 6 0,2 0 9,-2 5 0,-2-7-43,2-2 1,-1 1-69,5-2 0,0-4 212,0-4-314,0-6 0,0 1-145,0-8 1,6-5 78,3-8 0,3-5-72,1-9 1,0 2 28,0-6 1,0 4-24,0-4 0,1 4 122,-1-4 0,-1 10 111,-4-1 1,4 7-74,-3-3 1,-2 7 15,2 2 0,-5 6 71,5 7 0,-5 5-72,5 4 0,-6 9-126,2 4 1,0 1 83,0-1 0,1 3-210,-2-3 1,-2 1-34,2-1 0,-1-3-55,1-6 1,-1-1 123,6-3 0,-5-3 17,5-6 0,-4 0 156,3 0 0,0-10-81,0-4 0,4-8-40,-3 0 0,3-7 21,1-2 0,0-5 209,0 1 0,0 3 153,0 1 1,1 4 559,-1 5-237,0 3-263,0 12 1,-1 3-169,-3 8 0,2 8-29,-2 5 1,-2 7-320,2-2 1,-4 3 95,3 1 0,0-4-416,1 0 1,1-6 92,-6 2 1,6-4-68,-1-1 0,-1-5-96,0-4 1,1-2-191,4-2 0,5-8 756,-1-5 0,4-23 0,-1-11 0,2-7 0,-1 1 0</inkml:trace>
  <inkml:trace contextRef="#ctx0" brushRef="#br0">24359 3860 7867,'0'13'0,"-4"-3"-159,-1 4 1,-3-3 97,3 11 1,-1-4 403,2 4 1,1 0-83,-6 4 0,6-4 87,-1 0 1,-2-6 319,2 2-21,-1-4-336,5 0-148,0-7 0,2-7-177,2-9 0,-1-4 140,6-5 0,0-7-79,4-5 0,2-7 87,2 2 1,-1-5-61,6-3 0,-4 7 81,4 1 1,-6 6 95,1 3 0,-1 5-76,2 4 1,-3 8 124,2 4 1,-2 11-135,-2 7 0,0 11 5,0 7 0,1 4-348,-1-5 1,0 6 144,0-6 1,-4 1-524,0-5 0,-2-1 161,2-3 1,-2-3-525,-3-5 279,-2-7 0,5-1 639,-2-6 0,-16-53 0,3-13 0</inkml:trace>
  <inkml:trace contextRef="#ctx0" brushRef="#br0">22423 5573 7875,'-27'0'101,"1"0"1,0 0-1,1 0 800,3 0 0,3-2-417,6-2-167,5 2 1,4-8 0,10 4 0,8-1 0,13-5 5,11-4 1,14-1-287,14-10 1,-27 13-1,1-2-338,6-6 1,1 0 0,2-2-1,1 1 171,4-3 1,2-1-78,5-2 1,2 0 0,3-4 0,2 0 0,-21 8 0,2 0 0,-1 0 43,1-1 0,-1 1 0,0-2 91,-1 1 1,-1 0 0,0-1-1,2 0 1,-1-2 0,0 0 0,0 0-1,-1 0 1,0 0-62,3-2 0,-1 1 0,-1 0 0,-5 1 0,-1 1 1,0 0-1,21-12 0,-2 2 0,-7 5 0,-1 1-156,-5 3 1,-2 3 0,-4 5 0,-3 1 57,28-10 0,-13 14 26,-13 7 1,-13 1 21,-9 4 1,-3 0-321,-2 4 712,-6 0 0,-3 3-780,-8 5 779,-9 1 1,-31 23 0,-15 8 0,17-14 0,-1 1 0,0-1 0</inkml:trace>
  <inkml:trace contextRef="#ctx0" brushRef="#br0">22752 5652 7875,'-32'9'0,"-3"-1"0,-2 0 315,2 0 0,9 3-88,8-7 751,9 0 1,5-5-519,8-3 1,15-5-331,12-9 0,17-4-61,9-8 0,-23 13 1,1 0-354,2-2 1,1-2 0,6-1-1,3-1 237,2-1 1,3 0 0,6-5-1,2-1-245,-15 8 1,0 0 0,1 0 0,1 0 0,-1 0-1,2-1 291,3-2 1,0 0 0,1 0 0,-1 0 0,1 1 0,0-1 0,1-1 0,0-1 0,0 1 0,1-1 0,0 0 0,-1 0-42,1-1 0,0 0 0,-1 1 0,-6 3 0,-1 1 0,0 1-17,0-1 1,0 1 0,-2 1 0,14-5-1,-3 1 17,-4 2 0,-1 2 52,-5 3 0,-1 1 0,-3 1 0,-1 2 0,26-5 0,-15 8 0,-11 2 358,-10 2 0,-6 2 99,-2-4-64,-6 6-57,3-2 819,-12 5-948,-1 0 1772,-6 0-2180,-6 0 1,3 0-1202,-6 0-1528,7 0 2920,-4 0 0,17-18 0,4-4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5507 17759 7977,'-2'-13'-137,"-1"0"0,-2-1 0,-1 1 441,0 0-66,1 6 0,4-4 0,-2 10 0,-3 5-91,-1 8 0,3 12 1,-4 2-1,1 9 44,0 7 1,-1 5-81,-1 6 0,-2 1-129,2 3 1,2-3 199,-2 4-146,6-10 0,-3-3 0,6-7 42,0-3 0,0-8 0,0-10 71,0-2 1,6-8-88,3-2 0,2-4 12,3-1-30,-1-6 0,1-1 1,3-6-1,0 0 0,1-1 115,1 1 0,-5-1-198,4-4 1,-3 8-91,-2-3 1,0 2-1,0 0 1,0 0-538,0 3 1,-4 5-485,0-2-248,0-2 1398,4 6 0,0-11 0,0 5 0</inkml:trace>
  <inkml:trace contextRef="#ctx0" brushRef="#br0">5784 18154 7882,'-2'-9'-126,"-2"1"646,2 5-396,-4-9 0,8 5 19,2-7 1,4 1-240,5 0 0,-5 0 106,1 0 0,0-5 57,4 1 0,-1-5-52,-3 4 1,1 1-224,-6 3 268,1 7 1,-7-3 168,-2 5-177,2 1 0,-14 11 0,3 5 175,-2 4 0,-1 9 1,2 0-1,-1 6 20,3 2 0,4-2-312,-1 4 0,3-7 34,6-2 0,0 1-83,0-5 0,6-3-88,3-2 0,4-4-297,4-4 1,4-3 25,5-6 0,2-1-153,3-4 0,-2-8 25,6-9 601,-6-3 0,4-26 0,2-12 0,-12 18 0,1-1 0,-1 1 0</inkml:trace>
  <inkml:trace contextRef="#ctx0" brushRef="#br0">6166 17746 7977,'0'-19'171,"0"-3"0,-5 3 344,1 1 0,-6 5 37,1 4 0,1 3 230,0 6-553,5 0 0,-8 11-36,7 2 0,0 10 0,4 4 0,-5 5-37,1 7 1,0 2-117,4 3 1,0 3 25,0 6 1,-5 1-398,1 3 0,-1 2-337,5 2 1,0 2 342,0-6 0,0 0-120,0-4 1,-4-6-9,0-3 1,-1-11-139,5-6 0,-1-3-375,-4-6 173,4-6 793,-5-6 0,2-35 0,2-19 0,-2 1 0,1-1 0</inkml:trace>
  <inkml:trace contextRef="#ctx0" brushRef="#br0">6034 18299 7977,'-5'-9'-5,"1"1"26,0-1-6,4-4 0,3-1 271,5 1 0,3 1-72,11 4 1,0-8-140,4 2 1,5-6-41,-1 2 0,7-5-107,-2 1 1,-1-7 94,1-2 0,-7-6-99,-2 2 0,-1 0 72,-8-4 1,-5 6-136,-7-6 0,-4 5 322,-1 3 0,-7 4-130,-6 13 0,-2 0 112,-7 9 1,6 1 50,-2 4 1,-1 2 157,2 2 1,-1 3-99,5 6 0,0 6-41,0 3 1,4 3-84,0 2 0,6 5-37,-1 3 1,2 7-17,2 2 0,0 5 45,0-5 1,2 5-128,2 0 1,-1 2-18,6 2 0,-2-7-67,2-2 0,3 2 66,-4-2 0,-2-2-117,-1-7 0,1-3-15,-2-5 1,0-5-183,-4 0 0,0-6-10,0 1 1,-1-6-97,-4-3-1017,4-5 659,-11 3 779,11-6 0,-17-53 0,4-12 0</inkml:trace>
  <inkml:trace contextRef="#ctx0" brushRef="#br0">6245 18220 7977,'-14'-7'234,"1"-4"1,0 6 610,0-3-846,6 5 1,-2-3 0,9 6 0,6 0 0,5 0-145,7 0 1,-2 0-239,6 0 1,1-4 34,8 0 0,-2-7 348,7 3 0,-6-10 0,4-5 0,4-2 0,0 0 0</inkml:trace>
  <inkml:trace contextRef="#ctx0" brushRef="#br0">6693 18009 7977,'-2'-13'184,"-2"0"1,2 4 292,-2 0 1,2 5-251,2-5 0,2 5 0,2-4-67,5 3 1,3 0-20,1 5 0,6-1-530,3-4 0,1 4 0,1-4 1,-2 4-707,1 1 0,2-4 1095,1-1 0,-11 18 0,-3 9 0</inkml:trace>
  <inkml:trace contextRef="#ctx0" brushRef="#br0">6772 18194 7977,'-14'0'-75,"1"0"1057,0 0-796,6 0 0,2 0 74,10 0 1,2 0 0,8 0 0,2 0-550,5 0 1,3-5 224,1 1 1,2-6 63,3 1 0,6-7 0,7-3 0,5-2 0,0-1 0</inkml:trace>
  <inkml:trace contextRef="#ctx0" brushRef="#br0">7602 17706 7970,'0'-13'63,"0"0"0,0 0 598,0 0 0,0-1 126,0 1-499,0 0 0,0 4-23,0 0 1,0 12-73,0 2 1,1 6-10,3 7 0,-2 4-18,2 9 0,-2 4-164,-2 9 0,0 4 0,0 8 1,-2 1-37,-2-2 1,1 4-60,-6-2 1,5-1 22,-5-8 1,6-4 86,-1-9 1,2-4-1,2-9 41,0-5-62,0-8 0,2-3-3,2-6 26,-2 0 1,5 0 0,-4-2-16,1-2 0,2 3 37,-2-4-29,-2 4 0,10 1-3,-4 0 1,0-2 4,0-2 1,1 2-10,4-2 1,5-2-1,0 2 0,5-5-103,-1 5 0,3-7 63,1 3 1,6-4-160,4-1 1,-4 0 4,-2-1 1,-2 6 83,-1-1 1,-1 1 35,0 0 1,-5-3-93,-4 7 86,-8 0 49,-3 4 0,-7 0-350,-4 0 0,2 0 108,-6 0 0,1 0-60,-6 0 1,1 4-155,0 0 1,6 2-681,2-1 1162,-2-4 0,11-1 0,-2-7 0</inkml:trace>
  <inkml:trace contextRef="#ctx0" brushRef="#br0">12265 18655 8467,'9'-8'-2664,"0"4"2662,-6 3-6,3 1 13,-6 0 0,-2 0 35,-2 0-38,-4 0 6,1 0-9,-5 0 1,9 0 0,-5 0-2,5 0 3,-9 0 1,9 0-3,-6 0 8,6 0 1,-8 0 113,2 0 0,2 0-108,-2 0 1,4 0 143,-3 0 1,3 0-85,-4 0 130,7 0-120,-10 0 0,9-2 117,-6-2-113,6 2 1,-4-4 78,2 6-39,4 0-45,-5 0 0,5 0-242,-4 0 275,4 0-64,-5 0 1,7 0 4,4 0 1,-2 0-5,6 0 1,5 0-50,8 0 1,3-4-2,1 0 0,8-2-56,6 1 1,6 2 83,11-5 1,9 0-221,-29 4 1,1 0-1,0-2 1,0 0 190,-1 1 0,1 1 0,0-1 0,0-2-12,32-6 1,0 4-184,-4 1 1,-6 3 204,-3-4 1,-8 7-13,-5-3 1,-9 4 1,-4 1 1,-5-5-54,-4 1 61,-3 0 458,-6 4-535,-6 0 403,-1 0-514,-6 0-53,-6 0 0,-2 0 118,-10 0 0,2 1-122,-6 3 0,1-1 85,-1 6 1,-2-5 150,2 5 0,-5 0 0,-3 4 0,6-1 0,-2-3 0,-39 20 0,27-14 0,-1-1 0</inkml:trace>
  <inkml:trace contextRef="#ctx0" brushRef="#br0">12292 18787 8467,'-14'0'0,"1"0"0,0 0-859,0 0 0,0-2 269,0-2 1051,5 2-308,2-4 263,6 6-327,0 0 20,6 0 0,2 0 0,6 0 1,4 0-1,5 0 114,6 0 0,11 0-88,8 0 0,4 0 54,0 0-176,7 0 1,1 0 0,9-1-1,2-4 1,-33 2 0,-1-1-5,35-3 1,-4-5-13,-2 3 1,-4-2-1150,-1-3 1163,-11 1 1,0 5 0,-15-1 0,-6 0 0,-4 0 20,-3 0 0,-10 6-10,1-1 1,-9 1-101,1-1 26,-4 2 16,-1-4 1,-1 6-88,-4 0 1041,4 0-939,-11 0 0,9 0-58,-6 0-156,1 0 1,-5 0 33,-1 0 0,6 2-319,-1 2 380,0-2 1,-3 5-146,4-3 139,-4-2 0,6 5-76,-3-2 222,-3-4 0,5 5 0,0 0 0,1 1 0</inkml:trace>
  <inkml:trace contextRef="#ctx0" brushRef="#br0">17258 18747 8583,'-8'-12'-369,"0"2"1,1 3-1,1-1 518,0 1 1,2 3 59,4-5-176,0 6 46,6-3 1,2 6 0,10 0 173,4 0-205,3 0 0,7 0 1,5 0-1,5 0 1,8 0-46,5 0 0,5 0-12,6 0 0,6 0-268,3 0 1,-36 0 0,1 0 317,1 0 0,1 0-66,-2 0 1,1 0 0,1-2 0,-1 0 0,-3-1-1,-1 0 1,32-3 0,-6 0-24,-6 3 0,-11 0-9,-6-1 1,-12 2 52,-11-2-83,-2 3 1,-8-1-38,-2-2 88,-4 2 0,-7-4 0,-2 5 1,-4-2-1,-1-1 72,0 1 0,-7 1-157,-1 2 0,-6 0-114,-4 0 0,2 5 40,-6-1 1,0 5 61,-5-5 0,1 6 133,-1-1 0,-3 2 0,-6 2 0,-4 1 0,1-1 0</inkml:trace>
  <inkml:trace contextRef="#ctx0" brushRef="#br0">17337 18918 8567,'-20'-1'-231,"2"-4"0,4 4-807,0-3 1030,7-4 1,3 7 46,8-4 0,3 4 224,7 1 1,6 0-61,6 0 1,7 0-50,6 0 0,7 0-45,2 0 0,9-2 59,4-2-128,4 3 0,8-10 1,-34 8-1,1 0 0,2 0 1,1-1-1,0 0 0,0-1 15,-1 2 1,0-1-1,-2-2 1,-1 0-106,-1 2 1,-1 0-1,28-4-38,-8-1 28,-8 7 0,-11-9 1,-12 7-1,-7 0-405,-4-2 196,-8 4 1,-2-4 187,-10 6 1,2 0-369,-6 0-281,7 0 465,-10 0 265,5 0 0,-1 6 0,32 2 0,12 5 0</inkml:trace>
  <inkml:trace contextRef="#ctx0" brushRef="#br0">22317 18642 8559,'-13'-5'-2066,"0"1"1883,0 1 531,5 1 0,1 2 218,3 0-412,2 0-75,-4 0 1,12-4 0,4 0-8,7 1-2,3 1 0,12 2 0,5 0-86,5 0 0,5-4 0,7-1 1,3 3-1,5 0 0,8-2 28,-33 2 1,1-1 0,0-1 0,1 0-151,1 1 1,-1 1 0,0-2 0,0-1 129,-2 3 0,1 0 0,0-3 0,1 0-8,-1 0 0,-1 1 1,29-3-55,-5-2 1,-11 4 75,-6-3 1,-15 5-362,-7-2 229,-12 4 1,-5 1-73,-10 0 1,-2 1 73,-6 4 0,0-2-175,0 5 1,-11-3 495,-2 4 0,-9-1-197,0 6 0,-10-2 0,-7 0 0,-4 2 0,-1 0 0</inkml:trace>
  <inkml:trace contextRef="#ctx0" brushRef="#br1">22383 18826 12672,'-12'-16'-1460,"4"3"1164,2 3 1,7 2 365,4 4 0,9 2 91,13 2 1,2 0 139,10 0 1,4 0-53,10 0 1,2-6 42,7-2 0,5 0-408,-28 4 0,1 0 0,0-1 1,-1 1 276,1-2 0,-1-1 0,1 0 0,-1 0 48,1 1 1,-1-1 0,29-4-216,-7 2 1,-7-1 82,-6 5 0,-7-5-172,-5 1 0,-13 3-167,-1 2 127,-12 2 1,-4 1-216,-6-3 222,0 2 1,-1-4-983,-4 6 1054,-2 0 0,-8 2 0,-2 2 49,-5 5 0,-11 4 0,-6 3 1,-3 2-1,-1-1 0</inkml:trace>
  <inkml:trace contextRef="#ctx0" brushRef="#br0">14479 5480 8446,'-9'-8'-2115,"0"-1"1994,-1-1 0,2-1 0,1 1 120,1 1 1,2 5 45,4-5-10,0 6-16,0-8-10,0 9 1,0-5 0,-2 4 26,-2-2-21,3 1 1,-5 3 19,6-4-10,0 4 0,-6-5 39,-3 6-26,3 0 51,0 0-48,0-6 43,5 5-34,-11-5 17,11 6-63,-5 0-14,6 0 42,0 0 1,6 0-21,3 0 0,8 0 15,5 0 1,3 0-6,1 0 1,7 0 3,2 0 1,9-5 4,4 1 0,5-5-1,4 5 1,-3-6-154,3 1 1,-3-3 127,-1-1 0,-2 4-35,-3 0 1,-8 5 45,-9-5 0,1 5-39,-1-5 0,-7 5 29,-6-5 1,-3 6-25,-2-2 5,-6 4 2,-1 1 248,-6 0-265,0 0-373,-6 0 312,5 0 1,-11 0-61,3 0 1,-3 1 74,-1 4 1,-4 2 2,-1 6 0,-5 1 71,1-1 0,-3 6 0,-16 1 0,-9 4 0,-3 3 0,-1 1 0</inkml:trace>
  <inkml:trace contextRef="#ctx0" brushRef="#br0">14307 5639 8465,'-9'-5'-289,"1"1"1,3-1-970,-3 5 960,5 0 160,-3 0 164,6 0 257,0 0-237,6 0 0,1 0 2,6 0 1,2 0-1,2 0 1,4 0 6,5 0 0,2 0-31,3 0 1,-2-1 22,6-3 1,2 1-49,7-6 19,-3 6 0,4-9 0,-6 5-10,1 0 0,0-5 0,-1 5 0,-1-2-23,-3 0 0,-3 6 6,-5-1 1,-1-2-3,0 1 0,-4-3-13,0 3 1,-5 1 28,0 4 1,-2 0-19,-2 0 9,0-6-14,-6 5 38,-1-5 3,-6 6-334,0 0 149,-6 0 1,5 1 79,-3 4 0,-2-3-28,1 7 1,1-4 40,4 3 1,0-3 68,0 4 0,0-1 0,0 6 0,17-1 0,5 0 0</inkml:trace>
  <inkml:trace contextRef="#ctx0" brushRef="#br0">22409 4150 8569,'0'-9'-2665,"0"0"2668,-5 1 42,3 0-5,-4 2-55,6 6 22,0 0 0,-6 12 0,-1 3 1</inkml:trace>
  <inkml:trace contextRef="#ctx0" brushRef="#br0">21250 6284 8569,'-9'-1'-1671,"1"-2"802,-3-2 895,5 1-91,1 4 70,5 0-12,0 0 1,1-4-5,3-1 13,-2 1-2,10 4 0,12-12 0,12-3 0</inkml:trace>
  <inkml:trace contextRef="#ctx0" brushRef="#br0">856 3452 7980,'-8'-21'194,"-1"4"1,0 2 763,-4 2 0,4 0-404,0-1 0,6 9 0,0 6-405,6 11 1,0 8 63,6 11-221,0-3 1,4 14-1,-1-1-238,-4 5-34,4 2 0,-4 0 0,5 1 0,-2-1 0,0 0-381,-3 0 0,0-7-45,1-1 1,-4-6-192,-5-8-35,6-6 932,-4-6 0,2-10 0,-8-8 0,-21-56 0,7 20 0,1 1 0</inkml:trace>
  <inkml:trace contextRef="#ctx0" brushRef="#br0">751 3570 7980,'-19'-26'0,"4"0"298,-2-1 1,4 2-139,4 3 0,3 2 0,6 4 0,3-2 59,6 2 1,1-3-176,12 1 0,0-3-14,4 3 1,2 2-212,3 7 1,-8-1-500,3 5 0,-4 3 355,0 6 1,2 11-631,-7 11 955,-5 6 0,-15 10 0,-6 12 0,-2 1 0,-2 4 0,1 1 0,0-1 0</inkml:trace>
  <inkml:trace contextRef="#ctx0" brushRef="#br0">790 3952 7980,'-22'6'0,"1"3"0,4-2 1506,0 2-461,2-6-607,8 3 0,3-6-204,8 0 0,3 0-49,6 0 1,6-6-74,3-3 1,5-3-194,3-1 1,0 0-1062,5 0 0,-4-5 261,4 1 881,-6-7 0,3-1 0,3-5 0,1-5 0,-1-1 0</inkml:trace>
  <inkml:trace contextRef="#ctx0" brushRef="#br0">1423 3359 7980,'0'-13'130,"0"0"0,0-2 195,0-2 1,6 2-211,2-2 1,4 2-96,1 2-12,1 6 1,5-5 0,1 5-323,1-1 1,3-2-1069,-2 6 1382,3-7 0,-4 22 0,-2-3 0</inkml:trace>
  <inkml:trace contextRef="#ctx0" brushRef="#br0">1541 3491 7986,'-7'0'1624,"1"0"-1463,6 0 0,8-1-178,5-4 0,6 2 181,7-5-699,0-1 1,7-6 0,2-1 534,3-1 0,3-22 0,4-10 0,4-2 0,0 1 0</inkml:trace>
  <inkml:trace contextRef="#ctx0" brushRef="#br0">2213 2885 7984,'-11'-20'62,"0"2"0,4 3 62,1 2 439,2 0 1,-1 0-1,1 0 158,1 0-932,2 5 1,1 8-66,0 9 1,-5 3 144,1 1 1,-2 6 53,2 3 0,2 3-12,-2 1 1,2-1-16,2-3 1,0 1 0,0-5-1,0 0 51,0 1 1,2-5 63,2 4 1,-1-4 70,6 0-49,0-7 0,4 5 1,1-4-1,2 3 1,2-1 175,-2-1 0,3-2-179,-1 2 0,-1 3 208,-4-4 1,4 0 133,-4 0-97,3 1 0,-10 4 67,3 1-128,-4-1 1,-10 0-1,-4 0-294,-3 0 32,-7 0 0,3 1 0,-6-1-364,-1 0 315,-2 0 1,4-1 0,4-3-990,2-5 1,2-3 23,0-1 1062,5 0 0,26-41 0,11-10 0</inkml:trace>
  <inkml:trace contextRef="#ctx0" brushRef="#br0">2543 3030 7984,'0'-13'0,"0"0"256,0 0 1,0-2 388,0-3 1,0-1-136,0-3 0,0-3-131,0 4 0,4-4-297,0-2 1,1 1 88,-5 0 0,0 4-278,0 0 0,0 6-116,0-2-4,0 3 83,-6 8-92,-1 1 1,-5 18 61,3 5 1,-3 8 135,4 6 0,0-2 4,0 7 1,5-1-6,-2 4 0,-1-1-18,2-3 0,0-2-44,4-7 0,1-1-139,3-3 1,-1-3 30,6-6 0,4-1-229,5-4 0,10-2-5,-2-6 1,5-11 97,0-7 1,4-8 36,9-9 0,-8-2-778,4-11 1086,-10-1 0,3-3 0,-7-1 0,0 0 0,1 1 0</inkml:trace>
  <inkml:trace contextRef="#ctx0" brushRef="#br0">2898 2635 7984,'-1'-13'-543,"-4"0"0,-2 5 1009,-6 4 1,0 2-34,0 2 1,-1 2-83,1 2 1,0 8-79,0 5 1,0 7-134,0-2 0,4 4-33,0 5 0,5-3-206,-5 2 1,6 3 33,-1-3 1,4 3-224,4-3 0,5-6-18,8 2 0,-1-10 103,6-3 0,2-1-370,6-7 1,0-4 251,5-10 0,-4-3-14,4-14 0,-4 1 335,4-10 0,-6-6 0,2-7 0,-8-3-137,-1-2 1,-6 0 136,2 1 0,-10 6 17,-3 7 0,-4 6 82,-1 11 0,-4 8 654,0 5 1,-5 8-288,4 1 1,-5 7-40,1 10 0,2 4-151,-2 5 0,6 1-276,-1-1 1,-2 5 256,2-1 0,-1 6-293,5-6 1,2 1-260,2-5 0,3-1 144,7-3 0,-1-3-41,0-6 1,6-5 29,3-4 0,3-4 227,1-4 0,1-9 20,-1-9 1,-1-8 190,-3 0 0,-3-11-154,-6 1 0,-1-4 79,-4 0 0,-2 3 52,-6-3 1,-1 9-18,-4 5 1,-3 8-122,-10 4 0,2 9 47,-6 5 0,0 2-669,-4 2 1,4 6-107,0 3 0,1 4-380,-1 5 1,3 2 992,6 7 0,12 46 0,1-31 0,1 1 0</inkml:trace>
  <inkml:trace contextRef="#ctx0" brushRef="#br0">3570 2556 10548,'-7'0'1730,"1"-2"-1739,6-2 1,0 1 262,0-6-262,0 0 1,0-4 0,2 0-689,2 0 539,3 0 0,2-2 0,0-1-880,1-2 735,2 1 0,1 8 1,0 2-822,0 1 792,6 2 1,-4 4 0,3 0 41,-4 0 1,4 4 0,1 2-1,0 0 289,0 0 0,4-2 0,-1-4 0,5 0 0,3 0 0,-2-6 0,4-7 0,-5-9 0,-1-3-80,0-1 0,-5-7 0,-5-2 80,-6-3 98,-4-1 0,-6 4 1,0 1 188,0 2 127,-6 1 0,-6 11 1,-5 2 720,1 3-844,-5 8 0,7 3 0,-5 8-136,0 5 0,4 4 31,-3 5 1,4 2-349,1 6 0,-1 5 69,1 0 0,2 4-25,2-4 0,3 4-84,6-4 1,0-1-163,0-3 0,1-7 146,4-2 0,6-9 129,7-5 1,5-4 245,-1-4 0,3-10-64,2-8 1,-5-10-111,0-7 0,-2-8 273,2-10 1,-3-3 81,-6-6 1,-1-6-62,-7 35 0,-1-1 0,2-33 219,-6 0 1,0 17 261,0 10 0,-6 12-281,-3 15 0,2 5-214,-2 12 0,6 1-29,-2 4 1,0 8-519,0 9 0,-1 9 136,2 4 1,3 4-58,-4 5 1,4 5-304,1 8 1,0-2-418,0 7 0,4-7-382,0 2 0,7-4 1307,-3-5 0,6 5 0,0-6 0,2-5 0,1-2 0,0-5 0</inkml:trace>
  <inkml:trace contextRef="#ctx0" brushRef="#br0">2938 4137 7982,'-13'-19'388,"0"3"0,-1-6 0,1-3-540,0-5 114,6 3 1,-5-6-1,5 9 1,-2 0 0,0 4 648,-1 1 1,-2 1-1,-1 6-201,0 4 1,0 8-312,-1 8 1,0 10-188,-4 4 1,4 9 80,-4 4 0,3 3-91,2 1 0,4 1 17,1-1 40,5 1 1,-3-2 0,6-3-1,0-4 1,0-5-241,0-4 0,6-7 259,2-6 0,6-7 24,3 3 0,2-14 88,3-4 1,3-13 0,-3-2-1,4-6-25,5-7 1,-7 0-13,2-7 1,-9 1-18,1-1 4,-3-4 0,-2 13 1,-1-1 121,-4 8-23,-2 10 269,-6 3-452,0 12 0,-4 8 0,-2 13-84,-1 6 105,4 5 1,-3 1-1,6 2 26,0 3 1,-5-3-89,1 2 1,0-6 4,4-2 1,4-5-131,0 5 0,5-10 54,-4 1 1,6-8 49,3-1 1,0-6 9,8-6 1,-1-7 18,1-11 1,2-7 125,-2-2 1,-3-7-120,-1-2 1,-3-6 95,-2 2 1,-1 3 24,-4 1 1,0 10 328,-4 8-20,-3 5 343,5 14-720,-6 1 1,0 16 62,0 3 0,0 9-110,0 0 0,0-1 151,0 1 0,6 0-550,3 4 1,1 0-90,-1 1 1,7-2-300,-3-3 0,3-5 290,-2-8 1,6-3 560,6-6 0,14-34 0,5-14 0,8-3 0,0-1 0</inkml:trace>
  <inkml:trace contextRef="#ctx0" brushRef="#br0">3597 3623 7982,'-14'0'-100,"6"0"100,-1 0 1442,6 0-472,-3 0-870,6 0 1,0-6-37,0-3 1,4-2-106,1-3 0,5 0 169,-1-4 1,3-2-9,1-7 1,-4 5 31,-1 0 0,-5 6 61,2-1 145,-4-4-229,-1 7 0,-1 0-189,-4 10 0,-2 6-67,-6 6 0,-5 7-143,1 11 0,-1 2 79,5 3 0,4-2-130,0 6 1,6-5-121,-1 0 1,5-6 130,8-2 0,1-11 123,12 3 0,6-10-13,7 0 0,3-10 124,2-7 0,5-12-37,4-10 1,-4-3-61,-1-1 1,-5-7 180,-3-2 0,-4-5 220,-6-4 1,-7 9 173,-6 0 1,-7 8-208,-10 9 0,-1 8 151,-8 14 1,2 3-98,-11 6 0,4 8 38,-4 5 0,0 6-142,-4 7 1,1 1-281,3-1 0,-2 5 237,7-1 1,-2 7-412,1-2 0,5 2-11,0-2 0,6-3 80,7-6 1,0-1-169,0-3 0,7-9 91,6-8 0,6-4 475,8-1 1,0-10 118,4-3 0,-3-14 139,3 1 1,-4-8-69,0 4 1,-5-1 258,0 5 1,-6 1-148,1 3 0,-6 4 348,-3 9-712,-5 4 0,3 10 51,-6 4 1,2 7-591,2 2 1,-1 5-196,6-1 0,-5 2-1381,5-2 2019,0 3 0,33-28 0,8 0 0</inkml:trace>
  <inkml:trace contextRef="#ctx0" brushRef="#br0">2819 5059 7982,'-13'0'288,"4"-4"0,2 1 139,1 4-283,2 11 0,-1 4 0,1 6 0,1 3 0,2 3 0,1 2 0,0 1 80,0 1 0,1-4-90,3 3-66,-2-9 0,4-3 1,-5-8 107,4-2-81,-4 3 0,5-12 0,-6 0 32,0-7 0,4-12 0,2-8 0,0-8-53,0-7 0,3-7-8,-5-8 1,6 3-1278,-1-3 1185,3 3 1,1 7 0,0 5 0,0 5 0,1 8-22,-1 5 1,0 11-210,0 9 0,0 14 41,0 8 0,2 11-74,3 6 188,-4 3 1,5-3-1,-6-1-105,1-2 100,-1 5 1,0-11-1,0 0-139,0-7 233,0-4 0,-4-8 0,0-2 918,1-4-735,-4-7 0,6-2 0,-5-12-88,0-6 1,5-6 16,-3-8 0,-2-4-37,2 1 1,-5-7-11,5 1-32,-6 4 0,7-5 0,-5 9 4,-2 8 1,3 6-82,-2 14 1,2 6 76,-2 2-78,-2 4 1,8 8-1,-4 6 10,1 8 0,2 4 6,4 1 0,-1 1-186,-3-1 208,2 6 1,-3-4 0,5 1-253,0-5 0,0-1 67,0-5 0,0-7-137,1-6 270,-1-4 0,4-1 1,1-3-68,-2-6 0,3-5 66,-1-13 1,1-5 14,-2-3 62,-2-3 0,0 3 0,-7 0 20,3-2 1,-6 5 111,0 1 1,-4 9 41,-1 5 64,0 8 30,0 3-228,0 18 1,2 2 27,2 13 45,-2-1 1,5-1-1,-3-2 20,5-1 1,-2-4-73,2 4 0,0-6-131,4 2 99,0-4 0,-4-6 0,0-4 175,1-3 1,2-3-54,1-7 1,-1-2 201,-3-10-271,2-7 1,-9-4 0,2-5 141,-2 2 1,-4 6-225,-2-2 0,-4 3 98,-5 2-200,0 5 0,-5 2 0,1 7-165,1 4 0,1 2-711,2 6 0,-5 6 100,1 2-200,-1 4 1073,11 7 0,7 43 0,4-24 0,-1 1 0</inkml:trace>
  <inkml:trace contextRef="#ctx0" brushRef="#br0">3965 4664 8171,'8'0'3296,"-2"0"-2802,-1 6-207,-3-5-281,4 5 1,-5-6 83,4 0 1,-4-6-114,4-3 1,-3-2 4,3-3 1,-2-5-220,6-3 0,-5-3-259,5-1 0,-5 1 272,5 3 0,-5-1 0,4 5 1,-1 4-690,0 3 706,2 0 1,4 9 84,0-2 1,1 8-28,-1 5 73,0 3 0,0 1 1,0 0-21,0 0 97,1 0 1,-1-4 0,0-1 0,0-3 91,0 0 1,5-7-1,-1-4 380,0-7-383,3 0 1,-5-16 0,4 0 244,0-8 0,-5 0 10,4-7 1,-5 5 49,-4 4-138,3-3 1,-11 11-182,3 1 12,-2 11 0,-2 11-336,0 8 169,0 4 1,4 6 0,1 4-89,-2 4 1,4-2-82,2 2 1,-2-1-266,2 1 350,0 3 1,4-12 0,0 1-161,0-3 1,0-8 126,0 1 0,2-2-28,3-2 230,-4-12 0,5 2 0,-4-12-20,3-2 1,-5-5 50,0-2 1,0-5-11,-4 0 89,-3-2 1,0 0 0,-6 3 44,0 4 1,0 4 50,0 0 0,-5 11 60,1 3 1,-6 9-77,1-1 1,1 5-365,0 5 0,-1 2 102,-4 6 1,4 2-103,0 2 0,6-1-158,-1 6 1,-2 0-193,2 5 1,-1-5 114,5 0 1,2-5 402,2 5 0,44-29 0,17-3 0</inkml:trace>
  <inkml:trace contextRef="#ctx0" brushRef="#br0">4914 3965 7982,'7'-13'260,"-1"4"566,-6 1-155,6 5-202,-5-3-71,5 6 70,-6 0 135,0 0-762,0-6 0,2 0 8,2-3 1,-1-2 89,6 2 1,0-3-13,4-1 0,2 1 32,2 4 1,-2-3-245,2 7 0,-2-2-46,-2 2 0,0 2-122,0-2 0,1 2 33,-1 2 0,1 0-87,4 0 0,-8 0 350,3 0 0,-2-5-99,2-4 1,-4-9 271,-1-4 0,-5-3-16,2-1 0,-4-6 547,-1-3 0,-1-5 53,-4-4 0,-2 8 303,-6-4 0,1 6-285,3 4 1,-2-1 722,2 9-1162,3 9-10,0 1 1,6 14-432,0 2 0,2 5 248,2 8 0,3 4-823,6 5 0,1 5-56,-1 0 0,0 5 893,0-1 0,12 33 0,-11-30 0,0 0 0</inkml:trace>
  <inkml:trace contextRef="#ctx0" brushRef="#br0">5388 3623 7982,'0'-19'0,"-4"3"512,-1-6 0,1 4 742,4-4 1,0 6-943,0-1 0,7 2-478,7 2 0,0 0-598,8-1 0,5 1 134,3 0 630,7 0 0,26-18 0,-25 14 0,0-1 0</inkml:trace>
  <inkml:trace contextRef="#ctx0" brushRef="#br0">1054 7220 7933,'-13'-5'91,"0"1"0,-2 1 1,0 4-1,1 8 149,2 9 0,6 17 1,-1 9-1,1 7 165,3 6 0,2 4 129,1 10-606,0 2 0,0-34 1,0-1-1,0 1 0,0-1 16,0 36 1,0-12-1,0-7 1,1-14-20,3-13 102,-2-7 1,4-15 76,-6-6 0,0-8-101,0-9 0,4-5 32,1-9 0,-1-9 0,-4-9 0,0-8-123,0-9 1,4-8 77,-2 33 0,1-1 0,-1 4 0,0 1-816,-2-37 840,0 5 1,0 5-1,0 2 1,0 8 0,2 10 533,2 13-358,-3 15 1,11 22 6,-3 12 1,4 11-45,5 6 1,-2 7-127,6 2 1,-5 6 84,5-2-181,0-2 0,3 4 1,-2-7-126,-1 0 1,-1-1-357,1 2 0,1-9 653,-5 1 1,-2-12-939,-7-2 1,1-10 834,-6 1 0,-5-20 0,-6-2 0</inkml:trace>
  <inkml:trace contextRef="#ctx0" brushRef="#br0">1041 7746 7933,'-9'-1'0,"0"-3"0,2 1 25,-2-6 0,-1 5-48,5-5 0,3-2 879,6-6 1,9 2-409,9-2 1,7-4-931,2-1 1,6 2 191,-2-2 0,3 1-1371,1-1 1661,1-3 0,-4-3 0,3-5 0,2-6 0,1 0 0</inkml:trace>
  <inkml:trace contextRef="#ctx0" brushRef="#br0">1620 7246 7939,'0'-13'0,"0"0"0,0-1 87,0 1-187,0 6 0,6 0-292,3 2 238,9 4 1,-2-5 0,6 6 153,1 0 0,20 23 0,5 7 0</inkml:trace>
  <inkml:trace contextRef="#ctx0" brushRef="#br0">1634 7496 7939,'-14'-1'10,"1"-4"1,4 4-3,1-4 223,5-2 1,7 0 76,9-6-523,9-1 0,5 0 0,9-2 0,5-3 0,5-2-1215,0-2 1430,-3-2 0,1-4 0,4-4 0,1-2 0,0 0 0</inkml:trace>
  <inkml:trace contextRef="#ctx0" brushRef="#br0">2569 6548 7939,'-6'-19'112,"-3"-3"0,-2 4 168,-3 5 0,1 6 93,0 7 1,-2 0 152,-2 0 1,2 2 0,-4 6-1,2 6 2,-1 5 1,-1 9-440,2 7 0,6 1 93,-2 3 1,3-2-116,-3 7 0,5-2 0,4-1 0,2 0-233,2-3 1,0-9-24,0-2 1,6-2-138,3-8 1,4-5 81,5-8 0,-3-2 0,4-5 0,-2-5-68,1-5 1,4-10 199,-5-3 1,5-2-37,-4-7 111,-1-6 1,-4-5-1,1-4 1,-1 4-1,-1-1 12,-4 0 1,0 4 151,-4 0 0,-3 9 503,4 8-464,-4 5 1,-2 14 94,-4 2 1,4 10-110,-3 4 0,1 8-105,-2 5 0,4 3 18,-4 1 0,4 5-187,1 0 0,4-1 34,1-3 0,5-1-256,-1 1 1,3-6 0,1 1 1,0-7 108,0-2 0,2-1-8,2-8 0,-2-1 95,2-7 1,4-5 28,1-8 1,-2-5 36,2-9 0,-6 2 152,2-7 0,-5 1 13,-4-4 0,1-5 162,-5 0 1,3 6 302,-3 7 1,-1 5-246,-4 4 0,0 3 891,0 6-783,0 5 1,-4 4-284,-1 8 0,1 5 42,4 9 0,0-2-245,0 6 0,0 0 86,0 4 1,1-4-208,4 0 1,-2 0-615,6 4 1,-2-5 380,2-4 1,4-2-219,0-2 1,2-6 198,7-2 0,0-4-497,4-1 1,0-10 103,1-3 840,-1-15 0,1-19 0,2-10 0,2-10 0,1-1 0</inkml:trace>
  <inkml:trace contextRef="#ctx0" brushRef="#br0">3241 6271 7948,'-13'0'130,"0"0"1,4 0 632,0 0-453,6 0 1,-4 0 621,2 0-1094,4 0 140,1-6 0,12-1-7,5-6 0,2-2 103,-1-3 0,1-1-215,3-3 1,1-2 113,-5 2 1,-1-3 88,-4-2 1,-4 5 29,0 0 0,-6 9 621,1-4-484,-2 11 1,-10-6-92,-5 12 0,-1 7-145,-8 7 0,1 5 180,-1 7 1,-1 6-449,5 3 1,-4 3-44,5 2 0,4-5-203,4 0 0,6-7 172,-2-2 0,11-1-96,7-7 1,7-7 52,6-6 1,10-7 56,4-6 1,8-7 21,1-11 1,2-8-149,2-6 1,-5-2 413,0-11 0,-5 2 96,-21 21 0,0-1 0,11-25 46,-6-1 1,-8 4 125,-11 5 1,-2 8 372,-6 10 1,-6 9 184,-2 8 1,-4 6-323,-1 7 0,-5 1-90,1 3 0,-7 5-2,2 9 1,2 1-121,-2 3 0,4 7-335,-4-3 1,6 4-107,-1-4 1,2 5-12,2 0 1,4-1-265,0-3 1,6-2 35,-1-4 0,10-1 120,7-7 0,6-6 268,7-3 0,1-8-119,-1-5 1,0-8 401,1-5 0,-1-5 53,0-3 1,-1 2 226,-3-3 0,-4 8-118,-9 1 0,2 6 823,-2-2-475,-3 9-467,0 3 0,-6 12-266,0 3 1,0 3 159,0 1 0,4 4-670,0 1 1,7 0-141,-2-5 1,2-2-422,2-2 1,2-3 1057,3-6 0,8-31 0,3-14 0,6-3 0,1 1 0</inkml:trace>
  <inkml:trace contextRef="#ctx0" brushRef="#br0">2846 7351 7948,'-18'13'105,"-1"1"0,0 0 0,1 4 0,7 4-131,5 3 1,4 1-455,2 0 717,6-5 0,3-2 1,9-7-1,4-4 0,2-3 344,3-4 1,-1-2-507,1-4 0,0-8 0,4-9 1,-5-4-67,1-5 64,-1-3 1,-11-5 0,1-2 0,-6-1-1,-6-1 116,-2 5 0,-8 0-73,-3 7 0,-8 6 16,-5 8-146,-3 8 0,-6 3 1,-1 9-1,0 6 1,-2 8-90,0 7 1,10 7-460,-3-1 1,10 7 249,-1-2 1,9 3-934,5 2 858,2-7 0,10-2 1,6-11 386,11-6 0,19-30 0,9-14 0,7-3 0,0 0 0</inkml:trace>
  <inkml:trace contextRef="#ctx0" brushRef="#br0">3359 6785 7948,'0'-43'326,"0"4"0,-5-2 45,-4 10 0,-3 6 135,-1 8 1,0 8 20,0 4 0,-2 5 304,-3 5 1,4 8-371,-4 9 0,4 4-176,0 5 0,6 4-126,-1 9 1,6-1 70,-2 5 1,5 0-175,5 5 1,4 5-374,8 4 1,-1-4-63,6 0 0,0 0 148,5-1 1,-1-4-181,0-5 1,1-7-616,-1-1 1,0-8 406,1-10 1,-5-5-381,0-8 1,-6-3 96,1-6 902,-2-6 0,-14-42 0,-2-17 0</inkml:trace>
  <inkml:trace contextRef="#ctx0" brushRef="#br0">3280 7285 7948,'-14'-4'950,"-4"0"1,4-7-524,-4 3 1,9 0-286,5-1 1,4 1 24,4-5 0,9-2 297,9-3 1,9 2-829,4-6 1,8 0 141,1-4 1,5 4-1947,0 0 2168,-4 0 0,-3-11 0,2-7 0,2-3 0,-1 1 0</inkml:trace>
  <inkml:trace contextRef="#ctx0" brushRef="#br0">4163 6521 7724,'0'-13'-5,"0"4"1,0 1 1222,0-3-982,0 5 1,0-1 0,-1 4 0,-2 0-1,-3 6 104,-1 9 1,4 4-377,-2 10 0,4-1 0,1 10 0,0 0-16,0-1 0,1 4-88,4-3 1,2-2 62,6-3 0,0-3-39,0-5 1,6-3 57,3-6 0,2-6 0,-1-5 1,-1-8 11,2-7 0,-1-14-6,-1 1 0,-3-5 77,-6 0-16,0-2 0,-1-2 1,-3-1-1,-3 0 1,-2-1 65,1 2 0,-1 4 134,-4 9 1,0 3 95,0 6 67,0 6-393,0 1 1,0 16 0,1 5-166,4 4 0,-2-3 152,5 2 0,1 1-80,4-2 1,1 1 36,-1-5 0,0-4-61,0 0 0,0-7 72,0 3 0,1-4 58,-1-1 1,0-1 72,0-4 1,0-2 187,1-6 0,-3-6 30,-2-3 1,-3-3-91,-6-1 1,0-1-49,0 1 1,-3 0-14,-6-1 1,0 7-10,-8 2 1,1 5-144,-2 4 1,4-1-239,-4 6 0,3 1-120,2 7 1,0-1-326,0 6 0,1 0-267,3 4 0,3 6-10,6 3 980,0-3 0,36 23 0,7 1 0</inkml:trace>
  <inkml:trace contextRef="#ctx0" brushRef="#br0">4400 6495 7945,'0'-9'0,"0"0"0,0-1 325,0-2-154,0 5 0,0-5 0,0 4 0,2-3 0,2 3 0,5 3 290,3 4 1,1 1-340,0 0 0,6 6-170,3 2 1,-2 6-7,2 3 0,-4-1 108,4 6 1,-5 0-501,5 4 346,-6 1 1,2-2 0,-8-2 0,-2-2 0,-1-2-194,0-3 0,-4-6 638,2-1-405,-4-6 274,-7 3 1,-1-12 0,-6-5 0,0-5 0,-1-6 153,1-3 0,4-7-326,1-3 1,0-1 127,0 0 0,2-2-289,6 3 0,0 2-27,0-3 181,0 13 1,1-6-24,4 11-783,-4 6 1,11 7 0,-4 5-221,4 0 991,1 5 0,18 26 0,4 12 0</inkml:trace>
  <inkml:trace contextRef="#ctx0" brushRef="#br0">4861 6126 7984,'-13'0'514,"0"0"-434,0 0 1,4 0-322,0 0 0,5 6 338,-5 3 0,6 2 277,-1 3 1,2 3-321,2 1 0,2 4-13,2-5 1,3 7-182,7-2 0,-1-3 103,0-2 1,5-2-159,-1-2 0,1-6 152,-5-2 67,6-4 0,-5-2-16,4-4 0,-8-6 101,-1-7 1,-6-5 87,1 1 0,-2-3-34,-2-2 1,-5-3 22,1-1 0,-5 5-43,5 4 1,-6 6-169,1-2-36,-3 3 1,-1 4-159,0 2 1,1 4-167,3 10 1,-1 2-479,6 6 1,-1 6-54,5 3 916,0-3 0,35 6 0,9-4 0</inkml:trace>
  <inkml:trace contextRef="#ctx0" brushRef="#br0">5098 5915 7984,'-5'-13'0,"-3"0"0,-5 0 0,4 0 1025,1-1-703,-1 1 0,-4 4 704,-1 1-743,7 5 1,-3-2-340,5 10 1,-3 3-104,3 10 1,-4-2-371,5 6 1,-5-1 42,5 1 0,-5 2 263,5-2 0,-1 3-170,5 2 0,-4-7-8,0-2 1,-1-4 124,5 0 7,0-1 170,0 0 0,2-6-42,2-2 72,-3-4 69,5-1 0,0 0 0,-3-4 0,6-1 0,-6 1 0,7 2 0,-6-2 0,24-3 0,2-6 0</inkml:trace>
  <inkml:trace contextRef="#ctx0" brushRef="#br0">5033 6073 7609,'0'-13'-408,"0"0"1,0 0 449,0 0 1,0 4 123,0 0 0,1 2-29,3-2-277,-2-3 1,8 9-11,-5-5-97,-1 5 150,2-3-93,-5 6 0,7 0 344,-4 0-265,-3 0 604,5 0-185,-6 0 1859,0 0-2096,0 6 1,0 1 26,0 6 0,0 0-45,0 0 1,0 1-169,0-1 1,2 0-8,2 0 0,3 0-46,7 1 1,-1-1 175,0 0 1,0-4 0,0-1 0,5-3 86,-1 4 1,2-5-77,-1 5 1,-5-5 25,0 5 0,-1-5-19,-8 5 1,5-4 144,-4 3 1,-2 1-79,-8 4 0,-2 0 95,-6 1 0,0-1-144,-1 0 0,1-4-5,0 0 0,4-2-193,0 2 1,5-4 12,-5-5-542,6 0 473,-3 0 1,17-11-80,2-7 0,9-13 28,0-8 0,7-6-48,2-8 1,4-1-176,-4-3 0,4-3 454,-4-6 1,-2 6 268,-7 3 1,-8 8-152,-5 5 1,-6 14 462,2 3 0,-5 16-237,-5 2 0,2 6 21,-6 3 1,5 0 112,-5 0-265,6 6 1,-7 1 124,6 6 1,-2 5-644,1-1 1,4 5-107,-3-4 0,4 4 191,4-5 0,3 7-41,6-2 1,1-3 42,-1-2 0,0-2 273,0-2 0,5 0 68,-1 1 0,5-6 292,-4 1 1,-1-4-121,-3 3 1,-6-3 598,1 3-20,-6-5-524,3 9 0,-13-5-234,-7 7 1,0-1 140,-8 0 0,4 0-897,-4 0 1,2 2 669,-2 2 0,-21 10 0,1 7 0</inkml:trace>
  <inkml:trace contextRef="#ctx0" brushRef="#br0">4005 8313 7959,'-9'0'-61,"0"0"-364,-1 0 610,4-6 1,-4 3 0,6-6 0,1-1 0,1-2 0,2-1 0,0 0 494,0 0 1,2-6-840,2-3 145,-2 3 0,9-6 0,-3 5-140,-1-1 93,5 2 1,-9 6 0,4 0-147,-1-1 166,-2 7 1,-4 3-27,0 8 0,0 1 1,0 6-1,-1 4-204,-4 0 0,4-1 77,-4-1 1,3-4-50,-3 0 1,4-5 307,-4 5-65,4-6 0,1-3 320,0-9-184,0-2 0,0-4 0,0-3 104,0-4-64,0 3 0,0-6 0,-2 5 396,-2-1-325,2 2 1,-9 8 86,2 2-370,-3 3 0,-1 9 222,0 6-309,6 5 0,1 13 1,6-1-12,0 0 0,1 1 109,4-1 0,2 5-141,6 0 0,2-1 23,2-3 0,-1-5 68,6 0 0,-4-5 80,4 5 1,-6-10 233,2 1-216,-4-3 1,-1-2 261,1-4 412,-7 3-137,-1-5-166,-6 4-227,0 0 1,0-4 0,-2 6-182,-2-2 0,-2 4-487,-3-1-592,-2 2 747,3 3 1,-1-7-1048,1-3 1393,5-2 0,38-67 0,-10 25 0,1 0 0</inkml:trace>
  <inkml:trace contextRef="#ctx0" brushRef="#br0">4308 8155 7958,'0'-13'358,"0"0"1,1 1-17,4 3 1,-4-4 65,4 0 1,1 0-118,-2-5 0,5 3-266,-5 2 1,6-2 72,-1-2 0,-2 2-68,2-2 1,-6 1 31,2-2 0,-3 3-431,3-2 165,-4 2 1,5 6 67,-6 1 0,-1 5-138,-4-2 156,4 4 1,-9 7-32,5 3 0,-4 4 80,5 4 1,-5-1-91,5 6 1,0-1 61,4 1 0,0 1-14,0-5 1,0 4-216,0-5 0,5-1 66,4-7 0,3 1-181,1-5 1,6-1 132,3-4 0,4-6 308,5-2 0,12-42 0,6-18 0,-11 20 0,-1 0 0,1 0 0</inkml:trace>
  <inkml:trace contextRef="#ctx0" brushRef="#br0">4690 7733 7958,'-1'-13'0,"-4"0"426,-2 0 0,-6 1-43,0 3 0,-1 3 205,1 6 1,3 6-195,-3 3 1,7 4-144,-7 5 1,4 2-70,0 7 0,-1 0 0,6 4 0,-1-3-228,5 3 1,0-3 110,0-2 0,0 0-486,0 1 1,7-3 201,7-2 1,0-7-354,8-6 0,0-6 197,5 1 0,-1-8 37,0-5 1,2-9 21,3-4 0,-3-5 0,2-8 0,-3-2 376,-5-11 0,-3-7-327,-6-6 0,0-5 563,0-4 0,-6 3-174,-2-4 1,-4 10 368,-1 4 1,-6 13-126,-2 4 1,-3 15 21,3 3 0,-4 12-50,3 6 1,2 2 231,-2 2 1,6 6-468,-1 3 0,-2 9 73,2 3 1,-1 4-123,5 2 1,0 1-117,0 2 1,5 4-296,-1 5 1,6-2 106,-1 3 1,-2-4-58,2 8 0,0-9-64,4-4 0,2 1-93,2-1 1,-1-8 98,6-9 1,-4-3 106,4-6 1,0-7 155,4-7 0,0-10-110,1-7 1,-5-8 4,0-10 1,-6 2 34,1-6 1,-2 1 62,-2-2 0,-5 1 211,-4 9 0,-3-4 284,-1 8 0,0 9 2182,0 4-1884,-5 12 0,-1 5-275,-3 10 1,-1 3-99,5 10 0,-4 2-200,5 7 1,-2 3-62,2 1 0,2 4-170,-2-4 0,4 0-45,4-5 1,-1 1-202,6-1 0,0-6-95,4-2 0,0-9 201,0-5 0,6-2-17,3-2 0,3-3 119,2-6 1,-1-6 37,0-11 1,1-6 46,-1-3 1,-1-4 153,-3 0 1,1-5-49,-5 0 0,-2 0 192,-7 5 1,1 6 316,-6 7-171,1 0 40,-5 17-266,-6-3 1,3 15-187,-6 6 0,6 0-70,-1 8 0,2 2-235,2-1 1,0 1 27,0-1 1,0-2-118,0 6 0,6-8-124,3-1 1,3-1 151,1-7 1,4 3 271,1-3 1,5-2-80,-1-8 1,3-6 192,2-7 0,-1-10 253,0 2 0,-5-3 333,-4 2 1,-6 1-229,-3-1 1,-5 5 181,2 1 1,-10 6-151,-3 2 1,-6 5-84,-3 8 0,1 0-617,-6 0 0,4 6 232,-4 3 1,6 7-207,-1 2 0,2 1-127,2-2 1,1-2-311,3 3 1,-1-4 288,6-1 0,1-5 453,7-4 0,9-2 0,20-19 0,7-7 0,7-2 0,-1 0 0</inkml:trace>
  <inkml:trace contextRef="#ctx0" brushRef="#br0">5915 6996 7958,'8'-14'383,"3"7"0,-5 0-40,3 2 0,3 4 168,-4-4 0,0 4-162,1 1 1,-1 0 67,5 0 1,1 4-211,-1 1 1,0 4 255,0-5-231,0 6 0,1-7-105,-1 6 1,-5-6-157,1 1 0,-4-2-479,3-2 1,-3 0-1010,4 0 0,-5 0-177,5 0 1694,-6-6 0,-15-31 0,-10-13 0</inkml:trace>
  <inkml:trace contextRef="#ctx0" brushRef="#br0">5546 6982 7958,'-35'0'0,"0"0"0,0-1-216,9-3-548,11 2 487,3-4 1,14 6 71,2 0 0,3 2 0,7 1 205,-1 1 0,0 18 0,0 0 0</inkml:trace>
  <inkml:trace contextRef="#ctx0" brushRef="#br0">5072 7338 7958,'-26'-6'0,"1"-1"0,3-6 0,9 2 664,8-2 1,7 3 0,8-9 0,12 1-6,10 1 1,14-7-834,6 3 0,2-9-324,8-1 0,-2-1 1,3 3-1,-5-2-1400,-3 2 1898,0 1 0,-25 2 0,0-1 0</inkml:trace>
  <inkml:trace contextRef="#ctx0" brushRef="#br0">1252 12041 7869,'-9'13'0,"0"1"615,-1-1-235,4-6 1,0 0-1,5-4 1,-2 0 0,-2-4 585,2-6 0,3-7-725,5-3 0,-2-5 0,5-9 1,1 2-45,4-6 1,5-5 86,0-4-287,-1 0 1,-4-1 0,-1-3-1,-2-4 1,-2 0-582,-3-1 0,0 0 333,-5 1 0,0 6-249,0 7 1,-2 5 0,-2 11 0,-5 5-310,-3 9 0,-5 8 381,-1 5 0,-4 5 57,5 9 1,-5 4 215,4 8 1,1 4-1,4 5 1,-1 2 61,1 3 0,6-7 14,2 2 1,5-8 269,5 0 1,2-3-43,6-2 0,6-5 64,3-4 1,8-4 99,0-4 1,5 3 192,-4-3 1,4-4 157,-4 0 1,0 2-255,-5 2 0,-1-2 435,-3 2-498,3 0 0,-10 4-236,2 0 0,-7-1 282,-1-3 0,-6 2-23,3-9-211,-6 4-154,0-6 176,0 0-224,0-6 0,1-6 107,4-5 0,-2-8 40,5-2 0,1 0-248,4-9 0,-1 3-361,-3-2 1,3 1-216,-4 3 0,0 8-694,1-4 1,-5 10-629,5-1 2042,-6 10 0,2 31 0,-5 14 0</inkml:trace>
  <inkml:trace contextRef="#ctx0" brushRef="#br0">2068 11053 7937,'-7'-6'1153,"-5"5"-358,4-3-244,2-4 0,0 5 1,7-6-1,4-1 1,5-1-1,5-3-997,2 1 0,8-1 134,1-4 1,1 3-332,3-2 0,-2 1-100,-1-2 0,-5 5 743,0 0 0,-30 17 0,-2 11 0</inkml:trace>
  <inkml:trace contextRef="#ctx0" brushRef="#br0">2134 11238 10314,'-7'0'1728,"1"0"1,8-2-1562,2-2 0,3-4-218,6-5 0,6-1-726,3-4 534,3-2 0,3-5 1,1 0 242,2-2 0,17-19 0,-23 15 0,-1 0 0</inkml:trace>
  <inkml:trace contextRef="#ctx0" brushRef="#br0">3228 9749 8045,'-8'-19'-244,"-2"4"0,4-2 1,0 2-1,1 2 1672,2 0-937,1 0 409,-4-1 0,6 9-88,0 5-717,0 11 0,12 14 0,-3 7 181,3 2-308,1 1 0,4 5 1,1 1-1,-1 1 0,2 2 153,3-2 0,-3-2-525,-1-5 0,1-3 166,-1-5 0,-1-5-756,-4 0 0,0-12 129,1-1 0,-7-12 143,-3-6 722,-2-9 0,-28-15 0,-13-7 0,-1-6 0,0 0 0</inkml:trace>
  <inkml:trace contextRef="#ctx0" brushRef="#br0">3109 9815 8056,'-13'-13'140,"-5"-1"-1,1 1-55,5 0 1,6-4 79,6-1 0,2-1 1,4 3-1,5-3-13,5-2 0,12-1-153,-1-4 1,3 1 85,1 3 1,-2-1-827,6 5 453,-5 7 1,6 0 0,-6 7-1047,-6 1 1335,3 1 0,-18 49 0,2 12 0</inkml:trace>
  <inkml:trace contextRef="#ctx0" brushRef="#br0">3228 10276 8056,'-8'0'-1008,"4"0"2001,8 0 1,8 0-504,6 0 1,5-2-388,-1-2 1,7-3-248,2-6 0,6-5-388,-2 0 1,3-5 200,1 1 331,1-3 0,11-19 0,3-4 0</inkml:trace>
  <inkml:trace contextRef="#ctx0" brushRef="#br0">3254 10671 8044,'-19'6'29,"4"-3"1,-2 6 0,1 0 478,-2-2 0,9 0 223,1-2 1,6-4-609,7 3 0,5-8 0,12-5 1,8-4 50,7-5 1,8-3-137,4-10 0,8-4-299,-26 13 0,-1 0 1,1-1-1,0-1 286,2-2 0,0-1 0,1-2 0,2-2-57,5-2 0,1 0 1,-1 1-1,-1-2-208,2-1 0,-1 0 1,0 2-1,-1 0 123,0 2 0,-1 1-5,-2 0 1,-1 1 0,0 5 0,-2 1 0,25-18 0,-11 9 0,-11 10-1968,-8 6 1473,-14 9 0,-4 8-290,-11 13 906,-11 5 0,2 1 0,-10-1 0</inkml:trace>
  <inkml:trace contextRef="#ctx0" brushRef="#br0">3794 10790 8044,'-13'0'583,"0"0"1,1 1-251,3 4 0,3-1-225,6 9 0,0 0 4,0 14 0,2-2-126,2 10 0,-1 1 120,6 8 1,-5 0-218,5 9 1,-1-8-7,0 8 50,4-9 0,-10-5 0,2-8 1,-1-5-1,0-4-385,1-4 353,1-9 52,-5-9 1,0-13 0,0-11 0,0-5-79,0-6 1,0-9 154,0-5 1,-2-2-76,-2-1 92,2-1 0,-4 2 0,6-1-99,0 0 206,0 8 0,0-12 1,0 14 5,0 4-4,0 4 1,0 9-1,2 5 272,2 6-276,4 7 0,5 9 0,0 2 181,0 5-235,6 8 1,0 5 0,5 8-98,-3 0 0,1 7 16,5-2 1,-2-1-56,-3 1 1,1-6-87,-5 2 0,5 1-281,-1-1 1,-3 0-297,-1-5 1,-4-6 300,-1-2 1,1-5-1079,-1-4 1478,0-3 0,-41-53 0,-10-12 0</inkml:trace>
  <inkml:trace contextRef="#ctx0" brushRef="#br0">3834 11066 8006,'-19'0'474,"0"0"594,-3 0-615,3 0-296,11 0 0,8-5-91,9-4 22,9-3 0,8-7 1,11-4-510,5-7 288,-1 3 0,9-12 0,-6 6-1400,-2-1 744,5-4 789,-6 10 0,-13 2 0,1-3 0,-2 1 0,0 0 0</inkml:trace>
  <inkml:trace contextRef="#ctx0" brushRef="#br0">4255 10671 8006,'-13'0'-248,"0"0"1,4 0-1073,0 0 1320,6 0 0,44-53 0,-11 21 0,-1-1 0</inkml:trace>
  <inkml:trace contextRef="#ctx0" brushRef="#br0">4348 8985 8223,'0'-13'-326,"-5"4"1,1 0 0,1-1 102,1-2 0,2 3 291,0 1 61,0 5 0,0 9-77,0 11 0,0 2-1,0 3 0,0 0-73,0 4 0,2-1 64,2-3 0,-2 3-95,2-3 0,-2-3 62,-2-1 1,1-4-10,3-1 67,-2 1 0,4-1-30,-6 0 1,0-7 7,0-6-209,0-12 177,0-3 1,-2-8-1,-1 4-34,-1-1 0,0-7 0,4-4 0,-2 2 0,-2 1 0,2 2 11,-2 0 1,2 1-6,2 3 1,0 3 85,0 6-22,0-1 1,6 7 42,3 3 1,-2 4-74,2 4 1,0 8-5,4 5 0,5 7-14,-1-2 1,1 1-3,-5-1 1,4 2 1,1-7 0,1 1-8,-1-5 1,-4 0-115,4 0 1,-4-4 111,0 0 1,-1-6-231,0 1 0,0-2 122,0-2 1,-4-2 54,0-2 0,-5 1 62,5-6 0,-12-11 0,2-8 0</inkml:trace>
  <inkml:trace contextRef="#ctx0" brushRef="#br0">5072 10250 7716,'-7'-2'-1161,"1"-1"1349,0-1 1,5-2-242,-4 2 121,4 2-52,1-4 27,0 6-104,0 0-419,0-6 38,0 5 442,0-5 0,0 18 0,0 2 0</inkml:trace>
  <inkml:trace contextRef="#ctx0" brushRef="#br0">1396 10948 6119,'-7'0'641,"1"0"-468,6 0 598,0 0-712,-6 0 1,5 1 35,-3 4-78,2-4 61,2 5 33,0-6-89,0 0 18,0 6 1,-1-5-17,-4 4 81,4-4-42,-5-1 0,6-1-26,0-4 1,0 2 52,0-5-19,0-1-52,0-4 0,0-1 1,0 1 46,0 0-60,0 0 0,0 0 0,1 0 35,4-1-90,-4 7 1,7-5 96,-4 4-67,3 2 0,6-4-66,1 5 86,-1 7 0,-4 5 1,-1 9-52,3 6 45,0 0 1,-2 16 0,-2-3-17,-1 3 0,3 2 59,-5-1 0,5-1 4,-4-3 0,-1-2-5,-4-7 1,0-1 53,0-3 95,0-3 37,0-12-190,0-1 24,0-6 0,0-1-97,0-4 1,0 2 82,0-6-31,0 7 0,0-10 1,4 4-1,2-5 8,2 0 1,0 0-52,6 0 1,-1-5 48,0 1 1,0-1 0,2 1 0,1-3 10,1 0 0,1 4 113,-5-2 0,2 2-102,2-1 2,-2 2 1,4-4 0,-7 6-14,-4 0 1,3 4-3,-7 0 0,2 6 45,-2-1-108,-2 2 166,4 2-78,-6 0-327,-6 6 252,4 1 0,-5 2 0,4 0-198,-1 1 0,-5-2-192,5 0-423,-1 1 222,5 4 1,0 1 613,0-1 0,12-29 0,3-8 0</inkml:trace>
  <inkml:trace contextRef="#ctx0" brushRef="#br0">1515 12700 8518,'-7'0'-513,"1"18"1,6 4 0</inkml:trace>
  <inkml:trace contextRef="#ctx0" brushRef="#br0">1357 12898 7885,'-9'-8'-1417,"0"4"1817,6 2-210,-2 2 1,6 0-98,3 0 1,-1 0 0,6 0 0,1-1 69,2-3 1,1 1-51,0-6 1,8-1 38,5-8 1,8-4-39,10-9 1,4-8-29,-20 15 0,1 0-123,4-4 0,0-2 1,3-1-1,1-2 1,3-3-1,-1 0 1,0 0-1,0 1 1,-2-1-1,-1 1-40,-2 3 1,-2 0-1,-1 0 1,-2 0 68,-2 3 0,-1 0 1,19-20-42,-5 9 0,-8 6 0,-10 10-497,-5 2 417,-8 8 0,-9 13 1,-9 8-1,-2 4-327,-3 3 1,-5 10 173,-2 2 1,-6 6 281,-4 8 0,-2-1 0,-7 1 0</inkml:trace>
  <inkml:trace contextRef="#ctx0" brushRef="#br0">1410 13108 8423,'-25'0'0,"3"0"0,3 5-489,6-1 1,5 2 9,4-2 436,2-2 1,13 4 117,2-6 1,13-2 15,1-2 1,9-9-11,4-9 0,2-9 125,11-4 1,0-6-416,-21 17 0,1 0 1,0-3-1,-1-2 253,5-5 1,0-2-44,1-1 1,-1 1 0,2-4-1,1 0 1,0 1 0,1-1 36,1 1 0,-1-1-72,-3 3 1,-1 1 0,-3 3 0,-1 2-1,17-20 131,-8 10-260,-5 13 1,-17 10 99,-2 9-374,-9 9 0,-3 14 437,-6 8 0,-31 16 0,-15 7 0,-1 5 0,-1 0 0</inkml:trace>
  <inkml:trace contextRef="#ctx0" brushRef="#br0">1647 13148 8423,'-6'-19'0,"0"-3"1,-3-9 0,11 6 151,11-5 0,12 5-171,10-6 0,15-4-225,7-5 1,-23 16 0,2-3-275,3-3 0,1-1 1,4-2-1,1 1 314,3-1 0,1 0 0,2-2 0,0-1 204,-1 1 0,1-5 0,-2-9 0,2-9 0,0 0 0,-10 10 0,0 1 0,0 0 0,0 0 0</inkml:trace>
  <inkml:trace contextRef="#ctx0" brushRef="#br1">5863 17443 14505,'1'-8'-1525,"3"4"0,-1 3 1633,6 1 0,1 0 0,6 1 1,3 2-110,2 1 1,5 1 59,5-5-6,6 6 1,4-5 0,11 2 15,8-6 1,6 0 0,6-6 0,-33 4-1,1 0 15,3 0 1,0-2-1,4-1 1,0-1-408,3 0 1,1 0 0,-1 0 0,1 1 438,4 1 0,0 1 0,-4-1 0,0 0-112,0 1 1,-1-1-1,-1 1 1,0-1-1,3 0 1,-1 1-1,0 0 1,-1 0-56,-3 1 0,0 1 0,-1 0 1,0 1 77,-4 1 0,-1 0 0,2 0 1,-1 1-25,0-4 1,0 1 0,-4 2 0,0 1 0,1-2-1,-1 0 1,35-1-231,-4-1 1,-6-3 159,-1 3 1,-14-1 32,-4 2 0,-5 2 0,-8-2 0,-3 3-195,-5 1 614,-4 0 0,-11 1-662,-4 3 1,-8-1 876,-5 6-619,-14 0 0,-5 4 37,-12 0 0,-6-3 0,-6-1 1,-4 2-1,-1-1 0</inkml:trace>
  <inkml:trace contextRef="#ctx0" brushRef="#br1">6007 17522 12781,'-45'0'0,"0"0"-348,-4 0 0,8 0-1046,6 0 1200,12 0 1,-2 0 0,13-2 60,3-2 1,4 1-71,5-6 0,0 5 60,0-5 0,1 5 176,3-5 0,5 2 19,9-2 1,-2-3 13,6 3 1,0 2 100,4-2-94,6 6 0,2-7 0,7 4 196,3-1-67,3 4 1,7-4 0,6 4 295,10-2-550,-2-5 1,-24 8-1,2 1 1,-2-2-1,0-1 91,5 1 0,0 0-178,6 1 1,0 0 0,3-1 0,1 1 0,2-1 0,0 0 127,-3 0 1,1-1 0,-3 2 0,0 0-254,-3-3 1,0 1 0,0 2-1,-1-1 253,1-1 1,0 0 0,-6 1-1,-1 1 2,-2-2 1,0-1 0,-1 2-1,1-1-124,-3 0 1,1-1 0,-2 0 0,0 0 107,1 3 1,-2 0 0,25-7 125,2 5 0,-9-1-179,-4 5 0,-7-1 386,-2-4 0,-9 4-362,-4-4 1,-4 4 474,-5 1 1,-9-2-615,-9-2 362,-2 3 0,-8-5-736,-3 6 612,-9 0 1,-17-3 0,-9 0-1,-5-1 1,-1 1 0</inkml:trace>
  <inkml:trace contextRef="#ctx0" brushRef="#br1">7944 17192 13458,'-26'-19'-1040,"-1"-3"1,7-1-1279,2 1 1948,10 3 195,2 12 1,6 7 29,0 9 134,0 8 1,-6 21 0,-1 10 0</inkml:trace>
  <inkml:trace contextRef="#ctx0" brushRef="#br1">14017 4018 17548,'0'-13'-1021,"-1"0"1,-2 0 0,-1-1-1,-1 0 1,1-2 320,-1-2 0,0 1 0,2 2 0,-2-1 391,2-2 0,0 1-134,-1 4 356,3-1 1,-5 1 0,6 0 89,0 0 25,0 0 0,0-1 0,0 1-261,0 0 0,1 0 0,2-2 457,2-2 0,3 7 151,-3-4 1,1 8 581,-2-2-472,-3 5 206,5-3-202,-6 6-258,6 0 1,-4 1 0,2 4-332,-3 4 1,4 2-99,-1 2 1,1 1-105,-5-1 1,0 6-378,0 3 577,0 3 0,0 1 1,0 2-237,0 3 153,0 2 0,0 7 1,0 1-432,0 3 697,0 3 0,-5 11 0,1 4 70,1 2 0,-3 8-263,4-35 1,0 0 0,-1 1 0,1 0 198,2 37-34,1-36 0,-2 0 1,-3 34-1,2-33 1,-1 0 14,2 2 1,0 0 0,-1 32-22,2 1 0,4-8-108,1-5 0,7 2-141,1-2 0,0-8 19,4-1 0,-2-4 71,-2 4 0,0 1 12,1 3 0,-3-7 42,-2 3 0,1-5 11,-5 0 1,1 4 18,-2-4 0,-3 2 28,4-2 0,1-1 43,-2-3 0,1-3 87,-5 3 0,4-9-76,0-4 1,1-5 349,-5-4 1,0-3-311,0-6 1,0-4 381,0 0-366,0-6 64,0 2 0,0-6-106,0-3 1,0 1-284,0-6 1,0 5 189,0-5 1,6 0-97,2-4 243,4 0 1,30-36 0,-17 21 0,0-1-1</inkml:trace>
  <inkml:trace contextRef="#ctx0" brushRef="#br1">14439 3728 14904,'-6'-13'-1301,"3"0"1,-4 0-1,1 0-1154,3-1 2269,-4 7 1,4-5-1,-4 4 1,-1-4 144,1-1 1,3 1 17,-5 3 0,6 2-111,-2 3 302,4 2-590,1-4 727,0 6 396,0 0-348,6 0 0,-3 0 298,6 0-8,-1 0-456,5 0 1,1 0 0,-1 0 0,1 0 83,4 0 0,-3 0 12,2 0 0,4 0 248,1 0-520,3 0 0,2 0 1,4 0-1,4 0 1,5 0 51,4 0 0,4 0-24,9 0 1,0 0-326,9 0 1,4-1 300,-28-1 1,0-1-1,-1 2 1,0-1-197,2-2 1,2 0 0,-1 2 0,1 1 180,3-1 1,0-1 0,0 0 0,1 0 19,4 1 1,-1 0-1,-3 0 1,-1 0-18,2 1 0,1 2 0,-1-1 0,0 0-5,-2 0 0,0 0 1,4-2-1,0-1-233,1 1 1,0 0 0,-3-1 0,1 0 238,1 1 1,1 0-1,-2 0 1,0 1-3,2-3 1,0-1-1,0 1 1,1-1 12,1-1 0,-1-1 1,-3 1-1,-1 0 0,1 2 0,-1 0 0,-2-2 0,0 0 1,-2 1 1,0 1-1,-2-2 1,0 0-120,0 0 0,-1-1 1,-1 3-1,-2-1 135,2 1 1,0 0 0,-4-1 0,0 1 8,0-3 0,-1 1 1,31-3 117,3 0 1,-11 2-97,-8-2 0,0-3 352,-8 3 0,-1 2-361,-3-2 1,-2 6 460,-3-1 1,-3 3-537,-5 1 0,-5-5 424,0 1 1,-6-1-334,1 5 238,-2 0-396,-8 0 33,-1 0 1,-6-1-338,0-3 0,-1 2-64,-4-2 0,2 2 401,-5 2 0,-1 0-133,-4 0 0,-1 0 68,1 0 1,5 2 50,-1 2 32,0-2 82,-4 3 679,5-5-189,-3 0-453,9 0-74,-4 0 0,8-1-82,2-3 1,-1 2 25,6-2 1,-5-2-188,5 1 203,0-5 0,0 3-22,0-6 0,-5 4 16,5 0 0,-5 5 62,5-5 1,-5 2-96,5-2 0,-6 2 51,1 2 1,-1 2-178,2-6 204,-4 7-436,5-4 435,-6 6 0,1 0 197,4 0-60,-4 0 69,5 0-2,-6 0 0,0 1-705,0 4 363,0 2 1,0 6-6,0 0 0,0 2-43,0 2 1,2-1-180,2 6 1,-3-4 3,4 4 0,-2 0 11,1 4 1,-2 2 16,2 3 0,2 2 321,-2 7 0,1 1 21,-5 3 1,0 3 6,0 5 1,0 3-122,0 2 0,0-3 191,0 3 0,1-3-34,4-1 1,-4 0-2,3-1 0,-2 1 29,-2 0 0,4-1-5,1 1 1,0 0-58,0-1 1,-4 0 0,4-4 0,-4 3 66,-1-3 1,0 4-42,0 0 1,0 1-84,0 0 1,-6 4 109,-2 0 1,-4 4 0,-1-3 0,4-1 14,0-5 0,6-3-13,-1-1 0,2-4 4,2 4 1,0-7-56,0-1 0,2-1 60,2-4 0,-2-1-72,2 1 1,-2-6 16,-2 2 1,4-3-151,0-2 0,1 1 32,-5-1 1,0-6 157,0-2 0,0-3-279,0-2 1,0 0 12,0 0 0,0 0 169,0 1 0,0-6-576,0 1 347,0 0 1,1 3-556,4-4 191,-4 4 818,5-5 0,-53-5 0,-12-4 0</inkml:trace>
  <inkml:trace contextRef="#ctx0" brushRef="#br1">14136 6442 13148,'-9'-4'-2422,"2"-2"511,1-1 1819,-4 4 0,7-3 1,-6 4 428,-1-2-266,-2 3 1,3-5-119,1 6 387,5 0-336,-9-6 0,9 4 68,-6-2 83,6 3-114,-8-5 0,8 4-199,-6-2 142,0 2 270,-4 2-241,0 0 176,0 0 0,4 0 113,0 0-211,6 0 1,-4 0 0,4 2 280,-2 2-236,1-2-61,4 4 0,6-5-93,3 3 1,4-2 38,4 2 0,5-2 49,9-2 1,4 0 38,9 0 1,9-5-41,8 1 0,10-6-332,-35 5 1,2 1 0,7-2-1,1 0 312,4 0 1,1-1 0,1 0 0,0-1 29,3 0 1,0-1-1,0 1 1,1 1-328,-1-2 1,0 1 0,3 0 0,1 1 270,0 0 0,0 1 1,-1-1-1,-1 1-15,2-1 0,0 0 0,-4 1 0,0-1-7,0 1 1,0-1 0,1 0 0,0 1-16,2-1 1,-1 1 0,-4 1 0,-1 1-177,-1-1 1,-1 1 0,-2 2 0,-1 0 172,-1-3 0,0 1 0,3 2 0,0 0 11,2-3 1,-1 1-1,-2 0 1,-2 1-7,0-2 0,0 1 0,-1-2 0,0 1 6,1 3 0,0 0 1,2-1-1,1 0-4,-1 1 1,0 0 0,1 1 0,-1 0 8,-2-1 1,0 0-1,-2-1 1,0 0 3,0 1 0,0 0 0,-3-1 1,1 1-105,2 2 0,0 0 1,-5-2-1,-1 0 106,2 0 1,0 0 0,30-3-23,0 5 1,-7-1 17,-2-4 0,-6 4 357,-3-4 1,0 0-314,-9 0 1,-2-1 3,-1 2 1,-9 1 598,4-6 0,-6 5-540,-3-5 0,1 2 394,-1-2 1,-1-1-405,-3 5 1,-3-3 249,-6 3 0,0-5-310,1 1-94,-7 3-99,-1-5-88,-6 3 0,0-1-152,0 1 0,-2 5-213,-2-2 1,-9 0-371,-9 0 953,-9 1 0,-16-4 1,-16-3-1,-1 0 1,-8-1-1,0 0 0,1 0 1</inkml:trace>
  <inkml:trace contextRef="#ctx0" brushRef="#br1">13793 3860 14795,'-7'-6'-1330,"0"5"0,4-5-1182,-1 0 2474,-1-1 1,5-2 0,2 0 0,2-1 0,5-2 0,4 0 458,4 4 1,4-4-260,5 3 0,1-3 1,0-2-1,4-2 56,4-2 0,3 1-26,2 3 0,1 1-129,3 0 1,1 0 176,4 0 0,0 0-46,-5-1 1,5 6 0,-6 0 0,0 1-45,-2 0 0,-6 4-230,0-2 1,-6 4-84,2 1 0,-4 0 58,-6 0 0,-13 12 1,-10 2-1</inkml:trace>
  <inkml:trace contextRef="#ctx0" brushRef="#br1">14228 3741 14795,'-13'-4'-396,"0"0"1,6-7-1364,2 3 0,5 0 1662,5 0 1,14 0 489,11-1 0,24-2-339,12 2 1,0 1-1,7-2 1,-19 4-1,-1-1 1,0 0-1</inkml:trace>
  <inkml:trace contextRef="#ctx0" brushRef="#br0">14465 6706 7782,'6'-8'-593,"-4"-3"1,2 2-1,-2-3 529,-2-1 1,0 0 83,0 0 4,0 5 1,0-3 0,0 2 0,0-3 4,0-1 1,0 0-27,0 0 0,0-1-11,0 1 12,0 0 1,0 0-32,0 0 29,0 0 1,0-1-17,0 1 0,0 4-6,0 1 17,0 5 1,-2-3 1,-2 6 0,1 1 1,-6 4 14,6-4 0,-4 7 91,2-4 0,4-1 87,-4 6-21,-2-6-131,6 8 0,-5-8 11,6 6 1,0-5-22,0 5 0,0-4 27,0 3-29,0 1 1,0 4-10,0 0 0,0 5-61,0 0 0,0 5 62,0-1 1,-2 3 13,-2 1 1,3 8-18,-4 5 0,2 2 66,-1 8 1,1 3-46,-6 5 0,6 8-287,-1 1 1,-2 1 285,4-30 1,0 1-1,-3 35 5,5 2 1,-2-36 0,0 1 7,0-1 1,-1 1 0,1-1 0,0 1-26,2 1 1,0 1 0,0-1 0,0-1-32,0-1 1,0 1 0,0 2-1,0 1 29,0 1 1,0-1 0,0 0-1,0-1-13,0 0 0,0 0 0,0-1 0,0 0-7,0 0 0,0 1 0,-1-1 0,0 0-3,-1 3 0,0 0 0,1-3 0,-1-2 5,-2 1 0,-1 0 0,-2 27-5,-2-10 0,3-4-120,6-5 0,0-4 124,0-9 0,0-4-176,0-9 0,0-3 127,0-6-477,6-6 262,2-1 0,5-12 351,0-3-91,0-8 0,5-45 0,1-20 0,-5 22 0,0 0 0,0 0 0</inkml:trace>
  <inkml:trace contextRef="#ctx0" brushRef="#br0">14479 6416 7209,'0'-9'-854,"0"0"800,0 6 0,1-7-13,3 6 80,-2-1 1,10 1 0,-4-2 0,6 0 13,3 0 0,-1-2 145,6 3-160,-6-5 1,9 4 0,-1-4 47,5 1-26,4 6 1,3-7 0,-1 6 0,1-1-1,4 1 51,4-1 0,1 1-41,3 4 0,4 0-57,-4 0 0,5 0 24,4 0 1,-2 0 0,5 1 0,0 2-12,0 2 0,6 1 4,5-2 1,0-3-335,0 4 0,-3 1 316,-30-4 0,-1 0 16,0 1 1,1-2-1,5 0 1,2-2-1,-1 1 1,-1 0 6,0 0 0,-1 0-8,2 0 0,0 0 0,2 0 0,0 0 0,4 0 0,1 0 6,1 0 1,0 0-5,1 1 0,0-2 1,-3 0-1,1-2 0,-2 1 1,1 0 6,-1 0 1,0 1-7,2 0 0,1 0 1,-1 1-1,0 0 1,2 0-1,0-1 3,-4-1 1,1-1-1,1 3 1,-1-1-259,1-1 0,-1 0 0,2 1 0,0 0 262,1 1 0,-1 0 0,-2-2 0,0 0-6,-2 0 1,1-1 0,0 1 0,1 0-12,0 2 0,1 0 0,2-1 0,0 0 11,2-1 0,-1 0 1,-2 1-1,-1 1-7,1-2 0,1-1 0,-1 2 0,0-1 0,3 0 0,0 0 1,0 1-1,0-1-2,4-2 1,0-1-1,-4 4 1,-1-1 0,1 0 1,-1 0 0,0 1 0,-1 0-2,-2 1 0,-1 0 0,3 0 1,0 0 5,2 0 1,-1 0-1,-3 0 1,-1 0 1,1 0 0,-1 0 0,0 0 0,0 0 23,-2 0 0,1 0 0,-1 0 1,0 0-24,-1 0 0,-2 0 1,-1 0-1,-1 0-140,-1 0 0,-1 0 1,0 0-1,-1 0 137,-1 0 0,1 0 0,34 0-1,1 0 1,-12 0-3,-2 0 1,-5 0-42,-3 0 0,-6 0 90,-3 0 0,-11 0 495,-6 0-498,-1 0 1,-11 0 1004,2 0-1256,-8 0 698,-3 0-733,-6 0 1,0 2 141,0 2 0,-5-1-139,1 6 1,-5-5 238,5 5 0,-1-6 0,-6-3 0,-4-7 0</inkml:trace>
  <inkml:trace contextRef="#ctx0" brushRef="#br0">21197 6271 8559,'0'-13'0,"2"0"-1417,2-1 709,-2 1 637,9 0 0,-8 6 157,6 2 0,-4 4 454,3 1-759,-5 0 248,9 0 0,-9 1-76,6 4 0,-6-2 65,1 5 0,-1-5-13,1 2 83,-2 2-27,4 0 0,-5 7 24,3-1 1,-2-4 14,2-1 0,-2 1 5,-2 4 0,4 0 9,1 1 1,-1 3-17,-4 1 0,0 7-16,0 1 0,0 2 4,0 7 0,-1 6-1,-4 7 1,2 11-2,-6 7 0,-1 1-262,2-30 1,-1 1 0,1-1 0,1 2 195,-2 2 1,0 1 0,2 0 0,1 0 1,2 4 0,-1 0 0,0-4 0,0-1 11,3 3 1,0 0 0,-1-3-1,1-1 0,2 34 1,0-35-1,0 0-166,0 36 1,0-5 238,0-4 1,0-2-80,0-7 1,0 2-2,0-2 1,0-9 8,0 0 1,0-5 0,0-4 1,0 1-35,0-1 1,0-6-111,0-7 1,-1-1 367,-3-8 1,1 2-317,-6-1 0,4-8-114,-3 3 0,3-4-221,-4 0 1,1-2-499,-5-2 891,-6-4 0,-24-5 0,-11-4 0,-7-2 0,0-1 0</inkml:trace>
  <inkml:trace contextRef="#ctx0" brushRef="#br0">14571 8814 8428,'-18'0'0,"1"0"0,1 0-1148,1 0 920,8 0 1,-5-2 0,3-1-1,-3-1 77,-1 1 140,0-4 0,4 5 0,0-4 12,-1 0 30,-2 5 0,-1-6 0,0 4 0,0-3 51,0-1 1,1 2 165,3-4-186,-2 6 16,3-8 1,1 8-1,1-5 28,0 3 1,5-1 21,-4 1-13,-2 4-83,6-5-4,-5 6-68,6 0 0,1 0 35,4 0 0,-2 1 48,5 4-3,7-4 1,1 5 0,6-6 118,1 0-142,2 0 1,8 0 0,2 0 57,3 0-47,7 0 0,8 0 0,8 0-11,4 0-10,6 0 0,4 0 0,-34 0 0,1 0-211,2 0 1,0 0-1,1 0 1,0 0 204,-2 0 0,1 0 0,2 0 1,-1 0-6,-1 0 0,0 0 0,0 0 0,0 0-4,2 0 1,0 0 0,-4 0 0,0 0-3,1 0 0,1 0 1,-2 0-1,0 0 1,0 0 0,-1 0 0,0 0 1,0 0 6,3 0 1,0 0 0,-3 0 0,0 0 28,1 0 0,-1 0 0,2 0 0,-1 0-2,0 0 0,0 0 1,1-2-1,0 0 5,1 0 0,0-1 0,-4 1 0,0 0-17,2 2 0,0 0 1,0 0-1,1 0 4,-4 0 0,1 0 1,2 0-1,1-1-11,1-2 1,0 1 0,-3 1 0,1 1 9,4-2 0,0-1 1,-3 2-1,-1 1-18,2 0 1,0 0 0,0 0-1,1 0 15,3 0 0,1 0 1,-2 0-1,0 0-34,1 0 0,0 0 0,-1 0 0,0 0 17,-1 0 0,0 0 1,1 0-1,0 0-2,1 0 0,0 0 0,-1 0 0,0 1 5,1 2 1,1-1 0,-4-2 0,-1 1-2,0 1 1,0 1 0,0-2 0,0 0-5,2 2 0,0-1 0,-3-1 0,0-1 4,-1 2 1,0 1 0,-2-2-1,0 1 1,0 0 0,-1 0 0,1-1 0,-1 0 1,1 1 0,-1 0 0,36-1 0,0-1 0,-5 0 39,4 0 1,-3 0 3,3 0 0,-5-4-15,1 0 0,-1-1 6,2 5 1,-4-4-235,3-1 0,-4 1 224,-5 4 0,2 0-44,-5 0 1,3-4 41,-4-1 0,-1 1-102,-8 4 0,2-2 81,-6-2 0,0 3-11,-5-4 1,-5 4 66,-3 1 0,-8 0 377,-1 0 1,-6-2-361,2-2 0,-4 2 456,-1-2-565,1 2 214,-1 2-293,-6 0 43,-1 0-35,-6 0-747,0 0-69,0-5 258,-6 3 443,-1-4 1,-6 6 220,-1 0 0,-28-29 0,-8-8 0</inkml:trace>
  <inkml:trace contextRef="#ctx0" brushRef="#br0">20921 8537 8428,'0'-13'-1406,"0"0"1573,0-1-167,0 7 0,6 13 0,1 9 0</inkml:trace>
  <inkml:trace contextRef="#ctx0" brushRef="#br0">21026 8484 8428,'-13'-13'0,"0"-5"0,0 1-450,-1-1 1,6 5-1,-1 1 450,-1 4 0,-2 8 0,-1 25 0,0 10 0</inkml:trace>
  <inkml:trace contextRef="#ctx0" brushRef="#br0">17970 8497 7331,'7'0'-599,"-1"0"0,-5 0 599,4 0 0,-4 0 0,34-11 0,2-4 0</inkml:trace>
  <inkml:trace contextRef="#ctx0" brushRef="#br0">18220 8445 6577,'-7'-8'-159,"-5"3"0,5 5 194,-6 0 0,4-5-157,0 1 141,0-1 0,-4 5 5,0 0-14,0 0 1,-1 0-1,1 0 44,0 0-18,0 0 1,0 0 0,0 0 69,-1 0 1,1 0-1,0 0-7,0 0 1,0 0-92,0 0 0,4 5 95,0-1-75,6 1 1,-7-4 83,5 3-68,1-2 1,4 5 34,0-2 44,0-4-16,0 5-86,6-6 0,1 1 0,8 2 54,2 2-91,-2-1 0,14-2 0,-1 0 16,4 3-15,9-1 1,6-4 0,7 0 53,3 0-36,9 0 1,7-1 0,-33-1-1,1 1-206,1-1 0,-1-1 0,0-1 0,0 0 205,3 1 0,0 1 1,-3-2-1,-1-1-43,-1 3 1,1 0-1,33-8-133,-7 1 1,-8 2 165,-5-2 0,-8 6 3,-9-1 0,-6-2-17,-8 1-85,-9 1 55,-7 4 1,-7 0 239,-4 0 0,-6 0-270,-7 0 1,-1 1 25,2 4 1,-4-4-148,-5 4 0,-1 1 203,1-2 0,-2 2 0,-3-2 0,-23 2 0,-13 1 0,17 0 0,0 0 0,1 0 0</inkml:trace>
  <inkml:trace contextRef="#ctx0" brushRef="#br0">18115 8563 7881,'-9'0'66,"0"0"0,0 0 314,-4 0-421,6 0 1,-1 0 170,4 0-166,3 0-2,12 0 1,1 5-26,14-1 1,4 2 79,5-2 0,4-2 20,5 2 0,5-2 280,8-2-377,8 0 0,6-2 1,-33 0-1,1 0 138,1-3 1,1 1-55,0 1 1,0 0 0,-1-3 0,0 0-1,-2 3 1,-1-1 0,26-3 0,-10 2 30,-9 4 0,-15 1-232,-7 0 167,-12 0 1,-6 0-116,-8 0 0,-3 0-153,-6 0 0,4 0 252,0 0 0,2 1-1015,-2 4 1041,-3-4 0,28-7 0,0-8 0</inkml:trace>
  <inkml:trace contextRef="#ctx0" brushRef="#br0">21975 6350 7976,'0'-13'-129,"0"0"1,0-1-191,0 1 368,0 0 1,0 4-1,-2 2 1,-2 1-1,-5 3 163,-3 2 0,-1 7-214,0 2 1,-2 4-41,-2 1 1,2 5 48,-2-1 0,2 2 10,2-1 7,0-3 1,1 4 47,3-6 0,3 0 0,8-1 103,2-3 1,8 1-3,5-6 1,7 1-106,-2-5 1,3 4-70,1 0 0,-1 5 0,-2-3 0,-2 1 53,-2 4 0,-2-4-10,-3 2 1,-3-1-20,-2 6 0,-3-4 103,-6 3 1,0-7-94,0 7 1,-7-3-39,-7 3 1,0 1-99,-8-1 1,0 0-207,-4 0 0,-1-4-9,1 0 1,4-2-207,0 2 0,1-3 42,-1-6 482,3 0 0,18-24 0,2-5 0</inkml:trace>
  <inkml:trace contextRef="#ctx0" brushRef="#br0">22330 5994 7976,'0'-19'362,"0"-3"0,0 3 0,0 2 701,0 8-497,0 3-522,0 18 0,0 2 78,0 13 1,-1 1-9,-3 2 0,2 4-67,-2 6 0,2 1-155,2 2 1,-4-2-512,-1 3 484,1-3 1,4 3-1,0-1-223,0-5 0,0-5 0,0-6 0,0-1-237,0 0 0,2-9 150,2-4 1,-1-9 444,6 0 0,-1-2 0,17-43 0,3-10 0</inkml:trace>
  <inkml:trace contextRef="#ctx0" brushRef="#br0">22541 6231 7976,'0'-13'1236,"0"0"-1014,0 0 1,0 4 288,0 0 0,0 5-130,0-5-221,0 6-447,0-3 352,0 6-189,0 6 0,0 2-229,0 5 1,-4 0-435,-1 0 0,0 0-752,0 0 751,4 1 788,-5-1 0,0-18 0,-1-3 0</inkml:trace>
  <inkml:trace contextRef="#ctx0" brushRef="#br0">22568 6271 9281,'0'-7'526,"0"-1"-626,0 4 1,1 1 103,3-6 0,-1 0-1,6-4 1,-2 0 35,2 0 1,1-2-135,-5-2 1,-1 2 79,-4-2 99,0 2 0,0 2 0,0 0 0,-1 1 157,-4 3 1,-2 3-239,-6 6 1,-2 6 146,-2 3-135,2 8 1,-5 5 0,3 9 0,0 4 0,2 3-184,5 2 0,4-5-5,6 0 0,0-6-182,0 2 1,6-3-28,3-2 0,10-11 124,7-6 1,2-6-167,7-3 0,2-8 73,7-5 1,-8-6 136,4-7 1,-5-7 213,0-2 0,2-7 0,-7-2 0,-5 6 0,-7 7 0,-5 5 0,-4 4 218,-3 9-145,-6 7 1,-6 12 128,-3 3 0,-3 8-18,-1 5 1,0-1 111,0 0 0,1-3-31,3 4 0,-1-6-62,6 2 1,-5-4-63,4-1 1,1-4 105,4 0 172,0-6-293,0 3 1,1-8-86,4-2 1,2-8 92,6-5 1,2-7-181,3 2 0,-2-3 50,6-1 1,-6 0-57,1-1 1,2 7 63,-1 2 0,-5 4-3,-4 1-153,0 5 1,2 4 44,-2 8 1,1 4-64,-5 5 1,1 4 82,-2 1 0,-1 4-408,6-5 0,-5 1 12,5-5 0,-3 0-503,7 0 978,-3 1 0,50-36 0,5-9 0</inkml:trace>
  <inkml:trace contextRef="#ctx0" brushRef="#br0">23437 5942 7976,'-6'-14'181,"0"6"116,-2-1 1,-4 4 226,3-3 1,2 5-98,-2-2 0,0 4-323,-4 1 1,0 7 128,0 6 1,-1 2-267,1 7 1,0 0-66,0 4 1,1 1-102,3-1 0,-1 0 137,6 1 0,-1-5-182,5 0 0,0-5-40,0 5 0,8-10 113,5 1 0,2-9 7,7 1 1,-5-7 56,5-6 1,0-4 137,4-15 1,1 3-32,-1-12 0,-4 0 75,0-8 0,-2 2-53,2-7 1,-3 2 167,-5-1 1,-3-3-19,-2 3 0,1 4-75,-5 4 0,-1 6 349,-4 8 1,-1 10 171,-4 3-196,4 8 1,-7 0-221,4 5 0,1 5-315,-6 4 0,5 9 133,-5 4 0,5 0-137,-5 4 0,5-3-7,-5 8 1,4 1 30,-3-1 1,5 0 24,-2-5 0,4 1-38,1-1 1,0 0-913,0 1 0,0-3 256,0-2 1,6 2-477,3-7 1238,2 1 0,43-22 0,11-5 0</inkml:trace>
  <inkml:trace contextRef="#ctx0" brushRef="#br0">23780 5942 7976,'0'-14'-289,"0"1"1,0 3 490,0-3 0,0 7-112,0-7 0,0-2 301,0-2 1,4-2-94,0 1 1,7-2-84,-3-7 1,4 5-24,1 0 1,-4 2 28,0-2 0,-5 3 63,5 6 28,-6-1-264,3 1 0,-8 6 57,-2 3 1,-3 9-190,-7 9 1,1 5 61,0 7 0,0 0-56,0 1 1,0 3-87,-1 1 1,3 6-83,2-2 1,2-3 76,2-1 0,4-5-73,-4-4 0,8 3-136,2-3 1,9-5 70,-1-3 0,9-3-269,0-6 1,5-1-53,3-4 628,-2-6 0,7-17 0,3-8 0,1-5 0,0 0 0</inkml:trace>
  <inkml:trace contextRef="#ctx0" brushRef="#br0">24004 5665 7976,'0'-13'-59,"0"0"1,0-1-575,0 1 1128,0 0 0,0 0 0,0 0 0,1 1 354,3 3 0,4 3-834,5 6 1,-1 6 51,-4 3-174,4 3 1,-5 7 0,5 1 202,-3 1-162,3 4 0,-11-5 1,5 6-1,-2 1 1,1-2-230,-2-3 1,-2-2 225,-1-2 1,0-8 38,0 3 301,0-3 1,0-4 72,0-6 0,0-7-269,0-11 1,4-2 54,1-6-114,5-7 1,-7 5 0,4-4 0,1 2 0,-1-1-296,3 2 0,-2 5 103,0 2 0,0 6-566,0-2 0,4 8 184,-3 1 1,3 7-378,1-3 935,-6 4 0,17 24 0,-2 6 0</inkml:trace>
  <inkml:trace contextRef="#ctx0" brushRef="#br0">24412 5520 7976,'-2'9'-217,"-2"0"0,3-1 664,-4 6 0,4-1-101,1 0 1,-5 6-165,1 3 0,0-3-62,4-2 0,0 3-5,0-3 1,-5 1 77,1-5-212,-1-6 253,5-1-154,0-6 0,2-3 1,1-4-54,1-6-26,6-9 1,-4-3-1,5-7-53,-3-2 11,1 5 0,4-4 0,0 7 86,1 0-7,-1-1 1,-4 7 69,-1 2-157,1 9 0,0 4 1,0 6 25,1 3-44,-4 4 0,4 11 0,-4 3-95,1 3 0,1 1-214,0 0 1,4-4 92,-3 0 0,-2-4-38,2 4 1,0-10 20,4 1 0,0-9-123,0 0 0,2-2 105,2-2 0,0-10 318,5-3 0,-6-11 0,1-2 0,-2-1 0,-3-7 0,1-5 0,1 0 0,0 1 0</inkml:trace>
  <inkml:trace contextRef="#ctx0" brushRef="#br0">24860 5362 7979,'4'-9'-80,"1"0"56,-1 6 225,-4-2-193,0 5 1,-4 1-7,-1 3 331,-5 4-106,3 5 0,-2-4 271,0-1 260,6-5-356,-9 3-237,11-6 0,-6 0-240,2 0 178,4 0-159,-5-6 0,6-1 37,0-6 59,0 0 23,0 0 1,0-1 98,0 1-181,0 6-75,0 1 0,-1 6 20,-4 0 0,2 6 117,-6 3 1,5 4-197,-5 4 0,2 0 92,-2 4 1,-1 0-53,6 1 0,-1 3-23,5-3 1,0-2 37,0 2 1,0-6 58,0 2 1,5-8 7,-1-1 0,6-6 108,-1 1 1,3-4-81,1-4 1,1-3 110,4-7 1,-2-6-60,6-6 0,-6-2-16,2-7 0,1 4 0,-2-4 0,2 4-7,-1-4 1,-3 10 46,2-1 0,-2 8 80,-2 0 0,-4 10-402,0 3 221,-7 4 1,6 4-229,-4 6 1,-2 1 79,2 12 0,-3 0-19,-1 4 0,-4 0-69,0 1 1,-7-1-152,3 0 0,0-4 193,0 0 0,3-7 162,-4-2 74,6 0 306,-2-11 0,10-2-68,4-9 1,9-9-116,4-3 1,-2-10 279,2-4 1,5-3-131,3-2 0,1 2-111,-5 3 0,-5 0 90,-4 8-174,-2-2 1,-6 16-106,0 0 52,-6 5 0,-2 10-159,-5 2 0,-7 4 36,3 5 1,-4 4-139,-1 1 1,1 5-35,3-1 0,-1-1-15,6 1 1,-2-2 112,1 2 1,4-3 49,-3-6 1,2 1 358,2-1 1,4-4 23,1-1 127,5-5-223,-3 3 0,2-6 820,0 0-468,-6 0-294,3 0-406,-6 0 0,-6 4-597,-3 1 1,-3 7 765,-1 1 0,-19 11 0,-8 6 0,-3 5 0,0 0 0</inkml:trace>
  <inkml:trace contextRef="#ctx0" brushRef="#br0">22120 7470 8006,'0'-13'118,"-2"-6"1,-1-3 0,-1-2 158,1 2 47,1-3 0,2 6 0,0-4 0,0 2 0,0 2 0,2 3 0,1 2 762,1 1-701,1 5-640,0 2 0,-2 12 108,6 3 0,-4 9-56,3 3 0,-5 6 107,2 4 1,2-4-443,2 4 451,-3-3 0,5-2 1,-2-1-1,3-3 0,1-4-50,0-4 1,2-2 69,2-3 0,4-3 84,5-6 1,2-9-1,1-7 1,4-11-176,0-5 0,-4-7 66,2-5 0,-3-6-1179,-2 2 1241,-5 2 0,-2-2 0,-7 9-171,-4 5 194,-2 10 1,-7 5 0,-4 8 17,-3 2 32,-10 3 0,2 12 1,-5 4 268,2 6-177,-4-1 1,4 10 0,-3-3-14,4 3-82,4 1 1,1 0 0,-1 1 331,1-1 0,2-1-333,2-3 0,3 1-179,6-5 0,0-1 54,0-3 0,1-7 10,4-3 0,2-2 95,6-2 0,2-2 112,2-2 0,0-5-96,5-8 1,-5-4 24,5-5 1,-6-2 82,2-3 0,-4 5-45,0-1 0,-1 3 92,0 6 1,-4 0 52,-1 5-166,-5 0-52,3 6 0,-6 7-115,0 9 0,0 4 102,0 4 1,-4-1-23,-1 6-81,1 0 0,4 0 0,0-1-140,0-2 0,6-3-5,3-7 0,2 1-89,3-6 182,5 1 1,1-7 0,6-2-37,1-5 0,4-10 107,-1-7 0,1-2-114,-5-7 199,1-6 1,-2-2-1,-2-6 147,-1-6 0,-7 7-50,-2-5 1,-1 11 502,-8 2-434,0 7 1,-4 8-1,0 3 1239,0 4-999,-6 10 1,-1 2 106,-6 6-381,6 6 1,-5 2 0,5 10-7,-1 4 0,-2 3-38,6 1 1,-5 5-376,4 0 93,1 5 0,0-2 1,-1 5-135,2 1 0,2-5-48,1 0 0,1-6 21,4 2 157,-4-3 0,12-5 1,-1-4-51,4-5 1,6-10-102,-4 0 0,7-2 85,1-2 139,0-12 0,7-2 1,-7-14 129,0-3 1,1-3-77,-1-5 1,-4-1-130,0 1 247,-12 5 1,6 2-1,-10 7 583,1 3 0,-4 3-395,2 6 0,-5 5 192,-5 4-316,4 3 1,-7 2-1,6 3 60,-3 5 1,-4 4-250,5 5 0,-5-2 106,5 6-49,-1 0 1,5 0 0,0-2-129,0-1 1,0 3-20,0-4 0,6 0 113,3-5-141,3-6 1,5 3 0,4-5-180,4-2 1,-2-5 208,8-7 1,1-1 36,-1-12 32,0 0 1,-1-10 0,1-2 116,-2 1 0,-7-1-27,-4 3 1,-4 5 114,0 0 27,-7 5 281,-1 8 1,-8 7-198,-2 6 1,1 10-66,-6 8-142,6 5 0,-7-4 0,6 5 42,1-2 1,1-2-114,2 2 1,0 2 18,0-7 0,2 1 4,2-5 1,3-6-42,7-2 0,5-4 1,3-1 0,-2-3 86,2-6-28,0 1 0,3-17 1,-3 1 273,-5-5 1,-6 0-79,-3-6 1,-5 4 46,2-4-105,-4 5 1,-2 0 0,-5 6 74,-7 2 1,-2 8-58,-7 1 1,0 5 80,-4 8-192,0 0 1,-7 6 0,-2 3-53,-3 3 0,3 2-1543,0 4 1,4-4 141,-4 4 835,6 2 578,-3-5 0,5-2 0,1-7 0</inkml:trace>
  <inkml:trace contextRef="#ctx0" brushRef="#br0">23332 6613 8006,'-6'-19'8,"-6"5"-76,-5-4 1,-3 4-35,3 0 1,4 1 259,0 0 0,-1 6 804,6 2-841,-4 4-751,5 1-170,-5 0 0,10 6 800,-2 3 0,-14 19 0,-6 8 0,-2 3 0,0 1 0</inkml:trace>
  <inkml:trace contextRef="#ctx0" brushRef="#br0">22897 6772 8006,'-7'-14'0,"-4"1"0,7 0 0,1 0 579,7 0 0,5 0 809,9-1 0,8 1-1053,9 0 0,5 0-474,4 0 1,4 2-1088,9-2 1,-3 7-799,3-7 2024,-3 3 0,17 3 0,-34 4 0,0 0 0</inkml:trace>
  <inkml:trace contextRef="#ctx0" brushRef="#br0">22238 8313 8006,'0'-13'210,"-4"0"1,-1-1 0,1 1 348,-2 0-276,5 0 1,-5 4 0,7 0 0,4-1 0,3-2 0,6 1 0,2 0-887,1 3 0,11-1 261,-2-4 1,5 4-211,0 0 1,-2 2 77,6-2 474,-5 3 0,2 12 0,-6 1 0</inkml:trace>
  <inkml:trace contextRef="#ctx0" brushRef="#br0">22265 8458 8006,'-15'1'0,"-3"4"0,8-4 351,-3 4 409,9 2-524,-2-6 1,7 5 0,5-6 0,6 0 6,4 0 0,9-4-161,1-1 0,5-5-1556,4 1 1474,3-2 0,20-21 0,11-8 0,-16 11 0,-1 0 0,0 1 0</inkml:trace>
  <inkml:trace contextRef="#ctx0" brushRef="#br0">23398 7615 8006,'0'-13'15,"0"-5"1,0 0-1,0 2 371,0 2 0,0 1 982,0-1-840,0 7-371,0 7 1,0 9 0,0 8 121,0 5-223,0 3 0,0 7 0,0 4 22,0 2-45,0-5 0,0 5 0,0-4-327,0 0 254,0 4 1,0-10-1,0 1 1,0-4 0,1-5 63,3-1 0,-1-6 1,6-4 1,0-6 89,4 1 0,5-4-34,-1-4-338,7-3 1,-4-6 0,5-2 44,-3-3-374,3 4 0,-6-5 0,4 7-733,-1 3 893,0-2 0,0 5 426,0-3 0,0 3 0,4 6 0</inkml:trace>
  <inkml:trace contextRef="#ctx0" brushRef="#br0">23832 7839 8006,'0'-13'-144,"0"-1"423,0 1 1,0 0 453,0 0 0,0 0-370,0-1 0,0 1-248,0 0 1,5 0 227,-1 0-19,0 0-293,-4-1 223,0 1-344,0 6 1,-5 1 38,-4 6 1,-3 7-48,-1 7 1,-5 0 0,1 8 1,-1 0 73,5 4 0,4 1-150,0-1 0,7-4 43,-3 0 1,4-6-310,1 2 1,1-4 153,4 0 1,2-3-264,6-2 0,6-3 49,3-6 1,9 0 28,4 0 0,-1-7 470,1-7 0,-5 0 0,6-8 0,-7-5 0,2-3 0,-8-5 0,-1 4 0,-10-4 0,1 4 0,-9-1 0,1 1 0,-4 3 364,-1-3 1,-1 8 224,-4 1 1,-1 6 1292,-2-2-761,-4 10-539,5 2 0,-1 7-353,4 4 1,2 3 6,2 10 1,0 3-189,0 5 0,2 2 126,2 2 0,-2 3-412,2 2 1,2 3-89,-2-3 1,1 3-351,-5 2 1,0-1 227,0 1 1,0-1-226,0 1 1,0-5-242,0 0 1,0-12 34,0-1 879,0-6 0,0-8 0,6-61 0,1-20 0</inkml:trace>
  <inkml:trace contextRef="#ctx0" brushRef="#br0">24109 7786 8006,'-12'-13'-5,"3"0"110,4-1 0,5 1 284,0 0 0,0 4-239,0 1 0,5 3-282,4-4 0,9 2 161,4-2 0,3-2-64,1 2 0,0-4 60,1-5 0,3 2-142,1-6 0,-2 4 78,-7-4 1,2 1 36,-7-6 1,-1 5 36,-7 0 0,1 5 18,-5-5 1,-2 10 16,-8-1 1,2 4 12,-5 0 1,-3 3 94,-6 6 1,1 6-103,-6 3 0,6 3-3,-2 1 1,5 5 79,4-1 1,-2 6-70,2-1 1,3 3 145,1 2 1,4-1-129,1 0 0,0 1 5,0-1 0,1 2-51,4 3 0,-2-5 1,6 0 1,-1 1-246,6-5 0,-1 1 77,0-1 0,-1-1-419,-4-4 1,4-2 229,-3 2 0,-3-6-1388,-2-3 850,3 1 838,-5 4 0,-49-17 0,-19-5 0</inkml:trace>
  <inkml:trace contextRef="#ctx0" brushRef="#br0">24175 7944 8006,'0'-13'154,"0"4"39,0 0 0,1 2-64,4-2 0,2-2 163,6 2 0,6 0-301,3-4 1,9 7-148,4-7 0,3 3-648,2-4 1,-1 1 803,1 0 0,11 6 0,3 1 0</inkml:trace>
  <inkml:trace contextRef="#ctx0" brushRef="#br0">23371 8511 8006,'-13'0'98,"0"-2"-1,0-2 50,-1 2 1,3-5 0,2 3 0,8-4 1355,8 1-1207,7-5 1,14 5 0,4-8 105,8-2-299,5 2 1,14-10 0,5 3-116,-27 10 0,0-1 0,-3 0 1,2 0-1,3 0 0,1 0 0,-1-1 1,-1 1-175,1 0 1,0 0-1,-2 0 1,-1 1-380,34-10 0,-15 3 107,-11 6-148,-9 0 1,-15 5-1,-1 4 606,0 3 0,-22 18 0,0 5 0</inkml:trace>
  <inkml:trace contextRef="#ctx0" brushRef="#br0">23845 8774 8006,'-8'2'-262,"-1"2"0,4-3 122,-3 4 705,5-4-279,-9 5-9,11-4 1,-5 5-132,6-3-287,0-2 296,0 4 1,0-5 195,0 3-129,0-2-89,0 4 152,0-6-196,0 0 4,0 6-88,0-5 123,0 5-100,0-6 41,0 6-60,0-5 0,1 5 127,4-6 122,-4 0 1,6 0-245,-2 0 1,-2-6-10,5-3 0,1-2-18,4-2 0,5-6 72,0-3 1,5-5-177,-1-3 1,-2-4-70,2-6 0,-1 1-156,1-1 0,0 7 49,-9 2 1,2 9-34,-11 4 0,0 8-73,-4 1 1,-1 6 80,-3-1 1,-8 10 39,-6 7 0,-5 2 33,1 7 0,3-2 251,1 2 1,4 1-31,0-5 1,7 1 94,3-1 1,-2-4 52,2 4 1,-1-4 236,5 0 1,6-1-71,3 0 0,2 0 218,3 0 0,3 1-107,1-1 1,1 1-90,-2 4 1,-2-3 105,3 2 1,-2-2-111,1-2 1,-2 0-103,2 0 1,-6-1 309,-3-3-273,1 2 0,3-8 106,-3 6 0,-2-6-77,-3 2 0,-1-5-61,6-5 0,0 2 25,4-6 0,-3-4-250,4-4 1,-4-7 96,7 2 0,-1-3 123,2-1 0,-3 4-717,2 0 1,-2 2-945,-2-2 0,-4 3-1392,0 5 1363,-6 1 1483,2 6 0,-22 13 0,-5 8 0</inkml:trace>
  <inkml:trace contextRef="#ctx0" brushRef="#br0">21593 10592 6365,'0'-9'-272,"0"1"297,0-1 0,0 0 45,0 0-52,0 6 0,0-4-47,0 3 51,0 2-65,0-4 84,0 6-288,0 0 247,0 6 0,5 25 0,3 11 0</inkml:trace>
  <inkml:trace contextRef="#ctx0" brushRef="#br0">21527 15849 8440,'0'-9'-1417,"0"0"1098,0 6 0,0-4 339,0 2 1,0 3 11,0-7 1,1 6 14,4-2-36,-4-2 22,5 6 0,-6-7-106,0 4 54,0 2-20,0-3-50,0-1 0,0 3 89,0-6 0,0-25 0,0-11 0,0-6 0,0 1 0</inkml:trace>
  <inkml:trace contextRef="#ctx0" brushRef="#br0">21527 10790 8512,'13'0'-944,"-1"-2"0,-2-1 515,-1-1 0,-5-2 429,5 2 0,-2 1 0,2-6 0,3 6 0,-9-3 0,5 6 0,-11-6 0,2-1 0</inkml:trace>
  <inkml:trace contextRef="#ctx0" brushRef="#br0">21579 15954 8506,'0'7'-2699,"0"-1"2765,0-6-62,0 0 0,-5-29 0,-3-8 0</inkml:trace>
  <inkml:trace contextRef="#ctx0" brushRef="#br1">7246 15190 12878,'0'-9'-2617,"1"2"2678,4 1 0,-4 0 42,4 2 1,0 1 696,0-6-756,-1 6 1,-4-4-510,0 2 116,6 4 291,-4-5 1,-8 24-1,-9 4 1</inkml:trace>
  <inkml:trace contextRef="#ctx0" brushRef="#br1">7299 15085 14726,'0'-9'-4225,"0"0"4105,0 0 1,0 0 0,1 2 0,2 0 572,1-1-77,1 6 0,-5-6-695,0 4 107,0 2 46,0-4-215,0 6 1238,0 0-4,0-5-1055,0 3-327,-6-4 494,4 0-135,-3-1 1,0-2-33,1 1 0,-1 3 150,5-4-314,0 6 0,-1-7-528,-3 6 833,2-1-63,-4 0 0,5-1-68,-4-3 125,4 3 290,-5 6 1,5 0 588,-4 0-649,4 0 1,-11 18 0,5 4 0</inkml:trace>
  <inkml:trace contextRef="#ctx0" brushRef="#br1">7206 14966 19434,'6'-7'-2048,"-4"-5"1,4 3 1491,-1-3 470,-3 5 0,4 0 1,-6 2-1,0-3-388,0-4 1,0 3-92,0 0 98,-6 6 1,-1-8 313,-7 2 0,6 3-137,-1 2 0,1 1 299,0-2 0,0 4 0,4-5-342,-5 0 1,2 5 310,-2-4 0,5-1 1,-5 2 0,4-2 0,-3 2 86,-3-5 0,4 2 124,-2-2 0,5 5-144,-5-5 1,0 4-1,-4-3-99,0-3 1,0 4-119,0-2 325,0 6-105,-1-3 0,1 6 0,0 0 1,0 0-1,0 0 372,-1 0 0,0 0-74,-4 0 0,2 5 232,-6-1 0,5 5-6,-5-5 0,6 7-14,-2-3 1,-1 0-28,1 1 0,-4-2 32,5 2 0,-1 1-249,5-6 0,0 7-177,0-3 0,0-2 338,-1-1-359,1 2 1,0-1-91,0 3 1,0 1-173,0-6 65,-1 1 11,1 0 60,0 3 1,4 1-77,1-1 0,3-3-292,-4 3-19,6-5 81,-8 9 173,9-5-109,-9 7 0,8-3-29,-6-2 1,4 3-15,-3-3 1,3 1 203,-4-1 1,5 2-37,-5-2 0,5 1 30,-5-1 1,5 3-21,-5-3 0,5 2-48,-5 3 0,4-6 211,-3 1 0,0 0 177,0 4-159,-4 0 1,4 0-25,-5 1 1,5-1-5,-1 0-51,0 0 0,-4 0 147,0 0 1,4 1-72,0-1 0,5 0-156,-5 0 1,4 0-30,-3 1 1,3-3 77,-3-2 1,5 3-128,-2-4 1,-1 0 176,2 1 1,0-1-213,4 6 1,-5-6 47,1 1 1,-2 0 86,2 4 0,2-4-199,-2 0 204,2-1 0,2 6-557,0-1 565,-6 0 0,5 0-443,-3 0 522,2 0 1,2 1-281,0-1 0,0-4 13,0-1 0,0-3 76,0 4-157,0-1 355,0 6-137,0-1 0,0 0 73,0 0 0,2-4-347,2 0 212,-3-1 0,5 6 58,-6-1 1,2-4-71,2-1 0,-2 1 49,2 4 1,-1-4-87,1 0 0,-2 0 85,2 4 1,-1-4-80,1-1 1,-1 1 36,6 4 0,-6-4 143,1 0 1,2-5 245,-1 5-342,5 0 106,-3 4 1,6-1 330,1-4-184,-1 4 0,0-9 222,0 6 0,0-5 31,0 5 0,1-6 38,-1 1 0,0 2-250,0-1 0,0 1 224,1-2 0,-6-1 268,1 6-566,0-6 0,4 7 7,0-6 1,-4 2-189,0-2 0,-5-2 113,5 2 0,-5-1-386,5 2 275,-6-4 48,9 5 1,-9-2-713,5 1 724,-5-1 0,8-2 444,-7 2-326,6-3 0,-7 7-298,6-4 0,-5-2 310,5 2 1,-4 2-627,3-2 403,1 6 0,4-7 1022,0 6-767,1-6 0,-1 7-339,0-5 1,0 1 229,0-2 0,1-3 308,-1 4 0,1-4-117,4-1 0,-3 0 319,2 0 1,-1 0-135,2 0 1,-4 0-271,4 0 0,1 0 115,-1 0 1,-1 0 62,-4 0 0,0-4 107,1 0 0,-1-1-193,0 5 1,0-4 215,0-1-259,1 1 1,-1 4-178,0 0 0,0-4 181,0-1 1,0 1 182,1 4-369,-1 0 1,0 0-183,0 0 0,0-2 121,0-2 23,1 2 1,-1-3 155,0 5-38,0-6-95,0 4 1,1-8 121,-1 6 1,-5-2 173,1 1 0,-4 4-25,3-3 1,-3-2-120,4 1 0,-5-3-135,5 3 0,-5-4-618,5 5 1164,0-6-532,4 2 0,-1-5-243,-4 0 1,4 4 126,-3 0 0,-2 5 45,2-5 1,-5 2-62,5-2 1,-4-3-3,3 4 0,0-4 187,0-1 1,3 0-374,-7-1 1,6 1 156,-1 0 1,-2 0 82,2 0 0,-4 0-160,3-1 0,-3 1-418,4 0 492,-7 0 1,4 0-49,-6 0 0,2 1 33,2 3 1,-2-3 38,2 4 1,-2 0-176,-2-1 0,1 2 191,3-2 1,-2-2 8,2 2 0,-1-1 132,2 1 0,-4-3-106,3 3 0,2-2 178,-1-3 1,-1 1-164,-4 0 0,4 0 90,1 0 0,-1 0 239,-4-1-338,6 1 0,-4 0 39,2 0 1,-3 0-144,-1 0 0,0 4 18,0 0 1,0 5-287,0-5 351,0 0 1,0-4-90,0 0 0,0 4-1,0 0 1,0 0-66,0-4 125,0 0 0,0 0 93,0 0 1,-4-1-337,0 1 184,-1 0 0,4 0 57,-4 0 2,4 0 0,-9-1-150,5 1 0,-5 4 182,1 1 0,2 3 34,-2-3 1,5 3-174,-5-4 300,0 1 1,-4-1 112,0 0 0,4 5-153,0-5 1,5 6 139,-5-2 1,5 0-13,-5 0-242,6-5 0,-7 7 92,5-6 1,-1 5-78,2-5 0,3 5-66,-4-5-89,-2 0 0,1-4-183,-3 0 178,-2 0 1,3-1 74,-5 1 219,0 0 1,0 0-128,0 0 1,1 4 178,3 0 0,-3 5 76,4-5 0,0 6 127,-1-1 0,5 1 155,-5-2 4,1 4-67,-6-5 0,1 5-102,0-4 1,4 4 356,0-4-470,1 4 0,-6 1 432,1 0-399,0 0 1,0 0 120,0 0 1,0 0-97,-1 0 0,6 0 150,-1 0-282,0 0 0,-4 0-27,0 0 1,4 0 72,0 0 1,0 0-186,-4 0 1,0 0 13,0 0 0,0 0 0,-1 4 194,1 1 1,-4-1-127,-1-4 0,1 2 53,3 2 1,-3-1 67,-1 6 0,-1-5 16,2 5 1,2-5 14,-2 5 1,0-2 32,0 2 0,2 1-6,-2-5 0,2 3-103,2-3 65,0 5 1,-1-4-42,1 3 1,0 2-159,0-2 0,1-1-19,3 0 0,-2 0-24,2 0 0,-3 4-47,-1-3 1,4-2-20,1 2 1,-1 0-38,-4 4 0,1-4 24,3 0 1,-1-1-157,5 6 0,-5-6 223,1 1 1,-1 0-61,1 4 0,-1 0-119,6 0 1,-5 1-12,5-1 0,-5 0-37,4 0 117,-5 0 0,4 5-109,-2-1 1,-3 1 185,7-5 0,-5 0-125,5 1 0,-5 3 4,5 1 0,-5-1 144,4-4 1,-3 1 58,3-1 0,-4 4-132,5 1 1,-5-1 75,5-3 1,-5-1 97,5 0 1,-5 0-32,4 0 1,0-4 25,0 0 1,4 0-95,-4 4 0,-2-1 207,-2-4 1,2 4-37,-2-3 1,5 3-42,-5 1 1,5 1-204,-5 4 67,6-3 1,-7 4 45,5-6 0,1 0-190,4 0 0,0 0 58,0 0 1,0-4-229,0 0 0,0 0-3,0 4 1,4-4-166,1 0 0,1-1 129,-2 5 0,-1-4-12,6 0 0,-5 0-73,5 4 1,-5-4 208,5 0 1,-5-2 118,5 2 0,-6 2-24,1-2 0,2-2-163,-1 2 457,5 0 1,-7 4-80,6 0 0,-5-4 25,5 0 0,-5-5 109,5 5 1,-6-4-229,1 3 0,2-3 356,-1 3-416,5-5 251,-3 9 1,2-9 43,0 6 1,-5-6 319,5 1-291,0 3 1,-1-4-77,1 6 1,-4-4 44,3 3 0,-3-5-57,4 2 0,-5-2 233,5 1 1,-5-3-172,5 4 0,-2-2 87,2 1-77,3-2 1,-5 5-384,6-3 421,0-2 1,1 4 128,-1-6 0,0 4-218,0 0 0,-4 1 37,0-5 0,-1 0 90,6 0 1,-1 0-29,0 0 0,0 0 100,0 0 120,0 0 1,1 0-310,-1 0 1,0 0-11,0 0 1,-4 0 245,0 0-229,0 0 1,4 0-121,0 0 1,-4 0 5,-1 0 1,1 0-13,4 0 1,1 0 1,-1 0 1,-4-5 243,-1 1 1,1 0-136,4 4 0,0 0-124,1 0 0,-1-5 186,0 1 0,0-1-93,0 5 0,0-4 91,1 0 0,-1-2 29,0 1 1,0 4-83,0-3 1,1-2-177,-1 1 0,0 0 162,0 0 1,2 2 87,2-6 1,-2 6-321,2-1 223,-2-3 0,-2 4-51,0-6 0,1 6-114,-1-1 0,-4 2-7,-1 2 35,1-6 0,4 5-60,1-3 1,-6 1 110,1-2 0,0 4 14,4-4 1,-4 0 67,0 0-163,-1-5 1,6 7 158,-1-6 1,0 2 62,0-2 1,-4-1-376,0 5 504,-1-5-592,6 3 348,-1-6 0,-2 0-225,-2-1 0,-1 3-29,-4 2 0,-3-3-208,4 3 1,1-2 51,-2-3 1,2 1 168,-2 0 1,-2 0-283,2 0 0,2-5 232,-2 1 0,5-2-82,-4 1 1,3 3 164,-3-2 0,4-2 59,-5 1 1,2 1 123,-2 4 0,-2-1-121,2 1 1,-2-4-91,-2-1 1,0 0-62,0 5 88,0 0 0,0-2-36,0-2 1,0 5-25,0-5 1,1 8 149,3-9 0,-2 10 13,2-10 0,-2 6-78,-2-5 1,4 2 280,0 2 0,1 0-58,-5 0 1,0-2-89,0-3 1,4 4 152,1-4 1,-1 3-63,-4 2 1,0-1-213,0-4 1,-1 3-103,-4-2 1,4 2 78,-4 2 0,-2 1-208,-2 4 0,2-4 76,-2 3 1,2-3 41,-2-1 1,-3 4 11,4 1 0,0 0 18,-1 0 1,5-4-205,-5 3 384,0-3-7,-4-1 1,0 0 100,0 0 0,4 4 69,0 0-17,1 0 1,-6-2-141,1 2 91,0-3 0,0 6 177,0-2 1,0-3-90,-1 7 1,1 0 230,0 4 1,0-5-126,0 1 0,0-2-28,-1 2 0,1 2 87,0-2 0,4-2-178,0 1 1,1-5-141,-6 1 0,6 2-103,-1-2 0,2 1-107,-2-6 1,-1 6-398,5-1-195,-5 0 373,3-4-502,-7 0 502,1-1 407,0 7 1,0 1 255,0 6 0,4 0 242,0 0 0,5 0-141,-5 0 1,5 0 208,-5 0 0,4 5 27,-3-1 1,5 2-166,-2-2 1,4-1-346,1 6 0,0 0-152,0 4 1,23 12 0,7 3-1</inkml:trace>
  <inkml:trace contextRef="#ctx0" brushRef="#br1">7061 18655 10505,'-7'-2'-1249,"1"-1"1014,0-1 0,3-2-424,-5 2 665,5 2 1,-3-5 0,6 3-25,0-5 5,0 3 21,0-6-303,0 11 91,0-11 122,0 11 150,0-5 0,4 7-88,1 4 1,1-2-1,-4 5 1,4 1-24,2-2 0,0 5 47,6-3 0,-1-2 44,0 2 0,6 0 14,3 4 0,4-4 132,5 0-121,3-1 1,17 0-1,6-4 215,6-3-204,9-1 1,1-7 0,-33 1 0,0-1-664,2-3 0,0-1 643,-2 2 0,0-1 0,2-2 0,0 0 0,-5 1 1,-1 1 102,30-10 0,-11 5-44,-6 6 0,-19 6-46,-3-1-87,-15 8 1,-7 4-196,-5 5 0,-5-2 152,-4-2 0,-4 3 5,-5-3 593,3-3 0,-8 5 1,4-2-563,-2 3 0,-1 1 23,-4 0 0,3 0 2,-4 0 1,2 5 28,-10 0 0,5-1 213,-6-4 0,6 1-228,-5-1 0,-24-12 0,-10-2 0</inkml:trace>
  <inkml:trace contextRef="#ctx0" brushRef="#br1">7127 18813 17347,'-13'-6'-1548,"0"3"851,0-6 0,4 2-1827,0-2 2143,6 3 1,-8 6 980,2 0-382,3 0 99,0 0-178,6 0 282,0 0 12,0 6-516,0-4 1,6 8 0,3-6 624,2-1-547,8-1 0,2-2 0,7 0 25,2 0 1,9 0 0,6-2 0,2-2 62,3-5 1,7-3 27,4-1 1,4-4-238,0-1 1,-3-5 295,-1 1 1,-8 3 458,4 1 1,-17 3 128,-1 2-460,-8 6-77,-16 1-192,-4 6-227,-11 0 93,-6 6 0,-1-5 270,-6 4 1,4 1-217,0-2 0,5 2-371,-5-2 383,6-2 1,-4 5-40,3-3 1,-21-14-1,-10 1 1</inkml:trace>
  <inkml:trace contextRef="#ctx0" brushRef="#br1">12107 15954 22004,'0'-13'-4182,"-4"4"1,-1 0 2780,2-1 0,8-2 1887,4-1 1,2 6 136,3 2 1,-6 0-1,1 0 690,1 2-936,-4-4 0,1 6-25,-2-4 1,-4 2-472,4-1 0,-2 2 1881,1-2-1003,-2 2 0,3-3-819,-5-4 0,2 3-1052,2 2 873,-2-4 1,4 1 0,-5-5-223,3 3 1,-2-2-92,2 2 0,-1 2 457,2-2 1,-4 0 0,5-4-1,-2 0-398,1 0 0,3-1 300,-3 1 1,5-4 275,-1-1 0,-2-4 18,2 5 0,-5-7-268,5 2 0,-4 2 193,3-2 1,-5 0-77,2-5 1,-4 5-158,-1 1 1,0-1 14,0-5 1,0 5-91,0 0 0,0 6-18,0-1 0,-1-2-30,-4 1 0,4 0 52,-4 5 0,2 0-87,-1 0 0,1 0 107,-6 0 0,6-1 62,-1 1 1,-3 2 198,-2 2 1,2-3-52,-2 3 1,0-2 80,-4-3 0,0 3 216,0 2 1,4-3-113,0 3 1,0-1 241,-4 1-51,0-2 0,0 5 98,0-3 1,4-1-370,0 5-49,6-5 0,-9 9 362,4-4 0,0 4 9,-1 1 0,5-5-205,-5 1 1,-1 0 290,-8 4 0,4 0-30,-4 0 1,-1 0-103,2 0 0,-7 0 235,2 0 0,-1-2-30,1-2 1,-2 1-481,7-6 1,-7 6-36,3-1 0,1-2 189,3 1 0,1-3-348,-2 3 1,4 1-198,-4 4 365,3 0 0,2 0-38,0 0 0,0 0 112,0 0 1,4 0-20,0 0 1,0 4 212,-4 1 0,0 3 19,0-3 1,4 5-166,0-1 0,0-2 73,-4 2 1,0-5-81,0 5 0,0-1-57,0 0 1,-1 4-74,1-3 0,0-2 73,0 2 1,0-2-202,0 2 0,2 1 48,-2-5 1,6 5 176,-11-1 0,7 2-162,-7 3 1,3-6-19,2 1 1,0 0-32,0 4 1,0 0 14,-1 0 0,1-4 56,0 0 0,0 0-71,0 4 1,4 0-184,0 0 0,5 0-20,-5 1 1,0-4 224,-4 3 0,4-7-98,1 7 1,3-3-68,-4 4 0,1-1 180,-6 0 0,6 0-201,-1 0 1,4 0-12,-3 1 0,5-6 144,-2 1 1,-1 0 109,2 4 0,0-4-317,4 0 0,0-1-157,0 6 0,0-6 154,0 1 0,0 0-120,0 4 0,-2-4 282,-2 0 0,2-1 42,-2 6 1,1-3 98,-1-2 1,2 3-71,-2-3 1,2 2-19,2 3 1,-4-1 334,0 0 0,-1 0 213,5 0-425,0 0 0,0 1-213,0-1 1,0 0-132,0 0 118,0 0 0,0 0 49,0 1 0,0-6 101,0 1-137,0 0 1,0 4 0,0 0 1,0-4 210,0 0 0,0-5 2,0 5-1,0 0-1,0 4 0,0 0 0,5 0-212,-1 1 1,0-6 50,-4 1 1,5-5 96,-1 5 0,1-4-147,-5 3 0,1-3-213,3 4 131,-2-1 82,4 6 0,-5-3 48,4-2 192,-4 3 1,6-6 571,-2 2-719,-4 4 0,7-6 324,-4 3 0,-3-2-41,4-3 260,2-2-276,-5 10 0,5-9 681,-3 5-793,-2-5 1,8 5-37,-6-4 0,2-3 450,-1 4 1,-4-2-726,3 1 738,4-2 327,-1 9-501,6-9 1,-1 5-365,-3-2 0,2-4 640,-2 3 1,-1-2-180,0-2 1,-3 0-47,4 0 1,-5 4-15,5 1 0,-5-1-14,5-4 1,-5 0-196,5 0 0,-5 0 260,5 0 0,-4 1-315,3 4 1,-3-4-159,4 4 1,-5-4 81,5-1 1,-5 5-1023,5-1 1200,-6 0-960,9-4 801,-5 0 70,6 6-57,0-4 396,0 4-483,1-6 1,-1 0 586,0 0 0,-4 0-211,-1 0 1,0 1 725,1 3-1670,2-2 474,-3 4-141,5-6 454,0 0 141,0 0-288,0 0-2,0 0 128,1 0 1,-1 0 175,0 0 0,-4 0-228,0 0 1,-5-2 544,5-2 1,-5 2-450,5-2 1,-5 3-101,5 1 1,-5 0-74,5 0-1,-6 0 1,9 0 12,-11-6-842,11 4 678,-10-4 155,9 6 1,-8-4-537,6 0 566,-6-1 1,4 5-38,-2 0 1,-4-1-137,3-4 68,-2 4 1,-1-5 23,4 6-174,-4 0-134,5 0 730,-6 0-467,0 0 63,6 0 194,-5 0-4,5 0 726,0 0-870,-4 0 0,5 0 19,-3 0-101,-2-6 1,5 5 339,-3-4-340,-2 4 1,8-1 265,-5-2-352,-1 3 192,2-5 1,-3 6-46,6 0 1,-7-2 294,3-2-78,2 2 0,-4-4-1027,6 6 1027,-6-5 0,4 3-145,-2-2 1,-4 1-140,3-2 1,-1 4 346,2-3-402,-4 2-83,5-4 0,-5 5-26,4-4 1,-4 3 178,4-3-471,-4 4-81,-1-5 0,2 6 853,2 0-590,-2 0 406,3 0-115,-5 0-211,0 0 587,6 0-430,-4 0 861,4 0-752,-6 0 0,11 0 0,4 0 0</inkml:trace>
  <inkml:trace contextRef="#ctx0" brushRef="#br1">12068 16033 23888,'0'-9'-5304,"0"1"1728,0-3 1201,0 5 1856,0 1 174,0 5 1608,0 0-1064,-6 0 1,-2 11 0,-5 4 0</inkml:trace>
  <inkml:trace contextRef="#ctx0" brushRef="#br0">18022 8655 6870,'0'-8'-766,"0"-1"831,0 6 0,0-4 38,0 2 1,0 2 57,0-5-155,0 5-10,0-3 1,0 4-43,0-2-241,0 2 185,0-3 102,0 5 0,6 11 0,2 4 0</inkml:trace>
  <inkml:trace contextRef="#ctx0" brushRef="#br0">19076 8550 8500,'-7'-13'-125,"0"4"0,4 0-1099,-2-1 671,1 4 498,4 0 0,-6 36 0,-1 6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definitions>
  <inkml:trace contextRef="#ctx0" brushRef="#br0">23872 6864 6275,'1'7'-291,"4"-2"307,3-4 0,0-1 55,1 0-10,-7 0-52,10-6-1,-10 5-5,3-5 0,-3 6 11,2 0 0,-2-2 82,2-2-63,-2 2 33,4-3-26,-5 5-37,11-6-19,-11 4 12,5-9 1,-6 8-27,0-6 30,0 0 0,0-4 54,0 0-36,0 0 1,-1-1 0,-4 1 16,-4 0 1,2 0 0,-2 0-1,-1 0-11,-2-1 1,-5 1-22,-1 0 0,-4 0-7,5 0 1,-7 4-21,2 0 0,-3 2 33,-1-2 0,1-1-7,3 5 1,-3-3 28,3 3 1,2-4 9,-2 5 0,4 0-20,-4 4 0,5 0 6,-5 0 1,4 0-18,-4 0 1,0 0-3,-4 0 0,4 1-16,0 3 1,0-1 23,-4 6 0,-1-4-23,1 3 0,0 1 6,-1 4 1,1-4-1,0 0 1,-1 0 5,1 4 1,4 0 2,0 0 0,2-4 30,-2 0 0,-2-5 4,7 5 0,-2 0-15,1 4 1,2-4-8,-6-1 1,4 0 12,-4 1 0,6 2-15,-1-2 1,-2 3-4,1 1 0,-1 0-5,2 0 1,2 0-4,-3 1 1,2-1-15,-1 0 1,2 2-2,-2 2 0,0-1 12,0 6 1,1-1-1,-6 1 1,6 3 2,-2-3 1,4-2-5,0 2 1,1 0 3,0 4 1,0-4 0,0 0 0,4-4 3,0 4 0,6-2-2,-1 2 0,2-1-1,2-4 0,0-1 4,0 6 1,0-6-5,0 2 0,0 1 25,0-1 1,0 1-33,0-2 0,0-1 1,0 6 1,0-6 12,0 2 1,0 1-2,0-2 1,5 5-1,-1-4 1,2 1-3,-2-1 1,4-4-15,5 4 1,0-2 12,0 1 0,0-2 37,1 3 0,0-4 8,4-1 0,-2-1 5,6-3 1,-5 3-7,5-4 1,-4 3 9,4-3 1,-6 4-15,2-3 0,1-3 1,-2-2 1,2 2 7,-1-2 1,1 1-15,3-5 0,3 1-41,-3 4 0,2-4-15,3 4 1,-1-4-6,0-1 0,2 0 2,3 0 1,-2 0-5,6 0 1,-5 0 12,0 0 0,3 0-9,-3 0 1,6 0 54,-6 0 0,2 0-42,-1 0 0,-3-1 86,3-4 0,-3 2-44,-2-6 1,-1 5 5,-3-5 1,3 5-36,-3-5 1,2 0-4,3-4 0,-1 4 5,1 1 0,-1-1-8,0-4 0,2-1-55,3 1 0,-3-1 55,2-4 1,-2 3-49,-2-2 1,1 1 12,-1-2 1,-4 2 0,0-6 0,-4 5 23,4-5 0,-5 0 0,5-5 1,-10 2-1,1 3 1,-3-1-4,3 6 1,1-5-39,-1 4 1,-4-4 34,-1 4 0,0-3-47,0 3 0,4-1 46,-3 1 0,-2 2-1,2-6 1,-6 5 10,1-5 1,2 0 0,-1-5 0,-1 5-7,-4 1 1,0-1 5,0-5 0,0 5 63,0 0 1,0 2-60,0-2 0,-4-2 34,-1 7 1,-4-2-35,5 1 1,-2 4 0,2-4 0,-2 3-4,-3 2 1,-3 0-2,4 0 0,0 1 2,0 3 1,-1-2-4,-4 2 1,-1-4-10,1-5 0,0 6 9,0-5 0,-5 7 20,1-3 0,-5-5 13,4 5 1,-5-3 3,1 2 1,-2 1-2,3 0 0,-4 0 6,3 0 0,-3 4 35,-2 0 0,5 2 13,1-2 1,3-3-71,-4 4 0,6 2 71,-2 1-39,4-2 0,1 6-49,-1-4 0,1 2-19,0-1 1,0 2-1,0-2 1,-1 3-11,1 1 0,0 0 49,0 0 1,0 0 5,0 0 1,-1 0-43,1 0 0,0 1 31,0 3 0,-5-1-85,1 6 1,-1-4-6,5 3 1,4-5-105,0 2 79,1 2 0,-1-1-143,0 3-117,6 2-52,-3-3 1,6 5-92,0 0 1,0 5 501,0-1 0,35 24 0,9 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5810 2411 6393,'0'-9'-399,"0"0"428,0-1 1,0 3 23,0-2 0,-2 5 27,-2-5 0,3 4 54,-4-3-46,4 5-40,-5-9 0,3 11 9,-6-4 19,6-2-36,-9 5 0,5-4 0,-6 6-8,0 0 1,0 0-22,-1 0 1,1 0-6,0 0-3,6 0 0,-5 0 0,3 0 1,-2 0-1,-3 0 10,1 0 0,0 0 0,0 0 0,4 0 6,0 0 1,1 2-8,-6 2 1,1-2 47,0 2 0,0 2-27,0-2 1,-1 7 3,1-3 1,-1 0-16,-4 1 1,3-2-4,-2 2 0,7 2-22,1-2 1,0 1 26,-4-1 1,1 3-41,3-3 1,-2 2 27,2 3 0,2-1-2,-2 0 0,4 0-14,-3 0 1,3 0 0,-4 1 1,5-1 16,-5 0 1,5 2-1,-5 2 0,5-1-15,-5 6 0,5-4 10,-5 4 0,1-2-23,0 2 0,-3 2 19,7-7 0,-5 7-18,5-2 1,-5 1 20,5-1 0,-5 1-2,5-5 1,-5 5-8,4-1 1,0 2-2,0-2 1,4 1 11,-4-5 1,-1 5-8,2-1 1,0-1 68,4 1 0,-5-5-60,1 5 0,-1-1 5,5 0 1,0 4-17,0-3 0,-4-1-1,0 1 0,-1-5-2,5 5 1,0-4-4,0 4 1,0-6-2,0 1 0,0 0 6,0 0 0,0-1-13,0 6 1,2-6 10,2 2 1,-2-2-2,2 2 1,-1-2 2,1 6 0,-1-6 0,6 1 0,-5 2 1,5-1 1,-1-1 0,0-3 0,3 3 54,-7 1 1,6-1-51,-1-4 1,1 5 121,-1 0 1,3-1-106,-4-4 1,4 1 64,1-1 0,1 0-80,-1 0 1,0 0 1,0 0 1,0 1 15,0-1 0,1 0-5,-1 0 0,4-4 19,1 0 1,1-5-8,-2 5 0,0-5 50,5 5 0,-1-6-53,6 1 1,-1-2 29,1-2 0,-1 0-59,0 0 1,1 0 0,-1 0 0,0-2 13,1-2 1,-1 1-9,0-6 1,1 2-55,-1-2 0,0-3 53,1 4 1,-7-4-2,-2-1 0,1 0-5,-2-1 0,1 0 76,-5-4 0,0 4-65,0-4 1,1-1 4,-1 1 1,0-5 8,0 1 0,0 2 2,1-2 1,-3 0-10,-2-5 1,3 5 3,-3 0 1,2 0-25,2-4 0,-1 4 17,-3 0 1,3 2-43,-4-2 0,3-3 39,-3 3 0,3 1-1,-7-1 1,5 0-16,-5-4 1,5 0-5,-5-1 1,5 1 63,-4 0 1,0-5-47,0 0 1,-4 0 43,4 5 0,1 0-35,-2-1 0,0 0-10,-4-4 0,0 7 4,0-2 0,0 3-2,0-4 1,0 1 3,0 0 0,0 1-5,0 3 1,0-3 4,0 3 1,-1-3 2,-4-1 0,4 4 58,-3 0 0,-4 4-55,-1-4 1,2 2-12,-2-2 0,1-2 49,-6 7 1,3-5 3,2 4 0,-3-4-33,3 5 0,-2-5 3,-2 4 1,-1 1 5,1 4 1,-1-1-6,-4 1 1,5 0-79,0 0 0,-3 0 74,7-1 0,-10 6-63,6-1 0,-4 0 61,4-4 0,5 4-4,-1 0 0,-2 1-8,-6-6 0,2 6 0,-2-1 1,2 6-33,2-1 0,0-2 32,0 1 1,-2 1-36,-3 4 0,4 0 31,-4 0 0,4 0-39,0 0 0,1 0-28,0 0 0,0 4-10,0 1 1,-1 3-83,1-3 1,6 5-233,3-1 0,-2-2-310,1 2 1,1 0 285,4 4 1,1-1-470,4-4 872,2 4 0,59-10 0,-26 1 0,-1-1 0</inkml:trace>
  <inkml:trace contextRef="#ctx0" brushRef="#br0">7905 4334 8192,'-11'0'-58,"1"-1"1,-2-2 0,2-1-485,-2 1 1,1-3 0,-1 0 611,3-1-28,3 4 14,6-9 144,0 10-135,0-9 1,0 8 12,0-6-50,0 6 0,2-3 6,2 6 1,-1 0 0,6 0 37,1 0 1,2-4-35,1 0 0,5-1 28,-1 5-46,7 0 0,0-1 0,9-2 0,0-2 0,4 2-6,1 2 1,3 1-25,3 0 0,9 0 8,8 0 0,3 0-1365,2 0 1369,0 0 1,4 0-1,2 0 1,0 0 0,1 0 8,0 0 0,-4 0-243,1 0 0,-2-4 343,-2-1 1,-6-1-81,-3 2 1,-5 1-39,-3-6 0,0 5 34,-5-5 1,-1 6-3,-8-1 1,-3-2-26,-5 1 0,-6 1 1229,1 4-1252,-5 0 575,2-6-735,-12 5 176,-1-11 1,-8 9-162,-2-6 0,-5 5 51,-8-5 1,0 6-137,-5-1 1,1 2 11,-6 2 0,-5 0 78,-3 0 1,-3 5 162,-2-1 0,-29 18 0,31-11 0,0 0 0</inkml:trace>
  <inkml:trace contextRef="#ctx0" brushRef="#br0">7931 4348 8192,'-21'0'0,"-3"-6"0,2-3 0,3 2-437,1-2 355,3 6 0,7-4 14,-1 2 1,7 4-84,2-4 1,6 4 153,7 1 1,2 0-18,3 0 0,-2 0 60,6 0 0,0 0-33,4 0 0,0 4 97,1 1 1,0-1-87,4-4 1,3 0 222,5 0-200,1 0 0,1 0 0,3 0 124,4 0-141,9 0 1,5 0 0,6 0-20,3 0-77,-1 0 0,-4-4 0,1-1 153,3 2-97,-8-4 0,2 5 1,-12-2 31,-4 3-42,-3 1 1,-2 0 0,-4-2 21,-5-2-33,-5 2 1,-4-4-1,-2 6 5,-1 0 1,-5-1-9,0-3 1,-2 2-43,-2-2 1,-4 2 50,-1 2-365,-5 0 198,3 0 53,-6 0-67,-6 0 0,-1 0-31,-6 0 0,-2 2 237,-2 2 0,-51-2 0,26 1 0,-1-1 0</inkml:trace>
  <inkml:trace contextRef="#ctx0" brushRef="#br0">8972 4268 8192,'-13'-5'0,"1"-3"0,3-5 0,-1 4 0,5 1 0,1 5 0,4-3 0,1 6-9,4 0 1,1 6-46,2 2 54,4-2 0,1 18 0,8-2 0</inkml:trace>
  <inkml:trace contextRef="#ctx0" brushRef="#br0">7997 4413 8187,'-8'-13'-1213,"-2"4"816,6 1 362,-1 5 0,13-3 1,5 6-1,7 0 1,7 0-1,4 0 1,4 0-170,3 0 0,1 0 163,1 0 0,4-2 0,1-1 0,0-2 41,1-3 0,-2 5 0,-5-1 0,1-2 0,-1 2 0,-5-5 0,-3 5 0,-5-2 0,-4 1 0,9 4 0,-3-5 0</inkml:trace>
  <inkml:trace contextRef="#ctx0" brushRef="#br0">8879 4308 7051,'9'0'-1111,"0"0"1217,-6 0 218,3 0-256,-6 0 0,-2 0 0,-1 1 0,-2 2 1,-3 3-155,-2 2 1,3-4 56,-2 5 0,2-5 29,-2 5 0,-3-12 0,5 2 0</inkml:trace>
  <inkml:trace contextRef="#ctx0" brushRef="#br0">8959 4348 8129,'-14'-6'78,"1"0"-109,0-3 1,0-1 0,0 5-956,-1 2 0,3 3 986,2 5 0,3 8 0,6 8 0</inkml:trace>
  <inkml:trace contextRef="#ctx0" brushRef="#br1">19564 17706 14239,'-9'-7'-2362,"0"3"2099,6 2 130,-8 2 685,3 0-184,-5 0-106,6 0-213,-5 0 0,-13 0 1,-10 0-1</inkml:trace>
  <inkml:trace contextRef="#ctx0" brushRef="#br1">19432 17706 16943,'-7'0'-2352,"-1"0"2081,4 0 0,3-1-1001,-4-4 569,4 4 384,1-5 0,0 5 117,0-4 1,-2 4 138,-2-4-22,2 4 0,-3-1 1,3-1-124,-2-1 1,2-2-549,-2 2 862,2 2-162,2-3 1,-4 3 849,0-2-718,-1 2 367,5-4-930,0 6 1114,0 0-545,0 6 0,0-3-146,0 6 1,5-5 114,-1 5 1,5 0-339,-5 4 0,5-4 230,-5 0 1,7-1-161,-3 6 1,4-1 281,1 0 0,0-1-308,1-4 0,0 4 403,4-3 1,-2-3 126,6-2 0,-6 2-14,2-2 0,1 1 107,-2-5 1,5 0-6,-4 0 1,-1 0-19,-4 0 1,1 0-21,-1 0 0,-5 0 219,1 0-73,-6-6-604,3 4 601,-6-3-1110,0-1-86,0 4-58,0-4 453,-6 6 0,-1 2 427,-6 2 0,4-1-65,0 6 0,-1 0 155,-8 4 1,4 2-295,-4 2 1,-1-1 417,2 6 1,-5-1-11,4 1 0,-5 3 20,1-3 0,1-2-43,-1 2 0,2-2-394,-2 2 1,3-3 85,6-5 0,-1-1-26,1 0 1,4-4 40,1 0-54,5-7 0,-8 6 64,7-4-89,0-2 0,-1 5-178,1-3-329,-1-2 150,5 10 0,-4-10 498,0 7 1,-1-12-1,5 2 1</inkml:trace>
  <inkml:trace contextRef="#ctx0" brushRef="#br1">19406 17667 16173,'-9'0'-1936,"2"-2"1501,1-2 45,1 2 1,4-5 0,-2 3-354,-1-5 53,-1 3 400,5 0 1,0 5 88,0-4-516,0 4-13,0-5 140,0 6 1268,0 0-648,0 6 1,0-3 74,0 6 1,2-5-40,2 5 1,-1-5 0,6 5 0,0 1-45,-2 2 0,5-3 88,-4-1 0,8 1 261,2 4-276,0-5 1,-4 3 0,2-2-481,2 3 458,5 1 1,-8-1 0,4-2 297,0-1-201,-4 0 1,4 4 53,-6 0-258,-6-6 1,3 5-317,-5-3-102,-1-3 84,-4-1 81,0 1-71,0-4-2,0 4 105,0-6 882,0 0-284,-6 0 0,0 1 232,-2 4 1,-4-4-90,3 3 1,-3 2 32,-1-1 0,0 5-111,0-1 0,0-2 35,0 2 0,-2 0-5,-3 4 0,4 0-402,-4 0 1,2 2-42,-1 2 1,2-2-133,-3 2 0,4 2-96,1-1 1,-1 0 67,1-5 0,0 0 65,0 0 1,4-1-301,0-3 133,6 2-374,-8-3 654,9-1-649,-4 5 331,6-11 1,2 5 370,2-6 1,27-23-1,11-7 1</inkml:trace>
  <inkml:trace contextRef="#ctx0" brushRef="#br1">19432 17667 15497,'0'-9'-2647,"0"0"0,2 6 2737,2-1 194,-3 2 0,10 4 1,-7 2-410,0-2 0,2 9 0,3-2-55,3 3 139,1 1 1,0-1 0,0-2-190,0-1 1,1-2 374,-1 2 0,0 3-248,0-4 1,0 0-36,0 0 0,1-3 24,-1 4 1,0-5 240,0 5 1,0-5-33,1 5 0,-3-5-56,-2 5 1,1-4 57,-5 3-152,5-5 1,-9 9-221,4-3 55,-4-3 1,-1 1-92,0-3-2,0-2-5,0 4 138,0-6 348,-6 0 0,3 0 358,-5 0 210,5 0-323,-3 0 0,4 0 190,-2 0 24,3 0-8,-11 0-310,10 0 0,-9 0-320,2 0 1,2 1 128,-2 4 1,0 2-109,-4 6-41,0 0 1,-2 2 0,-3 2-9,-3 5 0,0 3-28,-1 2 1,0 0-89,-4 4 102,-1-9 1,7 9 0,2-11-48,4 1 1,1-2-103,-1-6 0,3 0 97,2 0-296,-3-5 146,11 3 243,-5-3 0,18-13 0,2-3 0</inkml:trace>
  <inkml:trace contextRef="#ctx0" brushRef="#br0">20302 17127 7012,'0'5'663,"0"-5"1,4-1-605,0-8 1,2 0 11,-1-4-30,-4 0 1,5-2 0,-5-1 0,2-3 0,2-1 134,-2-4-195,-2-1 1,-5-2 0,-2-3-23,-1 0 80,-2-7 1,-9 9-1,1-3 47,0 4 161,-3 0 1,5 7 0,-2 2 0,2 5 150,2 4 0,6 6-422,2 12 1,4 3 111,1 14 1,0 5 10,0 13 0,6 0 1,2 7-1,4 5 25,1 2 1,2 1-89,3 7 1,1-8-1487,3 8 1470,2-9 0,-7 2 0,3-7-217,-1 1 88,-1-12 0,-7 2 1,0-14-1,-4-3 1,-1-4-307,-3-3 1,-3-1 1,-5-5 1,2-4-321,-5-1 1,-1-5 732,-4 2 0,5-4 0,2-1 0</inkml:trace>
  <inkml:trace contextRef="#ctx0" brushRef="#br0">20262 17351 7845,'0'-14'-108,"0"1"-72,0 0 1,0 0 448,0 0 0,7 4-77,7 0 1,-1-1-198,4-8 1,2 5-10,-1 0 1,5 0-103,-1 4 0,-1 2 138,1-2-55,-6 6 1,4-3-1,-4 6 42,2 0-19,0 0 0,-5 0 1,0 0-11,0 0 1,0-4 129,0-1 0,-1-1-33,-3 2 1,-3 1 138,-6-6 1,0 5-66,0-5 1,-2 0 168,-2-4 1,1 4-151,-6 1 1,-4 3-15,-5-4 1,1 7 153,4-3 0,0 4-23,-1 1 0,1 0-327,0 0 0,1 1-259,4 4 0,-3-3-1060,7 7 828,-1 0 1,5 4-1006,0 0 1536,6-5 0,25-15 0,10-10 0,6-1 0,0 0 0</inkml:trace>
  <inkml:trace contextRef="#ctx0" brushRef="#br0">20763 16889 8071,'-8'0'1037,"2"6"-784,6 2 1,2 5-194,2 0 0,-1 0-141,6 0 1,-5-1 123,5-3 0,-1 2-116,0-2 1,0-3 206,-4-1-80,-3 2 1,7-7 147,-4 0 0,-2-6-113,2-7 1,-2-6-15,-2-3 1,0-5 45,0-3 1,0 2-3,0-3 0,0 8-85,0 1 1,0 6-193,0-2-220,0 9 162,0-2 1,5 11-698,4 0 1,3 6 19,1 7 893,0-6 0,12 11 0,3-4 0</inkml:trace>
  <inkml:trace contextRef="#ctx0" brushRef="#br0">21487 16376 7824,'0'-14'-58,"0"6"0,-1 0 0,-2 1-322,-2 0 846,1 4 1,4-5-1,0 7 237,0 1-546,0 3 1,4 14-45,1 1 0,4 4 26,-5-4 1,6 5-121,-1-1 1,-2-3 65,2-1 1,-2-4-200,2-1 240,3 1 0,-9-1 295,6 0-218,-1-6 1,0-7 0,-4-10-1,-2-8 127,-2-8 0,0-2-333,0-7 0,0 1-61,0-1 0,0-1-376,0 5 352,0-6 1,0 11 0,0 0-470,0 7 309,0 4 1,1 8 0,2 1-1351,1 0 1107,7 5 1,-8-4 0,5 10-703,3 3 1193,0-2 0,20 29 0,4 2 0</inkml:trace>
  <inkml:trace contextRef="#ctx0" brushRef="#br0">21843 16244 7824,'13'-13'0,"0"0"0,-4-1 161,0 1 1,-2 0 60,2 0 1,3 0-1,-4-1 0,4-3-48,1-1 1,-5-4-87,-4 5 1,2-5 43,-2 4 0,1-4-145,-5 5 0,-6-1-18,-3 5 41,3 0 0,-7 1 0,1 2 110,-4 1 0,-1 6-44,3-1 0,-3 8-7,-1 5 0,1 7 18,4 2 0,1 5 2,3-1 0,-1 3-46,5 1 0,1 5-133,4 0 0,2-1-175,2-3 1,3-1 107,6 1 0,2-7-56,3-2 0,2-4 54,6-1 1,2-5-9,3-4 1,-2-10 14,6-7 0,1-7-9,3-11 1,-5-3 95,-4-5 0,-2-7 114,-1-2 0,-8-3 84,-6-2 1,-1 5-54,-8-1 0,0 7 127,-4-2 1,-4 15 1,0 7 1,-7 12 38,3 5 0,0 5-127,-1 5 0,5 3 107,-5 10 1,6-2-164,-1 6 1,2 0-121,2 4 0,0 1-30,0-1 1,0-4 37,0 0 1,6-6-70,3 2 0,-2-4-14,2-1 0,1-5-24,8-4 1,-2-2 64,6-2 1,-4-2-107,4-2 1,-6-8 118,1-6 1,2-5-11,-1 1 0,-2-7 60,-7-2 1,1 0-50,-6 5 1,5-2 174,-4-3 1,0 9 22,0 0 1,-4 6 255,4 3-236,-4 6 86,-1 1 0,0 8-159,0 2 0,0 3 14,0 6 0,2 1-147,2-1 0,-1 0 75,6 0 0,-1-4-266,6 0 1,-1-6 30,0 1 1,0-3 41,0-1 0,1-5 131,-1-4 1,0-4-11,0-5 0,0-2 37,0-7 0,1-5 145,-1-3 1,-6 1 104,-3-1 0,-2 6-50,-2-2 0,0 5 263,0 4 0,0 3 195,0 6-309,0 5 0,-2 4-100,-2 8 1,3 9-91,-4 9 0,4 9 13,1 4 0,4 5-180,1 4 1,5-2-163,-1 6 1,2 1 119,2 3 1,1 3-416,-1 2 1,0-5 265,0 1 1,0-2 100,0-7 1,-5-1 30,-4-8 0,2-4-72,-2-9 1,1-3 0,-5-6 594,0-6-234,0-1 1,-5-8-123,1-2 1,-6 1-156,1-6 1,2 5-291,-2-5 1,0 0-398,-4-4 1,4-1 202,0-4 1,6-3 10,-1-5 1,3-6 550,1-3 0,7-23 0,3-10 0,-2 18 0,-1 0 0,0 1 0</inkml:trace>
  <inkml:trace contextRef="#ctx0" brushRef="#br0">23029 15203 7824,'0'-26'0,"0"1"-441,0 3 0,0-3 56,0 3 1,-2 0 806,-2-4-236,2 8 1,-9-13 0,3 10 864,1-4-859,-5-2 1,9 1 0,-4 1 436,1 3-391,2 3 0,-1 10 204,1 0-411,0 7 1,4-3 115,0 10-89,0 2 1,1 12 0,2 3 9,1 3 0,5 7-130,-4 3 1,3 5 23,-3 4 1,5-5-161,-1 1 1,-2-2 78,2-8 23,0 1 1,4 0-1,-1-2-125,-4-4 0,4-2 121,-3-9 1,7-4-112,1-10 151,1 0 1,-3-7 0,1-8-68,1-10 1,1-3 75,-5-7 0,0 0 10,0-5 19,1 1 0,-3 5 0,0 3 152,-3 4 0,-5 6 188,2 4-68,-4 8-200,5 3 1,-5 12 0,5 3 103,0 2 1,-3 4-72,6 3 0,0-4 62,4 4-185,0-4 0,0 0 0,2-3-78,2-2 1,-2 1 84,3-5 0,1-2-52,-2-8 77,7-2 1,-8-12 0,4-3 111,-1-3 0,-3-6-65,-7 1 1,1-7 292,-5 2-294,-1 3 0,-10-5 0,-3 6 145,-2 2 1,-7 9-70,1 6 0,-7 3 79,2 6-185,-3 1 0,-1 10 0,0 2 58,-1 4 1,5 6-496,0-1 1,6 7 38,-1-2-209,8 3 1,3-1 0,6 0-47,0-2 0,2-6 224,2 2 0,5-5 421,8-5 0,19-22 0,7-13 0,7-2 0,0 0 0</inkml:trace>
  <inkml:trace contextRef="#ctx0" brushRef="#br0">23701 14861 7824,'13'5'39,"-2"-2"1,-2 6 103,-3-6 59,-6 3 487,0-6 684,0 0-1133,-6-6 1,5-1-304,-4-6 0,2-1 80,-1 1 0,3-4-129,-4-1 0,4-1 89,1 2 1,1 2-194,4-3 1,-3-1 38,7 2 0,-4 4 59,3 4 1,1 1-78,4 0 0,1 2-48,-1 6 0,1 0-18,4 0 1,-2 0 68,6 0 1,-2 0-39,2 0 0,3-2 78,-3-2 1,8-3 1,0-7 1,1 0 133,-5-4 0,1-4-126,-1-8 1,-5 0 19,-4-5 1,-4 4 130,-4-4 1,-3 6 178,-6-2 0,-1 5 151,-4 4 0,-2 4 298,-6 10 1,-1 2-325,1 6 0,-4 6 23,-1 2 1,1 10-199,3 4 1,1 3 55,0 1 1,0 0-265,0 1 0,4-1-9,0 1 0,6-7-48,-1-2 1,2 1-55,2-2 32,0 1 0,6-7 102,3-2 1,3-3 5,1-6 0,2-10 36,2-3 1,-2-9-10,2 0 0,-2-3 89,-2-1 1,0-1-30,0 1 0,-4-1 107,0 1 1,-6 0 169,1-1 435,-2 7-350,-2 1-240,0 12 0,0 8 10,0 12 1,0 6 45,0 8 0,4 2-350,1 6 1,3 0-34,-3 9 1,5 4-74,-1 5 0,2 7-215,3 10 1,-6 2 343,-3-35 1,-1 1 0,0 0 0,1 0 7,8 32 1,-4 0 30,0-4 0,-2-7 252,2-7 1,-3-6-75,-6-11 1,0-4 464,0-9 11,0-3-191,-6-12 1,-1-1-192,-7-6 1,0-2 299,-4-2 0,4-3-382,-4-6 0,3-6-123,2-3 0,0 1-456,0-1 0,5 0 243,4-4 1,3-1-629,1 1 0,1 0 10,3-1 0,4 3-243,5 2 1,0-2 364,0 7 706,0-1 0,18 11 0,4 1 0</inkml:trace>
  <inkml:trace contextRef="#ctx0" brushRef="#br0">21013 17798 7824,'-1'-13'-140,"-2"0"0,-2 0 0,1 1 808,-2 3 1,4-2-224,-2 2 0,1-1-239,-1 1 230,2 3-329,-4 6-40,6 0 1,2 7-1,1 7 403,1 6-363,1 5 0,0 3 0,3 2 0,1 6 0,-2 2 151,-1 1 1,3 5-124,-5 0 1,5 0-281,-5-5 125,0-5 0,1-2 1,-1-5-1,-1-2 1,0-5-357,2-7 64,-4-5 258,5-8-30,-6-12 1,1-3 0,2-13 55,2-2-27,5-4 0,-4-6 0,4 1 19,-1-1 14,0 7 0,4 1 0,0 5-197,0 1 213,0 5 0,-3 8 1,2 9 105,3 2-136,1 2 1,-3 8 0,0 5-152,0 7 177,-5-1 1,2 6-1,-4-3-3,1 3 0,-4 1 71,2 1 0,-5-2-90,-5-3 1,-2 1 147,-6-5 0,-1 4-114,1-5 0,-4 1-106,-1-5 0,-5 0-56,1 0 0,3-5-227,1-4 1,4-3 91,0-1 0,6 0-85,-1 0 1,6-5-928,-2-4 1307,10-9 0,43-37 0,-16 19 0,1 1 0</inkml:trace>
  <inkml:trace contextRef="#ctx0" brushRef="#br0">21408 17904 7824,'6'-27'0,"-3"7"415,6 2 1,-6 2-47,1-1 0,2 2-200,-2-2 1,5 2-32,-4 2 1,0 0-120,0-1 0,-4 0 35,4-4 1,-4 8-263,-1-3 290,0 3-126,0-4 1,0 6-354,0-1 230,-6 6 0,0-2 41,-2 10 0,-3 2 156,7 6 1,-6 5 116,1-1 1,2 7-106,-2-2 0,1 3 90,0 1 0,2 0-99,6 1 1,0-2 12,0-3 0,0 1-289,0-5 0,6-2 90,2-7 1,10 1-267,4-6 0,4-2 37,5-11 0,3-7-95,5-15 1,1-4 214,-1-9 0,1-3 35,-1-6 1,-6-1 226,-7-3 0,-6 3 0,-6-3 0,-7 10 28,-3 8 0,-8 11-8,-5 10 1,-3 9 507,-1 5 1,-1 4-137,-4 4 1,3 5 9,-2 9 0,-2 2-114,1 7 1,1 0 142,4 4 0,1-3-194,3 3 0,-1-4 18,5 0 1,1-5-558,4 0 0,0-5 180,0 5 1,6-10-274,3 1 0,7-4 130,1 0 1,5-5-1,-4-8 1,5-4 104,-1-5 0,-1-6 53,1-3 1,-6-4 42,1-5 1,-6 3 112,-3-2 1,-5 2 217,2 1 0,-4 5-104,-1 1 1,0 9 756,0-1-383,0 8-383,-6-1 0,3 12-74,-5 3 0,5 4 6,-2 5 0,4-2-113,1 6 1,0-6-268,0 1 0,4-2-1187,1-2 1064,5 0 0,-1-1-195,8-3 0,-2-3 612,2-6 0,-8-6 0,20-48 0,-14 18 0,0 0 0</inkml:trace>
  <inkml:trace contextRef="#ctx0" brushRef="#br0">22014 17377 7824,'0'9'-291,"0"-1"-151,0 1 1,0 4 344,0 1 0,-1-3 334,-4-2 1,4-2 250,-3-2 83,2-4 0,1 9-236,-4-5-236,4-1 0,-5-10-184,6-2 0,1-6 58,4-3 1,-2-4 62,5-5 1,1 0-19,4-1 0,-4 1-192,0 0 0,-2 1 133,2 3 0,3 3-34,-3 6 195,2 5 0,2 2-68,1 6 0,-6 6-12,1 3 0,0 9-24,4 4 0,-4-2 7,0 2 0,-1-6-20,6 2 1,-6-4-9,1 0 0,0-7-15,4-3 1,0-2-103,1-2 0,-6-6-29,1-3 1,-2-9 73,2-3 0,3-9-4,-3 0 1,-3-6 28,-2 6 1,2-5 14,-2 4 0,2 0 4,-2 5 177,-2-1-66,4 7 97,0 7 1,-1 13-10,4 8 1,3 6-121,-3 3 1,-2-2-108,2 2 1,0-2 17,4-2 1,-1 0 23,-4 1 1,4-7-1,-3-3 1,2-2-100,3-2 0,-1-3 94,0-6 1,5-1-3,-1-12 1,1-6 98,-5-7 1,0-3-86,0-2 1,-4-1-40,0-3 1,-6 3 18,1-3 0,-2 9-4,-2 5 0,0 3 65,0 5 1,-2 9-11,-2 9 1,1 2-6,-6 2 1,0 11 5,-4 2 0,1 10-112,4 3 0,-3 1 80,7 4 1,0-2-149,4 2 0,0-8 40,0 3 1,5-8 34,4-1 0,7-2 33,2-2 1,5-5-20,-1-4 1,3-3 25,1-1 1,1-4 5,-1 0 0,-5-7 471,-4 3-165,-2-4 222,-2-1 1,-7 1-168,-6 3 0,-6 3-9,-7 6 1,-2 5-107,-2-1 0,1 6-54,-6-1 0,5 7-115,0 2 1,1-1-339,-2-3 1,8-1-540,-3 0 0,4 0 413,0 0 1,-1-4 425,6 0 0,5-18 0,6 0 0</inkml:trace>
  <inkml:trace contextRef="#ctx0" brushRef="#br0">23358 16165 7788,'-4'-9'-712,"-1"0"1226,-5 6 0,7-7-209,-6 6 0,5-2-91,-5 1-159,6 4 1,-4-5 59,2 6-85,4 0 1,-11 6-1,5 3 1,0 4 57,2 5 1,2 1-124,-1 3 1,2 2 132,-2-2-96,3 3 1,1 0-1,1-1 1,3-4 0,5-1-62,3-3 1,1-1-28,0-2 0,5-6 60,-1-2 0,5-4-133,-4-1 1,4 0 47,-5 0 1,2-10-14,-1-3 92,-3-3 0,4-3 1,-6-3-30,0-3 1,-1-2 98,-3 1 1,1-6-81,-6-3 1,5 3 119,-5 1 1,1 3-54,-5 2 0,0 1 347,0 3-191,0 3 0,-2 11 14,-2 4 1,2 4-131,-2 4 0,3 4 14,1 5 1,0 6-61,0 3 1,0-2-12,0 2 0,4-1-122,0 1 0,5-3 84,-4-6 0,3 0-125,-3 0 1,5-4 3,-1 0 0,-2-6 3,2 1 1,-2-4 79,2-4 0,3-5-14,-4-8 0,0-4 25,1-5 0,-5-2 0,5-3 1,-6 3 90,1-2 1,2 2-81,-2 1 0,1 3 254,-5 2 1,0 3 203,0 5-215,0 7 1,0 3-71,0 8 1,4 8 99,0 5 1,7 7-183,-2-2 1,2 3 5,2 1 0,1-6-157,-1-2 0,-4-3 104,-1-2 1,1-4-410,4-1 0,0-5 80,1 2 1,-1-11-53,0-7 0,-4-2-35,0-7 0,-7 0-32,3-4 0,-4-2 450,-1-3 0,-1 2 0,-4-6 0,-8 6 0,-14-4 0,-7-2 0,-5 0 0,0 0 0</inkml:trace>
  <inkml:trace contextRef="#ctx0" brushRef="#br0">23674 15677 7843,'-13'-7'-25,"4"-3"25,0 5 0,5 1 146,-5 4-123,6 0 4,-3 0-139,6 0 0,2 0-227,2 0 1,4 2 81,5 2 1,0-3-405,0 4 661,-6-4 0,29-1 0,0 0 0</inkml:trace>
  <inkml:trace contextRef="#ctx0" brushRef="#br0">23885 15519 7843,'-9'-8'-53,"0"-1"0,5 6 164,-5-2 1,6 5 203,-1 5 1,2 7-82,2 5 0,0 11 117,0-2 1,0 9-222,0 1 1,5-1-187,-1 4 1,6-7-15,-1 8 1,3-8 117,1 3 0,2-7-260,2-2 0,-2-2 5,3-11 1,-4 2 31,-1-11 1,2 0-26,3-4 0,-8-5-85,3-4 1,-4-9 101,0-4 0,1-3-59,-6-1 0,1-2 228,-5-3 1,0 4-114,0-4 1,0-1 142,0 1 1,0 2 118,0 7 1,0-2 216,0 7 1,0 4 201,0 4 411,0 6-666,0 15 1,0 4 44,0 14 1,0-2-321,0-1 1,4-5 55,0-1 1,5 1-114,-4 5 0,5-7-111,-1-2 1,-2-5-194,2-4 0,-1-2-306,6-2 90,-1-4 1,0-1 118,0-9 1,0-4-25,0-5 0,-5-2 458,-4-6 0,-2-1 0,-2 1 0,-12-21 0,-6-9 0,0-4 0,0-1 0</inkml:trace>
  <inkml:trace contextRef="#ctx0" brushRef="#br0">24017 15427 7843,'-19'0'0,"0"0"-173,-3 0 0,0-1 57,9-4-122,-4 4 7,10-5-36,0 6 0,1 1 100,6 4 0,4-2 167,1 5 0,4-3 0,-5 4 0,0 35 0,-4 13 0</inkml:trace>
  <inkml:trace contextRef="#ctx0" brushRef="#br0">23859 15651 7843,'-14'0'216,"6"0"162,-1 0 1,4 0 61,-3 0-221,5 0 1,-2 0-236,10 0 0,4-6-160,8-3 0,4 1-224,5-6 1,6 4 80,3-7 1,8-4-205,1-1 1,0-3 248,-5-1 1,6-6-767,4-3 1040,-4 2 0,-14 4 0,1-3 0,-1 0 0,0 1 0</inkml:trace>
  <inkml:trace contextRef="#ctx0" brushRef="#br0">24478 15190 7843,'-9'0'-378,"0"0"1,0 1 432,-4 4 0,4 2 257,1 6 0,-1 0-24,-4 1 1,4 5-110,0 3 0,5 4 92,-5 5-202,6-3 1,-3 4 0,6-7-121,0-3 1,5 1 92,-1-5 1,6-2-207,-1-8 117,9 4 1,-4-10-1,5 2-220,0-3 0,-3-8 25,6-6 0,-4-2-9,4-7 132,-6 0 1,7-4 0,-5-2-183,-2-2 0,-3 0 210,-4-5 1,1 0 48,-5-5 1,3 8 167,-3 6 0,-1 1 1,-4 7 0,-4 5 184,-1 5 1,-5 5-87,1-2 1,2 5-70,-2 5 1,5 3 3,-5 10-112,6-3 1,-7 4-1,6-6-82,1 0 1,1 0 27,2 0 0,0 0-247,0 1 114,0-7 0,0 5-135,0-4 1,0 0-111,0 1 245,6-7 117,1 4 0,5-7 1,-2-4-33,-1-3 1,-4-5 106,3-5 1,0 3-39,0-2 0,3 2 279,-7 2-121,0 0 1,-2 1 512,2 3-322,-2 3-248,4 6 0,-8 2 0,-1 2 36,-1 5 0,-1 3-62,5 1 0,0 5-247,0-1 220,0 1 1,0-5-152,0 0 0,0-4-4,0 0 0,2-7-171,2 3 159,4-4 0,0-7 0,1-4-24,1-6 0,7-4-45,0-7 0,-1-3 100,-7-1 1,1-7 53,-5-2 0,3-1-5,-3-7 0,-1 0 83,-4-5 0,0 0-926,0 1 949,-6 5 0,0-2 1,-4 8 327,1 3 1,2 12-153,-2 0 0,-1 8 377,6 1 35,-7 8-95,10 3-490,-5 6 0,6 1 579,0 4-636,0 2 1,2 12-1,2 5-19,5 5 1,-2 6-86,2 9 1,1-2-25,8 7-39,-4-7 1,5 8-1,-4-8-356,3-4 0,-2 0-45,6-7 1,0-5 48,4-4-256,0-5 0,-4-3 747,0-5 0,-6-30 0,3-2 0</inkml:trace>
  <inkml:trace contextRef="#ctx0" brushRef="#br0">22133 18365 7839,'-2'-18'95,"-1"1"1,-2 1 0,-3 1 0,-2 2-164,-2 0 0,3 5 0,1 4 1492,-3 3-1047,0 1-319,-2 5 0,5 3 1,2 5-48,1 0 0,3 0 0,-2 0 1,2 1 76,2-1 0,0 0-51,0 0 1,0-4-138,0 0 0,6-5-75,3 5 0,3-6 71,1 1 1,0-2 0,0-2 0,2 0-16,2 0 0,-1 0 61,6 0 1,-4 0-8,4 0 59,-6 0 1,4 0-1,-3 1 1,0 2-1,-1 3 30,-1 1 1,-6 2 96,-1 4 0,-5 0-120,2 1 1,-5 0 112,-5 4 0,-2-2-86,-6 6-152,0-6 1,-5 3 0,-1-6 12,-1 0 1,2-1-102,-4-3 1,6-3-83,-2-6 0,4-2-689,1-2 983,5-9 0,8-41 0,6-18 0,-1 19 0,0 0 0,0 1 0</inkml:trace>
  <inkml:trace contextRef="#ctx0" brushRef="#br0">22344 17930 7839,'0'-7'1027,"-6"1"-666,4 6 0,-4 7-156,6 7 1,5 5 19,-1 7 0,6 2 126,-1 2 1,-1 0-285,0 5 1,5 0-239,5 4 0,0-3-317,-5-1 0,0-2 99,0 3 0,2-4 0,1-7-1214,1-3 1603,1-3 0,-22-53 0,-5-11 0</inkml:trace>
  <inkml:trace contextRef="#ctx0" brushRef="#br0">22396 18246 7839,'-7'-13'67,"-3"0"-33,5 0 0,1 4 38,4 0 0,0 1 27,0-6 0,6 3-191,3 2 1,2-3 71,2 3 1,5-2-372,0-3 0,5 6 25,-1-1-181,-3 0 547,0 2 0,18 1 0,5 6 0</inkml:trace>
  <inkml:trace contextRef="#ctx0" brushRef="#br0">22686 17877 7839,'-6'-20'536,"3"1"863,-5 6-1201,5 5-83,-3 3 0,7 5-63,4 0 0,2 5 11,6 4 1,0 9-14,0 4 1,1 3-21,-1 1 0,0 0-272,0 1 1,0-1 125,0 0 0,1 1-198,-1-1 0,-4-1 161,-1-3 0,-3-3 76,4-6 0,-5-6 403,5-2-233,-6-4 1,3-8-35,-6-6 1,0-11 21,0-6 1,0-7 19,0 2 0,0-8-93,0 0 0,0-3-13,0 2 0,-5 3-114,1-3 1,-1 11 87,5 6 1,0 2-707,0 8 440,6-1 1,2 11-50,5 3 0,0 2-382,0 2-46,0 0 774,0 0 0,12 12 0,3 3 0</inkml:trace>
  <inkml:trace contextRef="#ctx0" brushRef="#br0">23055 17667 7839,'6'-8'910,"-5"3"-805,5-1-31,-6 4 248,0-4-240,0 0-32,0 5 1,0-6-125,0 2 194,0 4-168,0-5 1,-1 6 58,-4 0 1,4 1-90,-4 4 0,3-2 26,-3 6 0,4-1 52,-4 6 1,4-1-28,1 0 0,0 0-27,0 0 0,0-4-296,0 0 118,0 0-84,0 4 278,0-6 0,6-1-14,2-6 1,0-2 79,1-2 1,-5-3-83,5-6 1,0-6 67,4-3 1,0-3-36,0-2 82,0 1 1,0 0 0,2-1-52,3 1 256,-4 0 0,7 5 1,-5 5-28,1 6 1,1 4-35,-5 6 0,-4 1-78,0 4 0,-5 2 41,5 6 0,-6 6-240,1 3 0,-2-3 23,-2-1 0,0 1-175,0-2 0,0-3-16,0-6-86,0 1 223,0-1 52,0-3 1,0-19-1,1-7-2,3-5 1,-1 1-64,6-6 0,-1-1 83,0 1 1,3-4-2,-7 4 1,5 2 47,-5 7 1,1 3 261,-5 6-199,5 0 43,-3 6-69,4 1 1,-5 12-23,4 2 1,-4 0-12,3 0 1,2 1-33,-1 4 1,0-4-122,0 0 0,-2-5 102,6 5 1,-5-6-56,5 1 64,0-2 11,4-2 232,0 0-185,0 0 0,-4 0-27,0 0 219,-6 6 1,2-3 98,-5 5 1,0-3-215,0 4 1,-5-1-150,-4 6 1,-1-1-98,1 0 0,-3-1-362,3-4 1,-2 4-19,-3-3 0,6-3 1,-1-2 514,6 3 0,-3-23 0,6 0 0</inkml:trace>
  <inkml:trace contextRef="#ctx0" brushRef="#br0">23885 16758 7839,'-13'1'46,"0"4"480,-1 3-371,7 4 0,1 6 1,6 2-1,0 4 1,0 3-1,0 3 0,2-1 55,2-3 0,3 3-132,7-7 1,0-3-11,4-1 1,-4-9-149,4-5 1,-3-2 104,-2-2-78,0-6 1,0-7-1,0-9 1,1-3-1,-3-3-109,-2-3 1,3-2 146,-3-7 0,-4 1-5,0-1 1,1 1 57,-2-1 1,6 2 0,-1 3-1,3 6 207,1 5 0,-4 7-54,-1 8 0,1 3-116,4 6 0,1 7 33,-1 6-144,0 6 0,0 9 0,0 2 180,0 0-232,1 1 1,-7-6-1,-3-2 102,-2-1-86,-2-6 1,0 8 0,0-7-250,0-1 215,-6-7 1,-6 3 0,-7-3-380,-1 2 1,2-3-48,-4-4 0,0 2 532,-4-2 0,-41-17 0,28 2 0,0 0 0</inkml:trace>
  <inkml:trace contextRef="#ctx0" brushRef="#br0">23806 16573 7839,'-6'-19'0,"0"0"200,-3-3 57,-2 3-322,9 12-20,-4 1-191,6 6 1,6 0 70,3 0 0,3 0 205,1 0 0,47 23 0,-24-8 0,0 0 0</inkml:trace>
  <inkml:trace contextRef="#ctx0" brushRef="#br0">23542 18220 7839,'-13'-20'0,"0"-5"0,0-8-252,0-5 372,5 8 0,-2-19 0,6 10 0,1-4 0,1-1 0,1 2 0,-2 5 1146,-1 10-893,-1 6-80,5 14 1,0 4-177,0 12 0,0 5 48,0 13 0,5 6-162,-1 7 0,6-1 99,-1 5 1,1 2-184,-1-2 0,3 1 0,-3-3 0,2 1-85,2-5 1,1 0 24,-1-7 1,0 1-177,0-1 0,-1-9-117,-3 0 285,2-12 0,-3-4 0,5-9-174,0-6 260,-6-6 1,5-13 0,-3-2 0,1-7 0,0-5-120,-1-7 1,-2 3 73,2-3 1,-1 7 79,-4-2 1,-3 9 210,4 4 263,-4 3-299,-1 8 1,0 8 18,0 12 1,5 7-15,-1 11 0,5 1-77,-5 3 0,6 1-33,-1-5 0,3 4-23,1-5 0,5-3-10,-1-6 1,2-5-131,-1 2 0,-4-4-92,4-1 1,-2-6 65,2-3 1,-4-7 95,4-1 1,-5-7 35,-4 2 0,-3-2 92,-6-3 1,-2-1-17,-2-2 1,-3 6 195,-7-2 0,-3 8-71,-1 1 0,-5 4 116,1 4 1,-3 3-113,-1 6 0,-1 1-54,1 4 1,4 2-301,0 6 1,6 5 100,-2-1 0,8 2-192,1-1 0,6-3-188,-1 2 0,8-4-960,5-4 1403,9-3 0,43-24 0,-22 7 0,0 0 0</inkml:trace>
  <inkml:trace contextRef="#ctx0" brushRef="#br0">24135 17614 7839,'-4'9'108,"-1"0"0,1-5-73,4 5 1,-4 0 323,-1 4 1,1 4-110,4 1 1,0-1-166,0-3 0,6-1 35,3 0-174,2 0 1,4-1 34,2-3 0,-2-4-181,3-5 0,-4-4-7,-1 0 1,5-11 88,0 2 1,-1-9 47,-4 0 1,-4-3 25,0-1 0,-5 1 6,5 3 0,-6-3 84,1 3 0,-2 3 472,-2 1-159,0 4-58,0 6 0,-5 4-264,1 8 0,0 5 68,4 9 0,0-2-196,0 6 1,4-6 27,0 2 0,7-4 1,-2-1 1,4-1-2,4-3 1,-2-3-102,2-6 0,2-2 57,-1-2 1,0-3 57,-5-7 0,0-5 206,0-3 1,-1-4-68,-3-5 0,-3 2 71,-6-6 0,0 1 22,0-1 1,-6 3 87,-3 6 0,-3 1-54,-1 3 1,0 4 68,0 9 1,-1 3-243,1 6 0,0 0-237,0 0 0,1 2-572,3 2 1,-1 4 405,6 5 0,-1 0-191,5 0 1,0 2 10,0 2 1,0-2-329,0 3 867,0 2 0,6 24 0,2 12 0</inkml:trace>
  <inkml:trace contextRef="#ctx0" brushRef="#br0">24175 18273 7839,'-9'9'183,"0"-1"1,0 0 821,-4 0-291,6 4-313,1-10-354,12-2 1,7-9 0,9-10-48,3-8 33,1-5 1,7-7 0,2-2 38,3-3-179,7 3 1,-2-12-1,5 2-1477,2-5 1424,-28 24 1,1 1 0,25-18 0,-7-3 0,-6 7 0,-4 7-636,-6 6 1,-7 7-365,-1 7 856,-8 6 1,-5 14 302,-8 2 0,-3 4 0,-7 5 0,-5 6 0,-1-5 0,-6 6 0</inkml:trace>
  <inkml:trace contextRef="#ctx0" brushRef="#br0">24241 18391 7839,'-14'6'0,"1"-3"235,0 6 0,4-6 824,1 1-572,5-2 0,3-8-217,8-3 1,14-4 121,5-5 0,9-8-216,4-9 0,1-5-308,7-4 1,2-4-720,-22 20 1,1-1 783,1 2 0,0 0 1,3-5-1,0-1 1,-1 3-1,0-1 45,-1-1 0,0-1 23,-2 3 0,0 0 0,-3 2 0,0 1 0,20-17-761,-6 9 530,-12 6 1,-9 9-1,-6 6-525,0 4 458,-6 7 0,-2-2-368,-10 10 484,4-4 0,-9 6 0,4-4 690,-1 2-509,-2 5 28,-4-8 1,-12 3 0,-3-5 0</inkml:trace>
  <inkml:trace contextRef="#ctx0" brushRef="#br0">10315 12805 8509,'-8'0'-2332,"-1"0"2275,6 0 0,-9 2-37,3 2 1,4 4 0,0 5 62,4 0 31,1 6 0,23 37 0,-8-21 0,-1 0 0</inkml:trace>
  <inkml:trace contextRef="#ctx0" brushRef="#br0">10342 13214 8397,'-8'13'0,"1"-1"-1384,3-4 846,2 4 489,-4-5 1,6 2-1,0 0 1,0 1-1,0 2 23,0 1 1,0 0-7,0 1 1,0 0-46,0 4 81,6-4-4,-4 5 0,15 30 0,-2 8 0</inkml:trace>
  <inkml:trace contextRef="#ctx0" brushRef="#br0">10368 13622 8371,'-4'9'-287,"-1"0"1,0-5-359,0 5 1,2-2 604,-6 2 1,6 3 0,-1-3 33,3 2 0,1-2-28,0 0 0,0 0-74,0 4 1,0 4 0,0 2 107,0 2 0,17 30 0,5 12 0</inkml:trace>
  <inkml:trace contextRef="#ctx0" brushRef="#br0">10395 14057 8371,'-14'0'-496,"1"0"-578,6 6 866,-5 1 0,9 6 134,-6 0 48,6 1 0,-2-1 0,5 0 0,0 2 0,0 1-125,0 1 1,4 5 150,0-4 0,24 17 0,2 0 0</inkml:trace>
  <inkml:trace contextRef="#ctx0" brushRef="#br0">10421 14465 8371,'-6'14'-1485,"3"-6"1240,-6 1 1,5 0 433,-5 4-182,6 0 1,-4 0 0,4 1 0,-1 0-1,1 2-93,1 2 1,2 4 25,0-5 0,0 7-91,0-2 0,2-2 42,2 2 109,-3-6 0,17 15 0,-3-3 0</inkml:trace>
  <inkml:trace contextRef="#ctx0" brushRef="#br0">10421 14966 8371,'-2'13'-747,"-2"0"0,3 0 391,-4 1 0,2 0 285,-1 4 1,2-3 74,-2 2 0,1-2 0,0-2 0,-1 2-9,1 2 0,1-2-8,2 2 1,0-1 29,0 2-17,0-3 0,6 33 0,2 2 0</inkml:trace>
  <inkml:trace contextRef="#ctx0" brushRef="#br0">10381 15427 8347,'0'13'-982,"0"0"0,-4 1 829,0-1 0,-2 1 255,1 4 1,4-3-75,-4 2 0,4-1 12,1 2 1,-4-2-104,-1 6 1,1-6 89,4 2 0,0 1-40,0-2 0,0 5 35,0-4 0,0 1-147,0-2 1,4-2 124,1 2 0,17 10 0,0 1 0</inkml:trace>
  <inkml:trace contextRef="#ctx0" brushRef="#br0">10421 15941 8342,'-6'13'-382,"5"0"18,-4 0 1,-1 1 272,2-1 0,0 0 13,4 0 0,-5 0-10,1 0 0,-1 1 96,5-1 0,0 0-43,0 0 0,2 0 3,2 0 1,-1 1-168,6-1 1,-5-4 153,5-1 1,-5 1 44,5 4 0,6 6 0,5 2 0</inkml:trace>
  <inkml:trace contextRef="#ctx0" brushRef="#br0">10460 16297 8342,'-5'13'0,"-3"0"-260,-5 0 1,4 0-328,0 0 1,7 1 444,-3-1 1,-1 0 322,2 0 0,-2 0-186,2 0 0,2 1-4,-2-1 1,2 4-121,2 1 1,0 0 142,0-5 0,0 1-105,0 4 0,2-3 38,2 2 0,-2-2-116,2-2 0,2 0 114,-2 0 1,1 0 54,-5 1 0,1-1 0,4 0 0,-4 0 0,3 0 0,-2 1 154,-2-1 0,0 0-162,0 0 0,-5-3 93,1 3 1,0-2-55,4 6 0,-2-2-3,-2-2 0,2 5-36,-2-1 1,3 2-22,1-1 0,0-2-32,0 6 0,1-5-21,3 5 0,-2-6 10,2 2 1,-2-3 34,-2-2 0,4 0 37,0 0 0,1 0 0,-5 1 0,0-6 0,0 1 36,0 0-11,0 4-6,0 0 1,0 0 5,0 1 1,0-6-16,0 1 0,0 0 0,0 4 1,0 0-16,0 0 0,0 1-22,0-1 1,0 0-8,0 0 0,4 2 28,1 2 0,-1-2-3,-4 3 0,0-4 6,0-1 1,4 1 2,1-1 2,-1 0 0,-4 0-7,0 0 0,0-4 67,0 0 1,-4 0-9,-1 4 1,0-4 2,0-1 0,4-3-27,-4 4-14,4-1 1,1 5-19,0 1 1,-2-6-16,-2 1-44,3 0 0,-5 4 66,6 0 1,0-4-260,0 0 254,0 0 0,0 10 0,0 1 0</inkml:trace>
  <inkml:trace contextRef="#ctx0" brushRef="#br0">10434 17877 8280,'0'18'-861,"0"0"1,0-1 729,0-4 0,0 1 569,0-1-419,0 0 0,0 0-105,0 0 1,0-4 66,0 0 1,1-6 71,4 1-380,-4 3 216,11-5 111,-10 4 0,9-6 0,-3 0 0</inkml:trace>
  <inkml:trace contextRef="#ctx0" brushRef="#br0">10474 18115 8280,'0'13'-1349,"0"0"1046,0 0 657,0 0 0,0 0-96,0 1-365,0-7 236,0 5-196,0-11-532,0 5 599,0-6 0,11-23 0,4-7 0</inkml:trace>
  <inkml:trace contextRef="#ctx0" brushRef="#br0">856 11949 7897,'-7'0'506,"-3"2"-402,5 2 1,1-4 0,4 0-73,0-7 0,4-7 0,2-3 1,0-5-7,0-3 0,3-3-125,-5-3 139,6-2 1,-8-7 0,2 2 120,-2 3-128,-2-3 0,-2 12 0,-1-1 113,-1 8 0,-6 11 0,-1 6 140,-5 9 1,6 8-275,-3 11 0,4 8 130,0 6-123,-2-1 0,9 15 1,-2-4-1,2-2 0,4-1-126,2-4 1,8-4-28,5-4 0,7-4 79,-2-9 0,-2-4 20,2-10 1,2-2-24,6-6 22,-2-6 1,4-4 0,-5-10-12,-1-7 1,0-8 3,1 0 1,-2-7 18,-3-2 0,-3-6-22,-6 2 1,0-10-139,0-3 1,-5 2 158,-4 2 1,-3 9 43,-1 4 0,0 9 107,0 4 0,0 14 207,0 3 1,-4 12-87,0 2 0,-2 1-17,1 8 0,4 1-105,-4 8 0,4 2-19,1 6 1,0 1 132,0-1 1,0 0-333,0 1 1,1-1 111,4 1 0,-2-1-175,6 0 1,-1-1-163,6-3 0,-6-4 99,1-10 0,1 3 17,8-7 1,-3 0 121,2-4 1,-2-11 39,-2-7 0,0-5-35,0-4 1,-4-5 20,0-3 1,-6-9 21,1-4 1,-2 0 20,-2-5 1,0 9 148,0-4 1,0 7-56,0 6 1,0 8 734,0 10-570,-6 8 0,4 10-71,-2 12 0,2 6-96,2 8 0,0 4-3,0-1 1,0 3-35,0-3 1,6-2-225,3 3 1,0-5-354,4-4 0,-3-3 237,8-6 0,-2-5-299,2-4 0,-2-4 185,6-4 0,0-7-24,4-11 0,0-7 117,1-15 1,-7-3 316,-2-5-114,-4-1 0,-11-5 0,-4-7 0,0-5 0,0 0 0</inkml:trace>
  <inkml:trace contextRef="#ctx0" brushRef="#br0">1607 10618 7897,'-7'-13'0,"-5"0"-22,3 0 0,-2 0 2,-2 0 0,5 4 1577,4 0-491,-3 6-660,5-3 0,-4 8-157,6 2 1,6 5 0,3 8 0,3 5-64,1 9 0,4 7-88,1 6 0,4 10-135,-5-1 0,7 4-575,-2 0 1,-2-1-519,2 5 1,0-10 545,5 2 0,-1-9-572,0 0 1156,-5-9 0,9-38 0,-2-14 0</inkml:trace>
  <inkml:trace contextRef="#ctx0" brushRef="#br0">1963 10961 9301,'0'-15'616,"0"-2"1,1 1-484,4-6 0,1-2 40,2-6 1,4 0-166,-3-5 0,-3 0 46,-2-4 1,-2 6-50,-2 7 0,0 1 134,0 8 0,-2 5 109,-2 7 0,1 5-213,-6 5 1,0 8-1,-2 10 1,0 7-55,3 5 1,3 7 15,-4 2 1,6 0-157,-1-4 0,4-1 0,4 1 0,5-4-494,3-5 1,3-2 219,2-11 1,4-2-198,5-7 0,5-5 49,-1-8 211,1-4 0,0-16 1,1-7 369,2-6 0,-5-8 0,-14 3 0,-4-4 0,-1-6 0,-1 0 0</inkml:trace>
  <inkml:trace contextRef="#ctx0" brushRef="#br0">2279 10553 7914,'-13'-6'0,"-2"-2"121,-2-5 1,2 4-122,-2 1 0,3 3 1563,6-3-589,2 5-732,6-3 1,6 6-78,2 0 0,10 0-3,4 0 0,3 6-86,1 2 0,0 6 131,1 3 0,-1-1-276,1 6 1,-5-1-7,-1 1 1,-4 1-120,0-5 0,-2 1 110,-2-2 0,-1-2-40,-4 2 0,-2-6 267,-6-3 102,0-5 0,-6 2-333,-2-10 0,-6-3 129,-3-10 0,2-7 26,-2-6 1,2-5 32,2 1 0,4 1-1304,0-1 1,6 4 252,-1-4 0,4 4 72,4-4 0,8 6 879,6-2 0,11 3 0,6-1 0,1-2 0,0-1 0</inkml:trace>
  <inkml:trace contextRef="#ctx0" brushRef="#br0">2832 9604 7914,'0'-32'0,"-4"5"607,0 1 1,-5 6-1,5 6 1493,-1 7-909,-1 1-1077,5 6 0,-1 6 18,7 3 0,5 9-38,-1 3 1,4 10-72,4 4 0,-2 11-283,3 6 0,-4 1-220,0 4 0,-1-7 338,0-2 0,0-5-205,0 1 0,0-6-133,1-8-43,-1 1 481,0-22 0,-6 1 125,-2-14 0,-4-5-88,-1-9 1,0-3 158,0-10 0,2 1 90,2-5 0,-1 0-171,6-4 1,-5 1-84,5 3 0,0 2 25,4 7 0,1 5 0,4 4 0,-2 4 20,6 4 0,0 3-14,4 6 1,-4 10 2,0 4 1,-6 7 10,2 1 1,-5-1 17,-4 1 0,-3 0-22,-6 4 0,-2 1 44,-2-1 0,-9 0-35,-9 1 1,-3-3-263,-1-2 0,2-3-236,-2-5 1,7-3-303,-8-2 0,10-3 253,-1-6 0,8-7-212,1-7 0,6-6 719,-1-11 0,22-29 0,9-13 0,-7 18 0,-1 1 0,1-1 0</inkml:trace>
  <inkml:trace contextRef="#ctx0" brushRef="#br0">3412 9472 7914,'7'-6'0,"1"5"0,-4-3 0,-2 2 0,8 4 0,-6 2 0,2 3 137,-1 6 0,-4 1-92,3-1 1,-1 4 1554,2 1 1,-4 1-941,4-1 1,0-4-745,0 4 0,4-4 36,-5 0 1,5-1-381,-5 0 94,6-6 1,-2-2-275,5-10 0,-1-4 221,-4-8 1,4-8 45,-3-6 1,1-5 332,-1 1 0,1-4-21,-5 0 0,3 1 123,-3 3 1,3 8 46,-3 10 1,-1 2 785,-4 2-635,0 6 0,2 8-69,2 12 1,-1 2-430,6 7 1,-5 0-197,5 4 0,-5 5-259,5 0 0,-1-1 255,0-3 1,4-7-199,-3-2 0,2-5 4,3-4 600,-1-3 0,29-59 0,-17 20 0,0 0 0</inkml:trace>
  <inkml:trace contextRef="#ctx0" brushRef="#br0">4031 9051 7914,'-13'0'0,"0"0"66,0 0 1,1 6 132,3 2 1,-2 6 396,2 3 0,-1-1-182,1 6 0,-1 5-314,5 3 0,1 7 20,4-2 1,0-1-113,0 1 0,4-7 28,1-2 1,9-1-193,-1-8 1,5-5 28,-1-8 0,0-2-234,5-2 0,-2-7 1,2-7 1,-2-6 83,-2-11 0,-5-2 148,0-7 1,1-5 26,-6-4 1,-2-8-221,-1-4 0,-4-4 262,-1 0 1,0-7 147,0-3 1,-1 11 545,-4 7 1,2 11 32,-5 16-70,5 5 0,-3 19-209,6 6 0,0 11-262,0 11 0,0 9 47,0 4 0,0 8-91,0 1 1,0 10 147,0-1 1,0 8-230,0 0 0,0-2-873,0-2 1,0-4 411,0-5 1,4-4 638,1-9 1,5-10-251,-1-12 1,2-7 74,2-10 1,1-9-75,-1-9 0,4-9 31,1-4 0,-1-5-18,-3-4 1,-1-3-81,0-5 1,-1 0 95,-4 4 1,3 4 118,-7 9 0,5 4 566,-5 9-472,1 9 0,-5 9 66,0 8 0,-5 9 32,1 9 0,-5 9 47,5 4 1,-5-1-131,5 1 0,-5-1-198,4 1 0,1-3-300,4-6 1,0-5 170,0-4 0,6-3-250,3-6 0,8-2 143,5-6 1,3-7-59,1-6 0,2-8-4,3-9 1,-8-4 76,4-6 1,-5-1 96,0-3 1,1 1 165,-5-10 0,-1 2-97,-4-11 1,-4 7 102,0-3 0,-6 6 416,1 3 1,-2 7-192,-2 11 0,0 6 502,0 12-373,0 6 1,-2 1 137,-2 6 1,2 6-261,-2 3 0,1 5-177,-1 8 0,2 0-58,-2 9 1,-2 3-43,2 1 0,-1 7-289,5 2 1,0 0 125,0-4 0,0-2-58,0-3 0,5-2-33,-1-2 0,8-7-101,1 2 0,1-13-17,8 0 1,2-8-91,7-1 1,-4-14 53,4-8 0,-3-7 124,-2-5 1,2-4 71,3-6 1,-9-3-10,0-1 0,-3 0 224,-6 4 0,3 1 193,-7-1 1,-3 12 737,-2 6-146,-2 12 683,-2 4-773,-6 24 1,3-2-238,-6 15 1,6-4-191,-1 0 1,-2-5-165,1 0 0,1-5-190,4 5 1,2-6-77,2 2 1,-1-3-456,6-2 1,1-6 56,7-3 0,0-2-429,4-2 0,-3-12 993,4-5 0,0-25 0,1-10 0,5-5 0,0 0 0</inkml:trace>
  <inkml:trace contextRef="#ctx0" brushRef="#br0">5204 8168 7914,'-21'0'267,"-2"0"-223,5 0 1,1 0-64,4 0 0,1 2 9,3 2-516,3-3 144,6 11 1,6-5-512,3 7 893,3 5 0,7 16 0,4 9 0,2 5 0,0 1 0</inkml:trace>
  <inkml:trace contextRef="#ctx0" brushRef="#br0">5336 8537 10556,'5'-13'954,"-3"4"-666,2 0 1,4-4-179,0-5 0,4-5 9,1 1 1,0-1-162,1 1 1,-1-2-10,0 7 0,5-1-261,-1 5 0,2 1 49,-1 3 1,-2 4-663,6 5 727,0 0 0,0 0 0,0 0-572,1 0 549,2 0 0,1-6 0,1-2-589,-1 1 771,-6-10 0,4 6 1,-5-11 11,1-1 335,-9-2 0,5-1 0,-12-1-60,-1 1 256,-1 0 0,-4 5 0,-2 4 421,-5 2-706,-3 2 1,-1 5-1,0 4 61,0 3 0,0 2-12,-1 3 0,1 5-553,0 9 1,4-2-22,0 6 0,6-5-213,-1 5 0,3-6 196,1 2 0,0-3-104,0-2 0,5 0 128,4 0 0,3-5 30,1-4 1,0-3 321,1-1 1,3-10-81,1-3 1,4-9 371,-5 0 1,-4-3 36,-4-1 1,-2 1 180,2 3 1,-3 3-283,-6 6 0,2 1 253,2 3-124,-3 3 0,5 18 251,-6 6 1,0 12-394,0 10 1,2 5-42,2 8 0,-1 7-364,6 6 1,-5-27-1,-1 1 147,1 5 0,1 2 1,1 2-1,0 0-406,-2 4 0,0 0 1,0-1-1,-2 0 411,1-2 0,-1 1 0,-1-5 0,-1 0 72,0-4 1,0-1 0,0 28 164,0-7 1,0-17-42,0-6 0,0-14-490,0-3 272,0-6 0,-1-8-2003,-4-4 835,4-8 1349,-11 2 1,-31 16 0,-15 7-1,-7 5 1,0 0 0</inkml:trace>
  <inkml:trace contextRef="#ctx0" brushRef="#br0">1133 12832 7897,'-19'-40'152,"-3"2"0,-1 3 0,-1 4 0,4 5 1184,1 4 0,5 4-707,6 10 1,5 5 605,-2 11-1008,4 7 1,1 23 0,1 6-131,4 6-51,2 8 1,6 8 0,-6-28-1,-1 0-855,1 3 1,0 0 675,-1 2 1,1 1 0,0 4 0,0 2 0,1 0 0,1 1 0,0 1 0,1 1 0,-1 1-1,1 1-812,-1 0 1,1-1 0,-1-5 0,-1-1 296,-1-5 0,-1-3 1,6 22-38,-3-18 1,-3-15 684,-6-11 0,-6-15 0,-1 1 0,-7-10 0</inkml:trace>
  <inkml:trace contextRef="#ctx0" brushRef="#br0">856 13490 7897,'-13'0'270,"0"0"34,0 6 1,5 2-47,4 5 1,3 0 183,1 0 1,11-1-73,7-3-275,5-3 1,5-6-1,3-3-54,4-6-105,3-6 0,3-13 1,2-2-111,0-6 1,3-9-1,-5-8 1,0-8-8,-21 27 1,-2-1 0,7-34-144,-14 32 0,0 0 0,-3-1 0,-2 0 72,-1-4 0,-1 0 0,0-27 253,-8 3 0,-3 21-96,-6 10 1,1 12 674,3 5 1,-3 9-290,4 5 0,2 10 263,1 7 0,2 6-186,-1 7 1,3 6-13,-4 4 0,5 2-202,5 1 0,2 8-193,6 6 0,0-1-122,0 5 0,1-2-17,-1-3 0,4 2-393,1 4 0,1-15 227,-1 1 0,-5-17 21,0-5 244,0-12 0,-12-12-4,4-11 1,-4-12 178,-1-10 0,0-9 369,0-4 1,0 1-219,0-1 0,0 5 96,0 0 0,0 3 4,0 5 1,6 4-61,3 9 1,-2 9-89,2 9 1,4 4-113,5 4 0,5 5-32,-1 8 1,3-1-214,1 6 0,2 0-358,3 5 1,-3-5-801,3 0 1,1-8 1315,-2-1 0,13-11 0,-2-9 0</inkml:trace>
  <inkml:trace contextRef="#ctx0" brushRef="#br0">2042 12779 7884,'-13'0'20,"4"0"-179,0 0 1,5 0-290,-5 0 0,6 0 1224,-3 0 1,6-6-433,0-3 0,2-8 83,2-5 0,2-3-202,3-1 1,3-7-179,-4-2 0,-2-3 17,-1-1 0,-4 1 62,-1 3-65,0 8 0,0 8 0,-1 7 576,-4 4-486,-2 2 1,-6 13 0,-1 8 191,1 10-293,0 7 0,1 12 0,4 0 155,3-2-181,4 5 1,1-5 0,0 5-133,0-1 1,6-8-338,2-8 0,10-3 161,4-5 0,3-5-136,1-8 1,2-3-91,3-6 1,-2-9 144,6-8 0,-4-10 63,4-12 0,-7-7 58,-2-2 0,-1-5-73,-7-4 0,-1-3 303,-4-6 0,-1 8 175,-3 5 1,-3 9 115,-6 13 1,0 7 307,0 10 0,-5 9-175,1 5 0,0 5 208,4 9 0,-5 3-392,1 1 1,-1 5 10,5-1 1,0 3 45,0 1 1,6-1-274,3-3 0,-2 2-246,2-7 1,0-1 37,4-7 1,0 1-187,0-5 1,5-1 155,0-4 0,1-7 95,-2-6 0,-2-6 168,2-8 1,-3-5-127,-6-3 1,-2 1 491,-6-1 0,-1 0-53,-4-5 1,-6 7 90,-7 2 1,-5 9-169,1 4 0,1 10-49,-1 3 0,0 5-959,-4 5 1,4 8 428,0 9 1,6 3-422,-2 1 0,5 5 729,4 0 0,21 34 0,10 6 0</inkml:trace>
  <inkml:trace contextRef="#ctx0" brushRef="#br0">2688 12054 7884,'11'-1'402,"-2"-3"0,3 2 599,-3-2 1,-1 2-502,5 2 1,-2 0-19,6 0 1,2 2-342,-1 2 0,4 5 38,-5 8 0,2 0-125,-1 5 0,-3 0 113,2 4 1,-7 0-413,-1 1 1,-1-5-254,0-1-841,-2-4 932,-6-4 314,0-7 1,-4-18 261,-1-6 0,-5-7-88,1-5 1,-2-5-18,-2-9 1,4 7-19,0-2 1,6 6-188,-1-2 1,-2 6-116,1-2 0,2 9-427,8 5 0,-1 3 83,9 6 0,-1-3-348,10 7 1,0-5 947,4 5 0,-5-1 0,39-6 0,4-4 0</inkml:trace>
  <inkml:trace contextRef="#ctx0" brushRef="#br0">3175 11738 7884,'-13'0'2409,"4"0"-1944,0 0 0,6 2 6,-1 2 1,-2 3-169,2 7 1,-1 3-180,5 1 0,0 1-152,0-2 1,6-2-14,3 3 0,3-4-249,1-1 1,1-1 25,4-3 0,-2 1-316,6-5 1,-4-3 231,4-6 0,-5-5-42,5-8 0,-6-5 242,2-9 0,-4-1 121,0-3 0,-3-8 312,-2 4 1,-3 1 70,-6 2 1,0 9 323,0 0 0,0 7-205,0 7 0,-2 5 797,-2 4-1061,3 2 1,-5 8 12,6 3 0,0 9-329,0 4 1,1 7 152,4 2 1,-2 5-582,5-1 0,1 9 53,4 5 0,2 3-372,3 5 1,-2 8 502,6 5 0,-5 2 33,5-2 0,-4-8 424,4-1 1,-8-13-111,-1-8 0,1-8-332,-6-10 131,-2-3 2966,0-12-1774,-6-1 0,-1-6-210,-4 0 1,2-4-365,-5-1 0,-1-5 58,-4 1 0,-5-2-633,0-2 0,2-2 192,8-3 0,-4 2-1163,3-6 0,3 2 558,2-2 0,2-3-1255,2 3 1,2-3 118,2-1 1709,4-1 0,17-7 0,10-5 0,0-3 0,1-1 0</inkml:trace>
  <inkml:trace contextRef="#ctx0" brushRef="#br0">4058 11435 7873,'-15'2'190,"-1"1"1,-2 1 0,2-1 294,2-2-321,6-1 0,23-5 0,13-6 0,5-3 0,7-5 59,2-2 0,1-5-257,5-5 0,0-1 0,4 3 1,-4-2-391,-4 2 0,-5-4 134,-3 3 1,-6 5-6,-8 7 0,-9 4 33,-8 0 1,-14 6 86,-4-1 1,-11 6-1,0-1 1,-6 2 60,1 2 0,0 0 565,-2 0 1,8 2-244,-4 2 1,10-1 770,-1 6-513,3-6 1,8 8 0,3-2 199,2 3 0,13-1-425,2-2 1,7 3-98,-2-3 0,5 4 194,-1 4-344,-3-2 1,5 6-1,-5-5-131,1 1-218,-4 7 0,3-5 0,-6 4-746,1-1 527,-7 0 1,3 4 0,-5-1-232,-3-3 805,0-9 0,4-42 0,1-15 0</inkml:trace>
  <inkml:trace contextRef="#ctx0" brushRef="#br0">5243 10434 8396,'8'6'957,"-4"3"0,-2 8-632,-2 5 0,0 9-66,0 4-248,0-3 0,-2 11 1,-1-5 93,-1-2-105,-1 4 1,4-14 0,-2 1-18,-1-8-78,-1-5-22,5-6 62,0-8 1,2-15 0,1-11 44,1-8 0,6-7 0,-2-4 0,0-5-159,1 0 0,0 2 98,4-1 1,0 4 167,0 6 1,1 9-116,-1 4 1,0 14 106,0 3 0,0 6-75,0 3 0,1 8 13,-1 5 1,1 2-102,4 7 1,-3-2-146,2 2 1,-2 1-127,-2-5 1,0 0 95,0-5 0,1-4-6,-1-1 0,0-5 27,0 2 0,0-10 116,0-4 1,1-4 10,-1-4 1,0-4 152,0-5 0,0-6-80,0-3 0,1-4 143,-1 0 0,-6 1 203,-2 3 0,-3 3-154,3 5 0,-4 7 1057,4 2-849,-4 9 0,-1 9-149,0 9 1,0 4-13,0 5 1,0 2 66,0 7 0,2-1 41,2 0 0,3 1 36,7-1 1,-1-5-961,0-4 0,0-2 304,0-2 0,5-6-93,-1-2 1,2-4 132,-1-1 1,-3-7 194,2-6 1,-2-6 148,-2-8 1,-4 1 229,0 0 1,-7-7-150,3-2 0,-10 2 72,-3-3 0,-6 7-63,-3-2 0,-2 9-54,-3 5 0,-3 4-362,3 4 1,-1 3-31,1 6 1,-2 2-44,7 2 0,-2 5-150,1 8 0,8-1-475,-3 6 0,4 0 328,0 5 0,3-7 613,6-2 0,30-4 0,6 0 0</inkml:trace>
  <inkml:trace contextRef="#ctx0" brushRef="#br0">6126 9565 7884,'-1'-27'1014,"-4"1"1,2 1 195,-6 3 91,7 3-470,-4 12-281,6 1 1,0 12-93,0 2 0,1 6-173,4 3 0,2 5-187,6 9 0,2-2-266,2 6-39,-2 0 0,4 3 0,-4-1-379,2-2 286,-2 0 1,4 5-1,-6-2-917,0-3 555,6 3 0,-4-14 0,2 2-1433,-2-1 1,-8-12 2094,5-1 0,-28-42 0,0-6 0</inkml:trace>
  <inkml:trace contextRef="#ctx0" brushRef="#br0">6245 9841 7884,'-8'-6'0,"-2"-2"355,6-10 1,-5 3 11,4-2 1,3 2 224,6 2 1,9-2-498,9-2 1,4-1-480,5-8 1,3 2-538,5-6 0,1 2 921,-1 2 0,-8 4 0,1 0 0,3-3 0,-1 1 0</inkml:trace>
  <inkml:trace contextRef="#ctx0" brushRef="#br0">1699 14795 7851,'-19'0'0,"0"0"0,-4 0 0,1 0 112,-1 0 104,4 0 1,-6 0-1,4-2 1,-1-1 0,2-1-1,-1 1 1,2 3 507,0 4 1,2 5-716,3 9 0,1 4 105,0 8 1,6 4-236,2 6 0,4 4 91,1-1 1,0 7-146,0-1 1,1-3-16,4 3 9,2-7 1,6-2 0,0-13 0,1-6 0,-1-9-154,0-5 0,0-4 336,0-7 0,2-5-167,3-9 173,-4-2 0,5-13 0,-6-2 0,-1-3 0,-2-1 75,-1-1 0,-2 1-34,2-1 0,1 7-48,-5 2 0,1 4 227,-2 5 320,-2 3-430,3 12 1,-5 4-41,0 12-111,6 0 0,-3 16 0,6-5-108,1 1-70,2-2 1,1-6-1,2 0-412,2 0 0,-1-5 46,6-4 1,-4-8-11,4-5 587,0-15 0,3-4 0,-2-12 0,-1-4 0,-6-3 0,2-6 0,-5-1-921,-4-3 921,-3 9 0,-6-7 0,0 14-4,0 3 0,-6 9 1069,-3 3 709,-3 5-1354,-1 14 0,4 1 0,2 7 443,1 4 0,-3 2-419,5 6 0,0 6 921,4 3-1273,5 9 0,3 3 1,5 5 100,0 1 0,2 7-269,2 5 1,4 2-1287,5 8 1244,0-1 1,-1 1 0,-1-2-144,-2-1 0,-6-8-227,1-7 1,-3-9-29,-6-4 21,-2-15-81,0-5 1,-4-12 223,2-4 0,-8-3-167,-5-10 811,-3-2 0,-1-13 1,-2-3-619,-2-7 1,1-9 111,-6-10 1,4-4-1663,-4-4 1900,0 3 0,2-5 0,2 8 84,3 2 0,7 8 467,-1 6 1,6 13-151,-1 4-133,8 9 1,5 9 0,7 1 295,1 3 0,7-1-224,-2 6 1,-2-1-62,2 5 0,0 0 666,5 0 1,-7 3-1066,-2 6 1,-5 1 57,-4 12 0,-4 1-128,-5 8 0,0 3 41,0 5 1,-4 1-446,0-1 0,-7 1 189,3-1 1,-4-5 34,-1-3 0,4-9-85,0-5 1,2-6-511,-2-3 941,3-5 0,18-67 0,-5 20 0,1 0 0</inkml:trace>
  <inkml:trace contextRef="#ctx0" brushRef="#br0">2266 14241 7864,'0'-7'3904,"0"1"-3495,0 18 1,1 0-71,4 14 0,2 3-158,6 11 1,0 1 0,1 3 0,3 8-82,1 10 1,4 2-377,-5 2 0,5-7 177,-4-7 0,-1-8-346,-3-13 1,-6-3-782,1-15 879,-6-3 0,3-11 26,-6-4 0,0-3 42,0-10 0,-6-2 90,-3-7 1,-2-6-9,-3-7 1,1-5 22,0-8 1,4-4 115,1 0 0,0-5-89,-1 5 1,4 0 327,5 4 0,0 8-93,0 6 1,1 6 84,3 11 0,5 3 116,9 6 1,-4 6 163,4 2 0,-3 8-95,-2 2 0,0 6 1,0 3 1,-1 0 52,-3 8 1,1-4-382,-6 4 0,1 1-119,-5 8 0,-2-3 41,-2 2 0,-5 3-77,-9-3 1,4 3-125,-4-3 0,-1-6-118,2 2 0,-2-4-173,1 0 0,2-4 539,-6-10 0,9-47 0,4-21 0,-4-6 0,0 0 0</inkml:trace>
  <inkml:trace contextRef="#ctx0" brushRef="#br0">2556 13662 7865,'0'-13'0,"-5"4"1660,1 0-814,0 6-119,4-3 0,0 8 8,0 2-453,0 9 0,4 8 1,2 7-198,1 2 0,2 4 0,4 7 0,0 1-997,1 2 0,-1 2 579,0-2 1,4-3-725,1 2 0,5-7 444,-1-6 0,2-9-117,-2-8 0,3-6 730,-3-7 0,2-11 0,-3-35 0,-3-17 0,2-8 0,1-1 0</inkml:trace>
  <inkml:trace contextRef="#ctx0" brushRef="#br0">2938 13793 7865,'0'-13'0,"0"0"817,0 0-82,0 0-365,0 5 1,0 4-58,0 8 1,4 5 34,1 9 0,5-2-216,-1 6 0,-2 0-135,2 4 0,-5 1-385,5-1 0,-5-4 284,5 0 1,-4-6-250,3 1 0,-3-2-195,3-2 0,-3-5-1152,4-4 1700,-6-3 0,2-59 0,-5-15 0</inkml:trace>
  <inkml:trace contextRef="#ctx0" brushRef="#br0">2964 13438 7865,'-20'-13'0,"1"4"58,6 0 96,-1 6-177,1-3 1,6 8 16,2 2 0,4 3-514,1 7 1,6-1 192,3 0 0,7 0 106,1 0 0,5-1 221,-4-3 0,29-3 0,2-6 0</inkml:trace>
  <inkml:trace contextRef="#ctx0" brushRef="#br0">3215 13372 8387,'0'13'1793,"0"6"-1241,0 3 0,-2 3-212,-2 1 0,2 5-190,-2 0 0,2 5-109,2-1 1,6-2-371,3-3 0,3-6 257,1-2 0,6-10-165,3 1 1,3-10 65,1-3 0,2-8-416,3-9 0,-2-10 145,6-8 1,-6-4 1,2-5 1,-5-3 33,-4-6 0,2-1 414,-7-3 0,-1 7 30,-7-2 1,-3 9-109,-6 4 0,-6 6 540,-3 11 1,-2 9-220,-2 9 0,-6 14 320,-3 8 0,1 7-187,-1 5 1,5 4-81,-5 5 0,6 1-182,-2 0 1,8 1-191,1 2 1,5-3 134,-5-1 0,6 0-115,-2-9 0,10-5-230,4-7 0,4-5 66,4-4 0,-1-5 35,6-8 0,0-8 107,5-6 0,-5-6 14,0-3 0,-6-5 57,1-8 0,2 1 21,-1-1 0,-2 1 10,-7-1 0,1 2 12,-6 3 1,5 7 214,-4 6 0,-1 11 125,-4-2-168,0 8 0,0 5-89,0 9 0,0 4-145,0 5 0,0-2-75,0 6 0,4-6-302,1 1 0,5-2-62,-1-2 0,2-1 152,3-3 1,0-3-592,4-6 0,2-8 452,7-5 0,-2-6 444,-3-7 0,2-7 0,-2-2 0,-11-12 0,-3-8 0,2-5 0,-1 0 0</inkml:trace>
  <inkml:trace contextRef="#ctx0" brushRef="#br0">3952 12660 7865,'-4'-39'0,"-1"-1"0,-5 8 0,1 6 1913,4 5-1296,-1 14 1,6 3-198,0 8 1,0 8-114,0 5 1,6 8-41,2 2 1,3 0-154,-3 9 0,4-1 108,-3 4 0,3 1-177,1-1 0,-4 4 71,-1-4 0,1 4-295,4-8 0,-4 1 55,0 0 1,0-4 2,4-6 0,-4-7 30,-1-6 0,-3-5 56,4-8 1,-5-3 51,5-6 0,-2-7-10,2-15 0,7-3-20,-3-5 0,5-1 32,-1 1 0,-2-1-138,2 1 0,3 9 121,-3 4 1,1 10-5,-5 3 0,0 6 48,0 7 0,0 7-2,1 6 1,-3 6-65,-2 7 0,-3 2 23,-6 3 0,0-3-1,0 3 1,-2 1-30,-2-2 0,-8 1-5,-5-4 0,-7-6 32,2 1 1,-3-5-14,-1 0 0,0-8-110,-1-5 0,5-2-181,1-2 0,4 0-216,0 0 0,4-12 186,4-6 1,3-11-1154,6-6 1,6-9 1486,3-4 0,9 1 0,7-10 0,2-2 0,2-5 0,0 1 0,-1-1 0</inkml:trace>
  <inkml:trace contextRef="#ctx0" brushRef="#br0">4519 12160 7902,'0'-9'832,"0"0"-415,-6 6 1238,4-2-1031,-3 5 1,5 10-58,0 3 1,1 9-228,3 0 0,2 4-114,3 5 0,3-2-276,-3 6 1,2-4 109,2 4 1,-2 0-850,2 5 0,-6-2 475,11-3 1,-7 2-1226,7-7 0,-3 1 1539,-2-5 0,23-34 0,7-10 0</inkml:trace>
  <inkml:trace contextRef="#ctx0" brushRef="#br0">4914 12410 7913,'0'-9'-259,"0"1"0,0 3 903,0-4 0,0 1-181,0-6 1,0 1-123,0 0 1,0-2-115,0-2 0,4 1-79,1-6 0,1 4 45,-2-4 0,-3 2 0,4-2 0,-4 3 97,-1 6 0,0 4 177,0 0-279,0 6 1,-6-3-1,-1 9 322,0 6-359,-5 6 0,5 11 1,-6 2 302,-1 3-375,7 2 0,1 5 1,6-3 157,0-4-252,0-3 0,0-2 1,2-1 292,2-3-565,9-3 1,3-7 0,6-3-487,2-5 1,1-2 400,1-2 1,2-12-598,3-6 0,1-7 361,3-5 1,-1-4-1079,-4-6 1637,-2 1 1,-8 1 0,-2-5 0,-1-2 0,0 0 0</inkml:trace>
  <inkml:trace contextRef="#ctx0" brushRef="#br0">1937 16521 7832,'-9'-5'207,"0"-1"249,-1-1-308,4 4 1,0-9-1,5 5 1,-2-2-1,-2 0 1,2-1 86,2-2 1,1-1-135,0 0 1,0-4-122,0-1 1,0-5 68,0 1 1,-2-8-133,-2 0 1,0-7 57,-9 2-4,2-3 1,-9 0 0,2 1 0,-4 4 0,-3 0 287,-1 4 1,1 11 17,3 5 1,3 9-155,6 0 0,4 9 1,2 9-1,1 7 138,3 9 0,7 5-65,5 9 1,7 0 8,2 8 0,5-6-275,-1 7 1,5 1 162,3 3 0,0 7-1789,5 2 1721,0 0 1,-17-30 0,-1 0-1,17 30 116,-2-1-156,-1 1 1,-16-31-1,-1-1 1,12 32-140,-5-6 0,-5-10-176,-3-6 1,0-5-94,0-4 0,-5-4-892,-4-9 393,-2-3-939,-2-6 2263,0-6 1,-30-42-1,-6-16 1</inkml:trace>
  <inkml:trace contextRef="#ctx0" brushRef="#br0">1884 16942 7832,'-13'-1'966,"0"-4"0,4 4 192,0-4-1404,6 4 0,-3-5 87,6-3 1,2 2-38,2-2 1,8-4 115,5-5 0,7-1-99,-2 2 0,-2 2-145,2-2 1,-1 3 163,1 6 1,3-4-16,-4 3 47,-1 3 0,0 1 0,-4 3 209,2-2-18,-1 2 0,-2-5 1,1 4 272,2-1-247,-7-7 1,1 4 0,-2-6 271,6 0-276,-7-6 1,7 3 0,-11-6 92,-2-2-93,-2-1 0,-1 3 0,0 2 41,0 1 1,-7 1 150,-7 5 1,0 4-101,-8 0 1,4 7-53,-4-3 0,5 5-85,-5 5 1,4 2-104,-4 6 1,6 5-483,-1-1 0,2 7 298,2-2 1,6-2 79,2 2 0,4 0 167,1 4 0,47 1 0,11-1 0</inkml:trace>
  <inkml:trace contextRef="#ctx0" brushRef="#br0">2398 16270 7832,'-8'-6'0,"1"5"523,3-3 656,2 2-680,-4 2 1,8 6-220,2 3 1,4 4-326,5 4 0,0 0 2,0 4 1,0-3-86,0 4 0,1-4 128,-1 4 0,0-6-22,0 1 34,0-2 1,-4-3-77,0-4 501,-6-2 0,3-12-155,-6-2 1,-2-14-4,-2-5 0,1-9-128,-6-4 0,5 1-188,-5-5 1,6 3 45,-1 1 1,2 7-88,2 2 0,2 9-132,2 4 1,3 5-482,6 4 0,6 3-417,3 6 1,0 0 1107,5 0 0,25 0 0,17 0 0</inkml:trace>
  <inkml:trace contextRef="#ctx0" brushRef="#br0">3623 15309 7499,'-7'-2'152,"1"-2"457,0-5-426,4-9 0,-3-4 0,3-10 1,-1-7-1,-1-10 0,-1-6 0,0-7 63,-4-2 1,1-6-137,0-1 0,-1 1 83,-4 4 0,4 18 32,0 8-59,6 15 0,-3 15 0,6 16 57,0 15 0,0 9-109,0 10 0,6 7 26,3 5-46,3 1 0,2 11 0,2-2 0,3 2 0,2 4-641,2 2 1,-2-4 222,1 0 1,0-12-823,4-10 1060,0-9 1,-1-10 0,-3-12-1,-4-9 1,-3-8-151,-2-9 1,-2-6 53,-2-8 1,1 0 389,-5-4 1,4-4-110,-5-9 1,0 1-81,-4-5 0,0 1 9,0-1 1,0 4-77,0 9 0,0 3 79,0 5 469,0 7 0,-1 7-449,-3 8 1,2 5 122,-2 5 1,2 6-194,2 7 1,0 5 63,0-1 1,5 3-88,-1 1 1,5-1 88,-5-3 1,6 2-231,-1-7 0,3-3 30,1-6 0,0-5 65,0 2 1,1-4-64,-1-1 1,1-7 88,4-6 1,-3-6 130,2-8 1,-2-1-115,-2-2 0,-1 0 71,-3-5 1,-4 4-41,-5-4 0,-1 10 187,-3-1 1,-4 4-74,-5 0 0,-5 5-58,1 8 0,-7 3-142,3 6 0,0 1-204,-1 4 0,2 2-422,-2 6 1,3 2 320,5 3 1,1-4-394,0 4 798,6-4 0,36-24 0,15-6 0</inkml:trace>
  <inkml:trace contextRef="#ctx0" brushRef="#br0">4189 14584 7820,'8'1'242,"-4"4"1,2 2 172,-2 6 0,1 6 248,-5 3 1,4 3-347,1 1 0,0 1-148,0-1 0,-4-1-117,4-3 1,1 1 107,-2-5 1,6-2-437,-1-7 0,-2 1 128,2-5-248,0-1 1,4-11 130,0-7 0,-4 0 52,0-8 1,-5 0 119,5-4 1,-6-5 80,1 0 1,-2 0 44,-2 5 1,0 5-69,0 4 1,0 2 464,0 2-127,0 6-241,0 1-58,0 18 1,0-4-97,0 10 1,4-3 51,0-2 0,5 0-149,-4 0 1,3-4 83,-3 0 0,5-6 38,-1 1 1,3-3 28,1-1 1,0-1-27,0-3 0,2-10 304,2-7 0,-2-6 76,2-4 0,-3 2 67,-6-6 1,3 0-135,-7-5 0,0 5 75,-4 0 1,-1 12-39,-3 1 0,-4 7-68,-5 6 0,0 3-413,0 6 1,-5 3 158,1 6 1,-1 1-1131,5 12 0,-2 0 69,-2 5 1097,8-1 0,3 12 0,13 3 0</inkml:trace>
  <inkml:trace contextRef="#ctx0" brushRef="#br0">5375 13214 7837,'0'-13'606,"0"-1"683,0 1-1095,0 6 1,0 3 0,2 9 0,2 9 0,5 6 164,2 5 0,-2 7-146,0 3-155,0 3 1,3 2-1,-2 1-21,-1 3 1,-1-3 0,4 3 0,-2-3-202,-1-2 1,-2-11 64,2-6 101,3-6 0,-5-9-21,6-2-9,1-10 0,-4-2 1,2-6-1,2-2 1,2-1-543,3-1 0,2-7 279,5 2 1,2-3-1131,3-1 891,-4 0 1,10-1 529,-6 1 0,17-12 0,0-3 0</inkml:trace>
  <inkml:trace contextRef="#ctx0" brushRef="#br0">5968 13346 7837,'0'-14'-233,"0"1"-98,0 0 1,0 0 1066,0 0 0,0-1-264,0 1 0,1-6-323,4-3 1,1 2 7,2-2 1,4 0-228,-3-4 0,-2 1 26,2 3 1,-6 3 180,1 6 201,-2-1-77,-2 1 0,-6 12-143,-3 5 0,-3 8 117,-1 5 0,0 8 70,0 6 1,4 4-22,0-4 1,2 5-266,-2 0 1,3-3 24,6 2 1,0-5-88,0 0 0,2-8-128,2-4 1,4-3-348,5-2 0,4-6-431,1-3 0,10-4 403,-2-4 0,8-6 156,-4-12 0,7-3-15,-2-15 0,-1 2-117,1-10 1,-10-2 521,1-7 0,-8 3 0,-1-3 0,-8 4 0,-4 5 0,-5 3 0,-5 5 0,-2 11 351,-6 2 0,-1 16-95,1 2 0,0 6 2018,0 3-1579,0 0 0,4 2-208,0 2 1,6 5-12,-1 8 1,4-1-287,4 6 1,4 5-80,5 3 0,0 7-162,0-2 0,5 5-246,-1 4 1,2-2 196,-1 6 0,-4 6-940,4 8 0,1-2 571,-1 1 1,-1-9-165,-4 0 1,-4-8 33,0 0 1,-2-15-463,2-7 1061,-3-11 0,-2-5 0,5-6 0</inkml:trace>
  <inkml:trace contextRef="#ctx0" brushRef="#br0">6337 13253 7837,'-13'-13'0,"1"0"-30,3 0 1,-1 0-52,6-1 1,-1 1 419,5 0 1,0-4-68,0-1 0,7-5-316,7 1 0,5-5 93,7-3 0,2-4-48,3-6 0,-2-1 32,6-3 1,-6 3-13,2-2 1,-9-3 78,-5 2 0,-2-1-19,-2 1 0,-5 10 188,-4 4 0,-8 5-56,-5 11 1,-3 0 183,-1 9 1,0 1-52,0 4 0,-1 2-93,1 2 0,0 8-43,0 5 0,1 8-2,3 1 0,4 2-18,5 7 0,0 0-13,0 5 1,5 0-89,4-1 0,4 1-197,5-1 0,-2-4-83,6 0 0,-4-1 147,4 1 1,-1-3-186,6-5 1,-1 1-215,1 2 0,-6-3-428,1-1 1,-5-1 94,0-8 1,-2 1 775,-2-5 0,-29-11 0,-8-4 0</inkml:trace>
  <inkml:trace contextRef="#ctx0" brushRef="#br0">6613 13122 7860,'-5'-19'0,"3"4"181,-2-3 1,2-1-144,2 2 1,6-7 526,3 2 1,9-7-210,3-2 1,6-1-419,4 1 1,-2 4-324,6-4 1,-6 5-378,2 4 0,-5 7 328,-4 6 434,-3 6 0,-23 21 0,-5 11 0</inkml:trace>
  <inkml:trace contextRef="#ctx0" brushRef="#br0">5915 14110 7860,'-30'22'621,"-1"0"1,1-6 122,9 1 266,7-8-705,9-3 0,12-18 0,7-5 473,11-7-572,8-2 1,10-6 0,3-5 236,1-5-379,7 1 1,-26 15 0,1-1 0,4 1 0,1-1-115,4-2 0,0-2 0,2-3 1,-1-1-1,5 0 0,0-1 1,1-1-1,0 0 205,0 0 0,0-2 0,1 1 0,1-1-767,-1-1 0,0 1 0,-8 3 0,-2 0 252,-2 3 0,-2 0 59,20-21 1,-14 16 0,-12 12-560,-7 7 475,-10 10 0,-3 4 0,-8 11 0,-2 7 0,-5 8-1608,-3 4 1993,-7 7 0,2-1 0,-1 8 0,6 4 0</inkml:trace>
  <inkml:trace contextRef="#ctx0" brushRef="#br0">6627 14465 7858,'-9'14'189,"0"-1"1,2-5 681,-2 1-30,-3-6-148,11 3 1,-4-13-350,10-6 1,7-8-124,5-10 0,7 1-317,-3-10 0,4 2 103,2-10 0,-1 4-494,0-5 1,-1-5-164,-3-7 1,0 2-51,-9 2 1,2 9 137,-11 4 197,1 9 1,-7 6 0,-2 11-390,-5 9 606,-8 12 1,0 10 0,-4 11 60,-3 5 59,5 5 0,-4 1 0,5 0 126,2 2 1,3-5 61,4-2 0,3-3 124,6-5 1,2-3-46,2-6 1,9-1 353,9-4 0,-1 3-231,1-7 0,0 1-106,4-5 1,2 5 366,2 4 1,-2-2-154,3 2 0,-8 0 8,-1 4 0,-1 0-181,1 1 0,-3-1-66,-6 0 0,0 3-26,0-3 1,-4 3 205,0-7-384,-6 3 0,4-5 129,-2-3 1,-2-2-267,5-2 0,-3-6 64,3-3 1,-3-7-495,4-1 0,-1-8-70,6-2 1,-1 0-342,0-9 1,0 6 343,0-5 1,1-2-678,-1-7 1284,-6 3 0,-3-2 0,-2-6 0,-2 0 0,0 0 0</inkml:trace>
  <inkml:trace contextRef="#ctx0" brushRef="#br0">7101 11962 7858,'-6'-13'0,"0"0"0,-4 0 0,1 0 446,-1-1 1,3 7 1661,-2 3-990,6 2-21,-3 2-654,6 0 1,7 0 179,7 0-450,-1 6 0,12 1 1,-3 7 130,2-1 1,4 4-1,2 4 1,2 2 54,1 5 1,3 10-139,3 6 0,1 10-1016,-21-20 1,1 2 841,3 3 0,-1 1 0,-1 11 1,-2 2-1,2 7 0,-1 2 0,-2 5 1,-1 2-1,-6-20 0,-1 0 1,0 1-198,-1 0 0,-1 0 0,0 1 1,-1 1-1,0 0 0,-1 0-28,-1 0 0,0-1 1,-2 0-1,0-1 1,0 1-1,-1-1-277,1 25 0,-2-1 0,-2-7 1,-2-1-1,-2-4 0,0-1 1,-3-4-1,-1-1-467,-1-2 1,-2-1 0,0-3 0,-2-1 452,-1 0 1,-1-1 0,2-6 0,-2-1 66,-4-1 0,0-1 0,2-3 0,-1-1 402,-2 0 0,-1 0 0,0-2 0,0 0 0,0-1 0,1 0 0,0 1 0,0 0 0,-1 1 0,0 1 0</inkml:trace>
  <inkml:trace contextRef="#ctx0" brushRef="#br0">5230 13135 7844,'-22'-18'-8,"0"1"0,-1-1 0,-1 0 0,2 1 175,5 1 1,2 3 0,2 2 0,0 4 1312,0 1-1122,5 2 1,3 5 0,5 4-23,0 3 1,0 16 17,0 7 1,1 8-88,3 9 0,-1 14-104,1-23 0,1 1 0,-1 3 0,1 2-1110,1 5 0,1 1 966,0 4 0,-1 3 0,1 8 0,1 2 0,-3-18 0,1 0 0,0 1 0,1 3 0,1 0 0,-1 0 0,1 2 0,1 0 0,-1-1-55,1-1 0,-1 0 0,2-1 1,0-2-1,1 0 0,1-2-86,7 20 1,2-2-1,-1-1 1,2-1 0,3-7-1,2-2 1,0-3 0,1-1-64,1-4 0,1-4 1,0-4-1,1-4 78,1-2 1,2-2-1,1-1 1,2-2 65,0-2 1,0-1-14,-1-2 0,0-1 0,0-1 0,-2 0 0,29 13 0,-3-4 0,-1-5-328,-3-4 1,-10-9-48,-6-8 1,-8-4 69,-10-1 0,-3-6-358,-6-3 1165,-5-8 0,-3 2 0,-5-2-967,0 2 678,0 2 0,-1 0 1,-2-1-536,-1 1 159,-1 6 0,4 0 217,-4 2 0,4-8 0,-5-7 0</inkml:trace>
  <inkml:trace contextRef="#ctx0" brushRef="#br0">9749 11501 8586,'-10'49'0,"1"0"0,2-2 0,-1 6 0,0-2 0,-1 8 0,-1 3 0,1 0 0,0 5 0,0-1 0,0 1 0,1-1 0</inkml:trace>
  <inkml:trace contextRef="#ctx0" brushRef="#br0">8774 4308 7967,'0'-9'227,"0"0"-206,0 1 1,-4-1 95,-1 0-90,1 6 32,4-3 110,0 6-98,0-6 1,6 5-33,3-3 0,2 2 15,2 2 1,6 0-198,3 0 146,3 0 1,6 0 0,1 0-1,2 0 1,2 0-146,3 0 0,0-1 41,1-4 1,-7 4 46,-2-4-410,-3 4 1,-3-1-79,-3-2 0,-9 4 299,-9 0 1,-13 2 242,-4 6 0,-9 0 0,0 0 0,-3 4 0,-21 0 0,-10 1 0,-5 5 0,1-1 0</inkml:trace>
  <inkml:trace contextRef="#ctx0" brushRef="#br0">8655 4361 7967,'-20'0'0,"-5"-5"-318,3 1 1,3-5 487,2 5 554,2-7 0,8 9 196,2-7-321,4 6-446,1-3 0,10 6-140,3 0 0,9 0-96,0 0 1,9-4 124,4-1 1,4-4-39,5 5 1,5-6-37,8 1 0,-3-3-198,3-1 1,-3 0 189,-1 0 0,1 0 78,3-1 1,-9 3-35,1 2 0,-8-1-10,-6 5 1,-7 1-171,-6 4 234,-12 0-84,2 0 216,-18 0 42,-2 0 1,-5 0-29,0 0 0,-4 0-165,-1 0 0,0 0-24,5 0 0,0 4-144,0 1 0,4-1-1379,0-4 726,6 0 782,-2 0 0,30-16 0,20-9 0,-1-1 0,0 1 0</inkml:trace>
  <inkml:trace contextRef="#ctx0" brushRef="#br0">13451 2885 6169,'-7'0'0,"1"0"0,4 0 0,-2 0 0,2 0 0,-3 0 0,5 0-94,0 0 0,5-6 0,3-1 1</inkml:trace>
  <inkml:trace contextRef="#ctx0" brushRef="#br0">13438 2872 6202,'-8'0'-277,"3"0"290,5 0-45,0 0-57,-6 0 78,4 0 1,-4 0 0,5 0-5,-3 0 99,2 0 67,-4 0 0,5 0 251,-4 0 84,4 0-147,-5 0 358,0 0-423,5 0 1,-7 0-55,4 0-5,3 0-1,-5 0 141,6 0-259,6 0 0,2 0 3,10 0 0,-2 1-26,6 4 1,0-4-2,4 4 1,1-4-13,-1-1 1,5 0-6,-1 0 1,1 0-93,-4 0 1,-1 0 144,0 0-159,1 0 1,-7 0 90,-2 0 1,-5-1 90,-4-4-73,-4 4-93,-5-5 1,-1 5 0,-5-2 43,-7-2 1,-2 1-97,-7 4 0,0-2-99,-4-2 184,-6 2 1,3-3-1,-7 5-27,0 0 1,-2 1 85,-2 3 0,1 2 70,-1 3-118,-5 3 1,5-5 0,-2 6 73,1 1 0,10 0-39,-4 4 0,12-4 10,5 4 0,3 1-88,2-1 1,6 1 69,3-2 0,2-2-169,2 2 0,4-2 22,1-2 1,5 0 25,-1 0 1,7-4 43,2 0 0,3-6-13,-3 1 1,4-2 80,-4-2 0,4 0 16,-5 0 1,2-2 165,-1-2 0,-8 1-53,3-6 0,-7 0 148,3-4 0,-6 0-71,1 0 1,-4 0-133,-4 0 1,-1-1-39,-8 1 0,3 0 4,-8 0 0,-1 4-147,2 0 1,-5 6-303,4-1 1,-1 3-441,2 1 1,2 1 352,-3 3 1,5 5-451,4 9 0,4-2-19,5 6 938,0-6 0,41 38 0,-16-25 0,1-1 0</inkml:trace>
  <inkml:trace contextRef="#ctx0" brushRef="#br0">13530 3228 8057,'0'-8'-583,"0"3"1,-1 5 899,-4 0 23,4 0 0,-5 1-93,6 3 1,0-1-159,0 6 1,0 0-15,0 4-61,0-6 1,0 5-1,1-5 103,4 1 1,-2 2 0,5-4 421,3 1-475,0-4 1,3 3 87,-1-6 1,-5-2 0,1-2-1,1-5 285,2-2 1,-3-3-244,0 1 0,-6 0 332,1 0-279,3 0 0,-5 0 0,2-1 0,-2 1 589,-2 0-476,0 6-526,0 1 0,0 7 95,0 4 0,0 3-32,0 10 0,0 4 155,0 9-118,0 2 0,0 8 1,0 3 17,0 5-58,0 2 0,0 7 0,0 5-81,0 6 1,0-6-48,0 3 1,0-9 39,0 0 160,0-3 0,0-7 1,0-4-33,0-7 0,0-8 36,0-6 0,-2-6 2,-2 2 25,-3-10 0,-2-2 1,0-6 171,-1 0 0,-3 0 89,-5 0 1,3-4 81,-2-1-260,-4-11 0,7 6 0,-5-12-14,0-1 0,8-7 19,-2 0 0,9-2 45,-1 1-268,-2 3 1,6-10 0,-2 4-127,6 1 1,4-4-345,6 6 0,6-7-1218,3-1 1316,9-1 0,3-5 0,6 4 13,4-3 1,-1 3 85,5-3 0,-1 3 268,1 1 55,-2 7 1,-8 1 0,-2 5 221,-1 1 0,-13 10 237,-4 3 647,-9 8-399,-9-1 0,-2 6-247,-2 0 0,-3 0-4,-7 0 1,0 6-243,-4 3 1,-1 4-13,-3 5 0,-1-4-25,5 4 0,1 1-165,4-1 1,-1-1 34,1-4 0,4 0-65,1 1 1,5-1-9,-2 0 0,4-4 72,1 0 0,1-5 78,4 5 1,6-6-19,7 1 0,4-3-4,-5-1 1,7 0 51,-2 0 1,-2 0 134,2 0 1,-6 0-84,2 0 1,-8 0 361,-1 0-141,0 0 1,-2 2-79,-3 2 0,-2-1-32,-2 6 0,-2-5-97,-2 5 1,-3 0-86,-6 4 1,-5-4-61,0 0 0,1-2-283,4 2 1,0 1-649,-1-6 37,1 7 0,1-8-1704,4 5 2611,-4-5 0,34-26 0,1-14 0</inkml:trace>
  <inkml:trace contextRef="#ctx0" brushRef="#br0">14768 2977 8060,'-8'0'841,"-1"0"257,0 0-846,2-5-142,1 3 1,7-4 0,4 6 0,3 0 95,4 0 0,1 0-390,1 0 213,5 0 0,1 0 0,5 0-171,-3 0 0,3 0 0,-3 0 0,3 0-701,1 0 0,-4 0 116,0 0 0,-6 0-166,2 0 893,-4 0 0,-18 6 0,-5 1 0</inkml:trace>
  <inkml:trace contextRef="#ctx0" brushRef="#br0">14782 3149 8068,'-14'0'0,"1"0"-8,0 0 4,0 0 0,4 0 531,0 0-288,6 0 0,-1 1 0,8 2 0,5 1 314,3-1 0,2-1-575,4-2 0,3 0 282,5 0-617,0 0 1,2 0 0,1 0 0,2-2 356,-2-2 0,40-9 0,-30 3 0,0-1 0</inkml:trace>
  <inkml:trace contextRef="#ctx0" brushRef="#br0">16428 2832 8087,'0'-13'-67,"-1"0"0,-2 0 0,-1 0-1057,1 0 1675,1 5 1,2-1 0,0 9-1,0 6 128,0 5 0,-4 8-616,-1 3 0,-5 2 0,3 4 0,-6 3-244,-1 4 211,1-3 0,0 1 0,1-7 1,2 0-1,1 1-136,-1-1 0,3-6 29,-2-2 1,6-8-16,-1-1 0,1-6 144,-2 1 1,4-4 0,-2-5-65,6-9 0,0 0-27,6-8 1,-1 0 56,6-5-12,-1-5 1,4 4 0,1-2 0,-2 2 0,-1 3 51,-2 3 0,-1-1 157,-4 5 0,4 5-125,-3 4 1,-2 6 78,2-1 0,-5 2-54,5 2 0,-6 8 117,1 5 1,-2 6-124,-2 7 1,0 1 9,0-1 0,0 5-154,0-1 1,1 1 74,4-5 1,-4 1-171,4-1 1,2 0 111,2 1 0,-2-7-879,2-2-137,0-3-546,4-2 1082,0-6 0,-4-1 498,-1-6 0,-10-70 0,1 26 0,0 0 0</inkml:trace>
  <inkml:trace contextRef="#ctx0" brushRef="#br0">16204 2912 8126,'-11'-6'406,"2"-3"1,-1 2-291,5-2-116,1 6 294,4-3 0,1 6 462,4 0 1,8 0-564,9 0 1,3-4 98,1-1-502,0 1 1,5 4 0,1 0-251,2 0 1,-3 0-554,4 0 1,-6 0 1012,2 0 0,3-12 0,-1-3 0</inkml:trace>
  <inkml:trace contextRef="#ctx0" brushRef="#br0">16613 2503 8126,'0'-17'0,"0"-1"0,4-4 332,1 4 1,5-1-52,-1 2 1,7 7 234,1-4 1,2 10-118,-1 0 0,-4 2-176,4 2 1,-3 6-84,-2 3 1,0 4-178,0 5 1,-5-2-183,-4 6 0,-4 0 168,-4 4 0,-4 2-164,-5 2 0,0-2-99,0 3 355,-6-9 1,4 1 0,-1-5-47,6-2 200,-2-7 1,9 3-109,-6-4 719,6-2-346,-3 0-344,18-6 1,-2-4 0,12-2-414,2-1 0,2 2 146,5-4 0,-3 6-863,2-1 0,-2-2 103,-1 2 911,-1-1 0,18 5 0,4 0 0</inkml:trace>
  <inkml:trace contextRef="#ctx0" brushRef="#br0">17825 2674 8126,'0'-8'1,"0"-1"1,0-1 0,1-2 394,4-1 0,-4 0 626,4-1-557,2 1 115,-6 0-40,5 6-291,-6 1 0,0 7-122,0 4 1,0 3 0,0 10-1,-1 5-131,-4 7 0,-1-1 23,-2 6 0,-4-4-67,3 4 0,2-4 0,0 2 1,1 0 31,3-4 1,1-1 159,2-2-137,0-5 1,5 2 0,2-5 0,3-4-1,6-4-14,3-5 1,3-4-139,5-1 1,0-1-61,4-4-56,3-8 1,1-3 0,-1-6-704,-2-1 663,-1 4 1,-9-5 0,-3 7-1,-3 1 1,-5 0-876,1-2 0,-6 8 1176,-2-3 0,-31 2 0,-10-2 0</inkml:trace>
  <inkml:trace contextRef="#ctx0" brushRef="#br0">17772 2701 8126,'-6'-13'285,"0"-1"-195,-2 1 0,2 4 12,6 1 0,1 5-10,4-2 1,3 2 208,10-1 1,0 3-201,8-4 1,-1-1-219,10 2 1,-6 0-109,2 4 1,1-2-792,-1-2 617,0 2 0,-5-4 399,0 6 0,-29 24 0,-7 5 0</inkml:trace>
  <inkml:trace contextRef="#ctx0" brushRef="#br0">17798 2806 8126,'-13'0'305,"0"0"182,0 0 615,6 0-761,1 0 1,12 5-40,2-1 0,6 0-244,3-4 1,4 2-243,5 2 0,0-2-682,1 2 0,3-3 490,1-1 1,4 0 375,-4 0 0,13-14 0,7-7 0,3-1 0,-1 0 0</inkml:trace>
  <inkml:trace contextRef="#ctx0" brushRef="#br0">18839 2477 8126,'0'-13'0,"0"-1"0,0 1 207,0 0 0,5 0 0,-1 0 0,-1 0 1205,-2-1-323,-1 1-56,0 6-751,0 1 1,-1 9-215,-3 6-16,-10 5 1,-2 14 0,-7 4 60,-5 8 0,-4 8 0,12-17 0,-1 1 0,-2 5 0,0 2-97,-3 5 1,0 2 0,-4 6 0,0 2-635,-5 7 0,-1 1 0,1 3 0,-1 1 550,11-20 0,0 1 0,0 0 0,1-2 0,1 0 0,0 0-110,-9 17 0,2-1 0,4-8 0,3-2-4,4-8 1,2-3 0,-12 28 220,16-16 1,-2-11-122,11-10 1,-5-8-59,5-1 0,-1-10 188,5 1 1,0-7-480,0 3 776,0-6 1,5 1-583,-1-8 1,11-8 331,-2-6 1,21-46 0,-17 28 0,1 0-1</inkml:trace>
  <inkml:trace contextRef="#ctx0" brushRef="#br0">19353 2991 8088,'0'-9'11,"0"0"1,0-1 270,0-2 0,0 3 0,0 0 12,0-1 1,0 3 67,0-2-289,0 6 1,1-7 108,4 6 229,-4-7-394,5 10 9,-6-5 32,0 6-6,0 0 0,0 6 0,0 4 0,0 5 0,0 4 47,0 1 0,-4 7-50,-1 3 0,-3 3-123,3-3 1,-4-2 85,5 3 0,0-3-44,4-2 0,0 0 107,0 1 0,1-7 17,4-2-50,-4-4 0,11-6 1,-2-4 363,6-2-375,-1-2 1,8 0-1,-4 0 44,2 0 0,1-6-148,4-3 1,-4 2 97,0-2 0,-6 2 41,2-2 1,-8 1-23,-1 4-1351,-1 3 779,0-5 0,-3 4-745,-5-2 185,0 2-123,0-3 1211,0 5 0,-5 11 0,-3 4 0</inkml:trace>
  <inkml:trace contextRef="#ctx0" brushRef="#br0">19788 3280 8088,'-12'-8'27,"3"-1"1,3 4 351,6-3 0,0 3 0,0-4 0,2-1-181,2-1 0,4-3-125,5 1 0,0 0 0,0-2 0,-1-1 21,-3-1 0,1-1-31,-6 5-195,6 0 78,-8 0 10,4 5 1,-8 2 0,-2 8 0,-5 4 13,-3 7 1,-2 2 0,-4 7 0,8-1 29,-3 6-65,3-1 1,2-1 0,2-2 0,2-2 0,0-1-198,1 1 0,3-6 120,4-2 1,3-2-140,7-6 0,5 4 0,3-5 0,2-2-320,3-5 1,-1-6 239,1-9 1,-1-2 360,0-7 0,1 1 0,-7-5 0,-2-1 0,-4-2 17,-1 5 1,-1-7 0,-3 5-174,-5 2 924,-2 7 1,-2 3 436,0 5-796,-6 7 1,-1 1 96,-7 6 1,1 8-225,0 5 1,4 1-199,1 8 0,3 0 38,-4 5 1,6 0-294,-1 4 0,-2-3-43,2 3 0,-1-2-247,5 2 1,0-3 30,0 2 0,0-2 141,0-2 0,0-1-311,0-3 1,5-1-71,-1-4 670,6-8 0,9-38 0,9-22 0</inkml:trace>
  <inkml:trace contextRef="#ctx0" brushRef="#br0">19946 3267 8088,'-5'-9'-88,"1"1"1,0-1-141,4-4 1,0 4 329,0 0 1,1 5 345,4-5 1,8 5-327,9-5 1,1 4-14,-1-3 1,7 3-207,-2-4 1,6 5 114,-2-5 1,4 0-9,-4-4 0,0 0 93,-5 0 1,-4-2-2,0-2 0,-10 4-2,1-1 0,-9 1 160,1 4-57,-4 4 0,-2-6-84,-4 7 1,-2 0-38,-6 4 1,0 0-8,-1 0 0,1 5-117,0 4 1,0 3 87,0 1 1,0 0-94,-1 0 1,3 5 55,2 0 1,3 4-6,6-5 0,-4 5 9,-1-4 0,1 4 6,4-5 0,0 2-95,0-1 0,1-2 100,4 6 1,-4-6-367,4 1 1,0-2-142,0-2 0,1 0-802,-2 1 1285,-3-7 0,-1-19 0,-7-10 0</inkml:trace>
  <inkml:trace contextRef="#ctx0" brushRef="#br0">20130 3307 8088,'0'-13'0,"0"-1"0,0 6-197,0-1 0,6 2 215,3-2 1,3-2 260,1 7 1,4-2-311,1 2 0,5 2-249,-1-2 0,3 3 171,2 1 109,-1 0 0,6-6 0,2-2 0</inkml:trace>
  <inkml:trace contextRef="#ctx0" brushRef="#br0">19393 3676 8088,'-14'-5'-214,"1"1"508,6-6 0,2 8 1,11-2 287,8 2 1,7 1-461,15-4 0,0 2 1,12-4-1,4 0 15,3 0 0,5-1-126,6-1 1,0-2-131,0 2 1,-5-3 71,1-1 0,-8 4 54,-1 0 1,-8 5-98,-10-5 1,-4 6-33,-9-1 0,-7 3-330,-7 1-368,-5 0 409,3 5 0,-12 3 1,-2 5-1,-6 2-863,-3 2 1352,2-2 0,-22 15 0,-9 6 0,-1-1 0,0 1 0</inkml:trace>
  <inkml:trace contextRef="#ctx0" brushRef="#br0">19840 3979 7636,'-8'0'-271,"-1"0"845,6 0 902,-3-6-1351,6 4 0,0-5 56,0 3 1,2 1-215,2-6 0,8 0-2,5-4 1,2-2-245,-1-2 232,-4 2 0,7-4 0,-5 4-234,2-2 100,-1 8 1,-8-8-380,0 8 278,-6-3 0,1 5-324,-8 2 541,-4 4 1,-5 2 0,0 4-124,0 3 182,-6 4 1,9 3-1,-4 1 109,3 1 1,3 1-22,0-5 0,5 0 34,-2 1 1,4-1 237,1 0 1,6 0 115,2 0 0,4 0-149,1 1 1,1-3 124,-1-2 0,0 3-85,0-3 1,0 1 38,0-1-225,1 2 1,-1-5-116,0 3 0,-4-2 10,-1-2 0,-3-4-214,4 4 1,-5-4-269,5-1 1,0-1 224,4-4 1,-2-2-621,-2-6 1,7 0 339,-2-1 1,2 0 466,-3-4 0,12-22 0,4-11 0,3-6 0,0 0 0</inkml:trace>
  <inkml:trace contextRef="#ctx0" brushRef="#br0">20591 2912 8088,'-5'-18'0,"-4"0"0,3-1 113,2 2 0,2 5 275,2-5 0,0 9 235,0-5-117,0 9 1,6-7-143,3 7 1,-2 0-53,2 4 1,0 0-75,4 0 1,0 1 128,0 3-256,0 4 0,0 5 0,-1 2 34,-3 2 1,3 9 0,-5 10-1,0 3 10,-2 5 1,-4 9-193,-1 8 1,-6 12-389,3-31 1,-3 0-1,-2 1 1,-1 0 354,-2 5 1,0 1-1,-2 0 1,0 0-295,-3-1 0,1 1 0,1-2 1,0 1 176,-1-4 0,-1 0 0,3-6 1,0 0-366,-9 23 0,-1-10 48,5-16 0,-5-7-90,1-6 1,-3-6 115,-2 2 0,-5-5-284,-3-4 762,-3 3 0,-3-7 0,-3 4 0,-3-3 0</inkml:trace>
  <inkml:trace contextRef="#ctx0" brushRef="#br0">19261 2964 8088,'-5'-31'307,"1"1"0,-6-1-21,1 5 0,2 5-35,-2 4 15,6 8 1,-9 3 308,3 6-412,-2 0 1,-2 1-1,-1 4 328,1 4-379,-6 14 0,3 2 0,-4 14 40,1 7 1,1 5 0,3 6 0,-1 8 8,8-29 0,-1 1 0,-9 34-149,11-29 0,1 0 0,2-1 0,1 1-297,0 4 1,1 1-1,1-1 1,1 1 125,0 2 0,0-1 0,0-5 0,1 0-50,1-1 1,1 0 0,10 31-679,9-12 586,3-8 0,2-5 1,4-10-288,4-8 1,8-4 148,1-8 1,11-7 438,2-6 0,5-4 0,2-1 0,2 0 0,3 0 0</inkml:trace>
  <inkml:trace contextRef="#ctx0" brushRef="#br0">21013 2714 8088,'0'-19'0,"1"-2"0,2-1-366,2 0 1,5 5-123,-1-5 1002,2 6 1,-2-2 0,0 8 0,1 3 0,2-1 755,1 1 1,-4 4-1047,0-1 1,0 2-186,4 2 1,-5 5-172,1-1 0,-6 6 139,2-1 1,-4 4 44,-1 5-96,0-4 0,-6 11 1,-3-4-270,-2-1 248,-2 5 1,1-6-1,2 3 76,1-4 1,1-4 0,0 0-1,2-1 279,0 0 1,5-4 3,-4 0 0,4-5-81,1 5 1,6-6-255,2 1 1,8-3 186,2-1 1,4-4-769,-5 0 0,7-5-87,-2 5 1,-2-1-416,2 5 0,-6 0 1124,2 0 0,2 12 0,1 2 0</inkml:trace>
  <inkml:trace contextRef="#ctx0" brushRef="#br0">21026 3913 7843,'0'-13'636,"0"-1"0,0 6-139,0-1 1,0 4-88,0-3 0,0 3 0,0-4 1120,0-1-1265,0 4 0,-1-1-134,-4 3 1,2 2-178,-5-2 0,-1 8 130,-4 5 1,-1 4-143,1 5 0,0-2-29,0 6 1,1 0 26,3 4 1,4-4-117,5 0 0,0-1 1,0 2-1,0-3-56,0-1 0,7-2 69,6-9 0,6 3-472,7-7 329,1 0 0,4-4 0,1-1 0,1-3 0,4-5-2045,1-3 2351,-4-1 0,10-35 0,-3-10 0</inkml:trace>
  <inkml:trace contextRef="#ctx0" brushRef="#br0">18563 8273 5898,'0'-8'-5,"0"-1"2,0 6 1,0-3-1,0 6 1,0 0 2,-6 0 0,-2 6 0,-5 1 0</inkml:trace>
  <inkml:trace contextRef="#ctx0" brushRef="#br0">18484 8155 7990,'0'-13'-840,"0"0"73,0-1 1162,0 7 1,-5 0-1,1 2 1,1-3 191,1-4 1,2 3-351,0 0 84,0 6 308,0-3-215,0 1-492,0 3 37,0-4 1,0 8-1,0 2 121,0 5 1,0 3 15,0 1 0,0 1-41,0 4 1,0-2 0,-1 6 0,-2 3 30,-1 4 0,-2-1-47,1 3 1,4 1-172,-4-1 124,4-1 0,1 1 0,0 0 1,0-2-1,0-2-80,0-5 0,0-3 90,0-6 0,0 0 2,0 0 39,6-6 0,1-1 211,6-6-215,-5 0 1,3 0 0,-2-1 141,3-4-173,1 4 0,5-11 0,-1 5 39,-1 0-42,-1-5 1,2 9 0,1-4 19,-2 1 1,3-3-149,-1 5 1,-5-1-102,-4 5-294,-1-6-95,6 5-541,-7-5 263,-1 6 214,-6 0 0,0 2-90,0 2 767,0-3 0,-12 11 0,-3-5 0</inkml:trace>
  <inkml:trace contextRef="#ctx0" brushRef="#br0">18918 8511 7770,'-7'0'-92,"-5"0"1969,11 0-909,-5 0-747,6 0 1,1-2 0,4-1 0,4-3 0,4-1 172,4-3-422,-2-2 0,4-1 0,-6-2-103,0-2 169,0 2 1,-1-5 0,-2 3-166,-1 0 74,-6-1 0,3 5-245,-6 0 234,0 0 0,-6 5 0,-3 4-27,-2 3 1,-7 4 0,-1 4-1,-1 8 101,-4 4 1,1 4-17,1 8 0,1-3 9,4 2 1,2 2-4,-2-1 0,8 0-201,4-5 0,4-1 20,1-3 1,6 2-104,3-7 0,4-1-21,4-7 1,5-3-185,9-6 0,-2 0-121,6 0 0,-4-2-67,4-2 677,-6-3 0,8-12 0,-6-3 0,-2-3 0,-1 3 0,-2 0 0,-5-4 0,-4-5 0,-1 0 0,2 5 0,-9 1 0,0 3 150,-7-3 0,-2 10 1,0-4 798,0 0 1,-1 6 127,-3 0 307,-4 0-870,-5 11 0,4-4 178,1 6-503,5 0 1,-5 6 0,5 5-86,-1 5 1,-2 4 79,2 6 0,2 7-115,-2 2 1,2 3 19,2 1 1,-4-3-444,0-1 229,-1 0 0,5 6 0,0 1-399,0 2 0,0-1-220,0-8 0,0-3 172,0-6 0,5-5-1211,-1-4 1041,0-8 238,2-3 1,-3-9 503,6-6 0,-6-46 0,0 16 0,0 0 0</inkml:trace>
  <inkml:trace contextRef="#ctx0" brushRef="#br0">19261 8590 8046,'-8'-14'-1275,"-3"1"1329,9 0 1,-2 4 504,8 1 0,4 5-233,5-2 0,6-1-127,3 2 0,3-6-85,1 1-64,0-3 1,5-1-1,0 0 102,-2 0 4,5 0 0,-6-6 0,1-3 238,-6-3-333,-4 4 0,-6-2 1,-1 4 327,-3-2-162,-3 5 0,-6-3 145,0 6 0,-6 6-122,-3 2 1,-3-1-77,-1 2-75,0 0 1,0 9 0,0 4-90,0 3 0,-1 7 136,1 3 0,0 3-21,0 1 0,0 5-84,0 0 0,4 5 50,0-1 0,6-1-190,-1 1 0,2-4 90,2 4-270,0-6 0,0 8 0,2-6 93,2-2 0,-1-6 126,6-1 0,-2-6-2264,2 2 860,3-9 1464,-11-3 0,-7-30 0,-8-5 0</inkml:trace>
  <inkml:trace contextRef="#ctx0" brushRef="#br0">18826 8827 8046,'-15'-5'1218,"-2"1"1,2-5-2336,-2 5 164,2-1 2439,8 5-1102,18 0 1,10 0 107,14 0 0,9 0-252,0 0 0,13 0-103,9 0-180,0 0 1,-28-2 0,1-1 0,-1-1 0,-1-1 62,2-1 0,-1 0-21,2 0 0,0-1 0,-1-2 1,-1 0-1,-1 1 0,-1-1 0,30-7 1,-9 1-322,-7 2 0,-6 1-53,-9 3-270,-14-2-239,-10 9 314,-17-4 1,-2 8 12,-10 2 644,3 3 1,-39 13-1,-3 0 1</inkml:trace>
  <inkml:trace contextRef="#ctx0" brushRef="#br0">18457 8800 8046,'-6'-7'-110,"5"0"0,-5 2-986,0-3 1256,5 2 1,-5-2 0,4 6 0,-1-4 354,-1-2 0,0 4 6,4-5-307,0 6 1,-2-3 238,-2 6-275,2 0-209,-4 0 1,12 0 16,3 0 107,9 0 0,4 0 1,10 0-77,7 0 16,7 0 1,18 0 0,6 0 0,-31 0-1,0-1 1,3 0 0,1-1 3,3 0 0,0 0 1,1-3-1,0 1-1025,3 1 1,1 1 1005,-6 0 0,-1 0 1,-1 0-1,-1 0 0,27-3-275,-6 2 147,-5 2 0,-14 1 1,-9 0-345,-11 0 209,-8 0 0,-9 1-353,-2 4 403,-4-4 0,-7 5-197,-3-6 1,-2 0 934,-3 0 0,1 4-995,0 1 452,-6-1 0,-31-4 0,-13 0 0</inkml:trace>
  <inkml:trace contextRef="#ctx0" brushRef="#br0">18839 9406 7773,'-7'6'-519,"0"-4"1717,2 2 297,4-2-922,-5-2 1,12-6-410,3-3 0,7-3 28,1-1 0,5-2-124,-4-2 0,5 1 0,-2-5 0,1 1-178,0-1 0,-2-1-131,2-4 1,1 0 160,-5-1 0,0 2-501,-5 3 1,-6-1-1,-3 5-152,-2 2 0,-8 8 393,-3 3 0,-7 5 32,-1 5 266,-7 8 1,8 1 0,-4 5 0,1 0 0,4 2 254,5-1 0,-1 4-163,7-7 0,0 5 406,4-4 0,0 4-13,0-5-153,5 7 0,3-8 0,6 4 618,4 0-606,-3-3 1,4 1-1,-5-1 272,4-1-359,-4-1 0,6-3 1,-7-2 152,0-1-214,-6-1 1,5 4 0,-5-2-84,1-1-48,3-6 0,-8 4-118,6-2 1,-5-4-151,5 4 115,0-4 1,4-5-11,0-1 0,-4-5-212,0 1 0,-2-2-116,2-3 1,3 0 198,-4-4 1,4 4-710,1-4 0,-2-1 978,2 1 0,20-40 0,-8 26 0,-1 0 0</inkml:trace>
  <inkml:trace contextRef="#ctx0" brushRef="#br0">20078 8089 8117,'0'-22'0,"0"0"0,0 2-25,0-2 0,1 1 273,3 4 1,2 2-1,5-1 1,-3 3 832,3-1 1,-4 9-361,2-9 1,-5 9 361,5-4 9,-6 6-600,8-3-410,-9 6 0,8 2 0,-4 3 0,0 7 1,1 7 286,1 6 0,-4 1-306,5 14 1,-2 4 185,2 13-331,-3 9 0,-6 8 0,-1-32 0,-1 1 0,-2 3 0,-1 2 0,-3 5 0,-2 2-342,0 8 0,-3 0 0,-4 1 0,-3 0-149,1 6 1,-1 0-1,-4-5 1,0-3 123,0-2 1,-1-1 178,0-5 0,-1-1 1,3-6-1,-1-2 1,2-6-1,0-3 1,-19 21-1,2-13-908,-1-9 0,-1-3 664,-3-6 1,3-1 7,-3-3 1,2-3 505,-2-6 0,0 4 0,-3-1 0,3 0 0,0 1 0</inkml:trace>
  <inkml:trace contextRef="#ctx0" brushRef="#br0">18062 7944 8117,'-12'-32'0,"5"4"0,-6-3 318,0 9 1,7 3 0,-3 6 0,3 1 557,0 4 0,0 3-522,-2 10 0,-6 3-125,1 10 1,0 4 8,-5 9 0,-1 4 0,2 9 1,-2 8 133,1 10-392,10 8 0,-1-31 0,1 1 0,5 5 0,2 1 24,-1 3 0,1 2 0,0 2 0,1 2 1,0 5-1,1 1 0,1 1 0,0-1-286,2 0 0,1 0 0,1-2 0,1 0-172,2-1 0,0-1 0,1-4 0,0-1 263,3-3 0,1-1 0,-1-7 0,2-2-368,-1-3 0,2-2 1,18 28-191,6-9 1,6-11-557,7-3 650,6-8 655,7-4 0,1-5 0,3-9 0,-33-9 0,1-1 0,1-2 0,-1 1 0</inkml:trace>
  <inkml:trace contextRef="#ctx0" brushRef="#br0">20262 9670 8117,'13'0'-1956,"-4"-2"2150,0-2 1,-5 3 801,5-4-579,-6-2 1,7 4-1,-5-6 1,-1-1 466,2-2 1,-5-1-473,4 0 0,-4 4-61,-1 0 0,-1 2-78,-4-2 0,-2 2 168,-6 2-307,-6 4 1,3-3-1,-6 8-87,-2 5 1,4 3 0,-1 2 0,2 4 23,3 4 1,1-2-105,2 2 0,2 0 5,2 4-12,3-5 1,6 4 0,0-5-1,1 2 1,5-1-245,7-2 0,2-6-332,7-4 0,4-6 270,5 1 1,6-2-648,-2-2 0,4-6-6,5-3 999,-3-9 0,-4-7 0,1-5 0,0-5 0,0-1 0</inkml:trace>
  <inkml:trace contextRef="#ctx0" brushRef="#br0">21013 8458 8068,'-7'-6'791,"-5"-1"586,3-6 1,5 5-1100,4 4 1,10 2-192,8 2 1,5 0-1,0 0 1,7 0-485,5 0 1,-2 0 212,3 0 0,-3 0-861,2 0 0,-2 0 179,-7 0 0,-1 0 866,-3 0 0,-27 12 0,-11 3 0</inkml:trace>
  <inkml:trace contextRef="#ctx0" brushRef="#br0">21039 8629 8391,'-13'0'726,"0"0"-1236,0 0 1,4 0 435,0 0 0,6 2 804,-1 2 1,8-3-346,5 4 0,7-4 88,2-1-656,5 0 1,2 0-1,6 0 1,-2 0-1,0 0-1546,2 0 1729,-3 0 0,22-11 0,-2-4 0</inkml:trace>
  <inkml:trace contextRef="#ctx0" brushRef="#br0">22633 8049 8095,'0'-13'193,"0"0"1,0 0 429,0 0 0,-1 7 0,-3 6-339,-5 7 1,-3 6-82,-1 5-134,0 2 0,0 11 1,-1 0-1,1-2 0,-1 1-191,-4 0 0,8-2 44,-3 3 19,2-9 1,3 1 0,0-5 0,2-2-370,3-2 563,2-6-12,1-2-121,0-6 1,6-6-1,3-4 1,2-7 0,2-4-10,1-4 1,3-2-7,1 1 0,4 0-33,-5-1 66,7 1 0,-10 1 1,4 2-1,-3 4 0,-1 2 66,4 6 0,-8 6-54,3 1 1,-3 2 46,4 2 1,-6 11 27,1 2 1,-6 9-131,2 0 0,-4 7 71,-1 2 0,4 0-256,1-5 0,-1 0 68,-4 1 1,0-5-346,0 0 1,5-6 93,-1 1 0,0-7-43,-4-1 1,2-1-304,2 0 339,-2-2 398,3-12 0,-10-48 0,-3-18 0</inkml:trace>
  <inkml:trace contextRef="#ctx0" brushRef="#br0">22423 8049 8095,'-6'-13'400,"-3"0"1,2 0-201,-2 0 1,6 4-121,-1 0 578,2 0 190,2 2 1,10-3-549,4 5 1,7 1-446,1 4 1,5 0-587,4 0 1,-2 0 443,6 0 1,-6 0-831,2 0 1,-3 2 1116,-2 2 0,-5 9 0,-2 8 0</inkml:trace>
  <inkml:trace contextRef="#ctx0" brushRef="#br0">22897 7799 8095,'6'-13'0,"-3"-5"-24,5 1 0,-3-2 18,4 1 0,-1 9 525,6 1 1,-1 0-164,0 4 0,5 1-158,-1 7 1,1 1 51,-5 8-308,-6-3 1,3 14-1,-5-5-453,-2 1 401,-2 2 1,-2 5 0,-4-1-202,-3 0 245,-4 1 0,-1-1 0,-1-1 0,3-3 0,1-5 57,1-2 0,1-2 656,0 0-369,-4-5 208,10-3-480,-3-5 1,6 0 107,3 0 1,1 0-667,8 0 1,-3 0 268,8 0 0,2 0-532,2 0 815,-3 0 0,17 0 0,6 0 0,1 0 0,0 0 0</inkml:trace>
  <inkml:trace contextRef="#ctx0" brushRef="#br0">23582 7944 8095,'-4'-9'0,"-1"1"0,1-1 236,4-4 1,-2 4 832,-2 0-215,2 0-38,-3 2-831,5 1 1,-5 9 103,1 6 1,-5 1-56,5 12 1,-7 0 110,3 4 0,-3 5-92,3 0 0,-3 4-134,7-4 0,0 1-37,4-1 0,0-4 50,0 4 1,1-5-11,3-4 1,4 2 59,5-7 1,4 1-357,1-5 179,5-6 1,-2-1-1,5-6-241,1 0 0,-1 0-34,0 0 1,1-6-32,-1-2 501,0-4 0,12-36 0,3-9 0</inkml:trace>
  <inkml:trace contextRef="#ctx0" brushRef="#br0">23516 7957 8095,'-9'-17'0,"1"-1"0,5 5-101,-2 4 1,5 6 193,5-1 0,2 1 389,6-1 1,6 2-415,3-2 1,3 2-356,1 2 0,5 0-462,0 0 1,0 0 748,-5 0 0,0 12 0,1 3 0</inkml:trace>
  <inkml:trace contextRef="#ctx0" brushRef="#br0">23450 8142 8095,'-13'-8'-283,"0"3"739,0 5 1249,5 0-1461,3 0 0,6 0 0,5 0 1,7 0-1,7 0-115,5 0 0,6 0-68,0 0 0,4 0-1029,-4 0 0,4 0 968,-4 0 0,29-12 0,3-3 0</inkml:trace>
  <inkml:trace contextRef="#ctx0" brushRef="#br0">22581 8814 7466,'-8'1'-1299,"3"2"1299,-1 1 0,4 1-166,-4-5 0,5 0 175,-3 0 67,2 0-54,-4 0 17,6 0-117,0 0 54,6 0 2,-4 0 10,3 0 0,-3 0 12,2 0 0,4 6 0,5 1 0</inkml:trace>
  <inkml:trace contextRef="#ctx0" brushRef="#br0">22370 8879 8129,'0'-13'-550,"0"0"550,0 0 154,0 6 178,0-5 1,0 9 214,0-6-286,0 0-52,0 2 79,0 1-22,0 0-154,0 5-222,0-5 0,1 6 154,4 0 1,-2 0 0,5 2 42,3 2 0,6-3-35,5 4 0,5 1-97,3-2 71,10 0 0,13-4 0,11 0 39,9 0-177,-33 0 0,1 0 0,7 0 0,2 0 0,1 0 1,0 0 115,3 0 0,1 0 7,0 0 0,2 0 1,4 0-1,0 0 1,-2 0-1,0 0-1,-2 0 0,-1 0-61,-4 0 0,-2 0 0,1 0 0,-1 0 1,-2 0-1,-2 0-160,0 0 0,-1 0 163,-6 1 1,0-2-1,32 0 1,-14-2-46,-3-1 0,-5-2 41,-1 1 1,-13 4 33,-4-3 1,-5-2 238,-8 1-56,-6 1-178,-7 4-104,-5 0 0,-1 0 499,-3 0 0,-4 0-636,-5 0 0,0 0-121,0 0 0,-6 1-143,-3 4 0,1-2 147,-1 5 1,0 1 370,-4 4 0,-30 18 0,-7 4 0</inkml:trace>
  <inkml:trace contextRef="#ctx0" brushRef="#br0">23187 9248 8128,'-6'-13'-1011,"6"6"1023,0 2 1,6 3-54,7-3 275,6 4 1,3-5 0,7 6 66,2 0-169,0-6 1,1 4 0,2-3-1,1 0 1,-2 1 105,0 1 0,-7 1-146,-4 2 0,-6-1 191,1-3-301,-8 2 155,-3-4-154,-12 6 1,-4-4 0,-10 0 0,-8 1 0,-4 1-71,-5 2 1,-7 0 264,-4 0-152,2 6 0,-5 0 0,4 6 1,-1-1-1,0 4 55,-2 0 1,9 5-5,1 2 0,11-2 9,3 2-145,5 0 1,10 8-1,2-3 168,4-2-210,4-1 1,2-4 0,5-1-72,7 0 167,1-4 1,6 0-1,-2-8 52,4-1-63,-3-2 1,4-4-1,-4 0 181,2 0 1,-5 0 1,1 0 0,-4-6 98,-4-2 0,1 0-103,-5-1 1,-1 1-34,-4-6 1,-1 1-292,-4 0 1,-2 0 98,-6 0 1,-6 0-140,-3-1 0,-2 6 49,2-1 1,-2 6-452,2-1 0,3 2 13,1 2 0,3 0-819,2 0 1085,0 6 1,7 1 324,6 6 0,8 1 0,9-1 0,21-3 0,9-1 0,6 1 0,1 0 0</inkml:trace>
  <inkml:trace contextRef="#ctx0" brushRef="#br0">23266 9499 8128,'13'7'0,"-4"5"-93,0-4 1,-2 0-134,2 1 0,2 1 610,-2 7 1,-2-2-51,2 3 1,0-2-116,4 1 1,-3-2-65,4 2 1,-7-3-39,10-6 0,-9 3-31,5-7 1,-3 5-149,3-5 0,1 1 139,-1-5 1,0-2-199,0-2 1,-4-4 39,0-5 0,-2-1 63,2-4 1,1 2 45,-6-6 1,5 2-31,-4-2 1,-1-2 231,-4 7 0,0-1 108,0 5 1,0 0 602,0-1-404,0 7-381,0 1 1,-4 9-6,-1 6 0,-4 3 74,5 14 1,-5-1-243,5 10 0,-5 2 48,5 7 1,-5 2-180,4 7 0,0 4-233,0 0 1,2 6 68,-5-1 1,3 1 150,-4-2 0,2-2 66,-2-7 0,-1-5 36,6-3 1,-5-10-20,4-8 1,0-5 201,0-8-212,4-6 282,-11-1 1,5-12-49,-6-3 1,-1-4 62,1-4 0,0 1-273,0-6 1,0 0-193,-1-5 1,1 1 101,0 0 0,6-2-132,2-3 0,4 2-540,1-6 1,3 4 301,6-4 0,2 5-100,16 0 1,-1-2 222,14 1 0,2-1 401,11 1 0,1 3-207,3-3 0,-3 3 207,3 2 0,-1 0 0,1-1 0,-10 1 0,-3 0 0,-5 5-47,-8 4 0,-5-2 47,-4 1 0,-10 2 1461,1 7-793,-8-3 0,-1 11 160,-8-3 0,-4 2-452,-5 2 0,0 0 52,0 0 0,-6 5-350,-3-1 1,3 6 113,1-1 0,3 3-312,2 1 1,2-4 130,2-1 0,-1 1-775,5 4 522,1 1 0,5-1-4,4 0 0,2-4 149,6-1 1,0-3 47,0 4 0,2-2 162,3 2 0,-4-2-81,4-3 0,-3-1 421,-2 6-81,0-6-84,0 9 1,-7-9-104,-6 6 0,-6-7-198,-7 3 1,-6 1 14,-3-2 1,-3 0-180,-1-4 0,-1 0-674,1 0 0,5 0 115,4 0 736,-4 0 0,-5-52 0,-8-14 0</inkml:trace>
  <inkml:trace contextRef="#ctx0" brushRef="#br0">22054 7667 8128,'0'-13'0,"0"-1"1,0-2 0,0-2 6,0 2-281,0 1 0,0-2 1,0-1-1,0 1 0,0-1 626,0 0 1,0 1-182,0 4 0,0-1 86,0 1-129,0 0 1,0 0 121,0 0 0,0 4 77,0 0-96,0 6-112,0-3 1,0 5-121,0-3-59,0 2 64,0 8 43,0 3 1,0 11 0,-2-2 0,-1 4 0,-3 4 124,-1 5 1,3 3-114,-5 5 0,2 8 34,-2 6 1,-1 7 0,4 10-1,3-32 1,0 1-6,0 4 0,0 1 0,0 3 1,0 2-423,1 8 0,0 1 0,1 2 0,-1 3 381,-2 6 1,-1 2-1,1 0 1,1 0-328,0-20 0,0 0 0,0 1 1,-1 0-1,0 1 0,0 0 289,1 1 1,1 0 0,-1 0 0,-1 3 0,0-1 0,0 1-42,-1 0 1,1 1 0,0-2-1,0-2 1,0-1 0,0 0 25,1 0 1,0 0 0,0-1-27,1-2 1,0 0 0,0-1-1,2 19 1,0-2 0,0-2 0,0-1-30,0-1 0,0-3 1,3-8-1,0-2-103,1-4 0,1-2 0,-2-5 0,1-2 126,5 26 5,0-4 1,3-12-1,-4-8 112,-3-10 339,-4-8 1269,-1-12-1447,0-3 0,-1-6 1015,-4-3 1,2-5-1132,-5-9 0,-1-2-276,-4-7 83,-6 1 0,4-5 0,-4-1 71,0-2 1,3 1-262,-6-2 1,1-2-622,-1 6 501,-2-5 0,3 2 0,-4-6-338,3 1 1,2-1 62,2 1 0,3-6-142,-2-4 677,2-2 1,18-9 0,5-9 0,0-5 0,0 0 0</inkml:trace>
  <inkml:trace contextRef="#ctx0" brushRef="#br0">22120 7470 8227,'-8'-6'0,"-3"4"0,2-3-955,-3-1 842,5 4 0,-5-4 0,3 6 1345,-2 0-583,3 0-456,2 0 0,8 0 3,2 0 0,5 0 138,9 0 1,4 5-206,8-1 1,10 1 60,8-5 0,15 0-166,7 0-92,-32-3 0,0 0 1,10 1-1,1 1 1,3-3-1,1-1 54,4 0 1,1 0-1,5-1 1,2 0-1,2 0 1,1-1-1,3 0 1,0 1-386,-21 1 0,1 1 1,-1 0-1,22-3 1,-1 0 353,0 1 1,-1-1 0,-3 1 0,-1-1-35,-2 1 1,-1-1 0,0 0-1,-1-1-217,-2-1 0,-2 1 0,-4 2 1,-2 1 285,-3-1 1,-2-1 0,-3 4 0,-3 0-89,30-5 1,-8 5 34,-15-2 128,-9 4 0,-12 1 626,-10 0-541,-8 0 1,-5 0 719,-8 0 1,1-5-688,-6 1 0,5 0 58,-5 4 0,0 0-425,-4 0 1,-4 0 7,-1 0 30,0 6 1,1-4 0,-1 6-608,2-2 0,2 2 180,0-3 0,0 5 573,-4-1 0,9 3 0,-2 1 0</inkml:trace>
  <inkml:trace contextRef="#ctx0" brushRef="#br0">24583 7299 8227,'-6'-14'-728,"5"1"0,-6 1 954,2 4 1,2 2-105,-6 6 1,5 0-131,-5 0 1,5 0-525,-5 0 532,6 0 0,-3 23 0,6 7 0</inkml:trace>
  <inkml:trace contextRef="#ctx0" brushRef="#br0">12094 3122 8026,'-7'-6'-518,"1"-1"1,1-2 512,1 1 0,-2 5 1,3-3 442,-1 0 0,-1 3-101,5-6 1,0 5 486,0-5-598,0 6 81,0-3-188,0 6 1,-4 6 43,0 3 0,-1 8-49,5 5 0,0 5 93,0 4-265,-6-4 1,5 11 0,-3-2 151,2 2-197,2-5 0,5 4 1,0-5 28,3 2 0,-1-9 1,3-2-1,-1-5-47,1-7 1,2-2 87,1 0 1,0-3 144,1-6 1,-1-8-54,0-5 1,-4-3 137,-1-10 0,0 2-52,1-6 1,-4-4 93,-5-1 0,0-3-147,0-2 1,-1 1-9,-3-1 1,-4 5 30,-5 0 1,0 6-9,0-2 0,0 9-5,-1 4 1,1 10-133,0 3 1,4 4-187,0 1 0,1 1-98,-6 4 1,3 3-359,2 10 0,2-2 105,2 6 0,4 0-357,-4 4 0,5-4 924,5 0 0,37 12 0,15 7 0</inkml:trace>
  <inkml:trace contextRef="#ctx0" brushRef="#br0">12371 3254 8015,'0'7'1546,"0"5"-862,6-5-218,-5 7-614,5-1 1,-6-4 109,0-1 1,0-3-391,0 3 1,1-5-386,4 2-326,-4-4 735,5-1 404,0 0 0,7-52 0,8-14 0</inkml:trace>
  <inkml:trace contextRef="#ctx0" brushRef="#br0">12595 3030 8026,'0'-9'1178,"0"1"-444,0 5-381,0-3-302,0 6 0,-5 1 62,1 4 1,-2 3-196,2 10 0,2-2 144,-2 6 1,2-6-79,2 2 0,0 1-152,0-2 0,0 1 22,0-5 1,0-4 5,0 0 0,6-7 146,3 3 0,3-4 48,1-1 1,0 0-7,0 0 0,0-1 14,0-4 1,2 3 33,3-7 1,-8 6 179,3-2 1,-3 4 93,4 1-261,-1 0 0,0 0 42,0 0 1,-4 6-24,0 3 1,-6 4-3,1 4 1,2-1-79,-2 6 1,1-5-7,-5 0 0,0 2-18,0-1 1,-5-1-156,1-4 1,-6-1-477,1-3 0,-3 3 290,-1-4 1,4-2-1520,0-1 1836,1-4 0,-17-24 0,-3-7 0</inkml:trace>
  <inkml:trace contextRef="#ctx0" brushRef="#br0">12713 3030 8015,'-9'-13'0,"1"0"0,5 0 510,-2-1 0,4 1-244,1 0 0,0 0 481,0 0 1,6 0-253,2-1 1,4 3-1347,1 2 1,2-1-2,3 5 0,-2-5 852,6 1 0,11 3 0,8 0 0</inkml:trace>
  <inkml:trace contextRef="#ctx0" brushRef="#br0">14123 2437 8268,'1'-13'-1864,"4"0"1920,-4 6-29,11 1 198,-11 6 0,5-2-102,-6-2 1,-1 2-53,-4-2 0,2 1-5,-5-1 1,3 2-80,-4-2 1,1-3 96,-6-2-74,1 3 1,-4-6-1,-2 5-14,-2 0 0,-1-5 1,-6 3-1,-2-3-17,-5-1 0,-8-1 0,-1-4 0,-6 3 113,2-2-88,-3 2 0,-6-2 0,0-1 0,0 3 0,0 4-35,-1 2 1,0 4 5,1-3 0,1 5-130,-5-2 0,5 4 141,-1 1 1,-3 1 20,-2 4 0,8-2-6,2 5 0,3-3 147,1 4 0,1-1-149,3 6 0,3-1 12,-3 0 1,3 0 9,2 0 0,-1 2 0,1 2 0,-1 0-26,1 5 1,4-2-9,0 2 1,-1 4 2,-3 1 1,1-1-6,3 5 0,-3-3 59,2-2 1,3 2-42,-2 2 0,7-2 213,2 3 0,-1-3-185,5-2 1,-3 2 18,-1 3 0,0 2-3,-1 7 0,1-2 1,0-3 1,-1 5-27,1-1 0,5 1-5,4 4 0,-2-3-34,1-2 0,1 5 43,3 0 1,3 4-22,2-4 0,-1 4 4,5-4 0,1 2-3,4-2 0,0-3 2,0 3 1,0-3 0,0-2 1,0 2 21,0 3 0,6-3 3,3 3 0,-2-3-17,2-2 1,-1 2-1,6 3 0,0-7-34,4 2 0,-2-2 26,6 3 0,-5-1-5,5 1 0,-1-5 30,1 0 0,3-6 1,-3 2 1,4-2 17,5 2 1,-2-5 7,6 1 1,-4-3 42,4-6 0,5 1-64,4-1 1,4-8 33,-4 3 0,6-3-8,-2 3 1,3-4-3,2 0 1,-1-5-87,1 5 1,0-6 110,0 2 0,-4 0-56,4 0 1,-9 1 29,4-2 1,-4-3-48,0 4 0,-3-4 39,3-1 1,-3 0-70,-2 0 1,5 0 60,0 0 0,6-4-15,-2 0 0,2-7-24,-2 3 1,4-4 11,-4-1 1,-1-1-7,1 1 1,-1 0 1,1 0 0,-2 0 21,-7 0 1,1-1-6,-1 1 1,-1 0 36,-3 0 1,-1-5-2,-3 1 0,-2-5 5,6 4 1,-4-5 64,4 1 0,-4-3-105,4-1 1,0-7-34,5-2 1,-1 2-12,1-2 1,-5-1-31,0-3 1,-4-1 62,4 1 0,-10 4 9,1 0 1,-8 1 24,-1-1 0,-2-2 115,-2 6 0,-6-4-92,-2 5 0,1-1 19,-2 4 1,0-5-71,-4-3 1,0 1-8,0-1 0,-1 0-29,-4-4 1,4-1 59,-3 1 1,-2-1-75,1 1 0,-3-5-5,3 0 1,-4-6-5,5 2 1,-5-4 15,5 0 0,-6 3 1,1 1 0,-4 0 17,-5-5 0,2 6-2,-6 3 0,4 5 51,-3 4 1,3-3-47,-4 3 0,0 7-3,-4 1 0,4 5-1,0 0 1,0-1-3,-5 5 1,7 2-39,2 8 1,4-3-110,1 7 0,-1 0-244,1 4-532,0 0 399,0 0 1,0 0 156,0 0 0,5 5-459,4 4 1,2 3 284,2 1 1,0 0 540,0 0 0,6 1 0,2-1 0</inkml:trace>
  <inkml:trace contextRef="#ctx0" brushRef="#br0">14057 2411 8434,'-9'-12'-450,"0"3"-75,6-2 0,-4 9-31,3-2 556,2 2 0,-15 32 0,2 6 0</inkml:trace>
  <inkml:trace contextRef="#ctx0" brushRef="#br0">22159 8194 7950,'-9'0'-1342,"1"0"1543,-1 0 1,0 0 435,0 0-297,6 0-172,-8 0 104,9 0-150,-4-5 1,6 2-46,0-6 0,0 4 10,0-3 0,0-1-20,0-4 0,2 0 0,1-1 0,3 1 77,1 0 0,-3-5-38,5 1 1,-2-1-47,2 5 1,1 0 0,-4 0 0,2 1 17,2 3 0,-3-1-172,2 6 0,-5-1 191,5 5-186,-6 0 1,7 6 0,-5 4-61,-2 6 123,4 5 1,-6 11 0,4 3 0,-4 3 0,-1 2-218,0-1 1,-4 2 154,-1 3 1,-5-3 101,1 3 1,2-9 11,-2-4 1,2-3 16,-2-2 1,-1-5 331,6-4-48,-7-8-134,10 3 142,-11-11-278,11 5 0,-4-6 9,10 0-13,-4 0 0,11 0-21,-3 0 0,2-4-37,2-1 1,5 1-6,0 4 1,1-4-10,-2-1 0,-1-1-4,6 2 0,-6 2 48,2-2 0,-3 3-782,-2 1 0,0 0-807,0 0 1564,0 0 0,-23 5 0,-6 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12114" units="cm"/>
      <inkml:brushProperty name="height" value="0.12114" units="cm"/>
      <inkml:brushProperty name="color" value="#FF0000"/>
    </inkml:brush>
  </inkml:definitions>
  <inkml:trace contextRef="#ctx0" brushRef="#br0">12937 8985 6820,'0'-7'-1022,"0"1"1023,0 6 1,0 1 0,-1 2-2,-4 1 0,-2 24 0,-6 2 0</inkml:trace>
  <inkml:trace contextRef="#ctx0" brushRef="#br0">12977 8945 8422,'-9'-4'-205,"0"-2"-772,-1-1 774,4 4 1,-1-3 111,2 6 1,4 1 0,-4 4 90,4 4 0,24 32 0,7 8 0</inkml:trace>
  <inkml:trace contextRef="#ctx0" brushRef="#br0">13029 9209 8422,'-13'6'0,"0"2"0,4 4-583,0 1 1,7 1 148,-3-1 361,4 0 0,1 4 0,0 2 0,0 0 1,0 2-147,0-1 0,1 2 219,4 5 0,2-1 0,6 0 0</inkml:trace>
  <inkml:trace contextRef="#ctx0" brushRef="#br0">13056 9538 8361,'-6'7'0,"0"5"-323,-3-3 1,-1 3 0,6 1 0,-1 0-210,-1 0 0,5 5 476,-4-1 0,4 7 56,1-2 0,6 14 0,1 5 0</inkml:trace>
  <inkml:trace contextRef="#ctx0" brushRef="#br0">13056 9947 8361,'-13'13'-201,"-1"0"1,3-4 5,2-1 1,-1 1 2,5 4 1,1 1 0,4 0 0,0 2-75,0 2 1,0 1 141,0-1 0,0-2 133,0 6-9,6-6 0,7 14 0,7-2 0</inkml:trace>
  <inkml:trace contextRef="#ctx0" brushRef="#br0">13056 10263 8361,'-9'9'-109,"0"-1"1,5-3-38,-5 3 1,5-3-271,-5 4 342,6-1 1,-3 6-1,6-1 1,-1 0-1,-2 2-189,-2 2 0,1-1 59,4 6 1,0-1 203,0 1 0,12 38 0,2 4 0</inkml:trace>
  <inkml:trace contextRef="#ctx0" brushRef="#br0">13016 10711 8299,'-7'6'0,"-5"1"-306,3 6 0,-2 2-64,-3 2 1,7-7 0,1 4 0,2-3 568,0 1 0,-1 3-157,5 2 0,0-2-98,0 2 0,0-2 0,0-2 0,2 2-146,2 3 1,-1-4 201,6 4 0,-1 2 0,6 1 0</inkml:trace>
  <inkml:trace contextRef="#ctx0" brushRef="#br0">12990 11119 8288,'-6'13'0,"-1"0"-188,-7 1 1,6-3-540,-1-2 672,6 3 1,-7-5-1,5 6 471,2 0-363,-4-5 1,6 8-216,-4-3 88,4 9 1,2-7 0,4 2-311,3-2 267,-2 4 0,6-4 0,-3 4 117,2 0 0,9 19 0,0 10 0</inkml:trace>
  <inkml:trace contextRef="#ctx0" brushRef="#br0">13003 11620 8287,'-9'13'-133,"0"0"0,2 0-113,-2 0 1,3-4 145,6 0 0,0 0-56,0 4 1,0 0 92,0 0 1,0 5-111,0-1 0,2 1-85,2-5 0,-1 5 258,6-1 0,6 30 0,5 3 0</inkml:trace>
  <inkml:trace contextRef="#ctx0" brushRef="#br0">13056 12068 8260,'-8'13'0,"-2"0"-473,6 0 0,-2 0 356,2 1 0,2-1 1,-2 0-1,2 1 80,2 4 1,0-2-133,0 6 1,0-4 171,0 4-238,0 0 0,5 2 235,-1-2 0,18 33 0,0 2 0</inkml:trace>
  <inkml:trace contextRef="#ctx0" brushRef="#br0">13069 12634 8212,'-3'18'-458,"-6"-1"0,5 2 280,-9-1 1,7-4 126,-3 4 0,6-2 65,-1 2 1,2-4-13,2 4 1,0 1 71,0-1-259,6-1 1,-3 1 0,6-1 4,1-1 180,2-1 0,7 4 0,1 1 0</inkml:trace>
  <inkml:trace contextRef="#ctx0" brushRef="#br0">13095 13082 8179,'-11'13'-82,"2"0"1,-3-1-56,3-3 1,2 3-149,-2-4 240,6 4-23,-3 1 0,6 0 136,0 1 1,0-1 0,0 0 0,2 0-228,2 0 1,-1 0-326,6 1 1,-5 0 311,5 4 0,-6-3 172,1 2 0,10 9 0,0 2 0</inkml:trace>
  <inkml:trace contextRef="#ctx0" brushRef="#br0">13095 13398 8179,'0'9'-551,"0"0"521,-6-6 1,5 8-99,-3-2 0,-2-1 91,1 0 0,1-3 258,4 4-317,-6-1 0,5 5 114,-4 1 1,4-6-89,1 1 0,0 0-41,0 4 0,0-4-374,0 0 485,0 0 0,23 21 0,6 5 0</inkml:trace>
  <inkml:trace contextRef="#ctx0" brushRef="#br0">13135 13754 8179,'-5'13'25,"1"0"0,-6-2 115,1 2 0,2-7 101,-2 7-358,6-3 0,-3 3-18,6 0 0,0 1 176,0-1 1,0 0-426,0 0 1,0 0 47,0 0 0,4 1 336,1-1 0,17 23 0,0 7 0</inkml:trace>
  <inkml:trace contextRef="#ctx0" brushRef="#br0">12700 19037 7848,'0'-9'-2004,"0"0"2013,0 6 7,0-3 2,0 6 1,0-1 17,0-3 43,0 2-53,0-4 89,0 6-63,0-6-37,0 5 0,0-6-28,0 2 15,0 4 10,-6-5 219,5 6-13,-5 0-151,0-6 28,5 5 107,-5-5-165,6 6-117,0 0 96,0-6-92,0 4 78,0-3 1,6 5 0,2 0-50,4 0 36,7 0 0,2 0 1,6 0-8,4 0 1,-2 0 14,6 0 1,5 0 1,4 0 1,4 0 0,-4 0 0,0 0-2,-4 0 1,1 0-1,2 0 0,-7 0-8,-1 0 1,-2 0-2,-2 0 1,0 0-26,-5 0 1,1 0 26,-1 0 0,-6 0-17,-2 0 1,-3-5-26,-2 1-6,0-1 29,-6 5 0,-1 0-13,-18 0 0,-1 0-2,-9 0 1,-3 2-117,3 2 0,-4 4 121,-5 5 1,4 0 37,-4 0 0,-22 7 0,-10 3 0,1-1 0</inkml:trace>
  <inkml:trace contextRef="#ctx0" brushRef="#br0">13043 19037 8482,'5'-9'-409,"4"2"1,3-1-1062,1 1 1470,0 4 0,30-3 0,6 6 0</inkml:trace>
  <inkml:trace contextRef="#ctx0" brushRef="#br0">14413 18800 8548,'0'-13'-1215,"0"-1"696,0 1 1,0 4 466,0 1-154,0 5 164,0-3-172,0 6 214,0 0 0,6 17 0,1 5 0</inkml:trace>
  <inkml:trace contextRef="#ctx0" brushRef="#br0">909 10408 8056,'-20'0'0,"2"0"0,3 0-542,2 0 526,0 0 1,0 0 0,0 0 0,-1 0 0,1 0 748,0 0-452,0 0-31,0 0-172,0-6 0,5 3 0,2-4 209,1 1-196,3-5 1,-5 4-1,4-6 1,-2 0 137,3 0 0,0-1 22,2 1-13,0 0-228,0 0 1,2 7 0,0 8 0,4 11 88,2 12 0,0 10 43,6 13 0,-1 8-336,0 14 82,-6-31 0,-1 1 0,1 3 0,-1 0 0,1 3 0,1-1 33,1-1 1,-1 0 0,0-1 0,1-1-1,1-4 1,0 0 0,9 29-285,-3-14 0,-1-15 240,-2-20 0,2-7 31,2-11 0,-2-3-107,2-5 1,0-4-67,0-14 0,5-4-378,9-9 0,-3-2 643,2-3 0,3-3 0,-3-6 0,1 1 0</inkml:trace>
  <inkml:trace contextRef="#ctx0" brushRef="#br0">1238 10856 8328,'2'-14'-22,"2"1"1,-1-1 0,6-4 1,-6 2-40,1-6 85,4 0 0,-7-3 0,3 2 7,-2 1-18,-2 6 0,0 1 1,-2 8 251,-2 1-222,3 1 1,-11 13 0,5 6 33,-1 11 0,-3 8 1,3 6-1,1 2 87,2 3 1,0-3-129,0 3 1,2-3 84,8-2-131,-4-5 0,12 1 0,-1-9 1,6-6-1,2-9-776,4-6 0,0-5 383,3-5 0,1-9 118,2-13 1,-2-5-9,3-7 0,-3-8 292,-2-6 0,-5 0-130,-4-4 1,-8 3 129,-5 1 0,-2 1 0,-2-1 0,-2 12 292,-2 6 135,-3 11 0,-7 7 183,1 8 0,0 3-196,0 6 1,4 2 359,0 2 1,6-1-408,-1 6 0,3 1-204,1 8 1,1 2-47,3 6 1,4 2-83,5 3 0,-1 4-69,-4 9 1,6-2-336,-1 7 0,0-5-61,4 4 1,-2 0 143,-2 5 0,0 4-742,1 0 0,-1 2 1028,0-2 0,-1-3 0,-1 3 0,0 0 0,-1 5 0,-1 5 0</inkml:trace>
  <inkml:trace contextRef="#ctx0" brushRef="#br0">1594 10961 8038,'0'-13'-136,"-4"0"-67,-1-1 1,1 1 136,4 0 0,1 0-29,4 0 1,2-2 191,6-2 0,6-4-109,3-5 1,3-2 35,1-3 1,2-2-31,3-7 0,-3-5 0,3-4 1,-9 2 50,-5-1 1,-2 1 103,-2-1 0,-6 6-86,-2 11 0,-5 6 312,-5 12 130,-2 5 1,-6 3-155,0 5 0,4 5-92,0 4 0,6 9-112,-1 4 0,-2 7 5,1 2 0,1 7-25,4 1 0,0 2-157,0 8 1,6-3 122,3 3 0,2 1-164,3-7 1,-1 9-282,0 0 1,2-3 193,2 3 0,-2-6-264,2 2 1,2-10-38,-1 2 1,-1-10-220,-3 1 1,-6-9 677,1-4 0,-7-5 0,6-4 0,4-4 0</inkml:trace>
  <inkml:trace contextRef="#ctx0" brushRef="#br0">1923 10921 8038,'-1'-13'-466,"-3"0"0,2 4 54,-2 1 1,4-1 622,4-4 0,3-1-260,7 1 0,3-1 49,1-4 0,34-14 0,6-9 0</inkml:trace>
  <inkml:trace contextRef="#ctx0" brushRef="#br0">1146 11686 8038,'-31'5'415,"1"3"1,2 1 455,4-1-457,5-5-385,12 3 0,3-6 0,10 0 0,8-1 0,11-4 418,9-4-345,10-8 1,8-11 0,10-10-1,-29 16 1,0-1 0,2-2 0,1-2 60,4-1 0,-1-2 0,3-1 0,1-1-472,3-1 0,1 0 0,1-2 0,0-2 336,1 0 1,-1 0 0,0 1 0,0 0 0,-3 1 0,-2 1-1,-3 3 1,-2 2-44,-6 4 1,-3 2 0,20-17-350,-14 14 0,-9 10-62,-8 3 1,-10 10 0,-5 1-95,-6 5 1,-4 12 110,-6-2 0,-6 9-259,-3 0 400,3 9 1,-6 4 268,3 9 0,-3-2 0,-1 6 0,0 1 0</inkml:trace>
  <inkml:trace contextRef="#ctx0" brushRef="#br0">1831 12542 8032,'-13'0'634,"0"0"0,1-6-465,3-3 0,4-4-84,5-4 0,5-10 412,4-8-386,9-9 0,-2-4 1,6-9-87,1-5 0,2-4-243,-11 31 0,-2 0 0,7-25 42,-5 3 1,-3 10-228,-6 12-55,-1 9 0,-10 14 158,-2 12-235,-10 12 0,2 10 0,-6 8-431,-2 6 968,5 2 0,0 1 0,6 1 0,2-2 0,2-2-24,4-1 1,4-11 130,1-2 0,7-6 291,6-3 1,2-4 79,7 0 0,-4-6-95,3 1 1,1-3 243,5-1 1,-1 0 75,0 0 0,1 0-243,-1 0 1,-4 0-78,0 0 0,-4 2-146,4 2 0,-2-2-127,2 2 1,-3 2 29,-6-2 0,5 1-149,-1-5 13,1 0-265,-5 0 0,-1-2 132,-3-2 53,-4-3 1,-3-7-1060,2 1 1,-2-4 197,2-1 0,-2-1-776,-2 2 1711,6-4 0,0-17 0,1-9 0,3-3 0,0 1 0</inkml:trace>
  <inkml:trace contextRef="#ctx0" brushRef="#br0">2213 9406 8050,'-6'-13'383,"-1"-6"1,0 5 926,2-4-568,4 9-393,1-2 0,1 9 0,4-2 0,4 4 0,2 3 410,2 1 0,5 8-424,0 1 0,6 6 66,3 7 1,1 12-259,7 6 1,0 13-301,-15-25 1,-1 2 0,4 6 0,-2 2 185,2 7 0,-2 3 0,4 8 0,-1 3-371,-9-13 1,-1 2-1,0 0 1,1 1 0,0 0-1,-1 2 256,0 4 0,0 1 1,-2 1-1,-1-2 0,0 1 1,-1-1-17,0 2 1,-2-1-1,0 0 1,0-3-1,-1 1 1,-1-1-179,-1 0 1,-1-1 0,0-2 0,0 18-1,-1-2-244,0-3 0,-1-2 1,-4-6-1,-1-1 83,0-5 0,-2-1 0,-3-4 1,-2 0 24,-1-2 0,0 0 1,1-7-1,0-1 130,-1 0 1,0-1 0,-16 32-130,-3-3 1,11-33 0,0 0 81,-1-1 0,0 1 333,1 1 0,-2-2 0,-4-1 0,-1-2 0,2 1 0,0 0 0,-2 2 0,1-1 0,-2 3 0,1 0 0</inkml:trace>
  <inkml:trace contextRef="#ctx0" brushRef="#br0">527 10144 8062,'-31'-33'9,"0"2"1,2 6 130,1 7 1,6 7 485,0 11-357,6 0 1,-7 1 0,5 5 430,2 7-552,2 6 0,0 10 0,1 7 327,0 7-348,6 13 0,-3 6 1,5 11-998,4-32 0,-1 1 893,1 6 1,1 2 0,0 11-1,1 3 1,1 3 0,2 2-1,2 2 1,1 1 0,0-22-1,0 0 1,1 0-49,1 1 1,1 0-1,1 0 1,0 1-1,1-1 1,1 0-39,2 2 1,2 0 0,-1-1-1,0-4 1,1-1 0,0 0-237,3 0 1,0 1 0,2-2-1,10 18 1,2-1-70,0-5 1,2-2 0,2 0-1,1-1 29,0-1 0,1-2 1,0-7-1,1-2-364,2-3 0,2-1 517,-2-6 1,2-2-1,1-3 1,1-3 185,1-3 0,1 0 0,-1 0 0,0 0 0,2-2 0,0-1 0,-2-1 0,1-2 0</inkml:trace>
  <inkml:trace contextRef="#ctx0" brushRef="#br0">3294 11830 8061,'-6'-13'0,"-3"0"0,-9 0 0,4 0 0,-4 0 318,-2 5 1,4 2 0,-6 6 735,-2 0-761,5 6 1,-1 5-1,4 9 476,-2 6-557,0 10 1,10 2-1,0 7-91,2 2 0,2-5 0,6 2 0,3-1-67,9 1 1,0-9 42,8 0 1,2-12-116,6-5 1,0-9-858,5-5 643,-6-3 1,9-4-1,-3-5-1435,3-10 788,-4-5 879,4-15 0,-21-17 0,-6-19 0,1-2 0,-1 11 0,1 1 0,0 0 0,-1-1 0</inkml:trace>
  <inkml:trace contextRef="#ctx0" brushRef="#br0">3399 10039 7957,'-9'0'-275,"0"0"0,-1 0 1,-2 1 445,-1 4 35,0-4 1,4 5 0,2-5-1,0 2 1125,-1 2-913,5-1-361,-8 2 1,11-5-1,0 4 114,7-4 0,6-2-54,5-4 0,8-3-24,9-10 1,5 1-57,4-10 0,3-1-110,5-7 1,8-4-1,-27 19 1,0 0-1,3-3 1,0-1-193,0-1 0,1-1 0,1 2 0,0 1 186,-3 1 1,0 0 0,0 2-1,-1 1-24,28-16 28,-10 3 0,-14 11 0,-11 5-245,-8 6 1,-12 4 207,-7 6 1,-1 1-126,-8 4 0,0-4 288,-4 4 0,-5-4-86,1-1 0,-2 0 114,1 0 0,-2 0 373,-7 0 1,5-4-284,0-1 1,6-5-88,-1 1 0,2 2 155,2-2-171,6 0 1,-4 1 0,7-1 223,1-2 0,2 4-140,1-2 1,5 6-42,4-1 0,4 3 18,5 1 0,-2 5-14,6 4 1,-4 4-127,4 5 0,-6-2 52,1 6 1,-2 4-122,-2 5 1,-4 6 174,0-2-646,-6 3 1,2 1 0,-5 2-1277,0 3 1829,0-3 0,0 11 0,0-6 0</inkml:trace>
  <inkml:trace contextRef="#ctx0" brushRef="#br0">5046 8800 7983,'-13'-26'0,"-1"6"-8,1 2 0,4 9-175,1 5 0,3 2 763,-4 2 0,1 2-266,-5 2 0,-5 11 5,0 11 0,-5 8-94,1 10 1,-3-2-40,-1 7 1,5-1-249,4 5 1,6 1 148,3 3 1,6-9-93,2 0 1,6-7-181,7-5 1,6-9-136,3-5 242,3-11 1,1-1 0,1-15-102,-1-3 1,5-10 108,0-4 1,4-9-117,-4-4 1,-1-4 130,-3-5 0,-1 0-154,0-9 0,-4 2 131,0-11 108,-6 7 1,-1-2 0,-8 7 100,-1 2 1,-1 13 319,-5 4-447,0 15 0,-2 16 137,-2 8 1,1 16 415,-6 7-448,6 5 1,-4 4-1,4 1-50,-2 3 0,1-3-20,4 3 0,0-5-236,0-4 155,6 3 1,1-11 0,6-1 180,1-7 0,0-10-187,4-5 1,-2-10 44,6-7 1,-6-7-1,1-11 0,2-4 14,-1-9 1,0-3 3,-5-6 1,0 1-111,0-1 0,-6 0 113,-2 1 0,-2 6 442,1 7-135,-2 5-129,3 19 0,-9 5-112,0 14 0,-1 10-64,5 8 1,0 2 36,0 3 1,0 4-129,0-1 0,6 1 158,3-5 0,-2 1-297,2-1 0,0-4-44,4 0 0,0-10 125,0 1 0,2-9-121,3 1 0,-4-4-96,4-1 0,-4-10-196,0-3 0,-6-9 74,1 0 468,0-9 0,-5-6 0,-1-6 0,0-6 0,0-1 0</inkml:trace>
  <inkml:trace contextRef="#ctx0" brushRef="#br0">5494 8339 8031,'-15'-13'-625,"-3"0"386,4 0 0,-1 1 529,6 3-121,6 3-158,-2 6-291,10 0 1,3 0-145,5 0 1,0 2 423,0 2 0,24 4 0,5 5 0</inkml:trace>
  <inkml:trace contextRef="#ctx0" brushRef="#br0">5731 8155 8031,'-9'-2'225,"0"-2"1,5 3 408,-5-4 1,6 7-169,-1 6 1,2 4-186,2 14 1,0 1-153,0 12 1,6-1-1,1 11 1,4 0 20,2 3 1,-3 0-300,8 1 1,1-6 35,-2-3 0,5-9 1,-3-6-1,2-5-233,2-7 1,-2-8 190,1-5 1,0-9-94,4-9 0,0-10 0,-1-12 0,-1-2-174,-2-1 0,-6-7 329,1-2 0,-2 1 133,-2-1 0,-1 11-195,-3 2 1031,2 6-230,-9 8-507,4 8 1,-6 13 0,0 11 410,0 5-391,0 4 1,-5 11 0,1 1-241,1 2 96,1-5 0,2 3 0,2-5-334,2-1 1,-1-1-22,6-3 1,-5-5-167,5-8 0,-2-2 20,2-2 1,3-5 116,-3 0 0,2-12 369,3-10 0,-7-23 0,-1-11 0,0-5 0,1 1 0</inkml:trace>
  <inkml:trace contextRef="#ctx0" brushRef="#br0">6139 7905 8031,'-31'-5'0,"1"1"0,-1-5 74,5 5 0,5-1 156,4 5 1,2 2-247,2 2 1,0-1-111,-1 6 0,6 0 139,-1 4 0,6 4 7,-1 1-20,-4 5 0,7 33 0,-5 14 0</inkml:trace>
  <inkml:trace contextRef="#ctx0" brushRef="#br0">5770 8432 8031,'-13'0'0,"0"-2"670,0-2-371,0 2 0,5-5 266,4 3-561,2 2 0,10-10-264,5 4 1,6-4 113,7-1 0,8-5-126,6 1 1,2-7-283,11 2 1,-8-3 54,8-1 0,1 0 160,3-1 1,2-5 338,-2-3 0,-9-2 0,5-5 0,5-4 0,1 1 0</inkml:trace>
  <inkml:trace contextRef="#ctx0" brushRef="#br0">6521 7944 8103,'-9'2'691,"1"2"1,-1 3-345,-4 6 0,1 6-349,3 3 1,-1 0 39,6 5 1,-1-4-222,5 8 1,0-3 146,0-2 1,10-5-88,4-4 0,8-4-171,0-4 0,8-3 42,5-6 1,5-13-42,4-9 1,-2-6 65,7-12 1,-4 2-81,-1-10 1,-2 4 259,-11-4 0,0 0 164,-5-5 1,-11 7-101,-6 7 0,-6 11 191,-3 11 1,-2 8 339,-2 4 1,-4 4-253,-5 1 0,-4 10-76,-1 3 0,-1 11-159,1 2 1,4 0 63,-4 5 1,8 1-91,1-1 1,2 1-120,-2-1 0,-1-5 47,5 1 0,1-2-177,4-8 0,0-4 44,0-4 1,6-6 113,3 2 1,2-5 220,3-5 1,3-8-54,1-9 0,1-4-41,-2-5 0,-2 2-32,3-6 1,-4 1 21,-1-1 0,-4 3 41,0 5 0,-6 7-4,1 2 0,-2 8-71,-2 1-203,0 6 52,0 15 0,1 3 73,4 11 1,-4 0-145,3-4 0,2 2 103,-1-2 0,3-3-27,-3-6 0,5-2 92,-1-2 0,3 1 1,1-5 0,0-4 170,0-9 1,5-4-113,-1-15 1,5 1 128,-4-13 1,-1-4 4,-3-10 1,-6-5-265,1-4 1,-5-8 122,1 33 0,-1 0 0,-2-5 0,-1 0 3,1-2 0,1 0 0,-2 4 0,-1 1 156,0-35 1,-6 18 170,-3 12 1,2 16 412,-2 15 0,5 7-304,-5 11 1,6 9-449,-1 13 0,-2 6 164,2 11 1,-5 9-274,4 8 1,0 4-283,0 1 1,4 7 335,-2-34 0,1 1 0,1 34-186,0-34 1,2 0-1,9 30-783,3 0 1,5-8 72,-1-5 1,4-12 640,5-10 0,1-9-978,-1-12 1272,6-7 0,-6-6 0,10-5 0,2 0 0</inkml:trace>
  <inkml:trace contextRef="#ctx0" brushRef="#br0">5072 10474 8031,'-17'-18'178,"-2"0"0,-1 1 1324,1-2-1287,8 10 0,6-1 1,10 14-1,5 6 65,6 7 0,3 3-117,3 6 0,3 2-11,-3 3 0,3 1-49,1 3 1,-4-3-160,0-5 1,-4-1 217,4 1-212,-6-1 0,3-7 1,-6-6-1,0-7 201,0-5 1,-1-12-74,-3-7 1,-2-13-205,-3-8 1,-2-8-550,2-10 321,-2 3 0,2-5 0,1 7 1,-1-1-1,2 2-1311,3 2 1,2 13 1664,2 14 0,1 3 0,40 41 0,10 1 0</inkml:trace>
  <inkml:trace contextRef="#ctx0" brushRef="#br0">5770 10065 8031,'0'-13'0,"-6"1"-152,-2 3 1,-4-1 451,-1 6 1,0-5 592,-1 5 0,-3 1-444,-1 7 1,-5 9-146,1 9 1,-1 5-103,1 3 1,1 0-1,4 5 1,6 0-235,-2 4 0,9-3 107,-1-1 0,4-6 161,1 2 0,3-3-417,6-2 1,1-10-405,12-3 0,-5-8 320,5-1 1,0-4-56,5-4 0,-5-5 164,0-9 0,-6-2 101,1-7 0,-1-5 123,2-3 1,-8-3-127,3-2 0,-7 1 104,3-1 1,-6 5 35,1 0 0,-2 12 351,-2 1-350,0 11 1,0 7-53,0 8 0,0 5-30,0 9 0,0 2-111,0 7 1,1-5-86,4 0 0,0-6 115,4 1 0,3-2-9,-3-2 0,2-6 69,3-2 1,3-5 14,1-5 0,1-8-3,-2-9 1,-2-10 124,2-7 0,-2-8-62,-2-10 0,-1-5-176,-3-8 0,-6 33 0,0-1 160,-3-3 0,0-1 0,0 4 1,0 0 1,0-2 1,0 1 0,-2-30-33,-2 3 1,-2 7 216,-3 11 0,-3 14 174,4 12 0,0 12-111,0 6 0,5 4 117,-2 4 0,-1 5-309,2 9 1,-2 4 48,2 8 1,2 5-240,-2 9 1,2 3 149,2 6 0,0-5-422,0 0 0,2 1 107,2 3 0,4 0 39,5-4 0,4-4-45,1-9 0,5-1 189,-1-4 1,5-12-81,3 0 1,-2-13-20,3 0 1,-2-11 19,2-7 1,-8-6 45,4-8 0,-5-5 146,0-3 1,-2-9-67,-2-4 0,-8-2-4,3 2 1,-9-2 93,1 6 1,-4 0 248,-1 5 0,0 6 357,0 7 326,-6 6-596,-1 12 0,-2 4-83,1 8 1,5 5-338,-2 9 0,-1 2 3,2 6 0,-2 5-105,2 0 0,2 4 4,-2-4 1,2 0-188,2-5 1,6 0 82,3 1 0,3-7-123,1-2 1,0-4 146,0-1 0,6-5 77,3-4 0,-1-8-15,1-5 1,0-10 2,4-7 1,-1-7 212,-3-6 1,1-6-73,-5-4 0,-1-3 168,-3-6 0,-6 10-74,1 0 1,-6 7 61,2 6 1,-4 8 549,-1 10-232,0 8-292,0 3 0,-1 16-134,-4 4 1,4 8-171,-4 0 0,4 7 51,1 2 1,0-1-168,0-3 0,1-3 81,4-2 0,2 2-78,6-7 1,0 1-17,1-5 1,0-6 64,4-2 1,2-5 183,7-5 1,-1-9-31,0-12 1,1-7 13,-1-6 1,0-7 36,1-2 0,-5-5-58,0-4 0,-8-3 128,-1-6 0,-1 6 42,-8 3 1,2 6 795,-1 7-296,-4 6-16,-1 23 1,-7 7-335,-6 16 1,0 3-333,-1 11 0,1 5 18,0 9 0,0-3-94,0 2 1,1-1-34,3 1 0,3 2-170,6-6 1,0-5-440,0-4 0,2-3 180,2-2 1,5 0-330,9-13 1,6-1 43,7-8 868,6-2 0,-12-19 0,1-8 0,5-2 0,-1 0 0</inkml:trace>
  <inkml:trace contextRef="#ctx0" brushRef="#br0">5507 11593 8031,'-13'0'0,"-1"0"912,1 0-588,0 0 0,6 2 0,4 2-45,6 5 1,9-3-163,5-2 0,8 2 67,1-2 1,2 1-112,7-5 0,-5-6 41,0-3 1,3-7-175,-3-1 1,1-8-116,-5-2 154,-5-5 1,-2-7-1,-7-1 113,-4 1 1,-2-1 0,-9 1-1,-6 0 62,-8 4 0,-4 9-89,-5 8 1,3 8 24,-8 1-79,3 6 0,2 8 0,-1 9-309,1 6 0,0 3 1,1 6-1,4 3-371,8 2 1,1-5-257,8 2 1,0-7 302,4-3 0,10-4 622,3 0 0,23-29 0,9-14 0,1 0 0,1-1 0</inkml:trace>
  <inkml:trace contextRef="#ctx0" brushRef="#br0">5928 10842 8031,'0'-52'204,"0"-1"1,0 8 360,0 5 0,0 8-83,0 10 1,0 3 672,0 6-642,0 5 1,-1 3 190,-3 5 1,2 10-606,-2 3 0,2 10 76,2 4 0,0 5-116,0 8 1,2 5 13,2 3 0,3 3-9,7 2 1,-1 4-122,0 0 0,2 6 86,2-1 0,-2-4-598,2-1 1,2-7-603,-1-2 0,5-5 167,-1 1 0,-3-15-156,-1-7-720,-3-6 1013,-8-9 867,-1-1 0,0-6 0,1 0 0</inkml:trace>
  <inkml:trace contextRef="#ctx0" brushRef="#br0">6021 11304 8031,'-8'-14'104,"-5"1"0,0-4-104,-5-1 0,8 0 920,1 5 1,6-4-322,-1-1 0,4-4-297,4 5 0,10-8-250,8-2 1,8 1-251,5-5 1,5-1-206,4 1 1,-3-1-2234,3 1 2636,3 4 0,11-11 0,-24 21 0,0 0 0</inkml:trace>
  <inkml:trace contextRef="#ctx0" brushRef="#br0">4374 13543 8031,'-6'-26'-70,"0"1"0,-4 2 1,3 1-1,1-2 641,1 5 1,1-4 0,-2 5 0,-1 3 0,-3 5 69,-2 6 0,-1 2-460,-1 2 0,1 12-125,0 6 0,-2 7-120,-2 5 1,2 0-160,-2 5 1,6-2 72,3 2 1,5 2-206,-2-6 1,4 0 68,1-5 33,0-6 1,1 4 0,4-8 132,4-4 1,8-5 0,5-7 0,3 0 101,1 0 1,1 0 40,-1 0 1,-1-4 105,-3-1 0,1 1-96,-5 4 1,4 0 269,-5 0-193,1 0 1,-6 6 2,-4 2 0,-2 10-205,-6 4 0,-1-2 83,-4 2 1,-6 0-187,-7 5 1,-4-1-70,5 0 0,-7-1-211,2-3 0,2-3 43,-2-6 1,6-5 431,-2-4 0,8-49 0,5-26 0,-1-2 0,-1 0 0</inkml:trace>
  <inkml:trace contextRef="#ctx0" brushRef="#br0">4506 12898 8066,'-2'-12'1209,"-2"3"-907,2-3 0,-4 12 233,6 0 1,0 8-96,0 9 0,6 10-64,3 8 1,-2 3-325,2 1 1,0 7-260,4 2 1,-3 3-49,4 2 1,-4 4-612,7 0 1,2 6 706,-1-1 0,4-5 22,-5-5 1,3-11 136,-3-10 0,9-44 0,8-12 0</inkml:trace>
  <inkml:trace contextRef="#ctx0" brushRef="#br0">4888 13346 8063,'0'-9'-336,"0"0"1,0 0 537,0-4 0,0-2 466,0-2 0,1 1-262,4-6 0,-3 0-142,7-5 0,-4-3-53,3-1 1,0-4 31,0 4 0,-2 0-250,-6 5 1,0 1 37,0 3 0,0 3 176,0 6-133,-6 6 0,-1 2 0,-6 11-258,0 7 135,0 6 1,-1 14 0,3 2-278,2 3 285,-3 7 0,11-2 0,-4 3 73,4 0-303,1-8 1,0-2 0,1-3-824,4 0 644,2-3 0,12-6 0,3-10-101,3-9 0,3-5 153,3-4 1,4-11 397,9-11 0,-3-12 0,-7-15 0,0-11 0,-11 17 0,0 0 0,0 0 0</inkml:trace>
  <inkml:trace contextRef="#ctx0" brushRef="#br0">5336 12977 8053,'-5'8'-38,"1"1"1,-2 0-133,2 4 385,2 0 1,-8 5 184,5-1 1,0 1 399,0-5-346,4 0-80,-5 1 0,6-6 56,0 1-377,0-6 46,0-9 0,4-8-229,1-13 1,5-4 175,-1 1 1,4-7-128,4 2 0,-2-2-71,3 2 0,-4 3 16,-1 6 0,-4 5-68,0 4 0,0 2-71,4 2 0,0 6-103,0 2 1,-4 5 68,0 5 0,0 6-193,4 7 0,0 1 113,0-2 0,2-2-242,2 3 631,4-10 0,29-8 0,5-7 0</inkml:trace>
  <inkml:trace contextRef="#ctx0" brushRef="#br0">5836 12568 8050,'-6'-13'0,"-1"0"0,-6 0 719,0 0 1,0 1-210,-1 3 0,1 5-89,0 8 1,-2 8-241,-2 5 0,7 7-120,-4-2 0,4 3 126,-3 1 0,4 0-1,0 1 1,6-5-72,-1 0 1,3-2-189,1 2 0,0-1-322,0-4 1,1-7 201,3 3 1,5-8-203,9-1 0,-4-4 154,4-4 0,2-9-20,2-9 1,-3-5 190,-1-3 0,-2-5-15,2-9 0,-4-2 30,4-2 1,-9-8 149,-5 4 1,2-10-21,-2 1 1,1 2 105,-5 2 1,-2 10 341,-2 8 1,2 9 339,-2 8-376,-3 12 1,4 1-247,-6 18 1,6 1-208,-1 12 1,2 2-10,2 7 0,0 2-243,0 7 0,0 1-28,0 3 0,0-3 39,0 3 0,0-3-154,0-2 0,5-1 76,-1-3 0,6-3 171,-1-5 0,3-7-17,1-2 1,0-8 12,0-1 1,5-8-31,-1-1 1,7-7-90,-2-11 1,3-8 147,1-9 1,-4-3-29,0-2 1,-6-4 175,2 1 1,-4-7 25,-1 1 0,-4 3 177,0-3 0,-6 11-124,1-1 0,-2 12 131,-2 1 1,-2 14 79,-2 4 0,1 5 182,-6 3 0,0 5-432,-4 4 0,4 4 67,1 5 1,0 3-278,0 5 0,-3 5 15,7-1 1,-5 3-10,5-3 1,-1-3 2,5-1 1,0 0-223,0-4 1,5 2 65,-1-2 1,6-5-8,-1-8 1,4 1 45,5-5 1,-2-1 64,6-4 0,-2-7 72,2-6 1,3-6 7,-3-8 0,-1-5 10,1-3 1,-6-5 45,1-4 0,-6 2 152,-3-6 0,0 10 15,0-2 0,-2 11 572,-6 2-304,0 7-288,0 13 0,0 2 340,0 10 0,0 2-256,0 6 1,5 2-281,-1 2 0,2-1-124,-2 6 0,-1-6-1003,6 2 778,0 3 0,4-7-215,0 4 1,2-9-147,2-5 0,-2-3-11,3-1 788,2-11 0,2-33 0,0-15 0,6-9 0,0 0 0</inkml:trace>
  <inkml:trace contextRef="#ctx0" brushRef="#br0">6640 12015 7672,'-7'1'590,"2"4"0,4-2-438,1 6 0,0-5 1,0 5 159,0 1-173,0 2 1,0-4 122,0 1-165,0-6-78,6-9 0,-4-8-110,7-13 142,0-5 0,4 3 0,0-6-19,1-2-15,-1-1 0,0 4 0,0 4 0,0 3 0,0 5-30,1 5 1,-1 8-113,0 5 0,2 4 1,1 4-86,1 5 1,1 2 56,-5 3 1,2-1-26,2 0 135,-2-6 1,5-1 0,-2-6 0,2-1 0,1-5-42,-4-7 1,2-6 60,-1-8 1,0-5 222,-5-3-194,-6-3 1,3 3 0,-5 0 278,-2-2-196,-2-1 1,-2 0 0,-2 3 27,-2 4 27,-5 9 0,3 7 220,-6 7-309,-1 5 1,6 4 0,0 11 137,2 4-390,2 7 1,0 2-1,-1 6 11,2-2 1,2 1-89,1 0 1,0-2-8,0 3 0,0-3 92,0-2 1,4-4-148,1 0 1,3-10 116,-3 1 1,5-9 353,-1 1 1,4-16-47,5-6 0,-2-12 195,6-7 0,0-6-90,4-2 1,-4-6 29,0 2 1,1-5-161,8-4 0,-5 9 76,1 0 1,-1 11 26,-4 6 0,-3 9-28,-1 5 0,-4 8-27,-1 5 1,-4 9-95,0 9 0,-5 5-120,5 7 1,-6-4 32,2 0 0,-4-2-150,-1 2 0,0 2 69,0-7-81,0 1 57,0-5 1,1-6 114,4-2 1,-2-11 163,6-7 0,-1-8-73,6-10 0,-1-2 179,0-7 0,-1 1-65,-4-1 0,4 1 75,-3-1 0,-3 7-2,-2 2 1,-2 9 87,-2 4 125,0 10-346,0 2 1,0 17-194,0 7 0,0 5 88,0 4 0,0 1-116,0 2 1,0-2 110,0 3 1,5-5-121,4-4 1,3-1 128,1-4 0,0-7-28,0 4 0,1-9 232,-1 4 0,0-6 3,0 2 1,-4-4-17,0-1-374,-6-6-127,2 5 1,-10-5 18,-4 6 1,-7 10-596,-2 3 901,-11 9 0,-1 9 0,-3 6 0,-9 5 0,1 0 0</inkml:trace>
  <inkml:trace contextRef="#ctx0" brushRef="#br0">5112 14716 8056,'-8'-14'-99,"-3"0"0,2-4 0,-3-4-501,-1-3 954,0-1 0,1 0 0,2-2 1,2-3-1,1-4 0,1-2 0,0 2 239,4 5 0,0 8-229,2 4-286,0 9 1,0 5 80,0 8 0,4 14-243,1 8 0,5 11-44,-1 2 1,3 1-24,1 4 1,1-5 0,2-4 0,2-2-137,-2-1 0,3-9 58,-1 4 0,5-10-438,-1 1 511,3-9 0,3-11 0,1-13 0,3-12 0,2-16-187,3-12 1,-1-10 303,-18 30 0,-1 0 0,0 1 0,-2-1-90,-1-2 1,-1-1 0,7-30 95,-2-3 1,-9 0 95,-5 0 1,-2 14 16,-2 13 148,0 9 0,-6 16 182,-3 6 0,-3 12-159,-1 9 0,0 11-82,0 8 0,-5 1-22,1 7 1,-1 0 6,5 4 1,4 1 159,0-1 0,2 1-414,-2-1 0,2-1 81,2-2 0,4-4-132,-3-6 0,6-1 9,3-3 0,5-4 144,-1-10-9,8-2 0,0-9 0,3-4 18,-1-6 1,3-11-1,-4-2 0,1-2-11,-2-7 1,-2-4 3,2-5 1,-6 0 4,-3 4 1,-5 1 8,2-1 1,1 5-25,-2 0 1,0 11 23,-4 2 252,0 12 0,-1 4-122,-3 6 1,2 11-137,-2 2 0,2 9 21,2 0 0,0 3 3,0 1 0,0 0-37,0 1 0,2-7-154,2-2 1,-1-2-159,6 1 1,0-6 64,4 2 1,0-9-122,0 1 1,6-5 30,3-5 0,2-7 22,-3-5 1,4-11 58,-3 2 1,3-11-28,2-2 0,-5-2 167,-1-8 0,-6-3-77,-2-5 1,-1-8 426,-8-1 0,1 0-117,-5-4 0,0 3 440,0 1 0,0 6-121,0 3 0,-2 10 146,-2 7-46,2 13 0,-5 9 1499,3 9-1628,2 3 1,-4 14-127,6 5-232,-5 0 1,3 16 0,-2-1 235,2 4 1,2 4-313,0 3 1,5 2 2,-1 3-43,6-3 1,-7 9-1,6-6-136,1-2 1,2 5-88,1 1 0,5-7 19,-1-1 126,7-10 1,-5 1-1,6-10-355,1-8 0,-7-6 168,7-7 1,-2-7-62,2-6 281,0-6 1,-1-9 0,-3-3-108,-4-4 0,-4-5 93,0-3 1,-1-4 287,0-6-216,-6 6 1,4-3 0,-7 7 173,-1 0 0,-2 8 235,-1 4 1,0 9-76,0 5-93,0 8 0,-1 4 0,-2 10 110,-1 4 0,-2 7-171,1 1 0,4 11 122,-4-2-273,4 10 1,1-7-1,0 5 76,0-2 0,1-3-159,4-7 0,1 3-255,2-3 242,4-3 1,-4-2-1,6-8-81,4-4 0,-2-4 90,6-1 1,-5-7-91,5-6 151,0-6 1,0-12 0,0-1-86,2-2 1,-5-1 96,-2-5 1,-2 1 296,-2-1-140,0 1 1,-1 1-1,-3 4 128,-5 8 26,3 5-198,-5 14 0,4 1 1,-6 12 0,0 4-44,0 6 1,0 0-134,0 6 1,0-1 162,0 1-164,0 3 0,1-11 0,4 4-81,3-4 0,0-5 147,0 0 1,1-6-138,4 1 159,6-2 1,-2-4 0,3-4 17,-1-7 1,0-1 128,-1-8 0,-4-2 554,4-6-475,-9 2 0,1-5 0,-6 7 437,-1 0 1,-7 1-257,-5 3 0,-4 3 211,-5 6-551,-2 5 0,-8 3 0,-1 6-214,-2 3 1,-4 10-502,4 8 1,-4-2 369,4 2-640,0 0 1,7 4 0,2-1-65,4-3 1,2 2 997,-2-7 0,-8-29 0,-8-11 0</inkml:trace>
  <inkml:trace contextRef="#ctx0" brushRef="#br0">6297 13029 8056,'-26'-5'0,"0"-3"215,-1-5 0,11 6 921,3 2-894,9-2-556,-2 6 0,7-5-155,4 6 0,-2 1-1163,5 4 1632,1-4 0,-2 40 0,-1 3 0</inkml:trace>
  <inkml:trace contextRef="#ctx0" brushRef="#br0">5955 13425 8056,'-13'-6'0,"4"3"365,0-6 1,5 5-183,-5-5 0,7 0 589,2-4 1,9-5-500,13 1 0,2-7-517,11 2 1,0 2 175,4-2-579,7 0 1,-5-3 0,3 2-788,-3 1 1434,-8 11 0,-12 6 0,-10 12 0</inkml:trace>
  <inkml:trace contextRef="#ctx0" brushRef="#br0">4940 14610 8056,'0'-13'-86,"0"0"1,0 4 2168,0 0-412,0 6-1489,0-2 1,0 15 0,0 4-1,0 5-76,0 5 0,-4 1-167,0 1 1,-5 5-309,4 0 1,-3 4 124,3-5 1,-5 3 0,3-4 0,-2 3 243,0 2 0,-11 1 0,-8 4 0</inkml:trace>
  <inkml:trace contextRef="#ctx0" brushRef="#br0">12357 17825 8300,'0'-9'-1120,"0"0"1010,0-1 1,0 3 0,0-2 272,0-1-21,0 4-96,0-6 1,2 11 0,1-5-27,1 0 1,1 3-43,-5-6 1,-2 6 31,-2-1 0,1-2-18,-6 2 0,2-2 56,-2 1 0,-3 4 1,2-5-1,-5 2 36,-2-1 0,-2-4-46,1 5 1,-2-5-11,-7 5 1,4-6 0,-2 1 0,-3-1 12,0 1 0,-4-3-27,2 3 0,-7 2-28,2-2 13,-3 0 0,-2-2 0,1 1 0,-1 2 0,1 1 29,-1 0 0,1 2 5,-1-4 0,2 2 3,3-2 0,-3-1-4,3 6 0,-3-5 2,-2 4 1,1-3-33,-1 3 0,1-1-2,-1 2 1,-1 1 30,-3-6 1,3 6-9,-3-1 0,3-2 58,2 2 0,-5-5-67,0 5 1,-4-1 0,4 5 0,0 0-16,4 0 1,1 0 0,-1 0 0,1 0-28,-1 0 1,6 2-15,4 2 1,-2-1 9,1 6 0,0-5 27,5 5 0,-1-6-10,1 1 0,3 2 29,-4-1 0,4 3 12,-8-3 0,2 3 14,-2-3 0,2 5 9,-6-1 0,4-2-6,-4 2 1,5-2 3,0 2 1,6 3-46,2-3 0,2-2 24,-2 2 0,-2-2-11,7 2 0,-1 3 10,5-4 1,0 0 0,0 0 0,0 1 1,-1 4 0,1 1 4,0-1 0,0 0 13,0 0 0,0 0 8,-1 0 1,1 2-37,0 3 1,0 1 16,0 3 1,-5 2-38,1-2 1,-1 3-2,5 2 0,-5-2-9,1-3 0,4 2 4,4-2 0,0-1-5,-4 1 0,6-5-1,2 5 1,-1-6 0,2 2 0,-1-2 9,5 2 0,0-4 3,0 4 1,0 1 2,0-2 0,-1 2 0,-3-1 0,2-2 0,-2 6 1,2-4-1,2 4 1,0-5 0,0 5 0,0-4 0,0 4 0,0-5-1,0 5 0,2-4 0,2 4 0,-1-6 0,6 1 0,-5 2 0,5-1 0,-5 1-8,5-1 1,0-4-2,4 4 0,0-4 8,1 0 1,-4-1-1,3 0 0,-3 0 12,8 0 0,-4 0 1,0 1 1,-1 0 15,0 4 0,4-4-24,1 4 1,4-3 41,-4-2 1,5 2-11,-1 2 0,1-2 3,-1 2 0,3-4-6,-3-4 0,3 3 2,1-3 0,-4-2 49,0 2 0,-1-5 5,1 5 1,3-5-37,-3 5 1,2-4-7,3 3 1,-1-5-66,1 2 0,0 1 36,4-2 0,-2 0-8,7-4 0,-1 5 14,4-1 1,1 0-6,-1-4 1,1 0-15,-1 0 0,1 0 7,-1 0 1,1 0-18,-1 0 0,-1 0 28,-2 0 0,0 0-44,-5 0 0,1 0 22,-1 0 0,-3-4-3,2 0 1,3-2 18,-3 1 1,3 3 2,-3-7 1,2 4-16,4-3 1,2-1 4,-3-4 1,3-1-10,1 1 0,-1 0 12,-2 0 1,2 0-31,-3 0 0,4-1 14,5 1 1,-7-4-5,2-1 1,-2 1 1,2 3 0,-3 0-1,-1-4 1,-6 4 4,2-4 0,-4 3 1,0 2 0,-1-4 0,1-1 0,-5-4 0,-1 4 0,1-1 0,5 2 0,-1 1 0,0-6 0,-1 1 0,-3-1 0,3 2-3,-3 2 0,-1 2 0,1-6 0,-2 2-24,2-2 1,-3-3-4,-6 3 0,2 1 26,2 0 1,-3 0-6,-1-1 1,0-3 12,-4 3 0,-3 2-4,-2-2 1,-3 1 0,-1-1 1,0-3-1,0 3 0,0 2 4,0-2 0,0 2-21,0-2 1,0-2 0,0 7 1,0-7-32,0 2 1,-1 3 35,-3 2 1,2-2 4,-2 1 0,2-1 4,2 1 0,-4 4 1,0-4 0,-2 4 40,1 0 1,-1-3 7,-2-1 1,-4 1-35,3 4 1,2-1 8,-2 1 0,0 0 94,-4 0-95,0 0 1,0-1 51,0 1 0,4 5-44,0-1 0,0 1 1,-4 0 1,4-3 2,0 7 1,1-2-2,-5 2 1,4 2 17,0-2 1,0-2 4,-4 2 1,3-2 65,-3 1 0,7 2-76,-7-5 0,2 5-45,-2-2 0,4 0 1,1 0 0,-1-1-6,-4 2 1,4 2 35,0-2 1,5 1-9,-5-1 1,4 2-14,-3-2-15,5 2 0,-5-2-148,4 0 167,3-1-121,-11 5 0,10-1 94,-2-4-147,-3 4-34,5-5-27,-9 6 32,9-6-23,-4 5-201,6-5 153,0 6-370,0 0 361,-6 0-172,5 0 76,-5 0 1,6 6 60,0 3 0,-4-1 303,-1 5 0,-23 33 0,-1 17 0</inkml:trace>
  <inkml:trace contextRef="#ctx0" brushRef="#br0">15216 18444 7856,'0'-9'-967,"-1"2"1,-2 0 897,-1-1 1,-2 5 73,1-1 1,2 2-1,-5 2 50,5 0 1,-9 0-39,3 0 81,3 0 0,-5 0-25,2 0-41,3 0 0,-6 2 48,3 2-29,4-2 242,-1 4-37,0-6-81,4 0-82,-3 0 0,5 1-128,0 3 115,0-2 1,7 4 45,6-6-109,6 0 0,15 0 1,5 0-1,11-2 1,10-1 21,10-1 0,-29-1 1,2 0-19,2 1 1,2-1 0,5-3 0,1 0-384,6-1 1,1 0-1,-1 0 1,0 1 382,3 1 1,-1 1 0,-4-1 0,-1 0 12,-3 1 0,0-1-33,-3 3 0,-1 1 0,-4 0 0,-2 0 0,-3 3 0,-1 0-130,27 0 1,-12 0 102,-10 0 1,-6 0-40,-12 0 0,-11 0 27,-3 0 0,-18 0-79,-3 0 1,-4 4 87,-5 1 1,-1 4 527,-3-5 1,-4 2-611,0-2 1,4-1-16,-5 6 0,5-6 12,0 1 0,-2-1-11,2 2 0,1-4 125,-1 3 0,-12 3 0,-7 0 0,-5 0 0,0 0 0</inkml:trace>
  <inkml:trace contextRef="#ctx0" brushRef="#br0">15309 18549 8561,'-14'-7'-581,"6"1"-727,-1 6 1201,6 0 128,-3 0 1,6 2 0,1 2 271,4 5-154,2-3 0,8 4 0,2-4 439,5 1-501,9-4 1,4 7 0,11-5 205,6-2-186,1-2 0,19-1 0,2-1-87,-32-1 1,1-1 0,6 0 0,2-1 0,2-2 0,1-1 0,1 0 0,1 1 107,-2-1 0,-1 0 0,0-1 1,-1-1-325,-3 0 0,-1 0 0,-2 0 1,-1 1 248,-3 1 1,-1 1-180,28-8 1,-8 1 0,-17 0 0,-10 1 0,-9 2 1,-8 1 137,-8 0 0,-3 1-3,-6-1 0,-6 6 134,-3-1 0,2-2-126,-2 1 1,5 1 63,-5 4 0,0 0-448,-4 0 1,4 6-28,0 3 1,1 4 97,-5 4 305,-1-2 0,-40 33 0,22-23 0,0 0 0</inkml:trace>
  <inkml:trace contextRef="#ctx0" brushRef="#br1">13675 17825 11739,'-7'-2'-2168,"1"-1"1004,0-1 859,-1-6 188,-1 8 1,1-4-48,3 6 238,2 6 1,-4-3 140,6 6-279,0-6 0,0 20 1,0-1-1</inkml:trace>
  <inkml:trace contextRef="#ctx0" brushRef="#br1">13570 17943 11723,'0'-13'-2353,"0"0"1880,0 0 1,0 4 0,0 0 481,0-1 8,0-2 1,1-1 20,3 0 0,-2 4-50,2 0 69,-2 6-188,-2-2 1,-2 5 214,-2 0 155,2 0-237,-9 0 1,8 0 31,-6 0 1,-17-12 0,-10-3 0</inkml:trace>
  <inkml:trace contextRef="#ctx0" brushRef="#br1">13359 17746 11723,'-19'-6'-386,"3"3"-218,-6-6 1,6 2 310,-2-2 1,3-3 125,2 4 1,4 2-1,1 1-7,-3 4 0,0 2 209,-3 4 0,1-2 164,0 5-257,0 1 1,0 4-1,0 1 90,-1-1 0,-10 6 0,-4 1 1</inkml:trace>
  <inkml:trace contextRef="#ctx0" brushRef="#br1">12858 17838 11703,'-26'-6'-282,"4"5"-103,0-4 1,4 2-501,-4-1 1,6 2 708,-1-2 36,2 3 0,2 1 275,0 0 0,-1 5-95,1 4 0,2 3-66,2 1 1,-3 0 23,3 0 1,-2 1-7,-3-1 0,6 0-21,-1 0 16,6 0 0,-15 12 0,4 3 0</inkml:trace>
  <inkml:trace contextRef="#ctx0" brushRef="#br1">12371 18075 9927,'-19'6'173,"3"-3"-488,-6 6 1,4-2-439,-4 2 1,6 2 511,-2-2 0,4-1 257,1 0 0,-1 1 4,1 4 1,4-1-42,1-3 1,3 3 21,-4-4 1,7 4-50,-3 1 0,2-4 8,-1 0 1,2 0-17,-2 4 0,3 0-12,1 0 0,-2 0 8,-2 0 0,2 1 12,-2-1 0,-2 0 23,2 0 1,-5 0 16,4 0 0,0 1 71,0-1 1,4-3-70,-4 3 1,-1-3 92,2 8 1,-5-3-23,5-2 1,-5 0-3,5 0 0,-5 2-8,5 2 1,-2-2-11,1 3 0,4-4-51,-4-1 1,4 2 17,1 3 1,-4-4-37,-1 4 0,1-4 36,4 0 0,0-1-45,0 0 1,0 0 14,0 0 1,4 1-63,1-1 44,-1 0 0,0 0 6,1 0 1,4 0 15,-5 1 0,5-1-24,-5 0 0,2 0 24,-2 0 0,2-2-2,3 2 0,3-3 4,-4 7 0,0-2 27,1-2 0,-5 0 0,5 1 1,-5-1-8,4-1 0</inkml:trace>
  <inkml:trace contextRef="#ctx0" brushRef="#br1">13820 19049 8273,'13'-12'90,"0"-1"-98,0-1 83,1 1 0,-6 2 0,0 0 1,-3 3-84,0 5 1,-1-9-24,1 3 6,-1-3 0,2 4 1,1-3 15,1-3 0,3 1 0,-2-5 1,3 3-16,1 2 1,0-4-5,0-1 1,-1-1 2,-3 1 1,1 4 3,-6-4 1,5 2-20,-4-1 32,-1 2 0,-3-4 0,2 6-28,2 0 22,-1-6 1,-4 4 0,0-3 0,0 4 0,0 1-43,0-1 0,0 0 5,0-4 1,2 4-6,2-4 0,-3-3-2,4 0 1,-2 0 0,1-1 0,-2 2 38,2-2 1,-3 1 16,-1 4 0,0 0-22,0-4 1,-1 4 12,-3 0 1,1 2-6,-6 2 1,5 0-10,-5 0 0,4 0-4,-3-1 0,3 3-2,-4 2 1,5-3-2,-5 3 1,2-2 0,-2-3 1,-1 6 41,5-1 0,-3 0-26,3-4 1,-3 0 19,3 0 1,-4-1 18,5 1 0,-5 0 5,5 0 0,-5 0-20,5 0 0,-5-1 0,4 1 0,-5 0-23,1 0 1,2 1 23,-2 3 1,5-2-42,-5 2 1,0-3 46,-4-1 0,4 4-31,1 0 0,-1 6 48,-4-1 1,-1-2-1,1 2 1,0-2 11,0 2 0,0 2 9,0-2 0,-1 1 1,1-2 1,0 4-3,0-3 0,3-2-17,-4 1 1,4-3-13,-7 3 1,2-1 12,2 2 0,-2 1-9,-2-6 1,2 5 1,-3-5 0,-1 6-1,2-1 0,-1 1 3,5-2 1,0 4-28,0-3 0,0 1 60,-1-2-50,1 4 0,0-5 11,0 6 0,-5 0-104,1 0 1,-1 0 23,5 0 1,-5 4-167,1 1 0,-5 5 242,4-1-6,-5 2 1,-27 32-1,19-18 1,-1 0-1</inkml:trace>
  <inkml:trace contextRef="#ctx0" brushRef="#br0">16850 1594 7986,'0'-9'0,"0"1"88,0-1 1,0-4-1,0-1 1,0 1 921,0 0 1,0 4-361,0 0-512,0 7 1,0 12 0,0 12 99,0 4 1,-4 3-300,-1 2 1,-5 3 39,1 5 1,3 1 54,2-1 1,-2-1 0,2-2 0,1-4-331,1 0 1,2-9 124,0 4 0,6-10-55,3 1 0,3-8 0,2-3 1,2-1-282,2-3 1,5-7-97,-1-5 0,3-4 296,1-5 1,1 2 0,-2-6 0,-3-1 306,-5-2 0,-2 4 0,-14-27 0,-2-2 0</inkml:trace>
  <inkml:trace contextRef="#ctx0" brushRef="#br0">16942 1594 8019,'-12'-19'0,"4"4"-183,-10-2 0,5 2-36,4 2 624,-3 0 0,11 0 0,-3 0 1,4-1 9,4 1 0,5 4-655,8 1 0,-1 5 167,6-2 1,0-1-581,5 2 0,-5 0 334,0 4 1,-2 0 318,2 0 0,-9 41 0,-7 10 0</inkml:trace>
  <inkml:trace contextRef="#ctx0" brushRef="#br0">16863 1713 8019,'-9'0'125,"1"0"0,3 0 90,-4 0 90,6 0 1,-1 0-99,8 0 0,5 0-85,9 0 0,4 0-572,8 0 1,4-2 225,6-2 0,-1 1-175,1-6 1,-1 0-48,1-4 122,-1 0 1,1 0 0,-2 0 323,-3-1 0,-3-5 0,-7 5 0,-3-4-312,-4 4 291,-10 0 1,-2 6 942,-6-1-682,-6 6 1,1-1-1,-6 8 292,2 5 0,1 2-95,-5 3 0,4 0 256,0 4-490,6 2 0,-7 2 1,5-1-180,2-2 1,2 4-226,1-1 0,0-3 124,0-1 15,6-4 0,1 0 0,8-3-60,2-2 0,-1-3-127,6-6 0,0-3 61,5-6 1,-1-1-33,0-12 1,-1-4 197,-3-5 1,2-6 123,-7 2 0,-1 1 136,-7-1 0,-3 10 87,-6-1 137,0 9-242,0-2 1,-6 13 1,-3 6 1,-1 6-81,1 7 1,-2 6-245,2 3 1,3 7 73,2 2 1,2-1-253,2-3 0,0 1-231,0 2 1,0-3 195,0-1 1,6-1-34,3-8 0,2 0 78,3-9 0,5-2-28,3-6 1,3-6 37,1-2 0,2-16 65,2-7 0,-2-5 220,3-4 1,-5-5-5,-4-3 0,2-8 195,-7-1 1,1 1-69,-5 8 0,-6 3 203,-2 5 0,-4 8 94,-1 6 486,0 5 1,-1 15-277,-4 6 0,2 6-170,-5 7 1,3 6-280,-4 3 0,5 5-173,-5 3 0,2 4-182,-2 5 0,-3 2 108,4 3 1,-3-3-401,3 3 1,-3 2 188,7-2 1,0-2-681,4-7 1,0 2 323,0-7 0,1-5-103,3-7 711,10-3 0,15-31 0,9-14 0,4 0 0,1 0 0</inkml:trace>
  <inkml:trace contextRef="#ctx0" brushRef="#br0">18115 1660 8019,'0'-7'520,"0"-5"0,1 5 25,3-7 1,4 1-385,5 0 1,5-2-55,-1-2 0,5 1-89,-4-6 0,-1 0 98,-4-4 0,1-1-126,-1 1 1,-6 5 464,-3 4-367,-2 2 1,-8 8-15,-3 2 0,-8 11 40,-5 7 0,-3 6 20,-2 8 0,1 4-73,0-1 1,1 7-153,3-2 0,-1 3 51,5 2 0,2-5-246,7 0 1,3-6 64,6 2 1,6-8 67,3-1 1,8-10-487,5 1 0,8-8 268,0-1 0,7-4-508,-2-4 1,3-5 421,2-9 1,-1-2 456,1-7 0,-14-6 0,-1-7 0,2-2 0,0-1 0</inkml:trace>
  <inkml:trace contextRef="#ctx0" brushRef="#br0">18497 1541 8019,'0'-13'-443,"0"0"1,0 0 221,0 0 0,0 0 990,0-1 120,0 1-205,0 0 3,-6 0 69,4 6-249,-3 1-202,5 6 0,1 0-68,3 0 1,4 6 119,5 2-223,0 4 1,0 1 0,0 2 88,1 2 1,-1 4-165,0 5 0,0 1-14,0-1 1,-4 0-244,0 1 0,-5-1 2,5 0 152,-6-5 0,3-2 1,-6-6 185,0 0 1,0-4-126,0 0 1,-6-8 260,-3-1-181,3-6 0,-4-8 0,4-4-124,-1-4 1,4-4 16,-1-5 0,4 2-137,4-6 1,8 4-596,5-4 0,5 6 96,-4-2 92,5 9 1,-2-2 0,5 7-1234,0 1 1787,1 7 0,22 9 0,7 7 0</inkml:trace>
  <inkml:trace contextRef="#ctx0" brushRef="#br0">19353 1054 8027,'0'-19'0,"0"0"202,0-3 1,0 3 649,0 6 2407,0 0-1771,0 5-1131,0 8 0,0 9 0,1 9 557,4 4-843,-4 8 0,5 4 0,-6 7-147,0 3 1,-1 0 0,-2 7 0,-3 3-245,-1 0 1,4 0-202,-2-1 0,4 0-900,1 0 0,0-8 569,0-6 1,0-6-845,0-11 907,0-9 789,6-7 0,13-53 0,9-12 0</inkml:trace>
  <inkml:trace contextRef="#ctx0" brushRef="#br0">19261 1396 8027,'-13'0'-42,"1"-1"0,3-3 268,3 2 0,8-5 354,2 2 1,9 3-536,9-7 0,3 4 40,1-3 1,7-3-509,2-6 0,3 1 266,1-6 0,1 0 0,-2-6 0,-1-3-42,-2-4 1,-6 1 105,2-1 1,-5 7 233,-4 2 542,-9 6-195,-7 12 0,-7 8-190,-4 9 1,-2 13 69,-6 4 0,-5 9-21,1 1 0,-1 2-360,5 1 1,0 2 47,-1 3 1,1-1-110,0 5 0,1-3 52,4-1 1,-3-1-211,7-13 0,0-5 461,4-7 0,5-9-133,4-5 1,4-8 209,5-5 0,-2-10-42,6-8 1,0 0-84,4-9-58,1 1 0,-2-4 0,-2 1 2,-1 3 1,-6 4-16,2 9 0,-4 4-64,-1 10 0,-4-3-58,0 7 1,-6 5-184,1 8 0,2 9 24,-1 4 1,-1 3-177,-4 1 1,4 0-406,1 1 0,4-1 320,-5 0 0,8-1-249,1-3 1,0 2-94,5-7 774,2-5 0,30-12 0,13-7 0</inkml:trace>
  <inkml:trace contextRef="#ctx0" brushRef="#br0">20236 1370 8027,'-13'0'818,"-1"0"1,6 0 12,-1 0-352,6 0-298,-3 0 0,12-6-41,3-3 1,2-2-149,3-2 1,0-1 196,4 1 1,-4-6 49,4-3 0,-3 3-440,-2 2 167,0 2 1,-4 2 0,-2 0 157,-1 0 6,-2 5-152,-4 2 1,-6 12 0,-2 4 0,-4 7-106,-1 4 1,0 6-235,-1 4 1,6-4 169,-1 4 0,6-3-193,-2-2 1,4 1 124,1-1 1,6-4 95,3 0 0,8-10 58,5 1 0,3-9 22,1 1 1,2-7-10,3-7 1,-3-1 164,3-12 0,1-1 29,-2-8 0,0 3-26,-8-3 0,-3 4 276,-6 0 0,-4 5 64,-1 0 151,-5 12-440,3-2 0,-12 14-62,-2 2 1,0 5 19,0 9 1,5-2-166,-2 6 0,-1-2-48,2 2 0,0 2 43,4-7 0,4 1 28,0-5 1,8-4 27,1-1 1,0-5 135,5 2 1,1-5 69,-1-5 1,1-2 203,-2-6 1,-4-6-112,1-3 1,-3-3 127,-6-1 1,3-5-318,-3 0 0,-2 0 68,-8 5 0,-2 1-465,-6 3 1,0 3 204,-1 6 0,-5 6-469,-3 2 0,2 4-198,-2 1 1,0 10-1479,-4 3 2256,5 9 0,8 40 0,10-24 0,0 1 0</inkml:trace>
  <inkml:trace contextRef="#ctx0" brushRef="#br0">20973 1265 8027,'5'-9'871,"-1"0"0,6 6-349,-1-1 0,-1 2 104,0 2 0,-3 0-207,4 0 1,-2 6-134,2 3 1,1 3-155,-6 1 1,1 0-161,-5 0 1,4-4-8,0 0-472,1 0 708,-5 4-133,0-6 0,1-3-26,4-8 1,-2-3-19,5-6 1,-3-6 115,4-3 0,-1-3-121,6-2 1,-1 1-161,0 0 0,0 1-82,0 3 1,0-2-403,1 7 1,-1 4-617,0 4 0,0 6 514,0-1 0,2 2-389,2 2 1116,-2 0 0,16 18 0,-3 4 0</inkml:trace>
  <inkml:trace contextRef="#ctx0" brushRef="#br0">21514 1080 8027,'-9'-4'1277,"0"0"-376,6-1-301,-9 5 0,7 2-220,-4 2 0,1 3-294,4 6 0,3 5 30,-4 0 0,4 1-195,1-2 1,4-2 7,1 2 0,9-2 183,-1-2 1,5-4-336,-1 0 1,8-6 34,6 1 1,0-4 0,-5-4 1,1-8 160,-1-6 1,0-6 213,1-3 0,-3-4-79,-2-4 0,2-3 183,-7 3 1,-1 3 398,-7 1-143,-3 3-172,-6 8 0,0 8-32,0 12 0,-1 12-368,-4 10 0,4 9-77,-4 4 1,0 4-102,0 5 0,-1 3 43,2 6 0,1-1-103,-6 1 1,5 4-22,-5 0 0,6-1 149,-1-8 0,2-5 50,2-13 0,0-5 2064,0-12-1000,0-5 0,0-4-518,0-8 0,0-4-103,0-5 1,-1 0-923,-4 0 1,-3 4-976,-10 0 0,2 6 1538,-6-1 0,-41 26 0,24-7 0,0-1 0</inkml:trace>
  <inkml:trace contextRef="#ctx0" brushRef="#br0">16204 3096 8003,'-11'-9'946,"0"2"-384,3 1-398,5 2 0,3 4 1,10 0-1,6 0 1,6 0-1,4-2 1,4-1 564,0-1 1,7-6-748,-2 1 1,2 1 0,-2 0 0,-4-3-78,-4 0 1,-6-2 85,-4-1 1,-8 1-30,-4 0 0,-7 4-73,-7 0 1,-2 7 34,-16-3 1,2 4 0,-10 1 0,-3 3 52,-4 5 0,-5 3 1,-6 11 0,5 0 15,0 4 0,4 6 0,-3 3 0,1 3-21,4 2 1,8-1-168,8 1 0,6-2-61,6-3 174,7 3 1,1-12 0,8 2-21,2-4 1,-3-14 1,11 6-1,-3-10 265,3 1-118,7-4 0,-8 3 0,4-7 864,-3-4-658,2-2 1,-6-6 0,3-1 691,-2 1-672,-3 0 1,-6 0 0,0 0 171,0 0 0,-1-1-390,-4 1 1,-2 6-317,-6 3 1,-2 2-777,-2 2 1,2 0 509,-3 0 0,4 6-794,1 3 1,1 8 13,3 5 1308,3 3 0,35 37 0,-10-27 0,-1 0 0</inkml:trace>
  <inkml:trace contextRef="#ctx0" brushRef="#br0">16428 3531 8011,'0'-13'0,"0"4"18,0 0 0,-1 6-10,-4-1 1,-2 2 970,-6 2 0,-2 2-392,-2 2 1,1 9-533,-6 9 0,4 5 44,-4 3 0,6 0-179,-1 5 0,2-5 74,2 6 0,5-6-41,4 5 1,3-5 28,1 0 1,1-8-194,3-4 1,4-3 31,5-2 0,4-6 147,1-3 0,5-2 128,-1-2 0,3-10-72,2-3 1,-1-9-7,0 0 0,1-3-43,-1-2 0,0-5 11,1-3 0,-5-2-44,0 2 1,-11-1-147,3 5 1,-6 5-302,1 4 119,-3 11 33,-6 0 0,-4 12 65,-1 4 1,-5 2 26,1 6 0,-3 6 147,-1 3 1,2-1 125,2 0 0,-2-3-59,7 4 1,0-4 206,4 4 1,0-5 225,0 5 0,0-6-206,0 2 0,6-4 391,2 0 1,3-1-196,-3 0 0,4 0 71,-3 0 0,-2 0-15,2 1 1,-2-1 120,2 0 1,-2 0-56,-2 0-363,-4 0-243,11 1 149,-11-1 0,7-6-526,-4-2 1,-1-4 259,6-1 1,-2-6-289,2-3 1,7-4-278,-3-4 0,9-8 790,0-6 0,6-20 0,4-11 0,3-2 0,0-1 0</inkml:trace>
  <inkml:trace contextRef="#ctx0" brushRef="#br0">17285 3307 8011,'0'-13'599,"0"-1"0,1 1-185,4 0 1,-3 0 10,7 0 1,-4 1-100,3 3 0,1-3-52,4 4 1,2 2-356,3 1 1,-2 4-447,6 1 0,-2 0-653,2 0 1,1 0 1179,-5 0 0,-6 23 0,-6 7 0</inkml:trace>
  <inkml:trace contextRef="#ctx0" brushRef="#br0">17324 3465 8011,'-7'0'955,"-5"0"1,9 0 729,-6 0-1248,7 0 0,-3 0-202,10 0 0,2 0-1218,6 0 784,6 0 1,3 0-1,9-2 199,4-2 0,15-21 0,8-10 0,-15 9 0,-1-1 0,1 1 0</inkml:trace>
  <inkml:trace contextRef="#ctx0" brushRef="#br0">19827 2609 7929,'0'-14'58,"0"1"0,0 0 1,0 0 2031,0 0-1700,-6 5 0,1 16-37,-4 14-347,-3 2 0,5 19 0,-6-2 0,-1 3 0,3 3 33,2 0 0,-3-5-19,3 2 0,2-5-130,-2-3 0,6-4 42,-1-6 0,-2-10 71,2-3 164,-1-8 0,5-1 0,0-8 0,2-6 0,1-7 109,1-5 0,6-4-358,-1-5 1,3-2 35,1-7 13,0 1 1,0-1 0,1 1 0,-1 1 0,0 1-196,0 2 0,-4 13 151,0 4 233,-1 10 0,6 15-77,-1 6 0,-6 12 221,-2 10 1,0 7-239,0 2 0,4 6 35,-5-2 0,6-2-157,-1-2 0,-2-3-64,2-2 0,-5-4-236,5 1 1,0-13 18,4-1 0,-4-12-247,0-5 0,0-4 40,4-1 1,-4-7-238,-1-6 0,-3-7 151,3-6 0,-5-3 634,2-6 0,-14-4 0,-4-4 0,-2-9 0,1 0 0</inkml:trace>
  <inkml:trace contextRef="#ctx0" brushRef="#br0">19669 2727 7963,'-6'-13'402,"0"-2"51,-2-2 0,-3 2-209,7-3 0,1 4 21,8 1 0,-1 0-219,9-1 0,-3 6 58,8-1 0,2 1-391,2 0 1,3-4 117,2 3 1,-1 3-1403,0 2 1571,1-3 0,17 5 0,4-4 0</inkml:trace>
  <inkml:trace contextRef="#ctx0" brushRef="#br0">19959 2279 7963,'0'-26'0,"0"-5"254,0 0 0,0 1-61,0 3 0,6 5 427,3 0 1,2 5-173,3-5 1,3 10-55,1-1 1,4 9-207,-5-1 0,2 5-170,-1 5 1,-8 6-64,3 7 0,-8 5-290,-1-1 1,-3 7 237,-1 2-273,0 6 1,-1-8 0,-3 5-353,-5-2 536,-3-1 0,0-6 0,2-3 74,1-5 360,6-2 540,-8-2-502,3-6 133,1-1-393,1-12 1,12-1 0,3-5-180,3 3 0,7-2-553,3 2 1,-2-1 303,2 1 1,0-1-963,4 5 1364,1-5 0,22-9 0,7-9 0</inkml:trace>
  <inkml:trace contextRef="#ctx0" brushRef="#br0">21474 2161 7981,'0'-18'31,"-1"-1"1,-2 0-1,-2-2 1,2 2 281,2 0 1,-1 6 793,-2 4-722,3 7 1,-7-9 0,5 8 0,-3 5 326,-1 5 0,3 11-361,-5 4-275,6 8 0,-7 0 1,4 3-72,-1 0 0,4 3 0,-2-2 1,4-1-51,1-2 1,0 1-155,0-1 0,1 0-328,4-5 0,2-5 257,6-4 1,6-4-1,3-4 1,5-4-337,3-4 0,0-2-162,5-4 1,0-8 149,4-9 1,1-4 617,-1-5 0,1-20 0,-1-11 0</inkml:trace>
  <inkml:trace contextRef="#ctx0" brushRef="#br0">21540 2095 7981,'-13'-13'0,"-3"-5"0,2 0 0,0 1 226,9 4 247,1-1-341,4 1 0,6 2 0,4 0 502,6 3-850,5 5 0,5-8 1,2 6-193,3-3 1,-4 5 0,4-3 407,-3 1 0,-2 21 0,1 0 0</inkml:trace>
  <inkml:trace contextRef="#ctx0" brushRef="#br0">21474 2200 7981,'-19'0'0,"4"4"0,-2 1 0,2 1 866,2-2 210,6-2 0,7 3-555,8-5 1,10 0-224,4 0 1,9 0-454,4 0 0,3-1 187,1-3-457,7-4 0,-5-1 0,1 2 49,-5 1 376,-5 2 0,-11 4 0,-2 0 0</inkml:trace>
  <inkml:trace contextRef="#ctx0" brushRef="#br0">20934 2991 7981,'-15'1'0,"-1"2"0,-1 3-86,1 1 1,2-2-253,6 3 680,-4-5 1,6 5 0,-3-4 1640,5 5-1749,2-3 0,4-1-133,2-5 1,5 0 51,9 0 0,4 0 36,8 0 1,11-10-57,12-3 0,13-10-157,-27 10 0,1-1 1,4 0-1,1-1-1182,7-5 1,2 0 1205,2 3 1,2-2 0,10-7 0,3-1 0,-23 10 0,1 0 0,0 0-100,3-1-1,0-1 1,1 0 71,1-2 1,1 0 0,0 0 0,0 3 0,1 1 0,0 0 0,-3-1 0,0 0 0,-1 1-110,-3 1 1,-1 1 0,0 1 58,17-5 1,0 2 0,-4 1 0,-1 0 0,-4 3 0,0 1-165,-3 1 0,-1 0 221,-12 2 0,-1-1 0,2 4 0,-3-1 0,15-5 454,-6 4-313,-11-4 0,-5 11 0,-9-5 936,-4 0-341,-10 4 28,-2-4-610,-6 6 1308,-6 0 1,-1 0-2463,-6 0 1,0 5 1043,-1-1 1,1 7-1,0-4 1</inkml:trace>
  <inkml:trace contextRef="#ctx0" brushRef="#br0">21579 3662 7981,'0'-13'0,"-1"0"0,-2 0-583,-1 0 669,-1 0 1,5-1-1,2 1 1,1 0-1,1 0 1,0 1-1,1 2 716,-1 1 1,1 5-423,-5-5 9,5 6-286,-3-3 173,4 6-24,-6 0 1,0 2-304,0 2 0,0-1-137,0 6 84,0-6 1,0 4 125,0-3 1,-2-2-144,-2 2 113,2-2 52,-3-2 116,5 0 1508,0 0-1425,0 6 0,0 1-69,0 6 1,0 2-84,0 2 1,-2 5-48,-2 9 1,2 3-154,-2 5 1,2 7 105,2 2 0,0-3-201,0-1 136,6-3 0,-3-7 0,6-3-124,1-4 0,-2-6-20,0-4 1,1-8 21,4-4 133,1-4 0,0-2 0,2-4-159,2-4 1,5-4-203,-1-4 1,5 1-461,3-6 621,-2 5 1,6-6 0,-5 5-1340,2 2 1596,0 2 0,7-5 0,3-2 0</inkml:trace>
  <inkml:trace contextRef="#ctx0" brushRef="#br0">22067 3913 7981,'-13'0'1114,"4"-2"-654,0-2-253,6 2 0,-3-5 0,6 3 0,0 1-155,0-6 1,6 0 72,3-4 0,1-5-68,-1 1 1,3-2 0,-3 3 0,1-2 26,-1 2 0,1 1-93,-6 2 1,2 5 203,-2-1-158,-2 6 1,2-3 0,-8 7 0,-5 4 54,-3 4 0,-2 8-177,-4 5 1,4 4 147,-4 5 0,5-3 29,4 3-161,-3 2 1,11-6 0,-3 1-245,2-5-290,2-7 0,6 8 1,4-8-145,6-5 431,5-3 1,5-8 0,0 0-381,1 0 448,-1-6 1,5-6 0,0-7 247,-2-1 0,-3-7 0,-4-4 0,-3 1 0,-6 3 0,1-5 0,-3 6 0,-2-2 0,-5 5 0,-2 5 161,-2-4 1,-2 10 728,-2-1-243,3 9 1,-11-6 2084,3 5-2093,3 1 0,-1 4 74,3 0-584,2 6 0,-4 1 0,6 8 49,0 2 0,0 4-181,0 5 1,5 0 259,-1 1-239,0 5 1,1-3 0,1 6-134,1 2 1,-4 0-497,1-2 1,2 1-189,-1-5 0,-1 4 366,-4-4 0,4-2-1172,1-7 407,-1-3 153,-4-6 379,0-5 666,0-8 0,-1-12 0,-4-6 0,2 1 0,-5 4 0,5-2 0,-2-3 0,-1 4 0,2-4 0,-5 8 0,5 1 0,-1 0 150,5-4 1,-4 4 324,0 1 1,-1-1-83,5-4 0,0 0 129,0-1 1,6 1-384,3 0 1,3 0 74,1 0 0,6-1-494,3 1 0,4-1 183,5-4 1,-3-1-566,2-3 1,3-3 205,-3 3 0,3-7 19,-3-2 1,-6-4 436,2 4 0,-8-1 0,-1 1 0,-4 4 0,-4-4 0,-3 3 0,-6 2 0,0 4 215,0 0 0,0 6-58,0-2 0,-6 3 679,-3 2 0,2 2-180,-2 2 0,5-1 5,-5 5 1,5 1 396,-5 4-532,6 0 1,-3 1-295,6 4 0,0 3-59,0 10 1,0-2-50,0 6 0,4 1 110,1 8 1,-1-2-368,-4 7 1,0-1 42,0 4 1,2 1-102,2-1 0,-2 2-220,2 3 1,-3-3-492,-1 3 1,0-3 271,0-1 0,5-2-298,-1-3 0,1-9 47,-5-8 0,4-4 881,0 0 0,1-7 0,-11-42 0,-1-16 0</inkml:trace>
  <inkml:trace contextRef="#ctx0" brushRef="#br0">22541 3992 7981,'-7'-6'506,"0"4"1,4-3 604,-2-1-1094,1 4 1,5-5-1,5 4 1,6-3 0,7-1-1,4-3 1,5-2-611,0-1 1,4-5 74,-1 1 518,5-1 0,5-4 0,5-4 0,7-3 0,-1 1 0</inkml:trace>
  <inkml:trace contextRef="#ctx0" brushRef="#br0">23332 3267 7981,'0'-20'0,"4"-5"-114,0 3 0,2 3 396,-1 1 1,-4 4 0,4 0 1783,-4 1-1373,-1 6-406,0 1 0,0 8 0,-1 2 0,-4 6 139,-4 6 1,2 6-438,-2 9 0,-4 4 96,-4 9 0,-3 3 0,3 7 0,-5 2-361,-3 1 0,-1 7-196,-1 2 1,1 1 27,13-29 1,0-1 0,-14 30 0,2-1 0,3-9-554,5-7 0,7-9 32,1-6 965,6-17 0,44-42 0,-12-1 0,1-1 0</inkml:trace>
  <inkml:trace contextRef="#ctx0" brushRef="#br0">23345 3913 7981,'0'-13'324,"0"-1"1,0 6 409,0-1 90,0 0 1,6-4-463,2 0 1,0-2-198,1-2 1,4 2-413,4-3 0,1-2 157,-5-2-293,6 3 1,-4-6 0,2 3 0,-4-1-1,-2-1-350,-3 2 1,-3 10 71,4-1 343,-6 9 206,2-2 1,-10 6-1,-4 2-107,-3 2 260,5 3 0,-5 11 0,5 1 263,-1 1-57,-3-4 0,9 8 0,-2-7 564,2 0-352,2 3 0,2-5 0,1 2 336,1-2-512,6-2 1,-2 0-1,5 0 261,0 1 1,0-6 2,0 1 1,5-6-263,0 1 1,1 2-52,-2-1 0,-2-1-384,2-4 0,-2 0-99,-2 0 1,0 0-320,1 0 1,-1-6 248,0-3 1,0 1-234,0-6 0,0 4-85,1-7 0,3-4-379,1-1 0,-1-7 1016,-4-2 0,2-28 0,1-12 0,-4 21 0,0-1 0,-1 1 0</inkml:trace>
  <inkml:trace contextRef="#ctx0" brushRef="#br0">23266 2253 7981,'-9'1'0,"0"2"-635,-1 2 851,-2 5 1,3-9-1,1 4 1539,-3-4-1417,6-1 1,0 0-61,10 0 0,3-1 334,10-4-454,8-2 0,9-6 0,9 0 152,5-1-226,8-5 0,-2 3 0,8-4-19,5 1 0,2-3 0,-32 12 0,0 1 0,-1-1 0,-1 1-172,36-10 0,-2 1-180,-4 5 0,-9 4-83,-9 0-524,-8 7-10,-14-4 560,-11 12 0,-5-4 0,-14 9-710,-5 3 745,-9 0 1,2 6 0,-6-4-471,-1 2 232,4 5 547,-6-8 0,5 5 0,-7-2 0,1 2 0</inkml:trace>
  <inkml:trace contextRef="#ctx0" brushRef="#br0">24083 2556 8010,'-5'-13'0,"1"-1"0,-5 1 752,5 0 0,-1 0-228,5 0 0,-4 4 299,-1 0 1,1 5-323,4-5 1,2 6-45,2-1 1,-1-2-167,6 1 1,-1 1 61,6 4-189,5 6 1,-3 1-1,6 8 43,1 2 0,-1 4 0,1 7 0,2 4 87,-1 7 0,-2 8-108,0 10 1,-3 6-892,-12-26 0,-1 1 702,1 2 0,-1 1 0,-2 7 0,-1 3 0,0 1 0,-1 1 0,-2 3 0,-2 1 0,-1 2 0,-1-1-285,-2 2 1,-1-1 0,-3-6 0,-1-1-94,3-3 1,-1-1 0,-3-4 0,0-2-188,2-4 0,-2-1 0,-17 30-59,-2-5-216,-5-13 1,1 3 0,-9-11-1192,-5 3 1781,-8-3 1,28-18 0,-2-1 0,-1-2-1,-2-2 253,-31 17 0,30-16 0,1-1 0,-1-2 0,1 1 0,0 2 0,-1 0 0,0 3 0,0-1 0</inkml:trace>
  <inkml:trace contextRef="#ctx0" brushRef="#br0">21237 3386 8010,'-13'-22'-22,"-2"-2"1,-1 2 0,-2 3 388,2 8 1,0 9-1,0 14 1,-3 10 709,-1 13 1,2 12-10,-4 14-974,6 7 1,4-29 0,1 2-1,1 1 1,2 1 0,0 2 0,1 1-1,2 2 1,0 0 187,2 2 0,2 0 0,0 0 0,2 0-445,0 0 1,2 1-1,3 0 1,1 0 132,3-2 1,2-1-1,3-3 1,1-1 0,1-4-1,3-2 1,0-4-1,2-1-460,1-3 1,2-2 0,27 22-381,0-2 1,5-11 13,0-2 1,6-11-1,0-8 1,6-6 855,-32-7 0,1-2 0,2 1 0,2-2 0,0-1 0,-1-1 0,0-2 0,0-1 0,-1-2 0,1-1 0</inkml:trace>
  <inkml:trace contextRef="#ctx0" brushRef="#br0">24531 2279 8098,'0'-20'-83,"0"1"0,0 5 1,0 0-493,0-4 879,5 4 1,-2-4 0,6 8 0,1 2 0,2 1 0,1 1 0,0 0 376,1 4 0,-3 3-389,-2 8-314,3 0 0,-11 15 0,4-2 182,-4 3-154,-1 7 0,-6 1 0,-3 3 1,-2-2-1,-2-2 64,-1-3 0,6-2 120,-1-5 0,6 1-122,-2-5 187,4-1 0,2-9 0,4-5 366,4-6 1,10-5-429,7-5 1,6-6-288,8-3 160,-1-3 1,1-1 0,-1 1 0,-1 3 0,-2 4-275,-6 4 0,-3 1 93,-5-1 0,-3 6-1084,-6-1-78,-6 6 389,-1-3 1,-8 8 235,-2 2 1,1 3-635,-6 6 1286,6-5 0,-14 15 0,2-1 0</inkml:trace>
  <inkml:trace contextRef="#ctx0" brushRef="#br0">15572 1620 8297,'0'-19'0,"-4"3"0,-2-4 0,0 1 0,0 3-380,2 1 1,-1 2 0,1 0 0,-1 0 0,0-1 299,-4 1 1,-1 4 100,1 1 14,-3 5 0,9-5 0,-6 5 14,-1-1 1,3-2 0,-2 3 32,-1-1 1,2-5-15,0 5 1,5-2 20,-2 1 0,2 0-22,-1-4-42,3-3 0,-5 9 0,6-6 119,0-1 0,0 3 26,0-2-16,0 6-137,0-3 1,0 8 27,0 2 0,0 5 3,0 8 1,0 1 17,0 8 0,0-1-22,0 10 0,0 1 9,0 3 1,-5 2-6,1 3 0,-5 4 12,5 9 0,-2 3-293,2 6 1,2 6 262,0-35 1,0 1 0,-1 3-1,0 3-224,1 2 1,-1 0-1,1-2 1,0 0 218,2 2 0,0 0 0,0-2 0,1 1-56,1 1 1,1 0-1,0 1 1,1 0 48,2 1 0,1 1 0,0-3 0,0 1-29,-1 2 1,1-1 0,-1-1 0,1 0 0,-1-1 1,1 0 0,2 3 0,0 0-8,-1 1 1,1 1-1,0-2 1,0 0 3,-2-1 0,-1 1 0,0-3 0,1 0-4,0-2 1,-1 0 0,1 1 0,-1 0 10,1-1 1,0 0 0,-3-1 0,0-1 1,1 0 0,-1 0 0,0-4 0,1 0-150,2-1 1,-1 0 0,3 34 147,-5-34 0,1 0 1,4 32 109,4 1 0,-5-1-49,1 1 1,-1 1 25,-4-32 0,0 1 1,0-2-1,0 0-43,-2 3 1,0 1 0,-1 1 0,0-1 5,0 0 0,2 0 1,0 2-1,0 1-41,-1-1 0,0 0 0,1-4 0,0 0 27,-1 0 0,0-1 0,1-1 0,0-1-57,1 0 1,1 1-1,7 35 71,-3-3 0,7-10-70,1-3 1,1-9 33,-5-8 1,5-6-1,-1-4 1,1-5 249,-5-7 1,-4-1-252,-1-8 0,-3-2 651,4 2-1121,-7-6 269,4 3 0,-6-7-96,0-4 1,0-8-305,0-9 594,6-9 0,-5-14 0,0-8 0,2-7 0,0 0 0</inkml:trace>
  <inkml:trace contextRef="#ctx0" brushRef="#br0">15453 1541 8300,'-5'-13'-338,"3"0"0,-2 0-878,2 0 1202,2 0 0,2 4 0,4 1 1,5 1-1,7 1 0,1-1 0,3 0 281,3-4 1,0 0-74,10-3 1,6 1 15,7 0 0,9-4-75,5-1 1,3 0-343,6 5 0,-34 4 1,0-1 313,5-1 0,0 0-1070,1 2 0,0-1 989,6-3 1,0 1 0,0 5 0,0 0 0,2-3 0,1 1 0,-1 0 0,0 0-67,3 0 1,-1 1 0,1-2-1,0 1-226,5-1 0,1 2 1,-2 1-1,0-1 235,3 0 1,1-1 18,0-1 0,2-1 0,-2 1 1,1 0-1,4-3 0,1-1 1,1 1-1,0 0 0,2 0 0,0 0-46,0 0 0,0-1 0,0-1 0,0 0 42,1-1 1,1 1 0,-24 3-1,0 0 1,0 1-239,3 0 1,-1 1 0,0 0 0,21-6 0,0 0 244,-23 5 0,1 1 1,0 0-649,22-4 1,-1 0 648,2-2 1,-1 0 0,1 3 0,1 0-5,-25 4 1,1 0-1,0 0 12,20-1 0,0 0 1,3-1-1,-1 1 1,-3 2-1,-2 0 29,4 0 0,-1-1-33,2-3 1,-1 0 0,3 4 0,0 0 0,0-2 0,-1 0 16,-2 0 1,1 1-1,-23 1 1,0 0-1,1 0-16,1 1 1,0-1 0,1 1 0,0 1 0,0-1 0,0 1 4,1 0 0,0 0 0,-1 1 0,-1 0 0,0 0 0,0 0 2,-1 1 0,-1-1 0,1 1 0,23-3 0,-1 1-1,-2-1 1,0 1 0,2 1-1,0 1 2,-2-1 0,0 1 0,-3 0 0,-2 1-16,-1-1 1,-1-1 0,1-1 0,-2 0 14,0 1 0,-1 1 0,2 1 0,-1-1-2,0 0 1,-1-1 0,-6 2-1,-1-1 127,2 0 1,-2-1-1,-4-1 1,0 0-112,0 2 0,1 0 0,-3 0 0,-1 0 3,2 0 0,-1 0 0,-7 1 0,0 1 531,-4-2 0,0-1 1,32 1-514,-3-5 1,-2 5 9,-2-5 1,-5 2 4,-9-2 1,-2-1 695,-7 5 1,1-3-714,-1 3 1,-5-4 561,-3 5 1,-4-5-628,0 5 0,-5-5 407,0 5 1,-11-5-471,2 4 142,-8 1 1,-5 4-912,-9 0 860,-8 0 0,-39 6 0,-14 1 0</inkml:trace>
  <inkml:trace contextRef="#ctx0" brushRef="#br0">15796 6179 8357,'-7'-6'0,"-4"-1"-204,7-7 0,0 6-613,4-1 828,0 0 0,0 0 0,1 2 0,3 0 0,7 1 0,5 0 0,6 2 188,3-2 0,2 3-105,4-6-53,9 6 1,2-7 0,6 4 91,2-1-120,7 4 1,9-8-1,-29 8 1,1 1-1,0-1 1,1 0 0,2-1-1,-1 0-13,1 1 0,1-1 0,4 0 0,1 1-250,3-1 1,1-1 0,-1-1-1,1 0 169,1 2 0,1-1 82,-2 0 0,0-1 1,8-1-1,1 1 0,0-1 1,0 0-1,3 1 0,1-1 1,2 1-1,0-1-11,-1 1 1,0-1 0,0-2 0,1 0-2,1 1 1,2-1-1,1-1 1,0 1-921,-20 3 0,0 0 0,0 0 937,20-1 1,0 0 0,3-4 0,1 1 0,-5 2 0,1 0 0,2-1 0,2-1 0,-24 4-1,1-1 1,0 1 27,2 0 1,1-1 0,-1 1-1,-3-1 1,-1-1 0,1 1-234,1 1 0,1 0 0,-1 0 0,21-5 0,1-1 213,-24 4 0,1 1 0,0 0 0,1 0 0,0 0 0,1 0 10,0 0 1,1 0 0,0 0-15,-2-1 0,-1 1 0,1 0 0,3-2 0,1 0 0,0 0 0,-2 0 0,-1 1 0,1-1 10,2 0 1,0 1 0,1-2-25,0 0 0,0-1 0,1 0 1,2 2-1,-1 0 0,1-1 1,0 0-1,-1-1 0,1 0 5,-1 0 1,0 1-1,0-1-14,0 2 0,-1 0 0,1-1 0,-1-1 0,0 0 1,0 0-1,0 1 0,1 0 0,0 0 4,0 0 0,1 0 0,-1 0 1,-2-1-1,-1 1 0,0 0 3,-1 1 0,0 0 0,0 0 0,-2 1 0,-1-1 0,0 0 2,22-4 1,-1 0 0,-2 0 0,0-1-4,1 1 1,-1 0 0,-5 0 0,0 0 37,1 0 1,0-1 0,-4 1 0,-1 0-175,1 0 0,-1 0 1,-3 0-1,-1-1 175,1 1 0,-1 0 0,-5 0 1,-1 0 59,2-1 1,0 1 0,-5 2 0,-1 0 38,-1 0 1,0 0-1,-2 3 1,-1 0-51,-3-1 0,-1 1 0,27-3 943,-9 3 0,-9 5-993,-9-2 0,-5 0 1435,-3 0-1409,-15 1 1050,-4 4-1211,-12 0 0,-2 0 170,-2 0 0,-4 0-188,-5 0 0,-4 1 112,-1 4 1,-4-4-1511,5 3 1520,-1-2 0,-1-8 0,-1-1 0</inkml:trace>
  <inkml:trace contextRef="#ctx0" brushRef="#br0">24465 4716 8335,'13'-5'-479,"0"2"-61,0-6 1,-4 6 834,0-1-114,-6 2-226,3 2 0,-8 2 7,-2 2 1,-5-1 37,-9 6 0,-17 3 0,-9 2 0,-6 4 0,1-1 0</inkml:trace>
  <inkml:trace contextRef="#ctx0" brushRef="#br0">3320 1805 8447,'-9'0'-1711,"2"-2"1053,1-2 707,-4 3 1,8-7 65,-2 4-40,2 2 1,2-3-33,0 5 0,0-2 43,0-2-5,0 2-79,0-4 0,0 5 24,0-4-7,0 4 17,0-5 0,0 5 158,0-4 86,0 4-193,0-5 84,0 0-34,0 5 12,0-5-50,0 6-62,0-6-1,0 5-312,0-5 165,0 6 0,0 0 105,0 6 1,0 1 28,0 6 0,0 2 15,0 2 1,0 4-2,0 5 0,0 6 8,0 3 0,0 9-43,0 5 1,-1 9 15,-3 8 1,1 1-230,-2-29 1,1-1 0,-1 33 216,1-33 1,0 1 0,2 0 0,1 0 0,-2 4 1,1-1-1,1 34 17,1 0 0,1-6 1,4-4 0,2 1 48,6 0 1,0 0 12,1 0 1,3-3-30,1 3 0,1-2-29,-10-27 0,-1 1 0,7 31-63,2 1 1,-2-3 54,-2-1 0,5 6-10,-9-35 1,-1 0 0,10 31 26,-5-2 0,0-5-10,1 1 1,-6-2-128,1-3 1,-2-3 145,2 3 1,1-4 61,-5-5 1,4-1-73,-5-3 1,0-9-24,-4 0 0,2-10 39,2-3 0,-2-6-111,2 2 1,-2-4 604,-2-1-968,0-5 707,5 3-365,-3-9 11,4 4 1,-6-12 68,0-3 0,4-26 0,3-12 0,1-3 0,-1-1 0</inkml:trace>
  <inkml:trace contextRef="#ctx0" brushRef="#br0">3149 1805 8548,'-8'-9'-658,"4"0"0,1 1-504,-1 0 1350,2-4 1,-4 10 0,6-7-99,0-1 38,0 4-63,0 0 1,0 4 24,0-2-21,0 3-46,0-5 1,6 6 20,3 0 1,3 0-4,1 0 1,-4-5 21,-1 1-28,7-1 0,1 4 0,6-2 0,2-1 0,2-1 73,5-1 0,2 1-41,7-4 1,5-3 24,3 3-115,4-2 1,0 2 0,3 0 31,2-1 0,3 2 0,6 1 0,-2 1-81,-3 3 1,4-2 40,-4 0 1,1 1-225,4 4 1,-8 0 239,8 0 1,-7 0 4,2 0 0,2 0 4,7 0 0,-2-2 3,2-2 0,2 2 9,-2-2 0,-32 1 1,1-1-164,1-1 0,0 1 1,-1 0-1,1 1 189,1-2 1,1 1 0,-2 2 0,1-1-31,-2-1 1,1 0-1,2 1 1,0 1-2,2-2 0,0-1 1,-1 3-1,1 0-8,0-2 0,0-1 0,-1 4 0,1-1-2,2 0 0,1 0 0,-1 1 0,1 1-207,2 0 1,-1 0-1,-3-2 1,1-1 205,2 1 0,0 0 0,-2-1 1,-1 1-27,3 2 0,1 0 0,-2-2 0,1 0 24,0 0 1,0 0 0,-3-1 0,0 1-12,1 2 1,0 0-1,-2 0 1,0 0 16,-1 0 0,2 0 0,0 0 0,2 0 1,-1 0 1,0 0-1,-2-2 1,0 0 8,2 0 0,0-1 0,-1-1 1,-1 0 3,2 1 0,1 1 1,-1-3-1,1 0 9,1 0 0,1 1 1,-2 1-1,-1-1 5,3-1 1,-1 1-1,-1 0 1,0 1 8,-1-1 1,0-1-1,0 0 1,0 0-25,1 2 0,-2 1 0,-1-2 0,-1 0 29,-1 1 0,-1 1 1,0-1-1,-1 0-150,-1 1 1,1 0-1,0 1 1,0 0 142,2-1 1,0 0-1,-5 1 1,0-1-7,1 0 1,-1 0 0,36 0 0,-2-2 0,-34 2 0,2 1 20,-2-1 0,0 0 1,29 0 28,-4-2 0,-7 2-11,-2 2 0,0-4-21,-1-1 0,-5 1-1,-3 4 1,-3-4 282,-1-1 0,-1 1-269,1 4 0,-11-2 368,-3-2 1,-4 3-431,0-4 0,-3 4 565,-6 1-679,1 0-195,-1 0-94,-6 0-125,-1 0 269,-6 0 0,-2 4-7,-2 1 1,1 0 164,-6 0 0,1-2 109,-6 5 0,1-5 0,0 9 0,0-5 0</inkml:trace>
  <inkml:trace contextRef="#ctx0" brushRef="#br0">9841 1331 8500,'0'-9'-908,"0"0"-753,0-1 2070,0 4 1,0-6 431,0 3-604,0-2 16,0 3 244,0-3-265,0 9 1,0-5-19,0 3-148,0 2-97,6-4 1,-3 6 86,6 0-215,0 0 0,-1 2 150,1 2 1,-6 0 0,3 8-1,-2 3 103,1-1 0,1 8-77,-2 5 1,-1 1 94,6 7-89,-6 0 1,8 6 0,-3 4-1,0 8 1,0 7 123,-2 4 0,-1 4-25,0 2 0,-4 0-337,1-30 1,1-1-1,-2 36 228,-1-36 0,0 1 1,0 0-1,0-1 86,0 36 1,0-36-1,0 1-67,0 1 1,0 1-1,0-1 1,0 0 126,0 3 0,0 0 0,0-2 1,0-1-37,0 3 1,0 0-1,0-2 1,0 0-103,0 2 1,0-1-1,1-4 1,0-1 2,0-1 0,2 0 1,3 28-321,3-4 1,1-1 321,-6 2 1,5-4-26,-5-5 0,5-6-42,-4-3 0,-1-3 76,-4-2 0,0-5-122,0-3 1,-4-5 73,-1-4 0,-4-2 367,5-2 1,-5-8-409,5 3 1,-5-2 42,5 2 0,-1-5-318,5 1 0,-4 0-337,-1 4 0,1-4-187,4 0 1,-1 0-30,-4 4 882,4-6 0,-58-19 0,-7-10 0</inkml:trace>
  <inkml:trace contextRef="#ctx0" brushRef="#br0">3294 4624 8480,'-14'-6'-150,"1"5"1,0-5-1362,0 0 1385,0 5 1,1-7 0,2 5 0,2-2 646,3-3-486,0 5-5,5-3-17,0 1 1,5 2 65,-1-6 0,6 6 59,-1-1-104,3-4 0,1 5 7,0-5 0,0 5-5,0-2 0,2-1 39,3 2-59,-4 0 1,7-1 0,-4 1 11,5 1 0,3 0 0,1 0 0,2-1-13,3 1 0,4-3-17,9 1 0,-1 1 10,5 4 0,5-4-2,4-1 1,1 1-1255,-1 4 1259,3 0-1,6 0 1,-1-4-43,-4-1 0,2 1-114,-6 4 1,2 0 153,-2 0 0,-2 0 9,7 0 0,-7 0 5,3 0 0,-3 0-3,2 0 0,2-5 4,2 1 0,-1 0-12,-3 4 1,5-5 5,8 1 0,-3-2-19,4 2 0,-4 2 0,-1-2 0,1-2-245,4 1 0,-4 1 251,3 4 1,-3-4-3,-1-1 0,2 1 2,2 4 1,-7-5 0,3 1 0,-3 0 51,3 4 1,-1-5-49,1 1 0,-1 0 21,-4 4 0,4-2-28,-4-2 1,1 2 0,3-2 0,-6 2-3,7 2 0,-3 0-3,3 0 1,1-4 5,3 0 1,-7-1-6,3 5 1,-3-1-15,3-4 0,0 4 14,0-4 1,-2 4-2,-2 1 1,0 0 34,-4 0 0,5-4 5,-2-1 0,3 1-13,2 4 1,-4 0 5,-1 0 0,1-2-24,4-2 1,-5 2 2,1-2 0,-1 3-25,5 1 1,0-2 30,0-2 0,-1 2-25,1-2 1,-4-2 22,-1 2 1,1-5-4,4 5 1,-6-1-111,-3 5 1,-3-4 110,-1-1 1,-1 1-1,1 4 1,-2-4 1,-2-1 0,2-1 37,-3 2 1,0 1-35,5-6 0,-8 6 42,8-1 0,-9-2 475,0 2 1,-2-5-509,2 4 1,-8 0 155,-1 0 0,-6 4-159,-3-4 0,1 2 249,-1-1 1,-6 3-292,-2-4 123,-3 4 0,-7 1-91,1 0-33,-6 0-3,3 0-3,-6 0-503,0 0-116,-6 0-243,5 0 345,-11 0 545,5 6 0,-30-17 0,-5 3 0</inkml:trace>
  <inkml:trace contextRef="#ctx0" brushRef="#br0">10105 4045 8453,'-8'-6'0,"-2"3"5,6-6 0,-5 5 374,5-5-517,-7 6 299,10-9 171,-5 11-543,6-5-790,0 6 642,0 6 0,0-3-129,0 5 1,1-5 113,4 2 374,-4-4 0,11-7 0,-5-1 0</inkml:trace>
  <inkml:trace contextRef="#ctx0" brushRef="#br0">10223 4005 8453,'-19'-19'0,"5"3"-44,-4-6 1,3 12-216,2 1 356,6 6-1229,-5 3 1132,5 6 0,-6 1 0,-1 6 0</inkml:trace>
  <inkml:trace contextRef="#ctx0" brushRef="#br0">23964 1449 8572,'0'-13'-721,"0"0"0,0 0 109,0-1 1,0 1 597,0 0 31,0 0-12,0 6 1,-1-4 0,-2 6-19,-2-3 20,1 5 0,2-4-11,-2 3 1,1 2-1,-6-2 8,6 2 7,-8 2 7,3-6 1,0 5 0,-1-3 77,-2 2 21,0 2 1,-2-4-4,-1-1 0,6 1 15,-1 4 1,4-4-22,-3-1 1,3-1-43,-3 2 4,-1 2 0,0-5 0,0 4 43,-1-1-61,4-1 0,-6 1 0,4 0-48,-4 1 55,-1 1 1,0 1 0,-1-2-68,1-2 0,0 1 79,0 4 1,-5-4 25,1-1 0,-7-1-22,2 2 0,-3-2-27,-1-3 0,-5-2 83,1 2 0,-7-3-90,2-1 0,-2 0-17,2 0 1,-3-1-1,3 1 0,-3 0-23,-2 0 0,2 0 3,3 0 1,-1 1-5,5 3 1,-6-1 20,2 5 1,-3-3 3,-1 3 1,-1-1 34,0 2 1,1 1-15,-1-6 1,-1 6 31,-2-1 1,2 3-13,-3 1 0,6-5-8,-2 1 0,8-1 1,-8 5 1,4 0-58,-4 0 0,1 2 29,-1 2 0,1-1 1,-1 6 0,5-5 8,0 5 1,0-4-13,-5 3 1,2-5-18,3 2 1,-2 0 23,7 0 0,-7 4-3,2-5 0,-3 5-7,-2-5 0,1 2-17,-1-2 1,-1-1-11,-3 6 1,3-4-4,-2 3 0,2-3 3,1 4 1,0-7-1,1 3 1,-1 1-2,1-2 0,4 5 3,0-5 1,0 5 0,-5-5 0,5 2 1,0-1 1,4-4-11,-4 4 1,-2 0 7,-7 0 1,8 5 16,-4-1 0,-1-2 16,-3 2 1,0-2-22,5 2 0,-5 1 17,0-5 0,0 3-24,5-3 0,-1 4 73,1-5 1,1 5-49,2-5 0,3 2-8,2-2 1,3-1-3,-3 6 0,4-4 14,0 3 0,-3 1 1,-1 4 1,-6 0 20,2 1 1,1-1-42,-1 0 0,2 5 62,-3-1 0,-3 5-22,-1-4 0,5 5 27,-4-1 0,2 3-17,-2 1 1,4-4 1,-1 0 1,12-1-36,-3 1 1,4-3 44,-4-6 0,1 4-35,0 1 0,4 1 19,0-1 1,0 1-58,-5 2 0,1 6-11,0-1 0,-5 1 11,0 3 1,1 2-14,3-1 0,1 6-25,0-2 1,5-1-47,3 1 1,-1 0-9,2 4 1,-2 1 28,1-1 0,4 1-21,-4-1 1,-1 5 25,1 0 1,1 2-38,4-2 1,0-3 20,-1 3 1,1 1 11,0-1 1,0 1 26,0-1 1,1-3 1,3 3 0,-1-3-10,6-1 0,-7 3 17,3 1 1,0 5 33,-1-5 0,2 4-5,-2-4 1,-1 6 7,6-2 0,-1-3-64,5-1 0,0-3-10,0-1 0,0 1 32,0 3 0,0-8 8,0 4 0,0-4-3,0 4 1,0 1-2,0 3 1,2-3-39,2 3 0,-2-3 23,2-2 0,-3 2 40,-1 3 0,5-3-10,-1 3 0,1-2 9,-5 2 0,0-1 6,0 5 0,4-1-16,0 1 0,2-1-4,-1-3 0,-2-3 7,5 3 1,-3-3 54,4-2 0,-5 1-64,5-1 1,0 1 21,4-1 1,-5-3-34,1-1 0,0-2-19,4 2 1,0 4 12,1-4 0,-1-2-1,0 2 0,0-4-22,0 4 0,2-4 13,2 4 0,-2-4-18,3 4 1,-4-4 38,-1 4 0,5 0-10,0 5 1,4-5 0,-5 0 1,5-4 0,-4 4 1,5-2-12,-1 3 1,4 0-19,5-5 1,-3-2-5,3-7 1,-2 3 23,2-3 0,-3-2 0,2 2 1,-2-5 16,-2 0 1,1-1 9,-1 2 0,0-4 5,1 4 0,-2-3 9,-3-2 1,3 4 4,-4 1 0,4 1 11,2-2 0,-5-2-13,0 3 1,1 2-15,8 2 1,-3-3 59,2-1 0,0 1-43,0-2 1,0 1 16,5-5 1,-4 0 28,4 0 1,-5-4 42,6 0 0,-6-5 22,5 5 0,-5-4 7,0 3 0,0-5-32,0 2 1,0 2-40,5 2 0,-4-2-40,4 2 1,-5-5 36,6 5 0,-6-2-67,5 2 0,-1 1 4,1-5 1,2 4-20,-6-5 1,5 6-8,-1-1 0,3-2-8,2 2 0,1-5 29,3 5 1,-2-4-2,7 3 0,-7-3 29,2 4 1,-3-6-21,-2 1 0,2-3 36,3-1 1,-3 0-30,3 0 0,-3 0 12,-1 0 0,5 0-9,3 0 1,-1 0-9,2 0 0,-6-4-18,6 0 1,-1-5 22,5 4 1,-6-5-23,-3 1 1,2 2 7,3-2 1,2 1-3,2-6 1,-5 1-1,0 0 1,-1 0 38,1 0 1,4-1-17,-4 1 1,-3-4 1,-1-1 0,-3 1-14,-1 3 1,1-3-2,3-1 0,-2-4-26,6 5 0,-5-7 8,1 2 1,3-2-1,1-3 0,-3 1-5,-1-1 1,-1 1 26,1 0 1,-3-1-23,2 1 1,-2 0 6,-1-1 0,-1 5 25,1 0 0,0 1 8,-1-6 1,-5 1-7,-4-1 0,3 1 6,-3 0 0,7-2 0,-2-3 1,-1-1-9,1-3 0,-4-2-1,4 7 0,0-7-10,4 2 0,1 1-6,-1-1 0,0 1 60,-4-1 1,3 2-41,-3 2 0,-3 2 18,-1-7 0,1 6-13,-1-5 0,5-2 8,-1-7 0,8 2-254,1-7 0,4 2 228,-4-1 1,4-2 0,-4 6 0,-1 2-8,-8 7 1,1-2-43,-5 7 0,1-3 54,-1 3 0,-3-3-14,3-2 0,1-4 8,-1-1 1,5-1-182,-1-7 1,2 0 182,-2-5 1,-3 5-1,-5-1 1,-1 1 17,0-5 0,-4 5 1,0 0 0,-4 1-17,4-1 1,-6 1-14,1 3 0,-3 3 70,-6-3 0,4 7 174,-3 2 0,-3 4-200,-2-4 1,-1 5 3,1-6 0,-2 6-29,2-5 1,-2-1 175,-2-3 0,0-1-192,0 1 0,0-2-41,0-3 0,0 1-12,0-5 1,4 4 43,1-4 0,0 5 7,0 0 0,-2 0 2,6-1 1,-7 3 32,3-3 0,-4 3-10,-1 2 0,0-2-10,0-3 1,0 3 6,0-3 1,0 4-44,0 5 1,0-7 34,0 2 0,0-2-88,0 2 0,-4 5 67,0 0-17,-7 0 1,10-5 0,-5 2 0,0 3 0,-1 2 24,-6 2 1,-1 3-44,1-3 77,6 4 1,-9 0-1,3 1 2,-2-1 0,0 0-32,2-4 0,-4 3 35,-1-3-30,1 4 0,2 0 0,-3 1 60,-4 0 0,2 1-26,-2 3 0,0-2 5,-4 7 1,-1-2-16,1 1 0,-5 3 3,0-2 0,-1 2-43,1 2 1,2 0 34,-6 0 1,4 1-23,-4 3 0,6-2 14,-2 2 1,2-2-38,-2 3 0,3-4-32,-2 3 0,2 2-6,1-2 1,1 5-37,0-5 1,-2 6-174,-3-1 0,2 2-70,-6 2 0,0 2 81,-5 2 0,-4 3-68,0 7 1,-5 5-82,0 2 355,-2 4 0,9-6 0,-4 0 0,-2 2 1,0-1-1</inkml:trace>
  <inkml:trace contextRef="#ctx0" brushRef="#br1">13490 18470 24351,'-20'-1'-348,"2"-2"0,5-3-2824,4-1 2768,-2 4 0,8-3 1,-5 5-1,1-2 1,0-2 240,-3 2 0,2 2 344,-1 1-24,1 0 1,-1 0-1,2-2-102,1-2-316,-4 2 1,7-3-1236,-6 5 2136,0 0 109,2 0-450,7 0 0,8 0-240,10 0 1,44 0 0,-24 0 0,1 0 0</inkml:trace>
  <inkml:trace contextRef="#ctx0" brushRef="#br1">19498 4624 14295,'-9'0'-2224,"0"0"2228,6 0 1,-4 0 1,3 0 0,2 0 9,-4 0 0,5 0 32,-3 0-44,2 0 1,-5 0 71,2 0-36,4 0-1,-5 0 6,6 0 181,0 0-187,0-6-360,0 5 0,0-6-329,0 2 20,0 4-64,0-11 61,0 11 299,0-5 1,-1 1-604,-4 1 643,4-1 1,-7 5 456,4 0 1,-9 0-1,-8 0 1</inkml:trace>
  <inkml:trace contextRef="#ctx0" brushRef="#br1">22409 1989 11384,'0'-8'-2676,"0"-1"1817,0-1 0,-1 4 606,-3 1 454,2-2-143,-4 5 1,6-5-114,0 3 53,0 2 0,0-5-139,0 3 225,0 2 153,0-4-2,0 0-321,0 5 6,0-5 137,6 6 727,-4 0-11,3 0-27,-5 0-719,0 6 1,5-3 351,-1 6-286,1-6 1,0 7 22,4-6-17,-3 6 1,6-8-166,-3 2-17,2-2 1,2 2-89,1 1 399,-1-1 1,0-4-59,0 0 0,-1-1 137,-3-4 1,4 2 434,0-6-647,0-5 0,8-2 0,-4-6-189,5-2 1,5-2 61,3-5 1,0-2-47,5-7 66,6 0 0,0 1 1,4-2-82,0-3 1,-8 7-57,3-2 0,-5 10-131,0 2 284,-3 1 0,-7 11 1,-3-2 33,-5 2-113,-2 8 168,-2-5-267,-5 11 157,-3-5 1,-10 6 241,-4 0-156,3 0 1,-17 6-1,1 1 1</inkml:trace>
  <inkml:trace contextRef="#ctx0" brushRef="#br1">22396 1752 18807,'0'-13'-3306,"0"0"1,0 4 2323,0 0 0,2 6 1048,2-1-23,-2-3 0,5 5 401,-3-2 1,-1 2 210,6 2-100,-6 0-541,9 0 0,-9 0 1088,5 0-12,-5 0-963,9 0 1,-11 2-1,5 1 1,-1 3-221,-1 1 1,0-3-503,-4 5-355,6 0 676,-4 4 0,4 0 0,-6 0 1,0 1-184,0-1 1,4 0-80,0 0 1,1-4-53,-5 0 1,1-1 82,4 6 1,-4-1 329,4 0 0,-3 0-306,3 0 440,-4 0 49,11 1 282,-5-1-39,7-6 505,-1-1-385,0-6 1,0-1 0,2-2 325,2-2 1,-1-11-235,6-1 1,0-4-74,5-5 0,3 2 36,1-6 0,6-3 54,-2 3-273,3-7 1,6 0 0,0-4-147,-2 3 1,-1 3-158,-1 0 1,-1-2-125,1 7 0,-2-1 247,-3 5 0,-3 5 60,-6 4 1,-4-2-76,0 1 0,-10 5-122,1 4 231,-8 6-121,6-9 1,-9 9-401,2-5 33,-2 5-270,-2-3-287,-6 6 926,4 0 0,-8 1 0,4 2 247,-1 2-326,4 5 1,-9-7 0,4 6 6,-4 1 1,3 2 98,0 1 1,-5 12 0,-7 2-1</inkml:trace>
  <inkml:trace contextRef="#ctx0" brushRef="#br1">22620 1818 15362,'-7'0'22,"0"0"-17,2 0 1,2 0-10,-6 0 1,7 2 3,-3 2 0,4-8 0,1 2 0</inkml:trace>
  <inkml:trace contextRef="#ctx0" brushRef="#br1">22712 1805 19122,'0'-9'-6450,"0"0"4039,0 6 1681,-5-2 886,3 5 1,-8 1 1061,5 3-1292,1-2 1,16 10 0,2-5-1</inkml:trace>
  <inkml:trace contextRef="#ctx0" brushRef="#br1">22844 1871 18336,'0'-9'-6619,"0"0"5174,0 0 702,0 2 292,0 1 152,0 6 255,0 0 0,6 12 0,1 3 0</inkml:trace>
  <inkml:trace contextRef="#ctx0" brushRef="#br1">22884 1858 18352,'0'-14'-2031,"0"6"0,0-1-706,0-1 1720,0 4 1,-2 0 110,-2 6 1954,2 0-280,-9 0-619,3 0 1,1 6 0,1 1 0</inkml:trace>
  <inkml:trace contextRef="#ctx0" brushRef="#br1">22818 1871 20207,'0'-13'-3886,"0"5"0,0 1 2276,0 3 1126,0 2 0,0-2 1158,0 8 1,0-1-795,0 6 1,12 5 0,2 7 0</inkml:trace>
  <inkml:trace contextRef="#ctx0" brushRef="#br1">22791 1897 18961,'-1'-9'-5238,"-2"1"2162,-1-3 2148,-1 0 757,-1 3 1,4 2 577,-7 6 0,4 0-131,-3 0 0,5 6-311,-2 3 0,21 3 1,6 1-1</inkml:trace>
  <inkml:trace contextRef="#ctx0" brushRef="#br1">22778 1937 18961,'0'-8'-7443,"0"2"7431,0 6 1,-6 12-1,-1 3 1</inkml:trace>
  <inkml:trace contextRef="#ctx0" brushRef="#br1">23108 1937 21096,'13'-6'-580,"-12"4"0,-2-4 1</inkml:trace>
  <inkml:trace contextRef="#ctx0" brushRef="#br1">8629 3465 9631,'-9'0'-817,"1"0"1,3 0 816,-4 0-490,6-6 220,-2 5 268,5-5-170,0 0 112,0 4 0,1-4-79,3 6 139,-2 0 1,5-4-20,-2 0 0,2-1-3,6 5 191,-6 0-129,5 0 46,-10 0 1,9 0 96,-2 0-38,-3 0-145,0 0 39,-6 6-200,6-4 122,-5 9-164,5-9 148,-6 4 0,4-5 7,1 4-50,-1-4 32,-4 5 1,5-5 26,-1 4 124,0-4-82,-4 5 164,0-6 63,0 0-222,0 6-41,0-5 39,0 5-128,0-6 262,6 0 0,-3 0-100,6 0 1,-5 0 72,5 0 1,1 0-96,8 0 1,-2 0 2,6 0 1,0 0 52,4 0 0,6-1 43,4-4 1,2 4-42,1-4 1,1 0-63,-1 0 1,1-4-22,-1 5 0,-1-2 15,-3 2 0,-2 2-3,-7-2 0,-4-2 9,0 2 7,-6-1-165,3 5 117,-12 0-170,-1 0 131,-17 6 0,2-4 40,-9 2 0,-1 2 0,2-2 1,-7 5-5,2-5 0,-3 5 9,-1-4 0,0 5 2,-1-1 1,1-2 30,0 2 0,-1-5-16,1 5 0,0-2 32,-1 2 1,1 1-33,0-5 0,-1 3 3,1-3 0,4 4 7,0-5 1,6 0-8,-2-4 1,4 2 8,0 2 0,1-2-6,0 2 13,6-2-3,-5-2 51,11 0 0,-5-2-112,6-2 70,0 2 0,0-5-143,0 3 10,0 2-35,0-4 143,6 6 0,-3 0 3,5 0 0,1 0 37,4 0 0,0 0-31,1 0 0,0 0 109,4 0 0,-2-4-44,6-1 0,4 1 30,5 4 1,1-1-1,-1-4 0,3 4-69,5-4 1,1-1-31,-1 2 1,1 0-94,-1 4 1,-4-5 95,0 1 0,-7 0-145,-1 4 1,-7 0 101,-7 0 1,0 1 9,1 3 10,-7-2 1,-30 15 0,-14-2 0</inkml:trace>
  <inkml:trace contextRef="#ctx0" brushRef="#br1">9196 3649 10357,'7'-13'-420,"5"4"-148,-4 1 1,4 5 567,1-2 0,1 15 0,-1 5 0</inkml:trace>
  <inkml:trace contextRef="#ctx0" brushRef="#br1">9499 3597 10357,'-6'-8'-201,"4"-3"1,-15 21 0,2-1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12/5/25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21</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12/5/25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12/5/25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12/5/25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12/5/25</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customXml" Target="../ink/ink9.xml"/></Relationships>
</file>

<file path=ppt/slides/_rels/slide13.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2025</a:t>
            </a:r>
          </a:p>
          <a:p>
            <a:r>
              <a:rPr lang="nn-NO" sz="2800" dirty="0"/>
              <a:t>ME 323- 002</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12/5/25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271884" y="4526836"/>
            <a:ext cx="6247779" cy="1487587"/>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39: </a:t>
            </a:r>
            <a:r>
              <a:rPr lang="nn-NO" sz="2800" dirty="0" err="1"/>
              <a:t>Buckling</a:t>
            </a:r>
            <a:r>
              <a:rPr lang="nn-NO" sz="2800" dirty="0"/>
              <a:t> in </a:t>
            </a:r>
            <a:r>
              <a:rPr lang="nn-NO" sz="2800" dirty="0" err="1"/>
              <a:t>Columns</a:t>
            </a:r>
            <a:r>
              <a:rPr lang="nn-NO" sz="2800" dirty="0"/>
              <a:t> </a:t>
            </a:r>
          </a:p>
          <a:p>
            <a:r>
              <a:rPr lang="nn-NO" sz="2400" dirty="0"/>
              <a:t>(</a:t>
            </a:r>
            <a:r>
              <a:rPr lang="nn-NO" sz="2400" dirty="0" err="1"/>
              <a:t>Ch</a:t>
            </a:r>
            <a:r>
              <a:rPr lang="nn-NO" sz="2400" dirty="0"/>
              <a:t>. 18 </a:t>
            </a:r>
            <a:r>
              <a:rPr lang="nn-NO" sz="2400" dirty="0" err="1"/>
              <a:t>of</a:t>
            </a:r>
            <a:r>
              <a:rPr lang="nn-NO" sz="2400" dirty="0"/>
              <a:t> </a:t>
            </a:r>
            <a:r>
              <a:rPr lang="nn-NO" sz="2400" dirty="0" err="1"/>
              <a:t>Lecturebook</a:t>
            </a:r>
            <a:r>
              <a:rPr lang="nn-NO" sz="2400" dirty="0"/>
              <a:t>)</a:t>
            </a:r>
          </a:p>
          <a:p>
            <a:endParaRPr lang="nn-NO" sz="2800" dirty="0"/>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AEB59F-C355-DA93-C749-1510AAE4E857}"/>
              </a:ext>
            </a:extLst>
          </p:cNvPr>
          <p:cNvPicPr>
            <a:picLocks noChangeAspect="1"/>
          </p:cNvPicPr>
          <p:nvPr/>
        </p:nvPicPr>
        <p:blipFill>
          <a:blip r:embed="rId2"/>
          <a:stretch>
            <a:fillRect/>
          </a:stretch>
        </p:blipFill>
        <p:spPr>
          <a:xfrm>
            <a:off x="1095744" y="69935"/>
            <a:ext cx="7474098" cy="671813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726B05F-9F53-94C8-C60A-01A96EEE1266}"/>
                  </a:ext>
                </a:extLst>
              </p14:cNvPr>
              <p14:cNvContentPartPr/>
              <p14:nvPr/>
            </p14:nvContentPartPr>
            <p14:xfrm>
              <a:off x="279720" y="758880"/>
              <a:ext cx="8736480" cy="5952600"/>
            </p14:xfrm>
          </p:contentPart>
        </mc:Choice>
        <mc:Fallback>
          <p:pic>
            <p:nvPicPr>
              <p:cNvPr id="2" name="Ink 1">
                <a:extLst>
                  <a:ext uri="{FF2B5EF4-FFF2-40B4-BE49-F238E27FC236}">
                    <a16:creationId xmlns:a16="http://schemas.microsoft.com/office/drawing/2014/main" id="{5726B05F-9F53-94C8-C60A-01A96EEE1266}"/>
                  </a:ext>
                </a:extLst>
              </p:cNvPr>
              <p:cNvPicPr/>
              <p:nvPr/>
            </p:nvPicPr>
            <p:blipFill>
              <a:blip r:embed="rId4"/>
              <a:stretch>
                <a:fillRect/>
              </a:stretch>
            </p:blipFill>
            <p:spPr>
              <a:xfrm>
                <a:off x="263520" y="742680"/>
                <a:ext cx="8768880" cy="5985000"/>
              </a:xfrm>
              <a:prstGeom prst="rect">
                <a:avLst/>
              </a:prstGeom>
            </p:spPr>
          </p:pic>
        </mc:Fallback>
      </mc:AlternateContent>
    </p:spTree>
    <p:extLst>
      <p:ext uri="{BB962C8B-B14F-4D97-AF65-F5344CB8AC3E}">
        <p14:creationId xmlns:p14="http://schemas.microsoft.com/office/powerpoint/2010/main" val="3166913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0D64F5-92F1-8C04-2660-F02429FA5B7A}"/>
              </a:ext>
            </a:extLst>
          </p:cNvPr>
          <p:cNvPicPr>
            <a:picLocks noChangeAspect="1"/>
          </p:cNvPicPr>
          <p:nvPr/>
        </p:nvPicPr>
        <p:blipFill>
          <a:blip r:embed="rId2"/>
          <a:stretch>
            <a:fillRect/>
          </a:stretch>
        </p:blipFill>
        <p:spPr>
          <a:xfrm>
            <a:off x="1358899" y="76200"/>
            <a:ext cx="6660559" cy="3475074"/>
          </a:xfrm>
          <a:prstGeom prst="rect">
            <a:avLst/>
          </a:prstGeom>
        </p:spPr>
      </p:pic>
      <p:pic>
        <p:nvPicPr>
          <p:cNvPr id="4" name="Picture 3">
            <a:extLst>
              <a:ext uri="{FF2B5EF4-FFF2-40B4-BE49-F238E27FC236}">
                <a16:creationId xmlns:a16="http://schemas.microsoft.com/office/drawing/2014/main" id="{A6989121-8D3B-AFCA-D2BF-422152AA3635}"/>
              </a:ext>
            </a:extLst>
          </p:cNvPr>
          <p:cNvPicPr>
            <a:picLocks noChangeAspect="1"/>
          </p:cNvPicPr>
          <p:nvPr/>
        </p:nvPicPr>
        <p:blipFill>
          <a:blip r:embed="rId3"/>
          <a:stretch>
            <a:fillRect/>
          </a:stretch>
        </p:blipFill>
        <p:spPr>
          <a:xfrm>
            <a:off x="1263201" y="3648296"/>
            <a:ext cx="6969957" cy="2975788"/>
          </a:xfrm>
          <a:prstGeom prst="rect">
            <a:avLst/>
          </a:prstGeom>
        </p:spPr>
      </p:pic>
    </p:spTree>
    <p:extLst>
      <p:ext uri="{BB962C8B-B14F-4D97-AF65-F5344CB8AC3E}">
        <p14:creationId xmlns:p14="http://schemas.microsoft.com/office/powerpoint/2010/main" val="155102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989121-8D3B-AFCA-D2BF-422152AA3635}"/>
              </a:ext>
            </a:extLst>
          </p:cNvPr>
          <p:cNvPicPr>
            <a:picLocks noChangeAspect="1"/>
          </p:cNvPicPr>
          <p:nvPr/>
        </p:nvPicPr>
        <p:blipFill>
          <a:blip r:embed="rId2"/>
          <a:stretch>
            <a:fillRect/>
          </a:stretch>
        </p:blipFill>
        <p:spPr>
          <a:xfrm>
            <a:off x="0" y="0"/>
            <a:ext cx="6969957" cy="2975788"/>
          </a:xfrm>
          <a:prstGeom prst="rect">
            <a:avLst/>
          </a:prstGeom>
        </p:spPr>
      </p:pic>
      <p:pic>
        <p:nvPicPr>
          <p:cNvPr id="3" name="Picture 2">
            <a:extLst>
              <a:ext uri="{FF2B5EF4-FFF2-40B4-BE49-F238E27FC236}">
                <a16:creationId xmlns:a16="http://schemas.microsoft.com/office/drawing/2014/main" id="{B9888670-70B6-DC3E-74A1-687D7EBF22B7}"/>
              </a:ext>
            </a:extLst>
          </p:cNvPr>
          <p:cNvPicPr>
            <a:picLocks noChangeAspect="1"/>
          </p:cNvPicPr>
          <p:nvPr/>
        </p:nvPicPr>
        <p:blipFill>
          <a:blip r:embed="rId3"/>
          <a:stretch>
            <a:fillRect/>
          </a:stretch>
        </p:blipFill>
        <p:spPr>
          <a:xfrm>
            <a:off x="2881424" y="2685668"/>
            <a:ext cx="4965404" cy="4141271"/>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F33D11D-6B6E-3C60-70E1-74C18F8A9861}"/>
                  </a:ext>
                </a:extLst>
              </p14:cNvPr>
              <p14:cNvContentPartPr/>
              <p14:nvPr/>
            </p14:nvContentPartPr>
            <p14:xfrm>
              <a:off x="75960" y="28440"/>
              <a:ext cx="9049320" cy="6829560"/>
            </p14:xfrm>
          </p:contentPart>
        </mc:Choice>
        <mc:Fallback>
          <p:pic>
            <p:nvPicPr>
              <p:cNvPr id="2" name="Ink 1">
                <a:extLst>
                  <a:ext uri="{FF2B5EF4-FFF2-40B4-BE49-F238E27FC236}">
                    <a16:creationId xmlns:a16="http://schemas.microsoft.com/office/drawing/2014/main" id="{6F33D11D-6B6E-3C60-70E1-74C18F8A9861}"/>
                  </a:ext>
                </a:extLst>
              </p:cNvPr>
              <p:cNvPicPr/>
              <p:nvPr/>
            </p:nvPicPr>
            <p:blipFill>
              <a:blip r:embed="rId5"/>
              <a:stretch>
                <a:fillRect/>
              </a:stretch>
            </p:blipFill>
            <p:spPr>
              <a:xfrm>
                <a:off x="59760" y="12240"/>
                <a:ext cx="9081720" cy="6867360"/>
              </a:xfrm>
              <a:prstGeom prst="rect">
                <a:avLst/>
              </a:prstGeom>
            </p:spPr>
          </p:pic>
        </mc:Fallback>
      </mc:AlternateContent>
    </p:spTree>
    <p:extLst>
      <p:ext uri="{BB962C8B-B14F-4D97-AF65-F5344CB8AC3E}">
        <p14:creationId xmlns:p14="http://schemas.microsoft.com/office/powerpoint/2010/main" val="846504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B2C485-B25C-8901-8C1D-A29B63CEA69D}"/>
              </a:ext>
            </a:extLst>
          </p:cNvPr>
          <p:cNvPicPr>
            <a:picLocks noChangeAspect="1"/>
          </p:cNvPicPr>
          <p:nvPr/>
        </p:nvPicPr>
        <p:blipFill>
          <a:blip r:embed="rId2"/>
          <a:stretch>
            <a:fillRect/>
          </a:stretch>
        </p:blipFill>
        <p:spPr>
          <a:xfrm>
            <a:off x="797442" y="-1"/>
            <a:ext cx="7729870" cy="6585227"/>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339AAA4-B97D-2112-687F-2B88B18A790E}"/>
                  </a:ext>
                </a:extLst>
              </p14:cNvPr>
              <p14:cNvContentPartPr/>
              <p14:nvPr/>
            </p14:nvContentPartPr>
            <p14:xfrm>
              <a:off x="1395360" y="1209240"/>
              <a:ext cx="7744320" cy="4790520"/>
            </p14:xfrm>
          </p:contentPart>
        </mc:Choice>
        <mc:Fallback>
          <p:pic>
            <p:nvPicPr>
              <p:cNvPr id="2" name="Ink 1">
                <a:extLst>
                  <a:ext uri="{FF2B5EF4-FFF2-40B4-BE49-F238E27FC236}">
                    <a16:creationId xmlns:a16="http://schemas.microsoft.com/office/drawing/2014/main" id="{2339AAA4-B97D-2112-687F-2B88B18A790E}"/>
                  </a:ext>
                </a:extLst>
              </p:cNvPr>
              <p:cNvPicPr/>
              <p:nvPr/>
            </p:nvPicPr>
            <p:blipFill>
              <a:blip r:embed="rId4"/>
              <a:stretch>
                <a:fillRect/>
              </a:stretch>
            </p:blipFill>
            <p:spPr>
              <a:xfrm>
                <a:off x="1373400" y="1187280"/>
                <a:ext cx="7787520" cy="4833720"/>
              </a:xfrm>
              <a:prstGeom prst="rect">
                <a:avLst/>
              </a:prstGeom>
            </p:spPr>
          </p:pic>
        </mc:Fallback>
      </mc:AlternateContent>
    </p:spTree>
    <p:extLst>
      <p:ext uri="{BB962C8B-B14F-4D97-AF65-F5344CB8AC3E}">
        <p14:creationId xmlns:p14="http://schemas.microsoft.com/office/powerpoint/2010/main" val="519955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18.1 from </a:t>
            </a:r>
            <a:r>
              <a:rPr lang="en-US" dirty="0" err="1"/>
              <a:t>Lecturebook</a:t>
            </a:r>
            <a:endParaRPr lang="en-US" dirty="0"/>
          </a:p>
        </p:txBody>
      </p:sp>
      <p:pic>
        <p:nvPicPr>
          <p:cNvPr id="3" name="Picture 2">
            <a:extLst>
              <a:ext uri="{FF2B5EF4-FFF2-40B4-BE49-F238E27FC236}">
                <a16:creationId xmlns:a16="http://schemas.microsoft.com/office/drawing/2014/main" id="{1725AD0F-2EFE-4A39-55E7-2943E19BAEBF}"/>
              </a:ext>
            </a:extLst>
          </p:cNvPr>
          <p:cNvPicPr>
            <a:picLocks noChangeAspect="1"/>
          </p:cNvPicPr>
          <p:nvPr/>
        </p:nvPicPr>
        <p:blipFill>
          <a:blip r:embed="rId2"/>
          <a:stretch>
            <a:fillRect/>
          </a:stretch>
        </p:blipFill>
        <p:spPr>
          <a:xfrm>
            <a:off x="834655" y="1175118"/>
            <a:ext cx="7772400" cy="1062813"/>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0EF9272-DAB1-E5CC-3206-C61B9E0E1C68}"/>
                  </a:ext>
                </a:extLst>
              </p14:cNvPr>
              <p14:cNvContentPartPr/>
              <p14:nvPr/>
            </p14:nvContentPartPr>
            <p14:xfrm>
              <a:off x="929520" y="2153160"/>
              <a:ext cx="5938200" cy="3969720"/>
            </p14:xfrm>
          </p:contentPart>
        </mc:Choice>
        <mc:Fallback>
          <p:pic>
            <p:nvPicPr>
              <p:cNvPr id="4" name="Ink 3">
                <a:extLst>
                  <a:ext uri="{FF2B5EF4-FFF2-40B4-BE49-F238E27FC236}">
                    <a16:creationId xmlns:a16="http://schemas.microsoft.com/office/drawing/2014/main" id="{00EF9272-DAB1-E5CC-3206-C61B9E0E1C68}"/>
                  </a:ext>
                </a:extLst>
              </p:cNvPr>
              <p:cNvPicPr/>
              <p:nvPr/>
            </p:nvPicPr>
            <p:blipFill>
              <a:blip r:embed="rId4"/>
              <a:stretch>
                <a:fillRect/>
              </a:stretch>
            </p:blipFill>
            <p:spPr>
              <a:xfrm>
                <a:off x="913320" y="2136960"/>
                <a:ext cx="5970600" cy="4002120"/>
              </a:xfrm>
              <a:prstGeom prst="rect">
                <a:avLst/>
              </a:prstGeom>
            </p:spPr>
          </p:pic>
        </mc:Fallback>
      </mc:AlternateContent>
    </p:spTree>
    <p:extLst>
      <p:ext uri="{BB962C8B-B14F-4D97-AF65-F5344CB8AC3E}">
        <p14:creationId xmlns:p14="http://schemas.microsoft.com/office/powerpoint/2010/main" val="293202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D7D678E-E896-A3DF-C749-BE7FDA59A0FA}"/>
                  </a:ext>
                </a:extLst>
              </p14:cNvPr>
              <p14:cNvContentPartPr/>
              <p14:nvPr/>
            </p14:nvContentPartPr>
            <p14:xfrm>
              <a:off x="531720" y="109080"/>
              <a:ext cx="8553240" cy="5771160"/>
            </p14:xfrm>
          </p:contentPart>
        </mc:Choice>
        <mc:Fallback>
          <p:pic>
            <p:nvPicPr>
              <p:cNvPr id="2" name="Ink 1">
                <a:extLst>
                  <a:ext uri="{FF2B5EF4-FFF2-40B4-BE49-F238E27FC236}">
                    <a16:creationId xmlns:a16="http://schemas.microsoft.com/office/drawing/2014/main" id="{CD7D678E-E896-A3DF-C749-BE7FDA59A0FA}"/>
                  </a:ext>
                </a:extLst>
              </p:cNvPr>
              <p:cNvPicPr/>
              <p:nvPr/>
            </p:nvPicPr>
            <p:blipFill>
              <a:blip r:embed="rId3"/>
              <a:stretch>
                <a:fillRect/>
              </a:stretch>
            </p:blipFill>
            <p:spPr>
              <a:xfrm>
                <a:off x="515520" y="92880"/>
                <a:ext cx="8585640" cy="5803560"/>
              </a:xfrm>
              <a:prstGeom prst="rect">
                <a:avLst/>
              </a:prstGeom>
            </p:spPr>
          </p:pic>
        </mc:Fallback>
      </mc:AlternateContent>
    </p:spTree>
    <p:extLst>
      <p:ext uri="{BB962C8B-B14F-4D97-AF65-F5344CB8AC3E}">
        <p14:creationId xmlns:p14="http://schemas.microsoft.com/office/powerpoint/2010/main" val="2932993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42A0696-2C5A-1366-9C18-A5302719E570}"/>
                  </a:ext>
                </a:extLst>
              </p14:cNvPr>
              <p14:cNvContentPartPr/>
              <p14:nvPr/>
            </p14:nvContentPartPr>
            <p14:xfrm>
              <a:off x="280080" y="9360"/>
              <a:ext cx="8802720" cy="6175440"/>
            </p14:xfrm>
          </p:contentPart>
        </mc:Choice>
        <mc:Fallback>
          <p:pic>
            <p:nvPicPr>
              <p:cNvPr id="2" name="Ink 1">
                <a:extLst>
                  <a:ext uri="{FF2B5EF4-FFF2-40B4-BE49-F238E27FC236}">
                    <a16:creationId xmlns:a16="http://schemas.microsoft.com/office/drawing/2014/main" id="{142A0696-2C5A-1366-9C18-A5302719E570}"/>
                  </a:ext>
                </a:extLst>
              </p:cNvPr>
              <p:cNvPicPr/>
              <p:nvPr/>
            </p:nvPicPr>
            <p:blipFill>
              <a:blip r:embed="rId3"/>
              <a:stretch>
                <a:fillRect/>
              </a:stretch>
            </p:blipFill>
            <p:spPr>
              <a:xfrm>
                <a:off x="263880" y="-6840"/>
                <a:ext cx="8835120" cy="6207840"/>
              </a:xfrm>
              <a:prstGeom prst="rect">
                <a:avLst/>
              </a:prstGeom>
            </p:spPr>
          </p:pic>
        </mc:Fallback>
      </mc:AlternateContent>
    </p:spTree>
    <p:extLst>
      <p:ext uri="{BB962C8B-B14F-4D97-AF65-F5344CB8AC3E}">
        <p14:creationId xmlns:p14="http://schemas.microsoft.com/office/powerpoint/2010/main" val="7819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18.2 from </a:t>
            </a:r>
            <a:r>
              <a:rPr lang="en-US" dirty="0" err="1"/>
              <a:t>Lecturebook</a:t>
            </a:r>
            <a:endParaRPr lang="en-US" dirty="0"/>
          </a:p>
        </p:txBody>
      </p:sp>
      <p:pic>
        <p:nvPicPr>
          <p:cNvPr id="3" name="Picture 2">
            <a:extLst>
              <a:ext uri="{FF2B5EF4-FFF2-40B4-BE49-F238E27FC236}">
                <a16:creationId xmlns:a16="http://schemas.microsoft.com/office/drawing/2014/main" id="{B1E1F3B3-734B-32D5-B0CB-EFF48096188C}"/>
              </a:ext>
            </a:extLst>
          </p:cNvPr>
          <p:cNvPicPr>
            <a:picLocks noChangeAspect="1"/>
          </p:cNvPicPr>
          <p:nvPr/>
        </p:nvPicPr>
        <p:blipFill>
          <a:blip r:embed="rId2"/>
          <a:stretch>
            <a:fillRect/>
          </a:stretch>
        </p:blipFill>
        <p:spPr>
          <a:xfrm>
            <a:off x="820331" y="1118337"/>
            <a:ext cx="8191414" cy="4835895"/>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FA4A87E-F269-4F56-3FA9-67F811A783E8}"/>
                  </a:ext>
                </a:extLst>
              </p14:cNvPr>
              <p14:cNvContentPartPr/>
              <p14:nvPr/>
            </p14:nvContentPartPr>
            <p14:xfrm>
              <a:off x="217800" y="1573200"/>
              <a:ext cx="8928000" cy="4947840"/>
            </p14:xfrm>
          </p:contentPart>
        </mc:Choice>
        <mc:Fallback>
          <p:pic>
            <p:nvPicPr>
              <p:cNvPr id="4" name="Ink 3">
                <a:extLst>
                  <a:ext uri="{FF2B5EF4-FFF2-40B4-BE49-F238E27FC236}">
                    <a16:creationId xmlns:a16="http://schemas.microsoft.com/office/drawing/2014/main" id="{0FA4A87E-F269-4F56-3FA9-67F811A783E8}"/>
                  </a:ext>
                </a:extLst>
              </p:cNvPr>
              <p:cNvPicPr/>
              <p:nvPr/>
            </p:nvPicPr>
            <p:blipFill>
              <a:blip r:embed="rId4"/>
              <a:stretch>
                <a:fillRect/>
              </a:stretch>
            </p:blipFill>
            <p:spPr>
              <a:xfrm>
                <a:off x="201600" y="1557000"/>
                <a:ext cx="8960400" cy="4980240"/>
              </a:xfrm>
              <a:prstGeom prst="rect">
                <a:avLst/>
              </a:prstGeom>
            </p:spPr>
          </p:pic>
        </mc:Fallback>
      </mc:AlternateContent>
    </p:spTree>
    <p:extLst>
      <p:ext uri="{BB962C8B-B14F-4D97-AF65-F5344CB8AC3E}">
        <p14:creationId xmlns:p14="http://schemas.microsoft.com/office/powerpoint/2010/main" val="380826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357DAAE-4520-5838-4B00-6637D541568E}"/>
                  </a:ext>
                </a:extLst>
              </p14:cNvPr>
              <p14:cNvContentPartPr/>
              <p14:nvPr/>
            </p14:nvContentPartPr>
            <p14:xfrm>
              <a:off x="663840" y="28440"/>
              <a:ext cx="7461000" cy="6658200"/>
            </p14:xfrm>
          </p:contentPart>
        </mc:Choice>
        <mc:Fallback>
          <p:pic>
            <p:nvPicPr>
              <p:cNvPr id="2" name="Ink 1">
                <a:extLst>
                  <a:ext uri="{FF2B5EF4-FFF2-40B4-BE49-F238E27FC236}">
                    <a16:creationId xmlns:a16="http://schemas.microsoft.com/office/drawing/2014/main" id="{A357DAAE-4520-5838-4B00-6637D541568E}"/>
                  </a:ext>
                </a:extLst>
              </p:cNvPr>
              <p:cNvPicPr/>
              <p:nvPr/>
            </p:nvPicPr>
            <p:blipFill>
              <a:blip r:embed="rId3"/>
              <a:stretch>
                <a:fillRect/>
              </a:stretch>
            </p:blipFill>
            <p:spPr>
              <a:xfrm>
                <a:off x="647640" y="12240"/>
                <a:ext cx="7493400" cy="6690600"/>
              </a:xfrm>
              <a:prstGeom prst="rect">
                <a:avLst/>
              </a:prstGeom>
            </p:spPr>
          </p:pic>
        </mc:Fallback>
      </mc:AlternateContent>
    </p:spTree>
    <p:extLst>
      <p:ext uri="{BB962C8B-B14F-4D97-AF65-F5344CB8AC3E}">
        <p14:creationId xmlns:p14="http://schemas.microsoft.com/office/powerpoint/2010/main" val="2144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86F5FEA-8FA0-749D-8CA6-CBBB331535AF}"/>
                  </a:ext>
                </a:extLst>
              </p14:cNvPr>
              <p14:cNvContentPartPr/>
              <p14:nvPr/>
            </p14:nvContentPartPr>
            <p14:xfrm>
              <a:off x="887040" y="243000"/>
              <a:ext cx="7270920" cy="2868480"/>
            </p14:xfrm>
          </p:contentPart>
        </mc:Choice>
        <mc:Fallback>
          <p:pic>
            <p:nvPicPr>
              <p:cNvPr id="2" name="Ink 1">
                <a:extLst>
                  <a:ext uri="{FF2B5EF4-FFF2-40B4-BE49-F238E27FC236}">
                    <a16:creationId xmlns:a16="http://schemas.microsoft.com/office/drawing/2014/main" id="{F86F5FEA-8FA0-749D-8CA6-CBBB331535AF}"/>
                  </a:ext>
                </a:extLst>
              </p:cNvPr>
              <p:cNvPicPr/>
              <p:nvPr/>
            </p:nvPicPr>
            <p:blipFill>
              <a:blip r:embed="rId3"/>
              <a:stretch>
                <a:fillRect/>
              </a:stretch>
            </p:blipFill>
            <p:spPr>
              <a:xfrm>
                <a:off x="870840" y="226800"/>
                <a:ext cx="7303320" cy="2900880"/>
              </a:xfrm>
              <a:prstGeom prst="rect">
                <a:avLst/>
              </a:prstGeom>
            </p:spPr>
          </p:pic>
        </mc:Fallback>
      </mc:AlternateContent>
    </p:spTree>
    <p:extLst>
      <p:ext uri="{BB962C8B-B14F-4D97-AF65-F5344CB8AC3E}">
        <p14:creationId xmlns:p14="http://schemas.microsoft.com/office/powerpoint/2010/main" val="1834928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11AD-703B-66FA-DF98-6AD33F6D44FF}"/>
              </a:ext>
            </a:extLst>
          </p:cNvPr>
          <p:cNvSpPr>
            <a:spLocks noGrp="1"/>
          </p:cNvSpPr>
          <p:nvPr>
            <p:ph type="ctrTitle"/>
          </p:nvPr>
        </p:nvSpPr>
        <p:spPr>
          <a:xfrm>
            <a:off x="1128501" y="192481"/>
            <a:ext cx="6925732" cy="569387"/>
          </a:xfrm>
        </p:spPr>
        <p:txBody>
          <a:bodyPr/>
          <a:lstStyle/>
          <a:p>
            <a:r>
              <a:rPr lang="en-US" sz="4000" dirty="0"/>
              <a:t>Announcements</a:t>
            </a:r>
          </a:p>
        </p:txBody>
      </p:sp>
      <p:sp>
        <p:nvSpPr>
          <p:cNvPr id="4" name="Text Placeholder 3">
            <a:extLst>
              <a:ext uri="{FF2B5EF4-FFF2-40B4-BE49-F238E27FC236}">
                <a16:creationId xmlns:a16="http://schemas.microsoft.com/office/drawing/2014/main" id="{F49A42E8-57B7-1DAC-5AEA-FFD00CCDFC43}"/>
              </a:ext>
            </a:extLst>
          </p:cNvPr>
          <p:cNvSpPr>
            <a:spLocks noGrp="1"/>
          </p:cNvSpPr>
          <p:nvPr>
            <p:ph type="body" sz="quarter" idx="14"/>
          </p:nvPr>
        </p:nvSpPr>
        <p:spPr>
          <a:xfrm>
            <a:off x="898450" y="1183741"/>
            <a:ext cx="7763635" cy="4957567"/>
          </a:xfrm>
        </p:spPr>
        <p:txBody>
          <a:bodyPr>
            <a:normAutofit/>
          </a:bodyPr>
          <a:lstStyle/>
          <a:p>
            <a:pPr>
              <a:spcBef>
                <a:spcPts val="1000"/>
              </a:spcBef>
            </a:pPr>
            <a:r>
              <a:rPr lang="en-US" sz="2400" dirty="0"/>
              <a:t>Complete course evaluations, send me an email with screenshot of completion, receive additional points towards Homeworks.</a:t>
            </a:r>
          </a:p>
          <a:p>
            <a:pPr>
              <a:spcBef>
                <a:spcPts val="1000"/>
              </a:spcBef>
            </a:pPr>
            <a:r>
              <a:rPr lang="en-US" sz="2400" dirty="0"/>
              <a:t>Dec 8 and 10: Practice with combined loadings and failure analysis</a:t>
            </a:r>
          </a:p>
          <a:p>
            <a:pPr>
              <a:spcBef>
                <a:spcPts val="1000"/>
              </a:spcBef>
            </a:pPr>
            <a:r>
              <a:rPr lang="en-US" sz="2400" dirty="0"/>
              <a:t>Dec 12: Course revision</a:t>
            </a:r>
          </a:p>
          <a:p>
            <a:pPr>
              <a:spcBef>
                <a:spcPts val="1000"/>
              </a:spcBef>
            </a:pPr>
            <a:r>
              <a:rPr lang="en-US" sz="2400" dirty="0"/>
              <a:t>Exam time/date:  7:00-9:00PM, Tuesday, December 16</a:t>
            </a:r>
          </a:p>
          <a:p>
            <a:pPr>
              <a:spcBef>
                <a:spcPts val="1000"/>
              </a:spcBef>
            </a:pPr>
            <a:r>
              <a:rPr lang="en-US" sz="2400" dirty="0"/>
              <a:t>WTHR 200</a:t>
            </a:r>
          </a:p>
          <a:p>
            <a:pPr>
              <a:spcBef>
                <a:spcPts val="1000"/>
              </a:spcBef>
            </a:pPr>
            <a:r>
              <a:rPr lang="en-US" sz="2400" dirty="0"/>
              <a:t>Exam coverage:  Lectures 25-42 for full-length questions, and throughout entire course for conceptual questions</a:t>
            </a:r>
          </a:p>
        </p:txBody>
      </p:sp>
      <p:sp>
        <p:nvSpPr>
          <p:cNvPr id="5" name="Slide Number Placeholder 4">
            <a:extLst>
              <a:ext uri="{FF2B5EF4-FFF2-40B4-BE49-F238E27FC236}">
                <a16:creationId xmlns:a16="http://schemas.microsoft.com/office/drawing/2014/main" id="{4EF6FD4C-3666-8951-8779-1F34EF20D98F}"/>
              </a:ext>
            </a:extLst>
          </p:cNvPr>
          <p:cNvSpPr>
            <a:spLocks noGrp="1"/>
          </p:cNvSpPr>
          <p:nvPr>
            <p:ph type="sldNum" sz="quarter" idx="12"/>
          </p:nvPr>
        </p:nvSpPr>
        <p:spPr/>
        <p:txBody>
          <a:bodyPr/>
          <a:lstStyle/>
          <a:p>
            <a:fld id="{8A7A6979-0714-4377-B894-6BE4C2D6E202}" type="slidenum">
              <a:rPr lang="en-US" smtClean="0"/>
              <a:pPr/>
              <a:t>2</a:t>
            </a:fld>
            <a:endParaRPr lang="en-US" dirty="0"/>
          </a:p>
        </p:txBody>
      </p:sp>
    </p:spTree>
    <p:extLst>
      <p:ext uri="{BB962C8B-B14F-4D97-AF65-F5344CB8AC3E}">
        <p14:creationId xmlns:p14="http://schemas.microsoft.com/office/powerpoint/2010/main" val="935951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20</a:t>
            </a:fld>
            <a:endParaRPr lang="en-US" dirty="0"/>
          </a:p>
        </p:txBody>
      </p:sp>
    </p:spTree>
    <p:extLst>
      <p:ext uri="{BB962C8B-B14F-4D97-AF65-F5344CB8AC3E}">
        <p14:creationId xmlns:p14="http://schemas.microsoft.com/office/powerpoint/2010/main" val="2555175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12/5/25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Column Buckling</a:t>
            </a:r>
          </a:p>
        </p:txBody>
      </p:sp>
      <p:pic>
        <p:nvPicPr>
          <p:cNvPr id="3" name="Picture 2">
            <a:extLst>
              <a:ext uri="{FF2B5EF4-FFF2-40B4-BE49-F238E27FC236}">
                <a16:creationId xmlns:a16="http://schemas.microsoft.com/office/drawing/2014/main" id="{6E5EA729-0F30-8015-26A6-BD2FAB3240E4}"/>
              </a:ext>
            </a:extLst>
          </p:cNvPr>
          <p:cNvPicPr>
            <a:picLocks noChangeAspect="1"/>
          </p:cNvPicPr>
          <p:nvPr/>
        </p:nvPicPr>
        <p:blipFill>
          <a:blip r:embed="rId2"/>
          <a:stretch>
            <a:fillRect/>
          </a:stretch>
        </p:blipFill>
        <p:spPr>
          <a:xfrm>
            <a:off x="3496883" y="0"/>
            <a:ext cx="5647117"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C77FA97-EC8C-38CE-0CD0-D62A8E72DC3D}"/>
                  </a:ext>
                </a:extLst>
              </p14:cNvPr>
              <p14:cNvContentPartPr/>
              <p14:nvPr/>
            </p14:nvContentPartPr>
            <p14:xfrm>
              <a:off x="75960" y="946440"/>
              <a:ext cx="7944480" cy="5897520"/>
            </p14:xfrm>
          </p:contentPart>
        </mc:Choice>
        <mc:Fallback>
          <p:pic>
            <p:nvPicPr>
              <p:cNvPr id="4" name="Ink 3">
                <a:extLst>
                  <a:ext uri="{FF2B5EF4-FFF2-40B4-BE49-F238E27FC236}">
                    <a16:creationId xmlns:a16="http://schemas.microsoft.com/office/drawing/2014/main" id="{4C77FA97-EC8C-38CE-0CD0-D62A8E72DC3D}"/>
                  </a:ext>
                </a:extLst>
              </p:cNvPr>
              <p:cNvPicPr/>
              <p:nvPr/>
            </p:nvPicPr>
            <p:blipFill>
              <a:blip r:embed="rId4"/>
              <a:stretch>
                <a:fillRect/>
              </a:stretch>
            </p:blipFill>
            <p:spPr>
              <a:xfrm>
                <a:off x="59760" y="930240"/>
                <a:ext cx="7976880" cy="5935320"/>
              </a:xfrm>
              <a:prstGeom prst="rect">
                <a:avLst/>
              </a:prstGeom>
            </p:spPr>
          </p:pic>
        </mc:Fallback>
      </mc:AlternateContent>
    </p:spTree>
    <p:extLst>
      <p:ext uri="{BB962C8B-B14F-4D97-AF65-F5344CB8AC3E}">
        <p14:creationId xmlns:p14="http://schemas.microsoft.com/office/powerpoint/2010/main" val="3368076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Design of Deformable Bodies</a:t>
            </a:r>
          </a:p>
        </p:txBody>
      </p:sp>
      <p:pic>
        <p:nvPicPr>
          <p:cNvPr id="3" name="Picture 2">
            <a:extLst>
              <a:ext uri="{FF2B5EF4-FFF2-40B4-BE49-F238E27FC236}">
                <a16:creationId xmlns:a16="http://schemas.microsoft.com/office/drawing/2014/main" id="{01830D46-3767-E0CD-D988-59ABCFC64F6E}"/>
              </a:ext>
            </a:extLst>
          </p:cNvPr>
          <p:cNvPicPr>
            <a:picLocks noChangeAspect="1"/>
          </p:cNvPicPr>
          <p:nvPr/>
        </p:nvPicPr>
        <p:blipFill>
          <a:blip r:embed="rId2"/>
          <a:stretch>
            <a:fillRect/>
          </a:stretch>
        </p:blipFill>
        <p:spPr>
          <a:xfrm>
            <a:off x="685800" y="954756"/>
            <a:ext cx="8203190" cy="5222759"/>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5DA803E-5B9F-0A6D-6B1D-50226F8F47F5}"/>
                  </a:ext>
                </a:extLst>
              </p14:cNvPr>
              <p14:cNvContentPartPr/>
              <p14:nvPr/>
            </p14:nvContentPartPr>
            <p14:xfrm>
              <a:off x="2205360" y="2812320"/>
              <a:ext cx="5554080" cy="2822400"/>
            </p14:xfrm>
          </p:contentPart>
        </mc:Choice>
        <mc:Fallback>
          <p:pic>
            <p:nvPicPr>
              <p:cNvPr id="4" name="Ink 3">
                <a:extLst>
                  <a:ext uri="{FF2B5EF4-FFF2-40B4-BE49-F238E27FC236}">
                    <a16:creationId xmlns:a16="http://schemas.microsoft.com/office/drawing/2014/main" id="{15DA803E-5B9F-0A6D-6B1D-50226F8F47F5}"/>
                  </a:ext>
                </a:extLst>
              </p:cNvPr>
              <p:cNvPicPr/>
              <p:nvPr/>
            </p:nvPicPr>
            <p:blipFill>
              <a:blip r:embed="rId4"/>
              <a:stretch>
                <a:fillRect/>
              </a:stretch>
            </p:blipFill>
            <p:spPr>
              <a:xfrm>
                <a:off x="2183400" y="2790360"/>
                <a:ext cx="5597280" cy="2865600"/>
              </a:xfrm>
              <a:prstGeom prst="rect">
                <a:avLst/>
              </a:prstGeom>
            </p:spPr>
          </p:pic>
        </mc:Fallback>
      </mc:AlternateContent>
    </p:spTree>
    <p:extLst>
      <p:ext uri="{BB962C8B-B14F-4D97-AF65-F5344CB8AC3E}">
        <p14:creationId xmlns:p14="http://schemas.microsoft.com/office/powerpoint/2010/main" val="603218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7DFC53-21F2-A73E-2F1D-ECC4CD6AFC6E}"/>
              </a:ext>
            </a:extLst>
          </p:cNvPr>
          <p:cNvPicPr>
            <a:picLocks noChangeAspect="1"/>
          </p:cNvPicPr>
          <p:nvPr/>
        </p:nvPicPr>
        <p:blipFill>
          <a:blip r:embed="rId2"/>
          <a:stretch>
            <a:fillRect/>
          </a:stretch>
        </p:blipFill>
        <p:spPr>
          <a:xfrm>
            <a:off x="1897616" y="0"/>
            <a:ext cx="7211786"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25C94CBF-EF87-0FFB-D783-B338F9BCC3B7}"/>
                  </a:ext>
                </a:extLst>
              </p14:cNvPr>
              <p14:cNvContentPartPr/>
              <p14:nvPr/>
            </p14:nvContentPartPr>
            <p14:xfrm>
              <a:off x="-360" y="2689560"/>
              <a:ext cx="8845920" cy="4045320"/>
            </p14:xfrm>
          </p:contentPart>
        </mc:Choice>
        <mc:Fallback>
          <p:pic>
            <p:nvPicPr>
              <p:cNvPr id="2" name="Ink 1">
                <a:extLst>
                  <a:ext uri="{FF2B5EF4-FFF2-40B4-BE49-F238E27FC236}">
                    <a16:creationId xmlns:a16="http://schemas.microsoft.com/office/drawing/2014/main" id="{25C94CBF-EF87-0FFB-D783-B338F9BCC3B7}"/>
                  </a:ext>
                </a:extLst>
              </p:cNvPr>
              <p:cNvPicPr/>
              <p:nvPr/>
            </p:nvPicPr>
            <p:blipFill>
              <a:blip r:embed="rId4"/>
              <a:stretch>
                <a:fillRect/>
              </a:stretch>
            </p:blipFill>
            <p:spPr>
              <a:xfrm>
                <a:off x="-16560" y="2673360"/>
                <a:ext cx="8878320" cy="4077720"/>
              </a:xfrm>
              <a:prstGeom prst="rect">
                <a:avLst/>
              </a:prstGeom>
            </p:spPr>
          </p:pic>
        </mc:Fallback>
      </mc:AlternateContent>
    </p:spTree>
    <p:extLst>
      <p:ext uri="{BB962C8B-B14F-4D97-AF65-F5344CB8AC3E}">
        <p14:creationId xmlns:p14="http://schemas.microsoft.com/office/powerpoint/2010/main" val="3277857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6FFDE4-B5B0-FA55-9363-C729BE3B50E9}"/>
              </a:ext>
            </a:extLst>
          </p:cNvPr>
          <p:cNvPicPr>
            <a:picLocks noChangeAspect="1"/>
          </p:cNvPicPr>
          <p:nvPr/>
        </p:nvPicPr>
        <p:blipFill>
          <a:blip r:embed="rId2"/>
          <a:stretch>
            <a:fillRect/>
          </a:stretch>
        </p:blipFill>
        <p:spPr>
          <a:xfrm>
            <a:off x="1853905" y="187472"/>
            <a:ext cx="6770578" cy="2962128"/>
          </a:xfrm>
          <a:prstGeom prst="rect">
            <a:avLst/>
          </a:prstGeom>
        </p:spPr>
      </p:pic>
      <p:pic>
        <p:nvPicPr>
          <p:cNvPr id="3" name="Picture 2">
            <a:extLst>
              <a:ext uri="{FF2B5EF4-FFF2-40B4-BE49-F238E27FC236}">
                <a16:creationId xmlns:a16="http://schemas.microsoft.com/office/drawing/2014/main" id="{57017751-8E6B-C02E-36F8-9104D4EF5B6B}"/>
              </a:ext>
            </a:extLst>
          </p:cNvPr>
          <p:cNvPicPr>
            <a:picLocks noChangeAspect="1"/>
          </p:cNvPicPr>
          <p:nvPr/>
        </p:nvPicPr>
        <p:blipFill>
          <a:blip r:embed="rId3"/>
          <a:stretch>
            <a:fillRect/>
          </a:stretch>
        </p:blipFill>
        <p:spPr>
          <a:xfrm>
            <a:off x="2197987" y="3149600"/>
            <a:ext cx="6273800" cy="3708400"/>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062960E-BF88-EE99-25D9-DC0C8845D64C}"/>
                  </a:ext>
                </a:extLst>
              </p14:cNvPr>
              <p14:cNvContentPartPr/>
              <p14:nvPr/>
            </p14:nvContentPartPr>
            <p14:xfrm>
              <a:off x="2385720" y="2048760"/>
              <a:ext cx="5672520" cy="3790440"/>
            </p14:xfrm>
          </p:contentPart>
        </mc:Choice>
        <mc:Fallback>
          <p:pic>
            <p:nvPicPr>
              <p:cNvPr id="4" name="Ink 3">
                <a:extLst>
                  <a:ext uri="{FF2B5EF4-FFF2-40B4-BE49-F238E27FC236}">
                    <a16:creationId xmlns:a16="http://schemas.microsoft.com/office/drawing/2014/main" id="{2062960E-BF88-EE99-25D9-DC0C8845D64C}"/>
                  </a:ext>
                </a:extLst>
              </p:cNvPr>
              <p:cNvPicPr/>
              <p:nvPr/>
            </p:nvPicPr>
            <p:blipFill>
              <a:blip r:embed="rId5"/>
              <a:stretch>
                <a:fillRect/>
              </a:stretch>
            </p:blipFill>
            <p:spPr>
              <a:xfrm>
                <a:off x="2363760" y="2026800"/>
                <a:ext cx="5715720" cy="3833640"/>
              </a:xfrm>
              <a:prstGeom prst="rect">
                <a:avLst/>
              </a:prstGeom>
            </p:spPr>
          </p:pic>
        </mc:Fallback>
      </mc:AlternateContent>
    </p:spTree>
    <p:extLst>
      <p:ext uri="{BB962C8B-B14F-4D97-AF65-F5344CB8AC3E}">
        <p14:creationId xmlns:p14="http://schemas.microsoft.com/office/powerpoint/2010/main" val="252681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91514A-BC0A-87A7-8334-F19BFAE3A9C3}"/>
              </a:ext>
            </a:extLst>
          </p:cNvPr>
          <p:cNvPicPr>
            <a:picLocks noChangeAspect="1"/>
          </p:cNvPicPr>
          <p:nvPr/>
        </p:nvPicPr>
        <p:blipFill>
          <a:blip r:embed="rId2"/>
          <a:stretch>
            <a:fillRect/>
          </a:stretch>
        </p:blipFill>
        <p:spPr>
          <a:xfrm>
            <a:off x="1250949" y="74431"/>
            <a:ext cx="7752225" cy="6507126"/>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CD6F1B7E-B4A4-2A96-C08A-8A6C2F3269F8}"/>
                  </a:ext>
                </a:extLst>
              </p14:cNvPr>
              <p14:cNvContentPartPr/>
              <p14:nvPr/>
            </p14:nvContentPartPr>
            <p14:xfrm>
              <a:off x="645480" y="393480"/>
              <a:ext cx="8418240" cy="5857920"/>
            </p14:xfrm>
          </p:contentPart>
        </mc:Choice>
        <mc:Fallback>
          <p:pic>
            <p:nvPicPr>
              <p:cNvPr id="2" name="Ink 1">
                <a:extLst>
                  <a:ext uri="{FF2B5EF4-FFF2-40B4-BE49-F238E27FC236}">
                    <a16:creationId xmlns:a16="http://schemas.microsoft.com/office/drawing/2014/main" id="{CD6F1B7E-B4A4-2A96-C08A-8A6C2F3269F8}"/>
                  </a:ext>
                </a:extLst>
              </p:cNvPr>
              <p:cNvPicPr/>
              <p:nvPr/>
            </p:nvPicPr>
            <p:blipFill>
              <a:blip r:embed="rId4"/>
              <a:stretch>
                <a:fillRect/>
              </a:stretch>
            </p:blipFill>
            <p:spPr>
              <a:xfrm>
                <a:off x="629280" y="377280"/>
                <a:ext cx="8450640" cy="5895720"/>
              </a:xfrm>
              <a:prstGeom prst="rect">
                <a:avLst/>
              </a:prstGeom>
            </p:spPr>
          </p:pic>
        </mc:Fallback>
      </mc:AlternateContent>
    </p:spTree>
    <p:extLst>
      <p:ext uri="{BB962C8B-B14F-4D97-AF65-F5344CB8AC3E}">
        <p14:creationId xmlns:p14="http://schemas.microsoft.com/office/powerpoint/2010/main" val="420178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5E85C-E7FB-697F-23ED-3B42BAD1177F}"/>
              </a:ext>
            </a:extLst>
          </p:cNvPr>
          <p:cNvPicPr>
            <a:picLocks noChangeAspect="1"/>
          </p:cNvPicPr>
          <p:nvPr/>
        </p:nvPicPr>
        <p:blipFill>
          <a:blip r:embed="rId2"/>
          <a:stretch>
            <a:fillRect/>
          </a:stretch>
        </p:blipFill>
        <p:spPr>
          <a:xfrm>
            <a:off x="1497713" y="4132"/>
            <a:ext cx="7157189" cy="6313566"/>
          </a:xfrm>
          <a:prstGeom prst="rect">
            <a:avLst/>
          </a:prstGeom>
        </p:spPr>
      </p:pic>
      <p:pic>
        <p:nvPicPr>
          <p:cNvPr id="3" name="Picture 2">
            <a:extLst>
              <a:ext uri="{FF2B5EF4-FFF2-40B4-BE49-F238E27FC236}">
                <a16:creationId xmlns:a16="http://schemas.microsoft.com/office/drawing/2014/main" id="{1178102F-FCCC-3101-258D-1111F7151FFF}"/>
              </a:ext>
            </a:extLst>
          </p:cNvPr>
          <p:cNvPicPr>
            <a:picLocks noChangeAspect="1"/>
          </p:cNvPicPr>
          <p:nvPr/>
        </p:nvPicPr>
        <p:blipFill>
          <a:blip r:embed="rId3"/>
          <a:stretch>
            <a:fillRect/>
          </a:stretch>
        </p:blipFill>
        <p:spPr>
          <a:xfrm>
            <a:off x="3654056" y="6184900"/>
            <a:ext cx="1219200" cy="673100"/>
          </a:xfrm>
          <a:prstGeom prst="rect">
            <a:avLst/>
          </a:prstGeom>
        </p:spPr>
      </p:pic>
      <p:pic>
        <p:nvPicPr>
          <p:cNvPr id="5" name="Picture 4">
            <a:extLst>
              <a:ext uri="{FF2B5EF4-FFF2-40B4-BE49-F238E27FC236}">
                <a16:creationId xmlns:a16="http://schemas.microsoft.com/office/drawing/2014/main" id="{784B2C70-C848-65A7-F5F2-AD41CD6CAB62}"/>
              </a:ext>
            </a:extLst>
          </p:cNvPr>
          <p:cNvPicPr>
            <a:picLocks noChangeAspect="1"/>
          </p:cNvPicPr>
          <p:nvPr/>
        </p:nvPicPr>
        <p:blipFill>
          <a:blip r:embed="rId4"/>
          <a:stretch>
            <a:fillRect/>
          </a:stretch>
        </p:blipFill>
        <p:spPr>
          <a:xfrm>
            <a:off x="5341679" y="6256968"/>
            <a:ext cx="1422400" cy="596900"/>
          </a:xfrm>
          <a:prstGeom prst="rect">
            <a:avLst/>
          </a:prstGeom>
        </p:spPr>
      </p:pic>
      <p:pic>
        <p:nvPicPr>
          <p:cNvPr id="6" name="Picture 5">
            <a:extLst>
              <a:ext uri="{FF2B5EF4-FFF2-40B4-BE49-F238E27FC236}">
                <a16:creationId xmlns:a16="http://schemas.microsoft.com/office/drawing/2014/main" id="{66D2EF17-B96E-2888-A581-2A36F284E17C}"/>
              </a:ext>
            </a:extLst>
          </p:cNvPr>
          <p:cNvPicPr>
            <a:picLocks noChangeAspect="1"/>
          </p:cNvPicPr>
          <p:nvPr/>
        </p:nvPicPr>
        <p:blipFill>
          <a:blip r:embed="rId5"/>
          <a:stretch>
            <a:fillRect/>
          </a:stretch>
        </p:blipFill>
        <p:spPr>
          <a:xfrm>
            <a:off x="7029599" y="6184900"/>
            <a:ext cx="1473200" cy="571500"/>
          </a:xfrm>
          <a:prstGeom prst="rect">
            <a:avLst/>
          </a:prstGeom>
        </p:spPr>
      </p:pic>
      <p:pic>
        <p:nvPicPr>
          <p:cNvPr id="7" name="Picture 6">
            <a:extLst>
              <a:ext uri="{FF2B5EF4-FFF2-40B4-BE49-F238E27FC236}">
                <a16:creationId xmlns:a16="http://schemas.microsoft.com/office/drawing/2014/main" id="{1746C242-9D29-5980-9EB8-77A32656190A}"/>
              </a:ext>
            </a:extLst>
          </p:cNvPr>
          <p:cNvPicPr>
            <a:picLocks noChangeAspect="1"/>
          </p:cNvPicPr>
          <p:nvPr/>
        </p:nvPicPr>
        <p:blipFill>
          <a:blip r:embed="rId6"/>
          <a:stretch>
            <a:fillRect/>
          </a:stretch>
        </p:blipFill>
        <p:spPr>
          <a:xfrm>
            <a:off x="0" y="5890430"/>
            <a:ext cx="1824075" cy="588939"/>
          </a:xfrm>
          <a:prstGeom prst="rect">
            <a:avLst/>
          </a:prstGeom>
        </p:spPr>
      </p:pic>
      <p:pic>
        <p:nvPicPr>
          <p:cNvPr id="8" name="Picture 7">
            <a:extLst>
              <a:ext uri="{FF2B5EF4-FFF2-40B4-BE49-F238E27FC236}">
                <a16:creationId xmlns:a16="http://schemas.microsoft.com/office/drawing/2014/main" id="{FC8D8AE3-3781-57B2-6A53-70EABAB4DEC8}"/>
              </a:ext>
            </a:extLst>
          </p:cNvPr>
          <p:cNvPicPr>
            <a:picLocks noChangeAspect="1"/>
          </p:cNvPicPr>
          <p:nvPr/>
        </p:nvPicPr>
        <p:blipFill>
          <a:blip r:embed="rId7"/>
          <a:stretch>
            <a:fillRect/>
          </a:stretch>
        </p:blipFill>
        <p:spPr>
          <a:xfrm>
            <a:off x="5073355" y="1309133"/>
            <a:ext cx="3148713" cy="1708344"/>
          </a:xfrm>
          <a:prstGeom prst="rect">
            <a:avLst/>
          </a:prstGeom>
        </p:spPr>
      </p:pic>
      <mc:AlternateContent xmlns:mc="http://schemas.openxmlformats.org/markup-compatibility/2006">
        <mc:Choice xmlns:p14="http://schemas.microsoft.com/office/powerpoint/2010/main" Requires="p14">
          <p:contentPart p14:bwMode="auto" r:id="rId8">
            <p14:nvContentPartPr>
              <p14:cNvPr id="4" name="Ink 3">
                <a:extLst>
                  <a:ext uri="{FF2B5EF4-FFF2-40B4-BE49-F238E27FC236}">
                    <a16:creationId xmlns:a16="http://schemas.microsoft.com/office/drawing/2014/main" id="{BE80C041-85F5-A676-87C5-B88E346F363E}"/>
                  </a:ext>
                </a:extLst>
              </p14:cNvPr>
              <p14:cNvContentPartPr/>
              <p14:nvPr/>
            </p14:nvContentPartPr>
            <p14:xfrm>
              <a:off x="241920" y="569160"/>
              <a:ext cx="8858160" cy="6241680"/>
            </p14:xfrm>
          </p:contentPart>
        </mc:Choice>
        <mc:Fallback>
          <p:pic>
            <p:nvPicPr>
              <p:cNvPr id="4" name="Ink 3">
                <a:extLst>
                  <a:ext uri="{FF2B5EF4-FFF2-40B4-BE49-F238E27FC236}">
                    <a16:creationId xmlns:a16="http://schemas.microsoft.com/office/drawing/2014/main" id="{BE80C041-85F5-A676-87C5-B88E346F363E}"/>
                  </a:ext>
                </a:extLst>
              </p:cNvPr>
              <p:cNvPicPr/>
              <p:nvPr/>
            </p:nvPicPr>
            <p:blipFill>
              <a:blip r:embed="rId9"/>
              <a:stretch>
                <a:fillRect/>
              </a:stretch>
            </p:blipFill>
            <p:spPr>
              <a:xfrm>
                <a:off x="225720" y="552960"/>
                <a:ext cx="8890560" cy="6274080"/>
              </a:xfrm>
              <a:prstGeom prst="rect">
                <a:avLst/>
              </a:prstGeom>
            </p:spPr>
          </p:pic>
        </mc:Fallback>
      </mc:AlternateContent>
    </p:spTree>
    <p:extLst>
      <p:ext uri="{BB962C8B-B14F-4D97-AF65-F5344CB8AC3E}">
        <p14:creationId xmlns:p14="http://schemas.microsoft.com/office/powerpoint/2010/main" val="66704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928379" y="131008"/>
            <a:ext cx="7311853" cy="762127"/>
          </a:xfrm>
        </p:spPr>
        <p:txBody>
          <a:bodyPr/>
          <a:lstStyle/>
          <a:p>
            <a:r>
              <a:rPr lang="en-US" sz="4000" dirty="0"/>
              <a:t>Euler Buckling Theory: Critical Load for Buckling</a:t>
            </a:r>
          </a:p>
        </p:txBody>
      </p:sp>
      <p:pic>
        <p:nvPicPr>
          <p:cNvPr id="4" name="Picture 3">
            <a:extLst>
              <a:ext uri="{FF2B5EF4-FFF2-40B4-BE49-F238E27FC236}">
                <a16:creationId xmlns:a16="http://schemas.microsoft.com/office/drawing/2014/main" id="{D4CD4239-74C1-462B-2BCF-D01FF4971991}"/>
              </a:ext>
            </a:extLst>
          </p:cNvPr>
          <p:cNvPicPr>
            <a:picLocks noChangeAspect="1"/>
          </p:cNvPicPr>
          <p:nvPr/>
        </p:nvPicPr>
        <p:blipFill>
          <a:blip r:embed="rId2"/>
          <a:stretch>
            <a:fillRect/>
          </a:stretch>
        </p:blipFill>
        <p:spPr>
          <a:xfrm>
            <a:off x="781788" y="1062960"/>
            <a:ext cx="4679876" cy="5188984"/>
          </a:xfrm>
          <a:prstGeom prst="rect">
            <a:avLst/>
          </a:prstGeom>
        </p:spPr>
      </p:pic>
      <p:pic>
        <p:nvPicPr>
          <p:cNvPr id="5" name="Picture 4">
            <a:extLst>
              <a:ext uri="{FF2B5EF4-FFF2-40B4-BE49-F238E27FC236}">
                <a16:creationId xmlns:a16="http://schemas.microsoft.com/office/drawing/2014/main" id="{A4903F16-C14D-AAE3-B30C-3E9920901C81}"/>
              </a:ext>
            </a:extLst>
          </p:cNvPr>
          <p:cNvPicPr>
            <a:picLocks noChangeAspect="1"/>
          </p:cNvPicPr>
          <p:nvPr/>
        </p:nvPicPr>
        <p:blipFill>
          <a:blip r:embed="rId3"/>
          <a:stretch>
            <a:fillRect/>
          </a:stretch>
        </p:blipFill>
        <p:spPr>
          <a:xfrm>
            <a:off x="5350613" y="1797500"/>
            <a:ext cx="3586126" cy="1350198"/>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08D7E39-5CC5-6AAE-AD16-8CF18B349B76}"/>
                  </a:ext>
                </a:extLst>
              </p14:cNvPr>
              <p14:cNvContentPartPr/>
              <p14:nvPr/>
            </p14:nvContentPartPr>
            <p14:xfrm>
              <a:off x="8091000" y="2328840"/>
              <a:ext cx="645480" cy="502920"/>
            </p14:xfrm>
          </p:contentPart>
        </mc:Choice>
        <mc:Fallback>
          <p:pic>
            <p:nvPicPr>
              <p:cNvPr id="3" name="Ink 2">
                <a:extLst>
                  <a:ext uri="{FF2B5EF4-FFF2-40B4-BE49-F238E27FC236}">
                    <a16:creationId xmlns:a16="http://schemas.microsoft.com/office/drawing/2014/main" id="{A08D7E39-5CC5-6AAE-AD16-8CF18B349B76}"/>
                  </a:ext>
                </a:extLst>
              </p:cNvPr>
              <p:cNvPicPr/>
              <p:nvPr/>
            </p:nvPicPr>
            <p:blipFill>
              <a:blip r:embed="rId5"/>
              <a:stretch>
                <a:fillRect/>
              </a:stretch>
            </p:blipFill>
            <p:spPr>
              <a:xfrm>
                <a:off x="8074800" y="2312640"/>
                <a:ext cx="677880" cy="535320"/>
              </a:xfrm>
              <a:prstGeom prst="rect">
                <a:avLst/>
              </a:prstGeom>
            </p:spPr>
          </p:pic>
        </mc:Fallback>
      </mc:AlternateContent>
    </p:spTree>
    <p:extLst>
      <p:ext uri="{BB962C8B-B14F-4D97-AF65-F5344CB8AC3E}">
        <p14:creationId xmlns:p14="http://schemas.microsoft.com/office/powerpoint/2010/main" val="3592455783"/>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27569</TotalTime>
  <Words>128</Words>
  <Application>Microsoft Office PowerPoint</Application>
  <PresentationFormat>On-screen Show (4:3)</PresentationFormat>
  <Paragraphs>31</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Purdue2</vt:lpstr>
      <vt:lpstr>MECHANICS OF MATERIALS</vt:lpstr>
      <vt:lpstr>Announcements</vt:lpstr>
      <vt:lpstr>Column Buckling</vt:lpstr>
      <vt:lpstr>Design of Deformable Bodies</vt:lpstr>
      <vt:lpstr>PowerPoint Presentation</vt:lpstr>
      <vt:lpstr>PowerPoint Presentation</vt:lpstr>
      <vt:lpstr>PowerPoint Presentation</vt:lpstr>
      <vt:lpstr>PowerPoint Presentation</vt:lpstr>
      <vt:lpstr>Euler Buckling Theory: Critical Load for Buckling</vt:lpstr>
      <vt:lpstr>PowerPoint Presentation</vt:lpstr>
      <vt:lpstr>PowerPoint Presentation</vt:lpstr>
      <vt:lpstr>PowerPoint Presentation</vt:lpstr>
      <vt:lpstr>PowerPoint Presentation</vt:lpstr>
      <vt:lpstr>Example 18.1 from Lecturebook</vt:lpstr>
      <vt:lpstr>PowerPoint Presentation</vt:lpstr>
      <vt:lpstr>PowerPoint Presentation</vt:lpstr>
      <vt:lpstr>Example 18.2 from Lecturebook</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84</cp:revision>
  <dcterms:created xsi:type="dcterms:W3CDTF">2023-01-09T07:57:13Z</dcterms:created>
  <dcterms:modified xsi:type="dcterms:W3CDTF">2025-12-08T13:08:49Z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