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0"/>
  </p:notesMasterIdLst>
  <p:sldIdLst>
    <p:sldId id="257" r:id="rId2"/>
    <p:sldId id="483" r:id="rId3"/>
    <p:sldId id="493" r:id="rId4"/>
    <p:sldId id="494" r:id="rId5"/>
    <p:sldId id="484" r:id="rId6"/>
    <p:sldId id="471" r:id="rId7"/>
    <p:sldId id="472" r:id="rId8"/>
    <p:sldId id="465" r:id="rId9"/>
    <p:sldId id="475" r:id="rId10"/>
    <p:sldId id="455" r:id="rId11"/>
    <p:sldId id="476" r:id="rId12"/>
    <p:sldId id="474" r:id="rId13"/>
    <p:sldId id="481" r:id="rId14"/>
    <p:sldId id="490" r:id="rId15"/>
    <p:sldId id="491" r:id="rId16"/>
    <p:sldId id="492" r:id="rId17"/>
    <p:sldId id="473" r:id="rId18"/>
    <p:sldId id="262" r:id="rId19"/>
  </p:sldIdLst>
  <p:sldSz cx="9144000" cy="6858000" type="screen4x3"/>
  <p:notesSz cx="6858000" cy="9144000"/>
  <p:embeddedFontLst>
    <p:embeddedFont>
      <p:font typeface="Acumin Pro" panose="020B0504020202020204"/>
      <p:regular r:id="rId21"/>
      <p:bold r:id="rId22"/>
      <p:italic r:id="rId23"/>
      <p:boldItalic r:id="rId24"/>
    </p:embeddedFont>
    <p:embeddedFont>
      <p:font typeface="Acumin Pro ExtraCondensed" panose="020B0508020202020204"/>
      <p:regular r:id="rId25"/>
      <p:bold r:id="rId26"/>
      <p:italic r:id="rId27"/>
      <p:boldItalic r:id="rId28"/>
    </p:embeddedFont>
    <p:embeddedFont>
      <p:font typeface="Acumin Pro ExtraCondensed Smbd" panose="020B0708020202020204" pitchFamily="34" charset="77"/>
      <p:regular r:id="rId29"/>
      <p:bold r:id="rId30"/>
      <p:italic r:id="rId31"/>
      <p:boldItalic r:id="rId32"/>
    </p:embeddedFont>
    <p:embeddedFont>
      <p:font typeface="Acumin Pro Medium" panose="020B0604020202020204" pitchFamily="34" charset="77"/>
      <p:regular r:id="rId33"/>
      <p:italic r:id="rId34"/>
    </p:embeddedFont>
    <p:embeddedFont>
      <p:font typeface="Acumin Pro Semibold" panose="020B0704020202020204"/>
      <p:regular r:id="rId35"/>
      <p:bold r:id="rId36"/>
      <p:italic r:id="rId37"/>
      <p:boldItalic r:id="rId38"/>
    </p:embeddedFont>
    <p:embeddedFont>
      <p:font typeface="Acumin Pro SemiCondensed" panose="020B0506020202020204"/>
      <p:regular r:id="rId39"/>
      <p:bold r:id="rId40"/>
      <p:italic r:id="rId41"/>
      <p:boldItalic r:id="rId42"/>
    </p:embeddedFont>
    <p:embeddedFont>
      <p:font typeface="United Sans Cd Md" pitchFamily="2" charset="77"/>
      <p:regular r:id="rId43"/>
    </p:embeddedFont>
    <p:embeddedFont>
      <p:font typeface="United Sans Reg Medium" pitchFamily="2" charset="77"/>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19" autoAdjust="0"/>
    <p:restoredTop sz="86401"/>
  </p:normalViewPr>
  <p:slideViewPr>
    <p:cSldViewPr snapToGrid="0" snapToObjects="1">
      <p:cViewPr varScale="1">
        <p:scale>
          <a:sx n="122" d="100"/>
          <a:sy n="122" d="100"/>
        </p:scale>
        <p:origin x="220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0" Type="http://schemas.openxmlformats.org/officeDocument/2006/relationships/notesMaster" Target="notesMasters/notesMaster1.xml"/><Relationship Id="rId41" Type="http://schemas.openxmlformats.org/officeDocument/2006/relationships/font" Target="fonts/font21.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7.63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FF0000"/>
    </inkml:brush>
  </inkml:definitions>
  <inkml:trace contextRef="#ctx0" brushRef="#br0">9406 2055 8049,'-5'-7'-1440,"2"1"1168,-6 6 0,4 0 0,-3 0 256,-3 0 0,1-1 0,0-2 16,1-2 0,6 1 0,-3 4 0,5 0 0,-2-2 0,-1-2 0,-1 1 335,5-6-199,-6 6-102,5-8 0,-5 8 17,6-6 7,0 0 1,0 0-9,0 1 14,0 5 1,0-5-1,0 4 119,0-5 0,0 2-104,0-2-24,0 6 0,0-4 1,-1 4 20,-4-2 0,4 0-5,-4 0-59,4 4-95,1-11 140,0 11-122,0-5 89,0 6 133,0 0 1,0 6-86,0 2 1,0 10 14,0 4 0,0 4-16,0 5 0,-2 4-13,-2 9 1,3 4-63,-4 9 1,2 9-155,1-29 0,0 1 1,1 1-1,0 0 174,-1 0 0,0 1 0,1 0 0,1 0-2,-1 2 0,2 0 0,-1-1 0,0 1-3,0 0 1,0-1 0,0 1-1,0-2 31,0 31 1,0-1-12,0-4 1,0 4 40,0 0 1,1-5-163,3-8 0,-2-3 148,2-1 1,-1 2-11,2-2 1,-4-5 1,3-13 1,2 2-66,-1-6 1,3-5-10,-3-4 1,4-10-301,-5 1 556,0-3 1,-2-2-815,2-4 497,-2-3 1,4-2-329,-6-3 1,0-1-161,0-8 573,0 3 0,0-50 0,0-5 0</inkml:trace>
  <inkml:trace contextRef="#ctx0" brushRef="#br0" timeOffset="1">9288 1897 8052,'-5'-9'-287,"0"2"-1149,-3 1 1528,5-4 1,-7 7-1,4-4 1,0-1-1,-1 2 498,0 1-385,4 0-22,-3 5 62,6 0-490,0 0 298,6 0 1,6 2-30,5 2 0,7-2-51,-2 2 0,4-3 0,5-1 0,4 0-25,3 0 1,7 0 53,3 0 0,10-1-7,3-3 0,8 1 0,1-6 0,0 0-20,2 2 1,0-5-155,-35 7 0,0 1 1,4 1-1,-1-1 84,-3-1 0,1 1 80,-1 3 0,0-1 0,29-4 0,-1 6 0,-2-1 0,-3-2-63,-2-1 1,-2-1 45,-8 5 1,2 0-1,-6 0 0,-2 2-13,-7 2 46,-3-3 1,-11 5 0,-3-6-18,-4 0-36,5 0 0,-9 0-29,4 0 24,-10 0 1,2 2 583,-6 2-841,0-2 221,0 4 0,-2-6 93,-2 0 0,3 1 0,-4 3 0,4-2 0,-5-2 0,-1-7 0</inkml:trace>
  <inkml:trace contextRef="#ctx0" brushRef="#br0" timeOffset="2">10987 1779 8052,'0'7'-2087,"0"-1"2613,0-6 74,0 0 0,2-5-486,2 1 0,-2-2 26,2 2 0,-1 2 16,1-2 0,-2 1 62,2-2-116,-2 4 1,-1-5-168,4 6 120,-4-6-50,5 5 73,-6-5-88,0 6 0,0 6 1,0 3-1,0 2 1,0 4 30,0 3 1,4 4 37,1 8 0,-1 4-21,-4 5 0,2 7 67,2 2 0,-1 8-241,6 1 1,-6 6 174,1-2 1,2 8-12,-2 1 0,5 1 0,-5-6 0,7 1-6,-3 0 0,0 3-8,0-3 0,0-3 6,1-10 0,1-7-7,-6-2 0,1 2 36,-5-2 0,4-6-20,0-8 0,1 3-15,-5-3 1,-2 0-18,-2-8 0,1 1-5,-6-5 1,5-1-19,-5-4 1,5 0 133,-5 1-367,0-7 1,0 3-103,1-5-545,5-1 238,-3-4-153,6 0 821,0 0 0,11-12 0,4-2 0</inkml:trace>
  <inkml:trace contextRef="#ctx0" brushRef="#br0" timeOffset="3">9301 3649 7663,'0'-7'-1174,"0"0"1761,0 2-95,0 4-336,0-5 0,-1 2 162,-4-1-216,4 1 0,-5 2 28,6-2-257,0 2 24,0-3 0,1 5 54,4 0 1,2 0 55,6 0 1,8-5-13,5 1 0,8-1 0,10 5 0,5 0-39,7 0 1,10 0 34,9 0 1,-35 0 0,2 0-181,-1 0 1,1 0 0,0 0 0,1 0 184,-1 0 0,-1 0 1,0 0-1,-1 0 1,2 0-1,1 0 0,-2 0 1,0 0 1,-2 0 0,1 0 1,0 0-1,0 0-2,31 0 0,-1 0 1,-4-1-1,0-2-110,-1-1 1,-5-1 193,-3 5 1,-2-4-11,-3-1 0,0 0-5,-4 0 0,-3 4 3,-5-4 0,-1 2-20,1-1 0,-2 3-96,-3-4 1,-7 4 436,-6 1 1,-2-5-429,2 1 318,-3 0-677,-6 4 164,-5 0 132,-8 0 0,-8 0-246,-5 0 0,0 0-132,0 0 480,0 0 0,-24 0 0,-5 0 0</inkml:trace>
  <inkml:trace contextRef="#ctx0" brushRef="#br0" timeOffset="4">10078 1278 8154,'2'-13'-43,"1"0"1,1-1-1,-1 1 1,0 0-127,1 0 0,-2 0 10,2 0 97,-2-1 1,-2 1-1,0 0 1,0 0 340,0 0-178,0-1 1,0 6 0,0-1 159,0-1-127,0 4 172,0 0-185,0 6-128,0 0 1,0 6 0,0 3 122,0 2 0,0 7-10,0-1 0,-2 13 90,-2 0-168,2 7 1,-9 4 0,3 4 34,1 8 1,-3 3 0,4 10 0,-1 4 53,-4 2 1,5 1-56,2-3 0,3-4-207,1 0 1,0-3 168,0-11 0,1-2-146,3-10 82,-2-7 0,8 0 1,-5-9-44,-2-2 26,-2-3 0,-1-5-83,0-1 0,4-4-320,1-1-318,-1-5 60,-4 3 397,0-6-77,0-6 398,0-1 0,0-53 0,0-12 0</inkml:trace>
  <inkml:trace contextRef="#ctx0" brushRef="#br0" timeOffset="5">10012 1120 8213,'0'-9'-150,"0"0"1,0 5-714,0-5 160,0 6 946,-5-3-119,-3 6 1,-1 6-1,1 3 505,-3 3-515,6 1 0,-7 0 0,5 0 101,-1 0 0,-3 1 0,3-1 232,1 0-16,-5-6-162,11-1-250,-5-6 0,6-10 1,1-6-1,4-6 1,4-8-105,2-2 0,2-1 112,1-3 1,-1 0-132,0 5 0,0 6 0,0 8-35,0 2 1,1 8 9,-1 2 0,-1 16 111,-4 6 1,3 8-142,-7 6 1,5-2-68,-5 6 0,5-7-182,-5-2 1,7-1 132,-3-7 1,4-2-64,1-7 1,5-3 337,-1-6 0,9-29 0,1-13 0,2-2 0,-1 0 0</inkml:trace>
  <inkml:trace contextRef="#ctx0" brushRef="#br0" timeOffset="6">10223 13 8207,'-1'-12'-1903,"1"11"1931</inkml:trace>
  <inkml:trace contextRef="#ctx0" brushRef="#br0" timeOffset="7">10344-1 9188,'2'16'29,"3"14"24,-1 4-95,-4 6 1,0 5-139,0 3 1,1-2 122,4-2 1,-4-3 64,4-2 1,-2-5-78,1-4 1,-3-3 25,4-5 17,-4-3 80,-1-6-20,0-6 0,-6-1 61,-2-6 71,-4 0 1,-1 0 19,0 0 0,-1-1-82,1-4 1,4-2-66,1-6 0,5-2 39,-2-2 0,4-4-165,1-5 1,1-1-12,4 1 1,-1-5-157,9 1 1,-2-1 35,6 4 0,-1 3-155,2 2 0,-2 3-269,6 5 1,0 3 641,4 2 0,18 27 0,4 11 0</inkml:trace>
  <inkml:trace contextRef="#ctx0" brushRef="#br0" timeOffset="8">10147 0 8286,'-1'6'5,"-1"8"8,2 6 0,0-7 1,0 0-1,2 0-52,2 0 1,-1-1 0,6-3 0,-5 1 0,5-6 26,1-1 1,2-1-33,1-2 1,0-6 45,0-3 0,-1-4 1,-2-3-1,-1-3 1,1-2 0,1 1 3,-3-2 1,-5 16-5</inkml:trace>
  <inkml:trace contextRef="#ctx0" brushRef="#br0" timeOffset="9">11027 2701 8151,'-9'7'-71,"2"-1"0,-1-2-566,1 1 665,4-1 1,-4-4-1,2 0 531,-3 0-656,2 0 194,0 0 0,7 0-37,4 0 0,4 0 0,8 0 0,5 0-4,3 0 0,7 0-13,3 0 1,9 0-209,5 0 153,8 0 1,0 0-1,7 0 1,5 0-1,1 2 1,2 2 1,-33-3 0,1-1-13,-3 3 1,1-1 0,36-1-1565,-8-1 1554,-6 0 0,3-1 0,-7-2 0,-5-3 0,-7 0-164,-7 0 0,-5-2 29,-6 3-36,0 1 82,-5 4-2,-8 0 0,-13 0 120,-9 0 1,-2 0 663,-3 0 1,1 0-694,0 0 1,-4 0 16,-1 0 1,0 0-7,5 0 1,0 0-14,0 0 1,-5 0 5,1 0 1,-1 0-1,5 0 1,0 0 6,0 0 0,4-2 19,0-2 0,2 1 10,-2-6 1,-1 5 29,5-5 1,-3 0 7,3-4 1,1 4 311,4 0-273,0 1 0,0-5 73,0-1 1,6 7-60,2 3 1,4-2 8,1 1 0,0 1 22,1 4 0,3 0 1,1 0 1,4 1-9,-5 4 1,1-2-6,-5 6 0,0 4-152,0 4 1,-1 5 76,-3-4 0,1 5-130,-5-1 1,-3 5 87,-6 3 1,-5-2-385,-8 3 1,1 1 29,-6-1 1,1 1-393,-1-1 746,-3-3 0,5 10 0,-7-5 0</inkml:trace>
  <inkml:trace contextRef="#ctx0" brushRef="#br0" timeOffset="10">12779 2806 8119,'0'-20'4,"2"-1"1,0 5-1,3-2 86,-2 2 54,4 2 1,-5 1 0,3 1 0,1 2-1,3 2 195,3 2 0,-3 6-448,-1 5 1,-3 7 9,3 1-9,-5 0 1,3 12-1,-6-3-64,0 3 88,0 7 1,-4-3-1,-2 5 1,-1-2-1,-2-3-137,2-1 1,-4-3 182,7-3 1,-5-3-21,5-6 165,-1 0 1,5-7-12,0-6 1,2-12-120,2-10 1,4-4-22,5-5 15,0-2 0,4-7 0,1 1 15,-2-1 0,3 2 0,-1 3 1,-4 4-28,-3 3 1,-1 8-67,-6 2 174,1 10 0,-5 8 228,0 8 0,-6 10-142,-3 4 0,-3 4-45,-1 5 0,0-2-122,0 6 1,1-5 74,3 0 0,-1 3-75,6-3 0,-1-3 49,5-5 1,2-6-80,2 1 0,5-2 12,8-2 1,5-6-9,9-2 1,-2-10-84,7-3 1,-1-8-198,4-2 0,5-5 67,0 1 0,-1-3-171,-8-2 0,1 7 424,-5 2 0,-6 4 0,-6 0 0</inkml:trace>
  <inkml:trace contextRef="#ctx0" brushRef="#br0" timeOffset="11">12516 2345 8119,'-8'6'4,"-3"-5"363,2 4-396,3-4 44,0-1 1,8 0 0,2 0-1,5-1-9,2-4 0,3 4-79,-1-4 120,6-2 1,-3 4-1,6-4-184,1 1 39,-4-4 0,6 7 1,-4-4 35,-1 1 0,4 0 0,-7 3 0,-1-1 15,-1 1 0,-2 1-108,0 2 89,0-6 109,-5 5 1,-4-5-29,-8 6 1,-4-4 70,-5-1 1,-4 1-72,-1 4 0,-5 0 63,1 0 0,-3 0-55,-2 0 1,1 4 111,0 1 1,-1 3-84,1-3 1,0 5 2,-1-1 1,1 2-34,0 3 1,1 0-9,3 4 1,-2-2-83,7 6 1,-1 0 94,5 4 1,4 5-107,1 0 0,5-1 78,-2-3 0,4-1-135,1 1 0,6-3 126,2-2 0,4-7 5,1-6 0,5-6 25,-1 1 1,5-2 116,-4-2 1,1-2-79,-1-2 1,-4-4 127,4-5 1,-4 0-32,0 0 1,-7-2-76,-3-2 1,-2 1 186,-2-6 0,0 5 19,0 0 0,-8 2-9,-5 2 1,-1 0-217,-8 0 1,4 5-166,-4 4 1,0 3-427,-4 1 0,1 5 279,3 4 1,-3 4-239,3 5 1,5-2 487,3 6 0,42-6 0,16 3 0</inkml:trace>
  <inkml:trace contextRef="#ctx0" brushRef="#br0" timeOffset="12">9762 53 8169,'-6'7'-11,"-1"-1"124,0 0-211,-5-5 1,12 5 0,0-6 0,7-1 75,5-4 0,6 4 128,-1-4 1,2-2-84,-1-2 0,-4 2 75,4-2 1,-3 2-352,-2-2 178,6-3 1,-5 6 3,-11 5 79</inkml:trace>
  <inkml:trace contextRef="#ctx0" brushRef="#br0" timeOffset="13">9795 0 7856,'-4'1'0,"-20"11"-12,2 1 1,0 1 7,-5-1 0,-2 4 11,3 1 0,-4-1 15,8-3 1,2 3-19,-2 1 0,6 5-2,-2-1 0,5-1 4,4 1 1,-1-5-16,6 5 0,-1-6-14,5 2 1,0-4-33,0 0 40,6-1 0,1 0-5,7 0 1,-1-6 127,0-2 1,2-4-112,2-1 1,-2-1 72,2-4 1,0 2-58,0-5 0,-7-1 188,3-4 0,-2 1-19,2 3 1,-6-2 345,-2 2-394,-4-9 0,-1-1 2,0-3 1,-4 8-79,-1 5 1,-5 1-17,1 0 1,-2-3-83,-3 7 0,1 0 123,0 4 0,-2 0-446,-2 0 0,2 5-73,-2 4 0,6 3-238,3 1 1,3 0 673,-4 0 0,36 18 0,4 4 0</inkml:trace>
  <inkml:trace contextRef="#ctx0" brushRef="#br0" timeOffset="14">9565 1607 6596,'-9'-7'-203,"0"3"1,12-4 0,-2 1 0</inkml:trace>
  <inkml:trace contextRef="#ctx0" brushRef="#br0" timeOffset="15">9551 1568 6599,'8'-2'-859,"-4"-2"908,3 2-43,-5-3-7,4 5 56,-6-6-38,0 4-7,0-4 1,-5 5 50,1-3-46,0 2 36,4-4 1,-2 6-17,-2 0-40,2 0 0,-4 0 1,5 0 2,-4 0 0,3 6-32,-7 3 25,6-3 1,-9 5 54,11-9-20,-11 10 1,9-11 51,-6 3-32,6 4 1,-4-7 0,3 4 0,2-2-5,-2 1 46,-4-3-50,7 5 0,-9-4 215,5 2-49,1-2 15,-2 3-114,5-5 1,-7 0 133,4 0-47,2 0-108,-3 0 0,3 0 141,-2 0-30,2 0-176,-4 0 44,6 0-209,0-5 135,0 3-7,0-4 0,0 5 35,0-4 0,2 4 23,2-3-59,4 2 0,9-2 28,1-1 1,1-1-16,-2 2 0,-1 3 7,6-4 0,0 2-6,5-1 1,-1 2-12,0-2 0,5 3-9,0 1 1,1-5 16,-1 1 1,-2-1 3,6 5 0,-4 0-2,4 0 1,-4 0-1,4 0 0,-4 0 11,4 0 1,-1 0-5,1 0 0,3 0 1,-3 0 1,-2 0 34,3 0 1,-1 0 4,4 0 1,-4 0-35,1 0 1,-7 0 0,2 0 1,1-4-6,-1 0 0,-1-1 22,-3 5 0,-1-4-2,0-1 1,1 0-14,-1 0 1,0 2 0,1-6 0,-2 7 6,-3-3 0,1-1-1,-5 2 1,-2-2 66,-8 2-45,4 2-77,-10-4 68,3 6 47,-5 0-172,0 0-38,-5 0-316,3 0 156,-4 0 113,6 0-351,0 6 64,0-4-147,0 4 175,0-6 439,0 0 0,0 0 0</inkml:trace>
  <inkml:trace contextRef="#ctx0" brushRef="#br0" timeOffset="16">10724 1357 8030,'-5'-9'0,"1"0"0,-2 1-54,2-6 394,2 7-295,-3-5 1,5 9 230,0-5-139,0 5 28,0-3-160,5 6 1,-2 4 107,6 1 0,-2 5-38,2-1 1,3 4-133,-3 4 1,1 0 101,-1 5 0,2-6-275,-2 1 160,3 4 1,1-7 0,-1 4-605,-3-3 455,2-2 0,-3 0 219,5 0 0,6-41 0,1-10 0</inkml:trace>
  <inkml:trace contextRef="#ctx0" brushRef="#br0" timeOffset="17">11238 1120 8070,'-8'6'0,"1"-5"0,3 4-76,-5-4 175,3-1 0,-1 0 1,4-1-1,-2-4 1,2-4 124,2-2 1,1-3-108,0 1 1,1 0-14,4 0 1,2 0-17,6 0-50,6-1 1,-3 1-1,6 0 46,2 0 1,1 1 0,0 2 0,-2 3-134,-1 1 0,-2 1-234,2 5 0,2 0-148,-7 0 1,1 6 0,-5 2 0,-1 0-576,-3 1 740,2 6 0,-9-1 266,2 4 0,-2-3 0,-26-8 0,-5-1 0</inkml:trace>
  <inkml:trace contextRef="#ctx0" brushRef="#br0" timeOffset="18">11462 988 8070,'-14'0'0,"1"0"-66,0 0 100,0 0 1,0 0-143,0 0 190,5 6 0,-3 1 1,3 6-1,-1 2 1,2 3 71,1 4 0,-3 2-2,5 3 0,-5 4-165,5-1 14,0 7 0,4-8 1,0 5-150,0-2 1,4 3-1,2-6 1,1-4-252,3-6 0,2-4 206,1-2 0,5-6-91,-1-2 1,5-4 95,-4-1 1,5-1 187,-1-4 0,3-2 0,31-29 0,-25 14 0,1 1 0</inkml:trace>
  <inkml:trace contextRef="#ctx0" brushRef="#br0" timeOffset="19">11646 1252 8110,'0'-14'-611,"0"6"367,0-1 0,0 4 69,0-3 258,0 5 52,0-9-71,0 11 1,2-5 141,2 6 0,-3 1-213,4 4 1,1 2 43,-2 6 1,0 0-90,-4 0 0,5 5 27,-1 0 0,1 3-122,-5-3 1,0 4 127,0-4 1,0-1-20,0-4 1,0 0 2,0 1-31,0-1-4,0 0 33,0-6 1,1-8 67,3-12 0,2-2-37,3-7 0,3 0 3,-3-4 0,1 4 19,-1 0 1,1 6-4,-6-2 1,2 4 47,-2 0 1,-2 6 395,2-1-301,-2 6 1,-2-2-56,0 10 0,0 4 45,0 8 1,-2 2-122,-2 3 1,2 2-5,-2-7 0,1 5 6,-1-4 1,2-1-20,-2-4 0,2 1-136,2-1 0,2-6 91,2-2 1,-1-4-101,6-1 1,0-1 113,4-4 0,5-4-35,-1-8 1,2-4 37,-1-5 0,-4 0 2,4-1 1,-3 1 6,-2 0 1,3 5 5,-3 3 0,2 4 25,-11 1 10,6 5 69,-8 3 1,4 6-96,-6 3 1,0 8 38,0 6 1,0 4-40,0-5 1,0 5 1,0-4 1,0-1 1,0-4 1,4 1-2,0-1 1,2-4-52,-1-1 49,2-5 0,6 3-11,0-6 1,0-1 1,1-4 1,0-6 21,4-7 1,-4-5-18,4 1 0,-8-3 1,-1-2 0,-2 2 25,2 4 0,1-3 3,-5 7 0,-1-1 129,-4 5 302,0 5-409,0 3 0,0 8 6,0 5 1,0 4 25,0 14 0,0-1-70,0 10 1,0 1-7,0 3 1,0 2 15,0 3 0,0 4-20,0 9 0,0-2-229,0 2 0,2 1 243,2-1 0,-2 3-10,2-7 1,-3-8-23,-1-10 0,0-11 157,0-2 85,0-6 57,0-9 0,-1-7-141,-3-8 1,-4-6 75,-5-3 0,-5 1 99,1-6 0,-5 1-118,4-1 0,1-3-169,4 3 0,4 2 78,0-2 0,6 4-630,-1-4 1,2 2-66,2-2 0,0-1-326,0 5 1,8 0 910,5 5 0,35 0 0,15 0 0</inkml:trace>
  <inkml:trace contextRef="#ctx0" brushRef="#br0" timeOffset="20">9525 4163 8046,'0'-9'0,"0"1"-1156,0-3 1022,0 5 0,-4-1 1,-1 3-1,1-4 1,-1 0 358,1-1 1,-2 1-138,2 0 0,2-4 66,-2 3-49,-3 3 1,4-5 0,-6 2 234,-1-3 1,4 3-26,1 1-27,-2 5 0,0-8 68,-6 7-201,5 0-7,2 4-249,6 0 0,2 0 18,2 0 1,9 0 111,9 0 1,5 0-133,4 0 99,8 0 1,8-2 0,8-1 0,7-3 0,10-1 2,-33 2 0,2 0 0,6 1 0,1 0 6,2 0 0,1 0 0,3 0 0,-1-1-261,-2-1 1,-1-1-1,-1 1 1,-1 0 172,-2 2 1,0-1 0,-1 0 0,-2 0-49,-5 3 1,-1 0 0,31-3-47,-15 5 0,-3-4 115,-6-1 1,-2 1 57,-11 4 0,-2 0 4,-7 0 0,-3 0-47,-6 0 35,1 6 833,-7-5-917,-1 5 366,-6-6-311,-6 0-166,-1 0 0,-7 2 101,1 2 1,0-1 47,0 6 1,-2-5 57,-2 5 0,-27 6 0,-12 5 0</inkml:trace>
  <inkml:trace contextRef="#ctx0" brushRef="#br0" timeOffset="21">9393 4071 8046,'0'-9'277,"0"0"91,0 1-174,0 0-59,0 2 1,2 8 0,1 2 73,1 5 0,6 3-248,-1 1 1,7 0 69,2 0 0,5 5-139,-1-1 0,3 1-71,1-5 1,2 5 66,3-1 1,-5-4-303,1-4 1,2-2 47,-7 2-182,6 3 1,-14-11 547,4 4 0,-15-4 0,-5-1 0</inkml:trace>
  <inkml:trace contextRef="#ctx0" brushRef="#br0" timeOffset="22">9986 4374 8105,'7'-6'0,"1"-1"0,-5-6 83,1-1 1,0 1 0,1 0 0,-1 0 1,1 0-1,0-1 0,3 1 1,1 0 172,-1 0 0,3 4-271,6 0 1,-1 2 119,6-2 0,-4 3-255,4 6 0,-2 0 51,2 0 0,2 0-291,-7 0 0,5 2 73,-4 2 0,-1 2 38,-4 3 1,-1 3 0,-2-4 0,-2 4 277,-2 1 0,-2-4 0,-4 0 0,-1 0 0,-4 4 0,-31-12 0,-14-2 0</inkml:trace>
  <inkml:trace contextRef="#ctx0" brushRef="#br0" timeOffset="23">10223 4255 8105,'-13'6'-123,"0"-4"-61,0 2 0,0 2-121,-1-2 179,1 6 1,0 2-1,0 7 682,0 2-346,-1 7 1,6 1 0,0 4 106,3 0-294,0-3 0,5-2 0,2 0-21,2-2-22,3-2 0,6-7 1,2-1-55,3-4-29,2 1 0,2-11 1,0 2-240,2-2 0,0-4 19,3-2 1,4 1 18,-1-6 0,5 0 304,-4-4 0,0 0 0,-5 0 0,6 0 0,-10-1 0,3 1 0</inkml:trace>
  <inkml:trace contextRef="#ctx0" brushRef="#br0" timeOffset="24">10487 4506 8105,'0'-14'0,"-6"1"0,4 0-121,-3 6 197,5 1-311,0 6 282,5 0 0,1 1-3,3 4 0,1-2-22,-5 5 1,3 1-102,-3 4 0,-1 1-16,-4-1 1,2 0 113,2 0 0,-2 0-234,2 0 200,-3 1 1,-1-1-106,0 0 33,0-6-8,0 5 97,6-11 0,-3 4-16,6-10 28,-6-2 0,7-6 0,-4 0-6,1 0 1,-2-1 139,4 1 1,-5 0-45,5 0 0,-6 4-30,1 0 0,-1 6 78,1-1 23,-2 3-98,4 1 0,-6 5 9,0 4 0,1 1-155,3-1 0,-2 3 168,2-3-265,4 2 90,-1 3 64,6-7 1,0-1-11,1-6 0,-1-2-12,0-2 1,0-5 27,0-8 1,-4 1 0,0-6 1,0 1 6,4-1 1,-4-1-2,-1 5 1,-3 2 1,3 7-4,-5-2 0,3 9 1,-6-2 45,0 8 0,0 5 99,0 8 1,0 0-149,0 4 1,0 0 31,0 1 0,0 1-97,0-5 0,0-1 106,0-3-169,0-1 1,2-1 115,2-4 0,-1-2-20,6-6 0,0-6 21,4-2 0,0-6 9,0-3 1,5-5 32,-1-9 0,-1 3-38,-7-2 0,3 2 143,-3 1 1,-4 7-116,0 2 440,2 4-234,-5 1-165,4 5 1,-6 13 9,0 8 0,0 9 10,0 0 1,0 4-41,0 5 0,1-2 31,3 6 1,-1 2-109,6 7 1,-5-2 74,5 6 0,0 1-117,4 3 1,-4 1 57,0 0 0,0-2-14,4-3 1,-4 1 11,-1-10 0,-5 2-14,2-10 1,-4-2 174,-1-7 0,0-7-138,0-6 1,-1-6 195,-4 1 1,-4-3-46,-8-1 1,1-5 95,-6-4 0,1-3-108,-1-1 0,-1-2-97,5-2 0,1 1-3,4-6 0,5 0-151,4-5 0,2 1-190,2 0 1,2-5-570,2 0 1,5-4 872,9 4 0,5-23 0,3-10 0,-5 18 0,0 1 0,0 0 0</inkml:trace>
  <inkml:trace contextRef="#ctx0" brushRef="#br0" timeOffset="25">8945 2095 8124,'6'-9'-859,"3"0"1,-3 5 1029,-2-5 0,-2 5 48,-2-5-131,0 6 39,0-9 0,0 9 63,0-6 0,0 5 76,0-5 104,0 6-161,0-3-6,0 1 29,0 3-54,0-4-299,0 6 0,0 2 112,0 2 0,-5 5 0,1 9 1,1 3-42,2 4 1,1 3 62,0 3 1,0 4-47,0 9 1,0 4 62,0 9 1,-2 9-811,0-29 0,0 1 787,1 0 1,0 1 0,-2 2 0,0-1 0,3 1 0,0 0 5,0 1 1,0-1-1,0 1 1,0-2-163,0 35 1,5-9 140,-1-9 1,2-1 24,-2-8 0,-2-6 4,2-15 0,2-2-52,-2-3 43,1-3-13,-5-6 1420,0-6-1889,0-1 391,0-6 1,0-6-140,0-3 11,0 3 0,0-5 0,0 2-618,0-3 825,0-1 0,0-29 0,0-8 0</inkml:trace>
  <inkml:trace contextRef="#ctx0" brushRef="#br0" timeOffset="26">11369 2016 8089,'0'-14'-1160,"0"1"1268,0 0-39,0 0 55,0 6 1,0-5 94,0 3-154,0-3 0,0 4 1,2 0-1,1 1 99,1 0 1,1 2 16,-5-3-137,0 5 0,0-5 157,0 4-22,0 2-109,0 8 0,0 5-24,0 10 0,0 3 0,0 7 0,0 5 20,0 7 1,0 5-2,0 9 1,0 5-1637,0 8 1558,0 3 0,0 2 0,0-1-13,0-36 1,0 0-1,0 1 1,0-1-1,0 33 1,1-8-14,3-9 1,-2-11 51,2-4 0,2-2-4,-1-11 1,-1-2-4,-4-11 1,0 0 10,0 0 0,0-4-76,0 0 1586,0-6-2062,0 3 116,0-6-50,0 0 226,0-6 0,0-2-241,0-5 0,0-1 484,0-4 0,0-26 0,0-11 0</inkml:trace>
  <inkml:trace contextRef="#ctx0" brushRef="#br0" timeOffset="27">11356 2029 8089,'0'-9'-96,"0"0"-275,0-1 285,0 4 1,0-1 0,0 2-1,0-3 1,2-3 4,2 3 0,-2 0 188,2 4 1,-3 1 11,-1-6 12,0 6 1,0-4 31,0 3 126,0 2 0,2-8 283,2 5-296,4 1 0,0 6-175,1 2 1,-4 5 0,3 7-1,3 3 64,0 1 0,2 2-146,1 5 0,-1 0-108,0 4 1,2-3-1,1 1 1,1-4-351,-1-3 0,-1-4-66,-2 4 1,0-8 504,1-1 0,-1-17 0,0-11 0</inkml:trace>
  <inkml:trace contextRef="#ctx0" brushRef="#br0" timeOffset="28">8735 3056 8138,'1'-8'-362,"3"-1"479,-2 0 1,5 0 147,-2 1-37,-4 5 1,5-5 248,-6 4-483,0 2 1,1-3 0,2 6 116,2 3 1,1 5 0,-2 7 0,3 5-78,1 4 1,3-2 20,-2 8 1,-2 1-140,2-1 0,0 4-1,4-4 1,0-2 5,0-7 0,1 1 0,-1-5 0,0-3-279,0-5 1,0-4-11,1-6 1,-1-2 367,0-2 0,-12-68 0,-1 25 0,-1 0 0</inkml:trace>
  <inkml:trace contextRef="#ctx0" brushRef="#br0" timeOffset="29">8049 2398 8138,'-13'0'0,"0"-2"0,0-2 0,0-3-244,0-1 252,-1-3 1,6 3 0,0-5 0,1 0 0,1 0 0,0-1 0,3 1 491,2 0 0,2 0-392,4 0 1,2-2-185,6-2 0,2 2 241,2-3-185,4 4 0,1 1 1,0 1-1,0 2 1,0 2-457,0 2 0,-5-2 57,5 3 0,-6 1-61,2 4 1,-3 0 479,-2 0 0,0 6 0,-29 13 0,-8 9 0</inkml:trace>
  <inkml:trace contextRef="#ctx0" brushRef="#br0" timeOffset="30">8129 2174 8139,'-14'0'0,"6"1"-57,-1 4 68,0-4 19,-4 11 1,0-5 190,-1 6-154,1 6 0,5 2 0,0 5 0,2 0 0,2 2 9,-2 3 0,5 7-41,-4 6 0,4 0 48,1-5 1,6 1-42,2 0 1,4-7-188,1-2 0,5-6-103,-1-8 0,2-1 101,-1-11 1,1-1-164,3-4 1,1-6 64,-5-2 1,5-6-127,-1-3 0,2-8-142,-2-6 513,3 1 0,1-38 0,-9 29 0,0 1 0</inkml:trace>
  <inkml:trace contextRef="#ctx0" brushRef="#br0" timeOffset="31">8352 2450 7340,'-5'8'204,"3"3"-189,-2-2 1,2 3-5,2 1-5,0-6 1,0 5 0,0-3-43,0 3 24,0-5 0,2 3 0,2-5-105,5-2 0,3-2 106,1-1 0,-4-6 2,-1-3 0,-3-7-2,4-1 0,-5-2 0,3 3 0,-1-2 66,-3 2 1,3 1 23,-2 2 0,1 0 413,-5 0-372,0 5 0,0 4-56,0 8 1,0 10-23,0 8 0,0 4 26,0 5 0,0 1 35,0 3-125,0 3 1,0 0 0,1 6-96,4-2 96,-4-1 1,6-3 0,-4-2 20,2-6 40,-1-2 0,-4-12 22,0-3 225,0-8-258,0 1 1,0-8 47,0-2-116,0-3 0,-1-7-166,-4 1 0,4 4-989,-4 1 1194,-2-1 0,-6-16 0,-8-3 0</inkml:trace>
  <inkml:trace contextRef="#ctx0" brushRef="#br0" timeOffset="32">8590 2332 8183,'-6'-13'-469,"3"1"-809,-6 3 1671,6-3-253,-3 11 38,6-5 1,0 8-109,0 2 0,5 3 15,-1 6 0,2 5-63,-2 0 1,-1 4-42,6-5 0,-5 5 0,4-3 0,-2 0-48,-3 0 0,2-1-179,0-5 224,-1 0 0,2-3-10,3-5 1,-3-8 120,-2-15 0,2-7-88,-2-5 1,2-7 25,-1 2 8,-4-3 0,5 0 1,-6 3 416,0 4-276,6 3 1,-5 8 281,4 2-404,-4 9 0,-1 5 0,0 10 103,0 7-44,0 6 1,0 12 0,-1 1 149,-4 2-244,4-5 0,-5 3 1,6-7 33,0-3 0,0 1-187,0-5 0,1-5 226,4-4-44,2-6 0,8-3-1026,2-9 1,-1-13 977,6-4 0,8-32 0,3-13 0,-7 21 0,0-1 0,0 1 0</inkml:trace>
  <inkml:trace contextRef="#ctx0" brushRef="#br0" timeOffset="33">11672 1963 8183,'9'-9'-497,"-1"0"1,-3-1 545,-2-2 0,-1-1 0,-1 0 0,2 0 514,2 0 1,3 0-463,-3-1 0,5 1 0,-1 2 0,2 0 34,3 2 0,3 2-273,1-2 1,-1 4 17,-4 5 1,1 0-23,-1 0 1,0 1 180,0 3-270,0 4 1,-1 5 0,-2-1 0,-2-2 0,-1-1-1008,0 1 1238,-4 2 0,5-5 0,-4-3 0,-3-2 0,4-2 0,-10 0 0,2-5 0,-5 1 0,3-5 0,-3 3 0,-3 0 45,0 1 1,2 0 264,0 5-180,0-6-29,-4 5 0,0-5 494,0 6-400,5 6 0,-2 1 0,4 6 114,-1 1-238,4-1 1,-7 1 0,5 4-223,2 4 122,2 3 1,-3 1-1,-1-1-23,2-3 0,3 3-119,5-3 1,-2-3 107,5-2 1,1-3-140,4-6 1,0 3-4,1-7 0,0-1 87,4-7 1,-2-1-18,6-8 0,-2 3-108,2-8 0,-1-1 204,-4 2 1,-2-5 38,3 4 0,-5 0 16,-4 5 1,-2 2-17,-3 2 264,-2-3 23,4 11-110,-6-5 1,0 7-89,0 4 0,0 2 112,0 6 1,-5 0-102,1 0 1,-1 1 16,5-1 1,0 0-219,0 0 112,0 0-367,0 1 215,0-1 123,0-6 1,6-3 4,3-8 0,-2-3 2,2-6 1,-1-5 40,0 0 0,3-1-28,-7 2 0,6 2 80,-1-2 1,-3 2-70,-2 2 0,2 0 284,-2-1-153,1 7-59,-5 1-40,0 6 1,0 6 1,0 3 0,0 3-49,0 1 1,0 1 46,0 4 0,0-3-33,0 2 0,0-2 16,0-2 1,0 0-38,0 0 0,0 1 20,0-1 0,0-5 10,0 1 40,0 0 1,1 4 1,4 0 1,-4 1-17,4-1 0,-4-4-12,-1-1 0,1 1-74,4 4 1,-4 0 69,4 1 0,-4-6 110,-1 1-110,0 0-23,0-2 1,-1 4-75,-4-7-219,4 0-61,-11-4 0,9-4 93,-6 0 1,7-2-187,-3 1 1,2 4 438,-1-4 0,8-19 0,-2-6 0</inkml:trace>
  <inkml:trace contextRef="#ctx0" brushRef="#br0" timeOffset="34">12331 1976 8155,'-6'-13'-655,"5"0"604,-4 0 0,4-1 0,1 1 213,0 0 0,0 4 297,0 1-491,0 5 0,6-3-70,3 6 90,-4 6 0,7 1 0,-5 6 5,1 0 1,2 2 0,-6 1 0,-1 3-38,-1 2 0,2-4 5,1 5 0,-1-1-4,-4 1 1,0-3 0,0-6-1,0 0-1,0 0 0,0-4-14,0 0 11,0-6 36,6-3 0,-3-9 0,6-9 0,1-5 1,2-6 19,1-7 1,0 0-10,0 1 1,-1 2 49,-3 7 1,1 1 124,-6 3 0,2 5 106,-2 8-104,-2 3 1,2 8 6,-8 2-125,2 9 0,-9 8 0,3 5-112,1 0 78,-5 1 0,11-5 0,-3-2-34,2-1 1,2-1-89,0-5 1,2-1-220,2-4 1,5-2-196,8-6 1,4-7 510,5-6 0,1-14 0,2-6 0,2-6 0,1 0 0</inkml:trace>
  <inkml:trace contextRef="#ctx0" brushRef="#br1" timeOffset="35">9209 2464 8252,'-9'0'-805,"2"1"1,-1 2 610,1 1 0,3 1 299,-5-5-104,6 0 68,-3 0-69,0 0-42,5 0-65,-11 0 110,11 0-24,-5 0 0,0 6 37,-3 2 0,2 0 28,-2 1 0,5-5-7,-5 5 0,4-6 1,-2 2-1,0 0 43,0-1 1,2 5-2,-4-5 1,5 5-17,-5-4 1,5 0 17,-5 0-55,0-4-9,2 11 0,0-11 1,2 4-29,4-4-1,-5-1 1,7 0 62,4 0 1,-2-1-36,5-4 0,0 3-21,1-7 0,7 1 22,-3 0 0,4-4 2,1 3 0,-2-7-12,6-1 1,0-5-2,4 4 0,2-5-8,3 1 1,3-8 10,5 0 1,1-6-48,-1 6 1,-1-5 42,-3 4 1,2 4-133,-6 6 1,2 0 104,-6-1 1,0 5-7,-9 8 0,4-3 14,-4 3 1,3-1-5,-3 1 0,0-2 44,-5 2 0,4-3-43,1-1 0,4-5 81,-5 1 1,7-5-60,-2 4 0,-2-1 15,2 2 0,-4 2-17,4-3 0,-6 4 0,1 1 1,0 1-4,0 3 0,-2-1-1,2 5 1,-6-3-6,-3 3 1,1-4 7,4 5 0,0-2-18,1 2 1,-6 1 12,1-6 1,1 5 2,8-5 1,-3 0-1,2-4 0,-1 0 0,2 0 0,-2-2 5,6-3 1,-4 2 0,3-6 1,-4 6 59,0-1 14,-2 2-87,-2 2 32,-6 6-152,-1 1 1,-7 7 8,-4 4 0,2 2-117,-5 6 1,0 0 145,-1 0 0,-1 1 89,6-1 0,-1 0 0,0 12 0,-3 3 0</inkml:trace>
  <inkml:trace contextRef="#ctx0" brushRef="#br1" timeOffset="36">10355 1673 6150,'0'-7'351,"0"1"-231,0 6 0,0-2 111,0-2-103,0 3-43,0-5 1,-1 1-27,-4 1-81,4-6 36,-5 8-20,6-4 1,0 5-48,0-3-20,0 2-12,0-4 61,0 6 1,1 0 64,4 0 1,-2 6 6,5 3 0,-3 4-2,4 5 1,-1 1 9,6 3 1,-1 7 61,0-3 1,1 8-68,4-3-34,3 5 0,1-2 0,-1 5 42,3 1-18,1-6 0,1 4 0,0-3 26,1 3 0,-1-3-18,1 0 0,-1-6-8,0 2 1,1 1 1,-1-1 0,-4 0-4,0-5 1,-6-1 7,1-3 1,1 3-40,-5-3 0,3 3 34,-7 1 0,1-1-31,-1-3 1,3 3 19,-3-3 1,1-2-4,-1 2 1,2-4-34,-2 4 0,3-6-6,1 1 1,0 2-19,0-1 1,-1 4 43,-3-4 0,3 4-45,-4-5 1,3 1 36,-3-5 0,3 0-144,-7 0 0,5 0-4,-5 1 0,1-6-108,-5 1 0,1-6-79,3 1-191,-2-2 519,4-2 0,-30-12 0,-5-2 0</inkml:trace>
  <inkml:trace contextRef="#ctx0" brushRef="#br1" timeOffset="37">9064 2635 8306,'0'-9'-1739,"0"0"2048,0 1-241,0-6 1,0 6-157,0-1 101,0 6 1,1-3 33,4 6 1,-2 1 27,5 4 0,1-1-6,4 9 0,1-2-5,-1 6 0,0 5 50,0 5-72,6-1 1,-3 12 0,6-3 0,2 3 0,1 3 62,1 3 0,0-2-38,1 7 0,-1-5-77,0 4 1,2-6 0,1 2-1,2-4 10,-2-5 0,-1-3 8,-1-5 1,-1 2-9,0-3 1,-1 2-57,-3-10 0,-3-1 81,-6-4-44,0 0 1,1-1 0,-3-2 0,-2-1-76,3-6 0,-9 7-23,6-5 0,-5 1-302,5-2 224,-6-2-43,2 3 57,-5-5-61,6 0-157,-4 6 399,4 2 0,-6-1 0,0 5 0,0-5 0</inkml:trace>
  <inkml:trace contextRef="#ctx0" brushRef="#br1" timeOffset="38">9841 3570 5934,'-9'0'175,"1"0"-99,5 6-22,-9-4 0,6 5 79,-3-3 1,2-2 149,3 2-208,2-2 1,-4-1 94,6 3-47,-6-2-57,5 4 0,-5-5-42,6 4-23,-6-4-190,5 5 241,-5-6-117,6 0 0,0 1 11,0 4 48,6-4 0,1 5-2,6-6 1,0 0 4,1 0 1,3-4 2,1-1 0,5-1 0,-1 2 0,3-3 0,1-6 0,1-1 0,-1 1 0,6-1 0,3-4 0,3 2 0,2-6 0,-2 0-25,-3-4 0,6-1-2,-6 1 0,5 4-19,-9 0 1,1 2 32,-1-2 0,-4-3 19,4 3 1,-3-2-23,-2 2 1,1-1 31,-1 5 0,0-5-10,1 1 0,-5 3 5,0 1 0,-6-1 10,1 2 1,2-1 6,-1 5 0,1 0 54,-2 0 0,-2 0-67,3-1 0,1-3-19,-2-1 0,5 1 24,-4 4 1,-1 4-42,-4 0 1,1 0 35,-1-4 1,-1 4 8,-4 0-43,4 6 0,-6-4-36,3 3 74,2 2 1,-9-5 5,2 3 1,-1 2 64,2-2 0,-4 1-56,3-2 11,-2 4-99,-2-11 1,1 11-7,4-4 1,-4 2-77,4-1 49,-4 3 0,1-5-96,2 6-92,-3 0 0,7 0-46,-4 0 321,-2 0 0,3 6 0,-5 1 0</inkml:trace>
  <inkml:trace contextRef="#ctx0" brushRef="#br1" timeOffset="39">11040 2753 8306,'-4'9'-1267,"-1"0"1267,-5-6 0,-21 14 0,-11-2 0</inkml:trace>
  <inkml:trace contextRef="#ctx0" brushRef="#br1" timeOffset="40">9143 3320 7997,'-12'-2'-1870,"3"-2"1888,4 3 0,5-7 0,1 5-140,3-1 0,-1 0 27,6 4 76,6-6 0,-1 0 0,5-4 0,0 1 19,3-1 0,14-19 0,6-7 0,4-3 0,0-1 0</inkml:trace>
  <inkml:trace contextRef="#ctx0" brushRef="#br1" timeOffset="41">9499 3030 8333,'20'-13'-639,"-1"1"242,-6 3 1,-1-2-1,-2 2 1,-1-3 615,1-1 1,2 0-261,1 0 0,0 0 36,1-1 1,-1 3 0,1 0 0,2 3-156,2-3 0,1 0 160,-1-3 0,26-22 0,11-7 0</inkml:trace>
  <inkml:trace contextRef="#ctx0" brushRef="#br1" timeOffset="42">10052 2609 8333,'13'-14'0,"-4"6"0,0-1 0,-5 6 0,3-3 0,-1 0 0,3 3 0,-5-6 0,7 6 0,8-26 0,9 0 0</inkml:trace>
  <inkml:trace contextRef="#ctx0" brushRef="#br1" timeOffset="43">10447 2266 8333,'6'-13'0,"1"-2"0,7-2 0,3 2 0,1-3 0,-1 4 0,-4-1 0,2-1-716,3-2 0,-2 1 400,6 4 0,-5 0 79,5-1 239,-6 1 1,9-4 0,-4-1 0,1 2 0,-2 1 32,-1 2 0,3-1 1,-4-4 0,5 3-53,-1-2 26,3-4 0,-3 5 1,0-4-18,1 1 1,2-3 0,0 4-1,-2 1 3,-1-3 0,-1 6 5,1-4 0,3-1-6,-3 2 0,1-5 150,-1 4 1,3-5-133,-3 1 0,3-2 178,1 2 1,-1-2-147,-3 2 1,3-2 2,-3 2 1,-2-1-41,2 5 1,-6-2-98,2 7 1,-8-4 63,-1 9-124,0 2 0,0 0 157,-1 6-7,-5 0 0,32-12 0,2-2 0</inkml:trace>
  <inkml:trace contextRef="#ctx0" brushRef="#br1" timeOffset="44">10315 2424 8337,'-13'0'-697,"4"0"0,1 0 778,-3 0 1,6-1-179,0-4 0,5 4 60,5-4 17,2 4 0,2 1 0,0 0 0,1 0 0,1 0 38,3 0-21,-1 0 1,0 0 0,0 0-66,0 0 6,1 0 0,0 0 0,2 0 0,2 0 0,-2 0 5,-1 0 1,-1 0 36,4 0 0,-2 0 88,6 0-67,-6-6 1,7 5 0,-4-4 0,2 2 0,1 0 10,-2-1 1,5-2-13,-3 2 1,3 2 0,1-2 0,1 1-1,-1-1 1,-4 2-1,0-2 0,-2 1-1,2-2 38,3 4 0,-6-5 0,5 5 0,-4-2 0,-1-3 163,-3-2 0,5 4-104,1-5 1,-3 5-34,-2-5 0,2 6-63,-1-1 0,5-2-2,-1 2 1,-3-1-25,-1 5 1,1 0-24,-1 0 0,4 0-18,-5 0 1,5 0 57,-4 0 0,-1 2-17,-4 2 0,1-3 25,-1 4 0,1-4 7,4-1 0,-3 5 13,2-1 0,-2 0 5,-2-4 1,5 0 67,-1 0 0,2-1-74,-1-3 0,1 2-8,3-2 1,3-2 12,-3 2 1,1-2-34,-1 1 1,3 4 26,-3-4 0,1 3-3,-1-3 0,2 4 21,-7-4 1,5 4-4,-4 1 1,4 0 1,-5 0 0,1-5 56,-5 1-129,0 0 92,0 4-221,-5 0 86,3 0-246,-9 0 131,4 0-7,-6 0 204,-6 5 0,-25 9 0,-11 6 0</inkml:trace>
  <inkml:trace contextRef="#ctx0" brushRef="#br1" timeOffset="45">10908 2029 8337,'-6'-7'0,"4"-5"0,-6 3 0,2-3-767,3-1 688,2 6 1,-3-5-1,-1 3 1,2-2 498,2-3-266,7 7-4,-5 1-80,11 6-55,-5 0 35,6 6 1,-4 1 0,-2 8 0,1 3 0,-2 4 40,-1 2 1,6 3-84,-3-1 0,3 1-1,-3-1 1,4 0 0,-4 2 0,0 0 21,1-2 0,-6 2-36,1-10 1,-1 4-142,2-5 0,-4 5 0,4-4 0,-5-4-245,-5-3 1,2 0-405,-6-2 797,7-3 0,-16-35 0,3-15 0</inkml:trace>
  <inkml:trace contextRef="#ctx0" brushRef="#br1" timeOffset="46">11330 1818 6479,'-7'-6'757,"-1"5"-697,4-4 0,1 5 205,-6 5-138,6 2-75,-9 12 1,11-3 0,-3 6-11,2 2 0,2 0 0,0 3 1,0-1 42,0 0 1,2 1-22,2-1 1,3-5 3,7-4 0,-1-2-12,0-2 1,0-1-74,0-3 1,2-4 54,2-5 1,-2-5-115,3-4 1,-4-4 0,-2-4-1,-2-2 7,-1-1 0,-5-2 37,5-4 0,-6-1-14,2 1 0,-4-5-20,-1 0 0,0 1-292,0 3 335,0 1 0,-6 1 0,-3 3-47,-2 5 81,3-4 0,-3 11 0,2-2-22,-3 5 68,-1-3 1,0 8-64,0-2 1,-1 4 22,1 4 1,0 2 9,0 3 0,0 7-21,0-3 0,-1 3-8,1-3 2,6 1 1,-3-1-1,5 0-3,2 0 45,2 6 1,1-4 47,0 2-59,0-8 1,6 1 33,2-5 0,4-1 42,1-4 0,5 0-69,-1 0 1,1-1-46,-5-4 0,0-2 67,1-6-111,-1 0 0,1-1 0,1 1-126,-2 0 1,3 0-85,-7 0 1,-2 0 213,2-1-415,-6 7-97,9-5 559,-5 11 0,0-5 0,-1 6 0</inkml:trace>
  <inkml:trace contextRef="#ctx0" brushRef="#br1" timeOffset="47">11106 1844 6729,'-9'8'-534,"0"-4"496,6-2-40,-8-2-65,9 0 143,-9 5 0,-8 14 0,-9 9 0</inkml:trace>
  <inkml:trace contextRef="#ctx0" brushRef="#br1" timeOffset="48">10974 1923 8316,'-13'0'0</inkml:trace>
  <inkml:trace contextRef="#ctx0" brushRef="#br1" timeOffset="49">10671 2121 8297,'-6'7'-1996,"5"-1"2171,-5-6 43,6 0-157,0 0 11,0-6-60,0 5 0,1-6 29,4 2-37,2 4 0,2-11 0,0 5-6,1-1 0,2-3 0,2 2 0,2-4-9,2-5 1,5 2 2,-1-6 1,9-4 11,4-5 0,3-6 2,2 2 1,-1 2-1,2-4 1,3-3 2,5-2 0,-3-2-5,3 5 0,-1 1-1306,5 2 1293,-1-7 0,-3 12 0,-2-7-13,-2 4 0,3-1 1,-2 3-1,-1-2-111,0-3 1,-1 5 122,-4 1 0,4 2 13,0-2 0,2 4-8,-6-4 1,2 3-1,-6 2 0,-4 1 6,-1 3 1,-4-3 4,0 3 0,-5 3-5,0 1 0,-6 4 3,1 1 1,2 0 672,-1-1 0,-1 1-674,-3 0 0,-1 1 155,0 3 0,-4-1-136,0 6 6,-1-6-24,0 8 0,-3-4 38,-5 6-136,0 0 99,-5 0-217,-3 6 0,-5 1 58,0 7 1,1-1 44,3 0 1,-2 0 108,2 0 0,3 6 0,0 2 0</inkml:trace>
  <inkml:trace contextRef="#ctx0" brushRef="#br1" timeOffset="50">12239 751 7571,'-9'0'112,"0"0"0,2 1-45,-2 4 0,2-4 3,3 4-48,2 2 1,-4-4 0,6 6-109,0 1 71,6 2 1,1-5-63,7-3 0,3-2 93,1-2 0,5-2-61,-1-2 0,3-5 46,1-8 0,1 2-7,-1-3 3,-6-2 0,5 1 0,-4-5 8,-1 2 1,-2 6-1,-8-1 153,-1 2 66,-6 8-194,3 1 0,-12 16 105,-3 3 0,-3 9-74,-1 0 1,0 3 10,0 2 1,4 3-45,0 1 1,5 4-5,-5-4 0,5 1-47,-5-1 0,5-3-168,-5 2 0,6 1-18,-2-4 1,0 0 49,0-9 0,1 4-786,4-5 945,0 1 0,0-28 0,0-6 0</inkml:trace>
  <inkml:trace contextRef="#ctx0" brushRef="#br1" timeOffset="51">12898 672 8412,'-2'7'-1138,"-2"-2"1254,2-4 0,-4-2-71,6-4 0,6 1 77,3-9-88,9 2 0,-1-12 0,8 4 1,3-2-1,0-1 26,0 2 0,-2-5-160,0 3 0,5-1 26,0 1 0,-6 3 34,-8 6 1,-2 1-33,-2 3 1,-6 2 95,-2 2 0,-5 4-43,-5-3 1,-2 4 41,-6 4 0,-5-1 0,-1 4 0,0 2 122,0 3 0,-4-2-99,1 7 0,-3 2 48,-1-1-69,5 5 0,-5-2 1,2 7 4,-1 3 0,-2-2 0,8 6 0,1 3 2,3 4 0,1 4-127,9 2 0,1-2 118,4-7 0,1-1-145,4-3 1,2 0 65,6-8 1,2-5 7,2-14 1,-2-2 84,3-6 1,1 0 5,-2 0 1,5-10-2,-4-3 0,-1-8 167,-3 4 0,-3-7-74,-2 2 1,1-1-79,-5 1 1,-1-1-10,-4 5 0,-4-4-2,-1 5 1,-5 0-6,1 9 0,-2 2-68,-3 6 1,1 0-152,0 0 0,-2 3-13,-2 6 1,2 1-193,-2 12 0,3-5-109,6 5 0,-3-1 492,7 1 0,11 26 0,8 2 0</inkml:trace>
  <inkml:trace contextRef="#ctx0" brushRef="#br1" timeOffset="52">13359 790 8369,'-6'-7'-454,"0"-5"1,-4 4 243,1-4 430,6 5 1,-3 2 0,8 10 12,2 3-245,-2 10 1,8-2 0,-4 5 34,1-2-43,2 4 0,-1-7 1,0 5 18,-2-2-14,4 4 1,-9-8-1,5 1 1,-1-4 0,-1-4-10,-1 3 0,3-4 136,-2 2 217,1-6-322,-5 2 1,0-6-1,0-3 1,0-7-1,0-3-12,0-4 0,0-10 22,0 2 1,0-3 4,0 2 0,0 1 0,1 1 0,2 2 59,1 1 0,2 6-24,-1-2 0,-2 3 110,5 2 1,1 4-155,4 1 1,0 5 79,1-2-106,-1 4 1,0 7-1,0 3 52,0 2-85,6 2 0,-4 5 1,3 0 4,-4-2 0,-1 0-171,1 1 0,-6-2-99,1 3 1,-4-4 69,3-1 0,0-4-242,0 0 0,0-2 483,-4 2 0,-2-21 0,3-10 0</inkml:trace>
  <inkml:trace contextRef="#ctx0" brushRef="#br1" timeOffset="53">8985 1028 8326,'9'-6'-1872,"-1"-3"2040,-5 3-88,3-6 0,-6 9 4,0-5-75,0 5-15,0-3 80,0 0-11,0 5-12,0-5 9,0 6 23,0-6-66,0 4 32,0-3-28,0 5 0,2 1-3,2 3 1,-1 4-17,6 5 53,-6 0 1,8 2 0,-2 2 1,3 5-7,1 3 1,5 3-1,1 3 40,1 4-62,2 3 0,6-3 1,1 2 58,2 4-105,6-2 1,-7 8 0,7-5 82,-1 2-46,5 0 1,-11-9 0,3 0 29,0 2 1,2 0-39,-5-2 0,1-3 0,-4-6 1,-1 5 12,0 0 0,1 0 4,-1-5 0,-4 0-1,0 1 1,0-1-5,4 0 0,1 4-23,-1-4 1,-4 3 21,0-7 0,-2-1-16,2 1 0,2 0 69,-7 4 0,2 0 6,-1 1 0,-4-1 16,4 0 1,-5 4 10,-4-4 0,3 3-41,-4-7 1,0 2 6,1-2 0,-5 1 0,5-5 1,-5-2-54,5-8-206,-6 4 132,3-5-266,-6 1 164,0-2-283,0-6 84,0 0-13,0-6 1,-5 3-207,1-6 1,-6 5 572,1-5 0,-38-23 0,-10-11 0</inkml:trace>
  <inkml:trace contextRef="#ctx0" brushRef="#br1" timeOffset="54">8998 975 8359,'-9'-9'-659,"0"0"600,1 6 1,-4-1-1,2 8 11,1 5 1,6 7 196,-1 2-96,-4 11 1,7-7 0,-4 9 119,4-3-164,1 4 1,0-4 0,1 2 85,4-2-93,-4-1 0,10-7 1,-7-2-1,-1-4 1,0-2 73,1-3 340,-2-3-359,4-6 0,-6-6-84,0-3 18,0-9 0,-2-2 1,-1-6-1,-1-2 1,1-2-1,1-2 0,1 0-77,-4 0 0,4 6 135,-3 4 1,2 1-10,2-1 1,0 3-62,0 6 32,6 6 15,1 1 0,7 6 0,-1 0 69,0 0-61,6 6 1,-4-3 0,2 4 45,-2-1-103,4 4 1,-5-9 0,4 4-18,-3-4 1,-1-1-145,4 0 1,-4-6-149,4-2 1,-3-6 85,-2-3 1,0-4-52,0-5 1,0 0 296,1-1 0,-7-17 0,-1-4 0</inkml:trace>
  <inkml:trace contextRef="#ctx0" brushRef="#br1" timeOffset="55">8049 817 8078,'-1'-12'-261,"-2"2"0,-1 1 0,2-1 100,5-2 0,0-1 0,7 0 1,4 0 488,2-1 0,6 1-232,-5 0-84,7-6 1,-5 4 0,4-2 0,-1 2 0,0 2-76,-2 0 0,-1-3 21,-5 3 1,-1-2-6,0 11 68,-6-7 0,-7 10 38,-8-4 0,-6 4-9,-3 1 0,1 6 1,-6 4-1,-2 6 74,-1 6 0,-1 0-33,0 4 1,1-1-33,3 10 0,-3 1 1,4 3-1,1 2 45,2 3 1,4 1-112,1 4 1,5 0-44,4-5 32,2 0 1,8-9 0,3-2-1,3-6 1,2-8-71,4-7 0,-3-6 71,2-6 1,2-1 133,-1-4 0,-1-2-128,-3-6 0,-1-5 214,0 1 1,-1-5-38,-4 4 1,-2-4-44,-6 5 0,0-1 11,0 5 0,-4 0 89,-1-1-191,-5 1 1,3 6 0,-6 3-351,0 2 242,-1 2 0,-3 0 0,-1 2-149,2 2 0,1 8-282,2 5 0,0 5-40,0-4-316,6 5 863,-5-8 0,40 16 0,2-4 0</inkml:trace>
  <inkml:trace contextRef="#ctx0" brushRef="#br1" timeOffset="56">8366 962 8204,'-8'-6'0,"-2"3"0,4-4 0,-1 1-117,4 1 1,-3 7 0,6 2 0,2 6 301,2 7 1,-1 3-64,6 6 1,-1 1-86,6-1 1,0-4 20,4 0-32,-3 0 1,4 4-1,-6-1 1,1-3-1,2-4-56,2-4 0,0 0 19,-5-1 1,0-6-97,0-3 1,0-2-1,0-4 1,1-2-363,-1-5 0,0-7 174,0-1 1,-4-7 294,0 2 0,-18-26 0,0-8 0</inkml:trace>
  <inkml:trace contextRef="#ctx0" brushRef="#br1" timeOffset="57">8445 1146 8185,'-13'0'0,"-1"0"0,6-4-129,-1-1 0,6 0 177,-2 0 1,4 2 107,1-6 0,1 5 1,4-5-1,4-1-246,2-2 1,7-1-103,-1 0 1,5 0-338,-4 0 1,8-5 528,-4 0 0,24-5 0,-4 3 0</inkml:trace>
  <inkml:trace contextRef="#ctx0" brushRef="#br2" timeOffset="58">5770 2292 8293,'0'9'-1360,"0"0"1360,0-6 0,0 3 0,0-18 0,0-3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7.968"/>
    </inkml:context>
    <inkml:brush xml:id="br0">
      <inkml:brushProperty name="width" value="0.09071" units="cm"/>
      <inkml:brushProperty name="height" value="0.09071" units="cm"/>
    </inkml:brush>
    <inkml:brush xml:id="br1">
      <inkml:brushProperty name="width" value="0.09071" units="cm"/>
      <inkml:brushProperty name="height" value="0.09071" units="cm"/>
      <inkml:brushProperty name="color" value="#FF0000"/>
    </inkml:brush>
    <inkml:brush xml:id="br2">
      <inkml:brushProperty name="width" value="0.12095" units="cm"/>
      <inkml:brushProperty name="height" value="0.12095" units="cm"/>
      <inkml:brushProperty name="color" value="#FF0000"/>
    </inkml:brush>
    <inkml:brush xml:id="br3">
      <inkml:brushProperty name="width" value="0.12095" units="cm"/>
      <inkml:brushProperty name="height" value="0.12095" units="cm"/>
      <inkml:brushProperty name="color" value="#3165BB"/>
    </inkml:brush>
    <inkml:brush xml:id="br4">
      <inkml:brushProperty name="width" value="0.09071" units="cm"/>
      <inkml:brushProperty name="height" value="0.09071" units="cm"/>
      <inkml:brushProperty name="color" value="#3165BB"/>
    </inkml:brush>
  </inkml:definitions>
  <inkml:trace contextRef="#ctx0" brushRef="#br0">22146 3307 7973,'-6'-8'-146,"-1"3"0,-2 0 956,0 1-460,6-1-316,-3 5 65,6 0 0,8 0 0,3 0 1,7 0-1,3 0 127,2 0 1,3 0-141,5 0 1,-3 0-88,3 0 0,1-1 101,-1-3 1,-1 1-151,-3-6 1,-3 4-1,-2-3 1,-4-1-126,-3 2 168,-2-5 35,-6 5 0,-7-7 1,-9 3-1,-4 2-26,-4 4 0,-5 4 86,-9 1 1,-3 0-16,-5 0 8,-1 0 1,1 1 0,-1 4 201,1 4-284,-1 2 1,1 8 0,1 3 51,2 3-111,4-4 1,7 4 0,3-3 152,5 2-201,8 3 1,3-5 0,6-2-184,0-1 273,0-1 0,6-9 0,3-1-12,3 3 1,5-5-11,1-2 0,-1-3 385,-4-1-8,1 0-34,-1 0 1,-6-1-113,-3-3 0,-2 1 59,-2-6 0,0 4-112,0-3 10,0 5 1,-6-8-398,-3 7 0,-2 0 123,-3 4 0,1 0-579,0 0 0,0 0 35,0 0 0,1 6-270,3 2 1,-1 4 939,6 1 0,11 41 0,8 11 0</inkml:trace>
  <inkml:trace contextRef="#ctx0" brushRef="#br0" timeOffset="1">22291 3610 7999,'1'-13'305,"4"-1"1,-2 0-123,5-4 0,0 8 153,1-3 0,2 4-88,-2 0 0,-2 3-33,2 6-171,-6 0 0,7 6-140,-5 3 1,-1 7-269,-4 2 1,0 5 199,0-1 0,-1 3-216,-4 1 267,4-5 0,-9 4 1,4-5 22,-2 1 1,5-2 0,-2-6 683,-1 0-256,4-6-112,-4-1 0,17-13-6,2-6 1,4-6-49,1-8 0,1-3-193,3-1 0,1 0 91,-5 5 0,-1 1 15,-3 3 1,-7 3 162,-3 6-135,-2 5 1,-4 3-61,-2 5 1,-5 5 21,-8 4 1,2 9-21,-3 4 1,4-2 51,1 2 0,-1-1-183,1 1 1,2 1 85,2-5 1,1-1-604,4-4 399,3 6 1,-4-4 105,10 3 1,3-10-150,10-3 0,-2-4-296,6-1 1,1-1-513,8-4 1,-2-6 1044,7-7 0,-8-6 0,2-5 0,5 1 0,-1-1 0</inkml:trace>
  <inkml:trace contextRef="#ctx0" brushRef="#br0" timeOffset="2">22950 3386 8012,'0'-9'109,"0"0"-12,0-1 286,0-2 0,4 3 1,2 2-1,1 0 1,3 1 84,2 0 1,1 2-719,0 4 1,5 0-115,0 0 0,4 0-444,-5 0 0,1 4-624,-5 1 1432,0 5 0,-17 9 0,-5 9 0</inkml:trace>
  <inkml:trace contextRef="#ctx0" brushRef="#br0" timeOffset="3">22910 3544 8022,'-13'0'2791,"6"0"-2343,1 0 0,7 0-185,4 0 0,3 0 47,10 0-425,-3 0 0,9 1 0,-2 2 0,3 2 0,2-2 115,-1-2 0,41-19 0,-28 8 0,0-1 0</inkml:trace>
  <inkml:trace contextRef="#ctx0" brushRef="#br0" timeOffset="4">23674 3135 8019,'-12'-13'60,"2"0"50,1 0 548,1 6 0,-1-4 0,0 7 720,-1 1-1416,-2 2 69,5 1 1,2 1-159,10 3 124,2-2 1,11 4 0,1-6 0,1 0-1,4 0-102,1 0 1,5-5-4,1 1 0,-5-5-3,-4 5 154,0-1 1,-1 1 0,-4 0-1,-2 1 1,-3 0 490,-4-2-443,4 4 1,-10-3 188,2 8 1,-4 3 143,-4 6-295,-4 6 1,-5 2-1,0 7 1,0 1 0,0 3 244,-1 2 0,-3-3-170,-1 4 0,2-6-14,7 2 0,-2-3-245,2-2 0,3-1 64,2-3 1,2 1-445,2-5 1,0-5 191,0-4 0,5-5-1285,-1 5 1,11-6 386,-2 1 1,4-4 1140,1-4 0,10-26 0,5-12 0,6-5 0,0 0 0</inkml:trace>
  <inkml:trace contextRef="#ctx0" brushRef="#br0" timeOffset="5">24135 3215 8029,'-13'-6'221,"1"6"-184,4 0 0,-3 6 828,7 7 0,-5 1-283,5 4 0,-5 2-394,5 7 1,-5-2-80,4-3 0,1 2-209,4-2 0,0 2 100,0-2 0,6 1-154,3-5 1,2-5-148,3-4 232,5-6 1,-5 1 0,5-8-149,0-5 211,-4-3 0,4-7 0,-6-4 1,0-7-1,-1-3 39,-3-1 1,-3-2 15,-6 5 0,0 0-92,0 5 1,-6 1-2,-3 3 0,-3 3-302,-1 6 0,-4 5 106,-1 4 0,-4 2-45,4 2 1,1 2 15,4 2 0,5 4-406,4 5 1,3 0 674,1 0 0,70 0 0,-26-6 0,0 0 0</inkml:trace>
  <inkml:trace contextRef="#ctx0" brushRef="#br0" timeOffset="6">24425 3215 8375,'0'13'840,"0"0"1,-6 0-454,-3 0 1,2 6-148,-2 3 1,2 3-174,-2 1 1,-1 1 98,6-1 0,-5-5-201,4-4 0,1-2-90,4-2 2,0-6 1,2-1 58,2-6 0,3-7-35,6-6 0,1-6-148,-1-8 253,0 1 1,0-2-1,0-1-58,0-2 52,1 0 0,-3 9 1,-2 2 336,-4 1 54,2 1-100,-6 5-271,5 6 0,-6 8 1,0 11-45,0 4 35,-6 8 0,5-4 1,-5 5 44,0-3 1,5 3-201,-4-3 0,4-2-4,1 2 10,0-6 1,1 3 24,4-6 1,2-5 62,6-4 1,0-2 27,1-2 0,3-11 3,1-2 1,5-9-8,-1 0 1,-3-3-9,-1-1 1,1 0 138,-2-1 0,-1 7-132,-7 2 550,3 4-344,-11 6 1,4 4-155,-10 8 1,2 5-19,-5 9 0,0 1-176,-1 3 1,-2 1-5,2-5 0,3 4 52,2-5 1,2 5-956,2-4 381,0-1-59,0-4 1,6-1 189,3-3 0,4-3 564,5-6 0,13-33 0,5-16 0,6-2 0,1-1 0</inkml:trace>
  <inkml:trace contextRef="#ctx0" brushRef="#br0" timeOffset="7">24926 3122 8033,'-6'-13'788,"4"0"-199,-3 0 306,-1 5-618,4 3 1,-8 8-39,6 5 1,-2 3-119,1 11 1,2-1 117,-5 6 1,3 1-223,-4 2 1,5 3-55,-5 2 1,6 1-73,-1-5 0,3 1 73,1-1 0,0-5-89,0 1 0,0-7-384,0-7 106,0 1 228,5-7 0,-2-4 109,6-12 0,-6-3-20,1-14 1,2 1-13,-1-10 0,-1 0-16,-4-5 1,0-1-3,0-3 1,0 3 36,0-3 0,0 3 142,0 2 0,0-1-113,0 1 1,0 2 732,0 7 0,0 0 64,0 13-427,6-1 0,1 6-136,6 4 1,1 2-110,-1 6 0,4 4 27,1 1 0,4 5-20,-5-1 1,1 2 13,-5 3 0,-1-1-68,-3 0 1,1 6-37,-6 3 0,-1-2-204,-7 2 1,-8 2-105,-5 6 1,-7-2-71,2 3 0,-3-3-277,-1-2 0,1-1 42,3-3 621,-3 3 0,11-5 0,-5 7 0</inkml:trace>
  <inkml:trace contextRef="#ctx0" brushRef="#br0" timeOffset="8">25176 3307 8033,'12'-13'0,"-3"-1"0,1 1 1061,-6 0-670,1 6 0,-7 1 20,-2 6 0,-4 0-176,-5 0 0,-4 1-48,-1 4 0,-5 2-64,1 6 0,-2 5-191,2-1 0,3 1-95,6-5 0,0 5 134,0-1 1,1 1-130,3-5 1,3-4-138,6 0 200,0-7 1,8 9 114,5-7 1,6-4-6,7-4 1,-1-8 31,-3-1 0,3 0 120,-3-5 0,-3 5 275,-1 4-72,-4-3-114,-1 11-150,-5-5 1,-2 12-139,-6 3 0,0 2 36,0 3 1,-5 3-155,1 1 0,-1-1-168,5-4 1,2-1-438,2-3 0,4 1 755,5-5 0,24-26 0,9-13 0,5-2 0,-15 9 0</inkml:trace>
  <inkml:trace contextRef="#ctx0" brushRef="#br1" timeOffset="9">21316 4611 8253,'-9'0'-235,"0"-1"-661,-1-4 1089,4 4 0,2-5 0,8 6 1,7 0-1,5 0 0,7 0 389,6 0 0,5-5-423,6 1 1,3-2-142,1 2 1,5 1 132,-5-6 1,4 5-1,-4-5 1,-2 6-21,-7-1 0,-4-2-315,-9 1 229,-3 1 1,-12 2-1,-4 0 1,-6-3-447,-5 2 1,-11-3 113,-8 2 1,-5 0 276,-7 4 1,-1 0 0,-1 0 0,-3 0 157,-4 0 0,-2 1-42,2 3 0,-2-1 138,6 6 0,0 0-199,5 4 0,5 5-1,3-1 0,5 7-23,4-2 1,3 3-336,6 1 229,0 0 1,5 1 0,4-3-395,2-2 407,8 3 0,2-10 0,6 2-129,4-2 1,-2-8 116,6-2 0,-5-4 74,5-1 0,-4 0 191,4 0 0,-6-6 84,2-2 0,-8-4-98,-1-1 0,-2 0 358,2-1-351,-4 1 1,-9 0-80,0 0 0,-8 1-47,-1 3 1,-2 2-174,-7 3 1,5 2-69,-5-2 0,4 2-287,-4 2 0,6 6-384,-1 3 0,3 3 22,6 1 842,-4 0 0,46 35 0,4 9 0</inkml:trace>
  <inkml:trace contextRef="#ctx0" brushRef="#br1" timeOffset="10">21579 4980 8253,'-13'0'-304,"5"4"-107,-1 1 0,4-1 531,-3-4 784,5 6-306,-3 1-279,6 6-186,0 1 0,6-3-64,2-2 1,4-3-103,1-6 0,0 0 69,1 0 1,-1 0-3,0 0 1,0-2 139,0-2 1,1-3-115,-1-6 0,-5 1 164,1 3 0,-4-3-58,3 4 751,-5-4-181,3-1-184,-6 0-402,0 5 0,-1 8-196,-4 9 0,-1 4-67,-2 5 1,-4 7 163,3 5 1,2 11-86,-2-1 0,5 4 7,-5 0 0,6-2-170,-1 6 1,1-1-27,-2 2 1,4-5 49,-4-9 1,4 1 122,1-5 0,0 0-78,0-5 120,0-5 47,0-2 84,-6-12 1,3-1-75,-6-6 1,5 0 356,-5 0 1,5-6-142,-5-3 1,0-3-121,-4-1 0,1-4-83,4-1 1,-4-4-200,3 5 0,3-2-444,2 1 0,2 2 257,2-6 1,0 4-271,0-4 0,2 6 153,2-1 1,4 1-647,5-2 0,6 3 1087,3-2 0,32 2 0,9 2 0</inkml:trace>
  <inkml:trace contextRef="#ctx0" brushRef="#br1" timeOffset="11">22133 4809 8253,'-6'-8'0,"4"-3"752,-2 2-601,3 3 0,2-4 1,3 5-1,5 2 0,4 0 1,5 1-1,4-3 683,3 2 0,6 2-1178,-1 1 0,5 0-1044,-4 0 0,4 0 81,-4 0 1307,0 0 0,-22 11 0,-5 4 0</inkml:trace>
  <inkml:trace contextRef="#ctx0" brushRef="#br1" timeOffset="12">22120 5006 8253,'-9'0'-552,"0"0"0,5 0 187,-5 0 854,6 0 1,-1 0-356,8 0 1,3 0-1,8 0 1,2 0-814,5 0 679,9 0 0,19-7 0,10-3 0,7-1 0,1 0 0</inkml:trace>
  <inkml:trace contextRef="#ctx0" brushRef="#br1" timeOffset="13">22976 4585 8251,'0'-9'-461,"0"0"0,1 6 1172,4-1 1,-1 2 8,9 2-606,-2 0 0,13 0 0,-2 2 1,3 1-1,3 1-27,3-1-118,-3-2 0,8-1 0,-5 0-57,-2 0 0,-1 0 0,-3-1 1,-3-2-41,-4-1 1,-5-7 143,-5 3 1,-2 0-30,-6 0 65,0-1 0,-6 0 0,-4 2 0,-6-1 0,-6 3 101,-3-1 1,-7 1-79,-3 5 1,1 0 49,-1 0-116,0 0 1,-3 6 0,1 3 0,4 4 0,1 5-40,2 4 1,-2 0 31,1 4 0,2-3-14,7 8-9,3-3 1,7-2-1,4 1-120,3-1 124,4-6 0,7-1 1,4-5-59,6-1 121,4-6 1,2-1 0,0-6 28,2 0-60,1 0 1,-3-2 0,-2 0 23,-1-3 1,-7-5 1,-2 3-1,-4-5 10,1 3 103,-4-3 0,3 5 0,-7-5-40,-4 4 1,-4-3-49,-8 7 0,1-5-234,-6 5 1,0-1 72,-5 5 0,1 0-401,0 0 1,1 2 68,3 2 0,3-1-97,6 6 0,5 0 525,4 4 0,49 18 0,14 4 0</inkml:trace>
  <inkml:trace contextRef="#ctx0" brushRef="#br1" timeOffset="14">23674 4716 8251,'0'-13'0,"0"-4"0,0-1 0,0 5 232,0 4-164,0 6 0,0-4 0,2 4 133,2-1-113,3-1 0,11 5 0,-1 0-168,0 0 1,2 5-1,0 0 1,0 1 79,0 0 0,4 10 0,-2-1 0</inkml:trace>
  <inkml:trace contextRef="#ctx0" brushRef="#br1" timeOffset="15">23595 4861 8247,'-1'-8'-205,"-4"-1"305,4 6-62,-5-9 0,13 11 0,5-4 0,6 2 66,2-1 1,2 2-64,4-2 0,5 3-41,0 1 0,8-3 0,5 0 0,2-1 0,0 0 0</inkml:trace>
  <inkml:trace contextRef="#ctx0" brushRef="#br1" timeOffset="16">24227 4387 8234,'5'-31'-132,"1"1"1,1 2 53,3 4 0,6 2 0,3 8 1,2 3 498,2 4 0,-2 3-190,1 4 0,-6 0 0,3 0 0,-2 1 338,1 4 0,0 2-417,-5 6 0,-1 0-121,-4 0 1,3 2-1,-7 1 1,-1 3 62,-2 2 1,-1 1-237,0 4 1,-6-1 62,-2-3 0,0 1 0,1-4 0,0 0-54,-1 0 1,4-1-44,-5-5 0,5 0-104,-5 0 0,0 5 0,-4 0-629,0-2 1,1-2 237,3 0 671,-2 5 0,-2 13 0,-8 9 0</inkml:trace>
  <inkml:trace contextRef="#ctx0" brushRef="#br1" timeOffset="17">24465 4967 11119,'7'0'646,"5"0"-723,-11 6 1,6-4 303,-2 7-502,-4 0 0,5 4-16,-6 0 0,0 1-401,0-1 547,-6 0 0,5 2 0,-5-1-463,0-1 602,5 3 1,-10-8 0,6 4-1,-1-2 1,-2-3 97,1-1 0,3 3-53,-5-5 530,0 0-365,-4-4 1,4-5-1,2-4 98,1-3 1,2-2 0,4-3 0,0 0 246,0 1 1,0 1-439,0 2 0,0 4 89,0 0 1,1 5-247,3-5 1,-1 6 68,6-1 0,0 2-838,4 2 1,-1 2 814,-3 2 0,14 33 0,-1 13 0</inkml:trace>
  <inkml:trace contextRef="#ctx0" brushRef="#br1" timeOffset="18">20262 5942 8217,'-7'-6'-474,"-5"-2"0,5-5 1080,-1 0 1,3 0-1,7 0 119,7 0 1,1-1-370,12 1-296,0 0 1,9-2-1,1-1 1,2-1-1,4 1 94,5 1 1,-3 3-229,4 3 1,-3 2 20,-1 3 1,-2 2-137,-3-2 1,-4 4 34,-9 4 1,-8 4 0,-6 5 0,-2 0-298,-3 0 1,-2 5-58,-1-1 1,0 1-498,0-5 763,0 6 1,-4-4 0,-2 2-1,-2-2 242,-2-2 0,-7-29 0,-4-7 0</inkml:trace>
  <inkml:trace contextRef="#ctx0" brushRef="#br1" timeOffset="19">20684 5797 8217,'-15'-13'-823,"-3"4"617,10 0 0,0 5 932,0-5 0,-1 6-192,-4-2 0,-1 4-55,1 1-328,0 6 1,0 3 0,0 7 241,0 1-243,-1 7 0,1 1 0,0 7 30,0 1-166,0 3 1,1-1 0,3 0-167,5 1 230,2-3 1,2 5 0,0-5-115,0 1 0,6-6-297,3-6 1,4-2-164,5 2 1,-2-4-364,6-9 0,0 1 184,4-6 0,5 1 344,0-5 0,-1 0 331,-3 0 0,5-18 0,1-4 0</inkml:trace>
  <inkml:trace contextRef="#ctx0" brushRef="#br1" timeOffset="20">20815 6166 8217,'0'-14'0,"0"1"336,0-6 667,0 5-564,6 0-341,2 9 1,5 5 0,0 0 0,0 1 0,0 3 116,0 5 0,1 7-292,-1 2 1,0 4 58,0-5 1,-6 5 0,-2-3 0,-4 2-166,-1 2 1,0 1-171,0-2 1,-1-3 155,-4-6 0,2 0 1,-4 0 0,1 0 160,-4-5 0,9-4 70,-4-8 1,4-4-78,1-5 0,0-4 35,0-1 0,4-4 37,1 5 1,5-3 2,-1 3 1,1 7 152,-1-3 278,2 2-149,-3-2-225,-1 6 0,-1 7-46,-6 9 0,0 4 37,0 4 0,0 2-73,0 3 1,0 2 14,0-7 0,0 1-129,0-5 1,0 0 73,0 0 1,1 1-99,4-1 0,-2-6 77,5-3 0,6-2-7,3-2 1,2-2-58,-1-2 0,2-8 81,7-5 0,-6-7-5,1 2 0,-5-1 69,0 1 0,-2 1 12,-2 4 1,-4 7 226,-1-3 456,-5 2-453,3 4-186,-6 1 0,-1 12-35,-4 3 0,2 7 68,-5 1 1,5 2-191,-2-1 1,4-3 10,1 2 1,0 2-243,0-1 153,0-1 0,1-5 50,4-3 1,2 1 65,6-6 1,2 1-5,2-5 1,-2-7 31,3-7 0,1 1-35,-2-4 1,1-4 124,-5-1 0,0-1-9,0 1 1,-1 3 150,-3 6 0,1-1 259,-5 1 366,-1 0-440,-4 6-318,0 1 1,-4 7-78,-1 4 0,-4 4 156,5 8 0,-2 4-278,2 5 0,1 0 29,-6 1 1,6 0-68,-1 4 1,2 3-4,2 5 0,-4 1 50,-1-1 0,1 1 244,4-1 1,0-3-93,0-1 1,-4-6 20,-1 2 0,1-5-4,4-4 1,0-7 120,0-7-57,0-5 3,0 3 116,0-6-138,0-6 0,-5-1-564,1-6 1,-6 4 204,1 0 1,2 1-185,-2-6 0,2 1-112,-2 0-370,-3 0 1,11-5-91,-4 1 1000,4-1 0,36-42 0,-13 24 0,0 0 0</inkml:trace>
  <inkml:trace contextRef="#ctx0" brushRef="#br1" timeOffset="21">21935 6139 8217,'0'-13'0,"0"0"0,2 0 77,2 0 0,-1 1 197,6 3-297,0 3 0,4 2 0,0-1-558,0 2 342,0 2 1,5 5 0,-1 2 238,-1 2 0,5 18 0,-1 9 0</inkml:trace>
  <inkml:trace contextRef="#ctx0" brushRef="#br1" timeOffset="22">21896 6310 8217,'-14'-13'1713,"1"0"-1026,6 6-18,1 1-546,6 6 1,6 0-209,3 0-250,2 0 0,7 0 1,1 0 334,2 0 0,17-5 0,10-2 0,5 0 0,1 0 0</inkml:trace>
  <inkml:trace contextRef="#ctx0" brushRef="#br1" timeOffset="23">22581 5981 8075,'0'-13'-415,"0"0"451,0 0 316,0-1 0,0 1 0,1-1 1,5-1-1,6-1 0,5 3 139,4 1 0,7-3-585,7 7 0,3-4 14,1-1 63,1 5 1,-1 3 0,-1 5 85,-2 0 1,0 1-1,-7 3 1,-4 5-657,-6 3 1,-10 2 150,-4 4 0,-4-2 1,-1 6-1,-1 0 436,-4-1 0,-31 15 0,-14-1 0</inkml:trace>
  <inkml:trace contextRef="#ctx0" brushRef="#br1" timeOffset="24">22897 5915 8217,'-5'-9'-720,"1"1"588,-6-1 812,3-4-444,-7 5 0,6 3 0,-1 5 0,-1 1 0,-1 3 75,3 5 1,-4 9 0,3 4 0,-3 3-116,-1 1 0,0 5-93,0-1 1,0 7 0,-1-2 0,3 3-94,2 2 0,-1-5-19,5 0 0,1-6 186,4 2-282,0-3 0,6-3 1,3-3-213,2-5 1,4-7 0,2-2 0,4-2-366,-1-3 0,5-2 333,-3-1 1,3-6-214,2-3 0,3-2 253,1-2 1,0-5 308,-5 0 0,12-34 0,3-5 0</inkml:trace>
  <inkml:trace contextRef="#ctx0" brushRef="#br1" timeOffset="25">23332 6073 8240,'0'-8'3,"0"-1"509,0-1 0,1-2-47,3-1 0,-1 5-51,6 4-510,6-3 0,1 5 0,6-4 222,1 0-525,-4 5 1,6-5 0,-3 6 0,2 0 0,-1 0-1355,-1 0 1753,-6 0 0,-14 18 0,-11 4 0</inkml:trace>
  <inkml:trace contextRef="#ctx0" brushRef="#br1" timeOffset="26">23332 6218 8230,'-8'0'-960,"2"0"2370,6 0-1312,0 0 1,8 2 0,3 1-1,7 1-455,3-1 0,1-2-23,4-1 380,0 0 0,11-7 0,5-3 0,4-1 0,0 0 0</inkml:trace>
  <inkml:trace contextRef="#ctx0" brushRef="#br1" timeOffset="27">24135 5836 8230,'0'-20'0,"0"-4"0,2 5 0,2 0 204,5 0-2,-3 2 1,10 3 0,-1 3 0,2 2-1,4 5 1,-1 2 0,2 2 596,-1 0 0,2 2-738,-6 2 1,1 3 207,-5 6-265,6 1 1,-10 3-1,0 1-44,-6-2 0,-3 4 1,0 1-1,-2 1-165,-2 0 1,-8-5 57,-5 5 0,-7-4 81,2 4 1,-1-5 0,-1 4 0,4-2-64,1-3 1,0-1 99,1-2 0,5 0-165,0 0 1,1-4 0,6 0 0,1 1-1364,-1 2 995,1 1 1,10 0 561,-1 0 0,24 36 0,1 8 0</inkml:trace>
  <inkml:trace contextRef="#ctx0" brushRef="#br1" timeOffset="28">24267 6416 8373,'0'7'2635,"0"-1"-2509,0-6 0,0 2 71,0 2-85,0-3-90,6 5 0,-5-4 0,5 1-149,0 1 50,-4 0 1,9 2 0,-2 3-69,3 3 1,-5 1 82,-3 0 0,-2-4 43,-2 0 0,0-1 1,0 6-1,-3-1-6,-6 0 0,0-4 310,-8 0 0,1-2-50,-2 2 0,2-4 1,-4-5-1,1 0 383,2 0 1,3-5-212,1-4 0,1-7 183,3-2-619,3 1 1,6 2 0,2-1 0,2-2-1,5 4-108,3 3 0,5 1-1072,1 6 1,5-1 135,-1 5 1073,-3 0 0,24 30 0,-1 6 0</inkml:trace>
  <inkml:trace contextRef="#ctx0" brushRef="#br1" timeOffset="29">1252 12318 7885,'-14'0'-29,"1"0"1,0 0-1,0-2 1,0 0 536,0-3-260,5 1 1,-2-2 0,4-3 0,0-3 0,0-1 0,3 0 358,2 0 0,5 0-427,1 0 0,6-1 64,3 1-135,-1-6 0,12 5 0,-3-4 269,3 3-336,7 2 0,-4 1 0,2 2-63,-2 1 0,-2 6-170,1-1 0,4 3-119,-1 1 1,-3 1-98,-5 3 1,-5 4-1,4 5 1,-2 0-616,-3 0 0,-7 1 520,-5-1 1,2 0 501,-2 0 0,-23 6 0,-10 2 0</inkml:trace>
  <inkml:trace contextRef="#ctx0" brushRef="#br1" timeOffset="30">1489 12054 7980,'-15'0'77,"-3"0"0,4 0-77,-4 0 0,7 2 735,-3 2 1,4 5-244,-7 9 0,2 2-73,2 7-295,0 5 1,-1 7-1,1 10-93,0 2 0,0 1 0,1 1 0,3 0 109,5 0 1,3-2-306,1-3 1,5-8 80,4-10 0,3-8 106,1-4 0,6-1-132,3-3 1,-1-4-164,1-10 1,-1 0 77,6 0 1,4-2 87,-1-2 107,7-9 0,-7-12 0,3-6 0,5-4 0,0 0 0</inkml:trace>
  <inkml:trace contextRef="#ctx0" brushRef="#br1" timeOffset="31">1844 12634 7980,'-13'0'102,"0"0"1,4 0 262,0 0 0,2 6-175,-2 3 1,-1 2-1,6 3 1,-5 0-174,5 4 1,-1 1 123,5 3 1,0 1-149,0-5 1,0-1 112,0-3 0,0-1 7,0 0 116,0-6-179,0-1 1,5-7 0,0-4 43,3-4 0,1-8 1,4-5-1,0-3-116,0-1 0,0 4 60,0 0 1,-1 6-70,-3-2 0,1 3 72,-5 2-121,5 6 71,-3 1 1,0 12-11,-2 3 1,-4 8 23,-1 5 1,0 3 1,0 2 0,0-3 46,0-2 1,0 2-36,0-7 1,0 1 128,0-5 0,5-4 9,-1 0 101,0-6 0,1 1-77,-1-8 0,6-4-99,-1-5 1,3-4-17,1-1 0,0-4 3,0 4 0,-4-2 32,0 7-197,0-3 0,4 10-27,0-3 1,-4 5 23,0 8 1,-2 3-506,2 7 0,3 0 4,-4 4 1,0-2-213,0 6 1,1-5 317,4 5 1,2-6-373,3 2 867,-4-3 0,35-20 0,0-4 0</inkml:trace>
  <inkml:trace contextRef="#ctx0" brushRef="#br1" timeOffset="32">2450 12608 7980,'-20'0'0,"2"0"0,-1 0 718,2 0 1,-1 0-265,5 0 1,0 6-201,0 2 0,-5 9-125,1 0 1,3 5-8,6-4 0,0 5-37,-1-1 0,-1 3-161,6 1 1,-1-1-6,5-3 1,2-3 57,2-6 0,-1-1-95,6-3 1,0-3 14,4-6 1,5-2-31,-1-2 1,5-9 91,-4-9 1,-1 1-12,-4-1 0,1 0 42,-1-4 1,0 0 3,0-1 1,-1 2 91,-3 3 1,1 3 183,-6 6 1,2 0 288,-2 0-417,-2 5 1,4 4-128,-6 8 0,0 5 30,0 9 0,0-2-100,0 6 1,0 0-118,0 4 0,6 1-387,2-1 1,0-4-242,1 0 1,-1-6 311,5 1 0,2-3-749,3-6 1237,-4 4 0,29-40 0,-1-2 0</inkml:trace>
  <inkml:trace contextRef="#ctx0" brushRef="#br1" timeOffset="33">2701 12647 7980,'-13'0'0,"-1"0"468,1 0 0,4 2-145,1 2 1,5-1-38,-2 6 1,4 0-157,1 4 0,1 4-3,4 1 1,-2 0-117,5-5 1,6 0 75,3 0 0,2 0-188,-1 0 1,-2-1 128,6-3 0,-2-3-64,2-6 0,2 0 26,-7 0 1,1-6-147,-5-3 0,0-3 138,0-1 0,-1-4-16,-3-1 0,-3 1 121,-6 3 0,0 1 198,0 0 1,-2 1-40,-2 4 1,-1 2-114,-8 6 1,3 1-63,-8 4 1,-1 2-46,2 6 0,-1 5-193,5-1 0,0 7 203,0-2 1,0 2 15,-1 3 1,7-2-1489,3-3 0,2 2 609,2-2 0,0-3 827,0-1 0,41-15 0,10-5 0</inkml:trace>
  <inkml:trace contextRef="#ctx0" brushRef="#br1" timeOffset="34">3004 12871 9499,'0'-7'2568,"0"1"-2474,0 18 0,0-6-520,0 11 1,0-5 288,0 6 1,0 1-1067,0-2 1,0 2 1202,0-1 0,23 8 0,6 8 0</inkml:trace>
  <inkml:trace contextRef="#ctx0" brushRef="#br1" timeOffset="35">3280 12674 7966,'-13'0'0,"0"0"158,0 0 0,1 1 197,3 4 1,4 3 179,5 10 0,0-2-24,0 6-444,0 0 1,0 4 0,0 1 0,1-1 0,3-1-127,5-3 1,-2 1-19,2-5 1,0-2 0,4-7 0,0-5-99,1-3 0,-1-2 13,0-3 1,4-5 99,1-9 0,0-2 0,-5-7 0,0 1-102,0 0 0,0-5 140,0 0 1,-1 2 30,-3 7 1,1 3 0,-4 7 0,0 2 221,0 1 1,-2 8 9,-4 1 0,0 6-49,0 7-151,0 6 0,-4-3 0,-2 6 164,-1 1-163,4-4 1,-5 5 0,5-7 140,-1-1-26,0-1 0,4-6-37,0 0 511,0-6-282,0 2-169,6-10 0,5-4 1,8-7-42,2-2 0,-4-1 40,5 2 0,-4 3-183,4 1 0,-6 1 13,1 8 1,-2 0-98,-2 4 1,0 0-17,1 0 0,-6 6-150,1 2 1,-4 4-285,3 1 1,-5 5 236,2-1 1,-4 1-609,-1-5 228,0 0-1038,0 0 1721,0-5 0,-19-29 0,-9-17 0,-1-2 0,0 0 0</inkml:trace>
  <inkml:trace contextRef="#ctx0" brushRef="#br1" timeOffset="36">3359 12384 7966,'-13'-6'0,"-4"0"767,-1-3 1,1-1-77,3 6-44,7-1-216,-5 5-2376,11 0 1012,1 0 933,13 6 0,49 25 0,-24-10 0,1 0 0</inkml:trace>
  <inkml:trace contextRef="#ctx0" brushRef="#br1" timeOffset="37">4110 12634 7966,'0'-13'5,"0"0"1,0 0 0,-1 1 52,-3 3 1,1-1 0,-5 7 6,2 4 1,-4 7 1659,1 9-1263,4 10 0,-7 6 0,3 8-335,-3 3 1,4 3-1,-1 6 1,0-1-65,2 1 0,-4 0-37,7 0 1,0-7-279,4-2 1,0-6-383,0-7 495,0-6 0,0-19 67,0-6 0,4-13 55,0-14 1,5-2 0,-3-10 0,0-7 279,0-4 0,3-7-214,-5 0 0,5-6-189,-5 2 0,6-2 1,-2 1-1,0 7-325,1 5 0,-4 10 506,3 10 0,-3 5 19,4 7 0,-5 7 92,5 11 1,-5 5-71,5 4 0,-2 7 135,2 2 1,1 5-125,-5-1 1,1 3 20,-2 1 1,-3 1-240,4-1 1,-8 0 56,-2 1 0,-5-2-122,1-3 0,-2 1-26,-2-5 0,-2 1-17,-3-2 0,4-7 40,-4 4 1,4-6-126,0 1 0,1-3-297,0-6 1,6-6 7,2-3 607,4-8 0,15-14 0,7-5 0,1-7 0,0 1 0</inkml:trace>
  <inkml:trace contextRef="#ctx0" brushRef="#br1" timeOffset="38">4308 12278 7966,'0'-13'210,"0"0"-200,0 6 1045,0 1 1,1 6-357,4 0 1,-4 6-208,4 3 1,-4 8-276,-1 5 0,0 7-52,0 2 1,0 10-392,0-1 1,-1 6 222,-4-2 0,2 11-1135,-5-3 1,5 2 576,-2-5 0,4-4-595,1-5 0,1-8 578,4-6 0,3-7 578,10-10 0,23-47 0,9-24 0,-12 18 0,0 1 0,0-1 0</inkml:trace>
  <inkml:trace contextRef="#ctx0" brushRef="#br1" timeOffset="39">4624 12529 7966,'0'-13'229,"-4"-1"32,-1 1 0,0 6 1117,0 3-934,-2 2 0,-6 8-33,-1 3 0,1 4-319,0 4 0,-2 1 94,-2 8 0,2-2 46,-2 6 1,2-2-1,2-1 1,1-1-798,3 0 1,2-1 7,3-3 351,2-3 1,2-7 21,9-3 1,3-5-12,1-8 0,6-8 174,3-6 1,-2-5-33,2 1 0,-4-7 108,4-2 1,-6 0-76,2 5 1,-5 1 243,-5 3 0,3 3 180,-7 6-20,1 6-212,-5 1-66,-6 17 0,3 4-230,-6 11 0,2 1 77,-2-1 0,2 0-502,2 1 1,4-2 248,-4-3 0,4 1-567,1-5 0,4-1 233,1-4 0,9-1 634,-1-3 0,45-33 0,6-12 0</inkml:trace>
  <inkml:trace contextRef="#ctx0" brushRef="#br1" timeOffset="40">4822 12753 7966,'-13'1'-86,"-1"4"-47,1-4 1,4 9 1504,1-5-426,5-1-25,-3-4-628,6 0 0,0-1-180,0-4 0,6 1 42,3-9 1,4 2-122,4-6 0,-2 2 92,2 2 0,3 0-107,-3 0 1,1 1 71,-5 3 1,0 3-22,0 6 0,0 0-322,1 0 0,-1 2 162,0 2 0,-4 5-255,-1 9 0,-5-2 181,2 6 1,-4-2 70,-1 2 0,0 3 93,0-3 0,12 3 0,3 1 0</inkml:trace>
  <inkml:trace contextRef="#ctx0" brushRef="#br1" timeOffset="41">5177 12766 7966,'-7'-6'1922,"1"5"-1740,6-11 0,2 6-9,2-3 0,2-3-120,3 4 0,1 0 107,-6 0 0,5-1-151,-4-4 1,3-1 47,-3 1 0,4 5-9,-5-1 138,0 0 1,-4 0-31,0 0-34,0 6 1,0-1-64,0 8 1,-5 5 0,-3 7 0,-1 3-38,1 2 1,-1 1-177,-4 4 1,5 1-106,4-1 1,2-1-328,2-3 1,0 3-318,0-3 0,6-3 23,3-2 880,9-2 0,27-24 0,12-10 0,8 0 0,-1 0 0</inkml:trace>
  <inkml:trace contextRef="#ctx0" brushRef="#br1" timeOffset="42">5770 12542 7966,'-6'-7'583,"5"-1"672,-3 4-1029,2 2 1,8-3-1,4 3 1,5-1-1,5-1-21,5 1 0,0-3-91,10 2 1,2-1-692,7 5 1,-3-4 144,3-1-531,-9 1 0,0 4 963,-9 0 0,-32 12 0,-17 2 0</inkml:trace>
  <inkml:trace contextRef="#ctx0" brushRef="#br1" timeOffset="43">5770 12819 7966,'-13'0'1324,"4"0"-663,1 0-864,-1 0 1,1 1 0,6 2 719,4 1 1,10 5-370,6-4 0,10 3-415,-2-3 0,11-1 1,2-4 266,8 0 0,15-14 0,9-7 0,-19 6 0,0 1 0,-1-1 0</inkml:trace>
  <inkml:trace contextRef="#ctx0" brushRef="#br1" timeOffset="44">7167 12489 7966,'-19'0'17,"4"0"0,-4 0-81,0 0 263,4-6 0,4 5 0,11-3 0,9 1 1515,7-2 0,4 2-1418,6-6 1,7 1-391,2-5 1,7-1 92,2 1 0,-4 0-123,-5 0 1,-3 1 19,-1 3 0,-2 3-50,-11 6 0,-1 2 77,-4 2 159,-5 9 1,-2 8-1,-6 7-100,0 3 204,-6 2 0,-3 13 0,-7 2 0,-2 3 0,2 0 131,1-2 0,2 2-324,0-3 0,4-4-82,1-4 1,5-4-175,-2-9 1,4 0-217,1-9 78,0 0 1,1-7-835,4-2 0,2-5 1235,6-8 0,17-19 0,6-8 0,4-5 0,-1 0 0</inkml:trace>
  <inkml:trace contextRef="#ctx0" brushRef="#br1" timeOffset="45">7865 12766 7966,'-15'6'219,"-2"3"0,2 2-11,-2 2 0,8 5 42,4 0 0,0-1-19,0-4 0,1 5 266,4-1 1,1 1-382,4-5 1,-1-4 30,9 0 0,-1-2-361,10 2 182,0-3 1,4-6 0,2 0-150,3 0 1,-3-2 0,4-4-1,-3-5-116,-3-5 1,2-6 9,-10 4 1,-2-5-334,-7 1 460,-3-3 1,-8 3 0,-4 1 111,-7 2 56,-6 2 0,-9 4 1,-3-1 222,-4 1-109,-3 6 1,-6-5 0,0 3 342,2-2-122,1-3 0,3 1 0,4-1 53,8-4 1,7 2-62,10-6 0,5 0-164,8-4 0,6 4 41,12 0 0,0 6-136,9-2 0,1 5 61,-1 4 1,0 3-121,-5 6 1,0 0 35,1 0 0,-7 6-83,-2 3 1,-5 7-23,-4 2 1,1 9-173,-6 0 0,1 4 153,-5-1 1,-6 0 66,-3 5 1,-3-2-3331,-1 2 3334,0 4 0,-6-6 0,-1 7 0</inkml:trace>
  <inkml:trace contextRef="#ctx0" brushRef="#br1" timeOffset="46">8471 12542 7966,'-13'-12'0,"0"3"0,0-2 374,-1 2-389,7 3 871,1 0 0,6 8-272,0 2 1,0 8-108,0 5 0,0 7-88,0-2-359,0 8 0,-4 0 1,-1 3-1,2 0 1,2-3 253,1 3 1,-4-6-426,-1 4 0,1-5 30,4-4 1,0-3-100,0-5 284,0-7 0,0-3 31,0-8 1,0-5 136,0-8 0,0-4-69,0-5-381,0-1 1,4 0 0,1-3-351,-2 0 402,-2 5 0,-1 0 1,0 4-27,0 1 132,0-5 0,0 10 0,0-2-45,0 2 76,0 2 1,0 4 0,-1 2 420,-4 1-81,4 2-259,-5 4-407,6 0 257,0 0-64,0 5-21,0 3-48,0 5 120,0 0 0,0 0 5,0 0 1,-2-4 48,-2 0 0,3-5-12,-4 5 165,4-6-144,1 9 1,-2-11 176,-2 4-186,2 2 26,-4-6 119,6 5-40,0-12 1,0 4 307,0-7 400,0 6-230,0-3-379,0 6 0,0 1 69,0 4 1,0 2-116,0 6 0,0 6-13,0 3 1,-4 5-38,0 3 0,-1 0-168,5 5 1,-4-6 68,0 2 0,-1-5-80,5-4 1,0-3-69,0-6 185,0 0 1,2-5-39,2-4 0,2-8-30,3-5 0,2-13-97,-2-4 1,7-11 17,2-2 0,1-5-222,-2-5 1,-2 0 189,3 5 0,-4-3 57,-1 7 1,-1-1 278,-3 11 0,1 5-68,-5 7 113,-1 9-62,-4 4 0,0 15 18,0 3 1,0 9-24,0 0 1,0 3-59,0 1 1,0 5 13,0 0 1,0-1-19,0-3 0,0-1-411,0 0 0,1-4 130,4 0 1,-2-6 128,5 2 0,1-8 72,4-1 0,5-6 8,0 1 1,1-4-49,-2-4 1,-1-3 16,6-7 1,-1-5 15,1-3 1,1-2 5,-5-3 1,4-4 8,-5 1 1,-4 0-29,-4 8 1,-2-1 638,2 5 144,-3 1 143,-6 10-709,0 1 0,0 7-52,0 4 0,-4 3 7,-1 10 0,-3 1-166,3 3 0,1 6 6,4-6 0,0 6 46,0-7 1,0 4-614,0 2 1,0-2-57,0-3 1,6 1-240,2-5 1,4-1 185,1-4 0,2-1-213,2-3 0,4-3 905,5-6 0,6-22 0,4-9 0,2-2 0,1 0 0</inkml:trace>
  <inkml:trace contextRef="#ctx0" brushRef="#br1" timeOffset="47">9248 12502 7966,'-13'-13'559,"0"2"900,0 2-22,5-3-541,-3 11-675,9-5 1,-4 13 31,6 6 0,0 6-2,0 8 1,0 0-134,0 4 0,0 3-173,0 5 1,0 1-353,0-1 1,2 1 241,2-1 1,-2-1-37,2-2 1,-1-1 69,1-9 1,-2 2-358,2-11 37,4 1 289,-7-11 1,5-4 100,-6-12 1,0-5 29,0-13 0,0-5-44,0-3-29,0-9 0,-4-3 0,-2-5 96,-2-1 1,5-1-65,-1-3 0,1 1 54,-1-5 0,2 2 240,-2 2 1,2 6 112,2 11 0,2 2-170,2 3 1,-1 6 56,6 11 0,0 2-99,4 12 1,5-1 22,-1 5 1,2 0-161,-1 0 1,-4 6 79,4 3 0,1 4 12,-1 5 1,-1-2-161,-4 6 0,-4-5 54,0 5 0,-6 0-21,1 5 0,-2 3-10,-2 1 0,-6-2 19,-3-7 0,-3 3-93,-1-3 1,-2-1-485,-2 1 1,2-6 214,-2 1 1,-2-2-599,1-2 1,2 0 27,7 0 972,3-5 0,18-8 0,3-8 0</inkml:trace>
  <inkml:trace contextRef="#ctx0" brushRef="#br1" timeOffset="48">9683 12608 7970,'0'-18'127,"0"1"1,0-1 509,0 5 1509,0 0-928,0 0-446,0 5-502,0 2 0,-6 12-37,-3 3 0,-2 3-204,-2 1 0,-5 6-262,0 3 1,1-2 91,4 2 0,4-1 75,0 1-75,0 3 1,2-11-1,3 4-336,2-3 168,2-2 140,0 0 28,6-6 0,3-1 0,8-7-87,5-4 496,3-8 0,2-2 1,-1-1 114,0 6 1,-5 0 133,-4 5 0,2-3 506,-1 3-664,-1 1 0,-3 10-366,-1 2-117,-6 4 0,3 1 1,-5 1-688,-2-1 1,3 0 418,-2 0 1,6 0-251,-1 0 1,-2-5-1764,2-4 2405,0-2 0,16-26 0,3-5 0</inkml:trace>
  <inkml:trace contextRef="#ctx0" brushRef="#br1" timeOffset="49">3452 14004 7990,'-9'-13'70,"2"0"0,-1 0 0,2 0 1614,1-1-1328,0 1 1,5 7-1,0 6-71,0 8 0,0 5 1,0 4-1,0 7-39,0 5 0,0 5-122,0 5 1,0 2-125,0 3 0,0 2 3,0 2 0,-4 3-432,-1-3 342,-5-2 1,9-2 0,-4-8 0,2-2 0,0-3-617,-1-6 462,0-5-534,4-13 1,1-1-97,3-6 1,-1-7 374,6-6 1,-4-2 495,3-7 0,1-23 0,4-11 0</inkml:trace>
  <inkml:trace contextRef="#ctx0" brushRef="#br1" timeOffset="50">3359 14004 8088,'0'-25'0,"0"3"0,0-8 0,5 3 179,-1 5 1,6 3-88,-1 6 1,4 0-1,5 0 1,1 0 288,3-1 0,3 7 1,-3 3-1,3 2 339,1 2 0,-4 0-727,0 0 0,-6 2-59,2 2 0,-8 9 126,-1 9 0,-6 3-499,1 2 1,-4 5 197,-4 3 0,-10 3-335,-8 1 1,-2 5 198,-3 0 0,1 0 114,0-4 1,-1-7 257,1-2 0,-1-5 236,1-4 1,1-3 23,3-5 0,3-7-86,6-3 1,1-4 878,4-4-703,-4-3 1,10-7 23,-2 1 0,4 4-6,4 1 0,4 5-83,5-2 0,2 4-137,2 1 0,2 1-235,3 4 1,3 2 41,-3 6 0,1 5 112,-1-1 0,6 5-66,-6-4 0,6 5 96,-6-1 1,1 3-151,-1 2 0,2-1-43,-7 0 0,5-5-154,-4-4 1,-1 2 12,-4-1 1,-1-1-518,-3-3-299,3-7-709,-5 5 281,0-11 1486,-1 5 0,-12-24 0,-1-4 0</inkml:trace>
  <inkml:trace contextRef="#ctx0" brushRef="#br1" timeOffset="51">4150 14294 8088,'0'-13'365,"0"0"-21,0 0 1,6 5 0,3 2-1,2 2-207,2 0 1,5-1-87,0 5-526,-1 0 1,2 0-1,2 0 475,-1 0 0,-1 24 0,-6 5 0</inkml:trace>
  <inkml:trace contextRef="#ctx0" brushRef="#br1" timeOffset="52">4110 14544 8088,'-13'0'-144,"0"0"-368,6 0 1236,1 0-572,6 0 1,3 2-1,4 1 1,8 1-1,4-1 73,4-1 0,2-2-1470,1 0 1245,1 0 0,9-3 0,7 0 0,3-1 0,0 0 0</inkml:trace>
  <inkml:trace contextRef="#ctx0" brushRef="#br1" timeOffset="53">5336 13952 8088,'-12'-2'-25,"2"-1"17,1-1 65,6-1 1,-1 5 0,8 0-1,5 0 1,4 0 523,4 0 0,4-1-471,5-3 0,2 2 54,3-2-90,-3 2 0,10-2 0,-3-2 157,3-1-200,-4 4 1,-1-8 0,-3 6 0,-1-1 0,-3-2-347,-2 1 0,-13 4 76,2-1 393,-8 2 0,1 4 272,-6 2 1,-5 5-160,1 9 1,-5 2 309,5 6-384,-7 1 1,4 5 0,-6 3 258,0 3-418,0 2 0,4-1 0,0 1-27,-1-1 17,4 1 1,-1-7-1,4-2-73,-2-3-470,1-2 1,4-5 106,0-4 298,0-2 1,1-6-1,4-2-404,4-1 0,2-2 518,2-4 0,12-21 0,5-10 0,2-2 0,0 0 0</inkml:trace>
  <inkml:trace contextRef="#ctx0" brushRef="#br1" timeOffset="54">6139 14202 8088,'-6'9'413,"-2"-1"0,0-3-430,-1 4 0,5-1-230,-5 6 0,6 3 384,-1 1 0,3 1 325,1-2 0,0-2-261,0 2 0,4 0-117,0 0 1,8-4-129,1 1 1,2-3 81,7-6 1,-5-1-254,5-4 1,0-1 22,5-4 1,-3-2-88,-2-6 1,2-6 42,-7-3 0,0-3-50,-9-2 0,-2 1 274,-6 0 1,-1-1-105,-4 1 0,-3 1 147,-10 3 1,2-1-72,-6 5 1,-4-4 316,-5 5 1,-4-5 8,4 4 0,0-4 117,5 5 1,1-5-81,3 4 0,3-4 152,6 5 1,5-7-241,4 2 1,13 3-183,4 2 1,9-2 2,0 1 1,3 6 75,1 8 1,1-2-198,-1 2 0,0 1 23,1 7 1,-7 3-58,-2 7 1,-5 3 68,-4 1 0,1 10-87,-6-2 0,-1 5-48,-7-1 0,-5 0-266,-9 5 0,2-2-48,-6 3 1,2-4 155,-2-6 0,-3-1 323,3-3 0,9-32 0,1-14 0</inkml:trace>
  <inkml:trace contextRef="#ctx0" brushRef="#br1" timeOffset="55">6864 13965 8053,'-5'-13'0,"0"1"1291,-3 3-923,5 3 0,-3 8 0,6 2 0,0 6 1,0 6 149,0 6 1,-4 8-362,0 0-70,-1 7 0,5-3 1,0 5-124,0 1 32,0-7 1,0 4 0,0-8-131,0-4 1,0 0-1,0-7 75,0-2-25,0-8-258,0-2 309,0-17 0,0-4 0,2-13 0,1-4 0,3-6-317,1-5 1,-3-2 117,5 1 0,-5 3 297,5-3-60,0 9 0,-2 0 1,-1 9 501,0 5-258,-5 5-122,5 3-72,0 11 0,-4 5 0,3 15 143,1 4-17,-4 3 1,8 1 0,-4 2 449,1 3-717,-4-4 0,9 7 0,-3-5-179,2 2 77,-3-6 0,3-2 0,-2-5-75,3-2 0,1-1-251,0-2 442,0-6 0,5-7 37,0-9 1,-1-8 105,-4-5 1,5-4-63,-1-5 0,1-4 35,-5-9 0,5 0 29,-1 0 0,-1 0 136,-7 9 1,1 7 156,-5 2 272,-1 8-394,-4 5 0,0 10 93,0 12 0,0 1-250,0 12 0,0 0 104,0 4 0,0 5-272,0 0 1,0 4-142,0-4 0,5 1-175,-1-1 1,5-4 74,-5 4 1,6-3-89,-1-2 0,3-5-451,1-4 0,0-3 321,0-6 0,6-2-259,3-6 0,3-1 37,2-4 762,-1-8 0,18-42 0,-20 19 0,0 1 0</inkml:trace>
  <inkml:trace contextRef="#ctx0" brushRef="#br1" timeOffset="56">7615 14004 8053,'-6'-20'0,"4"-4"0,-2 7 0,-2-1 0,2 5 0,-2 6 0,2 2 919,2 4 219,-4 1 1,6 10-750,0 3 1,0 11-200,0 2 1,0 2-174,0 7 1,0-4 83,0 4 1,0-1 82,0 1 1,0 1-75,0-5 1,0 0-416,0-5 1,0-1 29,0-3 0,0-3-122,0-6 0,0-4 158,0 0 0,2-6 138,2 1 0,-2-10 200,2-7 1,-3-8-79,-1-9 1,0-4-164,0-5 1,0-2 84,0-3 1,0 1 49,0-5 0,0-3 20,0-2 1,0-3-3,0 8 0,0 3 104,0 1 0,2 4 230,2 5 0,-1 4-171,6 9 0,0 8 121,4 5 0,0 6-196,0-1 1,0 2 40,1 2 1,-1 2-166,0 2 1,5 3 10,-1 7 0,-1 0 8,-7 4 0,1-2-70,-5 6 1,-1 0-164,-4 4 1,0-4-10,0 0 1,-6 0-110,-3 4 0,-2 1-242,-3-1 0,1-4 220,0 0 1,0-4-338,0 3 0,1-3-41,3 4 757,-2-6 0,9 3 0,-4-6 0</inkml:trace>
  <inkml:trace contextRef="#ctx0" brushRef="#br1" timeOffset="57">7997 14162 8053,'9'-13'-95,"-1"0"0,-3 0 52,4 0 0,-5-5 950,5 1 0,-6-1-334,1 5 0,-3-5 276,-1 1-392,0-1-277,0 5 1,-5 6-23,-4 2 1,-7 5-126,-2 5 1,-4 8 33,5 9 0,-5-2-270,4 2 66,1 0 1,0 4-1,3 1-222,2-1 254,2 1 0,1-6 0,2 1-224,1 2 37,2-5 0,5 0-71,3-6 289,4-6 0,6-1 0,2-6-169,2 0 295,5-6 0,-2-2 0,5-8 138,1-2 1,-5 0-72,0 5 1,-6 4 80,1 1 1,-7 5-6,-1-2 0,-4 4 29,3 1 50,-5 0 1,8 6 138,-7 3 1,0 2-304,-4 2 1,2 1-325,2-1 0,-1-2-349,6-2 1,0 1 270,4-5 1,0-1 121,0-4 0,6 0-44,3 0 214,3-6 0,25-42 0,-22 16 0,-1 0 0</inkml:trace>
  <inkml:trace contextRef="#ctx0" brushRef="#br1" timeOffset="58">1779 15691 8151,'-8'0'-661,"-2"-2"0,4-1 1359,-1-1-384,4-1 1,-2 5-186,10 0 1,7 0 0,5 0-1,1 2-24,1 2 0,1-2 69,7 2-180,-1-2 1,0-2 0,1 0 0,-1 0 0,0 0 66,1 0 1,3 0-114,1 0 1,0 0 0,-5 0 0,1 0-5,-1 0 1,-1 0-1,-3 0-6,-5 0 168,-2 0 0,-9 0-58,-6 0 0,-7 0-29,-11 0 1,2 0-66,-6 0 55,0-6 0,-4 4 0,-1-2 0,-1 2 0,-1 2 0,-2 0 0,2 0 73,1 0 0,-2 0 0,-1 0 1,-6 0-1,2 0 1,-1 0 25,0 0 0,0 5 0,4 1 1,-1 1-7,1 3 0,3 2 0,5 1 0,4 2-88,1 2 1,1-1-24,5 6 1,4 0-65,1 5 1,5-2 132,-2-4-97,4 10 0,1-13 0,1 7 1,4-5-1,4-4 16,2-1 0,2-2-41,1 0 0,5-5 54,3-4 1,-2-3 95,2-1 1,0 0-40,4 0 1,-1-5 105,-3-4 0,2-7-61,-7-2 1,1-4 19,-5 5 1,-4-7 12,-1 2 0,-5 2 174,2-2 1,-10 6-164,-3-2 1,-4 3-11,-1 2 1,-2 5-372,-3-1 186,4 6 0,-11-3 0,4 7-904,1 4 644,-5-4 0,10 11 0,-2-3-655,2 2 630,2 9 1,6-6 0,2 5-1278,4 0 1619,7-4 0,29-1 0,13-3 0,6-1 0,1 0 0</inkml:trace>
  <inkml:trace contextRef="#ctx0" brushRef="#br1" timeOffset="59">2319 16046 8151,'-6'-13'0,"3"-4"0,-6-1 289,6 0 1,-7 5 0,6 0 0,-1 0 0,-1 1 716,-2 3 1,0 5-923,-1 8 1,6 5 0,-1 7 0,3 5-3,1 4 0,0 0 0,0 10 1,-2 1-61,-2 2 1,2 2-1,-2 1 1,2 0-131,2-2 1,0 4 0,2-8 0,1 2 23,1-2 0,2 1 83,-2-5 0,-2-6 1,4-8-90,0-2 1,-3-3-358,5-3 323,-5-4 36,3-10 0,-6-4 1,0-9-62,0-4 1,0-4-1,0-5 1,0-4-29,0-3 0,0-3 40,0-3 293,0 3-857,0-4 775,0 5 0,2 1 0,1-1 0,1 1 0,0 1 0,1 2 1,1 7 307,1 6 1,2-1 0,4 8-244,0 4 0,0 5 0,0 7-47,1 0 1,-1 6-59,0 3-9,-6 8 1,3 2 0,-5 5 0,-2-2 0,-2 1-21,-1 2 1,-1-3 125,-4 0 1,0 0-331,-4 4 0,-3-1 12,3-3 0,-2 2 0,-4-5 1,-1 0-391,-2 0 1,1-3 1,3-7 120,1 2 1,2-3-1,0 3-1023,3-2 1478,5-3 0,32-29 0,15-7 0</inkml:trace>
  <inkml:trace contextRef="#ctx0" brushRef="#br1" timeOffset="60">2582 16086 8151,'0'-13'0,"0"-1"-104,0 1-207,0-6 537,6 5 0,-5-1 0,5 8 1,0 1 501,3 3 0,-2 1-544,2 2 1,0 2-1,4 1 86,0 1 0,-4 11-287,0-2 0,-6 9-31,1 0 0,-2 3 0,-2 1 0,-2 0-94,-2 1 0,-4 4-59,-5-1 0,4 1-156,1-5 357,-1-5 0,-4 2 0,1-5 4,3-2 0,-3-3 1,5-3 415,0-1-390,-5-6 198,11 3 0,-5-7 121,6-4 1,6-1-118,2-3-163,-2 4 0,6 5 0,-3-2 2,3-2-34,1 2 0,1-4 1,2 6-301,2 0 206,0 0 0,-1 0 0,2 0-995,2 0 771,-5 0 0,7-1 1,-4-2-1574,2-1 1345,1-1 509,-2-1 0,28-48 0,-23 18 0,0 1 0</inkml:trace>
  <inkml:trace contextRef="#ctx0" brushRef="#br1" timeOffset="61">3254 15783 8151,'-7'-6'-9,"-4"-1"1,7-7-9,1 1 1,8 6-1,5 3 1,4 2 224,4 2 0,5-4 0,-1-1 0,3 2-253,2 2 1,3 1-494,1 0 0,-5 0 161,-4 0 0,-1 0 377,1 0 0,-27 12 0,-11 2 0</inkml:trace>
  <inkml:trace contextRef="#ctx0" brushRef="#br1" timeOffset="62">3267 15994 8151,'-13'-2'287,"0"-2"622,0 2-460,0-4-367,5 6 1,4 5 0,8 1-37,5 1 1,4-3-250,5 5 0,-2-4 0,6 2 0,1-1 203,2-3 0,31-14 0,14-6 0,-20 5 0,0-1 0,1 1 0</inkml:trace>
  <inkml:trace contextRef="#ctx0" brushRef="#br1" timeOffset="63">4571 15691 8151,'0'-21'-67,"0"-4"1,2 3 0,1-1 0,3-1 0,0 4 348,-1 1 1,6 1 0,-3 5 0,6 0 419,3 0-583,-2 5 0,5-2 0,-4 6 0,2 1 1,-2 3-1,-1 4 0,-2 5 9,0 3 0,-4 7 1,-2 4-1,-1 5-246,-3 3 0,-2 5 0,-3 1 1,-6 4-162,-5 3 1,-9 4-1,0-4 1,-1-1 37,1-2 0,-3-3 0,3-3 0,-2-6 474,3-6 1,1-5 139,7-9 0,2-5 1,2-8-1,6-5-86,6-3 1,0-1 0,6 0-1,2 0-127,5 0 0,0 1 1,6 2-1,2 1-362,1-1 0,1 2 0,0-1 1,1 1-311,-1 0 1,2 3 0,1 3-1,2-1-618,-2-1 0,-1-1 1130,-2 5 0,1 12 0,-1 3 0</inkml:trace>
  <inkml:trace contextRef="#ctx0" brushRef="#br1" timeOffset="64">5191 15638 8151,'-2'-25'0,"-1"3"0,-1 4 135,1 4 0,1 1 1,4 1 192,2 3 1,4 3-1,5 6 1,0 0-100,0 0 0,-1 3-221,-3 6 1,2 0-1,-3 10 1,-1 0-195,-3 3 0,-2 9-101,-2 4 0,-2 3 0,-2 0 0,-5-2-133,-2 0 0,-3-3 365,1 2 0,-4-2 0,-1-7 1,0-1 69,-1-3 0,5-3 279,-4-6 0,4-6 1,0-2 768,1-4-549,6-1 1,3-6-146,8-3 1,3 2-317,6-2 1,6 5-1,3-3 1,3-1-152,2 1 0,-1 3-140,0-5 0,2 4 1,1-2-1,2 1-610,-2 3 1,4 0-71,-3-1 0,6 3 918,-6-4 0,36-8 0,4-2 0</inkml:trace>
  <inkml:trace contextRef="#ctx0" brushRef="#br1" timeOffset="65">5744 15638 8151,'-1'-19'0,"-2"-3"535,-2-3-359,1 4 1,11 8 0,5 10-1,4 6 1,0 6-57,-1 3 0,-7 7 0,0 3 0,-2 3-49,-3 1 1,-1 0-76,3 1 0,-4 3 1,4 3-1,-4-1-72,-1 0 0,-4-6 90,-1-4 0,1-6 1,3 2-1,-2-3 10,-2-2 0,-1-6 120,2-2 1,3-5-1,-4-6 1,4-7-112,1-8 0,0-10-77,0-4 0,4-4 1,2-4-1,1-1-197,3 2 1,2 1 239,1 1 1,-4 7 0,-2 3 0,1 7-106,-1 5 74,-4 10 0,4 9 88,-2 12 1,-4 8 0,4 8-1,-4 3 58,-1 2 1,0 1-112,0 5 1,2 2 0,0-1-1,4-4-20,2-4 1,-4-3-24,5-9 1,0 3-1,4-8 1,1-4 68,4-6 0,-2-5-28,6-1 1,-1-7 0,2-6 0,-1-8 6,1-4 1,1-3-1,-2-2 0,1-4 1,-5-6-1,-2 1 11,-2-1 1,0 1 32,-1-1 1,-6 2-45,-3 3 479,-2 9 1,-2 7 40,0 6-195,0 5 1,-2 2 120,-2 6-576,3 6 1,-5 3-1,4 9-46,-2 4 250,2 2 1,-3 4 0,5 2-169,0 0-56,0 7 1,0-5 0,0 3-508,0-4 458,5 3 0,1-7 0,5 4-280,-3-3 1,1-3 159,4-3 29,6-3 1,-3-7 0,6-2-1268,2-1 838,1-6 711,1-3 0,12-37 0,3-13 0</inkml:trace>
  <inkml:trace contextRef="#ctx0" brushRef="#br1" timeOffset="66">6653 15493 8151,'-13'-6'141,"0"-3"1,-1 3 65,7 1 1,1 10 0,6 4 0,0 4 320,0 5 0,5 2-391,-1 7 1,2 1-1,-3 1 1,3 2 67,1-2 1,-3 3-302,5-1 0,-6 4 87,2-4 0,0-1-245,0-3 112,-1-1 1,-4-5-1,2-5 1,1-5 12,1-2 1,0-7 0,-5-2 0,-2-9 126,-1-7 1,-2-5-25,1-5 1,4-6 0,-4-5-1,3-4 23,-3-3 0,4-5 45,-4 0-4,4-2 0,2 1 1,2 0 395,2 1-335,5 0 1,-7 10 0,6 1 256,1 3-289,2 8 1,1 5-1,0 9 116,0 6-161,0 4 1,5 3-1,-1 0-27,-1 0 20,-1 6 0,-2 3 1,-1 7-12,-3 1 1,1 7-91,-6-2 0,1 3 76,-5 1 1,-8 2-2,-5 2 1,-1 0-241,-8 5 0,0-4 81,-5 4 1,1-6-396,0 2 0,4-3 35,0-2 1,7-6-136,2-2 0,1-3 315,8-2 0,1-4 350,7-1 0,45-11 0,15 2 0</inkml:trace>
  <inkml:trace contextRef="#ctx0" brushRef="#br1" timeOffset="67">7167 15677 8129,'6'-13'0,"1"-4"0,6-1 0,0 1-555,1 3 0,-6 1 376,1 0 1117,-6 6-700,3-5 1,-13 10-37,-7-2 1,0 8-61,-8 5 0,4 3 16,-4 1 0,2 5-46,-2-1 1,-2 5 48,7-4 0,-1 1-136,5-2 1,-5 0 22,1 4 1,4-4-166,4 0 1,2 2 148,-2-1 1,3-1-105,6-4 0,1-5 72,4-4 1,4-2-117,8-2 0,4-2 97,5-2 0,0-5-27,1-9 1,-1 2-6,0-6 1,4 6 30,-4-1 1,2 2 1097,-11 2-382,1 6-361,-5 1 0,-5 9-125,-4 5 1,-3 3 38,-1 11 1,0-2-334,0 2 1,0 2 89,0-7 0,0 1-374,0-5 1,6-1 23,3-4 0,4-2-131,5-6 0,2-6-177,7-2 1,-1-9 651,0 0 0,1-15 0,2-6 0,2-2 0,1 1 0</inkml:trace>
  <inkml:trace contextRef="#ctx0" brushRef="#br2" timeOffset="68">2082 17021 17640,'-9'-4'-3419,"0"-1"1415,-1 2 2071,4 2 1,-1 1 441,2 0-48,4 0-220,-5 0-165,6 0 1,1 0-1,4 0 1,3 0 0,6 0-13,3 0 1,-1 0 353,6 0 1,5-1-85,3-4 0,7-1-67,-2-3 0,9-2-219,4 2 0,4-1 1,-1 0-1,-3 2 32,-4 2 0,-4-2 10,-5 3 0,0-4-24,-9 5 27,-2 0 0,-11 4-199,0 0 1,-7 0-12,-6 0-41,-6 0 0,-3 0-8,0 0 0,5 0 31,-5 0 1,0 0-25,-4 0 0,-4 1-48,-1 3 270,-5-2 1,-21 27 0,-12 0-1</inkml:trace>
  <inkml:trace contextRef="#ctx0" brushRef="#br2" timeOffset="69">2055 17206 22262,'-9'-6'-2328,"1"-3"1,5 2-1913,-2-2 3324,4 6 1,2-3 1954,4 6-511,8 0 0,7-1 0,8-2 747,3-2-934,-3 1 1,10 2-1,-2 0-209,7-3 1,2-5 0,5 1 0,-3-1 557,-2 1 1,-1-3 255,-4 4 0,-2-3 799,-3 3-1544,-9-4 1,-7 9 0,-6-4-194,1 1 0,-7 0-138,-3 1 1,-4 4-716,-4-3 0,1 2 535,-6 2 1,5 0-217,-5 0 262,0 0 1,-4 0-100,0 0 264,6 6 0,7-10 0,7 2 0</inkml:trace>
  <inkml:trace contextRef="#ctx0" brushRef="#br1" timeOffset="70">17851 12265 5985,'0'-7'0,"0"1"0,-6 6 0,5 0 0,-5 0 0,6 0 0,0 0 0,-6 0 0,5 0 0,-5 0 0,6 0 0,0 0 0,-6 0 0,4 0 0,-3 0 0,5 0 600,0 0-512,0-6 451,0 5-191,0-5-202,0 6 82,0-6-2,0 5-278,0-5 48,0 6 1,0 1-1,0 4-76,0 3 45,0 4 63,0 1 1,0 0 61,0 1 2,0-1-76,0-6-33,0 5 0,0-17 18,0 1 0,0-8 3,0-5 1,4 1 0,0-6 0,-1 0 31,-1 1 1,-2-2 73,0 5 227,0 1-45,0 4-231,0 5 1,0 10-74,0 11 1,0 1 32,0 8 1,-2 5-85,-2 4 1,2-1 128,-2-3-179,3-1 0,-1-4 0,-1-2-612,-1-1 146,-1-1-46,5-11 1,2-1 624,2-6 0,-2-6 0,8-26 0,3-13 0,-2-6 0,0 1 0</inkml:trace>
  <inkml:trace contextRef="#ctx0" brushRef="#br1" timeOffset="71">18220 12252 6534,'-1'-7'413,"-4"2"0,4 2-73,-4-1-135,4 3 0,-4-7 159,1 4-46,0 2-121,4-3-212,0 5 0,0 5 62,0 4 0,0 3-94,0 1 0,0 2 1,0 1-1,0 1-74,0-1 1,1 4 30,4-3 0,-4 1 82,3-5 1,-2 0-75,-2 0 64,0 0 0,0-7-8,0-6 1,0-6-1,0-7 1,0-1-5,0-4 1,4-4 14,1-9 0,-1 3 111,-4-2-104,0 2 0,0 7 1,0 4 149,0 2 91,0 2 148,0 6-355,0 1 1,0 22-147,0 6 95,0 6 0,-4-2 1,-1-1-299,2-3 1,2 3-278,1-3 0,0-3 226,0-2 0,0-2 374,0-2 0,0-6 0,12-18 0,2-11 0</inkml:trace>
  <inkml:trace contextRef="#ctx0" brushRef="#br1" timeOffset="72">18549 12278 6126,'8'0'0,"-2"0"0,-6 0 225,0 0-33,0-5 35,0 3-171,0-4 302,0 6 421,0 0-612,0-6 112,0 5-108,0-5 57,0 0-134,0 5 1,0-7 96,0 4-77,0 3-184,0-5 177,0 6-31,0 0 1,-5 6 10,1 2 1,-1 6-139,5 3 1,-4-2-26,0 2 0,-1 2-104,5-1 1,0-1-24,0-3 1,-4-1-593,-1 0 457,1 6 1,4-4-74,0 2 0,-1-8 411,-4-5 0,4 4 0,7-30 0,8-2 0</inkml:trace>
  <inkml:trace contextRef="#ctx0" brushRef="#br1" timeOffset="73">18931 12199 6788,'0'-13'1020,"-5"6"0,3 7-900,-2 9 1,-2 2 0,1 4 0,3 1-160,0 2 0,2 5 1,0-1-1,0 3-171,0 1 1,0-4 123,0 0 0,0-4 60,0 4 0,0-6 22,0 1-40,0-8-40,0 3 59,6-11 1,-5-1 0,4-8 0,-4-6-1,-1-3-26,0-5 0,0-7 42,0-2 1,0-4-70,0 4 85,0-6 0,0 10 0,0-4 0,0 4 0,0 6 206,0 3 315,0 3-378,0 8-125,0 1 0,0 22 0,0 6 1,0 5-279,0 0 1,-4 0-182,-1-1 0,1 0 123,4 1 0,-1-5-316,-4 0 627,4-6 0,-5-15 0,6-10 0</inkml:trace>
  <inkml:trace contextRef="#ctx0" brushRef="#br1" timeOffset="74">19261 12252 7774,'6'-7'-5,"-5"-5"209,4 3-82,-4 3-16,-1 1 1,0 6 27,0 3-65,0 4 0,0 6 1,0 2 74,0 2-119,0 0 1,0-1 0,0 1 17,0-2 1,0-2-1,0 0 1,0-1-69,0 0 0,1-1-78,4-4 191,-4 4-134,5-10 0,-6-2 11,0-9 0,0-9-107,0-4 109,6-3 0,-5-2 1,4-3-1,-4 1 0,-1 3-141,0 2 1,5 4 201,-1-2 13,0 3 95,-4 12 0,0 2-115,0 10 1,0 3 17,0 10 0,-4-2-23,0 6 1,-1 0 19,5 4 0,-1-1-260,-4-3 1,4-3-90,-3-6 1,2 0-499,2 1 160,0-1 651,0-6 0,0-1 0,6-53 0,1-11 0</inkml:trace>
  <inkml:trace contextRef="#ctx0" brushRef="#br1" timeOffset="75">19630 12239 6136,'6'-7'603,"-5"1"-450,5 6-22,-6-6 83,0 4 0,0-5 478,0 3-488,0 2 11,0-4-58,0 6 120,0 0-161,0 6 1,0 2-77,0 5-30,0 6 1,0-3 0,0 4 0,-2 1-1,-1-1-77,-1 4 1,0-1 70,4-1 0,0 2 0,0-7 0,0-1-219,0-1 129,-6-2 60,4 0-82,-4-5 0,6-4 69,0-8-41,0-10 0,0-2 0,0-7-95,0-5 147,6-4 0,-4-3 0,2 1-73,-2 2 84,4-5 0,-5 9 1,3-1 177,-2 6-161,-2 4 1,4 10 145,1 0 0,-1 8-123,-4 1 1,0 7 6,0 11 0,-4-2-123,-1 6 0,-1 0 115,2 4 0,1 0-417,-6 1 0,6-1 3,-1 0 0,1-4-9,-1 0 1,2-6 400,-2 2 0,8-21 0,3-6 0</inkml:trace>
  <inkml:trace contextRef="#ctx0" brushRef="#br1" timeOffset="76">19959 12213 7769,'-1'-8'275,"-2"2"-166,-2 1 0,1 5 0,4 0-165,0 7 0,0 5 168,0 1-84,0 0 0,0 4 1,0 2 37,0 2-142,0-5 1,0 5-1,0-5 70,0 1 1,0 1-1,0-5 27,0 0-117,0 0 0,1-5-97,4-4 163,-4-2 1,5-4 0,-5-4-1,2-6-36,2-4 1,-1-7 45,-4 1 0,0-3-11,0-1 7,0-1 1,5 3-1,-1 0-28,-1 2 308,-2 6 1,-1 1 274,0 7-395,0-1 0,0 3 0,0 6 32,0 7-121,0 5 0,0 3 0,0 1-195,0 1 174,0 7 1,0-8-1,0 4-324,0-1 217,0-1 0,0-5 1,0 0-445,0 0 0,0-4-121,0 0 1,0-5 645,0 5 0,0-29 0,0-4 0</inkml:trace>
  <inkml:trace contextRef="#ctx0" brushRef="#br1" timeOffset="77">20315 12278 7805,'1'-7'-4,"2"1"127,2 0-58,-1-1 0,-4-2 445,0 1-501,0 5 0,0 7 83,0 9 0,0 8-107,0-4 1,0 2 54,0-1 0,0-4-63,0 4 0,0-3 0,0-2 0,0 0 133,0 0-319,0 0 113,0 1 82,0-7 1,0-3-5,0-8 0,0-9-29,0-9 1,1-2 0,2-1 0,2 1-35,-2-4 1,0-2 55,1 4 0,-3 1 229,4 3-220,-4 3 0,-1 6 122,0 0-109,0 6 1,0 2 0,0 10 157,0 3-176,0 10 0,0 1 0,0 4-346,0-1 233,0 0 1,0 0-1,0-1-741,0-2 638,0-2 1,0-4 236,0 1 0,0-13 0,0-2 0</inkml:trace>
  <inkml:trace contextRef="#ctx0" brushRef="#br1" timeOffset="78">20697 12239 7517,'0'-7'558,"0"1"-278,0 0-149,0 4-101,0-3 0,0 6 0,0 3 63,0 5-125,0 3 1,0 1 64,0 0 0,0 0 0,0 1-20,0-1 0,0 0-21,0 0 1,0-4-206,0 0 153,0-6-30,0 2 1,0-2-14,0-3 0,0-3 73,0-10 1,0-1 0,0-4-1,0-2-31,0-1 0,0-4 25,0 3 0,0-1 77,0 1 1,4-2 0,1 7 0,-3 1 316,0 1 31,-2 8-162,0-5 1,0 12-127,0 0 0,0 7 74,0 11-114,0 3 0,0 5 0,0 0 4,0 1-69,0-1 1,0 0-1,0 1-23,0-1 0,0-4-65,0 0 0,0-6-28,0 2-7,0-4 1,0-5 119,0 0-72,0-6 1,0 1 0,0-8 27,0-5-167,0-3 1,0-7 0,0-3-318,0-3 1,0-3 220,0-2 0,1 6-233,4-2 547,-4 8 0,5-1 0,-12 35 0,-1 8 0</inkml:trace>
  <inkml:trace contextRef="#ctx0" brushRef="#br3" timeOffset="79">17904 12726 6928,'-7'2'34,"2"2"-56,4-2 1,12-8 0,4-9-1</inkml:trace>
  <inkml:trace contextRef="#ctx0" brushRef="#br4" timeOffset="80">18905 12726 6550,'0'-8'-676,"0"-1"664,0 6 0,2-3-14,2 6 4,-3 0 22,5 0 0,6 6 0,3 1 0</inkml:trace>
  <inkml:trace contextRef="#ctx0" brushRef="#br4" timeOffset="81">19261 12226 6726,'-8'-2'91,"4"-2"118,-3 2 158,5-3-144,-9 5 48,9 0-81,-4 0-103,6 0 1,0 1-3,0 3 1,0-1-38,0 6 1,2 0 0,2 4-1,5 0-43,3 0 1,-4 5 23,1 0 1,0 1-70,4-2 1,0-2 0,0 2 0,1-2-129,-1-2 1,-1 0 109,-4 1 1,3-6-111,-7 1 0,2-6-119,-2 1 130,-2-2 1,-1-4 74,-5-2 0,-5 1-7,5-6 1,-7 2 58,3-2 0,-3-3 6,3 4 1,-4-4 0,3-1 1,-3 0 6,-1-1 1,1 1 109,4 0 1,-4 0-123,3 0 0,-1 0 191,1-1 1,-3 3-45,4 2 1,2-3 78,1 3 1,0 2-20,0-2 230,1 6-247,-2-8-65,4 9 0,-2-4-12,8 6 0,-1 2 9,6 2 0,0 2-3,4 3 0,0 4-59,0 0 1,1 2-9,-1 7 1,0-5 4,0 5 0,0-4-99,0 4 1,1-2 54,-1 2 0,-4 2-15,-1-7 0,0 5-198,1-4 1,-2-1 53,-3-3 0,-2-6-652,2 1 57,-2-6 16,-2 3 753,0-6 0,-18-41 0,-4-10 0</inkml:trace>
  <inkml:trace contextRef="#ctx0" brushRef="#br4" timeOffset="82">19234 12516 8113,'-8'0'-917,"-1"0"989,6 0 1,-3-2 20,6-2-92,0-4 6,0-5 0,2 0 0,0 0 0,4 0 0,2-2 28,2-3 0,0 2 2,-1-6 1,3 2 22,-4-2-58,4-3 1,1 6 0,0-3-16,1 5 0,-6 0 1,1 1-24,1-1 96,-4-1-38,0 11-8,-6 1-8,0 6 0,0 1 0,0 4 0,-1 5-2,-4 6 0,2 0-7,-5 6 0,-1 0 26,-4 5 0,-1-1-5,1 0 1,0 1 61,0-1 1,0 0-67,0 1 1,-1-2 37,1-3 0,2 1-37,2-5 1,-1-1 15,5-4-42,-5 0-5,8-5 0,-3-4 0,5-8 1,5-4-11,4-5 1,3-7-118,1-7 0,5 0 129,-1-9 1,2 6-88,-1-5 1,-2 1 40,6-1 0,-6-2-5,2 6 1,-4 1 55,-1 3 1,-4 8 9,0 6 3,-6 0 112,3 12 1,-8 1-116,-2 8 1,-2 5 6,-3 5 1,-2 3-127,2 5 1,-2-1 53,3-3 64,-4 3 0,11 7 0,-5 9 0</inkml:trace>
  <inkml:trace contextRef="#ctx0" brushRef="#br4" timeOffset="83">19366 13029 7923,'-9'0'-838,"1"0"1179,5 0 0,-2 0-124,10 0 1,2-1-91,6-3-90,0 2 1,1-10 0,-1 5-1,0-2 1,0 0 3,0-1 1,0 3-92,1-2 96,-1 0 1,-2 1 2,-2-1 160,-3 6-111,-6-9 1,-7 11-28,-6-4 1,-2 8 9,-7 2 0,0 5 1,-3 0-1,2 5 61,1 2 1,0 7-60,-5-2 1,3 3-19,2 1-54,-3 0 1,10 5 0,-2 1-111,2 2 1,6-3-1,2 2 1,1-1-118,3-2 1,3-8 168,4-5 1,4-2-5,5-2 0,0-6 34,0-2 1,0-4-26,1-1 1,-3-1 149,-2-4 0,3 0-17,-3-4 1,-2-3 92,2 3 1,-6-4-130,1-4 1,-3 2 3,-1-3 0,0 4-32,0 0 0,-1 6-12,-3-1 1,-2 5-97,-3-5 0,-3 6 64,4-2 0,-4 4-764,-1 1-29,-1 0 264,1 6 0,2 1 166,2 6 1,3 2 379,6 3 0,0-4 0,0 4 0,0-4 0,35 23 0,9 5 0</inkml:trace>
  <inkml:trace contextRef="#ctx0" brushRef="#br4" timeOffset="84">19537 13359 7923,'0'-13'0,"-1"1"-114,-3 3-228,2-3 496,-4 11 1,5-6 747,-4 2-703,-2 4 1,-2-5-1,1 7 273,-3 4-440,5 2 0,-4 8 0,4 1 55,-1 1-274,4 7 0,-7-4 1,5 5 23,3-3 30,-6 3 1,7-9-1,-4 5 2,4-2 17,1-2 0,0-4-56,0 1 128,6-7 1,-3-1 58,5-6-57,1-6 0,4-1 1,1-8-46,-1-3 1,-4 2 87,-1-6 0,0 6 4,0-1 1,0-2-15,-4 1 1,-2 5 1,2 4 1,-1 6 255,1-1-209,-2 2 1,4 4-33,-6 2 1,0 3 24,0 7 1,0 3 6,0 1 1,0 4-42,0-5 1,0 1-7,0-5 0,1 0-6,3 0 1,-1-1-17,6-3 1,-4-3-17,3-6 34,1 0 0,4-2 12,0-2 0,-1-8-2,-3-5 0,3-7 1,-4 2 0,0-1 3,1 1 0,-6-2 1,1 7 0,-3-1 48,-1 5 0,0 4 285,0 0-251,0 7-8,0-4-112,0 17 0,0-2 27,0 9 0,0 1-87,0-2 0,0-3 41,0-6-86,0 1 1,2 3-62,2-3-266,-2-4 233,9-5 1,-5-1-45,3-3-7,3-4 1,-6-6 135,2-4 1,0 3 145,-4-2 0,-2 7 0,2 1 0,-3 6 0,-1 3 0,0 7 0</inkml:trace>
  <inkml:trace contextRef="#ctx0" brushRef="#br4" timeOffset="85">19867 13464 7001,'-8'0'745,"3"-1"-524,5-4-150,0 4-144,0-11 0,0 5 111,0-6-115,0-1 0,4 1-78,0 0 199,1 0-202,-5 0 0,0 4-720,0 0 465,0 6 413,0-3 0,0 8 0,0 2 0,-18 33 0,-4 13 0</inkml:trace>
  <inkml:trace contextRef="#ctx0" brushRef="#br4" timeOffset="86">19735 13411 6879,'0'-8'1183,"0"-1"-897,0 6 0,0-4 47,0 2-92,0 4-303,0-5 0,0 7-26,0 4 0,0 2 110,0 6 0,0 0-106,0 1 1,0-1 0,0 0 0,2 0-4,2 0 1,-3 0 57,4 1 1,1-6-2,-2 1 1,2-1 181,-2 0 1,-1-2-80,6-6 0,-6-6-15,1-2-39,-2-4 0,2-6 0,1-1 101,-3-1-160,0-2 1,-1-3 0,2 3 117,2 4-199,-1 4 0,-4 1 1,0-1-55,0 1-746,0 6-61,0 1 842,0 6 0,0 1 1,2 2 139,2 2 0,-3 5 0,4-1 0,14 26 0,3 7 0</inkml:trace>
  <inkml:trace contextRef="#ctx0" brushRef="#br4" timeOffset="87">19920 13411 7923,'5'-7'0,"-3"0"136,2 2 342,-2-2-339,4-6 1,-4 0-150,7 0 0,-4-1 38,3 1 0,-5 4-288,2 1 174,2-1 139,-5-4 155,3-1 22,-5 7-38,0 1-118,0 6 0,-4 6 0,-2 3 124,-1 3 0,-1 2-74,0 4 0,2-3 59,6 2-190,0-2 1,0-2 0,0 0 6,0 0 0,0-4-82,0 0 0,0-5 38,0 5-280,6-6 1,1 3 0,6-6-148,0 0 1,5-8-222,0-5 1,1 0 691,-2-4 0,9-45 0,-9 26 0,0 0 0</inkml:trace>
  <inkml:trace contextRef="#ctx0" brushRef="#br4" timeOffset="88">20710 11304 6585,'7'-2'-362,"-2"-2"456,-4 2-14,-1-4-92,0 6-143,0 0 1,-6 12-1,-1 3 1</inkml:trace>
  <inkml:trace contextRef="#ctx0" brushRef="#br4" timeOffset="89">20710 11383 8005,'0'8'-183,"0"1"1,0-4-229,0 3 1,0-3 79,0 3 0,0 1 292,0 4 1,0 1-15,0-1 53,0 0 0,0 0 0,0 0 0,0 0 0,0 12 0,0 3 0</inkml:trace>
  <inkml:trace contextRef="#ctx0" brushRef="#br4" timeOffset="90">20697 11686 8005,'-5'13'-733,"1"0"1,0-4 369,4-1 311,0 1 1,0 4-44,0 1 1,0-6-1,0 1 95,0 1 0,5 8 0,3 2 0</inkml:trace>
  <inkml:trace contextRef="#ctx0" brushRef="#br4" timeOffset="91">20697 12186 8005,'0'9'-1693,"0"0"1551,0 1 1,0-3 141,0 2 0,0 6 0,0 5 0</inkml:trace>
  <inkml:trace contextRef="#ctx0" brushRef="#br4" timeOffset="92">20710 12410 7027,'-2'9'-294,"-2"0"1,3-5 222,-4 5 1,4-5-352,1 5 422,0-6 0,6 20 0,1-1 0</inkml:trace>
  <inkml:trace contextRef="#ctx0" brushRef="#br4" timeOffset="93">20736 12621 8005,'-6'13'-278,"5"-4"325,-3 0 0,-2-5-255,1 5 1,1-5 101,4 5-21,0-6 0,0 9 206,0-4-322,0-2 0,0 6 243,0-3 0,6 20 0,1 6 0</inkml:trace>
  <inkml:trace contextRef="#ctx0" brushRef="#br4" timeOffset="94">20749 12845 8005,'0'9'-573,"0"-1"1,-4-3-32,0 4 547,-1-1 47,5 6 0,0-1 1,0 0-66,0 0 1,0 0-6,0 0 1,0-4 45,0 0 34,0 0 0,0 16 0,0 3 0</inkml:trace>
  <inkml:trace contextRef="#ctx0" brushRef="#br4" timeOffset="95">20723 13174 8005,'0'8'-944,"-1"2"429,-4-6 360,4 6 57,-5-2 0,6 1 0,0-1 98,0 3 0,0 0 0,0 2 0</inkml:trace>
  <inkml:trace contextRef="#ctx0" brushRef="#br4" timeOffset="96">20723 13319 8005,'-4'9'-108,"-1"0"1,-1-5 122,2 5 0,3-5-45,-4 5 1,4-5-418,1 5 304,0-6 1,0 9 0,0-3 142,0 2 0,6 3 0,1-1 0</inkml:trace>
  <inkml:trace contextRef="#ctx0" brushRef="#br4" timeOffset="97">20723 13411 7991,'-9'2'-565,"1"2"114,5-2 298,-9 4-365,10-6 518,-3 5 0,16-3 0,4 4 0</inkml:trace>
  <inkml:trace contextRef="#ctx0" brushRef="#br4" timeOffset="98">21000 10829 8093,'-6'8'9,"-1"-3"498,-1 1-378,2-4 1,8 4 193,2-6-292,-2 0 0,14-5 0,-3-1 0,3-1 0,3-3 222,3-2-204,3-1 1,1 0 0,1-2-14,-1-2-28,0 2 0,-1-4 0,-3 6 0,-4 0 0,-4 1-165,0 3 11,-1-3 105,-6 11 1,-2-9 0,-10 5 0,-4 2 4,-2 2 1,-8 2 12,-3 4 0,-3-2 3,-2 5 33,1 1 1,0 4 0,-1 1 0,0-1 0,-3 0 113,0 0 1,-1 2-123,4 2 1,1-1 1,0 6 0,5-4-121,4 4 1,-1 0 82,5 4 1,-2-1-90,11-3 1,0 1 48,4-5 0,1 4-127,3-5 1,4-3 141,5-6 0,0-5 7,0 2 1,5-4 56,-1-1 0,1-1 161,-5-4 0,0 0 61,0-4 1,-1-3-82,-3 3 0,1 2-20,-5-2 139,-1 0 31,-4-4-115,0 0 0,-1 6-28,-4 2 0,-2 4-284,-6 1 1,-1 0-353,1 0 1,0 6-115,0 2 1,1 4 246,3 1 1,-1-4-73,6 0 1,-1 0 58,5 4 1,6-1 359,3-4 0,4 0 0,5-4 0,17-15 0,9-6 0,6 2 0,-1 0 0</inkml:trace>
  <inkml:trace contextRef="#ctx0" brushRef="#br4" timeOffset="99">21211 10961 8489,'-8'-7'1031,"2"1"-866,6 6 1,0 1-131,0 4 0,5 3 69,-1 10 0,6-2-132,-1 6 1,3 4 117,1 5 0,0 1-215,0-1 1,1-3 22,-1 3 1,-4-4 163,-1 0-103,1-7 1,0-1 0,-2-5 0,-1-1-228,-3 0 293,-2-6 0,-1-2 42,0-10-89,-5-2 1,-1-8-1,-4-1 1,1-3-1,-1-1-41,-2-4 0,3-5 59,0-2 1,2 0 34,-2 5 1,-1 0 5,5-1 0,1 1 91,4 0 1,0 1-60,0 3 0,2-2 28,2 7 1,3-1-51,6 5 0,5 6-8,0 2 0,-1 4-122,-4 1 1,5 0 81,-1 0 1,-3 6-193,-6 3 0,-3 2-17,4 2 0,-6 5 111,1 0 1,-4 4 37,-4-5 0,-4 5 10,-5-4 0,0 4-7,0-5 1,0 1 20,-1-5 1,1-1-249,0-4 202,0 4-632,0-5-163,-1 1 513,7-2 0,3-12 365,8-3 0,3-3 0,42-42 0,-21 22 0,1 0 0</inkml:trace>
  <inkml:trace contextRef="#ctx0" brushRef="#br4" timeOffset="100">21553 10816 8093,'0'-7'464,"0"-5"0,0 9-52,0-6 0,0 6-29,0-2-192,0 5 1,5 5 12,-1 4 1,2 3-86,-2 1 0,-1 0-260,6 0 98,-6 6 0,4-2 0,-4 3-221,1-1 1,5 0 0,-4-3 0,-1 2-1399,2-2 1182,-5-1 1,10-2-677,-7 0 1156,6-6 0,-8-42 0,4-16 0</inkml:trace>
  <inkml:trace contextRef="#ctx0" brushRef="#br4" timeOffset="101">17785 11119 8053,'0'-9'-855,"0"1"495,0-3 0,0 4 353,0-2-16,0 6-17,0-3-159,0 18 1,0-8 198,0 10 0,0 19 0,0 10 0</inkml:trace>
  <inkml:trace contextRef="#ctx0" brushRef="#br4" timeOffset="102">17785 11277 8091,'-7'9'-1554,"3"0"1579,2 0 1,-2 4 18,-1 0-53,1-6 1,4 5 0,0-3 0,0 2-1,0 4-154,0 3 1,0-4-111,0 4 273,6-4 0,7 23 0,7 5 0</inkml:trace>
  <inkml:trace contextRef="#ctx0" brushRef="#br4" timeOffset="103">17785 11607 8091,'0'13'-1095,"-1"0"831,-4 0 0,4-4 284,-3 0 1,2-1 0,2 6 0,0-1-39,0 0 1,0 0 23,0 0 0,0 0-16,0 1 0,0 3 0,0 1 0,0-2-181,0-2 0,0 4-8,0 0 199,0-1 0,6 2 0,1 2 0</inkml:trace>
  <inkml:trace contextRef="#ctx0" brushRef="#br4" timeOffset="104">17785 11949 8091,'0'13'0,"0"0"-124,0 1 1,0-6-305,0 1 369,0 0 1,0 4 130,0 0 1,0 0-187,0 1 1,0-1 128,0 0 0,0 0-139,0 0 119,0 1 1,0 3-1,0 1-410,0-2 307,0 4 1,0-5 0,0 2-155,0-2 1,0-2 261,0 0 0,0 1 0,0-1 0,0 0 0,5 0 0,-1 0 0,0 0 0,-4 1-10,0-1 0,0 0 1,0 0 0,0 0 21,0 1 32,0-1 1,0 0 0,0 0 45,0 0 0,0 5-71,0-1 0,0 1-39,0-5 1,0 2 26,0 2 0,0-2-6,0 2 12,6-2 0,-4-2-13,2 0 0,-2 7 0,-2 0 0</inkml:trace>
  <inkml:trace contextRef="#ctx0" brushRef="#br4" timeOffset="105">17825 12805 8091,'0'14'0,"0"-6"-247,0 1 36,0 0 0,0 4 151,0 0 0,0 0-37,0 1 1,0-6-82,0 1 1,0 0 159,0 4 0,0 0-200,0 0 1,0 1 217,0-1 0,0 23 0,0 7 0</inkml:trace>
  <inkml:trace contextRef="#ctx0" brushRef="#br4" timeOffset="106">17838 13174 8091,'-6'13'-148,"5"1"1,-5-1 300,6 0-195,0 0 1,-5 0 173,1 0 0,0 1 43,4-1 1,0 0-539,0 0 0,0 0 206,0 1 1,0-6 76,0 1 0,4 0 81,0 4 0,1 0-362,-5 0 321,0-5 0,0 3-339,0-2 232,0 3-373,0-5 520,0-1 0,0-18 0,0-2 0</inkml:trace>
  <inkml:trace contextRef="#ctx0" brushRef="#br4" timeOffset="107">16297 11290 8129,'-9'0'-677,"0"0"1142,-1 0-126,-2 0-143,5 0-92,1 0 0,16 0 0,5 0 61,4 0 0,-2 0-102,5 0 0,-4-1 0,4-4 0,-2 3-130,2-7 1,2 1 182,-7 0-210,1-4 1,-5 9-1,0-4 1,-1-1-1,-2 3-159,-1-1 210,-6-5 0,1 6 31,-8-4 1,-5 3-1,-7 6 1,-3 0 17,-2 0 0,-1 6 22,-4 3 1,0 8 7,-1 5 1,1-1 0,0 1 0,1 1-18,3 8-23,-3-3 0,12 8 0,-2-4-151,5 2 98,7 1 1,-3-1 0,6-5-76,0-5 118,6 0 0,1-13 0,7 0-51,-1-3 0,1-4 60,4-4 1,-3-1 105,2-4 1,-2-2-63,-2-6 1,0-5 154,0 1 0,-4-5-58,0 4 1,-6-4-26,1 5 1,-2-5 102,-2 4 0,-5 0-90,1 5 1,-6 6-63,1 3 0,-3 2-82,-1 2 0,0 2-226,0 2 0,-1 3 32,1 6 0,0 5-207,0 0 0,6 4 10,2-5 1,-1 7 99,2-3 0,4-1-387,4-3 698,7-2 0,49-26 0,-21 3 0,1 0 0</inkml:trace>
  <inkml:trace contextRef="#ctx0" brushRef="#br4" timeOffset="108">16573 11462 6761,'-7'0'303,"1"1"62,6 3 0,2 4-96,2 5 1,-1 6-87,6 3 0,-1 3-139,6 1 0,-1 1-5,0-1 1,0 5 20,0-1 1,-1 0 27,-3-8-73,2-3 0,-8-2 0,5 1 110,-2-2-103,-2-7 0,-5-5-32,-4-8 5,4-4 1,-11-6 0,3-4-1,-3-4 1,-1-3-37,0-1 0,4 0 31,1-1 1,0 1-38,-1 0 0,-1-5 68,6 0-39,-1 0 0,5 9 0,0 2-41,0 1 93,0-5 0,2 10 1,2-2-26,5 5 103,3 0 0,5 9 0,1-2 11,-2 2-173,-1 8 1,-7 2-1,1 5-67,1 0 1,-4 4 67,-1 1 1,-4 5-38,-1-1 0,0-1 54,0 1 0,-4-2-10,-1 2 0,-5-3-41,1-5 0,2-1-91,-2 0 1,2 0 58,-2 0 1,2-5-412,2-4 419,4-3 107,-5-1 0,30-46 0,5-13 0</inkml:trace>
  <inkml:trace contextRef="#ctx0" brushRef="#br4" timeOffset="109">16863 11343 8129,'0'-9'239,"0"0"0,0 5 661,0-5-449,0 6-274,0-2 1,0 6-72,0 3 1,0 4-147,0 5 0,2 6-360,2 3 0,-3 3 222,4 1 1,1 0-1123,-2 1 894,6-1 1,-7 0 405,6 1 0,0 5 0,4 2 0</inkml:trace>
  <inkml:trace contextRef="#ctx0" brushRef="#br4" timeOffset="110">16889 11409 6169,'8'6'513,"-2"-5"-457,-6 11 43,0-11 37,0 5 1,0-4 0,-2 1 309,-2 1-354,2 0 0,-5-4 118,3 0-50,2 0 0,-10 0 66,4 0 0,0 0 87,0 0-225,-1-5 1,1 2 29,4-6-63,3 0 0,1-4 1,0 0 111,0 0-227,5-1 0,-2 3 70,6 2-66,-6 3 0,9 6-15,-3 0 0,1 2 1,-1 2-1,-4 5 30,1 2 1,-4 8 19,2 3 0,-2 8 18,-2 0 1,0 3-1,0-3 0,0-2 166,0 3 0,0 0-91,0-5 0,0 2 79,0-11 1,-5 1-36,1-5 0,-1 0 68,5 0-91,-5-5 1,3-1 116,-2-3-88,2-2-71,2 4 1,2-8 131,2-2 1,-1 1-105,6-6 1,0 0 53,4-4 0,0 0-101,0 0 0,5 0-5,-1 0 0,1-1 5,-5 1 1,0 0-8,0 0 0,5 0-27,-1 0 0,-3-1-179,-6 1 1,0 4 34,1 1 0,1 3 100,-6-4-165,1 7 145,-5-4-75,0 6 0,0 1 30,0 4 0,-2-3-421,-2 7 205,2-6 1,-8 4-1088,6-2 1414,-1-4 0,11 5 0,1-6 0</inkml:trace>
  <inkml:trace contextRef="#ctx0" brushRef="#br4" timeOffset="111">19248 11962 7848,'7'0'-1850,"-1"0"1870,-6-6 1,1 5 77,4-3-20,-4 2 69,5 2-40,-6-6-34,0 5 34,0-5 5,0 6 195,0 0-232,-6 0 10,5 0-16,-5 0 1,4 0 71,-2 0-78,2 0-1,-3 0 1,3 0 71,-2 0-43,2 0-45,-4 0 1,5 0 54,-3 0-34,2 0-3,-4 0 1,5 4 112,-4 1-96,4-1 85,-5-4-121,6 0 0,0 2 40,0 2 24,0-3-7,0 5 44,0-6-44,0 0-156,0 6 47,6-4-24,1 3 20,6-5 1,1 5-35,-1-1 51,0 1 0,0-5-12,0 0 0,-4 0-147,0 0 0,0 0 82,4 0 1,-4 0-187,-1 0 0,-3 0-442,4 0-150,-6 0 522,8 0 0,-8 0 327,6 0 0,-6 0 0,-9 0 0,-9 0 0</inkml:trace>
  <inkml:trace contextRef="#ctx0" brushRef="#br4" timeOffset="112">19274 11646 6527,'-9'0'-529,"0"0"529,6 0-125,-2 0 249,5 0 85,-6 0-94,4 0-18,-4 0 1,5 0 129,-3 0-138,2 0 113,-4 0 42,6 0 183,0 0-231,-6 0 38,5 0-25,-5 0 117,6 0 417,0 0-648,6 0 1,-3-4-46,6-1-6,-1 1 0,6 4-110,-1 0 0,0-5-13,0 1 0,0 0-537,0 4 474,1 0 1,-1 0-32,0 0-704,0 0 0,0 0 877,1 0 0,-7 0 0,-1 0 0</inkml:trace>
  <inkml:trace contextRef="#ctx0" brushRef="#br4" timeOffset="113">19234 11238 7558,'8'0'886,"-2"0"-615,-6 0-1,0 0-394,5 0 151,-3 0 0,5 0 0,-2 0 0,3 0-297,4 0 176,1 0 0,0 0 1,1-2-654,-1-2 422,0 2 1,2-4 0,1 5 324,1-3 0,13-4 0,-3-5 0</inkml:trace>
  <inkml:trace contextRef="#ctx0" brushRef="#br4" timeOffset="114">19248 10908 7899,'-9'0'-1372,"0"0"1896,6 0-188,-3 0-100,6 6 18,0-4-324,0 3 184,0-5-39,0 0 1,6 0-202,3 0-43,-3 0 205,5 0-106,-3 0 0,5 0 37,0 0 1,-4 0-69,0 0-2,-6 0 85,2 0 0,-5-1 104,0-3-99,-5-4 1,-3 1 80,-5 3 0,0 2-57,0 2 119,0-6-217,-1 5-258,1-5 349,6 6-4,1 0 0,47-12 0,10-2 0</inkml:trace>
  <inkml:trace contextRef="#ctx0" brushRef="#br4" timeOffset="115">19261 12726 7582,'0'-7'868,"0"1"-573,0 6 273,0 0-649,6-6 1,-3 5 165,5-4-315,1 4 0,4-3 0,0-1 0,1 1-517,-1-2-227,0 5 400,0-5 574,-5 6 0,-8 29 0,-8 8 0</inkml:trace>
  <inkml:trace contextRef="#ctx0" brushRef="#br4" timeOffset="116">19221 13069 7103,'13'0'-135,"1"0"0,22 0 0,7 0 1</inkml:trace>
  <inkml:trace contextRef="#ctx0" brushRef="#br4" timeOffset="117">19195 13490 8005,'0'-7'385,"0"0"-130,0 2-93,0 4 1,0-6-250,0 2 0,1 4 0,4-4-207,4 4 0,2 1 108,2 0 1,-4 0-151,0 0 0,0 0-150,4 0 336,0 0 0,0 0 0,0 0 150,1 0 0,16 6 0,6 1 0</inkml:trace>
  <inkml:trace contextRef="#ctx0" brushRef="#br4" timeOffset="118">19248 13767 7920,'0'7'465,"0"-1"-497,0-6-87,0 0 67,5 0-312,3 0 241,5 0 0,-4 0-191,0 0 119,-1 0 0,1 0 99,0 0 76,-6 0 41,3 0 0,-17 0 191,-2 0 0,-3 0-53,3 0 1,0 2 113,0 2 1,-1-2 0,1 2-15,0-3 0,4 4-140,1-1-65,5 1-15,-3-5 1,7 0 0,4 0-370,3 0 290,4 0 0,3-2 0,1-1 0,1-3 0,1 1-1537,1-1 1577,-4 1 0,10-6 0,-5-4 0</inkml:trace>
  <inkml:trace contextRef="#ctx0" brushRef="#br4" timeOffset="119">19274 13807 7887,'0'7'-285,"0"-1"-129,0-6 414,0 0 0,6-35 0,1-9 0</inkml:trace>
  <inkml:trace contextRef="#ctx0" brushRef="#br4" timeOffset="120">17100 10882 7839,'-13'7'667,"0"-2"-116,6-4-566,1-1-192,6 0 0,6 0 0,2 0 1,4 0-1,1 0-1085,0 0 1080,1 0 0,0 0 0,2 0 212,2 0 0,-1 0 0,-3 0 0,28-12 0,8-2 0</inkml:trace>
  <inkml:trace contextRef="#ctx0" brushRef="#br4" timeOffset="121">17324 10882 7839,'13'0'-90,"1"6"1,-3-3-74,-2 6 1,-2-7-239,-2 3 232,2-4 158,0-1 0,5 5 1,-3-1-469,3-1 187,1-2 292,0-1 0,0 0 0,0 0 0,6-11 0,2-4 0</inkml:trace>
  <inkml:trace contextRef="#ctx0" brushRef="#br4" timeOffset="122">17680 10895 6977,'9'0'-241,"-1"0"0,-3 0 278,4 0-57,-1 0 1,6 0-229,-1 0 1,-4 0 247,-1 0 0,1 0 0,4 0 0,-5 0 0,21-6 0,0-1 0</inkml:trace>
  <inkml:trace contextRef="#ctx0" brushRef="#br4" timeOffset="123">17957 10882 7839,'13'6'-832,"0"-5"1,0 5 965,0-6 0,-4 0-225,0 0-120,0 0 0,4 0 211,0 0 0,0 0 0,0-4 0,0-1 0,18-17 0,4 0 0</inkml:trace>
  <inkml:trace contextRef="#ctx0" brushRef="#br4" timeOffset="124">18378 10842 7839,'13'6'-907,"0"-4"1,1 4 878,-1-6 0,-4 0 28,-1 0 0,1 0 0,4-2 0,1-2 0,-1 2 0,-5-5 0,1 3 0,23-10 0,11-6 0</inkml:trace>
  <inkml:trace contextRef="#ctx0" brushRef="#br4" timeOffset="125">18681 10829 7839,'9'0'-839,"0"0"1,-5 0 773,5 0 1,-5 0 427,5 0 1,-5 0-517,5 0 0,-4 0 29,3 0 0,-3 0 124,4 0 0,-1 0 0,6 0 0</inkml:trace>
  <inkml:trace contextRef="#ctx0" brushRef="#br4" timeOffset="126">19024 10816 7839,'13'0'-1629,"0"0"1474,0 0 1,0 0 154,1 0 0,-7 0 0,10 6 0,-2 1 0</inkml:trace>
  <inkml:trace contextRef="#ctx0" brushRef="#br4" timeOffset="127">19537 10908 6466,'8'6'-183,"15"-16"0,-1 1 0</inkml:trace>
  <inkml:trace contextRef="#ctx0" brushRef="#br4" timeOffset="128">19840 10895 7839,'9'0'-1513,"0"0"1275,1 0 0,6 0 145,2 0 93,0 0 0,1 0 0,54-6 0,-27 3 0,0-1 0</inkml:trace>
  <inkml:trace contextRef="#ctx0" brushRef="#br4" timeOffset="129">20196 10882 7839,'13'0'-805,"1"0"567,-1 0 1,0 0 269,0 0 0,0 0 1,0 0-33,1 0 0,22-12 0,7-2 0</inkml:trace>
  <inkml:trace contextRef="#ctx0" brushRef="#br4" timeOffset="130">17100 13807 7160,'0'-8'-207,"2"2"-21,2 6 1,-1 0 0,6 0 227,1 0 0,43 6 0,11 2 0</inkml:trace>
  <inkml:trace contextRef="#ctx0" brushRef="#br4" timeOffset="131">17509 13793 7862,'13'0'0,"0"0"0,0 0-688,0 0 0,0 0 406,1 0 1,-1-1 238,0-3 23,0 2 1,0-4 0,1 6 0,-1 0-1,0-1 20,0-4 0,6 4 0,2-5 0</inkml:trace>
  <inkml:trace contextRef="#ctx0" brushRef="#br4" timeOffset="132">18009 13767 7862,'13'0'-1664,"1"0"1512,-1 0 1,-4 0 151,-1 0 0,1 0 0,4 0 0,30 0 0,7 0 0</inkml:trace>
  <inkml:trace contextRef="#ctx0" brushRef="#br4" timeOffset="133">18470 13767 7862,'14'0'-694,"-1"0"0,-5 0 416,1 0 0,0 0 278,4 0 0,0 0 0,1 0 0,34-12 0,9-2 0</inkml:trace>
  <inkml:trace contextRef="#ctx0" brushRef="#br4" timeOffset="134">18958 13754 7862,'19'-6'0,"1"-1"0</inkml:trace>
  <inkml:trace contextRef="#ctx0" brushRef="#br4" timeOffset="135">19274 13780 7862,'9'0'-1136,"0"0"523,-1 0 596,5 0 1,1 5 0,-1-1 64,0-1 1,-4-2-39,0-1 0,-5 0 1,5 0-87,1 0 0,2 0-45,1 0 1,0 0 97,0 0 1,0-1 22,1-3 0,40-15 0,10-9 0</inkml:trace>
  <inkml:trace contextRef="#ctx0" brushRef="#br4" timeOffset="136">19669 13780 7862,'8'0'-714,"3"0"1,-3 0 716,5 0 1,-5 0-30,1 0 0,0 0-93,4 0 0,-4 0 119,0 0 0,29 0 0,12 0 0</inkml:trace>
  <inkml:trace contextRef="#ctx0" brushRef="#br4" timeOffset="137">20183 13793 6379,'9'8'-138,"0"-4"0,-5-2 35,5-2 103,0 0 0,4 0 0,53-18 0,-27 7 0,1 0 0</inkml:trace>
  <inkml:trace contextRef="#ctx0" brushRef="#br4" timeOffset="138">20697 13767 7862,'13'0'-603,"0"0"1,0 0 300,0 0 1,5 0 271,0 0 0,-1 0 0,-2 0 0,1 0 30,1 0 0,5 0-20,-4 0 0,1 0-23,-1 0 40,-4 0 1,7 0 0,-5 0-1,1 0 293,0 0-176,-3 0 301,-1 0 1,-4 0 285,0 0-539,-6 0-199,3 0 1,-5 0 0,4 0 36,3 0 0,4-17 0,1-5 0</inkml:trace>
  <inkml:trace contextRef="#ctx0" brushRef="#br0" timeOffset="139">19248 11014 6388,'0'-8'252,"0"3"-206,0 5 0,0-2 31,0-2-181,0 2 123,0-4-2,0 6 95,0 0-4,0-6 67,0 5-105,0-5-79,0 6 194,0 0-21,-6 0-111,4 0 156,-9 0-167,9 0 1,-10 0 0,4 0 18,-4 0 0,3 0-31,0 0 0,5 0 37,-5 0-118,6 6 1,-8-5 0,2 5 57,-3 0 0,3-4 29,0 2 0,5-2-24,-5-2 0,5 1 173,-5 3-105,6-2-30,-9 4 0,7-5 13,-4 4 4,-3-4-137,5 5 100,-6 0 1,-1-5-78,1 4 0,6-2 74,3 1-47,-4-3 1,2 7-6,-2-4 11,-4-2 1,9 5 9,-6-3 0,5-2 1,-5 2 0,5-1 36,-5 1 1,4-2-31,-3 2 0,3-1 3,-3 2 1,3-4-1,-4 3 0,5 2 1,-5-1 1,5-1 1,-5-4 0,5 4 11,-5 1-41,0-1-13,-4 2 40,0-4-6,0 9 1,1-8 64,3 6-57,-3-6 22,5 9-26,-6-11 1,0 9 0,-1-5 1,6 4 5,-1-5 0,5 2 2,-5-2 0,0-1-50,-4 6 0,4-6 45,0 1-13,0 4 1,-4-3 0,0 4 25,0 3 1,1-9 6,3 6 0,-2-5 5,2 5 1,2-6-30,-2 1 0,4 2 0,-3-2 1,3 2-14,-4-1 0,5-4 19,-5 3 1,5 2-39,-5-1 32,6 5 1,-9-4-13,4 3 1,2-2 1,1-3 0,0-1 3,0 6 0,-5-5 3,1 5 0,2-6-1,-2 1 1,5 2 7,-5-1 1,5 3-8,-5-3 1,4 4-1,-3-5 1,3 5-1,-4-5 1,5 5-1,-5-5 1,5 5-17,-5-4-3,0 5 16,-4-3-2,0 6-11,0 0 12,0 1 0,1-6 4,3 1 0,-1-4-4,5 3 0,-3-3 9,3 4 1,-5-6-3,1 1-1,3 3 1,-5-1-3,2 3 1,2 1 0,-2-6 0,4 2 0,-3-1 0,3-2-1,-4 5 0,6-3 0,-1 4 53,-3-6 7,-1 8-49,-5-3 1,4 0 1,1 1 1,5-4-3,-2 3 1,0-3 0,0 3 0,-4-3-20,5 4 0,-2-2 30,2 2-29,2 2 10,-9-3 0,8 4-9,-6-4 10,6 4 0,-4-6 0,2 3-5,4 2 1,-10-8-2,7 6 1,0-5 1,4 5 0,-5-4 3,1 3 0,-2-3-8,2 4 1,2-5 5,-2 5 1,1-5-1,-1 5 1,2-5 3,-2 5 1,1-6 7,-2 1 2,4 4 1,-6-2 2,2 2 0,4 0 1,-4-4-7,4 3 0,-4 2 11,1 0 1,-2-2 2,2 2 18,2 3-26,-4-5 1,5 5 18,-3-3-7,2 2-16,-4-3 1,6 0 7,0 1 0,0-4 5,0 3 18,0-5-16,0 9 36,0-5-61,-6 7 0,5-6 6,-3 1-13,2 0 0,2 0-6,0-1 1,0-3 1,0 4 0,0-5 11,0 5 0,0-5-16,0 5 1,0-5 21,0 5 1,0-4 25,0 3-33,0 1 0,0 0 7,0 0-21,0-1-4,0 6 12,0-1 1,0-4 3,0-1 1,0-3-10,0 4 0,0-5 18,0 5 1,0-5 23,0 5 33,0 0-29,0 4 0,0 0-13,0 0 1,0-4 46,0 0-57,0 0 0,0 4 11,0 0 0,2-1 43,2-4 1,-3 4-45,4-3 1,-4-2 15,-1 2 1,5 0 3,-1 4 0,0-4 2,-4-1 1,5 1 34,-1 4-39,1 1 1,-1-1-5,0 0 1,2-1-7,-1-4 0,-4 4-129,4-3 0,0-2 72,0 2 0,1-2 34,-2 2 0,-1 3-14,6-3 1,-6-2-15,1 2 1,2 0 0,-2 4 0,5-5 9,-5 1 1,2-4 10,-1 3 0,-4 1 2,4 4 1,0-4 10,0 0 1,4 0-10,-5 4 1,2-4 34,-2-1 1,-1 0-38,6 1 0,-5 2 1,5-2 1,-4 1-7,3-1 1,-3 3-1,3-3 0,-3-2-1,4 2-3,-1-1 78,6 6 0,-1-3-63,0-2 1,-4 3 55,0-3 0,-2-2-28,2 2 1,1-5 6,-6 5 1,7 0-30,-3 4 0,0-4 3,0-1 0,-3 0 19,4 1 0,-1 2-10,6-2 1,-6 1 0,1-1 1,-2 3 3,2-3 1,3 1-82,-3-1 0,-2 2 52,2-2 1,-2-2-7,2 2 0,3-1-52,-4 0 18,4 4 0,1-6-12,0 3 1,-4 1 35,0-6 1,0 5 8,4-5-7,0 7 0,0-5 18,1 2 1,-1 3-13,0-7 1,-1 2 2,-4-2 1,4 2 13,-3 3 0,-2 1 18,2-6 51,0 7 0,4-5-71,0 2 1,-4 4 284,0-3-263,-1-3 0,6 5-7,-1-2 0,0-3 6,0-2 0,-4 2 2,0-1 0,-1 1-43,6-2 1,-1-1-15,0 6 0,-4-6 4,0 1 0,-1 2 21,6-2 1,-3 2-5,-2-2 1,3-2 1,-3 2 1,1 4 92,-1 0 0,2-2-84,-2-1 1,-2 1 17,2-2-11,0 6 1,4-4-2,0 3 0,-1-2-16,-3-2 0,1-3 34,-6 7-8,7-6 2,-4 9-28,6-5 1,-1 2-12,-3 0 1,1-5-16,-6 5 32,7-6 0,-9 7-4,7-5 0,-4 0 79,3 0 0,-3-4-66,4 4 19,-7-4 0,9 1 7,-7 2-23,6-3-17,-2 5 0,0-6-5,1 0 0,-4 0-2,3 0 0,-3 0-9,4 0 0,-5 5-7,5-1 1,-5 0 19,5-4 1,-5 0-5,5 0 0,-4 0 5,3 0 0,-3 0 44,3 0 0,-3 0-40,4 0 1,-2 2 0,2 2 1,2-2-15,-2 2 1,-1-2-17,0-2-92,1 0 1,4 0 96,0 0 134,1 0-129,-1 0 1,0 0 36,0 0 1,-4 0 56,0 0 28,0 0-91,4 0 0,0 0 1,0 0 1,-4 0-35,0 0 33,-1-6 0,6 4-42,-1-2 1,-4 2 30,-1 2 0,1-4-22,4 0 10,0-1 1,1 5-2,-1 0 6,0-6 1,0 5 0,0-3 0,-4 2 3,0 2-2,0-6 1,4 5 0,0-4 0,-4 0-1,0 0 1,-5-1-3,5 2 0,0 2 3,4-2 0,-5-2 0,1 2 0,-1-6 42,0 1 1,4 1 92,-3 0 0,3 0 35,1 0-137,0-4 0,0 5-23,0-7 0,-1 6 37,-3-1 1,2 4-100,-2-3 1,-1 3 36,0-4 1,0 5-18,0-5 0,4 5 9,-3-5 1,-2 5-1,2-5 1,0 6 56,4-1 0,-4-4-34,0-1 0,-1 2 58,6-2 0,-1 5-48,0-5 0,0 0 7,0-4 0,0 2 72,1 2 0,-1-3 113,0 3-189,6-2 0,-3-3-24,6 1 1,-6 4-154,2 1 0,-4-1 107,0-4 0,0-1-147,4 1 0,-2-1 87,6-4 0,-5 2-390,5-6 1,-4 0-105,4-4 1,0-6-887,4-4 1497,0-7 0,-4-2 0,0-4 0,3-7 0,-1 1 0</inkml:trace>
  <inkml:trace contextRef="#ctx0" brushRef="#br0" timeOffset="140">18194 11738 8130,'-2'-7'-1531,"-2"3"1642,2-4 0,-4 5 126,6-5-129,0 5 0,0-5 115,0 4-174,0 2 1,0-5 57,0 3-97,0 2 0,0-5 0,2 4 0,1-3 3,1-1 0,2 2-6,-1-3 1,-3 3 33,7-4 0,-4 5 0,3-5 21,3-1 1,-4-2-31,2-1 0,-5 4 13,5 1 1,0-1 0,4-4-1,0-1 21,0 1 0,2 0-37,2 0 1,-2 0-46,3 0 0,1-5 1,-2 0-1,-1 2 57,-1 2 0,3 1-22,-1-1 0,1 1 25,-5 0 0,1 0-13,4 0 70,-3 0 1,4-1 0,-6 1-22,0 0-8,6 0 1,-3 0-1,5-1 1,-2 1-35,4 0 1,-7 0-1,5 1-129,-2 3 120,4-2 0,-4 3 0,5-5-6,-2 0 0,-2 4-21,2 1 0,1-1-4,-5-4 0,5 4 67,-1 0 0,-1 5 9,1-5 1,-2 6 46,2-1 0,8-2-78,-4 1 0,5 1-112,-1 4 0,4 0 117,6 0 0,5 0-224,3 0 0,-1 0-74,1 0 0,-4 1-229,5 4 0,-2-2 62,1 5 0,-7 1 417,-6 4 0,6 12 0,6 3 0</inkml:trace>
  <inkml:trace contextRef="#ctx0" brushRef="#br0" timeOffset="141">19076 11093 7620,'-6'-8'-1388,"1"-3"1029,-4 2 345,-3-3 0,11 3 0,-4 1 80,4-3 135,1 6 1,0-3 151,0 4-45,0 2-212,0-3 0,0 3 0,1-1 55,4-1 0,-2-2-53,5 1 1,-3 4-33,4-3 0,-1 1 1,6 0-1,-1-2 142,0 2 1,0-2-78,0 0 0,6 1-29,3 4 0,3-5 0,1 1 1,2 1 83,3 2 0,3 1-162,5 0 1,2 0 145,3 0-162,3 6 1,6 1 0,-1 7-39,1 4 0,4-3 0,0 4 0,-1 0-333,-2 3 0,-1 3-64,-1 1 0,-5 0 36,-3 1 1,-9-1-83,-4 0 0,-9-1 473,-4-3 0,-45 21 0,-11-1 0</inkml:trace>
  <inkml:trace contextRef="#ctx0" brushRef="#br0" timeOffset="142">19155 10948 8166,'-7'-6'-68,"0"5"0,4-5 0,-3 1-149,-1 1 1,4-2 600,-2 2 2,4 2-250,1-4 0,1 2 0,4-2 0,5 0 71,6 0 0,-1 2-124,2 4 0,4-2 1,1 0-1,3-3-63,1 2 0,0 2-71,1 1 0,0 0 132,4 0 0,3 6-59,5 2 0,5 0 1,2 1-1,1 2 60,2 5 0,7 0-21,1 6 0,0-4-1162,-4 4 1110,5 0 1,-3 6 0,2 2-1,-5 4 1,-3 1-200,-5 0 1,-8-4 158,-1 4 1,-3 0-240,-1 5 1,0-6 25,-9-4 1,1 2 14,-1-1 0,2 6 38,-7-2 0,1-3-161,-5-1 1,-4 1 580,0-1 0,-1 3-538,6-8 1,-6 3 408,1-7 1,-6 2-101,1-3 0,-2 10 0,-2-3 0</inkml:trace>
  <inkml:trace contextRef="#ctx0" brushRef="#br0" timeOffset="143">20064 11185 8166,'-1'-12'-1118,"-2"2"1170,-1 1 301,-1 6 0,5-4 1,2 4 91,2-1 1,-1-1-362,6 5 0,-5 6 13,5 3-70,0-3 0,0 5 1,-1-2-1,3 3 0,0 0 0,2-1 0,1 0-18,-1-1 0,0 9-15,0-6 1,0 3 16,1-3 0,-1 5 1,1 1-1,2 1-90,2 4 1,0 1 108,-5 1 0,4 0-62,1 1 1,1-1-1,-3 2 1,3 1 28,2 2 1,-5 1 58,1-1 0,-2-2 69,-2 6-119,0 0 1,0 1-1,-1-1-2,-3 1 0,-2 2 1,-4 2-1,1-1-22,-1 1 1,-1-5-97,-2 0 1,0 0 69,0 5 1,0 4-87,0 0 1,0-5 31,0-4 0,0 0-114,0 5 0,0 2 61,0-2 1,0 1-151,0-10 0,0 4-21,0-4 1,-5 4 44,1-5 0,-5-3 277,5-5 0,-6-2 0,1 2 0,-15 9 0,-3-3 0</inkml:trace>
  <inkml:trace contextRef="#ctx0" brushRef="#br0" timeOffset="144">20446 11527 7805,'0'-8'320,"0"-1"350,0 6-259,0-3 0,5 16-380,-1 4 0,7 2 207,-3-3-258,-2 6 1,6-4-1,-5 4 1,2-2 0,0 2 55,1 2 1,0 1 13,-1 4 1,3 0-88,-3 1 1,2-1-1,1 2 1,-2 1-109,-1 2 1,0 1 161,4-1 0,-1 1-42,-4 3 1,4-1-1,-5-5 1,1 3-116,-4 2 0,2 1 133,-2 5 0,1-2-205,-5-3 109,6 3 1,-5-3 0,3 6 0,-2 0 0,-4-3-77,-2 0 0,1-4 118,-6 1 0,1-2-19,-6 3 0,6 0 13,-1-5 0,-4 4-129,-5-4 0,1 4 120,3-4 0,1-1-216,0-3 0,1-5-146,4 0 438,-4 0 0,5-8 0,-7-2 0</inkml:trace>
  <inkml:trace contextRef="#ctx0" brushRef="#br0" timeOffset="145">20684 12213 8325,'-8'5'12,"2"3"1,6 6-1,0 4 1,-1 4 0,-3 4-17,-5 5 1,-3 8 0,-1 10 0,-2 4-225,-2 4 0,-4 3 18,-5 5-4,-6 1 0,2-1 0,-5-4 71,-1-4 147,-2 3 1,4-11-1,2-1 1,1-6-1,-1-2-120,-2-1 0,3 1 52,-4-1 64,6-5 0,-8 7 0,7-6 0,0 0 0,3 3 0,0 3 0</inkml:trace>
  <inkml:trace contextRef="#ctx0" brushRef="#br1" timeOffset="146">10408 12002 8486,'6'-18'-87,"2"-1"0,3 0 0,-1 0 0,-1 4-968,1 5 1040,-4-1 0,5 5 0,-2-5 0,3 4 0,1 0 1,0 1-1,2-1 124,2-1 0,0 5-19,5-1-67,-1-3 0,1 5 1,0-2 60,2 2-92,1 2 1,-5 0 0,-2 2-1,-4 2 1,0 6-47,-1 7 0,-6 0 53,-3 9 1,-4-1 0,-4 10 0,-5 2-11,-2 1 0,-7 6 0,0 0 0,-5 6 41,1-2 1,-4 8-1,-4 4 1,0 1 82,0 2 1,3 3-350,0-9 0,5 6 306,0-2 0,6 4 0,-1-1 1,3-1 33,6-1 1,-3-7-35,7 2 1,0-4-14,4-5 1,1-2-12,4-7 0,6-1-2,7-2 0,5 0-22,-1-5 1,3 4 27,1-4 1,2-5-25,3-4 1,1-1 250,3 0 1,3-6-266,-3-6 0,-1-6-6,1 1 1,-1-4-27,1-4 0,-3 1 6,-5-6 0,-7 2-12,-2-2 1,-4 3-253,0 6 254,-7 0-85,-1 0 1,-8 0 77,-2 0 0,1 2-8,-6 2 0,-1 3 38,-8 7 0,-1 3 4,-3 1 0,-3 5 43,3-1 1,-7 3 21,-2 1 1,-4 6 1,5 4 1,-1 0-60,5-1 0,-5 8 55,0-4 1,0 10-152,5-1 0,5 3 126,4 2 0,2 1 8,2 3 14,0 3 1,6 7 0,2 4-2,4 3 0,1-33 1,0 0-14,0 1 0,0 0 0,0 4 0,1 0-851,1-2 1,1 0 819,-3 3 0,1-1 1,4-3-1,2-1 1,-3 3-1,1 0 45,0-1 1,1 0 0,1 1-1,1 0-218,1 1 0,-1 0 0,0 0 1,-1-2 150,2-5 1,0 1 0,-2 1 0,0 1 26,0 0 1,-1 0 0,1 1 0,0 0-6,-1-3 1,1-1-1,-1 0 1,0 0-111,2 31 0,3-3 133,-7 4 0,2-1-81,-2-4 0,-2 1 75,2-10 0,-4-6 14,-4-7 0,-2 0 25,-3-4 10,-3-10 0,1-6 1,-7-7 151,2 0 1,-3 2-92,1-2 0,-4-4 551,5-4 1,-5-6-679,4 1 1,-4-2-22,5-2 0,-5 0-193,4 0 1,-5-6 91,1-3 0,-7 2-366,-2-2 0,-6 2-133,2-2 1,-4 3 2,-5 6 600,-9 0 0,2 10 0,-5 4 0,-6 0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8.115"/>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definitions>
  <inkml:trace contextRef="#ctx0" brushRef="#br0">949 13240 8176,'-9'-9'-187,"0"1"-2,-1-3 0,4 4 0,1-2 694,4-1 0,7-2 1,3-1-1,4-2-225,4-2 1,5 1 0,9-6 0,4 0-120,3 1 0,2-3 1,-1 3-1,2 1-92,3 2 0,-3 3 1,3 2-1,-4 1-303,-5 4 1,-4 2 0,-10 6 0,-3 1-349,-3 4 1,-8 2-1,-3 8 1,-2 2-400,-2 5 1,-6 2 980,-3-2 0,-26 20 0,-7 0 0</inkml:trace>
  <inkml:trace contextRef="#ctx0" brushRef="#br0" timeOffset="1">2925 738 7930,'-9'-8'213,"0"4"334,6-3 0,-3 4 1,8-5-170,2 3 1,5 0 0,9 5 0,4 0-104,2 0 0,3-4-277,-1-1 1,5 1 47,0 4-31,5 0 1,-8 0-1,4 0-264,0 0 74,-4 0 1,-1 0 0,-10 0 0,-2 0-283,-2 0 446,-6 0 0,-2-1-7,-10-4 0,-8 4 0,-9-5 0,-3 1 0,-1 1 1,-2 0 116,-3 4 1,-2 0 23,-7 0 0,-4 1 0,0 4 0,2 3 134,1 4 0,1 1-65,1 0 1,1 5 64,3 0-176,2-1 0,13 2 0,4 2-119,6-1 0,4 5 0,6-3 0,1 1 106,4-1 1,2 2-189,6-7 1,5 1-286,-1-5 0,5-6 264,-4-2 1,4-4 139,-5-1 0,5 0 294,-4 0 1,-2-6-75,-7-2 0,1-4 46,-6-1 0,1-2-8,-5-2 0,0 2-246,0-3 0,-6 4-152,-3 1 0,-4 1-267,-5 3 0,2 2 124,-6 2 1,5 4-108,-5-4 0,4 5-733,-4 5 1,8 4 6,0 8 1117,7-2 0,36 51 0,-10-30 0,-1-1 0</inkml:trace>
  <inkml:trace contextRef="#ctx0" brushRef="#br0" timeOffset="2">3162 1001 8330,'-2'15'-144,"-2"2"0,3 4-41,-4 5 0,-1 2 1733,2 3 1,-5 3-724,5 5 0,-1 1-586,5-1-128,0 1 0,0-2 1,0-3-877,0-4 559,0-10 1,0-1 0,0-7 0,2-2 7,2-2 1,-2-4 288,2-10 0,-3-4 27,-1-8 1,0-4 0,0-5 0,0-2-36,0-3 1,-4-2-12,0-7 1,-1 2 15,5 3 0,0-3 0,0 3 52,0 3 0,0-1 1,0 7 43,0 0-74,6 5 1,1 2 0,7 6-188,-1 0 146,0 6 1,2 1-1,1 6-71,1 0 1,5 6 35,-4 2 0,-1 4-433,-3 1 0,-6 5 105,1-1 0,-6 2-13,1-1 1,-4-2-82,-4 6 0,-5-4-192,-8 4 0,1-2 44,-6 2 1,6-3-44,-2-6 0,-1 5 579,1-1 0,-11-17 0,1-8 0</inkml:trace>
  <inkml:trace contextRef="#ctx0" brushRef="#br0" timeOffset="3">3452 1080 7930,'6'-7'627,"1"-3"982,6 5-1056,0-5 1,0 9 5,1-4 1,-1 4-380,0 1 1,-6 7 48,-2 6 0,-4 2-452,-1 7 0,0 0 226,0 4 0,-1 1-291,-4-1 205,-2 0 1,-2-4 0,0 0-638,-1 2 654,4-5 1,-4 0 0,6-6 862,1 0-580,1-6 0,4-2-307,2-10 1,3 2 166,7-5 1,3 0-548,1-1 161,5-2 0,-2 5 0,5-4 309,0 1 0,36-17 0,-27 8 0,0 0 0</inkml:trace>
  <inkml:trace contextRef="#ctx0" brushRef="#br0" timeOffset="4">4203 935 7930,'0'-13'378,"0"0"1,0 4-485,0 0 1,5 7 281,4-3-335,3 4 1,6 1-1,1 0 159,1 0 0,20 29 0,8 8 0</inkml:trace>
  <inkml:trace contextRef="#ctx0" brushRef="#br0" timeOffset="5">4216 1120 7930,'-9'0'1694,"0"0"-768,6 0-97,-3 0 1,8 0-404,2 0 0,5 0-312,9 0-230,2 0 0,8 0 0,1-2 116,2-2 0,8-2 0,5-1 0,2-3 0,1-1 0</inkml:trace>
  <inkml:trace contextRef="#ctx0" brushRef="#br0" timeOffset="6">5520 711 7986,'-6'-16'199,"-1"0"0,-2 2 517,0-3-347,6 1 1,-3 2-1,6-2 1,2-2-1,2 2 1,7 0-1,5 0 653,6-2 1,3 1-917,1 3 11,0 1 1,1 4 0,-3 2-54,-2 1-82,3 2 0,-10 10 0,3 4-128,-4 6 0,-7 9 0,-2 7 1,-7 3-494,-6 6 1,-4 0 128,-14 8 1,2-1 17,-7 5 0,4-2 374,0-3 0,2-8 0,3-10 0,5-3 1485,2-5-821,2-3-154,6-12 0,2-7 132,10-9 1,3-1 137,10 1-546,-3-2 0,8 5 0,-4-5 287,2 3-1029,1 5 0,2-7 0,0 5-113,-2 2 0,-6 2-433,2 1 0,1 0 198,-2 0 0,1 0 974,-5 0 0,6-12 0,1-3 0</inkml:trace>
  <inkml:trace contextRef="#ctx0" brushRef="#br0" timeOffset="7">6047 632 7986,'6'-13'0,"3"0"0,2 0 393,3 0 1,-1 4 117,0 0 1,0 6-101,0-1 1,0 2 0,1 4 0,-1 2-135,0 5 1,-6 3-478,-2 1 0,-4 6 181,-1 3 0,-1 7-372,-4 2 0,-6 5 251,-7 0 1,-4-3 0,3 1 0,0-2 29,0-3 0,-2-2 594,8-5 0,-3-3-206,7-6-47,3 0 1,1-4 0,6-2 0,3-1 198,5-3 0,4-2-1122,5-1 0,4 0 418,9 0 1,-2-4-1872,6 0 2145,0-7 0,18-7 0,10-6 0,4-5 0,1 1 0</inkml:trace>
  <inkml:trace contextRef="#ctx0" brushRef="#br0" timeOffset="8">6772 646 7986,'0'-14'1178,"-6"1"1,3 6-363,-6 2 1,5 11-313,-5 8 1,2 0-203,-2 8 1,-3 4-274,3 5 1,-2 6 0,-1-2 0,2 2-182,1-2 0,4-3 45,-3-6 0,5 1-181,-2-1 211,4-6 0,7-6-21,2-10 1,6-8-1,2-7 1,1-6 30,-1-10 0,5-6 52,1-11 1,-2 1 6,2-5 3,-6 6 1,3-4 0,-5 7 0,-1 1 0,-1 3 236,-4 4 0,3 13-95,-7 5 0,0 10 195,-4 3 0,0 7-163,0 11 0,-6 2-124,-2 7 0,0 5 0,1 3 0,0 3-95,-1 2 1,5-1-356,-1 1 1,3-7 178,1-2 0,0 0-202,0-5 249,0 4 0,5-17-9,4 0 1,7-7 329,2-11 1,5-3-71,-1-10 0,3-7 91,2-6 1,-1-10 20,0 2 1,1-5-113,-1 0 1,-1 3 9,-3-3 0,1 6 104,-5 7 1,-2 6 336,-7 12 715,-3 6-791,-6 1 1,-5 13-64,1 7-1,-7 0-288,3 8 0,-3 5 108,3 3 1,-4 5-463,3-4 1,2 4 43,-2-4 0,6 4-129,-1-4 0,2 0-40,2-5 1,0-1-328,0-3 1,2 1-357,2-5 1,5-2 456,8-7 1,4-3-294,5-6 0,1-3 355,-1-6 0,5-6-482,0-11 1030,-1-6 0,-3-8 0,2-7 0,2-5 0,1-1 0</inkml:trace>
  <inkml:trace contextRef="#ctx0" brushRef="#br0" timeOffset="9">7536 619 7986,'0'-13'0,"0"4"0,0 0 1666,0 1-541,0-6-164,0 7-634,0 1 1,-5 8-109,1 2 0,-2 9-33,2 9 1,1 3-97,-6 2 1,5 5-99,-5 3 0,6 3 82,-2 1 0,0 0-358,0-4 0,-1 6 147,2-6 0,2 0-7,-2-9 1,3-1-30,1-3 0,0-3-305,0-6 477,5-5 0,-3-10 110,2-11 1,2-6-143,-1-7 1,-1-8 31,-4-6 1,4-5 118,1-8 0,1 1-77,-2-1 0,-3 2 126,4 2 0,-2 4-32,1 5 1,-2-2 152,2 3 0,2 3-97,-2 14 0,7 0 129,-3 9-347,4-3 1,1 15 113,0-4 1,5 4-197,0 1 1,1 6 111,-2 3 0,-2 4-64,2 4 0,-6-1-63,-3 6 1,-5-1-178,2 1 1,-4 3 10,-1-3 1,-10 2-151,-3 3 0,-9 4-204,0-1 0,-3 5-404,-1-4 0,1 4 204,3-4 1,0 0 843,9-5 0,55-11 0,24-3 0</inkml:trace>
  <inkml:trace contextRef="#ctx0" brushRef="#br0" timeOffset="10">8010 804 7986,'7'-19'0,"-1"8"512,-6-2 0,0 3 743,0-3 0,-6 5-613,-3 4 1,-4 3-2,-4 1 1,1 1-492,-6 3 1,4 8 84,-4 6 0,2 4-397,-2-5 0,3 7 198,6-2 1,-1 3-151,1 1 1,6-4-214,2 0 0,4-6-339,1 1 1,6-3 306,3-6 1,4-2 94,4-6 1,4 0 467,5 0 0,1-10-105,-1-3 1,-1-8 105,-3 4 0,1-1-50,-5 5 0,-1 1 1179,-4 4-534,1-4-600,-1 10 0,-6-2-250,-2 8 1,-4 4-463,-1 5 1,0 4-111,0 1 0,4 0-1693,1-5 2315,-1-6 0,14 11 0,4-4 0</inkml:trace>
  <inkml:trace contextRef="#ctx0" brushRef="#br0" timeOffset="11">3215 2464 7974,'0'-19'98,"-5"4"1,1-3-1,-1 4 1379,-1 1-1056,5-1 1,-5 9 0,6 5 0,0 8 0,0 8 0,0 8 502,0 5 0,5 5-893,-1 5 1,0 7 76,-4 2 47,0 3 1,0-2 0,0-3 311,0 0-1544,0-2 0,-1-5 1,-2-1-28,-1-3 1,-2-8 296,1-10 0,-1-9 363,-2-8 1,-3-14 44,7-12 1,-5-8-62,5-10 458,-6-2 0,8-9 0,-2-2 1,2-3-1,2-1 149,0-1 0,2 2 162,2-1 1,5 4-139,9 9 0,-2 2 616,6 7 1,1 6-295,8 7 1,-2 7 304,6 10 0,-4 3-333,4 6 1,-6 2-231,2 2 0,-9 4-176,-4 5 1,-5 1-219,-4 4 1,-4 2-50,-5 7 0,-7 4 119,-6-1 0,-8 8-500,-9 2 1,-4 4 225,-6 4 0,1-3-278,-1-5 1,1-2 524,-1-3 1,7 0 482,2-8 1,9-10 350,4-12-62,10-4 0,2-2-266,6-4 1,6-1-44,2-2 1,10-3 23,4 7 0,4-5-88,5 5 1,-2-1-188,6 5 1,-5 6-177,0 3 0,3 7-169,-3 2 1,-3 5 130,-5-1 0,-6 3-102,1 1 1,-2 5-365,-2 0 1,-4 0 224,0-5 0,-5 0-496,5 1 1,-5-7 337,5-2 1,-5-5-834,5-4 1350,0 2 0,34-56 0,6-8 0</inkml:trace>
  <inkml:trace contextRef="#ctx0" brushRef="#br0" timeOffset="12">3926 2688 7974,'0'-14'473,"0"6"59,0-1 0,4 0-84,1-4 0,5 1-154,-1 3 0,7-1-843,1 6 1,7-5 249,-2 5 1,-2-1 159,2 5 139,-6 6 0,9 25 0,-4 11 0</inkml:trace>
  <inkml:trace contextRef="#ctx0" brushRef="#br0" timeOffset="13">3913 2912 7974,'-13'0'754,"1"-2"122,3-2 0,2 2 907,2-2-1245,4 2 1,2 2-516,13 0 0,6 0 30,11 0 0,-2 0-1960,6 0 906,6 0 1001,0 0 0,18-12 0,10-5 0,2-1 0,0-1 0</inkml:trace>
  <inkml:trace contextRef="#ctx0" brushRef="#br0" timeOffset="14">6166 2319 7975,'-15'-6'154,"-3"3"1,10-4 0,-4-1 1085,-1 1-330,0 4 0,4-3-528,0 6 0,13 0-211,5 0 1,6 0 34,11 0 1,2 0-293,7 0 0,5 0 105,-1 0 1,1 0-151,4 0 1,1-6 14,-1-2 53,0 2 1,-6-6-1,-3 3-55,-4-3 46,-4-1 1,-6 2-1,-5 0 564,-6 3-205,-4 5 0,-12-3-82,-2 6 0,0 6 77,-1 2 0,-1 6-74,-7 3 0,2 4 83,-3 5 1,5 5-36,4-1 0,-2 7-63,2-2 1,-1 3-87,1 2 1,-1-2-150,5-3 1,1 2-118,4-7 1,0 1 118,0-5 0,0 1-173,0-1 1,6-5-201,3-4 1,-4-2-1113,0-2 888,2 0 1,-1 0-1257,3 0 1275,-3-5 0,-5-2-834,3-6 1452,-2 5 0,27-38 0,0-5 0</inkml:trace>
  <inkml:trace contextRef="#ctx0" brushRef="#br0" timeOffset="15">7127 2398 8018,'-11'1'0,"2"4"0,-1-2 32,5 5 0,-4 1 322,5 4 0,-5 2 0,5 2 0,-1 4 1002,0-1 0,3 5-1261,-2-3 0,2 3 70,2 2 0,6-3-371,3-2 0,4-3 45,5-5 0,-4-1-109,4 0 0,1-6 94,-2-2 0,5-4-259,-4-1 276,0 0 0,-5-7 1,0-5 50,0-4 0,-6-7 0,-2-1 0,-4-4-21,-1-2 0,-1-1 178,-4 4 0,-3 1-3,-10 0 0,2-4 179,-6 4 1,0-3-70,-4 7 1,-1-3 134,1-1 1,-3 1 4,2 3 0,-1 1-98,11 4 0,-1 2 247,5-2 0,6 2-83,2 2 1,10 4-295,4 0 1,8 6-5,5-1 1,3 2-114,1 2 0,1 0 61,-1 0 0,0 2-116,1 2 0,-5 8-179,0 6 0,-8 3 113,0-3 0,-7 10-627,-7-2 1,0 8 342,0-3 0,-2 4-654,-2-4 1,-3 1 63,-6-2 1044,-1-2 0,-11 4 0,-2-5 0</inkml:trace>
  <inkml:trace contextRef="#ctx0" brushRef="#br0" timeOffset="16">7667 2266 8018,'-13'0'-40,"2"7"1250,2 6 0,-3 2-45,3 7-902,3 0 0,-5 9 1,3 1 208,1 2-555,-5 1 0,11 0 1,-4-3-1,4-3 1,1-5 120,0-4 0,0-7-399,0-4 216,6-6 0,1-3 42,6-9 0,-4-8 25,0-5 1,0-9-28,4-4 99,0-3 1,-1 3 0,-2 0-2,-1-2 112,0 5 0,-1 0 1,0 7 404,-2 3-198,-2 3 1,-3 7 496,4 3-758,-4 3 1,5 14 0,-6 3-178,0 6 1,0 10 21,0 0 1,0 3 57,0 1 0,0 1-143,0 4 0,0-1-297,0-9 0,0 3 169,0-7 1,5-3 6,-1-1 0,6-5 102,-1-4 0,3-3 167,1-6 1,4-3 5,1-6 1,4-7 137,-5-15 0,5 2-160,-4-6 0,4 0 116,-4-5 0,3 1 187,-3-1 1,-2 8-79,-7 5 0,1 7 1184,-5 7-953,-1 0 1,-4 7-99,0 6 0,0 10-159,0 8 0,-2 5-74,-2-1 1,3 7 80,-4 2 1,4 1-137,1-1 1,0 1-485,0 3 0,0-3 218,0-5 1,4-2-538,1-3 0,5 1 325,-1-5 1,4-2-544,4-7 0,4-4 297,5-5 1,1-1 710,-1-3 0,9-29 0,3-12 0,5-6 0,-1 1 0</inkml:trace>
  <inkml:trace contextRef="#ctx0" brushRef="#br0" timeOffset="17">8497 2226 8018,'-7'-5'1475,"-5"-3"-1054,5 1 0,-2 1 147,0 6 1,5 2-248,-5 2 1,5 5-84,-5 8 0,6 5-117,-1 9 1,-2 3 77,2 5 1,-2-4-343,1 0 1,4 5 27,-4 4-1,4-2 51,1-7 1,0 2-39,0-6 0,1-6-123,4-8 1,-4-2-62,4-2 0,-2-6 64,1-2 1,-2-11 262,2-7 1,2-6-54,-2-8 1,5-5-176,-5-3 1,1-9 96,-5-4 1,4-3 42,0-2 1,2 0 55,-1 0 0,-4 2 133,4 3 1,-4-6 272,-1 5 1,0 3-175,0 11 1,0 4 134,0 9 0,4-2-56,1 7 1,5 5-255,-1 8 1,3 2 19,1 2 1,1 0-43,4 0 1,1 6 39,3 3 1,1 3-199,-5 1 0,4 1-43,-5 4 1,-5-2 38,-7 6 1,-4 0-101,-1 4 1,-7 1 63,-6-1 0,-7 0-391,-6 1 0,-5-1 115,1 0 0,-7 4-39,2-4 0,-2 3-102,2-7 1,3-1-687,6 1 1258,5 0 0,31 4 0,14 0 0</inkml:trace>
  <inkml:trace contextRef="#ctx0" brushRef="#br0" timeOffset="18">8945 2398 8018,'5'-13'1151,"-1"-1"-576,6-5 533,-8 5 0,2 1-485,-8 8 1,-3 4-277,-7 1 1,-5 6-162,-3 2 1,2 5-138,-2 5-112,0 3 1,1 1-1,4-1-172,2 3 1,2 1 0,1 1 0,4 0-396,3 1 0,4-7 240,1-2 1,6-3 66,2-2 0,10-6 109,4-3 1,3-4 140,1-4 0,2-5 249,3-8 0,-4-4 275,4-5 1,-7 1-243,-2 3 0,-6-1 1453,1 5-614,-8 0-681,-3 11 0,-6 3-92,0 8 0,-2 8-227,-2 5 0,1 5-40,-6-4 0,6 5-320,-1-1 1,3-1-621,1 1 1,5-6 460,4 1 0,3-6-2154,1-3 2625,6-5 0,31-26 0,13-14 0</inkml:trace>
  <inkml:trace contextRef="#ctx0" brushRef="#br0" timeOffset="19">3149 4242 8002,'-14'-6'0,"1"-3"0,6 2 122,3-2 1,4 6 495,4-1 1,5 3 864,8 1-1237,4 0 0,7 0 1,2 0-218,6 0 1,2 1 0,1 2 0,1 1 85,-1-1 1,-1-1-279,-3-2 1,2 0 6,-6 0-160,-6 0 0,-6 0 11,-6 0 297,-6 0 0,-8-2 21,-13-2 0,-5 2 1,-7-2-1,-2 3 1,-2 1 1,-6 0 22,-8 0 0,-1 0 11,-3 0 1,-3 1-1,2 3 1,-2 5 110,-2 3 1,2 6-52,3-1 0,4 5 1,9-3-1,5 2-101,7 2 0,10 2-61,8 1 0,4-4 117,1 0 1,6-1-253,3 1 0,4-2 50,4-2 1,-1-8-30,6 3 1,-1-4 94,1 0 0,1-4 31,-5-5 1,-1 0 45,-3 0 0,-3-1 17,-2-3 1,1-4 303,-5-5 0,-1-2-113,-4-2 1,-6 1-55,-3-6 0,-2 6-58,-2-2 0,-6 4-151,-3 0 0,-3 3-131,-2 2 1,1 3-251,0 6 1,1 3 78,3 6 1,3 1-153,6 12 0,1 4 505,3 5 0,34 11 0,15 5 0,3 3 0,1 0 0</inkml:trace>
  <inkml:trace contextRef="#ctx0" brushRef="#br0" timeOffset="20">3518 4664 8002,'-9'-2'329,"0"-2"-62,0 2 1,-3 2-9,4 9 1,2 9 340,6 4 0,-5 7-203,1 2 0,0 7-153,4 1 0,0 2-378,0 8 1,4-7 97,0 2-36,7-3 1,-10-7-1,5-4-141,0-2 1,-3-9 34,6-6 84,-6-5 1,2-11 521,-5-6-336,-5 0 0,2-16 1,-6 2-1,-1-6 1,-1-7 1,3-2 0,-3-1-152,7-1 0,-5-4 122,5 1 0,-1-6 160,5 5 1,0 2-117,0 7 0,2 3-11,2 5 0,3 2 59,7 3 0,3 5-53,1 8 1,4 3-11,-5 6 1,7 0 33,-2 0 1,-3 6-215,-2 3 0,-4 2 33,-4 3 0,1 5-125,-5 3 0,-2 3 15,-8 1 0,-3 2-244,-10 2 1,-4 0-502,-9 5 1,4-4 370,-4 4 0,3-10-271,2 1 1,1-4 808,3 0 0,14-27 0,10-11 0</inkml:trace>
  <inkml:trace contextRef="#ctx0" brushRef="#br0" timeOffset="21">3794 4664 8002,'9'-12'161,"0"3"1,0-3 564,4 4-483,0 2-243,0 0 0,-1 7 1101,-3 4 0,-4 4-449,-5 8 0,0 4-928,0 5 0,-5 5 188,-4 0 0,-7-1-180,-2-3 0,-1-1 96,2 0 1,2 1 153,-3-1 48,10-6 1,-4-2 0,4-8 685,1-1-27,1-6-305,6 3 1,8-8-452,5-2 1,6 1 168,7-6 1,2 5-791,3-5 0,1 2 127,3-2-23,3-3 0,-10 11 0,4-4 584,0 4 0,2-5 0,6-1 0</inkml:trace>
  <inkml:trace contextRef="#ctx0" brushRef="#br0" timeOffset="22">4545 4427 8085,'-1'-14'0,"-4"1"0,4 0 293,-4 0-13,4 0 1,7 5-100,3 4 1,2-2 159,2 2 0,5-1-1157,0 5 0,-1 5 816,-4-1 0,6 36 0,2 4 0</inkml:trace>
  <inkml:trace contextRef="#ctx0" brushRef="#br0" timeOffset="23">4413 4637 8085,'-5'-13'0,"3"4"540,-2 1 0,2 3 1,4-2 370,2 1 1,5-3-472,8 5 1,4-1-1224,5 5 607,6 0 0,2 0 176,6 0 0,6-7 0,6-3 0,4-1 0,0 0 0</inkml:trace>
  <inkml:trace contextRef="#ctx0" brushRef="#br0" timeOffset="24">6429 4084 8000,'2'-7'417,"2"1"0,6 1 206,6 1-477,5 0 1,11 4 0,3 0-1,5 0 1,4 0 0,2 0-1,1 0 274,-3 0 0,-4 0-452,-5 0 0,-9-2 103,-8-2 76,-10 2 1,-3-9 291,-10 2-679,-8 3 1,-13-4-1,-9 4 1,-5 0-1,-4 0-105,-4 3 0,-3 2 452,-2 1 1,-4 6-74,0 2 1,-2 4 0,4 1-1,-2 2 80,1 3 0,9 2-66,8 6 0,5 1 7,8-1 1,7 5 0,5 0 0,9-2-52,3-1 0,9-8-316,7-2 1,5 1-27,7-2 1,0-5 89,1-8 0,-1-2 313,0-2 1,1 0-117,-1 0 1,-4-7 396,0-7 1,-10 1-28,1-4 1,-9-2 124,1 1 1,-4-4 10,-1 5-372,-12-1 1,2 5-1,-13 0-14,-5-1 0,0 7-314,-7 3 0,0 2-148,-5 2 0,2 8 169,3 5 1,4 1-783,9 8 1,5 0 1005,8 5 0,37 0 0,14 1 0,6 4 0,0-1 0</inkml:trace>
  <inkml:trace contextRef="#ctx0" brushRef="#br0" timeOffset="25">6811 4387 8004,'0'-9'2230,"0"0"-2968,-6 1 1,-1-4 177,-6 3 1,0 3 1298,-1 6 1,-5 0-378,-3 0 1,-7 6-68,-2 3 1,1 9 0,2 3 0,0 4-127,2 2 1,-2-1-166,10 0 0,1 1-81,4-1 0,1-4 0,3-1 0,5-2-62,2-3 1,8-3-88,3-4 0,7 1 118,2-6 1,5 1 0,-1-8 0,4-5 104,5-5 0,-3-9 22,3 0 0,-4-3-7,0-1 1,-1 0 135,0-1 0,-1 1 14,-3 0 0,-4 4-71,-9 0 0,1 10 18,-6-1-44,1 9 0,-10-1 245,1 10 0,-6 3-146,1 10 1,-3 2-291,-1 7 0,4-1 104,0 0 1,6 1-213,-1-1 188,3 0 1,1-1-1,0-3-53,0-4 0,1-3-41,3-2 0,5-2 101,9-2 0,-2-3-61,6-6 0,-5-1 33,5-4 91,0-8 0,5-3 1,-2-6-113,-3-1 61,2-2 0,-8-6 1,5 0 105,-2 2 0,-6 3 73,-4 4 1,-5 3 450,5 5-33,-6 1-116,3 6-394,-12 7 1,0 9 0,-4 7-89,1 1 1,6 7 78,-1-2 1,-2-2-25,2 2-2,-1 0 0,5-1 1,2-4-204,2-2 0,-1-2 73,6 0 0,4-1 82,5-3 1,5-3 141,-1-6 1,3-2-105,1-2 219,1-4 0,-1-11 0,-1-3-34,-3-3 0,-3-1-86,-6 0 0,-1-1-46,-4 1 1,3 4 50,-7 0 0,0 6-456,-4-2 205,-5 4 1,-3 7-1491,-5 2 675,0 4 0,0 2-534,0 4 0,4 2 1481,0 6 0,6 24 0,-3 5 0</inkml:trace>
  <inkml:trace contextRef="#ctx0" brushRef="#br0" timeOffset="26">7496 4532 8004,'5'-9'369,"-1"0"457,6 1 0,-2-6-266,5 1 1,0 4-35,0 1 1,0-1-304,0-4 0,-4 0 0,-2-1 0,1 1 10,-1 0 0,-4 0-193,1 0 1,-2 4 118,-2 0 0,-2 6-139,-2-1 1,-3 2-1,-6 4 1,-1 4-176,1 7 0,-1 1-28,-4 8 1,3-1-34,-2 1 106,2 3 1,8-9 0,1 4 0,2 1 0,-1-2-221,2 0 1,3-2 4,5-3 0,3-1-297,10 0 0,4-6 0,9-2 622,4-4 0,5-14 0,11-9 0,1-1 0,5-2 0,0 1 0,1-1 0</inkml:trace>
  <inkml:trace contextRef="#ctx0" brushRef="#br0" timeOffset="27">8168 4242 8004,'-6'-12'330,"-3"4"1,4-4 1158,0 3-1464,4 3 1,4 0-657,5 6 601,7 0 1,13 0 0,3 0 376,4 0-750,-3 0 0,6-1 0,-3-2 403,3-1 0,19-7 0,5 4 0</inkml:trace>
  <inkml:trace contextRef="#ctx0" brushRef="#br0" timeOffset="28">9367 3900 7936,'0'-9'603,"0"0"1,0-1 54,0-2 1,-2 5 0,0 4 0,-3 6-194,2 6 0,2 8-345,1 5 1,-5 9 0,1 4 0,1 3-115,2 2 0,1 3-184,0 1 0,0 5-93,0-5 0,-5-1-311,1-3 0,-1-6-421,5-4 0,0-3-341,0-5 1,0-11 1343,0-11 0,0-11 0,-2-24 0,-1-9 0,-1-6 0,0 0 0</inkml:trace>
  <inkml:trace contextRef="#ctx0" brushRef="#br0" timeOffset="29">9341 3900 7939,'0'-31'3,"0"0"0,0-4 152,0 4 1,1 2 576,3 7-460,4 3 1,6 6 0,4 1 0,4 3 0,3 5 370,1 2 0,0 4-467,1 2 1,-2 4-138,-3 5 1,-3 6 322,-6 3-658,-6 3 1,-1 2 0,-7 3-856,-4 0 900,-2 7 1,-12-5 0,-3 5-519,-3-2 540,-7 0 1,4-3 0,-1-4-115,5-4 197,-1-8 0,5 3 0,-5-8-451,3-2 1124,3-3 1,12-7 1004,2-4 1,4 2-877,1-5 0,1 0-219,4-1 0,4 4-162,8 5 0,4 0-39,5 0 0,0 1-129,1 3 1,-1 4-3,0 5 1,1 6-143,-1 3 1,0-2-87,1 2 1,-2 0-177,-3 5 1,-3-2-481,-6-4 0,-2-1 389,-2-7 0,1 0-943,-5 0 857,5 0 0,-3-5 476,7-4 0,-1-20 0,0-6 0</inkml:trace>
  <inkml:trace contextRef="#ctx0" brushRef="#br0" timeOffset="30">10842 3992 7992,'0'-13'235,"0"4"0,2 0 76,2-1 94,4 4 0,9-4 0,4 5 0,4 1 0,7 0 1,4-1-1,5 2-271,3 2 0,2 2-231,2 4-871,-3-4 1,-7 11-1,-4-3 968,-8 2 0,-34 8 0,-16 2 0</inkml:trace>
  <inkml:trace contextRef="#ctx0" brushRef="#br0" timeOffset="31">10869 4176 7992,'-6'-7'25,"4"0"-139,-2 2-168,3 4 333,1-11 1,10 11 0,6-4 0,6 4 0,7 1 648,3 0 1,4 0-1323,3 0 1,1 0-30,-1 0 651,6 0 0,26-18 0,-30 7 0,0 0 0</inkml:trace>
  <inkml:trace contextRef="#ctx0" brushRef="#br0" timeOffset="32">11198 3821 7992,'-13'-19'115,"0"-1"-8,0-1 1,5 1 209,4 7 1,4 0-1,6 1 1,5 4 571,6 3 0,12 4-403,2 1 1,5 1-292,4 4 1,-1 6-1,2 8 1,0 2-12,-1 2 0,-4 7-36,-9 0 0,-7 7-148,-2-2-163,-9 3 1,-5 2 0,-10-1 0,-7 1 0,-9-2-225,-7-3 0,-5 6 310,-6-6 0,1-1-513,-1-12 1,2 1 0,2-4 0,4-1 589,4-4 0,22-39 0,15-19 0</inkml:trace>
  <inkml:trace contextRef="#ctx0" brushRef="#br0" timeOffset="33">13490 3649 7959,'0'-13'1107,"0"0"-790,0 0 0,6 5 0,5 3 0,5 0 388,6 1 0,4-1-498,5 5-119,2 0 1,8 0-1,2 0 1,1 2-1,-3 1-46,-5 1 0,-5 1-659,-9-5 43,3 5 391,-16-3 0,-1 4 0,-15-6 33,-6 0 0,-10 0 47,-4 0 0,-5 0-36,-8 0 147,-5 0 0,3 6 0,-7 2 0,0 4 1,-3 1 316,0 0 1,-4 2-145,3 3 1,-1 2-113,10 6 0,2 1-81,7-1 1,8 1-1,11-3 1,6 0-456,6-2 0,8-6 169,5 1 1,8-2 34,5-2 1,5-5 212,3-4 1,0-3 114,5-1 0,-6-4 241,2 0 1,-5-11-148,-4 2 1,0-3 279,-9 3 0,3-5-175,-7 0 1,-3-4 45,-2 5 0,-8-1-92,-5 5 0,-4 1-191,-5 4 0,-2-3-148,-6 7 0,-5 0-439,0 4 0,-4 6-464,4 2 1,0 5 441,5 5 0,7-2-833,6 6 1415,0 0 0,58 16 0,8 3 0</inkml:trace>
  <inkml:trace contextRef="#ctx0" brushRef="#br0" timeOffset="34">13859 3926 8633,'0'-9'-1165,"0"0"1362,0 6 1632,0-2-1583,-6 5 1,4 0-151,-7 0 0,4 0-410,-3 0 129,5 0 181,-3 0 1,6 1-1,-2 2 220,-2 1-140,2 1 88,-3-11 0,5 3 142,0-6-115,0 6 1,-2-8 168,-2 2-256,-4 3 1,0-4-1,-1 5 1,-3 2 0,-4 2 34,-6 1 1,-1 6-94,1 3 1,-3 4 22,3 4 0,-3 4-96,-1 5 1,1 0 18,3 1 0,4 4-133,9-1 1,-1 1-149,6-5 0,1-1 107,7-3 1,5-3 124,9-6 0,2-5-26,7-4 1,3-2-3,1-2 0,0-6 2,-5-3 0,0-9 25,1-4 0,2-2 107,-3-3 0,2 1-54,-10 0 0,-2-1 188,-7 1 0,1 5 80,-6 4 124,1 2-163,-5 8 1,-6 1-86,-3 6 0,2 3-82,-2 6 1,0 1-178,-4 12 1,1-2 138,3 2 0,-1 3-144,6-3 1,-5 3-119,5 1 0,-1-1 62,5-3 0,0 2 28,0-7 1,2 1 99,2-5 1,3-1 30,7-4 1,3-2 17,1-6 1,5-1 7,-1-4 0,3-3 74,1-10 1,1-2-103,-1-7 0,-4 1 114,0 0 1,-2-4-77,2 4 0,-4-2 204,-9 11 1,1-1 329,-6 5 114,1 5-551,-5 3 0,-5 6-189,1 3 0,-5 8 10,5 6 0,-5 5 101,5-1 0,-1 3-80,5 1 1,0-1 65,0-3 0,0 2-205,0-7 0,5 1-9,-1-5 0,11 0 140,-2 0 0,4-5 123,1-4 0,-2-4 177,6-4 0,0-5 1,4-9 1,-5 2-140,-4-6 0,-2-4-81,-2-5 0,0 0-60,1 5 0,-7 4-250,-3 0 1,-2 6 258,-2-2 1,0 4 22,0 1 0,-6 5-825,-3 4 1,-3 2-2178,-1 2 3004,6 0 0,-11 24 0,4 5 0</inkml:trace>
  <inkml:trace contextRef="#ctx0" brushRef="#br0" timeOffset="35">14452 4097 7959,'13'-4'51,"1"-1"0,-1 0 684,0 0 0,0-1-227,0-2 0,0-4-221,1 3 0,3-3 4,1-1 1,-2 0 0,-7 0 0,1 0-81,-6-1 1,1 6 211,-5-1-572,0 0 0,-2 2 154,-2 2 1,-5 4-66,-9 1 0,2 1 79,-6 4 0,6 2-116,-1 6 1,-2 5 30,1-1 1,2 5-8,7-4 0,-1 4 17,6-5 1,-1 1-121,5-5 1,0 5-125,0-1 1,7 1 92,7-5 0,6-4-697,11 0 1,3-6 903,5 1 0,17-17 0,10-8 0,5-1 0,0 0 0</inkml:trace>
  <inkml:trace contextRef="#ctx0" brushRef="#br0" timeOffset="36">15493 3557 7920,'0'-9'619,"1"2"781,4 1-1425,8-4 1,7 8-1,8-2 1,3 3 0,4 1-1,3 0 1,2 0-642,-1 0 0,1 0 666,-1 0 0,-11 5 0,-3 3 0</inkml:trace>
  <inkml:trace contextRef="#ctx0" brushRef="#br0" timeOffset="37">15480 3728 9985,'19'0'650,"3"0"-61,8 0-1002,4 0 1,12-4 0,2 0 412,3 1 0,7-8 0,7-3 0,5-1 0,1 0 0</inkml:trace>
  <inkml:trace contextRef="#ctx0" brushRef="#br0" timeOffset="38">17048 3425 7955,'-2'-13'253,"-1"0"1112,-1 0-108,-1 5 0,5 0-473,0 8 0,0 8-567,0 14 1,0 9 129,0 4-319,0 3 1,0 2 0,-1 1 359,-4 3-741,4-3 1,-5 6 0,6-6 0,0 0-1,-1-5-779,-4-2 1,4-3-791,-4-5 172,4 0 1750,1-11 0,23-68 0,-8 13 0,0 0 0</inkml:trace>
  <inkml:trace contextRef="#ctx0" brushRef="#br0" timeOffset="39">17245 3544 10093,'-9'0'263,"1"0"0,5 6-82,-2 3 1,2 4 49,-1 4 1,2 2-212,-2 3 0,3 3 73,1-3-57,5 3 0,-2 1 0,6 1 1,3-2-1,3-3-346,2-5 0,5-7 198,-4-1 0,5-6 59,-1 1 1,1-9 0,1-9 0,-4-6 71,-1-5 0,-1-7 110,-5-3 1,-1-2-82,-3 2 28,-4 3 1,-5 5 0,-1 1 152,-3 0-118,-10 5 1,-2 4 0,-6 6 95,-1 3-417,-2 5 0,-1-3 0,-1 7-829,1 4 802,0-4 0,5 11 0,5-3-715,6 2 1,0 3 412,5-1 1,2 0 538,8 0 0,37 6 0,15 2 0</inkml:trace>
  <inkml:trace contextRef="#ctx0" brushRef="#br0" timeOffset="40">17667 3623 7955,'0'13'-232,"0"0"1,4 0 351,0 1 0,1-1 453,-5 0 0,4 0-196,1 0 1,-1 0 460,-4 1-628,6 5 0,1-6-11,6 0 1,-4-1-100,0-8 0,1 1 93,8-5 1,-4-2-84,4-2 1,-3-8 40,-2-6 1,0-5-35,0 1 1,-1-4-40,-3-5 1,-4 3-5,-5-3 1,0 5-112,0 4 1,-1 3 102,-3 6 0,-5 0-142,-9 0 1,-1 5 32,-3 4 1,-4 2-633,0 2 0,-1 2-16,-3 2 0,2 8-234,1 5 1,7 5 149,2-4 775,4 5 0,30 27 0,7 13 0</inkml:trace>
  <inkml:trace contextRef="#ctx0" brushRef="#br0" timeOffset="41">18207 3597 7955,'-7'0'1208,"-5"0"1,9 0-899,-6 0 0,5 5 36,-5 4 1,6 4-260,-1 5 1,-2-3-135,1 2 1,1 2-96,4-1 0,-4 1 85,-1-2 33,1-2 1,5 3 66,4-10 0,-2 3-120,5-7 1,1-1 38,4-7 1,0-10 181,1-8-111,-1-3 1,1-5 0,3-2 215,0-2 0,1 5 0,-5-2 0,0 3 295,0 2 1,-5 5-214,-4 4 0,2 2 148,-2 2-722,1 6 1,-5 7 99,0 8 0,0 10-63,0 4 0,0 3 86,0 1 1,0 2-77,0 3 1,0-5 18,0 0 1,1-1-45,3-7 0,-2-1-35,2-4 1,4 1 52,0-1 1,0-6 145,1-2 0,4-4-15,4-1 1,7-10 154,-2-3 1,3-14-99,1 1 0,0-9 152,1 0 1,-5 1 57,-1-1 1,-4 6-45,0-2 0,-2 9 854,-2 4-651,-6 4 0,-1 8-45,-6 6 1,0 7-172,0 11 1,0-2-163,0 6 1,-1 0-6,-4 4 1,4 5-333,-4 0 1,4-2-80,1-7 1,0 3 149,0-3 1,4-2-665,1 2 1,5-6 344,-1 2 1,4-5-287,5-4 1,-2-3 894,6-6 0,9-13 0,6-4 0,6-1 0,-1 0 0</inkml:trace>
  <inkml:trace contextRef="#ctx0" brushRef="#br0" timeOffset="42">19129 3531 7955,'0'-13'559,"-1"-1"171,-4 1 0,2 4-332,-6 1 0,5 5-167,-5-2 0,5 5 322,-5 5 1,5 2-130,-5 6 1,5 5-208,-5-1 1,4 8 13,-3 2 1,5-1-262,-2 5 0,4-4-98,1 0 0,0 4-140,0-1 0,0 1 85,0-5 1,0-1-183,0-3 0,1 0-228,4-9 1,-2 2 220,5-11 0,-3 1 31,4-5 0,-5-2 28,5-2 1,-5-9 349,5-9 1,-6-9 156,1-4 0,2-8 227,-2 0 0,5-7-205,-4 1 0,-1-2-133,-4-1 0,0-4 129,0 3 1,0-1-117,0 10 1,-4 2 306,-1 7 0,1 4-99,4 9 0,0 3-213,0 6 1,7 5-23,6 4 1,5 2-3,4 2 0,4 2 84,1 2 0,-1 5-12,5 9 0,-5-2-72,-4 6 1,-7-5-138,-7 5 1,-5 0-94,2 5 1,-10-1 81,-3 0 0,-10 1 129,-4-1 1,-9 2-167,-4 3 1,-4-4-266,-5 4 1,3-3-355,-3-2 1,9-1-565,4-3 1,5 1-114,4-5 1414,8-6 0,55-12 0,18-8 0</inkml:trace>
  <inkml:trace contextRef="#ctx0" brushRef="#br0" timeOffset="43">19537 3623 7955,'8'-13'0,"3"0"0,-2-1 0,-3 1 2410,-1 0-1659,-4 6 0,-4-4-252,-6 7 1,-1 0-272,-12 4 0,0 7-53,-4 6 0,-4 0-195,4 5 1,-3 1 100,7-1 0,1 5-621,-1-1 445,6 3 1,-3 0-1,8-2-451,2-1 0,3-6 174,6 2 0,1-4 51,4 0 0,4-6 45,8 1 0,4-6 89,5 1 1,5-8 214,-1-5 0,7-7-94,-2-1 0,-3-5 346,-1 4 1,-3 0-125,-2 5 1,-5 2 1291,-4 2-509,-2-3-513,-2 11 0,-5 2-51,-4 12 0,-8 2-20,-5 7 0,1-5-597,0 5 0,3-1 225,-4 1 1,7-3-1859,-3-6 1393,4 0 1,8-5 106,6-4 375,0-3 0,20-14 0,6-9 0,1 0 0,-1 0 0</inkml:trace>
  <inkml:trace contextRef="#ctx0" brushRef="#br0" timeOffset="44">3346 6205 7986,'-20'-7'0,"1"1"0,6 6 0,-1-4 1080,1-1-779,6 1 0,3 4 0,8 0 1,6 0-1,6 1 135,6 4 1,5-4-336,3 3 0,4-2-169,5-2 1,1 0 2,0 0 0,3 0 0,1 0 0,-1 0 33,-2 0 0,-2-4 36,1-1 1,-8-4-54,-6 5 1,-7-2 0,-10 2 17,-4-5 1,-11-1 88,-7 1 1,-8-3-31,-10 3 0,-4 4 0,-9 0 0,-4 4-21,-3 1 0,-2 1 16,0 4 0,-8 3-1334,-1 10 1303,-5 2 1,13 7-1,-2 1 1,7 1-1,6 3 174,6 2 1,13-5-199,10 2 1,7-5-7,7-4 1,6 1-8,3-5 1,8 0 58,5-5 0,3-2-31,1-2 1,1 1 663,-1-5 1,1-1-616,-1-4 1,0-4-5,1-1 0,-7-5 117,-2 1 0,-4-2-30,-1-2 0,-5-2 153,-4-3 1,-4 2-173,-4-6 1,-5 6 3,-9-1 0,2 3-197,-6 6 0,-4-3 123,-5 7 1,1 0-466,3 4 0,1 1-38,-1 4 1,1 3-222,0 10 0,7-2 113,6 6 0,1 1-185,7 8 0,7-3 770,7 3 0,43 14 0,-19-21 0,-1 0 0</inkml:trace>
  <inkml:trace contextRef="#ctx0" brushRef="#br0" timeOffset="45">3649 6640 7986,'-9'-9'332,"1"0"366,5 6 79,-9-3-569,11 6 0,-5 2 0,6 2 93,0 5-155,0 9 0,0 4 1,0 7 1096,0 2-1008,0 5 0,0-2 0,0 5 240,0 1-506,0-1 0,0 1 0,0 0 0,0-1 0,0-1-341,0-3 0,1-7 250,4-6 0,-4-10-158,3 1-34,-2-9 403,-2 2 0,0-16 1,0-5-109,0-4 0,-2-4-20,-2-8 1,3 2 8,-4-6 0,-1-5-75,2-4 1,0 0 104,4 5 0,0-1 0,0 1 1,1 1-31,3 3 1,4 2 206,5 7 0,0 6-4,0 2 1,0 8-79,1 1 0,0 6 4,4-1 0,-4 8 24,4 5 0,1 2-162,-1 3 0,-5-1 68,-4 0 1,-6 5-260,1-1 0,-3 5 55,-1-4 0,-1 4 3,-3-5 0,-8 7 24,-6-2 0,-5-2-188,1 2 0,1-6 124,-1 2 0,0-4-102,-4-1 1,4 1-304,0-1 0,8-4-268,0-1-330,7-5 1215,7 3 0,41-41 0,10-9 0</inkml:trace>
  <inkml:trace contextRef="#ctx0" brushRef="#br0" timeOffset="46">4084 6666 7986,'0'-13'0,"1"-3"57,4 3-74,-4-9 1,5 17 794,-6-8 464,0 9 0,0-1-586,0 10 0,0 2-229,0 6 0,0 6-146,0 3 0,0 8-46,0 0 0,0 3-190,0-3 0,-4 0 14,-1 5 1,1-5-33,4 6 1,0-7-86,0 2 1,0-5-374,0-4 1,0 3-1281,0-3 782,0-3-155,6 0 1,-3-8 433,6-2 0,-1-4 650,6-10 0,6-29 0,2-15 0,3-5 0,0-1 0</inkml:trace>
  <inkml:trace contextRef="#ctx0" brushRef="#br0" timeOffset="47">4795 6390 8036,'-7'-8'-180,"1"1"2485,6 2-1177,0 4-826,0-5 0,2 5 0,4-2 0,5-2-467,5 2 1,8 2-194,-2 1 0,3 0-144,1 0 0,0 0 231,1 0 271,-1 0 0,-5 6 0,-2 1 0</inkml:trace>
  <inkml:trace contextRef="#ctx0" brushRef="#br0" timeOffset="48">4716 6679 8036,'-7'-7'694,"1"1"0,8 6-453,2 0 1,3-4 1402,7-1-1602,5 1 1,1 4 0,8 0 0,1 0 0,3 0-43,2 0 0,4-2 0,6-2 0,5 0 0,0 1 0</inkml:trace>
  <inkml:trace contextRef="#ctx0" brushRef="#br0" timeOffset="49">6982 6139 8017,'-20'-4'0,"2"-1"0,5 1-287,4-2 604,-2 5 1,11-5 0,1 6 0,9 0 0,9 0 756,6 0 0,3 0-1092,7 0 0,8 0 120,-4 0 1,5 0-104,0 0 1,-3-2 96,3-2 1,-9 3-590,-4-4 238,-3 4 1,-9-1-1,-9-1-80,-13-1 0,-12 0 282,-15 4 0,-8 0 182,-6 0 1,-6 0-117,2 0 1,-10 4-109,-3 0 1,-3 11 277,-2-2-81,0 9 0,1-1 0,4 6 454,4 4-544,3 3 0,10 1 0,9 0 147,11 2-275,8-5 0,10 2 1,6-7 57,8 0 1,9-4-48,5-10 0,9-1-38,4-3 1,3-3 32,2-6 145,-1 0 0,-5-2 0,-4-2 39,-2-5 1,-3 0 134,-3-4 0,-4 3 81,-10-8 1,-2-1-94,-6 2 0,-1-2-169,-4 1 1,-8 5 52,-9 0 0,-4 1-284,-5 8 1,-2-1 80,-7 5 0,1 5-671,-1-1 460,0 12 0,7-6 1,2 12-523,3 2 1,14 1 278,5 1 576,6 0 0,41-3 0,18-2 0,2 3 0,1 0 0</inkml:trace>
  <inkml:trace contextRef="#ctx0" brushRef="#br0" timeOffset="50">7246 6600 8017,'6'-13'338,"-5"0"0,5 4 16,-6 0 1,-7 6-112,-6-1 1,-2 3 248,-7 1 1,-1 5-147,-8 4 1,1 4-361,-5 5 99,6-3 1,-3 10 0,6-4-170,-1 4 1,7 2-1,2-1 1,5 0 26,4 1 1,3-5-222,6 0 0,8-6 92,5 1 1,1-6-11,8-3 1,2-5 114,7 2 90,-4-4 0,6-7 0,-7-2-114,0-4 137,1-7 1,-1 0-1,-1-5 188,-3 2-130,-3 6 0,-10-7 0,-2 5 24,-1 2 138,-2 2 371,-4 6-482,-6 2 1,-1 17 0,-6 3-47,0 5 0,1 3-26,3 5 0,-1-1 5,6 0-103,-7 1 1,10-5-1,-4-2-32,4-1 0,7-1-80,3-5 0,7-1 86,1-4 0,7-2-109,-2-6 1,7-1 79,2-4 1,4-6 32,-4-7 0,-1-10 24,-3 2 1,-1-5 0,0 0 0,-5 4 208,-4-4-206,-2 3 0,-8 3 640,-2 3-388,-4 9 1,-2 9-145,-4 8 0,2 5-39,-5 8 1,0-1 0,0 6-5,2 0 1,1 3 0,1-1 16,1-2-20,2-6 1,6 7-154,4-5 1,4-2 96,5-7 0,-2-4-10,6-5 28,-6 0 0,9-5 0,-5-4 52,1-3 1,2-7 4,-5-3 1,-2-3-55,-7-1 1,1 0 10,-6-1 0,1-2-520,-5 3 271,0 2 0,0 11-1599,0 0 1316,-6 0 0,0 7-1212,-3 6 1730,3 6 0,18 36 0,3 8 0</inkml:trace>
  <inkml:trace contextRef="#ctx0" brushRef="#br0" timeOffset="51">7984 6824 8017,'0'-7'1024,"5"-5"1,-2 9-91,6-5 1,-2 3-488,2-4 0,3 5-209,-3-5 0,2 0-256,3-4 0,-1 0 102,0 0 1,-1 0-220,-4 0 1,3-1 56,-7 1 1,5 0-28,-5 0 90,1 6 1,-7 1-189,-2 6 1,-3 1 285,-7 4 0,1 2-57,0 6 64,0 6 0,0 2 1,-1 5 215,1 0-266,0-5 0,4 2 0,2-4 86,1 2-156,2 1 0,4-2 0,1-2-127,4-4 0,3-5-362,10 0 1,1-6-1517,3 1 899,9-2 1136,-9-2 0,39-35 0,-29 13 0,-1 0 0</inkml:trace>
  <inkml:trace contextRef="#ctx0" brushRef="#br0" timeOffset="52">9156 6113 8017,'-6'-19'-3,"-3"-2"0,-1 1 0,0 2 711,1 4 1,0 6 0,-2 7 450,2 8 0,2 8-470,2 11-598,4 6 0,-5 2 1,6 6-1,0-1 0,0 1-314,0-1 0,0 5 168,0 0 0,0 0-229,0-5 0,4-1 0,2-1 1,0-5-1025,0-4 0,3 0 549,-5-11 0,2-5-746,-2-7 1505,-2-4 0,4-42 0,-6-10 0</inkml:trace>
  <inkml:trace contextRef="#ctx0" brushRef="#br0" timeOffset="53">8814 6416 8017,'-8'-6'0,"1"3"-211,3-6 0,4 5 133,0-5 1,5 5-1,10-4 1,4 3 200,7 2 0,8-3-186,10 1 0,-2-3-222,7 3 1,-1-1 0,6 2 284,3-5 0,-19-1 0,2-3 0,4-1 0,0 0 0</inkml:trace>
  <inkml:trace contextRef="#ctx0" brushRef="#br0" timeOffset="54">9696 6113 8017,'0'-13'271,"-6"0"0,3 5 402,-5 4 0,5 4 19,-2 4 0,-2 5 0,-2 9-481,3 2 1,1 12 0,3 3-1,-1 3 1,-1 2 37,1-1 1,1 2-258,2 3 0,2-3 1,1 3-1,1-3-406,-1-1 1,3-11 254,-2-3 0,5-8-83,-4 0 1,0-10-1,-2-5-88,2-6 1,-1-10 217,-4-9 0,2-9 7,2-4 69,-3-3 1,5-7 0,-6-3 214,0-4-155,0 0 1,5-1-1,-1 0 13,-1 1 10,-2 5 1,-1 1-1,2 8 154,2 3-48,-2 3 1,5 13 0,-3 6 448,5 7-535,3 4 0,3 2 0,2 2-45,5 2 1,2 8-246,-2 6 0,1 5-124,-6-1 1,1 3 171,-5 1 0,-5 1-536,-4-1 1,-4 5 232,-4-1 0,-5 3 9,-9-3 1,-2-3 240,-7-1 0,1-1 324,0-8 0,1 0 150,3-9 0,-2-2 466,7-6 1,-5 0-88,4 0 0,5-1-231,4-4 0,6 2 1179,-1-5-1025,3 5 0,2-3-386,3 6 0,8 0-25,6 0 1,5 6 47,-1 2 1,3 6-14,1 3 0,1-2-160,-1 2 0,5 4 2,-1 1 0,1-2 57,-4 2 0,-1-4-624,0 4 1,-4-6 316,0 1 0,-6 1 97,2-5 0,-4 3-709,0-7 0,-6 1-1079,1-1 0,0-3 1927,4-6 0,0-6 0,1-1 0</inkml:trace>
  <inkml:trace contextRef="#ctx0" brushRef="#br0" timeOffset="55">10698 6231 8017,'0'-13'1761,"1"0"-1478,3 0 1,-1 0-515,6 0 145,0 5 0,10-2 1,3 6-216,3 1 69,7 1 0,-3 2 0,5 0-593,-2 0 825,5 6 0,-4 13 0,7 9 0</inkml:trace>
  <inkml:trace contextRef="#ctx0" brushRef="#br0" timeOffset="56">10658 6429 8017,'-12'-1'492,"3"-4"40,-2 4 211,9-5 1,-2 6-352,8 0 0,5 0-57,9 0-589,2 0 1,14 4 0,4 1 0,6-2 253,3-2 0,-5-9 0,10-5 0,1-1 0,7-1 0,-1 1 0,0-1 0</inkml:trace>
  <inkml:trace contextRef="#ctx0" brushRef="#br0" timeOffset="57">13095 5955 8015,'-1'-15'83,"-2"-2"1,-2-4 0,3 1-1,0 2 589,2 3 1,0 2 1051,0 0 165,0 0-717,0 6-1044,0 7 0,0 13 1,0 10 346,0 6-348,0 5 1,-4 7 0,-1 2 0,2 2 0,2 0-7,1 1 0,0 2-578,0-4 1,0 4 152,0-4 0,0-4 1,0-7-1,0-1-664,0-2 0,1 0 318,4-3 1,-2-4 103,5-10 0,-3-5 0,4-4 0,1-2 546,2-2 0,7-36 0,1-7 0</inkml:trace>
  <inkml:trace contextRef="#ctx0" brushRef="#br0" timeOffset="58">13398 5994 8021,'-13'-4'90,"0"0"0,0-5 362,0 4 941,-1 1-657,7 4-629,1 0 1,8 1 0,4 2-1,7 2 22,7-2 1,7-2-56,3-1 0,4 0-175,5 0 1,2-1 92,3-4 0,-1 2 1,5-5-1,0-3 179,-1 0 0,-6-1-82,-6 3 1,-11-1 251,-2 5-190,-6 1 0,-9 6 1,-2 2-1,-5 6 227,-5 6 0,-4 5-40,-8 5 1,2 5-64,-2 0 1,1 4-7,-2-5 1,3 10-164,-2-5 0,4 5-181,4-10 1,-1 1-226,5-5 1,-4 4 207,5-4 1,0 2-247,4-11 1,1 0-243,3-9 1,-1 4-486,6-3 1,0-3 225,4-2 1,2-2 838,2-2 0,16-24 0,8-5 0</inkml:trace>
  <inkml:trace contextRef="#ctx0" brushRef="#br0" timeOffset="59">14347 6218 8021,'-8'0'1602,"1"5"-1544,3-1 1,2 6 95,-2-1 0,2 3 274,2 1 0,0 0-444,0 0 1,2 5 59,2-1 1,5 5 62,9-4 0,2 0-1,6-5 1,2 0-213,3 0 0,1-6-33,3-2 0,-2-5-467,-7-5 0,-1-2 52,-3-6 233,-9-6 0,-7-2 0,-6-5-288,0 0 706,-6-1 1,-7 5 0,-9 0 117,-3-1-167,-7 4 0,-3-4 0,-8 3 631,-1 0-417,0 4 1,5-8 0,1 5 780,3-1-826,2 4 0,13-5 1,2 5 299,4-1 1,6-5-392,4 4 0,14 2 63,8 7 0,7-2-128,5 2 0,4 3 73,6 2 0,-1 2-183,1 2 0,-2 2-35,-3 2 1,0 3 26,-9 6 0,-2 5-13,-11 0 1,-6 5-180,-2-1 1,-4 3-180,-1 1 1,-12 1 204,-5-1 0,-7 0-226,-2 1 1,0-3 121,-1-2 1,1 2 15,0-7 0,-1 1 311,1-5 0,17-23 0,5-6 0</inkml:trace>
  <inkml:trace contextRef="#ctx0" brushRef="#br0" timeOffset="60">15085 6021 7999,'-5'-14'0,"-1"3"0,0 1 987,1 1-751,0 6 0,4-2 0,-2 10 0,-2 5 0,2 6 0,1 8 0,-1 5 275,-2 6 1,1-1-452,4 1 1,0-2 0,0 4 0,0-3-94,0-2 0,0-1-62,0-5 1,0-1 11,0-3 1,0-8 193,0-5 17,0-6-39,0-9 1,4-8 0,1-14 0,-1-3-100,2-4 0,1-3 54,6-2 0,1 1-250,-1-1 124,0 1 1,0-1-1,0 4 38,0 5 1,1 2 0,-1 13 45,0 4 1,-6 10 25,-2 11 0,-4 13 32,-1 5 1,0 8-44,0 0 1,5 1 14,-1 0 1,0-3-155,-4-2 1,2-5 67,2 1 1,-1-1 32,6-4 1,0-4-91,4-5 43,0-6 0,5-7 84,-1 0 1,1-7-50,-5-6 1,1-7 75,4-6 0,-2-6-52,6-3 0,-4-5 16,4-4 1,-6 5-11,1-1 0,2 2 4,-1 8 1,-5 2 1,-4 10-11,-6 1 0,3 17 201,-6 0 1,0 11 312,0 11 1,-5 8 94,1 0 1,-5 5-189,5-4 0,-1 4-316,5-4 0,0 4-158,0-4 0,0 0-267,0-5 1,6-1-224,3-3 0,3-3-544,1-6 0,6-1-3,3-4 0,3-2 501,1-6 0,2-1 2,3-4 595,2-8 0,0-14 0,3-7 0,2-5 0,0 0 0</inkml:trace>
  <inkml:trace contextRef="#ctx0" brushRef="#br0" timeOffset="61">16046 5968 7999,'-6'-7'0,"-1"-5"449,-6 3 1,4-1-95,0 1 0,5 3 371,-5 6 0,6 2-215,-1 2 0,-2 3-197,2 7 0,-2 5-87,1 3 1,4 4-6,-3 5 0,2 2-266,2 7 0,0-5 113,0 0 0,0 0-365,0 5 0,0-2 167,0-3 0,4-7-300,1-6 1,4-6-104,-5 1 53,6-8 361,-8-3 0,8-13 245,-6-6 0,1-6-70,-5-8 0,4-9-87,1-4 0,-1-4 165,-4 0 1,1-3-73,4-5 0,-4-1 142,4 0 0,-4 2-2,-1 3 1,0-2 17,0 6 0,0 2-43,0 6 0,4 10 519,1 9-623,5 2 1,2 8 93,5 2 1,5 10-179,-4 3 0,5 4 79,-1 1 0,2 2-429,-2 2 0,-3 0 93,-6 5 0,-4-5-46,-1 5 1,-6-1-19,-2 1 0,-6 2-88,-7-2 0,-6 3-327,-3 2 1,-3-3 257,-1-2 1,-1 2-114,1-7 1,-3 5-260,2-4 338,-2 0 522,14-5 0,26 0 0,12 0 0</inkml:trace>
  <inkml:trace contextRef="#ctx0" brushRef="#br0" timeOffset="62">16534 6166 8017,'10'-18'0,"3"0"0,2 1 426,-6 4 157,2 0 1,-11 1 50,0 3 0,-11 3-218,-11 6 1,-3 0-23,-2 0 0,-3 6-156,-1 3 0,0 7-132,5 1 0,1 3 251,3-3-392,-3 4 0,10 1 0,-1-2 317,6-1-124,4 4 1,6-6-1,0 3-575,0-1 274,0-7 0,10-2 0,5-6-337,4-1 378,3-1 1,6-2-1,1-2 64,2-2 83,0-3 0,-4-7 1,1 1 229,-1 0 1,-4 0-79,-10 0 1,0 5 627,1 4-630,-7-3 1,-1 7-33,-6 0 0,0 1-318,0 8 1,0 0 117,0 4 1,0 0-231,0 0 1,0 0-272,0 1 1,4-6-521,1 1 0,9-6 253,-1 2 805,9-4 0,40-24 0,-23 8 0,-1 0 0</inkml:trace>
  <inkml:trace contextRef="#ctx0" brushRef="#br1" timeOffset="63">5072 8392 7894,'-9'-9'392,"1"0"0,10 2-136,3-2 1,5 3-1,6 6 1,5 0-116,5 0 0,5 0 1,-2 0-1,3 0-149,2 0 1,1 0 84,5 0 0,-5 0 0,-2-1 1,-2-2 246,-6-1-573,1-1 178,-17 5 183,3-6 1,-24 4-27,-5-7-138,-7 6 0,-10-3 0,-4 6 84,-4 0 0,-12 0 1,1 1-1,-3 4 106,-2 4 0,2 4-91,-5 4 0,2 4-46,2 5 1,6-4 20,11 0 0,13 0 21,5 4 1,11-5-8,7-4 0,5 2-110,8-1 1,2 0 67,10-5 1,3 0-26,7 0 0,-4-6 151,4-2 0,-3-4 129,-2-1-180,1 0 1,-2 0 0,-3 0 68,-5 0 1,-8-6 286,-5-2-378,4-4 1,-8 0-1,0 2 51,-8 1 1,-5 2-422,-4-2 0,-5 3 176,-9 6 1,2 0-412,-7 0 406,1 6 1,0 3 0,2 7-838,0 2 0,4 6-22,7 3 1011,9-1 0,30 42 0,-2-33 0,0 0 0</inkml:trace>
  <inkml:trace contextRef="#ctx0" brushRef="#br1" timeOffset="64">5336 8695 7983,'0'-13'160,"0"0"64,5-6-389,3 4 0,5 2 0,0 8 0,0 5 1199,0 5 1,1 4-518,-1 8 1,-4 2-385,-1 3 0,-3 7-216,4-2 0,-7 2-239,3-3 0,-4 1-3,-1-1 1,0 0 172,0 1 0,0-7-31,0-2-202,0-3 615,0-8 1,5-9-70,-1-11 0,11-7-30,-2-11 0,7-3-86,-2-5 1,4-4-5,-4 4 0,1-2 125,-2 10 1,-4 0-72,0 5 1,-1 10 227,-7 3-297,-1 8 0,-4 5 0,-2 11 191,-2 5 0,1 4-136,-6 6 1,1 5-53,-6 0 0,3 4-55,2-4 0,-1 0-262,5-5 1,1 0-7,4 1 1,1-2 122,4-4 0,4-3 6,8-9 1,1 1-264,8-6 1,-1-2 427,10-11 0,-4-7 0,2-6 0,5-6 0,1 0 0</inkml:trace>
  <inkml:trace contextRef="#ctx0" brushRef="#br1" timeOffset="65">6416 8339 8058,'-6'-13'0,"5"-4"77,-4-1-43,4 0 2241,1 5-753,0 6 1,0 3-1000,0 8 1,0 3-160,0 6 0,0 6-122,0 3 0,1 5-313,4 4 1,-4-2-394,3 6 1,-2-4 235,-2 4 1,4-2-345,1 3 0,1 0-912,-2-5 1,-1 0 602,6-5 0,-2 3 881,2-2 0,2-21 0,-3-15 0</inkml:trace>
  <inkml:trace contextRef="#ctx0" brushRef="#br1" timeOffset="66">6218 8603 8058,'-7'-6'3,"1"-1"0,12-5-135,3 3 0,13 3 544,4 6 1,15-4-456,3-1 0,10 0-814,3 0 682,12 4 1,-12-12-1,6-3 1,9 1 0,1 0-1</inkml:trace>
  <inkml:trace contextRef="#ctx0" brushRef="#br1" timeOffset="67">7470 8326 8058,'1'-7'-756,"4"2"1,3 0 1224,10 0 1,3-1-1,6 3 1,6-2 163,6-3 1,2 4-478,7-5 1,-1 5 0,1-4-1,-4 1-58,-3 0 1,-7-1-29,-3 0 1,-11 0 13,-7 4 1,-7 2-1,-12-2-31,-7 3 1,-7 1 18,-11 0 0,-4 1-100,-9 3 0,-3 4 1,-7 5-1,-2 0 208,-1 0 1,0 2-112,5 2 0,-1-2 18,0 3 0,-3 2 0,4 1 0,6 1 240,8 0 0,8-2-198,8 2 1,4-3 97,9-6-204,3 0 0,14 1 0,3-3 0,7 0-16,3-3 0,1-5 67,4 2 1,0-4-27,1-1 1,-1 0-31,0 0 0,-4-1 8,0-4 1,-7 2 49,-2-5 110,0-1 1,-7-4-102,3-1-31,-9 1 0,-8 4 1,-6 2-524,-4 1 1,-2 2 72,-7 4 0,5 0-81,1 0 0,-1 0-180,-5 0 0,7 6-1166,2 3 1181,9 2 642,4 2 0,63 18 0,-21-13 0,-1-1 0</inkml:trace>
  <inkml:trace contextRef="#ctx0" brushRef="#br1" timeOffset="68">7707 8603 8058,'0'13'364,"-4"0"384,-1 0 1,1 0-223,4 1 0,0-1-101,0 0 0,0 0-69,0 0 1,0-4-83,0 0 0,1-2 1,2 4-1,3-4-3,1-1 1,2-2-159,4-4 0,5-1-195,-1-4 0,5-2-118,-4-6 0,5-6 111,-1-3 67,-3-9 0,5 5 0,-7-2 0,-1 4 52,-1 8 1,-6-7-56,0 5 390,-6 7 13,2 5-314,-5 17 1,-4 4-1,-2 13 203,-1 3-181,-2 8 1,0 5 0,1 7-81,-3 3 1,4 4-170,-2-1 0,0 1-384,-4 4 1,4 1 408,1-6 1,3-8 139,-4-9 96,7-6 1,-9-9 0,7-3 307,1-5 234,2-8 0,-1-8-235,-2-5 1,1-8 67,-6-1 1,0-4 116,-4-5-320,0-3 1,-5 4-1,1-4 780,1 3-1529,7-3 1,-1 9-1,4-4-105,-2 1 0,5 1-513,-1 5 1,4 1-158,4 4 1,8-3 435,6 7 1,5 0 817,-1 4 0,11 12 0,6 5 0,3 1 0,1 0 0</inkml:trace>
  <inkml:trace contextRef="#ctx0" brushRef="#br1" timeOffset="69">4782 9406 8092,'-19'-13'115,"0"0"0,-3 1 0,5 2 1010,2 1 1,9 6-221,6-1 0,8 3-295,9 1-385,9 0 1,15 0 0,12 0 452,7 0-599,-23 0 1,2 0 0,2 0 0,2 0 0,7 0 0,2 0 0,7 0 0,2 0 0,8 0-1,3 0-405,-20 0 0,2 0 0,1 0 0,3-1 0,2 1 0,0-1 281,1 0 0,1-1 1,0 1-1,1-1 1,0-1-1,1 0-37,2 0 1,0-2-1,0 0 1,0 0-1,1-1 1,-1 0-1,-2 0 1,-1 0-1,0 0 1,-4 1-1,-1-1 1,-1 1-169,-3 0 1,-1 0 0,-2 0-1,18-1 1,-3 1-81,-4 0 1,-1 1 0,-7-2 0,-3 2 194,-6 1 1,-2 1 0,29-4 0,-21 3 0,-10-1-650,-9 1 2632,-10 2-972,-9 1-588,-7 0 1,-7-2 0,-5-1 0,-6-1 0,-5 1 379,-4 1 0,-5 8-1295,-5 3 1,-5 4 859,0 5 1,-2 2-1788,-1 7 1,-1 1 1553,1 2 0,3 7 0,-6 10 0,-2 2 0,-3 6 0,0 0 0,-1-1 0</inkml:trace>
  <inkml:trace contextRef="#ctx0" brushRef="#br1" timeOffset="70">6587 10091 8092,'-17'-19'1070,"-1"-2"1,-4 0-589,4-1 0,7 2 420,6-2 1,4 1-325,1 4 0,6 3-116,3 1 0,4 1-244,4 8 1,4-5-165,5 5 1,0 0 237,1 4-424,-7 5 0,4 3 1,-7 6-1,-1 4 1,-1 2-169,-2 1 0,-5 8-380,-4-2 1,-13 8 406,-4 0 1,-10 1 0,-2 0-1,-5-6 304,1-2 1,1-2 555,2 1 1,1-2-317,3-3 1,3-5 433,6-8 69,0 3 156,5-11-801,3 5 1,16-6 0,7 0 46,5 0-378,9 0 1,2-1 0,6-2-740,-1-2-289,7-5 0,-4 7 1,6-4-329,2 1 1558,-5-4 0,2-9 0,5-5 0,0-4 0,1-1 0</inkml:trace>
  <inkml:trace contextRef="#ctx0" brushRef="#br1" timeOffset="71">9551 8827 8022,'-7'-13'5,"0"1"1,4 2 0,0 1-114,4-1 292,-1 4 1,18-2 0,-1 6 0,7-4 0,4 0 0,1 0 0,3 2-248,2-2 1,0 4-688,1-2 0,-3 2 750,-6 2 0,-23 24 0,-6 5 0</inkml:trace>
  <inkml:trace contextRef="#ctx0" brushRef="#br1" timeOffset="72">9446 9051 8022,'-13'0'0,"0"0"1092,-1 0 40,7 0 0,3 0-143,8 0 1,8 0-732,5 0 1,11 0-672,-1 0 1,8 0 0,0 0 0,4 0-1194,5 0 0,-1 0 1606,5 0 0,7-12 0,9-6 0,6 0 0,0 0 0</inkml:trace>
  <inkml:trace contextRef="#ctx0" brushRef="#br1" timeOffset="73">11778 8774 8022,'-6'-7'171,"4"-1"106,-2 4 0,-2-3 399,2-6-372,-1 5 1,7 1 801,2 3-900,4 2 1,9-4-1,4 5 1,2-2-1,5-3 171,0-1 1,4 2-242,-1-4 0,1 5-196,-1-5 57,-4 6 1,0-7 0,-10 4 0,-2-1-159,-2-3 1,-7-1 174,-6 3 0,-12-3-48,-10 7 38,-3 0 1,-8 4 0,-7 0 0,-7 0 0,-4 1 146,-2 3 1,1 4 54,-1 5 0,-4 5-1090,0-1 917,6 7 1,5-4 0,8 6 0,2 1 0,3-1-84,6 0 0,8-4-95,10 0 0,6-4 112,-1 4 0,8-6-289,5 2 0,2-5 67,3-5 0,5 3 2,3-7 0,1 5 635,-1-5 0,3 1-322,-3-5 0,-5-2-7,-3-2 0,-1 1 552,-5-6-315,-2 0 1,0-4-93,-6 0 0,-7 4 10,-6 0 0,-2 6-192,-7-1 0,-4 3-248,-5 1 1,-4 0-38,4 0 0,0 5-374,5 4 1,1 3 0,3 1 1,9 5-474,9-1 0,4 2-63,4-1 1178,9-3 0,24-2 0,11-2 0,6 0 0,-1-1 0</inkml:trace>
  <inkml:trace contextRef="#ctx0" brushRef="#br1" timeOffset="74">12081 9038 8022,'12'-2'0,"-4"-2"0,3 1-119,-7-6 861,0 6 594,-4-3 0,-7 6-807,-6 0 0,0 0-133,-5 0 1,-2 0-388,-2 0 1,-2 6 91,2 3 1,-1 3-90,5 1 0,1 0 134,4 0 0,-4 0-439,4 0 0,-1 5 137,9 0 1,1-1-18,4-4 0,0 0-139,0 1 0,6-6-148,2 1 1,10-6 243,4 2 0,3-5 104,1-5 0,1-2 209,-1-6 0,0-5-91,1 1 1,-2-5 257,-4 4 0,-1-1 23,-7 1 0,-2 8 516,-2-3-381,-3 3-440,-6 2 1,0 5 121,0 12 0,-6 0-105,-3 9 1,4 1-196,0-2 1,-1 5 79,2-4 1,0 1-91,4-2 1,1-4 25,3 1 0,-1-1-3,6-4 0,4-4 138,5 0 0,5-4 5,-1-1 1,-1-7 13,1-6 1,0-2 16,4-7 0,-4 5 106,0-5 0,-6 4-71,2-4 0,-8 8 520,-1 0-116,-7 1-340,4 12 1,-6-4-58,0 10 1,-1 2-42,-4 6 1,4 6-26,-3 3 0,2 2 87,2-2 0,0 1-198,0-5 0,0 4 23,0-5 0,6 1 204,3-5 1,3-6 58,1-2 0,4-4 178,1-1 1,5-7-166,-1-6 1,-1-6 89,1-8 1,-6-1-125,1-2 1,-2 2 35,-2-3 1,-6 3-251,-2 2 1,-4 1 49,-1 3-1123,0-3-280,-6 11 306,-1 0 1,-5 10 461,4 8 1,2 1-568,6 8 1245,0-3 0,11 56 0,4 6 0</inkml:trace>
  <inkml:trace contextRef="#ctx0" brushRef="#br1" timeOffset="75">12832 9222 8022,'13'-7'67,"0"-5"11,0 3 1,0-3 1245,1-1 1,3 0-561,1 0 0,4-5-108,-5 1 1,1-7-232,-5 2 0,-1 3-145,-3 2 1,-4-2 83,-5 1-183,0 1 1,-1 8 56,-3 0 1,-5 6-1,-9-1 1,2 10-268,-6 7 0,0 1 6,-4 8 1,1 5-529,3 4 0,3-1 281,6-3 0,0-1 96,-1 0 0,7 1 86,3-1 1,2 0-123,2 1 0,6-7-181,3-2 0,13-4 128,4 0 1,11-7-830,2-3 0,4-4 11,9-4 982,-2-9 0,-2-17 0,4-8 0,0-4 0,0-1 1</inkml:trace>
  <inkml:trace contextRef="#ctx0" brushRef="#br1" timeOffset="76">14821 8787 7925,'-7'-6'195,"-4"3"0,6-4 591,-3 1 1,7 2-113,1 4-522,6 0 1,13 0 0,4 0 0,5 0 0,6 0-59,4 0 1,-2-2 0,10 0 0,-2-3-379,0 2 1,4 0-608,-4-1 0,-5 2 423,-4-2 0,-7 3 468,-1 1 0,-48 5 0,-17 3 0</inkml:trace>
  <inkml:trace contextRef="#ctx0" brushRef="#br1" timeOffset="77">14768 9051 6157,'19'0'737,"2"0"-588,5 0 0,11 0-422,2 0 207,10-6 1,-7 3 65,6-6 0,-5 0 0,4-2 0,5-3 0,0 0 0</inkml:trace>
  <inkml:trace contextRef="#ctx0" brushRef="#br1" timeOffset="78">15124 8669 7971,'-19'-19'0,"3"3"189,-6-6 1,7 5-1,1 1 1542,3 6-1270,9-2 1,-3 11-512,10-3 0,2 6 1,6 4-1,2 2 118,2 2 0,4 2-8,5 1 0,2 0-185,3 0 0,-4 0 1,6 2-1,-3 1-145,1 2 1,-2-1 12,-7-4 0,3 1 150,-3-1 0,-3 4 1,-1-1-1,-5-2 84,-4-4 0,1-1 22,-6 4 1,-1 0 106,-7 0 0,-9 5 0,-9-1 0,-3 1 200,-1 1 1,-1 0-235,1 3 0,0 3-352,-1-3 0,2 4 0,3 3 0,5 2-845,2-2 1125,2-1 0,29-2 0,7 1 0</inkml:trace>
  <inkml:trace contextRef="#ctx0" brushRef="#br1" timeOffset="79">17048 8590 7981,'-8'-14'189,"1"6"802,2-1-779,4 0 1,1 2 0,10 2 0,6 4 0,6-1 811,3-2-959,13 3 0,-3-7 0,11 5 0,-2-2 0,1-1 0,0 0 0,1 1-60,-4 0 0,-4 2-229,-7-6-260,0 6 413,-17-3 1,0 5 0,-11-2-7,-6-2 0,-6 1 0,-9 4 0,-4 0-11,-3 0 1,-8 0 87,-7 0 0,-1 6-9,-7 3 0,-5 2 132,-4 2 1,-4 2-1235,4 3 1191,0 2 1,-1 6 0,3 1-48,4-1-29,10 0 1,10 1 0,10-1 63,8 1-113,6-1 1,8-6 0,5-2-54,7-3 102,6-2 1,8-4 0,1-2-88,2-1 74,4-2 0,1-4 0,-1-1-30,-2-4 0,-1-2 103,-5-6 1,-5 0 752,-4-1 1,-8-3-677,-5-1 1,-2-1-91,-2 2 1,-6 6-74,-3-2 0,-8 4 83,-5 1 1,-8 2-505,0 6 0,-6 0-30,6 0 0,-5 1-223,4 4 1,2 3 166,7 10 1,4-2-620,9 6 1148,3-6 0,29 7 0,13 3 0,1-2 0,-1 1 0</inkml:trace>
  <inkml:trace contextRef="#ctx0" brushRef="#br1" timeOffset="80">17351 8945 8104,'0'14'812,"0"-1"1,0 0-367,0 0 0,-2 5-92,-2-1 1,2 2-192,-2-1 0,2-2-149,2 6 1,0-6 54,0 1 1,0-2-231,0-2 0,2-1 184,2-3 0,4-3-84,5-6 0,0 0-114,0 0 0,5-11 87,-1-2 0,5-9 284,-4 0 0,-1-7 31,-4-2 1,-1 5 203,-3 4 0,1 6 308,-5-2 132,-1 4-782,-4 6 0,-2 4 118,-2 8 0,-3 10-326,-6 7 1,1 10 95,3 4 1,-1 9-307,5 5 0,-3 3 49,3 5 0,1 3-270,4 6 0,0 3 354,0-3 0,0 1 79,0-10 1,0-5 100,0-9 1,0 1-79,0-4 1,0-5 188,0-13 1,-2-3-80,-2-6 220,-3 0 1,-6-5 7,-1-4 0,1-7 287,0-1 0,-5-6-390,1 1 0,-1-7-27,5-2 0,1-5-91,4 1 1,-3-5-137,7-3 0,0 2-632,4-3 1,6-1 367,2 1 0,5 0-855,5 5 1,-2 0 12,6-1 1219,6 1 0,21-3 0,12-3 0,-16 8 0,-1 1 0,1-1 0</inkml:trace>
  <inkml:trace contextRef="#ctx0" brushRef="#br1" timeOffset="81">18589 8655 8007,'4'-13'50,"2"2"1,1 0 394,4 3-170,0 5 0,4-5 0,3 5 0,4-1 0,2 1 1,4 2-1,2 1-359,0 0 0,5 0-914,-4 0 0,0 0 124,-5 0 874,-5 5 0,-14 9 0,-8 6 0</inkml:trace>
  <inkml:trace contextRef="#ctx0" brushRef="#br1" timeOffset="82">18602 8879 8007,'-12'-5'376,"4"-4"1,-4 2 1319,3-2-203,3 6-1193,0-3 0,8 6 0,2 0 0,6 0 0,7 0 57,5 0 0,4 4-896,5 1 1,2-1 190,7-4 1,4 0 0,1 0 0,2 0-524,3 0 871,1 0 0,19 0 0,5 0 0</inkml:trace>
  <inkml:trace contextRef="#ctx0" brushRef="#br0" timeOffset="83">19854 8418 7920,'0'-13'-82,"0"-1"60,0-4 0,0-1 1,0-4-1,0 2 0,1 1 1,3 1 683,5-1 1,3 1-1,1 5 1,0-1-104,1 3 0,3 4-351,1-1 0,4 3-357,-5 6 98,1 0 1,-7 6-1,0 4-195,-3 6 230,-5 11 1,3 2-1,-9 6 1,-4 2-1,-6 2-180,-2 5 1,-5-3-8,-2 3 1,1-5 205,-1-3 1,5 0 59,-5-5 1,6 0 0,-2-6 0,3-5 863,2-7-349,6-5-345,1-3-95,6-3 0,2-1 0,2-7-66,5-1 0,7 3 0,1-4 0,1 3-326,1 2 1,-4-3 118,2 1 1,2-3-509,-1 3 0,1 1 30,-2 4 1,-2-5-228,3 1 1,-2-2 335,1 2 1,-2 1 503,2-6 0,10-17 0,2-9 0,3-5 0,1 1 0</inkml:trace>
  <inkml:trace contextRef="#ctx0" brushRef="#br0" timeOffset="84">20354 8366 7920,'-1'-8'89,"-4"4"1,2 2-74,-5 2 558,-1 0 1,-4 11-191,0 2 1,1 9-183,3 0 0,-1 4-101,5 5 0,-3-3-126,3 2 0,1 0 71,4 0 0,6-3-152,2-1 0,6-1-35,3-7 0,-1-7 116,6-6 1,0-4 38,5-1 1,-5-3 22,0-6 1,-5-5 2,5-13 1,-6-5 27,2-3 1,-5-3 23,-4-1 1,-3-5-26,-6 0 0,-2 1 5,-2 8 0,-5 0 114,-9 9 1,2 2-72,-6 11 0,0 6-293,-4 2 1,0 4-30,-1 1 0,1 7-46,0 6 1,1 2-83,3 7 0,4-4-364,9 4 1,4-2 186,5 2 512,0 3 0,31-16 0,14-3 0,2 3 0,1 1 0</inkml:trace>
  <inkml:trace contextRef="#ctx0" brushRef="#br0" timeOffset="85">20749 8405 7920,'0'13'-328,"0"5"750,0-1 0,0 1-54,0-5 1,0 0-94,0 1 0,0-1-69,0 0 0,0 0 240,0 0-304,0 0 0,2-1-89,2-3 0,5-3 144,9-6 1,-4-6 8,4-3 1,2-8-171,2-5 0,-3-8 109,-1 0 0,-3-6 55,-2 6 1,-6-5 25,-3 4 1,-2 5 143,-2 4 0,-6 5-211,-3 0 0,-8 8-207,-5 5 1,-8 2-517,0 2 0,-5 6 353,4 3 1,0 7-285,5 2 0,4 5-206,0-1 0,10 3-1315,-1 1 2016,9 1 0,39 5 0,16 1 0</inkml:trace>
  <inkml:trace contextRef="#ctx0" brushRef="#br0" timeOffset="86">21263 8484 7825,'-7'-7'3290,"3"1"-3152,8 6 1,8-1 0,7-2 0,1-2 118,4 2 0,2 2 90,5 1-438,2 0 1,3 0 0,-1-2 34,1-2 0,-4 3 0,-1-4 1,-3 4-193,-2 1 1,-1 0-297,-3 0 47,-3 0 358,-6 0 1,-5 1 17,-4 4 276,-8-4-230,-4 5 0,0-6 0,-1 0-359,-1 0-378,-2 0-284,5 0 163,1 0 933,6 0 0,29-6 0,8-1 0</inkml:trace>
  <inkml:trace contextRef="#ctx0" brushRef="#br0" timeOffset="87">22344 8168 7928,'-14'0'-816,"1"0"1054,0 0 1,0 0 0,0 0 100,0 0 0,4 0 122,0 0-297,6 0 0,-9 0 0,4 2 712,-4 2-733,5-3 1,-1 7 126,4-4-134,2-2 0,-2 5-156,8-3 61,-2-2 1,14 4 0,-1-6 0,2 0 0,5 0-118,3 0 1,-2 0 43,8 0 0,-3 0-76,-2 0 78,1-6 1,-5 4-1,-2-2 1,-1 1-1,-3 0 26,-1-1 0,-2-1 28,0 5-23,-5 0 212,3 0 0,-9 6 1,1 3 424,-6 3-472,1 7 1,-9 3 0,2 8 334,-3 5-342,-7 3 0,4 2 0,-2 1 25,2 3 1,-1-3-95,3 3 1,-3-3-169,7-2 0,2-5-71,-2-3 1,6-1-299,-1-3 1,2-4-566,2-10 1,0 1-122,0-1 332,0 0 0,6-6 801,3-2 0,14-33 0,5-9 0</inkml:trace>
  <inkml:trace contextRef="#ctx0" brushRef="#br0" timeOffset="88">22884 8339 7928,'-9'5'0,"0"-1"0,5 6 774,-5-1 0,5 3-352,-5 1 0,4 5-133,-3-1 1,5 7-159,-2-2 0,4 2-170,1 3 1,0-2 2,0-3 1,1 0-108,4-9 0,3 1 137,10-9 0,-2-1 17,6-4 1,-4-7 199,4-6 0,-2-6-136,2-8 0,2-5 51,-7-3 0,-1-6 41,-7 1 1,-3-1 162,-6 11 0,-2-4-136,-2 8 1,-5 2-44,-8 11 0,-4 6-234,-5 2 1,-1 5-394,1 5 0,0 4-881,-1 8 0,2 4 134,4 5 1223,-4 0 0,28 36 0,-1 8 0</inkml:trace>
  <inkml:trace contextRef="#ctx0" brushRef="#br0" timeOffset="89">17021 10434 7857,'-6'-12'308,"6"4"160,8 3 1,5 4 0,4 1 0,7 0 32,5 0 1,5 0-248,5 0-281,1 0 1,-1 0 0,-1 0-77,-3 0 0,2 0 1,-8 0-1,-4 0-423,-6 0 467,-10 0 72,-3 0 1,-9 0-3,-6 0 1,-5 0-1,-14-2 1,-3-1 122,-4-1 0,-3 0-25,-2 4 0,-4 1 0,-1 3 0,-2 5 103,-3 3 0,4 1-186,-3 0 1,7 5-16,-2-1 1,9 11 0,5-2 0,9 2-90,7 0 1,7-2-38,7 1 0,6-2-244,3-3 1,8-3 50,5-6 180,3 0 1,1-6 0,1-2 458,-1-4-169,-5-1 0,2-1 1,-5-4 504,-2-3-537,-2-4 0,-5-1 0,-2 0 338,-1-1-293,-1-5 0,-7 5 0,-2-4 181,-5 3 1,-9 4-631,-3 2 0,-4-1 164,-2 5 1,1 1-491,0 4 1,1 0-24,3 0 0,-2 6-302,7 3 1,1 4 372,7 4 0,3-1 552,6 6 0,47 12 0,11 7 0</inkml:trace>
  <inkml:trace contextRef="#ctx0" brushRef="#br0" timeOffset="90">17298 10869 7857,'-5'13'54,"1"0"0,-5 5 40,5-1 1,-5 2 555,5-1 0,-5-4-271,5 4 1,-1 1 23,5-1 1,0-1-191,0-4 0,0-4-65,0 0 0,2-6-85,2 1 1,8-2-170,5-2 0,2-8 94,-1-5 0,1-1-137,3-8 1,1 0-2,-5-5 1,-1 1 140,-3 0 0,-1 1 284,0 3 1,-6 3 112,-2 6 152,2-1-240,-6 7 0,-1 7-80,-8 9 0,-4 10-88,-1 7 0,0 8-5,-1 10 0,3 3-201,2 5 0,-1 1 43,5 0 1,1 4-332,4 0 0,0-4 211,0-5 1,0-1-7,0 1 0,4-4 111,1-9 1,1-3-20,-2-5 1,-3-7 115,4-2 0,-4-8 418,-1-1-133,0-6 0,-1 3-93,-4-6 1,-2 0 4,-6 0 1,0 0-238,0 0 0,-5-6-161,0-3 1,1 2-208,4-2 1,-1-4-556,1-5 0,6-5 76,3 1 1,4-5 835,4-3 0,26-21 0,12-8 0,-11 14 0,0 0 0,0 0 0</inkml:trace>
  <inkml:trace contextRef="#ctx0" brushRef="#br0" timeOffset="91">18036 10829 7857,'13'-20'0,"0"2"0,0 4 290,0 0 1,0 6 362,1-1 0,-1 6-747,0-2 0,0 4-508,0 1 0,0 0 78,1 0 524,-7 0 0,-7 29 0,-7 8 0</inkml:trace>
  <inkml:trace contextRef="#ctx0" brushRef="#br0" timeOffset="92">17970 11080 7857,'-13'0'1889,"-1"-6"-1855,7 4 0,4-4-94,12 6 1,3 0-3,14 0 0,0 0 38,14 0-1804,-4 0 1828,16-5 0,-11-12 0,8-7 0,1-1 0,7-4 0,-1 0 0,1 0 0</inkml:trace>
  <inkml:trace contextRef="#ctx0" brushRef="#br0" timeOffset="93">19537 10368 7902,'-4'-14'134,"0"-3"1,-1 0 0,1 1 2254,-1 1-1484,1 8 1,4 7-190,0 9-524,0 8 0,0 4 0,2 6-66,2 4-52,-3 3 1,5 7 0,-4 1-242,2 2 1,-2 0 0,2-4 0,-3-1-170,-1 1 0,0 4 266,0 0 1,0-5-635,0-4 1,5-10-1377,-1 1 0,6-5 2080,-1-4 0,32-75 0,-16 14 0,0 0 0</inkml:trace>
  <inkml:trace contextRef="#ctx0" brushRef="#br0" timeOffset="94">19840 10474 7902,'0'-19'0,"0"4"342,0-3 0,2 4-304,2 1 1,4-4 761,5 4 0,0-1-366,0 9 0,5 1-277,-1 4 1,1 1-17,-5 4-451,0 2 1,-5 11 0,-3 1-49,1 1 223,-4 2 1,2 4-1,-7-1 1,-3-1-1,0-4-190,1-1 1,-6 3 321,3-4 0,0-1-100,-1-4 1,7-4 332,-3 0 1,4-5-47,1 5 135,0-6 0,1 3-87,4-6 0,2 4-115,6 1 0,2 1 6,2-2 1,-2-1 14,2 6 1,2 0-100,-1 4 1,0 1 32,-5 4 0,-2-3 107,-2 2 1,2-2-55,-7-2 0,0 0 14,-4 0-67,0 0 1,-7 1 0,-5-3 66,-4-2 1,-3 1-257,2-5 0,-2 4-6,-3-5-168,-3 0 0,6-4 1,-3 0-661,4 0 1,4 0-809,0 0 1759,7 0 0,42-52 0,-9 19 0,-1 0 0</inkml:trace>
  <inkml:trace contextRef="#ctx0" brushRef="#br0" timeOffset="95">20446 10592 8132,'-8'2'727,"-1"2"1,5 3-420,-5 6 1,4 2 136,-3 3 1,5-2-169,-2 6 1,-1 0-296,2 4 0,0-1 93,4-3 1,5-3-84,4-6 1,4-1 11,5-3 1,-2 1-157,6-6 1,-1-5 39,0-8 52,-1-9 0,-3-4 1,-1-8 156,-4-5-73,1-3 1,-11 2-1,2 3 315,-3 1-307,-6 1 1,-7 9 0,-7 3 35,-2 4-4,5-1 0,-9 15 1,3-4 47,-3 4 0,1 2-1849,2 4 0,3 3 1737,5 10 0,7 26 0,1 11 0</inkml:trace>
  <inkml:trace contextRef="#ctx0" brushRef="#br0" timeOffset="96">20960 10632 8342,'-11'8'761,"2"1"1,-1 0-474,5 4 1,-1 5 33,2-1 0,1 2-133,-6-1 1,6 1-197,-1 3 0,2-3 100,2-6-133,0 0 1,0 0 0,2-1-1,2-3 1,5-5-135,3-2 0,1-10 70,0-5 0,0-6 26,0-7 0,1-6 16,-1-3 1,-1-2-1,-2 0 1,-1 4 359,1 1 1,-3 2 139,2 8-73,-6-3-277,3 11 0,-6 2 0,0 12-121,0 7 1,0 11-1,0 4 1,0 3-220,0 1 1,0 2-77,0 3 0,0-4 151,0 4 1,4-4-37,0-5 0,7-3-161,-3-6 303,4 0 1,7-6 0,2-2-208,-1-4 372,5-13 1,-6 1 0,5-14-84,-3-3 184,1-13 1,3 6 0,-1-9 111,-2 3 0,-6 6-134,1 0 1,-3 7 334,-6 2 194,-2 5-63,-6 14 1,-1 4-412,-4 12 0,2 2-224,-5 16 0,5-4 95,-2 8 1,4 2-344,1 3 21,0-4 1,0 6 0,0-4-414,0-1 423,6 5 0,1-10 0,6 1-393,0-5 0,2-1-112,3-5 1,2-2 99,6-7-116,1-4 1,1-6 733,2-3 0,22-51 0,-22 20 0,1-1 0</inkml:trace>
  <inkml:trace contextRef="#ctx0" brushRef="#br0" timeOffset="97">21882 10434 7902,'-13'-13'805,"0"6"1,1 7-341,4 8 1,-3 5-149,7 5 1,-5 4 12,5 9 1,-2 1-176,2 3 0,2 3-184,-2-3 1,2 3-22,2 2 0,0-2-124,0-3 0,0-3 0,2-5 0,1-3-37,1-2 1,5-3-133,-5-5 0,2-7 183,-2-3 1,-2-8 87,2-5 34,4-3 0,-7-8 0,3-6 194,-2-8-118,-2-4 0,4-3 0,1-3 201,-2-4-174,-2 2 0,-1-5 1,0 3 235,0-3-176,0-2 0,5 6 1,0 5 442,3 5-460,-5 5 1,8 5 0,-2 4-14,3 5 1,2 2-151,4 12 0,-2 0 85,6 4 1,0 0-18,4 0 1,-4 5 118,0 4 0,-6 3-81,2 1 1,-5 2-175,-4 2 109,-3-2 0,-12 10 1,-4-3-146,-6 3 0,-5 0-8,-5-4 1,-6 4-275,-4-3 1,-2 5-46,-1 3 0,1-2-826,3 3 890,-3-3 0,11-8 0,1-1 422,7 0 0,33-16 0,10 2 0</inkml:trace>
  <inkml:trace contextRef="#ctx0" brushRef="#br0" timeOffset="98">22370 10553 7902,'6'-8'846,"-5"-3"0,9 8 222,-5-6-249,-1 6 1,-5-3-397,-4 6 1,-3 0-198,-10 0 0,2 2-442,-6 2 1,2 3 206,-2 6 0,-2 5-335,7 0 0,-1 4 46,5-5 1,0 2-185,-1-1 1,7-2 6,3 6 164,2-6 1,4 1 125,2-8 1,8-3 93,5-6 0,7-1 269,-2-4 1,4-7-82,5-5 0,-5-5 459,1 4 0,-3 1 2,-6 4 1,0 4 206,-5 0 0,-4 6-380,-1-1 1,-5 4-128,2 4 0,-2 3-94,1 7 1,-3 3-124,4 1 0,-2 1-497,1-2 1,-1-2 293,6 3 1,4-5-1036,5-4 0,5 1 88,-1-6 1109,3 1 0,31-41 0,-25 14 0,0 1 0</inkml:trace>
  <inkml:trace contextRef="#ctx0" brushRef="#br0" timeOffset="99">5349 13108 7926,'-18'0'0,"1"0"0,2-1 0,3-2 478,3-1 0,2-2 1,-2 1 286,5-3 1,8-4-221,5-1-522,9 0 0,2-6 0,8-3 43,3-3 58,2-2 0,10 0 0,4-3-25,5-1-105,-2 1 1,1 9 0,-2 4-1,2 2 1,0 3-45,-2 4 0,-10 3-87,-8 10 1,-9 3-89,-5 10 0,-4-2-142,-4 6 0,-3 0 0,-6 4 0,0 1-204,0-1 0,0 5-244,0-1 1,0-3-12,0-5 826,-6-6 0,-13-9 0,-9-8 0</inkml:trace>
  <inkml:trace contextRef="#ctx0" brushRef="#br0" timeOffset="100">5810 12884 7926,'-13'0'0,"-2"-4"75,-3 0 0,4-1 112,-4 5 1,-1 8 471,2 5 1,-1 6-218,5 7 0,0 6-62,0 3 1,-5 9-162,0 5 1,5 6-297,5 2 0,0 5 137,-1-5 1,4 0-236,5-4 1,5-11 24,4-2 1,7-10-203,2 1 1,5-13-12,-1-5 0,3-9 106,1 1 1,5-5-548,0-5 0,0-2 804,-5-6 0,0-2 0,1-2 0,-1-4 0</inkml:trace>
  <inkml:trace contextRef="#ctx0" brushRef="#br0" timeOffset="101">2450 13214 7995,'-4'-21'-49,"-2"4"0,0 2 1,0 2 336,4 0 0,-1 5 288,-2 4 0,4 4-490,-4 4 1,4 10 0,1 8 0,0 4 156,0 5 1,0 2-214,0 7 0,0 1 101,0 3 0,0 1-201,0 3 0,0 2-53,0-6 65,0-6 1,-4 0 0,-1-6 0,2-2 0,2-8 152,1-6 66,0-9 41,0-1 0,0-18 0,0-5-31,0-7 0,0-4-295,0-2 1,0-4 61,0-5 1,0-7-1,0-2 1,1-3 21,4-2 1,-2 0-103,5 0 1,5 2 162,5 3 1,1 0-1,-1 8 1,-4 5 177,4 13 0,-4 9-31,0 8 0,-1 4-181,0 1 1,-1 6 9,-4 3 0,0 7-3,-4 1 0,-2 8-50,2 2 0,-2-1-202,-2 5 0,-6-2 48,-3 2 0,-4 2-167,-5 7 1,3-5 10,-2 0 1,1-6 63,-2 2 1,4-5 356,-4-4 0,3-3 76,2-5 45,6-7-52,-5-1 1,11-8 249,-4-2 1,4-3-105,1-7 0,6 6-15,3-1 1,2 6 89,2-1 1,2 2-65,3 2 0,-4 0-238,4 0 0,1 6 58,-2 3 1,1 8-102,-5 5 0,5 3 44,-1 2 1,1 0-164,-5 4 0,-4-3 14,0 3 0,-1-8-255,6-1 1,-6-10-881,1 1 488,0-3-66,4-3 0,0-7 818,0-8 0,-2-37 0,-3-16 0,3-4 0,-1 0 0</inkml:trace>
  <inkml:trace contextRef="#ctx0" brushRef="#br0" timeOffset="102">2885 12819 8001,'0'-33'0,"-4"6"277,-1-4 0,1 3-122,4 2 1,1 1 196,4 3 0,4 4 51,8 9 1,-2 2 66,2 3 0,2 2-296,-1-2 0,1 4-221,-1 4 1,-8 4 297,3 5-385,-3 6 0,-2 1 0,-4 7-320,-3-1 385,-6 6 1,-3-4 0,-5 3-1,0-3 1,0-4-64,0-2 1,1 2 288,3-7 1,-3 1 18,4-5 490,2 0-430,-6-5-84,11-3-354,-5-5 1,7-1 123,4-3 1,2 2-213,6-2 0,2-2-189,2 2 1,-1-1-380,6 5 1,0 0 857,5 0 0,14 12 0,8 5 0,5 2 0,-1-1 0</inkml:trace>
  <inkml:trace contextRef="#ctx0" brushRef="#br0" timeOffset="103">3531 13490 8060,'-9'-4'752,"0"0"819,-1 1-1073,4-5 0,2 7 0,8-3-220,5 2 1,4 2-273,5 0-246,2 0 0,6-4 0,1-1-516,-1 2 308,6-4 0,-4 6 1,1-4-1006,-5 4 627,1 1 0,-11 0 826,4 0 0,-27 23 0,-7 6 0</inkml:trace>
  <inkml:trace contextRef="#ctx0" brushRef="#br0" timeOffset="104">3518 13688 8060,'-14'0'351,"1"0"1,0 4-120,0 1 247,6-1 0,1 2 172,6 3 1,7-3-736,6-2 1,6-1-211,8 1 0,5-2 0,3 2 0,3-4-336,1-4 1,7-3 629,2-7 0,-1-5 0,4-4 0,5-2 0,-1 0 0</inkml:trace>
  <inkml:trace contextRef="#ctx0" brushRef="#br0" timeOffset="105">6139 13635 8003,'0'-13'-26,"0"0"1,0 0 0,2 0 0,1 0 58,1-1 0,6 6 1,-1 0-1,3 2 280,1 3 0,4 2 1,3 1-1,-1 0-168,0 0 0,-2 7-102,-4 6 1,-1 5 0,-3 7 0,-5 0-113,-2 3 1,-2 1-67,0-3 1,-5 1 114,1-1 0,-6-1-116,1-3 1,-3-3 213,-1-6 1,4-1 95,0-4 0,5 3 0,-3-8-36,1-5 1,1-4-120,5-7 1,2-6-9,2-3-23,9-9 0,2 2 0,4-6 0,-1 0 0,-1 1-83,-1 3 1,-2 5 250,-6 4-21,4 3-137,-11 6 0,5 9 16,-6 8 1,0 5 21,0 13 0,-4 0 8,0 4 1,-5 0-79,4 1 1,1-2 82,4-3-87,0 2 0,0-9 0,0 3-16,0-4 1,1-2 24,4-3 0,2 1 15,6-6 1,1-1-3,-1-7 0,4-3-5,1-7-27,5-5 0,-4 0 0,5-4 45,-2 1 1,-6 0-14,1-4 1,-2 5 252,-2 4-155,-6 2 120,5 2-170,-10 6 1,3 2 37,-5 10-48,0 2 0,0 10 0,0 1-7,0-2 1,0-1-112,0-2 117,0 6 1,0-4-115,0 2 98,0-8-17,6 3 1,-3-11 0,6 2 31,1-6 0,6-6 2,2-8 0,0 1 10,-5-6 0,4 0 6,1-5 0,-5 1 280,-4 0-215,-6 5 0,7 2 1,-6 6 411,-1 0-388,-1 5 0,-2 6-52,0 10 1,0 7 68,0 11 0,-5 7 7,1 2 1,0 4-95,4 5 1,-2-1-283,-2 5 183,2-6 0,-4 8 0,6-6-119,0-2 0,0-3 110,0-9 1,0 0 59,0-13-26,0-5-62,0 0 58,0-11 1,-1 0 0,-3-5 0,-4-5 35,-5 5 1,-5-2 247,1 2 1,-6 1-43,1-6 0,-2 5-760,2-5 0,-1 0-238,5-4 1,-4-5-1501,5 1 2277,-7-13 0,10-29 0,2-15 0,1 17 0,-1 0 0,1 0 0</inkml:trace>
  <inkml:trace contextRef="#ctx0" brushRef="#br0" timeOffset="106">6469 12555 8042,'-5'-26'0,"1"-1"0,-1 1-152,5 0 1,0 5 398,0 4 1,6 6 668,3 3 1,3 0-534,1 0 0,0 2 205,0 6-537,0 0 1,-4 0-1,-1 1 1,-1 5 0,-1 6 67,0 4 0,-2 9 47,-4 1 0,-6 2-302,-3 7 0,-2-4 1,-3 2-1,1-2-438,0-6 0,0 0 512,0-8 0,4 1 502,0-5-337,6 0 1,-4-4 80,3 0 1,8-8-85,0-1 0,8 0-271,6-4 1,-1-2-238,10 2 1,-3-5-393,12 5 1,-1-1 232,4 5 567,1 0 0,13 5 0,9 2 0,6 0 0,-1 1 0</inkml:trace>
  <inkml:trace contextRef="#ctx0" brushRef="#br0" timeOffset="107">7799 13332 8042,'-6'-13'0,"5"4"0,-4 1 490,4-3-306,1 6 0,3-1 0,4 6 1,8-2-1,4-1 0,4-1 1,4 1 74,3 1 0,4 1-84,6-3-281,5 2 0,-4-4 0,3 6-354,-3 0 0,-7 0 0,-4 0 0,-3 0-479,-5 0 0,-8-4 939,-5 0 0,-6-7 0,-44-31 0,12 13 0,-1 1 0</inkml:trace>
  <inkml:trace contextRef="#ctx0" brushRef="#br0" timeOffset="108">8142 13082 8042,'-13'-13'-385,"-1"0"1,1 0-1,0-1 2713,0 1-1656,0 6 1,5 7-494,4 9 1,2 8-45,2 5 0,0 5 0,2 3 0,1 5 20,1 3 0,1 2-439,-5-1 0,0 1 47,0 0 1,1-1 0,2 1-1,1-1-874,-1 1 1,3-2-318,-1-3 1428,5-3 0,26-29 0,14-6 0</inkml:trace>
  <inkml:trace contextRef="#ctx0" brushRef="#br0" timeOffset="109">9802 12937 8042,'-9'-4'0,"0"-1"101,0-5-130,2 9 508,-5-5 0,12 6 1,0 0-27,8 0 1,5 0-304,4 0 1,4 0 7,5 0 0,2 0-308,3 0 150,2-6 0,3 4 0,-3-3-370,-1-1 222,-1 4 0,-10-5 0,-4 4 0,-2-3-33,-2-1 1,-6-2 108,-2-4 1,-16 6 23,-6 2 0,-8-1 23,-6 2 0,-4 0 136,-9 4 0,0 1-65,-8 3 0,2 8 110,-7 6 0,3 1-177,1-2 0,6 4 109,3 5 0,0 0-46,5 1 0,8-1 16,13 1 0,10-1-86,3 0 1,5-4-156,5 0 1,3-10-2,10 1 0,2-4 156,7 0 1,4-4 46,-1-5 1,5 0 120,-4 0 1,0-5-96,-5-4 1,-1-3 55,-3-1 1,-7 0 198,-6 0 0,-7-1-83,3 1 0,-10-3 34,-3 3 0,-7-2-433,-7 11 0,0-5 100,-9 5 0,-2-1-447,-2 5 0,-2 6 114,2 3 0,-2 3-57,7 1 1,5 0-78,7 0 1,5 5-536,4-1 1084,9 7 0,37-10 0,15-2 0,6 5 0,0 0 0</inkml:trace>
  <inkml:trace contextRef="#ctx0" brushRef="#br0" timeOffset="110">9999 13187 8042,'13'-5'210,"1"-4"1,-3-3 368,-2-1 0,3 6-142,-3 2 0,2 4-144,2 1 1,1 0-213,-1 0 0,-1 6 56,-4 2 0,0 4-77,-4 1 37,-2 6 1,3-3-1,-5 5-202,0-2 0,-4 3 24,0-5 1,-5 5-416,4-4 0,-3 0-478,3-5 348,-5 0 248,9 0 297,-5-6 1,6-7 27,0-8 1,6-10-38,2-4 0,5-3 27,5-1 0,-3 4 97,2 0 1,-2 1 163,-2-1 0,0 3 491,0 6-330,-5 6-119,-2 1 0,-6 8 1,0 2 0,0 8 87,0 5 1,-5 7-135,1-2 1,-5-2-205,5 2 1,-1-4 1,5 4 1,0-6-545,0 1-128,0-2 1,8-3 336,5-4 0,1-2-188,8-6 0,2-1 531,6-4 0,33-31 0,-25 11 0,1 0 0</inkml:trace>
  <inkml:trace contextRef="#ctx0" brushRef="#br0" timeOffset="111">10592 13161 8042,'-13'-7'65,"0"-3"-1,0 5 318,5-5-267,2 8 0,8-3 153,2 5 0,4 0-272,5 0 1,7 0-319,7 0 1,3 0-82,5 0 0,4 0 403,-4 0 0,12-8 0,8-2 0,5-1 0,0 0 0</inkml:trace>
  <inkml:trace contextRef="#ctx0" brushRef="#br0" timeOffset="112">11198 12937 8042,'-1'-9'0,"-4"1"-558,4-1 1,-4-3 128,10 3 0,2 3 429,6 6 148,6 0 1,2 0 0,7 0 858,2 0 0,0 0-477,5 0-478,0 0 1,6 0-1,0 0-157,-2 0 1,2 0 98,-10 0 0,-2-1 217,-7-3-391,-3 2 164,-11-10 1,-5 7 61,-12-4 1,-1-1 32,-12 5 0,-5-1 132,-3 2 1,-7 2-69,2-2 0,-9 7 51,-4 1 0,2 8-97,2 1 1,-1 2-22,1 7 1,-4-5-23,4 5 1,6 0-111,7 5 0,5 3 55,4 1 1,4 0-21,9-5 0,4-5-123,5-4 1,11-2 94,7-2 1,5-1-24,4-3 1,0-4 81,4-5 1,1-1 12,3-3 1,2-4 2,-6-5 1,-6 0 97,-8 0 0,-2 0-73,-2-1 1,-1-3 97,-3-1 0,-5 1-66,-8 4 1,-8 4-18,-6 0 1,-5 6-334,1-1 1,-3 2-158,-1 2 1,-1 2-192,1 2 1,1 3 46,3 7 0,5-1-685,8 0 1253,3 6 0,47 7 0,10 8 0</inkml:trace>
  <inkml:trace contextRef="#ctx0" brushRef="#br0" timeOffset="113">11541 13227 8176,'-9'6'580,"0"3"0,6 2-210,-1 2 1,-2 1 45,2-1 0,-5 0-189,4 0 1,1 0-174,4 1 1,1-1 110,4 0 0,2-1-107,6-4 0,2-2 10,3-6 1,2 0-217,6 0 0,1-3 31,-1-5 0,-4-1 50,0-9 0,-2-2 209,2-2 0,-3 1 75,-5-1 0,-3 6 200,-2-1 0,-2 3-127,-2 6-44,-4 2-121,5 6 0,-10 13-95,-1 9 0,-3 6 90,3 11 1,1 4 11,4 9 0,0 6-257,0-1 0,0 4-195,0-4 0,0 5 153,0-5 1,0-2 192,0-6 0,-5-10 37,1-8 1,-2-9-1,2-5 1,1-3 76,-6-6 0,2-3 80,-2-10 0,-4 2-28,0-5 0,-1-1-380,-3-4 1,-4 0-26,-1-1 0,2 1-444,-2 0 1,1 0 231,0 0 1,-3 1-237,7 3 0,-5-1-51,4 6 1,-8-5-1081,4 4 1792,-6 1 0,-39-2 0,24 2 0,1 1 0</inkml:trace>
  <inkml:trace contextRef="#ctx0" brushRef="#br0" timeOffset="114">9973 13873 8042,'-32'-21'405,"-3"3"1,4 4 1418,5 1-2443,11 5 261,9 2 0,12 6 762,3 0 1,10 0-106,7 0 0,14 0 23,12 0 1,13-1-233,-29-1 0,2 0-38,3-2 0,2 0 0,4-2 0,1-1 1,6 0-1,2 1 0,5-1 0,2 1 0,5 0 1,0 0 137,4 2 0,1-1 0,-2 0 0,0 0-446,-2 2 1,-2 2 0,-3-2 0,-2 1 368,-2 2 0,-1 0-320,-2 0 1,-2 0 0,-12 1 0,-4 0 0,29 3 0,-20 5-1,-17 3-740,-11 1 1,-11 1 397,-5 4 1,-4-2-327,-4 6 1,-11 0 112,-11 4 762,-6 1 0,-2-1 0,2 0 0</inkml:trace>
  <inkml:trace contextRef="#ctx0" brushRef="#br0" timeOffset="115">10750 14320 8042,'-4'-13'251,"-1"0"1,1 0-631,4 0 0,7 4 435,7 0 1,0 6 739,8-1 1,0-2-467,4 2 1,-1-1-39,-3 5 1,2 6-233,-7 3 1,-1 3-165,-7 1 1,1 1-48,-5 4 0,-7-3 119,-6 2 0,-9 4-10,0 1 0,-7-2 89,2 2 0,-2-4 14,-3 4 0,7-6 36,2 1 1,4-4 542,0-4-402,7 3-166,1-5 1,18 1-227,5-4 1,13-3 101,5-1 0,9-4-229,4 0 1,8-5 108,1 4 1,6-5-1478,-2 1 1649,4 4 0,6-10 0,-34 10 0,1 1 0,1 1 0,0 0 0,0 2 0,1-1 0</inkml:trace>
  <inkml:trace contextRef="#ctx0" brushRef="#br0" timeOffset="116">12555 12924 8037,'0'-26'0,"0"1"-795,0 3 878,0 3 0,-1 4 2115,-4-2-1713,4 8 0,-5-1 438,6 14-528,0 9 0,1 8 0,4 6 509,4 4-734,8 3 1,-1 11 0,6 3 0,2 7-1,0 5 82,3 6 1,-16-26 0,-2 1-255,1 3 1,-2 0 0,-1 5 0,-1 0-434,-1 6 1,-1 0 0,-4 2 0,-2 0 187,-2 5 1,-5-1 0,-4 0-1,-3 0-13,-3-1 0,-2-2 0,-2 0 0,-3-3-637,0-8 1,-1-2 671,-1-2 0,-3-2 1,-1-4-1,-1-3 0,0-1 1,0-3-758,0 0 0,0-2 692,0-2 0,0-1 1,-33 8-1,-1-2 290,32-16 0,-1-2 0,0-3 0,-1 0 0,-2 3 0,-1-1 0,0-2 0,-2-1 0,-1 0 0,-2-2 0,-1-1 0,-1 0 0</inkml:trace>
  <inkml:trace contextRef="#ctx0" brushRef="#br0" timeOffset="117">9262 12529 8037,'-20'-19'44,"-1"0"1,-4 1 0,-2 6 0,2 5 349,3 4 1,-2 3 0,2 6-1,-5 9 329,-3 10 0,-4 11-522,-6 8-195,1 12 1,-2-1-1,19-20 1,0 2 303,-2 2 0,0 1-275,-2 5 1,0 1-1,2 3 1,2 3-1,-1 3 1,2 1-1,0 3 1,1 1-1,1 2 1,1 2 62,2 0 0,1 2 0,0 1 0,1 0-413,4 0 0,2-2 0,0-1 0,0 0 45,3-7 1,2 0 236,-1 2 0,2-1 0,2-4 0,3-1 0,0 0 0,2 1 0,3-4 0,2-1 1,2-3-1,2-1-247,3-2 1,1 0 0,0-1-1,1-2-20,4-2 1,2-1-1,2 1 1,1-1 57,1-4 1,3-1 0,2 1-1,2-3 1,2-3 0,0-2 0,3-1-1,0-2-293,2 0 1,2-4-1,5-3 1,1-4 284,1-3 0,2-3 0,3-1 0,1-3 250,1-4 0,1-3 0,2 0 0,0-3 0,4-3 0,0-2 0,0 1 0</inkml:trace>
  <inkml:trace contextRef="#ctx0" brushRef="#br0" timeOffset="118">12950 12239 8027,'0'-13'-45,"0"0"0,0-2 1,-1-1-687,-4-2 1009,4 1 1,-5 4 0,6-2 0,0-1 0,0-2 0,2 2 994,2 1 1,2 7-1127,3-1 1,2 6 91,-2-1 0,3 2-245,1 2 0,0 6 20,0 3 1,-5 7-79,-4 1 76,-2 7 1,-2-2 0,-2 9-464,-2 4 337,-4-3 1,-9 4 0,-1-5-1,1-2 1,-1-2 24,1-5 1,0 1 169,9-5-9,-4-1 0,6-3 0,-3-1 88,5 0 1,8-6-125,5-2 1,9-4 8,4-1 0,7 0-47,2 0 0,5 0-34,-1 0 1,3-1 128,2-4 1,-1 4-77,1-4 0,-6-1 122,-4 2 1,-8-5-2,-4 5 28,-3 0-64,-8 4 0,-7-5 99,-9 1 1,-4-1-312,-5 5 0,2 0-290,-6 0 0,6 0-444,-1 0 1,2 5-39,2-1-300,0 6 1182,5-2 0,43 5 0,17 0 0</inkml:trace>
  <inkml:trace contextRef="#ctx0" brushRef="#br0" timeOffset="119">4242 15638 8029,'-13'-13'9,"0"1"0,0 2 1,1 1 156,3-1 1,3-2 0,8 0 129,2 3 0,8-2 0,7 1 0,1-5-141,4-3 0,6-1 0,7 3 1,6-3 60,5-1 0,5-2-145,4-5 1,1 5 0,5 3 0,-3 3 19,-1 5 0,-4 2-215,-6 0 0,-10 6 1,-8 10-1,-5 8-392,-4 4 0,-4 2 253,-9 1 1,-4 2-214,-5-2 229,0 3 0,0 2 0,-1-1 0,-3-1 0,-5-2-1273,-3-1 1520,-1-6 0,-6-8 0,-2-10 0</inkml:trace>
  <inkml:trace contextRef="#ctx0" brushRef="#br0" timeOffset="120">4874 15388 8124,'-13'-14'-173,"0"1"-43,0 0 0,0 4 430,0 0 0,4 7 1,0 0-1,-3 8 420,-4 7 0,0 11-445,-6 2 0,0 6 0,-3 8 0,2 1 94,1 2 0,1 4-262,0 6 1,-3 6 50,7 2 0,5-2 0,7-2 1,4-5-61,1-3 0,1-1-264,4-8 1,7-5-40,5-13 1,8 1-1,0-7 1,6-3-506,2-2 0,2-8 293,5 1 1,-1-3 502,1-1 0,3-12 0,6-5 0,4-1 0,0-1 0</inkml:trace>
  <inkml:trace contextRef="#ctx0" brushRef="#br0" timeOffset="121">5112 15994 8124,'-9'-18'0,"0"0"-347,0 1 0,2 8 187,3 0 0,8 6 0,3 0 1,2 5 308,0 2 0,0 7 140,4-3 0,-4 6 0,-2 2 1,-1 1 60,-3-1 0,-2 3-282,-1-1 0,0 5 1,0-1-1,0 2-160,0-2 0,-1 1 36,-4-5 0,4 4 0,-4-5 0,4-1-265,1-1 175,0-2 94,0-6 0,6-7 1,3-10-1,4-6 37,4-6 0,-1-3-35,6-1 1,-5-1 261,0 1 0,-2 1 1,-2 3 449,0 5-615,-6 2 0,-1 9 65,-6 6 1,-1 8 0,-4 9 0,-3 4 236,-4-1 1,3 5-412,0-3 1,5 3 114,-5 1-58,6 1 1,-3-7 0,6-2-1,0-4 1,2-2-145,2-3 1,5 1 139,9-6-93,-4-5 0,11-6 0,-3-8-27,3-3 46,7-2 1,-8-11 0,2 0 11,-1 2 46,-6 1 1,0 3 0,-7 3 185,-4 5-225,4 2 443,-10 2-235,-2 6 0,-3 8 0,-6 12 106,-1 8-230,4 4 1,-6-2 0,5 1-18,-1-1-29,2 5 1,6-9 0,0 3-82,0-5 94,0 4 0,6-8 0,3 0-84,3-7 4,1-4 0,5-2 0,1-2 37,1-2 53,2-9 0,3-4 0,-2-6-62,-1-5 112,0 2 1,-6-6 0,-2 7 415,-3 3-317,-5-3 1,0 10 0,-6-2 361,0 2-309,-6 8 1,-1-3-1,-6 5 536,-1 2-563,1 8 0,0 3 1,0 10-16,0 4-53,0 3 1,4 3 0,1 1-208,3 2 134,0 5 1,1-2-1,-1 7-89,3 3 90,0 8 1,4 3-1,2 2-115,5-3-38,-3-1 1,5-1-1,-3 0 64,-1-4 73,5-9 0,-9-8 0,4-7 8,-1-3-78,-2-4 49,-4-4 17,0-7 0,-6-6 0,-3-2-267,-2-2 156,-8-4 1,4-5-1,-4 0-1037,0 0 695,4 0 0,-8-6 0,5-3-1402,2-3 1459,2-1 0,0-5 0,1-1 384,0-2 0,6-31 0,4 27 0,0 0 0</inkml:trace>
  <inkml:trace contextRef="#ctx0" brushRef="#br0" timeOffset="122">5863 15309 8124,'0'-27'294,"1"2"167,3 3 1,-2-1-290,2 5 0,2 1 1,0 5 427,1 3-102,-4 3-538,3 6 0,-7 8-54,-4 5 0,-2 6 1,-8 7-1,-1 2-39,-1 3 1,-2-3-9,1 2 0,3-2 0,-2-1 1,4-3 2,4-2 0,-1-3 392,5-5 1,1-6 113,4 1-69,0-6 1,10 3 0,5-6 0,4-2 39,4-2 0,2 1-390,1-6 1,2 6-615,3-1 533,-3-3 1,4 5 0,-6-2-763,1 2 606,-1 2 288,0 0 0,36-5 0,8-3 0</inkml:trace>
  <inkml:trace contextRef="#ctx0" brushRef="#br0" timeOffset="123">7285 15862 8124,'-13'-9'-8,"0"2"1,1-1 1,4 1 0,3 4 0,11-1 0,7 2 198,8 2 0,4 0 0,2 0 1,4 0-292,4 0 1,3 0 0,2 0 0,-1-1-682,1-4 1,-2 4 779,-3-3 0,-26 14 0,-12 4 0</inkml:trace>
  <inkml:trace contextRef="#ctx0" brushRef="#br0" timeOffset="124">7259 16138 8124,'-6'-7'250,"5"1"-26,-5 6 0,9 0-116,6 0 1,1 0-1,12 2 1,1 1-16,2 1 0,6 0-179,0-4 0,11 0 1,0 0-1,5 0-1436,2 0 1522,-1 0 0,2-19 0,5-8 0,5-3 0,-1 1 0</inkml:trace>
  <inkml:trace contextRef="#ctx0" brushRef="#br0" timeOffset="125">9933 15743 7999,'-13'-7'320,"2"-5"111,2 3-281,3 4 0,7-3 1,4 5-1,5-1 0,6 0 247,6-2 0,3 3-317,1-6 1,2 2-5,3-2 0,1-3-49,3 3 0,2-1 0,-5 1 1,0 4-126,0-1 1,-7 4 84,-7-2 183,2 2-126,-5 8 0,-2 3 0,-8 9 40,-4 4 1,-1 2 0,0 4 0,-1 3 217,-4 4 1,2 3-157,-6 2 1,5 4 131,-5-1 0,5 0-295,-5-8 0,5 3 1,-4-4-1,2-1-222,4-2 1,0-4-3,2-5 1,0-3-97,0-6 0,0 0-230,0 0 1,6-6 0,4-2 566,6-4 0,15-29 0,6-14 0,5-2 0,1 0 0</inkml:trace>
  <inkml:trace contextRef="#ctx0" brushRef="#br0" timeOffset="126">10698 16033 7999,'-14'13'0,"-3"5"-217,-1-1 0,5 1 332,4-5 0,5 5 469,-5-1 1,6 5-118,-1-4-298,2-1 1,8-5 0,3-2 106,3-1-378,7-6 1,1 7-1,7-5 22,-1-2 1,5-8 0,1-4 0,-1-2 17,-4-2 0,1-2 6,-10-3 0,-2-2-198,-7-7 0,1 1 152,-6 0 0,-5 4 72,-8 0 25,-9 0 0,-2-3 1,-6 2 318,-1 1-206,-5 6 1,4-3-1,-4 5 169,0 1 0,5-4-32,1-1 1,1 0 48,8 5 0,1 0 75,7 0 1,3-5-170,6 1 1,6-1-162,3 5 0,7 1 65,1 4 1,7-3-175,-2 7 1,3 0-79,1 4 1,-6 1 80,-2 3 0,-1 1-96,-3 8 16,2-3 1,-15 15-1,4-3-539,-4 3 446,-1 1 0,-6 5 1,-4 0-484,-6-2 1,1 3 180,-2-1 0,-2 0 542,1-5 0,1-17 0,3-5 0</inkml:trace>
  <inkml:trace contextRef="#ctx0" brushRef="#br0" timeOffset="127">11277 15598 7999,'-1'-14'0,"-4"-4"0,4 3 165,-4-2 0,0 2-55,0 2 1111,1 6 0,2-3-112,-2 5-658,3 1 0,-5 5 0,7 4 7,4 3 1,-3 10-203,7 4 1,0 4-21,4 5 0,0 7-186,1 6 1,-1 6 80,0-2-306,-6 3 0,3 8 0,-5 2 96,-2 4-286,-8 1 0,-5-1 1,-10 0-1,-10-2 1,-6-5-686,-10-3 1,-3-6 264,-4-9 1,-6-6-6,-2-4 0,-2-3-241,1-5 1031,4-3 0,5-8 0,1 1 0,-1 1 0,0 3 0</inkml:trace>
  <inkml:trace contextRef="#ctx0" brushRef="#br0" timeOffset="128">9709 15493 7999,'-5'-19'0,"2"0"121,-6-3 1,0 4 0,-4 10 243,0 3 1,-5 5 608,1 5 1,-7 8-359,2 9 1,-7 8 163,-2 6-625,0 13 0,5 1 0,1 12 289,3 1-447,3 7 0,13-33 1,1 0-1,0 4 1,1 0-19,1 1 1,1 0-1,2-1 1,2 0 0,1-3-1,3 0 1,1-1-1,3-1-146,1 0 1,2 0 0,2-1 0,3-1-670,22 27 0,1-8 114,7-9 0,-3-5-186,8-4 1,3-4 194,10-9 713,0-3 0,5-9 0,-34-5 0,1-2 0,1-2 0,-1-1 0,2-3 0,0 0 0</inkml:trace>
  <inkml:trace contextRef="#ctx0" brushRef="#br0" timeOffset="129">11751 15309 8011,'0'-14'0,"0"-3"0,0-2 0,0 0-159,0 0 339,0 1 0,0 1 0,0-1 0,0 2 0,2 1 564,2 2 0,-1 4 0,6 2-403,1 1 1,2 2-175,1 4 1,-1 1-203,-3 4 1,1 3 113,-6 10 1,1 1-472,-5 3 286,0 3 0,-2-5 0,-2 7 0,-5-1 0,-3-1-142,-1-3 1,4 1 206,1-5 1,-1-1 199,-4-3 0,4-3 627,0-2-76,6 3-449,-9-11 0,12 5 1,0-6-1,8 0 75,3 0 0,8-4-482,3-1 0,8 1-74,0 4 0,3-4-243,-3-1 1,0 1-73,5 4 0,-2 0-1220,3 0 1214,-4 0 541,-6 0 0,24-6 0,6-1 0</inkml:trace>
  <inkml:trace contextRef="#ctx0" brushRef="#br0" timeOffset="130">12792 15862 7957,'-13'0'52,"0"-5"0,0 1 1,0 1 183,-1 2 906,1-5 1,4 4-146,1-2-863,11 2 1,-1 2 0,15 0-1,3 0 1,5 0 153,7 0 0,9 0-43,3 0 1,10 0-346,-1 0 0,1 0 20,-6 0 0,4-1-114,-4-3 1,-3 2 128,-1-2-331,-15 2 1,-2 4 108,-18 2 0,-18-1 252,-22 6 0,-7-5-34,-6 5 1,-7-5 122,-6 5 1,-5-4-1198,5 3 1273,0-5 1,3 5 0,0-5-777,1 1 867,3 0 1,17-4 0,3 0 84,7 0-176,10 0-590,7 0 340,18 0 1,-2 5 0,13-1-39,5-1 0,4-1-542,8-2 1,1 0 699,3 0 0,-2 0 0,7 0 0,-1 0 0</inkml:trace>
  <inkml:trace contextRef="#ctx0" brushRef="#br0" timeOffset="131">15348 14808 8111,'-9'-2'-187,"0"-1"1,-1-1 404,-1 1 1,-3-3 267,1 2 1,4 0-93,1 4-140,5 0 1,-5 0 279,4 0-74,2 0-333,-3 5-64,5-3 0,5 4 175,4-6-243,3 0 0,6 0 1,1-2 7,1-2 0,2-2 1,4-4-1,1 1-39,-1-1 0,-1 2-86,-3 0 0,1 0 61,-5 0-40,5-4 159,-8 10-45,4-4 4,-6 6 21,-6 0 178,-1 6 1,-6 3 0,-1 7 123,-4 2-145,4 5 1,-6-2 0,4 7 84,-2 2 0,-3 2-90,3 4 1,-4 6-167,5-2 0,0 2 123,4-2 0,0-1-110,0 1-82,0-7 0,0-1 0,0-5-253,0-1 1,4-1-114,0-3 1,7-3-1021,-3-6 795,4-5 0,1-3-1073,1-5 1153,-1 0 1,0-1 555,0-3 0,3-29 0,-1-12 0,2-6 0,1 1 0</inkml:trace>
  <inkml:trace contextRef="#ctx0" brushRef="#br0" timeOffset="132">15980 14900 8089,'-13'-7'-337,"0"1"1,1 7 512,4 4 0,0 4 638,4 8 0,2-1-457,-2 6 0,3-1-270,1 1 0,0 3 1,1-5-1,3 1-46,5-4 0,3 2-146,1-1 0,5-5 135,-1-4 1,5-6-215,-4 1 187,5-3 1,-2-11-1,4-4 7,-4-5 0,-2-3 0,-5-6 1,-3-2 53,-2 0 1,-3-5 134,-6 4 1,-3-4-18,-6 4 0,-1 5-40,-12 4 0,0 6-122,-4-2 1,-1 9-229,1 5 95,-6 2 0,7 4 0,-3 2-985,3 5 791,3 3 0,11 1 1,0 2-615,3 2 547,5-2 374,-3 4 0,53 6 0,11 2 0</inkml:trace>
  <inkml:trace contextRef="#ctx0" brushRef="#br0" timeOffset="133">16455 14953 8089,'0'-13'615,"0"-1"10,0 1-202,0 0-335,6 0 1,1 6-305,6 2 0,5 4 1,1 1-1,1 0-522,4 0 1,5 0 737,2 0 0,8-7 0,5-4 0,2 0 0,0 0 0</inkml:trace>
  <inkml:trace contextRef="#ctx0" brushRef="#br0" timeOffset="134">17048 14663 8089,'0'-19'0,"-6"4"0,-3-2 861,3 2 0,-4 2 1245,5 0-1716,1 5 1,4 4-178,0 8 1,0 8-21,0 6-91,0 5 1,4-2 0,1 6-183,-2 4-32,-2-3 0,4 10 1,-1-4-1,-1 1 0,-2 0-952,-1 2 0,0-4 176,0 2 1,0-5 399,0 0 1,0-3-605,0-5 1092,0 3 0,18-40 0,4-3 0</inkml:trace>
  <inkml:trace contextRef="#ctx0" brushRef="#br0" timeOffset="135">17324 14729 8089,'0'-19'0,"0"0"-106,0-3 1,0 3-272,0 6 0,2-1 559,2 1 1,-1 4 650,6 1 0,0 5 115,4-2-707,-6 4 1,5 1 0,-3 0-202,2 0 1,-2 4 0,-2 2 0,-1 1-305,-3 4 1,3 0 230,-2 3 1,1-1-77,-5 0 1,0 0 120,0 0-171,-6 6 1,3-8-1,-4 2 122,1-2-11,1 1 1,1-3-1,0 0 155,1 1-5,1-4 0,2 6 73,0-4-140,0-2 0,0 6 9,0-3 1,5-2-13,-1 2-23,6 0 90,-2 4 1,0 0 28,1 0 12,-6 0 0,7 0 342,-5 1 84,-1-1-372,-4 0-77,0 0 1,-6-6-49,-3-2 0,-1-2-127,1 1 1,-2-2-425,2 2 0,-3-3 246,-1-1 1,1-1 79,4-3 0,-3 1-307,7-6 1,-5 5 462,5-5 0,19-18 0,12-8 0,2-4 0,1-1 0</inkml:trace>
  <inkml:trace contextRef="#ctx0" brushRef="#br0" timeOffset="136">17812 14729 8374,'-14'0'760,"1"0"1,2 6-274,2 2 0,3 4-101,6 1 1,0 5-163,0-1 0,0 1-133,0-5 1,1 5-115,4-1 0,2 1 46,6-5 0,5-4-228,-1 0 133,13-6 0,-7 2 1,11-6-168,-2-3 227,5-4 1,-8-11-1,3-3 1,-3-4-1,-5-5 31,-4-4 0,-4-3 84,-7-2 0,-4 2 168,-10 3 0,-8 3-89,-9 6 0,-7 5 93,-2 4 1,-4 8-531,4 5 0,-5 4 147,0 4 1,0 3-270,1 6 0,2 6-263,7 3 1,1 3-1415,3 2 2054,3 5 0,35 13 0,8 9 0</inkml:trace>
  <inkml:trace contextRef="#ctx0" brushRef="#br0" timeOffset="137">15203 15809 8089,'-13'-9'-1421,"0"1"1759,0 5 0,4-3 192,0 6-278,6 0 1,-4-5 0,2 1 547,-3 1-554,2 2 90,-6 1-179,11 0 14,-5 0 1,12 0-51,2 0 0,10 0-56,4 0 1,3 0 25,1 0 0,6 0 33,3 0-69,9 0 0,5-2 1,8-1-1,6-1 1,7-1-23,-31 3 1,1-1 0,2 0 0,1 0-8,2-1 1,2-1 0,4-1 0,1 0-377,0 2 0,1-1 0,0 2 0,-1-1 318,1 0 1,0-1 0,-2 3 0,0 0-96,4-2 1,0-1 121,5 1 1,-1-1 0,-7 1 0,0 0 0,2-1 0,1 1-111,-2-1 0,0 0 91,-1-1 1,0 0-1,0-1 1,1 1-1,-1-1 1,-1 1-157,-3-1 0,0 0 181,-2 4 0,-1-1 1,-6-2-1,-1 0 1,0 2-1,-1 0-19,33-8 77,-2 4 1,-10-2-1,-5 4 112,-8-1 1,-1 4-34,-4-1 1,1-2-61,-11 2 0,0-1-16,-8 5 1,-5-1 101,-8-4 5,-3 4-308,-6-5 1,-6 6 606,-3 0 0,-4 0-916,-4 0 1,-4 0 39,-5 0 1,-1 1 52,1 4 0,-5 1 1,2 4-1,3-1-237,2 1 0,2 3 592,-4 5 0,0 8 0,-1 8 0</inkml:trace>
  <inkml:trace contextRef="#ctx0" brushRef="#br0" timeOffset="138">16968 16218 8089,'-11'-14'0,"1"1"7,-12 0 1,5 0 39,0 0 79,2-1 1,8 6-1,3-1 494,2-1-422,2-2 0,10 3 0,5 2 454,4 1-584,-3-4 1,10 7 0,-1-4 0,3 1 0,-2 3 53,-2 1 1,-7 4-129,5 2 0,-5 3-127,0 7 1,-8-1-109,-5 0 0,-2 6-99,-2 3 293,-6 3 0,-7 1 0,-9 1 7,-3-1 0,-1-1 0,-1-2 1,2-2 139,3-2 1,-1-2 746,5-4-215,1 1 159,4-1-267,5-6-253,2-1 1,14-6-714,5 0 1,6 0 203,7 0 0,6-4 0,5-2 1,4-2-444,3-2 0,7-2-1034,2-1 1611,0 0 1,0-6 0,5-4 0,1-2 0,0 0 0</inkml:trace>
  <inkml:trace contextRef="#ctx0" brushRef="#br0" timeOffset="139">18721 14558 8089,'0'-19'-90,"0"-3"1,0-3 0,0 0 0,0 3-326,0 4 0,0 4 1409,0 0 0,0 6 958,0-1-1094,0 6-590,0-3 0,6 8-72,2 2 0,5 5 143,5 8-247,-3 4 0,8 8 1,-4 5 56,2 5 1,-4 11 0,4 3 0,-4 8-101,-5 8 0,-6-31 0,0 2-113,-3 1 0,-2 1 0,1 5 0,-2 1-190,-4 0 0,-1 1 0,-2 4 0,-1 1 305,-4 0 1,-2 1 0,-2 4 0,0 0-661,-1-4 0,-2-1 442,-2 1 1,-2-3-1,3-8 1,-2-1-1,-1-1 1,-1-1-32,2 0 0,-1-1 0,-2-2 0,0 0 0,1-3 0,0 0 0,-1-4 0,-1-2-436,-27 22 0,25-26 1,-1 0 321,-28 19 1,24-20 0,0-1-1,-29 16 0,28-18 0,-1-1-115,-30 11 1,-3 0 426,31-18 0,0 0 0,1 2 0,0 1 0,-1-1 0,1 0 0,1 0 0,-1 0 0,0-1 0,-1 0 0,-1-1 0</inkml:trace>
  <inkml:trace contextRef="#ctx0" brushRef="#br0" timeOffset="140">14887 14782 8069,'0'-27'9,"0"1"0,0-1 1,0 1-1,-2 1 166,-2 3 0,1 9 0,-6 9 1,-1 2 643,-2 2 1,-7 8-786,-3 5 1,-4 12 78,-5 10 1,2 9 121,-6 4 1,-3 8-281,-2 1 0,19-24 1,0 1 331,-14 32 1,16-29 0,1 2-90,1 0 0,-1 1-137,-1 5 1,0 1 0,3 2 0,0 2 0,-2 2 0,1 0 0,1 0-1,2 0 1,2 1 0,1 1 29,2-1 1,0 0 0,2 2 0,0-1-156,0-3 0,1-1 0,1 0 0,2-1-38,0-6 1,2-2 0,2 1 0,2-1 0,2-1 0,0-1-1,3 0 1,1-2-272,13 34 0,4-7-55,5-11 0,2-2 109,7-3-42,5 4 1,2-17 0,9 0 0,4-7 0,8-6-136,-30-13 0,1-1 0,3-3 0,2-1 496,4-1 0,1-2 0,0-1 0,0-1 0,-1-2 0,0 0 0,3-1 0,-1-1 0,2 1 0</inkml:trace>
  <inkml:trace contextRef="#ctx0" brushRef="#br0" timeOffset="141">19050 14162 8069,'-6'-13'-54,"3"-6"1,-4-1 0,1-1-181,3 4 490,2 2 0,1 2 1,0 0-1,1-1 1,4 1-1,3 0 1,4 1 732,1 4 1,5-4-636,-1 3-192,7 3 0,-8 0 0,4 6 5,-1 0 1,3 2 0,-4 2 0,-3 6-144,-5 7 1,-4-1-402,-6 6 0,0 4 200,0 5 1,-8 4 8,-5-4 1,-2-1 0,-5-2-1,1 0-83,3-2 0,1 2 453,2-10 0,0-1 19,0-4-74,5 1 1,0-7 162,8-3 1,4-7-267,14-1 1,2-6-20,6 1 0,2-1-27,3 1 1,-3-3-205,3 3 1,1 2-218,-2-2 0,6 5 183,-6-5 1,5 6-110,-4-1 0,-2-2-130,-7 2 1,2-1-1032,-7 5 1510,1 0 0,-22 0 0,-5 0 0</inkml:trace>
  <inkml:trace contextRef="#ctx0" brushRef="#br0" timeOffset="142">20394 15203 7875,'-8'-6'-423,"-3"3"738,2-5 0,-1 3 1,-1-2 1228,3 1-1003,5 2 3,-9-2 0,9 4 283,-6-2 12,6 2-551,-2 2 1,6 0-265,3 0 0,4 0-190,5 0 1,0 0-606,0 0 612,6 0 0,2 0 1,4 0-1,-2-1 1,-1-2-929,1-1 1,1-1 615,-2 5 1,1 0-362,-5 0 1,-1 0 24,-3 0 807,-1 0 0,-24 18 0,-5 4 0</inkml:trace>
  <inkml:trace contextRef="#ctx0" brushRef="#br0" timeOffset="143">20341 15401 7875,'-13'0'0,"0"0"0,0 0 1145,-1 0-514,1 0 165,6 6-569,1 1 0,7 0 1,5-1 67,8 0-212,-1-5 0,12 10 0,-3-7-111,2-1-17,9-2 1,-4-1 0,5 0-1172,-2 0 730,4 0 1,-8-4-1,3-2-971,-3-1 1457,-2-2 0,-29-22 0,-7-4 0</inkml:trace>
  <inkml:trace contextRef="#ctx0" brushRef="#br0" timeOffset="144">20605 15032 7618,'-6'-13'-164,"3"-1"1,-5 1-1,1 0 547,0 0 1,4 4-459,-1 0 71,2 6-50,2-2 19,0 5 0,0 1 95,0 3-90,0-2 34,6 4 23,-5 0-17,5-5 30,-6 5-56,0 0-4,0 1 29,0 0-25,0-1-87,-6-6 84,5 6 3,-5-4 193,6 3-96,0-5 1559,0 0-1428,0-5-25,0 3 18,0-4-144,0 6 1,4 2 32,1 2 0,5-1-141,-1 6 1,3 0 70,1 4 1,7 0-95,7 0 0,6 5 71,11-1 1,3 2 27,6-1 0,-2-3-73,-3 2 1,1-4-142,-10-4 0,-4 1-56,-13-5 180,-9-1 1,-8-4 417,-10 0 1,-9 5-163,-13-1 1,-6 11 162,-11-2 0,-3 9-56,-6 0 0,-4 8-413,0 5 1,-4 5 142,3 4 1,28-22 0,0 1-156,-22 26 0,3 0-668,14-5 0,10-4 399,12-5 0,7-7 392,11-2 0,-1-4 0,9-4 0,3 2 0</inkml:trace>
  <inkml:trace contextRef="#ctx0" brushRef="#br0" timeOffset="145">13148 17719 7851,'-26'-5'547,"-1"3"1,1-2 0,2 1-512,7-2-6,-1 4 1,17-6 0,-2 4 0,7-3-1,10-2 1,6-2 411,5-1 0,9-4-209,5-3 1,6-2 663,8-7-703,0 1 1,5 1-1,2 2 166,0 1-347,11 0 1,-17 1 0,3 5 0,-10 6 0,-8 6-481,-4 2 1,-8 8 9,-10 3 0,-8 4 0,-4 5 0,-4 2-567,-1 1 1,-6 3-512,-3-2 1535,-2 3 0,-26 2 0,-5-1 0</inkml:trace>
  <inkml:trace contextRef="#ctx0" brushRef="#br0" timeOffset="146">13622 17548 7851,'-6'-13'0,"-5"1"368,-7 3 1,-4 4 47,5 5 0,-5 7 285,4 6 0,-5 11-257,1 6 1,3 8-161,1 2 1,3-1-151,2 5 0,2 3-131,2 1 0,3-1-377,6 2 0,1-7 266,4 2 1,4-5-200,8-3 0,5-6-141,9-8 1,-2-4-369,6-9 1,0 1 193,5-6 1,-1 1 621,1-5 0,6-22 0,6-9 0,4-2 0,1 0 0</inkml:trace>
  <inkml:trace contextRef="#ctx0" brushRef="#br0" timeOffset="147">14017 17943 7851,'0'-17'19,"0"-1"0,0-4 11,0 5 0,0-1 214,0 5 1,5 4 90,-1 0 856,6 6-882,-2-2 1,3 10-195,-2 4 1,2 7-64,-7 2 1,0 5-163,-4-1 0,0 3 58,0 2 0,0-1-162,0 0 1,-1 1 29,-4-1 0,3-6 60,-7-2 0,6 1-81,-2-1 54,-2-1 229,6-10-172,-5-1 0,13-12-93,6-2 1,2-10 110,7-4 1,0-7-20,4-2 1,1 0 167,-1 5 0,-4 4-226,0 0 856,-6 6-515,3 3 0,-13 8 300,-6 10 1,-2 8-167,-6 9 0,-1 3 27,-4 1 1,-1 1-175,1-1 0,2 5 13,2-1 1,3-3-225,6-5 1,0-6 33,0 1 0,6-3-114,3-6 0,4-2 33,4-6 0,1-3-130,8-6 1,-2-1-2,6-12 0,-2 0 2,-2-4 1,1 0 76,-1-1 1,-4-3 13,0-1 0,-7 2 182,-2 7 1,-1-2-120,-8 7 641,0-1-393,-4 11 0,0 2 33,0 10 0,-4 2-171,0 6 1,-7 2 17,3 2 0,2-1-20,1 6 1,-1-1-12,2 1 0,-2 1-164,2-5 1,2-1 21,-2-3 1,3-1-155,1 0 0,5-6 39,4-2 1,-2-4 50,2-1 0,4-1 94,5-4 0,1-3-9,-1-10 1,1-3 35,3-5 1,1 0 5,-5-1 0,4 1 282,-5 0 0,-4 1-75,-4 3 1,-6 3 1040,1 6-496,-2 5 27,-2 2-411,-6 18 0,-1 3-82,-7 11 0,1 2-100,0 3 1,4-2-193,1 6 1,0-3-138,-1 8 1,-1-2 73,6 10 0,-6 1-67,1 3 0,3 5-167,2 0 0,2 6 236,2-1 0,-4 1 84,-1-2 1,1-4-9,4-8 1,0-4 48,0-5 0,-2-7 12,-2-2 0,3-13 326,-4-5-271,4-9 1,-4 0 173,1-8 1,-5 0-120,5-9 0,-6 2 79,1-6 1,-1-2-198,1 1 0,-2-5-4,7 1 1,-5-3-149,5-1 0,0-1-314,4 1 1,0-1 211,0 1 0,5 0 114,4-1 1,7 3-3259,2 2 3376,5-3 0,18 8 0,9 1 0,7-4 0,0 0 0</inkml:trace>
  <inkml:trace contextRef="#ctx0" brushRef="#br0" timeOffset="148">15717 17851 7851,'0'-13'1507,"0"0"-1180,0 5 1,1-2 0,4 4 752,4-1 1,7 4-838,1-1-267,7 2 0,1 1 0,5-2-1389,0-2 1106,-3 1 1,4 4 0,0 0-1901,-2 0 2207,-1 0 0,-8 6 0,-1 1 0</inkml:trace>
  <inkml:trace contextRef="#ctx0" brushRef="#br0" timeOffset="149">15638 18075 7851,'-7'-6'0,"-5"5"427,10-5 0,-2 6 121,8 0 1,10 0 0,8 0-1,4 0-491,5 0 1,2 0-1157,7 0 1,5 0 512,3 0 0,4-2 586,0-2 0,-9-9 0,2-5 0,4-3 0,-1 0 0</inkml:trace>
  <inkml:trace contextRef="#ctx0" brushRef="#br0" timeOffset="150">17601 17482 7851,'-15'-4'466,"-1"-1"0,-1 1 0,0 0 372,3-1 0,5 1-373,0 4 0,8 0-129,1 0-213,6 6 1,8-5-1,4 4 14,4-4-152,3-1 0,7-4 0,2-2-245,-1-1 216,5-2 1,-4-4 0,5-1-1,0 3 1,-6 0-82,-6 3 0,-3 5 47,-6-2-149,0-2 392,-11 6 0,-3 1 0,-8 8 0,-5 6 387,-3 3 0,-2 5-53,-4 9 1,2 2-116,-6 7 1,2 1 215,-2 3-431,-3-3 0,10 10 0,-2-4 228,2 0-409,2 4 1,5-10 0,4 3-76,3-3 127,1-2 0,1-5 0,3-3 212,5-3-995,3-2 0,5-7 0,1-4-472,-2-5 0,3-3-494,-1 2 0,4-3 1709,-5-6 0,7-24 0,-4-5 0</inkml:trace>
  <inkml:trace contextRef="#ctx0" brushRef="#br0" timeOffset="151">18115 17693 7851,'4'-31'451,"0"1"1,5 0-217,-4 8 1,5 3-178,-1 6 1,2 6 229,2 2 0,7 4 438,1 1 0,0 1 17,1 4-589,-6 8 1,7 3-1,-6 6 1,-4 3-1,-4 3-173,-4 2 0,-2 7-94,-7-2 0,-3 2 0,-8-1 0,-3 0-5,-4 0 1,-2-2-2,-3 1 0,1-3 144,-1-1 1,3-2 0,2-13 0,4-3 951,3-2 9,2-8-870,6 2 0,3-10 1,9-4-1,7-1-6,4 1 0,12-3-167,-2 3 0,8-1-208,-3 1 1,5-2-562,0 2 0,2 1-684,1 0 0,1 0 688,-1 0 1,5-4 821,0 3 0,2-4 0,5-3 0,1-2 0,1 1 0</inkml:trace>
  <inkml:trace contextRef="#ctx0" brushRef="#br0" timeOffset="152">19063 17522 7851,'-13'-9'503,"0"0"1,-5 6-545,1-1 0,4 4 0,4 6 0,0 5 443,2 6 0,-4 7-156,7 3 0,-5-1 0,5 6 0,1-1 164,1 0 1,2 0-286,0-5 1,0-1-85,0-3 1,0-3 107,0-6 0,2-1-81,2-4 0,-1-3 0,5-11-1,-3-7 1,4-8-113,-4-9 1,5 0-21,-1-5 0,2-4 0,2-7 0,1 1-109,-1 0 0,0 1 246,0 4 0,-4 6-82,0 4 231,-6 8 12,3 3-187,-6 17 0,0 10 1,0 15 131,0 6-166,0 5 1,0 5 0,0 1 183,0-1-277,5 1 1,-2-2 0,6-3-201,1-4 198,2-3 0,1-2 0,0-2-182,1-7 240,5 1 1,0-17 0,4 2-45,-1-6 1,-1-10 33,0-9 1,4-4 20,-3-5-6,-3-3 1,2-5-1,-5-1 9,1 1 68,1-1 0,-6 1 1,-2 1 42,-1 2 0,-6 6 352,1 8-118,3 3 532,-5 11-251,4 3-627,-6 16 1,0-1 0,0 12 130,0 2 0,0 1-173,0 1 0,1 5 150,4 0-52,-4-1 1,11-3 0,-5-1-1168,0 0 692,5 1 0,-5-5 1,8-2-545,3-1 1,-2 2 337,6-8 1,-5 1-746,5-9 898,0 5 484,5-8 0,16-49 0,-18 14 0,-1 0 0</inkml:trace>
  <inkml:trace contextRef="#ctx0" brushRef="#br0" timeOffset="153">19906 17390 7851,'0'-20'0,"-6"1"587,-2 5 0,0 3-277,0 2 1,3-1-20,-4 5 1,6 2 10,-1 8 0,3 6 194,1 7 1,0 5-225,0-1 1,0 9-94,0 4 0,1 3-72,3 2 0,-2-1-159,2 1 1,-2-1-21,-2 1 0,0-5 109,0 0 0,0-6-320,0 2 0,0-9-141,0-4 224,0-10 1,-2-2 88,-2-6 0,1-7 71,-6-6 0,5-8-26,-5-9 1,5-4 18,-5-6 1,6-5 62,-1-3 1,2-5-31,2-4 1,0-2-146,0-2 0,4-2 245,1 6 0,5 1 185,-1 8 1,3 4-138,1 9 0,0 4 84,0 9 0,5 5-141,-1 8 0,5-1-12,-4 5 0,4 2-58,-5 8 1,1 2 92,-5 6 0,-1 2-10,-3 2 1,-4-1-125,-5 6 1,-3 2-102,-5 7 1,-3 2-91,-10 7 1,-1-4-153,-5 4 0,-4-4-107,1 8 0,-1-3-295,5-1 0,1-2 165,3-3 1,4-3-207,9-5 820,4-1 0,51-27 0,25-13 0,2 2 0,0-1 0</inkml:trace>
  <inkml:trace contextRef="#ctx0" brushRef="#br0" timeOffset="154">20473 17535 7851,'0'-9'1593,"0"0"-1161,0 6 0,-6-2 131,-3 5 0,-7 1-230,-1 3 0,-7 4-213,2 5 1,-3 5 0,-1 1 0,0 0 11,-1 0 0,2 3-317,3-5 1,8 1 133,5-5-120,6 0 1,-1-4 0,8-2 0,6-1 0,8-5-267,8-3 0,2-7 362,7-9 1,-4-1 41,4-3 157,-6-3 1,3 11 0,-7-4 311,-3 3 0,-3 4 1,-5 2 287,-1 5 0,-6 5-315,-3 8 0,-2 1-108,-2 12 1,0-1-217,0 0 0,1 3-124,4-7 0,2 5-368,6-4 1,2-6-775,2-8 0,4-2 530,5-2 0,2-2-1732,3-2 2383,-3-9 0,-4-14 0,1-8 0,0-4 0,-1 0 0</inkml:trace>
  <inkml:trace contextRef="#ctx0" brushRef="#br0" timeOffset="155">13016 17337 7875,'-13'-6'0,"0"-1"0,1-6 0,2 0-869,1 0 786,6-1 1,-3-3-1,6-2 1,0-2-1,2-2 1,2-2-1,5-1 445,3-1 0,1 1 355,0 0-510,0-1 1,-4 1 0,0 0 553,1-1-513,2 7 1,-5 1-1,-1 7 1,-2 2 788,1 1-879,-1 6 0,-4 3-2,0 9 1,0 4 0,0 6 0,0 9 167,0 10 1,0 7-121,0 8 1,0 13-125,0 9 1,0-36 0,0 2-1,-1 5 1,1 2 0,-2 2 0,1 2-358,-1 3 1,-1 1 0,-1 10 0,-1 0 324,3 2 0,0 0 0,-2-1 1,-1 0-145,3-6 1,0 1 95,-3-2 0,0 0 0,4-6 0,0-2 1,-1-2-1,0-2-39,1-3 0,0-3 0,1 30 0,0-17 0,2-5-59,2-6 0,-1-5-29,6-3 0,-5-6-159,5-8 1,-6-3-564,1-6-202,-2-5-628,-2-2 1788,0-18 1,1-9-1409,4-14 1299,-4-3 0,9-8 0,4-6 0,-3-4 0,0-1 0</inkml:trace>
  <inkml:trace contextRef="#ctx0" brushRef="#br0" timeOffset="156">13108 16942 7851,'-17'-13'-563,"-1"1"-23,2 3 1,6 4 1013,1 5-87,6 0-186,-3 0 1,8 0 0,1 1 0,3 2 0,2 1 207,7-1 1,0 0-225,7 2 1,1-4 100,8 3 0,2-2-120,7-2 0,5-2 1,5 0-1,6-4-41,5-2 1,9 4-35,-33 0 1,1-1-1,3 1 1,2-1-75,0-1 0,1-1 0,4 1 0,0-1 0,0 0 0,0 1 1,0-1-1,1 1-128,0-1 0,0 1 0,0 1 0,0 1-181,1-1 0,1 1 1,2 2-1,1 0 291,-4-3 0,1 1 0,0 2 0,0-1 0,-2 0 0,-1-1 0,2 0 1,1 1 9,1-1 0,0 0 0,3 2 0,0 0 36,-1-2-1,1-1 1,1 3 0,0 0-27,-2-2 1,1-1 34,1 1 0,1-1 0,3-1 0,0-1 0,0 1 1,0 0-1,0 1 0,0 0 0,-1 1 0,-1 1 10,1 0 0,-1 0 0,-1-2 0,-1 0-19,1 0 1,0 1 0,2 0 0,-1 1-295,2-2 1,-1 1 0,2 2-1,-1 0 297,-2-3 0,-1 1 0,1 2 0,1 1-3,0-1 1,0-1 0,2 0 0,0 1 0,-2 0 0,0-1 0,3-2 0,-1 0-3,-1 0 1,-1 1-1,3 0 1,0 1 35,4-2 1,0 1 0,1 0 0,1-1-322,-2-1 1,0-1-1,0 2 1,1 1 291,-6 0 1,1-1 0,2 1 0,0 0-2,0-3 1,0 1 0,2-1 0,1 2 2,-1 0 0,0 1 1,-1-2-1,-1 0 7,-5 2 0,0 0 0,1 0 1,0 0-8,2 0 1,-1-1-1,-1 3 1,-1 0-112,0-2 0,0-1 1,0 4-1,-1-1 115,-3 0 0,0 0 1,2 0-1,0 1 1,-2-1 0,0 0 0,4 1 0,1 0 11,-3-1 0,0 0 0,0-1 1,0 0 2,-4 1 1,-1 0 0,1-1-1,-2 1 9,0 2 0,-1 0 0,1 0 0,-1 0-16,-3 0 0,-1 0 1,-2-2-1,-1 0 256,-5 0 1,-1-1-1,35-1-239,-6 4 1,-2 0 170,-2 0 0,-10 0-42,-8 0 1,-7 0 553,-2 0 1,-7 0-611,-2 0 0,-1 0 1244,-7 0-1231,-1 0 1,-4 0 1048,0 0-738,-5-6 260,3 5-471,-3-11 28,-1 10-66,-1-3 54,-6 5-122,0 0-107,0 5 1,0 3 140,0 5 1,0 5-99,0-1 0,0 7 132,0-3 0,4 9-107,1 0 1,-1 9 15,-4 0 1,0 4 30,0 9 0,0 2-213,0 8 0,0 7 169,0-3 0,2-27 0,1 1-207,-1-1 1,0 1 0,0 3 0,0 1 115,-1 0 1,-2 0 0,1 2 0,0-1 56,0 1 0,0 0 0,0 0 0,0 0-70,0 1 0,0-1 0,0-1 0,0 0 38,0 0 0,0-2 0,0 0 0,0-1-6,0-2 1,0-1-1,-1 34-128,-4-2 1,4-5 216,-3-5 1,1-8 59,-2-9 1,4-3-90,-4-2 0,0-5-15,0-3 1,-4-9-473,5-5 0,-5-2-442,5-2-103,-6-6 518,2-1 1,-5-6-279,0 0 0,0-6-1020,0-3 1746,-6-2 0,-14-14 0,-8-3 0</inkml:trace>
  <inkml:trace contextRef="#ctx0" brushRef="#br0" timeOffset="157">13425 18918 7851,'-14'-4'-77,"1"-2"1,0 0-179,0 0 113,6 2 1,-5 0 0,3-1 0,-3 2 1229,-1 2-453,6 1-364,1 0-93,6 0 68,0 0-95,6 0 1,-3 0-36,6 0 0,4 0-38,4 0 0,5 0 0,-3 0 0,3 0-69,6 0 0,0-5 30,7 1 0,2 0-92,7 4 93,2-6 1,7 4-1,1-4 1,5 2 0,7 0-8,7 1 1,0 0-90,-36 0 0,1 1 0,36 1-159,-34-1 1,-1 0 0,1 0 0,-1 2 158,1 0 0,-1 0 1,-1-2-1,-1 0 74,1-1 0,-1 1 0,36-2-16,2 4 0,-35 0 0,2 0 58,-3 0 1,1 0-1,-1 0 1,-1 0-308,37 0 0,0 0 314,-36 0 0,1 0 0,1 0 1,1 0-54,0 0 0,-1 0 0,1 0 1,0 0-2,-3 0 1,1 0 0,2 0 0,-1 0-13,1 0 1,0 0 0,2-1 0,0 0-7,-3-1 0,1 0 0,1 1 1,-1 1 23,0-3 0,-1 1 0,0 1 0,0 1-9,3 0 0,0 0 0,-1-2 0,1-1 9,0 1 1,-1 0-1,0-2 1,-1-1-12,-2 3 0,-1 0 0,3-1 0,0 0-8,-1 1 0,1-1 0,4 1 0,0-1-144,-2-2 1,0 1-1,1 0 1,0 1 173,-4 0 1,1 1-1,0 1 1,1-1-3,1-2 1,0-1-1,3 3 1,-1 0 0,-2-2 0,0-1 0,3 4 0,-2-1 24,-3 0 0,0 0 1,0-1-1,-1 0-30,-1 1 0,-1 0 1,3-1-1,0 0-19,0 0 0,-1 1 1,-1 2-1,-1-1 25,-1-1 0,-1 0 0,0-1 0,1 0-62,1 1 0,1-1 0,1 0 0,0 0 27,-2 1 0,1 0 1,1 1-1,0 1-6,-4-2 0,0-1 0,2 0 0,0 0 7,0 1 1,1 0-1,-1-1 1,1 0-4,0 1 0,-1 0 0,0 1 0,0 0-91,-2-1 0,0 0 0,2 0 0,0 1 100,-2-1 1,1 0-1,2 0 1,0 1 1,0-4 0,-1 1 0,0 2 0,0 1 8,31-3 0,-3 1 112,4-2 0,-34 4 0,2 1-30,-2-2 1,0-1 0,38 2 3,-9 1 0,6-4-71,-35 1 1,0 1-1,1 0 1,0 0 29,37 2 0,-3 0-131,-6 0 1,1 0 112,3 0 0,2-2-95,-35 0 0,1 0 0,35 0 78,-3-2 0,-3-2-43,4 2 1,0-5 79,0 5 1,-7-1 96,-7 5 1,-3-1 160,-1-4 0,-3 4-264,-6-4 1,-6 4 204,-12 1 0,-1 0-148,-3 0 234,3 0 1,-11 0-144,4 0 555,-9 0-548,2 0 377,-9 0-370,4 0 58,-6 0-1127,0 0-917,0-6 349,0 5-186,0-5 910,0 0 0,0 3 699,0-6 0,-3-32 0,0-14 0,-1-7 0,1 1 0</inkml:trace>
  <inkml:trace contextRef="#ctx0" brushRef="#br0" timeOffset="158">16125 10447 7825,'12'-6'-56,"-2"-4"1,-1-5 0,1-2 0,1 1-108,-3 1 1,3 2 0,-6 0 0,1 0 222,0-1 1,0 1-13,-2 0 0,-1 0 0,5 0 0,-1 0 26,0-1 1,-4 1 49,2 0 0,0 0 39,0 0-107,-1 0 0,-2 1 101,2 3 14,-2-3 0,3 9 431,-5-5-550,0 5 0,0-2 1,0 10 96,0 3 0,-1 9-50,-3 0 0,2 7-11,-2-2 1,2 8 0,2 5 0,-1 5 165,-4 4 1,4 4-160,-3 9 1,-2 5-1570,1 8 1512,0-31 0,0 1 0,2 4 1,0 1-1,-2 4 0,0 0-5,0 2 1,1-1-1,2 4 1,1-1 0,-1-2-1,0-1 1,1 1 0,0 1-196,1-2 0,0 1 0,1-1 0,0-1 176,1-4 0,0-2 0,2 1 1,1-2-84,13 29 0,-4-7 26,4-7 0,1-4 20,-2-5 1,-3-8-129,-6-10 0,0-3 22,0-5 0,-2-3 1058,-6-6-1882,0 0 1248,0-6-652,0-1 0,0-7 237,0-4 1,0-8-452,0-9 1,0-10 274,0-7 0,5-2 296,-1-8 0,4 9 0,0-3 0,-1-5 0,1-1 0</inkml:trace>
  <inkml:trace contextRef="#ctx0" brushRef="#br0" timeOffset="159">16336 10223 7846,'-13'0'-53,"-5"-6"1,1-1 0,1-2-680,1 0 678,2 7 1,0-9 0,0 5-1,-1-1 1,1-2 0,1 1 0,2-1-34,1-1 0,1 2 149,-6-1 9,7 7 1,-5-10 141,4 3 0,-3 2 0,1-1 143,1 3-135,6 0 1,-1 1-117,8-1 0,4 1 1,6 4-1,4-1 124,4-4 0,7 4-175,2-4 1,7-1-13,2 2 0,-1 0 0,5 4 0,-2-2 23,2-2 0,3 2-10,6-2 1,5 2-1329,4 2 1277,2-5 0,10 2 1,-36-1-1,1 0 1,3 1-1,0-1 0,1 1 1,0-1 39,1-1 1,1-1 0,1 1 0,0-1-217,2-1 1,1 1-1,2-1 1,0 2 195,2 0 0,0 1 0,1-2 0,0 0 1,-3 2 1,-1 0 0,2 0 0,0 2 5,1-1 0,0 1 0,1 1 0,0-1 2,-1 0 1,-1 0 0,1 1 0,-2 1-69,-2-3 1,-1 1 0,-1 1 0,1 1 59,2 0 0,1 0 0,1 0 0,0 0-73,0 0 1,1 0 0,2-2 0,-1-1 35,-4 1 0,1 0 1,2-2-1,2-1-45,0 3 1,0 0 0,2-3-1,0 1 27,-2 2 1,0 0 0,0-3 0,1 1 12,-1 1 0,0 1 0,-2-1 0,1 1-2,0-1 0,1 1 0,2 1 0,1 1-4,-4-3 1,1 1-1,2 1 1,-1 1 102,-5 0 1,-1 0 0,2 0 0,0 0-48,1 0 0,-1 0 0,3-2 1,-1-1-6,-2 1 1,1 0 0,1 0 0,-1 0 0,-5 1 1,1 2-1,2-1 1,0 0 44,-1 0 1,1 0 0,3-2 0,0-1-45,1 1 1,0 0-1,2-1 1,0 1 1,-2 2 1,0 0-1,2-1 1,0-2-286,-2 1 1,0 0-1,4-3 1,1 1 255,-3 2 1,0 0 0,-2-3 0,0 1-37,-5 2 1,1-1-1,-1-1 1,1 0-125,1 1 0,1 1 0,-2-2 0,0-1 113,-2 3 0,-1 0 0,-2-3 0,-1 0 211,-5 0 0,-1 1 1,34-2-156,-3 2 1,1-2 36,-6 1 0,-6 0 9,-11 0 1,-5 4 391,1-4 0,-5 4-375,-4 1 0,-7 0 462,-6 0 1,-6 0-454,2 0 832,-4 0-861,0 0 464,-7 0-464,-1 0-6,-6 0 1031,0 0-970,6 0-62,-5 0 0,6 0 0,-2 0-1,-4 0-42,11 0 0,-6 1 37,3 4 0,-2-2 56,-3 5 0,-1-3-55,6 4 1,-5 4-10,5 4 0,-4 7-7,3-2 1,-3 4 2,4 5 0,-7 3 5,3 5 0,1 11-3,-2 3 0,0 4-20,-4 0 0,0 7 67,0 6 0,0-32 0,0 0 25,0 37 0,0-2-21,0 2 1,0 0-194,0-36 1,0 1-1,0-1 1,0-1 153,0 37 1,1-37-1,0 0 16,3 32 0,-1 1 9,6-6 0,-6 4-22,1-3 1,2-4-156,-1-14 1,-1-3 109,-4-5 1,0-4-95,0-5 1,0-2 72,0-11 0,0 0 454,0-5-991,0-6-108,0-1 227,0-6 0,-1 0-88,-4 0 1,1-6-575,-9-3 0,1 2 104,-10-2 995,-6 6 0,-14-2 0,-8-1 0,-6 2 0,-1 0 0</inkml:trace>
  <inkml:trace contextRef="#ctx0" brushRef="#br0" timeOffset="160">16310 11910 7876,'-9'0'-975,"0"0"741,0 0 1,1 0-256,-1 0 601,6 0 283,-9 0-56,11 0-151,-5 5 232,0-3 39,5 4-139,-5-6 0,7 4-42,4 1 0,2 0-196,6 0 0,0-4 0,2 4 0,4-4 58,7-1 0,6 0-136,8 0 0,5 0 25,4 0 0,14 0 1,8 0-1,-31 0 1,1 0-54,2 0 1,2 0 0,3-2 0,0 0-258,3 0 0,-1-1 0,2-1 0,0 0 242,1 1 1,0 1 0,1-3-1,1 0 5,0 0 1,0 1-1,1 0 1,-1 1 2,0-2 1,0 1 28,-1 3 1,-1-1-1,4-3 1,0 0-1,-1 2 1,-1 0-19,2-1 0,1 1 18,2-2 1,0 1 0,-6-1 0,0 1 0,3 0 0,0 1-4,1 0 0,0 0 5,6-2 1,1 0 0,-5 1 0,1 0 0,3-1-1,0-1 0,-4 1 1,1 1 0,1-2 0,0 0-1,2 2 0,0-1 0,2 0 0,1 0-336,-1 1 0,0-1 0,-1-1 0,-1 1 336,-5 0 0,0 1 0,2 0 0,1 0 0,-1 0 0,1 0 0,2 0 0,-1 0 0,-1 0 0,-1 0 0,0-2 0,0 1 58,-4 3 0,0 0 0,1-1 0,0 2-258,-3 1 0,-1 0 0,3-2 0,-1-1 226,-3 1 0,0 0 1,0-1-1,0 1-11,-4 2 0,-1 0 0,3 0 0,0 0 19,0 0 0,-1 0 0,4 0 0,1 0-16,0 0 1,0 0 0,-2 0 0,-1 0 1,-1 0 1,-1 0-1,0 0 1,0 0-12,0 0 1,1 0 0,-1 0-1,1 0-152,-5 0 1,0 0-1,1 0 1,1 0 130,-4 0 1,0 0-1,-2 2 1,1 1 23,-2-1 0,1 0 1,0 1-1,0-1 69,-3-2 0,1 0 0,0 0 0,0 1-66,30 3 0,2-2 83,-2 2 1,-2-2-94,2-2 0,-3 0 6,-1 0 1,0 0 2,0 0 1,-2 0 0,-2 0 0,-4 0 497,-5 0 1,0-5-487,-1 1 1,0-5-76,-4 5 1,-4-2 674,-9 2 0,-7 2 1,-6-2 402,-6-4-878,-3 7 404,-7-5-829,-6 6-150,-6 0 0,3 0 149,-6 0 0,5 2-1449,-5 2 869,0-3 855,-4 11 0,-23 1 0,-7 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8.334"/>
    </inkml:context>
    <inkml:brush xml:id="br0">
      <inkml:brushProperty name="width" value="0.09071" units="cm"/>
      <inkml:brushProperty name="height" value="0.09071" units="cm"/>
      <inkml:brushProperty name="color" value="#FF0000"/>
    </inkml:brush>
  </inkml:definitions>
  <inkml:trace contextRef="#ctx0" brushRef="#br0">3386 922 7789,'-9'-1'1456,"0"-4"1,12 4-1131,2-4 1,6 4 0,7 1 0,4 0-143,3 0 0,7 0 1,3 0-1,3 0-75,2 0 1,-1 0-217,1 0 1,-1 0-3,1 0 1,-7-4 4,-2-1 1,-9-4-49,-4 5 0,-5-2 28,-4 2 0,-4 1 0,-8-4 1,-4-1 160,-6 1 1,-13 4-8,-1-1 0,-9 2-6,-4 2 1,-2 0 0,-10 0 0,-3 2 85,-4 2 0,2 3-33,-4 7 1,4 0 25,-5 4 1,7 2-1,0 7 1,9-1 64,6 0 1,15 1-87,3-1 0,8 0-166,5 1 1,4-5 83,10 0-10,8-6 0,3 3 1,5-6-62,-2 0 42,4 0 0,-3-5 0,7-4-26,-1-3-12,1-1 1,-6 0-1,0 0 0,-2 0 171,-1-5 0,-10-3 1,0-6 152,-2-4-183,-2 3 1,-6-4 0,-3 6-63,-9 0 1,-5 4-26,-7 0 0,-5 6-120,1-1 0,-7 7-81,2 1 1,-2 11-385,2-2 1,4 9-590,9 0 0,5 3 502,8 1 1,5 1 684,8-1 0,39 6 0,14 2 0</inkml:trace>
  <inkml:trace contextRef="#ctx0" brushRef="#br0" timeOffset="1">3741 1278 7789,'0'-13'0,"-1"4"-2,-3 0 1,1 6 386,-6-1 0,3-2 731,-7 2 1,1-1-668,-10 5 0,5 6-132,-5 3 1,-5 4-284,-3 5 0,3 2 167,5 6-137,0 1 0,0 4 0,3 1-98,5 1 1,-1-3 0,11 0-1,1-3-168,1-5 1,4 1-41,2-5 1,3-5 88,7-4 1,3-6-75,1 1 0,5-8 63,-1-5 1,3-4 96,1-5 0,-1-2 55,-3-7 1,3-1-18,-3-2 1,-3 2 100,-1-3 1,-5 9 169,-4 5 461,2-4-426,-9 12 1,-2-1 55,-9 14 1,-3 5-143,-1 9 1,0 2-11,0 7 0,1 3-210,3 1 1,-1 4 15,6-4 1,-1-2-171,5-7 1,0 2 34,0-7 1,2 4-114,2-8 1,5 2 28,8-11 1,0 0 15,5-4 0,-2-10 91,2-3 1,3-9 3,-3 0 1,3-9 111,1-4 1,-1-1-22,-3 0 0,-3 9 260,-6 5 35,-6 6 107,-1-4 0,-6 15-185,0 5 1,-6 7 33,-2 11 1,0 2-147,0 6 1,0-1 64,-1-3 0,4 3-211,5-3 1,0 1 14,0-1 1,0-3-126,0-5 1,5-1 59,4 0 0,4-6 45,5-2 0,-3-4 113,2-1 1,-2-10 155,-2-3 1,5-9-49,-1 0 1,-1-3-78,-7-1 0,1-2 8,-5-3 0,-1 3-2,-4-3 0,0 10-12,0 3 1,-1 3-154,-4 2 0,2 6-247,-6 2 0,1 4-230,-5 1 0,-1 6-470,1 3 1,1 4 173,4 4 0,2-2 864,6 3 0,12 37 0,2 10 0</inkml:trace>
  <inkml:trace contextRef="#ctx0" brushRef="#br0" timeOffset="2">4203 1581 7789,'7'0'951,"5"0"0,-9 0-165,5 0 0,0-2 3,0-2 0,4 1-414,-3-6 1,3 5-192,1-5 0,0 0-24,0-4 0,-1 0-109,-3 0 1,1 0-128,-6 0 1,5-1 155,-5 1-232,1 6 0,-7-3 14,-2 5 0,-8 7-34,-5 6 1,-2 9 116,1 0 1,-1 11 176,-3-2 0,3 4-110,6-4 1,0 0 15,0 1 1,1-1-164,3 0 0,3-1 63,6-3 0,8-3-542,5-6 0,3 3-59,10-2 1,-1-4-308,10-10 0,0-3 980,5-6 0,9-17 0,6-9 0,5-8 0,0 1 0</inkml:trace>
  <inkml:trace contextRef="#ctx0" brushRef="#br0" timeOffset="3">4874 1331 7831,'0'-14'0,"0"1"0,0 4 1001,0 1 1,2 3-444,2-3 0,4 5-335,5-2 0,6 4-141,3 1 1,3-5-170,1 1 1,5 0 210,0 4-124,5 0 0,4 17 0,6 5 0</inkml:trace>
  <inkml:trace contextRef="#ctx0" brushRef="#br0" timeOffset="4">4874 1528 7831,'-7'0'0,"1"-6"0,6 5 0,12-5 925,6 6 0,5 0 2886,3 0-3377,7 0 1,0-1 0,7-4 0,1-2-435,3 0 0,-3-9 0,5-4 0,6 2 0,0 0 0</inkml:trace>
  <inkml:trace contextRef="#ctx0" brushRef="#br0" timeOffset="5">7786 738 7854,'-6'-8'883,"0"1"0,-4 4 0,3-3-451,1-1 0,7 4 0,10-1 0,5 2-51,6 2 0,4-1-255,5-4-22,2 4 1,11-5 0,0 6-115,-1 0 0,-2 0 1,-2 0-1,-1 0-384,-3 0 0,-4 0-31,-9 0-365,-3 0 732,-12 0 0,-7 0-34,-8 0 0,-10-1 122,-4-4 1,-9 4-1,-4-4 1,-3 4 284,-1 1 0,-7 0-98,-2 0 0,-8 6-754,-1 3 655,0 2 0,9 2 0,1 1 0,2 0 1,4 4-96,4 4 0,11-2 25,8 2 0,5 2-212,4 6 0,3 0-114,6 5 1,2-6-243,2 2 0,8-3 218,5-2 0,5-1 437,-4-3 0,4-8-423,-4-5 1,3-6-11,-3 2 0,0-5 540,-5-5 0,0-2-180,0-6 1,-6-2 811,-2-3 0,-4-1-284,-1-3 0,0-1-116,0 5 0,-6 1-237,-2 4 1,-4 1-203,-1 3 0,-2 3-229,-2 6 1,2 0-566,-3 0 1,2 6-566,-1 3 0,6 4 586,-2 5 1,9 2 737,-1 7 0,22 28 0,5 8 0</inkml:trace>
  <inkml:trace contextRef="#ctx0" brushRef="#br0" timeOffset="6">7997 1080 7854,'0'-13'480,"4"0"59,1 0 1,5 4-75,-1 0 1,4 6 273,4-1 0,-1 4-291,6 4 1,-6 4-172,2 5 1,-3 1-298,-2 4 0,-4 1 62,-1 3-424,-5 3 1,3-5 0,-7 7 53,-4-1 22,-2 0 0,-5-1 0,2-3 0,1-4 1,1-4-622,0 0 434,-4-7 238,5-1 0,0-12 586,2-3 1,10-8-130,4-5 0,2-3-13,3-2 1,3 1-41,1 0 0,4-1 39,-5 1 0,-1 5-5,-7 4 0,3 4 609,-3 4-435,-4-3 0,1 14-91,-6 2 0,0 3 62,0 11 1,0 2-127,0 2 0,-4-1-222,-1 1 1,1-5-86,4 5 1,0-4-389,0 4 1,0-6-62,0 2 1,6-8-548,3-1 1,8-5 160,5 5 0,3-6 940,1 1 0,21-33 0,9-17 0,-16 15 0,1-1 0,-1 0 0</inkml:trace>
  <inkml:trace contextRef="#ctx0" brushRef="#br0" timeOffset="7">8945 764 7854,'-6'-20'721,"1"1"125,-4 5 1,2 6-384,2-1 517,4 6 0,-5-1 595,6 8-1234,0-3 0,0 15 1,0-1 493,0 4-706,0 3 0,0 4 0,0 2-583,0 3 211,0-3 1,0 8-1,0-3 1,0-1-1,0 0-846,0-3 1,4-1 152,1-2 0,0 4-1428,0-4 2364,-4-2 0,17-46 0,-3-9 0</inkml:trace>
  <inkml:trace contextRef="#ctx0" brushRef="#br0" timeOffset="8">8761 1001 8396,'-7'-7'880,"1"-5"1,13 11-843,6-4 1,8 4 111,9 1 0,4-4-402,6-1 0,5 1 98,3 4 1,-1-2 153,1-2 0,8-7 0,7-3 0,7-4 0,1 1 0</inkml:trace>
  <inkml:trace contextRef="#ctx0" brushRef="#br0" timeOffset="9">9670 738 7850,'6'-13'-75,"1"5"-171,6 4 593,0 2 0,8 2 0,4 0 0,6 0 0,2 0 305,4 0 1,1 5-650,1-1 0,1 5 1,-2-3-1,-1 0-123,-2 0 0,-7-1-192,-2 0 1,-1-4-56,-8 4 0,-4-4 421,-4-1 1,-12-4 168,-1-1 1,-12-3-31,-6 3 1,-3-4 0,-3 4 0,-1-1 168,-2 0 0,-5 1-47,0 5 0,3 0 0,-4 0 0,-1 0 22,0 0 0,-3 6-120,10 3 0,-4 3-197,4 1-34,1 0 1,5 0-1,3 2-60,4 2 0,5 0 1,4 5-1,5 0-35,3-2 1,8 3-1,6-5 1,2 0-212,7-5 1,0 3 107,4-3 1,2 2 83,2-11 0,-2 0 188,3-4 0,-5 0-34,-4 0 0,-3-5 53,-5-4 0,-3-3-7,-2-1 1,-3 0 171,-6 0 1,-2-4-98,-2 4 0,-8-3-77,-5 7 0,-7 2-533,2-2 0,-3 6 204,-1-1 1,1 7-794,3 1 1,-1 7 288,5-3 0,5 4 763,4 1 0,53 36 0,-17-21 0,-1 1 0</inkml:trace>
  <inkml:trace contextRef="#ctx0" brushRef="#br0" timeOffset="10">10131 988 11985,'0'9'637,"0"0"0,0-1-703,0 6 1,0-1 159,0 0-155,6 0 0,1 0-102,6 0 0,2-5-184,3-4 1,-4-2 149,4-2 1,1 0-104,-2 0 409,7-6 1,-10-2-1,4-5 1,-3 0 455,-2 0 0,-4 0 1168,-1 0-1018,-5 5 1,2 8-658,-10 9 1,-1 9 265,-2 4-457,-4 8 1,6 4 0,-4 7-1,1 1 1,0 2-226,2-1 1,0 2 185,2-1 0,4-1 78,-4-8 1,0-3 262,0-6 1,1-5-46,4-4 0,-2-4 171,-2-4 1,1-3-80,-6-6 1,-4-6 69,-5-3 0,-4-2-307,5-2 0,-6-1 116,1 1-176,3 0 0,-5 0 0,5 1-543,-1 3 0,3-1-1541,0 6 1232,2-1 0,2 5-1389,0 0 2322,6 0 0,-34 24 0,-3 5 0</inkml:trace>
  <inkml:trace contextRef="#ctx0" brushRef="#br0" timeOffset="11">8168 1779 7788,'-53'0'0,"1"0"201,-1 0 1,13 0 496,10 0-266,8 0 1,17 0 0,10 0 0,12 0 770,11 0 1,12 0-735,8 0 0,6 0-155,8 0 0,6-2-479,-27 0 1,2 0 0,2-1 0,1 0 185,1-1 0,2-1 1,3-1-1,0 0-38,0 2 1,2 0-1,3 0 1,3 0 0,4 0-1,0-1 1,2 0-1,0 0-176,0-1 0,0 0 0,-4 1 0,-3-1 100,-5 1 1,-2 1-1,-9 1 1,-1 0-138,24 3 0,-15 0 111,-20 0 1,-14 5-119,-17-1 0,-7 6-195,-11-1 0,-4 3 77,-8 1 306,-4 6 0,-7-3 0,-2 6-2393,0 1 1151,-7 2 1291,3 7 0,-1-4 0,-1 6 0,0 3 0,-3 3 0</inkml:trace>
  <inkml:trace contextRef="#ctx0" brushRef="#br0" timeOffset="12">9130 2147 7788,'0'-13'0,"6"4"-18,2 1 0,4 0 396,1 0 0,5-4 565,-1 3 1,7 3-420,-2 2 0,1 2 23,-1 2 1,2 0-296,-7 0 1,-1 6-220,-7 3 0,1 4-20,-5 5 1,-1-2 101,-4 6 1,-10-5-383,-3 5 196,-9 0 1,1 5 0,-5-1-231,0 0 1,4-4 299,0 0 1,5-6 586,0 2-410,2-3 1,4-7 411,2 1-376,3 0 1,13-2-17,6-2 1,8-5-521,10-5 1,4-2-235,9-6 1,-2 0-509,6-1 1,1 1 248,3 0 1,0 0 816,-4 0 0,-6-4 0,2-3 0,2-1 0,-1 0 0</inkml:trace>
  <inkml:trace contextRef="#ctx0" brushRef="#br0" timeOffset="13">10895 883 7768,'5'-24'5,"-1"-2"0,0 0 190,2 2 0,-4 9-232,2 7 845,3 5 0,-4-3 1,6 6-1,1 1 871,2 4 0,-3 2-1179,0 6 0,-2 6-23,2 3 0,2 9-263,-2 4 1,-3 6-53,-2 7 1,-2 2-252,-2 12 1,-3 4-51,-6 4 1,3-30-1,-4 2 1,-5 1 0,-4 0-1,-1 4 1,-4 1-397,-2 3 0,-3-1 1,-2 3-1,-3 0-502,0-4 0,-2-2 0,-2 2 0,-3-3 581,-2-1 1,-2-2 173,0-2 0,0-3 0,2-6 0,-1-4 0,3-3 0,-1-3 282,1-2 0,1-2 0,2 0 0,0-2 0,-32 6 0,5-6 0</inkml:trace>
  <inkml:trace contextRef="#ctx0" brushRef="#br0" timeOffset="14">7443 843 7812,'-32'-7'74,"-1"-3"1,-7 8 0,2 8 309,3 10 0,-2 15 0,5 8 1,0 10 693,0 6 1,14-21-1,1 3-766,1 1 1,1 3 0,0 2 0,1 1-1203,2 0 1,2 0 889,2 4 1,2 1-1,2-1 1,3 0-1,1 3 1,2-1-86,2 0 0,1-1-16,3-1 1,5-3-1,5-7 1,3-3-1,3 1 1,2-1-52,1-1 1,2-1 0,2-3 0,2-1 0,2-2 0,2-2 0,0-2-1,0-3-448,3-3 0,1-2 0,4 0 0,2-2 600,5-6 0,2-1 0,-1 1 0,2-2 0,4-6 0,0-3 0,2-1 0,0 0 0</inkml:trace>
  <inkml:trace contextRef="#ctx0" brushRef="#br0" timeOffset="15">12476 1476 7771,'-7'-14'1380,"7"3"-1316,9 2 1,7 3 0,3 5 0,1-2-237,4-2 1,5 1-251,2 4 161,-1-6 0,1 5 1,0-4-1,-3 4 1,-5 1 260,-5 0 0,-68 23 0,-18 6 0</inkml:trace>
  <inkml:trace contextRef="#ctx0" brushRef="#br0" timeOffset="16">12437 1634 9744,'8'0'201,"1"0"0,1 0 157,2 0 0,7 0-740,3 0 1,9 0 0,4-2 0,4-2 381,5-5 0,-2-2 0,4-1 0,6-2 0,0 0 0</inkml:trace>
  <inkml:trace contextRef="#ctx0" brushRef="#br0" timeOffset="17">14558 553 8048,'0'-13'108,"1"0"1,2 0 0,1-2-1,1-1 1,-1-2 874,1 2 1,3 2 0,-2 2-471,1 3 1,-2 3-509,4 6 1,-6 6 0,0 5-1,-6 6 325,-6 9 0,-4 2-474,-5 7 1,-1 0 120,-3 5 1,-3-5-294,3 0 1,2-3 213,-2-1 0,6 0 136,-2-9 1,8-3-1,3-1 288,1-4 1,4-7-252,11-2 1,1-5-51,12-5 1,5 3 0,3-6-1,1 1-50,1 0 1,-4 4-705,3-2 1,-3 2 84,-2-1 156,0 2 0,-4-3 0,-1 5 0,-1-2 1,-1-1-708,0-1 0,3-6 1199,-4 1 0,-2-3 0,-7-1 0,2-5 0,-2 1 0,-3-7 0,-2 2 0,-2 2 11,-2-2 0,0 4 426,0-4 0,0 6 588,0-1 1,-4 7 420,-1 1-466,-5 6 0,7-3-524,-6 6 0,5 6-164,-5 3 1,5 8 6,-5 5 1,4 3-59,-3 1 0,5 7-212,-2 2 0,-1 3-213,2 1 1,-2-1-287,2-3 0,2 4 152,-2-4 1,3 3-295,1 1 1,0-7-127,0-5 1,1-2-1437,3-8 2174,4 1 0,18-36 0,8-15 0,2-1 0,-1 0 0</inkml:trace>
  <inkml:trace contextRef="#ctx0" brushRef="#br0" timeOffset="18">15150 804 8047,'-7'5'0,"0"-2"316,2 6 1,2 0 91,-5 4 0,3 0 170,-3 1 0,5-1-317,-2 0 1,4 6-269,1 3 1,0-3 21,0-2 0,1 2-255,4-1 1,2 0-73,6-5 1,5-2 171,-1-2 0,5-3-199,-4-6 1,4 0 94,-5 0 0,1-6-7,-5-3 1,-6-8 151,-2-5 0,-4-3-5,-1-1 1,-3-1 75,-6 1 1,1 4 188,-10 0 1,-1 0 331,2-4 1,-7 4-255,2 0 1,2 1 307,-2-1 0,1-1-111,-1 5 1,-1-4 25,5 5 0,7-2-181,6 1 0,4 4-85,1-4 0,7 8-66,6 1 1,6 6-231,8-1 1,-3 2-96,-2 2 0,2 3 107,-7 6 1,1 1-407,-5 12 0,-6 0 227,-2 5 0,-4 0-290,-1 4 1,-6-2-135,-2 6 1,-8-1 690,-2 1 0,-6-5 0,-5 2 0,1-1 0,-1 1 0</inkml:trace>
  <inkml:trace contextRef="#ctx0" brushRef="#br0" timeOffset="19">15506 817 8047,'0'-9'2084,"0"0"-746,0 6-889,0-3 0,2 6-444,2 0-395,-3 0 1,7 0 330,-4 0 59,-2 6 0,27 19 0,0 10 0</inkml:trace>
  <inkml:trace contextRef="#ctx0" brushRef="#br0" timeOffset="20">15901 619 8047,'0'-17'58,"0"-1"1,6-2-3,3 6 0,4-2 329,5 8 1,1 2 1726,3 1-1912,3 4 0,-6 2 0,3 5 0,-5 6 0,-4 5-615,-4 4 1,-3-4 173,-6 5 0,-3 5 61,-6 3 1,-1 1 0,-10-4 0,-1-3-231,1-2 1,3 2 214,0-7 474,2 7-361,2-10 1,6 1 466,2-6 1,10-6-58,4 1 0,7-1-1,1 2 0,7-3 1,-4 6-1,2-1-123,0 0 1,-6 2-160,2 4 1,-4 1 55,-1-1 1,-5 4 25,-4 1 1,-2-1 79,-2-3-84,0 5 0,-2-6 0,-2 1 277,-5-3-364,-9-8 0,2 7 0,-6-6 106,-1-1 1,-2 3-387,-1-2 1,4 1-257,0-5 0,1 0-497,-1 0 1,-1-5 348,5 1 648,1-6 0,15-33 0,4-14 0</inkml:trace>
  <inkml:trace contextRef="#ctx0" brushRef="#br0" timeOffset="21">16455 606 8046,'11'-6'0,"-2"-3"0,7-5 0,-3 1 0,5 2 0,0 11 0,-2 0 644,6 0 1,-6 2 898,1 2 0,-4 3-907,-4 7 1,-3 5 205,-6 3-735,0 3 1,-7 1-1,-5 2 1,-5 1 0,-4 2-523,-2-2 0,-7 3 98,0-1 0,3-2 143,5-7 1,6-3 0,-1-6 0,3 1 725,6-1-320,2-6 1,18-3 270,5-8 1,8 0-35,6-10-333,8 4 0,8-9 1,4 6-1129,-2 0 505,2 6 1,-10-4 0,3 7-2355,-3 1 2323,-8 2 1,-5 2 517,-6 3 0,-35 33 0,-5 13 0</inkml:trace>
  <inkml:trace contextRef="#ctx0" brushRef="#br0" timeOffset="22">14294 1739 7980,'-13'-6'419,"4"3"587,0-6 1,9 1-1,6-4-270,15 3 0,17-3-104,14 4-502,19-4 0,-30 5 0,3 1 0,8-1 0,2 1-1751,7-1 1,1 0 1643,8-2 0,1-1 1,-21 5-1,0 1 0,1-1 1,0-1-1,0 0 1,0 0-1,-1 1 0,0 1 1,0 0-1,23-1 1,0 0-70,0 0 0,-1 1 0,-1 0 0,0 1-214,-2-1 1,-2-1 0,-4 0 0,-1 0 169,-7 3 1,-1-1 30,-5-2 0,-2 0 0,-5 4 0,-1 1 0,20-5 1,-15 4-790,-18 1 492,-17 0 1,-11 0 62,-8 0 1,-6 1-1,-3 2 1,-7 3-406,-5 1 1,-5 4 1145,-5 6 0,4-2-1208,0 2 760,0 4 0,-2-1 0,0 7 0,1-1 0,1 0 0</inkml:trace>
  <inkml:trace contextRef="#ctx0" brushRef="#br0" timeOffset="23">15704 2016 7967,'-9'-14'444,"0"1"0,6-4 653,-1-1 0,8 1-559,5 3 1,9 3-10,4 2 1,2 3-281,3 6 0,-1 0-146,0 0 0,-1 3-625,-3 6 397,-3 0 0,-7 15 1,-5-2-1,-7 5 0,-8 2-436,-9 2 1,-4 5 252,-10 0 0,-1-3-79,-4 2 356,-2-5 0,11 2 1,-4-7-1,5-3 0,5-5-457,8-2 2046,0-8 0,19-2-652,2-10 0,11 2-976,12-6 1,3 1-452,5-6 0,1 0-550,-1-4 1,-1 4 477,-3-4 0,4 3-873,-4 2 1466,-3 0 0,-12-18 0,-8-4 0</inkml:trace>
  <inkml:trace contextRef="#ctx0" brushRef="#br0" timeOffset="24">15361 922 7966,'-9'-9'460,"1"1"109,5-1 1,-2 0 0,10 2 436,3 1 0,10 2-376,4 4-564,3-6 1,7 4-1,3-4 1,3 2-1,2 0 40,-1 1 1,-4 1-224,1 2 0,-7-4-433,2-1 1,-9 1-321,-5 4-414,-8 0 811,-3 0 1,-9 1 0,-4 2 0,-7 3 472,0 2 0,-42 6 0,-8 7 0</inkml:trace>
  <inkml:trace contextRef="#ctx0" brushRef="#br0" timeOffset="25">17891 1014 7961,'1'-7'0,"2"1"0,3 0 822,1-2-572,2 2 1,6-4 0,2 4 0,5 0 0,3-2 0,1 3 0,1-1-672,-1 3 1,0 1-150,1 2 0,-2 0 570,-3 0 0,-21 30 0,-10 6 0</inkml:trace>
  <inkml:trace contextRef="#ctx0" brushRef="#br0" timeOffset="26">17891 1225 7986,'-14'0'1726,"7"0"-1456,1 0 0,8 0 417,2 0 0,9 0-78,9 0-1600,9 0 1,3-4 0,7-1 990,3 2 0,18-10 0,10-4 0,-18 5 0,1-1 0,-1 1 0</inkml:trace>
  <inkml:trace contextRef="#ctx0" brushRef="#br0" timeOffset="27">19221 1014 7986,'-14'5'579,"-4"-1"0,3 6-855,-2-1 1,-2 7-1,0 3 1,0 2 971,0 2 1,3 4-487,7 3 1,3-3-195,6-1 1,1 0 0,4-5 0,4-1-70,2-2 0,8-8-10,3-1 1,3-6-1,2 1 1,-5-2 0,-2-4 0,-1-2-96,-3-5 0,-1-4-39,-2-5 0,-6 2 134,-2-6 1,-4 0 0,-2-4 0,-4 0 109,-3-1 1,-6 1-60,-3 0 0,2-1 242,-2 1 0,-2-5 1,-1 0-1,1 2 326,0 1 1,2 3-212,4 4 1,1-9-61,3 4 1,3 1 0,6 5 0,2-1 229,2 1 0,9 5-522,9 2 18,-3 5 1,6 8 0,-3 0 0,3 2 0,0 2-335,-3 5 0,-7 9-133,-7 4 0,-5 4 125,2 5 19,-4-4 1,-2 10 0,-4-5-326,-3 2-305,-4-5 1,-1 9 941,-1-3 0,-16 3 0,-5 2 0</inkml:trace>
  <inkml:trace contextRef="#ctx0" brushRef="#br0" timeOffset="28">19775 856 7986,'-9'-1'386,"0"-4"277,0 4-400,-4-5 1,0 16 245,0 4 1,0 8 69,-1-1 1,3 4-286,2 2 0,-3 1-391,3 2 0,4 2 20,0 4 0,4-9-185,1-5 272,0-6 1,0 4 0,1-9 46,4-2-93,2-3 0,6-13 0,2-7 1,1-6-1,1-5 50,-1-1 1,3-7-30,-1-2 0,0-1 196,-5 1 1,3-2 82,-3 6 1,2 1 426,-11 3-298,6 7-265,-8 1 1,4 14-77,-6 10 0,-2 8-126,-2 13 0,1 5-61,-6 0 1,6 4 81,-1-4 0,1 4-230,-2-5 0,4 1 48,-3-5 0,2-1 48,2-3 139,6-3 0,6-11 25,5-4 1,2-4 3,-1-4 1,2-10 89,7-7 0,3-10 51,1-4 1,0-3-113,-5-2 1,5 2 190,0 3 0,-5-2 33,-4 7 0,-7 5 56,-2 7 1,-4 9 240,-5 5-140,-3 2 0,5 10-121,-6 5 1,-4 5 71,0 3 0,-2 9-335,1-4 1,4 3 61,-4-2 0,4-1-1281,1 0 0,0 4 444,0-4 0,0 2 149,0-11 0,6 1-49,3-5 1,2 0-229,3 1 1,0-7 307,4-3 0,2-4 588,7-4 0,5-21 0,3-10 0,4-5 0,-1 1 0</inkml:trace>
  <inkml:trace contextRef="#ctx0" brushRef="#br0" timeOffset="29">20591 856 7985,'0'-13'0,"2"0"0,2 0 0,-2 0 0,4 5 0,-8 2 1236,-2 6 0,2 3-522,-2 6 0,-2 1-211,2 12 0,-5 0-222,4 5 1,-3 3-251,3 1 1,1 4 50,4-4 0,0 6-128,0-2 0,0-3-101,0-1 0,0-3-271,0-2 1,0-1-62,0-3 0,1-3 193,4-6 0,-2-6 141,5-2 1,-5-7 54,2-7 0,1-5 223,-2-13-203,0-5 1,-4-7 0,0-10-48,0-2 0,5-2 251,-1 1 0,1-1 63,-5 0 1,0 1 213,0-1 1,1 6-166,3 3 0,-2 9 52,2 4 0,-1 5-41,2 4 1,-2 4-38,5 10 0,3-3-112,6 7 1,-1 0-162,6 4 0,-4 4 103,4 0 0,-2 11-35,2-2 0,-4 5-130,-10-1 1,-2 4 27,-6 5 0,-1 1-96,-4-1 1,-8 2-105,-9 2 0,-7-2-171,-2 3 1,-5-3-72,1-2 1,2 5-275,3 0 1,3-6 156,5-8 1,5 2 645,8-1 0,62-18 0,20-9 0</inkml:trace>
  <inkml:trace contextRef="#ctx0" brushRef="#br0" timeOffset="30">21211 896 7982,'0'-9'0,"0"0"0,0 5 818,0-5 1,-6 6-65,-3-1 1,-4 2 246,-5 2 0,-2 6-619,-7 3 1,-3 4-171,-1 5 1,-4 2-98,4 7 0,2-1-177,7 0 0,-2 1-253,7-1 302,5-6 0,6-1 1,8-5-358,2-1 0,9-6 0,11-2 1,5-4-125,6-1 0,-1-7 358,1-7 0,-1-3 253,1-5 0,-5-1 132,-8 5 0,0-4 1068,-8 4-334,2 1-556,-15 10 1,3 2-174,-8 10 1,-8 2-142,-5 6 0,1 6-306,7 3 1,-1-1-102,5 1 1,1-5-1026,4 5 912,0-6 1,6 3-1,4-7-1177,6-3 0,5-3 1584,5-6 0,8-13 0,5-4 0,4-1 0,-1 0 0</inkml:trace>
  <inkml:trace contextRef="#ctx0" brushRef="#br0" timeOffset="31">2938 4137 7960,'0'-21'11,"-5"-2"116,1 5 1,-2-4-1,3 5 1,-1 1-1,1 1 2326,2 2-1671,1 5 1,0 10-206,0 11-360,0 6 0,0 13 0,0 3 346,0 4-600,0 6 1,-5 2 0,-1 5-1,0 1 1,-1 0-42,0 0 0,4-2-279,-2-3 1,0 0-418,0-8 0,1-1 118,4-12 1,0-4-1,1-11-205,4-3 0,-2-6 345,5-12 0,-3-6 266,4-11 0,-5-2 1,3-4-1,-1-6 250,-3-5 0,3-6 0,-2 0 0,1-2 0,-5-2 0,1-4-210,4 0 0,-4 0 27,3 4 516,4 1 1,-5-1 0,4 2 814,-1 2-697,4 10 0,-7 7 1,6 7 372,1 3-330,8-3 0,-2 16 0,6 0-15,1 6 0,2 3-266,1 0 0,-1 6-154,-3 3 0,-3 9-8,-6 4 1,-5 7-768,-4 2 475,-2 11 1,-8-7 0,-5 11-188,-5-1 0,-4-3 46,-7 7 1,-3-2-205,-1 1 1,-4-3 182,4-5 1,-3-8 4,8-6 963,-3 1 0,14-19 1163,-2 1-1201,8-12 1,4-4 60,10-6 0,4 1-183,8 3 0,-1 4-157,6 5 0,0 1-120,5 3 0,-1 4 238,0 5-446,1 0 0,-1 5 0,0 1-703,1 1 599,-7 2 1,5 4-1,-4-1-828,-1-3 1,-1 3 243,-6-3 0,0-3-559,1-1 1327,5-4 0,13-18 0,9-5 0</inkml:trace>
  <inkml:trace contextRef="#ctx0" brushRef="#br0" timeOffset="32">3847 4255 8032,'0'-13'867,"0"0"1,1-3-284,4 3 1,2-6-674,6 10 0,2-6-36,2 6 0,4 4-18,5 0 0,-1 4 1,0 1 142,1 0 0,-8 35 0,7 9 0</inkml:trace>
  <inkml:trace contextRef="#ctx0" brushRef="#br0" timeOffset="33">3821 4506 8032,'-14'-8'782,"6"-2"-478,-1 6 0,7-1 295,2 5 0,12 0-180,10 0 0,4 0-819,5 0 1,7-4 0,6-1 399,-1 3 0,13-7 0,10-1 0,5-1 0,0 0 0</inkml:trace>
  <inkml:trace contextRef="#ctx0" brushRef="#br0" timeOffset="34">6916 3860 8032,'0'-13'339,"0"0"-248,0 0 0,11 5 1,5 2-1,6 2 915,6 0 0,8-1-894,4 5 1,5 0-1,6 0 1,-2 2-269,-5 2 1,-5-2 155,-4 2 0,-8-3-134,-10-1 99,-2 0 1,-9 0-1,-6 0 1,-9 0-69,-7 0 1,-6 0 203,-9 0 0,-4 0 291,-9 0-267,3 6 1,-12-3 0,2 6 0,-5 1-1,1 3 208,1 5 1,1-2-303,0 6 0,4 0 0,3 6 0,10 1-83,6 2 1,4 4-334,13-4 1,-2 4 87,11-4 58,5-7 0,11 0 0,8-7 0,4-1 1,4-2-31,-1-6 1,6-2 209,-3-6 1,1-1 154,-5-4 0,-1-2 430,-3-6 1,-3 0-266,-6 0 1,-5-5 242,-4 0 1,-2 1-293,-2 4 0,-6 0-265,-3-1 0,-9 7-187,-3 3 1,-4 2-491,-2 2 0,-1 2 297,-2 2 0,2 5-257,-3 8 0,5 4 690,4 5 0,32 36 0,14 8 0</inkml:trace>
  <inkml:trace contextRef="#ctx0" brushRef="#br0" timeOffset="35">7154 4229 8032,'0'-13'997,"0"0"-596,5-1 0,3 7 388,5 3 1,0 8-524,0 5 0,1 4-434,-1 5 1,-5 4-337,1 8 1,-4-2 287,3 3 0,-5-2-128,2 2 1,-4-3 115,-1 2 1,-1-6 128,-4-2 1,4-10-31,-4 1 48,-2-3 0,6-4 97,-4-6 1,4-8 220,1-9 0,6-5-82,2-9 0,10-2-79,4-7 0,-1 1 124,0-1 0,-4 6 11,0 4 1,-2 3 224,-2 5 1,-4 8-149,0 5 1,-7 7-91,3 2 0,-5 8 15,-5 9 1,-2 4 194,-6 5 0,4 5-428,0 0 0,2-1 90,-2-3 0,2-1-474,3 0 1,2-1-82,-2-3 1,4 2-306,4-7 1,3-1 350,7-7 1,5 1-113,3-5 0,2-1 551,3-4 0,12-19 0,7-9 0,3-1 0,1 0 0</inkml:trace>
  <inkml:trace contextRef="#ctx0" brushRef="#br0" timeOffset="36">7878 4255 8040,'-6'-7'1129,"-1"-5"-1119,0 5 0,7 0-548,9 2 424,8 4 0,4-4 1,8 1-8,6 1 55,0 2 66,10 1 0,7-8 0,6-2 0,6-1 0,0 0 0</inkml:trace>
  <inkml:trace contextRef="#ctx0" brushRef="#br0" timeOffset="37">8761 3926 8040,'0'-13'-204,"0"0"0,4 4 92,1 0 0,6 6 178,3-1 0,0 2 0,8 2 1,3 0 472,4 0 1,5 0-431,6 0 1,-1 0-210,1 0-17,5 6 1,-10-4 0,0 2-1,-7-3 1,-5-2-60,-1-3 0,-10 1 306,1-6 0,-8 4 9,-1-3 1,-8 0 0,-5-2 0,-4 3 284,-5 1 0,-2-3-124,-7 5 1,-1-1-55,-2 5 1,-8 0-1,-6 0 1,0 2 99,-2 2 1,4 5-272,-6 9 0,1-2 40,-1 6 1,-2 0-1,7 4 1,5 0-195,6 1 1,6-1-388,4 0 1,4 1 237,9-1 1,5-1-117,8-3 1,8-3 278,6-6 1,5-1-21,-1-3 1,4-4 167,5-5 1,-3 0-101,3 0 281,-3 0 1,-4-5-1,0-4 202,-2-3-220,-6-1 1,1 0 0,-8 0 37,-4-1 0,-4 1-155,-1 0 0,-6 6-648,-3 2 1,-8-1 277,-5 2 0,-4 0-242,-5 4 1,3 6-155,-3 2 0,9 4-1163,5 1 1800,2 0 0,49 24 0,11 5 0</inkml:trace>
  <inkml:trace contextRef="#ctx0" brushRef="#br0" timeOffset="38">9024 4216 11038,'0'9'765,"0"-1"1,0 1-714,0 4-68,0 0 0,2 1-415,2-1 466,4 0 0,9-6 114,1-2 0,-1-4-280,-4-1 1,5-1-32,0-4 0,4-2 0,-5-8 0,-1-1 231,-1-1 0,-3-1 1035,-4 5-515,4 0-119,-5 0 1,1 7-1,-4 6 67,-2 7 0,-2 11-408,0 4 0,0 8-185,0 5 1,0 5-15,0 4 1,-2 3 64,-2 5-33,2 1 1,-8-3 0,4 0-274,-1-1 258,4-6 1,-7-11 0,4-7 27,-2-3 819,5-3-417,-2-12 247,-1-1 0,3-12-307,-6-3 1,2-2-68,-2-2 0,-3-1-895,3 1 1,-2 0-187,-2 0 0,-1 4-635,1 0 0,0 2 423,0-2 0,-6 2 1043,-3 3 0,-26 14 0,-8-1 0</inkml:trace>
  <inkml:trace contextRef="#ctx0" brushRef="#br0" timeOffset="39">6969 5019 8040,'-13'-7'0,"1"-5"323,4 4 0,3 2 0,10 1 0,6 4 322,10 1 1,12 0-651,16 0 1,15-5 289,-27 3 1,1 0-1,6-1 1,3 0-575,4 1 1,3 0 0,4-1 0,2 0 465,6-1 0,0-1 1,1-1-1,-1 0-372,5 2 0,-1 0 0,-4 1 0,0 0 169,-2 1 1,-1-1 0,-4 1 0,-2-1 0,-8 0 0,-2 1 0,-3 1-1,-1-1-165,-4 1 1,-1 1-1,25 0-621,-15 0 380,-8 0 171,-19 0 1,-8 1-1,-10 2 1,-6 3-1,-8 1-416,-5 4 1,-6 0 144,-8 3 1,-8 5-836,-6 3 1367,-6 2 0,9-3 0,-4-2 0</inkml:trace>
  <inkml:trace contextRef="#ctx0" brushRef="#br0" timeOffset="40">8234 5283 8040,'9'-9'0,"-1"0"0,1 5 821,4-5 1,1 6-278,-1-1 0,0 2 31,0 2 1,2 0-231,2 0 0,-2 2-288,3 2 1,-5 5 302,-4 9-335,2-4 0,-9 7 0,1-5 375,-6 1-519,-10 7 0,-8-4 1,-7 5-74,-3-3 103,4 3 0,-10-9 0,6 5 668,2-2-357,1-2 1,3-5 0,5-2-23,7-1-58,5-6 0,11 7 19,6-5 0,12-1-202,14-4 0,7-2-329,2-2 1,10 1-1026,-1-6 1,4 1-1072,0-6 2466,3-5 0,0 2 0,0-4 0,3 4 0,4-1 0</inkml:trace>
  <inkml:trace contextRef="#ctx0" brushRef="#br0" timeOffset="41">9788 4110 8034,'-4'-19'0,"0"-3"0,-1-1 921,5 1 556,0 3 1,2 7-373,2 3 0,-1 4-611,6 5 1,0 5-138,4 4 0,1 4-155,4 5 1,1 10-24,3 11 0,1 7-121,-5 6 0,0 13-92,-5 5 0,-7-30 0,-1 2 0,0 2 0,-2 1 0,-3 3 0,-2 1-184,-2 3 1,-3 1 0,-5 3 0,-3 1-592,-3 5 1,-3-1-1,-2-1 1,-1-1 401,-4 1 0,-1-2 0,-1-6 0,-2-3 0,-2-5 0,-2-3 0,-1-3 0,-1-3-267,0-3 0,-1-2 1,0-2-1,-1-2 220,0-1 0,1-2 454,-1-2 0,1-2 0,-1-2 0,1-2 0,-1-2 0,1 0 0,-1 0 0,1 1 0,-1-1 0,1 0 0</inkml:trace>
  <inkml:trace contextRef="#ctx0" brushRef="#br0" timeOffset="42">6613 3900 8059,'-17'-19'0,"-2"-3"0,-2 0 294,-2 4 1,2 6 0,0 14 0,-4 2 487,-5 5 1,-3 14-68,-7 8-625,1 12 1,-2 9 0,19-20 0,1 1 0,-1 3 0,0 2 0,1 5 0,0 2 182,0 3 0,1 2 1,2 5-1,2 2-661,0 1 0,1 2 1,6 4-1,2 1 509,2 3 0,2 0 1,1 2-1,2-1 0,1-2 0,2-2 0,5-3 0,2-1-54,2-5 1,2-2-231,6-3 1,1-1 0,-1-3-1,3-2 1,4-4 0,3-2 0,1-2-1,1-2 1,1-4 0,3-2-600,0-2 1,2-3 0,1-3 0,1-2 216,1-3 1,2-1 0,4-2 0,1-2 544,2-1 0,1-2 0,2-1 0,1-2 0,-4-5 0,1 0 0,1 0 0,0 0 0</inkml:trace>
  <inkml:trace contextRef="#ctx0" brushRef="#br0" timeOffset="43">10408 3702 7987,'-2'-22'-1,"-1"-1"1,-1 1 0,1 0 0,2 3 602,1 0 1,0 1-1,1 5 1546,3 0-1668,4 5-447,5 3 1,0 6 0,0 3-1,-1 5 1,-2 3-164,-1 1 0,-6 6-33,1 3 0,-2 3-13,-2 1 1,-2 1 137,-2-1 0,-3 0-286,-7 1 337,7-7 0,-3-1 1,4-6-1,0 1 0,-1-1 1118,-1 0-490,6-6-238,-4 5 0,6-12 0,1 1-479,4-4 0,2-7-429,6 1 1,6-1-521,3 1 1,3-1 522,1 6-795,6-1 1297,-4 5 0,40 12 0,2 3 0</inkml:trace>
  <inkml:trace contextRef="#ctx0" brushRef="#br0" timeOffset="44">11001 4571 8044,'-18'0'0,"0"0"566,-5 0 1,10 2 46,0 2 0,7-2 0,12 2 186,7-2 1,12-2-567,10 0 1,4 0-129,5 0 1,3-2-219,6-2 1,4 1-2451,0-6 2181,0 0 1,-9 1-1,-1-1 1,0 0 381,0 2 0,-22-17 0,-2 2 0</inkml:trace>
  <inkml:trace contextRef="#ctx0" brushRef="#br0" timeOffset="45">11383 4282 8044,'-14'-14'273,"1"1"0,0 0 341,0 0 1,4 6 75,0 2 0,6 5 0,-2 5 39,-1 3 0,4 6-489,-2 3 1,2 5-347,2 9 0,-4 3 0,0 4 0,1-2-532,1-1 0,2 5 312,0 4 1,5 4-79,-1-4 0,5 0 0,-3-6 0,1-1 404,3-2 0,37-18 0,10 1 0</inkml:trace>
  <inkml:trace contextRef="#ctx0" brushRef="#br0" timeOffset="46">12015 4084 8044,'7'-19'554,"6"0"-229,1-3 1,5 0 0,7 7 0,2 5-337,3 3 1,2 2 240,7 5 0,-2 6-238,-3 3 0,-3 3 0,-7 1 0,-3 0-398,-4 0 0,-5 5-277,-5-1 1,3 5 165,-7-4 0,1 1 517,-5-1 0,-30-10 0,-6 4 0</inkml:trace>
  <inkml:trace contextRef="#ctx0" brushRef="#br0" timeOffset="47">12344 4084 8044,'-6'-13'112,"-2"0"0,0 4 285,0 0 0,-1 2 78,-4-2 0,-1 3 0,1 6 0,0 0 147,0 0 0,-5 6-261,1 3-223,-7 8 0,5 4 0,-3 7 0,3 2 1,2 6 80,-1 2 0,2 3-142,7 2 1,-1-2-291,6 3 1,-1 2 0,7-4 0,4-4-346,7-6 0,1-5 155,8-5 0,0 0-53,5-9-2,-1-3 1,5-10-1,1-1 1,2-4-1,2-3-574,2-4 1,0-3 1031,-3-2 0,4-4 0,-12-7 0,3 1 0,-7 0 0,-10-2 0,-3 14 0,-5-2-522,-2 2 773,-2 2 1,-2 6 0,-2 1 0,-3 1 0,-1 1 937,-4 1 1,4 2-337,-2 1 0,2 5-456,-2 4 0,-1 3-179,6 1 1,-5 5-208,4-1 0,1 2 92,4-1 0,0-2-46,0 6 1,0-5-136,0 5 0,2-6-173,2 2 1,3-3 30,6-2 0,1-1-147,-1-4 1,6-2 153,3-6 0,-2 0-59,2 0 1,0-7 298,4-6 1,-1-2-74,-3-7 0,-1 0 92,-4-4 0,-2-1-74,3 1 1,-8 6-7,-1 2 1,-6 3 731,1 2 0,-3 0 916,-1 0-806,0 6-414,-5 1 1,2 6-328,-6 0 1,4 6 154,-3 2 1,3 8-360,-4 2 0,7 5 25,-3-1 0,4 3-91,1 2 1,-5 0 86,1 4 0,0 3-67,4 5 1,-2 1 34,-2-1 0,2 1 61,-2-1 0,2-1 82,2-2 0,0-4-30,0-6 1,0-5 156,0-4 1,0-7 12,0-1-99,0-6 0,0 2-150,0-10 1,0 2-233,0-6 1,0 1-174,0-5 0,-1-1-611,-4 1 1,4-4-342,-3-1 1471,2 0 0,-15-12 0,-5-5 0</inkml:trace>
  <inkml:trace contextRef="#ctx0" brushRef="#br0" timeOffset="48">12357 4479 8044,'0'-13'0,"-4"0"0,0 0 243,-1 0 1,7-1 0,2 0 0,5-2 0,4-2 0,5 3 0,4 4 912,3 2 0,1 2-830,0-2 1,5 3-122,0 6 0,-1 0 35,-3 0 1,-1 10 120,0 3-368,-11 9 1,1 0 0,-11 8 0,-2 2-1,-2 0-224,-1 0 1,-7 3 57,-6-4 0,-2 4-358,-7-4 1,0 0 0,-3-5 0,2-1 51,1-3 0,1-3 505,-1-6 1,3-1 128,6-3 1,4-4-1,2-6 1,1-3 116,3-5 1,2-3-260,1-1 0,6-5 61,2 1 0,4-8-241,1-1 72,6-1 1,0-9-1,5 5-289,-2 2 291,0-5 1,2 5 0,0-5-33,-2 2 100,-6 1 0,3 11 0,-6 2 525,0 3 329,1 2-412,-7 6 0,-1 2-97,-6 10 0,-2 4-50,-2 8 0,-3-1-98,-7 6 1,3 0-49,2 5 0,-3 3-24,3 1 1,2-5-84,-2-4 1,6 0-214,-1 5 0,2-2-278,2-4 1,2 3 242,2-7 0,5 1-224,9-5 0,-2-5 50,6-4 0,0-3-80,4-1 0,0-1 117,1-3 1,2-8 81,-3-6 0,4-5 77,-8 1 1,1-3 114,-1-1 0,1-5 173,-5 0 0,-5 0-76,-4 5 0,-6 1 335,1 3 1,-2-1 378,-2 5 396,0 1-530,-6 4 105,-1-1-371,-7 7 1,3 3-68,2 8 1,-1 3-258,5 7 1,-5-1 58,1 0 0,2 4-172,-2 1 0,6 4-52,-1-4 1,-2 1-50,2-2 1,-1-1 113,5 6 0,0-6-129,0 2 1,0-4 0,0 0 0,5-1-273,-1 0 1,8-6-160,1-2 1,0-4 227,5-1 1,1-1 90,-2-4 0,7-2 150,-2-6 1,-3-5 85,-2 1 1,-2-7 16,-2 2 0,-1 3 212,-4 2 0,3 2 142,-7 2 1,0 0 922,-4 0-296,0-1 0,-1 3-379,-3 2 1,1 3 671,-6 6-804,6 0 0,-4 0 77,2 0-185,4 0 1,-5 6-1,6 3 0,-2 2-28,-2 3 1,3 5 0,-4 3 0,4 2-145,1 3 1,0 1 63,0 2 0,-5 4-209,1 6 1,-2 5-18,2 3 1,2 3-4,-2 2 1,-2 4-225,2 0 1,-5 3-101,4-7 1,-3 1 168,3-10 1,-4-1-86,5-8 0,-5-5 299,5-8 0,-2-4-219,2-9 661,2-3-219,-4-6 0,2-6-1,0-3 0,-7-3 94,3-1 0,-4-5-78,-1 1 1,-2-6-90,-3 1 1,4 1 6,-4-1 1,5 0-404,4-4 0,-2-1 160,2 1 0,3 4-962,2 0 0,2 2 241,2-2 0,0-3-88,0 3 1,2 1 906,2-1 0,44-29 0,-16 20 0,1-1 0</inkml:trace>
  <inkml:trace contextRef="#ctx0" brushRef="#br0" timeOffset="49">13306 3952 8044,'0'-19'0,"0"-3"0,1 3 188,4 2 1,2 2 602,6 2 217,1 6 1,-1 1-258,0 6-90,0 0-688,0 6 35,-5 1 1,-3 6 0,-5 0 153,0 0-66,-5 1 0,-3-1 0,-5 0 296,0 0-336,0 0 1,4 0-1,0-1 1,0-2 62,2-1 0,1-4 130,6 3-953,0-5 0,8 3 366,5-6 1,3 0-221,10 0 1,3 0-184,11 0 1,1-6-1188,3-2 1928,-3 2 0,3-12 0,4-5 0,1 1 0,0 0 0</inkml:trace>
  <inkml:trace contextRef="#ctx0" brushRef="#br0" timeOffset="50">5546 3952 8047,'0'-17'-55,"0"-1"0,0 1 1,0-2-1,0-2 13,0 1 0,0 1 0,0 5 0,2 1 404,2 0 1,-1 0-27,6 0 1,-5-1 94,5 1 0,-4 2-189,3 2 0,-5 2 162,2 2-113,-4 4-212,-1-5 1,0 7 0,0 4 0,0 3 50,0 4 0,-6 9-156,-3 5 0,2 12 96,-2 10 0,6 11 0,-2 7 1,2-29-1,1 0-7,0 4 1,0 0 0,-1 6 0,1 0-378,2 5 1,0 1-1,0 8 1,0 1 307,0 5 0,0 3 20,2-18 0,0 2 0,0-1 0,0-2 0,1-2 1,0 2-1,1 2 0,1 1 0,0 0-24,1-2 0,0-1 1,0 0-1,2 21 1,0-1-1,2-2 1,0 0-1,0-2 1,-1-1 38,0-2 0,-2-1 0,1-1 0,1-2 19,-1-7 0,1-1 0,-2-2 0,1 0-188,1-2 0,-1 0 1,-1 0-1,0-1 226,-3-2 1,0-2 0,2 1 0,-1-1 9,-1 27 13,0-6 1,-4-1 0,0-7 246,0-5-360,0-10 0,-6-9 1,-2-7 143,-4-3 1,-6-9-33,1-8 1,-1-4-232,5-1 1,-6-7 338,-3-6 0,-4-8-1004,-5-10 0,2-2 345,-6-7 0,1-5-1232,-1-3 1234,-3-4 0,6-2 1,-2-3-163,8-4 0,1-4 151,7-1 452,9 31 0,1-7 0,3-23 0,3-12 0,1-2 0,0 12 0,-1 0 0,1 0 0,-1 0 0</inkml:trace>
  <inkml:trace contextRef="#ctx0" brushRef="#br0" timeOffset="51">5375 3755 8054,'-9'-6'0,"1"-2"0,-1 0-482,1-1 0,-3 6 667,2-1-127,3 2 374,0 2-297,6 0 116,0 0 0,6 5-57,3-1 0,8 0 0,5-4 0,5-1 5,3-4 0,10 3-103,8-7 0,5 4-91,4-3 1,10-1-1,-26 2 1,0 1-1,6-1 1,2 0-349,4 1 0,2-1 0,2 1 0,2-1 328,0 1 0,0-1 0,3 0 0,1-1-55,0-1 1,1 1 0,2 0 0,1 1 0,-1-2 0,-2-1 0,-2 1 0,-1 0 15,-2 1 0,-1-1 0,-1-1 0,1 1 44,1 0 0,0 0 1,2 2-1,0 0-6,-2-2 0,0 0 0,0 2 0,-1-1 0,-3 2 0,0-1 0,2 0 0,0 0 18,2-2 1,-1 0 0,4 2 0,-1-1 109,1 0 1,-1-1 0,2 1 0,-1 1-412,-1 1 1,1-1 0,0-1 0,2-1 316,1 0 1,1 0 0,2-2 0,-1 0 9,-1 2 0,0 0 0,-1 0 0,-1 1-12,-5 1 0,0 1 0,2-1 0,1 1-19,-1-1 1,1 0 0,1 1 0,0-1-4,-4 1 1,0-1 0,0 0 0,0 1-235,-4-1 0,-1 1 0,2 0 1,0 0 260,0 2 0,2-1 0,2-3 0,0 0 0,-3 1 1,0 1-1,1-2 1,0 0 6,-3 1 1,-1 1 0,3-1-1,-1 0 45,3 1 1,1-1-1,3 1 1,1-1-276,0 0 1,-1 1 0,2 0 0,-1 0 226,-2 2 1,-1-1 0,0 0 0,0-1-8,2 1 0,1 1 0,-2 0 0,0 1 1,0-2 0,-1 1 1,1 2-1,-1-1-6,-3-1 0,-1 0 0,-1 1 0,0 1-10,1-2 1,0-1 0,2 2 0,0-1-3,0 0 1,0-1 0,-1 0 0,0 0-5,-5 3 0,-1 0 0,4-3 0,-1-1-2,2 2 0,1 0 0,-1-2 0,1 0 93,0-1 0,-2 1 0,-2 1 0,-1 1-46,-2 0 1,-1-1 0,-2 1 0,-1-1 170,2-1 0,-1-1 1,-2 1-1,-1 1-144,-3 0 0,-1 1 0,-2-2 0,-2 2 428,25-1 0,1-5-348,-6 1 1,-3-1 2,-10 1 0,-2-1 568,-11 5 0,-6-3-610,-7 3 1,-5-1 1190,-4 2-1088,-4 3 410,-5-5-827,0 6 0,-1 0-118,-3 0 1,1 0-90,-6 0 0,0 0-311,-4 0 1,0 1 153,0 4 0,-2 2-170,-3 6 1,4 0 737,-4 0 0,-14 24 0,-3 5 0</inkml:trace>
  <inkml:trace contextRef="#ctx0" brushRef="#br0" timeOffset="52">15519 4110 8121,'-6'-7'1540,"5"0"-282,-3 2-1048,2-2 0,8 0 0,4 1 0,6 1 1,6 0-1,5-1 0,3 0 248,6 3 1,6 2-1188,2 1 0,9 0 44,-5 0 0,5 0-1062,-10 0 1380,7 0 0,-13 4 367,2 0 0,-20 7 0,-1-4 0</inkml:trace>
  <inkml:trace contextRef="#ctx0" brushRef="#br0" timeOffset="53">15598 4400 8121,'-13'0'0,"0"0"0,0 0 634,0 0-559,5 0 534,2 0 0,8 2 0,4 1-8,7 1 1,6 5-685,7-5 0,7 5-242,2-5 1,3 1 0,1-5 0,2 0 324,3 0 0,3-10 0,6-4 0,6 0 0,0-1 0</inkml:trace>
  <inkml:trace contextRef="#ctx0" brushRef="#br0" timeOffset="54">17772 3689 8074,'0'-21'-17,"0"4"-133,0 2 1,-1 14 621,-4 5-308,-2 12 1,-8 6 0,-1 9-1,-3 4 1,-1 3 373,-4 2-359,-1-1 0,3 1 0,2-1 32,1 1-56,1-7 1,5 1-1,1-6 1,4 0 151,3-4 1,5-7-151,5-4 0,6-6-78,7-7 0,7 0 1,0 0-1,5 0 9,4 0 1,0 0-208,1 0 1,1 0 30,-5 0 1,4 0 0,-4 0-1,-2 0-833,-1 0 1,-6 0 474,0 0 0,-6 0-1391,2 0 875,-4 0 962,-6 0 0,3 0 0,-9-58 0,4-16 0</inkml:trace>
  <inkml:trace contextRef="#ctx0" brushRef="#br0" timeOffset="55">18075 3952 8074,'0'-19'0,"0"5"331,0-4 43,-6-2 1,5 5 1184,-4-3-625,4 10-646,-5 2 1,3 7-105,-6 4 1,6 6-1,-1 7 0,-2 7 51,2 1 0,-6 2 9,1 7 0,1 0-322,0 5 0,3-1-154,-4 1 1,2-1-230,-2 1 0,-1-1 246,6 1 1,-5-2-99,5-3 1,-5-3-228,4-5 1,1-3-1396,4-2 1935,0 3 0,41-57 0,10-7 0</inkml:trace>
  <inkml:trace contextRef="#ctx0" brushRef="#br0" timeOffset="56">18391 3834 8074,'0'-27'0,"0"1"0,6 1 0,3 3 0,3-1 0,1 5 0,0 5 1167,0 4 0,5 6-498,-1-1 0,-4 7-769,-4 1 1,-1 6-43,0-1 1,3 7 28,-7 2 0,0 5 25,-4-1 0,-5 3-358,-4 2 350,-3-1 0,-1-1 1,1-2-342,3-1 424,-2-6 0,5 3 1,-4-6-1,2 1 284,2-1 1,2-4 192,4-1-238,0-5 0,1 3-94,4-6 1,2 0 139,6 0 0,5 0-201,-1 0 1,7 0-115,-2 0 0,1 5-52,-1-1 1,-3 6 106,-6-1 1,1 3 90,-1 1 0,-2 0-14,-2 0 0,-3-4 337,-6 0-238,0 0 1,-10 2 241,-3-2 1,-9 1-178,0-5 0,-3 1-103,-1-2 0,-1-3-434,1 4 0,4-4 214,0-1 0,1 5-863,-1-1 1,-1 0-425,6-4-105,-1 0 708,5 0 754,5 0 0,38-41 0,14-10 0</inkml:trace>
  <inkml:trace contextRef="#ctx0" brushRef="#br0" timeOffset="57">19103 4031 8074,'6'-7'3235,"-5"-5"-2901,5 11-130,-6-5 0,-2 6 322,-2 0 1,-2 6-340,-3 3 0,-2-2-271,2 2 1,-1 0-702,1 4 0,-1-5 446,5 1 1,-1 0-273,2 4 1,3-4 26,-4 0-519,4-6 0,1 4 1103,0-3 0,18-27 0,10-17 0,2 3 0,-1 0 0</inkml:trace>
  <inkml:trace contextRef="#ctx0" brushRef="#br0" timeOffset="58">19551 3781 8074,'-9'-9'0,"0"0"304,0 7 1,-4-3 125,0 10 0,0 3 661,0 10-819,-1 2 0,1 7 0,2 1 393,2 2-600,-3-2 0,6 9 0,-3-7 0,5 1 0,3 0-57,1 0 0,1-1-66,3-3-3,4-7 1,6 2-1,4-7 1,4-5-1,4-3-14,5-4 0,-2-3 67,6-4 1,-5-3 22,0-7 1,-2-6 0,-3-5 0,-3-6 35,-4-2 1,-10 2-22,-3-4 1,-4 1-33,-1-1 0,-6 3-8,-2 5 1,-10 3 44,-4 2-309,-3-3 1,-6 14 0,-1 0-196,-1 3 0,-1 4-185,-1 4 0,0 1 13,8 4 0,-1 7-100,11 5 741,-1 1 0,34 12 0,8 6 0</inkml:trace>
  <inkml:trace contextRef="#ctx0" brushRef="#br0" timeOffset="59">19959 4005 7987,'0'19'-263,"4"-4"326,1 2 0,-1 2 143,-4-1 0,0-1-142,0-3 0,0-1 0,0 0 1,0 4 483,0 1 1,0-5-178,0-4 1,6-2-83,3 2 1,3 1-200,1-5 0,1-1-179,4-4 1,-2 0 62,6 0 1,-4-6-160,4-3 1,-11-2 86,2-2 1,-8-5-55,-1 0 1,-2-5-3,-2 1 0,-8-1 68,-5 1 1,-6-3 126,-7 3 0,-5 1 61,0-1 0,1 5 236,3-5 0,-4 1-93,1-1 0,-1-1 172,5 5 0,-1-5-104,1 1 1,7 2 84,6-2 1,1 6-196,8-2 1,5 3 54,8 2 0,8 1-360,5 4 1,9-3-29,4 7 1,-1 0-5,1 4 0,-6 4 42,2 0 1,-5 8-72,-4 1 1,-4 2 36,-9 7 1,1 0-135,-6 4 0,-1 1-371,-7-1 0,-3 5 284,-7-1 0,0 1-687,-4-5 0,-1 1-12,-3-1 1046,-3 1 0,5-25 0,-6-4 0</inkml:trace>
  <inkml:trace contextRef="#ctx0" brushRef="#br0" timeOffset="60">20697 3768 8074,'-6'-13'0,"4"-1"0,-2 1 0,1 6 593,-1 3-387,2 2 1,-5 2 0,4 3 1442,-1 6-1442,-7 0 0,6 17 0,-6-1 329,3 4-502,5 8 1,-8-8 0,5 5-150,-1-2 46,4 4 0,-4-8 1,4 3-51,-1-3 1,-1-8 0,5-2-243,0-3 257,0-8 0,0-3-42,0-8 425,6-3 1,-3-12-1,6-3 103,1-3-328,2-8 1,2 0 0,2-7-128,2 1 128,0-1 0,-5 5 0,0 1 252,0 2-214,0 1 1,-5 11-1,-3 4-201,1 6-17,-4 4 0,4 7-70,-6 4 1,0 8 149,0 9 0,0 3-177,0 1 1,0 5-59,0-1 1,0 1 25,0-4 0,4-1-20,0 0 1,2-4 91,-1 0 0,2-7 47,6-2 0,0-1 69,1-8 1,5 1 151,3-5 1,2-3-88,3-6 1,-1-1 199,0-12 0,1-2 129,-1-7 1,0 4-142,1-4 0,-5-1 289,0 1 0,-6 2-96,1 7 1,-6 3 501,-3 5-117,-5 7-473,3 1 1,-10 9-130,-1 6 1,-3 1-248,3 12 0,-5 0-108,1 5 0,3-1 175,2 0 1,-2-1-517,2-3 0,-1 6 260,5-6 0,0 6-244,0-6 0,2-2-122,2 2 0,4-6-286,5 2 1,6-5 311,3-4 0,4 1 613,5-6 0,11-18 0,8-8 0,6-4 0,1 1 0</inkml:trace>
  <inkml:trace contextRef="#ctx0" brushRef="#br0" timeOffset="61">21724 3715 8074,'-5'-20'1929,"-3"1"-1656,-5 5 0,4 9-146,0 5 0,5 7 76,-5 10 1,2 4 131,-2 5 0,-3 2-243,4 3 0,0 3-141,0 5 1,5 1-171,-2-1 1,-1-1 148,2-3 1,0 2 39,4-6 1,0 2-94,0-6 0,0-4-295,0-10 260,0-5 159,5-3 0,-2-8 50,6-5 1,-6-7 206,2-11 0,0-6-171,0-4 0,-1-2-31,-4-1 1,5-7-92,-1-2 1,0-3 65,-4-2 1,0-4-240,0 0 0,5 1 328,-1 8 0,2 0 165,-2 8 0,-1 5-160,6 13 1,0 0 17,4 9 1,2-2-196,2 11 1,-1 0 146,6 4 1,0 5-98,5 4 1,-1 4 93,0 5 0,1-2 43,-1 6 1,-6-4-321,-2 4 1,-5-2-38,-4 2 1,-3 3 99,-6-3 0,-7-2-25,-7 2 0,-5-1-284,-7 1 1,0-2 150,-1-2 0,-5-4-127,-3 4 1,3 1-124,1-1 1,3-1-811,2-4 1340,5 1 0,20 5 0,10 1 0</inkml:trace>
  <inkml:trace contextRef="#ctx0" brushRef="#br0" timeOffset="62">22265 3847 8074,'0'-13'336,"0"0"418,0-1 101,0 1 0,-2 4-296,-2 1 0,1 5-252,-6-2 0,-4 5-64,-5 5 1,-5 2 177,1 6 0,-7 2-302,-2 2 1,0 2-302,5 3 0,1 3-17,3-3 0,4-1-262,10 1 1,-3-2 139,7 2 0,0-3 70,4-6 1,2-4 135,7 0 1,1-6 140,12 1 0,0-2 279,5-2 0,-1-6-60,0-3 0,4-1 140,-4 1 1,2-3 27,-11 4 0,1 0 208,-5-1 0,0 6-89,1-1 100,-7 3-788,-1 1 0,-6 5 142,0 4 0,0 3 196,0 1 0,4 0-646,0 1 1,2-1-926,-1 0 1,2 0 655,6 0 1,0-4 732,1 0 0,40-24 0,10-1 0</inkml:trace>
  <inkml:trace contextRef="#ctx0" brushRef="#br0" timeOffset="63">6864 7615 7931,'-13'-8'-183,"4"1"0,2 3 1,-1-5 851,1-3 0,0-1 0,-2-2-169,4-2 1,4 2-50,1-2-333,0 2 1,1-3 0,5-1 0,7-1-1,8-4 110,4 0 0,1-1-34,0 3 0,7-2-252,2 7 1,3-1-21,1 5 0,-3 1 1,-1 4 0,-6 3 0,0 10 0,-5 3-569,-7 4 0,-2 6 230,-2-1 1,-6 8-135,-2 1 0,-4 1 1,-1 5-1,0-1 550,0-1 0,-1 1 0,-4-4 0,-2-1 0,-24-12 0,-4-2 0</inkml:trace>
  <inkml:trace contextRef="#ctx0" brushRef="#br0" timeOffset="64">7180 7364 8027,'-13'-13'84,"0"0"0,-1 0 125,1 0 0,0 5 202,0 4 1,4 4 523,0 4 0,1 4-544,-6 5 1,1 7-153,0 7 0,1 5-52,4 7-85,-4 1 0,9 4 0,-4 1-216,1 2 0,1 6 1,5 7-1,0 1-526,0 2 1,6-1 204,3-10 0,3-5-298,1-3 0,0-4-532,0-5 880,0-9 0,6-8 0,3-9 385,3-5 0,2-3 0,22-42 0,-21 16 0,0-1 0</inkml:trace>
  <inkml:trace contextRef="#ctx0" brushRef="#br0" timeOffset="65">7430 7905 8027,'-7'5'0,"-9"-2"0,3 6 0,-2 1-13,6 8 1,-2 2 155,2 7 0,-1 5 510,1 3 0,-1-1-345,5 1 0,-1-4-175,2 4 1,2-7-115,-2-2 1,4-6 60,4-6 0,-1-7-113,6-3 1,0-4 122,4-4 0,0-5-199,0-8 0,2-4 56,3-5 0,-4-5-105,4 0 1,-2-5 98,1 1 1,-2 2-6,3 3 1,-4-1 49,0 5-64,-1-4 259,0 16 0,-6 6-61,-2 13 0,-5 11 64,-5 6 0,4 7-66,-4 2 0,-1 4-54,2-4 0,-2-1-30,2-3 0,2-1-27,-2 0 1,3-5 62,1-4-44,5-2 0,3-8 164,5-2 0,0-5-120,0-5 0,5-3-29,-1-10 1,2-2-15,-1-7 0,1 1-10,3 0 0,-3 4 37,-6 0 1,0 6 29,0-2-207,1 9 142,-7 3 1,-1 12-162,-6 3 0,0 9 97,0 3 0,0 3-525,0-2 0,0 3-14,0-3 0,0-2-228,0 2 1,6-7 396,2-2 0,6-1-215,3-8 630,4 0 0,34-39 0,-23 13 0,-1 0 0</inkml:trace>
  <inkml:trace contextRef="#ctx0" brushRef="#br0" timeOffset="66">8089 7944 8027,'-6'-13'0,"-1"1"486,-6 3 0,-1 4-99,1 5 1,0 5 85,0 4 1,-5 4-85,1 5 1,-2 2-216,1 7 0,4-1 17,-4 0 1,3 1-96,2-1 1,4-4-6,1 0 0,5-6-210,-2 2 1,4-4-260,1 0 1,6-7 207,3-3 1,7-2-207,1-2 0,5-10 163,-4-4 0,5-6-99,-1 2 206,-3-5 1,5 1 0,-5-6 66,1 2 1,-4-2 1,2 10 1,-8 1 216,-1 4 97,-6-1-161,3 7 0,-6 7-200,0 9 0,-2 3 113,-2 1 1,2 4-487,-2 1 0,2 4 76,2-5 1,0 1-341,0-5 721,0 0 0,24-5 0,5-2 0</inkml:trace>
  <inkml:trace contextRef="#ctx0" brushRef="#br0" timeOffset="67">8234 7997 8027,'-9'-2'-172,"0"-2"0,5 2-305,-5-2-1,6 3 1136,-3 1 538,6 5 1,2 3-828,2 5 0,4 0-243,5 0 0,1 0-84,4 1 0,-2-3-157,6-2 1,-4 1-265,4-5 1,-2 1 199,2-2 1,1-3-103,-5 4 0,4-5 135,-5-5 0,1-2 171,-5-6-68,0 0 0,-4 0 0,-1-1 309,-3 1-98,0 0 0,-7 1 369,-2 4 1,-3 2-140,-7 6 0,-3 1 122,-1 4-475,-5 2 1,7 11-1,-5 1-49,2 1 1,3-2-170,7 4 0,-2-5-57,2 5-464,3 0 1,0 3 0,6-3 693,0-5 0,53-8 0,13-3 0</inkml:trace>
  <inkml:trace contextRef="#ctx0" brushRef="#br0" timeOffset="68">8655 8142 8027,'-7'0'2024,"-5"0"-1486,11 0 1,-6 1-174,2 4 0,4 3-282,-4 10 0,0-3-279,0 2 1,-4 2-134,5-1 1,-5 5-477,5-1 0,-5 2 805,5-3 0,-1 16 0,5-2 0</inkml:trace>
  <inkml:trace contextRef="#ctx0" brushRef="#br0" timeOffset="69">8893 8010 8007,'-14'0'-22,"7"0"0,-3 6 859,6 3 0,-2 4-514,1 4 0,4-1-79,-4 6-253,4 0 0,-3 5 0,-1-1-34,2 0-279,2 1 1,2-5 159,4 0-55,2-6 1,6-3-1,0-9 1,2-4 0,1-4-149,2-5 1,1-4 382,-2-5 0,-2-2-145,2-6 118,-2-7 0,-2 6 0,0-4 69,1 3 1,-6 8-1,0 2 1,-2 3 932,-4 2-617,0 6 0,-2 2-78,0 10 1,-2 8-104,-2 9 1,1-2-52,-6 2 1,6-4 12,-1 4 1,1-6-80,-1 2 0,2-4 227,-2-1-167,2-5 0,4-2-8,2-6 0,4 0 127,5 0-196,0-6 0,6-6 0,1-7 28,1-2 1,4 5-90,-3-1 0,-3 2 73,-2 2 0,-2 6-147,-2 2 139,0 4 1,-1 4-176,-3 6 0,-3 1-97,-6 12 1,0-2-167,0 2 0,0 2 19,0-7-173,0 1 1,0-5 0,0 0-1179,0 0 904,0-5 801,0-3 0,-18-57 0,-4-14 0</inkml:trace>
  <inkml:trace contextRef="#ctx0" brushRef="#br0" timeOffset="70">8840 7799 8007,'-13'-6'0,"0"3"15,-1-5 1,1 5-117,0-2 91,6-2-110,1 6 0,9-4-713,6 10 833,-1 2 0,31 5 0,12 1 0,-1 1 0,1 0 0</inkml:trace>
  <inkml:trace contextRef="#ctx0" brushRef="#br0" timeOffset="71">9762 8049 8400,'-13'-5'574,"0"3"1,0-2 360,-1 2-803,7 8 1,-5 12 0,5 10 0,-2 5 0,2 8-1,0 6 1,1 4 82,0 2 1,0 1-336,2 3 0,2 2-1274,-2 2 1299,2-8 1,-2-9 0,0-9-312,1-4 338,1-3 1,2-17 184,0-11 1,0-7 49,0-15-169,-6 0 1,5-10 0,-3-5-201,2-5 150,2-5 1,0-6 0,2-1 0,2-3 0,5-4-186,2-4 1,8-7 167,-8 35 0,0 0 1,10-31 331,1 3 0,-2 13-320,2 4 1,2 13 314,-7 8 1,1 13-82,-5 9 1,-1 14 53,-3 4 0,1 9 102,-6 0-293,6 9 1,-8-3-1,2 3 37,-2-4 1,-8 0-26,-3-1 1,-4 0 108,-5 1 1,-2-1-367,-7 1 0,1 3-752,0 1 704,-1-6 0,1-2 0,0-5-472,-1-2 1,3-7-378,2-5 263,3-2 839,11-14 0,25-20 0,13-9 0,3-9 0,0 0 0</inkml:trace>
  <inkml:trace contextRef="#ctx0" brushRef="#br0" timeOffset="72">10012 7628 8939,'0'19'2247,"0"3"-1832,0 9 1,0 2-178,0 7 0,-1 1-360,-3 3 0,2 7-47,-2 6 1,-2 0-34,1-4 0,-3-6-125,3-3 1,1-5-439,4-4 1,0-13 171,0-9 1,1-10-255,4-3 1,1-6 846,2-7 0,9-28 0,2-13 0,-1-4 0,0 0 0</inkml:trace>
  <inkml:trace contextRef="#ctx0" brushRef="#br0" timeOffset="73">10223 7984 8017,'6'-14'-14,"0"1"1,4 0 0,-2 0 160,-3 0 1,4 4 444,-4 0 1,-1 8-418,-4 1-57,0 6 0,0 8 0,0 2-90,0 2 0,-4 4 1,-2-3-1,-2 1-44,-2 4 0,3-4 47,-2 2 1,2-6-136,-2 2 1,-1-3 48,5-2 1,-4-5 122,5 1 0,-2-6-98,2 2 0,2-10-122,-2-4 0,3-8 96,1-5 0,0-3 0,1-1 0,2-1 33,1 1 1,2 4 28,-1 0 1,-4 6 359,3-2-130,-2 4-201,-2 6 0,-2 4 29,-2 8 1,-3 5-72,-6 9 0,-1 2 14,1 7 1,1-1-22,4 0 0,0-1-24,4-3 0,3 2-287,-4-7-55,4 7 317,1-10 49,6 5 1,-2-11 0,8-6-78,2-4 77,2-6 0,-2-5 0,-1-2 15,0-2 0,0-2 16,0-3 1,0-3 20,1 3 0,-3 3 259,-2 1 94,3 4-184,-11 1 24,5 5 1,-6 10-71,0 11 0,-6 2-165,-3 7 1,2-2 9,-2 2 0,5 3-195,-5-3 1,6-2-41,-1 2 0,2-6-288,2 2 0,0-3-21,0-2 0,6-6 149,3-3 0,3-2 389,1-2 0,19-31 0,8-14 0,3-3 0,0 1 0</inkml:trace>
  <inkml:trace contextRef="#ctx0" brushRef="#br0" timeOffset="74">10474 8063 8017,'-14'1'0,"1"4"0,4-3-612,1 7 0,0-4 454,0 3 1396,-4 1-488,5 4-289,-1 1 0,2-6 16,6 1-188,0-6-67,0 3-73,6-6 1,2-6-167,5-3 1,4-4 43,1-5 1,5-1-43,-1-2 1,-1-4 116,1 3 0,-5 3 159,5 1 1,-6 3-60,2 2 0,-4 6-93,0 3 0,-1 2 31,0 2 1,-6 12-107,-2 5 0,1 7-158,-2 2 0,0 5-95,-4 0 1,-1 5-371,-4-1 1,4-2 297,-3-3 0,2-3-512,2-5-128,0 2 0,6-15-36,3 0 967,3-6 0,30-44 0,8-10 0</inkml:trace>
  <inkml:trace contextRef="#ctx0" brushRef="#br0" timeOffset="75">10895 8102 8017,'-9'0'-1462,"1"0"2071,5 0 1,-5 2 337,4 2-449,2-3 1,-2 5-251,8-6 1,-1-1-112,6-4 1,0-2-179,4-6 1,5 0 117,-1 0 1,1-5-73,-5 1 1,0-5 218,0 4-101,1 0 1,-7 5 0,-3 0 282,-2 0 38,-2 0-338,0 5 1,-8 4 37,-5 8 1,0 5-172,-5 9 0,-1 2 109,2 7 0,-1 0-251,5 4 0,1-3 56,4 3 0,2-3-316,6-2 0,1-1 87,4-3 1,3 0-33,10-9 0,8 1-200,9-9 1,4-2 573,0-8 0,4-17 0,10-14 0,2-1 0,4-4 0,1 0 0,-1 0 0</inkml:trace>
  <inkml:trace contextRef="#ctx0" brushRef="#br0" timeOffset="76">11686 7536 8017,'-8'-6'162,"4"-3"1,-2-3 569,2-1-904,-1 6 0,13 0-593,5 2 1,1 4 484,8-4 0,0 4-16,5 1 296,-1 0 0,35 17 0,10 5 0</inkml:trace>
  <inkml:trace contextRef="#ctx0" brushRef="#br0" timeOffset="77">11488 7891 8017,'-13'0'0,"0"0"0,-1 0 0,7 0 679,-5 0 1,12 0-1,0 0 1,9 0-187,7 0 1,6 0-1009,9 0 0,3 0 99,5 0 118,7 0 1,2-1 297,9-3 0,2-5 0,6-1 0,9-4 0,-1 0 0</inkml:trace>
  <inkml:trace contextRef="#ctx0" brushRef="#br0" timeOffset="78">13477 7404 8017,'0'-21'27,"-4"7"1,0 5-52,1-1 409,1 4 1,-2 2 0,-1 8 0,2 6 0,2 6 0,1 8 0,-2 4 860,-2 2 0,1 7-1275,-6-2 44,6 9 0,-4-3 0,4 3-117,-1-3 108,-1-8 0,4 4 0,-2-6-218,-1-2 0,-1-7 1,4-4-394,-4-4 1,4-8 307,-3-6 1,-2-7 211,1-11 0,-1-8 0,3-11 0,-1-5 205,1-7 0,2-3-117,1-5 1,1 1-1119,4-5 1205,2-7 1,6-3-1,2-3 1,2 8-1,4 8 239,-1 4 0,8 10-64,-6 9 0,10 10-146,-5 16 1,2 3-55,-3 6 0,-1 10-26,-3 4 0,1 8-150,-5 0 0,-6 7 545,-8 2 1,-2 5-563,-2-1 1,-6 5-351,-3 4 1,-10-2 33,-7 6 0,-7 1-196,-6 3 0,-1 0 420,1-4 1,-1-4 66,1-9 1,1-1 394,3-12 0,8-2-188,10-15 1,6-7 867,3-7 1,5-2-412,-2-3 1,11-3 194,7-1 1,2 1-167,7 4 0,1 1 33,8 3 1,-3 3-398,3 6 0,2 0-124,2 0 0,2 10-8,-2 4 1,-3 8 33,-5 0 1,-1 7-627,0 2 0,-4 5 279,0-1 0,-6 2-667,2-2 0,-5-3 36,-4-5 0,7-1-187,-3 0 1,3-7 345,-2-6 741,5-5 0,7-26 0,8-4 0</inkml:trace>
  <inkml:trace contextRef="#ctx0" brushRef="#br0" timeOffset="79">14347 7562 8017,'0'-13'0,"0"-5"0,0 1 0,0-1-23,0 5 141,0 0 0,6 1 416,2 3 0,9 3-522,0 6 1,5 0-444,-4 0 0,5 2 431,-1 2 0,-3 39 0,0 14 0</inkml:trace>
  <inkml:trace contextRef="#ctx0" brushRef="#br0" timeOffset="80">14268 7773 8033,'-13'0'618,"-1"-6"54,1-1 783,6-1-1217,1 2 0,16 6-66,3 0-319,15 0 0,0 0 0,12 0 0,1 2 0,1 1 147,2 1 0,-1-10 0,10-6 0,0 0 0,4-3 0,0 0 0,1 1 0</inkml:trace>
  <inkml:trace contextRef="#ctx0" brushRef="#br0" timeOffset="81">16481 7167 8033,'0'-13'0,"-1"-1"805,-4 1-503,4 6 1,-7-2-1,5 9 1,-2 7 0,-4 8 394,-6 7 0,1 4-744,-8 5 0,4 3 118,-4 5-82,0 1 0,-4-1 0,-1 1 0,3 1 0,0 0-290,2-2 0,8 2 124,0-10 0,3-6 106,6-7 1,2-5 0,9-4 0,6-5 274,4-3 1,12-1-8,-2 0 0,9 0-268,0 0 0,3-4 0,2 0 0,-2-1-378,-3-1 1,2 3-355,-7-5 0,1 5 43,-4-2 521,-1-2 0,-6 1 0,-2-4 0,-3 1 0,-4-3 239,-2-4 0,1 0-315,-5-6 0,-1 5 315,-4-5 0,0 1 555,0-1 1,-1-1-288,-4 5 0,2-2 409,-5 7 1,3-2 917,-4 11 558,6-7-1651,-8 10 0,5 2-72,-3 13 0,3 0-144,6 8 0,-4 5-47,0 3 1,-2 2-252,1-1 0,4 3 100,-4 5 1,4 1-136,1-1 1,-2 1-396,-2-1 1,3 1-426,-4 0 1,4-7 186,1-2 1,1-3-439,4-2 1,-2-5-35,5-4 0,-3-4 1152,4-4 0,23-38 0,10-15 0</inkml:trace>
  <inkml:trace contextRef="#ctx0" brushRef="#br0" timeOffset="82">17034 7364 8033,'0'-20'0,"5"-5"123,-1 3 0,2-1 88,-2 1 1,4 4 288,5 9 0,0-1 710,0 6 0,5-1-757,-1 5 1,5 3-215,-4 6 1,-1 0-223,-3 8 1,-6 4 80,1 1 0,-6 3-596,1 1 0,-4 0 161,-4 1 1,1-1-63,-6 0 1,1-4 144,-6 0 1,1-6 64,0 2 0,4 0 527,1-5-206,5 3-63,-9-9 0,12 1 12,0-4 0,3-1 120,10 1 0,-3-2 15,8 2 1,2-1-125,2 1 0,-3 2 29,-1 3 1,-4 3 101,0-3 100,-1 2 0,-6 2-75,-2 1 1,-4-1-122,-1 0 1,-7-4 12,-6 0 1,-2-2 228,-7 2 1,1 2-197,-1-2 1,-2-3-295,2-2 0,-3 2-129,-2-1 1,5-1-476,0-4 0,6 0-701,-1 0-1173,2 0 2599,8 0 0,42-29 0,16-8 0</inkml:trace>
  <inkml:trace contextRef="#ctx0" brushRef="#br0" timeOffset="83">17548 7602 8033,'0'-8'1366,"0"2"-356,0 1 1504,0 3-1992,0-4 1,0 12-227,0 3 0,0 3-1588,0 1 1,0 0 681,0 0 0,5 0 610,-1 0 0,59-11 0,10-4 0</inkml:trace>
  <inkml:trace contextRef="#ctx0" brushRef="#br0" timeOffset="84">18022 7417 8033,'-8'0'0,"-1"0"0,0 0 27,-4 0 0,0 6-142,0 3 0,-1 4 1672,1 4-1211,0-2 1,4 14 0,2-2 0,1 2 0,3 3 159,2 3 1,1 2-623,0-2 0,6-3 0,4-5 0,6-2-66,6-4 0,3-3 91,1-9 0,5-3 42,0-6 1,4-8 0,-3-3 0,-1-8-31,-4-6 0,1 0 370,-10-10 1,-6 0-130,-8-5 1,-3 1 0,-1-1-1,-3 1 8,-5-1 1,-7 6-71,-11 4 0,-7 2-408,-2 1 1,2 11 85,-2 3-336,-1 9 1,3-2 0,2 7 557,3 4 0,14 25 0,2 13 0</inkml:trace>
  <inkml:trace contextRef="#ctx0" brushRef="#br0" timeOffset="85">18457 7588 8033,'-20'19'0,"-4"-4"220,7 3 0,1 1-246,7-2 0,-1 5 1135,5-4 0,1 4-491,4-5 0,1 5-439,4-4 1,3-1-129,10-3 0,2-1-196,7 0 0,1-6 111,2-2 1,4-4-111,6-1 0,2-1-347,-2-4 0,1-4 233,-11-8 1,-5-4-132,-7-5 0,-10-2 40,-3-3 0,-7 4 137,-6-4 1,-8-1 76,-15 1 0,-3 0 8,-5 5 1,-1 1 91,1 3 1,-1-1 218,1 5 1,-1 0 401,0 5 0,7-4-291,2-1 1,9 1 339,5 3 1,8-3-235,4-1 1,10 1-23,4 4 1,10-1-51,7 1 1,2 1-86,7 4 0,-1 2-48,1 6 1,1 1-142,-5 4 0,0 3 12,-5 10 0,-5-2 52,-4 6 0,-4 0-462,-4 4 0,-5 1 191,-8-1 1,-5 0-750,-8 1 0,-4-5 191,-5 0 0,-6 4-687,-3 5 1397,-3 0 0,-3-15 0,-5 0 0,-3 1 0,0-1 0</inkml:trace>
  <inkml:trace contextRef="#ctx0" brushRef="#br0" timeOffset="86">19221 7325 7970,'13'-13'113,"1"0"1015,-1-1-797,0 7 0,0 1 1,-1 8-1,-3 4 0,-5 7 1,-3 7 595,-1 5 1,0 3-578,0 3-384,-5 2 0,-1 7 1,-4-2-88,1-3 166,0 3 0,0-6 0,2 2-323,1-8 82,-4 1 1,8-13 41,-2 4 0,2-11 322,2-7 0,2-12-150,2-10 1,-1-8 30,6-5 0,0-8-151,4-1 1,0-4 83,0 4 27,6 0 1,-7 5-1,3 1 22,-4 2 144,4 10-136,-13 7-149,9 12 0,-9 13 0,4 11 41,-1 7 78,-3 8 1,5 1 0,-4 5-303,1-2 201,1 2 1,-1-6 0,2 4-184,1 0 0,-2-7 108,4 2 1,-1-5-125,6-4 0,-1-5 119,0-8 0,0-3 143,0-6 1,5-3-28,-1-6 1,7-5 214,-2-13 0,1-5 143,-1-3 0,2-4-150,-7-5 1,5 3 77,-4-3 1,-1 3 175,-4 1 1,-1 11 691,-3 3-300,-3 14-274,-6-6 0,0 23-330,0-1 1,-2 12-277,-2 6 0,2 7-115,-2 2 0,1 4 196,-1-4 0,2 4-255,-2-4 0,2 6 89,2-2 1,0 1 6,0-1 1,6-2-730,3-7 1,3-1-845,1-3 0,6-5 937,3-8 1,7-3-354,2-6 1149,11 0 0,0-34 0,4-14 0,-9 14 0,0 0 0,0 0 0</inkml:trace>
  <inkml:trace contextRef="#ctx0" brushRef="#br0" timeOffset="87">20315 7312 7970,'-6'-13'0,"-1"1"221,-7 3 1,6 3-126,-1 6 1,0 0 904,-4 0 1,4 8-391,0 5 0,2 6-209,-2 7 0,-3 6-200,4 3 1,2 3-153,1 2 0,0 0-27,0-1 1,1 1-205,4-1 0,0 4-122,0-4 0,0-2 137,0-11 0,1-6-296,4-2 288,-4-9 0,6-5 216,-2-8 1,-4-9-75,4-9 1,-4-6 109,-1-7 1,2 0-25,2-9 1,-3-3 9,4-1 0,-4-10-154,-1-3 1,5 1 121,-1-1 0,1-1 88,-5-4 1,4 3-83,0 6 1,2 6 174,-1 11 0,-4 8-11,3 6 1,4 7-36,0 10 0,0 3-112,1 6 1,4 0-145,4 0 0,7 6 83,-2 3 0,3 4 272,1 5 1,-1-1-286,-3 9 1,0-1 46,-9 10 0,-3-4-327,-10 4 0,-7 0-149,-6 5 1,-6 4-213,-8 0 0,-3 0 200,-1-5 0,-6-4-197,2 1 1,3-3-863,1 2 1519,3-8 0,55-26 0,12-10 0</inkml:trace>
  <inkml:trace contextRef="#ctx0" brushRef="#br0" timeOffset="88">20894 7417 8927,'-14'2'1549,"-4"2"0,2 3-1213,-6 6 0,2 2-223,-2 3 0,-3-2-124,3 6 0,3-2-524,1 2 0,5-3 295,4-6 1,5 1-248,8-1 0,5-6 258,9-3 1,4-2 86,8-2 0,0-10-119,5-4 320,-6-7 1,8 6 0,-8-4 955,-4 0-642,1 10 0,-16-7 0,2 10 0,-3 0 609,-2 0 0,-4 8-673,2 7 0,-5 4 56,-5 4-358,4-2 0,-5 8 0,6-4 370,0 2-974,6-5 0,1 3 1,8-6-992,2 0 0,10-5 1588,8-4 0,7-27 0,6-11 0,5-3 0,0 1 0</inkml:trace>
  <inkml:trace contextRef="#ctx0" brushRef="#br0" timeOffset="89">4427 9683 7983,'0'-7'1376,"0"-5"-1050,0 11 0,7-5 0,5 6 0,5 0 0,5 1-117,6 4 1,0-2 0,7 4 0,1-1-175,3-3 1,-1-2 0,-2-1 0,-2 0-49,-2 0 1,-3 0-1,-7 0-182,-4 0 288,-9-6 0,-9 0-48,-9-2 1,-15-4-79,-6 3 1,-8 3 76,-6 2 0,-5 2-143,-8 2 71,-3 6 0,-7 2 1,-2 6-1,-1 4 1,0 5 54,34-9 0,0 1 0,-30 15-250,0 5 1,8 0 227,9 5 1,16-5 30,11 0-86,11-6 1,6 3-1,5-7 5,0-3-77,11-3 1,0-1 0,9-2-486,-1-4 532,10 1 0,-7-7 1,9 2 43,-3-3 1,-2-5 230,1-5 0,-1-2 504,0-6 1,-5-5-477,-4 1 1,-6-7 50,-3 2-183,-5-3 0,2-1 0,-10 1 294,-4 3 0,-7 3-116,-1 6 1,-8-3-295,-1 3 1,-2 3-143,-7 10 0,4 2-982,-4 7 984,0 0 1,1 16-1,5-2-88,5 7 1,7-1-2462,8 6 2709,3 0 0,35-9 0,12-1 0,3 2 0,0 1 0</inkml:trace>
  <inkml:trace contextRef="#ctx0" brushRef="#br0" timeOffset="90">4506 10131 8243,'0'-7'2008,"0"1"1,-5 13-1378,1 6 0,-1 6-228,5 8 0,-1 6-202,-3 7 0,1 5-85,-6 8 1,6 6-396,-1 2 0,-2-2 268,1-2 1,1-5-187,4-3 0,0-5 61,0-9 0,0-9-765,0-8 151,0-4 456,0-6 1,0-4 272,0-8 1,0-5-88,0-9 0,0-4 319,0-8 0,4-4-283,1-6 1,1-9-31,-2-4 0,3-3 9,6 4 0,-1-1 161,-3 0-20,8-5 0,-8 9 1,9 1 24,-4 6 0,1 12 308,3 4 1,-4 10-59,4 3-153,-3 5 0,-2 10 1,0 2 129,0 5 0,5 3 83,-1 1 1,-4 4-291,-4 1 0,-6 4-11,1-5 0,-2 7-272,-2-2 128,-6 3 1,-1-3 0,-6 0-268,-1 1 0,-5 2 146,-3 1 1,-2-4-781,-3 0 586,1-6 0,4 3 0,1-7-560,2-3 1,2 1 409,4-5 0,5-3-421,4-6 948,8-9 0,21-20 0,10-7 0,5-6 0,-1-1 0</inkml:trace>
  <inkml:trace contextRef="#ctx0" brushRef="#br0" timeOffset="91">5033 10105 10874,'7'7'1196,"-3"6"0,-2 2-583,-2 7 0,0 6-174,0 7 1,-5 3-201,1 1 0,-6 5-205,1 0 1,-1 4-251,1-4 0,-1 0-812,5-4 1,-4-8 513,5-6 0,1-5-2104,8-8 2618,2 0 0,28-33 0,13-17 0,3 0 0,-1-1 0</inkml:trace>
  <inkml:trace contextRef="#ctx0" brushRef="#br0" timeOffset="92">5836 9894 7983,'-4'-13'1091,"-1"0"1,1 4-110,4 0-1446,0 6 0,10-3 71,3 6 0,11 2 632,2 2 0,2-1-27,7 6-306,0-6 1,5 7 0,-1-4-298,1 1 1,-1-3 0,2 4 390,3-2 0,-9 10 0,3-2 0</inkml:trace>
  <inkml:trace contextRef="#ctx0" brushRef="#br0" timeOffset="93">5928 10210 7983,'-19'0'0,"5"0"439,-4 0 0,4 0-293,0 0 915,7 0-698,1 6 1,6-3-235,0 6 0,10-2 0,5 2 0,4-3-336,5-1 0,6-3-726,5 2 0,9-2 933,5-2 0,-3-14 0,12-8 0,0-1 0,6-1 0,0-1 0,0 1 0</inkml:trace>
  <inkml:trace contextRef="#ctx0" brushRef="#br0" timeOffset="94">9090 9551 7983,'-4'-8'1824,"-1"-1"-1594,1 6 0,11-3 0,7 6 0,8 0 164,7 0 0,0 0-278,6 0 1,5-4-1,4-1 1,-2 2-20,-1 2 0,-3-4-86,-3 1 0,0-2-194,-8 2 198,-4 2 0,-17-8-128,-6 6 1,-7-5 0,-12 3 0,-8 0-56,-6 0 0,-11 2 123,-5 4 1,-8 6 17,-4 3 1,-4 4 0,-2 4 0,-3 5 45,33-10 1,-1 1-1,0 1 1,0 0-22,0 1 1,1 1-1,-28 13 74,7 6 0,16-4 0,8 3 0,11-2-258,10-3 1,8-1 62,14-2 0,3-1-84,14-3 119,-2-3 0,14-7 0,-3-2-240,3-1 198,1-6 0,2 1 0,0-8-9,-1-5 106,2-3 0,-15-2 0,-1-3 314,-7 0-200,-4-6 0,-8 2 0,-4-5 335,-6-1-310,-10 7 0,-9-4 0,-9 7 242,-4 1 0,-4 5-449,-5 3 1,1 5-58,-5-2 0,1 11-219,-1 7 0,4 2 18,9 7-212,2 0 1,19 6-1,5 1 571,6 2 0,41-6 0,18-2 0,2 1 0,1 0 0</inkml:trace>
  <inkml:trace contextRef="#ctx0" brushRef="#br0" timeOffset="95">9525 9894 7983,'-6'-13'0,"3"4"889,-6 0 0,1 6-174,-6-1 0,0 4 50,-4 4 1,-2 5-405,-7 9 1,-3 2-178,-1 6 1,-4 2-85,4 3 1,2-3 88,7 3 1,4-4-404,9 0 0,-1 2 81,6-3 0,1 2 0,9-10 1,7-4-553,7-3 1,5-1 235,2-6 0,-1 1 192,0-5 0,2-8 75,3-5 0,-3-2 175,2-7 0,-2-4-139,-1-5 0,-2-4 249,-4 5 0,3-6-32,-7 6 1,-3-1 220,-6 5 0,-5 5 315,2 4-227,-4 8 1,-7 3-183,-2 6 0,-6 12-81,-3 5 0,2 7-108,-2 2 1,3 5 129,6-1 0,-3 3-256,7-3 0,0-2 46,4 3 0,0-3-183,0-2 1,6-5 6,2-4 0,4 1 27,1-5 0,6 1 144,3-9 0,3-2-14,1-8 0,5-2 93,0-6 1,1-8-83,-1-5 1,-3-2 139,2-7 0,-2 0-60,-1-5 1,-7 7 70,-2 2 0,-5 3 220,-4 2 85,2 5 0,-11 8-150,0 9 1,-1 4-89,-8 4 1,0 9-10,-4 9 0,1 3 49,4 2 1,-3-1 33,7 0 0,0 1 138,4-1 0,0-1-741,0-3 0,5 1 60,4-5 1,4-2-17,5-7 0,-2-3 103,6-6 1,0-2 159,4-2 0,5-4 197,0-5 1,-1-7 219,-3-7 0,-7 0 65,-2-9 1,-1 6-89,-3-5 1,0 4-281,-9-4 1,-2 10-81,-8-2 1,1 10-196,-9-1 0,1 10 64,-10 3 1,4 4-248,-4 1 0,6 1-958,-1 4 1,4 2 571,4 6 0,3 2 813,6 2 0,35 27 0,9 12 0</inkml:trace>
  <inkml:trace contextRef="#ctx0" brushRef="#br0" timeOffset="96">10408 10091 7983,'7'-13'609,"3"0"-198,-5 0 0,5-3 204,-1 3 1,2-6-142,3 10 1,-6-6 43,1 6 0,-6-2-250,1-2 0,-2 4 200,-2 0-503,0 6 83,0-3 1,-6 8 0,-3 2-204,-2 5 95,-3 3 0,1 7 0,0 1-65,0 1 1,1 3-26,3-2 1,-1 3-34,6 2 0,-1-2-54,5-3 0,0-2 93,0-2 1,6-4-356,3 4 1,4-5 169,5-4 0,8-3-661,9-6 1,5-2 989,4-2 0,8-21 0,7-10 0,-15 8 0,1 1 0,-1 0 0</inkml:trace>
  <inkml:trace contextRef="#ctx0" brushRef="#br0" timeOffset="97">11620 9591 7983,'0'-18'-211,"0"-1"1,0 0-212,0 0 1,0-3 1258,0 5 0,0-1 1,0 5 976,0 0-1258,0 5 0,-2 4-12,-2 8 1,2 5-232,-2 9 1,3 4-63,1 9 0,-5-2-278,1 6 1,-1 0 0,5 5 0,0-1-491,0 1 1,0-2 274,0-3 1,5-2-314,-1-2 1,1-3 0,-4 3 0,2-5-1062,1-4 0,1-3 1616,-5-6 0,-18-35 0,-4-8 0</inkml:trace>
  <inkml:trace contextRef="#ctx0" brushRef="#br0" timeOffset="98">11330 9802 7983,'0'-14'0,"0"1"230,0 0 0,1 1-95,4 4 0,5-3 38,12 7 0,6-5-115,11 5 0,13-5-266,5 5-12,6-7 0,8 8 0,2-4-61,1 1 1,-3-2 0,-5 2 280,0-2 0,-6-11 0,5-6 0,-19 6 0,0 0 0,1 0 0</inkml:trace>
  <inkml:trace contextRef="#ctx0" brushRef="#br0" timeOffset="99">12450 9446 7983,'-13'-12'0,"-1"3"0,6 4 0,-1 5 0,0 0 533,-4 0 1,1 1 769,3 3 0,-2 8-760,2 6 1,-1 10-195,1-2 0,-1 8-305,5-4 0,-1 7-2,2-2 1,2 3-136,-2 2 0,3-7 52,1-2 0,0-3-265,0-2 1,4-1 161,0-3 1,2-9-153,-1-8 9,-4-4 1,5-4 65,-6-6 1,0-5 63,0-13 1,0-5 122,0-3 0,0-7 199,0-2 0,1-11-104,4 3 0,2-10-316,6 1 1,6-6 258,3 1 0,-1-2-13,1 11 0,0 6 195,4 7 0,5 10-86,0 8 0,-2 11 15,-7 11 1,3 8-120,-3 5 1,2 4-2,3 5 1,-7-2-36,-2 6 0,-8 0-188,-1 4 1,-6 6 220,1 4 0,-10-3-204,-7 2 0,-6 1-263,-7 3 0,-6 5 105,-4 0 1,-6-2-155,-2-7 1,0 2 492,5-6 0,1-2 488,3-7 0,8-4 237,10-10 69,8-2 1,4-6-134,10 0 1,4 0-178,8 0 0,4 6 102,5 3 0,5 3-144,-1 1 0,3 1-284,-3 4 0,3-2-234,2 6 1,3-4-174,-3 4 1,-3-5-206,-1 5 0,-3-6-606,-2 2 0,-1 1 365,-3-2 0,-5 1 725,-8-5 0,-61 12 0,15-11 0,0 0 0</inkml:trace>
  <inkml:trace contextRef="#ctx0" brushRef="#br0" timeOffset="100">4598 12226 8126,'0'-8'421,"1"3"-71,4 5 0,3 0 0,10 0 1,5 0-47,7 0 1,3 4-393,7 0 39,5 1 0,-5-5 1,1 1-1,-6 2 1,-4 2-298,-6-3 1,-5 0-29,-7-2 344,-5 0 0,-10-2 0,-11 0 0,-9-3-124,-7 2 1,-6-3 80,-9 2 1,-3 0 268,-6 4-127,-5 5 1,-2 4 0,-8 9-1,-1 5 1,34-9 0,-1 1 132,-1 2 0,0 2 0,1 2 0,1 1-160,-1 2 0,1 1 0,3-2 0,2 1 0,-17 22 0,10-2 67,14-6 1,5-1-200,14-11 1,11-2 69,11-11 1,6-6 0,7-2-1,3-4-15,0-1 0,4 0 171,-3 0 1,-2-6-26,3-2-49,-7-4 0,2-6 0,-9 1 12,-5 1 90,-2-5 0,-8 5 0,-3-4-6,-2 0-90,-8 3 1,-3 4 0,-8 1-542,-5 3 332,-3 3 0,-7 6 0,-2 3-492,0 6 334,-4 0 1,9 11 0,-3-2-774,4 4 1,5 1 1071,9-1 0,48 21 0,11-1 0</inkml:trace>
  <inkml:trace contextRef="#ctx0" brushRef="#br0" timeOffset="101">4795 12687 8900,'8'6'1210,"-4"2"0,-2 6-611,-2 3 1,0 7-116,0 11 1,0 1-125,0 13 0,-5 0-129,1 9 1,-5-4-165,5 3 0,-2-3-254,1-1 1,4-2-317,-3-3 0,2-8 317,2-10-47,0-8 1,0-7 0,2-8-155,2-1 1,-3-3 0,4-7 50,-4-5 1,-1-9 552,0-4 0,0-8-87,0-5 1,0-5-174,0-4 1,0-3 11,0-5 0,0-3 11,0-2 1,2 6 44,2-6 0,-1 6 40,6-6 1,0 8 108,4 5 0,0 11-125,0 6 0,5 4 186,-1 10 0,5 3-63,-4 10 1,4 5 74,-5 4 1,5 7-308,-4 2 1,-5 5 115,-4-1 1,-6 5 4,1 3 0,-5 0-58,-8 5 1,-1-4-195,-12 4 1,0-6-114,-5 2 0,-3 1-72,-1-1 1,-1-2 183,1-7 0,3-3 26,-3-6 0,9-1-717,5-3 522,2-4 1,8-10 360,3-4 0,37-26 0,11-8 0</inkml:trace>
  <inkml:trace contextRef="#ctx0" brushRef="#br0" timeOffset="102">5257 12805 7958,'0'-17'10,"0"-1"1,4 1-37,0 4 1,2 1 786,-1 3 0,-3-1-343,7 5 0,-4 1 357,3 4 1,-3 1-272,4 4 0,-5 2-343,5 6-190,-6 6 1,3 2 0,-6 5-1,0 1 1,0-1-134,0 0 0,-2 2 19,-2 3 0,-4-3 43,-5 2 1,4-6 0,2-4 0,0-1 240,-1-3 1,4-1 82,-5-2 662,6-5-202,-2-3-164,5-5-384,5 0 1,4-5 0,9-4-299,4-3 24,3-1 0,1 4 1,0 0-201,1-1-229,-1 4 1,0-4 0,-1 6-984,-3 1 0,3-3 1550,-3 1 0,3-5 0,1 3 0</inkml:trace>
  <inkml:trace contextRef="#ctx0" brushRef="#br0" timeOffset="103">6139 12463 7958,'-1'-18'1231,"-4"1"0,4-1-677,-3 5 0,4 0-1248,4 0 1,8 4 171,5 0 0,7 6 232,-2-1 0,2 2 58,3 2 1,4 2-1,-1 2 1,1-1 719,-5 6-488,1 0 0,-7 16 0,-1 2 0</inkml:trace>
  <inkml:trace contextRef="#ctx0" brushRef="#br0" timeOffset="104">6113 12687 7958,'-13'-6'0,"0"5"302,-1-4 1,6 4 868,-1 1-896,6 0 1,-2 0 676,10 0-849,2 0 0,8 1 0,4 2 0,6 1 1,5-1 135,4-1 0,1-2-239,5 0 0,16-15 0,9-5 0,6-2 0,0 0 0</inkml:trace>
  <inkml:trace contextRef="#ctx0" brushRef="#br0" timeOffset="105">8932 11975 7974,'-13'-13'707,"13"6"-366,9 3 0,4 2 0,10 2 0,5 2 150,6 2 1,0-3-262,1 4-299,0-4 1,4 4-1,-1-1 1,-3-1 0,-4-2-304,-3-1 0,-7 0-13,-4 0 249,-8 0 1,-6 0 51,-12 0 0,-7-4-1,-15 0 0,-7-5 47,-6 4 0,-6 1 0,1 4 0,-7 0 197,-5 0 1,-4 6 102,-1 3 1,-4 4-158,0 4 0,32-7 1,1 1-1,2 2 1,0 0-1,-31 14 264,7-1 1,10 2-272,14 3 1,10-4-87,11 4 0,3 1-193,6-1 0,7-5 205,7-4-247,8-6 0,4 3 1,5-7-165,0-3 347,1-3 0,3-6 1,1-2 309,-2-2-205,5-3 0,-10-7 0,0 1 96,-3 0 0,-4-4 57,-3-1 0,-7-4 146,-3 4 0,-2-5-82,-2 1 1,-6 3-77,-3 1 1,-8 4-299,-5 1 1,-5 5 91,-3 4 1,2 3 109,-3 1 0,-1 1-163,1 3 1,6 4-226,8 5 0,3 4-623,6 1 0,2 1 901,6-1 0,29-5 0,12 0 0,3 4 0,0 0 0</inkml:trace>
  <inkml:trace contextRef="#ctx0" brushRef="#br0" timeOffset="106">9393 12450 7974,'-9'-12'-101,"1"3"1,-1-1-176,-4 6 1,4-5 573,0 4 1,-1 1 822,-8 4 1,-1 0-664,-3 0 1,-4 1 17,0 4-375,-1 2 1,-6 6 0,3 2 219,0 3-310,-1 2 0,9 2 1,1 0-1,1 3 1,1 3-248,0 2 180,7-5 0,6 0 0,6-4 1,0-1-1,2-2-365,2-4 1,9-2 308,9-3 1,3-3 10,2-6 0,3-2 1,1-2-1,0-5-60,1-3 0,-4-7 120,3-3 1,1-1 123,-2 1 1,-3-3-149,-5 3 243,-6-3 1,3 0 0,-7 3 41,-4 5-193,-2 2 1,-7 8 842,-4 3-595,-2 2 0,-6 12 0,-2 5 19,-2 4 0,2 4-184,-2 8 1,2-3-175,2 3 1,5-4 61,4 0 0,3-1-226,1 1 0,0-3 20,0-2 0,5-3 104,4-5 1,7-3-74,2-2 0,7-3 44,1-6 0,0-2 16,5-2 0,-2-9 89,2-9 1,-3-3 24,3-1 0,-3-5 1,-2 0 1,-4-4 116,0 4 0,-6 1-138,1 3 21,-8 7 980,-3 1-658,-6 11 1,0 10-56,0 11 1,-6 2-171,-3 7 0,2-5-126,-2 5 0,6-4 81,-1 4 0,1-6-145,-1 1 0,2-2-25,-2-2 1,4-1 67,4-3 1,-1-3 185,6-6 1,1 0-135,8 0 1,-2-8 410,6-5 0,-5-7-104,5-11 0,-1 2 15,1-7 1,-3 1-125,-6-4 1,-4 1-107,0 3 0,-6 2-247,1 7 0,-3 6 76,-1 2-734,-5 9 1,-3 3-54,-5 6 0,4 2-451,0 2 0,5 8 496,-5 5 1,6 5 820,-1-4 0,14 23 0,5 1 0</inkml:trace>
  <inkml:trace contextRef="#ctx0" brushRef="#br0" timeOffset="107">9986 12621 7974,'0'-7'2166,"0"-5"0,6 9-1657,3-6 0,2 5-516,3-5 0,3 2-100,1-2 0,4-3-52,-5 3 1,1 2-18,-5-2 1,0 2-694,0-2 438,-5-2 15,-2 3 290,-6 1 0,-8 3 1,-3 8 107,-6 5 1,-2 2-1,3 4 1,-1 3 284,1 4 1,-2 1-191,5-1 1,-3 1-84,7-5 0,3 4-11,2-5 1,4 2-208,4-1 0,5-8 62,8 3 1,5-8-416,9-1 0,7-2 218,6-2 0,6-6 359,-2-3 0,4-16 0,6-8 0,5-3 0,0 0 0</inkml:trace>
  <inkml:trace contextRef="#ctx0" brushRef="#br0" timeOffset="108">11159 12107 7974,'-14'0'0,"1"0"-326,0 0 0,1-1 936,4-4-377,2 4 1,13-5 34,6 6 1,6-1-129,8-4 0,6 2-264,7-6 1,1 5-139,7-5 1,5 0 261,4-4 0,0-1 0,7-2 0,3-2 0,0 0 0</inkml:trace>
  <inkml:trace contextRef="#ctx0" brushRef="#br0" timeOffset="109">12002 11751 7974,'-8'-5'2628,"-3"-3"-1320,3-5-632,-5 6-449,6 7 0,0 13 1,4 9-1,-2 4 1,1 5 240,-2 4 0,5 3-298,-4 2 0,2-1-91,-1 1 1,2-1 0,-2-1 0,3-1 270,1-2 0,0-10-1937,0 1 1070,0-8 0,0-2 303,0-12 1,-2-7 342,-2-14 0,2-5-131,-2-9 0,2-2 37,2-7 1,0-10-209,0-2 178,0-4 1,6-3 0,3-4-141,3-5 44,-3 31 1,1 0 0,0 1 0,0-1 0,15-32 293,-3 6-200,3 11 0,-5 8 0,7 10 181,-1 8 0,1 11-150,-1 11 1,0 2-22,1 2 0,-3 8-208,-2 5 0,2 1 155,-7 8 1,-5 0-40,-8 5 1,-2 3-114,-2 1 0,-6 7-358,-3 2 0,-14 1 16,-8 7 1,-7 0-318,-6 5 0,2-5 502,-7 1 1,3-11 300,-3 1 0,5-9 733,9-4 1,9-11-188,8-11 423,10-3-357,2-1 205,17 0 1,0 0-126,11 0 1,0 5 109,4-1 0,6 11-528,3-2 0,-1 9-54,1 0 1,3 3-134,2 1 0,2 1 129,-7-1 1,-1 2-141,1 2 1,-1-2 58,1 3 0,-3-3-256,-6-2 1,-1-5 9,-3-4 0,2 1-287,-7-5-139,1 3-501,-5-9-1985,-6 1 1638,-1-2 1433,-6-6 0,0-18 0,0-4 0</inkml:trace>
  <inkml:trace contextRef="#ctx0" brushRef="#br0" timeOffset="110">13688 11936 7889,'-9'0'590,"1"0"0,3 0-208,-4 0 1,6 1 291,-1 4-338,3-4-35,1 5 0,0-4 0,1 0 0,3 3 46,5-2 0,3-2-467,1-1 1,2 0 111,2 0 1,-1 0-710,6 0 0,0 0 76,5 0 1,-5 0 66,0 0 1,-2-4 0,3-1 0,-2 3 573,-2 0 0,-1-10 0,-5-2 0</inkml:trace>
  <inkml:trace contextRef="#ctx0" brushRef="#br0" timeOffset="111">13701 12213 7884,'-7'5'0,"-5"-3"1146,3 2-583,4 4-227,-1-1 1,6 6 0,1-1 0,4-3 56,3-5 1,8 2-273,2-2 0,5 1-127,-1-5 0,-1 0-399,1 0 0,0 0 0,4 0 0,-1 0-706,-3 0 1,3 0 1110,-3 0 0,9-18 0,2-4 0</inkml:trace>
  <inkml:trace contextRef="#ctx0" brushRef="#br0" timeOffset="112">16731 11738 7780,'0'-9'-283,"0"1"1,-1-1 602,-4 2 0,3 1 0,-7 9 0,-3 4 450,-4 6 1,0 14-554,-6-1 1,1 9 0,-2 0 0,2 3 7,2 2 0,2 4-240,4 0 0,1 4 45,3-4 0,3-5 86,6-4 0,2-7-399,2-1 194,9-1 1,3-13-1,6 0 1,3-7-1,3-4-305,3-2 0,0 0 306,-5 0 0,0-2 24,1-2-24,-1-4 0,-4-9 0,-3-1 0,-3 1 0,-6-2-160,-2-3 1,-4-3 149,-4-1 0,-6 1 16,-3 3 1,-4-3 204,-4 3 1,-4 1 36,-5-1 0,0 2 67,-1-2 1,-4 1-149,1 4 0,-7 1 66,2-6 0,-2 1-47,2-1 1,7-1 38,6 5 1,8-5 353,1 1 1,7-1-163,10 1 1,6 3-278,12 5 1,2 3-26,11 2 0,4-1 37,5 5 1,-4 1 4,-5 4 1,-1 10-25,1 3 0,-4 9-362,-9 0 1,-9 3 166,-9 1 1,-2 5-319,-2 0 0,-6 6 204,-3-2 0,-7-3-457,-2-1 0,-4-4 180,5 0 0,-5-1 18,4 0 0,-2-5 207,7-3 0,-4-8 316,9-1 0,37-48 0,9-6 0</inkml:trace>
  <inkml:trace contextRef="#ctx0" brushRef="#br0" timeOffset="113">17166 12002 7808,'6'-8'0,"-5"1"373,4 3-48,2 2 75,0-9-333,7 9 0,-6-4 23,1 6-517,0 0-118,4 0 0,0 0 545,0 0 0,24 12 0,6 3 0</inkml:trace>
  <inkml:trace contextRef="#ctx0" brushRef="#br0" timeOffset="114">17943 11699 7808,'0'-13'0,"0"-1"780,0 1-390,0 6 208,0 1 0,-5 8-204,-4 2 0,-3 5-376,-1 8 0,-5-1 17,1 6 1,-7 2-126,2 6 84,3-2 1,-6 9-1,5-6 1,-2-1-1,1 0-203,2-4 1,6 2 207,4-11 0,7 1 109,-3-5-107,4 0 1,8-4-17,6 0-30,0-6 1,12 3 0,-3-6-506,3 0 350,1 0 1,1 0 0,-1-2-1114,0-2 1029,7 2 0,-5-5 1,2 4-890,-2-1 1173,-7-7 0,3 9 0,-2-7 0,-3 0 0,-1-4 0,-8 0 0,-1-1 0,-6 1 0,1 0 0,-2-4 69,-2-1 0,0 0 185,0 5 1,-5-4 648,1-1 1,-5 0-364,5 5 1,-2 5 1163,2-1-667,2 6-663,-4-9 0,6 12-84,0 0 0,-4 6 49,-1 7 1,1 6-167,4 3 1,0 3-85,0 1 0,-4 7-192,-1 2 0,1 3 128,4 1 0,-2 1-727,-2-1 0,3 1 347,-4-1 1,4-1-176,1-2 0,0-1-141,0-9 0,1 3-265,4-7 1,2-7 935,6-2 0,12-32 0,3-4 0</inkml:trace>
  <inkml:trace contextRef="#ctx0" brushRef="#br0" timeOffset="115">18470 11804 7817,'0'-13'461,"2"-5"58,2 1 1,-1-1-174,6 5-111,0 0 1,8 6 0,2 2 142,2 4-164,-5 1 0,3 0 1,-6 3-156,0 5 1,-5 1-1,-4 10 1,-3 0-322,-1 3 0,0-1-14,0 1 1,-1 0-105,-3 4 1,-2-4 38,-3 0 213,3-6 1,2 3-1,-1-6 285,2 0 1,2 1 146,1-1-72,0 0 3,6-6 0,1-1 9,6-6 1,0 2-65,1 2 0,-1-1-82,0 6 0,-4-5 40,0 5-18,-1 0 0,1 4-42,0 0 1,-6 0 32,1 0 0,-8-1-20,-5-3 0,-3 3-104,-1-4 1,-6 4-65,-3 1 1,-3-1-190,-1-3 0,4 1-28,0-6 0,1 1-296,0-5 1,2 0-256,5 0 845,1 0 0,47-59 0,-11 23 0,-1-1 0</inkml:trace>
  <inkml:trace contextRef="#ctx0" brushRef="#br0" timeOffset="116">19090 12015 7991,'-9'0'63,"0"0"0,6 1-98,-1 4 1,-2-2-110,1 6 1,0-5-74,0 5 0,4-1 217,-4 6 0,27 11 0,8 2 0</inkml:trace>
  <inkml:trace contextRef="#ctx0" brushRef="#br0" timeOffset="117">19524 12002 8180,'-13'0'817,"0"4"-736,0 1 0,4 5-131,0-1 1,0 2-1,-2 2 1,0 1 629,3-1 0,3 1-306,-4 4 1,7-3-52,-3 2-208,4-2 0,7-2 0,2-1 0,4-3-641,1-5 1,5-3 375,-1-1 1,7-1-75,-2-3 155,3-4 0,1-6 0,-1-3 0,-2-2 0,-2 0-28,-2 0 1,-2-4 107,-3 1 0,-3 2 530,-2-2-313,-3 5 0,-6-7 0,-2 3 0,-2-1 0,-5 2 275,-2 1 1,-3-3-103,1 4 1,-4-4-68,-1 5 1,-4 0-91,5 9 0,-2 0-539,1 4 0,2 2 231,-6-2 1,6 8 163,-2 5 0,4 32 0,0 9 0</inkml:trace>
  <inkml:trace contextRef="#ctx0" brushRef="#br0" timeOffset="118">20104 11989 7817,'-12'1'1499,"3"3"0,-2 4-1250,2 5 1,-1 2-103,1 2 0,-3-1-106,3 6 0,4 5-144,0 3 0,-1-3 144,2-5 0,1-2-436,7 2 0,-1 1 140,6-5 39,0-6 1,8-2 0,1-6 0,0-1 0,-1-1-292,1-2 1,1-2 282,-2-2 0,-4-3 70,1-7 0,-1-5 1,-6-3-1,0-4-107,-2-5 1,-10-1 115,-3-3 0,-4-3-5,-1 3 0,-6-2 425,-3 2-158,-3-3 1,-6 9 0,0-5 0,2 2-1,3 3 420,4 1 1,0 1 102,9 1 0,-2 1-196,11 3 0,1-1 123,7 5 1,5 2-253,9 7 0,2-1-99,6 6 1,2-1-101,3 5 1,-3 5 60,2-1 0,-3 6-81,-5-1 0,-2 7-29,-2 2 1,-9 5-166,-1-1 0,0 3-404,-4 1 0,-5 1 262,-8-1 1,-9 0-733,-4 1 0,-3-1 448,-1 1 1,0-1-184,-1 0 1,1-1 706,0-3 0,-6-15 0,-2-8 0</inkml:trace>
  <inkml:trace contextRef="#ctx0" brushRef="#br0" timeOffset="119">20776 11910 7817,'-7'0'1607,"1"0"-292,6 0-867,0 0 0,6 0 0,2 0 0,5 0-235,5 0 0,4 0-284,9 0 1,-2 0-389,6 0 0,-1 0-94,1 0 0,6 0 307,-6 0 1,0-2 245,-8-2 0,-13-4 0,-2-5 0</inkml:trace>
  <inkml:trace contextRef="#ctx0" brushRef="#br0" timeOffset="120">20789 12134 7835,'-9'0'1943,"0"0"-1071,7 0-132,7 0 1,6 0-631,11 0 0,1 0 0,6 0 0,3 0-597,2 0 1,-3 0 57,4 0 429,0 0 0,6-5 0,5-2 0,3-1 0,0 1 0</inkml:trace>
  <inkml:trace contextRef="#ctx0" brushRef="#br0" timeOffset="121">22344 11699 7835,'0'-13'13,"0"-1"0,-2 1 1,-1 0-1,-1 0 94,1 0 102,1 5 0,8-3 0,4 2 0,5-1 0,4-1 1,2 4-1,2 1 463,2 3 0,1 2-468,1 1-229,-1 0 0,-7 6 1,-4 4-37,-5 6 0,-7 5 0,0 5 0,-6 0 58,-6 1 0,-7 3-227,-2 1 1,-5 4 65,1-4 0,-3 0 97,-1-5 1,4-1-1,1-2 1,2-4 316,3-4 1,3 1-25,4-7 125,3-3-296,6 0 1,3-6 0,5 0 0,5-2 0,3-1 23,3-1 0,1-1-38,7 5 0,-2 2-118,-3 2 1,1-1 52,-5 6 0,-1 0-105,-4 4 1,-1 2 89,-3 2 1,1-2 27,-6 2 1,1-1 20,-5 2 0,-6-3 36,-3 2 0,-7-2 139,-1-2 1,-7-4-151,2 0 1,-3-2 12,-1 2 0,0 1-143,-1-6 1,1 2-225,0-1 1,-1-4-57,1 3 0,5-2 144,4-2 0,2 0-1459,2 0 1690,6 0 0,30-12 0,14-2 0</inkml:trace>
  <inkml:trace contextRef="#ctx0" brushRef="#br0" timeOffset="122">22989 11791 7835,'0'-13'-61,"0"0"1,-1 1 0,-2 2 818,-2 1 681,1 6-1198,4-3 1,-4 8-178,-1 2 0,1-1-109,4 6 0,0-1 182,0 6-179,0-1 1,0 0 0,1 0 0,2 0-41,2 0 1,5-4 208,-1 0-92,2 0 0,2 4 0,1-1 0,-1-2-46,0-1 1,0 0 24,0 4 0,1 0-23,-1 0 1,0 5 0,-1-1 0,-2 1-6,-1 1 1,-6-5 115,1 4 1,-3-3-88,-1-2 1,-1-1 0,-3-2-1,-5-3-35,-3-1 1,-3 3-122,-2-5 1,1 1-22,-6-5 0,6 0 45,-2 0 1,-1 0-464,2 0 1,-5 0 220,4 0 1,0-6 358,5-3 0,-6-38 0,-1-10 0</inkml:trace>
  <inkml:trace contextRef="#ctx0" brushRef="#br0" timeOffset="123">23015 11791 7835,'0'-13'0,"5"0"-73,-1-1 1,6 1-165,-1 0 0,3-3 438,1 3 1,2-3-141,2 7 0,-1 3-411,6 2 139,0 2 1,0 2 210,0 0 0,12 24 0,7 5 0</inkml:trace>
  <inkml:trace contextRef="#ctx0" brushRef="#br0" timeOffset="124">23450 11962 8144,'0'13'-339,"0"1"339,0-1 0,12 6 0,3 1 0</inkml:trace>
  <inkml:trace contextRef="#ctx0" brushRef="#br0" timeOffset="125">23780 11870 7840,'-14'0'264,"1"0"1,0 6-196,0 3 0,0 2-609,0 3 637,-1-1 1,3 4 0,2 2 1557,4 2-1369,4 1 1,1 0-1,0-2 303,0-1-589,6 5 1,7-10 0,8 2 0,0-4 0,1-5-196,2-1 0,5-1 74,2-5 1,0-2-29,-5-2 85,0-3 0,-4-8 0,-1-3 0,-2-4 0,-5-3-46,-3-1 1,-5-5 72,-6 1 0,0-1 139,0 5 0,-6-4 1,-5 2-1,-5 5-161,-6 3 1,-3 2-16,-1 5 1,-5 5-160,1 4 1,-1 3 142,5 1 90,5 0 0,-4 23 0,5 6 0</inkml:trace>
  <inkml:trace contextRef="#ctx0" brushRef="#br0" timeOffset="126">24293 12186 7840,'-11'2'0,"2"2"0,-3-2 200,3 2 1,2-1 893,-2 1-1006,6-2 1,-3 5 74,6-3 1,2-2-338,2 2 0,4-2 153,5-2 1,6 0 136,3 0 0,3 0 110,1 0-126,0-6 0,-4-1 1,-1-7-622,-2 1 1,-2 0-1,-3 0 1,-3 0 19,-2 0 1,-4-2 757,-10-3 0,-8 2 184,-9-6 1,-4 5-189,-5-5 1,-7 0 324,-6-5-353,0 7 1,4-5 0,2 3 732,3-3-735,3-1 1,16 4 0,4 1 516,5 2-633,8-4 1,13 8 0,9-1-80,6 6 0,5 0-183,5 5 1,1 1 151,0 4 1,-5 0-42,0 0 0,-7 7 3,-2 6-50,0 1 1,-15 9 0,0-4-127,-3 2 0,-5 0-94,-8 6 1,-4 2-58,-8-3 0,-4 4-195,-5-8 0,-2 7-497,-3 2 672,-2-1 1,-2-8 387,-1 0 0,-10-6 0,-9 4 0</inkml:trace>
  <inkml:trace contextRef="#ctx0" brushRef="#br0" timeOffset="127">21672 11975 7840,'-13'-7'-250,"-1"1"-363,1 0 1410,0-1 0,0 0-40,0 2 1,7 4-600,6 1 0,7 0-142,11 0 87,2 6 1,7-5 0,0 4 39,4-4-139,3-1 0,-1 0 1,-2 0-1,-3 0 0,-3 2-546,-3 2 188,3-3 280,-17 5 0,1-1 0,-18 0 0,-10 3-101,-8 2 1,-11 0 110,-6-1 1,-5 1 229,5-5-114,1 5 1,9-9 0,3 4 0,5-4-291,4-1-114,3 0 0,20-4 37,12 0 1,9-7 314,18 2 0,7-6 0,14-6 0,2-1 0,-9 4 0,-1 0 0,0 0 0,1 0 0</inkml:trace>
  <inkml:trace contextRef="#ctx0" brushRef="#br0" timeOffset="128">23477 12753 7819,'-2'-13'0,"-1"-1"0,-1 1 140,-6 6 0,8 2 0,-2 10 0,1 5 0,0 6 0,-2 6 17,2 3 1,2 1-66,1 1-117,0-1 1,-4 0-1,-1-1-65,2-3 41,2 3 0,-4-6 0,1 3 0,1-4 26,2-4 0,-1-2 54,-2-3 1,2-5 38,-2-8-75,3-3 0,1-8 0,0-4 1,0-7-1,1-8 82,3-4 0,-1-2-20,6 1 1,0-1 206,4 1-214,0 5 1,-4 3-1,0 8 1,1 4-1,0 3 59,-1 4 0,1 9-42,-5 3 0,3 10 30,-3 8 1,4 5-22,-5-1 1,2 3-141,-2 2 0,-1 3 21,6 1 1,-5-2-76,5-7 0,-4 2 88,3-7 0,-3-1-16,4-7 0,-5 1-83,5-5 1,-1-1 55,6-4 0,-1-3 60,0-6 1,2-1-29,2-12 0,-2-1 65,2-8 0,2 3-7,-1-2 0,0 2 98,-5 1 0,0 2-32,0 4 240,-6 1-2,-1 13-259,-6 1 1,0 17-115,0 2 0,0 9 76,0 0 0,0 3-391,0 1 1,0-4 63,0 0 0,0 0-67,0 4 0,2-5-86,2-4 0,3-2 456,7-2 0,28-23 0,8-6 0</inkml:trace>
  <inkml:trace contextRef="#ctx0" brushRef="#br0" timeOffset="129">24162 12634 7819,'-14'2'230,"1"2"0,6 0-19,3 10 1,-2-4 27,1 7 0,-3 5-143,3 5 0,1-1 112,4 5 0,0 1-250,0-1 1,0-2 68,0-7-60,0 3 0,0-11-116,0 4 114,6-3 0,-5-15 23,3-9 0,-2-6 12,-2-11 0,0 1 16,0-10 0,0-2 29,0-7 0,1 3 51,4-3-5,-4 3 1,7-2 0,-6-1 191,3 1-172,5 2 1,-7 8 0,6 2 223,1 3-239,2 2 0,1 5 0,2 5 26,2 6 1,-1 4-22,6 6 1,-1 1-124,1 4 0,1 4 67,-5 8 0,-2-1 27,-7 6 1,1 0-22,-6 5 1,1-1-311,-5 0 0,-8 1-129,-5-1 1,-2 0-277,-7 1 1,5-5 186,-5 0 1,1-2-168,0 2 1,-3-3 227,7-6 1,0 0 415,9 1 0,31-31 0,14-6 0</inkml:trace>
  <inkml:trace contextRef="#ctx0" brushRef="#br0" timeOffset="130">24636 12608 7819,'6'-8'1631,"-5"3"-1240,-1 5 0,-9 5-70,-8 4 0,1 0-198,-6 4 0,4-3-143,-4 8 1,5-3-86,-5-2 1,6-1 112,-2-4 0,5 4-606,4-3 307,-3 3 140,11-5 1,-3-1 60,8-6 1,8 0 69,5 0 1,7-6 49,-2-3 0,3-1 206,1 1 1,-1-1 179,-3 5 0,1 1-170,-5 4 1,-1 0-123,-4 0 0,5 1 31,0 4 1,-2 2 21,-8 6 0,4 2-506,-3 3 0,7-5-1683,2 0 2012,-1 0 0,43-41 0,-24 13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8.609"/>
    </inkml:context>
    <inkml:brush xml:id="br0">
      <inkml:brushProperty name="width" value="0.09071" units="cm"/>
      <inkml:brushProperty name="height" value="0.09071" units="cm"/>
      <inkml:brushProperty name="color" value="#FF0000"/>
    </inkml:brush>
  </inkml:definitions>
  <inkml:trace contextRef="#ctx0" brushRef="#br0">3583 1291 7958,'-4'-9'446,"0"1"215,-1 5 0,5-5 1,2 5-334,2-1 0,3 1 0,7 6 0,0 3-116,4 1 1,2-2 122,7 3-345,-1-5 0,2 5 1,3-6-1,2 3 1,2-2-63,0-2 1,-5-1-140,0 0 1,1-1 76,-4-4 0,-5 2 100,-14-5 1,3 3 56,-7-3 1,-1 3 0,-9-2 0,-9 1 9,-10 3 0,-7-3-31,-7 2 0,-11 1-15,-3 7 0,-8 4 0,-1 5 0,-2 1 31,-2 4 1,29-8 0,-1 0 1,1 3 1,0 1 0,-32 12-906,12 0 950,9 1 1,8 4 0,12-1 0,9-2 0,10-3-56,6-3 1,6-6-156,6 2 1,0-4 129,9-1 1,2-4-33,2 0 1,1-6-29,-1 1 0,3-2 46,-3-2 1,-3 0 679,-1 0 1,-4-5-670,0 1 1,-6-6 271,1 1-136,-6-3 1,-3 1-38,-9 2 1,-4-1-179,-4 5 1,-5 1-245,-9 4 0,-3 1-401,-5 4 0,1 2 354,3 6 0,2 6-637,7 3 0,7-1 1025,6 1 0,76 17 0,-19-15 0,0 0 0</inkml:trace>
  <inkml:trace contextRef="#ctx0" brushRef="#br0" timeOffset="1">3886 1686 7967,'6'-13'-5,"3"0"-62,-3 0 0,0 0 401,-6-1 1,-3 6 897,-6-1 0,-1 6-794,-12-1 0,-5 2-98,-3 2-263,-1 6 0,3 1 1,-1 8-53,-2 2 0,0 4 0,7 5 0,2 1-320,4-1 1,3 0-16,2 1 1,6-1 115,3 0-8,2-5 0,5-2 1,4-6-25,6 0 195,9-5 1,-1-3 0,5-6 0,2-3-1,1-5-34,2-3 0,0-7 201,-5-3 0,-1-3-10,-3-1 1,1 0 56,-5-1 0,-2 5 16,-7 0 0,-3 6 626,-6-1-570,0 8 0,-6 3-112,-3 6 1,-3 6-145,-1 3 0,-4 8 171,-1 5 1,2 3-316,7 1 1,-2 1-46,2-1 0,3 0-65,1 1 0,4-2 76,1-3 1,1 1-18,4-5 0,4-5 32,8-4 1,-1-7 78,6 3 0,5-5 21,3-5 1,3-8-25,-3-9 0,-2-7 128,3-2 0,-5 1 6,-4 3 0,-3 2 114,-6 3 0,-1 3 41,-3 6 99,-3 6 0,-8 1-193,-2 6 0,1 10-19,-6 3 1,5 9-109,-5 0 0,6 3 108,-1 2 0,2-3-155,2-2 0,0 2 90,0-7 0,2 1 26,2-5 0,3-1 6,7-3 0,-1-4 177,0-5 1,0-5-86,0-4 0,5-9-56,-1-4 0,-1-3-122,-7-1 0,2 0 94,-7-1 1,5 1-513,-5 0 0,0 5-589,-4 4-581,0 2 893,-5 2 1,2 7-1043,-6 6 1768,6 6 0,-3 54 0,6 12 0</inkml:trace>
  <inkml:trace contextRef="#ctx0" brushRef="#br0" timeOffset="2">4453 1910 7967,'7'-6'920,"5"3"-637,-3-5 0,-2 3 1794,2-3-1483,0-1 1,4-4-311,0-1 0,-4 3-138,0 2 0,-7-3-131,3 3 1,-2-1 289,1 1-182,-2-2 1,2 9-327,-8-2 1,1 2 120,-6 2 1,0 2-38,-4 2 0,0 8-9,0 5 1,-1 5-92,1-4 1,0 4 14,0-4 1,4 3 40,0-3 0,6 4 58,-1-4 0,3-1-153,1-4 1,1 0-708,3 1 1,7-3 964,11-2 0,26-14 0,13-7 0,10-3 0,0 0 0</inkml:trace>
  <inkml:trace contextRef="#ctx0" brushRef="#br0" timeOffset="3">5586 1396 7967,'-13'-13'438,"5"0"-97,3 6 0,6 1 0,5 6 13,7 0 1,2 0-595,7 0 0,0 0-49,4 0-47,0 0 1,1 0 335,-1 0 0,18 6 0,4 1 0</inkml:trace>
  <inkml:trace contextRef="#ctx0" brushRef="#br0" timeOffset="4">5586 1594 8839,'-7'-1'3090,"2"-4"-2431,4 4 0,2-5-613,4 6-216,2 0 0,8 0 0,4 1 1,7 2-1,8 2 170,4-2 0,4-10 0,12-6 0,0-1 0,6-1 0,-1 1 0,1-1 0</inkml:trace>
  <inkml:trace contextRef="#ctx0" brushRef="#br0" timeOffset="5">8287 764 8032,'-6'-12'356,"-2"2"0,1 1-210,3-1 0,2 3 0,4-1 881,2 3 1,5 0-1040,8 5 58,4 0 1,5 0 0,2 0-287,3 0 108,-3 0 0,8 0 0,-5 0 18,-2 0 0,-2-4 0,-5-1 0,-5 3-21,-2 0 1,-3 1 432,-4-4-206,-2 4 0,-12-10 30,-2 7 1,-10-5-1,-5 5 1,-7 1 29,-5 2 1,-9 1-23,-4 0 0,-3 1 0,-2 3 1,0 5 54,1 3 0,-1 7-99,0 3 0,2 9-268,3 4 0,10 3 48,11 1 1,7 1-384,7-1 387,5 1 1,4-6 0,8-4-343,5-2 417,9-7 0,2-2 1,6-8-87,1-2 172,-1-3 0,2-6 0,0 0-3,-2 0 0,6-6 240,-10-3 0,0-2 108,-9-3 0,-5 0-11,-4-4 0,-2 4-186,-2-4 0,-3 3-169,-6 2 1,-1 4 120,-12 1 0,-5 5-7,-3-2 1,-6 4-44,6 1 1,-5 10-14,4 3 0,0 9-1554,5 0 1486,5 3 0,14 37 0,8 8 0</inkml:trace>
  <inkml:trace contextRef="#ctx0" brushRef="#br0" timeOffset="6">8273 1186 8032,'0'-19'0,"0"4"0,0-3 0,2 4 150,2 1 2,4-1 0,9 7 0,2 3 1258,2 2-1235,1 2 1,3 6 0,-2 4-510,-1 6 199,-6 5 0,-1 5 0,-8 1-21,-1-1 0,-2 0 0,-5 1 1,-4-1-246,-3 0 1,-3-1 216,3-3 1,-4-3 145,3-6 820,3-5-586,-5-2 77,9-6 1,-4-11 0,8-3 179,2-5-322,3-3 0,7-5 0,-1 1-27,0 0-61,0 5 0,-1-2 0,-2 5-25,-1 2 68,-6 2-158,8 0 91,-9 7 1,4 7 0,-6 10-17,0 6 1,0 5-52,0 5 0,-5-1 117,1-3-219,0 3 1,4-6 0,0 4-204,0-1 1,1-6-313,3 2 0,4-3 56,5-2 0,4-6 609,1-2 0,46-33 0,-28 9 0,0 1 0</inkml:trace>
  <inkml:trace contextRef="#ctx0" brushRef="#br0" timeOffset="7">8787 988 8032,'-6'-13'0,"1"4"308,-4 0 314,-3 1 93,11 0 1005,-11 2-1649,10 6 1,-3 11 0,5 2-392,0 1-75,0 7 0,0-2 1,0 4 394,0-1 0,5 18 0,3 8 0</inkml:trace>
  <inkml:trace contextRef="#ctx0" brushRef="#br0" timeOffset="8">9314 962 7953,'-7'-6'670,"-3"3"-79,5-6-385,1 6 0,5-3 1,5 6-1,7 0 0,9 0 1,8 0-1,5 0 126,3 0 0,1 0-159,1 0 0,4 0-604,0 0 0,-2 0-149,-7 0 0,-3 0-1179,-5 0 1759,-1 0 0,-23-11 0,-6-4 0</inkml:trace>
  <inkml:trace contextRef="#ctx0" brushRef="#br0" timeOffset="9">9499 711 7992,'-11'-13'227,"-2"0"0,2 1 301,2 4 1,6 0 1818,-2 4-1961,-2 2 0,7 4-216,0 11 0,4 6-159,5 7 0,2 1 0,-6 1 0,1 1-336,0 2 0,0 5 9,-2-1 0,-2-1-159,2 1 0,2-6 0,-2 4 0,1-3-1807,1 1 2282,-5-6 0,17-18 0,-4-8 0</inkml:trace>
  <inkml:trace contextRef="#ctx0" brushRef="#br0" timeOffset="10">10276 672 7998,'0'-13'94,"0"0"-296,0-1 14,0 1 1,0 4 149,0 1 1,6 5 0,4-2 0,5 4 316,2 1 1,7 4-194,-2 1 0,7 3-236,2-3 0,4 1 0,-3-3 1,0 1 46,0-1 1,-2-2 108,-8-1 0,-8-4 61,-5 0 1,-6-7-1,-2 4 401,-8 0 0,-5-4-55,-14 7 0,1 0-86,-10 4 1,-6 0 0,-6 1 0,-1 2 191,0 1 1,1 8-405,-2 1 1,0 2-9,5 7 0,1-5 0,8 5 1,6 2-25,5 1 0,7 1-448,8 0 1,5-4 80,8 0 1,5-6-33,8 2 1,4-5 61,5-4 183,1-3 1,3-6 0,1 0 97,-2 0 1,2-2-99,-4-2 1,0-3 212,-9-6 0,-5 4-66,-4 0 0,-6 0 339,1-4 0,-4 4-194,-4 0 1,-4 5-103,-5-5-136,-6 6 0,-1-3 0,-8 6-416,-3 0 1,3 2-4,-2 2 0,6 4 168,2 5 1,8 0-1412,0 0 1679,1 0 0,65 30 0,-22-18 0,0 0 0</inkml:trace>
  <inkml:trace contextRef="#ctx0" brushRef="#br0" timeOffset="11">10513 962 7998,'-7'6'134,"-5"-3"75,3 5 1,2 1-20,-2 4 1,5 0 277,-5 1 1,6 0-331,-1 4 0,-2-4 6,1 4 1,1-3-213,4-2 1,4-4 68,1-1 0,5-5-87,-1 2 0,7-4 52,2-1 1,3-6 72,-3-2 1,1-9-77,-1 0 257,-4-7 1,4 10 0,-8-5 415,-1 0-401,0 4 0,-2-4 1014,-3 6-359,-2 0-1003,-2 5 68,0 3 0,-5 16 1,0 7-258,-3 5 287,-1 9 1,1-1-1,0 7-59,3 3 1,-4 3-100,4 0 1,-1 1-132,2 4 1,3-4 67,-4-5 1,4-7-60,1-2 310,0-3 0,0-12-36,0-3 365,0-8-273,0 0 1,-6-9-4,-3 0 1,-3-2-25,-1 1 1,0 0 34,0-4 0,0-2-1975,0 7 1341,-1-6 1,1 3 0,1-8-1392,4-3 1946,2 4 0,23-33 0,13-13 0,-1-2 0,0 1 0</inkml:trace>
  <inkml:trace contextRef="#ctx0" brushRef="#br0" timeOffset="12">10974 738 7998,'0'-13'0,"0"4"0,0 0 0,-1 6 973,-4-1 1,2 8-468,-5 5 1,-1 8-735,-4 5 1,-1 9 63,1 4 0,-4 3 164,-1 2 0,6 0 0,1 6 0,1 3 0,-1 0 0</inkml:trace>
  <inkml:trace contextRef="#ctx0" brushRef="#br0" timeOffset="13">7918 1779 7980,'-13'-8'711,"-1"1"23,1 2-544,12 4 0,5-9 0,18 5 0,10 2 0,11 1 0,12-1 0,14-3 128,-29 2 1,2 0 0,8 2 0,3 0-158,3-2 1,2-1-263,5 1 1,3-1 0,3 1 0,2 0-1,-22 1 1,1 1 0,0-1 0,2 1-1,0-1 1,0 1 0,0 0 0,0 0-1,0 0 68,0 0 1,-1 1 0,0-2 0,0 0-1,0 0 1,-1-1-328,19 0 1,-2-1 0,-1 2 0,-1-1 281,-3 0 0,-1-1 0,-3 2 0,-1-1 32,-3 0 1,-2-1-1,-6 0 1,-3 0 0,23 0-1,-12 3-106,-13 0-4,-5 2 262,-27 0 0,2 0 1,-16 0-1,-5 0 29,-6 0 1,-2 0-185,-8 0 0,1 2-352,-10 2 166,0 3 0,0 8 0,1 2 1,0 5-1,2 3-1965,0 2 2200,-5 5 0,5 0 0,-6 3 0,-2-4 0,-2-3 0</inkml:trace>
  <inkml:trace contextRef="#ctx0" brushRef="#br0" timeOffset="14">9617 2174 7980,'-6'-8'0,"-1"-3"662,-6 2 0,0-7-214,0-2 0,5 1 245,4 4 1,2-1-251,2 1 1,6 0-166,3 0 0,9 6-125,4 2 1,2 4-122,3 1 1,-1 1-22,0 4 0,-1 3-204,-3 10 0,-4 2-292,-9 7 0,-4 1 275,-5 2 1,-2 0-46,-7 5 0,-6 0-5,-11 4 1,-5-1 138,0-2 0,1-6 193,3-8 0,2-3 353,3-6 1,3-1 165,6-3-67,6-3 0,2-8-230,10-2 0,5-2-40,12-3 0,1-2-332,13 2 0,-1-3 137,4-1 0,1 4-1187,-1 0 0,5 2 20,0-2 0,2 2 1108,-3 3 0,22-10 0,11-3 0,-19 3 0,-1-1 0,1 1 0</inkml:trace>
  <inkml:trace contextRef="#ctx0" brushRef="#br0" timeOffset="15">11514 751 7978,'-1'-21'49,"-2"4"1,-1 2 474,1 2 328,1 0 0,2 0 0,0 0 1715,0-1-1675,0 7-429,0 1-407,6 6 1,1 6 128,6 3 1,2 8-98,3 5 0,-2 9 8,6 4 1,-2 9 109,2 4-296,-3 15 1,-3 5-1,-8-28 1,-2 2 48,-2 1 1,-1 2 0,-2 1 0,-1 3 0,-2 5 0,-2 1 0,-2 2 0,-2 1-485,-3 0 1,-3 1 0,-4-2-1,-4 0 280,-3 1 0,-2-2 0,-2-2 1,-2-1 46,-4 0 0,-1-1 0,1-4 0,-3-3-120,-1-5 0,-1-1 0,-1 0 0,-1-1-294,0-2 0,0-2 1,-1 1-1,-2-1 384,4-3 0,-1 0 0,-2-1 1,0 0-669,3-1 1,-1-1 895,-3-4 0,0 0 0,1 7 0,-1 0 0,-2-5 0,-1 0 0,1 1 0,-1 0 0</inkml:trace>
  <inkml:trace contextRef="#ctx0" brushRef="#br0" timeOffset="16">7694 711 8101,'-6'-17'-35,"-1"-1"0,-2 1 0,0 1 1,0 1 221,2 3 1,0 3 0,4-1 271,-2 1 0,-5 7-220,1-3 1,0 5-1,-2 5 1,-4 5 198,0 6 0,-5 4-155,-2 7 0,-4 9-85,-5 4 0,3 8 27,-3 0 1,-1 10-1599,1 3 1409,13-26 1,0 0-1,3 1 1,1 1-1,-3 3 1,1 1-1,1 0 1,1 1-1,2 2 1,1 0 76,0 1 0,1 1 0,3 4 0,2 1-336,3-1 0,0 1 1,2 2-1,0-1 229,1-3 1,2-1 0,3 1-1,2 0 1,2-1 0,2-1-1,0 1 1,2-1-193,1-1 1,1-1 0,0-2 0,1-1 54,3-4 0,0-1 0,0-1 1,1-1 7,0-1 0,2-2 0,-1-1 0,1-2-28,1 0 1,0-1 103,28 21 0,-10-10 0,5-8-44,-2-3 87,-1-2 1,-10-5 0,-5-4-7,-5-2 47,-5-8 1,-6-1 1264,0-6-1238,-6 0 1,-1-1 894,-6-4-946,0 4 0,0-7 384,0 4-680,0 2-563,0-9 1,-1 9-510,-4-2 1355,4 2 0,1 2 0,7 0 0</inkml:trace>
  <inkml:trace contextRef="#ctx0" brushRef="#br0" timeOffset="17">12766 1462 7893,'-9'0'1426,"2"-1"-829,1-4 1,3 3 0,7-6-314,5 2 0,7 2-248,2 4 60,5-6 0,-7 5 1,6-4-100,2 4 0,-4 1 0,2 0 0,0 0 179,-1 0 1,-2 0-1676,-6 0 0,0 0 681,0 0 1,-4 1 817,0 4 0,-65 37 0,22-13 0,1-1 0</inkml:trace>
  <inkml:trace contextRef="#ctx0" brushRef="#br0" timeOffset="18">12740 1752 7907,'-9'2'1130,"0"2"-525,6-3 1,-3 7-228,6-4 1,2-2-1,2 2 13,5-2 0,8-2-593,5 0 0,3 0-270,2 0 0,3 0 1,3-2-1,0-1 472,4-1 0,24-18 0,8 0 0</inkml:trace>
  <inkml:trace contextRef="#ctx0" brushRef="#br0" timeOffset="19">14834 619 8025,'6'-19'0,"-3"0"303,6-3 1,-5-3 0,4 5 0,-1-1 0,-1 4 569,0 2 1,-2 9-978,-4 6 0,-2 8 76,-2 9 0,-5 4 64,-8 5-9,2 6 1,-10-3 0,5 7-100,-1 0 113,-4-4 1,9 5 0,-4-6-5,1-2 1,1-1 0,5-3 0,1-3 590,3-5-583,4-2 1,6-3-31,3-4 0,10-2 1,8-6-1,4 0 61,5 0 0,1-4-658,3-1 1,3 0-49,-3 0 1,-1 4-975,1-4 1223,0-2 1,-3 6-1,-4-4-803,-4 4 1184,-8 1 0,3-6 0,-24-37 0,-3-14 0</inkml:trace>
  <inkml:trace contextRef="#ctx0" brushRef="#br0" timeOffset="20">15085 725 8025,'0'-19'-74,"-5"2"-38,1-5 1,-2 6 788,2-1 189,2 2 1,-4 6 208,6 1-699,-6 5 0,5-2-265,-4 10 0,4 3 85,1 10 1,0 0-116,0 8 0,0-3-18,0 8 0,0 3-141,0 1 1,0 2-80,0-2 1,0 1-258,0-5 1,0 1-86,0-1 1,0-3 198,0 2 0,1-3-651,4-5 1,-2 0-60,6-9 1010,-1 3 0,29-56 0,5-5 0</inkml:trace>
  <inkml:trace contextRef="#ctx0" brushRef="#br0" timeOffset="21">15388 725 8025,'-14'0'-14,"1"0"1,4 5 165,1 4 0,0 3 402,0 1 1,-3 2-112,7 2 0,0 4-127,4 5 0,0 1-371,0-1 0,0 0 73,0 1 1,5-3-143,4-2 1,4-4 57,5-9 1,-2-3 120,6-6 0,-4-2 52,3-2 1,-3-9-29,4-9 0,-7-5 121,-2-3 0,-1-4-65,-8-6 0,0 5 125,-4 0 1,0 6-117,0-2 0,-6 5-112,-2 4 0,-8 7-234,-2 6 0,-5 6-383,1-1 1,1 4 237,-1 4 0,6 4-202,-2 5 0,5 2 549,5 2 0,25 21 0,12 10 0</inkml:trace>
  <inkml:trace contextRef="#ctx0" brushRef="#br0" timeOffset="22">15915 501 8069,'-2'-12'0,"-2"3"2753,2-3-1213,-4 11-1150,0-5 1,5 12-190,-3 3 0,-2 10-85,1 7 1,1 6-199,4 8 0,0-1 24,0 1-137,0-1 0,0 1 0,0-1 1,0 1-1,0-2-207,0-3 1,4-3-85,1-5 1,5-7-951,-1-2 1436,-3-9 0,11-21 0,-2-10 0</inkml:trace>
  <inkml:trace contextRef="#ctx0" brushRef="#br0" timeOffset="23">15743 843 8069,'-7'-6'0,"-3"-5"0,5-7 0,1 0 0,4 5 0,6 2 0,3 2 0,8-3 816,5 3 1,4 3-549,5 2 0,3 3-494,5 1 0,7 0-244,2 0 1,2 0 469,-2 0 0,-6-5 0,2-2 0,2 0 0,-1-1 0</inkml:trace>
  <inkml:trace contextRef="#ctx0" brushRef="#br0" timeOffset="24">16481 487 8069,'-7'-5'0,"-5"3"128,3-2 1,-3-2-98,-1 1 1,5 1 999,-1 4-709,6 6 0,-7 3 0,5 8-155,2 5 1,2 3-1,1 3 1,0 1-103,0 2 0,6 4-56,2-4 0,4 3-194,1-8 1,0 2-1,2-11 1,3-2-219,4-5 1,3-4 200,1-6 1,0-1-96,1-4 151,-1-8 1,-4-8 0,0-6-198,1-4 492,-4 3 1,0-9 0,-5 7 609,-1 0-594,0-3 0,-4 6 1,-2 1 1164,-1 7-314,-2 4 34,-4 2-797,-6 6 0,0 7 0,-4 10-145,1 6 0,1 0 17,-5 6 0,-1 5-183,1 3 0,0 7-40,0-2 0,1 3-290,3 2 0,-1-5-366,6 0 1,-1-1 332,5 1 0,0 1-124,0-5 1,2-4-80,2-6 0,3-6-197,7-2 0,5-5 821,3-8 0,21-34 0,9-14 0,-14 13 0,0 1 0,0 0 0</inkml:trace>
  <inkml:trace contextRef="#ctx0" brushRef="#br0" timeOffset="25">17113 606 8367,'-7'-6'653,"-5"5"1,9-5-103,-5 6 0,3 1-126,-4 4 0,5 6-139,-5 7 0,6 5-122,-1-1 0,3 3 184,1 2-494,0-1 1,0 0 0,1 1 235,3-1-198,10-6 0,2 0 0,6-9 1,1-2-1,2-6 108,1-6 0,1-6 144,-1-8 0,-1-10-151,-3-8 110,-3-9 1,-7 2 0,-4-5 310,-3 2-279,-4 1 0,-7 9 1,-4 2 185,-6 6-530,-5 3 0,-6 17 1,-4 2-1210,-4 4 1100,3 7 1,-5 7 0,6 9-1074,2 3 762,1 7 629,2 8 0,2 8 0,-2 9 0,-2 6 0,0 0 0</inkml:trace>
  <inkml:trace contextRef="#ctx0" brushRef="#br0" timeOffset="26">15032 1660 8069,'-40'-4'0,"2"-1"0,5 2 36,6 2 0,14-4 0,15 1 1518,9 1 0,14 2-92,10 1-1291,9 0 1,9 0 0,11 0-1,8-2 1,-32 1 0,1-1 4,0 0 1,2 0-1,6-3 1,2 0-96,3 0 0,2 1 1,1-4-1,1 0-516,2-1 1,-1 0 0,0 0 0,1 1 602,-1 0 0,0 2-230,-2 2 0,-1 1 1,-9 0-1,-2 0 1,30 3-1,-17 2 1,-12 2-935,-11 5 1,-13 3-273,-9 1 0,-6 6 658,-7 3 0,-3 0 1,-6 3 609,-8 2 0,-7 3 0,-2-4 0</inkml:trace>
  <inkml:trace contextRef="#ctx0" brushRef="#br0" timeOffset="27">15980 2002 8047,'0'-8'490,"0"-1"0,0 0-377,0-4 0,6 0-113,3 0 444,3-1 0,2 1 0,4 0 1,4 1-1,3 4 555,1 3 1,0 4-922,1 1 0,-7 3-154,-2 5 1,-3 3 0,-4 11 0,-3 1-117,-8 2 0,-8 7-344,-9 3 1,-10 3 230,-8 2 0,-3-1-1202,-1 1 1263,-1-6 0,1-1 0,2-5 726,6-2 639,0-2 417,17-17-1257,1-1 1,10-6-1,12 0 266,8 0 1,8-4-535,6-1 0,2-4 536,7 5 0,-1 0-1543,1 4 1,1 0 516,3 0 1,3-5-2249,5 1 2725,1-1 0,0 1 0,-1 0 0,1-2 0,0-4 0,0-5 0</inkml:trace>
  <inkml:trace contextRef="#ctx0" brushRef="#br0" timeOffset="28">18128 1410 7936,'-8'-6'107,"-2"3"0,6-6-104,1-1 1,1-2-1,4 0 1,4 2-66,7 1 0,6 6 149,7-1 1,5 1 0,1 0 0,2-1-545,3 1 1,-5 1-114,-2 2 0,1 0 570,-4 0 0,-10 18 0,-11 4 0</inkml:trace>
  <inkml:trace contextRef="#ctx0" brushRef="#br0" timeOffset="29">18181 1541 7960,'-14'0'2416,"1"0"-1295,6 0-834,1 0 1,7 0-262,4 0-261,2 0 1,12 5-1,3-1 1,4-1 0,5-1 234,4-2 0,3 2 0,3 1 0,5 1 0,-1 0 0</inkml:trace>
  <inkml:trace contextRef="#ctx0" brushRef="#br0" timeOffset="30">20143 1054 7962,'5'-13'277,"1"1"-111,1 3 423,-4-2 1,7 11 0,-5 0 0,-4 7-34,-4 5 1,-6 7-314,-8 3 0,-4 2 122,-5 3-277,-6 5 1,4-3 0,-3 5-181,3-2 0,2-1 1,1-3-1,3 0 37,5-2 0,3-3 150,6-10 0,3-4-19,10 0 1,5-6-1,10 1 1,8-4-38,4-4 1,-1 1-284,4-6 1,0 5-128,5-5 1,-6 6-1,-4-1 1,-3 2-1103,-5 2 0,3 0 805,-4 0 1,-1 0-117,-3 0 784,-2 0 0,-8-6 0,-1-1 0</inkml:trace>
  <inkml:trace contextRef="#ctx0" brushRef="#br0" timeOffset="31">20367 1291 8004,'0'-20'0,"0"-4"297,0 7 1,0-2-40,0 1 0,0 8 861,0-3-250,0 2 156,0 4-736,0 1 0,-1 6 0,-2 3-28,-1 6-121,-1 0 1,1 16 0,-1-4 77,3 4-120,-6 8 0,5-3 0,-4 7-181,1 0 0,0 4-261,2-6 1,2 1 8,-2-1-125,3 3 1,1-10 0,0 2-1167,0-7 802,0 2 1,7-15-1,5 2 824,4-5 0,26-47 0,9-27 0,-15 21 0,1 0 0,-1-1 0</inkml:trace>
  <inkml:trace contextRef="#ctx0" brushRef="#br0" timeOffset="32">20710 1199 8004,'-13'0'0,"0"0"0,-1 0 166,1 0 1,0 1-132,0 4 0,0 6 459,0 7 1,-1 5-252,1-1 0,0 8 1,1 2-1,4 0 133,3 0 0,4 3-463,1-4 1,6 0 13,2-5 0,10-5 0,4-5 0,3-6-103,1-6 1,5-2 170,0-2 1,-1-12 67,-3-5 1,-1-7 0,-1-4 0,-3-2 56,-5-5 1,-8-4-12,-4 0 1,-4-1-29,-1 1 0,-6 5-40,-3 3 0,-8 5-135,-5 4 0,-3 9-111,-1 9 0,-5 2 42,0 2 0,2 2-623,7 2 0,-1 3 298,5 7 0,2-1 488,7 0 0,27 12 0,11 3 0</inkml:trace>
  <inkml:trace contextRef="#ctx0" brushRef="#br0" timeOffset="33">21224 1225 8172,'0'13'959,"-5"2"-347,1 3 1,-6-4-233,1 4 1,-1 1-123,1-2 0,-3 7-150,3-2 0,-2-2 82,-2 2 1,1-6-383,3 2-35,-3-3-6,11-8 224,1-1 0,9-14 1,7-6-105,1-11 43,7-1 1,-8-14 0,6 2-1,0-3 1,0 1 156,0 4 1,-6 2-30,1-1 1,-3 4 654,-6 9-285,4 3-383,-11 12 1,5 8 17,-6 13 1,-1 6 7,-4 11 0,4 3-55,-3 5 0,-2-1-202,1-3 1,1-1-192,4-3 1,0-5 62,0 0 155,6 1 1,1-14-1,8 0-235,2-7 346,-2-5 1,10-4 0,-3-5-52,3-10 1,3-7 27,2-6 0,-3-4 121,-1-9-27,0 3 0,-7-4 1,3 7 335,-4 3-175,-3 3 0,-4 7 1051,-2 3-880,-3 9 1,-6 13-71,0 8 0,0 6-175,0 3 1,0 4 14,0 5-138,0 0 1,0 1-1,0-1-337,0 0 85,0 1 0,1-1 0,2 0-305,2 1 1,5-2-411,-1-3 0,4 1 375,4-5 0,0-5-4,4-4 609,1-7 0,17-22 0,7-12 0,4-5 0,0 1 0</inkml:trace>
  <inkml:trace contextRef="#ctx0" brushRef="#br0" timeOffset="34">22185 1014 8004,'-5'-13'0,"-4"0"0,-3 4 1309,-1 1-498,0 5-407,0-3 1,1 13 0,2 5-1,2 7-59,2 6 1,-2 0-181,3 10 0,1-5-151,4 6 1,-4 3-101,-1 5 0,1-4 0,4-5 0,0 0-675,0-2 1,1 3 441,4-10 1,-4-3-76,3-9 1,4-7 0,1-6 304,2-8 0,-2-5 161,0-14 0,-5 0-6,5-14 1,-6 2-32,1-10 1,2 2 369,-1-6-285,-1 2 1,-4-10-1,0 4 234,0-1-151,0 0 1,-2 9-1,0 2 535,-3 5-579,1-1 0,4 16 1,1 1 336,4 10-468,-4 2 1,17 11 0,-2-2 94,3 3 1,10 2-200,-3 3 1,5 2-23,0 3 1,-5 7 100,1-3 0,-7 3-283,-7-2 0,-5 5 75,-4 3 0,-3 2-213,-1 3 0,-11 4 146,-7-1 0,-7 7 111,-5-2 0,2 2-376,-3-2 1,-1-3-558,1-6 1,5 1 357,4-1 736,6 0 0,55-23 0,21-6 0</inkml:trace>
  <inkml:trace contextRef="#ctx0" brushRef="#br0" timeOffset="35">22594 1146 8004,'0'-9'391,"0"1"0,0 3 188,0-4 64,0 6 1,-6-7-214,-3 6 0,-2 1-177,-3 7 1,1 4-89,0 5 1,-5 1-145,1 4 1,-1-2-378,5 6 241,0-6 1,1 8-1,2-5 1,3 0-308,1 0 1,3-2 187,7-4 1,5-5 51,9-4 1,1-4 37,3-4 1,3-4 141,-4-5 1,0 0 269,1 0 1,-6 0 438,2 0 1,-5 4 27,-4 0-232,2 6-301,-9-3 0,4 8-177,-6 2 0,0 3-169,0 7 1,4 3-463,0 1 1,2-1 333,-1-4 272,-4 1 0,58-19 0,6-4 0</inkml:trace>
  <inkml:trace contextRef="#ctx0" brushRef="#br0" timeOffset="36">2806 5217 8042,'-6'-22'-54,"-3"0"0,2 6 53,-2-2 0,6 4 0,-2 2 1723,-1 3-1548,4 3 1,-4 8 0,6 2-1,0 7 1,0 6 0,0 9-1,-1 8 189,-3 4 0,2 8-438,-2 2 0,2 5 142,2 4 0,0-2-274,0 7 1,0-7 385,0 2-451,0 3 1,6-11-1,1-2 1,2-11 0,-1-9-555,-3-8 868,0-5 0,-1-8-11,1-6 0,-3-7 0,-4-9 0,-4-5 211,-2-4 0,0 0-184,-6-10 0,3-6 23,2-7 0,-3-9 0,5-5 1,0-2-160,2-2 1,4-1 82,1-3 1,0-2-105,0-3 0,6 11 183,2 11 1,4 12 194,1 10-224,0 9 1,5 9 0,1 9 166,2 2-189,0 8 1,7 2 0,0 6-81,-2 4-58,4 2 1,-16 7 0,4 0-196,-3 4 0,-8 3-118,-3 5 1,-4 7 113,-4 2 0,-9 3-262,-9 2 438,-9 5 1,2-3 0,-6 0-61,-2-5 1,5-8 431,1-11 0,0-3 118,5-15 0,3-3 281,9-10 0,7-1-308,3-3 1,2 1 69,2-6 0,2 5-94,2-5 1,3 6-117,7-2 0,3 5-19,1 5 1,5 2-144,-1 6 1,3 5-20,1-1 1,5 7-228,0-2 0,0 3-464,-5 1 1,2 0 331,2 1 0,-2-1-278,3 0 1,-3-1-27,-2-3 649,0-3 0,30-35 0,7-7 0</inkml:trace>
  <inkml:trace contextRef="#ctx0" brushRef="#br0" timeOffset="37">3728 5560 8042,'0'-14'303,"0"1"1,0 4-303,0 1 0,0-1-193,0-4 0,6 4-108,3 0 0,7 6-120,2-1 0,5 1 291,-1-2 0,3 4 129,1-3 0,24 26 0,6 7 0</inkml:trace>
  <inkml:trace contextRef="#ctx0" brushRef="#br0" timeOffset="38">3702 5810 8042,'-13'-6'763,"0"5"0,5-7-440,4 4-982,2 2 632,8-3 0,3 5 1,9 0-1,5 0 1,6 0-121,6 0 1,8 0-1241,1 0 1387,6 0 0,-5-6 0,11-3 0,1 0 0,7-1 0,0 1 0,-1-1 0</inkml:trace>
  <inkml:trace contextRef="#ctx0" brushRef="#br0" timeOffset="39">7523 5033 8042,'0'-8'1185,"5"2"-1056,4 6 0,3 0 0,2 0 0,4 0 56,4 0 0,9 5-174,4-1 1,3 1 0,1-5 0,1 0 24,0 0 0,-2 0 203,-3 0-282,-9 0 1,-7-5-1,-7-1 146,-3-1 0,-5 3 0,-8-5 0,-8 0-78,-9 2 1,-2 1 63,-12 6 1,-6 0-103,-7 0 0,-5 1 1,-3 4-1,-2 5 117,-2 6 1,0 6-70,-2 9 1,4 2-28,5 7 1,8 1 0,4 3 0,7 3-41,6 0 0,10 1-137,14-9 1,4 1-50,4-14 159,10 4 0,2-17 0,6 0-56,1-7 256,2-5 0,6-1 0,0-1-40,-2-4-54,-1-2 0,-6-6 0,-2-2-11,-1-2 62,-1 2 0,-11-4 1,-3 6-151,-2 0 92,-2-1 0,-8 6 0,-3 0-402,-5 2 1,-8 2-37,2 4 0,-8 2-176,-6 2 0,3 8 161,-2 5 0,5 5-9,0-4 0,8 5-152,4-1 574,3 3 0,55 13 0,13 3 0</inkml:trace>
  <inkml:trace contextRef="#ctx0" brushRef="#br0" timeOffset="40">7602 5441 8042,'11'-15'210,"-2"-2"0,3 7-118,-3-4 0,2 6 490,2-1 1,1 3-249,-1 6 1,0 1-292,0 4 66,0 2 0,-4 12 1,-2 3-193,-1 3 128,-1 1 0,-5 5 1,0 1-513,0 2 257,-6 1 0,3-1 0,-4-4-449,1-2 457,-5-1 0,10-2-250,-3-4 339,2-7 0,4-11-136,2-12 464,3 0 0,8-17 1,1-1-49,2-6 1,5-4-140,-1 2 1,1-2 13,-1 7 1,-3 3-23,-5 5 0,-3 6 394,-2-1-198,-3 8 1,-8 4-86,-2 10 1,-3 8-25,-6 9 1,-1 3 325,1 1-368,0 1 1,0 0 0,0 1-10,0-1 0,5 0-376,4-9 0,2-1 74,2-3-31,0 5 0,2-9 0,4 2-268,7-5 0,1-3 93,8-4 1,5-6 451,4-2 0,10-25 0,7-10 0,2-4 0,-1 0 0</inkml:trace>
  <inkml:trace contextRef="#ctx0" brushRef="#br0" timeOffset="41">8260 5164 8083,'-9'-6'219,"1"-2"1,0 0-178,0 0-198,-4 5 339,10-3 0,-5 16 343,3 3 0,2 5-70,-2-1-652,2 4 1,-2 5 0,0 1-1072,1-1 693,-5 6 574,7-4 0,-11 39 0,5 3 0</inkml:trace>
  <inkml:trace contextRef="#ctx0" brushRef="#br0" timeOffset="42">8945 5230 8083,'-20'-7'151,"5"-3"0,6 4 50,-1-2 302,4 6 1,2-4 0,8 6 0,7 0 0,5 0-112,6 0 0,4 0-351,5 0 1,2 0-117,7 0 1,-1 0 233,1 0-436,-1 0 0,0 0 0,-3 0-47,-1 0 1,-3 0 0,-1 0-1,-9 0-1181,-6 0 788,-3 0 358,-5 0 1,-4 0 358,-8 0 0,-33-6 0,-13-2 0</inkml:trace>
  <inkml:trace contextRef="#ctx0" brushRef="#br0" timeOffset="43">10105 4888 8083,'0'-14'343,"0"1"1,0 5-213,0-1 1,4 4-376,0-3 0,7 5 325,-3-2 1,6 4 496,3 1-480,4 6 0,5-3 1,0 4-1,2 0 1,2-1-28,0 0 1,5 3-9,-4-5 0,0 0-159,-5-4 0,-5 0 1,-4 0 123,-2 0-30,-8 0 0,-8-5 2,-12-4 0,-8 3 0,-10 0 0,-4 2 6,-3-1 0,-3 1 201,-3 4 0,-7 6-31,-6 3-62,-6 2 0,9 4 0,-2 3 125,6 3-222,-1 4 1,10 3-1,-1 1 1,7 2 0,8 0 40,8 1 1,9-4-108,1 3 0,6-1-199,-1-3 0,8-4-148,5-10 257,9 1 0,-2-7 0,4-3 86,-1-2 36,5-2 1,-4 0-1,5-2 171,-3-2 0,3-3-99,-3-7 1,-3-3 238,-2-1-214,-8 1 1,1 3-1,-5 1 467,-2 0-430,-2 0 0,-1 0 1,-1 1 35,-4 3 1,-6-1-673,-7 6 1,-5-1 97,1 5 31,-3 0 1,3 6 0,1 3-474,2 3 0,3 1 253,8 0 1,2 5 609,6-1 0,58 7 0,-21-14 0,-1 0 0</inkml:trace>
  <inkml:trace contextRef="#ctx0" brushRef="#br0" timeOffset="44">10184 5243 8083,'0'9'170,"0"0"103,0 0 1,0 5 260,0 4 0,0-3-116,0 2 1,0-1-323,0 2 0,0-4 0,0 4 0,1-3-101,4-2 1,-4 0 144,3 0-141,4-6 0,-1 4 39,6-7 1,5-1-300,-1-7 165,1-4 0,-5-6 1,0-2-82,0-2 229,6-5 1,-8 8 0,2-3 188,-1 4-114,-7 1 0,1 4 1,-4 1 45,2 3-28,-2 0 1,4 13 48,-6 5-129,0 6 0,-2 9 0,-1 2-138,-1 5 1,-2 3 74,1 2 1,3 4-96,-7 0 1,4 0 46,-3-5 11,5-5 1,-5-2 0,5-7 39,-1-3-187,0-3 247,4-6 38,-6-5-181,-2-8 83,-5-8 0,0-4 0,1 2-577,4 1 342,-4 1 0,5-1 0,-7 0-212,1-1 1,4 3 19,1-2 1,5 4-340,-2-3 0,-1-1 761,2-4 0,25-15 0,12-4 0,4-4 0,-1 0 0</inkml:trace>
  <inkml:trace contextRef="#ctx0" brushRef="#br0" timeOffset="45">10763 5125 8083,'-1'-21'2334,"-3"4"-2011,2 8 0,-5 3-379,2 6 0,-1 6 241,-2 3 0,-5 8 59,-1 5 1,1 8 0,-4 0 0,1 5-318,-2-4 1,3 6 72,-2-2 0,-4 15 0,1 4 0</inkml:trace>
  <inkml:trace contextRef="#ctx0" brushRef="#br0" timeOffset="46">7773 6152 8083,'-24'0'0,"-2"0"0,0 0 0,2 0 0,7 0-312,2 0 1,9 2 1185,6 2 0,16-2 50,11 2-692,8-2 1,6-2-1,11 0 221,9 0-398,-24 0 1,2 0-1,1-3 1,2 0-1,6-1 1,2-1-1,2-1 1,1 0-1,4 0 1,2-1-571,3 0 0,2 1 0,2-1 1,1 1 506,5-1 1,1 1 0,1-1 0,0 2-74,-2 0 0,0 1 0,-3 1 0,-1 0 42,-6 3 0,-1 0 0,-7 0 0,0 0 1,-3 0-1,-1 0 0,-4 0 0,-1 0-8,-5 0 0,-1 0 0,24 0-207,-24 0 1,-7 2-7,-10 2 1,-8-1-1,-10 6 1,-4 1-351,-4 2 1,-11 1 209,-11 0 0,-7 5-132,-6-1 0,-1 2 532,1-1 0,-1 2 0,-5 8 0,-3 3 0,-8-5 0,-1 6 0,1 2 0,2 0 0</inkml:trace>
  <inkml:trace contextRef="#ctx0" brushRef="#br0" timeOffset="47">9143 6548 8083,'-2'-14'-169,"-2"1"1,3 0 338,-4 0 1,4 0 435,1 0 1,0-1-207,0 1 1,6 4-24,2 1 1,1 5-172,4-2 0,-2 4 0,6 1 0,-2 1-280,-2 4 1,0 8 109,0 9 1,-5 4-381,-4 5 1,-4-2 104,-4 6 1,-5 0-46,-9 5 0,2-2 161,-6-3 1,6-3 65,-1-5 0,2-2 145,2-3 0,1-3 480,3-6-89,3-6 0,14-2-214,5-10 1,7-2-240,11-6 0,3-1-272,5 1 0,5 0-428,0 0 0,10 0 77,-1 0 0,3 1 597,-4 3 0,4-2 0,5-1 0,6 1 0,0 0 0</inkml:trace>
  <inkml:trace contextRef="#ctx0" brushRef="#br0" timeOffset="48">11224 5112 8083,'0'-19'0,"0"2"0,0-4 1308,0 4 0,0-2-560,0 6 0,5 7-497,-1 6 0,2 6 111,-1 7 0,-4 8-118,3 5 1,4 4 0,0 9 0,-2 5-263,-1 13 0,-4 9-529,-1 9 1,0-34 0,0 2 468,1 3 1,-2 1-1,-4 2 1,-2 1 0,0 5-1,-3 1 1,-2 3 0,-2 0-217,-3 1 1,-2 1-1,2 4 1,-2 0-91,-4-2 0,-2-3 0,-1-2 0,-3-3-359,-1-8 0,-1-2 1,-1-1-1,-1-1 451,1-3 1,-1-1 0,-4-3 0,-1-1-191,1-1 0,-1-2 482,-2-4 0,0-2 0,1-1 0,0-3 0,-2-1 0,-1-1 0,1 0 0,0 0 0,1-2 0,-1 0 0</inkml:trace>
  <inkml:trace contextRef="#ctx0" brushRef="#br0" timeOffset="49">7035 5072 8091,'-13'-23'47,"0"-2"1,0 1 0,-1 5 0,3 5 410,2 1 1,-3 1 0,3 4 261,-2 8 0,-3 8-536,1 9 0,-6 10 1,-3 11-1,-3 7 72,-1 8 1,11-20 0,-1 3-103,1 0 1,0 2 0,-3 6 0,0 2-315,3 3 1,0 3-1,-1 1 1,1 0 238,1 4 1,2 1 0,1 0 0,3 2-100,0 3 0,2 2 1,2 1-1,1 1 0,4-5 1,1 0-1,1-3 1,3-1-62,1-3 1,3-1-1,4-8 1,3 0 45,2 1 0,2-2 0,0-3 1,3-2-53,2 0 0,1-1 0,-1-4 0,2-3 0,0-2 0,1-2 0,1-1 0,1 0-191,1 0 1,1-2-1,2-1 1,2-1-55,0 0 0,0-2 1,2-3-1,0-2-380,0-2 1,1-2-1,-1-1 1,1-1 711,-1-3 0,1-1 0,1 0 0,0 0 0,1-3 0,1-1 0,1-3 0,0-2 0,0-4 0,0 1 0</inkml:trace>
  <inkml:trace contextRef="#ctx0" brushRef="#br0" timeOffset="50">11659 4677 8066,'-13'-13'-7,"0"-5"1,0 2 0,1 3-36,3 3 278,3 1 0,6 0 0,2 2 1,4 1-1,5 3 0,5 1 542,1 2 0,-1 0-652,1 0 1,-2 0 27,2 0 0,1 6-110,-5 3 0,2 7 15,-11 2 1,1 5-327,-5-1 205,0 9 1,-3-2 0,-5 5-247,-5-2 271,-3-1 0,3-9 0,0-2 0,0-1 0,-1-3-225,1-1-46,0-8-6,0 5 397,6-11 0,1 4 469,6-10 0,6 3 655,2-7 1,6 6-339,3-2 0,-1 4-1279,6 1 1,0 0 105,4 0 1,2 0-2360,3 0 2663,-3 0 0,9 7 0,5 4 0,0 0 0,1 0 0</inkml:trace>
  <inkml:trace contextRef="#ctx0" brushRef="#br0" timeOffset="51">12384 5586 8066,'-9'-4'0,"2"-2"1197,1-2-921,-4 5 0,10-4 1,1 4-1,11-1 0,8 1 1,7 0 155,3-1 0,10 1-347,8-6 0,3 4-209,2-3 1,0 3-2411,0-4 2123,-1 7 1,-5-6-1,-4 5-1726,-7-1 2137,-4-1 0,-29 0 0,-6-3 0</inkml:trace>
  <inkml:trace contextRef="#ctx0" brushRef="#br0" timeOffset="52">12779 5270 8066,'-13'-13'-131,"0"-1"0,0 3 412,-1 2 1,1-1 457,0 5 0,0 1-270,0 4 0,5 1-267,4 4 0,-2 3 1,0 10-1,0 4 101,1 3 0,-4 3-213,4 2 0,1 4 173,4 6-361,-6 5 1,5-4 0,-4 3 0,4-2 0,2 1-987,4 1 0,0 0 617,4-5 0,3-5-601,-3-3 1068,2-4 0,20-18 0,4-4 0</inkml:trace>
  <inkml:trace contextRef="#ctx0" brushRef="#br0" timeOffset="53">14360 5375 8061,'0'-13'0,"0"-5"0,0-1 0,0-1 0,0-4 181,0 0 1,0-3 0,0 2-1,1 0 1,4 2 0,4-2 0,2 3 809,2 2 1,2-2-824,3 4 1,4 1-1,8 5 1,6 2 60,2 1 1,1 6-58,1-1 1,4 2-98,-1 2 1,0 7-249,-8 7 1,-3 0-92,-5 8 0,-3 0-319,-2 4 0,-4-4 237,-9 0 205,2 0 1,-9 3-1,2-1-214,-2-2-102,-2-6 457,0 3 0,-29-30 0,-8-5 0</inkml:trace>
  <inkml:trace contextRef="#ctx0" brushRef="#br0" timeOffset="54">14834 5138 8061,'-13'-4'-176,"0"-1"1,0-4 447,0 5 1,-1 0 445,1 4 0,-4 5-282,-1 4 1,0 7-160,5 2 1,-4 10 10,-1-2 1,-1 11-47,2 2 1,2 7-82,-3 6 1,4-2-71,1 3 1,5-5-237,4 5 0,2-2 21,2-7 1,2-2-311,2-7 0,8-4 63,6-9 1,5 2-291,-1-7 1,4-4-179,5-4 0,3-6 314,5 1 1,5 2 524,0-1 0,-6-8 0,3-2 0,1-2 0,-1 0 0</inkml:trace>
  <inkml:trace contextRef="#ctx0" brushRef="#br0" timeOffset="55">15058 5784 8061,'-6'-14'0,"5"1"-765,-4 0 458,4 6 1,7 1-1,3 6 1257,2 0-605,3 0 0,-1 1 1,0 4 419,0 3-658,0 4 1,0 6 0,-1 1-143,-3 1 1,-3 1-1,-6 2 1,0-1-197,0 2 1,-2-1 69,-2-1 0,1 1 120,-6-5 1,5-2-159,-5-7 54,6-3 284,-3-6 0,6-2-111,0-2 1,6-9-1,3-9 1,3-3 59,1-2 0,0 3-26,0 2 1,-4 3 89,0 5 0,-5 1-74,5 0 0,-6 4 464,1 0-315,-2 7 1,-2 2-44,0 8 0,-5 5-95,1 5 0,-5 1-117,5 3 0,-1 1 23,5-5 1,0 4-236,0-4 1,0-1-39,0-4 1,8-1 116,5-3 1,1 1-653,8-6 1,-4 1-30,4-5 842,0-6 0,33-36 0,-23 13 0,-1 0 0</inkml:trace>
  <inkml:trace contextRef="#ctx0" brushRef="#br0" timeOffset="56">15480 5573 8061,'0'-13'0,"-2"-1"143,-2 1 0,2 0-96,-2 0 1,1 1 1626,-1 3-812,2-2-845,-4 9 1,6-2 10,0 8 1,0 8-293,0 5 0,0 5 105,0-4 1,0 5-122,0-1 1,0 3-1183,0 2 755,0-1 707,0 0 0,12 18 0,3 5 0</inkml:trace>
  <inkml:trace contextRef="#ctx0" brushRef="#br0" timeOffset="57">15730 5678 8061,'-7'-6'-300,"-5"5"-166,3-4 1,2 4 427,-2 1 0,0 6 441,-4 3 0,6 2 47,3 2 0,-2 5-204,1 0 0,1 1-227,4-2 1,6-2-61,3 2 0,2-2-167,2-2 1,5-5 125,0-4 1,5-3-256,-1-1 317,3 0 1,1-4 0,-1-3-254,-3-5 0,1 2 139,-5-8 1,-2 2-29,-7-2 0,1 4 780,-6-4 0,5 4-91,-4 0 0,-1 6 706,-4-1-497,0 6-494,-6-3 1,0 8-71,-2 2 1,-4 5-10,3 8 1,2 4-210,-2 5 0,6 5 43,-1 0 0,-2 10-164,1-2 0,0 9 6,0 1 1,2 2 15,-6 2 0,5 4 19,-5 0 1,5 0 129,-5-4 0,5-7 57,-5-2 1,6-6 14,-1-7 1,2-6 241,2-12-209,0-5 325,0-3-261,0-5 0,-1-7 73,-4-6 1,2-2-56,-5-7 0,-1 5-258,-4-5 1,-1 0 27,1-4 1,2-1-223,2 1 1,-1-1-490,5 1 1,-1 4 333,2 0 0,2 0-629,-2-4 1,3 4 311,1 0 0,7 0 733,6-4 0,30-7 0,12 0 0</inkml:trace>
  <inkml:trace contextRef="#ctx0" brushRef="#br0" timeOffset="58">16125 5507 8061,'0'-13'0,"-4"-1"447,0 1 650,-1 0 164,5 6-832,-6 1 0,3 13-593,-5 6 1,3 2-13,-4 7 0,5 4-89,-5 5 0,5 1-203,-5-1 0,6-3-1229,-1 3 1697,2-9 0,26-21 0,5-10 0</inkml:trace>
  <inkml:trace contextRef="#ctx0" brushRef="#br0" timeOffset="59">16297 4874 8061,'0'-13'18,"-5"-4"0,1-1 1,1 2 120,1 1 407,2 8 1,0-5 0,0 4 0,2-3 0,2 3 916,5 3-1099,3 4-243,7 7 0,-5 2 1,4 10-1,-2 5 0,2 7 133,4 5 0,-3 10-220,-2 8 0,-2 7 1,-3 12-1,-8-33 1,0 1-150,0 2 0,-3 2 0,-5 9 1,-3 1-454,0 3 1,-3 0 0,-6 3 0,-2 0 419,0 0 1,-3-1 0,-5-2-1,-2-2 1,0 1 0,-2-2 0,0-1-1,-2-2-324,-1-2 1,0-1 0,0-5 0,0-3-45,0-6 0,0-2 0,0-2 0,0-1 264,0-5 0,0 0 1,-1 1-1,-1-2 1,2-2-1,-1-2 1,-32 14 251,32-18 0,-1 0 0,-31 11 0,30-15 0,-1 0 0,-30 11 0,1 1 0,3 2 0</inkml:trace>
  <inkml:trace contextRef="#ctx0" brushRef="#br0" timeOffset="60">13978 4888 8061,'0'-34'0,"0"3"0,0 9-112,0 3 0,0 13 1,-2 8-1,-2 10 1,-5 10 636,-2 7 0,-8 10 1,-5 13-1,-4 6-99,-2 8 0,14-31 0,1 0-288,1 0 1,1 1 0,0 3 0,0 2-361,-1 4 0,2 2 1,1 4-1,1 1 155,1 2 1,1 2-1,3-4 1,1 1 0,1-2 0,2-1 0,2-3 1,3 0-117,2-1 1,2 0-1,3-3 1,2-1 61,4-4 0,2-2-102,-1-2 0,2-2 0,25 21 0,5-11-27,5-5 0,7-2 1,-28-21-1,2-2 249,1 0 0,1-3 0,0-3 0,0-2 0,3-1 0,1-1 0,3-2 0,0 1 0</inkml:trace>
  <inkml:trace contextRef="#ctx0" brushRef="#br0" timeOffset="61">16797 4571 8105,'2'-26'68,"1"0"1,2 1-1,1 3 1,2 4-355,-1 4 0,0 1 1,4-1 2821,-3 1-1888,1 6-540,4 1 1,-4 7-1,-2 4 1,-1 4-1,-3 2-152,-1 3 0,-2 5-24,0 3 0,-2 7 79,-2 2 1,-4-1-98,-5-3 0,2-1 1,0 0-1,4-1 8,1-3 1,0-3 551,2-6 1,2 1 43,-2-1 0,10-6-267,7-3 1,3-8-242,10-5 1,4 2 0,9-2 0,1 0-25,-1 2 1,-1-3-142,-2 5 1,0 0-737,-5 0 275,0 4 1,-11-5 0,-4 7-1486,-6 4 1556,-4-4 1,-13 9 544,-6-5 0,-21 3 0,-10 0 0,-6-1 0,1 1 0</inkml:trace>
  <inkml:trace contextRef="#ctx0" brushRef="#br0" timeOffset="62">5994 4519 8164,'0'-24'82,"0"-1"1,0 2 0,0 4 0,0 4 469,0 2 0,2 1-464,2 4 0,-2 3 1,2 10 69,-3 3 1,-1 9-103,0 0 0,-1 8 0,-2 0 0,-3 6 92,-1 2 1,3 8-112,-5 8 0,6 3 61,-2 5 0,0 14-167,2-33 1,1 3 0,0 5 0,0 3-1,1 2 1,2 2 0,-1 6 0,0 3 115,0 7 1,0 1-1,0-19 1,0 0 0,0 1-315,0 2 0,0 0 0,0 1 1,0-3-1,0 1 0,0 0 269,0-2 0,0 0 0,0 0 0,0 23 0,1 0 0,0-24 1,1 1-1,0-1 0,1 23 0,1 0-16,-1-2 0,1-1 0,2-2 0,0-1-102,-2-8 1,1 0 109,0-2 0,1-1 0,1 2 0,0-1 1,-1-2-1,1-1 0,-1-3 0,1 0 1,0-3-1,-1-2 68,1-3 1,-1-1 0,-1-2 0,-2 0-133,-1 0 1,0-1-1,0 33 69,-2-6 1,0-12 54,0-10 25,-6-3 0,-2-12 1,-5-4 53,0-4-154,0-10 1,0-5 0,-2-6 702,-3 0-772,4-11 1,-11 0 0,3-11-50,-3-1 137,-7-2 1,3-7-1,-7-2 99,0 1 1,-2-4-168,-2 6 0,1 0-104,-1 5 0,-2-3-135,2 2 0,-2-2-971,7 7 1544,2-3 1,-3-4-1,7-5-264,4-5 0,3-5 0,4 3 0,-1-4 0,3-7 0,4-6 0</inkml:trace>
  <inkml:trace contextRef="#ctx0" brushRef="#br0" timeOffset="63">6073 4387 8160,'-13'0'-260,"0"0"1,0 0 0,0 0 880,-1 0-237,1 0-385,6 0 0,1 1 66,6 4 1,6-4 24,3 4 1,2-4 12,3-1 1,5 0-60,3 0 1,3-4 0,2-2 0,6 0-51,6 0 1,4-3 0,9 5 0,1-6-51,13 1 0,4-3 0,-29 6 0,1 1 1,3-1-1,0 1 46,2 1 0,1 0 1,3-1-1,2 1-280,2-3 0,0 1 0,0-1 0,-1 0 219,-1 1 0,0-1 0,-1 3 0,1 0 0,1-1 0,-1 1 0,1-1 0,-1-1 33,0 1 1,-1-1 0,3-1 0,-1 1 38,-4-1 0,1 0 1,0 3-1,2 0 5,-1-1 0,1 1 1,4 0-1,0-1 0,0-1 1,0-1-1,-1 1 1,0 0 22,-2 2 1,0-1 0,1 0-1,1-1-22,1 1 1,0 1 0,1 0 0,0 1 0,-1-2 1,0 1 0,0 2 0,-1-1 0,-2 0-1,0-1 1,1 0 0,0 1 4,-1-1 1,0 0-1,4 2 1,0 0-23,-1-2 0,0-1 0,0 4 0,0-1 0,-4 0 0,0 0 0,1-1 0,1 0-15,0 1 0,0 0 22,6-4 1,0 1 0,-8 4-1,-1 1 1,4-2 0,1 0 4,-2 1 1,0 0 0,1 1 0,0 0 17,-1 0 0,0 0 0,4 0 0,1 0 47,-3 0 1,0 0 0,1 0 0,0 0-31,-4 0 1,1 0 0,1 0-1,1-1-14,2-2 0,1 1 0,-1 2 1,0-1 2,1-1 1,-1-1 0,-2 2 0,0 0 13,0-2 1,0 1-1,1 1 1,0-1-313,3-2 1,1-1 0,0 3-1,0 0 296,2-2 1,-1-1-1,1 3 1,-2 0-2,0-3 1,-1 1-1,0 2 1,0 0 11,2-2 1,1-1-53,0 0 1,-1 1-1,1 0 1,-2 1 0,0 0-1,-1 1-79,0 2 0,-2-1 104,-2-2 0,-1 0 0,3 2 0,-1 1 0,-1-3 0,-1 1-59,0 1 1,1 1-1,-2-2 1,-1-1-181,-3 1 1,-1 0 0,2 0 0,0 0 198,-1 1 0,-1 2 21,5-1 0,0 0 0,-3 0 0,-1 0 0,1 0 0,0 0-18,-3 0 0,1 0 25,1-3 0,1 0 0,-4 2 1,0 0-1,3-1 0,1 0 12,-1 1 1,0 0-1,0 1 1,-1 0 51,-4 1 0,0-2 0,2-1 0,1 0-16,-1 0 0,1 0-24,2-1 0,0 1 1,-4 2-1,0 0 0,1 0 1,0-1 22,-1-1 0,0-1-48,-1 3 0,0-1 0,0-3 0,0 1 1,1 0-1,-1 1 14,0-2 1,0-1 0,-3 2 0,0 1-70,-1-1 1,0 1 0,-2-1-1,0 0 78,0 1 0,-1 0-8,4-3 0,-1 0 0,33 3 1,-38 0-1,0-2 231,32-1-228,-3 3 1,1-4-1,1 6 81,-2 0 1,-8 0 323,-10 0 1,1 0-334,3 0-20,1 0 0,-10 0 0,-5 0 684,-5 0 1,1 0-644,-8 0 1,2 0 500,-10 0 0,-5-1-358,-4-4 583,-6 4-469,2-5-39,-5 6-298,0 0-565,-5 0-35,3 0-653,-4 0-559,6 6 921,-6 1 864,-1 12 0,-18 8 0,-3 6 0</inkml:trace>
  <inkml:trace contextRef="#ctx0" brushRef="#br0" timeOffset="64">19340 5257 7953,'-2'-9'943,"-2"0"1,3 5-292,-4-5 1,4 4-337,1-3 0,6 5-252,2-2 0,10-1 0,4 2 0,3 1-116,1 2 1,0 1-215,1 0 1,3 0-192,1 0 1,0 0-342,-5 0 1,-1 0 0,-3 0 797,-4 0 0,-50 23 0,-14 6 0</inkml:trace>
  <inkml:trace contextRef="#ctx0" brushRef="#br0" timeOffset="65">19261 5467 7953,'-9'5'41,"0"-1"1,6 2 216,-1-2 0,2-1 9,2 6 1,2-6-23,2 1 0,8 2 0,7-1 0,2-2-135,2-2 1,6-1-187,2 0 0,4 4-665,-4 1 295,5-1 0,-3-5 446,2-4 0,26-8 0,2-7 0</inkml:trace>
  <inkml:trace contextRef="#ctx0" brushRef="#br0" timeOffset="66">21290 4848 8041,'-14'-1'-123,"1"-2"1,0-2 0,0 1 464,0-2 1,5 3 0,4-6 245,3-1 1,1-2-187,0-1-323,5 0 0,4-2 1,9-1 346,4-1-401,8-7 1,6 5-1,8-4 1,4 1-1,2 0 221,-2 2 0,2 5-372,-6 6 1,0 6 88,-5-1 1,-7 7-168,-5 1 0,-7 11 0,-8-1 0,-3 5-386,-5 5 0,2 1 224,-2 1 0,-1-1-591,-7-3 687,2 3 1,-8-5 0,4 5 269,-1-3 0,-2-3 0,0-7 0,1-3 0,-13-15 0,-7-9 0</inkml:trace>
  <inkml:trace contextRef="#ctx0" brushRef="#br0" timeOffset="67">21579 4703 8048,'-13'-13'0,"0"4"74,0 0 0,0 7 147,0-3 1,4 4 366,0 1 0,0 3-254,-4 5 0,-2 3-123,-2 11 0,2 4-61,-2 5 1,2 10-82,2-2 0,-5 5-182,1 0 1,4 3 97,4 6 1,6-1-64,-2 1 0,5-6-184,5-3 1,2-5-161,6-4 0,6-2 72,3-7 0,3-6-185,2-2 0,3-5 90,1-4 0,6 1-452,-2-5 897,-3-1 0,3-20 0,3-9 0,1-1 0,0 1 0</inkml:trace>
  <inkml:trace contextRef="#ctx0" brushRef="#br0" timeOffset="68">21830 5191 8048,'0'-14'0,"0"-3"109,0-1-109,6 1 0,1 4 393,6-1 1,0 7-27,0 3 0,1 2-148,-1 2 1,-1 3-147,-4 6 1,4 0-163,-3 8 0,-3 4 41,-2 1 0,-2-2 116,-2 2 0,0 0-312,0 5 138,0-7 1,-5 3 0,-1-4-306,-1 2 269,4-5 0,-7 3 54,5-6 1,0-5 61,0-4 124,4-3 1,-4-6-139,10-4 0,2-4 26,6-5 0,2-2-117,2-7 0,-2 2 188,3 3 1,-4-1-1,-1 5 0,-1 1 8,-3 4 1,-2 5 352,-2 4-313,-4 2 0,5 4 95,-6 2 1,0 4-42,0 5 0,-2 6-57,-2 3 0,3 1-179,-4-1 1,2 2-94,-1-7 0,2 5-210,-2-4 0,4-1 44,4-4 0,4-1-143,5-3 0,2-3 109,2-6 1,4 0 369,5 0 0,8-27 0,5-11 0,4-2 0,-1 0 0</inkml:trace>
  <inkml:trace contextRef="#ctx0" brushRef="#br0" timeOffset="69">22330 4914 8048,'-5'-15'228,"-4"-2"1,1 2-258,0-2 1,3 3-54,-4 6 883,7 2-537,-4 6 0,4 6 0,-1 2-331,-1 4-99,0 1 0,-1 5 1,1 1-157,1 1 1,1 1 0,1 2 0,-2-1-122,-1 2 0,-1-4 443,5 2 0,12 0 0,3 4 0</inkml:trace>
  <inkml:trace contextRef="#ctx0" brushRef="#br0" timeOffset="70">22462 5085 8048,'0'-7'141,"0"1"80,-6 6 0,5 2-119,-4 2 1,3 3 134,-3 6 0,4 1-188,-4-1 0,4 4 4,1 1 1,0-1-219,0-3 93,0-1 1,1 0-23,4 0 1,2-1 0,6-3-1,2-5-143,2-2 1,-2-4 193,3-2 0,1-4-11,-2-5 0,1-4 66,-5-1 1,0 0 331,0 5-160,-5-6 0,2 9 0,-6-3 491,-1 1-17,4 0-54,-5 5-616,4 1 0,-6 8 0,0 2 266,0 5-230,-6 8 0,4 4 1,-3 7 41,-1 3 1,4 1-216,-2 3 1,2 4 3,2 1 1,0 1 33,0 7 1,-4 0 102,0 5 1,-1-6 87,5-3 1,0-5 3,0-3 0,0-1-41,0-9 1,0-2 14,0-11 0,0-5-8,0 1-23,0-6 1,-1 3 427,-4-6-341,4-6 0,-6-1-211,2-6 0,-2 4-19,-6 0 1,0 0-153,-1-4 1,1 0-43,0 0 1,1 0-341,4-1 0,-4 1 337,3 0 0,3-4-187,2-1 500,2 0 0,23-14 0,11-7 0,1-4 0,0-1 0</inkml:trace>
  <inkml:trace contextRef="#ctx0" brushRef="#br0" timeOffset="71">23029 4795 8024,'0'-20'0,"0"-5"287,0 3 347,0 3-382,-6 0 0,3 12 166,-6 2 1,2 10-458,-2 4 0,-3 8 52,3 5 0,2 7-152,-2 2 0,2 6 80,-2-2-1197,-2-3 1256,9 6 0,-4 25 0,6-25 0,0 0 0</inkml:trace>
  <inkml:trace contextRef="#ctx0" brushRef="#br0" timeOffset="72">19458 6798 7989,'-1'-13'62,"-2"0"1,-1-1 0,1 1 152,1 0 1,8 4-1,4 2 1,5 1 329,3 3 1,6-3-229,3 2-489,-1 0 0,8 4 0,-5 0 0,3 1 1,0 2-867,1 1 1,-3 7 517,-3-3 520,-7 4 0,-7 13 0,-7 3 0</inkml:trace>
  <inkml:trace contextRef="#ctx0" brushRef="#br0" timeOffset="73">19458 7061 7993,'-20'-7'0,"1"1"85,12 6-20,1 0 0,17 0 0,7 0 0,5 2-50,4 2 1,5-2-109,3 2 1,8-3-1,0-1 1,1 0 92,2 0 0,6-14 0,7-7 0,8-1 0,-1 0 0</inkml:trace>
  <inkml:trace contextRef="#ctx0" brushRef="#br0" timeOffset="74">20763 6495 7993,'0'-13'0,"0"0"-311,0-1 367,0 1 0,0 7-7,0 6 1,-6 11 370,-3 6-316,-9 7 1,2-4 0,-6 8 0,-1 3 0,-2 4-65,-1 3 1,-1-3-58,1 0 16,0 0 1,1 0 0,3-1 0,4-3 0,5-6 357,4-6-328,3-5 0,8-6 0,4-4 0,7-3 65,7-1 1,7-4 151,4 0 1,-2-5-315,6 5 0,-6-5 1,3 4-1,-1 1-598,0-2 0,0 5 382,-5-4 0,-1 4-407,-3 1 0,1-5 691,-5 1 0,5-24 0,-2-1 0</inkml:trace>
  <inkml:trace contextRef="#ctx0" brushRef="#br0" timeOffset="75">21026 6640 7993,'0'-13'0,"0"4"50,0 0 1,0 0 249,0-4 75,-6 0 1,5 4 1518,-4 0-1546,4 6 0,0-2-158,-4 5 0,4 7 27,-4 6 1,4 6 17,1 7 1,-5 2-266,1 3 1,0 1-39,4 3 0,-5 3-61,1-2 1,-1 5-253,5-2 1,-1 4-417,-3-8 0,2-3 222,-2-1 1,2-1-325,2-3 0,0 0 899,0-9 0,30-53 0,6-18 0</inkml:trace>
  <inkml:trace contextRef="#ctx0" brushRef="#br0" timeOffset="76">21355 6719 7993,'-13'-7'340,"0"2"0,0 4-335,0 1 0,0 1-65,-1 4 0,1 3 470,0 10 0,0 2-104,0 7 0,1-1-226,3 0 1,-1 2-61,6 3 0,1-3-141,7 3 0,3-4 44,7 0 0,3-7-149,1-2 0,5-9 148,-1-5 1,3-3-14,1-1 1,1-7 224,-1-6 0,-5-2-124,-4-7 0,1-4-43,-5-5 0,-3-4 148,-10 4 1,0-4 206,0 4 0,-6-4-142,-3 5 0,-8 0-67,-5 8 1,-3 3-185,-1 6 0,-1 6-277,1 2 1,0 4-430,-1 1 1,7 6 351,2 3 1,1 2 424,3 3 0,45 5 0,20 1 0</inkml:trace>
  <inkml:trace contextRef="#ctx0" brushRef="#br0" timeOffset="77">21817 6613 7993,'-8'-5'0,"2"3"0,1-4 0,2 12 364,-6 3 1,4 9-195,-3 3 1,0 4 88,0 2 0,-3 3-143,7 1 0,-2 1-209,2-1 0,2-3 155,-2 3-308,2-9 1,2-3 207,0-6 0,2-6 0,2-5 24,5-10 1,3-6-46,1-13 1,0-3 127,0-1 1,0-6-73,1 2 0,-1-3 186,0-1 0,-1 0 42,-4 4 30,4 3 1,-10 12-1,3 2 163,1 3-348,-4 8 0,4 3-40,-6 8 54,0 3 0,1 12 0,2 5-95,1 5 1,1-1-31,-5 3 0,4-3-87,1-2 1,3 0-15,-3 1 1,4-7-100,-5-2 0,6-4 97,-1-1 1,4-1 54,5-3 1,-2-3-94,6-6 127,0-6 1,4-7 0,0-9 49,1-3 1,-1-1-29,0-1 0,1-4 106,-1 1 1,-1-5 33,-3 4 0,-3 6 530,-6 7-255,-5 4 50,-3 6-301,-5 3 1,0 12 0,0 5 55,0 4 1,0 7-201,0-1 1,-1 2-18,-3-2 0,2 2-187,-2-2 1,2-1 110,2 1-373,0-6 0,5 3 0,0-6-40,3 0 1,1-1-4,4-3 0,1-3 522,4-6 0,32-30 0,13-6 0</inkml:trace>
  <inkml:trace contextRef="#ctx0" brushRef="#br0" timeOffset="78">22805 6455 7993,'-6'-8'463,"-3"-1"0,2 2-186,-2-2-42,6 3 1,-4 6-67,2 0 0,4 10 168,-4 3 1,0 11-51,0 2-56,1 6 0,-1 5 1,1 1-270,1 3 0,2-2 1,1-2-1,0 1-293,0-1 0,0-2 151,0 0 0,1-4-349,3-9 216,-2-3 1,10-8 121,-4-2 1,-2-9 57,-1-9 1,-4-8 103,-1-5 1,5-7-115,-1-2 157,0-6 1,-4 2-1,0-7-45,0-2 63,0-6 0,0 9 0,0-4-97,0-1 212,0-1 0,0-1 0,0 3 672,0 4-606,0-2 0,2 15 0,2-1 166,5 6 1,-2 4-259,2 6 1,0 5-301,4 4 265,6 2 1,-3 2 0,5 0-72,-2 0 0,4 6 3,-1 3 1,1 1-162,-1-1 0,-3 7-34,-5-3 0,-3 3 64,-2-2-4,-3 5 1,-7 0 0,-5 4-188,-8-1 1,-5-1-58,-7 0 1,-5 4 42,1-3 1,-7 3-103,2 2 1,3-3-35,1-2 0,5 2 454,4-7 0,14-5 0,10-6 0</inkml:trace>
  <inkml:trace contextRef="#ctx0" brushRef="#br0" timeOffset="79">23358 6561 7993,'12'-13'368,"-4"-1"0,0 6 154,-4-1 127,-2 6-306,4-3 1,-12 6 266,-3 0 0,-7 2-301,-2 2 1,-5 8-257,1 5 0,1 1-249,-1-5 172,6 6 1,-3-3 0,6 6-206,0 1 1,0-3-1,1-1 1,3-2-154,5 1 1,2-1 132,2-4 0,2-1-31,2-3 1,9-3 101,9-6 1,3 0-40,2 0 1,-1-6 420,0-3 0,4-3-105,-4-1 0,3 0 828,-7 0 1,-3 1-403,-1 3 0,-8 4 99,-1 5-183,-6 0-410,3 5 1,-6 3 0,0 5 299,0 0-561,0 6 1,0-4-1,1 1-540,3-6 1,-1 0 379,6-5 0,6 3-1510,7-3 1900,3-1 0,42-33 0,-28 11 0,0-1 0</inkml:trace>
  <inkml:trace contextRef="#ctx0" brushRef="#br0" timeOffset="80">3491 9723 8038,'-7'-6'214,"-3"-2"1,4-3 872,-2 2-1073,6-3 1,-3 11 0,10-4 0,5 4 0,6 1 0,7 0 238,7 0 0,3 0 0,8 0 0,3 0-283,4 0 1,4 0-1,0 0 0,5 0-159,1 0 1,-1 0 69,-5 0 0,-5 0 67,-3 0 1,-10 0 158,-8 0-49,-5 0-97,-14 0 1,-9 0 0,-11 0-1,-9 0-77,-7 0 1,-5 0 121,-5 0 1,-7 0-69,-2 0 1,-7 0 59,-3 0 0,0 1-759,1 4 788,-3 2 0,0 6 0,3 0 138,3 1-150,1 5 1,6 1 0,5 6-443,5 1 362,11 5 0,8-4 0,9 3-49,5-4 1,4-5-68,4 0 1,5-6 36,9 2 0,-2-5 80,6-4 1,0 1 571,4-5 1,-4 3-561,0-3 1,-2-1 362,2-4 0,-3-1-89,-5-4 0,-3 2 263,-2-5 1,-3-1-227,-6-4 1,0 2 27,0-2 1,-10 3-119,-4-8 1,-7 4-92,-1 1 0,-5 4 0,-4 0 1,2 6-135,-6-1 0,1 2-128,-1 2 1,0 3-370,9 6 0,2 1-594,11 12 1,6 0 71,2 4 1075,16 7 0,30-12 0,14-3 0,10 6 0,-1-1 0</inkml:trace>
  <inkml:trace contextRef="#ctx0" brushRef="#br0" timeOffset="81">3847 10210 8038,'-6'-7'1264,"5"1"-829,-5 6-205,6 0 1,0 10 226,0 3 0,0 11-92,0 2 0,0 2-372,0 7 1,0 0 0,0 6 0,0 2 6,0 1 0,4 4 0,2-6 0,0-2-211,0-4 0,-2-6 34,-4 0-211,6-2 24,-5-7 316,5-8 0,-6-9 0,0-8 0,-1-6 54,-4-6 1,2-5-89,-5-5 1,3-2 43,-4-3 1,5-3-7,-5-5 0,6-1 58,-1 1 1,-2-4-17,2 4 1,-1-5 269,5 4 0,6 5-97,3-4 0,3 4 50,1 0 0,0 8-27,0 10 1,2 2-59,2 2 0,-2 6-45,3 2 0,-4 4-21,-1 1 1,1 6 7,-1 2 1,-1 0-127,-4 0 0,0 1-112,-4 4 1,-3 2 48,4 3 0,-8-4-125,-1 4 1,-8 1-37,-1-2 1,-2 2 1,-7-1 1,4 1-82,-3 3 0,4-3-232,0-6 0,4 0 46,4 1 0,-1-1 537,5 0 0,36-29 0,13-8 0</inkml:trace>
  <inkml:trace contextRef="#ctx0" brushRef="#br0" timeOffset="82">4308 10210 8038,'0'-7'1471,"0"-5"-792,0 11 185,0-5 0,0 7-475,0 4 0,0 6-208,0 7 1,0 5-133,0-1 1,0 5-264,0 3 1,0-2-1161,0 3 1074,0-3 1,0-2 0,0 0-422,0 1 1,1-2 720,4-3 0,31-21 0,14-10 0</inkml:trace>
  <inkml:trace contextRef="#ctx0" brushRef="#br0" timeOffset="83">5797 9723 8038,'-9'0'306,"0"0"1,6-2 986,-1-2-734,2 2 1,10-4-113,5 6-515,0 0 0,16 0 1,-1 0-1,3 0 1,2 0-900,1 0 1,1 0 650,5 0 316,-1 0 0,7 6 0,1 2 0</inkml:trace>
  <inkml:trace contextRef="#ctx0" brushRef="#br0" timeOffset="84">5704 9973 8038,'-13'-4'453,"0"-1"0,4 1-93,1 4-338,5 0 1,-2 1 0,10 4 0,3 2 460,4 0 1,7 3-329,3-5 1,9 4-255,4-5 0,-1 0 0,1-4 0,1 0-958,2 0 1057,8 0 0,-7-7 0,4-3 0,5-1 0,0 0 0</inkml:trace>
  <inkml:trace contextRef="#ctx0" brushRef="#br0" timeOffset="85">8392 9538 8038,'-4'-13'-168,"-1"0"124,2 0 0,9 5 0,6 4 0,5 2 608,4 2 1,2 0-150,8 0-363,-3 0 1,8 5 0,-3-1 0,-1-1 0,2-1 105,-1-2 0,-5 0-25,-2 0 1,-5 0-280,-8 0 121,-6 0 20,-1 0 1,-17-2-1,-8-1 1,-9-1 19,-7 1 0,-5 1 54,-4 2 1,-3 0-9,-5 0 0,-1 2 0,-1 2 0,-2 5 195,-1 3 1,1 5-136,8 1 0,-2 5-101,6-1 1,2 8 0,7 2-1,6 1-38,5 4 0,7 1-126,8 2 1,3-2-102,6-3 0,6-9-349,3-8 467,8-4 0,4-6 1,6-4 176,4-2-1,-3-2 0,9-6 0,-5-3 375,1-3-290,-3-7 1,-2 3-1,-8-6 510,-1-1-424,-7 4 1,-2-6-1,-6 4 40,-1 1 1,-7 1-78,-5 6 1,-8-1-166,-5 1 1,-5 2-210,-3 2 1,-4 3-370,-6 6 0,7 4 285,2 1 0,0 6-183,5 3 0,2-1-108,11 4 0,6 2-307,3-1 0,4 5 873,4-1 0,40-5 0,19-3 0,6 3 0,-1 0 0</inkml:trace>
  <inkml:trace contextRef="#ctx0" brushRef="#br0" timeOffset="86">8669 9881 8038,'0'-9'-799,"0"0"202,0 6 1491,0-8-206,6 9 28,-5-4-470,5 6 0,-11 2 112,1 2-257,-6-2 1,7 5 0,-6-4 0,-1 1 0,-2-1 104,-1-1 0,0-2-21,0 0 0,-1 0-108,1 0 1,-4 0 33,-1 0 1,1 0-140,3 0 72,1 0 1,-1 4-1,-3 2-226,0 1 130,-1 2 0,10 6 0,-1 1-291,-1 1 231,4 7 0,0-5 0,6 4-153,0-1 163,0-6 0,3 8 0,4-7-360,6-1 357,3-1 0,2-6 0,1-2-22,1-1 1,-2-2 33,4-4 0,-4-6-4,3-2 0,-3-4 9,4-1 0,-6-5 241,2 1 1,-8-5-59,-1 4 0,-5 0 114,5 5 0,-6 4 124,1 1 53,-2 5-102,-2-3-211,0 18 0,-5 1-62,1 9 1,-1 1-21,5-5 1,0 4-56,0-5 1,0 1 83,0-5 0,6-1-173,3-3 1,3 1 4,1-6 1,5 1 61,-1-5 0,7-6 30,-2-3 1,-2-4-2,2-5 0,-2 2 53,2-6 1,2 0 16,-7-4 0,0 5 13,-9 4 1,3 2-64,-7 2 490,0 0-259,-4 5 0,0 8-130,0 9 1,-1 3-44,-4 1 0,4 2-15,-3 2 0,2-2-6,2 3 1,0-4-40,0-1 116,0 0 1,6-5-79,3-4 1,3-2 165,1-2 1,0-2-36,0-2 0,2-8 45,2-5 1,-2-7-162,2 2 1,-6-3 13,-3-1 1,-5 0 1,2-1 1,-4 7-9,-1 2 1,0 4-366,0 0 1,-6 7 132,-2 3 0,0 2-586,0 2 0,-1 2 116,-4 2 0,4 3-684,0 7 1364,6 5 0,9 36 0,9 15 0</inkml:trace>
  <inkml:trace contextRef="#ctx0" brushRef="#br0" timeOffset="87">9235 10039 8038,'6'-13'415,"1"-1"-415,7 1 0,-3 0 0,-2 0 0,3 0 761,-3 0 1,2 4-255,2 0 1,-4 0-586,0-4-55,-6 6 10,9-5 171,-11 11 0,3-5 0,-8 6-83,-5 0 1,-2 7 0,-3 5 0,1 5 51,0 4 1,0-4-24,0 5 1,1-4 37,3 4 0,-1-2-127,6 2 0,-1-3-57,5-6 1,0 1-184,0-1 1,6-1 113,3-4 1,8 3-133,5-7 0,5-1 353,3-7 0,5-12 0,5-5 0,5-4 0,1 0 0</inkml:trace>
  <inkml:trace contextRef="#ctx0" brushRef="#br0" timeOffset="88">10171 9446 8038,'0'-13'-51,"0"0"0,0-1 0,0 1-708,0 0 1449,0 0 0,0 4 0,0 0 1,-2 1 683,-2 0 0,2 5-929,-2 12-297,2 0 0,2 16 1,0-2 260,0 6-363,0-1 0,0 10 0,0-3 0,2 2 0,1 0-895,1-2 1,2-2 450,-2 3-1,-2 2-892,2-3 0,2-3 76,-2-1 1215,1-3 0,-17-26 0,-2-4 0</inkml:trace>
  <inkml:trace contextRef="#ctx0" brushRef="#br0" timeOffset="89">9881 9762 8038,'0'-13'363,"0"0"1,0 0 557,0-1 1,1 6-938,4-1 1,8 4 19,9-3 1,10 5 0,7-3-1,10 2-146,6-1 1,4 1-30,2 4 0,7 0-875,-7 0 1046,-5 0 0,-9-8 0,4-2 0,2-1 0,-1 0 0</inkml:trace>
  <inkml:trace contextRef="#ctx0" brushRef="#br0" timeOffset="90">10869 9380 8038,'-6'-19'369,"3"1"460,-6 1 378,6-1-639,-8 17 0,9-2-375,-2 12 0,2 5 0,2 14 0,0 1 122,0 2 0,-1 7-169,-4 2 0,4-1-153,-3 5 0,2-3 40,2-1 1,0-1-165,0 1 1,2-2-115,2-3 1,-3-3 131,4-5 1,-2-7 53,1-2-48,-2-10 0,8-3-178,-6-10 0,1-3 23,-5-10 0,4-4 144,0-9 1,5-4-27,-4-9 0,3-3-131,-3-5 1,4-1 319,-5 0 0,2 1-204,-2-1 0,-2 0 64,2 1 1,2 6 201,-2 7 1,2 5 293,-1 8 1,2 2-188,6 7 1,0 1-17,0 11 1,2 2-113,3 8 1,1-1-122,3 9 1,-3-1-392,-6 10 0,-4 0 297,-1 4 0,-5 2-196,2 3 0,-5-2-60,-5 6 0,-4-4-192,-8 4 0,1 3 187,-6 2 0,0 1-18,-4-11 1,-1-5 227,1-7 0,1-1 180,3-4 0,3-2 234,6-11 1,1-2-160,3-2 2271,-2-3-1572,9-7 0,-2 3-184,8 2 1,3 3-158,7 6 0,5 2-61,3 2 1,2 3-196,3 6 1,4 1-126,-1-1 0,5 1 50,-4 4 1,4-3 28,-4 2 1,4 2-262,-4-1 0,-5-1-132,-4-4 1,-6 1-264,2-1 0,-3 0 64,-2 0 0,-5-4-1128,1 0 956,-6-6 0,3 4-762,-6-3 1395,0-2 0,-12-8 0,-2-9 0</inkml:trace>
  <inkml:trace contextRef="#ctx0" brushRef="#br0" timeOffset="91">12489 9459 8038,'0'-13'136,"-4"0"0,-1 0 1344,3-1-1272,0 1 0,8 4 0,4 2 0,6 1 0,8 3 0,5 2 1,6 1 226,3 0-712,2 0 1,-1 4 0,1 2-773,-1 1-701,-5-4 1750,-2 9 0,-29 19 0,-6 11 0</inkml:trace>
  <inkml:trace contextRef="#ctx0" brushRef="#br0" timeOffset="92">12476 9696 8038,'-7'-6'0,"-5"3"15,3-5 30,3 5 222,1-3 1,6 6-1,3 0 1,7 1 314,5 4 1,6-4-759,8 4 1,4 0-279,6 0 1,-1-1-1,2-4 454,3 0 0,0-5 0,6-1 0,5-2 0,1 1 0</inkml:trace>
  <inkml:trace contextRef="#ctx0" brushRef="#br0" timeOffset="93">14979 9367 8038,'-13'0'0,"0"0"0,0 1 0,-2 2 505,-3 2-293,4 5 0,-7-1 1,5 7-1,-1 3 0,1 1 1,2 5-1,4 2 408,1-1 1,6 3-381,-1-7 0,4 2 0,4-2 0,5-5-610,9-8 0,1 1 169,3-5 80,8-1 0,-8-4 0,11 0 1,-3 0-1,1-2-236,-2-2 0,4-3 203,-3-6 0,-3 2-84,-5-2 0,-11 3 1,1-9-1,-5 1-218,-4 1 0,-7-2 419,-5 1 0,-8 2 3,-5-6 1,-3 2-1,-2-2 1,0 3 298,-4 0 0,2 4-75,-7-3 0,7-1 8,-2 2 1,4-5 468,0 4-444,7 1 0,5-1 1,8 1 608,1 0-691,2 3 0,14 1 0,4-1 191,5 1-261,9 6 1,0 1 0,4 6 72,0 0-145,-4 0 0,4 0 1,-7 2 13,-3 2 0,-3 5-228,-5 8 1,-6-2 3,1 3 1,-6 2-102,1 2 1,-4 3-246,-4 1 1,-5-4 225,-8 0 1,2 0-167,-3 4 0,4-5-21,1-4 0,-1-2-414,1-2 932,6 0 0,42-40 0,16-11 0</inkml:trace>
  <inkml:trace contextRef="#ctx0" brushRef="#br0" timeOffset="94">15467 9275 8038,'-9'0'-117,"0"0"0,0 0-295,-4 0 0,4 6 1293,1 2 1,3 6-412,-4 3 1,2-1-33,-2 6 0,3 0-109,6 4 1,0 2-137,0 3 1,2-3-117,2 3 0,5-8-228,9-1 143,-4-6 0,11-1 0,-3-8-141,3-1 70,7-2 1,-4-5 0,1-5-300,-5-7 386,1 0 1,-11-14 0,2 2-84,-5-4 69,-6-8 0,-5 8 0,-1-4 3,-3 0 25,-10 3 0,-3 3 0,-8 2 8,-3 3-318,-7 3 1,6 8-1,-6 2-423,-2 4 0,5 4 331,1 1 1,5 1-161,4 4 0,4 2 540,9 6 0,33 12 0,12 3 0</inkml:trace>
  <inkml:trace contextRef="#ctx0" brushRef="#br0" timeOffset="95">15928 9341 8038,'7'0'255,"-1"5"22,-6 4 0,0 0 469,0 4 0,0-3-352,0 8 1,0 1-166,0-1 0,0 4-377,0-5 1,-5 5 2,1-4 78,0-1 1,4-4-289,0 1 188,0-7 0,1-1-86,4-6 198,-4-6 0,11-7 0,-3-11-102,2-5 142,2-5 1,1-5 0,-3-1 160,-2 1-23,3 5 1,-9 3-1,4 8 606,-1 1-408,-2 6-356,-4 3 1,0 10 91,0 12 0,0 5-255,0 13 168,0-1 1,0 5 0,0-1-39,0 0 0,2-3-307,2 0 0,-1-1 44,6 0 0,-2-5-102,2-3 1,7-4 158,-3-1 1,3-5 108,-3-4 0,5-4 49,0-4 0,4-5-8,-5-9 1,5-2 185,-4-7 0,4-3-38,-5-1 1,1-6 284,-5 2-103,0 3 0,-1 0 0,-2 7 476,-1 3 0,-6 3 110,1 6-385,-2 5 1,-2 4-119,0 8 0,0 5-52,0 9 0,0 2-209,0 7 1,0-1 75,0 0 1,0 1-374,0-1 0,4 0 163,0 1 1,7-2 21,-3-3 0,6 3-586,3-4 1,-1-3-762,6-5 0,0-1 523,5-8 908,5 1 0,3-29 0,4-11 0,7-1 0,-1-1 0</inkml:trace>
  <inkml:trace contextRef="#ctx0" brushRef="#br0" timeOffset="96">16876 9182 8038,'-13'-7'-552,"0"-5"1,4 11 1201,0-3 0,6 8-373,-1 5 1,-2 8 376,2 5 0,-2 3-286,2 2 0,2-1-205,-2 0 1,2 5-77,2 0 1,0 4-87,0-4 0,0 2-414,0-6 343,0 2 0,2-15 0,1 4-469,1-3 98,0-8 323,2-1 66,2-12 1,-1-7 0,-3-11 0,-2-5 1,2-5-14,1-5 0,3-2 52,-3-3 1,1 2 212,-2-7 0,-3 2 38,4-1-115,2-9 0,-5 15 0,2-7 273,-3 7 1,4 2 20,-1 1 1,1 5 137,-5 3-239,5 9 1,1 8-22,3 5-280,3 6 1,-5-1 0,6 7-120,0 1 0,1 8 57,-1 1 1,-1 2-303,-4 7 0,-2-5-7,-6 5 1,-1 0-500,-4 4 599,-8 7 0,-7 0 1,-7 7-325,1-1 1,-2 1-58,-3-1 1,4 1 635,-4-1 0,50 1 0,13-1 0</inkml:trace>
  <inkml:trace contextRef="#ctx0" brushRef="#br0" timeOffset="97">17456 9301 8038,'-13'-6'0,"0"-1"28,-1-6 0,0 4-43,-4 0 1,-2 6 442,-7-1 0,1 2 926,0 2 0,1 6-920,3 3 1,-3 3-265,3 1 1,4 4-381,5 1 0,2 1 182,6-1 1,1-4-550,4 4 1,6-4 267,2 0 0,10-7 33,4-3 1,7-2 25,2-2 1,4-2 106,-4-2 0,1-5 126,-1-8 1,-3 2 233,2-3 0,-3-1 585,-5 2 1,-5 4 78,-8 4 195,3 0-711,-11 2 1,-1 7 126,-9 9-406,-2 8 1,-3 4 0,3 5-284,2 0 1,3-4-218,6 0 0,0 0-602,0 4 0,7-5-1527,7-3 2543,5-4 0,19-20 0,9-10 0,2 1 0,1-1 0</inkml:trace>
  <inkml:trace contextRef="#ctx0" brushRef="#br0" timeOffset="98">3886 11870 7982,'-17'-13'-109,"-1"0"0,4-1 196,3 1 0,11 2 1,11 2-1,5 4 584,6 4 1,4 1-495,5 0 0,2-4 0,8-1 0,3 1-98,5-2 1,-2 4-175,1-2 1,-1 1 58,1-1 0,0 2-286,-8-2-183,-4 2 207,-9 2 1,-24 0 194,-12 0 1,-17 0 78,-10 0 1,-2 5-1,-3 1 1,-1 0 184,-2-1 1,-6 6-46,2-3 0,-8 4-934,-1 1 921,-6 6 1,5 2 0,-5 7 0,3 2-1,3 6-142,5 2 1,9-3 2,12 0 1,7-1-411,16 1 349,2-3 1,9-12 0,5-2-271,10-3 333,11-8 0,1-1 1,5-6-31,1 0 53,2 0 1,2-8-1,-2-3 65,-3-5 22,-3-8 1,-7 8 0,-3-4 346,-4 1-182,-10-5 0,-2 5 0,-7-4 600,-4 1 0,-8 6-674,-9-2 0,-4 9 47,-5 5 0,-7 2-132,-6 2 1,0 6-519,5 3 324,5 3 1,-2 2 0,6 4-1151,5 4 823,5 3 1,13 1 0,2 1 438,4-1 0,27-7 0,12 0 0,2 1 0,1 1 0</inkml:trace>
  <inkml:trace contextRef="#ctx0" brushRef="#br0" timeOffset="99">4176 12226 7982,'13'-13'30,"-4"7"176,0 6 1,-6 6 556,1 7 0,-2 6-156,-2 3 1,0 4-347,0 5 0,0 2 0,0 7 0,0 1-69,0 3 1,0-2-300,0 7 0,0-3 111,0 3 1,0-4-143,0-5 0,-5-7 224,1-2-236,0-3 1,4-12-256,0-3 1,0-11 349,0-7 1,0-4 41,0-12 0,-5-1-21,1-5 1,-5-9-1,5-4 1,-1-1-38,-1 0 1,5-4 66,-3-4 1,2 0-3,2 0 1,0 0 320,0 5 1,6-5-110,3 5 0,2 2 35,3 7 0,3 3 3,1 5 1,4 11-80,-5 3 0,5 9-35,-4-1 0,-1 5 13,-3 5 0,-1 2-97,0 6 0,-1 2-205,-4 2 0,-2 2-307,-6 3 1,0 5 250,0-1 0,-10 0-643,-3 5 0,-5 1 53,1-1 0,-2 4-189,-3-4 1,-2 4 993,7-4 0,5-24 0,6-10 0</inkml:trace>
  <inkml:trace contextRef="#ctx0" brushRef="#br0" timeOffset="100">4664 12265 7989,'6'-9'93,"2"1"0,4 0 139,1 0 1,0 2 589,1 6 1,-1 0-288,0 0 0,0 1-383,0 4 1,-5 2-24,-4 6 0,-3 2 45,-1 2 1,-5-1 176,-4 6-196,-3 0 1,-1 3 0,0-1-403,0-2 0,1-2 0,2 2-930,1-4 834,6-4 189,-3-1 0,12-5-3,3-4 0,8-2-108,5-2 0,3-5-156,1 1 0,7-6 421,2 1 0,26-15 0,8-3 0</inkml:trace>
  <inkml:trace contextRef="#ctx0" brushRef="#br0" timeOffset="101">6455 11910 7989,'0'-14'100,"0"6"0,0-1 0,0-1 1,0-2 352,0-1 0,6-1 0,4 1 0,8 2-324,8 2 1,2-1-352,7 5 0,0-4 0,5 4 0,0-1-510,-1 0 1,-5 1 731,-4 5 0,-31 18 0,-9 4 0</inkml:trace>
  <inkml:trace contextRef="#ctx0" brushRef="#br0" timeOffset="102">6390 12054 7989,'-14'0'649,"1"0"0,4 0 336,1 0-696,5 0 1,9 0 0,11 0-150,7 0 1,8 0-296,3 0 0,4 0-275,5 0 0,3 0 430,6 0 0,10-9 0,9-5 0,-21 4 0,1 1 0,0-1 0</inkml:trace>
  <inkml:trace contextRef="#ctx0" brushRef="#br0" timeOffset="103">8458 11554 7993,'-6'-13'-376,"6"-1"-220,0 1 866,6 6 0,13 1 1,3 6-1,4 0 0,5 0 1,4 0-1,3 0 113,2 0 0,-1 0-322,1 0 0,-2-1-253,-3-4 169,-3 4 0,-13-6 1,-7 4-146,-11-2 113,-12 1 0,-11 4 0,-11 0 0,-5 0 0,-6 0-17,-2 0 0,-7 6 276,-4 2 0,0 4-1049,4 1 975,-5 6 0,-3 2 0,-3 7 0,3 1 0,5 3-29,6 2 1,6 1-52,9 4 1,6-5 0,11-3 0,10-3-143,5-2 1,10-5 66,6-4 0,6-4-108,7-4 68,1 3 1,4-11-1,1 4-13,1-4 67,-3-1 1,6-1 0,-6-4 1140,-6-4-1130,3 4 1,-13-7 0,3 3 350,-7-3-313,-4-1 1,-6 0 0,-2 0 36,-2 0-156,-9-1 0,-8 7 0,-7 1-214,-2 0 1,-3 5-87,-2-3 0,-1 4 177,5 4 0,0-1 72,5 6 1,7-1 131,6 6 0,52 16 0,20 6 0</inkml:trace>
  <inkml:trace contextRef="#ctx0" brushRef="#br0" timeOffset="104">8787 11923 7993,'0'-8'1015,"0"3"0,-1 5-654,-4 0 1,-2 1-163,-6 3 0,-5 4-103,1 5 0,-5 2-188,4 2 1,-4-1 140,5 6 1,-1-1-67,5 1 1,0 1-248,0-5 0,5 1 95,4-2-30,2-2 1,4-1 0,2-6-27,5-2 0,9-2 1,4-4-1,2-1 14,3-4 1,-1-7 97,1-5 0,-5-2 46,-1 1 0,0 2 174,1-6 144,-3 6 0,-10-1 116,0 8 11,-7 3-168,4 6 0,-10 7-72,0 6 0,-5 2-82,4 7 1,1-4 10,4 4 0,0-5-27,0 5 1,1-6-148,4 2 0,4-5-87,8-4 1,-1-3 50,6-6 0,0 0 47,5 0 1,-1-6 80,0-3 0,1-4-6,-1-5 0,0-1 1,1-3 1,-7-3 3,-2 3 1,-8 3 156,-1 2 369,-6 2-132,2 8 1,-6 1-110,-3 6 1,-2 1-273,-3 4 0,-3 4 18,3 8 0,2-2-72,-2 2 0,5 2 121,-5-1-66,6 0-12,-3-5 0,8-2-36,2-2 0,-1-3 133,6-6 1,0-6-62,4-3 0,0-7 14,0-1 0,0-7-48,1 2 1,-3-3-101,-2-1 0,1 0-204,-5-1 1,-1 7-1312,-4 2 402,0 4 1225,0 1 0,0-1 0</inkml:trace>
  <inkml:trace contextRef="#ctx0" brushRef="#br0" timeOffset="105">9380 12107 7993,'-6'-7'363,"5"-5"1,-5 9 389,6-6 914,0 6-1314,0-8 1,1 8-324,4-6 0,1 5-376,2-5 1,4 2 239,-3-2 0,3-3-527,1 3 472,0-2 1,-4-3-1,-2 1-124,-1 0 1,3 0 0,-3 1-282,1 3 1,-4 2-255,1 3 820,-2 2 0,-37 26 0,-9 12 0</inkml:trace>
  <inkml:trace contextRef="#ctx0" brushRef="#br0" timeOffset="106">9327 11989 7993,'-8'-8'-367,"-1"4"0,2 4 647,-2 4 0,-2 4 0,6 6 0,-3 4 97,-2 4 0,3 7-190,-2 2-110,6 0 0,-3-4 0,6 1 58,0-2-45,0 4 1,0-16-1,2 4 1,2-5-1,5-4 273,3-5 0,1-4-164,0-4 1,6-8-99,3-5 1,3-11 0,1 0 0,-1-4 88,-3-5 0,3-1-23,-3-1 0,1-1-285,-1 1 26,-3 5 0,-7 3 0,-3 9 1,-5 5-743,-2 2 275,-2 8 0,-6 2 181,-3 10-191,3 2 0,-4 11 0,4 1 0,0 0 569,0 0 0,14 16 0,6 0 0</inkml:trace>
  <inkml:trace contextRef="#ctx0" brushRef="#br0" timeOffset="107">9841 12054 8621,'0'-7'2146,"0"0"-2097,0 2 0,2 3-36,2-7 1,3 4-146,7-3 1,-1-1 141,0-4 1,-1-1-106,-4 1 1,3 0 112,-7 0 1,5 0 23,-5 0 30,1-1 0,-7 3 56,-2 2 1,-4 3-1,-5 6 1,-1 3 159,-4 6 1,-2 1-132,-7 12 1,2 1-90,3 8 1,3-3-235,6 3 204,0-4 1,6 1 0,2 0-222,4-2-48,1 4 1,6-14-1,4 3-404,6-5 278,4 3 0,8-16 0,3 3-801,4-2 767,9-2 181,-3-6 0,-5-10 0,3-5 0,-1-3 0,0-1 0</inkml:trace>
  <inkml:trace contextRef="#ctx0" brushRef="#br0" timeOffset="108">10579 11765 7982,'0'-14'180,"1"-3"0,4-1 0,4 2 21,2 2-335,2 0 0,12 3 1,6 0-1,9 3 1,6-1-1,9 0 1,3 2-12,5 1 0,0-3-276,-1 5 344,2-6 0,8-4 0,-32 4 0,0 0 0</inkml:trace>
  <inkml:trace contextRef="#ctx0" brushRef="#br0" timeOffset="109">11699 11396 7985,'-6'-19'0,"-1"4"20,-7-2 0,1 8-58,0 4 431,6 4 1,1 2 0,4 4 0,-1 6 0,-1 8 555,1 8 1,2 6-693,1-2 0,0 6-134,0-2 1,1 7-127,4 2 0,-3 0 0,6-4 0,-2-1-177,-3 1 0,0-2-562,1-3-39,-3-3 695,5-11 0,-10-15 43,-1-15 0,0-13 13,0-9 1,4-10 0,-4 0 0,4-6 2,1-7 0,0 0-9,0-8 0,6 1-278,3-5 1,2 0 357,2 0 1,1 2-84,-1 2 1,4 1 431,1 8 0,-1 9-123,-3 14 0,3 9 20,1 8 0,4 1-120,-5 8 1,7 1-32,-2 7 0,1 5-85,-1 9 0,1-2-256,-5 6 0,-6 1-138,-8 8 0,-2-2 33,-2 6 0,-6 5-255,-3 4 0,-14 1 122,-8-1 1,-6-2-262,-2 7 1,-5-2 379,0 1 0,0-9 154,4-8 0,2-6 264,3-7 345,3-1 0,13-17 458,6 0 1,5-6-9,8-7-428,6 6 0,3 1 2,9 6 1,-2 0 261,6 0 0,4 10-495,5 3 1,1 8-201,-1-4 1,2 7 64,7-2 0,-1 4-227,1 5 1,0-3-526,-1 3 0,-5-5 349,-4-4 1,-3 1-287,-5-5 1,1-1-197,-5-3 1,-5-3 786,-4-2 0,0-15 0,4-8 0</inkml:trace>
  <inkml:trace contextRef="#ctx0" brushRef="#br0" timeOffset="110">13372 11435 7985,'0'-9'69,"0"1"0,1-3 617,4 0-662,2 3 0,12-2 0,3 4 0,4 0 0,5 1 0,6 0 0,4 1-97,3-1 1,2 1-516,-6 4 0,1 2 141,-10 2 447,-1-3 0,-32 23 0,-9-2 0</inkml:trace>
  <inkml:trace contextRef="#ctx0" brushRef="#br0" timeOffset="111">13293 11738 7985,'-13'0'0,"-1"0"0,6 0 594,-1 0 13,6 0-187,-3 0 1,24 2 0,8 1-539,9 1 0,11 0-94,2-4 1,9 0 211,4 0 0,-15-4 0,7-2 0,1-1 0,4 0 0,1-1 0,-1 1 0</inkml:trace>
  <inkml:trace contextRef="#ctx0" brushRef="#br0" timeOffset="112">15862 11198 7985,'-13'-6'-79,"-1"0"0,0-2 0,-2 3 0,-2 4 0,1 2 487,-2 4 0,4 8 0,-4 10 0,1 5 267,1 3 0,1 5-129,7 0-541,-3 2 1,11 1 0,-4 1 0,4-2 0,2-2 62,4-1 1,6-7-79,7-1 0,10-3 0,-2-6 1,3-3-210,4-5 0,-4-4 215,6-6 1,0-8 40,5-5 1,-7-3-1,-3-9 1,-7-4 182,-5-3 1,-5-5-176,-4-7 1,-4 2-9,-5-6 0,-7 5 0,-6-1 0,-8 3-13,-3 2 1,-10 6-175,-6 7 0,1 6 22,-5 6 0,-1 7 0,1 4 0,3 6-596,4 6 0,11 8-40,8 5 1,9 3 205,5 2-272,3 5 830,12-4 0,21-6 0,9 0 0,9-2 0,0 1 0</inkml:trace>
  <inkml:trace contextRef="#ctx0" brushRef="#br0" timeOffset="113">16652 11277 7985,'-6'-9'0,"-2"1"0,-4 0 56,-1 0 0,4 2 208,0 6 1,5 7 425,-5 6 1,2 2-339,-2 7 1,-3 1-65,3 8 0,4-3-186,0 2 0,-1 3-101,2-3 1,0 6-89,4-6 1,0-3 69,0-5 1,4-6-63,0 1 0,2-8 147,-1-5 1,-4-4 133,3-4 0,2-5-163,-1-8 0,1-5 22,-2-9 1,-1-4-59,6-9 0,-5-3 11,5-6 1,-5 2-41,5 3 1,-5-2 78,5 6 0,-6-3 201,1 8 0,-1 4 76,2 13 67,-4 3-287,5 11 0,-1 11 51,-1 15 1,2 4-322,-2 13 1,2 0-20,3 5 0,1-1-129,-6 1 0,7-1 103,-3 1 1,4-2-145,1-3 1,1-3 45,-1-6 1,0-1 74,0-3 0,0-3 150,0-6 1,1-5 1,-1-4 0,1-8-10,4-5 0,-3-4 185,2-5 1,2-7 86,-1-5 0,4-7-87,-5 2 0,5-8 190,-4 0 0,4 3-18,-5 5 0,-4 6 94,-4-2 0,-6 5 366,2 4 340,-4 8-862,-1 9 0,0 10-232,0 4 1,0 9-91,0 4 1,0 4 129,0 5 0,1 1-123,4 3 1,-2-1-220,6-3 0,-1-4-347,6 4 0,-1 1 35,0-1 1,2-2-359,2-7 0,-1 2 318,6-7 0,0-1-569,4-7 1246,1-3 0,23-47 0,-23 15 0,1 1 0</inkml:trace>
  <inkml:trace contextRef="#ctx0" brushRef="#br0" timeOffset="114">17601 11132 7985,'-6'-20'725,"-1"-4"-363,-7 7 228,1-1-228,6 11 0,-3 4 259,5 12 0,-1 1-258,2 12 1,3 4-130,-4 5 1,-1 6-134,2-2 1,0 7-125,4 2 0,0 0-216,0-4 1,0-2 211,0-3 1,0 6-88,0-6 1,1-1-56,3-12 0,-2-3-422,2-6 463,4-6 0,-3-3 86,4-8 1,-3-5 7,-6-8 0,0-10 34,0-8 0,0-3-94,0-1 0,0-7 79,0-2 0,0-3-41,0-2 0,0-1-98,0-3 0,0 1 152,0-5 1,0 2 24,0 2 1,0 3 129,0 14 1,0-1-69,0 11 0,2 0 165,2 8 1,-1 9-36,6 9 1,-1 2-116,6 2 1,-1 0-146,0 0 1,0 6 142,0 3 0,5 7 1,-1 2-1,0-1-175,-3 2 1,-2-3-153,-3 6 0,-3-1 82,-6 1 1,-6 3-81,-3-3 1,-3 1 19,-1-1 1,-5 3 58,1-3 1,-5 1-438,4-1 1,-4 2-5,5-7 0,-1 5-115,5-4 0,1 4 704,4-5 0,49 7 0,17-4 0</inkml:trace>
  <inkml:trace contextRef="#ctx0" brushRef="#br0" timeOffset="115">18088 11211 7985,'-6'-13'1166,"-1"6"0,-10 1-486,-1 6 0,-4 6-276,4 3 0,-5 7-130,1 1 1,-1 7-41,1-2 1,1 1-233,4-1 0,6 3-317,-2-3 0,9-2 207,-1 2 1,4-6-79,1 2 1,7-3-197,6-2 1,6-6 133,8-2 0,4-5 80,-1-5 0,3-4 102,-3-8 0,-2 1 193,3-6 1,0 0 111,-5-5 1,2 7 340,-11 2 0,-4 4 81,-4 1-220,-6-1 1,3 8-342,-6 6 0,-1 8 100,-4 9 0,2 4-897,-6 5 0,7 1-112,-3-1 1,10-1-1403,3-3 2211,10 3 0,17-19 0,9-4 0,6 4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2T23:14:52.10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12095" units="cm"/>
      <inkml:brushProperty name="height" value="0.12095" units="cm"/>
      <inkml:brushProperty name="color" value="#57D200"/>
    </inkml:brush>
  </inkml:definitions>
  <inkml:trace contextRef="#ctx0" brushRef="#br0">21817 7496 6722,'-9'5'-719,"0"-1"669,0 0 1,-4-4 40,0 0 0,0 0 8,0 0-20,-1 0 12,1 0 0,4 0 9,1 0 0,-1-11 0,-4-4 0</inkml:trace>
  <inkml:trace contextRef="#ctx0" brushRef="#br0" timeOffset="1">21382 7602 5766,'-9'0'304,"0"0"-390,6 0 106,-8 0 8,3 0 0,0 0 1,-1 0 197,-1 0-181,4 0 70,-6 0-56,10 0 1,-5 0 65,3 0-75,2 0 3,-4 0-22,6 0 1,2-5-1,2 1 0,1-1 0,6 5 1,7 0 43,5 0 0,2-4-64,10 0 1,5-1 1,4 5 1,11-1 47,3-4-162,5 4 0,2-5 0,3 6 24,2 0 86,-3 6 1,8-5-1,-3 4-55,2-4 47,-36 2 1,-1 0 0,33-1 0,1 2-21,-3-3 23,-28-1 0,-1 0 0,30 0 0,-31 0 0,0 0 20,35 0 1,-5 0-267,2 0 0,0-4 266,-4 0 0,-4-5-5,-14 4-11,3 1 1,-10 3-1,2-2-82,-7-2 98,-4 1 0,-10 4-26,0 0 0,-6 0 9,2 0 170,-9 0-195,-3 0 240,-6 0 1,-6 0-460,-3 0 0,2 0 265,-2 0 0,0 0-212,-4 0 1,-2 0 71,-2 0 23,-4 6 0,-5-3 89,0 5 0,-18 0 0,-9-1 0,-4 3 0,0 1 0</inkml:trace>
  <inkml:trace contextRef="#ctx0" brushRef="#br0" timeOffset="2">21158 7799 8266,'-6'7'-1487,"5"-1"1484,-5-6 1,7 0 0,4 0 34,3 0 1,4 0 84,1 0-84,6 0 0,2 0 0,7 0 0,2 0 0,7 0 89,5 0-87,5 0 1,9-1 0,4-2-15,6-1-74,-29 1 1,0 1-1,37 2 1,-35 0 0,1 0 40,-1 0 0,1 0 1,1 0-1,1 0 1,-1 0-1,0 0 0,-1 0 1,-1 0 13,-1 0 0,0 0 0,32 5 10,-32-3 0,-1 0 0,35 2-1347,-2-4 1356,0 0 1,-14 5 0,4-1 0,0-1 0,-3-1-27,-3-2 0,0 0 36,-10 0 0,0 1-51,-4 3 29,-1-2 1,-9 4 0,-4-6-16,-1 0 16,-6 0 1,0 0 299,-6 0-269,-6 0 1385,-1 0-1298,-6 0 191,0 0-337,-6 0-275,5 0 90,-5-6-384,0 4-247,5-3 834,-5 5 0,6 0 0,0 0 0</inkml:trace>
  <inkml:trace contextRef="#ctx0" brushRef="#br1" timeOffset="3">7812 14307 7989,'0'-13'-43,"0"0"1,2 0-1,4 0 72,7-1 1,7 3 0,11 0-1,4 4 1099,3 1-1022,2-4 1,4 9 0,1-4 0,2 4-1,1 1 1,-1 0 0,-4 0 52,-7 0 0,-5 0-77,-9 0 0,-3 0 73,-6 0 0,-13 0 70,-9 0 1,-10 4-103,-12 0-143,-2 1 0,-8 1 0,-3 3 0,-6 2 0,-4 2 89,-3 1 0,-5 3 91,5 1-108,0 5 1,0-2 0,0 5 0,3 0 0,6 1 66,8-1 0,8 0-30,10 1-76,3-1 1,13-4 0,6-1 0,9-2-1,7-3-123,6-2 0,4-6 65,5-4 23,3 3 1,5-5 0,-1 1 0,-1-5-1,-4-4-23,0-1 0,-4-2 3,-7-4 66,-9 0 0,-7-2 1,-6-1-1,-2-1 1,-3 1 604,-9 1 0,-5 2-529,-7 0 0,-5 4 1,-1 1-1,-2 3-144,-2 2 1,4 7 74,1 5-571,-3 8 0,6-1 0,-1 8 0,6 2 1,7 4-2540,5-1 3079,6 4 0,51 13 0,-16-19 0,-1 0 0</inkml:trace>
  <inkml:trace contextRef="#ctx0" brushRef="#br1" timeOffset="4">8102 14729 7989,'13'-19'682,"5"4"-477,-1-2 0,5 2 106,-4 2-92,5 0 0,-4 5 0,5 4 1,-4 2-1,-2 4 0,-5 2 0,-4 7 200,-3 5 1,-2 4-509,-4 6 1,0 1 0,-1-1 0,-4 1-327,-3-1 1,-4-1 276,-1-3 0,1 1-32,3-5-3,-3-1 0,9-4-21,-5 1 196,5-7 0,-2-3 0,10-8 1,5-6-1,6-6 1,6-6 0,4-8-235,5 0 257,-3-7 0,6 5 0,-7-3 0,0 4 1,-7 5 177,-4 4 0,-4 3 35,-3 5 796,-3 7-832,-6 1 1,-6 14-1,-3 5 1,-3 7 0,-1 5-1,0 1-15,0 1 0,1-1-191,3 1-69,-2-1 0,9-4 0,-2-2 0,2-1 0,4-3-779,2-1 0,4-2 272,5 0 1,7-5-1,7-4 580,6-2 0,22-28 0,10-13 0,-17 12 0,-1 1 0,0-1 0</inkml:trace>
  <inkml:trace contextRef="#ctx0" brushRef="#br1" timeOffset="5">9051 14623 7989,'0'-13'651,"-6"0"0,4 0-500,-2 0 0,3 4-151,1 0 1,1 6 856,3-1-768,4-3 0,5 5 0,2-2 0,2 2 0,4 2-1098,-1 0 1,5 2 1008,-3 2 0,26 21 0,8 10 0</inkml:trace>
  <inkml:trace contextRef="#ctx0" brushRef="#br1" timeOffset="6">9064 14782 7989,'-7'-2'1976,"2"-2"-869,-2 2-432,5-4 312,-3 6-849,5 0 0,1 0 0,3 2 1,7 2-1,5 4 38,6-1-1633,8 5 0,6-11 1457,7 3 0,14-7 0,9-4 0,8 0 0,0 0 0</inkml:trace>
  <inkml:trace contextRef="#ctx0" brushRef="#br1" timeOffset="7">11172 14373 7989,'-18'0'237,"1"0"1,1 0 0,1 0-1,2 0 434,0 0 0,-1 7 1,1 5-1,0 6-364,0 2 0,4 2 0,2 6 0,1 3-265,3 4 1,2-1 0,1-1 0,1-1-187,3-2 1,4 0-1,6-3 1,2-8-63,2-7 0,4-2 0,-3-6 0,0-1-129,0-1 1,-1-8 0,-5-5 0,-2-5 122,-2-6 1,-3-3-1,-6-1 1,-1-2 140,-4-2 0,-4 0 0,-8-5 0,-5 0 85,-3 1 0,-3 2 0,-2 6 0,-6-1 193,-2 1 0,0 1 0,3 2 0,6 2 440,5 2 1,7 2 110,8 4-360,3-1-373,18 1 1,3 6 0,12 1 0,4 2 0,3-1-26,-1 2 1,4 2 11,-6 1 0,-2 6 0,-5 3 0,-4 2-77,-1 2 1,-7 2 0,-8 3-1,-2 4-285,-2 2 1,-3 7 0,-5 0 0,-5 0-183,-1 1 0,-5-4 1,1 2-1,2-3-243,1-5 0,4-3 13,2-6 762,3-6 0,35-36 0,8-15 0</inkml:trace>
  <inkml:trace contextRef="#ctx0" brushRef="#br1" timeOffset="8">11541 14281 7989,'0'-7'1485,"0"1"0,-2 7-1142,-2 4 0,1 3-191,-6 10 1,5 2 0,-4 7 0,3 1-102,2 2 0,1 3 1,2 2-1,0-3-175,0 0 0,6-6 4,3 1 0,4-2 0,3-8 0,3-2-55,2-5 0,1-5 243,4-10-21,0-2 0,-5-14 0,-4-5 0,-4-8 1,-2-4 143,-3-1 1,-5-5-90,2 0-65,-10 6 1,-2 1 0,-8 8 0,-1 3 0,-3 5 94,-1 6 1,-1 1-13,-1 9-351,-2 1 0,7 10 0,-3 3 0,1 2 0,3 4 231,1 3 0,31 31 0,8 14 0</inkml:trace>
  <inkml:trace contextRef="#ctx0" brushRef="#br1" timeOffset="9">12068 14452 7989,'1'9'812,"3"0"0,-2-5-91,2 5 0,2 0-44,-1 4-559,-1 6 1,-4-4-1,0 2 1,0-1-1,0 0 601,0 2-863,0-1 0,0-3 11,0-1 15,0-6 1,0-2 0,1-11-243,4-8 0,-2-5 172,6-7 110,-1-6 1,10-3 0,-1-6 0,0 0 0,-3 4 131,-1 4 0,-4 6 423,0 5 1,-5 8-290,5 0 1,-6 19-172,1 12 1,-6 13 7,-3 5 0,-1 3 1,3 1-1,-1 1-67,1-1 0,2-1-13,1-2 0,0-4-95,0-6 0,5-5 1,4-4-1,4-4 32,5-4 1,-2-4 207,6-10 1,4-8-37,5-9 0,6-4 1,-2-7-1,1-6 7,0-8 0,2 0-5,-3-1 1,-3 1-616,-1-1 719,-4 8 0,-10 10 705,-4 8-461,-9 3 0,2 13-305,-6 6 0,-4 6 16,-1 7-249,-5 0 1,4 6 0,-4 3 183,1 3 116,6 1 0,-7 5 0,4 0-227,-1-2-431,4 5 0,-3-8 1,6 2-827,0-5 989,6-1 1,1-1-1,6-4-1087,0-2 1035,7-2 1,6-4 0,8-2-644,-1-1 743,5-2 1,-4-10 280,5-2 0,-8-13 0,1-5 0,3-3 0,-1 1 0</inkml:trace>
  <inkml:trace contextRef="#ctx0" brushRef="#br1" timeOffset="10">13135 14360 7989,'0'-13'0,"0"-5"0,0 1 0,0-1 449,0 5 568,0 0-756,0 0 1,-2 5-1,-1 5 341,-1 6-454,0 5 0,-2 11 0,-2 3 11,1 2 1,-3 9-1,4 2 1,0 3-27,0 1 1,-3 1-140,5-1 1,-5-1 23,5-2 1,0 0-254,4-5 1,0-2-321,0-7 197,0-3 341,0-6 1,1-8-28,3-10 1,-1-8 59,6-13 0,-2-8 25,2-5 1,3-8 19,-3-10 0,1 1-242,-1-5 0,2-2 268,-2-8 1,1 1 75,-1 0 1,-1 3 205,-4 14 1,-3 0 26,4 14 1,1-1-109,-2 14 0,2 7-149,-2 10-92,4 6 0,5-3-98,0 6 1,5 2-36,-1 2 0,2 3-32,-1 7 0,-4 3-111,4 1 1,-5 5-52,-4-1 1,1 3 193,-6 1 0,-1 5-22,-7 0 1,-5 4 159,-8-4 1,1-5-35,-6-4 0,0 0-6,-5 4 1,-3-5-161,-1-4 0,0-2-232,5-2 0,1 0-810,3 0 1190,3 1 0,76-19 0,-20 1 0,1-1 0</inkml:trace>
  <inkml:trace contextRef="#ctx0" brushRef="#br1" timeOffset="11">13754 14294 7989,'0'-13'0,"0"-5"105,0 1 0,0-5 0,0 4 0,-2 2 572,-2 2 0,1 2 842,-6 3 0,-4 3-1210,-4 6 0,-7 3 1,2 4-1,-3 10-393,-1 6 1,0 2 79,-1 10 1,2-1-158,3 1 1,5 3 0,7-3 0,2 2-448,3-2 1,0-5 368,5-8 1,7-3-1,5-5 1,6-3 230,2-2 1,2-6 70,5-12 0,-1-1 221,0-12 1,3 0 0,-1-3 0,-3 2 275,0 1 1,-6 6 441,-1-2-154,-4 3 1,-5 8-682,0 3 1,-6 10-745,1 7 0,-4 4 223,-4 5-234,2 3 1,-2-9 0,8 5-1547,5-2 1735,9-2 399,2-9 0,26-21 0,11-9 0,3-4 0,1 0 0</inkml:trace>
  <inkml:trace contextRef="#ctx0" brushRef="#br1" timeOffset="12">8392 16283 8023,'0'-26'158,"0"4"0,0 2 1,0 1-1,0 2 387,0 3 1,-1 8 0,-2 6-366,-2 7 1,-1 11-1,3 4 1,-1 4-84,1 5 1,-3 3 0,2 7 0,1 1-36,1 2 1,-2 0-154,0-5 1,-1-1 0,5-1-1,0-3-47,0-2 0,0-3 157,0-7 0,0 2 82,0-7-81,0-5 0,5-8-22,-1-8 0,0-9 0,-4-9 0,0-5-25,0-3 1,0-4 38,0-6 1,0-4 0,0-2-1,0-4 41,0-4 0,0-8 0,0 1 1,0-2 122,0 1 0,6 4-58,3 5 0,3 3 1,1 8-1,0 11-36,0 11 1,5 9-91,-1 3 1,5 5 0,-3 0 0,1 6-81,-1 5 1,-2 6-58,-4 3 0,-1 4 0,-2 5 1,-2 2-27,-3 3 1,-2-2 67,-7 6 1,-3-1-1,-8 2 1,-3-2-150,-4-2 0,-1 3 48,1-4 1,-3 0 0,3-5 0,-1-1-359,1-3 0,3 1 75,6-5 1,1-1 0,3-3 486,5-1 0,20-12 0,6-2 0</inkml:trace>
  <inkml:trace contextRef="#ctx0" brushRef="#br1" timeOffset="13">8629 16586 8023,'6'-13'220,"-5"0"-4,4 0 0,2 0 370,2 0 1,4 5-3,5 4-346,-4 2 1,7 2 0,-5 2 7,2 2-182,-1 4 0,-8 11 0,-2 3-221,-1 2 112,-2 3 0,-4 4 1,0 1-165,0 1 131,-5-3 1,-1 6 0,-5-5-148,3-2 0,3-2 140,-3-5 1,3-5-35,-4-8-7,6 3 101,-2-11 1,6 2-118,3-12 1,4-1 109,5-12 1,6-6-218,3-7 0,3-3 125,1-1 0,0-1 51,1 0 0,-5 7 69,0 2 1,-8 9 241,0 5 877,-1 2-835,-12 8 0,-1 8 206,-9 12 1,-7 6-142,-1 8 1,-1-1-68,5 0 1,0 1-165,0-1 0,1 3-190,3-2 0,3 2 89,6-7 0,0-3-142,0-2 0,2 1-563,2-5 1,3 3 323,7-7 1,5-3-579,3-2 0,7-2 352,2-2 1,5-2-525,-1-2 1118,3-3 0,25-24 0,-28 13 0,-1 1 0</inkml:trace>
  <inkml:trace contextRef="#ctx0" brushRef="#br1" timeOffset="14">9644 16441 8023,'-6'-13'1027,"-2"0"1,1 4-478,3 1-441,2 5 0,4-3-56,2 6 1,3 0 26,7 0-91,5 0 1,1 0 0,5 0-2711,-3 0 2721,3 6 0,1 1 0,8 6 0</inkml:trace>
  <inkml:trace contextRef="#ctx0" brushRef="#br1" timeOffset="15">9485 16652 8023,'-7'-6'2534,"1"5"-2230,6-5 1,2 6-150,2 0 1,5 0-125,9 0 1,2 5 243,6-1-1859,7 0 1342,0-4 0,13 0 0,6 0 0,5 0 0,-1 0 0</inkml:trace>
  <inkml:trace contextRef="#ctx0" brushRef="#br1" timeOffset="16">12054 16033 10170,'14'0'167,"5"0"1,4 0 0,5 0 443,3 0-604,5 0 1,-2 0-1,4 0 1,-1 0-1,-4 0 1,-1 0 0,-4 0-107,-4 0 1,-5 0-153,-6 0 287,-6-6 1,-4 3-75,-12-5 79,1-1 0,-23 0 0,0 2 0,-6 1 1,-4 3 35,-2 1 1,-4 2 22,-6 0 1,0 2 98,1 2 0,-1 5-140,0 9 0,-2 2 92,2 6-133,3 1 0,14 4 0,3 1 148,7 1-315,8-3 0,5 2 0,10-6 0,6 1 0,8-3-189,5-2 1,4-4 193,6-9 0,5 1 69,0-6 1,0 1 123,-5-5 0,0-2 24,1-2 0,-8 1 14,-6-6 7,0 0 0,-11 1 0,2-1 471,-3-1-465,-6-2 1,-7 0 0,-7 2-160,-2 1 0,-5 6 0,-5-1 1,2 2-349,1 2 1,2 0-381,-1 0 0,7 2 345,2 2 1,4 4-202,1 5 0,5 4 643,4 1 0,26 17 0,7 0 0</inkml:trace>
  <inkml:trace contextRef="#ctx0" brushRef="#br1" timeOffset="17">12239 16402 8023,'6'-13'0,"1"-3"162,6 3 1,2-4 203,2 9 1,-2 2 188,3 1 1,-4 5-201,-1 5 0,-1 2-313,-3 6 1,-3 6-70,-6 3 0,0 3-151,0 1 0,0-4 107,0 0 0,-6 0-116,-3 5 1,-3-2 38,-1-3 1,5 1 85,-1-5 1,6-5-107,-2-4-12,-2-1 229,6 0 0,1-10-51,8-11 1,10-2 15,4-7 1,3-4-65,1-5 1,1-5-19,-1 1 1,3-2 250,-3 2 0,2 0 38,-10 8 224,-1-2-105,-3 14 25,-7 2 1,-7 10-149,-9 12 1,-4 1-92,-5 12 1,5 0-37,0 5 0,0-5-242,4 0 0,2-2-227,-2 2 0,6-3 184,-1-6 1,2 0-134,2 1 1,2-1 75,2 0 1,8-6-516,5-2 0,7-4-51,-2-1 818,3 0 0,11-12 0,7-5 0,3-2 0,0 1 0</inkml:trace>
  <inkml:trace contextRef="#ctx0" brushRef="#br1" timeOffset="18">12977 16415 8023,'0'-13'1483,"0"0"-1527,0 5 134,0 3-783,0 5 693,0 5 0,11 15 0,4 7 0</inkml:trace>
  <inkml:trace contextRef="#ctx0" brushRef="#br1" timeOffset="19">13925 15941 8023,'18'-7'-21,"-1"-5"1,-2-4 0,-3 1-16,-4 5 1193,-5-2-840,3 11 1,-7-4 0,-2 10 0,-3 3 0,-1 6 173,-4 3 1,0 4-562,-2 5 212,-1 6 0,0 0 1,-2 5 84,-2-2-239,1 0 0,-1 0 0,0 1 1,2-1-1,2-2-209,0-2 0,1-9-68,0-4 208,6-4 1,1-8 10,6-6 0,0-7-254,0-11 247,6-2 0,3-12 0,7-5 0,3-5 0,1-7-200,4-2 0,1-6 197,1 0 1,0 0 9,1 4 0,-7 5 280,-2-1 0,-1 10 280,-4 4 1,-1 10-139,-8 16-97,-2 3 0,4 8 0,-6 2 298,0 5-342,0 8 1,0 10 0,0 8-30,0 3 0,0 1 125,0 1 1,1 4-363,4 0 1,-2 4-105,5-4 0,0 6-96,0-2 0,4-2-75,-3-3 0,3-2-231,1-1 1,0-3 181,0-7 0,0-5-453,1-12-760,-1-5 1066,0-3 0,-6-6-413,-2-3 939,-4-4 0,-24-28 0,-7-7 0</inkml:trace>
  <inkml:trace contextRef="#ctx0" brushRef="#br1" timeOffset="20">13859 16178 8023,'-4'-13'191,"0"0"1,-5-1 237,4 1 1,1 0-165,4 0 0,6 4 79,3 0 1,8 6-238,5-1 0,4-2-51,5 2 1,-1-1-537,5 5 0,4 0 82,5 0 398,0 0 0,0 0 0,4 0 0,5 0 0,0 0 0</inkml:trace>
  <inkml:trace contextRef="#ctx0" brushRef="#br1" timeOffset="21">15756 16059 8023,'-11'-8'294,"0"0"1298,3 2-1100,-1-4 0,3 9 1,6-4-250,7 4 1,11-3-358,4-1 1,3 1 236,1 4-761,6 0 0,-2 0 0,3 0 0,-1 0 638,-2 0 0,9 11 0,2 4 0</inkml:trace>
  <inkml:trace contextRef="#ctx0" brushRef="#br1" timeOffset="22">15638 16297 8023,'-13'-2'1442,"0"-2"-123,-1 2-615,7-4-874,1 6 0,8 2 0,3 1 178,9 1 0,5 5-276,7-5 0,2 1-505,3-5 0,2 4 773,7 1 0,1-14 0,10-7 0,2-2 0,4-1 0,0-1 0,0 1 0</inkml:trace>
  <inkml:trace contextRef="#ctx0" brushRef="#br1" timeOffset="23">18181 16007 8023,'-20'-6'7,"4"3"0,-6-4 0,-1 1 3,-2 3 0,-1-3 559,-1 2 0,5 1 0,0 7 0,1 5 143,0 3 1,2 5-475,6 1 1,4 5-119,0-1 1,8-1 158,1 1-380,6-1 1,8 4 0,4-3 0,4-4 0,4-5-328,5-4 1,-2 1 112,6-6 1,-5 1-273,0-5 0,-2-2 161,-2-2 1,-2 1-79,-7-6 350,1 1 1,-16-3 0,2 0 95,-3-4 1,-6-7 0,-6 0 0,-5-3 134,-6-1 1,-7-2 141,-2-3 1,-4 2 153,4-6 0,-4 4-62,4-4-154,1 6 0,3-5 0,2 5 69,4-2 1,7 0 0,10 5-1,5 1 180,8 3 0,3 3-405,14 6 1,4 1 84,9 3 0,1-1-164,-1 6 1,-1-1 113,-3 5-87,-3 6 0,-11 2 1,-3 6-127,-4 4 186,-6 2 0,-3 8 1,-6 1-277,-3 2 90,-10 6 0,-5-4 0,-4 5-731,1-3 661,0 4 1,0-12 0,2 4-476,0-3 0,3-3 159,4-3 563,5-9 0,55-54 0,-14 12 0,0-1 0</inkml:trace>
  <inkml:trace contextRef="#ctx0" brushRef="#br1" timeOffset="24">18615 15783 8023,'-9'1'61,"1"4"1,0-2 21,0 5 0,-4 1 112,3 4 1,-3 5 452,-1-1 0,4 11-404,1-1 1,5 2-195,-2-3 0,5 5-153,5 0 74,2-1 1,12-9-1,3-5-29,3-6 1,3-4 0,1-6 0,2-3-17,-2-6 0,-1-2 29,-2-16 1,-1 2 33,-3-10 14,-9-6 0,-3 0 0,-7-3 77,-4 3-40,-5 2 0,-9 1 0,-4 3 1,-6 5-1,-5 7-46,-4 6 1,0 3-178,-1 6 0,-1 3-304,5 10 0,6 2-38,7 6 0,5 5 525,5-1 0,37 30 0,15 3 0</inkml:trace>
  <inkml:trace contextRef="#ctx0" brushRef="#br1" timeOffset="25">19050 15888 8023,'4'9'0,"1"0"0,-1 0 201,-4 4 1,0 0-163,0 0 0,0 0 643,0 0 0,-1 1-214,-4-1 1,4 0-52,-4 0 1,0-4-203,0 0-396,1-6 22,4 2 165,0-5-56,6 0 0,1-7 0,6-6 0,0-9 0,2-6-201,3-3 0,-2-5 145,6 1 0,-6-3 17,1-2 81,-2 6 0,-3 7 1,-2 6 594,-1 2-3,-6 2 557,2 9-1010,-5 8 0,0 9 1,0 9 3,0 4 0,0 4-254,0 5 0,0-4-73,0 4 1,2 0-65,2-5 0,2 2 76,3-10 0,4-1-51,0-4 1,2-5 154,7-4 1,-2-2 7,2-2 1,8-8 108,-4-5 0,5-7-68,-1-11 0,-2 2 149,3-7 1,-5 1 10,-4-4 1,2 2 27,-7 6 0,-1 2 43,-7 12 276,-3-1-331,-6 5 0,0 11 79,0 7 0,-4 7-270,-1 5 0,-4 8 94,5 6 0,-5 1-193,5-1 1,-1-2-130,5 6 1,0-6-155,0 2 1,0-3 97,0-2 1,2 1-60,2-1 0,5-6-459,9-2 0,-1-5 308,10-4 0,-3-3 536,12-6 0,16-29 0,10-8 0</inkml:trace>
  <inkml:trace contextRef="#ctx0" brushRef="#br1" timeOffset="26">20025 15717 8023,'-7'-13'0,"-5"1"718,3 3 0,2-1-302,-2 6 0,5-1-216,-5 5 1,6 6 25,-2 3 0,0 8 0,0 5 0,1 8-108,4 0 0,-5 7 120,1-2 1,0 3-276,4 2 0,0-2 110,0-3 1,0-3-319,0-6 1,0-1-25,0-3 0,1 0-298,4-9 458,-4-2 1,5-13 83,-6-2 0,1-5-6,4-9 1,-4-3-12,4-10 0,-3-3 85,3-5 1,-4-2-59,4-3 1,1 1 57,-2-5 1,5 4 68,-5-4 0,5 1 178,-5-1 1,5 4-138,-4 8 0,5 4-29,-1 6 0,-2 5-140,2 4 211,-1 8-227,6 3 1,-3 8 72,-2 2 1,-3 3-128,-6 7 1,0 0 17,0 4 1,0-2 7,0 6 1,-7 0-5,-7 4 0,0 1-88,-8-1 1,4 0-94,-4 1 0,2-1-322,-2 0 1,1-1-315,4-3 1,2 2 16,-2-7 864,8 7 0,62-22 0,20 3 0</inkml:trace>
  <inkml:trace contextRef="#ctx0" brushRef="#br1" timeOffset="27">20420 15888 8023,'0'-13'0,"0"-5"215,0 1 1,0-1 332,0 5 1,-1 0-61,-4 0 1,-2 5 167,-6 4 0,-5 3-421,1 1 0,-7 5 3,2 4 1,-1 9-365,1 4 0,1 3 22,4 1 0,4 0 29,-1 1 1,3-2-44,6-3 0,1 1-631,4-5 524,0-1 0,1-5 0,4-3-368,4-5 553,8-3 1,-1-1-1,5-1-71,-2-3 125,4-10 0,-8 0 0,4-5 85,0 0 119,-4 4 1,4-4-39,-6 6 1,-4 4 451,-1 0-410,-5 6 0,3-1-75,-6 8 0,0 4-356,0 5 0,0 0 106,0 0 0,2 2-455,2 2 1,-1-3 108,6-1 0,1 0-69,8-4 1,1-3-99,2-2 616,10-3 0,2-27 0,3-12 0,9-2 0,1 0 0</inkml:trace>
  <inkml:trace contextRef="#ctx0" brushRef="#br1" timeOffset="28">20763 15388 8023,'-6'-27'0,"-3"1"0,2 1 895,-2 3 1014,6 3-1548,-3 12 0,12 1 0,3 7 625,2 4-775,3 2 0,0 12 1,2 4 422,2 7-536,0 3 0,-4 8 0,1 3 0,-1 6 1,-3 4 168,-4 3 1,-4 11-345,-7-2 1,-1-27-1,-1 2-411,-3 1 1,-4-1-1,-2 3 1,-3 0 380,-5 1 1,-3-2-415,1 0 1,-1-1 0,-3-2-1,-2-1 1,0-1 0,-2-1-204,-1-3 1,-1-2 723,-3-3 0,0-1 0,4-6 0,-1-2 0,-2 0 0,-1 0 0,1-2 0,0 0 0</inkml:trace>
  <inkml:trace contextRef="#ctx0" brushRef="#br1" timeOffset="29">17456 15295 8023,'-19'-19'29,"-3"-1"1,-1 1 0,-2 6-1,1 8 483,1 8 0,-5 12-261,6 11 10,-3 12 0,-3 16 0,-1 12 1,13-28-1,1 0 0,0 5 1,1 1-44,0 3 1,0 2 0,1 5 0,1 2-707,1 3 0,0 1 0,4 0 1,1 1 494,3 1 0,2-1 0,1-2 1,1-2-575,3-6 0,1-1 335,0-6 0,5-2 0,7-2 0,4-4 0,23 24-647,5-7 1,11-12 878,6-10 0,-30-19 0,0-1 0,3 0 0,1 0 0,0 0 0,-1 0 0</inkml:trace>
  <inkml:trace contextRef="#ctx0" brushRef="#br1" timeOffset="30">21724 15282 8023,'-5'-13'-13,"-3"0"0,-1 1 0,1 2-22,-3 1 1,0 2 0,-2-2 0,-1 5 653,1 2 1,-1 9 24,-4 7-383,-3 5 1,-5 13 0,0 4 0,-1 7-1,1 7 54,0 5 0,11-20 0,0 1-230,2 2 0,0 3 1,-2 3-1,1 1-284,2 1 1,2 0 0,0 2 0,1 1 89,0 1 1,0 1 0,2-1 0,1 1 82,1-5 1,1 0 0,3-2 0,2-2-1039,8 29 649,9-1 0,8-20 1,11-1-1,5-6 0,6-10 415,4-3 0,5-8 0,0-3 0,-2-5 0,0-3 0</inkml:trace>
  <inkml:trace contextRef="#ctx0" brushRef="#br1" timeOffset="31">21698 15743 8020,'-1'-13'-21,"-2"0"1,-2 0 0,2 0 0,2-1 748,1 1 0,6 0-435,2 0 0,6 0 1,2 0-1,3-1 91,1 1 1,-2 4-178,4 1 1,-6 3 207,1-4-418,4 6 1,-8 3-336,0 9 0,-5 4 302,-8 5-72,0 3 1,-2 5-1,-4 2 1,-5 1 0,-7 3-40,-2 2 1,3-5 56,0 2 1,2-5 53,2-4 0,0 2 12,0-7 0,1 1 12,3-5-10,3 0 1,8-6 191,2-2-151,4-4 0,6-1 0,2 0 0,3 2 0,0 1 126,0 1 1,-1 5 102,-5-5-145,0 6 0,-1-2 7,-3 5 0,-3-4 95,-6-1-106,0 1 0,0 4-15,0 1 0,-5-6 8,1 1 0,-8-4 129,-1 3 1,-2-5-70,-7 2 0,5-2-209,-5 1 0,1-3-174,-1 4 0,-2-4-345,2-1 1,1 0 5,-1 0 0,5 0-1303,-5 0 1873,5 0 0,51-52 0,-7 19 0,-1 0 0</inkml:trace>
  <inkml:trace contextRef="#ctx0" brushRef="#br1" timeOffset="32">22265 15770 8020,'-8'-6'1315,"-4"4"-1254,4-2 0,-4 2-655,-1 2 0,4 2 674,0 2 0,0 5 682,-4 9 0,5-2-423,-1 6 1,6 0-199,-2 4 0,4-4-189,1 0 0,1 0 128,4 4 0,2-5-198,6-4 0,5-2 116,-1-2 1,7-6 50,-2-2 1,1-5 44,-1-5 0,2-2-10,-7-6 0,5-6-27,-4-3 1,-5-4 26,-4-5 1,-6-1 113,1-3 1,-4-4-54,-4 4 0,-8 3-45,-6 1 0,-7 9-203,-1 5 0,0 2-293,-5 2 0,-1 7-43,1 6 0,0 6-309,5 7 1,1 6 261,3 3 0,5 5 486,8 3 0,26 22 0,13 9 0</inkml:trace>
  <inkml:trace contextRef="#ctx0" brushRef="#br1" timeOffset="33">22647 15770 7987,'7'-14'-34,"0"6"34,-2-1 947,-4 6 1,5-4-394,-6 2 1,0 10-249,0-1 0,-2 8-68,-2 5 1,1-1-127,-6 6 0,2 0-25,-2 5 0,-1-2-184,6-4 185,-7-1 1,8-3 28,-5 1 1,3 2 0,-2-5-627,1-4 327,2-6 0,10-2 69,2-12 0,6-3-1,3-14 0,2 1 100,3-10 0,3 4-15,-3-4 37,-3 6 1,0-3-1,-6 7 62,0 3-39,-5 3 47,3 11-81,-9 3 0,4 10 1,-6 6 5,0 5-59,0-2 1,0 11 0,0-3-94,0 3 1,0-4 74,0-4 0,0-2 16,0-2 1,1 0-17,4 0 1,-3-5 50,7-4 1,-4-2 4,3-2 0,6-2 94,3-2 1,2-8-104,-1-6 1,-2-5 168,6 1 1,-6 2-55,1-2 0,-2 4 178,-2-4-134,0 6 1,-4-2 484,0 10-470,-6 2-112,3 6 1,-6 10-138,0 3 0,0 8 54,0-4 1,-2 7-368,-2-2 0,2-2 81,-2 2 0,3-1-54,1 0 0,0-1-140,0-7 0,1 0-1059,3 0 1587,4-6 0,28-18 0,7-11 0</inkml:trace>
  <inkml:trace contextRef="#ctx0" brushRef="#br1" timeOffset="34">23266 15835 8020,'-13'8'-111,"-1"4"1,1-7 1275,0 4-563,6 3-109,-5-5 0,11 0-137,-5-1-241,6-6-24,0 0 1,6-6-238,2-2 0,6-4-109,3-1 0,-1-5 155,6 1 0,-6-5-12,2 4 1,1-4 89,-2 5 0,1-1 51,-5 5 0,0 4 56,1 0 147,-7 6 0,3-1-105,-6 8 1,1 8 22,-5 6 0,-5 5-48,1-1 0,-5-1-2,5 1 1,-5-6-43,5 1 0,-1-7 61,5-1-34,-6 0-72,5-2 0,1-1-4,9-6 1,4-7-19,5-6 0,-2-2 2,6-7 0,-6 6 83,1-2 1,1 4-1,-5 1 0,3 1 49,-7 3-86,-3-3 0,1 11-82,-3-3 0,-2 8 87,2 5 0,-2 7-506,-2 1 0,0 2-113,0-1 1,0-3-1028,0 2 1602,6-2 0,30-2 0,14 0 0</inkml:trace>
  <inkml:trace contextRef="#ctx0" brushRef="#br1" timeOffset="35">22844 16402 8020,'-4'-13'1018,"-2"0"31,-1-1 1,5 7-1157,2 3 229,6 2 1,13 4 0,4 2 0,5 6-1,4 5-4,2 3 1,-3 5-117,4-1-182,-6 3 0,8 0 0,-6-2 1,-4-1-1,-2 0-619,-3-1 1,-6 1 284,2-9 1,-3 3-1196,-2-7 1709,-6-4 0,-13-34 0,-8-15 0</inkml:trace>
  <inkml:trace contextRef="#ctx0" brushRef="#br1" timeOffset="36">23266 16297 8020,'-13'-8'0,"-1"2"659,1 6 1,0 0-393,0 0 1,-2 3-632,-2 6 365,2 0 1,-8 16-1,4-3 76,-2 3 1,-1 5-1,-4 1 1,-1 0-96,1 1 1,1-4-138,3 3 0,-1-4 81,5 0 1,1-2-1133,4-3 1206,5 2 0,8-26 0,8-1 0</inkml:trace>
  <inkml:trace contextRef="#ctx0" brushRef="#br1" timeOffset="37">23569 16297 8009,'0'-21'557,"0"4"-390,0 8 0,-2 3 21,-2 6 1,-3 6-75,-7 3 1,-3 2-41,-1 2 0,1 1-63,4-1 0,-1 0-26,1 0 43,0 6 1,6-4-49,2 2 1,4-2-1,1-2 1,1-1-66,4-3 1,2-4 22,6-5 1,2 5 91,2-1 0,0 1 6,4-5 0,-4 1 8,0 4 0,-2-4 246,-2 3-273,0 4 1,0-5 0,-1 5 32,-3 3-42,3 0 0,-11 3 0,3-1 22,-2 0-63,-2 0 0,-2 0-64,-2 0-48,-3 1 0,-7-3 0,0 0 25,-4-3-186,4-5 0,-11 8 0,4-7-80,1-1 1,-4-2-212,7-1 597,-7 0 0,4-35 0,-6-9 0</inkml:trace>
  <inkml:trace contextRef="#ctx0" brushRef="#br1" timeOffset="38">23556 16310 8009,'-12'-13'427,"2"-1"0,2 1 1325,2 0-1650,2 6 0,6-5 0,2 5 0,6-1 0,8 3 48,8-1 1,2 4-81,7-2 0,0-2 285,5 2-862,-1-1 0,-4 5 0,-1 0-1540,-2 0 2047,-1 0 0,-11 12 0,-1 3 0</inkml:trace>
  <inkml:trace contextRef="#ctx0" brushRef="#br1" timeOffset="39">24096 16376 8009,'-9'0'311,"0"0"1,6 1-98,-1 3 0,-3 4 365,-2 5 0,1 5 63,0-1-551,-1 1 1,0-1 0,2 1 0,1-2 0,2-1 21,-2-2-82,4 0-240,-4-6 1,12-1 79,3-6 0,4-6-274,5-3 258,-4-8 1,11-4-1,-4-5 25,-1 0 0,5 1 0,-4 1 0,-1 4 193,-2 1 0,-4-2 72,-1 8 0,-4-1-44,0 9 114,-6 1 1,3 10-203,-6 2 0,-2 6-17,-2 3-61,3-2 1,-10 8 0,7-5-241,1-2 1,1 3-317,2-2 474,0 1 1,6-11 81,3-2 1,3-5 4,1-5 1,5-2 53,-1-6 1,5-2 177,-4-2 1,4-2 100,-5-3 0,5-2-84,-4 7 0,-1 1 319,-4 7-170,1-3-252,-1 11 0,-4-4 4,-1 10 0,-5 3-125,2 10 0,-4-3-271,-1 2 0,0-1 147,0 2 1,2-4-797,2 4 356,-3-3-136,11-2 0,-4-6 735,5-2 0,23-27 0,7-8 0</inkml:trace>
  <inkml:trace contextRef="#ctx0" brushRef="#br1" timeOffset="40">24741 16323 8001,'-13'0'0,"0"4"124,0 1 1,0 3 308,-1-3 0,3 5-249,2-1 1,-1-2 51,5 2 0,-1-2-53,2 2 0,3-2-66,-4-2 1,5-4-190,5 4 1,2-4 271,6-1-385,0 0 0,5-6 1,1-2-11,1-4-8,-4-1 1,9-2 0,-4-1-72,-1-2 259,5-5 0,-10 8 0,2-2 152,-2 2 9,-2 2 1,-1 4 377,-3 0-378,-3 6 0,-6-1 0,0 8 79,0 5 0,-6 7-266,-3 2 0,-1 1 111,1-2 1,-1-2-198,5 3 1,-4-4 110,5-1 0,0-4-111,4 0 0,0-6 0,1 3-56,4-6 1,2 0 39,6 0 1,5-6 43,-1-3 1,7-7 37,-2-2 0,-2-3 2,2 3 0,-6-4 88,2 4 0,-4 2-89,-1 8 1,-4-3 611,0 7-358,-6 0 1,3 5 6,-6 3 0,-2 4-127,-2 5 1,1 2-152,-6 2 1,6-2-266,-1 2 1,2-2 157,2-2 1,0 0-441,0 0 1,6-4 220,3 0 1,4-6-516,5 1 918,-4-2 0,12-23 0,3-11 0,-1-1 0,1 0 0</inkml:trace>
  <inkml:trace contextRef="#ctx0" brushRef="#br1" timeOffset="41">24926 15414 7986,'-2'-9'-97,"-1"0"25,-1-1 0,0 3 133,4-2 0,1 0 0,2-4 531,1 0 0,7 1 446,-3 3-661,4-2 0,1 5 131,0-3-300,1-3 0,-1 11 0,0-4 64,0 4 0,6 7 0,3 6 1,3 7 155,1 7 1,7 16-244,2 7 1,-16-18-1,0 2-911,1 6 1,-1 1 788,2 5 1,-2 1 0,-2 6-1,-2 1 1,-1 4 0,-2 0-73,-1 2 0,-3 0 1,-3 2-1,-4 2 1,-3 1-1,-3-1 1,-5 1-1,-4 0-348,-2-2 1,-4-1-1,-6-5 1,-2-3-317,0-5 0,-1-3 0,-3-4 1,-1-2 33,-1-3 0,-2-2-6,0 1 1,-1-2 0,0-5 0,-1-1 644,1 0 0,-1-1 0,1-2 0,-2-1 0,2-1 0,0 0 0,2-3 0,1 0 0</inkml:trace>
  <inkml:trace contextRef="#ctx0" brushRef="#br2" timeOffset="42">13886 17733 16924,'0'-27'-1252,"0"2"0,0 3 1152,0 5 232,0 8 1,-5 5-1,-1 9 1,-1 9 0,-3 8 1055,-2 7-1061,-1 5 0,4 7 0,0 2-29,-1 6-89,4-4 1,-4 6-1,6-4-390,1 0 1,1 1 0,2-7 0,0-4-30,0-3 1,0-5-408,0-7 197,0-3 126,0-6 0,0-7 361,0-6 0,0-10 0,-1-9-170,-4-2 0,3-1 69,-7-4 0,6-6 219,-2-3 0,0-8 18,0-1 0,1-6 5,4 2 1,0-9-186,0-4 1,1-2 257,4 1 0,2-1 4,6 6 1,2 1 16,2 8 0,-2 9-6,3 8 0,2 10 7,2 8 0,-2 1-62,2 8 0,-1 1-1,1 8-57,-3 8 1,-2 3 0,0 6 36,-6 1 1,1 4 147,-8 3 0,1 0-175,-5 5 0,-6-2-6,-3 2 0,-3-1-42,-1-3 1,-1-3-4,-4 2 0,-1-2-43,-3-1 1,-3-7-167,3-2 0,2-4-289,-2-1 388,0 1 0,1-1 1,4-1-609,2-4 1,6 3-44,1-7 819,5 6 0,26 9 0,14 9 0</inkml:trace>
  <inkml:trace contextRef="#ctx0" brushRef="#br1" timeOffset="43">14004 18154 8341,'0'-13'-265,"6"0"471,1 5 1,7 3 443,-1 5 1,-2 10-362,-2 3 0,2 5-154,-7-1 0,5 4-31,-5 5 0,0 0-150,-4 1 0,0-1 164,0 0 0,0-1 120,0-3-348,0-3 0,-1-6-298,-3 1 361,2-1 0,-4-7 0,6-8-191,0-10 0,8-2 146,5-8 0,1-4-164,8-5 0,-1-4 56,1 4 0,1-4 119,-5 4 1,2 0 173,-7 5 1,2 5-170,-10 4 644,-1 8 0,-6 3 4,-2 6-288,-3 6 0,-6 6 1,-2 7 376,-3 1-474,4 2 1,-5 3 0,6-1 104,-1-2-151,7 0 1,-3 2 0,5 0-215,2-2 1,2-5-180,1 5 0,1-6-247,4 2 1,2-3 237,6-2-352,6-6 1,2 3 0,5-5-166,1-2 1,5-2 777,3-1 0,5-14 0,5-7 0,4-1 0,0 0 0</inkml:trace>
  <inkml:trace contextRef="#ctx0" brushRef="#br1" timeOffset="44">14808 18049 8299,'0'-13'0,"0"-5"82,0 0 1,0 1 332,0 4-305,6 0 0,1 5 111,6 4 0,0 2-346,1 2 0,0 0 0,2 2 0,2 2-1563,-2 5 1688,-1 3 0,-2 24 0,0 7 0</inkml:trace>
  <inkml:trace contextRef="#ctx0" brushRef="#br1" timeOffset="45">14716 18260 8485,'-14'-14'1942,"6"7"-845,-1 3-718,6 2-265,-3 2-89,18 0-350,-3 6 0,17-3 1,-1 4-903,4-1 1227,8-1 0,13-15 0,10-4 0,7-1 0,0 1 0</inkml:trace>
  <inkml:trace contextRef="#ctx0" brushRef="#br1" timeOffset="46">16112 17719 8354,'-4'-13'91,"-2"0"0,0 0 0,-1 0 1483,-1 0-123,5-1-1156,-2 7 0,6 3-40,3 8 1,-1 9 0,6 9 0,-6 5-120,1 3-46,4 4 1,-7 5 0,4 1-157,-4-1 0,-1 5 0,0 2 0,0 1 23,0 2 1,0-3-258,0-2 0,0-3-529,0-2 1,0-5 263,0-3 565,0-4 0,29-35 0,8-10 0</inkml:trace>
  <inkml:trace contextRef="#ctx0" brushRef="#br1" timeOffset="47">16349 17877 8348,'0'-26'155,"0"0"1,2-1-39,2 1 0,3 6 222,7 2 1,-1 8-42,0 1 0,2 6 184,2-1 0,-1 8-389,6 5-73,-6 8 0,3 4 0,-7 5-116,-3 1 1,-3 5 0,-8 4 0,-2 5-279,-5 3 0,-8 2 274,-5-2 0,-3-3-108,-2 3 0,-3-4 33,-1 0 0,4-12 38,6-6 809,4-6 255,-2-9-633,12-1 0,1-7 1,8-4 626,2-4-778,3-2 0,12 2 1,3 0 369,3-1-621,2 4 0,3-1 1,3 4 282,0-2-735,-3 1 1,3 4-1,-4 0-826,2 0 0,0 0 1386,-5 0 0,12-18 0,3-3 0</inkml:trace>
  <inkml:trace contextRef="#ctx0" brushRef="#br1" timeOffset="48">17258 17772 8348,'0'-13'-131,"0"0"1,0 0-1,0-1 1,0 1 0,0 0 1253,0 0 1,0 0-453,0 0 0,0 7-400,0 6 0,0 7-18,0 11 0,-4 6-119,0 7 0,-1 10 121,5-1 0,-4 8-262,-1 0 0,-3-1-90,3 1 0,-1-1-210,2 2 215,2-4 0,-3-11 0,5-4 0,0-2-352,0-1-65,0-13 145,5-2 295,-3-12 1,8-10-1,-4-5-27,1-4 1,2-4 0,4-8 0,0-3-197,1 0 0,0-4 198,4 3 1,-4-3 4,4-1 1,1 1 50,-1 3 1,-1 2-12,-4 7 0,-1 5 396,-3 4-163,3 8-88,-11 3 0,5 9-69,-6 6 1,-6 0 14,-3 8 1,-2 2-22,-3-1 0,-5 4-3,-3-5 1,2 5-27,-2-4 0,4 4-23,-4-5 0,6 1 47,-1-5 0,2 0-21,2 1 1,1-1 167,3 0 0,4-4 7,5-1 1,0 1 116,0 4 1,5-4-96,4 0 1,7 0-13,2 4 0,5 0-118,-1 0 0,2 0 9,-2 1 1,3-1-329,-3 0 1,2-4 103,3 0 1,-2-5-620,-3 5 0,2-6 47,-2 1 1,2-2-847,-2-2 1571,3 0 0,7-36 0,9-7 0</inkml:trace>
  <inkml:trace contextRef="#ctx0" brushRef="#br1" timeOffset="49">17917 17851 8332,'0'-19'0,"0"-3"0,1-1 610,4 1 1,-4 3 329,4 6-468,-4 5 0,-1 4-233,0 8 1,0 1-230,0 8 0,-1-1 164,-4 9 1,-1 1 24,-2 5-105,-4 5 1,9-4 0,-4 4-258,1 0 0,0-4 0,3 4 0,-1-1-253,1 0 1,1-1-292,2-3 0,0-1 86,0 0 0,0-5-158,0-3 0,2-4 141,2-1 638,3-5 0,18-55 0,3-19 0</inkml:trace>
  <inkml:trace contextRef="#ctx0" brushRef="#br1" timeOffset="50">17891 17825 8319,'0'-19'0,"0"-3"0,0 3 508,0 1-124,-6-2 78,4 11 1,-2-3-62,8 12 0,-1 8-145,6 5 0,1 1-81,8 8 0,-2 5-155,6 3 1,-5 3 79,5-3 0,0-2-192,5 3 0,-5-3-239,0-2 1,0-1 176,4-3 0,0 1-315,1-5 1,-1-5 165,0-4 0,-1-6-11,-3 1 1,2-8 30,-7-5 0,1-9-30,-5-4 0,-4-2 189,0-3 1,-7-4 166,3 1 1,-4-7 140,-1 2 0,-1-3-63,-4-2 0,3 5 506,-7 0 0,0 10-139,-4-1 1,1 8 606,3 1-638,-2 8 0,5 5-10,-3 8 0,-1 5-149,5 8 0,1 1-282,4 8 0,0-2-288,0 6 1,0 3 228,0-3 0,0 6-808,0-6 0,4 5 414,1-4 1,5 0-795,-1-5 1231,-3 1 0,29 5 0,1 1 0</inkml:trace>
  <inkml:trace contextRef="#ctx0" brushRef="#br1" timeOffset="51">13240 17522 8319,'-1'-13'-19,"-2"-1"1,-2 1 0,1 0 0,0 0-112,-1 0 1,1 0-1,4-1 680,0 1-113,0 0-35,0 6-230,0-5 1,0 12-176,0 0 0,0 10 178,0 8 1,0 7 14,0 1 1,0 8-31,0 10 0,-5 4 0,0 10 0,-1 8 49,0 8 1,1-32 0,1 2-146,2 4 0,0 1 0,-3 5 0,1 1-151,1 6 1,1 1 0,0 2 0,0 0 0,2-3 0,0 1-1,0-2 1,0 0 9,0-2 0,0-1 0,0-3 0,0-1 25,0-6 1,0-2 0,2-5 0,0-2-313,3 19 278,3-17 14</inkml:trace>
  <inkml:trace contextRef="#ctx0" brushRef="#br1" timeOffset="52">13122 17285 8319,'-14'-14'-5,"1"1"1,0 0 0,0 0-86,0 0 161,0 5 1,4-2-1,0 4 1,-1 1-1,-2-1 232,-1 3-87,6 1-54,1 2-301,6 0 154,0 0 0,7 5 7,6-1 1,6 0 5,8-4 1,11 0 27,6 0 1,7-1-75,6-3-66,9-4 1,-28 2-1,1-1 1,6 0 0,1-1 110,4 0 0,1-1 1,5 1-1,1 0 1,0-2-1,1-1 0,3 1 1,0 0-382,2-1 0,1 1 0,3 2 0,-1 0 367,0-1 1,0 1 0,-2 0-1,0 1-7,-7 0 1,0 1-1,4 1 1,1 1-67,-1 0 1,1-1-1,4 1 1,1-2 44,1-3 0,0 0 0,1 2 1,1 0-395,0-2 1,1 0-1,-1 2 1,0 0 400,-21 2 0,1 0 0,0 1 1,2 1-1,-1 0 0,0 1-6,-1-1 1,0-1 0,-1 2 0,23 0 0,-2 1 1,-5-1 0,-2 0 0,0 1 0,1 0-246,2 1 1,0 0 0,-1 0 0,-1 0 241,-3 0 0,1 0 0,-1 0 1,1-1-1,-5-2 1,0 1-1,1 1 1,1 1 22,0-2 0,0-1 1,2 0-1,0 1-15,-2-1 1,0 1 0,2-1 0,0 0 17,-4 1 0,0 0 0,2 1 0,-1 0-7,2-1 1,-1 0-1,0 1 1,-1 1-91,-1-1 1,0 2 0,-3-1 0,-1 0 87,-2 0 0,-1 0 0,-2 0 0,-1 0 3,2 0 1,-1 0-1,-5 0 1,0 0 263,-3 0 0,-1 0 0,33 0-225,-11 0 1,-6-5 122,-7 1 0,-7-1 527,-2 5 1,-1-1-532,-7-3 0,3 2 553,-8-2 1,3 1-626,-7-2 1,-3 4 1236,-1-4-1090,-9-2 501,2 6-122,-9-5-351,4 6 6,-6 0-424,0 0 253,-6 0-144,4 6 0,-5 1 51,3 6 1,2 5 14,-2-1 0,-2 11 29,2-2 1,-1 5 6,5 0 1,-4 7 4,-1 6 0,0 10 3,0-1 0,-2 10-396,-6 3 1,0 2 334,6-28 1,0-1 0,1 1 0,-1 1-7,1 3 0,-1 0 0,0-1 0,1 0 18,-1-1 0,1 0 0,0-2 1,0 0-6,1 2 0,1 0 0,1 0 1,0 0 19,2 1 1,2-2 0,10 32 19,2-7 1,7-9-12,-2 0 1,-1-9 9,-3-4 1,-3-9-144,-2-4 1,-3-4-13,-6-5 1,-6 1-245,-3-5 1,-2-5 117,-3-5 0,-3 0 159,-1 1 1,-5 1-506,1-6 489,3 1 87,0-5 0,-18-30 0,-5-6 0</inkml:trace>
  <inkml:trace contextRef="#ctx0" brushRef="#br1" timeOffset="53">13016 18879 8235,'-7'-6'623,"-5"4"-665,11-3 0,-1 6 1,8 2-1,1 1-33,4-1 1,5 0 245,1 2-205,13-4 1,-6 5 0,15-5 0,4 2 0,7 2 141,9-2 1,11-3-44,-31-2 0,1-1 0,4 0 0,1-1-258,3-2 1,1-1 0,2 0 0,0 1 239,0-1 0,-1 0 1,2 1-1,0 1 17,1 0 0,0 1-40,3-2 0,-1 0 1,-4 3-1,-1 0 0,1-1 1,-1 0-1,-1 0 0,-1 2 1,-1-1-1,1 1-32,0 0 0,0 0 0,3-1 1,-1 0 47,-1 1 0,-1 0 0,3 1 0,-1 0-50,-2-1 0,1 0 0,1-1 0,1 0 0,-2 1 1,1 0-1,1-1 0,-1 1-12,2-1 0,-1 0 0,-3 3 0,0-1 18,-4-1 0,0-1 0,0 2 0,0 1-185,2 0 1,0 0 0,0-2-1,-1 0 186,-1-1 1,0 1 13,-1 0 1,-1 0 0,-5 0 0,0-1 0,1 1 0,-1 0-7,1 1 1,0-1-1,4-2 1,-1 1 0,-2 2 0,-1 0-1,1-1 1,1-2-24,-2 1 1,1 1 19,0 1 0,0 0 1,1-2-1,0-1 0,1 2 1,0 1-9,1-1 0,0 0 10,0-1 1,-1 1-1,-1 2 1,-1 0 0,1 0-1,-1-1 14,1-2 0,-1 1-11,1 2 0,-1-1 0,35-5 0,-4 6 24,-3 0 0,-5 0-166,-1 0 0,-1 0 151,2 0 1,-8 0 9,-6 0 1,0 0 10,5 0 1,0-4 1,-1-1 0,1 1 10,0 4 0,0-5 1,-1 1 1,1 0-22,0 4 1,-2-2-32,-3-2 1,2 2 13,-6-2 0,4 2 23,-4 2 1,-4 0 429,-5 0 0,-6 0-440,2 0 1,-3-1 454,-2-3 0,-4 2-410,0-2 0,-6 2 199,1 2 1,-2-4-161,-2-1 0,0 1 55,1 4 0,-6 0-56,1 0 0,-4 0-25,3 0 1,-3 0 118,4 0-36,-7 0-2,4 0-76,-6 0-368,0 0-252,-6 0 1,-2 0-194,-10 0 0,-1 0 725,-3 0 0,-26 6 0,-2 1 0</inkml:trace>
  <inkml:trace contextRef="#ctx0" brushRef="#br1" timeOffset="54">3452 2556 6835,'-9'-2'-285,"0"-1"0,0-2 0,1-1 302,-1 0 0,4 0 3,-3 2-10,5 2 23,-3-10 0,4 11 0,-1-5 90,-1 0-53,0 5-32,4-11-9,0 11 19,0-5-2,0 6 0,1 0 22,3 0-34,-2 0 1,10-2-1,-4-1 32,4-1 1,3 0-30,2 4 0,-1 0-12,6 0 1,0-2-1,6-1 1,3-1 16,4 1 1,7 1-40,2 2 0,12-4 24,1 0 0,8-2-309,5 1 1,-1 2 290,-32-1 0,0 0 0,32-1 3,1-3 0,-4 3-18,-4-4 0,-4 6-88,-5-1 1,-2-2 64,-3 2 0,4-6 37,-4 1 0,-4 1-28,-5 0 1,-1 3 16,-7-4 1,3 5-4,-8-5 1,2 6 2,-10-1 1,-1-2 2,-4 2 472,1-1-618,-7 5 34,-1 0 0,-12 5 79,-3-1 1,-9 6-170,-3-1 0,-6 4 147,-4 5 0,2-2 55,-6 6 0,6-6 0,-18 2 0,-9 1 0,-1-2 0,0 1 0</inkml:trace>
  <inkml:trace contextRef="#ctx0" brushRef="#br1" timeOffset="55">3478 2674 8452,'-7'-5'0,"-4"2"-1497,7-6 544,0 6 921,-2-9 184,4 11-82,-4-5 138,6 6-123,0 6 1,2-3 21,2 5-50,-2-5 0,10 8 1,-4-6-1,4 1 92,1 0 1,0-1-80,1-5 1,0 0 47,4 0-88,2 0 1,11-2-1,3-1 1,2-3-1,8-1-22,6-3 1,6-6 42,9-2 0,1 1-323,0 3 0,0 3 319,0 2-87,6-3 0,-12 9 1,-2-4 64,-7 1-56,-8 2 0,4 4 0,-6 0 12,-2 0 1,2 0-2,-10 0 0,1 0 12,-1 0 1,1-2 4,3-2 1,-3 1 31,-5-6 1,-1 5-31,0-5 0,-5 2 417,-3-2 0,-4 1-315,-1 4 18,-5 3 140,-2-5-124,-6 6 1,-2 0-59,-2 0-11,2 0 1,-8-2-67,6-2-18,-7 2-31,4-9 36,-6 9 1,4-8-120,0 6 1,6-2-193,-1 1-518,2 4 255,2-5 587,0 6 0,30 12 0,6 2 0</inkml:trace>
  <inkml:trace contextRef="#ctx0" brushRef="#br1" timeOffset="56">883 1937 8252,'-13'-8'-359,"1"1"1,2 4-1,1-1 1,-1 1 458,-2 1 1,-1 8-1,1 4 1,2 5 366,1 3 0,6 9-285,-1 0 0,-2 8 0,1 0 0,2 5 73,2 3 1,2 0-130,4 5 0,2-5 98,6 1 0,0-1-132,1-3 1,0-9-132,4-14 0,-2-2-71,6-2 1,0-6-1,4-4 1,1-7-413,-1-9 0,5-6 233,-1-8 1,7-6-433,-2-7 633,3-5 1,-12 1 0,-1-6 0,2-2 0,1 0 0</inkml:trace>
  <inkml:trace contextRef="#ctx0" brushRef="#br1" timeOffset="57">1317 2042 8153,'-13'6'0,"0"3"0,4 1-273,1-1-285,5 2 736,-3-3 1,1-2 267,1-6 0,0-6-340,4-7 0,0-2-99,0-3 1,0-2-1,0-8 1,0-1-36,0-2 0,-2 0 29,-2 5 0,1 1-13,-6 3 62,0-3 0,0 12 0,1 0 159,-3 7 1,0 5-1,-2 3 1,1 7 76,3 9 0,2 11-177,2 6 0,4 5-15,-4 4 0,5 1-154,5 3 1,-1-2 13,9-7 0,-1 1-262,10-1 0,-4-5 165,4-3 0,0-14 61,4-4 1,-4-10-376,0-3 1,3-7 87,1-11 0,3-8-367,-7-9 0,-1-5 736,1-3 0,-12-28 0,-4 30 0,0 0 0</inkml:trace>
  <inkml:trace contextRef="#ctx0" brushRef="#br1" timeOffset="58">1541 1818 7543,'-7'6'11,"1"-5"0,6 11 86,0-3 1,0 4 212,0 5 0,0-2-45,0 6 0,2-2-128,2 2 1,-2 2-21,2-7 1,-3 1 120,-1-5-284,0 0 121,0-6 0,0-7-137,0-8 1,0-11-43,0-8 1,0-5-130,0-8 0,0 1 120,0-1 1,0 2 42,0 3 0,0-1 126,0 5 1,0 6 517,0 7-465,6 10 0,2 2-59,5 6 0,4 7 78,1 6 0,1 6-19,-2 8 1,-2-1-275,3 0 0,1 1-22,-2-1 1,1-5-186,-5-4 1,0-2 13,0-2 1,5-6-222,-1-2 1,1-10 578,-5-4 0,0-49 0,1-14 0</inkml:trace>
  <inkml:trace contextRef="#ctx0" brushRef="#br1" timeOffset="59">1871 1173 8146,'-6'-14'0,"-1"-3"-29,-7-1 29,1 1 2176,0 3-864,6 7-419,-5 1-722,11 6 0,-4 6-246,10 3 1,-3 10 81,7 7 1,0 4-186,4 9 0,0-1-103,1 10 1,-1 5 89,0 4 0,2 5-1015,2-5 1,-2 0 581,2-4 0,-2-4 624,-2-5 0,0-52 0,0-25 0</inkml:trace>
  <inkml:trace contextRef="#ctx0" brushRef="#br1" timeOffset="60">1818 1502 8146,'-13'0'0,"0"-2"-395,0-2 0,1 1 74,3-6 1,3 5 960,6-5 0,2 0-322,2-4 0,5-4-100,8-1 1,8-4-441,6 5 1,4-7-934,-4 2 1155,5 3 0,22-23 0,-24 20 0,0 1 0</inkml:trace>
  <inkml:trace contextRef="#ctx0" brushRef="#br1" timeOffset="61">2266 1317 7577,'-7'0'953,"1"0"1,6-5-775,0-4 1,0-4-18,0-5 0,4-4-134,1-9 0,3-1-121,-3-3 1,1-3 87,-2 3 0,-3-2-21,4 2 0,-5 4 103,-5 9 126,-2-2 0,-6 15-105,0 0-115,0 12 1,-1 7 0,1 11 86,0 5 1,1 9-1,4 0 1,3 5-80,4 4 0,1-3 37,0 3 0,1-9-335,4-5 0,6-2 74,7-1 0,5-4-40,-1-5 0,3-7 6,1-11 1,2-7-21,3-6 1,1-6-55,3-8 1,2-5 340,-6-3 0,-5-7 0,2-7 0,0-3 0,0-1 0</inkml:trace>
  <inkml:trace contextRef="#ctx0" brushRef="#br1" timeOffset="62">2556 909 8172,'-8'-19'0,"-3"3"0,2-6 0,-3 4 328,-1-4 0,6 6 241,2-1-92,4 2-292,1 2 1,3 6-1,6 2 1,1 4-45,12 1 1,-5 1-180,5 4 0,0 2-150,5 6 1,-2 6 83,-3 3 1,1 3-187,-5 1 0,-1 5 104,-4 0 0,0 4 166,1-4 1,-7-5 77,-3-4 1,-1-7 59,2-2 55,-4 0 1,-1-14 287,-9-4 0,-2-10-165,-3-15 1,6-5-77,-1-9 1,0-3-239,-4-6 0,6 2 114,2 3 1,4-2-176,1 6 0,1 1-7,4 8 1,2 9-21,6 8 0,2 10-111,2 3 1,-1 5-300,6 5 0,0 2-1207,5 6 1723,-1 0 0,12 12 0,3 3 0</inkml:trace>
  <inkml:trace contextRef="#ctx0" brushRef="#br2" timeOffset="63">18866 9222 14639,'7'-1'-351,"-1"-2"1,-2-3-2262,1-2 2130,5 5 855,-3-8-293,0 9 1,1-4 46,-4 6 69,-2 0-91,3 0-105,-5 0-66,0 6 1,2 2-1,1 5 1,1 0 0,-1 0-61,-1 0 0,-2 5-199,0-1 1,0 5 217,0-4 1,1 5 0,2-2 0,1 1-181,-1 0 0,0-6-75,2 1 0,-2 3 160,5-3 0,-5-4 1,3-5 83,0-3 1,1 4 355,6-4 1,1-2 122,-1-8 0,1 2 6,4-6 1,8-4-94,10-4 1,3-7 56,5 2 0,3-4-2,5-5 0,11-2-373,-30 13 0,0 0 0,2-2 0,1 0 131,-1 0 0,0 0 1,1-2-1,1 0-8,2 2 1,1 0 0,1-4 0,0-1-105,-1 3 1,-1 0 0,2-1-1,-1 2 114,-5 2 0,0 2 0,29-13-193,-7 6 0,-5 1 170,-9 7 1,-4 6 1,-13 8 12,-6 3-70,-1 1 1,-11 1-292,-4 3 0,-7-1 293,-1 6 0,-8-4-226,-1 3 1,-2 1 279,-7 4 1,-19-5 0,-10-3 0,-6 2 0,0 0-1</inkml:trace>
  <inkml:trace contextRef="#ctx0" brushRef="#br2" timeOffset="64">6469 13161 19922,'11'-19'-685,"-2"0"0,9-3 0,-2 5-1007,1 2 1345,-2 2 0,2 4 1,-6 2 367,-2 1 178,-1 1-117,0 5 0,9 0 0,-2 0 1</inkml:trace>
  <inkml:trace contextRef="#ctx0" brushRef="#br1" timeOffset="65">19432 11238 8573,'6'-8'-565,"-3"1"1,6 4-1,-1-3 311,0-1 0,3 3 390,-2-5 0,-1 6-20,0-2-45,-5 4 1,7-1 0,-4 0-15,2-3-12,-5 1 1,4 4 199,-3 0-134,-2 0 0,8 6-73,-6 2 1,1 0-1,-5 2 1,0 3-20,0 3 0,0 2-49,0-5 0,-5 6 0,1 3 1,0-2-48,4 2 0,-5-4 62,1 4 1,-1-6-30,5 2 1,5 1-33,-1-2 0,6-4 96,-1-4 1,3-1 0,1 0 0,5 3 44,-1-7 1,1 2-46,-5-2 23,6-2 0,-4 3 0,2-5-2,-2 0 0,-6 0 86,-1 0 39,1 0-124,4 0 0,1 0 0,-1-1 26,0-3 1,2-4 20,2-5 1,4-1-68,5-4 0,8-4 41,5-9 1,7 2-54,6-6-80,7-6 1,1-2 0,-27 20 0,0 0 104,-1 0 1,2 0-1,0 1 1,2 0-149,-1 2 1,0 1 0,2 0 0,-1 0 128,30-16 1,-3 4 26,-10 9 1,-8 3-122,-5 6 114,-1 5 1,-15-2 0,1 6-162,-5 1 1,-7 0 190,-4-2-448,-6 4 93,3-5 418,-6 6-194,0 0 1,47-23-1,11-7 1</inkml:trace>
  <inkml:trace contextRef="#ctx0" brushRef="#br1" timeOffset="66">6337 13161 8013,'-12'-1'454,"3"-4"1,6-4-216,6-2 1,5-4 0,6-2 0,5-5 72,8-3 0,0-6 11,9 0-222,5 0 1,1 4 0,5-1 6,-2 2 0,4-2 1,-6 10-1,-2 3-320,-4 5 1,0 4 172,-7 6 1,-5 0-533,-7 0 0,-8 11 317,-1 2 1,-2 4 0,2-1 0,-5 4-521,-2 0 0,-2 2 774,0 4 0,-18 7 0,-4 0 0</inkml:trace>
  <inkml:trace contextRef="#ctx0" brushRef="#br1" timeOffset="67">6693 13029 7857,'-5'-13'359,"1"0"0,-6 1-22,1 4 0,-3-3 43,-1 7 1,0-1 167,-1 5-352,1 0 0,0 8 1,0 4-1,0 5 121,0 4 1,1 6-140,3 9 0,-1 2-103,5 1-68,-5 1 1,9 5 0,-4 2 0,4 0 0,1-3-201,0-3 1,0-2 89,0 1 1,6-7 30,3-2 0,2-9 22,2-4-837,1-10 0,5-2 1,3-6-338,2 0 765,3-6 1,5-7-1,2-9 459,-1-3 0,5-7-224,-4-2 1,-16 0 0,-2-6 0,0-2 0,0 0 0</inkml:trace>
  <inkml:trace contextRef="#ctx0" brushRef="#br1" timeOffset="68">6956 13266 7857,'-6'14'183,"-3"-1"1,-2 1 358,-3 4 0,1 3-429,0 5 0,1 0 4,4 1 1,2 3-4,6 1 0,0 0 107,0-5 0,0-4-111,0 0 64,0-6-152,0 3 49,6-11-260,1-3 1,6-12 95,0-6 1,-1-3-37,-3-11 0,3 4 14,-4-8 1,4-1 66,1 1 1,0 1 53,1 3 0,-6 7 27,1 2 1,-5 5 356,5 4-297,-6-2 0,3 11 119,-6 0 1,0 11-206,0 11 0,0 7 79,0 2 0,0 4-83,0-4 1,0 4 72,0-4 0,0-2-281,0-7 117,6 3 0,-3-12 7,6 0 26,-1-5 1,7-16 16,3-5 0,-2-6-49,6-7 1,-5-6 70,5-3 1,-1-2 7,1 2 1,1 3-15,-5 5 0,4 4 399,-5 5-250,1 1 0,-7 18 71,-2 4 1,-1 3-219,-4 14 0,-3 2-129,4 6 0,-2-2-148,1 3 0,-1-3 130,6-2 1,0-1-667,4-3 0,1-3-70,4-6 903,2 0 0,30-29 0,6-7 0</inkml:trace>
  <inkml:trace contextRef="#ctx0" brushRef="#br1" timeOffset="69">7786 13306 7999,'-13'-7'352,"0"2"1,-1 4 47,1 1 0,0 0-66,0 0 1,0 7-162,0 6 0,-1 2-82,1 7 0,0-5 79,0 5 1,1 0-232,3 5 1,-1-1-26,6 0 0,-1-1-40,5-3 1,0-3 144,0-5-268,0-7 0,2 3 0,2-6 63,5-1 0,1-3 0,1-4 0,-3-6-52,3-6 1,0 0 120,2-6 0,1 0 203,-1-5 1,-2 7 193,-2 2 372,3-2-230,-5-1 206,6 1-205,-5 7-274,4 7 0,-7 12-260,4 2 1,3 6 85,-3 3 0,2-2-560,3 2 0,-1-2 1,0-2 0,0 0-230,0 0 1,5-1 813,-1-3 0,42-32 0,5-14 0</inkml:trace>
  <inkml:trace contextRef="#ctx0" brushRef="#br1" timeOffset="70">8063 13306 7857,'-8'0'448,"-3"0"1,9 1 112,-2 4-313,2 2 0,7 6-182,-1 1 1,6-1-7,-1 0 0,7 0-21,2 0 0,1-4-9,-2 0 0,-2-5-417,3 5 283,2-6 0,-5 3 0,2-6-116,-2 0 1,-3-6 0,-2-3 0,-3-3-9,-1-1 1,-2 0 241,-4 0 0,0 0 168,0 0 1,-1 1-97,-3 3 1,1-1 116,-6 5 1,0 1 182,-4 4 0,0 6-128,0 3 1,-1 4-270,1 4 0,0 4 104,0 5 0,0 1-684,0-1 1,4 0-3,0 1 0,6-1-837,-1 0 1430,2-5 0,26 4 0,5-5 0</inkml:trace>
  <inkml:trace contextRef="#ctx0" brushRef="#br1" timeOffset="71">8484 13490 7857,'8'0'1276,"-3"6"-819,-5 3 0,0 0-137,0 4 1,0-1-286,0 10 0,-5 0-233,-4 4 0,-3 2 53,-1 3 1,0-5-467,0 0 611,-1 1 0,13-13 0,2 5 0</inkml:trace>
  <inkml:trace contextRef="#ctx0" brushRef="#br1" timeOffset="72">8853 13253 7857,'-13'0'-343,"1"6"122,3 3 0,2 3 556,3 1 1,2 7-211,-2 7 0,2 0 13,2 9 0,5-6 1,1 4-1,1-2-130,3-2 0,2-4-117,1-4 0,5-5-49,-1-8 1,2-3 0,-3-6 0,3-3-226,2-6 1,-5-1 198,2-12 0,-4-4 117,-1-5 0,1-4 0,-3 4 1,-2 2 106,-5 1 0,-1 8 152,2 2-17,-4 3 1,4 8 0,-8 4-1,-3 8 354,-1 8 0,-1 6-262,-1 7 0,-1 0-247,6 1 1,-5-1 111,5 0 1,-5 1-182,4-1 130,1-5 1,4-7 29,0-5-114,0-6 1,1 1-34,4-8 1,2-3 1,8-12 0,1-5-6,2-5 1,5 0-45,-1-6 0,-2 5 50,2 0 1,-4 3 155,4 5-61,-6 3 1,3 12 7,-6 2 1,-4 16 0,0 6 1,-6 8 153,1 6 1,-2-2-294,-2 6 1,4-5 93,0 0 0,1-2-258,-5-1 0,4-7 86,0-2 0,2-5-113,-1-4 1,-2-4-50,5-5 309,-5-5 0,9-50 0,-5-16 0</inkml:trace>
  <inkml:trace contextRef="#ctx0" brushRef="#br1" timeOffset="73">8972 13108 7857,'-21'0'0,"2"0"338,6 0 1,4 0 218,0 0-808,6 0 251,-2 0 0,75 0 0,-26 0 0,0 0 0</inkml:trace>
  <inkml:trace contextRef="#ctx0" brushRef="#br1" timeOffset="74">9644 13306 7911,'-9'6'-99,"0"3"0,0 4-518,2 4 647,-5 16 1,9 3 0,-4 14 0,0 3 0,1 4-1,-2 4 1,3 4 517,-1-1 0,-3-7-698,5-13 0,-1-9 202,5-4-12,-6-3 82,-1-14 1,-2-8-96,0-15 1,2-7 107,-2-1 1,-2-11-174,2 2 0,2-14 0,-1-2 0,2-7-32,3-5 1,2-7-88,1-1 0,0-2 98,0-2 0,7 0 0,6 3 0,6 5 4,2 5 1,4 16-17,-3 7 1,3 5 261,1 11 0,-5 7 94,-4 16-92,-2 6 1,-2 12-1,-1 3 162,-4 0-342,4 7 1,-10-8-1,2 5-58,-3-2 26,-6 5 1,-3-5 0,-5 5 4,0-2-12,-6-6 1,-2 3 0,-5-5-235,0-1 138,-1-6 0,1-1 0,0-7-29,-1-3 0,7-3-54,2-6 1,9-3-200,5-6 1,8-6-357,5-11 760,9-6 0,10-3 0,5-5 0,6-5 0,0-1 0</inkml:trace>
  <inkml:trace contextRef="#ctx0" brushRef="#br1" timeOffset="75">9920 12963 7857,'0'-13'-416,"0"6"32,0 1 1124,6 6 1,-4 7-313,2 7 1,-3 6-156,-1 11 1,0 3-337,0 5 0,-1 5-236,-3 0 0,2 6-62,-2-2 1,-2 6 196,1-1 0,1-3-382,4-11 1,6-10 166,3-2 1,8-11 378,5-3 0,3-12 0,1-9 0,5-14 0,0-5 0,0-6 0,-5 2 0,-1-6 0,-3 2 0,1-3 0,-5-1 0,-1 1 0,-3 2 0,-7 6 6,-3 8 206,-2 3 0,-4 7 454,-2 3 1,-3 5-187,-7 8 1,-3 4 40,-1 5 0,-1 1-214,2 4 1,2 2-148,-3 7 1,-1 1-61,2 2 1,-1-2 120,5 3 1,1-2-293,4 2 1,-3-3 33,7 2 1,0-3-267,4-5 0,1-3 49,3-6 0,4-6-83,5-2 1,2-5 107,2-5 1,2-3-35,3-10 1,3-4 160,-3-9 1,1-2-22,-1-7 0,2 1 140,-7-1 0,1 2-68,-5 3 0,-1 0 689,-3 8-6,-4 4-177,-5 16 0,-1 2-166,-3 10 0,1 8-103,-6 9 0,6 3-122,-1 1 1,-2 2 82,1 3 0,1-4-492,4 4 0,0-3 202,0-2 1,0-1-605,0-3 1,1-3 123,4-6 1,2-1-94,6-3 1,2-3 100,2-6 615,4 0 0,11-29 0,3-13 0,4-2 0,0 1 0</inkml:trace>
  <inkml:trace contextRef="#ctx0" brushRef="#br1" timeOffset="76">10566 13346 7857,'0'13'87,"0"0"93,0 0 1,0-4-34,0 0 24,0-6 1,0 4 172,0-3 0,-2-2-6,-2 2-274,2-2 1,-3-4 101,5-2 1,0-4-114,0-5 1,1-1-145,3-4 0,4 2 52,5-6 0,0 0-6,0-4 0,2 5 46,2 4 0,3 2 178,1 2 1,-1 1-26,-7 3 0,4 5-19,1 8 1,-1 5-79,-3 9 0,-6 4 12,1 8 1,-6 0-440,1 5 0,-2-2 185,-2 3 1,0 0-586,0-5 1,0-5 329,0-4 0,1-7 440,4-2 0,14-23 0,9-12 0</inkml:trace>
  <inkml:trace contextRef="#ctx0" brushRef="#br1" timeOffset="77">10974 13332 7857,'-12'2'742,"4"2"-571,-4 4 0,11 0-29,-4 1 336,4-6 0,1 9-293,0-11 36,6 5 0,1-7-304,6-4 0,0-4 35,0-8-85,1 2 0,3-10 1,1 3 57,-2-3 1,-3-1 0,-3 1-1,-3 2 37,-1 1 1,3 6 27,-4-2 0,-1 4 500,-4 0-319,0 7 1,-2 1 0,0 8 211,-3 2-276,-11 3 1,7 12-1,-8 5 0,2 5 0,2 0-81,0 7 0,1-3-208,3 2 0,3 2-366,6-6 0,0 4 264,0-4 0,6-5-266,3-4 1,9-10 188,4 1 1,4-9-839,5 1 1199,-4-4 0,28-29 0,10-14 0,-19 12 0,-1 1 0,1 0 0</inkml:trace>
  <inkml:trace contextRef="#ctx0" brushRef="#br1" timeOffset="78">11844 12963 8242,'-8'-5'1433,"-3"3"-1041,9-4 0,-2 2-446,8 0 0,5-1 0,7 5 0,5 0-786,3 0 1,0-1 460,7-4 0,1 4 379,-1-4 0,17 10 0,0 2 0</inkml:trace>
  <inkml:trace contextRef="#ctx0" brushRef="#br1" timeOffset="79">11883 13161 7857,'-9'0'137,"1"0"1,3 0 423,-4 0 375,7 0 0,-4 2-6,6 2-828,0-3 1,1 7-1,4-5 29,3 1-51,10 6 0,-1-7 1,8 5-1,5-3 1,2-2-81,4-1 0,25-23 0,10-11 0,-19 10 0,1 0 0,-1 0 0</inkml:trace>
  <inkml:trace contextRef="#ctx0" brushRef="#br1" timeOffset="80">13451 12792 7857,'4'-13'311,"1"0"0,-2 0 435,-2 0-508,-1 5 23,0 2 0,0 8 1,0 4-1,-1 7 372,-4 7 0,2 10-473,-5 0 0,5 13-121,-2 1 0,-1 1-216,2 3 0,0 1 96,4 3-51,-6-5 0,4-1 0,-2-8-150,2-3 1,4-4 0,1-9 0,3-6-617,1-6 0,2-6 172,4-8 1,0-5 65,0-8 262,0-10 398,1-7 0,-5-1 0,1-4 0,0-3 0,0 0 0</inkml:trace>
  <inkml:trace contextRef="#ctx0" brushRef="#br1" timeOffset="81">13517 12568 7865,'0'-19'0,"0"-3"0,0-3-4,0-1 0,6 1-112,2 3 0,4-1 376,1 5 0,6 2-95,3 7 0,2-1 660,-2 6-600,3-1 1,-6 7-1,3 4 1,-5 7-1,-4 7 70,-4 5 1,-3 7-405,-6 4 0,-6 2 50,-3 1 1,-8 2-301,-5 3 1,-5-2-1,-3 7 0,0-7 107,-5 2 1,5-4-68,-6-5 1,7-4 293,-2-10 0,5-3 380,4-9 0,3-3-181,6-6 316,6 0 1,1-6 158,6-3-366,0-3 1,6 5 109,2 3-257,4 2 1,3 2 0,2 0-15,5 0 0,5 6-74,3 3 1,0 2-140,5 3 109,0 5 0,0-3 0,-1 6 106,-2 1 0,3 4-59,-4 3 0,-1-2 31,-3 3 1,-2-3-317,-3-2 0,-3-6 108,-6-2 0,-6-3-600,-2-2-44,2-6-375,-6-1 612,5-6 1,-6-6-225,0-3 0,0-2 743,0-3 0,-6-34 0,-1-9 0</inkml:trace>
  <inkml:trace contextRef="#ctx0" brushRef="#br1" timeOffset="82">13504 12568 8484,'0'13'32,"0"2"1,-2 3-416,-2 4 281,2 8 1,-5 1 0,4 7 0,-1 5 101,1 2 0,2-8 0,0 4 0,1 3 0,0 1 0</inkml:trace>
  <inkml:trace contextRef="#ctx0" brushRef="#br1" timeOffset="83">14610 12779 7894,'0'-7'2563,"2"-1"-2488,2 4 0,-1 3 0,6-4 0,3 2 44,4-1 1,6 2-68,8-2-420,-2-3 1,15 4 0,-4-5-861,2 3 1228,0-6 0,10 10 0,3-5 0</inkml:trace>
  <inkml:trace contextRef="#ctx0" brushRef="#br1" timeOffset="84">14597 13029 7894,'-13'0'1985,"0"0"-1604,0 6-344,5-4 0,2 5-73,6-3 1,12-2 0,6 2 0,7-2-587,5-2 0,10-5 32,8 1 590,3-6 0,5-9 0,5-5 0,6-4 0,0-1 0</inkml:trace>
  <inkml:trace contextRef="#ctx0" brushRef="#br1" timeOffset="85">16534 12450 7894,'0'-13'324,"0"-1"-32,0 7 0,-2 8 1,-2 13-1,-5 8 51,-3 7 0,-5 3-331,-1 3 1,-10 5-1,2-2 1,-3 4-100,-3 1 0,4 2-31,-3-1 1,5-6 161,4-7 1,4-9 27,9-5 1,1-8-15,8-5 0,7-2 19,10-2 1,7-2-33,-2-2 1,0 3-52,4-4 1,-2 4-1,8 1 1,-1 0-46,-1 0 1,5 0-199,-4 0 0,4 0-148,-4 0 1,4 0 0,-6-2 0,-2-1 396,-4-1 0,-18-6 0,-1 2 0</inkml:trace>
  <inkml:trace contextRef="#ctx0" brushRef="#br1" timeOffset="86">16705 12660 7893,'0'-13'256,"0"0"63,0 0 1,0 0 127,0 0-353,0-1 0,0 6 595,0-1-401,0 6 0,0-1 0,0 9 28,0 9 1,0 2-1,0 9 1,0 4-133,0 3 0,0 3-297,0 5 1,-4-1 111,-1 1 0,1-1-480,4 1 1,-2-2 259,-2-3 0,2 2-213,-2-7 1,3-3-169,1-5 1,0-11-365,0 3 1,5-10 965,4 0 0,13-32 0,3-18 0,4-2 0,-1 0 0</inkml:trace>
  <inkml:trace contextRef="#ctx0" brushRef="#br1" timeOffset="87">17034 12687 7893,'-13'0'471,"0"0"1,0 1-641,0 4 0,-1 3 68,1 10 0,0 3 867,0 5 1,4 2-291,0 2 1,6 0-162,-1 5 1,3-1-227,1 1 0,1-3-161,3-6 1,4-5-249,5-4 278,6-2 0,-3-8 1,6-2-30,1-4 1,2-2 0,2-5 0,-2-7-209,-3-8 0,1-5 80,-5-5 1,-1 2 69,-4-6 1,-1-5 79,-3-4 0,-3 5 20,-6 3 1,-2 7 106,-2-2 1,-4 7-113,-5 6 1,-1 2-138,-4 12 0,2-1 93,-6 5 1,4 0-533,-4 0 0,6 6-8,-1 3 618,2 2 0,8 20 0,1 4 0</inkml:trace>
  <inkml:trace contextRef="#ctx0" brushRef="#br1" timeOffset="88">17416 12740 7893,'8'5'234,"-4"4"0,-2 3 268,-2 1 1,4 5-122,0-1 0,1 7-57,-5-2 1,4-2-100,1 2 0,-1-6-24,-4 2 1,0-4-15,0-1-425,0-5 197,0 4 1,1-12-169,4 0 0,-4-6-158,4-8 1,2-5 152,2-2 0,2-10-47,3-4 1,-1-3 48,0-2 1,2 2 51,2 3 0,-7 3 124,4 5 421,-4 1-252,3 5 1,-6 10 169,-2 11 0,1 11-129,-2 11 1,0 5-53,-4 4 1,0-4-171,0 4 1,2-3 156,2-2 1,-2-1-415,2-3 0,3-3 56,2-6 0,-2-1-76,2-3 1,2-3 171,6-6 0,-2-6 70,2-3 0,-1-4 82,2-5 1,-3-7-103,2-5 1,2-3 199,-1 3 1,-1 0-15,-4-5 0,1 6 222,-1-2 1,-6 5 39,-2 4 0,0 7 626,0 7-699,-1 5 1,1 0 48,-1 11 1,0 3-219,-4 11 1,5-2 121,-1 2 0,5 3-466,-5-3 0,7 3 164,-3 1 1,4 1-641,1-1 0,-3-4 56,4 0 0,-3-6-184,11 1 1,-4-3 121,4-6 723,0 4 0,14-24 0,7-10 0,3 3 0,0 0 0</inkml:trace>
  <inkml:trace contextRef="#ctx0" brushRef="#br1" timeOffset="89">18484 12489 7893,'0'-13'0,"-5"0"0,1 0 0,-2 4 157,1 0 1,3 6-110,-7-1 698,6 2 0,-7 4-264,5 2 0,-1 5-121,2 9 1,2 2-230,-2 6 0,3 5-170,1 0 0,-2 10 36,-2-2 0,2 4 126,-2-4 0,2-1-379,2-2 1,0 0 107,0-5 1,0 0-298,0-5 16,0-6-53,0-1 435,0-11 0,0-8 5,0-9 0,0-9-113,0-3 0,0-6 86,0-4 0,0-2 125,0-7 0,-4-5-119,0-3 0,-1-2 191,5 1 0,0-2 58,0 3 0,0 1 177,0-1 0,2 2-144,2 2 1,2 2 54,3 11 1,2 6-78,-2 8 1,7 2-28,2 2 0,0 6-211,-5 2 1,0 5 116,0 5 0,3-2-116,-3 5 1,3 1 14,-7 4 1,-3 2-103,-2 3 1,-2 1 86,-2 3 1,-3 4-9,-6 0 0,-1 2-423,-12 7 1,1-1 183,0 1 0,-3-1-543,7-4 1,-5-2 327,4 3 0,2-3 501,7-2 0,27-11 0,11-4 0</inkml:trace>
  <inkml:trace contextRef="#ctx0" brushRef="#br1" timeOffset="90">18931 12674 7893,'0'-14'0,"5"1"0,-1 0 0,1-4 1356,-5-1-876,0 0 0,-6 7 165,-3 2 0,-3 3-236,-1 6 1,-2 0-270,-2 0 1,1 6-68,-6 3 1,4 7-128,-4 1 0,2 8 146,-2 2 1,3-1-93,6 5 1,1-5-488,3-4 1,3 1 220,6-5 0,0 0-116,0-5 0,3-2 146,6-2 0,1-3 155,12-6 1,0-6 37,5-3 1,3-4 135,1-4 1,4-2-86,-4-3 0,-5 3 167,-4 6 0,-6 1 353,2 3 0,-4 3 52,0 6-185,-7 0 0,-1 10-45,-6 4 0,0 6-582,0-2 0,1 4 40,4-5 0,-4 1-101,4-5 0,2-1-191,2-4 0,4 3-1137,4-7 1621,-2-5 0,45-36 0,-28 12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7.697"/>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12898 16850 8115,'-2'-7'-37,"-1"1"0,-3 1 136,-1 1 1,4-2 0,-3 3 514,0-1-433,5-1-128,-5 5 244,6 0-272,0 0 0,6 2 15,3 2 0,4-2-18,4 2 0,0 2 61,5-2-123,-1 7 0,7-10 0,2 5 0,2-2 0,1 1-73,4-2 0,-5-2-1,-1-1 1,-3 0 76,-2 0-76,0 0 0,-5 0 116,-3 0-2,-10 0 1,-5-4 11,-12-1 0,-5-3 7,-13 3 1,1-4 10,0 5 0,-6-5 37,-4 5 1,-2-1-51,-1 5 1,-5 0 172,0 0 1,-1 0-50,1 0 1,1 6 205,-5 3-302,6 9 0,-2-2 0,9 6 49,4 1 1,9 3-43,4 5 0,5-3-119,4 3 1,3-3 28,6-2 1,6-4 79,3 0-73,3-6 0,5 1 1,2-6-151,2-3 194,-5-5 1,4 3-1,-3-6 34,0 0 0,-4 0 135,-4 0 0,-2-6-130,2-2 43,-3-4 0,-6-1 0,0 0-64,0-1 1,0 1 45,0 0 1,-6 1-453,-3 4 1,-2-3-99,-2 7 1,-1 0-885,1 4 1054,-6 0 0,5 1 302,-4 3 0,3 45 0,2 15 0</inkml:trace>
  <inkml:trace contextRef="#ctx0" brushRef="#br0" timeOffset="1">13174 17219 8115,'2'-8'0,"2"4"1393,-2 3-908,3 1 0,-5 5-204,0 4 0,0 9-33,0 4 0,-4 4-2,0 5 1,-5 3-177,4 5 1,0 1-218,0-1 1,4 1 59,-4-1 0,2-4-237,-1 0 1,3-7-8,-4-1 1,4-7 6,1-7 177,0 0 44,0-5 1,-5-8-51,1-9 1,0-4 156,4-5 0,-5-2 11,1-7 0,-1-3 36,5-1 0,0-6-67,0 2 0,0-3 206,0-1 0,2-1-7,2 1 0,2 5 169,3 3-286,3-3 0,-5 8 0,6 0 87,0 7 0,2 6-65,2 4 0,-2 3 10,3 6 1,-4 0-5,-1 0 1,1 6 46,-1 3-185,-6 8 0,3-2 0,-5 2-90,-2-2 1,-2 3-53,-1-1 0,-1 2 51,-4-1 1,-2-4-225,-6 4 0,-5-3 41,1-2 31,-1 6 0,1-9 1,-1 3-1028,2-1 865,1-6 1,6 4 448,1-6 0,28-29 0,4-11 0</inkml:trace>
  <inkml:trace contextRef="#ctx0" brushRef="#br0" timeOffset="2">13451 17179 8099,'1'-13'0,"4"0"1496,-4 0-439,11 0-460,-5 5 1,2 4-175,0 8 0,-6 4-177,1 5 1,-2 4 51,-2 1 0,0 5 0,0-1 0,0 3-52,0 1 1,-5 1-1,1-1 1,-1 1-213,5-1 0,0-4 80,0 0-114,0-6 0,24 9 0,5-5 0</inkml:trace>
  <inkml:trace contextRef="#ctx0" brushRef="#br0" timeOffset="3">14123 16968 8099,'0'-8'0,"0"-1"436,0-1-243,0 4 0,1 0 0,4 6 1,5 0-1,6 0 0,5 0 1,0 0 139,1 0 1,0 0-866,5 0 1,-1 0-1,-1 1 1,-2 2 531,-1 2 0,-6 11 0,3-2 0</inkml:trace>
  <inkml:trace contextRef="#ctx0" brushRef="#br0" timeOffset="4">14096 17140 8099,'-8'0'-15,"-1"0"1,5-5-196,-5 1-160,6 0 619,-3 4 0,6 1 1,1 2-1,4 1 1,5 1 224,6 1 0,5-5-1557,5 3 504,0 4 579,7-7 0,27-10 0,13-5 0,-19 2 0,1-1 0,0 1 0</inkml:trace>
  <inkml:trace contextRef="#ctx0" brushRef="#br0" timeOffset="5">15638 16797 8067,'0'-9'-517,"0"1"1,6 3 948,3-4 1,4 7 0,4-3 0,5 4 43,3 1 0,1 0-409,1 0 0,1 0 0,1 0 0,0-2 54,-4-2-338,1 2 400,-11-9-49,-2 3 0,-8 0-229,-10-1 0,-8 6 0,-10-2 0,-7 4 81,-5 1 0,-3 1 91,-1 4 1,-5 2-9,0 6 0,-5 5 0,6 1 0,2 1 37,4 4 0,0 2-101,7 5 1,0 1-60,8 3 1,9 2 0,9-6 0,4-2-172,4-1 0,5-6 133,9 0 0,-1-11 44,9 2 0,-5-8-6,10-1 1,-6-2 53,5-2 0,-6-6 159,-2-3 1,-6-4-96,1-5 0,-6 2 167,-3-6 1,-6 2-53,-2-2 1,-6-2-104,-7 7 1,-6-4-71,-3 8 1,-3-1-72,-1 9 0,-5 1-239,0 4 1,-4 1-68,4 4 1,5 3-254,4 10 1,10 2 132,-1 7 491,9-1 0,51 24 0,-15-22 0,1 0 0</inkml:trace>
  <inkml:trace contextRef="#ctx0" brushRef="#br0" timeOffset="6">16152 17061 8067,'-6'-13'0,"0"-1"-86,-3 1 0,-4 4 144,0 1 0,-2 5 443,-7-2 1,0 4-219,-4 1 0,0 6 115,-1 2 0,1 10-324,0 4 0,4 3-66,0 1 0,6 1-95,-2-1 1,9 0 131,5 1 0,2-5-207,2 0 0,0-6 75,0 1 0,11-4-111,2-4 0,4 1 59,1-5 1,-2-1 87,6-4 1,-5-6-19,5-2 1,0-9 9,5 0 0,-5-7 8,0 2 1,-5-1 6,5 1 0,-6-1 105,2 5 0,-5 1-45,-4 3 211,3 1-241,-11 6 1,3 4 19,-8 12 1,1 1 103,-6 12 0,5 0 99,-5 4 0,6-1-163,-1-3 1,2 3 4,2-3 1,0-2-124,0 2 0,6-7 86,3-2 0,0-1-9,4-8 0,-3 1-125,8-5 1,-2-2 38,1-2 0,-1-5 77,6-9 1,-1-2 0,1-6 1,-2-1 3,-2 1 0,-3 0-15,2-1 0,-7 1 235,-1 0 102,-6 5 304,3 2-562,-6 12 0,-1 2-58,-4 10 0,2 6 9,-6 7 1,5 1-148,-5-1 0,6-4 99,-1 4 0,2 1-226,2-2-279,0 1 271,0-5 0,6-1-46,3-3 0,-2-4 98,2-5 1,0-7 40,4-6 1,-1-2-14,-3-7 0,2-4-9,-2-5 1,1 2-65,-1 7 0,1-1 90,-5 5 1,4-4 168,-5 5 0,0 5 0,-27 24 0,-6 10 0</inkml:trace>
  <inkml:trace contextRef="#ctx0" brushRef="#br0" timeOffset="7">16441 17140 7939,'0'-13'-384,"0"4"384,0 0 1744,0 0-475,0 2-1043,0 1 0,0 16 243,0 3-427,0 9 0,5-1 0,-1 5 1,1 1-1,-1-1 212,0 0 1,5-1-201,-4-3 1,5 2-240,-1-7 0,-2 1 0,2-7 0,1-2-131,2-4 1,5-4 347,1-1 1,1-12 8,-2-5 1,0-8 0,3-7 0,-1-6-22,-3-5 0,-1-1-142,-2 5 1,-1 1 180,-4 3-393,4 2 1,-10 13 0,1 4-1006,-6 5-90,1 6 1429,-10 10 0,5 32 0,-6 13 0</inkml:trace>
  <inkml:trace contextRef="#ctx0" brushRef="#br0" timeOffset="8">16850 17258 8067,'1'-13'22,"4"0"0,-4 4 7,4 0 0,2 2 116,2-2 0,2-2 461,3 2 0,-1-3-361,0-1 1,0 0-172,0 0 1,0-1-213,1 1 0,-3 0-23,-2 0 17,3 0 1,-11 0 113,4-1 1,-5 7 0,-5 3 19,-3 2 0,-9 8 98,0 3 0,-5 8 90,4 5 1,-4 3-30,5 2 0,-5-1-62,4 0-88,1 1 0,8-1 0,2 0-436,1 1 330,1-1 1,5-4 0,2-2-423,2-1 394,9-1 0,14-9 135,8 0 0,5-20 0,11-11 0,1-1 0,5 1 0,1-1 0,-1 1 0</inkml:trace>
  <inkml:trace contextRef="#ctx0" brushRef="#br0" timeOffset="9">17970 16929 8067,'0'-26'34,"0"-1"1,0 2-1,1 2 1,2 2 735,1 2 1,2 3-1,-3 6 861,2 1-1000,-1 6-456,-4 3 0,2 8 0,0 6 0,3 4 1,-2 5 183,-2 7 1,-1-1-498,0 6 1,0 0 190,0 5 0,0-1-503,0 1 0,-1-5 0,-2-2 0,-2 1-380,3 0 0,0-5 93,2 2 1,0-5-1022,0-4 1758,-6 3 0,-25-51 0,-11-7 0</inkml:trace>
  <inkml:trace contextRef="#ctx0" brushRef="#br0" timeOffset="10">17772 17179 8067,'0'-13'1521,"0"0"-1723,0 0 1,2 1 241,2 3 1,5-1 0,8 6 0,5 1 27,3 1 1,6 2-321,0 0 0,10 0 129,-2 0-623,9 0 0,-1 0 746,6 0 0,-6-7 0,6-3 0,2-1 0,1 0 0</inkml:trace>
  <inkml:trace contextRef="#ctx0" brushRef="#br0" timeOffset="11">18826 16784 8067,'-4'-13'0,"-1"0"0,-4 0 361,5-1 1,-2 7 1478,2 3-912,2 2-694,-3 2 1,5 6 0,0 4-1,-2 6 1,-1 8 192,-1 5 1,-1 0-402,5 6 1,0 1-56,0 3 1,0 1 0,0-1 0,0 1-475,0-1 0,0 1-335,0-1 0,-1-5 153,-4-3 0,4-4 1,-3 0-1,2-2 685,2-3 0,6-38 0,1-15 0</inkml:trace>
  <inkml:trace contextRef="#ctx0" brushRef="#br0" timeOffset="12">18866 16863 8067,'0'-39'0,"0"-1"125,0 1 1,0 5 124,0 3 1,10 3 0,4 2 0,4 1 576,1 3 1,6 7-530,1 7 0,1 0 50,3 0-280,4 2 1,-6 6-1,1 0 1,-5 1-1,-7 4-220,-2 3 1,-8 6-53,-3 3 0,-2-1 0,-5 6 1,-6 3-373,-8 4 1,-8 5 64,-6 6 0,-4 0 176,-9 4 0,2-4 1,-5 1-1,1-6 123,4-3 1,7-2 411,4-9 1,5-3 1229,4-9-1022,3-3 1,11-8 198,4-2 1,8-3-226,5-7 0,9 7-60,4 3 0,3 2-47,1 2 1,5 0-203,-1 0 1,10 2 28,-5 2 1,6 3 35,-6 7 0,3 0 22,2 4 0,4-2-41,0 6 1,-6-2 36,-8 2 0,-3 3-117,-5-3 0,0 3-258,-9 1 1,-3-5-116,-10-4 262,0 4 1,-1-8-438,-4 0 0,2-1-925,-6-8-530,7 1 1964,-4-5 0,0-41 0,-2-11 0</inkml:trace>
  <inkml:trace contextRef="#ctx0" brushRef="#br0" timeOffset="13">13135 18207 7921,'-6'-13'-30,"3"0"0,-4-1 1074,1 1-895,1 6 0,13 1 43,5 6-158,0 0 1,12 1-1,-2 2 201,7 2-225,-3-1 1,10-4 0,-5 0-20,2 0 1,-3 0 0,4 0 0,0 0-101,-1 0 1,-4 0 91,-8 0 1,-3 0-64,-5 0 1,-3-1-1,-3-2-22,-8-2 1,-8 1 68,-9 4 0,-4-4-30,-5-1 0,-2 1 0,-3 5 0,-4 2-53,-3 2 0,-1 5 156,-1-1 0,-1-2-89,-3 2 55,3-1 0,-6 10 0,6 0-63,2-2 143,-4 4 1,16-4 0,-3 6 0,5 0 0,6 0 39,5 0 1,3-4-135,11 4 0,0-2 45,0 2 0,8-3-65,5-6 1,0-1 4,5-3 1,1 1-18,-2-6 1,5 1 80,-4-5 1,4-2 113,-5-2 0,1-3-44,-5-6 1,-4-1 187,0 1 0,-6-4-138,1-1 0,-3-4-56,-1 5 0,-5-5-82,-4 4 1,-7 0-61,-2 5 0,-4 4-266,5 1 1,-7 5-48,2-2 1,-3 10-244,-1 4 0,5 4 134,4 4 0,4 4-614,4 5 1073,-3 6 0,30-2 0,10 3 0,-2 5 0,0 0 0</inkml:trace>
  <inkml:trace contextRef="#ctx0" brushRef="#br0" timeOffset="14">13319 18536 8067,'0'-13'234,"6"6"1,-4 2 214,2 10 0,-3 8-190,-1 9 1,-1 4-37,-3 5 1,2-2-148,-2 6 1,1 0-178,-2 5 1,4-5-126,-4 0 1,4-1 20,1 1 199,0-3 1,0-5 0,0-3-113,0-2 0,0-7 61,0-6 0,-1-6 171,-4 1 0,2-8-121,-6-5 0,5-9 18,-5-4 1,5-2-35,-5-3 0,6-5 43,-1-3 1,2-3-25,2-2 1,0 1 13,0-1 0,0 2-10,0 3 0,5-1 27,-1 5 0,6 0 130,-1 5 0,3 5-30,1 4 0,0 6 135,0 3 0,5 5-132,-1-2 1,5 10-33,-4 3 0,4 4-155,-4 1 0,-5 5 35,-4-1 0,-7 7-146,3-2 0,-5 3 8,-5 1 1,-3 0-139,-10 1 0,-2-1 17,-7 0 1,-1 1-166,-2-1 0,3-4 9,1 0 0,1-6 88,8 2 0,-1-5 349,5-4 0,35-39 0,8-13 0</inkml:trace>
  <inkml:trace contextRef="#ctx0" brushRef="#br0" timeOffset="15">13543 18615 8067,'6'-13'0,"1"1"149,7 4 0,-1-3 287,0 7 0,0-5 181,0 5-167,0-1 1,-1 7-358,-3 2 0,1 4-238,-5 5 1,-1 4 69,-4 1 1,-6 5 166,-3-1 1,-2 3-286,-3 1 1,-3-4 51,-1 0 1,5-6-139,4 2 429,1 3 164,-6-7-261,7-1 1,3-2 123,8-7 1,3-1-225,7-7 0,5 1 135,2-6 0,4 0 25,2-4 1,1 0-654,2 0 0,0 4 540,5 0 0,11-13 0,7-6 0,7-4 0,0 0 0</inkml:trace>
  <inkml:trace contextRef="#ctx0" brushRef="#br0" timeOffset="16">14413 18339 8067,'0'-14'0,"-5"1"-322,1 0-43,-1 0 440,5 0 1,2 5 153,2 4-9,4 3 0,9 1 0,2 0-300,2 0 0,1 0 1,3 1-1,-2 2 80,-1 1 0,0 7 0,4-4 0</inkml:trace>
  <inkml:trace contextRef="#ctx0" brushRef="#br0" timeOffset="17">14255 18563 8067,'-14'-14'1289,"1"3"-481,0 2-695,6 3 0,2 6 0,11 0 2,7 0 1,6 0-1256,8 0 566,11 0 574,-3 0 0,28-9 0,13-5 0,-24 4 0,0 0 0,1 0 0</inkml:trace>
  <inkml:trace contextRef="#ctx0" brushRef="#br0" timeOffset="18">15730 18181 8085,'2'-12'321,"2"2"534,5 1-628,8 6 1,4-4-1,7 4 1,2-2-1,5 2 1,4 0 0,0 0 167,1-1 0,2 0-456,-2 4 1,1-5 0,-11 1 0,-2-1 217,-4 0 1,-5 3-7,-6-2 0,-6 1-195,-3-2 0,-8 2 1,-6-4-1,-6 1-675,-6 3 1,-5 2 482,-3 1 1,-8 0 133,-6 0 1,-2 0-1,4 1 1,-4 4 94,0 4 0,-3 7 102,-3 1 1,5 5-67,3-4 0,4 10 1,4-2-1,4 3 17,4 3 1,1-4-21,14 3 1,3-3-44,10-2 0,1-1 0,5-3 0,6-6-24,4-6 1,7 1 35,-1-7 0,3 0 125,2-4 1,-5 0-38,0 0 1,-6-1 264,1-4-237,4-2 0,-11-6 0,2-2 168,-5-2-209,-3 2 1,-4-10 0,-1 5 127,-3-1-209,-4 2 1,-9 6 0,-2 0-188,-2 0-19,-1 0 1,-4 5 0,0 4-494,-1 2 1,5 8-30,0 3 1,6 9 275,-1 4 0,8 2 463,4 3 0,23 5 0,10 3 0,1 4 0,0 0 0</inkml:trace>
  <inkml:trace contextRef="#ctx0" brushRef="#br0" timeOffset="19">16204 18484 8085,'0'-18'0,"0"0"555,0 1 1,-1 5-190,-3 3 0,-4 3 197,-5 6 1,-2 0-182,-2 0 0,1 6-266,-6 3 0,0 3-47,-5 1 0,1 5-254,0-1 1,5 7 77,4-3 0,2 3-137,2-2 0,6 1-75,2-5 0,4-1 134,1-3 1,1-1-4,4 0 0,3-6 11,10-2 0,-2-4 104,6-1 0,0-6 8,4-3 0,-1-4 18,-3-4 0,3-4 20,-3-5 0,-2 4 15,2 0 1,-5 1 184,0 0 1,-7 0 65,-1 3 74,-6 10-19,3-10 0,-12 18-208,-3 0 0,-2 7 94,-3 11-156,1-3 0,0 10 0,1-4 68,4 4 0,-3-3-165,7 0 1,-1-6 0,5 2 0,0-3 44,0-2 1,6 0-61,3 0 1,7-6 26,2-2 1,5-4-10,-1-1 0,7-7 4,2-6 1,1-2-100,-1-7 0,-3-1 50,3-8 1,-4 5-116,0-1 300,-7 1 0,-2 11 29,-9-2 70,2 2 0,-11 14-54,0 5 1,-4 8-37,-5 5 0,-2 4-7,2 5 0,3-1 5,1-3 1,3 3-19,-3-3 0,4-2-28,-4 2 1,5-7 128,5-2-131,-4 0 1,11-11-1,-3 2 93,2-2 1,7-4-53,-1-2 1,1-8 9,-5-5 1,5-7-73,-1 2 0,-1-7-40,-7-2 29,3 0 1,-9 5-1,4 1-227,-1 3 1,-2 3-848,-4 6 770,0 0 0,-1 5-242,-3 4 0,1 3-56,-6 1 216,0 5 389,2 3 0,-5 34 0,5 8 0</inkml:trace>
  <inkml:trace contextRef="#ctx0" brushRef="#br0" timeOffset="20">16731 18615 8085,'6'-7'106,"-3"-3"63,6 5 1,-5-5 140,5 1 1,-2 2 265,2-2 1,3 0-216,-3-4 1,2 1-67,3 4 1,-6-4-106,1 3 0,-2 2-29,2-2-65,3 0 0,-11 1 295,4-1-540,-4 6 1,-2-2 5,-4 10 0,-2 2-74,-6 6 1,0 6 98,0 3 7,-1 3 0,1 0 0,1-1 1,4-3 0,-3 0-54,7 1 0,-2 1 138,2-5 0,2 4-7,-2-5 1,8 1-1458,5-5 1490,3 0 0,24-17 0,11-8 0,4 1 0,-1-1 0</inkml:trace>
  <inkml:trace contextRef="#ctx0" brushRef="#br0" timeOffset="21">17535 18589 8117,'-6'-13'0,"5"0"9,-4-1 395,4 7 1,2-5-1,5 5 1,6 0-1,7 2 780,6 4 1,-2 1-831,8 0-798,3-6 1,-5 5 0,6-4-86,2 4 1,-4 1-1,1 0 529,-2 0 0,28-18 0,3-4 0</inkml:trace>
  <inkml:trace contextRef="#ctx0" brushRef="#br1" timeOffset="22">18299 18260 11206,'0'-15'-230,"0"-3"635,0 4 1,-1-4 622,-4 9-660,4 3 1,-5 8 0,6 2 0,0 5 0,-2 3-37,-2 1 1,3 6 0,-4 4-1,2 5-215,-1 3 1,2 4-323,-2-4 0,1 5 1,0 0-1,-1 2-908,1 1 0,0-4 900,-1 0 1,2-5-73,-2 0 1,2-3 0,2-5 290,0-5 0,0-37 1,0-11-1</inkml:trace>
  <inkml:trace contextRef="#ctx0" brushRef="#br1" timeOffset="23">18312 18273 11206,'0'-27'-659,"5"-3"671,-1-1 1,6 5 163,-1 4 1,3 5 0,1-2-1,0 3 550,0 3 0,0 1-20,1 8 1,-1 3-513,0-4 1,-1 5 0,-2 5 0,-1 3-291,1 4 0,-4 1-289,-2 0 0,-2 6 121,-2 3 0,-6 3 0,-3 2 0,-4-1-200,-5 0 0,-2 1 146,-7-1 1,6 0 69,-1 1 0,1-7 0,-1-2 0,5-4 571,2 0 1,2-3 695,0-2-98,-1-3 1,7-7-464,3-4 1,2-2 433,2-6-609,0-1 0,6 3-20,3 2 0,3 2-195,1 2 0,1 4-20,4-4 1,-2 8-137,6 2 1,-4 6-58,4 3 0,-2-1 30,2 4 0,6 4 287,-6 1-268,6-3 0,-8 6 0,6-5-50,1 1-40,-7 4 1,-1-11 0,-6 4-583,1-4 0,-1-2-80,0-3-1281,-6 3 707,5-11-248,-11 5 1659,5-6 0,-12-6 1,-1-1-1</inkml:trace>
  <inkml:trace contextRef="#ctx0" brushRef="#br0" timeOffset="24">18905 18642 8251,'-7'-14'0,"-1"3"0,4 2 1364,3-3-682,-5 11-546,6-5 237,0 6-141,0 0 0,11 0 1,4 0-1</inkml:trace>
  <inkml:trace contextRef="#ctx0" brushRef="#br0" timeOffset="25">12173 15743 8224,'0'-13'65,"0"-4"1,0-1 0,0 0 0,0 1 0,0-2-379,0-2 0,0 1 1,1-4-1,5 2 850,8-1 1,0 3-323,8-2 1,0 5 0,4 0 0,2 2 190,3 2 1,1 1-287,3 4 1,-2 2-70,-7 6 1,0 0-6,1 0 0,-3 6-401,-2 2 0,-3 4 1,-7 1-1,-2 0-385,-1 1 0,-6-1 313,1 0 0,-2 0-103,-2 0 530,0 0 0,0-4 0,0 0 0,-35-29 0,-9-4 0</inkml:trace>
  <inkml:trace contextRef="#ctx0" brushRef="#br0" timeOffset="26">12463 15467 8224,'-13'0'0,"4"-5"0,0 1 0,0-2-80,-4 2 1,0 2 288,0-2 1,0 2 312,-1 2 1,1 3-256,0 6 0,0 1-59,0 12 0,0 0-214,-1 4 0,-3 7 137,-1 2 0,1 7-92,4 2 0,4 6 95,0-2 0,6-2-367,-1-2 0,2-3-68,2-2 0,8-10-186,5-2 0,1-11 92,8-3 0,0-1-230,5-8 1,0 0 624,4-4 0,4-21 0,5-10 0,5-2 0,1 0 0</inkml:trace>
  <inkml:trace contextRef="#ctx0" brushRef="#br0" timeOffset="27">12634 15822 8224,'-13'-6'-70,"0"5"0,0-3 144,-1 8 1,6 3 5,-1 6 0,2 1 25,-2-1 0,-1 4-117,5 1 0,1 4-11,4-5 1,-5 3 12,1-3 1,0-2-201,4 2 148,0-8 74,5-3 0,3-6-116,5 0 89,0-12 1,5 2 0,-1-12 11,-1-1 13,-1-2 0,-2-2 1,0 2 90,0 4-55,-5-4 0,4 10 444,-4-3-326,-2 10 0,0 3-99,-6 10 0,0 8-33,0 9 1,-1 3 55,-4 1 1,4 0-178,-4 1 1,4-1 74,1 0 1,0-5-29,0-4 1,1-2 30,4-2 1,-2-5 8,5-4 1,1-3-15,4-1 1,1-7 16,-1-6 0,4-2 10,1-7 0,-1-4-1,-3-5 0,-1 2 42,0 7 0,-1-1 27,-4 5 0,3 0 136,-7 5 1,2 6-125,-2 3-36,-2 2 1,4 8-126,-6 3 0,0 7 128,0 1 0,0 7-269,0-2 1,4-2-98,0 2 1,2-6-100,-1 2 1,-2-3-35,5-2 1,1-4-125,4-1 1,6-5 564,3 2 0,38-45 0,-25 14 0,1 1 0</inkml:trace>
  <inkml:trace contextRef="#ctx0" brushRef="#br0" timeOffset="28">13201 15796 8208,'-14'0'76,"1"0"155,0 0 0,0 0-185,0 0 1,0 0 140,-1 0 0,1 6-74,0 3 0,4-2 96,0 2 1,2-1-340,-2 6 0,-1 3-11,6 1 1,-1-1-8,5-3 1,0-6 130,0 1-185,0 0 1,6-2-95,3-2 0,7-4 102,2-1 0,4-6-36,-5-3 1,5-2 147,-4-2 1,-1-1 135,-4 1 0,1 0 117,-1 0 478,0 0-302,0-1 103,-6 1-320,-1 6 0,-6 3 5,0 8 1,0 3 34,0 6 0,0 2-376,0 3 1,0-4-543,0 4 1,6-3 368,3-2 379,3-6 0,36-13 0,9-8 0</inkml:trace>
  <inkml:trace contextRef="#ctx0" brushRef="#br0" timeOffset="29">13398 15822 10248,'2'9'-602,"2"0"1,-1-5 404,6 5 0,0-5 105,4 5 0,4-6-162,1 2 1,-1-4 23,-3-1 1,3 0 43,1 0 175,-1-6 0,-5 3 0,-2-4 1,-2 0-1,-3-1 294,-2-2 0,-1 3-19,-2-2 0,-2 6-96,-2-1 0,1 2 0,-6 2 1,-1 2 167,-2 2 1,-1 3-419,0 6 0,0 1-23,0-1 1,-1 4-1,1 2 1,2 0-416,2 0 1,1 3-603,4-4 1122,3 5 0,24-8 0,14 4 0</inkml:trace>
  <inkml:trace contextRef="#ctx0" brushRef="#br0" timeOffset="30">13714 15967 8208,'-5'-13'870,"3"6"-805,-4 1 96,0 6 0,3 6-95,-5 3 1,5 2-383,-2 2 1,0 5 0,0 0 1,-1-1-172,2-4 349,2 0 0,-3 1 137,5-1 0,17-6 0,5-1 0</inkml:trace>
  <inkml:trace contextRef="#ctx0" brushRef="#br0" timeOffset="31">13859 15822 8208,'-8'-4'-156,"-1"0"1,4-1 234,-3 5 0,5 2 326,-2 2 1,-1-1-121,2 6-273,0 5 0,-1 1 1,1 4-1,1-1 0,1 1-86,2 1 0,0-4-28,0 2 0,5-4 46,-1 0 0,5-1 0,-3-2 0,1-2-252,3-4 1,4-4 120,3-1 1,-2-1 129,2-4 1,-2-2 0,-2-8 0,0-1-14,1-1 0,-1-5 49,0 4 0,-1 1 334,-4 3-163,4 1 1,-10 0 148,2 0-187,-3 6 0,-1 2 0,0 10 0,-1 3 30,-3 4 0,1 1-93,-6 0 1,6 1-16,-1-1 0,-2 0-117,1 0 1,1-4 309,4 0-198,0-6-26,0 2 1,1-5 31,4 0 1,2-1-44,6-3 0,0-4 8,1-5 1,-1 1-16,0 4 26,0-4 0,0 9-15,0-6 83,-5 6 1,2-1-73,-6 8 1,5-1 27,-4 6-61,-1 0 1,-4 4-697,0 0 309,6 0 413,-5 0 0,5-35 0,-6-8 0</inkml:trace>
  <inkml:trace contextRef="#ctx0" brushRef="#br0" timeOffset="32">13886 15677 8208,'-5'-13'0,"1"0"0,-6 4 0,1 0 0,2 2 0,-2-2 484,6 4-226,-3 5-961,6 5 1,1-2 702,4 6 0,26 29 0,11 12 0</inkml:trace>
  <inkml:trace contextRef="#ctx0" brushRef="#br0" timeOffset="33">14228 15730 8208,'0'-7'1473,"0"1"-1275,0 23 1,0 0 70,0 13 1,0 4 117,0 1-362,0 3 0,0 8 0,0 2 1,0 3-1,0 0-141,0-2 0,-1 0 0,-2-6 0,-2-4-117,3-2 1,0-9 128,2-2 1,-1-7-140,-4-10 0,4-5 0,-4-8 1,2-5 52,-1-8 1,3-4 61,-4-5 1,4-2-1,1-3 1,0-4-41,0-3 1,1-3 56,4-3 0,-3-1 113,7-4 1,-1 4 0,2 6-1,-1-1 175,1 0 0,2 2-50,1 3 0,0 9 330,0 8-309,-6 4 0,4 5 0,-5 2 214,1 1-395,-4 1 0,3 11 103,-6 3-61,0 3 1,0 2 0,0 4 46,0 4-86,-6-3 0,-2 6 1,-5-3-197,0 3 0,0 0-125,0-4 1,0 3 51,-1-7 0,1 5-144,0-4 1,6 0 442,2-5 0,27-35 0,8-9 0</inkml:trace>
  <inkml:trace contextRef="#ctx0" brushRef="#br0" timeOffset="34">14544 15506 8208,'-1'-9'-57,"-3"1"-326,2-1 722,-10 1 447,11 3 0,-5 12-474,6 6 0,-4 8-4,-1 9 0,1 0-395,4 5 73,-6 0 0,5 6 0,-4 1-368,4 2 1,1 2 0,0-4 0,0 0-602,0-3 0,1-3 96,4-10 887,8-2 0,16-37 0,9-14 0,5 1 0,-1 0 0</inkml:trace>
  <inkml:trace contextRef="#ctx0" brushRef="#br0" timeOffset="35">14768 15770 8208,'0'-14'-115,"-5"1"-59,-3 0 1,-5 1 364,0 4 1,4 2 346,0 6 1,5 1-308,-5 4 0,0 2-71,-4 6 1,1 2-217,4 2 1,-3-2 35,7 2 1,-5 3-82,5-3 0,-2 5 70,2-4 0,2-1-125,-2-4 1,2-4 33,2 0 1,2-6-56,2 1 0,1-2 36,8-2 0,-3-6 79,8-3 1,-4-3-78,-1-1 0,0-4 130,1-1 0,-1-5 13,0 1 1,0 3 118,0 1 0,-5 3 651,-4 2-272,3 0-242,-5 0 1,4 7 18,-6 6 1,0 6-96,0 7 0,-2 2-205,-2 2 1,2-1 129,-2 6 0,3-6-320,1 2 0,0 1-109,0-1 1,0-1-232,0-4 1,0-4 85,0 0 1,5-2-800,4 2 1264,3-3 0,42-41 0,-22 13 0,0 0 0</inkml:trace>
  <inkml:trace contextRef="#ctx0" brushRef="#br0" timeOffset="36">14953 15849 8201,'-13'0'0,"4"0"0,0 0 0,6 0 997,-9 0-148,11 0-366,-5 0-98,6-6-342,0-2 1,0-5 0,2 0-126,2 0 60,3 0 0,6 4 0,1 0-95,-1-1 179,0-2 0,0 5 1,0 1 69,0 0-88,1 5 0,-1-4-256,0 10 226,-6 2 0,1 8 0,-5 1-253,1 1-43,0 7 0,-4-4 0,0 5-204,0-3 1,0 2-255,0-7 0,2 5-22,2-4 762,-2-7 0,45-28 0,4-12 0</inkml:trace>
  <inkml:trace contextRef="#ctx0" brushRef="#br0" timeOffset="37">15229 15835 8188,'-7'0'831,"1"0"-766,6 0 1,0-1 368,0-3-469,6 2 151,1-10 0,5 5-89,-3-6 1,-2 0 72,-2 0 1,-4-1-12,4 1 13,-4 0 0,-1 0 0,0 0 221,0 0 1,0-1 17,0 1 0,-1 6-203,-4 3 0,2 2-43,-6 2 0,1 7-8,-6 7 0,6 0 21,-1 8 1,2-4-109,-2 4 1,3-2 28,6 2 1,-4 2-192,-1-7 0,2 1-322,8-5 1,2 0 221,6 0 1,2-1-725,2-3 0,8-3 986,6-6 0,16-22 0,7-9 0,3-2 0,0 0 0</inkml:trace>
  <inkml:trace contextRef="#ctx0" brushRef="#br0" timeOffset="38">15704 15506 8201,'-5'-9'221,"1"1"217,1-3-363,-4 5 1,5-1 0,-1 4-1,6-1 1,7 1 0,5 1 563,3 2 1,10 0-1081,-2 0 1,5-4-25,-1 0 1,3-1-318,2 5 1,-3 0 781,-6 0 0,-40 24 0,-11 5 0</inkml:trace>
  <inkml:trace contextRef="#ctx0" brushRef="#br0" timeOffset="39">15651 15717 8201,'-7'-6'1067,"-5"5"-144,5-5-719,-1 6 0,4 0 0,8 0 1,7 0-82,5 0 1,4 0-186,7 0 0,3 0 1,3 0-1,0 0-1146,4 0 0,1-2 1208,1-2 0,30-9 0,-31 2 0,0 1 0</inkml:trace>
  <inkml:trace contextRef="#ctx0" brushRef="#br0" timeOffset="40">16415 15361 8201,'0'-13'52,"0"0"0,0 0 1,0 0 444,0-1 1,-1 3-191,-4 2 0,4 4-35,-4 10-156,4 8 1,0 8 0,-2 5 0,-2 2-1,1 1 94,-2 2-237,4 5 0,-5-2 0,4 4 0,-1-1 0,1-4-376,1-1 1,1 4 27,-3-6 1,2 0 172,-2-8 0,2 1 0,2-5 0,0-2-616,0-2 1,5-5 126,-1 0 691,6-6 0,9-32 0,9-15 0</inkml:trace>
  <inkml:trace contextRef="#ctx0" brushRef="#br0" timeOffset="41">16389 15374 8181,'0'-19'0,"-2"-1"0,-2-6 0,2-1 0,-2 1-413,3-1 0,2 7 0,3 2-282,5 4 751,3 1 0,6-1 1,1 3-1,0 2 0,1 5 773,1 2 1,-1 4-454,2 2 1,1 8-285,-5 5 0,-5 7 0,-5-2 0,-3 2-98,-2 3 0,-1 1-267,-2 2 0,-6-2-40,-3 3 1,-4-2 72,-5 2 0,-2-3 151,-6 2 0,-1-6-26,1-2 0,-1-6 258,1 2 0,1-5 17,3-5 0,-1-2 212,5-6 90,1 0 476,4-6-625,5-1 0,4-5-84,8 4 1,5 2-178,9 6 0,2 0 118,6 0 0,1 4-145,-1 1 1,6 6 56,3 2 1,-1 1 9,1 3 1,-4 4-25,4 1 1,-6 7 15,2 2 0,-3-1-185,-2-3 0,-4-1 123,0 0 0,-6-1-277,2-3 1,-5-3-68,-4-5 0,1-6-432,-5 1 115,-1-6 237,2 3 1,-5-8-98,4-2 499,2 3 0,6-29 0,8 1 0</inkml:trace>
  <inkml:trace contextRef="#ctx0" brushRef="#br0" timeOffset="42">15348 11567 8212,'0'-13'-528,"0"4"208,0 0 1,0 5 0,0-5 0,0-1 412,0-2 0,0 3-84,0 1 26,0-1 0,0 0-20,0 0 1,0 5-21,0-5 41,0 6 13,0-3 1,0 5 63,0-4 173,0 4-75,-6-5-39,5 6-70,-5 0-63,6 0 1,-5 2 0,1 2-1,0 5 71,-2 2 1,3 8-59,-6 3 0,6 5 80,-1 4 1,-2 4-57,2 9 0,-5 2 53,4 7-162,1 6 1,4 8 0,0-29-1,0 0 79,0 1 1,0 0-20,0 2 1,0 0 0,0 30 0,0 4 19,0-5-10,0-2 0,6-16 0,1-8 30,0-10-1,4-8 96,-7-4-79,6-3 3,-8-11-87,4-3-14,-6-5 1,0-1 220,0-3-372,0 2 0,0-10-390,0 4 1,-5-4 210,1-1 0,-2-5-682,2 1 1027,2-7 0,-10-20 0,5-11 0</inkml:trace>
  <inkml:trace contextRef="#ctx0" brushRef="#br0" timeOffset="43">15309 11620 8179,'0'-8'-1052,"0"-3"1,0 8 871,0-6 196,0 6 102,0-9 1,-2 11-1,-1-5 229,-1 0 0,-2 0-93,1-2 246,4 2-148,-5 0 86,6 4-131,-6-4-372,5 1 101,-5 3 0,7-4-163,4 6 1,-2-1 123,6-4 1,4 4 29,4-3 0,8 2-43,2 2 33,5-6 0,9 5 1,3-5-33,4 0 31,15-1 1,0-2-1,-26 5 1,0 1-676,1 0 1,1 0 655,-1-2 1,1 0 0,-1 3 0,0 1 0,0-3 0,0 0-110,0 1 0,1 0 0,0 1 0,1 0-153,30 2 0,2 0 200,-2 0 0,2 0 25,2 0 0,-1 0 3,-2 0 0,-3 0 57,7 0 1,-36 0 0,0 0 0,0 0 1,1 0-1,0-2 1,0 0 17,31-3 1,-34 3 0,0 0-21,33 2 1,-32-2-1,-1 0 17,33-3 0,-4 1-23,-4 4 0,-7 0-6,2 0 0,-4 0-17,-5 0 1,-2 0 23,-7 0 1,-4 4-40,1 1 1,-7-1 16,2-4 0,-9 1 669,-5 4 1,-2-4-667,-2 4 483,0-4-573,-6-1 16,-1 0 90,-6 0 0,-1 0-25,-4 0 0,2 0-180,-5 0 0,3 0-24,-3 0 0,-1 4-149,-4 1 1,1 1 133,3-2 1,-3-2 232,4 2 0,-16 15 0,-4 3 0</inkml:trace>
  <inkml:trace contextRef="#ctx0" brushRef="#br0" timeOffset="44">17996 11462 8179,'0'-9'-858,"0"0"459,0 6 763,0-9 0,0 9 425,0-5-27,0 5-472,0-3-268,0 0 125,0 5 0,0-4-98,0 10 0,0-2 0,0 7 0,0 3 143,0 3 1,-4 9-196,-1 1 1,-1 6 22,2 8 1,1 5 25,-6 4 1,6 3 79,-1 5-219,-3 9 0,4 6 0,-1-35 0,0 1 251,-1 32-184,0 3 0,1-10 1,-1 2-176,2-5 215,2-9 0,2-7 1,2-9-154,2-4-26,5-9 0,-8-3-197,2-6 1,-1-6-258,1-3 76,-2-2 1,4-4 24,-6-2 579,0-3 1,-18-30-1,-4-5 1</inkml:trace>
  <inkml:trace contextRef="#ctx0" brushRef="#br0" timeOffset="45">15229 12450 8161,'0'-9'-1020,"0"0"1238,0 6 1,-1-3 57,-3 6-253,2 0 51,-4 0 0,6-1 51,0-4-106,0 4 1,2-5-116,2 6 111,3 0 0,7 0 1,0 0-1,4 0 1,4 0 12,3 0 1,7 0-9,3 0 1,9 0-11,4 0 0,5 0 0,4 0 0,5 0-21,2 0 1,2-6-15,0-2 1,4 0-30,0-1 1,-4 2-1,-4-3 1,-1 1 35,-1-1 1,4-2-192,-2-1 0,1 1 217,-2 3 1,4-1-26,-4 6 108,4-6 1,-4 8 0,-1-2 0,-1 2 0,-2 2 75,1 0 0,1 0-130,2 0 1,-2 0-118,-6 0 0,4 0-15,0 0 1,4 0 73,-4 0 0,0-1-10,-4-4 1,0 2-36,0-5 1,4 3-8,0-3 0,-5 0 62,-3-1 1,-7-1-4,2 6 1,-4-5 151,-5 5 1,-3-5 64,-6 4 1,-1 1-60,-3 4 1,-3-4 100,-6-1-57,-5 1 352,-3 4-302,-5 0 0,-1 0 78,-3 0 21,2 0-653,-4 0 194,6 0-753,0 0 229,-6 0-121,5 0-108,-5 0-146,6 0 1021,0 0 0,-17 0 0,-5 0 0</inkml:trace>
  <inkml:trace contextRef="#ctx0" brushRef="#br0" timeOffset="46">18141 12147 8161,'-12'-2'-576,"3"-2"0,-2 2 130,2-2 0,2 3 258,-2 1 188,6 0 0,-3 0 0,0-12 0,-1-3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7.744"/>
    </inkml:context>
    <inkml:brush xml:id="br0">
      <inkml:brushProperty name="width" value="0.09071" units="cm"/>
      <inkml:brushProperty name="height" value="0.09071" units="cm"/>
      <inkml:brushProperty name="color" value="#3165BB"/>
    </inkml:brush>
    <inkml:brush xml:id="br1">
      <inkml:brushProperty name="width" value="0.09071" units="cm"/>
      <inkml:brushProperty name="height" value="0.09071" units="cm"/>
    </inkml:brush>
  </inkml:definitions>
  <inkml:trace contextRef="#ctx0" brushRef="#br0">22568 8352 8361,'-9'-4'-1625,"0"-2"1558,-1-1 0,4 3 1,0-4 288,0 2-125,5 2-42,-5-2 1,6 3-1,-2-4 249,-2 1-198,3-4 0,-5 7 88,6-6-38,0 6-54,0-3 1,0 5 65,0-4-88,0 4 1,6-5 0,2 6 0,5 0 67,5 0 1,7-4-86,6-1 1,7 1-54,1 4 0,8 0 0,12 0 0,5 0-67,5 0 0,-31 0 0,0 0 90,37 0 0,-37 0 0,1 0-941,1 0 0,-1 0 913,4 0 1,-1 0-1,33 0 1,-1-2-234,-5-2 95,-9-3 1,-1-2 0,-8 2-166,-3 1 262,-8-4 0,-8 7 1,-6-5-81,1 2-33,-7 2-28,-7 4 152,-7 0 0,-7 0 1,-5 2 738,-7 2 0,-2-1-819,-7 6 0,0-1 6,-4 6 0,-2-1-127,-3 0 1,4 0 154,-4 0 0,-1 2 71,1 2 0,-6-2 0,0-2 0,-6-1 0,-6-2 0,0 0 0</inkml:trace>
  <inkml:trace contextRef="#ctx0" brushRef="#br0" timeOffset="1">22396 8418 7911,'-6'-7'-510,"3"-3"1,-4 4 1638,1-1-684,2 4-463,4-3 72,0 6 1,1 0 49,4 0 0,2 1 0,6 4 0,2-4-47,2 4 0,10 0-22,8 0 1,9-1-58,4-4 1,6 0-1,8 0 1,8 0-2,-32 0 0,0 0 0,6-2 0,0 0 46,0 0 1,0-1 0,3-1-1,0-2-78,-3 2 0,-1-1 0,0 0 0,-1-1 1,0-1-1,0 0 0,-2 1 0,-1-1 29,-2 1 1,0-1 0,29-2 10,-9 1 0,-4 3-15,-5-4 24,-2 6 1,-10-7 0,-3 6-1,-9 1-208,-3 1 169,-4 2 26,-9 0 0,-4 0 51,-8 0-7,2 0 0,-5 0 28,3 0 0,1 2-110,-6 2 0,5-2-180,-5 2 0,4 2 57,-3-2 0,3 2-190,-4-1 0,5-2-142,-5 5 512,6 1 0,-26 16 0,0 3 0</inkml:trace>
  <inkml:trace contextRef="#ctx0" brushRef="#br0" timeOffset="2">22502 4334 7701,'-9'0'-1786,"0"0"1705,-1 0 0,3 0 81,-2 0 0,4 2 0,-3 2 87,5-2 0,-5 4 0,4-6 285,-5 0-162,3 0 25,-5 0 33,9 0-182,-10 0 0,9 0 159,-5 0-101,5 0-20,-3 0 1,4 0 333,-2 0-285,3 0-152,-5 0 97,6 0-28,0 0 1,7 0-38,6 0 1,6 0-49,8 0 0,6-2 10,7-2 0,8-2 6,14-3 0,5-3-227,-28 8 1,1 0-1,2-2 1,1 0 208,0-1 0,2 1 0,2-1 1,1 0-18,0 1 1,0-1 0,-2 3 0,-1 0 21,-3-1 1,0 1 0,-3 2 0,-1-1-326,32-5 1,-1 5 240,-12-2 1,-10 4-99,-7 1 1,-10 0 100,1 0 1,-3 0 60,-2 0 0,-1 0-52,-3 0 0,-3 1 13,-6 4 0,1-2 279,-1 5 0,-6-3-310,-3 4-118,-2-7 49,-2 10 0,-6-9-342,-3 6 493,-8-6 0,-56 8 0,26-7 0,1 0 0</inkml:trace>
  <inkml:trace contextRef="#ctx0" brushRef="#br0" timeOffset="3">22357 4532 8350,'-13'-7'-356,"4"-1"1,0 5 816,-1-1-362,4 0 0,6 4 0,9 0 0,2 0 96,3 0 1,5 0 0,4 0 0,6 0-78,6 0 0,9 0-63,5 0 1,8 0-136,4 0 1,9-6-109,-32 2 0,-1-1 0,2-1 0,1-1 124,2-2 0,0 0 1,0 2-1,1 0 43,0-2 1,1 0-1,-2 2 1,0-1-107,-5 2 0,0-1 15,35-6 0,-6 4 0,-3 0 90,-6-1 0,-6 0 1,-11 0-1,-2 2 69,-3 3 1,-4-1 9,-9 1 0,-3 4 440,-6-4-292,0 4-60,-6 7-104,-1-5 436,-6 5 1,-1-6-332,-4 0-122,4 0 1,-11 0-61,3 0-108,-2 0 0,2 0-86,0 0 0,5 0-197,-5 0 0,6 2-143,-1 2-210,2-3 780,-4 5 0,17 0 0,-3 2 0</inkml:trace>
  <inkml:trace contextRef="#ctx0" brushRef="#br0" timeOffset="4">18589 12054 8350,'0'-8'-850,"0"-1"1,0-1 669,0-2 1,0 3-1,0 0 360,0-1-46,0 4 0,1-4-62,4 6 40,-4-7 1,7 10-1,-6-5 13,3 0-57,-1 5 1,-2-5-15,2 6 0,-2-2 0,3 0-82,1-3 130,-4 1-8,9 10 0,-8 1-63,6 6 0,-6 0-7,1 0-7,4 1 0,-7-1 0,5 1 1,0 4 1,-3-3 0,6 2 39,1-2 0,-3-6 256,2-1-277,0-5 1,8 2-18,1-10 0,5-3-19,-1-10 1,8-7-1,0-6 1,8-7 18,2-1 0,1-2-249,7-8 1,-1 3 90,1-3 0,-2 5 138,-7 9 0,-7 9-387,-5 8 200,-7 4-1,-12 6 114,-3 3-252,-5 10 1,-1 3-8,-3 5 0,-10 0 419,-7 0 1,-4 6-87,-2 3 0,-17 9 0,-8 4 0,-5 4 0,-1 0 0</inkml:trace>
  <inkml:trace contextRef="#ctx0" brushRef="#br0" timeOffset="5">18510 12054 8369,'-9'-13'-694,"2"0"105,1 0 679,2 6-40,4 1 1,5 12 63,-3-5 1,8 12-31,-6 0-27,7 1 122,-10 5-114,11 0 0,-11-5-2,11 11-73,-5-10 77,1 10 13,3-11-243,-3 5 231,5 0-7,0-10-17,0 9 0,0-12 1,2 2-1,3-3 0,5-4 45,6-1 1,2-11-49,9-7 1,-1-13-36,14-8 1,-2-7 0,-21 20-1,0-2 1,0 0 0,0-1 2,0-1 1,0-1-1,1-1 1,0 1-226,2 0 0,-1 0 0,-2 0 0,-1 1 255,24-23-42,-12 15 0,-15 13-27,-8 12 45,-10 6-130,-2 1 0,-7 7 0,-2 4 7,-2 3-33,-5 4 0,3 1 0,-6 2 383,0 2-373,-1-2 1,-3 10-1,-1-5-393,2 1 378,1 4 0,2-6 146,0 3 0,0-3 0,0-6 0</inkml:trace>
  <inkml:trace contextRef="#ctx0" brushRef="#br1" timeOffset="6">1792 1726 8466,'-2'-12'-614,"-1"2"1,-1 1 98,1-1 0,2-2 555,1-1-42,0 0 33,0 0 1,0 4-45,0 0 34,-6 6 0,3-9-42,-6 4 19,6 2 0,-4 0-7,2 6 0,2-4-1,-5-1 1,-1 1 13,-4 4-11,-1 6 1,1-3 0,-1 4 0,-2 0 2,-2 0 1,0-2 1,5 4 1,0-5 1,0 5 6,-6-6 1,4 7-1,-2-6 21,2-1 0,2 3 0,0 0 1,0 1 1,-1-2-7,1 4 0,0-5-9,0 5 0,4-5 12,0 5-3,0 0-20,-4 4 0,2 0 0,0-1 16,3-4 0,-1 4 0,0-3 0,2 7 14,1 2 1,-3-1-19,5-4 1,-5 5-14,4 0 5,-5 5 1,9-8 0,-5 4-3,0 0 0,5-5 6,-4 4 1,4 1-2,1-2 1,-5 2-3,1-1 1,0-3 1,4 2 1,-6 4 1,4-5 0,-4 6 5,1 1 1,-1 2-2,-3 1 1,-1 1-9,5-1 1,-4-4-1,5 0 1,-5 0 10,5 4-18,0 1 0,4-5 0,0-2 21,0-1-9,0-1 0,0-5 1,0 0 33,0 0 0,1 0-34,3 1 0,-2-1-3,2 0 20,4 0 0,-6 0 55,7 1-78,-6 5 0,4-6 0,-4 1-7,2-3 0,1-3 21,-2 6 1,-2-1 10,2 0-21,3 0 1,-5-4 0,4-2 9,-1-1 1,-2 4 99,6-1-85,-6-3 0,7 1 4,-5-2 1,5-4-3,-1 3-3,-3 4 1,5-7 0,-3 5 34,-1 0-77,5-5 0,-5 10 0,6-7-14,0-1 0,0 3 60,1-2-116,-1 6 79,0-8 0,0 8 0,0-5-10,1-2 10,-1-2 0,0-1 0,0 0 0,0 0 0,0 0-3,1 0 0,0 0-3,4 0 15,-4 0 0,5-4 1,-5-2 17,-1-2-22,6 5 1,-3-8 0,4 2-4,-1-3 0,0 4-3,-1-1 1,-3 1 6,2 0-9,-2-4 1,-2 5 0,0-5 10,0 3-11,1-3 0,-3 5 0,0-6-3,-3 0 0,0 0 5,0-1 0,3 1 133,-7 0-118,0 0 0,1-5 1,-1 1 65,-1 1-72,-1 1 0,-2 2 0,0 0 7,0-1 0,0 1 9,0 0 0,0 0 14,0 0-60,0 0 0,4-1 0,0 1 2,-1 0 0,0 0 9,2 0 0,-2 0 9,5-1 0,-3 1-3,4 0 1,-5-5 4,5 1-4,-1-1 1,4 5 0,-2 0 5,-1 0-5,0 0 1,4-5-1,-1 0 0,-3 2 0,1 0 2,-6-1 1,5-2 81,-5-3-73,7-3 0,-10 9 0,4-6 21,-4-2 1,-1 1-4,0 1 1,-1-3 4,-4 3 1,2 2 17,-6-2 1,2 1 45,-2-1-66,-2-3 0,3 11 1,-5-4 42,0 4-69,0-6 1,0 6-1,1-4 11,3 4 0,-3 0 6,4 1 0,-4-3-27,-1 3 0,0-3-10,-1 7 0,3 2 36,2-2-180,-3 6 1,5-7-287,-6 5 248,0 1 0,-1 0-577,1-1 452,0 1 1,4 5 322,0 4 0,18 14 0,0 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7.34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12095" units="cm"/>
      <inkml:brushProperty name="height" value="0.12095" units="cm"/>
      <inkml:brushProperty name="color" value="#57D200"/>
    </inkml:brush>
    <inkml:brush xml:id="br3">
      <inkml:brushProperty name="width" value="0.09071" units="cm"/>
      <inkml:brushProperty name="height" value="0.09071" units="cm"/>
      <inkml:brushProperty name="color" value="#FF0000"/>
    </inkml:brush>
    <inkml:brush xml:id="br4">
      <inkml:brushProperty name="width" value="0.12095" units="cm"/>
      <inkml:brushProperty name="height" value="0.12095" units="cm"/>
      <inkml:brushProperty name="color" value="#FF0000"/>
    </inkml:brush>
  </inkml:definitions>
  <inkml:trace contextRef="#ctx0" brushRef="#br0">5125 2029 8226,'0'-13'-1821,"0"-1"1971,0 1 1,0 0 0,0 0 205,0 0 1,0 0-196,0-1 0,0 1-54,0 0-254,0 6 22,0 1 1,0 7 75,0 4 0,0-1 47,0 9 0,0-2 0,0 8 0,0 0 53,0 3 0,0 7-19,0 2 1,4 7 0,1 0 0,-2 4-33,-2 1 0,3 3 8,1 3 0,4 8 0,-4 4 1,1 4 11,0 1 1,0 0 22,-2-1 1,2 4-1,4-1 1,-2-4 60,-2 0 1,2 1-40,-3 1 0,4 4 1,-4 2-1,1-1 17,0 1 0,-1-35 0,-1 1-1397,0 32 1333,-1-29 1,-1 0 0,0-4 0,0 1-1,0 3 1,0 1-11,0-2 1,-1 1-1,2 0 1,0 1-1,0 1 1,-1 0-1,-1 1 1,1 0-237,-2 1 1,1-1-1,1 4 1,0 0 241,1-2 0,-1 0 0,0 0 1,0 2 110,-2 2 1,0 1-81,3-1 1,0 1 0,-2-2-1,1 1 1,1-2 0,1-1-166,-1-2 1,0-1 125,2 2 1,0-1-1,-1-2 1,0 1-1,2 2 1,2 0 1,1 0 0,0 0 0,-2-2 1,1 0-13,0 0 0,1 0 1,-1 2-1,0 0-5,1 2 0,0 1 0,-1 2 0,0 0 14,3 0 1,0-1 0,-3 0-1,0 0-18,1 0 1,0 1-1,0-3 1,1 0-32,-2 2 1,1 1-1,3 1 1,0 0-204,-1 1 0,0-1 1,-2 3-1,1-1 284,-2-3 0,1-1 0,1 1 1,-1 0-18,0 0 0,0-1 0,2 4 0,0-1 1,-2-2 0,-1-1 0,1 4 1,0-1-15,-2-2 0,-1-1-1,0-1 1,1 0 0,2 3 0,0 0 0,0-2 0,-1 0-12,-3-23 2</inkml:trace>
  <inkml:trace contextRef="#ctx0" brushRef="#br0" timeOffset="1">5841 7930 6198,'4'21'4,"5"31"-13,0-2 0,-1 1 0,1 0 0,0 2 11,-3-1 1,1 1 0,2-1 0,0 0-12,-1-2 1,1 1 0,0 1 0,0 0 8,-2-2 1,-1 1 0,1 2 0,-1 1 0,1-2 0,-1 1 0,1 1 0,-1 0 15,1-3 0,0-1 1,-1 2-1,1 0 4,-1 1 0,1 0 0,0 1 0,-1 0-32,1-1 1,-1-1 0,-1 2 0,-1-1 16,1-4 0,-1-1 1,0 3-1,1 0-20,1 0 1,1-1 0,1 4 0,1-1 18,0 0 1,0 0-8,0-2 1,0 0-1,-3-5 1,1 0-1,-1 1 1,1 0-1,0 1 1,-1 1 0,1 0 0,-1 0-1,1 1 0,-1 1 0,1-2 0,0 0-5,-1-3 0,1 0 51,0 0 0,-1 0 0,-1 1 0,-1 0 0,0 0 0,1 0 95,0-1 0,0 0-127,-2-1 0,0-1 0,2-3 1,0-1-1,-2 0 0,0 2 42,1-1 1,-1 1 0,-1 1-1,-1 0-137,1-3 0,0-1 0,-1 3 0,0-2 420,-1 35-306,0-3 1,0 0 0,0-8 9,0-3 0,0-2 442,0-6 0,-2-5-494,-2 0-16,3-5 1,-11 1 0,4-9 391,1-5 0,-5 3-607,4-3 0,-3 0 985,3-8-1007,-4-3 1,6-11-1,-4 0-45,1-2 0,5-3 310,-5-8 0,-4-32 0,0-15 0,-5-6 0,0 0 0</inkml:trace>
  <inkml:trace contextRef="#ctx0" brushRef="#br0" timeOffset="2">4993 2134 8242,'-7'2'-436,"1"2"-373,0 5 862,5 8 0,-7 5 0,5 9 0,-3 6 1,1 4-1,-1 3 0,1-3 113,-1-5 1,5-5-95,-3-9 105,2-9 1,2-10-1,0-13 63,0-12 0,6-10 0,3-14 1,4-6 35,5-8 0,-2-3-231,6 1 1,-2-1-1143,2 6 1129,3 0 1,-6 17-1,3 10 1,-3 11-1,-1 10-83,-1 9 1,1 13 38,-5 13 0,0 11 1,0 8-1,0 2-164,1 3 0,-1 0 54,0-2 0,0-4-464,0-9 371,0-3 0,-2-11 1,0-5-318,4-6 400,1-4 1,-3-13 131,0-6 0,-6-38 0,-6-17 0,1 18 0,0-1 0,0 1 0</inkml:trace>
  <inkml:trace contextRef="#ctx0" brushRef="#br0" timeOffset="3">3162 2134 8243,'0'-26'0,"-5"-5"0,0 2 0,-1 4-619,0 6 568,-4 4 1,2 8 0,-5 4-1,-2 7 1,-4 11 0,-5 10 0,-7 9 272,-3 4 1,1 7-106,-3 3-127,4-2 1,6 4-1,1-8 47,3-4 0,0 0 0,9-9 0,6-4 31,4-6 1,4-6-63,3-4 1,5-3 18,9-6 1,-2-4-1,6-4 1,1-2 203,2-4 0,6-7-91,0 3 1,4 1-91,-4 4 0,-1 1 0,-2 2 0,0 2 70,-2 3 0,2 2-145,-10 7 0,-1 5 96,-4 8 0,-1 5 0,-3 8 0,-6 2 34,-6 2 1,-9 1-37,-5 4 1,-7 1-219,2-1 0,-4-4 78,-5 0-146,3-5 1,-4 2 0,7-6-569,3 1-216,3-7 83,6-7 920,6-13 0,30-54 0,-5 18 0,1 0 0</inkml:trace>
  <inkml:trace contextRef="#ctx0" brushRef="#br0" timeOffset="4">3452 2095 8302,'0'-19'0,"0"0"-247,0-3 0,0-2-426,0 7 0,0 4 2103,0 4-734,-6 6-622,4-3 0,-4 12 0,6 3-71,0 2-11,0 8 0,0 2 1,0 7 26,0 2-27,6 4 1,2 4 0,5-1 65,0-2-303,0 0 0,0 6 0,1 0-795,-1-2 706,0 4 1,2-15 333,2 2 0,4-13 0,5-6 0</inkml:trace>
  <inkml:trace contextRef="#ctx0" brushRef="#br0" timeOffset="5">3478 2345 8308,'0'-13'0,"0"0"0,6-1-239,3 1 1,2 0-327,3 0 0,5 1 263,3 3 1,2 2 301,3 3 0,34-4 0,9-5 0</inkml:trace>
  <inkml:trace contextRef="#ctx0" brushRef="#br0" timeOffset="6">3768 2134 8317,'-6'-13'0,"0"0"0,-3 0 0,3 0 0,6-1 43,0 7 0,2 1 0,2 6 1,5 0-1,3 2-9,1 2 1,5 8 2,-1 5 0,1 5-71,-5-4 0,0 5 0,0-1 0,0 3-35,1 1 1,-3-4 87,-2 0 1,1-1-43,-5 1 0,-1-3 14,-4-6 1,0-7 414,0-6 1,-4-13 154,-1-14-555,1-5 0,4-10 0,0-4 0,0-3 0,0-1-202,0-1 0,4 5 9,1 2 1,3 11-24,-3 6 0,5 8-30,-1 10 1,-2 4-261,2 5 0,-2 7-20,2 6 0,1 5 520,-5 4 0,17 38 0,0 4 0</inkml:trace>
  <inkml:trace contextRef="#ctx0" brushRef="#br0" timeOffset="7">4189 2029 8317,'0'-18'-453,"0"1"0,0-7 226,0 2 1,0 2 832,0-2 0,5 1-245,-1-1 0,1-1-215,-5 5 0,0-4-68,0 5 1,0-1-321,0 5 185,0 0 0,-6 1 87,-3 4 1,2 3 0,-1 11 0,1 6-68,0 4 0,-1 12-63,0-2 0,-3 9 46,7 0 0,-5 3 43,5 2 0,-1-1-51,5 1 0,0-6-86,0-4 119,0 4 1,0-12 0,2-2-3,2-8 1,5-6 168,9-6 0,-2-4-143,6-10 1,-5-3 81,5-18 1,-1-6-64,1-8 0,1-2-138,-5-2 0,5 1 131,-1-1 1,-2 2-8,2 3 1,-4 4 20,4 8 1,-6 10-18,2 9 1,-8 8 123,-1 4 0,-2 11-66,2 7 1,-2 2-334,-3 7 1,-2 0 38,2 4 0,-2 5 177,-2 0 0,0 0-66,0-5 0,-5 0-183,1 1 0,0-3 54,4-2 0,0-3-80,0-5 468,5-7 1,4-7-78,9-9 0,-4-10 177,4-7 0,3-6-24,0-8 0,0-4-142,1 0 1,-5 0 41,5 5 0,-5-1 186,0 1 0,2 5-238,-1 3 0,-7 9 123,-6 5-271,-4 8 147,-1 3 0,0 8-261,0 2 210,0 3 0,0 7-19,0-1 0,0 0-36,0 0 1,0 0-8,0 0 0,0 1-132,0-1 1,2 0 97,2 0 1,1-1-85,8-3 0,-3 1 110,7-6 1,0 1 218,0-5 1,-1 0-37,6 0 1,-6 0 318,2 0 174,-9 0 43,-3 5 0,-12 3-194,-3 5 0,-9 5-50,-4-1 1,-4 11-794,-5-2 0,-1 8 274,-3-3 0,1 5 104,4-1 0,-10 21 0,17-25 0,-1-1 0</inkml:trace>
  <inkml:trace contextRef="#ctx0" brushRef="#br0" timeOffset="8">3597 8194 8243,'0'-13'0,"-5"0"0,-1 0-580,-1 0 71,4 5 259,-3-3 162,6 9 81,6-4 1,6 11-1,7-1 30,1-1 1,7 3-1,5-2 1,3-1 19,6-1 1,4-2 48,8 0 1,7 0-65,6 0 0,1 0 0,8 0 0,-37 0 0,0 0 39,1 0 1,0 0 0,4 0 0,1 0-258,0 0 1,0 0 0,5-1 0,0 0 202,-3-1 0,1 0 1,3 1-1,1 0 1,0-1-1,2-1 1,2 0-1,1 1 11,3 0 1,0 0 0,2-4 0,0 1-391,1 5 0,0-1 0,2-4 1,0 0 355,3 2 1,2 1-1,3-2 1,2 0 0,-24 1-1,1 2 1,-1-1 0,24-1-1,0 0-36,-25 1 0,1 0 1,0 0-1,0-1 1,0 0-1,1 0 32,1 2 0,1-1 0,0 1 0,1-1 0,0 0 0,0 0-266,1 0 0,-1 1 0,0 0 0,1 0 0,-1 1 1,1-1 258,-1 0 0,0-1 0,0 1 0,1-1 0,0 0 1,1 0-6,1 0 0,0 1 0,0 0 0,1-2 0,1 0 0,0 0-207,-1 1 1,1 1 0,-1-1-1,1 0 1,0-2 0,-1 2 217,-1 0 0,0 1 0,0-1 1,2-1-1,0 0 0,0 0 32,1 2 1,0 0 0,0-1 0,1-1 0,-1 0 0,1 0-27,-1 2 0,0 0 0,0-1 0,1-1 0,-1-1 0,0 1 64,-1 0 0,-1 0 1,1 0-1,1 0 0,1 1 1,0-1-18,-1 1 1,-1-1-1,2 0 1,0 0-1,2 1 1,-1-1-13,-1 1 0,0-1 0,1 0 1,1-1-1,-1 0 0,0 0 0,-1 1 0,-2 0 1,1 0-1,1 1 1,0-1-1,0 1 4,1-1 1,-1 0 0,1 0 0,0 1 0,1 1 0,-1 0-41,0-2 0,-1 0 0,1 0 0,-1 1 0,0 1 1,0-1 26,-3 0 1,1-2 0,-1 2 0,2 0 0,-1 2 0,1-1-40,1-1 0,1 1 1,-1-1-1,1 0 1,0 0-1,0 0 31,-2 1 0,0 0 0,0-1 0,1-1 1,0 0-1,-1 0-29,-3 2 0,0 0 0,0-1 0,1-1 1,1 0-1,0 0 18,0 2 1,2-1 0,-1 1 0,1-2 0,1-1 0,-1 0-3,-2 1 1,-1 0-1,1 1 1,0-1 0,1 1-1,-1-1 0,-3 0 1,0 0 0,-1 1-1,2 0 1,-1 1 0,1-1-1,0-1 1,0 0 0,0 0 0,0 2-1,0 0 1,-1-1 21,0-1 0,0 0 0,-1 0 0,0 2 0,0 0 0,0-1-16,0-1 0,-1 0 0,0 0 0,0 1 1,-1 1-1,1 0 9,1-2 0,1 0 1,0 0-1,-1 1 0,-1 1 1,1 0-99,-1-2 0,0-1 0,0 2 0,0 0 0,0 1 0,-1-1 83,-3 0 1,0-2 0,0 2 0,1 0 0,0 1-1,0-1 6,-1-1 0,0 0 0,0 0 0,2 2 0,1 0 0,0-1-1,-2-1 1,0 0 0,0 0-1,1 1 1,0-1 0,0 1 13,-2-1 1,-1 0 0,1 0-1,0-1 1,1 0 0,0 0-1,2 1 1,-1 1-1,1-1 1,0-1 0,-1 1-1,0-1-3,-1 1 1,0 1-1,1-1 1,-2-1-1,0 0 1,0 1-3,23 1 1,-1 0-1,-1-2 1,-1-1-31,0 3 1,0 0 0,-1-3 0,0 1 30,-1 2 1,0 0 0,-2-3 0,-2 1-40,-4 1 0,-1 1 0,0-1 1,0 1 124,1-1 1,-1 1-1,0 0 1,-1-2-103,0 0 0,-2 0 1,-2-2-1,-1 1 0,-2 3 1,-1 0 0,-3-2 0,0-1 215,-1 3 1,0 0-1,-1-3 1,-1-1-180,-4 2 0,-1 0 1,-1 0-1,-1 0 553,25-4 1,-1 3-526,-8-4 0,1 5-42,-10-5 1,-6 5 610,-7-5 1,-4 6-751,0-1 1180,-7-4-1230,-7 7 258,-7-5 0,-12 2-164,-2-1 1,-6 1 68,-3 4 1,-5-2 7,-9-2 0,-6-4 0,-6-3 0,-6-3 0,0 0 0</inkml:trace>
  <inkml:trace contextRef="#ctx0" brushRef="#br0" timeOffset="9">19458 7180 8243,'-7'-13'-377,"0"0"-47,2-1 1,2 1 1083,-5 0 214,5 6-794,-3-5-96,0 11-96,5-5 60,-5 12 0,6 1 0,-2 8 84,-2 2 1,2-2 0,-2 4 0,4-2-129,4 1 0,-1 0-2,6-5 0,0 3 99,4-3 1,0 3-54,0-7 1,6-2 54,3 2 1,-1-6-35,1 1 19,0-2 19,4-2 1,0 0 5,1 0-17,-7 0 68,5 0-26,-10 0 0,2 1 184,-8 4 0,-3 2-117,-6 6 0,-7 6 74,-6 3 1,-6 7-102,-8 2 0,1 6-171,-1-2 1,-3 4 16,-1 5 0,0 2-93,5 2 1,1-3-44,3-5 0,3-5-242,6 0 1,6-6 453,2 2 0,21-21 0,6-5 0</inkml:trace>
  <inkml:trace contextRef="#ctx0" brushRef="#br0" timeOffset="10">20802 7746 8243,'0'-17'-187,"0"-2"1,0 0 0,0 0 0,-1 3 311,-4 1 0,4 2 544,-4 0-474,-2 5 0,4-2 0,-6 6-138,-1 1-35,-2 1 0,-1 10 1,0 5 21,0 7 0,-5 7 1,-1 5-1,-1 6 113,-4 4 1,1 2-263,1-4 1,3 4 36,6 0 0,-3 4 53,3-4 1,2 0 0,11-5-1,2-1-188,2-2 0,5-6 186,9-8 0,2-4-9,6-9 63,1-4 1,5-6 0,3-5 0,3-7 0,2-9 68,-1-7 0,1-6-155,-1-9 1,1-5-251,-1-8 1,-5 2 282,-3-7 0,-5 1-249,-4-5 319,-3 0 0,-13 7 0,-6 7-1,-7 6 35,-11 17 1,-4 0-1,-9 13 162,-4 4 1,-3 5-190,-1 7 1,-1 1 52,1 3 0,-5 4 98,0 5 0,4 6-159,5 3 0,6 3-178,-2 1 0,5 1 245,4-1 0,4 0-235,9 1 1,4-1-116,5 0 0,5-5 99,4-4 0,10 1 131,8-5 0,6 2-101,11-11 1,3 1-25,6-5 1,1 0-248,3 0 0,-3-6-125,3-3 1,2-7 496,-2-2 0,0-1 0,-4 2 0,-1-5 0,1-3 0</inkml:trace>
  <inkml:trace contextRef="#ctx0" brushRef="#br0" timeOffset="11">5691 7022 8014,'-8'-9'-1069,"-1"0"1287,0 6-4,2-8-94,1 9-71,6-4 80,0 6-82,0 0 0,1 5 0,4-1 0,3-1-12,4-1 1,1 2-30,0 0 1,2 1 0,3-5 1,-2 0-21,6 0 0,-5 0 0,4 0 0,-2 0-8,-3 0 0,-1 0 29,-2 0 1,-2-2-163,-2-2 128,3 2 0,-11-5 1,2 4-1,-7-1-45,-9 1 1,-2-3 33,-7 2 0,0-1 131,-4 5 0,-5 0-108,0 0 1,-1 6 120,1 3 0,2-2-101,-6 2 1,10-5 123,-1 5 0,4-5 146,0 5-164,3-6 1,12 5-100,2-4-26,4-3 1,7 5 63,2-6 0,10 0-13,4 0 1,3-4 7,1-1 0,5-3-16,0 3 0,4-4 39,-5 5 1,1-5-57,-4 5 0,2-2 3,-3 2 1,2 2-69,-10-2-287,-1 2 333,-4 2 0,-7 0-11,-6 0 1,-7 0 1,-11 0 0,-7 6-18,-5 3 1,-6-2 148,6 2 1,-5-2-32,4 2 1,0 3 58,5-3 1,5-3-85,4-2 0,2 2 36,2-2-1080,6 1 912,1-5 0,42-12 1,27-6-1,-1 0 1,1 0-1</inkml:trace>
  <inkml:trace contextRef="#ctx0" brushRef="#br0" timeOffset="12">3834 6798 8055,'-9'0'787,"0"0"-451,6 0-641,-8 0 296,9 0 0,-2 0 1,10-2 149,7-2 1,6 1-211,7-6 1,2 1-118,3-6 0,-4-3 171,4-1 0,1 1 41,-1 4-17,-6-1 1,-2 1-1,-5 0 1,-3 0 337,-5 0-237,-4 5 1,-8 2-88,-2 6 0,-8 0 0,-7 0 0,-3 2 55,-6 2 1,1-1-8,-9 6 1,1 4 39,-4 5-139,5 5 1,-4-5-1,3 5 1,-2 4 0,1-1 44,1 3 0,10 2-121,-2 0 1,5-2 73,0 6 1,9-4-247,9 4 0,2-6-12,2 2 0,0 0 41,0-5 1,6-3 81,3-9 1,3-3 31,1-2 0,0 1 182,0-5 0,0-1-110,1-4 0,-1-6 137,0-2 1,-4-4-63,0-1 1,-5-1 227,5 1 1,-6 0-35,1 0 0,-3 0 27,-1 0 0,-1 1-146,-3 3 1,1-1-165,-6 5 1,0 1-260,-4 4 1,-2 0 154,-2 0 0,2 6-71,-2 3 0,2 4 26,2 4 1,1-2-352,3 3 575,-2 2 0,44 12 0,5 9 0</inkml:trace>
  <inkml:trace contextRef="#ctx0" brushRef="#br0" timeOffset="13">4045 7061 8055,'0'-20'544,"0"1"-302,0 6 0,0 0-194,0-1 0,5 1 77,4 0 1,-2 6-146,2 2 1,-4 4 25,3 1-142,1 0 0,3 3 0,-2 4 144,-1 6-116,-6 9 1,4-1 0,-4 7 0,2 1-1,-3 2-103,0-2 0,-2-1 152,0-2 1,-2 0-2,-2 1 0,3-7 244,-4-2 6,4-4 10,-5-6 0,4-5-47,-2-12-145,8-6 1,1-13-1,7-4-100,2-7 1,2-1 139,-3-4 1,1 3-68,-1 2 0,0 1 33,0 3 1,-6 8 89,-2 10-17,-4 8 322,-1 3-308,0 24 1,-1-2 129,-4 14 1,3-2-126,-7-1 1,4-1 3,-3 0 0,5-4-93,-2 0 0,4-6 192,1 2-356,0-4 0,1-2-106,4-3 1,2-3-87,6-6 1,5-6-125,-1-3 0,7-8-259,-2-5 0,5-5 722,0-3 0,14-22 0,-6-9 0</inkml:trace>
  <inkml:trace contextRef="#ctx0" brushRef="#br0" timeOffset="14">5744 6996 6171,'-7'1'0,"2"3"0,4-2-277,1 4 250,0-6 70,0 0-4,0-6 2,0 4-24,0-3-15,0 5-26,0 0 21,0-6-124,0 4 117,0-4 10,0 6 0,12-11 0,2-4 0</inkml:trace>
  <inkml:trace contextRef="#ctx0" brushRef="#br0" timeOffset="15">5718 6943 6007,'-8'0'159,"2"0"-142,6 0 254,0 0-236,0 6 2,0-5-37,0 5 1,0-5 18,0 4-16,0-4 1,0 7 24,0-4 81,0-2-95,0 3 1,-1-5 63,-3 0 0,2 2-26,-2 2-26,2-2-1,2 4-10,0-6 65,0 0-62,0-6-16,0-2 0,2-5 31,2 0 1,-1-5-65,6 1 1,0-7-104,4 3 0,0-4 95,0-2 0,2-5-98,2-3 0,4-8-89,5 0 0,1-1 226,-1 4 0,-5 5 0,2-5 0,1-1 0,0-1 0</inkml:trace>
  <inkml:trace contextRef="#ctx0" brushRef="#br0" timeOffset="16">5744 6877 8125,'-1'7'-742,"-2"-1"-594,-2 0 1259,1-5 1,-1 7-1,0-4 76,-3 5-5,5-3 10,-3 6-4,6-11-5,0 11 1,0-9-8,0 5 0,0-3 10,0 4-1,0-6 1,0 8-4,0-9 0,0 5 4,0-3 0,-1-2 164,-3 2-150,2 4 171,-4-7-162,6 5 1,0-5 17,0 4 37,0-4 14,0 5-15,0-6-1,0 6 149,0-5-46,0 5 55,0-6-41,0 0-180,6-6 1,-4 3-9,2-5 1,-3 3 12,-1-4 1,0 5-15,0-5 0,5 1-79,-1-6 0,1 1 84,-5 0 0,5-5 0,4 1 0,-1-7-3,0 3 0,1-6 49,4-4 1,1-2 6,-1-7 1,6-5 10,3-3 1,-2-5-253,2-4 1,2 1 233,6-5 0,0-1-49,5-4 0,-5 0-226,6 1 1,-17 29 0,1 1 243,2 0 0,0 0 0,2-4 1,0-1-1,-2 3 0,0-1 1,0 1-1,0 0-92,-2 3 0,0 2 0,19-28-290,1 3 1,-7 4 3,-2 5 1,-5 4 208,-4 9 0,2-3 43,-7 2 0,5 3 175,-4-2 1,-1 5-164,-3 0 1,-1 6 451,0 2 0,0 6-424,0-1 1,-1 2 498,-3 2-435,3 5 0,-5-3 0,0 9 0,-13 2 0,-8 8 0</inkml:trace>
  <inkml:trace contextRef="#ctx0" brushRef="#br0" timeOffset="17">5942 6442 5932,'0'8'445,"0"-3"-332,0-5 131,0 0-144,5-5 0,-3-3-47,2-5 1,-1 0-73,2 0 0,-2-5 88,5 1-77,1-7 0,0 4 0,0-7 27,1 1-28,2-6 1,2-2 0,2-5 0,2-1-1,0 1 47,1-1 1,-3 0 34,6 1 0,-2-1-51,2 1 0,1-1 13,-5 1 1,5 4-1,-2 1 1,-1 2-49,-2 3 0,1 1 11,-1 1 0,4 1-8,-5 0 0,5-1 12,-4 1 1,4 0-10,-5-1 1,1 1-22,-5 0 1,2 4 24,2 0 0,-4 1-5,0-1 0,4-1 6,-9 5 1,7-4 1,-6 5 0,2-2-2,3 1 0,-1 2-1,0-6 1,0 6-7,0-2 1,1 2-2,-1-1 0,0 2-23,0-2 1,5-2 25,-1 1 1,1-1-4,-5 1 0,4 2 0,1-6 0,0 5 11,-5-5 0,1 6-11,4-2 1,-3-1 7,2 2 1,-2-1-1,-2 5 0,0 0 2,0-1 0,1-2 9,-1 3 1,0-7-12,0 6 0,0-2 15,0 3 1,1 0-14,-1 0 0,0 0 13,0 0 0,-4-1-11,0 1 1,-1 0 0,6 0 0,-1 0 0,0-1-2,0 1 1,0 0-4,1 0 0,-6 1 5,1 3 0,0-2-5,4 2 0,0-3 3,0-1 1,1 1-4,-1 4 0,0-4 1,0 3 1,0-7 0,0-2 0,2 4 0,3 1 0,-4 2 0,4-6 0,1 2 0,-2 2 0,1 0 0,-5 0 0,2-1 0,2 1 0,-2 2 0,3 2 0,-4-3 0,-1 3 0,1 2 0,-1-2 0,0 0 0,0-4 0,0 4 0,0 1 0,1 0 0,-1 0 0,0-4 0,0 3 0,0 2 0,0-2 0,1 2 0,-1-2 0,0-1 0,0 5 0,0-4 0,1 5 0,-6-5 8,1 5 0,0-6 0,4 1 1,0 2-8,0-2 1,-4 4 0,0-3 0,0 3-4,4-4 0,0 5 5,0-5 0,0 5 10,1-5 1,-1 5-11,0-5 1,0 2-8,0-2 0,0 1 3,1 4 1,-1-2-2,0-3 1,0-1 6,0 6-1,1-6-7,5 2 1,-5-3-1,4 2 0,-4-3 31,0 3 1,-1 2-25,0-2 1,0 5 50,0-5 0,0 2-29,1-2 1,-1-1 3,0 5 1,0-4-13,0 5 0,-4-5 2,0 5 0,0-5-38,4 5 36,0-1 1,0 1-43,0 0 0,1-1 34,-1 5 0,-5-1-31,1-4 0,0 4 21,4-4 0,0 3-3,1-3 0,3 4 67,1-4 0,-1 2 12,-4-1 0,1 2-59,-1-2 0,0 1 7,0-1 0,0 2-45,0-2 0,5 2 43,0 2 0,-1 0-53,-4 0 1,-4 0 30,0 0 1,0 0-9,4 0 0,0 0-5,0 0 1,0 0-1,1 0 1,-1 5-62,0-1 1,-4 5 65,0-5 0,-1 7-89,5-3 0,1 0 74,-1 1 1,-4-5-196,-1 5 1,0-5 34,0 5 1,0-5-407,-4 5 454,-2 0 135,4 4 0,-30 12 0,-5 3 0</inkml:trace>
  <inkml:trace contextRef="#ctx0" brushRef="#br0" timeOffset="18">8761 3623 8194,'0'-9'-62,"0"0"1,-2 6-127,-2-1 0,3 4 34,-4 4 0,4 5 69,1 9 60,0 2 0,0 5 0,-2-1 5,-2-2 1,2-1 0,-2 6 0,3-2 38,1-3 1,-2-3 9,-2-6 0,2 0 56,-2 0 10,2 0 0,2-7 1,0-6-38,0-7 1,0-6-7,0-5 1,0-7-22,0-5 1,0-11 0,0 1 0,0-1-144,0 0 0,0 3 193,0 3 0,2-2 83,2 7-3,-2 5 0,4 6 0,-6 8-102,0 7 1,0 11-32,0 15 0,0 9 25,0 4 0,0 5-47,0 4 1,-2-2-17,-2 6 1,2-5 11,-2 1 1,-2-5-20,2-4 0,-1 1 71,5-10 1,0-3 24,0-10 0,0-4-96,0 0 69,0-6 179,0-15 1,0-4-128,0-15 0,2-2-104,2-2 0,-1-5-33,6-4 0,-6-1-186,1-4 1,2 4 125,-2 6 1,1 5 72,-5 3 0,0 9 419,0 5-314,0 8-248,0 3 174,0 24 0,0-2 9,0 14 0,0 4 19,0 1 0,0-1-11,0 1 1,0-1-118,0 1 0,0-3 70,0-6 1,1-1-94,4-3 1,-4 2 72,3-7-27,4 1 48,-7-5 0,11-6 1,-11-7 82,4-9 1,-4-8 153,-1-5 1,5-4-192,-1-5 1,0-1 9,-4-3 1,0-2-87,0 6 0,0-4 81,0 4 0,0 5 271,0 4-264,0 6-14,0-3-79,0 12 1,0 2-136,0 10 1,0 2 145,0 6 1,0 6 34,0 3 1,0 3-13,0 1 1,0 1-20,0-1 0,0 0-96,0 1 0,2-2 60,2-3 1,-2 1 11,2-6 1,-2 1-55,-2-5-37,0-5 305,5-3 1,-3-6-71,2-3 0,-2-10-12,-2-8 1,0-4-64,0-5 0,0 2 27,0-6 0,-2 4 67,-2-4 0,2 7 169,-2 2 1,-2 5-71,2 8 11,-1 0-508,5 6 229,0 24 1,0 2-17,0 21 0,0-1 69,0 1 1,0 2-466,0-7 1,5 2 75,-1-2 0,5 2 404,-5-6 0,12-24 0,-1-10 0</inkml:trace>
  <inkml:trace contextRef="#ctx0" brushRef="#br0" timeOffset="19">8392 2358 8346,'0'8'-329,"-6"-3"180,5-5 1,-7 0 188,4 0 0,4 0 91,0 0 0,10 0 16,8 0-112,5 0 0,-2-5 1,5-4-1,2-3 0,1 0-4,2 4 0,1-4-26,-1 3 1,-3-1-180,2 1 0,-2-3 111,-1 4 1,-5 0 0,-2 1 0,-1 1 23,-3 3 1,-6-3-40,-1 2 146,-6-1 0,1 5 1,-6-1 114,-3-3 1,-5 2-137,1-2 1,-7 2 22,-2 2-47,-5 0 0,3 0 0,-7 2-9,1 2 1,-1-1 0,0 6 0,-3 1 11,0 2 1,-5 1-96,4 0 0,-6 6 111,2 3 1,-2 3 18,2 1 1,-1 7-59,5 2 0,6 3 1,8 1 0,-1 1-66,5-1 0,3-4-8,10 1 1,0-12 18,0 3 0,5-10 44,4 1 0,3-9-49,1-5 0,2-2 65,2-2 0,-1-6 110,6-3 1,-4-3-47,4-1 0,-6-6 153,2-3 0,-4 2 18,-1-2 1,-4 4-106,0-4 1,-6 5 49,1-5 1,-4 5-58,-4 0 0,-5 4-163,-8 4 0,0 3-44,-5 6 1,-4 2-286,-5 2 0,-1 8-13,1 5 0,4 11-194,-4-2 1,9 5-565,4 0 1131,4-3 0,36 21 0,8 0 0</inkml:trace>
  <inkml:trace contextRef="#ctx0" brushRef="#br0" timeOffset="20">8761 2740 8234,'0'-13'-495,"0"0"1,0 0-378,0 0 1161,0 5 1,-2-3 0,0 2 0,-3-3 303,2-1-521,2 0 1,1 7 0,0 6-43,0 7 0,0 11 61,0 4 1,1 3-37,4 1 0,-4 6-38,3 3 0,2 3 1,-1 2-1,-1-1-34,2 1 0,-5-2-9,4-3 1,1 2 25,-2-7 1,2 1 0,-3-6 0,1-3-143,-1-4 0,-1-8 50,-2-1 69,0-7 0,0-6 0,0-9 135,0-2 0,-5-5-105,1-2 1,-5-3-23,5-1 1,-5-5 41,4 0-40,1-5 0,0 6 0,-1-5-7,2-1 9,2-3 1,1 4 0,0 2-29,0 0 88,0-3 1,4 8 0,2-1-43,1 5 23,2 5 0,4 8 0,1 0-15,-1 3-4,0 5 1,0-3-1,0 7-125,0 4 1,-4 2 46,0 6 1,-2 0-18,2 1 1,-3 3 47,-6 1 1,0 1-11,0-2 0,0-2-47,0 2 68,-6 4 1,-1-6 154,-6 2 0,4-2-140,0-2 1,5-4-75,-5 0 1,2-5-60,-2 5 0,-1-5-246,5 5 0,-4-5 120,5 5 269,0-6 0,4-3 0,0-7 0</inkml:trace>
  <inkml:trace contextRef="#ctx0" brushRef="#br0" timeOffset="21">9196 2595 8234,'4'-19'0,"0"-3"-1395,1 3 981,-5 0 1145,0 12-520,0 1 0,0 18 465,0 5-543,0 7 1,0 4 0,0 1 139,0 2-256,0 5 1,0-6-1,0 5 1,0 0-1,1-2-149,4-2 1,-4-3-166,4-2 0,-4 4-128,-1-4 1,1 2 424,4-11 0,2-17 0,6-8 0</inkml:trace>
  <inkml:trace contextRef="#ctx0" brushRef="#br0" timeOffset="22">8774 3715 8245,'6'-7'-441,"-5"-5"-221,4 3 505,-4 3 1,-1-1 235,0 3 1,2 2-29,2-2 0,-2 1 54,2-1-35,-3 2 1,1-4-43,2 6 1,4 0 0,5 0-6,0 0 1,-4 0-6,0 0 0,-1 0-7,5 0 1,1 0 0,-1 2-1,0 1 10,0 1 0,0 5-31,1-5 1,3 5 48,1-5-40,-1 7 0,-2-4 1,1 6-1,2-1 0,-1-2-11,2-1 0,-4 0 27,2 4 0,-1 4-2,2 1 0,-3 1-14,2-1 1,2-4 10,-1 4 0,-1 1-19,-3-2 1,-1 5 14,0-4 1,4 4 44,1-5 0,0 2-11,-5-1 1,0-2 5,0 6 0,2-6 1,2 2 1,-2 1 6,2-2 1,3 7-42,-3-2 1,5 3 22,-4 1 1,4 0-12,-5 1 0,7-1 7,-2 0 0,1 1 7,-1-1 0,3 0-37,-3 1 1,1 3-5,-1 1 1,3 0-5,-3-5 1,1-4 2,-1 0 0,3 0 0,-3 5 0,2-1 5,-2 0 0,2 1-76,-2-1 1,2 0 68,-2 1 1,3 3-12,-3 1 1,-2 1-4,2-1 0,0 1-1,4 3 1,-4 3-14,0-2 1,-4-3-6,4 2 1,-2-1 35,2 1 0,2 3-15,-7-3 0,5 2 37,-4-2 0,5 6-35,-1-6 1,-1 5 42,1-10 1,-5 7 1,5-2 1,-4 2 10,4-2 0,-5 2-6,5-7 0,-6 7 4,2-2 1,2 3-5,2 2 0,-1-5-14,1 0 1,-5 0 28,5 4 1,0 0-23,5-4 0,-5 1-56,-1-5 1,1 4 23,5-4 1,-2 5-7,-3 0 1,3-4 4,-4-1 0,0 1-6,1-2 0,0 7 12,4-2 0,-4-1-6,0 1 0,-4-4 38,4 4 1,0 0-30,4 5 0,-4-5-6,0 0 1,0-4 1,4 4 0,-1-5-1,-3 6 0,3-6 0,-3 5 1,-2-4-3,2 4 0,-1 0 0,1 5 0,1-5 2,-5 0 1,4-4-4,-5 4 0,7-1 3,-2 1 0,-2-1 1,2-4 1,0-2 16,4 3 0,1-3 3,-1-2 0,0 0-19,1 1 1,-1-1 0,0 0 0,4 4 79,-4-4 1,3 8-70,-7-8 1,3 3-16,2-2 1,-1 3 19,0 1 0,1 1-34,-1-1 0,-1-3 15,-3 3 0,3-4-4,-3 0 1,1-1 2,-1 0 1,3 1-5,-3-1 0,1 3 2,-1-2 1,3 2-2,-3-7 0,-1 3 53,1 1 0,-2 1-41,2-1 0,3 0-8,-3 1 0,-3-1 2,-2 0 1,4 1-1,1-1 0,-2-1-6,2-3 1,-4 3-3,4-3 0,-5 3 4,5 1 1,-4 0-1,4 1 0,-5-1-6,5 0 0,-5 1 7,0-1 1,2 0 4,-1 1 0,1-2-5,-2-3 0,-1 7 0,6-3 1,-6-1 5,2-3 0,1 0 3,-1 4 0,4-4-4,-5 0 1,1-1-1,-5 1 0,0-2-2,0-2 0,5 1 0,-1 3 0,1-2-1,-5-2 1,0-2-1,0 6 1,1-5 0,-1 5 0,0-5 0,0 0 0,0 2 0,0-1 0,1 4 0,-1-5 0,0 1 0,0-5 0,0 2 0,1 2 0,-1-1 0,0 6 0,0-6 30,0 2 0,0-2 0,1 2 1,-1 1 4,0 3 1,-4-2-13,0-2 1,-1-2 3,5 6 1,1 0-26,-1 4 1,0-4 17,0 0 0,0-2-33,1 2 0,3 2 25,1-7 1,-1 5 20,-4-4 0,1 1-35,-1-2 0,4-2-2,1 3 1,-1 1 6,-3-2 1,3 1-1,1-5 0,4 5-7,-5-1 1,5 1 10,-4-5 1,1 4-7,-2 1 0,-1 0 0,6-5 0,-5-2 43,0-2 1,2 3-44,-1-3 1,4-2 2,-5 2 0,1-5 11,-5 5-183,6-6 171,-4 3 1,8 0-17,-5 2 1,-1-2-7,-4-1 1,2 0-46,3 0 0,-4 4 42,4-5 1,1 5-20,-2-5 0,5 2 10,-4-2 1,4-2 1,-5 2 0,1 2 10,-5-1 0,0-1-9,0-4 33,7 0 1,-6 0 0,4 0 0,1 0-107,-2 0 1,5-4 79,-4-1 0,4-5-340,-5 1 1,7-3-67,-2-1 1,7 0-389,2 0 815,5 0 0,8-16 0,5-8 0,7-3 0,0 1 0</inkml:trace>
  <inkml:trace contextRef="#ctx0" brushRef="#br0" timeOffset="23">14386 10210 8245,'0'-13'-4,"0"0"0,0 0 101,0-1 1,0 1-1,0 0 634,0 0-4,0 6-364,0-5 1,0 12-357,0 0 0,0 6-352,0 7 0,0 6 143,0 3 1,0 3 65,0 1 0,5 0 1,-1 1-1,0-1-13,2 0 1,-4-1 106,2-3 0,-1-3 78,2-5 1,-4 3 151,3 1 40,-2-7 1,-2-6-185,0-10 0,0-6 1,0-10-1,0-2-120,0-5 0,0-7 70,0 0 0,0-3-249,0-2 285,0 1 1,-5-1 0,1 2 297,1 3-296,2 8 0,1 8 358,0 6-389,0 6 1,0 3-1,-2 9-60,-2 9 97,2 5 1,-4 14 0,6 5 48,0 5-95,0 7 1,0-9 0,0 4-38,0 0 1,0-4-11,0 3 0,5-4-5,-1-5 1,1-4-212,-5-9 270,6 2-11,-5-15 1,5 1 282,-6-14 0,0-6-92,0-12 1,1-6-338,4-11 1,-4-7 48,4-2 0,-4-8-102,-1-1 0,0 0 196,0 4 0,0 2-29,0 3 0,-4 4 449,-1 9-227,-5 8-74,3 14 0,-2 15-31,0 11 0,5 12-126,-5 10 1,6 4 94,-1 5 0,1 2-8,-2 2 0,4-3-42,-4-5 1,4 2-150,1-2 1,4 5 74,1-10 1,4 1-133,-5-10 0,2-7 246,-2-6-67,-2 0 1,5-13 218,-3 0 1,-2-7-134,2-11 1,-2-8-117,-2-9 1,4-9 25,0-4 1,1-4-80,-5 0 1,4 5 192,1 3 0,-1 10 33,-4 8 104,0 5 0,0 17-70,0 8 0,-1 13-215,-4 18 0,-1 7-44,-2 15 0,-3 2-198,7 2 1,-5-1-53,5-3 0,-1-2-333,5 2 700,6-3 0,0-1 0,3-1 0,-5 1 0,-2 0 0</inkml:trace>
  <inkml:trace contextRef="#ctx0" brushRef="#br0" timeOffset="24">14834 11014 7941,'-13'0'-646,"0"0"1,0 0 1599,0 0 1,4-5 133,0 1-1023,6 0 1,-1 4 5,8 0 1,3 0 65,7 0 0,5-2-142,3-2 0,2 2-15,3-2 13,-1-4 0,6 7 0,2-5 0,1 2 0,-1-2 26,-2-1 1,2 2-145,-8-4 1,2 7 67,-11-3 1,1-1 126,-5 2 55,-6-6 1,-7 8-104,-8-2 1,-11 2 41,-8 2 8,1 0 1,-12 6-1,3 3 4,-3 3 1,-2 5 0,-1 2 0,-1 2-25,-2 2 1,-5 4-24,6 3 1,3-2-59,5 3 1,7 1-9,2-1 1,2 2-168,11-6 1,3 1 59,10-11 1,1 1-6,4-5 1,4-6 43,8-2 1,-1-4 171,6-1 0,-1 0-45,1 0 1,3-6 172,-4-3-172,-1-2 0,-1-7 0,-6 2 461,0 4-328,0-7 0,-6 15 0,-2-9 489,-4 1-506,-1 6 0,-1-6-12,-4 4 0,-2 2-315,-6 1 0,-2 4-175,-2 1 1,-2 1-240,-3 4 0,1 1 81,4 2 0,2 4-945,-3-3 1466,10 9 0,19 20 0,11 10 0</inkml:trace>
  <inkml:trace contextRef="#ctx0" brushRef="#br0" timeOffset="25">15229 11264 8432,'8'-7'-226,"-2"1"0,-6 13 890,0 6 1,0 8-321,0 10 1,0 2-171,0 7 0,0-1-126,0 1 1,0 5 71,0 3 0,0 4-193,0 0 1,1 0 114,3-4 0,-2-4-128,2-9 104,-2-3 1,-2-7 0,0-3-310,0-4 234,0-10 1,-5-3 95,1-10 0,-5-3 23,5-10 1,-5-2-217,5-7 1,-2-1 51,1-2 55,4-4 0,-5-6 0,6 1-56,0-1 92,0-5 1,0 4 0,0-3-85,0 3 165,6 2 1,1 3 0,6 3 213,1 1-285,-1 7 1,4 3 0,2 7 53,2 3 0,-1 8-20,2 0 1,2 2-22,-7 2 0,2 6-80,-1 3 1,-5-2-168,0 2 1,-1 0 106,-8 4 0,1 4 33,-5 1 1,-6 1 88,-3-1 1,-4-2 14,-5 6 0,2-5-29,-6 5 1,2-4-25,-2 4 1,-3-6-173,3 1 1,3-2-81,1-2 0,4-4-700,1 0 996,-1-6 0,31-33 0,6-14 0</inkml:trace>
  <inkml:trace contextRef="#ctx0" brushRef="#br0" timeOffset="26">15625 11290 7989,'0'-20'0,"4"-4"247,0 7 0,7-5-136,-2 4 1,-1 2 436,5 7 1,-2-1-184,6 6 1,-2-1-79,-2 5 0,-1 6-272,-3 3 0,1 3-253,-6 1 1,5 6-90,-5 3 1,1 3 174,-5 1 0,-6 2-2,-3 3 79,3-3 0,-5 4 0,2-6-102,-3 0 175,-1 1 0,1-2 1,2-3 515,1-5-270,6-2 1,-7-6 656,6-1-716,-1-5 1,7 2-1,4-10 257,7-3 1,6-4-427,7-1 0,2-2 113,3-3 0,1 4-93,3-4 0,3 5-37,-3 4 1,2-2-137,-2 2 0,-4 3-4,-9 2 1,-3-2-333,-6 1-393,0 1 379,-6 4-802,-1 0 643,-6 0 646,-6 6 0,-24 7 0,-13 7 0</inkml:trace>
  <inkml:trace contextRef="#ctx0" brushRef="#br0" timeOffset="27">14571 10289 8044,'0'7'-386,"0"-1"0,-2-4 354,-2 2 1,1-2 200,-6 2 1,5-3-179,-5-1-15,6 0 38,-3 0 41,6 0-9,0 0-32,6 0 1,-3 0-13,6 0 1,-5 0-1,5 0 6,1 0 1,2 0-37,1 0 0,2 0 29,2 0 0,-1 0 0,5-1 0,-1-3-25,1-5 1,-4 1-7,5 0 0,0-1 17,5-4 0,-5 0 0,0-2 0,1-1 7,2-2 1,1-5-4,1 1 1,-1-3 30,0-1-26,7-7 1,-6 6-1,4-4 1,-2 3-1,1 2-44,0-1 1,1 1-2,-5 0 1,4 4 25,-4 0 1,3 6-25,-7-2 42,-3 3 0,6 1 0,-4-2-18,-1-2 27,5 1 1,-9-1 0,5-1-9,-2-1 12,4-2 0,-2-5 0,4 1 2,-4 0 0,3-1 6,-7 1 0,5 1 2,-4 3 1,1-1 2,-1 5 0,-7 0-9,7 5-8,-6 0 1,5 0-1,-7 0-14,-1 0 20,0-1 1,6 1 0,1 0 17,1 0 0,1-5 17,-5 1 0,5-2 48,-1 1-65,1-2 1,-1-2 0,1 1 117,-2 2-139,4-4 0,-3 7 1,3-5 22,-1 2 0,0-3-69,-1 5 0,-2-5 77,6 4-50,-6-5 0,7 4 0,-4-5 36,2 2-38,-5 0 1,9 0 0,-3 0-1,3-1 0,1 0 1,0 1 0,-4-3-111,0 3 1,0 1 113,4-1 1,-5 6-7,-3-1-11,2-4 0,-5 6 0,2-2-17,-2 2 40,-2 2 0,0-2 0,0-1 32,1-1 0,0-5 15,4 4 1,-4-1-43,4 2 1,-3 2-30,-2-3 0,4-1 34,1 2-12,0-7 0,-5 10 1,0-5-16,0 0 10,6 4 1,-4-4-1,2 4 4,-2-2 1,-2 2 1,0-2 1,5-2 17,-1 1 0,2 1-18,-1 3 1,-3-3 16,2-1 1,2-4-12,-1 5 1,-1-1-8,-3 5 4,-1 0 0,0-5 1,0 1-10,0 1 10,0 1 0,1-3 0,0 1-1,4 1 1,-4-3 8,4 1 1,1-1 10,-1 1-14,-1 4 1,2-7 0,2 4 4,-1-5-6,5 3 0,-10-5 0,4 7-5,0 1 1,-5-3-3,4 1 0,-3 1-8,-2 3 1,0 0-4,0-4 0,0 4 12,0-4 0,1 3 1,-3 2 0,0 0 49,-3 0 0,1 0-46,4-1 0,0 1 41,1 0 0,3-4-36,1-1 1,-1-4 3,-3 4 6,-1 1 1,4 2 0,1-1 43,-2-1-34,-1-1 1,-2 0-1,0 1 43,0 1 0,0 1-48,0 2 1,1 0-1,-1 0 1,0-5-41,0 0 0,-1 1 56,-3 4-41,8 0 0,-8-5 1,9 0 36,-4 2-63,-1 2 0,1-1 0,-1-1 29,0-2 0,0 1-8,0 4 0,0-1 128,1 1 1,-3 0-110,-2 0 0,3 0 144,-3 0-139,2-1 1,1 1 0,-2 0 32,-1 0-40,0 0 1,4 0 0,0-1-10,0 1 1,0-4-7,1-1 1,-1-1-13,0 2 1,2 0-100,2-5 1,-2 2 116,2-2 0,2-3-218,-1 3 0,0-3-8,-5-1 0,3 1-255,-3 3 482,3 3 0,-14 0 0,3-1 0</inkml:trace>
  <inkml:trace contextRef="#ctx0" brushRef="#br1" timeOffset="28">5731 7602 8207,'-13'0'-227,"-1"0"266,1 0 1,0 0 9,0 0 0,4-5-54,0 1 0,8-1 0,1 5 20,7 0 0,5 0-4,1 0 0,0 0 1,0 0 1,1 0-115,-1 0 1,4 0 66,1 0 0,0 5 0,-5-1 0</inkml:trace>
  <inkml:trace contextRef="#ctx0" brushRef="#br1" timeOffset="29">5797 7589 8273,'-18'1'38,"-1"2"66,-1 1-14,3 1 1,-2-4-37,6 3 23,6-2 30,-5 4-172,11-6 0,2 0 0,12 0-113,8 0 181,4-6 1,3-1 0,1-5-363,-20 9 254</inkml:trace>
  <inkml:trace contextRef="#ctx0" brushRef="#br1" timeOffset="30">4045 8208 8207,'-14'1'-177,"1"3"1,4-2 315,1 2 182,5-2-86,-3-2-194,6-6 0,0-1 1,1-7 93,4 1 0,2-6 0,6-3 1,0-3-24,1-1 0,3-5-38,1 1 0,5-7-166,-1 2 0,1 3 88,-1 1-14,3 3 1,-10 8-1,2 2 1,0 3-1,-1 4-293,1 2 1,1 3 118,-5 6 1,0 1 0,0 4 0,1 2-280,-1 0 1,0 4 30,0-7 1,-4 5 439,0-5 0,-12 1 0,1-5 0</inkml:trace>
  <inkml:trace contextRef="#ctx0" brushRef="#br1" timeOffset="31">4334 7799 7598,'-8'5'-157,"-1"-1"0,0 6 621,-4-1 0,0 9-319,-1 4 1,1 8-7,0 5 1,0 8-166,0 1 1,1 10 81,3-1 0,3 2-235,6-2 0,0 3 239,0-4 1,2-3-166,2-14 0,5-9-47,9-8 1,-4-1 118,4-4 1,2-2-54,2-11 0,3-2-107,2-2 0,-1-1-192,0-8 1,5 1 81,0-10 303,5 1 0,-6-5 0,3-4 0,5-2 0,0 1 0</inkml:trace>
  <inkml:trace contextRef="#ctx0" brushRef="#br1" timeOffset="32">4585 8168 8187,'-14'0'-164,"1"-6"-245,0-1 434,6 0 1,2-4 185,10 7 1,2 0-182,6 4 1,0 0 23,1 0 0,-1 1 28,0 3-92,6-2 1,-4 10 0,1-4 0,-5 4 0,-2 1-228,2 0 0,-4 1 234,2-1 0,-6 0-185,1 0 0,2-4 0,-2 0-359,-1 1 448,-1-4 1,-2-2 333,0-8-168,0-4 1,0-11 0,0-3-18,0-2-24,0-3 0,0 2 1,0 2-1,0 2 1,0 2 184,0 3 181,0 2-309,0 0 0,0 9 128,0 5 0,0 10-140,0 7 1,1 7 18,3-2 0,-2 3-81,2 1 0,4-4 79,0 0 1,0-2-192,0 2 1,-3-4-101,4-9 147,-1 2 0,6-11 25,-1 0 0,0-7-2,0-10 0,-4-5 4,0-9 0,-2-3 19,2-5 0,1-1 10,-6 1 1,1 1 36,-5 2 0,0 4 50,0 6 70,0 5 317,0 2-458,0 12 0,0 7 5,0 9 1,0 7-66,0 2 0,1 3 93,4-3 1,-4 4-76,4-4 1,-3 4-5,3-5 1,-2 2-138,6-1 1,-7-8-54,3 3-2,2-3 125,1-2 43,5-2 0,0-14 91,0-5 0,-4-2-83,0-7 0,-6 0 60,1-4 1,2 0 14,-2-1 0,1 5 110,-5 1 1,0 4 49,0 0 274,0 2-140,0 2 141,0 0-584,0 6 171,0 1 0,0 7-68,0 4 0,0-3 43,0 7 0,1 0-128,3 4 1,4 2 75,5 2 1,0 5-3,0 9 0,0 3 30,1 5 0,0 7 21,4 2 1,-2 11-324,6 6 1,-2 6 310,-9-34 0,0 0 0,2 0 1,-1-2 7,10 31 0,-1-3-77,1-6 1,-6-3-23,1-14 0,-2-4 68,-2-9 1,-6-5-9,-2 0 54,-4-6 0,-2 3 7,-4-6 0,-2-4 82,-6-1 0,-5-5 251,1 2 1,-7-4-268,2-1 1,-2-7-56,-3-6 0,-2-3 0,3-11 1,-2 2-47,10-10 0,1-1-17,3-8 0,7-2-32,3-2 1,4-2-143,4 6 1,5 0-69,8 5 1,4-4 75,5 4 0,2-1-845,3 14 1022,3-3 0,28 20 0,7-3 0</inkml:trace>
  <inkml:trace contextRef="#ctx0" brushRef="#br1" timeOffset="33">8800 3109 8462,'0'-13'-416,"0"0"1,0 0-1,0-1 54,0 1 0,0 4 449,0 1-61,0-1 64,0 2-137,0 1 53,0 6 0,0 1 11,0 4 1,0 2-18,0 6 0,6 41 0,2 11 0</inkml:trace>
  <inkml:trace contextRef="#ctx0" brushRef="#br2" timeOffset="34">8853 3557 9099,'0'13'91,"0"0"-60,0 1-597,0-1 0,0 0 0,-1 2 0,-2 1 291,-2 1 1,-1 2 310,2-1 0,1 2-38,-6 7 1,5-1 0,-3 0 0,1 1 5,3-1 0,-3-4 18,2 0 0,-5-2-14,4 2 1,1-3 0,4-5-9,0-1 0,0 0-3,0 0-16,0 0 28,0 1 1,0-1 0,0 0-1,0 0 1,0 0 20,0 0 0,0 5-40,0 0 1,0 3 7,0-3 1,0 5-3,0-1 1,0-1-1,0 1 1,0 0-12,0 4 11,0 1 0,12 22 0,2 7 1</inkml:trace>
  <inkml:trace contextRef="#ctx0" brushRef="#br1" timeOffset="35">8866 4690 8542,'-1'19'-287,"-4"3"1,3-3-358,-7-1 0,6 1 365,-2-2 0,4 5 185,1-4 0,0 5 94,0-1 0,0 9 0,0 3 0</inkml:trace>
  <inkml:trace contextRef="#ctx0" brushRef="#br1" timeOffset="36">8866 5428 8465,'-6'31'-325,"-2"-1"1,0 2-407,0-1 0,5 1 329,-2 4 402,-2 2 0,5 7 0,-3 9 0</inkml:trace>
  <inkml:trace contextRef="#ctx0" brushRef="#br1" timeOffset="37">8945 7101 8368,'0'13'-225,"0"5"1,0 1 0,0 0-1015,0 0 1212,0 4 1,0-4 0,0 5 0,0-4 0,0 1 0,0-1 0,0 4-2,0 0 1,0-2-30,0 0 1,2-1 76,2 1-31,-2 3 0,4-6 1,-6 4 10,0-1 0,0-4 0,0 4 0,0 0 5,0-2 1,4 5-19,0-3 0,1 3 4,-5 1 1,0 0-1,0 1 1,1-1-24,4 1 0,-4-1-8,3 0 1,2 1 28,-1-1 1,5 2 0,-3 1 10,1 2 0,9 17 0,-2 0 0</inkml:trace>
  <inkml:trace contextRef="#ctx0" brushRef="#br1" timeOffset="38">9077 8260 8284,'0'18'0,"0"-1"0,0 5-662,0-4 0,0 4 361,0-5 0,0 1 323,0-5 1,0 6 37,0 3 1,0-1 31,0 1-53,0 0 0,0 2 1,0 0-12,0-2 0,4 4 1,2 5-1,0-2 38,0-1 1,4-2 47,-1 1 0,-2-1-61,2 0 0,-2 2 20,2 3 0,3-3 32,-3 3-127,-3 2 0,4-5 0,-4 4 161,1 0-143,-4-4 1,7 6-1,-5-5-5,-2 2 1,2 0-153,0-5 1,-1 0-118,-4 1 170,6-1 1,-5 0 0,4 1 107,-4-1 0,-12 18 0,-4 4 0</inkml:trace>
  <inkml:trace contextRef="#ctx0" brushRef="#br1" timeOffset="39">7377 7834 6979,'72'5'0,"-6"-7"0,0-1-100,-7-1 1,-5-5-67,-2 5 0,0-1 81,-4 5 0,-3 0-12,-5 0 1,-6 2-140,-4 2 0,-3 4 14,-5 5 222,-3 0 0,-6 0 0,0 0 0</inkml:trace>
  <inkml:trace contextRef="#ctx0" brushRef="#br1" timeOffset="40">7377 7760 7767,'9'0'5,"40"0"-32,-5 0 1,0 0 20,-5 0 1,1 0-6,-1 0 1,-4 0 10,0 0 1,-1 0-3,1 0 0,6 0-4,-6 0 0,6 0-5,-6 0 1,-1 0 1,1 0 1,-1 0 7,1 0 0,2 0 0,-7 0 0,1 0 0,-5 0 1,4 0 0,-4 0 1,3 1 16,-7 4 0,3-3 2,1 7 0,1-4 22,-1 3 1,1-3 7,-1 4 1,0-5-19,1 5 1,2-2-11,-3 2 1,3 1 42,-7-6 0,3 5-44,2-4 0,-2 3 0,-3-3 1,1-1 5,-5-4 1,3 0-3,-3 0 1,1 5 9,-1-1 1,-4 0 2,4-4 1,-4 5 1,0-1 0,0 5-12,4-5 1,-4 1-2,4-5 1,-2 4-17,2 1 1,-4-1-1,4-4 1,-3 1 0,-2 4 0,1-4-6,4 4 1,-3-4-7,2-1 1,-7 2-9,-1 2-95,0-3 115,4 5-49,0-6-25,-5 6-9,-3-4-21,-5 3-16,0-5-420,0 0 1,0 6 0,0 2 0</inkml:trace>
  <inkml:trace contextRef="#ctx0" brushRef="#br1" timeOffset="41">8959 7984 8285,'-14'-8'-800,"1"4"488,0 2 343,6 2 1,1 2-27,6 2 0,0-1 2,0 6 0,1-6-28,4 1 31,-4-2 1,6-4-18,-2-2 1,-4 1 0,4-6 48,-4-1 0,-1-2 8,0-1 1,0 4 336,0 1-255,0 5 1,0-2-22,0 10 0,0 2-65,0 6 1,0 0 0,0 0-60,0 1 0,2-1-47,2 0 118,-3-6-135,11-1 0,-9-6 1,6-1-1,0-4 0,-1-5 77,1-6 0,-6-57 0,0 27 0,0 0 0</inkml:trace>
  <inkml:trace contextRef="#ctx0" brushRef="#br1" timeOffset="42">8827 7746 8427,'-6'-13'-912,"4"5"1,-3-1 143,-1-2 753,4 6 0,-4-3 1,5 5 87,-3-1-116,2-6 206,-4 8-2,0-4-10,5 6-113,-5 0 24,6 0 425,0 0-324,6 6 0,3 3-110,8 9 0,-1 2-33,6 6 0,2 2 0,6 4 0,7 7 9,6 3 1,3 8-50,7-2 0,-24-20 1,1 0-235,0 0 0,1 1 0,0-1 0,1-1 207,-1-2 0,0-1-177,27 15 1,-11-8 223,-3-9 0,-3-3 0,-2-6 0</inkml:trace>
  <inkml:trace contextRef="#ctx0" brushRef="#br1" timeOffset="43">8432 7707 8380,'-12'-9'-1174,"2"2"137,1 1 1339,6-4-4,-9 8-244,11-4-7,-5 6 0,6 0 1,6 0 31,2 0-50,4 0 1,1 0-1,1 0 46,-1 0-37,0 6 0,4 2 0,2 5 0,1 0 0,0 0 63,0 0 1,2 6-90,5 3 0,5-1-32,3 1 34,3 6 1,8-1 0,2 4-17,3-3 1,9-2 0,6 1 0,-30-14 0,0 0 5,0 0 1,1 0 0,1 0 0,0-1-271,32 10 1,-1 2 269,-7-7 1,5 7-145,-6-2 0,1-3 1,-9-2 1,-2 2-114,-3-1 1,-3 5 118,-5-1 0,-8-1 133,-5 1 0,-1-1 0,-9 6 0,1-1 0,-9 1 0,-6-1 0</inkml:trace>
  <inkml:trace contextRef="#ctx0" brushRef="#br1" timeOffset="44">9143 8076 8380,'-19'0'-136,"-2"0"0,-1 0 1,2-2-1,-1-1-360,1-1 0,-1-5 1,0 3-1,3-1 451,3-3 1,7 3 36,-1-2 43,0 0 0,0 0 44,0 0 0,5 5 1,-3-5 35,1-1-94,1 4-26,5-6 0,0 9-30,0-5 22,0 5 0,0-5 0,-1 6-86,-3-3 34,2 1 62,-4-2-9,0 4 1,5-5 13,-3 3 0,-2 1 12,1-6-11,1 6 3,4-3 1,1 6-1,4 0-120,2 0 114,6 6 0,17 15 0,6 6 0,4 6 0,-1-1 0</inkml:trace>
  <inkml:trace contextRef="#ctx0" brushRef="#br1" timeOffset="45">8945 7891 6223,'0'-8'670,"0"-1"-593,0 6 0,2-3 4,2 6 1,-1 0-12,6 0-54,-6 0 1,9 0 0,-2 2 0,4 2 45,4 5 1,0 2-22,-5 3 0,1 0-25,4 4 7,2-4 1,2 11 0,0-4-131,2-1 120,1 5 1,2-9 0,3 6 5,0 2 1,3-4-1,-4 1 1,3-2 31,2-3 1,-3-2-55,4 0 1,-5 3-2,6 1 1,-9-5-29,0-4 1,-2-2 45,-8 2 1,5 1-41,-4-6 35,-1 7-121,-4-10 0,-4 5 57,0-6 0,-5 0-60,5 0 33,-6 0 21,3 0 86,-6 0-63,0 0 27,6 0 13,-5 0 1,7 1 20,-4 4 0,-1 2-113,6 6 1,-5 0-11,5 1 1,-2-1-151,2 0 0,3-1 250,-4-3 0,-8-15 0,-1-9 0</inkml:trace>
  <inkml:trace contextRef="#ctx0" brushRef="#br1" timeOffset="46">9156 7931 8404,'-12'-2'-599,"2"0"-404,1-3 1013,6 1 0,-4 4 0,4-2 278,-1-2-179,-1 2-50,5-3 6,6 5 1,2 0-68,5 0 1,-4 1 36,-1 3 0,6-1 1,3 6-25,1 0 0,-4 0 0,2-1-6,2 3 1,1 0 0,-3 3 0,3-1 24,2 0 1,-1 0-42,2 0 0,1 0 33,-5 1 1,5 3-25,-1 1 0,-1-1 23,1-3 0,-2 3-1,2 1 1,2 1 4,-7-2 0,5-2-1,-4 2 1,5-2-3,-1-2 1,-1 0 1,1 1 1,-5-1-16,5 0 0,-1 0 13,1 0 0,-2-4-39,-2 0 0,-2 0 23,6 4 0,-2-1-5,2-4 0,2 4-4,-7-3 1,5 1-4,-4-1 1,4 3 8,-5-4 1,5 4-2,-4 1 0,4-4 13,-5 0 0,5 0-10,-4 4 1,-1-4 0,-3-1 0,3-3-3,1 3 1,-1 0-1,-4 1 1,1 2-5,-1-2 0,0-2-1,0 2 0,0-1-2,0 0 1,5 4-1,0-3 0,-1 1 0,-4-1 0,5 3 3,-1-4 1,1 4-3,-5 1 0,5-4 3,-1 0 0,2 0-1,-1 4 1,-3-4 0,2-1 0,-2-3 0,-2 3 0,0-3 10,0 4 1,0-5 0,1 5 1,-1-2-12,0 2 1,0 3 2,0-4 0,1 0 21,-1 1 1,0-2-22,0 2 1,0 2 0,0-2 0,-4-2-5,0 2 0,0-1-3,4 0 0,0 3-23,0-7 1,-4 6-8,0-1 0,0-2 19,4 2 0,-4-5 6,-1 5 0,0-4 13,0 3 1,4 0-23,-3 1 8,3 2 1,1-3 8,0 5 1,0-4 6,0-1 0,-1-3 13,-3 3 1,3-3-16,-4 4 1,3-5 5,-3 5 0,4-2-9,-3 2 0,3 3 0,1-7 30,0 4 1,-4 3 3,-1-3 0,0-2-31,1 2 1,1-5 2,-6 5 0,6-5-14,-1 5 0,-1-4-3,0 3 1,-3-5-61,4 2 24,-1 2 1,5-1 35,1 3 0,-6-3-7,1-6 1,-4 4 14,3 0 0,-3 1 3,4-5 4,-1 6 1,1-5 5,0 3 9,-6 4 76,9-7-92,-5 5 0,2-2-1,-1 1 1,-5 1 11,2-2-6,2-2 0,0 9 0,7-8 1,-1 6 0,-4-6-13,-1 1 0,-3 2-18,3-1-3,1 5 25,4-3 0,1 0-2,-1-2 1,-4 1 0,-1-2 1,-3 2-2,4-2 1,-5-2 1,5 2 1,-5-2 0,5-2 0,-5 1-7,5 3 4,-6-2 0,4 4-1,-2-6 1,-2 0 1,5 0-1,-5 0 1,5-2 0,-4-2 0,-2 2 0,8-5 0,-6 3 0,2 2 0,-2-2-11,-2-3 1,8 4-2,-6-6 1,2 6-68,-1-1 72,-4-4 0,9 5-42,-5-5-20,5 5 31,-3-9 0,2 6-4,0-3 1,-5-1-3,5 6 1,-4-5-16,3 4 0,-3-3-64,3 3 42,-5-5 0,8 3 39,-7-6 0,5 4-47,-5 0 0,2 0-27,-2-4 1,-2-5-12,2 1 0,2-1-19,-1 5 1,-1-4 145,-4-1 0,-23-17 0,-7 0 0</inkml:trace>
  <inkml:trace contextRef="#ctx0" brushRef="#br1" timeOffset="47">11580 9459 6531,'-7'0'674,"1"0"-585,6 0 4,6 0-73,1-6 0,2-1 0,0-6 1,1 0-1,2-2-140,1-3 121,6-2 0,-3-8 1,6-3-95,1-4 63,2-9 0,2-3 0,-1-5 0,0-1 0,1 0-110,-1 1 1,-5 6 52,-4 7 0,-2 2-167,-2 11 225,0-3 0,-6 14 0,-2-3 29,-4 4 0,-18 6 0,-5 3 0</inkml:trace>
  <inkml:trace contextRef="#ctx0" brushRef="#br1" timeOffset="48">11514 9393 7786,'-8'0'-1163,"0"-1"1484,2-4-446,2-2 1,4 1 136,0 6 0,6 6 0,3 7 0,2 0-37,2 1 1,5-1 2,0 0 1,1-1-44,-2-4 1,-1 4-400,6-3 464,-6-3 0,27-18 0,-1-10 0</inkml:trace>
  <inkml:trace contextRef="#ctx0" brushRef="#br1" timeOffset="49">11304 9327 6202,'0'-7'720,"0"1"-525,-6 6-56,4 0 1,-2 0 0,8 0-4,5 0 1,3 6-84,1 3 0,6-2 1,3 2-1,3 1 41,1 2 0,2 1-143,3 0 0,2 0 70,7 1-80,5-7 1,-4-1 0,3-6 0,-1 0 0,-1-2-56,2-2 0,0-8-61,-5-5 0,-3-1 1,-3 5-1,-1 1-560,-2 3 735,-3-2 0,-18 9 0,-4-4 0</inkml:trace>
  <inkml:trace contextRef="#ctx0" brushRef="#br1" timeOffset="50">11383 9262 8301,'-9'0'-409,"0"0"1,5-2 510,-5-2 1,4 2 453,-3-2-242,5-4-250,-3 7 110,6-5 0,1 6-84,4 0 0,6 2-136,7 2 1,5 3 138,-1 7 0,3 3-15,2 1 0,3 4 43,1-5-166,6 7 0,1-4 1,7 5-1,2-2 1,3-1-31,1 2 1,0-5-203,-2-2 1,0-6-89,-5-3 99,0-5 1,-10 3 0,-3-6 8,-4 0 1,0-1-1,-2-4 257,-3-3 0,-9-16 0,-7-4 0</inkml:trace>
  <inkml:trace contextRef="#ctx0" brushRef="#br1" timeOffset="51">11725 9393 8301,'-13'0'-1350,"4"0"1415,0 0 0,5 0 212,-5 0-323,6 0 1,-3 2 209,6 2-52,0-2 1,6 8-49,3-6 1,3 6-1,1-1 0,2 3-11,2 1 0,-1 0 19,6 0-31,0 1 0,4-1 1,1 0-1,-1 0 0,1 0-12,-1 1 1,5-6 20,-1 1 0,1-6-129,-5 1 0,5-2 139,0-2-117,0 0 0,-5-6 1,0-3 99,1-2-62,-7-9 1,7 6 0,-3-5 24,6 0-31,0 4 0,-3-4 0,-1 4-63,1-2 83,5 2 0,-3-4 0,5 6-5,-2 0-24,4 0 0,-6-2 0,3-1-77,0-2 1,-3 1 81,-3 4 0,1-5-8,2 1 0,-2-5 50,3 4 0,1-1 11,-1 1 1,4 4 29,-4-4 0,4-1-59,-5 2 1,6-2 43,-6 1 0,3 3-34,-3-2 1,-2 1 1,3-2 1,-3 4-30,-2-4 1,-1-1-8,-3 1 1,3-1 24,-3 2 1,-2 1-5,2-6 0,-1 4 81,1-4 1,2 0-76,-2-4 1,3 4 55,2 0 1,-1 0-41,0-4 1,-1-1 11,-3 1 0,3 4-26,-3 0 0,-1 2-10,1-2 1,-2-2 4,2 7 1,-2-5-10,-2 4 1,-3-1-6,2 2 1,2 2 15,-1-3 0,-1 2 0,-3-1 0,3 1 3,1-6 0,4 1-1,-5-1 1,7-3 36,-2 3 0,2-3 4,3-1 0,-1 0 1,1-1 0,-6 1 9,1 0 1,0 4-61,5 0 0,-2 1 33,-3-1 0,1-1-48,-5 5 1,4-4 29,-5 5 1,5-5-8,-4 4 1,5-4-7,-1 5 1,-2-7-8,2 2 1,0-1 59,5 1 0,-1-3 11,0 3 1,-2-3 2,2-1 0,-4 0-36,5-1 0,-1 2 3,-4 3 1,1-3-11,-1 4 1,3-4 0,-3-2 1,-1 2-20,0 3 0,0-2-11,1 2 0,3-3 14,-3-2 1,-2 1-5,2 0 1,-1-1 49,1 1 1,3-5-37,-3 0 1,1 1-19,-1 3 0,3 5 12,-3 0 1,1 1 0,-1-6 1,-1 5-9,-4 0 1,-2 5-5,2-5 0,-3 4 9,-6-4 0,4 5-8,-3-5 1,-2 4 23,2-4 1,0 0-15,4-4 0,-4 4-8,-1 0 0,1 0 6,4-4 0,1-1 0,-1 1 1,0 4 52,0 0-27,0 6 0,-1-3-28,-3 6-1,2 5-245,-9 3 159,4 5-497,-6 0-545,0 0 1128,-6 11 0,-25 33 0,10-12 0,0-1 0</inkml:trace>
  <inkml:trace contextRef="#ctx0" brushRef="#br1" timeOffset="52">14426 6376 8281,'-2'-17'-2,"-1"-1"1,-1 2 0,0 1 41,-2 2 1,4 5 136,-2-1-153,2 6 1,2-2-1,0 11-398,0 7 302,0 1 1,0 11-1,0-4 1,0 6-1,2 4-386,2 4 1,-2 4 182,2 5 275,-2-3 0,0 13 0,2 8 0,-1 1 0,1 1 0</inkml:trace>
  <inkml:trace contextRef="#ctx0" brushRef="#br1" timeOffset="53">14465 7285 8281,'-6'9'0,"-2"0"-516,2 0 1,-4 8 173,5 1 1,1 1 347,4-2 0,0 4 1,-2 5-1,-1 2-107,-1 3 0,0-2-51,4 6 1,0 0-117,0 5 268,0 5 0,2-3 0,2 4 0,-1 6 0,1 0 0</inkml:trace>
  <inkml:trace contextRef="#ctx0" brushRef="#br1" timeOffset="54">14439 8049 8281,'-4'15'-92,"-1"3"0,-1-4-38,2 4 0,3 1 369,-4-2-489,4 7 1,1-8 0,0 5-1,0-1 1,0 0-158,0 4 1,0-4 406,0 2 0,6 6 0,1 6 0</inkml:trace>
  <inkml:trace contextRef="#ctx0" brushRef="#br1" timeOffset="55">14426 8576 8265,'0'18'-289,"0"0"1,-5 1 308,1-2 0,-5-2-51,5 2 1,-2-1 35,2 2 1,2-2-159,-2 6 0,2-4 105,2 4 1,0-5-128,0 5 1,0-1 169,0 1-156,0 2 0,2-3 1,1 5-7,1 1 0,2-1 71,-2 0 0,-2 1 39,2-1 0,-2 5 57,-2 0 0,0 4 0,0-5 0,0 1 44,0-4 1,0-6-13,0 1 0,-2-4 24,-2 4 1,2-6 19,-2 2 1,-2-2-86,2 1 1,-1-1 35,5 6 0,0-6-102,0 2 1,0 3 42,0 0 0,0 4-258,0 2 290,0-1 0,6 30 0,1 7 0</inkml:trace>
  <inkml:trace contextRef="#ctx0" brushRef="#br1" timeOffset="56">14386 9894 8254,'0'13'-103,"0"0"0,0 0-16,0 1 0,0-6 12,0 1-154,-6 0 1,5 4 174,-3 0 1,2 0-137,2 1 0,0-1-51,0 0 0,2 5 273,2-1 0,9 24 0,8 2 0</inkml:trace>
  <inkml:trace contextRef="#ctx0" brushRef="#br1" timeOffset="57">14399 10474 8225,'0'13'0,"0"0"0,0 4-42,0 1 0,0 1 33,0-1 0,-1-2 87,-3 6 1,2 0-166,-2 4 1,2 2 69,2 3 0,5-4-175,-1 4 0,6 3-71,-1 1 1,-2 3 146,2 1 1,-4 1 87,3 0 0,-3-7-7,4-2 0,-2-3 48,2-2 0,-2-4 7,-3 0 0,-2 0 165,2 4 0,-2 4-209,-2-4 0,0 3 3,0-7 0,0-3-562,0-1 583,0-4 0,0-18 0,0-5 0</inkml:trace>
  <inkml:trace contextRef="#ctx0" brushRef="#br1" timeOffset="58">5467 4664 8295,'8'0'-1653,"-3"0"1562,-5-6 1,-1 3 0,-3-6 236,-5-1 1,3 3 14,2-2-82,2 6-76,2-3 0,2 6-2,2 0 1,3 6 0,6 4-73,1 6 0,-1-1 20,0 2 1,0 2 20,0-1 1,1 4-7,-1-4 0,-4-1 0,-2-4-7,-1 0 1,2-4 3,-3 0 19,-1-6 0,-5 3 0,-4-8 1,-3-2-21,-4-5 1,-1-3 7,0-1 1,-1 0 7,1 0 17,0-6 1,0 4-1,0-4 51,-1 0-60,1 5 1,0-7 0,1 5 182,4-2-73,-4 1 1,9 8-1,-4 0 321,1-1-333,1 4-34,5 0-12,0 6 0,6 6 0,5 4 22,5 7 1,0-1-126,6 6 1,0 4 101,4 5 0,2 4-165,3-4 111,-4 5 1,11-2 0,-4 5-44,0 1 1,2-5 6,-5 0 1,4-4-118,-4 4 0,0-7 86,-5-2 1,-5-1-123,-4-7 208,-2-1 0,-2-4 0,-17-23 0,-5-6 0</inkml:trace>
  <inkml:trace contextRef="#ctx0" brushRef="#br1" timeOffset="59">5441 4677 8295,'-19'-13'0,"4"0"-1330,-2-1 1037,-4 1 0,7 4 0,-4 1 431,3-3 0,2 4 432,0-2-488,6 6 20,1-3-35,6 6-14,6 0 29,1 6 1,8 2-1,1 5 1,3 1 0,1 3 127,4 0 0,2 7-157,5-2 0,2 7 21,7 2-38,0 5 0,1-5 0,2 7-18,6 3 1,-21-17 0,1 0 0,1 1 0,0 0 0,1 2 0,-1 0-55,1 2 0,0-1 0,1 1 0,2-1-205,0-1 0,2-1 0,1 2 0,-1 0 245,-3-2 1,0 0 0,1 0 0,-1-2-155,24 16 1,5-1-87,-5 1 1,-1-2-9,-8-3 1,-4-4 44,-9-9 46,3 2 0,-10-3 0,3 4-21,-4-3 0,-6-2 28,-4-2 0,-2-4-28,-2 4 174,-5-3 0,3-2 0,-3 0 0</inkml:trace>
  <inkml:trace contextRef="#ctx0" brushRef="#br1" timeOffset="60">5375 4611 8315,'-13'-4'-111,"0"-2"1,0 0-1741,-1 0 2075,7-4 21,1 8-190,6-4 1,6 8-1,4 2 1,5 5 116,3 3 1,1 5-74,-2 1 1,4 5-7,5-1 1,0 3-18,1 2 0,5-1 171,3 0-192,9 6 0,-2 7 0,7 6-25,0 2 0,-20-21 1,0 0-1,2 4 0,0 0 1,2 2-1,0-1-245,0 3 0,0 0 0,2 0 1,0 1 233,-1-3 0,-2 1 0,2 1 0,0 0-3,3 1 0,0 0 1,0 1-1,0 0-11,0 1 1,0 0 0,0 2 0,-1-1-15,0-3 0,-1 0 16,1 3 0,1 0 0,2-3 0,1-1 0,-1 2 0,1 1 16,0-1 1,-1 0-50,-2-1 0,-1 0 0,1-4 0,-1-1 0,-1 1 0,-1 0 1,1 0 0,0 1-9,3 0 0,1 0 0,-6-3 1,1-2-1,1-1 0,0-1 38,-1-2 1,-1 1-51,-2 1 0,-2 0 1,30 16-1,-9 1 16,-6-5-88,0 1 0,-12-6 1,3 3-130,-4-4 0,-3 1 169,-2-1 1,-4-2-177,0-7 0,-6 1-65,1-5-63,-2 5 382,-8-8 0,-1-2 0,-6-7 0</inkml:trace>
  <inkml:trace contextRef="#ctx0" brushRef="#br1" timeOffset="61">6376 5744 8232,'-13'-4'-679,"1"-2"0,2 0 366,1 0 0,7 0 278,-3 2 0,5 4 93,5 0 40,2 0 1,12 13-1,3-1 1,3 5 0,1 4 126,0 2 0,7 3-163,2 5 0,7-1 129,2 5 1,7 1-401,2 8 0,6 0 245,-27-18 1,1 1 0,3-2-1,0 1 1,1 4 0,-1 0 0,1 0-1,0 0 34,-2 0 0,0 0 0,1-1 1,1-1-67,0 3 1,1 0 0,0-1 0,1 0 15,1 0 1,-1 1-1,-1 1 1,-1-1-1,0-1 1,-1-1-1,1 0 1,-1 0 11,1 0 0,0 1 0,1 3 0,1 0-8,1-3 0,-1 1 1,0 1-1,0-1-821,-4-2 1,0-1 767,-2-1 0,1 0 1,5 5-1,0 1 1,-2-3-1,-1 0 1,1 0-1,-1 0 1,0-2-1,-1-1 13,-2-2 1,1 0 0,-1 0 0,0 0-159,0-3 0,0 0 0,-1 0 0,0 0 122,30 17 1,-10 1-260,-8-1 1,-3-4 141,-1 1 62,-1-1 0,-4 0 0,-1-2-229,-2 0 3,-7-3 252,0-3 0,-6-2 164,3-3 1,-3-3-84,-6-6 410,-6 0 0,-1-12 0,-6-2 1</inkml:trace>
  <inkml:trace contextRef="#ctx0" brushRef="#br1" timeOffset="62">8287 7391 8141,'0'13'-522,"0"0"1,0 0 248,0 0 1,7 6 210,6 3 0,13 9 0,17 7 0,-15-15 1,2 1 258,8 4 1,2 1-1,5 5 1,1 1-143,6 2 0,1 1 0,0 0 0,0 1-530,-1 1 1,1-1 0,0-2-1,-1-1 399,1 0 0,0-1 1,-2-2-1,0 0 41,-2-2 0,-1-1 56,-5-3 0,-1-1-21,-3 0 0,-1-1 0,-2-3 0,-1 0 0,0 0 0,0 0 0,26 13 0,-5-6 0</inkml:trace>
  <inkml:trace contextRef="#ctx0" brushRef="#br1" timeOffset="63">3847 4611 8151,'-7'-6'-190,"-5"0"1,3-4 0,-1 1 0,0-2-1,2-6 180,2-5 0,2-4 0,4-5 0,0-4 501,0-3 1,6-1-324,3-1 0,7-2 0,3 1 0,1 6 51,4 5 1,5 3-338,2 9 0,-1 5 83,-3 4 1,-1 6-61,1-1 0,-3 8 0,0 5 0,-2 3-458,1 1 0,-2 4 237,1 1 0,-8 4-454,-1-5 770,1 1 0,-13-5 0,3 0 0,-31-17 0,-10-5 0</inkml:trace>
  <inkml:trace contextRef="#ctx0" brushRef="#br1" timeOffset="64">4018 4203 8151,'-6'11'0,"-2"-2"1,-3 3 64,2-3 1,-1 7-8,6 1 0,-1 8 190,5 1-172,0 1 1,6 12 0,3-1 115,3 5-292,7 7 0,-3-8 0,4 5 201,-1-2-205,5-7 1,-2-1-1,6-6 144,-2-2-272,3-7 0,-8-9 1,5-9-510,0-2 580,1-14 1,-7-2 0,-1-14-306,0-3 466,-4-3 0,-2-13 0,-1-10 0,-2-3 0,0 0 0</inkml:trace>
  <inkml:trace contextRef="#ctx0" brushRef="#br1" timeOffset="65">4400 4348 8151,'0'-14'0,"0"6"-16,0-1 1,0 0 71,0-4 0,0 4 101,0 0 0,0 0-82,0-4 1,2 2 11,2 2 0,3 3-218,7 6 1,-6 0-16,1 0 0,0 1 128,4 4 1,0 8-28,0 9 0,1 3-18,-1 1 0,-2 1-109,-2-1 1,2 0-36,-7 1 1,5-3 131,-5-2 0,0-3 52,-4-5 1,0-6 11,0 1 1,0-7 97,0-2-113,0-12 0,0-9 46,0-5 1,-1-5 39,-3 1 1,2-6 1,-2 6 0,2 0 35,2 8 0,0 3 369,0 6-114,0 0-201,0 6 1,5 8-165,-1 12 0,6 5 108,-1 4 0,-2 3-100,2-3 0,-1-2 93,0 2 0,4-6-184,-3 2 0,-2-8-89,2-1 97,0-6 59,4 3 0,-1-14-5,-4-5 1,3-6-28,-7-7 1,0-2 53,-4-3 0,0 2 2,0-6 1,0 6 7,0-2 0,0 3 2,0 2 0,-4 5 53,0 4 18,-1 8-50,5 3 0,0 7 6,0 4 0,2 7-22,2 5 0,2 7 11,3-2 0,2 1-39,-2-1 1,1 3 30,-1-3 0,3-3-140,-3-2 1,-2-2 37,2-2 1,-5-6-11,5-2 1,-5-4 63,5-1 0,-6-7-5,1-6 1,2-6 1,-1-8 0,-1-5-10,-4-3 0,0-3 103,0-1 0,-6-1-12,-3 1 1,4 5 145,0 3 1,-1 9 101,2 5 436,-6 8-642,8 3 0,-4 9-63,6 6 0,6 1 11,3 12 0,3 4 78,1 5 1,5 6-232,-1-2 0,7 3 43,-3 1 0,4 2-68,2 3 1,3 4-182,1 10 0,4 2 303,-4 5 0,-15-30 0,-1-1-42,11 32 1,-5-3-11,-4-10 0,-4-8 97,-4-5 1,1-13-77,-5-9 267,-1-9 1,-10-3-66,-2-6 0,-6 0 113,-3 0 0,-4-5-57,-5 1 1,-6-11 137,-3 2 0,1-9-279,-1 0 0,10-3-171,-1-1 0,8-2 5,0-3 0,5-2 66,5-7 0,2 7-437,6 2 0,7-1-28,6 1 502,12 0 0,21 6 0,12 0 0,6-3 0,-1 1 0</inkml:trace>
  <inkml:trace contextRef="#ctx0" brushRef="#br1" timeOffset="66">8998 7852 8153,'0'-7'-341,"1"-4"50,4 7 1,-4-6-1,4 1 205,-4-3 1,-1 3 65,0 1 100,0 5 115,0-3-113,6 6 1,-3 0-52,6 0 1,-6 6-1,1 2 1,2 4-120,-2 1 96,1 1 1,-1 3 0,1 1-1,-1-1 1,0 1-22,1-1 0,-1 1-48,-4-5 1,4-4 71,1 0-25,-1-6 0,-4 4 1,0-6 13,0-1 0,0-4 53,0-14 1,0-1-49,0-3 0,-6-2 126,-2 2 0,0-2-66,0 2 0,-1 3 174,-4 6-93,5 0 1,-3 1-43,2 3-66,-3 9 1,-1 15-1,1 11-7,3 8-39,-2 10 1,9 7-1,-2 8 25,2 1 1,2 0-117,0 1 1,6-2 109,3-7 0,3-6-87,1-7 1,0-12 69,0-14 0,0-6-3,1-7 0,-1-9 53,0-8 1,-1-5 103,-4-13 0,4-5-73,-3-4 1,-3-5-41,-2 0 0,-2-2-60,-2-2 1,0 5 15,0 0 1,-2 2-9,-2 2 1,-4 6 20,-5 12 1,0 7-18,0 6 0,0 5 51,0 8 0,-1 9 9,1 9 0,4 5-56,1 17 1,0 1 23,0 7 1,2 3-136,6-2 0,0 0 126,0 0 1,0 0-162,0-5 0,1-1 63,4-8 0,-3-3 25,7-6 0,0-6 49,4-7 0,-4-6 8,0-7 0,0-7 107,4-6 0,-4-7-123,-1-6 0,0-6 86,0-3 0,3-8-42,-7-1 1,5-4 7,-5 4 1,1 0-2,-5 5 0,0 5 1,0 3 0,-6 4 29,-3 0 1,2 11 5,-2 3 1,4 9 97,-3-1 0,3 7-115,-3 6 0,5 3-57,-2 11 0,-1 4 63,2 5 1,0 5-116,4-1 1,0-2 30,0-3 1,0 3-17,0-3 0,1 0 39,3-8 0,-1-3-37,6-6 1,-4-2-1,3-2 1,-3-3 8,3-6 1,0-6-44,1-3 0,1-12-97,-6-6 0,5-8-101,-5 0 0,1-6 317,-5 1 1,0-2 195,0 7 0,-6 3-80,-3 1 1,2 9 24,-2 4-36,0 4 1,0 6-104,1 4 1,5 10 315,-2 7 1,2 8-55,-1 9 0,3 0-445,-4 5 0,4-6-61,1 2 0,0-4-75,0 0 0,0-7 84,0-2 1,1-3-122,4-2 1,-2-6-128,5-3 1,-3-4 443,3-4 0,3-28 0,-1-14 0,4-4 0,0-1 0</inkml:trace>
  <inkml:trace contextRef="#ctx0" brushRef="#br1" timeOffset="67">9090 7970 6505,'-9'2'106,"2"2"0,0 7-56,0 5 0,4-2 1,-2 5-1,4-1-46,1-1 0,-5 1 42,1-5-32,0 0 1,4-4-1,1-2 66,3-1 0,-1-3-47,6-7-7,-6-9 1,4-3 0,-4-6 0,2-2 0,-2-1 44,-2-1 0,-1 4-51,0 0 0,0 0 13,0-4 0,-4 5 0,-2 4 0,-1 2 87,-4 2-37,0 6 0,-3 1-74,1 6 0,0 11 1,0 7-1,1 7 8,3 6 0,-2-2-11,2 6 1,2 0-16,-2 5 0,6-5 52,-2 0-100,4-6 0,1-2 0,0-10-31,0-2 45,0-2 1,6-6 24,3-2 0,2-10 11,3-4 1,-1-7-2,0-1 1,0-7 1,0 2 1,0-7 35,1-2 0,-6-4-30,1 5 0,-6-1 48,1 4 1,2 1-41,-1 0 1,-1-1 241,-4 1-209,-6 6 1,3 5-1,-5 8 82,-3 1 0,0 1-96,-3 5 1,6 6 8,-1 3 1,0 4-82,-4 5 1,4 2 107,0 7-81,6-1 1,-4 0-1,4 1 5,-1-1-52,-1 0 0,5-5 1,0-4-34,0-2 0,0-2-209,0 0 233,6-5 28,2-2 1,5-8 50,0-2-38,0-10 1,-1-2-1,-2-4-141,-1 1 1,-2 1 122,2 5 1,1 0-492,-5 0 542,-1 0 0,-10 11 0,-1 4 0</inkml:trace>
  <inkml:trace contextRef="#ctx0" brushRef="#br1" timeOffset="68">9182 7970 8153,'-13'-1'-751,"0"-3"1,4 2 47,1-2 605,5 2 1,-5 2 97,4 0 0,2 0 0,-2 0 0,8 0 0,-2 0 0,45-23 0,4-6 0</inkml:trace>
  <inkml:trace contextRef="#ctx0" brushRef="#br1" timeOffset="69">14347 7852 8067,'-9'-5'-34,"0"1"-130,6 0 0,-3 2 0,6-2 0,0-5 0,0-3 117,0-1 1,0 0 0,0 0 0,2 0 175,2-1 0,-2 1-23,2 0 1,-2 0 79,-2 0-122,0 0 0,-2 5 0,-2 4 0,1 4-23,-6 4 1,5 4-1,-4 5 1,2 1 27,4 4 1,-4 1-146,1 3 1,1 3 141,4-3-87,0-3 0,0 1 1,0-4-1,1 2-89,4-2 1,-2-7 69,5-5 1,1-2 37,4-2 0,1-2 1,-1-2-1,0-6 4,0-6 1,-1-5-10,-3-5 0,1-1 43,-6 1 0,2-2 205,-1-3-203,-4 4 1,5-4 0,-8 7 0,-1 4 0,-2 1 61,-3 3 0,4 6-50,-5 1 0,5 6 126,-5-2 0,2 10-113,-2 4 1,-1 8-141,5 5 0,-4 5 77,5 3 0,-5 0-12,5 5 1,-1-2-24,5 2 0,0-2-155,0-7 1,0-1 22,0-3 1,5 1 115,-1-5 0,6-2 44,-1-7 1,-1-3-43,0-6 0,1-2 123,4-2 1,0-9-26,1-9 1,-1-3-20,0-2 0,-1-5 20,-4-3 0,3 1 16,-7-1 0,1 2-46,-5-3 0,0 0 5,0 5 1,0 2 49,0 7 0,0 3-52,0 6 0,-2 4 350,-2 0-296,2 6 1,-8 3-41,6 9 1,-5 9-50,4 3 0,0 6-6,0 4 1,4-2-80,-4 6 1,4 0 120,1 5 1,0-7-198,0-2 1,0 1 83,0-1 1,0-2-26,0-7 0,4-3 10,1-6 48,5-5 1,-3-2-3,6-6 1,1-8-13,-1-5 0,0-6 158,0-7 1,0-6-112,0-4 0,-4-2 165,0-1 0,-6-1-92,1 1 0,-2 1-32,-2 3 0,0 4-12,0 9 1,0 3 0,0 6 144,-6 0-68,-1 5 1,-7 8-99,1 9 0,2 9 39,2 3 0,-3 6-47,3 4 1,3-2 43,2 6 0,-2-1-50,2 1 1,-5-3 12,5-6 0,-1 1-14,5-1 0,0-1-50,0-3 1,2-7-92,2-7 106,3-5 1,7 3 29,-1-6 1,-5-7 75,1-6 0,0-6-75,4-8 0,-1-4 78,-3 1 0,1-7-46,-6 2 0,1-2 13,-5 2 0,0-1 41,0 5 1,0 6 6,0 7 1,-2 4 103,-2 1 1,1 1-8,-6 3-126,0 3 0,-4 14 20,0 5 0,0 6-117,0 7 1,4 5 77,0 0 0,5 4-11,-5-4 1,6 4-25,-1-5 1,2 1-123,2-4 1,0-7-8,0-2 0,2-4 116,2-1 0,-1-5 35,6-4 1,-5-4-39,5-4 1,-2-9 174,2-9 1,1-5-68,-5-4 0,3-2-38,-3-7 1,-1 1 45,-4-1 1,0 7 20,0 2 0,-1 4 31,-4 6-77,-2 2 0,-6 13-354,0 6 0,0 13 94,-1 13 1,1 12-352,0 11 0,4 3 560,0 5 0,12-11 0,3 3 0,-1 6 0,-1 0 0</inkml:trace>
  <inkml:trace contextRef="#ctx0" brushRef="#br1" timeOffset="70">12015 7654 8114,'0'-9'0,"0"1"-911,0 5 0,-2-5 843,-2 4 0,3 4 1,-4 0-1,4 9 83,1 7 0,0 0-8,0 6 1,0 4 0,0 5-1,0-2-6,0-1 1,0-1-118,0-1 0,0-1 101,0-3 15,0 3 0,0-11 0,0-1 0,2-43 0,2-22 0,-1-2 0,1-1 0</inkml:trace>
  <inkml:trace contextRef="#ctx0" brushRef="#br1" timeOffset="71">12028 7154 8151,'0'-19'0,"0"0"-265,0-3 227,0-3 0,0 10 1,0-4-1,0 1 1,0 1-307,0 1 0,-4 1 149,-1 2 274,1 6-111,4-5-2,0 11 0,0-4 9,0 10 0,0 2 0,0 6 1,-2 2-167,-2 2 1,3-2 190,-4 2 0,-8 33 0,-2 7 0</inkml:trace>
  <inkml:trace contextRef="#ctx0" brushRef="#br1" timeOffset="72">12028 7022 8199,'-6'-7'-352,"5"-1"-465,-4 4 510,-2 2 183,6-3 96,-5 5 0,6 5-90,0 4 1,0 3-1,0 3 1,0 1 117,0 1 0,6 1 0,7 42 0,7 12 0</inkml:trace>
  <inkml:trace contextRef="#ctx0" brushRef="#br1" timeOffset="73">12054 7417 8191,'0'19'0,"0"3"0,0-3-169,0-1 0,0-4-159,0 0-185,0-1 447,0 0 1,0 0 0,0 0-49,0 0 37,0-5 0,0 8 1,0-3-324,0 2 400,0-1 0,6 17 0,2 4 0</inkml:trace>
  <inkml:trace contextRef="#ctx0" brushRef="#br1" timeOffset="74">12054 7786 8176,'-7'9'-2288,"3"0"2469,-4-1 0,7 6-131,-3-1 1,2 0-346,2 0 295,0 0 0,6 18 0,1 4 0</inkml:trace>
  <inkml:trace contextRef="#ctx0" brushRef="#br1" timeOffset="75">12028 7997 8176,'-7'6'-1504,"-1"-3"1128,4 5 0,1-3 376,-6 4 0,6-12 0,-2 1 0</inkml:trace>
  <inkml:trace contextRef="#ctx0" brushRef="#br1" timeOffset="76">12015 7509 8176,'-13'-13'0,"4"0"-1102,0 0 868,6 0 0,-7 4 0,6 0 0,-1 0 292,-1 2-67,5-5 2,-5 5 0,8 0-30,2 2 1,-1 4 10,6 1 26,-6 0 0,14 11 0,-2 4 0</inkml:trace>
  <inkml:trace contextRef="#ctx0" brushRef="#br1" timeOffset="77">12054 7628 8176,'-7'6'-1939,"-3"-3"1848,6 5 0,-1 1 59,5 4 1,-4 1-1,-1 0 1,2 2 31,2 2 0,1 5 0,0-1 0,18 44 0,-8-27 0,1 0 0</inkml:trace>
  <inkml:trace contextRef="#ctx0" brushRef="#br1" timeOffset="78">12094 8076 8176,'-1'20'0,"-4"-2"0,4-3-193,-4-2 1,4 0-54,1 0 0,0 0 0,0 0 0,0 1 67,0-1 1,0 0 73,0 0 1,0 5 77,0-1 1,0 2-1,0-3 1,1 2 26,4-2 0,2 22 0,6 5 0</inkml:trace>
  <inkml:trace contextRef="#ctx0" brushRef="#br1" timeOffset="79">12134 8563 8154,'0'13'-453,"-5"1"-58,1-1 1,-1-4 405,5-1 1,0 1 0,0 4-1,0 2-47,0 3 0,0-4 83,0 4 1,0 1 68,0-2 0,12 42 0,3 5 0</inkml:trace>
  <inkml:trace contextRef="#ctx0" brushRef="#br1" timeOffset="80">12173 9103 8154,'0'14'0,"0"-1"0,0 0-320,0 0 1,0 5-160,0-1 0,0-4 0,0-4 479,0 1 0,0 14 0,0 4 0</inkml:trace>
  <inkml:trace contextRef="#ctx0" brushRef="#br1" timeOffset="81">12160 9986 8138,'0'13'-72,"0"0"1,0 1 0,0-1-1012,0 0 928,0 0 0,0 5 1,0-1-1,1-1 155,4-1 0,-4-2 0,5 0 0</inkml:trace>
  <inkml:trace contextRef="#ctx0" brushRef="#br1" timeOffset="82">12173 10447 8109,'-4'18'0,"-1"-1"0,-4 2-133,5-1 1,0-3 179,4 2 0,0-2-548,0-2 375,0 0 0,4 0 0,2 0 126,1 1 0,8-7 0,5-1 0</inkml:trace>
  <inkml:trace contextRef="#ctx0" brushRef="#br1" timeOffset="83">8814 1344 7949,'-6'-12'-285,"-3"2"1,-3 2 155,-1 3 1,-4 0-1,-1 5 1,2 0 130,1 0 0,-4 0 23,-3 0 14,3 6 0,-7 0 0,1 4 0,-4-1 0,-1 0 104,3-2 0,0 5-65,1-3 0,0-2 7,-1 2 0,-4-1 33,1 6 1,-1-6-198,5 1 98,5 6 1,-4 1 0,3 4 0,-3 1 0,-1 1-73,0 6 1,-1 0 32,1 7 0,0-2 0,1 4 0,1-2 1,2 2 0,5 1-66,-5 1 0,1 5 81,-1 0 0,3 0 1,6-3-1,0 1-10,0 2 0,-3 10 168,3-1 0,-2 1-50,11-5 0,-5 6-99,4-2 1,1 7 71,4-3 1,0 5 21,0-5 0,1 4-99,4-4 1,2 5 74,6-5 1,6 0-123,3-4 0,5-1 52,3 1 0,4-2 21,6-3 1,4-7 69,-1-5 0,9-7 5,0 2 1,5-5-36,5-4 1,2 1-237,-2-5 1,2-1 173,2-3 1,0-3 68,0-2 0,-5-3-115,1-6 0,-5 0 57,4 0 0,1-1-106,4-4 1,-6-4 73,-3-8 0,3-10-5,1-8 0,-29 16 0,1-1 16,0-2 1,0 0 0,-1-2 0,0 0-1,-1-5 1,-1 0 0,3 2-1,-1-1-137,-1-3 0,-1 0 0,0 1 0,-1 0 145,0 0 0,-1-1 1,-4 1-1,-1 0-3,16-27 0,-1 1-208,-7-5 1,-2 1 329,-7-2 1,-1-2-23,-4 2 0,-3 2-25,-1-1 1,-1-1 3,-8-4 1,0 2 97,-4 3 0,0-2 23,0 6 1,-10-5-63,-3 5 1,-11 4-66,-2 5 0,-3 0 32,-11-5 1,-1 0-2,-7 1 1,-8 6-16,4 7 1,-11 1-34,-3 7 0,31 16 1,0 1 13,-2 2 0,-1 2 1,-35-5 30,3 6 0,1 6-86,32 1 0,-1 0 1,-37 0-90,36 2 1,-1 0 0,-33 6-315,3 3 0,8 3 164,5 1 1,5 5 251,3-1 1,16 1-507,11-5 0,11 4 479,7 1 0,3 2 0,1-6 0,0-4 0</inkml:trace>
  <inkml:trace contextRef="#ctx0" brushRef="#br1" timeOffset="84">10460 1976 8026,'-8'-4'-434,"0"-2"1601,2-1-910,-4 4-346,9-3 143,-5 6 1,13 0 0,6 0-1,8-2 1,5-2 114,5-5 0,13-3-19,9-1-146,14-6 1,0 0-1,-27 7 1,1-1-1,0 1 1,1-1-1,1 0 1,1-1-72,-1 0 1,0 0 0,-1 0-1,-1 0-95,-3 1 0,-1 0 0,27-12-94,-11 3 0,-9 3 1,-12 6-458,-5-1 643,-16 7 1,-5 1-75,-15 6 84,-2 0 1,-7-1-1,-1-2 1,-1-3 0,-2-1 155,1-4 0,-4 4-58,3-2 0,2 1 318,-2-6 1,6-3-110,-2-1 0,3 1-74,2 4 0,6-1 215,3 1-292,2 0 0,8 1 94,3 4 1,4 2-38,5 6 1,-2 1 302,6 4-348,-6 2 0,7 13 0,-4 5 237,2 4 0,-5 8-245,1-2 0,-8 8-127,-5 1 0,-2 5-395,-2 0 0,-3 2 101,-6 2 121,0-1 0,-20-5 0,3-3-438,-2-3 1,5-7-929,1-4 1566,6-8 0,20-73 0,4 14 0,0-1 0</inkml:trace>
  <inkml:trace contextRef="#ctx0" brushRef="#br1" timeOffset="85">12542 1370 8026,'0'-13'-164,"-4"0"0,-1 0-532,2-1 860,2 7 0,-4 3 0,1 8 1,1 5-1,2 4 0,1 5 249,0 4 1,0 4-372,0 5 0,0-4-16,0 4 1,4 0-84,0-5 1,1 4-79,-5-8 253,0-3 1,0 4 5,0-5 1,0-8-132,0-10 1,4-18 0,1-12 0,5-9 0,-3-6 1,2-6 3,0-5 1,-1 1-96,6 6 0,-1 5 172,0 9 1,0 4-1,0 11 169,0 7 1,-1 19-159,-3 16 1,3 8-9,-4 10 0,0 1-53,1 3 0,-2-2-5,2 7 0,2-8 19,-2-2 1,-2-5-137,2-8 1,-1-10 10,0-3 1,4-8 98,-3-1 0,-2-5-8,2-8 0,-2-6-38,2-11 1,3-11 88,-3-2 1,2-10-40,2 1-103,6-3 1,-4-6 0,4 1 39,0 5 26,-4 4 1,-1 19 0,-5 6 244,1 6-234,2 9 0,1 11 28,1 10 1,-1 7-25,0 1 1,0 8-199,0 0 64,0 1 0,5 0 0,1 0-710,1-2 612,2-1 0,5-3 0,-1-5-472,0-7 1,1-5 708,-1-8 0,1-6 0,8-36 0,3-17 0,-10 15 0,0 1 0,1 0 0</inkml:trace>
  <inkml:trace contextRef="#ctx0" brushRef="#br1" timeOffset="86">13675 804 8028,'-18'0'0,"1"0"0,-1 0-515,5 0 1,0 5 73,0 4 1,0 3 1108,-1 1 1,1 8-221,0 5 0,0 3-19,0 11 1,-5-2-290,1 10 0,0-4-61,9 4 1,-3-7-231,7-1 0,0-4 82,4-9 0,1-4-113,3-10 129,4-5 1,6-4 1,4-8 1,-3-9-204,2-9 91,-2-9 0,2-3 0,1-5-191,-2-1 411,-1-5 0,-2 5 0,0-1 325,0 5 0,0 6-167,1 0 1,-7 8 332,-3 4-305,-2 4 1,2 8 93,1 6-239,-1 6 0,-4 8 0,0 4 339,0 4-323,6 3 0,-3-3 1,5-1-84,3 3 0,0 1-406,3 1 1,0-1-601,4-3 1,-4-3 340,4-6 1,2-1 14,2-3 619,3-3 0,19-47 0,5-11 0</inkml:trace>
  <inkml:trace contextRef="#ctx0" brushRef="#br1" timeOffset="87">14070 751 8057,'-9'-4'7,"1"-1"188,5 1 202,-9 4-40,10 6 1,2 2-186,9 10 1,3-3 13,1 2 0,2 2-112,2-1-25,-2-1 1,5 1 0,-2-1-350,4 0 156,-3-3 0,4-2 1,-4-3-718,2-5 727,1-2 1,0-4 0,-2-2-396,-1-5 385,-1-9 1,-6-7-1,-2-7-188,-1-1 355,-6 3 1,2-2 0,-6 6 6,-3-1 0,1 8 703,-6 6 0,-4 6-206,-5 7 0,-1 7-58,2 6 0,-2 8-251,-3 10 1,1 4-63,4 9 1,2-2-171,-3 6 0,4 1 151,1 3 1,1-3-779,3-1 1,3-6 276,6 2 0,0-8-659,0-6 0,0-8 1023,0-4 0,0-39 0,0-9 0</inkml:trace>
  <inkml:trace contextRef="#ctx0" brushRef="#br1" timeOffset="88">16600 11975 7961,'0'-17'-82,"0"-1"0,0 5 217,0 4 1,0 5 0,0-5-1,-2 0 235,-2 2 1,1 1-1,-6 6-105,-1 0 1,-2 2 0,-1 4-37,0 7 0,-2 6-60,-2 7 0,2 8 31,-3 5 0,2 11 7,-1 7 0,2 12-1563,-3 1 1332,8-32 1,0 0-1,5 2 1,1 1-1,-1 0 1,1 0-1,2 1 1,1-1-1,2-1 1,0-1-449,3 33 0,11-13-324,11-16 1,6-12 387,8-4 0,5-16-801,4-2 1209,2-6 0,2-7 0,2-4 0,7-3 0,5-6 0</inkml:trace>
  <inkml:trace contextRef="#ctx0" brushRef="#br1" timeOffset="89">17166 12239 7981,'0'-19'-83,"0"3"1,-1-5-1,-2 1 1,-2 1-1,2 0 300,2 3 1,7 1 0,1 2 0,2 1 213,0 3 0,-1 3-186,6 6-180,-1 0 0,0 8 0,0 6 0,-1 11 0,-2 9 136,-1 4 0,-5 7-276,5 4 1,-6 0 62,1 0 0,-2 1-128,-2-7 122,0 1 0,0-10 1,0-5-1,0-5 144,0-7 0,0-9 111,0-8 1,1-14-214,4-12 1,-2-8 0,5-11 0,3-8-95,0-7 0,7-3 81,-1 2 1,1-2-107,-5 6 1,0 7-1,1 11 1,-1 9-52,0 11 0,-4 8 43,-1 11 0,-3 11 6,4 7 1,-2 7-7,2 5 157,2 4 1,-8 1 0,6 0-13,1 2-56,2 1 1,1-4 0,0-4-62,1-2 62,-1-7 1,1-2 0,3-7-133,0-4 137,1-2 0,-5-12 0,2-4-22,2-6 0,2-10-18,3-10 1,1-3 5,-5-5 1,4-7-140,-4-6 1,4 0 136,-5 4 0,1 8 118,-5 5 1,-1 12-80,-4 11 107,4 8 1,-10 9-30,2 9 0,-3 8 178,-1 5 1,2 7-149,2 2 0,-2 1-38,2-1 1,2-3-167,-2 3 0,5-3 115,-5-2 0,7-6-312,-2-2 1,2-3 120,2-2 0,2-6-96,3-3 0,-2-4 12,6-4 0,-5-11-24,5-11 0,0-3 84,4-11 0,-4 2 51,0-10 1,-4 0 141,4-5 0,-6 2-87,2 2 0,-4 10 610,-1 8-280,-5 9-26,-2 9 0,-6 17 93,0 10 0,0 12 64,0 0 0,-2 8-232,-2-3 0,2 1-51,-2-1 0,4-4-405,4 4 0,-1-3 185,6-2 1,0-5-410,4-4 0,2-3 22,2-6 524,4-2 0,28-47 0,-21 16 0,0-1 0</inkml:trace>
  <inkml:trace contextRef="#ctx0" brushRef="#br1" timeOffset="90">18800 11751 8023,'-6'14'0,"3"-1"-43,-6 0 0,5 7-64,-5 7 1,2-1 233,-2 5 1,-1-3 10,5-2 0,-4-1 36,5-3 0,0-3 202,4-6-269,0-6 16,0-1 0,1-16-219,4-3 1,2-15-6,6-3 0,2-5-24,2-4 0,-1-5 63,6-3 0,-4 2-72,4 2 1,-6 5 312,1 4 0,2-1-132,-1 10 1,1 9 99,-1 12 0,-4 5-56,4 5 0,-4 12 123,0 9 0,-6 10-88,1-1 1,0-2-155,4 2 0,5-1 27,-1 1 0,1-3-214,-5-5 1,0-7-303,0-2 0,5-9 223,0-5 0,-1-4-394,-4-4 688,0-9 0,-5-55 0,-5 26 0,0-1 0</inkml:trace>
  <inkml:trace contextRef="#ctx0" brushRef="#br1" timeOffset="91">18484 11488 8073,'-14'0'-1303,"7"-1"933,3-4 0,2 2 667,2-6 1,6 1 11,3-6 1,7-5 119,1-3 1,2-7-117,-1-2 1,-9-4 372,0 5-456,-6-1 1,-3 6 0,-2 3-1,-4 6 1,-5 6 162,-6 5 1,-7 7-140,-3 6 0,1 13-487,-5 14 1,9 3 0,5 2 0,3-1-744,6 1 1,-3-2 440,7-3 1,5-3-837,8-6 1133,9-5 1,2-2 237,7-6 0,4-25 0,5-9 0,3-2 0,0 0 0</inkml:trace>
  <inkml:trace contextRef="#ctx0" brushRef="#br1" timeOffset="92">19393 10658 8073,'-6'-19'0,"0"4"0,-3-2 701,3 2 0,2 2 1,-1 0-1,2 0 1102,2-1-1397,1 7 1,1-3-187,4 5 1,2 1 0,6 4 0,1 2 32,-1 2 0,1 0-158,4 9 1,2-1 80,7 10 0,-1 6-101,0 7-65,1 3 1,-1 13 0,-1 8 0,-3 8 0,-13-29 0,0 2-78,-1 2 1,-2 2 0,-1 8 0,-2 2 18,0 6 0,-2 3 0,-3 7 0,-2 3-402,1-23 1,-2 0 0,0-1 0,-2 1 0,-1 1 0,-2-2 0,-7 20 0,-1-2-1,-1-4 1,0 0-605,-1-4 0,0-1 0,3-6 0,-1-2 1054,1-5 0,-1-2 0,2-1 0,0-2 0,-3-6 0,-2-2 0,0-1 0,0 1 0</inkml:trace>
  <inkml:trace contextRef="#ctx0" brushRef="#br1" timeOffset="93">17785 13754 8073,'0'-13'-103,"-1"0"1,-2-1 0,-3 1 0,0 0 136,0 0 0,2 0 1,4-2-1,1-1 802,4-2 1,2 1-147,6 4-553,0 0 0,2 1 0,3 2-78,4 1 1,-3 6-1,0 0 1,-2 7 5,1 9 1,4 2-4,-5 7 1,-1 6-171,-7 7 1,1 5-92,-5 3 0,-1-2 1,-4 2-1,0-5-103,0-3 1,0-10-13,0 1 219,0-2 65,-6-10 1,5-5 81,-3-18 0,2-5-45,2-13 0,0-6-16,0-7 17,6-5 0,1-3 0,6-1-146,1-1 125,5-1 1,-3 4 0,4 5 163,-1 5 1,5 7 0,-4 8 0,1 6 179,-4 5 0,-2 5-225,-2 6 1,0 8 157,0 5 1,1 6-246,-1 7 1,0 5 118,0 0 1,-1 4-313,-3-4 0,2 4 62,-2-4 0,3 4 116,1-5 0,0-3-245,0-5 0,-4-11-335,0 3 0,0-10 49,4 0 0,0-8-286,0-5 1,0-13 812,1-4 0,3-14 0,1 1 0,-1-18 0,1-11 0,-1-3 0,1 0 0</inkml:trace>
  <inkml:trace contextRef="#ctx0" brushRef="#br1" timeOffset="94">18681 13266 8073,'-13'0'639,"0"2"-360,0 2 1,4 8-108,0 6 1,6 5 157,-1-1-292,2 9 1,2 1-1,0 5-21,0-2 0,6-6-38,3 2 1,3-5 37,1-4 0,4-3-217,1-6 0,5-5 110,-1-4 0,-1-3-152,1-1 0,-5-11 105,5-7 1,-6-7 82,2-6 1,-8-2 253,-1-7 1,-6 1-16,1-1 0,-8 5-8,-5 0 0,-4 3 21,-5 1 1,2 6 221,-6 12 0,0 6-193,-4 2 1,0 4-194,-1 1 1,5 6-743,0 2 1,6 9 371,-1 0 1,8 7-746,5-3 1,2-1 54,2-3 1026,0-2 0,35-14 0,9-2 0</inkml:trace>
  <inkml:trace contextRef="#ctx0" brushRef="#br1" timeOffset="95">19037 13201 8073,'-13'0'1054,"5"5"0,2 3-425,6 5 1,6 2-181,3 2 1,3 2-598,1 3 0,2 3 117,2-3 0,-2 1-437,2-1 0,-2-3 181,-2-5 0,-1-1 17,-3 0 0,2-4 127,-2 0 0,1-8-288,-1-1 377,3-6 1,-11-10-1,4-6 98,-4-9 0,-1-5 0,2-5 0,1-2 242,1-1 1,0-4 123,-4 4 1,5 6-146,-1 7 0,2 9-21,-2 5 0,-1 4-235,6 4 1,0 3-231,4 6 0,0 1-653,0 4 0,2 1 437,3 3 1,1 2-547,3-2 0,3-3 983,-3-2 0,32-20 0,9-6 0</inkml:trace>
  <inkml:trace contextRef="#ctx0" brushRef="#br1" timeOffset="96">19775 12937 8073,'-14'6'390,"3"1"-269,2 6 1,-1 1 65,5-1 0,1 4 15,4 1 0,0 5 244,0-1 1,0-1-407,0 1-69,0-6-242,0 3 188,0-6 1,6-6-1,3-4-29,2-6 72,2-10 0,1-9 0,-1-8-141,0-6 0,0-3 139,0-5 0,5 3 22,-1-3 1,-3 7 196,-6 2 1,0 8-53,0 0 0,3 7 147,-7 7-214,1 5 0,-1 5 89,0 12 1,1 7-116,-5 15 0,4-2-124,0 6 1,5 0 57,-4 5 1,5-6-182,-1-4 1,2-3 53,3-5 43,-1 3 0,0-12 0,0 0 111,0-7 1,0-11-54,1-3 0,3-11 258,1-8-186,-1-5 0,-4-9 0,1-3 214,-1-4 1,0-3-134,0-2 0,0 2-17,1 2 4,-1 4 0,-5 13 0,0 5 143,-2 8-301,-2 11 1,0 8 121,1 8 0,1 10-128,-2 4 0,-1 3-96,6 1 0,-2 0-267,2 1 0,7-1 53,-3 1 1,5-6-129,-1 1 1,-1-5 20,6 0 307,6-8 0,1-5 0,7-8 194,0-5 0,2-13 0,2-4 0,-7-9 0,-2 0 0,-5-5 0,-4-4 0,-3 2 0,-5-7 0,-7 7 0,-3-2 0,-2 10 0,-2 8 0,-6 7 171,-3 10 1,-3-1 127,-1 6 0,0 1 689,0 7 1,0 3-315,0 6 0,-1 6-352,1 3 1,2 2-212,2-2 0,-1 3-205,5-3 1,-4 5 217,5 0-475,-6 2 0,8-8 0,-2 3-254,2-2 1,2 2-63,0-7 496,0 1 0,6-11 32,3-2 1,3-4 234,1-1-120,0-6 0,6-7 0,2-7 275,-1-1 0,4-2-106,-7 5 0,1 1 81,-5 3 1,0 6 31,0-1 1,5 6 4,-1-1-244,1 2 1,-5 2 0,2 2 68,2 2 1,-1-1-154,6 6 1,-4-6-22,4 1 0,0-3-117,4-1 1,0-10 62,1-3 95,-7-15 0,4 0 0,-5-13 361,1-3 0,-4-8-123,2-10 1,-3-4-269,-2-4 0,-7 33 0,-1 0 189,0-5 0,-1 0 1,2 0-1,-2-1 43,-1-1 1,-1 0-1,3 4 0,0 1 0,-3-31 0,2 11 332,-3 11 1,-1 6 105,0 15-127,-5 10-433,3 11 0,-5 12 151,2 3-229,4 2 1,-5 5 0,5 6-81,-4 9 1,2 13 42,-5 9 0,3 5-108,-4 8 0,6 0-67,-1 0 1,3 4-130,1 0 0,5-4-284,4-4 0,9-8-87,4-1 1,8-4-820,6-9 1574,8-9 0,2-11 0,7-5 0,0-2 0,-1-3 0</inkml:trace>
  <inkml:trace contextRef="#ctx0" brushRef="#br1" timeOffset="97">19524 14215 8073,'6'-44'0,"1"2"0,1 5 385,-4 9 0,-4 8 1,-3 7-1,-3 1 159,-1 3 0,-2 3-448,-4 6 0,0 0 0,-2 0 0,-1 0-46,-1 0 1,-7 8-225,2 5 0,2 1-115,-2 8 1,0 5 221,-5 3 1,7 1-308,2-4 258,4-1 1,6 0 0,4-1-1,3-3 1,2-4-182,3-4 0,4-6 265,5-4 0,7-3-58,7-1 208,-1 0 0,12-5 0,-3-3 0,3-1 0,2 2 200,-1 1 0,-5 2-220,-3 4 1,-5 0-15,-4 0 1,0 7 172,-9 6 0,2 6-100,-11 8 0,-5 5-74,-8 3 0,-4 3 95,-5 2-365,-2-1 1,-2-4 0,1-2-361,2-6 0,2 1 8,4-10-96,-1-1 376,7-9 0,1-10-970,6-11 955,0-12 0,6-10 274,3-9 0,10-11 0,9-16 0,1-2 0,-6 12 0,1 0 0,-1 1 0,1-1 0</inkml:trace>
  <inkml:trace contextRef="#ctx0" brushRef="#br1" timeOffset="98">19933 13741 8073,'0'-13'0,"0"-1"0,0 6 353,0-1 494,0 6-53,0-3-187,0 18 1,4-2-353,0 12 1,7 4-38,-3 5 1,4 6 108,1-2-216,1 3 1,-1 7 0,0 2-183,0 0 111,6 4 0,-4-5 0,4 2-606,0-4 1,-5 0 138,4-5 427,-3-8 0,-8-35 0,-1-13 0</inkml:trace>
  <inkml:trace contextRef="#ctx0" brushRef="#br1" timeOffset="99">19906 14215 8073,'-13'0'0,"0"-4"49,0-1 0,4-5 99,0 1 0,6-2-142,-1-3 0,10 1-56,7 0 1,12-5-111,10 1 1,3-9 37,2 4 0,3-5-155,1 10 1,5-1-175,-5 5 1,4 0-90,-4 0 540,-6 5 0,0-3 0,-4 3 0</inkml:trace>
  <inkml:trace contextRef="#ctx0" brushRef="#br1" timeOffset="100">20486 13820 8073,'-1'-9'101,"-4"0"202,4 6-81,-5-3 0,12 8 358,2 2 1,4 4-441,1 5 0,1 4 24,-1 1 0,4 5-306,1-1 1,1 2 90,-2-2 1,-2 3-98,3-3 0,-8-2 11,-1 2 0,-2-6-41,2 2 0,-3-8 260,-6-1 178,0-6 1,0 1-186,0-8 0,-5-10-31,1-8 1,-2-4-142,2-5 1,2-2 119,-2-7 0,4-4-665,4 0 384,-2 6 1,9 6 0,-2 6-980,3-1 977,1 1 1,5 10 0,-1 4 259,-1 5 0,5 3 0,11 9 0,9 3 0</inkml:trace>
  <inkml:trace contextRef="#ctx0" brushRef="#br1" timeOffset="101">21039 13622 8073,'6'-13'-7,"-4"0"57,2 0 1,-3 0 215,-1-1 0,0 6 221,0-1 164,0 0-408,-5 2 1,2 1 58,-6 6-247,0 0 0,-3 7 0,2 6-46,1 8 0,6 4 9,-1 1 1,-2 2-247,2 3 1,-1-2 65,5 6 1,0-6-45,0 2 71,6-3 1,-3-6 0,6-2-314,1-1 400,-4-1 0,6-11 1,-3-4 68,2-6 1,2-10 8,1-9 0,0-9-86,4-4 134,-3-9 1,8-7 0,-4-8 18,1-1-72,-3 5 1,6-2 0,-4 10 78,1 7-88,-3 7 1,2 14 0,-6 6 229,0 7 1,0 6-83,0 4 1,-1 5-112,-3 8 0,3-1-41,-4 6 0,-2 0 9,-1 5 0,0-2-272,0-3 0,-1 5 83,-4-5 1,0 5-128,0-10 1,0 5-130,0-4 313,0-1 1,0-8 0,2-2-128,2-1 420,-2-1 0,9-13 0,-2-5-115,3-7 0,5-8 34,1-7 0,5-5-136,-1-8 1,3-8-72,1 4 1,-1-3 24,-3 7 102,-3 3 0,-5 7 0,-3 4 320,-2 8 88,-3 5-292,-6 14 0,-2 1-71,-2 6 2,3 6 0,-5 1 37,6 6 1,0-4-516,0 0 254,0 0 1,1 4-1,2 0-260,1 0 251,7 0 0,-8-1 0,4-2-117,-1-1 1,4-1 204,-1 0 0,3 4 19,1-3 1,-3-2 147,3 2 1,-4-5 370,4 5 0,3-5-232,-7 5 1,4-4-51,-8 3 0,3-3 108,-3 4 237,-1-1 0,-10 6-496,-3-1 0,-7 0-550,-1 0 1,-5 0 237,4 0 284,1 1 0,-2-36 0,-2-9 0</inkml:trace>
  <inkml:trace contextRef="#ctx0" brushRef="#br1" timeOffset="102">22238 13003 8073,'0'-9'3033,"0"0"-3277,0 7-1130,0-4 1374,0 6 0,0 6 0,0 1 0</inkml:trace>
  <inkml:trace contextRef="#ctx0" brushRef="#br1" timeOffset="103">4400 14307 7825,'-13'-6'1,"-2"3"1,-1-4-1,0 0 1,3 1-207,3 0 509,7 2 1,-7 2 0,7-1 562,4-1-699,5 0 0,9 4-89,2 0 1,8-5 78,6 1 1,10-5-73,-2 5 0,14-7 101,0 3-195,2 2 0,-2-6 1,0 5-1,1-2 1,0 0-158,-1-1 0,-5 3-133,-13-2 320,-3 6-93,-5-3 33,-7 0 0,-8 5 2,-12-4 0,-6 4 209,-7 1 0,-6 0-2,-3 0-121,-3 0 0,-7 1 0,-5 4 57,-5 3 24,1-2 1,-9 6 0,5-3 54,-2 3-120,-7 1 1,0 4 0,-5 2 241,0 2-257,-1 1 1,-1 4-1,1 2 67,1 3 0,8-4-58,7 4 0,11-4-100,6-6 1,4 3 53,10-7 0,2 1-95,11-5 0,6 0-67,3 1 1,9-1 42,3 0 0,4-1 22,2-4 1,1-2 39,2-6 1,4 0 36,5 0 0,0 0-1,-4 0 1,3-6 8,-3-2 1,0-8-41,-4-2 191,-1-5-69,-15 8 1,-2-9 180,-8 7 0,-4-1-68,-1 5 1,-7 0-23,-6 0 0,-11 6-35,-7 2 0,-5 4-304,1 1 0,-3 1-169,-2 4 1,1 2-293,-1 6 1,2 5 104,3-1 1,3 2-376,5-1 1,7 1 110,2 3 1,10 1 783,3-5 0,45 5 0,11-2 0</inkml:trace>
  <inkml:trace contextRef="#ctx0" brushRef="#br1" timeOffset="104">4874 14558 7800,'8'-14'303,"-2"6"380,-6-1-456,0 6-358,0-3 521,0 6 0,-5 2 15,1 2-201,-1 9 0,1 8 1,0 5 319,1 0-339,1 6 1,-2-2 0,0 3 508,1 0-734,1 3 0,-2-2 0,-1 4 346,2-3-429,-4-3 0,6-7 0,-4-3-326,4-4 373,1 2 1,-2-11-1,-1 1-224,-1-2 146,0-7 1,4 3-54,0-8 0,0-3 52,0-7 0,-2-5 52,-2-2 1,2-4-13,-2-2 0,2-3 2,2-1 0,2-4 118,2 4 0,-1-4-80,6 4 1,0 0 176,4 5 1,0 0-97,0-1 0,5 7 107,-1 2 1,5 8-15,-4 1 1,4 6 56,-5-1 1,5 4-97,-4 4 1,4 4-5,-4 5 1,-1 0-100,-4 0 0,-1 2 81,-3 2 1,-3-2-186,-6 3 1,0-4 89,0-1 1,-6 0 13,-3 1 1,-9-1-121,-4 0 0,-2 0-200,-3 0 1,1-1-3,0-3 0,-1 1-662,1-6 673,5 1 354,2 1 0,18-40 0,2-4 0</inkml:trace>
  <inkml:trace contextRef="#ctx0" brushRef="#br1" timeOffset="105">5362 14505 7800,'0'-13'1941,"6"0"-784,-5 5-126,5 2-678,-6 12 1,0 2-157,0 5 0,0 4-145,0 1 0,0 5 108,0-1 1,0 2-582,0-2 1,-4 2 251,-1-2 1,1 2-1017,4-2 1,0 1 261,0-5 0,-4-1 923,-1-3 0,1-13 0,4-2 0</inkml:trace>
  <inkml:trace contextRef="#ctx0" brushRef="#br1" timeOffset="106">6455 14874 7786,'6'-9'285,"3"2"0,1-1 0,1 2 270,-3 1 1,1 0 0,4 7 0,0 1 209,1 1 1,-3 11-84,-2-2-750,3 3 1,-11 3 0,4 3 0,-4 1-1,-4 1-147,-6-2 0,-5 4-875,-13 5 1,-6 5 560,-7 0 1,-5-3 225,-8 2 0,11-14 0,-4-1 1,-2 4-1,0-1 0</inkml:trace>
  <inkml:trace contextRef="#ctx0" brushRef="#br1" timeOffset="107">7773 14307 7787,'13'-4'-305,"0"-2"-368,0-1 992,1-2 0,-1 0 0,1 0 0,4-1 0,5-2 1,7-1-1,5 0 356,3 0 1,6 0-598,0 0 0,0-1 0,-5 3 0,-1 2 0,-3 4 0,-4 0-444,-9 0 83,-3 1 185,-12 4 0,-8 0-1,-12 0 0,-6 0 6,-8 0 1,-5 4 0,-3 2-1,-5 1-41,-4 4 1,-2-4 452,-7 2 0,0 1 0,-1 6 0,-2 3 154,-1 2 1,0-4-229,5 5 0,-1 2-1280,0 6 1098,1 4 0,11 4 0,7-1-189,9-2 1,12-6-1,8 2 1,5-5-336,5-4 1,8-3 57,9-6 0,4-1 149,5-3 0,3-3 189,5-6 0,-4 0-76,0 0 0,1-11 759,3-2 0,-5-7-515,-3 2 1,-10-5 202,-3 1 1,-9 1 190,-5-1 1,-4 6-214,-4-1 0,-9 2-20,-9 2 1,-9 6-102,-4 2 1,1 4-583,-1 1 1,1 6 81,-1 2 0,-1 5-96,5 5 0,2-2-98,7 6 1,8 0-1143,10 4 1673,3 1 0,47 11 0,13 3 0</inkml:trace>
  <inkml:trace contextRef="#ctx0" brushRef="#br1" timeOffset="108">8194 14518 7787,'8'-13'0,"3"1"0,-2 3 672,-3 4 0,0 6-416,-6 3 1,0 4 643,0 5 0,0 6-374,0 3 0,0 7-213,0 2 1,0 5-193,0 0 1,0 8-136,0 4 1,-4 3 4,-1 2 1,-4-1-159,5 1 0,-5-5-149,5 1 1,-1-13 135,5-1 0,-1-8-230,-3-10 300,2-5 1,-4-13 51,6-4 0,-1-4-63,-4-8 1,2-4-51,-5-5 1,5-8 127,-2-5 0,-1-7-8,2-6 1,0-1 111,4 0 0,1 1-229,4-1 1,2-3 279,6 4 0,2-1-41,2 13 1,-1-1-31,6 11 0,0 0 25,5 9 0,-1 3 11,0 9 1,1 3 101,-1 6 0,3 0-74,-2 0 1,0 6-66,-9 3 1,-2 3 131,-7 1 1,-3 0-171,-6 0 0,-2 0 18,-2 1 0,-3 3-1,-7 1 0,-5 5-147,-3-1 0,-2-1-253,-3 0 0,5 0-520,0 1 1,2 1 386,-2-5 0,3-1-924,6-3 1438,-1-1 0,13-23 0,2-7 0</inkml:trace>
  <inkml:trace contextRef="#ctx0" brushRef="#br1" timeOffset="109">8695 14439 7787,'6'-13'0,"3"0"0,2 5 537,3 4 161,-1-3 1,4 5-216,1-2 0,-1 4 0,-3 4 0,-1 3-240,0 7 1,-1 3-54,-4 1 0,-2 5-428,-6-1 241,-6 3 0,-1 1 0,-8 1-157,-2-1 64,2 0 0,-10 1 0,5-1-615,-1 0 609,2 1 0,6-7 340,0-2-58,6-3 1,2-8 405,10-3-624,8-2 0,3-8 0,7-3 75,5-3 0,0-1-300,7 0 1,-1 0-316,1 0 0,3-1 572,-3 1 0,21-6 0,5-1 0</inkml:trace>
  <inkml:trace contextRef="#ctx0" brushRef="#br1" timeOffset="110">10144 14531 7787,'-13'-1'59,"-2"-2"1,-1-3 0,-1 0 1032,1 0 1,2 0-485,6 2 0,5 3-490,12-4 1,7 4 0,14-1 0,8-1 152,9-1 0,7-5-58,12 5 1,6-7-533,-35 7 0,1 0 0,1 0 1,1 0 121,1 0 0,1 0 0,-1 2 0,0 1-80,3-2 0,0 1 0,-4 1 0,0-1-68,0 0 0,0 0 0,25 1 0,-13-5 0,-13 1-1311,-11 1 1194,-8-6 1,-24 2 386,-9-5 1,-13 4 0,-8 1 0,-1-3 113,-2 0 0,-4 2-39,6 0 0,1 0 52,-1-4 0,6 1 1,0 2-1,5 3 1095,7 1 0,3 0 242,6 2-310,2 2 0,13-2-247,6 8-607,6 4 1,15 6 0,4 4-28,5 4-179,0 3 0,-3 1 1,0 0-196,-1 1 80,1 5 0,-8-4 0,-6 2-640,-7-2 288,-10 4 1,-6-4 0,-12 3-347,-8-3 1,-14-2 793,-9 0 0,2-14 0,-4-3 0,-7 1 0,1-1 0</inkml:trace>
  <inkml:trace contextRef="#ctx0" brushRef="#br1" timeOffset="111">12278 14241 7787,'6'-13'-47,"3"-1"0,3-3 0,1 0 1,0-1-305,0-1 0,0 3 1,1-7-1,-1-5 536,0-6 1,-4 1 36,0-2 0,-7-1-72,3-3 0,-4 1 476,-1 3 1,-6 4-21,-2 9-58,-4 3 0,-1 7 1,-2 3 300,-2 5-627,2 3 0,-4 2 0,6 5 0,1 7-46,3 8 0,-1 5-88,6 5 1,-1 8-33,5 9 1,0 10 0,0 3 0,0 3-241,0 2 0,6 6 96,-2-35 0,1 1 1,-1 2-1,-1 2-131,2-1 0,-1 1 0,-2-1 0,0 0 87,3-3 1,-1-1 31,-1 34 1,3-9-1,-6-5-414,0-7 235,0-8 1,0-17-297,0-3 224,0-3 1,-6-12-1,-3-2-979,-2-4 1330,-3-7 0,-13-19 0,-6-10 0,-2-4 0,-1-1 0</inkml:trace>
  <inkml:trace contextRef="#ctx0" brushRef="#br1" timeOffset="112">11975 14650 7802,'0'-13'-345,"0"-1"0,2 3 279,2 2 1,9-3-101,9 3 1,11-4 436,6-4 0,12 1-166,11-6 0,8 1-459,-33 10 1,1 0-1,0-1 1,1-1 306,1 2 1,-1 0-1,1-1 1,-1-1-1,1 1 1,-1-2-1,-2-1 1,-2-1-94,31-14 152,-6-1 0,-19 6 0,-7 3-59,-9 5-39,-12-4 1,-7 11-1,-8-3 79,-2 1 49,-9 6 1,-9-1 0,-8 4 1035,0-2 1,-3 1-328,3 4 1,-2 6 316,-4 3 0,0 4-708,5 4 0,0-1-106,5 6-134,0 0 0,-1 5 1,2-1-40,3 0-123,9-5 1,3 4-1,6-3-109,1 3 0,3 0-529,4-4 1,9-1 20,9-7 362,3-6 0,6-1 1,1-6-303,2 0 572,-5-6 1,8-7 0,-7-9-152,0-3 0,2-7 180,-1-3 0,-1-2 170,-3 2 1,-7 4-56,-2 9 0,-8 0 424,-1 9-252,-6-3 1,1 16 303,-8 0-491,2 6 0,-5 9 0,4 1-11,-1 1 1,-1 7-96,5-2 0,0 1 74,0-1-116,0 3 1,0-9 0,2 4-303,2-1 200,3-1 1,6-6 0,1-2-189,-1-1 1,6-6 61,3 1 0,-2-8 162,2-5 0,0-9 39,5-4 0,0-4 58,4-5-57,-3-2 1,4-7 0,-6 1 128,1-1-21,-7 6 1,-1 4 0,-7 8 881,-3 4-139,-3 3-291,-6 8 1,-2 7-216,-2 9 0,-3 7-64,-7 2-89,7 5 1,-3-2 0,4 5-31,-1 0-106,4 1 1,-3-1 0,6-1-102,0-3 0,1 1-314,4-5 1,2-1-41,6-4 1,5-4-219,-1 0 1,7-6 206,-2 1 102,3-2 0,1-9 1,0-5-698,1-4 1077,-1-8 0,-12-9 0,-2-7 0,2-6 0,-1 0 0</inkml:trace>
  <inkml:trace contextRef="#ctx0" brushRef="#br1" timeOffset="113">13438 14004 7802,'-19'-26'-32,"-3"0"0,-2-4 0,2 4 0,3-2 371,6 11 1,4 0 201,1 9-581,5-4 0,-3 9-145,6-6 1,1 6-289,4-1 1,3 4 147,10 4 325,-3-2 0,51 21 0,-31-12 0,1 0 0</inkml:trace>
  <inkml:trace contextRef="#ctx0" brushRef="#br1" timeOffset="114">13780 13714 7802,'-6'-13'0,"4"4"15,-7 1-242,6-1 2673,-9-4-1030,11 5-1055,-5 3 0,1 12-181,1 6 1,0 8-1,4 9 1,0 4-84,0 5 1,-2 7-190,-2 2 1,2 2-39,-2-2 1,2 3 87,2-2 1,0 5-242,0-1 1,0-4 15,0-9 1,2-2-375,2-3 386,4-9 1,6-8-299,4-9 315,-4-3 1,7-8 0,-4-2-167,5-5 0,-1-9 158,1-4 1,4-8-24,5-5 1,0-3 131,-5-2 1,0 1-196,1-1 478,-7 0 1,1 7 0,-7 4-101,0 5 1624,-4 5-1028,-10 12 1,-2 2 221,-2 10 1,-3 2-368,-7 6 0,-3 6-165,-1 3 1,1 3-396,4 1 39,5 1 1,-2-5-1,4 0-243,-1 1 220,4 2 1,-3 0 0,6-3-213,0-5 1,6-2-92,3-2 0,2 0-174,3 1 0,3-7 40,1-3 1,10-4-11,-2-4 370,3-3 1,2-12 0,0-5-209,-2-5 345,5-5 0,-7-10 0,4 0-93,-3 2 0,-5 2 147,-5 5 0,-2 5-12,-12 8-52,1 3 2727,-5 11-1970,-6 2 1,-1 12-491,-7 3 1,3 4-92,2 5 0,-1 1-127,5 3 0,-3 3-83,3-3 1,1 2-370,4 3 1,0-5-379,0 0 1,1-5 336,4 5 1,2-6-415,6 2 1,6-2 327,3 2 1,3-4-598,1 4 1124,1-4 0,9-13 0,7-6 0,3 1 0,0-1 0</inkml:trace>
  <inkml:trace contextRef="#ctx0" brushRef="#br1" timeOffset="115">14755 14004 7802,'0'-13'0,"0"0"0,0 0 0,0 4 485,0 0 137,0 0 1,2 2-272,2 3 1,3 2-121,7 2 1,3 0-249,1 0 1,4 2 69,-5 2 0,5 8 54,-4 5 0,4 7-24,-5-2 0,-4 3-156,-4 1 0,-6 5 147,2-1 0,-4 1-41,-1-4 0,0-1-152,0 0 0,-4-1 25,-1-3 0,-5-3 596,1-6 3,3-5-232,-5-3 1,9-10-210,-2-4 0,2-7 29,2-2 0,0-10-193,0 2 0,6-9 76,3 0 0,3 3-193,1 1 1,1 3 40,4 2 0,-2 1-250,6 3 1,-6 3 56,2 6 0,1 4-64,-2 0 1,5 6-123,-4-1 1,1 2-806,-2 2 1360,-2 6 0,22 25 0,-2 11 0</inkml:trace>
  <inkml:trace contextRef="#ctx0" brushRef="#br1" timeOffset="116">15414 14096 7802,'0'-7'-269,"-2"-3"-162,-2 6 1255,3-7 1,-5 8 228,6-5-686,6-1 1,1-4-226,6-1 1,0 1-43,0 0 1,1 0-35,-1 0 0,4-5-145,1 1 1,-1-5 41,-3 4 1,-6-4 116,1 5 0,-6-1 52,2 5 0,-4 4 63,-1 0 47,0 6 0,-10 0-66,-3 12 0,-9 1 154,0 12 0,-3 2-56,-2 7 1,1-4-81,0 4 0,5 1-276,4-1 0,3 4 91,6-4 0,2 0-106,6-5 1,1-1-198,4-3 0,8 0-204,9-9 1,9 3 27,4-7 1,3-3-318,1-2 0,1-8 100,-1-5 687,1-3 0,17-30 0,-26 17 0,-1 0 0</inkml:trace>
  <inkml:trace contextRef="#ctx0" brushRef="#br1" timeOffset="117">12555 15941 7178,'-7'-6'267,"1"3"0,6-6 1,0-1-1,-2-2-149,-2-1 0,1-4 1,-6-2-1,-1 0 75,-2 0 1,-1 1-4,0 5 46,-6 0 1,-1 1 0,-7 3-107,1 5 1,-5 4 0,-1 6 0,-2 7-14,-2 7 0,-1 7-54,2 3 0,7 0-132,6 5 1,7 0 19,2 4 1,2-3 0,8-4 0,4-3-263,6-4 1,7-9 266,3-3 1,4-1 0,5-8 0,0-1-65,1-1 0,-1-8 1,0-3 0,1-4-36,-1-5 102,-5-2 1,3-7 0,-3 1 0,-1 0-1,0-1 78,-1 1 0,-9 0-9,3-1 1,-9 7 250,1 2 78,2 4 36,-5 6 1,-1 4-95,-5 8 1,-1 10-44,5 7 1,0 0-378,0 1 1,2 0 99,2 4 1,-1 1-454,6-1 0,1-4 96,8 0 0,-2-6-75,6 2 1,0-5-61,4-5 0,0-2 513,1-6 0,22-41 0,-21 16 0,0-1 0</inkml:trace>
  <inkml:trace contextRef="#ctx0" brushRef="#br1" timeOffset="118">12990 15532 7793,'-6'-13'0,"3"0"335,-6 0 1,0 1-156,-4 3 1515,6-2-1194,-5 9 0,11 2 31,-4 9-383,4 3 0,1 8 0,0 5 387,0 4-516,6 8 0,-3 1 0,4 7-123,-1 2 37,4-4 1,-7 4 0,4-5-233,-1 2 134,5 6 1,-6-11-1,6 1-413,-3-8-38,-5-4 0,8-6 1,-6-3-178,3-5 0,-4 1-536,5-11 1328,-6-5 0,8-32 0,1-17 0,-1-5 0,0 1 0</inkml:trace>
  <inkml:trace contextRef="#ctx0" brushRef="#br1" timeOffset="119">13319 15480 7793,'-6'-13'1882,"5"5"-1313,-5 2 1,6 14-103,0 5 1,-4 7 80,-1 11 0,1 3-292,4 5 1,0 1-216,0-1 0,0 2-43,0 3 0,0-3-212,0 3 0,1-3-606,4-1 1,-4-2 429,4-3 1,2 0-261,2-9 0,2-2-96,3-11 1,5-6 745,3-2 0,6-33 0,4-13 0,3-3 0,0 0 0</inkml:trace>
  <inkml:trace contextRef="#ctx0" brushRef="#br1" timeOffset="120">13688 15743 7793,'-13'2'176,"0"2"1,4 3 345,0 7 0,5 0-292,-5 4 1,6-2-63,-1 6 1,2-2-144,2 2 1,5 2 125,-1-7 1,11 4-64,-2-8-81,3 3 1,1-10 0,2 3-177,2-5 102,7-2 1,-5-4-1,4-2-226,-3-5 223,1-9 1,-4-2-1,-4-6 15,-2-1 1,-8-1 154,-2-2 1,-4 2-96,-1-3 1,-6 5 201,-2 4 1,-6 3-24,-3 6-172,-4-1 0,-5 7 0,1 3-108,3 2 1,-1 4-304,5 2 1,-4 3-18,5 7 1,1-1-778,7 0 1193,3 0 0,41 12 0,9 3 0</inkml:trace>
  <inkml:trace contextRef="#ctx0" brushRef="#br1" timeOffset="121">14057 15743 7793,'7'6'343,"4"-3"-286,-7 6 0,0 0 155,-4 4 1,0 4-85,0 1 0,0 4 606,0-5 0,0 5-283,0-4 0,0 1-222,0-1 0,5-4-137,-1 4 0,6-5-191,-1-4 1,3-3-273,1-6 1,6 0 265,3 0 1,-2-8-85,2-5 1,2-6 17,7-7 0,-4-2-165,4-3 1,-9 3 144,-4-2 1,-4 2 96,-1 1 1,-1 3-28,-3 2 0,-3 7-102,-6 6 693,0 6 0,-5 3-100,1 9 1,-6 9-193,1 4 1,3 2-72,2 3 1,-2-2-256,2-3 1,-1 1 1,5-5 0,2-1-31,2-4 1,3 1 48,6-1 0,1-6 37,-1-3 1,1-2 95,4-2 0,-2-7 166,6-7 0,-1-2 34,1-10 1,1 1-114,-5-10 1,-1 0 158,-4-5 0,-1 7 19,-3 2 0,-3 3 83,-6 2 0,-2 1-198,-2 3 1,-5 7-216,-9 6 1,4 6-622,-4-1 1,4 3 362,0 1 0,7 5-337,3 4 1,2 3-38,2 1 692,0 0 0,47 24 0,12 5 0</inkml:trace>
  <inkml:trace contextRef="#ctx0" brushRef="#br1" timeOffset="122">15203 15572 7793,'-13'-4'569,"0"-1"1,0-4-129,-1 5 0,0 0 349,-4 4 1,2 0-459,-6 0 0,2 5-118,-2 4 1,-3 3-126,3 1 1,3 6 0,0 3 0,3 2-186,3-2 1,-2 2-151,10-2 0,1-1-227,4 1 0,0-6 127,0 1 1,7-3-607,7-6 745,-1-2 0,12-7 0,-5-4 7,1-3 1,2-6 0,-4-3-1,0-4 31,0 1 1,3-5 350,-4 3 1,-1 3 118,-4 2 0,-1 2 267,-3 2 0,1 0 142,-5-1-243,-1 7 1,-4 3-187,0 8 1,-2 8-45,-2 5 0,-2 7-448,-3-2 0,4 1 159,5-1-199,0 3 1,0-6 0,0 3-682,0-5 372,5-2 1,9-2 0,8-1-68,2-3 0,4-3-28,3-6 0,3-12 655,5-6 0,1-7 0,-1-5 0,1-4 0,-1-5 0,-16-3 0,1-10 0,-2 6 0,-2 14 0,0 0-7,5-25 0,-2 0 1,5-3 87,-15 25 0,-6 7 511,-2 2 728,-4 5 252,-7 8-1113,-1 0 1,-2 5 815,0 4-478,6 3-662,-2 1 0,5 5 0,0 4 0,-2 10 39,-2 8 0,2 5-63,-2 7 0,-2 5-156,2 0 0,-2 6 98,1-2 1,4 6-148,-3-1 1,-2 1-156,1-10 0,1 4 115,4-4 0,0-3 28,0-10-240,0 0-37,6-22 0,0 1 180,2-15 1,4-8 106,-3-9 0,3-4 1,1-5 1,4-2-6,1-7 0,5 1 158,-1-1 1,-1 8-79,1 5 0,-2 3 106,2 6 0,-1 6-42,-4 8 1,-2 2 41,2 2 1,-2 8-106,-2 5 1,-4 2 6,0 7 0,-6 0-27,1 4 1,-2 0-11,-2 1 0,0-5-25,0-1 0,-6-3 42,-3 4 1,-4-6 125,-5 2 0,-2-5-70,-7-4 0,-5-4 12,-3-5 1,-3 0-73,-2 0 0,5 0 15,0 0 0,6-5-628,-2-4 0,9-7 293,5-2 0,8-4-1262,4 5 1618,10-7 0,23 0 0,10-2 0,5-5 0,0 0 0</inkml:trace>
  <inkml:trace contextRef="#ctx0" brushRef="#br1" timeOffset="123">16310 15190 7804,'9'-13'0,"-1"0"1018,-5-1-477,3 7 0,-10 4 312,-1 12 1,1 6-461,4 11 0,-4 2-142,-1 2 0,-1 4-47,2 6 1,1 1-1,-6 3 0,5-2-522,-5 6 0,6-1 250,-1 1 1,-2 2-865,1-6 1,1 0 55,4-4 0,6-8 876,3-6 0,43-23 0,13-12 0</inkml:trace>
  <inkml:trace contextRef="#ctx0" brushRef="#br1" timeOffset="124">16613 15677 7804,'-8'-13'463,"3"4"153,5 1 0,0 3-267,0-4 0,0 5-133,0-5 0,5 1-272,4-6 0,3 1 54,1 0-125,0 0 1,0-6 0,1-2 118,-1 1 1,0-4-1,-1 5 1,-4 0-108,-3 0 590,2 2-118,-5 9 1,-4 4-66,-11 8 1,-2 5 261,-7 9-351,0 8 0,-4 3 0,0 7-33,-1 0-45,7 2 0,1 0 0,7-1-155,3-2 135,4-6 0,5 8 0,2-6 169,7-2-1067,6-7 1,17-5 0,5-8-1979,5-4 2771,11-4 0,0-18 0,7-7 0,5-2 0,1 1 0</inkml:trace>
  <inkml:trace contextRef="#ctx0" brushRef="#br1" timeOffset="125">17996 15612 7844,'-9'-21'-66,"0"3"1,5 2-165,-5-1 0,6 2 437,-1-2 0,-2 2 1,2 2-1,-1 0 1026,0-1 1,-3 7-734,-5 3 1,-2 2-266,-2 2 1,1 2-95,-6 2 0,-2 5-102,-6 8 0,3 0 231,1 5-383,0-6 0,15 7 0,0-4-65,3 2 1,-1-4-1,7 4 1,3-2-147,6-3 1,12-3 127,8-4 0,1 2 83,7-2 0,0-1 69,4 0 0,1-5 4,-1 2 1,4 2-43,-4 2 226,4-3 0,-15 5 0,1-2-27,-6 3 75,-10 1 0,-7 0 0,-7 0-90,-4 0-53,-8 7 1,-7-6 0,-8 4-447,-3-4 1,3-2 72,-2-3 0,-3 1-52,3-6 0,0 1-471,9-5 233,-4 0 0,11-6 614,1-3 0,40-31 0,21-13 0,-14 14 0,0 0 0,0 1 0</inkml:trace>
  <inkml:trace contextRef="#ctx0" brushRef="#br1" timeOffset="126">18497 15282 7844,'0'-7'1562,"0"2"-617,0 10 0,0 4-358,0 8 0,0 10-173,0 8 1,-2 3-156,-2 1 0,1 5-39,-6 0 1,5 6-312,-5-2 0,5 3 124,-5 2 0,6-6-717,-2-3 0,0-10 26,0-8-1727,1 0 726,4-17 508,6 3 1151,-5-18 0,-1-54 0,-4 20 0,1 1 0</inkml:trace>
  <inkml:trace contextRef="#ctx0" brushRef="#br1" timeOffset="127">18286 15664 7844,'0'-13'0,"0"0"0,0 0 0,0-6 0,6 4 799,3-3 1,8 5-336,5 4 0,10-1-424,8 6 1,1-5-261,7 5 1,0-1-392,5 5 1,0 0 328,-1 0 282,-5 0 0,-1 0 0,-7 0 0</inkml:trace>
  <inkml:trace contextRef="#ctx0" brushRef="#br1" timeOffset="128">18800 15585 7844,'0'-9'177,"0"1"1,1 5-7,4-2 1,-3 4 37,7 1 1,2 0-34,6 0 0,-2 6 206,2 2 1,-1 10-260,2 4 1,-5 4-51,0 5 1,-1-3-206,-8 3 110,1 2 1,-5-5 0,0 3 0,-2-3-40,-2-2 1,-3-7-69,-7-6 1,6-1 112,-1-8 1,6-1 0,-1-7 0,2-6-50,2-7 0,0-3 12,0-6 1,7-2-193,7-3 0,0-1 76,8-3 1,5-3-58,3 3 0,1 2-151,-5 3 61,1 8 0,1 3 1,-1 7-387,0 3 610,2 3 1,-10 12 0,3 3 70,-4 3 0,1 1-40,-2 0 0,-4-4 316,-4 0 1,-5-7-87,5 3 397,-6-4-244,9-1 1,-11-6 154,4-2 1,-4-4-159,-1-1 1,-1-5 433,-4 1-351,4-1 1,-9 5 274,5 0-508,-5 5 6,3 3 1,-7 6-159,1 3 0,0 5-14,0 9 1,4-2-126,0 6 1,1 0 21,-6 4 0,6 1-151,-1-1 1,6-1 80,-1-3 1,2 1-384,2-5 425,0-1 0,6-9 58,3-4 0,7-3 62,1-1 1,7-10-18,-2-3 0,3-9 135,1 0 0,6-7-77,3-2 0,-2-4 14,-3 4 1,2 0 54,-1 5 1,-1 6-86,-9 2 1,-2 9 39,-5 5 0,-7 4-37,-3 4 0,-2 8-10,-2 6 1,0 5-36,0-1 0,-6-2-93,-3 2 1,-3 0 18,-1 5 0,0-2-190,0-3 1,1 1 117,3-5 1,-1-1-305,6-4 437,-1 0 1,13-5-102,5-4 1,6-2 221,7-2 1,1-8-65,-1-5 0,2-6-24,3-7 1,1-5-14,3 0 0,-1-5 44,-4 1 1,-2 1-195,3-1 1,-3 3 116,-2 1 0,-5 2 339,-4 11 1,-8 0 65,-5 5 7,-2 6 0,-4 0-90,-2 2 0,-3 4-16,-7-4 0,1 4-110,0 1 1,4 1-218,0 4 0,2 2-209,-2 6 1,-1 5 140,6-1 1,-1 5 84,5-4 1,2 4-29,2-5 1,4 5-198,5-4 1,6 4 192,3-5 0,3 5 362,1-4 0,-1 1 69,-3-1 0,1-5 301,-5 0 0,-7 0 252,-6-4 1,-5 1-352,-5-1 1,-11-3-418,-14-6 1,-6 0 89,-12 0 1,0 4-591,-5 1 1,2-1-282,3-4 1,-2 0-1770,6 0 2421,0 0 0,4-12 0,1-2 0</inkml:trace>
  <inkml:trace contextRef="#ctx0" brushRef="#br1" timeOffset="129">13754 16942 7832,'0'-13'183,"0"0"0,-2 8 176,-2 10 0,1 5-110,-6 16-196,6-2 1,-8 9-1,2-3 1,-1 2 0,-1 0 165,3 0-236,5 5 0,-7-9 1,5 2 25,2-2 20,2-7 1,1-1 107,0-2-126,0-9 1,0-1 0,0-16 0,0-3-1,0-11 1,-5 0 30,1-4 48,0-6 0,4-2 0,0-5 100,0-1 0,1-4 1,3-1-1,5 0 124,3-1 1,1 2-164,0 5 1,6 1-78,3 3 1,3 4-77,1 9 1,1 4-330,-1 9 1,-4 4 157,0 5 0,-6 0-500,2 0 1,-5 5 73,-4 4 0,1 3-174,-6 1 0,1 0 124,-5 1 649,0 5 0,-24 9 0,-11 5 0,-1 6 0,-1 0 0</inkml:trace>
  <inkml:trace contextRef="#ctx0" brushRef="#br1" timeOffset="130">13714 17021 7832,'0'-7'129,"2"0"17,2 2 0,5 4-84,9-4 0,2 4-119,6 1 1,8-2-46,6-2 1,6 1-186,12-6 0,2 0-95,5-4 1,0-1 144,-4-4 0,2 1 90,-6-10 1,-1 4-88,-8-8 0,-10 3 166,-11 2 1,-13 5 67,-9 4 0,-5 4 237,-5 4 1,-3 3 93,-10 6 0,-7 1 160,-6 4 1,-1-2-195,1 6 1,4 4 325,-4 4 0,7 2-244,3-1 1,4-2 18,0 6 1,2-2-392,2 2 0,6 2 80,2-7 0,4 5-239,1-4 0,7 4 21,6-5 1,6 0-78,8-9 0,5 3 97,3-7 0,2 5-13,-2-5 0,3 1-34,-3-5 1,3 0 115,2 0 0,-7 1 59,-2 3 1,-5-2-81,-4 2 207,-3 4 1,-11-1-4,-4 6 0,-13-4 115,-4 0 1,-13 4-150,-1 4 0,-3 1-10,-1-5 0,3 0-245,-3 0 1,4 1 73,0-1 1,2-2-372,3-2 0,3 3-38,6-3-862,0-3 1345,6 5 0,30-27 0,14 0 0</inkml:trace>
  <inkml:trace contextRef="#ctx0" brushRef="#br1" timeOffset="131">14979 16652 7832,'0'-17'0,"0"-1"0,-1-4 644,-4 5 0,2 3 413,-5 6-14,5-1-461,-9 2-393,10 1 1,-3 7 84,5 4 1,1 2 53,3 6-212,4 6 1,5 6 0,0 7 13,0 2 1,5 5 0,-1 7 0,0 1-92,-3 2 0,-2 4-7,-3 4 1,-3 5-365,-6 8 0,-4-33 1,-1 1 78,-3 3 0,-2 1 0,-2-2 0,-2 0 139,-4 3 0,-4-2-309,-2 0 1,-3-2-1,1-3 1,-2-3-1,-5 0 1,-1-3-675,-1-1 1,-1-2 879,0-1 0,-1-2 0,-1-4 0,0-1 0,1 0 1,-1 0 216,3-1 0,-1-1 0,-1-3 0,0-1 0,-21 12 0,-4-6 0,5-3 0,3-5 0</inkml:trace>
  <inkml:trace contextRef="#ctx0" brushRef="#br1" timeOffset="132">13332 16758 7832,'-8'-5'18,"-1"1"0,-3 1 0,-4 2 0,-6 5 268,-3 9 1,-1 10 0,-1 24-1,0 10-13,11-23 0,1 1 0,1 8 1,0 2-179,-2 3 1,1 1-203,3 1 0,2 2 0,1 3 0,1 0 1,3 0-1,3 0 0,1-1 0,3 0 0,3-2 1,3-2-284,3-2 0,3-3 0,4-3 0,4-2 19,3-8 0,2-3 0,1-2 0,1-3 371,33 16 0,-29-21 0,1 0 0,28 12 0,-1-1 0</inkml:trace>
  <inkml:trace contextRef="#ctx0" brushRef="#br1" timeOffset="133">19419 1594 7993,'-6'-7'-75,"3"-5"1,-4 3-1,1-2 1,3-3-1,0 1-1372,-1 0 1739,2 0 1,-4-5-1,8-1 1,2-1-1,5-4 1,3-1-1,2-1 1009,4 0-1239,2-1 0,13 4 0,2 0 26,3-1 1,1 2 0,1 9 0,1 1 84,3 4 1,-3 2-202,3 6 1,-8 3-376,-1 5 189,-11 1 0,2 16 0,-11-3 0,-1 1 0,-3 1-1841,-4-2 2055,-3 0 0,-33 22 0,-7 4 0</inkml:trace>
  <inkml:trace contextRef="#ctx0" brushRef="#br1" timeOffset="134">19735 1344 8106,'-13'-5'353,"0"1"1,0 0-45,-1 4 0,6 1 282,-1 3-469,0 10 1,0 12-1,0 11-1,-1 5 1,-2 11 0,-1 10 0,0 5-114,6-31 0,1 1 0,0 1 0,0 0-85,1 0 0,1 1 0,1 1 0,1 0-104,1-2 1,2 1-1,0 34-119,3-12 1,10-15 81,8-12 1,2-9-50,3-8 1,1-2-34,2-12 0,0-1-112,5-7 0,4-9 33,5-9 0,6-5-405,-2-3 784,4-4 0,0-4 0,1 0 0,0-2 0,-1-2 0</inkml:trace>
  <inkml:trace contextRef="#ctx0" brushRef="#br1" timeOffset="135">20249 1963 8086,'0'-7'-142,"0"-5"-15,0 3 1,0 2 589,0-2 1,0 5 335,0-5-580,0 0 1,-2-3 57,-2 4 0,1-3 7,-6 7 1,-1-5-49,-8 5 0,4 1 0,-4 7 1,-2 5 103,-2 9-265,-3 8 0,3 3 0,1 8-61,2 4 1,-1-2 21,7 5 0,-2-3-60,11-1 1,-1-5-94,5 0 1,2-10-397,2 1 428,9-8 1,4-5 0,3-10-463,-1-6 418,4-4 0,-2-12 1,5-5-142,1-5 0,-2-2 250,-4-8 1,-1 2-137,-7-7 170,6-3 0,-9 12 0,2 0 110,-5 6 0,-3 8 531,-4 4-361,0 8-45,-5 9 0,2 13 0,-6 9 68,-1 3 1,-1 7-30,3 3 0,-3 3-329,7 2 1,0-2 137,4-3 0,0 3-162,0-3 0,0-3-180,0-1 0,5-9-543,4-4 586,3 2 0,5-11 1,2 0-538,2-6 1,1-11 180,4-5 588,1-6 0,-6-14 0,2-7 0,1-2 0,0-1 0</inkml:trace>
  <inkml:trace contextRef="#ctx0" brushRef="#br1" timeOffset="136">20591 1963 8086,'0'-13'-127,"-1"0"-64,-3-1 0,2 1 1627,-2 0-411,2 0-169,2 0-629,0 0 0,0 7 17,0 6-114,0 6 1,0 13 0,0 4 15,0 6-111,0-1 1,0 15 0,0-4-403,0 2 44,0 0 0,0-1 0,2-1-295,2 1 0,-1-2 89,6-3 1,-2-3-72,2-6-115,3-5 0,-5-2 715,6-6 0,18-64 0,-14 17 0,1 0 0</inkml:trace>
  <inkml:trace contextRef="#ctx0" brushRef="#br1" timeOffset="137">20855 1792 8086,'-5'-9'0,"1"0"0,-2 6 393,2-1 663,2 2-663,-9 2 1,9 11 36,-2 2 1,1 13 11,-2 0-390,4 15 0,-5-4 1,6 10-1,0 0 1,0 0 186,0 2 1,0 7-591,0 1 1,0-6-34,0-7 1,6-4 0,3-5 0,3-6-508,1-5 0,0-11-431,0-9 1322,6-2 0,13-43 0,9-11 0</inkml:trace>
  <inkml:trace contextRef="#ctx0" brushRef="#br1" timeOffset="138">21145 2082 8077,'-13'0'-130,"-1"0"801,1 5 1,1 7-328,4 6 0,2 5-229,6-1 0,0-1-43,0 0 1,0 1-193,0 5 0,6-7 70,2-2 1,9-4-299,0 0 322,7-7 1,-8-3 0,4-8 9,-1-5-70,5-3 1,-10-7 0,4-2-87,-4-4 1,-6-3 0,-4-1 0,-2-2 127,-2 2 0,-6 1 220,-3 1 0,-3 7-160,-1 2 1,-4 5 15,-1 4 1,0 3-219,5 6 0,0 5 81,0-1 1,4 8 104,0 1 0,47 6 0,8 8 0</inkml:trace>
  <inkml:trace contextRef="#ctx0" brushRef="#br1" timeOffset="139">21619 1989 8077,'-9'5'187,"0"-1"1,5 6 265,-5-1 1,5 4-76,-5 5 0,2-2 197,-2 6 0,-1-5-513,5 5 1,-1-4-1,4 3 1,-3-2-491,2-3 1,8-3-12,3-4 0,4-4 61,1-5 1,6-1-1,3-3 1,2-7-86,-2-5 0,3-4 204,-4-7 1,3-3-8,-2-1 291,3 0 0,-15 11 1,3 2 454,-1 3 1,-5 2 191,2 0 0,-6 12-180,1 5 1,-2 12-281,-2 6 0,0 3-179,0 1 1,0 1 108,0-1 1,6-1-166,2-3 0,4 1-176,1-5 0,2-6 29,2-8 1,3-3 16,1-1 1,4-11 224,-3-7 0,2-7 241,-2-5 0,1-9-120,-5-4 0,-1-3 169,-4 2 1,-5 8-153,-4-4 0,-2 9 103,-2 1 0,-6 9-9,-3 8 1,-3 6-67,-1 7 0,-2 1 22,-2 4 0,2 6-976,-2 7 1,1 5 715,-2-1 0,-14 32 0,11-22 0,1-1 0</inkml:trace>
  <inkml:trace contextRef="#ctx0" brushRef="#br1" timeOffset="140">14992 2055 8121,'-11'-6'-68,"0"-2"15,3-4 218,5 5 1,-3-5 0,6 3-1,0-3 1,1-1 0,4-1-1,5-4 324,6-4 1,0-3-321,6-1 0,4-5 145,5 0-279,6-5 1,-5 8 0,5-3-50,-2 3 40,-6 8 1,5 2-1,-7 9 1,0 5 0,-7 4-19,-4 4 0,-2 8-361,-1 6 0,-4 10 24,-1-2-69,-5 3 1,3-2-1,-6-1 1,0 0-1,0-1-449,0-3 0,0-3 847,0-6 0,0 0 0,0-5 0,-23-26 0,-7-11 0</inkml:trace>
  <inkml:trace contextRef="#ctx0" brushRef="#br1" timeOffset="141">15295 1765 8159,'-20'-4'625,"2"0"-330,4-1 0,0 7 0,1 2 1,2 9-76,2 9 1,-3 5 0,3 3 0,-2 10-16,-3 8 0,1 14-135,0 3 1,7-28 0,0 1-235,2-1 1,0 1 0,0 0-1,2 0 198,2 37 0,1-7-86,4-11 1,3-7-66,10-15 1,1-5-157,3-13 1,7-1 65,-2-11 1,2-2-128,-3-8 1,5-2-328,0-6 0,4-8 251,-4-5 0,-1-2-575,-3-7 985,-7 0 0,6-6 0,-5-3 0,-2-4 0,0-4 0</inkml:trace>
  <inkml:trace contextRef="#ctx0" brushRef="#br1" timeOffset="142">15691 2490 8160,'-14'-4'44,"1"-1"208,0 2-118,0 2 1,6 2 0,2 5 0,4 7 0,1 6 0,0 3 0,0 0 55,0 2 0,0 1-348,0 1 154,0 0 1,0-5 0,1-4-133,4-2 193,-4-2 0,6-6-68,-2-2 1,1-7 0,4-5-1,-1-9 9,1-8 0,0 0-7,-1-12 0,3 3 3,-4-2 1,0-2-1,0 6 1,1 4-10,-1 3 0,-1 2-2,-3 9 0,-1-2-8,6 11 1,-2 1-44,2 7 66,3 10 0,-9 8 0,6 7-8,1 2 11,-4 5 0,4-8 1,-4 3-5,1-3-10,2-8 0,0 3 7,-1-5 98,1-6 0,0-8-33,0-8 0,-5-7 101,5-11 0,-2-1-126,2-12 1,1 0 14,-5-5 1,3 2-84,-3 3 0,1 3 121,-2 6 1,-2 5 74,2 3-168,3 10 1,-5 3-108,2 10 1,2 8 61,-2 9 1,5 3-103,-4 1 1,5 2-52,-1 3 0,-2-5 98,2 0 0,-1 1-368,6-5 0,-1-3 22,0-2 1,0-8-72,0-5 1,5-2 522,-1-2 0,5-7 0,-4-7 0,1-9 0,-1-8 0,-4-5 0,-4-2 0,-1-5 0,-2-6 0,-1 0 0</inkml:trace>
  <inkml:trace contextRef="#ctx0" brushRef="#br1" timeOffset="143">16297 2305 8160,'0'-13'0,"0"0"0,0 4 46,0 1 87,-6 5 0,-2-3 44,-5 6 0,4 6-3,1 2 0,-1 10-17,-4 4 0,-5 3-157,1 1 1,3 1 159,6-1 0,-1 5 39,-4-1 1,4 1-1,0-5 1,6-4-459,-1 0-314,2-6 431,2 4 0,2-13-52,2-3 1,3-4-4,7-4 1,-1-9-90,0-9 0,0-3 144,0-2 0,1 1 81,-1 0 1,-2 1 121,-2 3 1,-1-1-9,-4 5 1,-3 5 188,4 4 1,-2 2-24,1-2-148,-2 3 1,3 12-75,-5 3 1,2 7-14,2 1 1,-2 5-111,2-4 1,3 4 92,2-5 1,-1 2-424,0-1 1,1-8 15,4 3 0,0-4 440,1 0 0,28-38 0,8-15 0</inkml:trace>
  <inkml:trace contextRef="#ctx0" brushRef="#br1" timeOffset="144">16521 2305 8064,'-14'0'32,"1"-5"0,4 3 197,1-2-94,5-4 26,-3 7 47,6 1 0,6 7-75,2 6 0,4 1-183,1-1 0,1 0 27,-1 0 1,4-1-77,1-3 1,4 2 76,-5-2 1,5-3-186,-4-2 0,4-2 179,-5-2 0,1-2-26,-5-2 1,0-3 183,1-6 1,-6-1-98,1 1 0,-6 0 646,1 0-349,-2 0 1,-8 1-25,-3 3 0,-2 5-194,-3 8 0,-3 5-25,-1 9 0,-1 2-33,2 6 0,2 2-169,-3 3 0,5 3-564,4 5 1,2-1 331,3-3 0,2 3 347,-2-3 0,20-2 0,6-1 0</inkml:trace>
  <inkml:trace contextRef="#ctx0" brushRef="#br1" timeOffset="145">17601 2108 8132,'-7'-6'-597,"-1"5"0,4-5 831,-5 0 0,2 4 1,-2-2 0,5-2-59,-5 2 1,4-1 72,-3 5-74,5 0 66,-3 0-232,0 0 102,4 0 0,-3 0 1,10 2-11,4 2 1,6-2-68,7 2 1,3-2-1,14-2 1,7 0 24,3 0 0,11-2-13,6-2 1,-26 0 0,1-1-103,2-4 0,2 0 0,1 2 1,0 0-1,-4-3 0,-1 1 1,0 0-1,0 0-57,0 0 0,-1 1 0,31-9 29,-5 9 0,-13-3-136,-13 7 1,-4-5 100,-9 5 0,0-1-49,-9 5 11,-1 0-17,-9 0 235,-2 0 1,-8 0-50,-2 0 1,1 0 302,-6 0 0,0 0-345,-4 0 1,0 0-10,0 0 0,0 0-1,-1 0 0,1 0-15,0 0 1,-4 0 18,-1 0 1,0-1 6,5-3 1,-4 2 22,-1-2 1,-4 1 18,5-2 0,-5 2 162,4-5 0,-4 3-170,5-3 1,-5-1 19,4-4 0,0 4 475,5 0 1,0 0-174,0-4 0,4 0-137,0 0 1,6 4-29,-1 0 1,3 5-222,1-5 65,5 6 1,7-7-99,6 5 0,1 1 57,-2 4 0,2 0-79,3 0 1,3 0 68,-3 0 0,3 1 7,1 4 1,-4-2-76,0 6 0,-4-1 98,4 6 1,-6 0-99,1 4 0,-3-2 104,-6 6 1,-2 0 1,-6 4 0,-6 6 33,-2 3 0,-6-1 13,-3 1 0,-4-1-60,-5 1 1,0 2 7,-1-7 0,2 5-173,3-4 0,3-4 116,6-5 0,2-2-909,2 2 502,3-3 477,6-6 0,23-23 0,7-6 0</inkml:trace>
  <inkml:trace contextRef="#ctx0" brushRef="#br1" timeOffset="146">16376 3689 8174,'-8'-6'-1428,"1"4"1420,3-2 0,4 3 420,0 1-316,5 0 0,10 0 0,3 0 1,4 0-1,2 0 404,3 0-447,5 0 1,2-6-1,5-3-39,1-3 0,-2-1 0,-2 0 1,-2 0 14,-2 0 1,-2 1-258,-8 3 199,-3-3 1,-14 5-1,-6-5 9,-11 4 1,-8 2 29,-11 6 1,-4 0 21,-9 0 0,-3 6 0,-7 4 0,-2 7 236,-1 10 0,-6 2-178,2 11 1,29-20 0,1 2-659,-1 4 0,2 1 587,-22 25 1,8 1-1,10 0 123,8-1-171,5 1 0,14-7 0,4-7-75,6-7-72,10-4 1,3-3 0,6-3-98,2-5 238,0-2 0,4-8 0,2-2-113,0-4 289,7-7 1,-9-2 0,2-10 48,-2-4 0,-7 2-171,-4-2 1,-3 0 180,-6-5 0,-2 2-15,-6 4 0,-1-3 606,-4 7 1,-6-1-693,-7 5 0,-5 5 0,1 4 0,1 4-135,-1 4 0,-4 4-162,-5 5 1,5 6 98,4 3 98,6 3 0,-3 6 1,7 1 0,3 1 0,50 20 0,-12-22 0,1 0 0</inkml:trace>
  <inkml:trace contextRef="#ctx0" brushRef="#br1" timeOffset="147">16758 4005 8174,'-13'-4'-263,"-1"-1"-59,7 1 0,-3 5 280,5 4 0,-3 8 322,3 9 1,1 9 173,4 4 0,-2 7-232,-2 2 0,2 12-15,-2 1 1,3 1-324,1 4 0,4-7 26,0 2 0,7-1 83,-3-8 1,0-5-25,1-17 27,-7-5 0,6-8-41,-4-9 130,-2-2 1,4-4 0,-6-4 73,0-7 1,-5-6-151,1-7 1,-2-2 113,1-3 0,3-4-291,-7-9 0,6-3 223,-2-5-108,-2 5 1,6-4 0,-4 4 38,4 0 1,1-3-31,0 6 1,0 6 219,0 7 0,1 5-125,4 4 0,2 5 153,6 8-106,6 3 0,-4 6 1,4 0-34,0 0-69,-4 0 1,4 6 0,-6 3-263,0 2 0,-4 7 175,-1-1 1,-5 2-102,2-1 1,-4 1-41,-1 3 0,-6 3-104,-2-3 151,-10 9 0,3-8 0,-2 3-435,2-1 376,2 0 1,0-3-1,0-1 24,0-2 1,1-6 219,3-4 0,50-65 0,-12 22 0,1 1 0</inkml:trace>
  <inkml:trace contextRef="#ctx0" brushRef="#br1" timeOffset="148">17048 4071 8174,'-6'-13'120,"4"0"0,-2-1 524,-4 7-388,7 1 0,-5 12-201,6 3 1,-1 8 108,-4 5-224,4 3 0,-5 3 0,6 1 163,0 2-223,0 0 1,0 0 0,0 1 142,0 1-443,0 3 0,0-3 1,0-2-859,0-3 1278,0-2 0,18-17 0,4-5 0</inkml:trace>
  <inkml:trace contextRef="#ctx0" brushRef="#br1" timeOffset="149">17351 4282 8174,'0'-14'186,"0"1"316,0 0-14,0 6 0,0 2-130,0 10 0,4 4-481,0 8 1,5-1-125,-5 6 0,1 0-152,-5 5 0,0 3 175,0 1 1,-2 6-37,-2-2 1,-3-2 136,-6 3 123,-1-1 0,-16 16 0,-6 3 0</inkml:trace>
  <inkml:trace contextRef="#ctx0" brushRef="#br1" timeOffset="150">18101 3649 8174,'-13'-6'0,"0"5"-530,0-3 781,6 2 1,4 2-140,11 0 1,3 0 9,11 0 0,1 0-48,8 0 0,1 0-2,3 0 1,3 0 61,-3 0-120,3 0 1,-2-6 0,-1-3 0,-2-1 0,-2 0-114,-5 1 1,-8 2 131,0-2 1,-10-3-17,-3 4 0,-7 2 0,-5 0 1,-9 1 35,-8 1 0,0 0-22,-12 4 1,-3 6 191,-5 2 1,-4 6-98,4 3 1,-5 5-54,6 9-32,-7-3 1,9 10 0,-3-2 27,3 7-54,1 4 1,13 1 0,5-1-173,5-2 1,10-7 108,3-7 1,2-5-188,2-4 0,11-4 117,2-9 1,4-4 55,1-5 1,2-1-32,7-3 81,-1-4 0,0-9 1,-1-2 364,-3-2-240,-3-1 0,-6-3 0,-1 2 228,-3 1 1,-3 4-261,-6-4 0,-6 6-55,-3-1 1,-4 6-451,-5 3 0,2 5 64,-6-2 24,0 10 0,-2 4 0,2 8-713,4 5 323,-2 3 726,11 1 0,-3 24 0,12 6 0</inkml:trace>
  <inkml:trace contextRef="#ctx0" brushRef="#br1" timeOffset="151">18523 3900 8174,'0'-14'-523,"0"9"951,0 5 0,-4 11-239,-1 11 0,-1 5-3,2 3 1,3 5 0,-4 8 0,2 2-74,-1 2 0,2 1-130,-2 5 1,3 0 3,1 0 1,1-7-31,3-2 1,-1-6 0,5-7-1,-3-9-499,-2-6 156,-1-9 336,4-1 1,-5-13-1,2-6 1,-4-8 194,-4-4 1,-4-5-165,5-1 0,-5-6-58,5 2 74,0-3 1,-1-6 0,1 0 0,1 2-1,1 1 129,2 1 0,0 1-86,0-1 1,2 7 11,2 2 1,4 5 0,5 4-1,0 4 144,0 3 0,5 7-45,-1-1 0,5 6-2,-4-1 1,1 2-69,-2 2 1,-2 6-7,2 3 1,-6 2-295,-2 3 1,-7 0 90,3 4 0,-4 4-42,-1 8 0,-6 0-182,-2 5 0,-6-4-176,-3 4 1,2-2 85,-2 3 442,2-4 0,2 0 0,0 2 0</inkml:trace>
  <inkml:trace contextRef="#ctx0" brushRef="#br1" timeOffset="152">18931 3979 8155,'0'-14'0,"5"6"0,-1-1 0,2 2 0,-2-2 0,-1-1 362,6 5 1,0 1 106,4 4 0,-1 1 144,-3 4 1,1 2-377,-6 6 0,5 2-304,-5 2 0,1-1-76,-5 6 0,0-1-326,0 1 0,-5 1 333,1-5 1,-5-1 50,5-3 212,-6 5 0,7-5-63,-6 4 78,6-9-206,-3-4 1,9-5-191,6 0 1,1-1-80,12-3 0,6-4-964,7-5 1297,9-6 0,13-2 0,9-2 0,-17 5 0,0-1 0,1 1 0</inkml:trace>
  <inkml:trace contextRef="#ctx0" brushRef="#br1" timeOffset="153">20143 3873 8155,'-19'-7'17,"3"-3"0,-4 4 156,1-2 9,1 0 0,12 0 1,6 4-1,9 1 1,7 0 130,6-1 0,10-2-378,8 2 1,5 1 33,8-6 0,6 4-1534,2-3 1567,3-1 1,2-4 0,0-1-403,0 1 267,-6 6 0,-1-5 0,-8 4 1,-6-3-1,-10 1-329,-11 1 0,-14 5 276,-6-5 0,-5 6 76,-8-1 1,-5-2 0,-14 0 0,-3 0-63,-4 0 0,-2-2 194,2 3 0,3-4 469,6 5 181,5-6 1,1 8-1,5-4 560,2 1-946,3 3 1,12-4 64,7 6 0,2 0-189,10 0 1,1 6 22,5 3 1,4 3-63,-1 1 0,1-3-18,-5 3 1,1-3-120,-1 8 1,-1 1-236,-3-1 1,-3 5-139,-6-1 1,-7 3 180,-6 1 0,-12 6-1253,-10 4 1459,-8 2 0,-12-10 0,-9 1 0,-5 1 0,0 1 0</inkml:trace>
  <inkml:trace contextRef="#ctx0" brushRef="#br1" timeOffset="154">22673 3083 8107,'-13'0'0,"0"-2"0,-1-1 309,1-1 1,7 0 81,6 4 0,8 0-218,9 0 0,5 0 0,10 0 0,6 0 84,5 0 0,7-5-223,-2 1 0,3-6 112,2 1 0,0-3-374,-1-1 1,-6 1-24,-7 3 73,-5-2 1,-14 8 0,-4-6-1,-8 0 5,-13 2 0,-9 1 69,-17 6 1,-3 0-21,-5 0 1,-7 2 0,-2 2 0,-5 6-109,-4 6 0,-6 5 367,-2 5 0,29-10 1,1 0-64,-31 19 0,6 3 304,-1 2 1,4 5-58,9 4-290,5 2 0,18-3 0,3-1 152,5-2-305,8-1 0,3-6 0,6-2-297,0-6 307,6-8 0,3-3 1,7-7-93,1-3 150,7-3 1,-4-8-1,7-2 266,-1-5 0,0-7-16,1-2 1,-5-5 213,0 1 0,-11-1-289,2 1 0,-4-3 171,0 3 1,-5 3-145,-8 1 1,-3 3-15,-6 2 0,-6 2-421,-3 2 1,-3 3-55,-2 6 0,-1 7-217,-2 6 1,0 6 187,-5 8 0,10 1-18,-1 2 0,14 0-132,4 5 522,5-6 0,29-1 0,12 0 0,2 0 0,1-1 0</inkml:trace>
  <inkml:trace contextRef="#ctx0" brushRef="#br1" timeOffset="155">23015 3570 8137,'0'-13'0,"0"0"0,0 0 83,0 0 0,-1 1 79,-3 3 1,-4 3 291,-5 6 0,-2 0-234,-2 0 0,-4 8-56,-5 5 1,1 1-70,3 8 1,-3 5-113,3 3 0,3 5-110,2-4 1,4 0 97,4-5 0,-1 1-228,5-1 0,1-1 23,4-3 1,4-3 83,1-6 0,9-4 84,-1 0 0,5-6-13,0 1 0,-2-10 64,6-7 0,-2-2 150,2-7 0,-1 0-4,-4-4 1,-2 4-66,2 0 0,-4 2 315,-4-2-275,3-3 1,-6 10 33,3-2-166,-4 8 0,-5 3 1,0 12-42,0 3 1,0 7-195,0 1 1,0 5-273,0-4 1,2 4 237,2-5 1,-1 1-278,6-5 0,-2 0 572,2 0 0,32-17 0,3-5 0</inkml:trace>
  <inkml:trace contextRef="#ctx0" brushRef="#br1" timeOffset="156">23305 3452 8137,'0'-15'0,"0"-3"0,0 4 386,0-4 766,0 4-594,0 6-344,0 2 0,0 9-121,0 6 0,0 1 105,0 12 0,0 0-237,0 5 0,0 3 5,0 1 1,0 6 4,0-2 0,0 1-241,0 0 0,0 0-319,0-5 1,5 0 147,-1-5 0,2-1-215,-2-3 0,4-3-236,5-6 892,0-6 0,9-31 0,4-16 0,3-4 0,-1 0 0</inkml:trace>
  <inkml:trace contextRef="#ctx0" brushRef="#br1" timeOffset="157">23621 3320 8137,'-4'-13'0,"0"0"741,-7-6 1,9 10 340,-7 0-762,6 6 0,-3 6-89,6 6 0,0 1 0,0 12 0,-2 1-111,-2 8 0,3 3-210,-4 5 0,4 1-440,1-1 0,0 1 348,0-1 1,0-1-323,0-2 0,1 0-117,4-5 1,-2 0-337,5-5 1,3-5 956,6-4 0,15-32 0,9-8 0</inkml:trace>
  <inkml:trace contextRef="#ctx0" brushRef="#br1" timeOffset="158">23872 3531 8112,'-8'-6'-140,"-3"4"0,8-2 321,-6 8 1,6 4 316,-1 5 0,2 4-283,2 1 1,0 4-71,0-4 1,0 3-157,0-3 0,0 0 52,0-5 1,6-1 39,3-4 1,3 3 35,1-7 1,0 0 14,0-4 1,2-6-284,2-2 0,-2-5-163,3-5 0,-4-4 181,-1-9 152,1 3 1,-7-5-1,-3 3-11,-2 0 0,-4 3 38,-2 5 0,-3 6-3,-7-1 1,1 8-93,0 5 1,-5 2-160,1 2 1,-1 2-29,5 2 1,-3 5-230,3 8 1,1-2-212,8 3 1,2-4 675,-2-1 0,73-29 0,-25 5 0,0-1 0</inkml:trace>
  <inkml:trace contextRef="#ctx0" brushRef="#br1" timeOffset="159">24109 3478 8112,'0'9'126,"0"0"1,4-1 190,1 6 0,-1-1-151,-4 0 1,4 0-67,1 0 1,5 0-22,-1 1 1,-2-3-105,2-2 1,0 1 65,4-5 1,2-1-141,2-4 1,-2-1 12,2-4 1,4-4 58,1-8 0,1-4 18,-1-5 1,2 0-4,-7-1 0,1 1 21,-5 0 0,-1 5 98,-4 4 243,4 2-298,-10 8 1,3 2 5,-5 10 1,0 3-48,0 10 0,-4 2 48,0 7 0,-1-5-237,5 0 1,0-6 81,0 1 1,2-2 48,2-2 0,3-1 59,7-3 0,-1-3 134,0-6 1,5-11-30,-1-2 0,1-9 221,-5 0 0,0-4-12,0-5 0,-1 2-115,-3-6 1,-3 4-131,-6-4 1,-2 10 30,-2-1 0,-4 8-152,-5 1 0,-4 8-87,-1 4 0,-5 7-374,1 7 1,-3 2 17,-2 16 0,3-4-403,2 8 1,-2 1 885,7-1 0,0 8 0,-2 5 0,2 2 0,-1 0 0</inkml:trace>
  <inkml:trace contextRef="#ctx0" brushRef="#br1" timeOffset="160">22897 4440 8112,'-32'0'0,"-2"0"0,-6 0 684,7 0 0,1 0 247,5 0 1,14 0-646,9 0 0,15 0-257,16 0 0,11-6 64,10-3-26,9-8 1,11-1 0,-30 6-1,3-1 1,2-1 0,1 0-1,4 0 1,0-1-341,2-1 1,1 0 0,4 1 0,1 1 7,2-4 1,2 0 0,6-1 0,2-1 130,2-2 0,0 0 1,0 0-1,-1 1 0,-5 3 1,-2 1-1,-2 2 0,-1 0-175,-3 1 0,-1 0 0,-5 1 1,-2 1-232,-3 1 0,-2 0 0,24-8-245,-19 6 1,-12 5 784,-10 4 0,-25 8 0,-18 5 0,-18 3 0,-3 3 0,-6 2 0,0 4 0</inkml:trace>
  <inkml:trace contextRef="#ctx0" brushRef="#br1" timeOffset="161">23160 4545 8108,'-39'6'0,"-5"1"0,0 6 0,2-4 435,6 0 0,4-2 358,6 2-348,5 3 1,10-11-138,11 4 1,13-5-119,13-5 0,14-2-33,12-6 0,14-6-147,-27 8 1,1 0 0,3-2-1,1-1-248,3-1 1,2 0 0,3-1-1,2 0 227,2-2 0,2 0 0,1-1 0,2 0-357,2 2 0,1-1 1,5-3-1,1 0 398,-19 6 1,0 1 0,1-1-1,1-1 1,0 0 0,1 1-241,-1 1 1,0 2 0,-1-2 0,20-6 0,-2 1 54,-8 5 0,-1 2 1,-9-3-1,-2 2-96,-5 4 1,-2 0 0,-4-2 0,0 0 175,26-6 1,-15 4 26,-23 4 74,-7 6 456,-13-3 0,-2 6-237,-10 0 1,-3 0 831,-10 0 0,-3 0-1374,-5 0 0,-2 1 439,-2 4 0,2-2-878,-3 6 1,5-1 735,4 6 0,20 10 0,11 4 0</inkml:trace>
  <inkml:trace contextRef="#ctx0" brushRef="#br3" timeOffset="162">19234 5639 8250,'-13'-6'-43,"0"-2"1,0 0-890,0-1 1122,5 6 1,4-3-1,8 6 1,5 0-1,4 0 1,5 0-1,4 0 398,3 0 1,7 0-390,3 0 1,3 0-203,2 0 0,1-1-3,3-4 0,-3-2 111,3-6 0,-5 0-371,-4-1 162,-3 7 0,-11-5 0,-5 4 0,-7-4 53,-9-1 0,-9 5 10,-13 4 1,-3 2 63,-14 2 1,1 3 0,-11 5-1,-2 6 61,-5 5 0,1 3-46,-7 5 0,2 5-264,-1 3 0,2 3 259,7 2-18,5-1 0,3 5 1,10-1-27,8-5 27,5 1 1,14-13 0,3 1-238,2-8 202,8-5 1,1-6 0,8-4-142,2-2 181,-2-2 0,10-2 0,-3-2 477,3-5 1,-5-3-338,-2-1 1,-1-4-77,-3-1 0,0-4 97,-9 4 1,3 1-40,-3 4 1,-2 0-99,-8-1 1,1 3 78,-9 2 0,3 3-2,-8 6 0,-3 0-510,0 0 1,-4 6-703,-2 3 1,7 4 87,2 4 1,4 0 1001,0 4 0,36 25 0,9 9 0</inkml:trace>
  <inkml:trace contextRef="#ctx0" brushRef="#br3" timeOffset="163">19643 5902 8186,'0'-13'-144,"0"0"1,-2 4 574,-2 0 145,-3 6 1,-8-3-277,-3 6 0,2 6-122,-6 3 0,0 9-112,-4 4 1,0 4 80,-1 5 0,3-2-206,2 6 0,-2-6 142,7 2-121,5-3 1,2-2-1,5 1-338,2-1 143,2-11 1,7 1 0,2-12-124,4-1 306,1-2 1,6-2 0,3-5 7,3-7 1,2-6-37,-1-7 1,3-7 150,-2-2 1,2 2-104,-7-3 1,-3 7 148,-2-2 0,-3 5 59,-6 4 0,3 3 429,-7 6-544,0 6 1,-5 4-54,-3 11 0,1 3-4,-6 11 1,1 4 76,0 5 1,0 1-150,4-1 0,3-4 67,-4 4 0,4-3-195,1-2 1,1 1 63,4-1 1,2-5 77,6-4 0,5-8 89,-1-5 0,7-2 7,-2-2 0,1-8 41,-1-5 1,3-7-91,-3-11 0,-2-3 125,2-5 1,-6 4-90,2 0 1,-5 1 145,-4-1 1,1 0 3,-6 8 0,1 4 631,-5 10-639,0 5 0,-2 4-47,-2 8 0,1 8-341,-6 6 0,2 5 126,-2-1 0,-1 3-212,6 1 1,-5 1 87,4-1 0,1-1-317,4-3 0,0 1-555,0-5 361,0-1 1,1-5 93,4-3 630,2-3 0,19-30 0,8-17 0,2 1 0,0 0 0</inkml:trace>
  <inkml:trace contextRef="#ctx0" brushRef="#br3" timeOffset="164">20012 5915 8177,'-13'-11'262,"-1"2"193,7 3 0,1 12-271,6 3 0,0 8 0,0 5 1,0 3 3,0 1 1,0 2-210,0 3 0,0-3 20,0 2 1,6-6-68,3-2 0,-2-6 126,2 1 1,0-3 0,4-6 0,0-3 232,0-4 1,5-11-100,-1-3 0,1-11-38,-5-2 1,0-6 0,-1-8 0,-2 1-129,-1-1 1,-5 2-43,5 3 1,-6 4-144,2 9 0,-4 3 0,-1 6-1555,0 0 416,0 6 1,0 7 1297,0 8 0,23 39 0,7 10 0</inkml:trace>
  <inkml:trace contextRef="#ctx0" brushRef="#br3" timeOffset="165">20486 6007 8177,'0'-13'1654,"0"0"0,0 0-847,0 0-617,0 0 0,4-1 192,1 1-635,-1 0 1,1 0-165,-1 0 1,0 0-291,-4-1 517,0 1 1,0 7-44,0 6 1,-6 6 21,-2 7 239,-4 6 0,-1 2 0,0 5 1,-1 2-1,3 1 123,2 2 1,3-5-309,6-4 0,0-1 106,0 1 1,0 1-402,0-5 1,7-2 161,7-7 1,6-3-1068,11-6 1357,3 0 0,3-18 0,11-11 0,0-1 0,4-1 0,0-1 0,0 0 0</inkml:trace>
  <inkml:trace contextRef="#ctx0" brushRef="#br3" timeOffset="166">21079 5784 8177,'0'-11'0,"0"-2"0,-5 3 123,1-8 0,0 4 154,4 0 0,0 6-67,0-1 1,6 5-165,2-5 1,8 4-961,2-3 0,7 5-5,1-2 919,1 4 0,46 1 0,-34 0 0,-1 0 0</inkml:trace>
  <inkml:trace contextRef="#ctx0" brushRef="#br3" timeOffset="167">21132 5955 8177,'-14'-13'789,"6"4"1208,-1 0-2131,6 6 0,-2-4 152,10 2 1,8 4-384,9-3 0,10-2 0,8 0 0,8-1 365,8-4 0,-11 0 0,8-4 0,2 0 0,6-1 0,0-1 0,0 1 0</inkml:trace>
  <inkml:trace contextRef="#ctx0" brushRef="#br3" timeOffset="168">22541 5388 8177,'-6'-13'81,"-1"0"1,-5 0 309,4 0 206,2 5-463,6-3 0,3 9 0,4-4 0,8 2 0,4-1 59,4 3 0,6-4-194,2 1 0,6-4 19,-2 5 0,-2-6-90,3 1 0,-7 2 1,0-2-1,-4 0-100,-3 2 0,-10-5 147,1 3-16,-9 4 34,-4-7 0,-9 10 0,-8-2 1,-7 2-1,-5 4 26,-6 2 1,-9 4 27,-4 5 0,-3 6-12,-2 3 1,2 9-1,-1 4 1,3 3-6,-1 1 0,3 5-131,12 0 0,4-4 99,9-5-26,3 0 0,12-3 0,2-6-27,4-7 4,7-10 1,3 2 0,8-7-84,5-1 190,-3-2 0,6-1 0,-4-1-124,-1-4 213,5-2 0,-10-6 1,1 0 196,-6 0-185,2-1 1,-11 1 128,4 0-186,-4 0 0,-2 1-433,-4 3 1,-2 4-134,-6 5 1,-6 5-992,-3 4 1031,-3 3 426,4 7 0,-7 9 0,-4 5 0,0 6 0,0 0 0</inkml:trace>
  <inkml:trace contextRef="#ctx0" brushRef="#br3" timeOffset="169">22633 5704 8177,'6'-13'0,"0"-4"765,3-1-574,3 1 0,-5 5 623,6 3 0,0 3-421,0 6 1,-4 0-402,0 0 0,0 6-114,4 3 0,-1 3-359,-4 1 0,3 6 82,-7 3 1,0 1 188,-4-1 0,-1 6-263,-3-6 0,1 4-131,-6-8 369,0 5 1,0-8 0,1 1-378,-3-6 1508,5-4-648,1-6 1,5-10 52,0-3 1,1-9-111,3 0 0,4-8-73,5 0 1,5-1 1,-1 5-28,1-1 1,-5 7 367,0 2-402,0 4 1,-4 6 0,-2 5 176,-1 6 1,-1 9-211,-5 6 1,-2 5 9,-2-1 0,2 7-64,-2 2 0,-2-5 102,2-4-191,-1 0 1,5-1 0,0-4-403,0-2 255,6-2 0,3-6 0,8-2-371,5-4 0,9-8 31,4-6 0,5-12 51,4-10 434,3-3 1,-10-8 0,2-6 0,2-5 0,0 1 0</inkml:trace>
  <inkml:trace contextRef="#ctx0" brushRef="#br3" timeOffset="170">23411 5283 8177,'0'-13'0,"-5"0"327,1-1 1,-5 1 1370,5 0-552,-7 6-461,10-5 82,-5 11-1,6-5-725,0 6 0,0 6 0,0 2-116,0 4 1,0 7 16,0 3 1,0 3 37,0 1 1,0 5-261,0 0 0,0 4-940,0-4 1,0 4 524,0-5 1,0 6 694,0-6 0,6 13 0,1-2 0</inkml:trace>
  <inkml:trace contextRef="#ctx0" brushRef="#br3" timeOffset="171">23213 5573 8177,'0'-13'220,"0"-1"329,0 1-1267,0 0 431,6 0 1,7 0 0,11 1 116,5 3 232,4-3 0,8 10-62,3-7 0,16-3 0,9-3 0,-17 4 0,0-1 0,-1 0 0</inkml:trace>
  <inkml:trace contextRef="#ctx0" brushRef="#br3" timeOffset="172">23977 5151 8177,'0'-13'0,"0"4"385,0 0 0,6 6 230,3-1-543,3-3 0,2 4 0,5-4 24,8 1 0,5 1-166,7 5 133,1 0 0,1 0 0,1 0-597,2 0 426,-6-6 0,-1 5 1,-8-3-1,-3 1-217,-2-2 0,-14 2 292,-1-5 1,-12 5 213,-6-2 1,-10 4-7,-7 1 0,-2 0-4,-7 0 1,1 1-34,-1 4 1,-7 2 178,2 6 0,2 0-118,3 0 0,4 5-56,-4 0 1,1 5-217,-1-1 1,4 3 109,10 1 1,-3 2-232,7 3 0,0-5 57,9 0 1,2-1-1,7-7 1,4-2-40,3-1 0,6-4-66,3-2 0,2-3 248,3-6 1,3 0-88,-3 0 0,1-6 268,-1-3 0,2-2-58,-7-3 1,-1-3 103,-7-1 1,1 1-32,-5 4 0,-1-1-2,-4 1-316,0 0 1,-6 1-292,-2 4 0,-4 2-519,-1 6 0,0 6 926,-1 2 0,-10 39 0,-4 10 0</inkml:trace>
  <inkml:trace contextRef="#ctx0" brushRef="#br3" timeOffset="173">24399 5454 8678,'-8'0'1440,"-3"0"-1286,9 0 0,-4 2-307,6 2 0,0-1 75,0 6 0,2-6-119,2 1 1,4-1 73,5 1 0,0-2 80,0 2 1,2-4 85,2-4 1,-2 1 62,3-6 31,-4 0 1,-1-4 0,1 0 0,-1 0 1464,0 0-946,-6 5-661,5-3 1,-11 11 127,4 0 1,-2 7-103,1 10 1,-2 5 111,2 9-331,3 3 0,-4 5 0,4 2-3,-1 3 0,5 3-6,-3 6 0,-2-6 210,-1-3 1,0-9-24,0-5 1,-1-8 741,-4-4-472,0-9 0,-7-3 195,-6-6 1,-6-2-159,-8-2 0,1-4-85,0-5 1,-7 0-207,-2 0 1,3 4-368,1 0 1,4 6 344,0-1 0,2 3 109,3 1 0,-1 0-2270,5 0 2187,1 5 0,-31 32 0,19-12 0,0 0 0</inkml:trace>
  <inkml:trace contextRef="#ctx0" brushRef="#br3" timeOffset="174">22805 6231 8177,'-14'0'0,"-5"0"512,5 0 0,2 0-103,12 0-23,12 0 0,11 0 0,12-1 232,9-3-313,12-4 0,11-6 0,-28 6 0,1 0-1059,3-1 0,1 0 829,6-3 1,2 1 0,5 0 0,2 1 0,6-3 0,2 0 11,0-1 0,0 1-90,3 0 0,-1 0 1,-9 0-1,-1 1 1,0 1-1,-1 0 0,-4 2 1,-1 1-1,-6 1 1,-1 0-361,-4 3 0,-3 0 0,24-7-416,-24 7 0,-6 1 108,-11 7 0,-9 4-1179,-9 5 1850,-2 0 0,-8 0 0,-2 0 0</inkml:trace>
  <inkml:trace contextRef="#ctx0" brushRef="#br3" timeOffset="175">23859 6495 8177,'0'-21'713,"0"4"1,1-2-45,3 1 1,4 5 305,5 4 0,2 6-632,2-1 1,2 3-161,3 1 0,2 1-681,-7 3 0,1 4 175,-5 5 98,0 6 0,-6-4 1,-2 4-329,-4 0 330,-7 1 1,-7 2 0,-9 0-1,-1 1 1,-1 2-303,2 2 1,2-5 562,-2 0 1,3-6 511,6 1 1,1-2-397,3-2 0,3 0 3,6 0 0,3-5 207,6-4 0,7-2-55,15-2 1,4-2-837,9-2 0,7-4-229,6-5 1,5-4 716,-5-1 1,1-13 0,5-8 0,-18 12-1,-1 1 1,1 0 0</inkml:trace>
  <inkml:trace contextRef="#ctx0" brushRef="#br3" timeOffset="176">24965 5191 8169,'0'-35'130,"0"-1"0,2 9 195,2 0 1,3 8 998,7 10-920,-1 4 0,-3 5 0,0 1 693,1 3-861,3 4 1,-2 6-1,5 4 1,1 5-1,0 7 272,-1 5 0,1 4-469,-5 5 0,-1 5 37,-4 8 0,-2 8-254,-6 10 0,-1-36 1,-1 1-1,-1 3 0,-2 1 1,-4 3-1,-3 2-47,-3 5 0,-2 0 0,-3 6 0,-3-1-816,-4 1 1,-3-1 0,1-4 0,-2-1 670,-1-4 1,-2-3-1,0-3 1,-2-2 0,1-2-1,-2-2 370,1-4 0,-1-1 0,1 0 0,0-1 0,1-4 0,0 1 0,3-1 0,0 1 0</inkml:trace>
  <inkml:trace contextRef="#ctx0" brushRef="#br3" timeOffset="177">22502 4848 8169,'-19'-32'0,"0"1"775,-3 0-529,-3 1 0,3 21 0,-7 0 1,-2 8-1,0 7 567,-1 7-523,4 17 1,-11 13-1,0 15-172,18-25 0,0 0 1,-1 5-1,0 2 0,2 4 1,2 1-1,0 3 0,1 2-669,0 4 0,3 2 0,3 1 0,2 0 647,1 6 0,2 2 0,2 2 0,3 0-240,2 2 1,2-2-1,3-1 1,3-3-2,3-5 1,2-2 0,2-2 0,2-1-1,3 1 1,2-1 0,0-3 0,2-2-432,0-2 0,1-3 0,2-2 0,3-4 576,-1-5 0,1-2 0,3 0 0,-1 0 0,1 0 0,-2 1 0,0-2 0,-1 1 0</inkml:trace>
  <inkml:trace contextRef="#ctx0" brushRef="#br3" timeOffset="178">17970 9064 8147,'-5'-13'29,"-1"0"0,1-1 1,-3 1 635,1 0 0,4 9-112,-1 8 0,2 15-500,2 16 1,0 5 0,0 4 0,0 4 32,0 3 1,0 8-113,0 2 0,0-1-336,0 2 0,0-2 224,0 1 0,5-4-508,-1-8 219,0-10 0,-2-8 0,1-9-597,1-5 1,5-9 1023,-5-8 0,1-12 0,-17-55 0,5 24 0,-1 1 0</inkml:trace>
  <inkml:trace contextRef="#ctx0" brushRef="#br3" timeOffset="179">17943 9077 8147,'0'-32'0,"0"3"144,0-7 1,0 7 111,0-2 1,8 8 885,5 1-891,6 6 1,7-5-1,1 7 205,-1 1-526,0 2 1,1 11 0,-2 3-288,-4 6 154,-2 6 0,-11 11 1,-4 2-124,-2 3 0,-4 4 107,-2 9 0,-8 1-23,-5 3 1,-7 2-172,2-6 1,-3 4 185,-1-4 1,0-1 250,-1-8 1,1-4 442,0-9 1,5-5-228,3-8 0,-1-3 125,2-6 0,5-2 156,8-2 540,-4-3-759,7-7 1,-3 3-265,8 2 1,3 3 210,6 6 0,7 6-41,1 3 1,6 2-202,4 3 1,-2 5 57,6 3 0,4 2-32,5 3 0,0-1 63,-4 1 0,-5 3-192,0 1 1,-4 4-157,4-4 1,-10-2-257,1-7 1,-7-3 37,3-6 1,-6-1-347,2-3 0,-3-3-124,-2-6 0,0-2 940,0-2 0,-2-31 0,-3-14 0,2-5 0,1 0 0</inkml:trace>
  <inkml:trace contextRef="#ctx0" brushRef="#br3" timeOffset="180">18866 9301 8147,'-2'-18'4,"-2"1"0,2-1-55,-2 5 1,2 0 170,2 0 1,6 1 593,3 3 1,3 3-1299,1 6 1,6 0 167,3 0 1,-2 0-503,2 0 918,0 0 0,11 24 0,0 5 0</inkml:trace>
  <inkml:trace contextRef="#ctx0" brushRef="#br3" timeOffset="181">18905 9578 8147,'-13'-5'0,"0"1"0,4-2 126,0 2 0,0 2 18,2-4 1,7 6-170,9 0 0,10 0-182,7 0 1,6 0-29,8 0 235,5 0 0,20-19 0,11-8 0,-20 7 0,1 0 0,0 1 0</inkml:trace>
  <inkml:trace contextRef="#ctx0" brushRef="#br3" timeOffset="182">21000 8576 8147,'-13'-5'152,"-5"-3"1,2-5-1,3 1 1,4 2 751,3 1 0,3 2 1,8-2-690,3 5 0,14-2-639,5 2 341,8-7 0,0 8 1,9-5-1,4-1 1,3 0-423,2 0 407,-6 1 1,3-1-1,-8 1-581,-4 3 202,2 0 0,-18 5 172,0 0 0,-24 0 327,-11 0 1,-10 0 152,-8 0-98,-9 6 1,-2-3 0,-6 6 0,-2 2 0,-3 4 338,-4 3 1,1 5-93,-5-1 0,1 3-329,-2 1 0,1 6 140,8 4 0,3-3-66,11 2 1,8-1-255,9 1 99,9-3 1,15-10 0,3-1-188,9-2 1,6-6 97,11-4 0,-2-6 64,6 1 1,0-4 248,5-4 0,2-4-69,-2-5 1,1-4 38,-10-1 0,-2-1 248,-7 2 1,-5-2-57,-8-3 0,-3-2-36,-6 7 0,-6-1-81,-3 5 1,-8 1-526,-5 3 0,-4 3 179,-5 6 1,-1 2-192,-4 2 1,0 4-106,5 5 1,0 6-388,5 3 0,6-2 148,2 2 698,3 0 0,37 28 0,9 6 0</inkml:trace>
  <inkml:trace contextRef="#ctx0" brushRef="#br3" timeOffset="183">21158 8800 8147,'13'-13'0,"0"0"340,0 0 0,1 0-86,-1 0 1,6 4 396,3 0 0,-2 6-180,2-1 0,-6 10-353,2 7 1,-3 1-153,-2 8 1,-6 0-265,-3 5 0,-2-1 105,-2 0 0,-2 1-126,-2-1 1,-3 0-47,-6 1 0,1-5-96,3 0 462,-3-6 1,9-3-130,-5-9 1,5-5 145,-2-8 0,5-1-41,5-12 1,2-6 146,6-7 1,2 0-115,2-5 0,-2 5-2,3-4 1,1 1 180,-2 7 0,-4 6-103,-4 7 0,-4 1 454,3 4-345,-5 2 0,3 19 71,-6 5 1,-4 6-59,-1 7 0,-1 1-54,2-1 0,3-1-61,-4-3 0,4 3-191,1-3 1,0-2-389,0 2 1,0-6 239,0 2 1,1-5 121,4-4 0,3 1 21,10-6 1,2-1-1659,7-7 1761,-1-3 0,14-27 0,5-10 0,5-3 0,0 0 0</inkml:trace>
  <inkml:trace contextRef="#ctx0" brushRef="#br3" timeOffset="184">21738 8695 8127,'-14'-4'-19,"1"-1"0,-3-5-187,3 1 1,-2 2 1218,11-2-500,0 6-582,4-3 1,10 5 31,3-4 1,9 4-306,0-3 1,9 2-107,4 2 448,-3-6 0,8 0 0,5-1 0,1-3 0,0 0 0</inkml:trace>
  <inkml:trace contextRef="#ctx0" brushRef="#br3" timeOffset="185">22462 8273 8127,'0'-13'136,"0"0"-136,0 0 471,0 6-321,0-5 1,6 10-53,3-2 1,8 3-82,5 1 1,5 0-10,3 0 1,0 0-116,5 0 1,-2-2 71,3-2 9,2 2 1,-12-4-1,2 5 1,-6-2 14,-3-1 102,-7-7 1,-12 10 197,-9-3 1,-9 2-150,-4 2 1,-9 0 54,-4 0 1,-9 6-140,-4 3 0,1 7 82,-1 1 1,1 7-138,-1-2 1,-2 3 98,6 1 1,0 5-181,5-1 1,1 10-73,3-5 1,5 6-124,13-6 1,1-3 103,11-1 1,2-4-77,8-6 0,3-3 137,10-9 0,2-3-9,7-6 1,5-2 279,3-2 0,-1-4-102,1-5 1,-6-1 225,2-4 1,-5-1 22,-4-3 1,-3-1 112,-6 5 1,-5-4-142,-4 5 1,-2-2 38,-2 1 1,-6 8-262,-3-3 0,-9 7 131,-3-3 1,-4 6-799,-2-1 0,-3 8 339,-1 5 0,0 3-685,5 1 0,1 0 132,3 0 0,4 2 823,10 2 0,60-2 0,-15-6 0,-1 1 0</inkml:trace>
  <inkml:trace contextRef="#ctx0" brushRef="#br3" timeOffset="186">22712 8511 8138,'8'0'1701,"3"0"-1414,-9 5 1,4 3-71,-6 5 0,0 0-166,0 0 85,0 0 1,4 1-255,1-1 1,0-1-7,0-4 1,-2 3-22,6-7 0,-1 0 110,5-4 0,2-1 0,3-4 1,-4-6 142,4-7 1,-3-5-106,-2 1 0,0 1 300,0-1 1,-4 5-61,0-5 1,-6 10 888,1-1-571,-3 3-551,-1-3 1,0 11 152,0 6 0,0 13-101,0 5 1,-4 4-296,0 5 1,-1 2 115,5 7 1,2 5-315,2 3 1,-1 4 181,6 0 1,-5-3 16,5-1 1,-6-7 199,1-1 0,-1-8 307,2-10-202,-4-3 143,5-12 0,-12-1 485,-3-6 1,-4-4-293,-4-1 1,-2-4-361,-3 5 0,-3 0 105,3 4 1,-3-5-872,-2 1 0,1-1-100,0 5 1,-1 0-468,1 0 1,0 0 1283,-1 0 0,-12 5 0,-6 2 0,-5 0 0,0 1 0</inkml:trace>
  <inkml:trace contextRef="#ctx0" brushRef="#br3" timeOffset="187">21145 9367 8127,'-41'-4'470,"-3"-1"0,9 1-474,0 4 1,11 0-418,7 0 833,8 0 0,10 0 0,14 0 1255,10 0-1426,13 0 1,12-6-1,11-3-113,9-3 1,-29 3 0,2-1-1,3 0 1,1-2 0,5 0-1,0 0 57,4-2 1,1 1 0,2 0-1,1 0-455,1 0 0,1-1 0,0 1 0,2 0 363,1 0 0,1 0 1,-1 0-1,-1 1 30,-2 1 0,-1 0-181,-4 1 1,-3 1-1,-7 3 1,-3 0-1,-4 1 1,-2 1-488,29 0 1,-16 3 0,-16 1-2148,-11 0 1912,-14 0 1,-6 5 234,-8 4 0,-9 7 79,-9 2 0,-10 5 6,-8-1 460,-5 9 0,-8-3 0,0 4 0</inkml:trace>
  <inkml:trace contextRef="#ctx0" brushRef="#br3" timeOffset="188">22027 9591 8104,'-7'-13'0,"-3"4"309,5 0 0,1 0-49,4-4 1,2 0 348,2 0 1,3 4-168,6 0 0,5 2-212,0-2 1,3 3-47,-3 6 1,4 0-189,-4 0 41,-1 0 0,-5 8 0,-3 3-934,-5 5 686,-3 8 0,-2-4 1,-3 8-136,-5 3 0,-9-2 150,-4 6 1,-1-5 79,1 0 1,-3-3 585,3-5 0,3 0-67,2-9 135,2 3 0,6-15-201,0 4 0,12-4-198,2-1 0,12-6-566,10-2 1,6-4 240,11-1 1,-1-1-1161,5 1 972,0 0 0,5-1 0,0-3 374,-1 0 0,1-7 0,6-5 0,3 1 0,1-1 0</inkml:trace>
  <inkml:trace contextRef="#ctx0" brushRef="#br3" timeOffset="189">23371 8129 8104,'7'-34'126,"1"-3"53,-4 7 0,4 0 0,5 7 0,0 4 862,0 4 0,0 1-338,0 9 0,-1 2-263,-3 8 0,3-2-19,-4 5 0,4 7-174,1 7 0,-1 9-132,-3 4 1,2 13 167,-2 5-447,3 8 1,-3 1 0,-2 8 76,-4-33 1,0 1-1,0 5 1,-2 1 0,-1 4-1,-1 0 1,-1 2 0,-1 2-842,0 3 1,-2 1 0,-6 2 0,-2 0 668,-1 1 0,-2 1 0,-3 0 0,-1 1-218,-1-1 1,-1-1 0,-1-2 0,-1 0 176,-2-6 1,-1-1 0,-1-3 0,-1-2 41,1-2 1,-1-3-1,-4-2 1,-2-2 257,3-3 0,-1 0 0,-2-5 0,-1-1 0,1-2 0,0-2 0,-2 2 0,1-1 0</inkml:trace>
  <inkml:trace contextRef="#ctx0" brushRef="#br3" timeOffset="190">20657 8432 8104,'-13'-19'0,"-4"-1"0,-1-1 141,0 1 1,1 13 0,-2 4 0,0 6 0,-2 9 0,2 8 0,-1 13 818,-1 8 0,4 11-507,-5 10-508,6 8 1,6-33 0,1 1-1,2 3 1,2 3 255,0 1 1,1 2-221,1 1 0,0 2 0,3 5 0,2 1 0,-1 0 0,2 1 0,2-1 0,2 1 0,1-3 0,3 0-236,1-2 1,2-2-1,4-1 1,1-1 109,0-4 0,1 0 0,2-2 0,2-2-131,1-4 0,2-2 0,-1-2 0,1-1-899,26 17 912,5-2 0,4-8 1,-28-21-1,2-1 263,1-1 0,1-3 0,-2-3 0,1-1 0,0-2 0,1-1 0,0 0 0,0 0 0,0-1 0,1 1 0</inkml:trace>
  <inkml:trace contextRef="#ctx0" brushRef="#br3" timeOffset="191">23516 7878 8104,'0'-26'55,"0"0"1,0 1-1,2 3 845,2 4-643,-3-2 0,11 9 1,-3-2-1,4 3 0,3 3 1029,2 2-1169,-1-2 1,-2 5 0,1-2-1,2 3 1,-2 2 130,-2 3 0,-5 4-371,0 5 1,-6 6-55,1 3 1,-2-2 15,-2 2 0,-6 0 0,-3 5 0,-1-2-93,1-3 1,-3 1 304,4-5 0,0-2-18,-1-8 1,5 4 186,-5-3-188,6 3-111,-3-5 1,17-1 0,3-6-1,5 0-391,5 0 0,7 0-947,4 0 1417,3 0 0,10-7 0,8-4 0,4 0 0,0 0 0</inkml:trace>
  <inkml:trace contextRef="#ctx0" brushRef="#br3" timeOffset="192">23753 8603 8131,'-7'0'1479,"11"-2"-1417,9-2 0,11 2 0,2-3 0,8 0-159,4 1 1,1-5-382,1 5 1,0-5 0,-1 3 0,-1-1 477,-3-4 0,-8-6 0,-8-4 0</inkml:trace>
  <inkml:trace contextRef="#ctx0" brushRef="#br3" timeOffset="193">23977 8392 8131,'-13'-6'183,"0"-3"1,0-2-61,-1-3 1408,1 7-694,6 1-788,-5 12 0,11 3 1,-4 9-1,4 3 1,1 6-106,0 4 1,0 2 55,0 7 1,0-1-261,0 1 0,0 1 0,0 1 1,0 2-217,0-1 0,0-2-256,0-2 1,4-7-195,1-5 926,5-1 0,27-41 0,12-2 0</inkml:trace>
  <inkml:trace contextRef="#ctx0" brushRef="#br3" timeOffset="194">24201 8273 8072,'-6'-32'396,"5"4"-278,-4-2 1,5 6 119,5 2-116,8 6 0,3-1 1,8 6 341,3 3-432,0 5 1,9-3 0,-4 6-149,2 0 1,-5 6-680,2 2 600,-9 4 1,2 3-1,-7 1-788,-1 1 749,-1 1 1,-8 0 0,-2 1 233,-4 1 0,-30 14 0,-8 7 0</inkml:trace>
  <inkml:trace contextRef="#ctx0" brushRef="#br3" timeOffset="195">24451 8234 8072,'-13'-6'0,"0"5"-731,0-4 1,0 4 766,0 1 1,-2 0 809,-3 0 0,4 1-406,-4 4 0,2 8-195,-1 9 1,2 3-142,-3 1 0,8 6 93,1 3 0,2 3-319,-2 2 1,3 4 115,6 0 1,0 0-34,0-5 0,5-1-191,-1-3 1,6-2-198,-1-7 0,3-6 89,1-2 0,5-5-197,-1-4 1,7-3-233,-2-6 767,2 0 0,26-35 0,6-9 0</inkml:trace>
  <inkml:trace contextRef="#ctx0" brushRef="#br3" timeOffset="196">24636 8550 8084,'6'-13'189,"-5"-6"1,7 6 300,-4 0-285,-3 5-120,5 8 0,-6 2-267,0 2 1,-1 8 159,-4 5 1,2 2-140,-5-1 1,3-2 7,-3 6 1,0-6 140,-1 2-23,-2 2 0,9-5 0,-4 1-56,1-6 0,3 2 66,-2-3 0,2-2 75,2 2-23,0-6 0,6 1-25,3-8 0,7-4 3,2-5 0,-1-4-24,-4-1 1,2 0 24,2 5 1,-3 0 30,-1 0 0,0 1-21,-4 3 269,-3-2-127,5 9 261,-9-4-372,4 12 1,-6 2 3,0 5 1,0 0-176,0 0 245,0 0-167,0 0 107,0 1-114,5-7 0,3-1 44,5-6 0,0-6 7,0-3 1,1-3 25,-1-1 1,0-4 10,0-1 1,0-4 135,0 5 0,-4-1-87,0 5 0,-6 4-40,1 0 1,-2 5 64,-2-5-17,0 6 0,0-1-60,0 8 0,0 4-112,0 5 1,-5 4 57,1 1 1,-5-1-165,5-3 0,-1-1-47,5 0 65,0 0 55,0 0 0,2-1 54,2-3 1,-1-3 131,6-6 1,0-2-44,4-2 1,0-4 140,0-5 0,-1-4-29,-3-1 0,2 1 118,-2 3 1,-3 1 482,-2 0-194,-2 0-406,4 0 25,-5 5 1,5 4-263,-6 8 1,0 5 22,0 9 0,-1 4-10,-4 8 0,4 4 77,-4 6 0,4-1-100,1 1 0,0 4 36,0 0 0,0 1 61,0-1 1,-4-5 20,-1 1 0,1-8 2,4-10 0,-2-3-306,-2-6 261,2-5 17,-3-3 0,0-6-141,1-3 0,-6-8-249,1-6 0,1-5-1723,0 1 2125,-1-3 0,-10-24 0,-5-10 0,0-6 0,-1 1 0</inkml:trace>
  <inkml:trace contextRef="#ctx0" brushRef="#br3" timeOffset="197">24847 8076 8084,'0'-32'0,"0"-1"139,0-2 1,1 9-140,4 8 0,2 5 463,6 4 1,6-1 23,3 6 0,-1-1 7,0 5 1,0 2-283,1 2 1,1 4-180,-5 5 0,-5 0-71,-4 0 0,-6 2 167,1 2 0,-2-2-258,-2 2 0,-5 3 89,1-3 1,-6 1-130,1-5 68,3 0 200,-6 0-29,11-6-9,-5-1 1,16-6-242,3 0 0,9-6 152,0-2 1,9-4-613,4-1 0,3 0 283,2-1 1,-1 1-1112,1 0 1468,-1 0 0,-5 0 0,-16 6 0</inkml:trace>
  <inkml:trace contextRef="#ctx0" brushRef="#br3" timeOffset="198">19867 8194 8154,'6'-39'-112,"-3"1"0,5 3 0,1 5-622,-2 7 1180,5 4 67,-10 12 0,2 7-410,-8 8 0,1 4 1,-6 4-1,0 5 99,2 5 0,-5 11 50,3 2 1,2 12-52,-2 11 1,2 8-231,2-33 1,1 1-1,0 4 1,1 2 0,1 5-1,1 2 1,-1 6-1,-1 3 96,1 5 1,2 3-1,1 5 1,2 2-406,-1-24 0,1 0 0,1 1 0,0 1 0,0 0 0,1 0 327,1 0 0,0 0 1,-1-1-1,1 1 1,-1-1-1,1 0 1,4 18-1,2-1 0,-1-6 1,1-2-49,0-5 0,1-2 0,-2-7 0,0-2-184,0-5 0,0-1 1,5 33 186,1-10 0,-8-11 0,-4-10 1,-4-8 18,-1-5 1,0 0 28,0-10 1,-6-7 372,-3-6 1,-2-4-324,-2-1 0,-5-1 2149,0-4-2081,-5-2 1,-2-8 0,-6-1 13,2-1-93,-5-7 0,7 8 0,-4-4 16,3 1-59,2-5 0,4 4 0,1-7-73,2 1 1,2 0-701,3-1 1,3-5 352,2-3 0,-1-9 432,5-4 0,10 4 0,5-9 0,0-1 0,2-5 0,1 0 0,-1 0 0</inkml:trace>
  <inkml:trace contextRef="#ctx0" brushRef="#br3" timeOffset="199">19788 8300 8200,'-6'-8'-308,"-1"-2"-310,-7 6 1184,1-6-332,0 8 1,9-4 0,8 6-302,12 0 1,13 0 111,7 0 0,9 0-112,8 0 0,11-11-152,-27 2 1,1 0 0,6-3 0,2-1 252,4-2 0,1-1 0,8 0 1,3-1-55,3-3 1,1 0-1,4 0 1,1 1-1,-1-1 1,0 2-1,2-1 1,0 1 17,0 0 1,1 1 0,0 2 0,0 1-414,-3-2 1,1 1 0,0 1 0,0 0 401,-5 1 0,-1 0 1,4-1-1,0 0 1,-20 4-1,0 0 1,1-1-1,0 0 0,0-1 1,1 0-6,0 0 0,0-1 0,0 0 0,2 0 0,1-1 0,-1 0 11,-2 0 0,0-1 1,0 0-1,2 0 0,0 0 1,0 0-269,1-1 1,0 0-1,0-1 1,1-1 0,-1 0-1,1 0 283,1 2 0,-1 0 0,1 0 0,-3 0 0,1-1 0,-2 2-10,0 1 0,-1 1 0,0 0 0,-2-1 0,0 0 1,0 0 73,-1 0 1,0 1-1,0 0-64,1-1 0,0-1 0,-2 2 0,17-2 1,-2 2-1,0-2 0,-2-1 49,-5 2 0,-2 0-35,-3 1 0,0 0 0,-5 2 0,0 1 1,-2 1-1,-1 1 63,-4 0 1,-1 1 0,24-2 5,-12 1 0,-7 0-33,2 0 0,-4-3 336,-5 7 0,-3-5-332,-6 5 1,-4-2 1394,0 2-1428,-6 2 2124,-3-4-1964,-7 6-45,-6 0 0,-1 0-414,-4 0 1,-6 0 103,-7 0 1,-5 6-139,1 3 1,-2-2 65,2 2 0,-1 0 238,5 4 0,-5-6 0,3-1 0</inkml:trace>
  <inkml:trace contextRef="#ctx0" brushRef="#br3" timeOffset="200">25057 7075 8323,'0'-9'313,"0"0"1,0 5 1032,0-5-1543,0 6 104,0-3-570,-5 0 357,3 5-815,-4-5 1121,12 6 0,7-12 0,8-2 0</inkml:trace>
  <inkml:trace contextRef="#ctx0" brushRef="#br3" timeOffset="201">25281 4716 8068,'0'-13'-169,"-4"-4"0,0-1 0,1 2 0,0 1 1,0 2-33,-2 0 0,1 4 146,4 0 13,0 7 87,0-4-126,-6 6 0,3 0 22,-5 0 0,3 0 1,-4 0-1,-1 0 23,-2 0 1,-2 0 28,-4 0 0,2 0 40,-6 0 1,0-2 75,-4-2 1,-1-4 0,1-5 0,0 0-11,-1 0 0,1 0 43,0 0 0,-1-1-104,1 1 0,0 2 0,-2 0 1,-1 3-49,-2-3 0,0 4-4,5-2 0,-2 6 82,-3-1-162,-2-3 0,-11 5 0,-2-4 46,-1 0-12,-1 5 0,-10-6 1,-4 4 24,-2-2 16,4-5 1,-5 7 0,5-6-34,0-1 46,-10-2 1,14 4-1,-5-1 225,5-1-193,4-2 1,-3 3 0,0 2 375,-2 1-364,0-4 1,2 8 0,0-2 21,-2 2 1,-6 2-291,1 0 1,2 0 265,-1 0 1,-2 2-92,-7 2 0,-1-2 67,1 2 0,33-1 0,-1 0-1,-27 1 1,-6 6-17,1-1 0,32-5 0,0 0-2,-2 0 0,1 0 0,-2 0 0,1 1-3,-30 8 0,33-6 0,-1 0 12,-32 6 1,31-7 0,1 1-32,-33 6 1,-2 0 32,12 0 0,-2 1-14,1-1 1,-5-2 7,5-2 0,-5 3-2,6-3 0,-4 2 12,-1 3 1,-5 3-176,33-8 1,1 0 0,0 0-1,1-1 175,-2-1 1,1-1-1,0 3 1,-1 0 1,-1 0 1,-1 0 0,-1 0 0,0-1-6,2-1 0,-1-1 0,-1 3 1,0 0-1,4 0 0,0-1 0,0 2 0,1 0-10,-2-2 1,1 1 0,-2-1 0,0 0 3,0 3 1,-1 0 0,-1-3 0,0 0-2,4 1 1,0 0 0,0 0-1,0 1 6,0-1 1,0-1-1,-2 2 1,0-1-2,0 0 1,-1 0-1,2-2 1,0 1 51,-28 9 0,0-2-265,0-2 0,2 5 259,3-1 0,2 1-32,6-5 1,3 4 48,-2 1 0,2 5-54,-7-1 0,7-1-91,2 1 0,4 0 89,-4 4 1,1 0-5,-1 1 1,1-1-109,3 1 1,3 3 106,-3 1 1,-2 0-42,3-5 0,-1 0 23,4 1 0,1 4 10,-1-1 0,1 1-4,-1-5 0,0 2 1,1 3 1,-1-3 14,1 2 0,-1 3 7,1-3 1,-1 3-6,1-3 0,-1 3-8,1 2 0,1 6-3,3-6 0,-2 6 2,6-6 0,-4 3-4,4 2 0,-4-1 2,5 1 0,-6-1 0,6 1 0,-5 1-1,4 3 1,-4-4-1,4 4 1,-4 2 19,4-2 0,-4 5-17,4 0 0,-5 2 1,0 2 1,4-5 1,1 0 0,2-4-43,-2 5 1,4-3 36,-4 3 0,5 0-2,4-5 0,-3 5 7,3-5 0,-2 4-3,2-4 0,-1 4 76,5-4 1,-5 4-75,1-4 0,-1 6 45,1-2 1,-3 4-32,3 0 1,-2 1 6,2 0 1,-2 4-16,2 0 1,-2 0-1,2-4 1,-1-1-29,5 1 0,-4 4-10,5 0 0,4-4-73,4-5 0,1-1 91,0 1 0,0 2-24,4-6 0,2 0 190,-2-5 1,3 1-156,1-1 0,1 1 322,3 0 1,-1-5-331,6 0 0,-1 0 243,0 4 1,4 0-233,-3-4 0,2 3 108,3-3 0,-1 3-108,0 1 0,0-1 2,0-2 0,1 2-9,-1-3 0,1 3 6,4 1 0,-3-1-4,2-2 0,2 0 0,-1-5 1,4 4-7,-5-4 0,5 4 0,-4-4 0,4-1 5,-5-3 1,5-1-2,-4 0 1,5 4 2,-1-4 1,-1 8-4,1-8 0,0 3 47,4-2 1,0 3-43,1 1 1,0 0 1,4-5 0,-2 5-1,7 0 0,-1-1-1,4-3 1,-1-1-11,-3 1 1,8-1 11,-4 0 1,8 1-98,-3-1 0,2-1 84,-3-3 1,0 3-4,5-3 1,1-2 7,3 2 0,-5-1 2,-3 1 1,1 2-14,-1-2 1,9 2-100,-5-2 1,2 1 84,-6-5 1,-2 1 20,7-2 0,-2-2-25,1 3 1,-1-4 16,-3-1 1,-2-1 10,6-3 1,-1 3 33,2-4 0,-3 3 51,-2-3-67,3 4 1,3-5 0,0 5 48,-1-3 0,4 1-38,-9-5 1,6 5-4,-2-1 0,3-2-13,2 2 1,0-2 11,-1 2 1,1-2-5,0-3 1,4 2 16,0 3 1,2-2-2,-2-2 0,-3-2-11,3 6 1,3-7 8,1 3 1,-2 1-48,-2-2 1,-1 5 38,1-5 1,1 5-47,4-5 0,-7 2 40,-2-1 0,-3-4-25,7 4 1,2 0 12,-2 0 1,0-1-20,-5-4 0,5 5-12,1-1 0,3 0 4,-4-4 0,5 0-12,-5 0 1,6 0 26,-2 0 0,4 0-143,0 0 0,0 0 146,-4 0 1,4-4 102,-4 0 0,2-1-75,-1 5 0,-4 0 9,-5 0 0,0 0-82,-1 0 0,-1 0 66,-2 0 0,-4 0-11,-5 0 0,1 0-13,3 0 0,-3 0-22,2 0 33,-2 0 0,-1-4 1,1-1-33,3 2 0,1-2 46,4 0 1,-4-4 1,-6 5 0,7-6 27,2 1 1,3-1 60,2 1-21,0-3 1,-2 5-1,-1-5-48,-2 3 0,-1-2-33,1 2 0,-2 2 27,-7-2 0,1 2 75,-1-2 0,1-3-153,-1 3 1,1-2 54,-1-3 0,1 0-51,-1-4 23,7 4 0,-5-10 0,3 5-11,-3-1 0,-2-1-4,1-1 1,-1-1 162,1 5 0,-2-5-78,-3 1 0,3 1-13,-3-1 1,6 0-28,-1-4 0,2 0-6,-7-1 0,2 1-4,-2 0 0,1 1-20,-5 3 25,0-3 1,0 4 0,1-5-5,2 0 0,1-5 28,4 0 1,1-1-24,-1 1 0,5-1-84,0-3 0,4-3 114,-4 3 0,-4 1 2,-5-1 1,-6 1-45,2-1 0,0-3 24,-5 3 1,2 1-89,-11-1 83,7 0 1,-5-10-1,4-2-46,-1 0 0,-4 2 38,4 5 1,-6-4 7,1 0 0,3-4 21,-3 4 0,5 0 180,-4 5-193,5-1 1,-2 1-1,3 0 46,-2 4 1,3-1-150,-3 5 1,-1-6 114,1 2 0,0-3-115,4-1 1,0-1 103,1 1 35,-2-5-3</inkml:trace>
  <inkml:trace contextRef="#ctx0" brushRef="#br3" timeOffset="202">25399 5023 9531,'-3'-4'-4,"-15"-22"-22,-4 0 1,0-1-1,-4 1 1,-1 0-27,1-1 1,0 5 41,-1 0 0,-3 0 14,-1-4 0,0 0 2,5-1 0,-1 5 31,1 0 0,0 1 28,-1-6 1,3 7 0,0 1 0,4 1 158,1 1 1,-5-1-142,2 5 0,2 1-107,-2 3 0,1-2 1,-2 3-1,2 1-485,2 3 0,-4 2-75,1 2 1,-4 2 224,-5 2 359,-3 3 0,-19 5 0,-9 1 0,-6 1 0,1 0 0</inkml:trace>
  <inkml:trace contextRef="#ctx0" brushRef="#br3" timeOffset="203">1093 16521 8449,'0'-14'-142,"-4"1"0,1 1 1,5 2-1,5 3 152,5 1 79,1-4 0,1 7 0,4-4 1,4-1-1,3 2 0,3-1 1,2 0 45,6-3 1,-4 2-236,-2-1 74,-2 6 1,-1-7-1,-2 4-342,-4-1 145,-7 4 1,-11-7 128,-12 5 1,-6 1 28,-11 4 1,-6 4-1,-5 2 1,-5 2 6,-7 2 1,2 2 53,-1 1 0,0 4 59,-5 1 1,0 5 0,2-1 0,3 3-71,4 2 1,3 0 53,1 4 1,4 1 92,5 3 0,8-2 163,14-7 1,3 0-211,6 1-50,6-7 1,1 1 0,8-7 66,2-1-142,4 4 0,5-12 1,1 4 191,-1-4-132,0-4 0,7-2 1,0-4 172,1-4-134,4-2 1,-10-4 0,1-1 213,-6-2-211,2-5 0,-14 3 0,0-5 83,-3 3 1,-5-2-91,-8 7 1,-8-1 0,-9 5 1,-3 0-177,-1 0 1,-5 5 113,0 4 1,-4 4-377,4 4 1,-4 4 17,5 5 1,0 6 22,8 3 1,3 3-21,6 1 0,1 0 361,4 1 0,25 11 0,12 3 0</inkml:trace>
  <inkml:trace contextRef="#ctx0" brushRef="#br3" timeOffset="204">1212 16705 8449,'-1'-13'0,"-4"0"0,4 4-234,-4 0 0,2 6 200,-1-1 0,3 4 357,-4 4 1,2 5-137,-1 8 0,2 4 172,-2 5 0,3 5-281,1 0 1,0 5-11,0 0 1,0 2-166,0 1 0,0 1 141,0-1 1,0-4-171,0 0 1,0-1-7,0 1 0,4-4-51,0-9 1,2 1 54,-1-5 0,-4-1-210,3-3 1,2-6-214,-1 1 109,-1-6 0,-4 2 106,0-10 1,0-2 335,0-6 0,0-6 0,-2-24 0,-2-11 0,1-7 0,-1 1 0</inkml:trace>
  <inkml:trace contextRef="#ctx0" brushRef="#br3" timeOffset="205">1238 16903 8449,'0'-27'-421,"5"1"-53,-1 0 0,5 1 779,-5 3 1,2 3-76,-1 6 1,0 4-83,4 0 1,3 6 62,-3-1 0,2 2 14,3 2 1,-1 0-108,0 0 1,0 0-4,0 0 1,-1 2-42,-3 2 0,1 3-187,-6 7 1,1 3-8,-5 1 0,-5 1 109,1-2 1,-11-2-57,2 2 0,-3 2 10,3-1 0,-5 0-122,1-5 0,-1-4 45,5-1 0,0 0-166,0 0 0,0 3-226,-1-7-336,1 0 862,0 2 0,47-45 0,11-7 0</inkml:trace>
  <inkml:trace contextRef="#ctx0" brushRef="#br3" timeOffset="206">1594 16745 8449,'0'-21'103,"2"3"145,2 10 70,-3 2-24,5 6 1,-6 6-223,0 2 1,0 10-14,0 4 0,-1 3-269,-4 1 1,2 1-35,-5-1 148,5 0 0,-5 1 1,6-1-394,-3 0 70,1-5 1,4 2 0,0-5 418,0-2 0,23-13 0,6-5 0</inkml:trace>
  <inkml:trace contextRef="#ctx0" brushRef="#br3" timeOffset="207">2147 16586 8457,'0'-22'0,"0"2"0,0 1 0,0 3 0,2 1 390,2 2 1,5 1-1,7 2 1,3 3-146,2 1 1,1-3 112,4 5-502,0-7 1,5 10-1,0-3 1,-2 2-1,-1 2-552,-2 0 1,1 0-350,-1 0 1045,-6 0 0,-12 12 0,-10 2 0</inkml:trace>
  <inkml:trace contextRef="#ctx0" brushRef="#br3" timeOffset="208">2147 16797 8457,'-5'-13'553,"-4"0"-989,3 0-819,0 0 763,6 5 564,6 2 1,3 6 0,7 2-1,3 1 1,3 1-17,6-1 1,-1-1-57,9-2 0,-1-3 0,6 0 0,4-1 0,0 0 0</inkml:trace>
  <inkml:trace contextRef="#ctx0" brushRef="#br3" timeOffset="209">3807 16257 8457,'-5'-13'86,"-1"-5"0,-3 1 148,4 1 1,7 7-1,5 3-277,6 0 0,9 5-47,0-4 108,9 4 1,-2-4-1,6 0 1,2-1 0,1-2 80,2 1 0,-2 3-98,-3-5 0,1 5-262,-5-5 74,0 6 1,-13-7-1,-10 5 0,-9-4-45,-17 5 0,-8 0 181,-9 4 0,-5 0 0,-2 0 0,-4 0 31,0 0 0,-3 0 51,-3 0 0,-1 7 112,0 6 0,0 2 0,1 7 0,-1 1 119,0 2 1,4 3-180,5 3 1,6-2-32,11 6-20,7 0 1,1 0 0,7-1 0,3-3 0,6-5-19,6-3 0,10-6-207,9 0 0,3-2 75,2-2 1,0-6 90,4-2 1,3-4 59,5-1 0,-1-6 30,-2-3 1,-1-2 14,-9-2 0,2-5-31,-11 0 1,0-4 114,-9 5 0,-3-7-87,-10 3 1,-3 1 19,-10 3 1,-3-1-224,-5 5 0,-5 3 114,1 10 1,-7 0-445,2 0 1,-3 6-4,-2 3 1,7 10-609,2 7 1069,3 0 0,24 11 0,5 5 0,1 1 0,-1-1 0</inkml:trace>
  <inkml:trace contextRef="#ctx0" brushRef="#br3" timeOffset="210">4176 16573 8457,'0'-26'-69,"0"0"0,0 1 69,0 3 0,0 3 476,0 5 1,-1 1-118,-4 0 0,-3 6-207,-10 2 1,-2 4-94,-7 1 1,-4 7-197,1 6 0,-1 2-141,5 7 225,-7 0 0,6 9 1,-3-1 110,7 0 0,4 2 1,7-1-1,2-2-423,1-1 1,6 1 85,-1-3 0,2 2 220,2-10 0,8-5 66,5-4 1,1-6 11,8 1 0,0-4 17,5-4 0,3-9 27,1-9 0,6-3-60,-2-2 0,-3 1 9,-1 0 1,-3-5-55,-2 0 1,-1 0 53,-3 5 1,-5 1 1,-8 3 86,-3 3 72,-6 12 1,-6 4-175,-3 12 0,-4 5 12,-4 13 1,4-1-54,-1 0 0,1 1 73,4-1 1,4 0-120,0 1 0,4-2 85,1-3 1,6-3-28,2-6 0,4-4 80,1-1 0,6-5 20,3 2 1,3-11-38,1-7 0,1-6 11,-1-8 1,1 1-50,-1 0 1,0-5 34,1 0 0,-7-4-57,-2 4 1,-4 1 58,-1 3 1,-5 7 17,-4 2 29,-2 9 1,-4-1 393,-2 6-464,-4 5 0,-5 6 10,0 7 0,1-1 6,4 0 1,-3-4 84,7 0-124,0-1 0,4 1 64,0 0-69,0-6 1,1 3-82,3-6 0,4-6 29,5-3 1,4-7-139,1-2 0,0-4-318,-5 5 1,4-5-239,1 4 1,1 1 4,-1 4 761,-4-1 0,5 19 0,-6 4 0</inkml:trace>
  <inkml:trace contextRef="#ctx0" brushRef="#br3" timeOffset="211">4506 16455 8457,'-9'-9'-583,"0"0"0,5 5 553,-5-5 0,4 6 950,-3-1-748,-1 2 1,0 4-1,2 2 1,1 6 0,3 5 85,2 2 1,-4 5-64,1-4 1,-1 5-149,5-1 0,2-1 133,2 1 1,2-2-68,3 2 1,4-3 115,0-6-178,0 1 1,8-3 0,-5-2-1,3-4 1,0-4 7,0-1 0,5-6-12,-3-3 1,-2-8-136,-1-5 1,1-9-97,-1-4 1,-2-3 66,-7-2 0,1 1-104,-6-1 0,1 2-7,-5 3 1,0 7-365,0 6 242,0 12 1,-2-2-173,-2 12 0,-2 8 58,-3 5 1,-1 6 463,5 7 0,13 47 0,-1-30 0,0-1 0</inkml:trace>
  <inkml:trace contextRef="#ctx0" brushRef="#br3" timeOffset="212">4914 16560 8457,'0'-13'-237,"0"0"1,0 0 157,0-1 0,0 6 879,0-1 0,4 4-237,1-3 1,1 0-505,-2 0 0,-1-4-149,6 3 1,0-3-148,4-1 0,-5 1 145,1 4 1,-1-4-174,0 3 1,0-3 123,-4-1 1,-2 4 46,2 1-151,-3 5 246,-6-3 0,-7 9 52,-6 6 0,-1 1 2,2 12 1,1 0 175,-6 4 1,6-1-163,-2-3 1,8 3-3,1-3 1,5 6-55,-5-2 0,6 2 50,-2-11 0,5 5-381,5-4 0,4-1-162,8-3 1,10-7-667,8-3 1146,3-2 0,20-21 0,11-9 0,-19 8 0,0 1 0,-1-1 0</inkml:trace>
  <inkml:trace contextRef="#ctx0" brushRef="#br3" timeOffset="213">5928 16086 8445,'-13'-32'-49,"0"2"24,0-5 0,1 7 25,3 2 1042,4 0 40,-1 11-217,-2 2 11,1 7-688,1 6 0,6 6 1,0 4-295,0 6 0,0 9 0,0 7 1,0 2-227,0 3 1,0 1 10,0 1 0,0 5-346,0 0 0,5 0 241,-1-5 0,0-1-519,-4-2 503,6 2 1,-4-8 441,2 1 0,-14-29 0,-5-19 0</inkml:trace>
  <inkml:trace contextRef="#ctx0" brushRef="#br3" timeOffset="214">5494 16310 8445,'-14'-27'19,"1"1"0,2 6 0,2 2 0,3 8 143,6 1 98,0 6 1,7-3-286,6 6 1,8 0-18,10 0 0,4-4-179,9-1 0,4 0 81,9 0 1,3 2-443,6-6 1,-29 6-1,1-1 582,-2 0 0,2-1 0,11-6 0,0-1 0,-1 1 0,0 0 0</inkml:trace>
  <inkml:trace contextRef="#ctx0" brushRef="#br3" timeOffset="215">6508 15783 8445,'-4'-19'-502,"-1"-3"1102,-5 3 742,3 0-1067,-6 17 0,4 5 1,0 16-243,-1 8 5,4-1 1,-4 12-1,4-3 23,-2 3-76,6 2 1,-6 4 0,5 0-226,-1-2 84,0-1 1,4-2-1,0 0 115,0-4-289,0-3 230,0-12-47,0-6 0,0-10 0,0-10 145,0-7 38,0-12 0,0-4 0,0-8-213,0-4 0,4-3 64,0-4 0,7-5 45,-3 1 1,6-1-200,3-4 0,-1-2 52,6 2 0,-4 6 107,4 7 0,-6 9-70,1 4 1,-2 11 534,-2 6 1,0 7-128,0 7 1,1 7-157,-1 7 0,0-1-130,0 4 0,0 2-147,1-1 0,-7 5 335,-3-1 0,-2 3-314,-2 2 0,-6 3 32,-3 1 0,-4 4-182,-5-4 0,-2 4 290,-7-4 0,1-2-93,0-7 0,-5 1 314,0-5 0,-4 0 26,4-5 0,2-6 49,7-3 1,3-2-32,6-2 0,6 1 192,2 4 1,4-2-39,1 5 1,7-3 62,6 4 1,6 4 62,8 4 1,3 7-175,1-2 0,6-2-325,-2 2 0,7-1 1,2 1 1,0 1-11,-4-5 1,-2 4-123,-3-5 0,0 5-447,-9-4 1,-2-1-38,-11-4 0,-1 1 611,-4-1 0,-19 6 0,-11 1 0</inkml:trace>
  <inkml:trace contextRef="#ctx0" brushRef="#br3" timeOffset="216">4242 17430 8376,'0'-19'59,"0"-5"1,0-2 0,2 5 106,2 5 0,3 7 1,8 1-1,4-1-10,7 2 1,4 1 10,9 6-120,-2-6 1,14 4 0,-4-2 0,0 1 0,-3 0-27,-3-1 1,-3-1-166,-3 5 0,-5 0-672,-8 0 392,-8 0 175,-9 0 0,-6 0 20,-3 0 138,-4 0 0,-11 0 1,-4 0-209,-6 0 251,-5 6 1,-6-3 0,-1 4 0,-1 1 0,-3-2 154,-2-1 1,0 6 126,-1-3 1,-2 6-70,6 3 0,-4-1-35,4 6 0,-5 5-41,5 3 1,6 3 22,8-3 1,3-2-71,5 3 0,9-3-32,9-2 1,4-7-9,4-6 1,5-1-27,8-8 1,4 5 270,5-5-228,1 1 1,3-11 0,1-3 30,-2-2 0,2-3 35,-4 1 1,0-1 12,-9-4 0,-2 3-17,-7-2 1,-3-2 57,-6 1-118,0 1 1,-6 3 0,-4 1-151,-7 0 1,-3 6-338,-6 2 0,-2 4 195,-3 1 0,-1 7-111,-3 6 0,-2 6 382,6 8 0,1 40 0,16-28 0,1 0 0</inkml:trace>
  <inkml:trace contextRef="#ctx0" brushRef="#br4" timeOffset="217">4769 17614 14557,'0'-13'-1520,"0"0"1320,0-1-893,0 7 0,0 3 495,0 8 0,0 11 1293,0 11 1,-1 2-200,-4 7-363,-2 0 0,-5 5 1,2-1-574,1 1 410,-5 5 1,-1-4 0,-3 5-29,4-1 1,5-8 0,0 1-1,0-5-91,2-3-204,-5-9 264,11-7 155,-5-9 0,6-6 380,0-3-468,0-10 1,0-2 0,0-6-218,0-1 0,0-8 181,0-4 1,1-3-170,4-1 0,2-7 26,6-2 1,1 1-34,-1-1 182,0-1 0,6-3 1,1 0-240,1 4 460,-2 9 0,-2 6 1,1 9 256,-2 2 343,5 3-367,-7 11-267,5 8 1,-11 12-204,-4 6 151,-3-1 0,-2 2 0,-3 3-180,-5 3 0,-4 1-119,-5 1 1,-2 3-204,-7 1 1,2 4-80,3-4 1,-1 4-697,5-4 896,-5 0 1,10-2 297,0-3 0,17-14 0,11-14 0</inkml:trace>
  <inkml:trace contextRef="#ctx0" brushRef="#br3" timeOffset="218">5019 17640 8545,'14'-14'0,"-1"-4"0,0 4-467,0-4 1,5 3 374,-1 2 1,5 6 854,-4 2-559,-1 4 1,-5 2 418,-3 4-519,-3 2 1,-6 8 0,-2 1-48,-2 1-80,-4 7 1,-11-2 0,-2 7-16,-4 2 0,-2 0 0,1-5 0,1-1-16,3-3 1,-1-3 140,5-6 0,5-1 148,4-4 598,0 4-397,2-10-245,1 3 0,8-10 16,2-4 0,8-1 101,5 1 0,7-3-946,-2 3 1,4-2 69,5-3 0,-2 6-201,6-1 1,5 0 207,4-4 0,10 1 561,-2 3 0,-10-2 0,1-1 0,2 1 0,0 0 0</inkml:trace>
  <inkml:trace contextRef="#ctx0" brushRef="#br3" timeOffset="219">5770 17443 8474,'2'-13'15,"2"-1"1,5 1 79,3 0 1,1 1 0,1 2-1,4 3 378,4 1 1,4 2-331,5 4 0,-3 0 1,4 0-1,0 0 1,3 0 1,-2 0 11,-3 0 1,-2 0-1501,-1 0 1,-3 1 1343,-2 3 0,-20 10 0,-11 6 0</inkml:trace>
  <inkml:trace contextRef="#ctx0" brushRef="#br3" timeOffset="220">5770 17601 8474,'-13'-13'477,"6"-1"-756,-5 7 1,12 1 120,0 6 1,2 0 543,6 0-351,7 6 1,6-4-1,6 2 1,4-3-1,6-1-495,5 0 460,-1 0 0,4-9 0,10-6 0,2-2 0,2 0 0,1 0 0,-1 0 0</inkml:trace>
  <inkml:trace contextRef="#ctx0" brushRef="#br3" timeOffset="221">7404 16968 8459,'0'-13'-50,"1"0"1,4 0 120,4 0 1,2 1 0,2 3 0,2 5 227,3 2 1,1 2-180,3 0 1,4 0-1,-1 0 1,4 0 328,0 0 0,-1 0-730,-1 0 0,-3-1 148,-2-3 1,-3 2-213,-5-2 108,-7-4 178,-1 7 0,-9-6 0,-6 4 0,-8-2 0,-8 2-220,-6 2 1,-3 1 260,-5 0 1,-7 1 47,-2 4 1,-8 6-1,-1 8 1,0 2 14,-1 2 0,4 8 107,-4 4 1,6-1-1153,3 1 1027,4 0 1,16 0-1,5-1-134,8-2 61,6-1 1,11-6 0,4-3 0,5-5 0,6-3-47,6-6 1,9-2 155,4-6 0,0-6-84,5-2 1,-5-6 165,4-3 0,4-2-145,-8-3 107,0-3 1,-14 6-1,-5-5 1055,-6 3-1073,-4 4 1,-6-6 0,-3 5-16,-6 2 0,-7 8-327,-15 3 0,-2 4 207,-7 1 0,2 1-170,3 4 1,3 6-762,5 7 671,1 5 169,0-2 1,11 29 0,3 5 0</inkml:trace>
  <inkml:trace contextRef="#ctx0" brushRef="#br3" timeOffset="222">7694 17219 8459,'13'-19'0,"0"-3"0,-6 3 287,-2 1 716,-4 9-905,-1 4 0,-10 6 36,-3 3 0,-9 5 0,-1 9 0,-5 4-46,-3 3 1,-1 1-273,1 0 1,3 2 157,-3 3 1,5 1-273,4 3 166,-3 3 1,12-10 0,0 1 0,7-4-190,5-3 0,6-7 299,4-2 0,9-7 2,4-11 0,7-2-25,2-6 1,1-6-89,-1-3 1,-2-3 25,6-1 0,-6-2-8,2-3 1,-5 3 91,-4-2 0,2 2-6,-7 1 0,0 3 150,-9 2 0,3 7-112,-7 6 0,-1 6 41,-8-1 0,-2 10-5,-6 7 1,-5 6 114,1 7 0,-2 2-117,1 3 1,5-3-9,0 2 0,1-2-29,8-1 1,-1-3-16,5-2 0,0 2-7,0-7 0,6 1 18,3-5 1,4-6-28,5-2 1,4-4-22,9-1 1,-4-7-3,4-6 0,1-6 9,-1-8 1,0 1-7,-5 0 1,-1-5 59,-3 0 0,-2 1 2,-2 3 1,-5 2 141,0 3 1,-5 3-46,-8 6 484,0 6-451,0 1 0,-2 7 1,-1 5-23,-1 7-73,-6 1 0,8 6 0,-2-4-115,2 2 1,2-1 88,0-3 1,0-1-141,0 0 1,2-1 104,2-4 0,3-2-31,7-6 1,-1 0 178,0 0 1,5-6-46,-1-2 0,5-10 120,-4-4 1,4-3-71,-5-1 1,1-6 16,-5-4 0,-6 4-235,-2 2 0,0 2 164,0 1 1,-1 2-230,-4 4 1,0 6 104,0 6 57,-6 6 0,3-1-105,-5 8 82,5 4 0,-3 28 0,6 7 0</inkml:trace>
  <inkml:trace contextRef="#ctx0" brushRef="#br3" timeOffset="223">8405 17285 8457,'0'-14'-286,"0"1"285,0 0 1,0 4-1,0 1 694,0 5 1,2-8-221,2 7 1,3-6-531,7 1 0,-1-1-71,0 1 0,0-3-21,0 3 1,0-2 29,1-2-63,-1-1 0,-4 3 22,-1 2-50,-5-3 138,3 11 0,-12-5 27,-3 6 1,-7 6 184,-1 3 0,-1 4-97,5 4 1,-5-1 21,1 6 1,4-4-45,4 4 1,5-5-8,-5 5 1,6-6-49,-2 2 0,5 1-7,5-1 1,2-2-456,6-8 1,6 3 5,3-7 490,9 1 0,27-26 0,11-11 0,-16 10 0,-1 0 0,0 0 0</inkml:trace>
  <inkml:trace contextRef="#ctx0" brushRef="#br3" timeOffset="224">8827 17074 8457,'0'-13'0,"0"-5"0,0 1 0,6-1 0,2 6-322,10 3 1,0 2 165,8 3 0,3 1 148,11-6 0,1 5-136,3-5 0,2 5-45,7-5 0,0 1 189,0 0 0,-8-11 0,3-3 0,4 0 0,0 0 0</inkml:trace>
  <inkml:trace contextRef="#ctx0" brushRef="#br4" timeOffset="225">9578 16481 16031,'-6'-19'-2965,"4"4"2492,-9-4 626,9 12 1,-4 3-93,6 8 0,0 5-201,0 8 1,0-1 132,0 6 1,0 6 44,0 7 0,0 3-1117,0 2 1000,0-1 0,2 1 0,1 1-257,1 3 1,5-3-1,-3 3 1,1-5-506,3-4 1,-2-2 296,0-7 0,-5-1-181,2-3 725,2-9 0,0-54 0,7-18 0</inkml:trace>
  <inkml:trace contextRef="#ctx0" brushRef="#br3" timeOffset="226">9591 16534 8453,'0'-27'0,"0"-3"0,0-1 0,1 0-276,4 5 1,2-5 235,6 0 0,2 2 434,2 7 0,4-1-208,5 5 1,5 1 75,0 3 0,-1 7-86,-3 3 0,4 2 23,-1 2 1,0 0-212,-8 0 0,-5 6 123,-8 3 0,1 7-241,-5 1 0,-1 7-30,-4-2 0,-10 4-36,-3 5 1,-9-2 35,0 6 1,-9 0-246,-4 5 1,3-2 109,1-3 0,3-4-17,2-9 0,1 1 729,3-5 0,3-6-44,6-8 1226,5-3-1089,2-6 1,6-3-51,0-5 1,6 4-135,3 1 0,4 5-233,5-2 0,1 5 106,3 5 1,3-1-256,-3 9 0,7-1-50,2 10 0,-1 0 43,-3 4 0,-1 1-88,0-1 0,1 5 90,-1-1 0,-5 0 65,-4-8 0,-2-3-70,-2-6 1,0-2-488,0-2-79,-5-3-582,-3-6 1214,-5 0 0,-17-35 0,-5-9 0</inkml:trace>
  <inkml:trace contextRef="#ctx0" brushRef="#br4" timeOffset="227">6376 18233 14727,'0'-26'-604,"0"4"0,2 0 0,2-1-254,5-2 1159,3 4 0,7 1 1,4 4-1,6-3 0,7-2 1,2-1-1,1 2 224,1 2 1,1 3-560,3 2 32,-3 6 1,2 1 0,-9 6-158,-8 0-94,1 0 1,-13 6-1,3 3-263,-7 2 0,-4 3 0,-6 0 0,0 2-702,0 2 1167,-6 5 0,-25 4 0,-11 6 0</inkml:trace>
  <inkml:trace contextRef="#ctx0" brushRef="#br4" timeOffset="228">6758 17996 9431,'-13'-6'-228,"0"-3"1,0 4-115,0 0 0,0 4 531,-1 1 1,3 3-7,2 5 1,-3 7 349,3 11-353,4 7 1,-7 0 0,4 7-118,1-1 0,-5 7 0,5 2 0,-2 3-241,1 2 0,5-2 120,-2-3 0,4-2-143,1-7 1,1-5-250,4-3 0,3-11 103,10-7 0,2-5-192,7-8 1,1-2 549,2-2 1,3-19 0,3-8 0,6-5-1,0 0 1</inkml:trace>
  <inkml:trace contextRef="#ctx0" brushRef="#br3" timeOffset="229">6956 18404 8530,'-13'0'-735,"0"0"511,-1 0 578,1 0 0,2 8-266,2 5 1,2 0-1,2 5 1,4 1-43,-4-2 1,4 5-13,1-4 1,0 4-231,0-5 213,0 1-233,6-5 206,1-6 0,6-2-28,0-10 0,2-2-54,3-6 1,-4-6 18,4-3 1,1-7 48,-2-2 1,1 0-5,-5 5 1,-1 4 138,-3 0-151,2 6 271,-3-3-159,-1 11 0,-1 10 165,-6 11 1,0 2-205,0 7 1,0 0 16,0 4 0,0-1-13,0-3 0,0 1-2,0-5 0,0-1-200,0-3 198,0-7 1,1 3 34,4-5 1,2-3-80,6-6 1,0-8-7,0-5 0,2-8 4,3-1 1,-2-1 4,6-4 0,-6 4-28,1 0 1,-2 5 45,-2 0 0,-1 6 183,-3-1-191,-3 8 0,-2 5-36,0 8 0,1 3-6,-5 6 0,0 6-93,0 3 1,0 3 62,0 2 0,0-2-157,0-4 0,0 3 17,0-7 0,6 1-568,2-5 778,10 0 0,49-35 0,-24 7 0,-1 0 0</inkml:trace>
  <inkml:trace contextRef="#ctx0" brushRef="#br3" timeOffset="230">7562 18260 8500,'-6'-8'0,"-6"1"-149,-5 3 0,-1 2 135,5-2 0,0 8 158,0 5 1,0 7-81,-1 2 1,3 5-21,2-1 0,-3-2-5,3 2 1,4 0-190,0 5 0,4-7 61,1-2 1,0-4 95,0 0 0,1-6-113,4 1 1,2-6 67,6 1 1,2-8-114,2-5 0,-1-2 76,6-3 1,-1-5-12,1-3 1,1-1-114,-5 1 1,-1-3 81,-3 3 1,3 2 153,1-2 1,-5 6-118,-4-2 1,-2 8 256,2 1-184,-3 6 0,-6 3 26,0 9 0,0 7 5,0 2 1,-5 5 16,1-1 1,-2 3-130,2 1 0,2-4 88,-2 0 0,32 0 0,8 4 0</inkml:trace>
  <inkml:trace contextRef="#ctx0" brushRef="#br3" timeOffset="231">7891 18312 8500,'-7'-6'0,"-5"-1"0,9-5-382,-5 4 304,5 2 163,-3 6 144,6 0-93,6 6 0,1-1-66,6 4 0,0-1-10,1-4 1,5-3-90,3 4 0,-2-4 100,2-1 0,-4 0-16,4 0 1,-2 0-123,2 0 0,-3-1-163,-6-4 1,0 2 101,1-5 0,-7-1 27,-3-4 1,-2 0 491,-2-1-333,0 1 1,-8 1 224,-5 4 0,-1 2-65,-8 6 1,0 6-6,-5 2 0,2 10-66,3 4 0,-1-1-42,5 0 0,-3 1-59,3 5 0,0 4-207,5-1 0,6 1-22,3-5 1,2-4-264,2 0 0,0-1-804,0 1 1250,6-9 0,25-13 0,11-7 0</inkml:trace>
  <inkml:trace contextRef="#ctx0" brushRef="#br3" timeOffset="232">8445 18523 8500,'-5'-20'-108,"1"2"48,1 3 429,2 2 1,-4 7 0,1 6-313,1 8-141,1 9 1,-2-1 0,-2 8 0,-1 2 0,-3 3-351,-2 1 0,-1 2 49,-1-1 1,0-1-48,-4-3 432,4-1 0,-11-11 0,4-4 0</inkml:trace>
  <inkml:trace contextRef="#ctx0" brushRef="#br3" timeOffset="233">8550 18365 6936,'0'13'324,"0"0"0,0 5-244,0-1 1,0 5-151,0-4 1,0 0 190,0-5-346,6 6 230,1-5 1,2 4-1,0-9-67,1-5 38,2-2 1,1-4 0,2-2-1,1-7 1,1-3-101,-1-4 0,3-7 103,-1-1 1,0 0-58,-5-5 58,0 9 1,0-1-1,-1 5 341,-3 2-78,-4 7 1,-6 13-156,-3 10 0,1 8 27,-6 0 0,2 2-46,-2 3 0,-3-5 18,3 0 0,3-6-70,2 1 1,1-3 59,-1-6 0,2 0 400,-2-4-450,2-2 0,4-2-99,2-9 0,4-4 58,5-5 1,1-2-5,4-7 0,-3 5 33,2 0 1,-2 2-14,-2-2 0,0 3-67,0 6 1,-4 5 60,0 4 0,-5 2-40,5 2 1,-2 2 32,2 2 1,-2 4 10,-2 5 0,-2 1-74,6 4 1,-2-3-11,2 2 1,1-2-85,-6-2 0,5 0-497,-5 0 665,7-5 0,-16-38 0,4-14 0</inkml:trace>
  <inkml:trace contextRef="#ctx0" brushRef="#br3" timeOffset="234">8642 18167 8500,'-13'-13'-187,"0"0"1,4 1-652,0 3 588,6 4 1,-1 6 150,8 3 0,4-1-206,5 6 305,0 0 0,47 16 0,-24-11 0,0 0 0</inkml:trace>
  <inkml:trace contextRef="#ctx0" brushRef="#br3" timeOffset="235">9433 18299 8548,'-2'-13'-296,"-2"0"389,2 5 0,-3 5 0,5 11 0,0 8 166,0 7 0,0 2 101,0 10-333,0 6 1,0 2 0,0 5 0,0 2 0,0 1-160,0 2 76,-6-1 0,3-5 1,-4-4-1,1-7 1,3-6-136,1-7-90,-4-4 311,-1-12 1,-6-7 0,0-10 0,1-6-121,3-6 0,-2-9 86,2-4 1,-1-4-80,1-5 1,-2-3-1,7-6 1,1 1-174,2-1 1,1 0 187,0 0 1,0-4-970,0 0 998,0 6 1,1 12 0,2 8 216,1 3-103,7 7 0,-4 8 0,8 9 34,2 2 1,-2 4-1,4 4 1,-2 7 8,1 7 0,0 5-76,-5 2 0,-2 0-45,-2 4 0,-3 1 430,-6 4 1,0 0-450,0-5 1,-1 1-128,-4-1 1,-2-3 0,-6 2 0,-2-8 62,-2-4 1,2-3-73,-3-2 1,4-6-176,1-3-1,-1-2 0,3-4 334,2-2 0,13-35 0,9-17 0,2-6 0,0 1 0</inkml:trace>
  <inkml:trace contextRef="#ctx0" brushRef="#br3" timeOffset="236">9604 17996 8548,'-6'-13'-275,"5"0"-69,-4 0 1,2 1 483,-1 3 0,3 5-16,-4 8 1,4 5 124,1 8 1,0 10-159,0 8 1,0 3-72,0 1 10,0 1 0,-5 5 0,1 2-183,1 0 1,-3 4-195,2-2 1,-1-3 134,5 3 0,0-8-7,0-2 0,2-11 52,2-10 1,5-10 166,9-3 0,20-39 0,10-10 0</inkml:trace>
  <inkml:trace contextRef="#ctx0" brushRef="#br3" timeOffset="237">9933 18299 8548,'0'-13'0,"0"0"44,0 0 1,0-1 338,0 1-214,0 6 0,-1 1 1,-3 6 22,-5 0-22,-3 0 1,-7 6-1,-1 4 53,-1 6 1,-4 0 0,3 6 0,-1 2 159,1 1 0,3 1-1121,6 0 1,1-1 398,3-3 0,-1 2 0,5-7 26,3-1 1,2-3 106,4-4 144,3-3 1,11-7 0,1-4 0,1-4 0,4-4-145,1-4 1,-3 1 139,0-6 1,-2 0-134,2-5 0,-3 5 55,-6 0 196,0 6 0,-1-3 1,-2 6-211,-1 0 433,-6 0-139,3 5 1,-16 17 0,-2 10 18,2 3 0,-2 0-102,8 0 0,-5 2-35,4-7 0,1 5-15,4-4 1,0-1-41,0-4 38,0 1 1,2-6 0,2 0-30,5-3 0,2-2-32,3-7 0,3-3-15,1-6 0,1-7-99,-2-1 1,-2-4 114,3-2 0,2 1 0,-5 0 1,2-1 7,-2 1 1,-6 5 143,-1 4 0,-5 7-85,2 1 117,-4 6 0,-1 3-95,0 9 89,-6 2 0,3 7 0,-4 1 172,1 1-249,2-3 0,-1 6 1,1-5-24,1-2 1,2-2 9,1-1 1,0-4-27,0 0 49,0-6 1,1 3 16,4-6 1,6-6-59,7-3 1,1-4-6,-2-5 0,-1 2-154,6-6 1,-5 6 168,0-1 1,-2 2-116,-2 2 1,-4 6 70,-1 2 0,-3 4-53,4 1 124,-6 0 1,2 6 9,-5 2 0,2 4-76,2 1 51,-2 0 1,5 1 13,-3-1-24,4 0 0,5-6-36,0-2 1,0-4-16,1-1 0,0-6-45,4-3 37,-10-8 1,10 1-1,-9-6-184,3-2 180,-5 0 0,3-1 0,-5 1-67,-3 2 1,0 2 191,-2-2 1,-2 7-145,-2 6 121,3 6 0,-11-2 0,3 6 60,-3 3 1,4 10 81,-1 8 0,1 2-99,0 3 1,-3-1-34,7 1 1,0-1-46,4 0 0,4-4-115,0 0 1,7-6-371,-3 2 300,10-4 0,-2-6 1,6-4-849,2-2 1006,6-8 0,0-17 0,3-8 0,5-5 0,0 0 0</inkml:trace>
  <inkml:trace contextRef="#ctx0" brushRef="#br3" timeOffset="238">10684 17601 8548,'0'-13'337,"-6"-6"1,5 4 248,-3-3-554,2 4 1,2 5-3,0 0 0,10 6-204,4-1 0,12 2 197,0 2 0,9 0-126,1 0 1,2 0-149,1 0 1,1 0 250,-1 0 0,1 18 0,-1 4 0</inkml:trace>
  <inkml:trace contextRef="#ctx0" brushRef="#br3" timeOffset="239">10671 17877 8548,'-13'-13'0,"1"0"338,3 0-53,4 6 365,5 1-509,0 6 0,3 0 1,4 0-17,6 0-47,15 0 1,-3-5 0,13 0 158,3-3-722,7 5 1,-1-7 0,6 4 484,-1-1 0,6-12 0,7-6 0,-18 6 0,0 0 0,0 0 0</inkml:trace>
  <inkml:trace contextRef="#ctx0" brushRef="#br3" timeOffset="240">11712 17271 8548,'0'-19'-33,"0"-3"1,-6-2 713,5 9 214,-5 3 0,6 18-944,0 3 0,0 6 29,0 6 1,-5 3 129,1 11 0,-5 0-66,5 5 1,-5 4 0,3 1 0,0 2-71,0 3 1,-2-1-309,3 0 0,1-5 3,4-9 1,0 1-155,0-5 1,0-2-470,0-7 54,0-3 219,0-11 541,0-8 0,0-9 0,0-9 140,0-4 0,1-4 0,4-5 0,-4-2 0,4-7 0,-2 1 0,1-1 0,-1-5 0,6-4 0,-5-3 64,5-5 1,-5 2 265,5-2-82,0-3 0,4 6 1,0-2 581,0 7-554,0 9 0,1 8 0,-1 7 192,0 3 1,5 5-220,-1 8 1,7 3-287,-3 6 1,4 1 182,2 4 0,-5 2-447,0 6 248,-6 6 1,1-3 0,-8 6-6,-5 2 41,4 7 1,-8-4-1,0 6-109,-8-1 0,-8-3-227,-1 6 1,-7 0-120,2 5 0,-2-7 249,-3-2 0,5-9 19,0-4 287,6 2 1,-3-11 274,6 0-143,6-6 374,1-3-394,6-6 1,1 4-47,4-2 0,2 3-8,6 1 0,0 5-67,0 4 1,5 3-40,0 1 1,4 6-119,-5 3 51,7-3 0,-8 6 0,6-5-60,1 1 56,2 4 1,1-11 0,-1 4-318,-3-3 1,3-4 248,-3-2 1,-2 1-60,2-5 163,-5-1 0,2-21 0,-6-5 0</inkml:trace>
  <inkml:trace contextRef="#ctx0" brushRef="#br3" timeOffset="241">12318 17627 8548,'-9'-13'0,"0"0"0,5 0 1554,-5-1-469,6 1-238,-3 6-946,6 1-956,0 6 807,0 0 248,-5 6 0,-9 13 0,-6 9 0</inkml:trace>
  <inkml:trace contextRef="#ctx0" brushRef="#br3" timeOffset="242">5784 6943 7924,'-8'-6'-224,"-2"3"0,4-4 0,0-1 695,0 1-148,-4-2 0,4 1-159,-3-1 88,4 6-151,5-3 1,0 7-223,0 4 0,0 2 38,0 6 1,0 0 102,0 1-20,0 5 0,4 16 0,3 9 0,1 6 0,-1-1 0</inkml:trace>
  <inkml:trace contextRef="#ctx0" brushRef="#br3" timeOffset="243">5797 7180 7996,'-8'6'-346,"4"3"1,3-2 485,1 2 0,-2 0-2,-2 4-168,2 0 0,-4 0 0,6 2 85,0 2-290,0 4 0,0 2 0,0 1-474,0-1 617,0 5 1,0-8-1,0 7 92,0-1 0,18 6 0,4 2 0</inkml:trace>
  <inkml:trace contextRef="#ctx0" brushRef="#br3" timeOffset="244">5849 7588 7996,'0'14'0,"2"0"0,2 4 0,-2-4-124,2 4 1,-2 1 165,-2-1 1,0 5-193,0-1 1,0-2 43,0 2 1,0 0 73,0 5 1,0-5 25,0 0 0,0 0-154,0 4 0,0-1 45,0-3 1,4 1-153,0-5 1,5-1 121,-4-4 0,0 1 145,0-1 0,-4-4 0,4-1-68,-4-5 68,-1 3 77,0 0 0,0-3 133,0 6 1,0-5 11,0 5 1,0 0 89,0 4 0,0 0-42,0 0 1,0 0-131,0 1 0,0 3-114,0 1 0,0 4 32,0-5 1,4 1-18,1-5 1,-1 5-78,-4-1 0,0 1-205,0-5 0,0 0 67,0 0 174,0-5 0,6-32 0,1-13 0</inkml:trace>
  <inkml:trace contextRef="#ctx0" brushRef="#br3" timeOffset="245">8853 3715 8182,'0'-9'-1136,"0"1"1427,0 5-126,0-9 1,-1 12-154,-4 0 0,4 10 0,-4 9 1,2 2-73,-1 2 0,3 8-149,-4 4 1,4 3-50,1 2 1,0 11-312,0 6 532,0 6 1,1-2-1,1 13 1,1 3 0,-2-15-1,1 1 1,0-1 0,0 0-1</inkml:trace>
  <inkml:trace contextRef="#ctx0" brushRef="#br3" timeOffset="246">8879 5177 8180,'-5'40'0,"2"0"0,-6-1 0,2 5-265,-2 0 1,3 6-1,6-4 1,0 3 153,0-1 0,0 3 192,0 2 0,0-3-21,0-11 0,6-1 0,3-1 0,2-2 20,2 2 0,1-5-81,-1-1 0,0 2-29,0 2-48,0 4 1,1 0 0,-1 2 0,-2 3-1,0 6-668,-3 5 746,-5 11 0,-2-15 0,-1 9 0,-1 2 0,-1 6 0,-1 0 0,1-1 0</inkml:trace>
  <inkml:trace contextRef="#ctx0" brushRef="#br3" timeOffset="247">8511 8959 8021,'-14'-9'-123,"1"0"1,0 0 0,1 0-1,2 1 742,1-3 0,1 5 0,-4 1 853,3-1-1325,-3 4 1,11 2-1,-4 11 1,4 6 90,1 9 1,0 13-192,0 9 0,1 9-124,4 4 1,2 1-213,6 4 1,2-3 147,3 7 0,1-4 1,4-6-1,-1-9-87,1-10 0,1-9 186,-2-10 1,1-9-30,-5-8 0,4-7 0,-5-8 1,-1-12 116,-1-10 1,-3-12 78,-3-4 0,-4-5-122,-5-4-7,0 3 0,-1-11 0,-3 5-9,-5 0 1,-4-3 0,-5 6-1,-4 2 0,-3 1 0,-6 8-20,1 7 0,0 12 152,8 14 1,-1 7 211,5 11 1,-4 8-151,5 9-127,-1 3 1,5 8 0,1 5-162,4 5 40,2 7 0,1-5 0,1 3-228,1-4 243,2 3 1,5-10 0,2 1-93,1-5 1,2-6-140,4-5 0,0-11 21,1 3 0,3-6 90,1 1 1,1-3-24,-2-6 0,-1 0-413,6 0 1,-1 0 153,1 0 1,3-4 453,-3-1 0,32-34 0,-23 17 0,1 0 0</inkml:trace>
  <inkml:trace contextRef="#ctx0" brushRef="#br3" timeOffset="248">8959 9143 8154,'-14'-6'2114,"1"5"-1911,6-5 1,2 13-25,10 6 0,2 6-1,6 8 1,2 6-2,3 7 1,1 5-151,3 8 1,2 5-246,-2 4 1,-1 2-23,1 2 1,-2-3-119,2-6 0,-4-3 186,-9-14 1,1-5-97,-6-13 300,1-3 317,-5-12-328,0-7 0,-6-7 1,-3-8 387,-3-2-178,-1-4 1,0-11 0,-2-4-452,-2-7 1,1-8 25,-6-6 0,6-6-84,-2 1 1,3 2 223,2-1 0,1 2-97,4 2 204,2 6 1,6 13-1,1 3 20,4 4 168,2 9 1,6 9-1,0 9-28,1 2 0,-1 4-127,0 2 1,0 5-246,0 8 1,0-1 150,1 6 1,-3 0 62,-2 5 0,1 3-230,-5 1 1,-1 1-102,-4-1 1,0-3 73,0 3 1,0-5 61,0-4 1,-6 1-127,-3-5 1,2-1-201,-2-3 1,5-7-756,-5-3 1221,6-2 0,-3-26 0,6-5 0</inkml:trace>
  <inkml:trace contextRef="#ctx0" brushRef="#br3" timeOffset="249">9354 9288 9925,'4'17'1510,"1"1"1,3 5-1364,-3-1 0,3 9-513,-3 4 1,5 3-265,-1 2 0,3-2 630,1-3 0,6 15 0,1-2 0</inkml:trace>
  <inkml:trace contextRef="#ctx0" brushRef="#br3" timeOffset="250">14531 6469 8155,'0'-14'4,"-1"3"0,-2 0 274,-2 3-169,-5 5 1,7-5 0,-6 5 0,1 1 0,0 3 0,3 6-329,-1 5 1,4 3 205,-2 2 0,2 1 216,2 8-203,0-2 0,7 17 0,4 8 0,0 1 0,0 0 0</inkml:trace>
  <inkml:trace contextRef="#ctx0" brushRef="#br3" timeOffset="251">14531 7391 8155,'-1'17'-157,"-4"1"0,2 5-196,-5-1 0,3 3 110,-4 2 0,5-1-312,-5 0 402,6 12 1,-7-3 152,6 9 0,-1-5 0,-1 4 0,3 3 0,-1-1 0</inkml:trace>
  <inkml:trace contextRef="#ctx0" brushRef="#br3" timeOffset="252">14465 8260 8106,'0'13'0,"-1"2"-368,-4 3 0,3-2-127,-7 6 335,6-6 0,-3 9 1,5-3 139,-4 3 0,4 7 0,-4 3 0,4 3-16,1 1 1,0 2-45,0 3 0,0 3 80,0 6 0,2-8 0,2 4 0,-1 3 0,1 0 0</inkml:trace>
  <inkml:trace contextRef="#ctx0" brushRef="#br3" timeOffset="253">14426 9103 8054,'0'27'-568,"0"8"-70,0 0 0,-2 6 685,-2-6 1,3 3 639,-4 2 1,-1-1-677,2 1 0,-1-1 60,5 1 0,0-2-652,0-3 581,0 3 0,18-22 0,4 2 0</inkml:trace>
  <inkml:trace contextRef="#ctx0" brushRef="#br3" timeOffset="254">13899 5586 8091,'-2'-13'11,"-1"-2"0,-2-1 1,-1-2-1,-2 2 226,1 2 0,4 5 1,-3 2-1,2-1 1170,0 1-927,-1 4-421,5 9 0,0 4 0,0 12 1,0 3-1,2 4 269,2 6 1,-1 8-84,6 1 1,-5 4-213,5-4 1,0-5-333,4-3 1,-4-7 199,-1 2-66,1-4 0,10-6 0,2-5 0,-1-7 74,-2-9 0,-4-13 148,0-14-63,-7-5 0,3-9 0,-5-3 0,-3-6 0,0-4-84,-2-3 0,-7 0-131,-7 4 0,0 2 199,-8 3 0,4 4 0,-4 10 0,0 8 48,2 7 1,-4 10 200,7 5 1,-7 8 22,3 5 1,1 8-144,3 5 1,2 9 8,2 4 0,0 2-67,0-2 1,5 3-26,4-3-1,3-3-43,1-1 1,1 0-220,3-5 1,5-2 32,9-11 0,2-1-168,7-4 0,-1-2 46,0-6 1,1-1 116,-1-4 1,0-2-374,1-6 0,3 0 18,1-1 0,1-3 566,-1-1 0,20-34 0,-20 23 0,0 1 0</inkml:trace>
  <inkml:trace contextRef="#ctx0" brushRef="#br3" timeOffset="255">14347 5388 8091,'-13'0'388,"4"-4"731,0-1-789,6 1 1,-3 6 56,6 2 0,2 5-230,2 8 1,3 10 79,7 8 0,0 3 0,4 1 0,1 11-254,3 3 1,3 2-520,-3-2 1,1 0 344,-1 0 1,1-7-93,-5-2 0,-2-9 126,-7-4 0,1-13-292,-5-5 318,-1-9 1,-4 1 24,0-10 1,-6-3 219,-3-10 1,-2-3-175,-3-5 1,-3-3 112,-1-6 1,1-2-120,4-11 0,-1 0-28,1-5 1,0 0-15,0 0 1,0 1 124,-1-1 0,6 0 96,-1 1 1,6 11-118,-1 6 1,4 7 337,4 6 1,3 4-51,6 9 0,1 4 45,-1 5 1,0 1-179,0 3 0,0 4-209,1 5 1,-6 2 237,1 2 0,-5 4-152,5 5 1,-6 6-394,2 3 1,-4-1 138,-1 1 1,0-1-396,0 1 0,0 1 85,0-5 0,0 0-594,0-5 1130,-6 1 0,-1-30 0,-6-8 0</inkml:trace>
  <inkml:trace contextRef="#ctx0" brushRef="#br3" timeOffset="256">14729 5441 8104,'0'-26'0,"0"4"0,0 0 0,-5 1 828,1-1 1,1 3-261,8 6 1,-3 0-35,7 0 0,0 5-283,4 4 0,-4 3-328,0 1 0,0 2 84,4 7 0,-2 1-155,-2 12 1,1 0 143,-5 5 0,-1 5-141,-4 3 1,0 3-201,0 2 1,0-2 61,0-3 0,0-3 625,0-6 1,0-1 351,0-3 249,0-3-651,0-11 0,2-3-91,2-5 0,3-5-42,7-4 0,0-9-70,4-4 0,7-8-237,5-6 0,3 3 52,-3-2 1,3 4-45,2-4 1,1 5-75,-5 0 1,-2 8-368,-7 4 336,-3 4 159,-6 6 1,-7 2 51,-6 6 1,-1 6 1,-8 3 0,0 3-586,-4 1 0,0 2 21,0 2 597,5-2 0,26-8 0,11-8 0</inkml:trace>
  <inkml:trace contextRef="#ctx0" brushRef="#br3" timeOffset="257">18615 16824 7995,'-6'-15'5,"-2"-1"0,-4-2 0,-3 4 1,1 2 94,0 3 0,-2 6 0,8-1 1,-4 2 648,-1 2 1,1 8-320,3 5-344,-3 0 0,5 16 0,-6 1 121,0 6-152,0 7 0,5 5 0,4 0-2,2 2 0,2 1 1,0 3-1,2 1-96,2-3 0,8-2-42,6-10 0,5-7-38,-1-2 1,3-11-96,1-6 217,1-7 1,0-9-1,3-3-32,0-9 0,1-6 1,-5-11-1,-1-4 20,-3-3 1,0-9 14,-9-6 0,2-1-171,-11-7 0,1 4 118,-5-5 0,-7 1-12,-7-5 0,-9 3 157,-8 6 1,-5 7-109,0 15 0,0 10 400,1 12 0,-3 3-95,3 10 0,2 6 31,3 15 0,3 3-176,5 11 1,-1 5-52,5 3 1,5 1-10,4-4 0,6-5-38,-1 0 1,8-6-187,5 2 1,3-3 37,1-2 0,6-5 48,3-4 0,7 1-507,2-5 1,6 2-610,-2-11-1,4 5 473,5-5 0,3-1 696,6-7 0,0-19 0,5-8 0,5-5 0,0 0 0</inkml:trace>
  <inkml:trace contextRef="#ctx0" brushRef="#br3" timeOffset="258">19234 16955 7995,'-8'0'0,"-1"0"0,2 6-132,-2 3 0,1 7 225,4 2 0,3 11 519,-4 2 1,4 5-368,1 4 0,4 8-182,1 0 1,5 5-50,-1-9 1,2 0-3,2-5 0,1 4-232,-1-4 1,-1-2 85,-4-11 0,3-5-540,-7-4 124,0-2 136,-4-8 1,0-4 14,0-12 1,-1-1 398,-4-12 0,3-4 0,-7-5 0,0-5 0,-4 0 0,0-6 0,-1-2 0,6-6 0,-1 2 0,2 1 95,-2-1 1,-1 5 288,5-1 1,1 5 272,4 4 0,0 3-240,0 5 1,0 7 103,0 2 1,6 9-132,2 5 0,6 3-151,3 1 0,-1 0-173,6 0 1,-6 5 112,2 4 0,1 4-297,-2 5 1,0-2-10,-9 6 0,-2-4-123,-6 4 1,0 0 102,0 4 0,0-1-28,0-3 0,-6 3 61,-2-3 1,-4-2 9,-1 2 1,-5-6-443,1 2 345,-1-4 0,5-5-929,0 0 603,5-6 0,2 1 527,6-8 0,18-33 0,4-13 0</inkml:trace>
  <inkml:trace contextRef="#ctx0" brushRef="#br3" timeOffset="259">19498 16916 7995,'0'-19'0,"0"3"254,0-6 1,1 4 421,4-4 0,-4 10-197,4-1 0,2 4 477,2 1-720,2 2 1,3 6-1,-1 0 0,0 10-353,0 3 1,-4 11-113,0 2 0,-6 2-145,1 7 1,-3 0 239,-1 5 0,0-1-39,0 1 0,-4-7-36,0-2 1,-1-3-52,5-2 1,-4-1 1171,0-3-397,-1-9-13,5-7-370,0-6 0,2-10-74,2-3 0,5-5-13,8 1 1,4 0-151,5-4 0,1 4-175,-1 0 1,0 2-472,1 2 1,3-5-355,1 1 0,1-1 1105,-1 5 0,2-18 0,3-10 0,6-2 0,-1 0 0</inkml:trace>
  <inkml:trace contextRef="#ctx0" brushRef="#br3" timeOffset="260">20407 16218 7995,'-13'0'528,"-2"0"1,-1 0 0,-2 0 90,2 0 0,2 0 0,1 0 390,-1 0 1,9 0-1165,5 0 1,7-2 0,12-4 0,6-5-192,4-6 0,8-6-49,-2 1 1,7-3-510,2-1 1,0 4 330,-4 0 0,-7 6 0,-2-2 0,-5 5 573,-4 4 0,-3 3 0,-36 36 0,-17 17 0,0 0 0,1 1 0</inkml:trace>
  <inkml:trace contextRef="#ctx0" brushRef="#br3" timeOffset="261">20473 16441 7995,'-13'8'0,"-1"2"1017,1-6-537,0 7 1,6-8-306,2 5 0,11-5 373,7 2-446,1-4 1,15-7-1,-1-2-782,4-4 570,3-1 0,5-6 110,-1-3 0,-5-9 0,7-9 0,0-2 0,4-3 0,0-1 0,-1 1 0</inkml:trace>
  <inkml:trace contextRef="#ctx0" brushRef="#br3" timeOffset="262">21777 15177 7995,'0'-13'27,"-1"-5"1,-2 0 0,-3 2 0,0 2-1,-1 1 479,-1-1 0,5 6 0,-2 0 1023,-1 2-1361,-2 2 1,-5 5-1,0 5 1,1 8 121,4 6 1,-4 11-251,3 4 0,3 9-44,2 4 0,-2 3-184,2 2 128,-1 0 1,7-6-1,2-4-83,5-2 0,4 2 1,3-4-1,3-6 84,2-8 0,1-8-59,4-8 0,5-3 105,-1-6 1,1-8 10,-5-5-11,1-12 1,-1-8-1,1-7-31,-1 1-1,-6-7 1,-1-1 0,-7-5-1,-3-2 1,-5-2-148,-2-1 0,-5 0 142,-6 4 1,-6 8 71,-11 5 1,0 4 35,-1 9 1,1 5 206,0 13 0,-1 4-129,1 5 0,-3 7 80,2 6 0,-2 6-39,7 7 1,2 5-4,-2 0-44,6 11 0,2-12 0,10 6 256,3-2-491,1-6 0,1 0 1,3-6-318,5 1 0,4-4-92,5-1 1,-2-8 140,6-1-61,6-6 1,0 2 0,4-5-362,0 0 399,2 0 0,7-1 0,3-3 396,4-5 0,4-17 0,6-7 0,5-3 0,0 0 0</inkml:trace>
  <inkml:trace contextRef="#ctx0" brushRef="#br3" timeOffset="263">22423 15203 9637,'-2'9'530,"-2"0"0,2 1-346,-2 7 0,2 4 0,2 5 0,0 5 15,0 0 0,2 10 0,2-2 0,2 10-467,3-1 265,3-3 0,-6 1 1,4-7-693,-1 1 409,-7-7 1,9-2 0,-7-9-273,-1-4 212,-2-10 142,-1-2 117,-5-6 0,2-7 0,-6-6-50,-1-8 1,2-5 46,0-5 1,3-4 33,-4-9 1,5 2 147,-5-7 0,5-3-78,-5-5 1,6 4 141,-1 5 1,2 5-105,2-1 0,0 5 156,0 4 1,5 4-57,-1 9 0,8 7 114,1 7 1,2 5-3,7-2 1,-6 4-129,1 1 0,2 1-187,-1 4 1,-1 3 100,-3 10 0,-7-2-211,-3 6 83,-2-6 1,-2 10 0,-2-1 8,-2 5 1,-3 0-3,-7-3 1,1-1-135,0 0 0,0 4-178,0-4 0,-3 2-85,2-11 56,-2 1 1,9-6-502,-6-4 913,5-2 0,22-39 0,13-22 0,3 1 0,-1-1 0</inkml:trace>
  <inkml:trace contextRef="#ctx0" brushRef="#br3" timeOffset="264">22752 15071 8000,'0'-13'600,"0"4"958,0 1-719,0-1-362,0 2-177,0 1 1,0 7 127,0 4 0,1 8-372,4 9 1,1 4 71,2 5 1,3-2-488,-7 6 1,5 0-140,-5 5 0,5-5-526,-5 0 0,5-6 402,-4 2 0,5-5 622,-1-4 0,26-44 0,7-16 0</inkml:trace>
  <inkml:trace contextRef="#ctx0" brushRef="#br3" timeOffset="265">23174 14136 8000,'-19'-12'0,"4"4"0,-3-10 0,5 8 1473,4 1-304,4 6 20,5-3-867,5 12 0,3 7 0,5 9-27,0 3 1,0 3-1,2 3 1,1 4-255,2 3 1,1 1-165,-2 1 1,-2-1-366,2 1 0,-2-1 415,-2 1-18,0-1 0,-1-1 0,-2-2-1875,-1-6 1,-6-3 1965,1-5 0,-37-50 0,-11-18 0</inkml:trace>
  <inkml:trace contextRef="#ctx0" brushRef="#br3" timeOffset="266">23134 14584 8000,'-13'-6'529,"-5"-1"660,1-6-869,5-1 0,6 1 25,6 0 0,2 0-423,2 0 1,6-2 80,12-3 0,2 2-438,11-6 0,0 2 55,4-2-67,1 3 1,-1 1 0,1 2 446,0 5 0,5 9 0,2 9 0</inkml:trace>
  <inkml:trace contextRef="#ctx0" brushRef="#br3" timeOffset="267">23318 14861 8000,'-14'5'2371,"-4"-3"-1681,9 2 0,2 2-709,-2-1 18,6-1 1,-1-4 59,8 0 0,8 0-13,6 0 0,10-2-241,-2-2 1,9-5-252,0-8 1,8-4-619,1-5 0,10-6-1888,-2-3 2952,4-9 0,-23 11 0,3-6 0,0-1 0,4-4 0,-1 0 0,1-1 0</inkml:trace>
  <inkml:trace contextRef="#ctx0" brushRef="#br3" timeOffset="268">24162 13886 8000,'-6'-19'0,"-2"3"271,-5-6 1,0 5 150,0 0 1,-5 4 264,1 4 0,-7-1-226,2 5 0,-1 2-39,1 8 0,-3-2-193,3 6 1,2 4-125,-2 4 0,6 7-166,-2-2 0,3-2 115,2 2 1,6 0-136,3 4 1,-2 1-144,1-1 0,2-4-338,8 0 1,4-7 234,8-2 1,-1-6-41,6-7 1,-4-1 187,4-4 1,0-8 70,4-9 0,0-3 178,1-1 1,-2-2-62,-3-3 0,-2 4 129,-2-4 1,-4 4-37,4 5 0,-9 3 1167,-5 6-205,3 0-472,-5 6 0,4 14-275,-6 15 1,0 6-66,0 11 1,0 2-193,0 8 1,0 2 124,0-3 0,0 3-602,0 2 1,1 3-63,3-4 0,-1-3-277,6-14 1,-4-4 205,3-9 1,-3 0-986,4-9 865,-7-3 0,10-17-118,-3-6 1,1-11 787,-1-7 0,3-11 0,-3-2 0,1-6 0,4-9 0,0 0 0</inkml:trace>
  <inkml:trace contextRef="#ctx0" brushRef="#br3" timeOffset="269">24438 13741 8000,'-13'0'0,"0"0"453,6 0 1,-4 6-30,7 2 0,-5 10 226,5 4 1,-1 4-507,5 5 0,0 3 1,0 5-1,0 1-103,0-1 1,6-1-207,3-3 1,9 1 20,4-10 0,-2-3 193,2-9 0,0-7-154,4-3 1,1-5 21,-1-8 1,-1-7 79,-3-15 0,-3-4 46,-6-9 1,3-3 120,-3-5 1,-2 0-71,-11 4 1,-2 3 148,-2 5 0,-4 4 23,-5 5 0,-6 7-104,-3 16 1,-7 2-184,-2 6 0,1 6 94,3 2 1,1 6-576,-1 3 1,7-1-78,2 6 0,1-1-315,4 1 1,-2-3-396,11-6 577,-1 0 1,11-6 711,3-2 0,38-51 0,-19 17 0,1 0 0</inkml:trace>
  <inkml:trace contextRef="#ctx0" brushRef="#br3" timeOffset="270">24741 13293 8000,'-8'6'-280,"-1"2"1,4 6 802,-3 3 1,3-1-227,-4 6 0,6-4 53,-1 4 0,3-6-170,1 1 1,1-3 49,3-6 0,-1-2 144,6-6 0,0-3-84,4-5 0,0-3 84,0-11 1,-1-4 34,-3-5 0,-3-4-55,-6 4 1,0-4-173,0 5 1,-6-1-1,-3 4 0,-7 7 2,-1 2 1,-7 10-107,2 3 0,-3 7-606,-1 6 0,1 9 317,3 13 1,-1 5-1073,5 9 1,6 2 556,8 2 1,4 2 725,4-6 0,33 5 0,13-2 0</inkml:trace>
  <inkml:trace contextRef="#ctx0" brushRef="#br3" timeOffset="271">25281 12608 8128,'0'-22'0,"-1"0"-293,-3-2 0,2 5 0,-4 2 176,0 2 0,5 2 379,-3 0 33,2 0 41,2 5-211,0 3 0,0 3-32,0-2 245,0 2 82,6-4-225,-5 0 1,5 4-165,-6-7 0,-1 6-15,-4-2 1,-8 4-31,-9 1 0,-10 6 0,-9 4-95,-10 6 39,-8 5 0,21-6 0,-3 0-264,-2 0 0,-2 1 0,-4 4 0,-1 1 316,-6-1 0,-2 0 0,-4 5 0,-1 1 0,-5 0 0,-1-1 0,-1 1 1,1 1 8,22-9 0,-1 1 0,1-1 0,-4 3 0,0-1 0,-1 1 12,0-1 1,-1 1-1,0-1-993,-3 2 0,1 0 0,-1-1 990,3-1 1,0 0-1,-1 0 1,-1 1-1,0 1 1,0-1 0,1 0 0,0-1 1,0 1-668,-2 2 1,1 0 0,0 1 675,-2 0 1,0 0 0,0 1 0,-3 3 0,0 0 0,0 1 1,0 0 0,0 1 0,0-1 0,0 0 0,-1-1 1,2 1-178,1 0 0,1 1 0,0-1 0,-1 1 0,-1 1 0,1 0 172,-1 1 0,1 0 0,-1 1 1,0 0-1,-1 1 0,1 0-50,1-2 0,1 0 0,0 1 0,0 0 0,1 1 1,-1 0 26,3-2 1,0 0 0,0 0 0,1 0 0,0 1 0,-1-1-45,1-1 0,-2-1 1,1 1-246,-1 0 1,-1 0 0,2-1 291,2-1 1,1 0 0,0 0 0,-2-1 0,0 1 0,1-2-10,2 0 1,0-1 0,0 1 0,2-1-1,-1 0 1,0 1 95,-1-1 1,0 0 0,1 1 0,0-1-1,2 0 1,-1 1-76,3-1 1,-1 0-1,1 1 1,-1-1-1,0 0 1,1 1-5,0-1 1,2 0 0,-1 1-1,0-1 1,0 1 0,0-1 7,-1 0 0,-1 0 0,1 1 0,1 0 0,0 1 0,0-1-6,1-1 0,1 0 1,0 1-1,-18 13 0,1 0 201,4-4 1,0-1 0,3-1 0,-1 0-290,2-2 1,1-2 0,2-1 0,-1-2 242,5-5 0,1 0 0,3-1 1,1 0-207,3-5 0,1-1 0,-26 11 1099,4-4 0,6-1-797,7 0 1,1 0 714,12-3 0,1-4-606,3 4 1,7-8 612,2-1 0,5 0-729,4 4 0,-1-5 84,6 1 1,-1-4-358,5 3 200,0-5 0,0 9-176,0-3 0,0-2-159,0 2 1,5 0 34,-1 4 0,6 0 47,-1 0 0,-2 0 43,2 1 0,0 3 20,4 1 1,-4 10 64,0-2 1,0 13-25,4 1 1,0 10 7,0 2 0,0 10-212,-6-25 1,-1 1 0,1 2 0,0 2 231,-1 5 0,1 2 1,-1-1-1,1 1-40,0 3 1,-1 1-1,1-1 1,-1 0-290,1 5 1,-1 0 0,1 1 0,0 0 229,-1-1 0,1 0 0,-3 1 1,1-2 60,-1-5 1,0-1-1,0 1 1,0 1-214,0-2 0,0 1 0,2 2 0,-1-1 223,-3-3 0,0-1 0,2-1 0,1-1-121,-3-5 0,0-3 0,7 36 108,-5-4 1,5-6 13,-4-7 0,5-5 325,-1-13 1,2-5-335,3-3 0,5-5 515,3-4 0,2-7-512,3-7 1,6-5-8,7 2 1,5-4-51,8-1 0,6-7 196,2-6 0,9-6-165,-33 6 0,1-1 0,3-2 0,0-1-116,0-3 1,1 0-1,4 0 1,-1-1 121,1-3 1,0 0 0,3-1 0,0 0-331,4-3 1,0-1 0,4-1-1,1 0 299,2-3 1,-1 0-1,2-2 1,1 0-321,-1 0 0,1-1 1,1-2-1,1 0 359,-19 13 1,1 1 0,-1-1-1,2-1 1,1 0 0,-1 0-2,2 0 0,-1-1 0,0 1 0,0 0 0,0 0 0,0 0 2,-3 2 0,1-1 1,-1 0-1,1-1 0,0 0 1,1 0 16,1 1 1,0 0 0,1 1 0,2-2-1,0 1 1,1-1 5,-1 1 0,0 0 1,0 1-1,1 0 1,-1 0-1,0 0-7,-2 2 0,-1 0 1,0 0-1,0 1 1,0-1-1,1 1 2,-1 0 1,0 1-1,1-1 1,0 0 0,0 0-1,1 0-53,-2 2 1,0 1-1,1-2 1,0 0 0,0-1-1,-1-1 41,20-8 1,0-1 0,-19 9 0,0 0-1,-1 0-26,1-1 0,-1-1 1,0 1-1,3-1 1,0-1-1,0 1-145,-1-2 0,-1-1 1,1 1-1,0-1 0,0 1 1,1-1 154,-2 1 0,1 0 0,0-1 0,1 0 0,-1-1 0,1 0 20,2 0 0,0 0 0,-1 1 0,1-1 0,-1 0 0,0 2 50,-1 0 0,1 1 0,-1 1 0,-1 0 1,0 0-1,-1 0-42,-2 2 0,0 0 0,-1 0 1,1 1-1,0-1 0,0 1-10,19-10 0,0 0 0,-20 10 1,0 0-1,-1 0 1,20-7 1,-2-1 0,-2 1-1,-1-1 50,-4 3 0,-2 0 0,-1 0 0,1 0-59,-1 2 0,-1 0 1,-2-1-1,-2 0 159,-1 3 1,-2 0 0,-1 2 0,-3 1-165,-3 1 1,-1 1 0,-1 1 0,0 1 525,30-20 0,-41 22-541</inkml:trace>
  <inkml:trace contextRef="#ctx0" brushRef="#br3" timeOffset="272">25044 13095 8178,'0'-13'-87,"0"-2"1,0-1 0,-1-1 0,-2-1 36,-1-1 1,-7 0 0,4-4 0,-2 1 303,0-2 1,6 4-128,-1-2 1,-2 0 0,2-3 0,-1 3 146,0 5 0,3-3 434,-2 3-338,2-1-89,2 11-224,0 1 1,6 13 0,3 7 0,1 8 85,-1 7 0,3 10-18,-4 10 1,3 14-100,-3 7 1,-2-31 0,-1 1 0,-2 3 0,0 2 0,0 4-1,1 1-463,1 5 0,0 2 0,1 7 0,0 2 423,0 6 0,1 1 0,-3-23 0,1 1 0,-1 0 68,0-1 0,1 0 0,-1-1 1,5 23-1,0-2 0,1-3 0,0 0 1,1-4-1,0-1 9,1-1 1,0-2 0,2-3 0,0-2-255,-3-5 0,0-1 1,1-1-1,0 0 211,2-1 0,-1 0 0,-2-1 0,0-1-63,0-2 0,0-1 0,-3-1 0,0-2 5,9 28 1,-3-22 48</inkml:trace>
  <inkml:trace contextRef="#ctx0" brushRef="#br3" timeOffset="273">25399 15288 8673,'-12'-45'0</inkml:trace>
  <inkml:trace contextRef="#ctx0" brushRef="#br4" timeOffset="274">20209 18484 9649,'0'-14'-117,"0"1"0,0 0 1,0 0-1,0 0-86,0-1 250,0-5 0,0 9 0,2-3 0,1 1 1,3 1-1,-1-3 0,3 3 347,-1 2 0,2-1-282,4 5-36,0 1 1,0 4 0,1 0-151,-1 0 1,0 12 0,0 5-1,-1 7-131,-3 2 0,-4 11-11,-5 2 1,0 5 41,0 0 119,-5-3 1,-1 3 0,-5-9 0,3-4 0,-1-5 116,2-4 89,-5-9 0,9-3 467,-6-5-330,6-1 0,-3-5-235,6-4 0,0 2 0,2-4 76,2 1 1,4 2-115,5 4 0,4-5-64,1 1 1,5-5-254,-1 5 1,3-6-48,1 1 0,1-3-179,-1-1 0,5-5 97,0 1 0,1-8 457,-1-1 0,-8-20 0,-1-11 0,5-7 0,0 1 0</inkml:trace>
  <inkml:trace contextRef="#ctx0" brushRef="#br4" timeOffset="275">20763 18194 9649,'-12'-9'-214,"3"0"543,-3 6-373,5-3 0,-6 6 79,0 0 1,4 11 113,0 2 0,2 10-88,-2 4 0,-3 0-166,4 8 1,2 1 95,1 3 0,4 1-132,1-1 1,1-5 109,4-3 1,2-9 17,6-5 1,2-8-87,2-5 0,0-4 19,5-4 1,-1-5 53,6-8 0,-1-5-34,1-9 0,-3-3-139,-2-5 1,2-1 99,-7 1 1,-3-1-27,-6 1 1,-5-1 55,2 0 0,-5 7-11,-5 2 0,-4 5 284,-8 4 1,-4 4-59,-5 9 0,4 4 134,0 5 0,0 3-149,-4 5 1,1 1-46,3 9 1,-1 2-54,5 2 1,2-1-36,7 1 1,-1-5-105,5 5 1,1-6 141,4 2 0,2-4-263,2 0 0,3-1-88,6 0 1,5-4-3,0-1 0,6-5 13,3 2 1,-1 1-435,5-2 737,3 0 1,1-13 0,4-5-1,7-1 1,-1 1 0</inkml:trace>
  <inkml:trace contextRef="#ctx0" brushRef="#br4" timeOffset="276">21092 18167 8769,'0'-19'49,"-4"3"200,-1-6 0,1 6 169,4-1 181,0 2-224,0 8-196,0 1 0,0 16-190,0 3 0,4 11 112,1 2 0,3 5-127,-3 4 0,5 4 121,-1 1 0,-2-1-203,2 5 1,-2 3-119,2 1 1,-2-2 107,-2-2 1,-4-3-143,4-2 0,0-5 27,0-3 1,-1-9 21,-4-5 224,0-8 1,0-5 128,0-8 1,0-3-215,0-7 1,0-5 17,0-3 0,-4-7-191,-1-2 0,1-1 148,4 2 0,-4-3-95,-1-2 0,-4-3 132,5 3 1,-5-2 31,5 2 1,-5-4 37,5-1 1,-1 1 163,5-5 1,0 3-125,0 1 1,6 7 127,3 2 1,3 5 51,1 4 1,4 8-81,1 10 0,4 3-48,-4 1 0,3 0-63,-3 0 0,0 7-12,-5 6 0,-1 2-41,-4 7 0,3 0-22,-7 4 1,-1 0 38,-8 1 0,-3-1-14,-10 0 1,2 5-99,-6 0 1,2-2 114,-2-7 0,-2 3-264,7-3 1,-5-3-305,4-2-332,1-2 241,9-2 654,2-5 0,59-55 1,-20 14-1,0 0 0</inkml:trace>
  <inkml:trace contextRef="#ctx0" brushRef="#br4" timeOffset="277">21382 18312 8643,'0'-13'-1694,"0"0"1226,0 0 1,1 0 1659,4-1-759,-4 1 1,9 4 0,-4 1 778,2-3-964,-5 0 0,8 2 0,-2 2 234,3 1-336,-5-5 1,5 10-186,-3-3 1,-2 2-1,0 4 1,-1 3-52,-3 9 1,-2 0-122,-1 8 1,-5 2 2,-4 6 0,-3-2 9,-1 3 1,1-3 150,3-2-17,-2 0 1,8-5 0,-5-3 24,3-4 565,0-1-75,5-5-303,6-8 0,7-9 0,9-9-293,3-4 1,7-3 1,-4-1 0,4 1-381,0 3 1,-4-1 206,3 5 1,0 1-309,-5 4 626,3-1 1,-2-5 0,6-1 0</inkml:trace>
  <inkml:trace contextRef="#ctx0" brushRef="#br4" timeOffset="278">21975 17772 8642,'-9'-1'-109,"0"-2"0,0-3 0,1 0-1304,-1 0 1646,6-4 1,4 7 210,12-6-475,7 6 1,6-7 0,0 4 0,2 0 0,1 0-588,2 4 0,0-4 618,-5 1 1,6-5 0,2 3-1</inkml:trace>
  <inkml:trace contextRef="#ctx0" brushRef="#br3" timeOffset="279">21948 17957 8582,'-13'0'-2386,"0"0"2386,6 5 0,2-3 200,10 2 1,3 2 837,10-2-971,3 1 1,5-5-1,2-2 1,2-1-68,6-1 0,11-27 0,8-13 0,5 1 0,0-1 0</inkml:trace>
  <inkml:trace contextRef="#ctx0" brushRef="#br3" timeOffset="280">22726 17127 8582,'-8'-6'-516,"-3"4"1,2-2-481,-3 2 1056,5 2 0,-5 2 1,5 2-1,-2 4 1,2 2-1,1 2 0,1 2 369,0 1 0,3 1-196,-2 1-68,2-2 1,-2 4 0,-1-6 47,3 0-94,0 7 1,-2-6 0,-1 4 0,1-5 302,-2-4-438,5 2 116,-5-9 1,6 2-198,0-8 1,0-5 0,0-9 0,1-3-120,4-4 1,2-6 199,6 0 1,0-4 7,0 4 1,1 1-1,-1 5 1,0 1 195,0 2 1,-1 6-18,-3-1 1,2 6 30,-2 3-259,3 5 1,1 4 151,0 12-175,-6 6 1,-1 14-1,-6 2 164,0 3-187,0 7 0,0 2 0,-1 4-309,-4-3 259,-2 4 1,-10-10 0,-1 4 224,2-5 0,-3-5-84,1-10 1,1-5 699,4-3-238,5-10-61,2-2-258,6-6 51,6-6 0,3 3 1,7-5 54,2-3 0,4 4-72,-5-2 1,7 0-354,-2-4 137,2 0 0,3 0 1,-1-2-804,1-2 522,-1 2 1,0-4-1,-1 6-543,-3 0 1,2-5 183,-7 1 691,6-1 0,-2-42 0,-8 24 0,0 0 0</inkml:trace>
  <inkml:trace contextRef="#ctx0" brushRef="#br3" timeOffset="281">23174 16982 8582,'-19'-14'0,"2"3"-162,-5 2 1,5-1 269,-5 5 0,6 7 286,-2 7 1,4 8-217,0 5 0,3 3-2,2 1-109,-3 1 0,11 3 0,-4 3-341,4 0 247,1 2 1,6-1 0,3-3-86,2-3 75,2-2 0,5-6 1,1-3-66,2-7 1,-4-4 85,5-6 1,-4-2 4,4-2 1,-5-3-2,5-7 0,-4-5 16,4-3-72,-6-3 1,3-2 0,-6-4-212,0-4 171,-6-3 1,-1-2-1,-6 1-40,0-1 1,-1 1 141,-4-1 0,-8 6-10,-9 4 0,-3 3 78,-1 5 1,0 5 417,-1 8-360,-5 3 0,4 8 0,-2 2 318,2 5-410,1 8 1,3 0 0,2 4 45,4 3 0,8-1-152,1-1 0,6 2 98,-1-7 1,4 5-29,4-4 1,3-1-30,7-3 1,0-3 25,4-2 0,2 1-60,7-5 0,-1 0 1,0 0 1,2-4-811,3 4 627,-3-4 0,8-1 1,-4 0 252,2 0 0,2-17 0,4-7 0,6-1 0,-1-1 0</inkml:trace>
  <inkml:trace contextRef="#ctx0" brushRef="#br3" timeOffset="282">23542 16889 8582,'0'-13'0,"0"0"478,-5 0 230,3 6 1,-8 2-379,5 10 1,1 9-241,4 13 0,0 0 1,0 10-1,0 2 84,0 4 1,0 5-364,0-4 1,0 9 67,0-5 1,2 5 88,2-9 1,-1-2-103,6-7 1,-6 0-252,1-8 82,3-4 177,-5-15 1,4-4 193,-6-8 0,-2-5-89,-2-9 1,-4-4-161,-5-8 0,0 0 18,0-5 1,4-4 30,0-5 1,5-6 111,-5 2 1,6-4-5,-1 0 0,2 0 47,2 4 1,0 3 185,0 5 1,0 4 258,0 5-248,0 6-151,6 18 0,2 1-35,5 6 0,0 0-32,0 0 1,0 6 13,0 2 0,-4 4-124,0 1 0,-2 6 64,2 3 0,-3 0-9,-6 5 0,0-2-130,0 10 0,-6-6 95,-3 2 1,-2-3-162,-3-2 0,6 0-79,-1 1 0,0-7-200,-4-2 1,6-4-62,2-1 589,4-5 0,30-67 0,-11 19 0,1 0 0</inkml:trace>
  <inkml:trace contextRef="#ctx0" brushRef="#br3" timeOffset="283">23780 16889 8562,'0'-13'0,"0"0"133,0 0 264,0 0 29,0 5 1,0 8-109,0 9 0,0 7-116,0 2 0,0 10-137,0-2 1,0 5-135,0-1 0,0 0-66,0 5 0,4-6-345,0 2 1,2-3 80,-1-2 1,-2-1-202,5-3 1,1 0-314,4-9 913,0 3 0,24-55 0,5-7 0</inkml:trace>
  <inkml:trace contextRef="#ctx0" brushRef="#br3" timeOffset="284">24162 16441 8468,'0'-19'-113,"0"-1"-227,0-6 718,0-1 0,0 2 0,0 3 1081,0 5-1113,0 2 0,0 9-380,0 6 104,0 12 1,0 10 0,0 9 386,0 4-407,0 3 1,-2 3 0,-1 1 0,-1 4 0,1-1-770,1 1 0,2-3 379,0-3 1,0 0-317,0-1 0,2-1 229,2-3 1,-1-7-697,6-6 1123,-6-6 0,9-32 0,-5-15 0</inkml:trace>
  <inkml:trace contextRef="#ctx0" brushRef="#br3" timeOffset="285">24056 16745 8468,'0'-14'0,"-4"1"0,-1 0 0,-3 0-575,3 0 0,1-1 328,4 1 1,1 5 620,4-1 1,8 1-374,9 0 1,9-8-153,4 2 1,3-2 64,1 3 0,7 0 0,2 0 0,3-2 86,2-2 0,-10-8 0,2-6 0,3-4 0,0 0 0</inkml:trace>
  <inkml:trace contextRef="#ctx0" brushRef="#br3" timeOffset="286">24649 16231 8461,'0'-19'0,"-1"3"355,-4-6 0,4 10-71,-4-1 0,2 4 335,-1 0-211,3-3-365,-5 11 1,4 1 142,-2 9 1,2 4-156,-2 5 1,1 3 92,-1 10 0,1 3-145,-6 5 0,6 2-638,-1 3 0,2-4 285,2-1 0,0-1-508,0-7 0,2 3 882,2-8 0,26-34 0,12-13 0,5-5 0,-1-1 0</inkml:trace>
  <inkml:trace contextRef="#ctx0" brushRef="#br3" timeOffset="287">24886 16402 8253,'-13'0'-519,"1"1"547,4 4 0,-4-1 88,3 9 1,2-1 1,-2 10 1,6-1 148,-1 1 1,-2 1 111,1-6-264,1 7 0,10-9-138,3 2 1,2-8-47,3-5 1,0-2-164,4-2 0,-2-2 169,6-2 0,-6-8-106,1-5 1,-3-5 50,-6 4 0,3-5-206,-7 1 0,0 1 163,-4-1 1,-5 0 33,-4-4 0,-4 4 244,-5 0 0,2 6 7,-6-2 1,0 4 159,-4 1 0,1-1-157,3 1 0,-2 2 125,7 2 1,-1-3-118,5 3 1,6-2 152,2-3 0,4 1-324,1 0 1,7-5 98,6 1 0,1-2-183,3 1 0,2 4 77,-1-4 0,4 8 38,-5 1 10,1 6-27,1-3 1,-6 12 58,0 3 0,-5 4 34,-8 5 1,0 7-207,0 5 1,-2 7 102,-2-2 1,-4-1-487,-5 1 1,4 0 48,1 4 1,0-5-506,0-3 974,2-3 0,12-20 0,1-3 0</inkml:trace>
  <inkml:trace contextRef="#ctx0" brushRef="#br3" timeOffset="288">25110 16218 8461,'-12'-2'-170,"4"-2"85,-4 2 1,6-2 285,-3 8 1,-2 4-85,2 5 1,2 4 127,-2 1 0,6 5-83,-2-1 0,4-3-129,1-1 0,0 1 23,0-2 1,6 1-107,3-5 0,2-4 67,2 0 0,5-6-153,0 1 0,4-8-49,-5-5 1,1-4 79,-5-5 0,3-2-36,-3-7 1,2 1 118,-11 0 1,5-5-16,-5 0 0,-1 0-26,-7 5 1,1 0 0,-6-1 0,-4 7 172,-5 2 0,-1 8 317,2 1 1,1 6-630,-6-1 1,6 4 43,-2 4 0,3 4-322,2 5 0,2 0-261,2 0 741,-3 6 0,40-16 0,3 1 0</inkml:trace>
  <inkml:trace contextRef="#ctx0" brushRef="#br3" timeOffset="289">25255 15835 8461,'-13'0'-261,"0"0"0,0 2 49,-1 2 1,6-1 152,-1 6 1,0-5 456,-4 5 0,1 0-89,3 4 1,4-4-204,5 0 0,0-5 165,0 5-33,0-6 1,5 3-194,4-6 1,7-6-1,2-3 1,1-4-99,-2-5 0,-3 2 148,-1-6 1,-2 0-99,-6-4 1,-1 1 116,-4 3 1,0-1 147,0 5 0,-1 2-191,-4 7 1,-8-1 21,-9 6 1,-3 5-97,-1 8 0,0 10-194,-1 7 1,2 5-499,3 4 0,5 2 324,8-7 1,3 1-483,6-4 853,6-1 0,60-17 0,-23-7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6.903"/>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3165BB"/>
    </inkml:brush>
    <inkml:brush xml:id="br3">
      <inkml:brushProperty name="width" value="0.09071" units="cm"/>
      <inkml:brushProperty name="height" value="0.09071" units="cm"/>
    </inkml:brush>
    <inkml:brush xml:id="br4">
      <inkml:brushProperty name="width" value="0.12095" units="cm"/>
      <inkml:brushProperty name="height" value="0.12095" units="cm"/>
    </inkml:brush>
  </inkml:definitions>
  <inkml:trace contextRef="#ctx0" brushRef="#br0">12344 1950 8082,'0'-13'0,"0"-1"-152,0 1 0,0 0 0,0 0 0,0 0 1,0 0-1,0-1 211,0 1 0,0 0 0,0 0 208,0 0 0,0 0-68,0-1-181,0 7 41,0 1 0,0 8-87,0 2 1,0 3 58,0 7 0,0 3 0,0 2 0,0 3-10,0 6 1,0-2 0,0 6 0,0 1-34,0 2 1,0 7 0,0 2 0,0 6 0,0 0 0,0 5 20,0 7 1,0 4 7,0 4 1,0-1-1,0 4 1,-1 0 15,-4 0 1,4 2-1,-1-36 1,0 0 0,0 35-5,2-4 0,-4-1 1,-1 2-1,2 2-2,2 0 0,1-34 1,0-1-1,0 36 0,0 0 2,0 1 1,0-36-1,0 1-52,0 2 1,0-1 0,0 1-1,0 0 1,0-2 0,0 0-1,0 1 1,0 0 34,0 1 0,0 0 0,0 4 0,0 0 3,0-2 1,0 0-1,0 1 1,1-1-1,1-2 1,-1 0-1,2 1 1,0 1 40,1 2 0,0-1 0,-2 3 0,0-1-56,2 0 1,1-1 0,-3-1 0,0 0 0,2-4 0,1 0 0,-1 2 0,1-1-12,-2 1 0,1 1 1,1-1-1,0 0-175,-2 1 1,-1 0 0,1 1 0,-1 0 177,1-1 1,-1 0 0,-1 2-1,-1-1 1,3 1 0,-1 0 0,-1 0 1,-1 1-8,0-1 1,0 0 0,0 0 0,0 0-4,0 0 1,0 0 0,0 2 0,0 1-2,0-1 1,0 0 0,0 3-1,0-1 14,0-1 0,0-1 1,0 0-1,0 1 0,0-3 1,0 0 0,0 1 0,0 0-13,0 1 1,0 0 0,0 0-1,0 1 10,0-1 0,0 0 0,0 1 0,0-1 68,0-4 0,0 0 0,-2 1 1,0 1-32,0-1 1,-1 2-1,1 1 1,0 0-16,2 1 0,0-1 1,0 0-1,-1 1 18,-2-3 1,1 0-1,1 1 1,1 0 0,-3 1 0,1 0 0,1 1 0,1 0-13,0 2 1,0-1 0,0 0 0,0-2 0,0-2 1,0 0 0,0 3 0,0-1 0,0 0 0,0 1 0,0 3 0,0 1-4,0-2 0,0-1 1,0 1-1,1-1-116,1-4 1,1 0 0,-2 3 0,1-1 3,2 0 0,0 1 1,0 1-1,0 1 53,0-3 0,0 0 1,2 1-1,0-1 27,-1-2 1,-1 0-1,1 0 1,0-1 3,0-1 0,-1 0 0,2 2 0,0 1 28,-2-3 0,1 0 1,0 1-1,1-1-28,1-2 1,-1 0 0,-1 0 0,-1 1 12,1 0 0,-1 2 1,0-1-1,-1 1-7,1-3 1,1-1 0,1 3 0,0 0-2,-2-2 1,1 0 0,-2 0 0,1 0 1,0 0 0,1 0 0,-1 0 1,0 1-4,3 1 1,0 0 0,0 0 0,0 1 1,2-3 0,0-1 0,-2 4 0,-1 0 0,0-2 1,1 1-1,2 3 1,-2 0 18,-2-1 0,-1 0 0,3 2 0,1 0-19,-4-4 1,0-1-1,0 3 1,0-1 2,0 1 0,1 0 0,-2 2 0,1 1 0,0-1 1,1 1-1,-1-1 1,-1 0 2,-1-2 0,0 0 0,0 0 0,-1-1 24,4-1 1,-1 0 0,-2 3 0,0 0 2,3-3 1,-1-1 0,-2 2-1,1-2 6,1-3 0,0-1 1,-1 1-1,-1 1 65,2 0 0,1 1 1,-2 0-1,1 0 9,0-1 1,1 1 0,0 0 0,0 0-43,-3-5 0,0 0 0,1 4 0,0 0-12,0 1 1,-1 0-1,-2 2 1,1 0 1,1-3 1,0 1-1,1 0 1,0-1-42,0-1 0,-1-1 0,0 1 0,0-1-114,-2 1 0,0 0 1,0 0-1,0 1 132,0-1 1,0 0-1,0-1 1,0-1 0,0 32 1,0-2-11,0 2 0,0-4-72,0-5 1,0-2-17,0-6 1,-1-2-16,-4-3 103,4-3 0,-9-11 1,4-5-174,-2-5 0,0-2-194,-6-9 1,6 2 329,-1-11 1,0 0-447,-4-4 0,0-1-27,0-3 483,-1-10 0,-15-23 0,-8-11 0,-2-5 0,-1 0 0</inkml:trace>
  <inkml:trace contextRef="#ctx0" brushRef="#br0" timeOffset="1">2925 8761 7921,'-18'0'-51,"-1"0"1,0 0 0,0 0 0,3-2-1560,1-2 1615,2 3 0,0-7 1,0 5-1,0-1 1,1 0 283,3-2-663,3 4 374,6-4 0,18-5 0,4-4 0</inkml:trace>
  <inkml:trace contextRef="#ctx0" brushRef="#br0" timeOffset="2">2648 8735 7963,'-13'0'-997,"0"0"949,0 0 1,-1 0 28,1 0 114,6 0 0,-5 0 0,3 1 36,-2 3 0,3-1-169,4 6 53,2-6 1,13 4 23,2-2-43,9-4 1,0 5 0,9-6 0,4 0-1,4 0-13,5 0 0,4-4-41,9-1 0,4-3 0,4 2 1,3-2-68,2-2 1,2 3-91,-35 2 1,0 1 0,4 0 0,-1 1 212,-3-2 1,1 1 0,1-1 0,1 0 0,31-1 0,1 0 29,0 0 0,-35 3 1,0 2-43,34 1 0,-34-2 0,0-1 7,34-1 0,-34 1 0,2 1 1,-1 2-1,0 0 0,2 0 0,0-1 56,2-1 0,0 0 1,0 0-1,1 1-7,-2-4 1,1 1-1,1 2 1,0 0-210,3-3 0,1 1 0,2 2 0,1 1 196,-2-1 0,1-1-16,4 0 0,-1-1 0,-7 3 0,0 1 0,4-3 1,1 1 0,-1 1 1,0 1-21,5 0 0,0 0 0,-5 0 0,-1 0 1,4 0-1,0 0 0,-1 0 0,-1 0 0,0 0 1,1 0-144,2 0 0,1 0 0,-2-2 0,1-1 71,2 1 0,0 0 0,-1-1 0,-1 0-189,0 1 0,-1 0 0,3 1 1,0-1 251,0-3 0,0 1 1,2 2-1,0 1 59,-2-1 0,0 0 0,0-1 0,0 0-63,-3 1 1,1-1 0,0-1-1,-1 0 75,1 1 1,0 1 0,4 0 0,0 0-32,0 2 0,0 0 0,1-2 1,-2 0 11,-3-1 1,0 1 0,2 0-1,1 0-18,1 2 0,0 0 0,3-2 0,0-1 6,-1 1 0,1 0 0,1-2 1,1-1-150,-3 3 1,0 0 0,1-3 0,0 1 141,4 2 0,0 0 0,1-3 0,0 1-18,1 2 0,0-1 1,-1-1-1,0 0 12,-3 1 0,-1 1 1,2-2-1,0-1-24,2 3 0,2 0 0,0-2 0,0-1 22,-1 3 0,0 0 0,1-2 0,-1-1-9,-4 3 1,-1 0-1,3-3 1,-1 1 7,-1 2 0,-1 0 0,5-1 0,-1 1-1,-4 2 0,1 0 1,1 0-1,0 0-4,-6 0 0,0 0 0,1 0 0,1 0 0,0 0 0,0 0 0,2 0 0,0 0-15,-2 0 1,0 0-1,2 0 1,0 0 14,-4 0 1,0 0-1,2 0 1,-1 0-11,1 0 1,1 0 0,3 0 0,0 0 8,-2 0 1,1 0-1,3 0 1,0 0-43,-5 0 1,-1 0-1,1-2 1,1 0 25,-2 0 1,1-1 0,1 1-1,1 0 0,-1 2 1,1 0 0,-3 0 0,0-1 1,-2-2 1,0 1 0,0 1 0,0 1 0,2-3 1,1 1 0,1 1 0,0 1 16,-2 0 1,0 0 0,-1-1 0,0 0-204,-5-1 1,-1 0-1,3 1 1,1 1 198,1-3 0,1 1 0,-1 1 0,1-1-6,-1 0 1,0 0 0,0 1 0,-1 0 44,-1-1 0,0 0 1,-1-1-1,0 0-15,3 1 0,0 0 0,0-3 0,1 1 4,1 2 0,0 0 1,-2-3-1,0-1 1,0 2 1,0 0 0,-2 0 0,0 0 2,2 0 1,0-1 0,0 3 0,-1 0-21,1-2 0,0-1 0,-1 4 0,-2-1 5,-3 0 1,-1 0-1,2-1 1,0 0-11,-2 1 0,1 0 0,2-1 0,1 0-3,-1 0 0,-1 1 0,3 2 0,-1-1-5,-4-1 1,1 0 0,0-2 0,2 0 3,-1 0 1,1-1 0,2 2 0,0-1-4,0 0 1,-1-1 0,-1 3 0,0 0 10,-3-2 0,1-1 0,1 1 1,1-1 3,2-1 0,0-1 0,2 3 0,-1-1 16,-3 1 1,-1 0 0,2 0 0,1 0-21,-5 0 0,1 0 0,0-2 1,1 0-14,1 1 1,0 1 0,0 0 0,-1 1 15,1-2 1,0 1-1,-3 2 1,1 0-16,-1-3 1,1 1-1,-4 2 1,1-1-21,0-1 0,0 0 1,3 2-1,1 1 11,-2-2 1,1 1 0,0 1-1,-1 1-5,-4 0 0,0 0 0,1-2 0,0-1-5,1 1 0,0 0 1,1 0-1,0 0-9,2 1 1,-1 2-1,0-1 1,-1 0 21,-3 0 0,0 0 1,0 0-1,0 0 0,0 0 1,0 0 0,2 0 0,-1 0-5,0 0 0,-1 0 0,-1 0 1,-1 0 105,-4 0 0,-1 0 0,0 0 0,1 0-103,-1 0 0,1 0 0,2 0 0,-1 0 1,1 0 1,0 0-1,-2 0 1,-1 0-5,36 0 1,-5 0-4,4 0 1,1 0 25,-35 0 1,-1 0 0,36-2-21,-38 0 1,0 0 0,37 0 108,-37 0 0,0 0 0,2-1 1,-2 0-13,34-1 1,-1-5 127,-4 5 1,-2-5-12,-2 4 0,1-5 503,-6 1 0,-5-1-481,-3 1 1,-7-2 80,2 2 0,2-3 342,-3-1 0,-3 4-484,-5 0 0,-1 5 259,1-5 1,1 2-397,-5-2 0,-4-3 122,-5 4 1,-2 0-296,2-1 0,1 2 41,-5-2 1,-5-2-57,-4 2 1,-5 2-48,5-2 177,-6 0 0,3 0-27,-6 0 1,-2 7 139,-2-3 1,1 4-48,-6 1 84,1 0-231,-6 0-274,7 0-58,-5 0-99,11 6 0,-1 1-16,7 6 0,5 0 553,-1 0 0,14 6 0,5 2 0</inkml:trace>
  <inkml:trace contextRef="#ctx0" brushRef="#br0" timeOffset="3">22317 7206 8178,'-4'33'0,"-3"2"0,-5 3 0,-10 31 0,5-31 0,0 0 0</inkml:trace>
  <inkml:trace contextRef="#ctx0" brushRef="#br0" timeOffset="4">22159 7628 8145,'-6'-12'-1104,"-3"3"1,-2 4 1091,-2 5 1,4 0 0,0 0-28,-1 0 1,-2 0 49,-1 0 1,0 0-1,0 0 46,-1 0 0,1 0 248,0 0-235,0 0 1,0 0-12,0 0 43,-1 0-190,1 0 167,0 0-25,0 0 13,6 0 1,-4-2 381,7-2-68,-1 2 1,1-5 738,0 3-496,-7 2-443,10-4-63,-5 6 0,6 6 29,0 3 0,2 0-55,2 4 1,3-3-166,6 8 0,2 1-70,3-2 0,4 5 73,8-4 1,0-1 96,5-4 0,0 1-5,4-1 0,1-6-226,-1-2 0,1-4 56,0-1 1,-4-4 113,-5-1 55,0-5 357,-17 3-119,-1-1 1,-14 4-59,-12 8 0,-12 5 47,-10 9 1,-8 8-72,-1 9 0,-5 3-395,0 2 0,-2 4 261,-2 0 0,2 5-143,3 0 0,2-4-124,7-1 0,5-5-377,4-3 1,9-6-306,8-8 1,6-3 905,7-6 0,0-1 0,0-3 0,0-3 0</inkml:trace>
  <inkml:trace contextRef="#ctx0" brushRef="#br0" timeOffset="5">23226 7720 8104,'-13'-6'1180,"0"3"152,0-5-1251,5 5 0,4-5 1,8 5-1,7-1 1,6 0-1,10-1 1,8-1 328,7-1 0,6 3-283,10-5 1,0 2-389,4-2 0,-4-3 69,-5 3 1,0 2-1244,-1-2 952,-5 6 1,-9-4-1,-12 4 503,-7-1 1,-86-7 0,23 8 0,-1-1 0</inkml:trace>
  <inkml:trace contextRef="#ctx0" brushRef="#br0" timeOffset="6">23490 7391 8104,'0'-13'151,"0"-1"202,0-5 68,0 5 0,0 2 120,0 12 1,0 10-413,0 8 0,0 10-50,0-2 1,0 14 0,0-1-1,-2 4-255,-2 2 1,1-3-242,-6 7 0,6-3-41,-1 3 1,2-4 0,2-5-1,2-2 458,2-3 0,39-20 0,14-11 0</inkml:trace>
  <inkml:trace contextRef="#ctx0" brushRef="#br0" timeOffset="7">24346 7654 8104,'0'-13'0,"0"4"120,0 1 1,0-1-1,2-3 1,2 2 79,5 1 0,4 6-233,4-1 0,4 2-8,5 2 0,1 0 0,0 0 0,4 2-269,4 2 1,3-2 235,2 2 0,-5-3-50,0-1 1,-6 0-1,2 0 1,-3 0-62,-2 0 1,-10 0 315,-2 0-33,-10-5 1,0-1-1,-8-5 1,-6 4 238,-6 1 0,-5-3-63,-5 5 1,-5-2 110,0 2-255,-5 2 0,2-3 1,-5 6-1,-1 2 1,1 3 248,-1 1 1,0 6-377,1 5 0,4 7-42,0 1 0,1 5 1,-1 5-1,6 0-140,5 0 0,7 2-132,8 2 1,3-7 163,6-2 0,12-9 71,5-4 0,7-5 262,2-4 1,6 1-104,3-6 0,-1-1-112,1-7 0,-6-4 255,2-5 0,-4-6 300,-6-3 0,-3-3-242,-9-1 0,-3 1-1,-6 3 0,-3-1-174,-6 5 1,-1 2 40,-12 7 1,-2 3-648,-6 6 1,-4 3 255,-6 6 1,5 3 240,0 14 0,9 9 0,-1 6 0,-3 8 0,-1 0 0</inkml:trace>
  <inkml:trace contextRef="#ctx0" brushRef="#br0" timeOffset="8">12463 14729 8104,'7'-21'-98,"3"-2"1,-4 5 0,2 2-564,2 2 876,-4 6 1,5 2 0,-3 8 0,1 2 0,-2 7 0,0 5 254,0 6 0,-4 4-214,2 5 1,1 7-245,-2 6 1,0 0 56,-4-5 0,5 1-270,-1-1 262,6 7 0,-2-11 0,5 0 0,2-7 0,2-8 121,5-7 1,3-5-93,1-8 0,5-3-30,0-6 1,5-7 0,1-16 0,4-6 41,3-5 1,0-8-45,-5-2 0,5-5-1016,-22 25 0,0 0 995,4 0 0,-2 0 0,11-30 1,-1 6-1,-9 10 0,-9 10 290,-6 11-239,-4 11 1,-16 12-122,-4 12 1,-9 7-132,-3 15 0,-7 4-380,-6 9 0,1 2 73,3 2 0,-3 3-557,3-3 1,-2 8 1027,2 1 0,7-4 0,6-5 0,-1 2 0,-2 1 0</inkml:trace>
  <inkml:trace contextRef="#ctx0" brushRef="#br0" timeOffset="9">13570 15875 8121,'-6'-19'0,"3"0"0,-6-3 0,0 4 0,2 4 932,1 6 1,6 1-1,0 10 1,-1 9 309,-4 5-1077,4 5 1,-5 11 0,6 2-113,0 3-157,0 7 1,0-2 0,0 5 0,0 0-1,0 0-452,0 1 0,1-7-129,4 2 1,-2-4 199,5-5-59,1-3 0,3-12 1,-2-2-1,-1-5-1185,1-4 1729,-4-3 0,-6-65 0,-7-14 0</inkml:trace>
  <inkml:trace contextRef="#ctx0" brushRef="#br0" timeOffset="10">13319 16283 8121,'-6'-13'401,"-4"0"50,-3 0 1,-2 4-320,11 0 0,-1 5 0,8-3-111,6 1 1,6 1 4,11 5 0,8-4-130,5 0 0,11-7 0,9 3 1,1-3-380,3 3 0,3-4-3,4 3 1,-3-3-2032,3-1 2517,-8 0 0,-24 4 0,0-1 0,-1 0 0,1-1 0</inkml:trace>
  <inkml:trace contextRef="#ctx0" brushRef="#br0" timeOffset="11">14320 15809 8121,'2'-26'0,"2"-1"0,-1 7 260,6 2 0,1 4-105,8 1 1,-2 5 1102,6 4-1003,0 2 0,4 2 0,1 0 1,-1 2-1,0 2-34,1 5 0,3 3-372,1 1 1,0 4 129,-5 1 0,-4 4-125,0-4 1,-4 5-859,4-1 737,-6 3 1,1-5 0,-8-2-877,-5-3 1,2-2-153,-1 0 1295,-1-6 0,-4-8 0,0-12 0,0-1 0,0-3 0,0-2 0,0 1 0,-1-4 0,-4 5 0,4-1 0,-4 5 0,-2 0 270,-2 0 0,-2 4 152,-3 0 1,1 6 264,0-1 0,0 2-342,0 2 0,-5 6 18,1 3 0,-5 4 84,4 5 0,-4 2-36,4 6 0,-3 7-136,3 2 1,-4 4-28,4 5 1,1-1-267,4 5 1,4 0-66,0 5 0,6 3-79,-1-4 0,13-3 60,4-14 1,9-4-61,0-10 0,7-3-451,2-9 0,5-3 273,-1-6 1,3-8-1254,2-5 1593,0-6 0,-12-11 0,1-7 0,1-2 0,1 0 0</inkml:trace>
  <inkml:trace contextRef="#ctx0" brushRef="#br0" timeOffset="12">2780 8458 8099,'0'-13'-244,"0"4"1,0 0-577,0-1 974,0-2 0,0-1 1,0 0-1,0 0 1,1 1 478,4 3 1,-2-1-231,5 6 0,-3-7-145,4 3 0,-5 2 483,5 1-323,-6-2-200,8 5 1,-9-2 0,-1 10-45,-8 7 0,-5 8-266,-14 9 0,0 5 63,-14 9 0,2 5 0,14-21 0,-2 1 0,0 1 1,-1 1-79,0 1 1,-1 1-1,0-1 1,0 2-19,4-1 1,0-1-1,-20 27 1,9-8-1,7-11-101,9-12 322,7-14 0,18-8-156,3-6 214,3 0 0,8-6 0,7-1-13,6 0-114,5 1 1,3 1-1,3 1 348,4 1-319,4 2 0,2 1 1,1 1-79,3 3-1,4-2 0,-9 10 0,-2-4-589,-10 4 311,-1 1 0,-14 0 1,1-1-1671,-8-3 733,-5 3 1238,-6-11 0,-20-1 0,-10-7 0</inkml:trace>
  <inkml:trace contextRef="#ctx0" brushRef="#br0" timeOffset="13">435 9907 8134,'-13'0'112,"1"-1"1,2-2 1112,1-2 369,0 1-1069,2 4 0,7 0-643,9 0 20,8 0 1,5 0 0,7 0-709,2 0 546,6 0 1,-4-2 0,7-2 0,1-3-1,1-2-971,2 0 1,2 0 1230,-3-4 0,-9-1 0,3-3 0,4 0 0,0-1 0</inkml:trace>
  <inkml:trace contextRef="#ctx0" brushRef="#br0" timeOffset="14">1238 9604 8134,'-1'-12'211,"-3"4"-135,2-4 0,-4 9 379,6-6-369,6 6 0,1-3 0,8 5 0,3-2 0,4-1 122,2 1 0,7 1-184,0 2 0,6-1 0,-2-2 0,3-3-265,1-1 0,4 2-23,-4-4 0,2 5 184,-10-5 1,-2 5 0,-5-3 0,-5-1-205,-5 1 116,-3 4 228,-11-9 1,-8 9 0,-4-4 0,-5 1 96,-4 3 1,-2 2 43,-8 1 1,-1 1 188,-3 4-292,-3 2 0,6 6 0,-5 0 0,2 2 0,0 3 80,1 3 1,-4 6-75,3 4 1,3 2-140,1 7 0,3 1-20,2 3 1,5-3-123,4 3 1,8-8 138,5-1-83,2-5 1,8-4-1,4-9 50,6-2 1,5-8 20,5-2 0,1-4 236,-1-1 0,5-6-133,-1-2 0,1-10 312,-5-4-227,1-3 0,-11 3 0,-4 0 294,-5-1 0,-3-1-113,-4 3 1,-6-1-80,-2 8-158,-10-2 0,2 15 1,-7-4-139,-5 4 0,1 7-981,-3 3 0,3 13 1037,5 4 0,9 16 0,2 10 0,0 1 0,1 0 0</inkml:trace>
  <inkml:trace contextRef="#ctx0" brushRef="#br0" timeOffset="15">12186 1752 8120,'-13'0'0,"4"0"69,0 0 0,1 12 0,-7 7 0,-1 10 0,-3 12 0,-2 9 27,-2 6 1,-2 5 0,0-4 0,3-4 35,5-8 0,4-13 74,4-14 1,3-11 0,7-8 310,4-11 1,4-13-556,8-10 1,2-9 120,3-4 0,3-3-129,-3-2 0,4-4 0,4-2 1,0 1 47,0-1 0,-3 8 69,0 7 0,-2 9-52,-3 4 0,1 11 0,-5 7 0,-2 8 62,-2 8 1,-5 10 13,0 9 0,0 9 12,4 4-93,0 3 1,0 0 0,0-1 0,1-2 0,-1 2-146,0 1 1,4-9 65,1-3 1,1-8-150,-1-1 1,2-3 124,6-6 1,2-3 35,3-10 0,-2-3-2066,6-10 2119,6-3 0,-7-12 0,3-7 0,4-2 0,0-1 0</inkml:trace>
  <inkml:trace contextRef="#ctx0" brushRef="#br0" timeOffset="16">13411 1238 8215,'-13'0'-451,"0"0"1485,6 0 1,-4-1-326,7-3 1,1-4-569,8-5 0,3 3 1,10-2-1,5-3 33,7 1 1,3-7 33,7-1 1,5-1-503,3 1 0,-1-1-180,2 5 1,-7-4-1124,2 4 1017,-9 7 0,-7 5 580,-6 6 0,-24 23 0,0 7 0</inkml:trace>
  <inkml:trace contextRef="#ctx0" brushRef="#br0" timeOffset="17">14228 804 8215,'-6'-19'-25,"1"4"0,-4-3 0,4 2-51,4-1 382,1 2 1,6-8 0,4 4 0,6-2 0,7-2 0,7-2-1,5-2 151,3 1 1,7-5-485,4 1 0,2 3-88,2 5 0,-2 6 21,-3-1 0,-4 4-129,-9 4 1,-3 3 126,-5 6-181,-7 6 0,-5 1 1,-6 8-1,-1 1 1,0 3-524,-4 1 1,-2 2 219,-2 5 0,0 3 580,0 1 0,0 0 0,0-5 0</inkml:trace>
  <inkml:trace contextRef="#ctx0" brushRef="#br0" timeOffset="18">14874 566 8256,'-9'-17'-467,"0"-1"1,5-4 638,-5 5 0,5-2 470,-5 1 0,4 5-13,-3 0-132,5 0 1,-9 11-235,3-2 1,2 8 0,-2 7 0,-1 5 32,-2 6 0,-1 8-93,0 5 1,-5 9-1,1 5 1,-5 2-236,4 2 1,1 4-139,3 0 147,1 6 0,6-5 0,3 2-83,2-7 59,8-6 1,7-14-1,9-3-192,3-7 191,1-10 1,2-7-1,1-9-12,2-6 1,6-1-79,-2-12 0,3-6 48,1-7 1,-3-3-144,-1-1 0,-6-5-658,2 0 0,-9 6-115,-5 7 1006,-2 3 0,-8 9 0,-2 6 0,-4 6 0</inkml:trace>
  <inkml:trace contextRef="#ctx0" brushRef="#br0" timeOffset="19">619 751 7671,'-9'-6'-93,"2"6"0,1 9 464,3 7 1,2 6 0,1 7-1,0 3-97,0 2 0,0 1-273,0 5 48,0-1 1,0-5 0,0-3 0,0-5 0,0-4 192,0-4-29,0-10-188,0-2 1,1-18-86,4-5 0,-4-12 90,4-7 1,-3-3-1,1-5 1,2-4-61,-2-3 0,4-7 34,2 1 0,-2 2 138,2 6 1,-5 5-1,4 9 1,-1 8 166,0 8 1,1 8-169,0 16 0,4 8 196,-3 9-286,3 9 0,-4 8 1,1 8-1,0 1 1,0 0-120,-1 2 0,0 0-7,1-2 1,-2-2-233,-3-7 0,2-1 148,3-3 0,3-4 20,-4-9 1,0-9 45,1-8 1,-1-5 28,6-5 0,-1-5 23,0-12 1,0-1 8,0-12 1,5-6-8,-1-8 0,5-6 9,-4-2 1,4-1 61,-5 6 1,1 5 108,-5 3 0,-1 6 626,-3 7-526,2 12 0,-9 15 20,2 8 1,-2 5 22,-2 9 1,4 6 92,0 7 0,1 4-338,-5-4 1,1 6 116,4-2 0,-4-3-558,4-1 0,0 1-95,0-1 0,1 4-319,-2-4 0,-1-5 328,6-4 0,-5-8-151,5 0 0,-5-3 63,5-6 0,1-1 31,8-4 1,-2-12 544,6-5 0,-2-27 0,-1-12 0,6-4 0,-1-1 0</inkml:trace>
  <inkml:trace contextRef="#ctx0" brushRef="#br0" timeOffset="20">1476 725 7759,'-12'17'5,"3"1"1,-3 5-64,4-1 1,0 7-155,-1 2 1,5 0-2,-5-5 1,6 1 622,-1-1 0,2-1 930,2-3 1,0-3-906,0-6 1,6-4-203,3 0 1,3-7-211,1 3 1,0-10-51,0-3 0,2-6-15,3-3 0,-4-8-2,4-6 1,-5-5-30,-4 1 0,1-3 92,-6-2 0,1-2-5,-5 2 0,0 3 121,0 11 0,-3 1 169,-6 3 0,0 5-222,-8 8 1,-2 4-225,1 10 0,-4 8-593,5 9 0,-5 4 368,4 5 1,2-3-638,7 3 1,3 1 331,6-1 1,0-2-44,0-7 715,0-3 0,29-32 0,13-14 0,1 1 0,1 0 0</inkml:trace>
  <inkml:trace contextRef="#ctx0" brushRef="#br0" timeOffset="21">1818 448 7776,'0'-13'1112,"0"5"0,0 8-677,0 9 0,0 13-105,0 5 0,0 8-109,0 0 1,-4 4-218,-1 5 1,-1 3 55,2 6 1,1 4-140,-6 0 0,6-1 108,-1-8 1,3-9-187,1-8 1,1-6 37,3-7 1,-1-7 90,6-11 0,0-6-8,4-2 1,0-11 37,0-8 1,5-5-18,0-7 0,5-7 20,-1-2 0,-2-2 8,2 2 0,0 4 116,5 9 1,-1 3 275,0 5 0,-1 8-194,-3 6 0,-3 9 124,-6 12 0,-1 3-252,-3 11 0,1 4 74,-5 5 0,3 4-478,-3-4 0,1 1 48,-2-2 1,-1 3-108,6 2 1,-5-3-178,5-6 1,0-4-398,4 0 1,0-1-33,0 1 1,0-8 985,0-5 0,12-18 0,3 1 0</inkml:trace>
  <inkml:trace contextRef="#ctx0" brushRef="#br0" timeOffset="22">2464 764 7776,'0'-19'0,"0"-3"0,0 3 342,0 2 0,0 2 47,0 2 0,0 4 269,0 0 1,1 6-259,3-1 0,4 2-63,5 2 0,0 8-244,0 5 1,5 1 79,-1 8 0,1 5-258,-5 4 0,0 5 103,1-1 0,-6 5-57,1 4-45,-6-3 0,3 4 1,-6-5-638,0-1 581,0-5 1,-5-3 0,0-11-123,-3-7 227,5 0 1,-2-13 50,5 0-52,0-11 0,0-16 1,1-8-42,3-3-30,4-1 1,6-5 0,2-2-357,2-1 0,5 1-212,-1-3 1,-1 5 207,1 9 0,0 3 5,4 6 0,5 5 462,0 4 0,-1 8 0,-3 4 0,17 10 0,4 2 0</inkml:trace>
  <inkml:trace contextRef="#ctx0" brushRef="#br0" timeOffset="23">3083 593 7776,'19'-9'-348,"-6"0"0,-1 5 248,-8-5 100,0 6 1030,-4-3 1,-5 8-427,-4 2 1,-3 3-10,-1 7 1,0-1-214,0 0 0,-1 2-238,1 2 1,0-2-71,0 2 1,4 2-122,0-1 0,6 0 1,-1-5 1,3 0-308,1 0 0,1-1 101,3-3 0,4 1-137,5-6 0,2 5 126,2-5 0,4 1 59,5-5 1,0 0 310,1 0 1,-5 4 139,0 1 1,-6 5 250,1-1 1,-4 2-212,-4 3 1,-3 0 102,-6 4 1,0-2-259,0 6 0,-7-6-256,-6 1 1,-1-2-153,-3-2 0,-2-4 184,1 0 0,1-6-848,3 1 0,1-4 38,0-4 0,0-5 902,0-9 0,5-27 0,3-12 0,-2-7 0,0-1 0</inkml:trace>
  <inkml:trace contextRef="#ctx0" brushRef="#br0" timeOffset="24">3017 198 7788,'-13'-6'3283,"0"4"-2592,-1-9-466,7 9 0,1 2 77,6 9 0,0 4-85,0 5 1,0 2-459,0 6 1,2 1-398,2-1 1,-1 5 637,6 0 0,23 35 0,-11-31 0,0 0 0</inkml:trace>
  <inkml:trace contextRef="#ctx0" brushRef="#br0" timeOffset="25">4045 448 7861,'-14'-7'0,"-3"-4"429,-1 7-263,1 0 0,8 4 0,0 0 1,-1 0-1,-2 1 0,-1 5 0,0 6 1240,0 4 1,1 7-937,3-1 1,-3 9-155,4 4 1,-3-1-257,3 1 1,2 0-331,6 4 203,0 1 1,1-2-1,4-3 1,5-6-1,4-5-505,4-7 0,5-3 17,-1-6 342,3-2 1,2-12-1,0-4 1,3-6 0,2-6-287,2-3 1,-5-11 356,2-4 1,1-8-16,-1-1 0,-1 0 208,-3 0 1,-5 5 51,0 9 262,-12 9 0,2 7 627,-12 6-684,0 5 0,-2 10 1,-2 10 750,-5 4-896,-3 7 0,-1 2 0,1 6 40,3-2 1,-2 0-335,2 2 1,2 1 151,-2 3 1,6-2-63,-1-7 0,2-4-430,2 0 1,2-3 196,2-2 1,3 0-204,6-13 0,5-1 132,0-8 1,5-3 21,-1-10 0,3-4 114,1-9 0,5-2 25,0-7 1,-1-5 114,-3-3 1,-1 4-58,0 4 0,-5 6 489,-3 8 1,-5 6-185,-5 2 0,-2 11-124,-6 7 1,-1 7 194,-4 11 1,0 2 503,-4 6 0,-3 7-187,3 2 1,-2-2-98,-3 3 1,6-6-385,-1 5 1,6-7 65,-1-1 0,2-1-21,2-4 1,2-3 12,2-1 1,5-5-915,8-5 0,-1-2 241,6-6 0,-1-6 37,1-2 1,3-10 109,-3-4 0,-2-7-39,2-2 0,-6-5-437,2 0 0,-4 4 41,0 1 817,-7 4 0,-42-6 0,-16 0 0</inkml:trace>
  <inkml:trace contextRef="#ctx0" brushRef="#br0" timeOffset="26">4400 303 7861,'-6'-20'0,"-1"-1"113,-6 3 4,0 4-340,5 1 163,3 7 1,12 6-335,6 0 0,3 1-144,10 4 538,-2 2 0,22 14 0,10 6 0,1 2 0,1-1 0</inkml:trace>
  <inkml:trace contextRef="#ctx0" brushRef="#br0" timeOffset="27">5257 422 8335,'-14'1'989,"1"3"0,-4 4-768,-1 5 1,-5 6 58,1 3 0,-5 7 116,-3 2 1,2 6-328,-3-2 1,9 7 100,5 2 1,3-4-441,6-5 194,2-6 1,7 2 0,5-9 0,6-6 0,5-6-275,4-6 0,2-2-87,8-2 1,-2-6 153,6-3 1,-4-4 0,4-6 0,0-7 19,-1-8 1,7-8 113,-6-2 1,6-11-1139,-6 3 1338,-3-10 1,2 2 0,-6-4 203,-2 2-78,-8 10 0,-8 12 0,-5 11 1230,-3 5-912,0 5 0,-8 12 1,-3 3 897,-2 2-1173,-3 8 1,1 0-1,1 6 227,4 1 73,-4-3 0,5 15 0,-7-2-486,1 7 1,0 3 15,0 7 1,1-1-79,3 1 0,-1 1-389,6 3 1,-5 1-387,5 4 0,-1-3 377,5-2 0,6-3-853,3 3 1,4-4 80,5-5 1198,2-9 0,23-26 0,11-10 0,3-2 0,0 1 0</inkml:trace>
  <inkml:trace contextRef="#ctx0" brushRef="#br0" timeOffset="28">5915 764 7861,'-9'0'1225,"1"0"-1665,5 0 754,-9 0 0,11-1 1616,-4-4-1746,4 4 1,1-7-4,0 4 1,1 1-202,4-6 1,2 1 60,6-6 0,0-3-151,0-1 82,1-5 1,-3 2-1,0-4 27,-3 4 1,-5 0 35,2 3 279,-4 4 0,-1-1 0,-1 8 191,-4 1 1,-2 3-164,-6 7 0,-6 5 2,-3 9 0,-3 7-59,-1 5 1,4 11-99,0-1 0,6 2-66,-2-2 1,9 4-141,5 0 0,4-5-54,4-4 0,11-5-159,11 0 0,6-3-701,8-5 1,1-9 445,3-9 0,1-4-1056,3-4 1,4-5 1542,-4-8 0,3-27 0,-24 16 0,-1 0 0</inkml:trace>
  <inkml:trace contextRef="#ctx0" brushRef="#br0" timeOffset="29">1238 1699 7785,'-13'0'-21,"-4"0"0,-2 0 1,0-1-420,0-3 780,1 2 1,5-5 0,0 4 0,-1-3 1073,1-1-590,6 4-269,1-3-359,6 6-73,6 0 1,6 0 0,7 0 0,3 0 0,5-2 86,7-2 0,10 3-82,4-4 0,7 2-52,6-1-130,6 2 1,-24-1-1,1-1 1,1 2-1,2 0 1,4-2-1,2-1 1,5-1-1,1 0-36,6 0 1,2-1 0,-18 3 0,1-1-1,0 1-66,1 0 1,0-1-1,1 1 1,0-2-1,-1 0 1,1 0 0,22-3-1,0 1 1,-25 2-1,1 1 1,0 0 99,24-3 1,0 1 0,-24 2 0,0 1 0,-1 0-353,24-3 0,-1 1 0,-3-1 0,0 2 382,-5 0 1,-1 1 0,1 0-1,1 1 115,3 0 1,0 1-60,2 2 0,-1-1 1,-1-4-1,-1 0 1,-1 2-1,-1 1 39,0 1 1,1-1-35,2-1 0,0-1 0,-1 2 0,1 1 0,0-2 0,1-1 1,-2 1 0,-1 0-28,2-3 1,-1 2-1,-6 3 1,0 0 0,1-1-1,1-2-20,0 1 1,-1 0 42,0 3 0,-1-1 0,-7-2 0,-1 0 0,-3 2 0,-1 1-2,-3-3 0,-1 1 1,-2 2-1,-1-1-37,-2-1 0,-1-1 0,33 0 49,-7-1 1,-9 3 231,-8-4 1,-10-1 211,2 2 1,-11 0-162,-2 4 1,-7-5 370,-7 1 1,-4-1-315,0 5 1382,-6 0-1405,3 0 149,-6 0-1353,0 0-460,-6 0-792,4-5 329,-4 3 1769,1-4 0,-9 0 0,-6-1 0</inkml:trace>
  <inkml:trace contextRef="#ctx0" brushRef="#br0" timeOffset="30">16033 2002 8294,'0'-13'-702,"-1"0"-162,-4 0 1,2 6 880,-5 2 0,5 5 1,-3 5-18,0 3 0,4 28 0,-3 6 0</inkml:trace>
  <inkml:trace contextRef="#ctx0" brushRef="#br0" timeOffset="31">16178 2161 8294,'-9'0'0,"0"0"-961,7 0 582,-10 5 267,10 3 1,-8 5-1,6 2-39,1 2 0,1-2 151,2 2 0,12 16 0,3 2 0</inkml:trace>
  <inkml:trace contextRef="#ctx0" brushRef="#br0" timeOffset="32">16323 2464 8338,'-13'1'-739,"0"3"0,1 4 511,3 5 1,-1 2 180,5 2 0,-5-1 1,3 6-1,0 2 7,2 1 0,4-4-199,1 1 239,0 0 0,35 5 0,9-1 0</inkml:trace>
  <inkml:trace contextRef="#ctx0" brushRef="#br0" timeOffset="33">16336 2898 8338,'-13'6'-670,"0"2"263,0 5 0,1 0 0,2 0 0,1 2 368,-1 2 1,-2 4-80,-1 5 118,0 0 0,5 24 0,2 6 0</inkml:trace>
  <inkml:trace contextRef="#ctx0" brushRef="#br0" timeOffset="34">16270 3359 8338,'-6'14'-1048,"-1"-1"722,-6 0 0,1 0-186,3 0 428,-2 0 0,8 5 0,-6 0 1,0-1 83,2 2 0,13-4 0,8 4 0</inkml:trace>
  <inkml:trace contextRef="#ctx0" brushRef="#br0" timeOffset="35">16191 2213 8338,'0'-13'0,"2"0"0,1 0-361,1 0 325,0 5 0,-4 1 0,0 5 0,0 2 0,0 8-100,0 6 1,0 3 209,0 4-300,0-4 1,0 7 0,-1-2 225,-3 3 0,8 37 0,-3 8 0</inkml:trace>
  <inkml:trace contextRef="#ctx0" brushRef="#br0" timeOffset="36">16244 2872 8338,'-2'13'-218,"-2"0"0,3 1-282,-4-1 1,2 0 434,-1 0 1,2 5 0,-2 1 0,3 1 2,1 4 0,0-4-365,0 2 427,0 0 0,5 22 0,3 4 0</inkml:trace>
  <inkml:trace contextRef="#ctx0" brushRef="#br0" timeOffset="37">16244 3452 8338,'-9'1'0,"0"4"0,6-3-486,-1 7 0,-2 0 97,2 4 333,-1 0 0,1 1 1,0 0-1,1 2 1,0 3-294,-2 2 1,4 1 348,-4 4 0,10 12 0,2 3 0</inkml:trace>
  <inkml:trace contextRef="#ctx0" brushRef="#br0" timeOffset="38">16257 3952 8286,'-13'13'-1103,"0"1"827,0-1 0,-1 0-124,1 0 360,6 6 0,-5 2 1,5 5-1,-2 0 1,2 1 39,1-1 0,7 30 0,7 7 0</inkml:trace>
  <inkml:trace contextRef="#ctx0" brushRef="#br0" timeOffset="39">16283 4637 8286,'-13'15'0,"0"3"0,0 2-858,0 6 1,0 5 857,-1 0 0,3 1 0,0-3 0,3 4 0,-3 0 0,6 14 0,-1 7 0</inkml:trace>
  <inkml:trace contextRef="#ctx0" brushRef="#br0" timeOffset="40">16231 5454 8282,'-13'19'-336,"-1"3"1,6-1-420,-1 1 0,0 0 680,-4 4 1,0 0 0,1 1-1,2-3 75,1-2 0,6 3 0,-3 2 0,6 6 0</inkml:trace>
  <inkml:trace contextRef="#ctx0" brushRef="#br0" timeOffset="41">16218 6166 8282,'-5'14'0,"1"4"0,-6-2-337,1 6 1,1 0-69,0 4 0,3 0 1,-4 1-1,-1-1 405,-2 1 0,-1 0 0,0 4 0,0-3 0,0 16 0,0-3 0</inkml:trace>
  <inkml:trace contextRef="#ctx0" brushRef="#br0" timeOffset="42">16152 7035 8270,'-6'13'0,"3"6"-259,-6 3 0,5 2 0,-4-1 0,3-1-157,2 1 0,-3 7 401,1 0 0,-3 1-340,3-4 355,1-1 0,16 30 0,2 6 0</inkml:trace>
  <inkml:trace contextRef="#ctx0" brushRef="#br0" timeOffset="43">16178 7984 8259,'0'19'0,"-4"1"-236,-1 6 1,1-4 0,4 0 0,0 3-244,0 5 0,-2-1 401,-2 6 0,3-4-200,-4 4 278,4-6 0,7 33 0,1 1 0</inkml:trace>
  <inkml:trace contextRef="#ctx0" brushRef="#br0" timeOffset="44">16231 9169 8189,'-6'32'0,"3"-2"-761,-6 5 1,0-4 760,-4 4 0,4 3 0,-1 6 0,0 5 0,0 0 0</inkml:trace>
  <inkml:trace contextRef="#ctx0" brushRef="#br0" timeOffset="45">16270 10039 8156,'-1'23'-250,"-4"4"1,2 3-332,-5 1 0,0 1 156,0 3 430,-4 3 0,9-4 0,-4 6-5,1-1 0,3-3 0,1 3 0,2 3 0,0-1 0</inkml:trace>
  <inkml:trace contextRef="#ctx0" brushRef="#br0" timeOffset="46">16389 11119 8156,'0'19'-203,"0"3"0,0 3-309,0 1 1,0 1 69,0-1 511,0 0 1,0 2 0,-2 1-1,-2 4 1,-3-1-255,-1 0 1,-2 3 184,6-4 0,-7 29 0,4 3 0</inkml:trace>
  <inkml:trace contextRef="#ctx0" brushRef="#br0" timeOffset="47">16481 12186 8156,'0'27'-212,"0"-1"0,-4 0-83,-1 1 1,-4 0 0,4 3-1,-1 0-18,0 0 1,-4 3 312,1 3 0,-3 2 0,-2 5 0,-3 6 0,0 3 0,-1 1 0</inkml:trace>
  <inkml:trace contextRef="#ctx0" brushRef="#br0" timeOffset="48">16455 13543 8118,'0'31'-197,"0"0"0,-2 5 64,-2-1 0,2 3 1,-2 2-1,2-1 649,2 1 0,0 4-256,0 0-74,0 0 0,6 1 0,3 2 0,3 1 0,1-1 373,0-2 0,0 4-531,1-5 44,5 0 1,-9-5-1,3-1 1,-1-1-1,-2-4-187,-1 0 0,1 2 11,-6-4 0,1-1 0,-5-3 0,0-1-288,0 0 1,0 5 87,0 0 1,0 0-204,0-5 0,0-4 507,0 0 0,-12-18 0,-3 1 0</inkml:trace>
  <inkml:trace contextRef="#ctx0" brushRef="#br0" timeOffset="49">16283 8208 8029,'-8'0'0,"-1"-2"0,-1-1 0,-2-1-33,-1 1 0,0 1 124,-1 2 234,7 6-274,-5 2 0,11 5 0,-4 0 52,4 0-57,1 0 0,4-4 0,2 0-133,2 1 119,-5-4 1,8 0-1,-2-6 0,3 0-22,1 0 0,0-2 25,0-2 0,-1-3-76,-3-7 1,1-3 71,-6-1 29,1-5 0,-5 4 1,0-5-1,-2 4 0,-2-1 154,-5 1 0,-4 4-83,-5-2 0,2 5 295,-6 4-317,0 3 1,-5 6 0,-3 3 0,0 5 0,0 6-56,2 5 1,4 5-58,2 7 1,-2-4-102,7 4 0,3-3 189,6-2-195,5 1 0,-3-5 0,7-2-81,4-1 127,2-1 1,11-11-1,1-3 37,1-2 1,2-2 2,4 0 1,1-2-4,-1-2 1,0-5 29,1-8 1,-2 1 45,-3-6-38,3 0 0,-15-5 0,2 1 22,-5 0 0,-3-5 18,-4 0 1,0 5 97,0 4 1,-7 1 26,-6-1 0,-5 3 2,-4 6-60,-3 6 1,5 1-1,-7 7 346,1 4-461,0-4 1,1 17 0,1-1 89,3 7 0,4 2-180,0 1 1,2 3 191,2 1-172,6 0 0,-4-1 0,7 1-182,1-1 1,3-4 55,5-4 1,2 0 50,6-9 1,5 2 69,-1-11 1,11 0 195,-2-4-152,4 0 1,-4-7-1,0-5-2,1-4 1,-1-7 39,0 1 1,-5-7-23,-4-2 0,-6-1 65,-3 1 1,-5-1-64,2-3 55,-4 8 1,-8 4 0,-5 5 113,-4 2-6,-7 7 0,7 3 0,-6 6-58,-2 0 0,4 8-57,-2 5 0,1 6-36,-1 7 0,3 1-1,6-1 1,0 0-221,0 1 1,5 2 62,4-3 1,3 2-208,1-10 237,5-1 1,4-4 0,7-1 14,2-3 61,5-3 0,2-8 0,6-2 102,-2-5 1,3-8-73,-1-5 0,-5-3 213,-4-2-5,-5-5 1,-4 4 0,-9-1 460,-2 6-384,-2 4 0,-3 6 0,-6 1 191,-9 3 1,-5 3-273,-3 6 1,-5 10-94,0 4 0,0 8-146,5 0 1,4 2-327,0 3 1,12-1-714,1 0 0,6-5 1094,3-3 0,31-14 0,14-6 0,3 2 0,-1-1 0</inkml:trace>
  <inkml:trace contextRef="#ctx0" brushRef="#br0" timeOffset="50">16705 8761 8029,'-7'-9'0,"1"0"0,0-1 198,4 4 0,-2-1 0,8 4 0,5-1 1,4-1-1,6 1 0,8-2 313,6-1 1,7 2-416,4-4 0,7 2-6,6-2 0,-1-1-47,-8 6 0,2-5-143,-6 5 1,-6-5 47,-7 4 1,-11 0-291,-7 0 341,-5 4 0,-10-5 0,-2 6 6,-5 0 1,-9-5 0,-5 1 0,-6 1 19,-6 2 1,-3 1 149,-2 0 1,-1 1-54,-3 3 0,2 4 108,-7 5-172,7 0 0,-6 0 0,7 2 28,3 3-48,1 2 1,3 2-1,4 0 63,2 1-141,7 2 0,8 5 1,9-3-273,2-2-134,2-1 1,6-4-1,4-2 53,6-4 1,3-2 253,3-3 1,3-3 140,-3-6 1,2 0 223,-2 0 1,-3-6 191,-6-3 1,3-3-189,-3-1 0,2-1 454,-11-4-461,1 3 0,-5-4 0,-2 6 302,-2 0-460,-9 6 1,-4-4 0,-3 6-252,1-3 0,-5 5-46,3-1 0,-3 4-367,2 4 1,-1 4-619,5 5 1,2 1 39,7 4 1177,3 2 0,27 7 0,11 2 0,1 3 0,0-1 0</inkml:trace>
  <inkml:trace contextRef="#ctx0" brushRef="#br0" timeOffset="51">17298 9064 8029,'-9'-13'7,"0"0"0,2 4 156,-2 0 0,-1 5 301,6-5 1,-7 6-317,2-2 1,-2 4-1,-2 1 59,-1 0 0,1 6-116,0 3 0,0 2-129,0 3 1,4-1 35,0 0 1,2 2 0,-2 1 0,3 1-81,0-1 0,5-1-97,-4-2 0,4 0 36,1 0 0,0-4 0,1-1 67,4-3 0,2 0 89,6-5 1,5-2 7,0-2 1,3-5 0,-1-7 0,-1-3 22,0-1 0,3 3 27,-5 0 1,-1-2 136,-7 1 0,1 5 217,-5 4-171,5 1-231,-9 0 1,5 4 38,-6 8 0,-1 4-4,-4 5 1,4 6-45,-4 3 0,0 3-147,0 1 0,1-1 53,4-3 0,0-2 17,0-2 1,1-4-14,4 4 0,3-9 44,10-5 1,-2-2-9,6-2 0,0-8 18,4-5 0,1-6 17,-1-7 0,-1-2-1,-3-3 1,-2 3 7,-2-2 0,-5-1 28,0 5 1,-4-2 98,-4 10 1,-4 5 83,3 4 0,-4 6-50,-4-1 0,1 4-96,-6 4 1,5 8-48,-5 6 1,5 5-17,-5-1 0,6 3-18,-1 1 0,2 1-184,2-1 0,0 0 95,0 1 1,2-7-96,2-2 1,3-4 133,6 0 0,5-3-7,0-2 0,4-3 130,-5-6 0,7-2-2,-2-2 0,2-9 188,3-9 0,-5-3-50,0-1 0,-11-5 126,3 0 0,-6 0-53,1 5 1,-3 6 93,-6 2 1,0 3 124,0 2-68,-6 0-1035,-1 6-497,-6 1-2,-1 6 1,6 6 335,-1 2 1,6 4 778,-1 1 0,20 24 0,6 5 0</inkml:trace>
  <inkml:trace contextRef="#ctx0" brushRef="#br0" timeOffset="52">18022 9222 8182,'6'-7'1216,"0"-1"-1099,3 4 0,3-2-228,-4-3 0,4-2 119,1 2 0,0-4 31,1-5 1,-3 3 51,-2-2 1,1-4 45,-5-1-113,5 3 0,-9-1 0,4 4 42,-4-2 0,-2 2 1,-4 7 265,-3 5 0,-4 3-1,-1 1 1,-6 7-111,-3 6-158,3 6 1,-5 7 0,7 1 0,1 1 0,1 1 25,2 2 0,1-1-225,3-3 1,4-2-39,5-4 0,0 4 1,7-6 0,6 2-2,8-8-356,9 0 0,4-11 1,5 2-928,1-2 791,5-2 461,-4-6 1,22-25 0,-32 10-1,0 0 1</inkml:trace>
  <inkml:trace contextRef="#ctx0" brushRef="#br0" timeOffset="53">18523 9222 8029,'-6'-7'1232,"5"-5"0,-5 9-31,6-6-1078,-6 6-18,5-3-493,-11 6 388,10 6 0,-9 7 0,3 8 0</inkml:trace>
  <inkml:trace contextRef="#ctx0" brushRef="#br0" timeOffset="54">20921 7944 8076,'0'-9'0,"0"1"0,0-1-24,0-4 0,0-1 1,0 1-1,0 0 625,0 0-202,0 0-257,0 0-111,0 5 0,0 4 9,0 8 48,0 4 0,0 5 0,0 1 67,0 4 0,0 2-95,0 7-15,0 5 1,-5-3 0,1 5-66,1-2 1,2 0 0,1-2 0,0 0-35,0 0 0,0-3 72,0 0 1,0-5-101,0 0 0,1-11-76,3 3 153,-2-4 66,4-3 0,-6-2 0,1-10 124,4-4-269,-4-8 1,5-4 0,-6-7 128,0-2-134,0-4 0,0-5 0,0-1 82,0 0-9,0-5 1,0 9 0,0-4 86,0 2 0,-4 1-92,-1 2 1,-4 9 148,5 8 0,-2 10 1,2 3-100,2 4 0,-8 7 0,4 5 162,-1 10-260,-2 1 1,0 16 0,2-3 62,1 3 0,-3-3-28,5 0 1,0-1-106,4 1 0,0 2 116,0-7 0,0-3-54,0-5 65,0-6 1,1 1 0,2-6 6,1-3 1,2-5 91,-1 2 0,-4-10 193,3-4 1,-1-8-196,2-5 1,-4-4-4,4-5-90,-4-3 0,3-5 0,1-1 69,-2 1 5,-2 5 0,-1-3 1,0 8 107,0 4 1,0 0 337,0 8-508,0 5 1,0 18-167,0 11 1,-1 13 192,-4 5-200,4 3 1,-9 3 0,5 3-461,2 4 489,-4-3 0,6 5 0,-4-6-96,4-1 0,1-7 236,0-1 0,6 0 0,1 5 0</inkml:trace>
  <inkml:trace contextRef="#ctx0" brushRef="#br0" timeOffset="55">21052 8919 7937,'0'-7'1221,"6"1"-1039,3 6 0,7 4 0,3 2 0,2 0-38,2 0 1,8-2 76,4-4-210,-3 0 0,6 0 0,-4 0 1,1-1-1,-1-2-132,-2-2 0,-7-5 123,-8 1 0,-6-2-113,-3-3 1,-6 0 96,-2-4 0,-7 8 1,-12-3-1,-8 3-53,-6 2 0,-6 2 57,0 6 0,-6 0 100,-4 0 0,-2 11 0,-3 3 0,0 4-2,1 1 1,-1 6-73,10 1 0,0 0-16,5 5 0,5 1 1,5-1-1,7-2-52,8-1 0,7-1 63,7-1 1,6-6-48,3-2 1,8-9-192,5-5 0,0 2-55,5-2 486,-4 1 0,9-10 1,-5 0 6,-1-3-77,0-1 1,-5-5 0,-4-2 59,-2-2 0,-3 1-44,-4 3 0,-2 1 120,-6 0 1,-7 0-88,-6 0 1,-2 0-204,-7-1 0,-6 7-105,-7 3 1,-1 2-492,1 2 412,2 0 1,4 2-1,1 2-1179,3 5 1097,8 3 1,4 2 0,8 2-450,4 2 1,2 5 734,4-1 0,34-5 0,17-3 0,5 3 0,1 0 0</inkml:trace>
  <inkml:trace contextRef="#ctx0" brushRef="#br0" timeOffset="56">21290 9235 8096,'0'-13'322,"0"6"667,0-5-165,0 10-539,0-3 0,0 16 9,0 7 1,0 7 74,0 6-315,0 2 0,-5 7 1,1 1 70,1 3 1,-3-3 0,2 4 0,1-1-41,1 0 0,2-5-253,0-4 1,0-7-134,0-1 0,0-7-176,0-7 345,0-5 0,0-4 99,0-8 1,0-8-41,0-6 0,-1-5 0,-2 1 0,-2-4-88,3-5 1,0-1-29,2-3 0,0-4 160,0 4 0,2-1-48,2 1 1,-1-2 163,6 6 0,-1-4-33,6 4 0,-1 2 89,0 7 0,2 3-94,2 6 1,-1 6 30,6 2 1,-1 4 17,1 1 0,1 1 142,-5 4 1,4 2-270,-5 6 0,-1 0 96,-7 1 1,-3-1-232,-6 0 0,-2 0 67,-2 0 0,-5 0-65,-8 1 1,-4-1 101,-5 0 1,0 0-131,-1 0 1,-4 0-199,1 1 0,3-1 79,5 0 1,6-4-886,-1 0 562,8-7 632,3 10 0,35-23 0,18-12 0,1 4 0,-1 0 0</inkml:trace>
  <inkml:trace contextRef="#ctx0" brushRef="#br0" timeOffset="57">21843 9248 8096,'1'-13'666,"4"0"1022,-4 6-1166,5 1 1,-6 7-56,0 4 1,0 8-214,0 9 0,0 4-45,0 5 1,-4-2 36,-1 6 0,-5 0 123,1 5-433,-2-1 0,2-3 1,1-3-237,3-1-806,-6 5 1,10-9 1105,-3 3 0,14-21 0,4-6 0</inkml:trace>
  <inkml:trace contextRef="#ctx0" brushRef="#br0" timeOffset="58">11290 8221 8057,'-6'-13'0,"5"-1"-540,-3 1 286,-4 0 792,7 0-19,-5 0-332,6 5-100,0 3 1,1 6 0,2 3 54,2 5 0,-1 9-25,-4 4 1,5 3-128,-1 1 0,0 6 55,-4 3 0,2-1-118,2 1 41,-2-6 0,4 8 0,-6-6 79,0-2-11,0-7 0,0 1 36,0-5 21,0-1 282,0-9-414,0-2 1,-5-18 52,1-6-62,-1-5 1,1-3-1,0-2-83,1-3-1,1-3 94,2-5 0,-4 1 44,-1 3 1,1-2-18,4 6 1,-1 2 392,-4 7-226,4-3-64,-5 11 0,6 2-30,0 12 1,0 12-56,0 10 1,0 4 25,0 5 0,0 1-8,0 3 1,0 2-28,0-7 0,0 5-120,0-4 0,0 4 79,0-4 0,4-6-107,1-8 1,0-2 156,0-2-31,-4 0 0,7-5 169,-4-4 1,-3-14-88,4-8 0,-4-5-38,-1-3 1,5-8 15,-1-6 0,1-4 35,-5-4 0,0-7-105,0 2 0,-2 2 44,-2 2 0,1 11 284,-6-1 0,5 11-93,-5 6 1,4 9-165,-3 13 0,5 3 9,-2 5 0,-1 13-1,2 14 0,0 9-94,4 4 0,0-1-253,0 1 1,0 1-103,0 3 0,0-5-363,0-3 0,1-4 767,4-5 0,14-20 0,8-11 0</inkml:trace>
  <inkml:trace contextRef="#ctx0" brushRef="#br0" timeOffset="59">9393 9525 8114,'-13'-6'-8,"0"3"1,0-4 2,0 1 196,5 2 0,4-1 1,10 1-1,7 1 1,7 0 238,5-1 0,3-4-302,3-5 1,4 0-113,9 0 1,-5 0-8,1-1 1,2 1-185,-7 0 1,-1 4 206,-12 1-133,3-1 1,-15 1-1,2 3 1,-6 0 46,-8 1 1,-5-2 26,-11 2 1,-4 2-29,-8-2 107,2 2 0,-10 4 0,1 2 0,-5 5 0,-5 4 206,0 5 1,-4 2-175,3 6 1,-4 5-200,0 0 0,0 6 171,4-2 1,4 3 41,9 1-126,3-5 1,16 4 0,4-4-124,5-1 70,2-6 1,7-7 0,2-5-387,5-2 450,3 3 0,2-13 0,4 4-71,4-1 0,-2-3 38,2-7 0,0-4 334,5-5 0,-1-1-269,0-4 1,-5 2 262,-4-6 0,-2 4-59,-2-4 1,-5 6 64,-4-1 1,-3 2-79,-1 2 1,-5 0-146,-4 0 1,-3 5-91,-1 4 0,-5 2-253,1 2 0,-2 0-165,1 0 0,5 6 181,0 3 1,0 7-644,4 2 0,3 1-66,2-2 975,2 4 0,43 23 0,10 4 0</inkml:trace>
  <inkml:trace contextRef="#ctx0" brushRef="#br0" timeOffset="60">9841 9709 8114,'-13'0'-716,"0"0"538,0 0 0,5 3 140,4 6 1,2 6-211,2 11 0,-4 11 340,0 2 0,-1 5 1022,5 0 0,0 4-448,0 9-543,0 3 0,2-4 0,1-5 0,3-5 0,-1-8 39,1-6 1,0-6-125,-1-4 10,-4-3-7,5-11 0,-8-8 158,-2-9 1,-2-3-8,-3-1-223,-8-6 1,12-2-1,-8-6 165,2-4-131,-1-3 1,-1-5 0,-1-2 139,1-3-269,6 3 0,-3-6 0,5 5 0,2-2 103,2 0 0,2 6 0,4 3 201,4 4-144,8 3 0,-1 3 1,6 3 79,2 5 1,-1 3-98,-1 6 0,1 2 14,-5 6 0,0 0-220,-5 0 0,-2 7 65,-2 6 0,-3 2-22,-6 7 0,-1 4 54,-4 5 1,1 0-124,-9-5 0,2 5-22,-6-1 0,-2 1-151,1-4 0,1-1 121,3 0 0,3-5-92,2-4 0,-1 2 25,5-1 334,1-1 0,33-33 0,8-7 0</inkml:trace>
  <inkml:trace contextRef="#ctx0" brushRef="#br0" timeOffset="61">10144 9736 8130,'0'-19'306,"0"-3"1,5 1 144,-1-1-329,6 6 109,-2 3 1,3 9 327,-2 8 0,1 5-423,-5 8 1,-1 4-381,-4 5 0,0 2-33,0 3 0,0 2 139,0 7 0,-4-5-57,-1 0 0,-4-5 133,5 0 1,-5-2 4,5-2 1,-5-5 211,5-3 556,-1-10-161,5 4 0,0-12-220,0 0 1,2-7-232,2-11 0,8 2 105,5-6 0,7 4-415,-2-3 1,3 4 30,1 0 0,5 2-88,0 2 0,-1 1-79,-3 4 0,-1-3-218,0 7 1,-4-5 206,0 5 0,-6-5-67,2 5 0,-8-1 425,-1 5-256,-6 0 86,3 0 1,-8 0-62,-2 0 231,-3 0 0,-24 18 0,-4 4 0</inkml:trace>
  <inkml:trace contextRef="#ctx0" brushRef="#br0" timeOffset="62">17337 8102 9022,'0'-7'161,"0"-5"1,0 5-43,0-6 0,0-1-50,0 1-36,0 0 0,0-2 0,-1-2 0,-2-5 1,-1-1 7,1 1 0,1-3 0,1 3 0,-2-3-61,-2-1 0,-3-5 39,3 0 0,-5 0-11,1 5 0,-3-2-20,-1-3 1,-1-1 30,-4-3-5,3 3 1,-9 6 0,2-1 0,-3-1 0,-2-1 24,1-2 1,0 5-64,-1 4 1,1 0 0,0-4 0,-1 1-14,1 3 0,0 1 13,-1 4 1,1 2-10,0-2 1,-1-2 21,1 1 0,-5 0-14,0 5 0,-1 0-2,1 0-56,-2 0 0,-2 0 1,-1-1 55,0 1 4,-2 0 1,-6 0-1,0 0-42,2 0 141,-5-1 1,6 6 0,-3 0 20,3 2 0,3 1-55,3 0 0,-3 4-9,2-4 0,3 5-30,-2 5 0,0 1-9,-5 2 1,0 4 9,1-3 0,-1 3-18,1 1 1,1 0 5,3 0 1,1 0-10,3 0 1,2-1 40,-6-3 0,1 3-29,-1-4 0,3 4 107,6 1 0,-1 0-36,1 1 1,1-3 7,3-2 1,3 3-63,6-3 1,0 2-4,-1 3 0,-3 3-27,-1 1 0,-1 4-16,2-5 1,1 7 10,-6-2 1,1 2 19,-1 3 1,-1 4-37,5-1 0,-1 1 28,2-5 1,2 1 12,-3-1 0,4 0 48,1 1 0,4-1 10,0 0 0,5 1 3,-5-1 0,6 5 4,-1 0 1,2-1-13,2-3 0,0 3-16,0 1 0,0 1-66,0-1 0,0-3 27,0 3 0,0-5-13,0-4 1,0-3 26,0-6 1,0 0-10,0 1 0,0-6-22,0 1-61,0-6-3,0 3 78,0-6-542,0 0 420,0-6 1,-1 3-84,-4-6 0,2 5 102,-5-5 0,3 5-15,-4-5 0,5 2 56,-5-2 1,2-3 8,-2 3 0,-3 2 54,4-2 0,-4 0-148,-1-4 239,0 0 0,-1 0-14,1 0 0,0 0 188,0-1-240,0 1 217,-1 0 0,1 0-80,0 0 0,6 4-34,2 0 1,3 6 271,-3-1-190,4 2-307,-5 2 86,6 6 0,1 3 1,2 9 119,2 4 1,3 2-88,-3 3 0,5 5-12,-1 3-5,2-3 0,-2 5 1,0-5 21,1 2 0,2-6-72,1-2 1,0-1 89,1-8 0,-1 0 93,0-9 0,0-2-71,0-6 0,5-3 24,-1-6 0,5-5-86,-4-13 1,5-6 2,-1-7 0,2-5 92,-2-8-144,3 0 0,-11 7 1,4 3 31,-4 7 1,-2 5 11,-3 9 320,-3 9-401,-12 7 0,-1 13 0,-7 6-497,1 8 1,-1 5 10,-4 5 0,3-3-960,-2 2 1529,-4 4 0,18-6 0,-1 4 0</inkml:trace>
  <inkml:trace contextRef="#ctx0" brushRef="#br0" timeOffset="63">17509 6811 8034,'0'-13'239,"-2"0"1,-1 0 0,-3-1 0,1 1 1311,-1 0-1192,1 0 115,5 6 0,0-2-230,0 9 1,0 4-64,0 14 1,0 2 57,0 7 1,5 0-237,-1 4 0,2-2-26,-2 7-229,-2-1 1,5 0-1,-4-2 53,1 0 0,2-3 0,-3-3 0,3-1-367,1 0 1,-2-4-198,4 0 0,-5-7-679,5-2 935,5 0 1,1-11 506,3 2 0,5-26 0,3-13 0,3-1 0,-1-1 0</inkml:trace>
  <inkml:trace contextRef="#ctx0" brushRef="#br0" timeOffset="64">17838 6930 8034,'-4'8'-179,"-1"1"1,1 1 211,4 8 0,0-3 355,0 2 1,0 2-214,0-1 0,1 4-77,4-5 1,2 1-1,8-5 1,1 0 116,1 0 1,2-5-273,-1-4 0,1-2 116,3-2 1,3-2 0,-5-2 0,2-5-36,0-3 1,-6-7-308,2-3 0,-5 2 51,-4-2 1,-3 1-46,-6-1 1,-3-1-17,-6 5 275,0 1 0,-16 4 1,3-1 196,-3 1-109,-7 6 0,0-3 0,-5 4 277,2-1-216,0-2 1,0 0-1,0 0 45,-2-1 1,9-2-37,2-1 0,10-2 147,3-2 0,6-4-198,7-5 1,5 0-3,4-1 1,10 5-109,8 0 1,-1 3 68,5 2 0,-4 1-104,0 11 1,-1-3 26,0 3 1,-5 2 15,-3 8 0,-4 2-50,-1 6 0,-5 6-147,-4 3 1,-2 4 72,-2 5 1,-2 3-102,-2 5 0,-8 1-128,-6-1 0,1-3 90,4-1 0,-1-6-24,1 2 0,2-9-156,2-5-39,-3 4 212,11-12 283,1 2 0,36-58 0,-11 18 0,0 0 0</inkml:trace>
  <inkml:trace contextRef="#ctx0" brushRef="#br0" timeOffset="65">18246 6719 8034,'0'-7'1574,"0"1"-1447,0 6 0,0 1-35,0 4 0,0 3 35,0 10 0,0-2 49,0 6 1,0-2 62,0 2 1,2 2-1,2-7 1,4 5-293,5-4 0,1-1-512,4-3 0,-2-7 341,6-3 0,-4-2 172,4-2 0,-5-7 54,5-7 0,-7-5 32,-2-7 1,-1 0 137,-8-1 1,0-3-103,-4-1 102,0 0 1,-3 9 0,-4 2-14,-6 1 0,-9 2-52,0 9 1,-3 2 10,-1 6 0,-5 1 19,0 4 1,1 2-419,3 6 1,7 5-236,2-1 1,1 5-457,3-4 0,4-1 291,10-3 681,6-1 0,54-18 0,-20 1 0,-1 0 0</inkml:trace>
  <inkml:trace contextRef="#ctx0" brushRef="#br0" timeOffset="66">18655 6376 8034,'-21'2'-172,"4"2"1,2-1 171,2 6 0,1 0 0,3 4 0,-1 0 0,6 0 0,-1 2 206,5 2 1,5-6 312,-1 2 0,11-4-307,-2-1 0,5-2-122,-1-6-9,4-6 0,5-2 0,0-8 0,-1-4 0,-3-1 251,-4-7 0,-1 1-174,-4-3 0,2-3-49,-11 3 1,5 3 92,-4 5 0,-5 6 124,-5-1 0,-11 4 149,-1 4-351,-7 3 1,-2 12 0,-2 4-139,-3 6 8,3 10 1,-4 2 0,7 4-1150,3 1 681,3-6 1,12 7-1,3-6-1809,2-2 2283,8-2 0,66-35 0,-25 3 0,-1 0 0</inkml:trace>
  <inkml:trace contextRef="#ctx0" brushRef="#br0" timeOffset="67">843 2740 8017,'0'-13'-30,"0"0"0,2 1 0,1 2 0,1 1 92,-1-1 1,-2-2 0,-1-1-1,0 0 428,0 0 0,2-3-202,2 2 1,-2-2 0,2 8 490,-2-4-304,-2-1-296,0 5-148,0 2 1,0 17 0,0 3-1,0 7-57,0 7 1,0 1-97,0 10 1,0 2 60,0 8 0,0 2 0,0-4 0,0 1-114,0 0 1,0-2 127,0-2 1,0-2 23,0-11 1,0-6 0,0-8 210,0-2-116,0-8 0,0-7 167,0-8 0,-5-6-217,1-3 1,-2-5 2,1-9-15,4-3 0,-5-11 0,6-3 88,0-3-144,0-2 1,2-6 0,1-2-165,1-4 61,12-6 0,-7 3 0,10 0 51,0 5 208,1 10 1,7 7 0,-1 10-9,0 5 0,-5 8-12,-4 14 1,-2 5-156,-2 8 0,-1 3 116,-3 6 1,-3 2-351,-6 3 0,-2 4 104,-2 8 0,-4 4-133,-5 6 0,-1 5 70,-4 3 1,-1 3-197,-3 2 0,-3 0 292,3 0 1,2-7 198,-2-2 0,6-9 283,-2-4-173,-2-9 347,5-9 1,2-8-85,8-10 1,4 2 31,1-5 0,0-1 211,0-4-226,6-1 1,3 1-242,8 0 0,-2 6-141,2 2 1,2 4 60,-1 1 1,5 0 26,-1 0 1,-1 1-110,1 4 1,0 4-25,4 8 0,0-1-96,1 6 0,-2 0 66,-3 5 0,1-6-195,-5 1 1,-1-1 131,-4 1 1,-4-3-74,0-6 0,-6-4-206,1 0 0,2-5-178,-1 5-679,-1-6 67,-4 3-181,0-6 379,-6 0 964,5 0 0,-5-6 0,6-19 0,0-10 0</inkml:trace>
  <inkml:trace contextRef="#ctx0" brushRef="#br0" timeOffset="68">1858 2727 8015,'-9'0'0,"0"0"0,-1 0 582,-2 0 0,3 0 1018,0 0-620,7 0-713,-4 0-315,23-6 0,-5 3-52,14-5 1,-2 3-174,2-4 1,0 2-166,1-2 1,-1-2-506,0 2 0,-1 1 269,-3 0 674,-3 5 0,-11 14 0,-2 11 0</inkml:trace>
  <inkml:trace contextRef="#ctx0" brushRef="#br0" timeOffset="69">1844 2977 8015,'-13'0'0,"0"0"184,0 0-225,0 0 528,5 0-326,3 0 1,7-1 0,6-2 0,6-1-80,5 1 0,3-3-81,5 1 1,-1-5 44,0 1-46,7-2 0,30-14 0,-25 11 0,0 0 0</inkml:trace>
  <inkml:trace contextRef="#ctx0" brushRef="#br0" timeOffset="70">3162 2240 8068,'0'-14'-2,"-5"1"1,0 0 0,-1 0-3,0 0 791,-4-6 1,8 4-1,-2 0-170,2 10 1,2 12-402,0 15 1,2 13-54,2 5 1,3 12 72,7 1 1,-1 10-1689,0 3 1401,0 5 1,-6-28 0,1 1-1,0 2 1,1 0-1,2 3 1,0 2 0,1 0-1,0 2-174,-1-1 0,0 1 0,1-1 0,1 0-173,-3-1 0,2-1 0,0-3 0,0 0 273,2-7 1,-1-1-1,7 24 1,-2-24-1,-4-8 10,0-8 0,-3-4-190,-2-6 554,-3-5 0,-7-2 111,-4-6 1,-4-2 453,-8-2 0,-2-4-893,-3-5 0,-7 0 188,2 0-348,-2 0 0,3 0 0,-1-1-380,1 1 484,0-6 0,-1 3 0,2-4-1118,3 1 645,-3-5 608,11-2 0,-11-1 0,6-5 0,3-1 0,4-1 0</inkml:trace>
  <inkml:trace contextRef="#ctx0" brushRef="#br0" timeOffset="71">3267 2042 8068,'-13'-13'-236,"0"1"-64,0 3 0,4-2-65,0 2 1024,6 3 1,-1-6-162,8 4-320,4 2 1,12-6 0,6 3 283,8-3-388,10-1 1,4-1-1,11-4 1,8-4-1,-28 9 1,1 0-63,5-2 1,1-1 0,9-1 0,3 0-63,2-2 1,3-1-1,5-2 1,1-2-102,-1 0 1,0 0 0,-21 8-1,1 1 1,-1-1 0,2 0 0,0 0-1,0 0 1,0 0 0,-1 0-1,1 0 16,0 0 0,-1 0 1,0 1-1,21-8 0,0 0-321,-5 3 1,-1 1 0,-3 0 0,0 0 283,-1 1 0,1 1 125,-1-2 0,0 0 0,-8 4 0,-1 0 0,1-1 1,-1-1 29,-2 1 0,-1 0 29,0 0 1,-1 1 0,-4 3 0,0 0 0,-2 1 0,-1-1 25,-2 1 0,-2-1 1,27-15-1,-7 10 0,-5 1 122,-6 1 1,-5-1-124,-3 3 0,-10 2 70,-8 11-272,-4 0 1,-12 0 610,-7 0 1,-11 8-772,-6 5 0,-9 6-111,-4 7 436,-9 1 0,-2 2 0,-7 6 0,0 6 0</inkml:trace>
  <inkml:trace contextRef="#ctx0" brushRef="#br0" timeOffset="72">4124 2161 8068,'-6'-8'0,"3"-3"-598,-6 2 506,6-3 0,-3 3 0,6 0 1,2-1-1,1-1 681,1-3 0,6 1 30,-1 0-474,3 6 1,-1-5 0,-2 3 47,-4-3 1,0 4-28,0-1 1,-2 6-175,-8-1 1,-6 4 120,-7 4-78,-5 3 1,1 17 0,-8 4 0,-2 5 0,-1 7 58,-4 2 1,0 9-81,2 2 1,3 0-1297,6 4 1279,-1 3 1,8-12 0,6 1 0,7-10 0,5-8-37,1-9 1,6-3 54,2-6 0,6-3 82,3-10 1,-2-6-73,2-2 85,4-4 0,-6-1 1,2 0 24,-2-1 334,-8-5 0,3 3 0,-5-4-327,-2 1-205,4-5 0,-6 10-194,4-4 165,-4 3 1,-2 4-1,-4 2-647,-3 5 1,-4 4 208,-1 4 1,-5 5-10,1 8 0,-5 4 538,4 5 0,-5 41 0,12-28 0,1 0 0</inkml:trace>
  <inkml:trace contextRef="#ctx0" brushRef="#br0" timeOffset="73">4137 2398 8063,'0'-13'0,"0"-1"-55,0 1 1,1-4 54,4-1 0,-2 0 582,5 5 0,-3 0-173,3 0 1,-3 4-167,4 0 0,-1 6-155,6-1 0,-6 4-178,1 4 1,-2 4 226,2 5-374,3 6 0,-11 1 1,4 7-29,-4-1 1,-1 1 0,0-1 0,0-1-71,0-3 1,0 1-30,0-5 52,0-1 193,0-4 299,0-5 1,6-10-130,3-11 0,-2-7 66,2-11 1,1-3-72,8-5 0,-4-1 0,4 1 0,-2 1 96,2 2 1,-8 6 34,3 8-78,-3-3 0,-2 18 28,-4 2 1,-8 15 156,-5 12 0,-3 8-66,-1 0 0,0 7-27,0-2 0,0 2-224,-1-2 0,3 1 167,2-5 0,-1-4-159,5-5 1,1-6-47,4 1 0,1-8-237,4-5 1,2-2-75,6-2 1,6-8-202,3-5 0,3-6 128,1-7 455,1-6 0,-3-6 0,2-5 0,1-6 0,1 0 0</inkml:trace>
  <inkml:trace contextRef="#ctx0" brushRef="#br0" timeOffset="74">4677 2108 8062,'-13'-6'888,"0"-3"-534,5-2 0,2-3 0,8 3-145,2 2 1,9-3-495,9 3 0,3-2 170,2-3 0,3 1-497,1 0 346,6 0 1,-4 0-1,5 0 266,-3-1 0,6-5 0,3-4 0,3-2 0,-1 0 0</inkml:trace>
  <inkml:trace contextRef="#ctx0" brushRef="#br0" timeOffset="75">5322 1634 8062,'-7'-9'-1173,"3"0"284,2 6 1431,2-9 1,2 11 0,2-3-112,5 2 1,3-2-403,1-1 0,0 1-43,0 4 0,0 0 85,0 0-119,1-6 1,-1 5 0,0-4 140,0 4 1,-4-4 32,0 1 0,-6-2-61,1 2 0,-8 2 20,-5-2 0,-4 2 15,-5 2 0,3 6 1,-14 3 0,1 7 63,-4 2-80,-3 5 0,-4-1 0,-1 7 129,0 2-160,-5 6 1,9-4 0,-3 5-61,6-2 40,8 2 1,1-11 0,8 3-183,5-7 183,3-4 1,10-6 0,4-1 14,7-3 1,1 1-83,8-6 0,0 1-157,5-5 0,-1-6 82,0-3 1,1-3 82,-1-1 1,-1 0 85,-3 0 0,-3-5 3,-6 1 1,-1-1 163,-3 5 0,-3 4-164,-6 1 0,-5 3 24,1-4 1,-8 6-91,-1-1 1,-2 3-119,-7 1 0,5 4-350,-5 0 1,6 7 183,-2-3 1,3 4-546,2 1 1,6 0 830,3 1 0,37 5 0,11 1 0</inkml:trace>
  <inkml:trace contextRef="#ctx0" brushRef="#br0" timeOffset="76">5467 1897 8685,'6'7'773,"-4"1"-15,2-4-310,-3-2-449,-1 9 0,6-9-22,3 2 155,-3 3 1,6-5 132,-4 2-519,4-8 0,1 1 1,-1-7 139,-3-5 0,3 2 0,-4-6 1,3 1 289,-3 1 0,3-5-90,-7 4 0,5 1 776,-5 4-430,1 5-391,-5-4 1,0 12 0,0 0 226,0 8-292,0 9 0,0 5 0,0 8 218,0 0-213,0 7 0,0-3 1,0 7-153,0 3 99,0-3 1,1 2 0,2-7 129,1-6 0,1-3 62,-5-5 244,0 2-157,0-9 44,0-2 1,-2-11-165,-2-7 0,-3-3 53,-7 3-352,1-5 1,-4 4-1,-2-3-255,-2 5 0,4-2-651,-5 2 1,4-1 235,-4 5 0,0 5-662,-4-1 1544,-1 6 0,-4 11 0,-5 7 0,-3 4 0,1 0 0</inkml:trace>
  <inkml:trace contextRef="#ctx0" brushRef="#br0" timeOffset="77">4492 2925 8058,'-19'0'0,"-3"0"2025,3 0-1311,6 0 1,13 0-9,9 0 0,10-2-283,7-2 1,7-5-155,6-9 0,11-2-66,3-6 0,12-5-1786,1 0 1561,-29 13 1,1 0 0,-1 0 0,1 0 0,2-2 0,0-1 0,0 1 0,-1 1 0,-3 2 0,-2 0-1089,26-12 1,-10 14 178,-15 7 0,-5 6-1154,-13 6 1285,-5 4 800,-12 17 0,-19 12 0,-9 6 0,-1 10 0,0 0 0</inkml:trace>
  <inkml:trace contextRef="#ctx0" brushRef="#br0" timeOffset="78">5085 3162 8007,'0'-13'324,"0"-1"40,0 1 0,0-1 288,0-4 0,6 2-212,3-6 1,3 6-181,1-2 0,0 8 43,0 1 1,0 6 384,0-1-587,1 3 1,-7 6-1,-1 4-831,0 3 624,-5 7 1,4 1 0,-8 7-636,-2-1 625,-5 0 0,4 1 1,-4-1-122,1 1 1,5-6 366,-5 1 0,6-5 3,-1 0 22,2-2-70,2-2-31,0-6 1,6-1 0,4-6-233,6 0 0,5-7-478,5-6 0,2-2 656,3-7 0,14-27 0,8-12 0,-13 16 0,0-1 0,0 1 0</inkml:trace>
  <inkml:trace contextRef="#ctx0" brushRef="#br0" timeOffset="79">5902 1686 8007,'-6'-19'0,"0"0"0,-2-3 150,-4-3 0,10 15 946,-2-3 1,8 14-580,5 4 0,3 7 147,1 5 1,0 5-247,0 9 1,5 2-264,0 7 0,4 10 1,-5 5-1,-1 8-198,-1 9 0,-9-29 0,0 0-144,-2 3 0,0 1 0,0 5 1,-2 1-100,-1 0 1,-2-1 0,-1 5 0,-2-1 0,0-1 0,-2 0-1,-1-2 1,-2-1-243,-1-2 1,-2-2 0,0-4 0,-1-3 4,0-5 0,0-1 0,-15 25 103,-3-8 0,-2-2 0,-8-9 0,-3-4 420,-5-4 0,-2-2 0,3 0 0,-3 0 0,-8-2 0,-7-1 0</inkml:trace>
  <inkml:trace contextRef="#ctx0" brushRef="#br0" timeOffset="80">3860 2385 8055,'-13'-14'0,"-5"-3"0,1-1 150,-1 7 1,6 3 0,2 5-1,1 0 1,1 5 736,0 5 0,-3 12-718,2 8 0,-1 11 158,1 10-120,-3 9 0,11 4 1,-4 10 256,4 3-537,0-30 1,2 2 0,4 0-1,2 1 1,1 6 0,1 0 0,3-1-1,1 0 1,2-2 0,1-1-225,0-2 1,3-2-1,2-3 1,2-3-84,0-3 0,2-2 0,3-3 0,1-2 181,1-1 0,2-3 0,33 10 0,6-14 1,-34-15-1,2-1 199,1-2 0,2-1 0,2-1 0,1-1 0,1 0 0,0 0 0,-1 0 0,0 0 0</inkml:trace>
  <inkml:trace contextRef="#ctx0" brushRef="#br0" timeOffset="81">6258 1462 8007,'-6'-19'0,"0"-1"0,-3-5 0,5 3 109,2 4 265,2-2 0,0 5 0,2-2 1,2 4 384,5 4 1,1 4-626,-1 10 0,-2 2-127,-2 6 1,-4 8-160,4 5 1,-4 5-8,-1 4 95,-6 3 0,3-4 0,-4 4 0,1-2 1,2-2-153,-2-2 0,4-7 411,-2-7 72,3 2 1,2-8-1,3-3 84,5-12 1,4-9-489,5-6 0,2-2-53,7-6 1,-1 4-1,1 1 1,-3 1-921,-2-1 0,3 5 1110,-3-1 0,3 14 0,1 4 0</inkml:trace>
  <inkml:trace contextRef="#ctx0" brushRef="#br0" timeOffset="82">6587 1831 8108,'-13'0'975,"6"0"-220,1 0 139,17 0 0,6-7-741,13-6-102,4-6 1,11-8 0,2 1-1527,0 0 1181,10-1 0,-9-1 0,10 1 1,-6 0 293,-3 7 0,-10 10 0,-7 4 0</inkml:trace>
  <inkml:trace contextRef="#ctx0" brushRef="#br0" timeOffset="83">6890 1449 8043,'-10'-13'128,"-3"0"1,-2 0-43,6-1 31,-2 7 1,9 3 604,-2 8 0,2 5-466,2 9 1,0 2-134,0 6-92,6 7 1,-3-4 0,4 6-1,1 3 1,-2 3-577,-1 3 0,6 0 259,-3-5 0,4 1 1,3-2-1,1-3-619,1-4 1,1-5 98,-5-4 806,0-3 0,30-76 0,-18 20 0,0-1 0</inkml:trace>
  <inkml:trace contextRef="#ctx0" brushRef="#br0" timeOffset="84">7312 1173 8049,'-8'-27'333,"4"1"1,-2-1-242,2 1 1,5 0-410,8-1 1,9 7 54,4 2 724,2 4 1,4 1 0,3 1-1,4 2 1,3 2-146,2 2 1,-5 2-901,0 4 0,-6 1 295,2 4 0,-9 2-1024,-5 6 899,-2 6 0,-2-2 413,0 4 0,-17 13 0,-5 7 0</inkml:trace>
  <inkml:trace contextRef="#ctx0" brushRef="#br0" timeOffset="85">7602 1041 8049,'-14'0'-139,"-3"0"69,-1 0 1,-4 0 127,5 0 0,-1 1 292,5 4-247,-6 2 0,6 11 0,-2 1 764,5 1-741,7 2 1,-4 10-1,4 3-9,-2 3-98,1-4 0,5 8 0,4-2 18,4 1-360,2 0 0,7-7 0,1-4-41,1-2 1,1-3-74,1-3 0,3-4 61,-3-10 1,3-2 12,1-6 0,0-1 363,1-4 0,2-17 0,3-10 0,3-4 0,0 1 0</inkml:trace>
  <inkml:trace contextRef="#ctx0" brushRef="#br0" timeOffset="86">7852 1396 8048,'0'-17'3,"0"-1"1,0 1 67,0 4 0,0-1 291,0 1 0,4-4-81,1-1 0,1 5-102,-2 4 1,-1 6 161,6-1-311,-1 2 0,6 2 41,-1 0 0,-2 6-236,-2 3 0,1 9 46,-5 4 1,-1-2-223,-4 2 0,0 0 22,0 4 0,0 1 114,0-1 1,0-6 79,0-2 0,0-3 0,0-2 211,0 0-70,0 0 1,2-7 144,2-6 0,-1-7-89,6-11 0,-2-2-39,2-7 1,3 1 16,-4 0 0,3 1-20,-3 3 1,3-2 128,-7 7 0,2 4 41,-2 4 30,-2 6-135,4-3 0,-6 12 24,0 3 1,0 4-65,0 4 0,0 0-96,0 5 0,0-6 23,0 1 0,4-2 65,0-2 1,2-4-118,-1 0 0,-2-7 21,5 3 0,-3-4 41,4-1 0,-1-1 4,6-4 0,-1-6 15,0-7 1,0-5 27,0 1 0,-4-3 4,0-1 1,0 1-41,4 3 1,-2-2 18,-2 7 0,1-1 153,-5 5 0,-1 4 5,-4 0-86,0 7-49,0 7 0,0 10 2,0 11 0,0-4-65,0 0 0,0-1-140,0 1 0,0-2 65,0-2 0,5-4 54,-1 4-95,6-9 144,-2 3 0,5-12 4,0 0 0,0-6 27,0-8 0,0-5 15,1-3 1,-3-2-3,-2-3 1,1 2 94,-5 3 0,4-1 58,-5 5 1,2 1 46,-2 4 181,-2 5-350,4 3 1,-6 12-10,0 6 0,0 7-16,0 11 1,0 3-138,0 5 0,0 7 81,0 2 0,4-1-156,0 1 1,7 1 71,-3 3 1,3-2 61,-3-6 0,4-6 195,-3-12 1,-3-5 27,-2-4 101,3-2-67,-5-8 272,4-7-472,-6-7 1,-5-6 4,1 0 0,-6 4-941,1 0 0,-3 2 412,-1-2 1,0-3-1615,0 4 2099,0-4 0,-12-54 0,11 26 0,0 1 0</inkml:trace>
  <inkml:trace contextRef="#ctx0" brushRef="#br0" timeOffset="87">8642 777 8041,'0'-9'0,"0"1"0,0-1 46,0-4 0,2 4-238,2 0 1863,-2 6-1127,3-3 0,-3 6-287,2 0 0,-2 8-111,2 5 1,-4 2-105,-4 6 81,2 1 1,-4 3 0,5-1 272,-3-2-345,2-6 0,-4 3 1,6-6-1,2 0-111,2 0 1,8-5-322,5-4 1,11-4-371,-1-4 1,8-5 70,0-9 0,3-4 680,1-8 0,-10-2 0,0-5 0,1-5 0,1 0 0</inkml:trace>
  <inkml:trace contextRef="#ctx0" brushRef="#br0" timeOffset="88">6166 1001 8041,'-14'6'-2,"1"-4"1,0 2 237,0-3 17,0-1 1,4 0-1,3-1 145,5-3 1,5 1-337,14-6 1,4 0 227,8-4-267,10 0 1,8-2-1,11-2 16,6-5-103,-27 6 0,2 1 0,6 0 1,2-1-1,4-2 0,3-2 0,3-1 1,2 0-1,5-1 0,0 0 39,4-1 0,2 0 1,-23 7-1,1 0 1,0 0-55,-1 1 1,1 1-1,-1-1 1,21-6-1,-2 0 1,-6 2-1,-1 1 1,-1 1-1,0-1 39,-2 0 0,0-1 0,-2 1 1,1 0-242,-1 0 1,0 1 0,-3-2 0,0 0 261,-6 1 1,0 0 0,-3 2 0,0-1 0,-1 0 0,0 0 0,-4 1 0,0 1 78,28-10 1,-11 5 317,-20 7 1,-8 1 51,-10 3 1,-9 3 283,-8 6 1,-2 0 44,-7 0 546,1 0-1633,-6 0 0,-3 0 0,-1 0-666,2 0-10,2 6 1004,0 2 0,7 11 0,1 1 0</inkml:trace>
  <inkml:trace contextRef="#ctx0" brushRef="#br1" timeOffset="89">11224 8418 7713,'8'0'-1937,"-2"-1"1937,-6-3 0,-6 2 0,-2-4 0</inkml:trace>
  <inkml:trace contextRef="#ctx0" brushRef="#br1" timeOffset="90">11264 8181 7644,'-1'-7'-1604,"-2"1"1585,-2 0 1,1 3 56,4-6 93,-6 7-105,5-4 277,-5 6-243,6 0 75,0 0-60,-6 0-8,4 0 13,-4 0-45,6 0 1,-1 4-23,-3 0 1,2 2 34,-2-1-6,2-4-4,2 5 1,0-4 61,0 2-49,0 3 3,0 1 15,-6 3-1,5-3-24,-5 5 0,6 0-15,0 0 0,0 0 126,0 0-123,0 6 1,-4 2 0,-1 5 101,2 1-112,2 5 1,1 2 0,0 5 16,0 1 1,0 3 11,0 1 0,0 2 37,0-2-171,6 3 1,-3 1-1,6-1-381,1-2 296,-4-7 1,4-6 167,-6-5 0,12-13 0,-1-2 0</inkml:trace>
  <inkml:trace contextRef="#ctx0" brushRef="#br1" timeOffset="91">11238 8221 7788,'0'-9'-1306,"0"0"1480,0 0-19,0 2-90,0 1 1,-2 6 0,-1 2-1,-3 1 176,-1 1-179,4 6 1,-7-2 0,6 5 115,1 0-135,-5 0 1,5 0-1,-4 2 51,1 2-64,-4-2 1,8 9 0,-3-5 0,0 1 0,-1 3-2,-1 2 0,4 2-17,-1-1 0,2 0 19,2 1 0,-4-1 1,-1 0-1,3 1-29,0-1 0,2 0 33,0 1 1,0-1 76,0 1-89,0-1 0,0 0 0,0 1 70,0-1-82,0 0 1,0 1 0,0-1-27,0 0 40,0 1 0,0-2 1,0-2 42,0-1-69,0 6 1,0-5 0,0 4-96,0-3 134,6 1 0,-5 2 1,5-1 2,0 0 1,-3 1-10,6-1 0,-6-1-28,1-3 1,2 6-6,-2-6 0,5 5 6,-4-5 0,3 3-24,-3 2 28,-1-1 0,1 0 1,0 1 6,3-1 2,-5 0 0,7 1 0,-6-1 3,-1 0 0,3-1 0,-2-3 1,2 3 9,-1-3-40,-4 3 1,9 1 0,-4 1 41,2-1-50,0 0 1,1 1-1,0-1 13,1 0 1,0-4-3,-1 0 0,3 0-9,-3 5 15,2 5 1,3-6-1,-3 2 143,-2-5-136,3-1 0,-5 5 0,6-1 10,0 0 1,1-4-20,-1 0 0,-4 0-4,-1 5 1,1-1 9,4 0 1,0-4-8,1 0-4,-1 0 1,1 5 0,3-3-9,0-2 1,1 3 14,-5-3 0,0 2-2,0-2 1,0 3-4,1-4 1,-1 3-10,0-2 1,0 1-7,0-5 1,2 5 16,2-1 0,-2 2-1,3-2 1,-4 3-35,-1-4 33,7 4 1,-6 2 0,4-1 81,-4 0-77,5-5 1,-2 4 0,3-5 4,-1 1 1,-1 2-5,-5-5 0,4 4 0,1-5 0,4 5 0,-5-4 1,2 4-1,-1-5 1,-2 5-8,6-4 1,-1 5 3,1-1 1,1 2-1,-5-2 0,3 2 2,-3-2 0,5 3 0,-1 2 0,3-5 5,2 0 1,-1-5 0,0 5 0,1 0-8,-1 4 1,0-4 0,1 0 1,-2-4-1,-3 4 1,8 0 1,-12 0 0,8-2 26,-1-1-26,0-1 1,1-4 0,1 3 0,-1 0 1,-4 2 19,0-1 0,0-4 4,4 4 0,1 1-21,-1-1 0,0 1 1,1-2 0,-5-1-18,0 6 0,4-1 18,5 1 0,-5 3-19,-4-4 1,0 0 8,4 1 1,1-2-2,-1 2 0,0-1 4,1-4 0,-5 2 0,0 3 1,0 2 53,4-7 1,0 1 62,1-5-97,-1 0-97,0 6 0,5-4 89,0 3 0,0-4-51,-5-1 0,5 5 37,-1 0 0,5 3-5,-4-3 0,0 1 1,-5-1 0,2-4-9,3 4 0,-3 2-39,2 2 1,3-3 7,-3-1 1,1 1 51,-5-2 0,7 5-20,2-4 1,-2 0-28,3-5 0,-1 0 22,4 0 1,-1 0-2,-3 0 0,3 1 10,-2-1 0,-3 0 4,2 0 0,-1 0 17,1 0 0,2 1 3,-6-1 0,4 0-35,-5 0 0,7 0 16,-2 1 1,2-1-13,-2 0 0,3-1 8,-3-4 0,2 4 21,-2-3 1,1 1-17,-5-1 1,4 3-1,-4-4 0,4 0 7,-4 0 1,5 0 5,0 1 1,0 1-57,-1-6 1,3 6 45,-3-1 0,2-1 1,-2 0 1,-1 0 37,-3 0 1,1 4 4,3-3 1,-1-2-44,-4 2 1,0-5 2,5 5 1,0-6-17,4 2 0,-3-3 2,-1 3 0,0-4 3,4 4 1,-1-4 10,-2-1 1,2 0-17,-3 0 1,-2 0 6,3 0 0,-3 0-1,2 0 1,3 0 9,-2 0 0,-3 0 3,2 0 0,0 0-1,5 0 0,-5 0 0,0 0 1,-4-1-4,4-4 0,0 4-1,5-4 1,-5 0 16,0 0 1,-4-4-14,4 5 0,-1-2 1,1 2 0,1 1 26,-5-6 1,6 5 3,-2-5 0,1 5-31,-1-5 0,4 1 2,-4 0 1,3-4-7,1 3 1,-1-1 10,-3 1 0,4-3-41,-4 4 0,3-4 28,1-1 0,-1 0-6,-3-1 1,3 6 0,-2-1 0,0 0-3,-1-4 1,3-3 8,-2 3 1,-3-8-2,2 8 1,-4-3 96,4 3 0,-1-1-88,1 1 0,-3 0-3,-5 0 0,-1 0 4,0 0 1,5-1-2,0 1 1,1 0-6,-1 0 0,-4-5-6,4 1 0,3-2 6,1 1 0,-1 2-6,1-6 1,-4 5 93,4-5 1,0 4-84,4-4 0,-1 5-61,-2-5 1,2 5 17,-3 0 1,1 2-7,-1 2 1,2 0-8,-6 0 0,0-5-17,-5 1 0,5-1 51,-1 5 1,-3-5-4,-5 1 0,0-2 39,4 1 0,3-1-50,-2-3 1,2-1 10,-7 5 0,3-5 37,1 1 1,5 1 32,0-1 1,-1 2-62,-3-2 0,-1-3-11,0 3 1,4-1 17,-4 1 0,2-3-1,-11 3 1,7 1-5,-2-1 0,1 0-2,-1-4 0,1 0 105,-5-1 1,4 1-88,-4 0 1,4-1 1,-5 1 1,2 0-7,-1-1 1,-2 1-9,6 0 0,-2-1 31,2 1 1,2 0-2,-7-1 1,5 1 46,-4-1 0,5 1-58,-1 0 1,-1-1-9,1 1 0,-5 0-4,5-1 1,-1-3-6,1-1 1,2-4 19,-2 4 1,-1-4-8,1 4 1,-2-4 55,2 4 1,-1 1 5,-4 3 1,-2-1-92,3-2 1,-4 2 44,-1-3 0,2 3-31,3 2 1,-4-2-25,4-3 0,-2 2-16,1-6 0,-2 6 31,3-2 0,-4 3-13,-1 2 1,1-5 7,-1 0 0,0 1 9,0 3 0,-1 1 10,-3 0 0,2-5-7,-2 0 0,3 0 19,1 5 1,-1-5-10,-4 1 1,7-3-4,-6 3 0,4 2-2,-9-3 0,7 3 0,-2 2 0,1-1 0,-1 1 0,1 0 0,-6-1 0,2 1 0,-2 0 0,2-5 0,3 0 0,1 1 8,-5 3 1,3 1 26,-3-1 1,4-3 5,-5-1 0,5 5-31,-5 4 1,2-5 1,-2-3 1,-1-1-1,6 5 1,-4-1-3,3 1 1,-3-5 30,4 0 0,-5-4-25,5 4 1,-5 1 1,5 3 1,-5 0 31,5-4 0,-5 3 9,5-3 1,-1 3-15,0 2 0,0 1 4,-4 3 0,-1-6-39,6 7 1,-5-6-7,5 10 0,-5-7-12,5 2 1,-5-3 35,5-1 0,-4 4-49,3 0 0,-3 0 10,4-4 0,-5-1-1,5 1 1,-2 0 6,2-1 1,3 1-1,-4 0 1,3-1 8,-3 1 1,3 0-3,-7-1 0,5 1 95,-5 0 0,5-1-82,-5 1 0,5 4 29,-4 0 1,-1 0-42,-4-4 1,1-1-6,4 1 1,-4 0 22,4-1 1,-4 1-6,-1 0 0,-1-4 6,-4 4 1,4-3 7,-4 7 0,3-8 35,-3 0 1,2-5 11,-6 4 0,5-1-78,-5 1 0,5-3 41,-5-5 0,5-1 6,-5 1 1,4 4-72,-3-1 0,3 3-36,-3-2 0,-1-3-243,-4 2 1,-2 4-426,-3 1 1,2 8 728,-6 1 0,-41-6 0,25 11 0,-1 1 0</inkml:trace>
  <inkml:trace contextRef="#ctx0" brushRef="#br1" timeOffset="92">11185 8642 8244,'0'13'-270,"0"1"0,1-3-311,4-2 0,-4 3 402,4-3 227,-4-3 104,-1 5 185,0-9-244,0 4 1,-1-8-1,-2-2 151,-2-5 1,1-3-161,4-1 1,-2-2-58,-2-2 1,3 1-1,-4-6 1,2-2 70,-1-1 0,2-1-70,-2 0 1,3-5-12,1 0 1,-5-5-1,1 2 1,1-1 29,1 0 0,1-2 3,-3-7 1,2 2-6,-2-7 1,2 6-13,2-6 1,0 5 0,0-4-1,0-2 34,0-1 1,0 3-50,0-1 1,0 7-9,0-2 0,0-1 5,0 1 1,2 0-8,2 4 1,-1 1-34,6-1 0,-6-4 48,1 0 0,2 1-36,-2 3 1,2 1 21,-1-1 1,-2-5-1,5-4 0,1 2 51,4-1 0,0 4 9,1-4 0,0-5-215,4-4 0,2-1 204,7 1 1,5-5-283,-15 27 1,1 0 0,3-2-1,0 1 242,1-4 1,0 1 0,3 1 0,0 1-59,-1-1 1,0 1-1,2 1 1,0-1-26,0 0 1,0-1-1,3 0 1,-1 0-133,1 3 1,0 0 0,-1 2 0,1 2 7,-3 2 1,0 0-1,26-25-504,-4 2 1,2 0 369,-6 4 0,0 3 323,-5 5 0,-1-1 0,-3 0 0,-4 2 0,-3 5 0,-2 5 0</inkml:trace>
  <inkml:trace contextRef="#ctx0" brushRef="#br1" timeOffset="93">11238 7233 8299,'-9'-2'-1246,"0"-2"1384,0 2 0,1-9-147,-1 2 1,6-3 33,-2-1 0,4 0 1,1-2-1,1-2 53,4-5 1,-2-9-27,6-4 0,-1-5-56,5-4 1,5-8 70,0-10 1,4-7-1459,-5-1 1452,7 0 0,-8 4 0,6-1 0,1-2 1,0-1 89,-1 1 1,3 6-70,-3 1-87,3 1 1,3-5 0,1 0 0,3 0 0,1 0-345,-1 1 1,4 3 413,0 1-64,2-1 0,-17 30 0,2 0 1,-1 1-1,1 0 0,0 2 0,1 0 1,0 0-1,2 1 27,-1-1 0,1 0 0,2-3 1,1-1-14,-1 2 0,1 0 1,2-3-1,1 1 1,-2 2-1,1 0 1,2-1-1,0 0-2,2-1 0,0 0 0,2 0 1,0 0 5,2 0 1,1 0-1,-1 2 1,1 1-225,-1-1 1,1 0 0,0 3 0,0-1 211,2-2 1,0 1-1,0 2 1,1 0-5,1-1 1,0 1 0,-2 1 0,0 0 11,-2 0 0,-1 1-27,1 3 0,-1-1 0,2-1 1,-1-1-1,0 2 0,1 1 9,-2 0 0,1-1 1,1 1-1,1 1-3,-2 2 0,-1 1 1,0-1-1,1 1-202,2 2 1,0-1-1,-3 0 1,1 0 202,-3 2 0,0 1 0,2-1 0,0 1-120,-2 2 0,0 0 0,2 0 0,0 0-5,1-1 1,-1 1 0,0 1 0,0-1-68,-2 2 0,0 0 1,29-6 496,-9 8 1,-3 2-655,-1 2 1,-2 4 353,-2-4 0,-2 8 0,-6 2 0,-2-2 0,-2-2 0</inkml:trace>
  <inkml:trace contextRef="#ctx0" brushRef="#br1" timeOffset="94">12871 4730 8398,'8'-2'-217,"-3"-1"75,1-1 29,-4-6 0,5 7 0,-3-6 0,5-3 1,3-3-1,3-2-21,2 1 1,2-3 181,3 1 0,7-10 55,-2 2-10,8-3 0,0-2 0,9-1 23,4-2-87,3-7 0,7 0 0,0-3 0,2 3 0,-28 21 0,1-1 14,1-1 0,0 0 0,2 2 1,0-1-227,1-1 1,1 0 0,1 1 0,-1 0 236,0-1 1,-1 0-54,1 2 1,2-1-1,2-2 1,0 1 0,1 2-1,1 0 1,0 0-1,0 1 1,-1-1 0,1 2 33,1 0 1,0 1 0,0-2 0,1 1 87,-1 2 0,2 1-96,2 0 0,0-1 0,-4 3 0,-1 0 0,2 0 0,-1 1 0,-1 0 0,0 1 0,-2 0 0,1 1-32,-1 0 1,1 1 0,2 1 0,2 0 7,-3 4 1,0-1-4,2-1 1,1 1-1,-4 4 1,1 0 0,2-1-1,0-2-22,0 1 0,0 1 1,4 1-1,1 0 1,0-1-1,1 0 1,-2 1-1,1 0-67,-2 1 1,1 0 0,-1 3 0,-1 0-85,-2 1 1,0 1 0,-1 0 0,-1 2 44,-2-1 0,0 1 0,-3 2 0,-2 1-262,24 12 0,-2 3-77,-7 1 0,1 0 467,0 1 0,1-5 0,0 0 0,2 1 0,4 2 0</inkml:trace>
  <inkml:trace contextRef="#ctx0" brushRef="#br1" timeOffset="95">15756 3583 7228,'9'0'-628,"-1"-1"590,-3-3 125,6 2 0,-8-4 0,5 6 0,3 0 1,0 0-1,4-1 0,1-2 258,2-2 1,6 0-54,3 0-207,5 4 1,9-10 0,1 6-16,2-3 1,6 5 0,-2-2 0,4 0 11,0 1 1,1-1-161,0 5 42,-6 0 0,-1 2 0,-3 1 1,2 3-1,2-1 46,3 1 0,-3 0 21,1-1 0,-4-4-9,4 3 1,1 2 0,2-1 0,-1-1-12,-2 2 0,-6-3 0,2 6 1,2-1-17,-2 6 4,-1-1 0,-4 0 0,-3 0 0,-1 0 0,2 0-12,1 1 0,-3 0 4,0 4 0,0-4-11,5 4 1,4-3 19,0-2 0,0 0 0,-5 0 0,2 0 79,3 1 0,-3-1 11,3 0 0,-3 0-42,-2 0 1,1 0 9,-1 1 1,1 3-50,-1 1 1,-5 1 0,-3-2 1,-2 4-58,2 5 0,-3-1 63,2-3 1,0 3 5,0-3 1,0 3-28,5 1 0,-4 0 2,4 1 1,-4 4-62,4-1 0,-2 7-8,2-2 1,2 3 22,-6 2 1,0-5-102,-5 0 1,0-2-270,1 3 0,-3-1-148,-2-9 567,-3 3 0,-5-2 0,-1 6 0</inkml:trace>
  <inkml:trace contextRef="#ctx0" brushRef="#br1" timeOffset="96">17285 3636 7710,'-14'0'0</inkml:trace>
  <inkml:trace contextRef="#ctx0" brushRef="#br1" timeOffset="97">17192 3662 6679,'-7'-8'606,"3"-1"-195,2 6-295,2-9 0,2 11-15,2-4 1,-1 4 0,6 1 0,1 0 13,2 0 0,5 0-89,1 0 1,4 0-10,-5 0 1,7 1-80,-2 4 1,7-2 70,2 5-43,5 1 1,-6 4-1,5 1 12,1-1 1,2 1 0,2 3 0,0 0 38,-1-1 1,1 0 8,-1 2 1,-1-3-20,-3 2 2,3-2 1,-10-2 0,4 2-11,1 2 0,-6-2 0,4 2 1,-3-2-8,-2-2 1,1 0 13,-1 0 1,3 1-5,-2-1 1,2 0-6,-7 0 0,3-1-8,1-3 0,0 5 47,1-5 0,-1 6 15,0-7 0,1 4 145,-1 1 0,1 1-96,-1-1 1,0-4-33,1-1 1,-1 1-27,0 4 1,5 0 0,0 1 0,-1-6-40,-3 1 1,-1 0-18,1 4 1,-1 0 37,0 0 0,-1 5-12,-3 0 0,3-1-51,-3-4 0,3 1 65,1-1-36,0 0 1,1 4 0,-1 1 7,1-2 1,2 0 12,-3 2 1,3-4-27,-7 4 0,2-2-7,-2 2 1,3-2 13,-3 6 0,-2-6-3,2 1 1,-6-1 10,2 2 1,1-2-2,-2 6 0,2-4 0,-1 4 0,-3-6 8,2 1 0,-2 2 1,-2-1 0,-1-1 27,-4-3 0,4-1 4,-3 0 1,3 5-36,1-1 1,-4 1 1,-1-5 1,1 0 1,4 0 0,0 0 13,1 1-18,-7-1 0,9 4 1,-3 1 10,2-2 0,0-1-3,-2-2 0,0 0-6,0 0 1,0 0-1,0 0 1,5 1-4,0-1 0,-2 0-2,-8 0 1,4 0-26,-3 0 29,3 7 1,-1-9 0,0 5-7,-3 0 1,-3 1-2,4-4 0,-5 0-4,5 0 1,-5 5 10,5-1 0,-2 2 3,2-1-7,3-4 1,-9 7-1,5-5 1,3 2 0,-1 1-3,-1-2 1,2-1 2,-2 6 0,3-6 11,1 2 1,-4 1-13,0-1 0,-1 5 0,6-1 1,-3-2-7,-2 2 1,3-1-2,-3 1 1,1 3 4,-1-3 30,2-3 1,-3 4-1,5-4 1,0 2 0,0-1-21,0 2 1,1 3-103,-1-3 95,0-3 1,0 6 0,0-5-6,0 1 0,-1 2 3,-3-5 1,1 5-10,-5-1 1,3 2 4,-3-2 0,3 2-4,-3-2 8,-1 3 0,-4 2 0,0-3 1,0-2 1,5 3-11,-1-3 0,2-1 7,-2 1 6,-2 0 0,8 0 0,-4-2 31,1-1 1,-2 3 5,3-4 1,-3 4-31,4-5 0,-5 5 3,5-4 1,-2 1-11,2-2 1,3 2 12,-4 3 0,0 2-56,0-7 1,0 2 38,0-1 1,3 1-6,-7 3 1,5 1 42,-5-5 1,5 4 53,-5-5-79,7 7 1,-10-5 0,5 4 27,0-1 0,-5-4-32,4 4 1,1-2 17,-2 2 1,0-1-41,-4-4 0,5-2 46,-1 2-19,6 4 0,-8-5 0,4 5-7,0-2 1,-3 0-2,5-2 1,0-1 30,0 6 1,3-6-2,-7 2 1,6 1 56,-1-1-76,-3 5 0,6-7 0,-5 6-163,0 1 160,5 2 0,-9-1 0,4 1 10,-1 2 0,-2 3-5,-4-4 0,5 2 11,-1 3-45,1 2 0,-5 7 0,0 1-48,0 3 1,0 3-174,0 5 0,0 5-54,0 0 0,-2 6 260,-2-1 0,1 7 31,-6 1 0,6-32 0,0 0 0,-1-1 0,-2 1 0,0 2 0,-1 0 0,0 4 0,-1 0 0,-1 3 0</inkml:trace>
  <inkml:trace contextRef="#ctx0" brushRef="#br1" timeOffset="98">18694 738 7919,'-1'-13'5,"-2"-1"1,-3 1 182,-1 0 0,4 4-88,-2 0 3,4 1 0,-3-1 1,-1 0-1,2-1 262,2-2-223,1 5 0,0 0 0,0 2 382,0-4-333,-6 4-38,4-1 1,-9 7 0,2 4-14,-3 3 1,-1 5-232,0 5 0,0 3 77,0 5 0,-1 6 0,1 3 0,1 3-8,4 2 0,-3-1 28,7 1 1,0-5-35,4 0 1,0-1 0,1 1-1,4-6-51,3-5 1,8-5 64,2-6 1,5-1-6,-1-4 0,3-2 0,2-7 0,-1-4 0,0-3 1,5-9 17,0 0 0,-2-12 0,-7-2 1,1-1 59,-5-3 0,0-6-55,-5-8 1,-4 2 3,-1-1 0,-5 0 58,2-5 1,-10-1 6,-4 6 0,-7 1 10,-1 16 0,-8 8 144,-1 9 1,-1 3-74,-4 6 0,2 7 192,-2 7 0,4 8-298,-4 5 0,0 3 46,5 1 1,-2 5-255,10 0 0,2 0 80,8-5 1,-3 5-302,7-1 0,0-3 86,4-5 0,5-5-27,4 5 1,9-6-29,4 2 1,4-5-57,5-4 1,-2-3-253,6-6 1,0 0-38,5 0 695,-1 0 0,-3-8 0,3-2 0,3-1 0,-1 0 0</inkml:trace>
  <inkml:trace contextRef="#ctx0" brushRef="#br1" timeOffset="99">19340 870 7919,'-12'-2'0,"2"-1"730,1-1-523,6-1 0,0 5 0,11 0 1,6-1-1,7-2-7,7-1 1,-1-1-74,8 5-201,6-6 0,0 3 0,3-4-307,-3 1 233,5-4 1,-5 7 0,1-4 0,-7 1-1,-8 1-1161,-8 0 668,-5 3 557,-6-10 1,-13 5-1,-9-6 1,-5 0-67,-5 0 1,4 4 238,-2 0 0,6 2 327,-2-2 1,-1-1 0,3 4 328,4-2 0,3 6 0,5-3-435,3 4 0,-4 1 106,10 0-177,2 6 0,6 1 0,0 6 360,0 0-626,6 0 1,-4 5 0,3 0-473,-4-2 408,-6 4 0,2-4 0,-4 5-1356,1-2 1020,-4 4 0,3-4 0,-8 5-969,-2-2 1096,-3-6 1,-7 7 299,1-5 0,0-18 0,0-9 0</inkml:trace>
  <inkml:trace contextRef="#ctx0" brushRef="#br1" timeOffset="100">20170 659 7919,'7'-9'373,"-2"0"582,2 0-391,-6 2 0,5 3-88,-6 8 1,0 8-84,0 5 1,0 13-247,0 0 0,-1 8-122,-4 6 0,4 3 235,-4 6-372,4 0 1,1-1-1,0 1-130,0 0 0,0 2 0,0-4 1,0-8-46,0-9 1,4-8-120,1-4 155,5-9 0,-4-9 151,3-8 0,-2-5 67,-3-8 1,-2-5-34,2-9 0,-1-3 105,2-5 0,-4-7-91,3-2 1,2-3 13,-1-2 0,0-4-87,0 0 0,-4 1 123,4 8 1,1-5 1,-2 10 0,5-3 11,-5 15 1,6 7 120,-1 6 0,3 9-78,1 5 1,0 2 126,0 2 1,2 6 89,3 3 0,-4 3-75,4 1 1,-8 1-54,-1 4 1,-6 3-121,1 5 1,-4 0-171,-4 1 0,-9-1 12,-9 0 1,-2 1-205,2-1 1,-3 0 23,3 1 0,-1-2-81,1-3 0,-1-3-3,5-6 0,1-6-270,3-3-204,7-2 873,1-8 0,32-31 0,18-15 0,0-6 0,0 0 0</inkml:trace>
  <inkml:trace contextRef="#ctx0" brushRef="#br1" timeOffset="101">20697 408 8863,'0'-7'341,"0"13"0,-5 9 247,1 11 1,-5 6-199,5 3 0,-6 9-146,1 4 1,1 4-54,0 0 1,5 1-118,-2 0 0,4-8-597,1-5 1,1-8 217,4-10 77,2-9 0,11-9 0,1-8-108,1-5 195,2-14 1,4-1-1,1-11 1,-1-3-1,-1-3-110,-3-3 0,1 5 256,-5 4 1,0 7-83,-5 2 1,-4 6 366,-1 12-121,-5 2 1,3 13 23,-6 6 0,-1 6-131,-4 8 1,4 3-6,-4 1 1,4 0-32,1-5 1,0 5 37,0 0 0,0-5-137,0-4 0,1-6 4,4 2 1,2-8-53,6-1 1,5-6 50,-1 1 1,2-8-97,-1-5 1,1-9 127,3-4 1,1-2-8,-5-3 1,4-1-19,-5-2 0,5 2-7,-4-3 0,-2 5 80,-7 4 1,1 3 28,-5 6 124,-1 5 0,-6 2 137,-2 6 1,-3 8 255,-6 5 0,-1 1-288,1 8 1,2 0-39,2 5 0,-3-5-343,3 0 0,-1-2 97,1 2 0,3-1-139,6-4 0,0-7-16,0 4 1,2-4-46,2 3 1,8-6 51,5-2 1,3-5-136,-3-5 1,4-2 140,5-6 0,-4-6 23,0-3 0,0-4 100,4-5 1,-4-1-86,0-4 0,-6 4 299,2 6 0,-8 1 173,-1 3 0,-6 3 775,1 6-792,-2 6 1,-4 1 126,-2 6 1,1 1-150,-6 4 1,2 3-78,-2 10 1,-3 2-190,3 7 1,2-1 67,-2 0 0,6 7-257,-1 2 1,2 3-32,2 1 0,0 7-139,0 2 0,0 9-147,0 5 1,0 6 308,0 3 1,1-32 0,-2 1 23,1 34 1,2-3-77,2-10 0,-2-7 123,2-1 0,-2-8-26,-2-10 1,0-4 226,0-9-97,0-3 1,-2-12 63,-2-2 1,1-4-66,-6-1 1,0-7 28,-4-6 1,0-2 159,0-7 0,1-6-332,3-7 1,-1-4-112,6-5 0,-1-7 46,5-6 1,11-6-456,2 1 1,10-4 481,-10 31 1,0 0 0,3-1 0,2-1 16,3-3 0,2 1 0,0 2 0,1 1 51,2 0 1,1 1-1,-2 2 1,1 0-38,-2 2 1,0 1 0,24-21 35,-8 11 0,-5 8 259,-13 10 246,-3 9-307,-12 7 1,-2 6 36,-10 0 0,-2 1-1,-6 4 0,1 2 15,3 6 1,-2 1 155,2-1 1,2 6-298,-2 3 0,6 1-60,-2-1 1,4 1-150,1-5 1,0 4-39,0-4 1,1 4 64,4-5 1,-2 1-74,6-5 1,-5 0 65,5 0 312,-6-5-162,3-3 159,-6-5 0,0-1 82,0-3 0,-6-2 301,-3-3 0,-3-1 75,-1 5 1,4-4 181,0 5-234,1 0-355,-5-2-306,5 4 0,2-5 99,6 3 0,3 1-62,6-6 1,6 0-171,11-4 1,2-2-278,3-2 1,2 1 206,7-6 1,4 0 49,0-5 1,-2 1 331,-7 0 1,2-1 21,-6 1 1,-2 1 142,-7 3 151,-3 3 92,-12 12 0,-3 2-169,-8 10 1,1 4 55,-6 8 0,1 4-297,-6 5 1,-2 5 106,3-1 0,-3 3-274,7-3 0,2-2-28,-2 3 1,6-3-9,-1-2 0,2-1 36,2-3 1,6-4 31,3-10 1,4 3-857,5-7 1,2-5-1030,7-8 1960,-7-9 0,11-36 0,4-18 0,-11 20 0,0-1 0,0 0 0</inkml:trace>
  <inkml:trace contextRef="#ctx0" brushRef="#br1" timeOffset="102">22278 408 7908,'-19'-4'0,"-3"0"0,-2-5 55,2 4 1,-1 1-56,5 4-387,1 0 6,4 0 89,5 6 1,4 1 66,8 6 1,8-4 224,6 0 0,18 1 0,10 0 0,0 4 0,1 0 0</inkml:trace>
  <inkml:trace contextRef="#ctx0" brushRef="#br1" timeOffset="103">22541 474 7900,'-9'0'0,"1"0"110,-1 0 0,-4 0 275,-1 0 1,0 6-161,-4 3 1,4 4 0,-4 5 0,-1 2-30,1 6 0,-3 2-17,3 3 0,2-2-122,7 6 20,3-5 0,6 2 0,2-6-421,2 1 248,3-7 1,12-1 0,3-7-830,3-3 647,7-3 1,-1-6 0,7-2-570,3-2 643,2-4 0,-2-11 1,1-3-427,2-3 609,6-7 0,-11-1 1,2-7 55,-4 1 1,-9 0 151,-2 4 0,-7 5 353,-10 8-52,-3 3 1,-16 11-95,-4 4 1,-8 4-116,0 4 0,-7 4-74,-2 5 1,1 6-76,3 3 0,-2 1-174,3-1 0,-2 3 102,10-3 1,-4-2-187,5 2 1,4-1 14,4 1 0,6-3-83,-1-6 0,4-1 94,4-3 1,8 1 0,7-6 0,1-1-36,4-1 1,0-8 120,3-3 0,-1-7 14,0-2 0,-1-5 9,-3 1 1,2 1 125,-7-1 1,1 2-43,-5-2 1,-1 7 399,-3 7-228,-4 5-178,-5-3 1,0 12 38,0 2 0,-4 6-73,0 3 0,-5-1-109,4 6 0,0-6 76,0 2 1,4-3-96,-4-2 1,5-2 30,5-2 0,2 1-102,6-5 1,0-2 27,1-8 1,5-3 38,3-10 1,-2-4 57,2-9 0,0-4 22,4-9 0,2-4 10,3-9 0,-3-7-160,-13 29 1,0-1 0,-1 0 0,-1-1 296,9-29 0,0 2 115,-9 15 1,2 9 986,-11 18-647,0 8 1,-5 11-181,-4 12 1,-2 6-194,-6 11 1,0 6-39,0 4 1,-1 3-100,1 5 0,0-2-4,0 7 0,-5-1-206,1 5 1,4 4-46,4 0 0,6-4-780,-2-5 0,5-6 12,5 2 0,4-4 23,8-5 909,10-3 0,-1-8 0,6-4 0,2-2 0,-1-1 0</inkml:trace>
  <inkml:trace contextRef="#ctx0" brushRef="#br1" timeOffset="104">23793 751 7854,'4'-13'0,"1"0"0,-1-1 61,2 1 0,0 0-61,2 0 412,-2 0 0,-1 4 0,-1 0 335,-1-1 0,-7 4-689,-5 2 1,-3 2-350,-1 2 273,-6 6 1,-2 3 0,-3 7-1,0 1 1,2 0-211,-1-3 0,-1 4 85,2-1 1,5 1-76,8-5 0,3 0 0,6 0 60,0 1 1,6-7 151,3-3 0,8-2 13,5-2 0,3 0 0,2 0 0,-1 0-4,0 0 0,1 0 217,-1 0 0,0 0-56,1 0 0,-7 0 82,-2 0 1,-8 6 94,-1 2-126,-6-2 1,2 6-1,-6-3-26,-3 3 0,-8 5-82,-6 1 0,-5 1-93,1-2 0,-3-2-212,-1 2 0,4-2-522,0-2 1,6 0 344,-2 1 0,9-6-1269,5 1 1096,3-6 0,8 1 548,6-8 0,41-21 0,-19 8 0,0-1 0</inkml:trace>
  <inkml:trace contextRef="#ctx0" brushRef="#br1" timeOffset="105">24083 751 7854,'0'-13'553,"0"0"884,0-1-1037,0 1 1,0 7-167,0 6 0,0 6 26,0 7 0,-2 8 78,-2 5 0,1 6-330,-6 8 1,5 4 84,-5 0 1,6 4-190,-1-4 0,-2 6-109,1-2 1,-1 3-163,2 2 0,3-8 218,-4-5 0,4-3-33,1-11 1,1-4-29,4-13 1,-3-5-31,7-8 1,-6-10 240,2-8 0,0-8-61,0-5 1,4-9-1,-5-5 1,5-3-3,-5-5 1,6-3-232,-1-6 0,1 0 273,-1 0 1,3 6-4,-3 3 0,2 1 49,3 8 1,-3 7 129,-2 19 0,3 4 37,-3 10 1,2 2-68,2 6 1,1 7 96,-1 6 1,4 0-52,1 5 0,4 1 212,-5-1 0,0 1-334,-9-2 1,-2-1-99,-6 6 1,-1 0-2,-4 5 1,-3-5-198,-10-1 1,-4-3-206,-9 4 1,2-1 198,-6 0 1,6-1-196,-2-7 1,3-2 58,2-2 0,1 1-477,3-5 865,3-1 0,53-39 0,11-9 0</inkml:trace>
  <inkml:trace contextRef="#ctx0" brushRef="#br1" timeOffset="106">24517 619 7878,'-1'-9'220,"-4"1"330,4-1 645,-11-4-797,5-1 1,-6 9-271,0 5 1,-5 5-39,0 9 0,1 0-99,4 4 0,0 2 31,-1 7 1,1-1-226,0 0 1,6 1 59,2-1 1,4-1-217,1-3 1,0-3-64,0-6 1,6-6 156,3-2 1,4-5 227,4-5 0,-2-2-50,2-6 1,2-6 86,-1-3 0,0-3 27,-5-1 0,0-4 214,0 4 1,0-2 317,1 11 259,-7-7-245,-1 10-377,-6 1 1,0 10-283,0 11 0,-2 3 79,-2 11 1,2-2-145,-2 2 1,3 3-195,1-3 1,0-3-219,0-2 1,1 2 45,3-1 1,4-5-822,5-4 1338,0-6 0,41-32 0,-22 7 0,1 0 0</inkml:trace>
  <inkml:trace contextRef="#ctx0" brushRef="#br1" timeOffset="107">24873 487 7879,'-13'0'-219,"0"0"182,0 0 1,4 2 36,0 2 0,0 4 146,-4 5 1,0 1 262,0 4 1,-1-2-162,1 6 0,0 1 103,0 8 1,6-3-229,2 3 0,4-3 0,1-2 1,1-1-151,4-3 1,3-5 110,10-8 0,2 1-155,7-5 1,-1-7 94,1-6 0,3-4 34,1-1 0,1-8-223,-1-5 1,-3-2-154,2-7 1,-2-2 152,-1-7 0,-2 3 126,-4-3 0,-3 3 384,-9 2 1,1 1 47,-6 3-288,1 8 1,-11 14 190,-3 9 0,-2 4 246,-3 4 1,-5 5-300,-3 9 1,2 4-77,-2 8 0,1 2-13,-1 4 0,-1 0-190,5-5 1,5 4-99,5-4 0,5 5 65,-2 0 0,7-4 7,6-2 0,9-3-244,13-5 0,4-5-308,5-8 1,2-3 223,3-6 390,-3 0 0,-7-17 0,1-7 0,0-2 0,-1 1 0</inkml:trace>
  <inkml:trace contextRef="#ctx0" brushRef="#br1" timeOffset="108">19274 2042 7854,'-1'-18'114,"-2"-1"0,-2 0 1,2-1-1,2 1 20,1 0 0,0 1 0,1 5 0,5 1 433,7 4 0,2-3 1,5 7-1,1 1-19,-1 2 0,1 2-489,1 3 1,-3 8 0,-6 9 0,-1 4-188,-3 7 1,-5 4 103,-8 4 1,-5-1-39,-9 1 1,-2 4-313,-7 0 1,1 0 41,0-5 295,-1-5 0,7-2 0,2-7 0,4-3 421,0-5-397,7-8 139,7-3 1,9-12-1,7-1 1,3-2-1,3 0-21,6-1 0,-2-2-724,5-1 1,1 0 302,-1 0 1,4 0-810,-4-1 0,4 1 24,-4 0 1101,5-6 0,0-9 0,3-5 0,6-6 0,1 0 0</inkml:trace>
  <inkml:trace contextRef="#ctx0" brushRef="#br1" timeOffset="109">19906 1963 7899,'-1'-7'425,"-4"2"240,-2 4 1,-6 2-204,0 4 0,0 3-123,-1 10 1,-3 2-139,-1 7 0,1 5 0,4 3 0,5-1-208,4 1 0,-2 4 83,2 5 1,4-4-212,4-5 0,12-7-12,2-2 0,5-1-13,3-7 1,1-7 32,-1-6 1,5-5-53,0-5 1,4-8 76,-4-9 1,-2-8 3,-7-6 0,1-2-150,-5-1 1,-2-10 115,-7 1 1,-4-6 73,-5 6 1,-1-2 86,-3 2 0,-8 1 182,-6 12 0,-7 1-101,-1 16 1,-2 7 125,-7 6 1,0 5-50,-4 5 1,3 4 129,1 8 0,6 4-148,-2 5 1,5 0-5,4 1 0,4-1-220,10 0 1,2 1-94,6-1 1,1 0-99,4 1 1,8-5 71,9 0 0,3-5-35,1 5 1,5-6-196,-1 2 0,6-5-291,-6-4 0,7 1 695,-2-6 0,15-17 0,4-9 0</inkml:trace>
  <inkml:trace contextRef="#ctx0" brushRef="#br1" timeOffset="110">20275 2134 7899,'-12'-9'509,"4"1"102,-4 5 1,12-3-219,0 6 0,7 0 60,11 0 1,2 0-213,7 0 0,5-2-54,3-2 1,3 3-976,2-4 1,-1 4 271,1 1 1,-1 0-290,1 0 388,-7 0 0,-5 0 1,-7-2-379,-2-2 0,-9-2 795,-10-3 0,-6-2 60,-7 2-88,-6-3 1,4-1 0,-2 0 352,2-1 0,3 1 1,2 2-1,3 0 832,1 3-220,2 5 329,4-9-856,0 10 1,5 1-27,4 5 1,7 11-290,2-2 1,4 5 129,-5-1 1,1 2-143,-5 3 0,-1 3 161,-3-3-273,2 3 1,-9 1 0,1 1-294,-6-1 1,-6 0-504,-9 1 1,-4 2 355,-8-3 469,2 4 0,-6-19 0,-5-2 0,0 4 0,0 1 0</inkml:trace>
  <inkml:trace contextRef="#ctx0" brushRef="#br1" timeOffset="111">21197 1897 7899,'-4'-13'0,"0"0"0,-1 4 1498,5 0-983,-6 6 1,5 0-115,-3 12 0,2 6-258,2 11 1,0 2-125,0 3 1,-4-2 96,-1 6 0,1-4-62,4 4 1,0-6-63,0 2 0,0-5 0,0-4-653,0-4 553,0-4 0,1-9 32,4-10 1,-2-3 0,5-14 0,4-3-88,4-4 0,-1-5 83,2-6 0,2 1-60,-1-1 147,0 1 0,-1 1 0,1 4 0,-2 6 0,-1 8 381,-2 5-322,0-1 1,-6 22 79,-2 3 1,0 8-64,0 10 0,-1 3-43,-4 1 1,0 4-26,0-4 0,0 4-148,0-4 1,0 0 119,0-5 0,5-6-250,-1-2 249,6-3 1,-2-8-1,5-3-27,0-2 1,2-8 56,2-3 0,-1-8-42,6-5 0,-1-5 81,1-3 0,2-4-21,-2-6 0,2 2 1,-2 3 1,1 0-2,-5 9 621,-6-4-404,-1 22 0,-9-1-168,2 18 1,-2 5 291,-2 13-231,0-1 1,-5 6 0,-1 2-155,-1-1 0,4 0 29,-1-7 1,2 0-221,2 1 0,0-2-32,0-3 0,6-3-234,3-6 0,3-6-77,1-3 1,4-2-44,1-2 103,5 0 0,-7-10 0,6-5-349,2-4 1,1-3 832,1-4 0,-4-1 0,0 1 0,-2-3 0,2 2 0,-3-2 0,-5 7 0,-1 3 0,-4 4-409,-1 7 423,-5 5 1,-1 3 705,-7 9 1,-5 7-160,1 1 1,-1 5 249,1-4-608,-2 5 1,5-8 0,-3 4-36,5 0 1,-2-4-23,1 2 0,1-2-176,4-2 1,1-1 47,4-4 0,2 3 100,6-7-41,6 0 1,-3-5 0,6-3 98,2-5-73,1-9 1,-1 2 0,-2-6 7,-4-1 0,-3-2-32,-2-2 0,-6-2 114,-2 3-134,-4-3 0,-2 14 1,-4-1-168,-4 6 69,-8 4 0,-4 6 0,-5 0-575,0 0 0,-5 7 36,0 6 1,2 0-707,7 5 944,-3-3 0,12-2 1,-2 0-909,5 0 1248,7 0 0,56-23 0,-17 2 0,1 0 0</inkml:trace>
  <inkml:trace contextRef="#ctx0" brushRef="#br1" timeOffset="112">22370 1699 7899,'0'-7'1279,"1"1"-358,4 6-516,-4 0 1,5 11-261,-6 2 0,0 9 0,-1 1 0,-2 6-48,-2 7 0,-3 2-89,3 1 1,-4 1 128,5-1 0,-5 1-142,5-1 0,-1-5 1,5-5-1,0-5 22,0-7-32,0-8 0,2-3 122,2-6-127,4-6 1,6-7 0,4-9 176,4-3-170,-3-1 1,6-2-1,-3 0 155,2 2-190,3-4 0,-2 17 0,-2-2 340,-1 5-136,0 7 1,-1 0-228,-4 12-81,-8 6 0,-3 7 0,-6 0-538,0 1 1,-2 2 329,-2 1 1,1 1-169,-6-1 1,6-1 527,-1-3 0,14-15 0,5-8 0</inkml:trace>
  <inkml:trace contextRef="#ctx0" brushRef="#br1" timeOffset="113">22857 1937 7879,'0'-14'-3,"2"6"309,2-1 777,-2 6-774,9-3 1,-3 8-126,5 2 1,-4 3-100,-1 6 1,-3 2-120,4 3 0,-6-2 4,1 6 0,-3-5 0,-1 4 1,-1-1-59,-3 1 0,1-5-146,-6 1 61,0-2 1,0-3 163,0-3-312,7-4 189,-4-5-287,6-5 1,7-4-1,5-9-313,4-4 1,12-3 731,-2-1 0,9 0 0,0-1 0,-1 2 0,1 3 0,-6-1 0,2 5 0,-5 1 0,-4 4 0,-3 1 0,-5 3 4,-1 3 250,-6 1 853,-1 3 205,-6-4-890,-6 6 0,-1 5 169,-6-1-476,-1 6 1,6-4 0,-1 4 275,-1-1-413,4 0 0,-4 4 0,5 0 110,2 0-212,2 1 1,1-1 57,0 0-63,0 0 1,1-4 0,4 0-168,3 1 235,10-4 0,-2 4 0,5-4 56,-2 1 1,0-2 90,-2 3 0,-2-3 150,2 4 0,-8-5-56,-4 5 1,-4-5 319,-1 5-429,-12 0 0,-2-1 0,-13 1-42,1 2 1,-5-1-365,0-1 1,-4 1 68,5-6 0,0 1-41,8-5 0,-1 0 62,5 0-447,1 0 1,5-11 0,3-3 691,5-5 0,20-27 0,6-9 0</inkml:trace>
  <inkml:trace contextRef="#ctx0" brushRef="#br1" timeOffset="114">23160 1528 7883,'-4'-13'0,"0"0"0,-5 4 0,4 0 876,-5 6 1,4-1-362,-2 8 1,2 5-434,6 9 0,0 2-164,0 7 0,0 3-243,0 1 0,0 6 325,0-2 0,-6 38 0,2-31 0,1-1 0</inkml:trace>
  <inkml:trace contextRef="#ctx0" brushRef="#br1" timeOffset="115">23911 1792 7858,'0'-13'166,"0"-1"-110,0 1 268,-6 6 1,4-3-1,-7 5 1,-2 2 0,0 3-1,-2 6 1,-2 7-121,-3 8 1,4 4-179,-4 1 1,4 2-16,0 3-29,7-4 0,-3 10 0,5-6-150,3-2 108,0-1 0,4-2 1,3-1-1,7-3 1,4-4-135,0-4 0,3-6 172,-1-4 0,5-4 1,-1-6-1,2-6 9,-2-4 1,-2-7 31,-2 1 1,-4-3-20,4-1 1,1-5 0,-2 0 0,0 2 60,-3 1 0,-5 6 279,0 0-302,-6 6 124,3 3 1,-6 9 165,0 8-281,0 3 1,-2 8-1,-1 2-137,-1 5 107,-1-3 0,1 6 1,0-4-241,1-1 146,1 5 0,2-10 0,0 2-411,0-2 294,0-8 0,6 4 27,3-7 0,4-1 96,5-7 0,-4-4-33,4-5 0,1-2 204,-2-2 1,5-4-23,-4-5 0,4 0 91,-5-1 0,1 5 16,-5 0 0,-1 6 504,-3-1-244,2 8-277,-9 3 1,4 12-46,-6 3 1,0 8 21,0 5 1,0 3-234,0 1 0,0 1-9,0-1 1,1-1-143,4-3 1,-4 1-112,3-5 1,-1-5-773,2-4 545,2-6 0,6 3-343,0-6 0,-4-8 920,0-5 0,-6-23 0,-3-11 0,3-7 0,0 1 0</inkml:trace>
  <inkml:trace contextRef="#ctx0" brushRef="#br1" timeOffset="116">24175 1634 7879,'-18'0'0,"1"0"0,-1 0-517,5 0 1,4 0-104,0 0 468,6 0 1,-1 5 151,8 4 0,5 3 0,9 1 0,15-3 0,7-1 0,6 1 0,0 1 0</inkml:trace>
  <inkml:trace contextRef="#ctx0" brushRef="#br1" timeOffset="117">24662 1686 7879,'-9'0'219,"1"0"1,-3 0-99,-6 0 1,1 11 325,-6 2 1,1 9 18,-1 0-364,-3 3 1,11 5 0,-4 2 0,4 1 0,2 0-86,3 1 0,3-5 59,6 2 0,2-9-137,2-4 0,8-5 0,7-3 0,1-3-234,4-1 0,2-7-59,5-8 0,-3-4 18,2-5 293,4-2 1,-6-8 0,3-3-1,-4-5 1,0-7-15,-1-5 0,1-3 86,-1-2 0,-1 0 78,-3 0 1,-3 2 468,-6 3 1,-1 4 85,-4 9 165,-2 9 0,-12 12-318,-2 10 0,-4 4-169,-1 4 1,0 5-153,-1 9 0,0 2-71,-4 7 0,4 3 106,-4 1 1,-1 6 109,1-2 0,1 3-110,4 1 1,1 1-1,3-1 1,2 1-1329,2-1 0,4-1 154,-3-2 1,8 0-58,5-5 1,7-6 192,1-8 1,11-3-261,-1-6 0,6-2 1075,-2-6 0,6-14 0,4-7 0,1-1 0,0 0 0</inkml:trace>
  <inkml:trace contextRef="#ctx0" brushRef="#br1" timeOffset="118">25110 1963 7397,'-6'-7'916,"5"-5"-659,-5 5 0,10-7-147,1 1 0,4 0 132,-5 0 1,5-5-98,-5 1 1,2-5 2,-2 4 1,-2 1 25,2 4 1,-2-1 92,-2 1 1,0 4-19,0 1 1,-2 5 168,-2-2 1,-5 5-163,-9 5 0,2 8-25,-6 9 0,6 3-118,-1 1 1,-2 6 6,1 3 0,5-1-110,4 1 1,6-4-3,-1 4 0,8-6-269,5 2 1,9-5-79,4-4 1,8-7-239,5-6 1,4-6-1438,0 1 2014,6-2 0,5-31 0,6-13 0,-14 13 0,-12 8 0</inkml:trace>
  <inkml:trace contextRef="#ctx0" brushRef="#br1" timeOffset="119">16152 8234 6016,'26'13'0</inkml:trace>
  <inkml:trace contextRef="#ctx0" brushRef="#br1" timeOffset="120">16178 8273 8071,'0'-7'-2026,"0"1"1864,0 6 162,0 0 0,0 12 0,0 3 0</inkml:trace>
  <inkml:trace contextRef="#ctx0" brushRef="#br1" timeOffset="121">16178 8260 8096,'-1'-7'-511,"-2"1"-497,-2 0 930,1 5-161,4-5 9,0 6 1,1 0 229,4 0 0,2 17 0,6 5 0</inkml:trace>
  <inkml:trace contextRef="#ctx0" brushRef="#br1" timeOffset="122">16165 8221 8096,'-7'-2'0,"2"-2"-982,4 2 676,1-3 315,0 5-181,0 0 1,0 11 0,0 4 0</inkml:trace>
  <inkml:trace contextRef="#ctx0" brushRef="#br1" timeOffset="123">16152 8208 7755,'-8'-8'-511,"2"-3"336,6 9 23,0-4 77,0 6 0,0 2 104,0 2-526,0-2 497,0 3 0,0 13 0,0 4 0</inkml:trace>
  <inkml:trace contextRef="#ctx0" brushRef="#br1" timeOffset="124">16152 8221 8096,'-6'-13'-1044,"4"-1"1270,-4 1-135,6 6-202,0 1 126,0 6-147,0 0 0,5 2 132,-1 2 0,7 15 0,-4 9 0</inkml:trace>
  <inkml:trace contextRef="#ctx0" brushRef="#br1" timeOffset="125">16191 8208 8128,'0'-14'-1211,"0"1"1740,0 0-623,0 6 0,2-4 58,2 7-405,-2 0-178,3 4 619,-5 0 0,0 17 0,0 5 0</inkml:trace>
  <inkml:trace contextRef="#ctx0" brushRef="#br1" timeOffset="126">16231 8194 8128,'-2'-7'-788,"-2"3"1,2 1 1117,-2-2 47,3 4 223,1-5-430,0 0-488,0 5 133,0-5 1,1 6-293,3 0 142,-2 0 335,4 0 0,-18 12 0,-3 2 0</inkml:trace>
  <inkml:trace contextRef="#ctx0" brushRef="#br1" timeOffset="127">16191 8208 8128,'0'-9'0,"0"0"0,0 5-310,0-5 1,-1 6-38,-4-1 329,4-4-286,-5 7 0,6-4 67,0 10 1,0-2 236,0 5 0,-12 19 0,-2 8 0</inkml:trace>
  <inkml:trace contextRef="#ctx0" brushRef="#br1" timeOffset="128">16204 8221 7719,'0'-9'-614,"0"0"1,-1 6 611,-3-1-92,2 2 0,-5 2-309,2 0 403,4 0 0,-5 12 0,6 3 0</inkml:trace>
  <inkml:trace contextRef="#ctx0" brushRef="#br1" timeOffset="129">16165 8234 7669,'0'-13'-1377,"0"5"1280,-6-3-154,5 9 251,-5-4 0,12 12 0,1 2 0</inkml:trace>
  <inkml:trace contextRef="#ctx0" brushRef="#br1" timeOffset="130">16165 8221 8128,'0'-9'-198,"0"0"0,-2 6-691,-2-1 851,3 2 113,-5-3-56,6 3-27,0-4 0,1 6 23,4 0-206,-4 0 157,5 0-14,-6 0-126,0 0 146,0 6 52,6-4-36,-5 3 110,5-5-3,-6 0 549,0 0-544,6 0-189,-5 6 171,5-4-211,-6 4 107,0-6-220,0 0 0,0 11 1,0 4-1</inkml:trace>
  <inkml:trace contextRef="#ctx0" brushRef="#br1" timeOffset="131">16178 8273 7914,'-1'-8'-1076,"-4"-1"1023,4 6 40,-5-3-110,6 6-86,0 0 1,0 12 0,0 2 0</inkml:trace>
  <inkml:trace contextRef="#ctx0" brushRef="#br1" timeOffset="132">12384 8392 6154,'-7'0'303,"1"-1"-246,6-4-14,0 4 45,0-5-11,0 6 243,0 0-80,-6 0-121,4 0-152,-4 0-15,6 0 407,0 0-244,6 0-29,-4 0-107,4 0 111,-6 0-175,0 0 60,6 0 27,-5 0-3,5 0 51,-6 0 1,0 1-8,0 4-218,0-4-566,0 5 261,0-6-2,0 0 482,6 0 0,7 6 0,7 1 0</inkml:trace>
  <inkml:trace contextRef="#ctx0" brushRef="#br1" timeOffset="133">12384 8405 8116,'0'-9'-908,"0"1"1095,0 5-166,0-3 1,-2 6 105,-2 0-19,3 0-45,-5 0-233,6 0 224,-6 0-168,4 0 181,-4 0-73,6 0 387,0 0-283,-5 0-29,3 0 35,-4 0-38,6 0-162,0 0 94,-6 0-76,5 0 39,-5 0-4,6 6 1,0-3 5,0 5 23,0-5 170,0 3-150,0-6 18,0 0-18,0-6 1,0 3 31,0-5 1,0 3-2,0-4 1,0 5 12,0-5-42,0 6 1,0-4-51,0 3 57,0 2 0,0-2-31,0 8 0,-1-1-22,-4 6 1,4 0-8,-4 4 0,0 0-16,0 0 8,1 0 0,-1 1 24,1-1 1,0-5-23,4 1 239,0-6-221,0 3 94,5-6 1,1-6-55,3-3 1,1-4 9,-5-4 0,4 2-4,-5-3 1,5 4 0,-5 1 0,2 1 97,-2 3 0,-2-3-77,2 4-60,-2 2 46,-2 0 0,0 7-39,0 4 0,-6-1 17,-3 9 1,2-7-5,-2 7 1,5-2 10,-5 2-13,6 0 1,-5-1-23,4-3 3,3 2 113,-5-9-81,6 4-3,0-6 1,6-6 0,2-3 1,0-4 1,1-5 0,-5 4-5,5-4 0,-5 3-1,5 2 1,-5 4-17,5 1 20,-6-1-148,3 1 135,-6 3 1,0 6 30,0 3 1,-2 4-7,-2 5 1,-2 5 3,-3-1 0,-1 1-6,6-5-2,-7 0 0,9 0 4,-7 0 11,6-5-2,-3 3-9,6-9-37,0 4 22,0-12 1,4-1-2,1-7 0,1 1-3,-2 0 0,-3 0-94,11 0 95,-10-1 1,3 6-690,-5-1 440,0 6 0,0-1-500,0 8 752,0-3 0,0 40 0,0 3 0</inkml:trace>
  <inkml:trace contextRef="#ctx0" brushRef="#br1" timeOffset="134">9433 8076 8138,'-8'0'-1182,"-3"-6"1650,9 5-173,-4-5 0,8 6-214,2 0 1,4-2-1,5-1 1,1-3-102,4-1 0,-3 3-54,2-5 0,2 5-201,-1-5 1,-1 4 0,-3-2 0,-1 0-193,0-1 1,0 4 466,0-5 0,0-17 0,1-9 0</inkml:trace>
  <inkml:trace contextRef="#ctx0" brushRef="#br1" timeOffset="135">9696 7799 8138,'-7'-13'-1358,"-3"4"1219,5 0 387,1 7 1,4 2-1,0 8 1,0 5-93,0 5 1,0-2-162,0 6 0,0 0 33,0 4 1,0 1 0,0-1-1,0 0-240,0 1 0,1-7-865,4-2 1077,2-4 0,30-24 0,5-6 0</inkml:trace>
  <inkml:trace contextRef="#ctx0" brushRef="#br1" timeOffset="136">9947 7773 8138,'-14'13'0,"1"0"0,0 0 0,6 5-463,2-1 424,-2 7 1,6-5 0,-4 4 0,4-1 0,2 0 137,4-1 0,-3-4-98,7-8 1,0 1-1,4-5 1,0-1 0,1-7 0,-1-4-31,0-6 1,4-11 47,1-2 0,0-2 17,-5-7 1,0 1 0,-1-2 0,-4 2 81,-3 2 0,-4 1-43,-1 5 0,0 4 101,0 0 0,-1 10-159,-4-1 1,-2 9 102,-6-1-183,-6 4 0,4 11 0,-2 5-150,2 4 44,2 3 0,0 0 0,1 0-512,3 1-40,3-4 721,6 6 0,36-16 0,7 2 0</inkml:trace>
  <inkml:trace contextRef="#ctx0" brushRef="#br1" timeOffset="137">10236 7628 7820,'-13'6'-714,"4"1"639,1 6 0,0 0 89,0 1-1,2 3 273,6 1 1,0-1-188,0-4 0,0 5 0,1 0-91,4-2 1,-3-8-4,7-3 0,4-4 40,5-1 1,1-6-3,-1-2 1,-4-10 48,4-4 1,1-7-51,-2-2 0,0 0 142,-9 5 0,0 0-72,-4-1 0,-3-2 143,4 3 1,-10 2-147,-3 11 1,-1 1-47,-4 4 1,2 2-43,-6 6 1,-2 3-154,1 6 1,1 1-526,4 12 1,-1 0 656,1 4 0,18 30 0,3 7 0</inkml:trace>
  <inkml:trace contextRef="#ctx0" brushRef="#br1" timeOffset="138">21066 7101 8106,'-6'-7'-277,"4"1"0,-4 4 441,6-2 1,6 2 0,5-3 0,5 0-45,6 1 0,3-5-5,1 5-207,6-7 1,-3 6 0,5-6-1,-2 2 1,-2-1-438,-3-1 1,0-1 74,-1 3 51,-5-3 403,-8 5 0,-43-18 0,-14-3 0</inkml:trace>
  <inkml:trace contextRef="#ctx0" brushRef="#br1" timeOffset="139">21250 6824 8106,'-6'-7'0,"0"-5"-40,-2 3 1,-3 2 0,6 0 681,-3 1-439,5 2 1,-3 11-206,6 6 0,0 2 0,0 8 0,0 3 59,0 4 0,0 5-75,0-4 0,0 5-220,0-1 0,2 2 0,1 0 0,1-2-295,-1 1 1,3-5-231,-2-5 763,7 1 0,-4-24 0,6 1 0</inkml:trace>
  <inkml:trace contextRef="#ctx0" brushRef="#br1" timeOffset="140">21843 6561 8106,'0'-13'-579,"0"-1"1204,0 1 0,0 4-491,0 1 0,0 6-143,0 2 0,0 6 0,-2 7 0,0 2 42,-3 2 1,-4 0 28,5 5 0,0 4-101,4 5 0,-5-5 12,1-4 0,-1-2-100,5 2 0,0 2 78,0-7 1,0-3 0,2-6 0,2 1-169,5-2 0,3-1 132,1-6 0,0 0-142,0 0 0,6-6 0,3-4 0,3-4-151,2-4 0,-6-4 153,1 4 1,-1-4 224,1 5 0,-3-5 0,-6 4 0,0 1 0,-5 4 0,-4-1 95,-3 1 12,-1 0 1,0 4 0,-1 2 0,-3 0 422,-5-1 1,-3 1 226,-1-2-10,6 3 269,-5 6-751,10 0 0,-8 2-269,6 2 0,-1 4-6,5 5 1,0 4 60,0 1 0,0 5-261,0-1 1,0 8 110,0 0 1,0 5-167,0-4 0,5 0-64,-1-5 0,5 1-186,-5-1 0,5-1 108,-4-3 1,5 0 406,-1-9 0,20-56 0,6-22 0</inkml:trace>
  <inkml:trace contextRef="#ctx0" brushRef="#br1" timeOffset="141">22370 6561 8135,'-18'-12'-100,"1"3"1,-1-1 173,5 6 0,4-1 166,0 5 1,1 6-211,-5 3 1,4 4 0,1 5-1,3 4-94,2 2 1,1 1 111,2-3 0,0 3-69,0-3 1,6-1 14,3 1 1,3-6-1,2 0 1,2-6-125,2-6 0,5-2 70,-1-2 0,2-6 87,-2-3 0,1-7 0,-5-3 1,-4-1 212,-4-4 1,1-5-147,-7-2 1,5 0 6,-5 5 0,-1 1 0,-6 2 1,-4 1 51,-5-2 0,2 7-92,-8 4 0,4 1-284,1 8 52,-1-1 1,-3 5-881,-1 0 774,7 0 0,0 6 0,7 3-551,1 3 828,2 1 0,42 6 0,10 1 0</inkml:trace>
  <inkml:trace contextRef="#ctx0" brushRef="#br1" timeOffset="142">22712 6508 8135,'0'9'-536,"0"0"0,0-5 1397,0 5-539,0 0 1,0 4-195,0 0 0,0 0-29,0 0 1,0-4-9,0 0 0,0-5 64,0 5 0,2-6 110,2 1-181,-2-2 0,8-8 48,-6-3 1,5-4-121,-4-5 1,3-2 68,-3-6 0,-1-1-7,-4 1 1,0 1-54,0 3 1,0 3-13,0 6 0,-1 1-198,-4 3 0,2 4 65,-5 5 0,-3 1-582,-6 3 1,2 8-1,-2 6 706,2 5 0,13 39 0,3-24 0,0 1 0</inkml:trace>
  <inkml:trace contextRef="#ctx0" brushRef="#br1" timeOffset="143">16099 8194 6554,'-7'0'-586,"1"0"756,6 0 0,-5 2 70,1 2 141,0-2-186,4 4-142,0-6-280,0 0 303,5 0-28,-3 0 8,4 0 0,-5 0 66,4 0-133,-4 0 1,6 0-134,-2 0 0,-4-2 30,4-2-166,-4 2-190,-1-4 470,0 6 0,0 0 0,6 0 0,1 0 0</inkml:trace>
  <inkml:trace contextRef="#ctx0" brushRef="#br1" timeOffset="144">16165 8194 7920,'-7'-7'-1288,"-1"1"1320,4 6 0,2-1 182,-2-4-174,2 4-166,2-5 1,2 6-397,2 0 415,-2 0 107,10 0 0,-11 0 0,11 0 0,-5 0 0</inkml:trace>
  <inkml:trace contextRef="#ctx0" brushRef="#br1" timeOffset="145">16204 8168 7920,'0'-7'0,"-1"1"-390,-3 6 0,2-2-25,-2-2 394,2 3-285,2-5 103,0 6 93,0 0 1,6 0-1,1 0 1</inkml:trace>
  <inkml:trace contextRef="#ctx0" brushRef="#br1" timeOffset="146">16218 8168 5850,'-14'-13'0</inkml:trace>
  <inkml:trace contextRef="#ctx0" brushRef="#br1" timeOffset="147">16191 8194 7920,'-9'-7'0,"1"3"-493,-3 2 1,4 2-644,-2 0 1136,6 0 101,-3 0-155,6 0 1,6 0 10,3 0 43,-3 0 0,6-6 0,-5 5 0,-6-5 0,-2 6 0</inkml:trace>
  <inkml:trace contextRef="#ctx0" brushRef="#br1" timeOffset="148">16204 8181 7492,'-7'0'-24,"1"0"1,2-1-481,-1-4 337,1 4 0,3-5-313,-4 6 246,4 0 234,-5 0 0,-6 6 0,-3 1 0</inkml:trace>
  <inkml:trace contextRef="#ctx0" brushRef="#br1" timeOffset="149">16165 8194 7920,'0'-7'-1033,"0"0"964,0 2 16,0 4 1,-2-5-166,-2 6 27,3 0 1,-5-1 190,6-4 0,0 4 0,0-5 0,0 6 0</inkml:trace>
  <inkml:trace contextRef="#ctx0" brushRef="#br1" timeOffset="150">16152 8194 6088,'0'-7'722,"0"1"-813,0 6-46,0 0 1,-6-6-1,-2-1 1</inkml:trace>
  <inkml:trace contextRef="#ctx0" brushRef="#br1" timeOffset="151">16165 8168 7920,'-7'0'253,"-1"0"-392,4 0 0,2-1 139,-2-4 0,14 4 0,5-5 0</inkml:trace>
  <inkml:trace contextRef="#ctx0" brushRef="#br1" timeOffset="152">16244 3583 7717,'0'-8'-778,"0"-1"1,0 4 960,0-3-39,0 5-18,0-9-23,0 11 0,0-7 171,0 4-129,0-3-33,0-1-42,0-3 5,0 9 1,0-5 4,0 2-66,0 4 5,0-5 20,0 6-25,0 0 0,-2 6-19,-2 3 1,3-2-4,-4 2 1,4 0 6,1 4 0,-2 1-3,-2 4 1,2-2 51,-2 6 0,3 0-35,1 4-1,-6 1 0,4 0 1,-2 3 7,2 0 1,-2 7 6,0-2 1,-1-3 9,5-1 0,-1 1 1,-4-1 0,4 0 2,-4-5 0,4 1 1,1-1 0,0 2 42,0 2 0,0-2-49,0 3 0,0-3 20,0-2 0,0 5-15,0 0 1,0 5 12,0-1 0,0-1-29,0 1 0,0-1-6,0 1 1,0 6 20,0-6 1,-1 6 1,-4-6 1,4 2-119,-4-2 0,4 6 94,1-6 1,0 5-102,0-10 0,0 1 81,0-5 1,0 5 36,0 0 1,0 1 21,0-1 0,0-3 12,0 2 1,0 3-24,0-3 0,0 2 5,0-1 1,0-2-56,0 7 0,0-1 40,0 4 1,0-2-40,0 2 0,0-2 31,0 7 0,0 1-78,0-1 0,0 5 37,0-6 1,0 1 0,0-4 0,4 4 38,1 0 0,-1-2 6,-4-7 0,0 3 36,0-3 1,0 4-52,0 0 0,0-1-8,0-3 1,0 3 15,0-3 1,0 2 21,0-2 0,0-3-33,0-5 0,0 3-5,0 1 0,0 0 20,0-5 1,0 5 1,0 0 1,0 1-1,0-1 1,0 2 37,0 1 0,0 3-32,0-7 0,0 7-5,0-2 0,0 3-52,0 2 1,0-5 35,0 0 1,0-4-9,0 4 1,0-2 23,0 3 0,0 0-3,0-5 0,-1 0-13,-4-5 0,4 5 1,-4 0 0,4-1-3,1-3 0,0-1 13,0 0 0,0 1 4,0-1 0,0 0 16,0 1 0,0-5-5,0 0 1,0 0 20,0 4 1,0-4 11,0 0 0,0-5-71,0 5 1,0-4 35,0 4 0,0-5-64,0 5 1,0-4 50,0 4 1,0 0-64,0 4 1,0 1 55,0-1 0,0 0-1,0 1 1,0-1-10,0 0 1,0 1-2,0-1 1,0 0 19,0 1 1,0-1 2,0 0 0,0-4 73,0 0 1,4-6-69,1 2 0,-1 1 11,-4-1 1,0-1 27,0-4 0,4-4 78,1 0-157,-1 0-19,-4 4-179,6-6 232,-4 5-681,3-11 408,-5 5 0,0-7-555,0-4 1,0-2 798,0-6 0,-11-35 0,-4-10 0</inkml:trace>
  <inkml:trace contextRef="#ctx0" brushRef="#br1" timeOffset="153">16191 3610 8311,'0'-13'-135,"0"-5"1,-1 0 0,-2 2 729,-2 2-353,1 1 1,3 5-352,-4 4 84,4 8 1,-10 5 0,6 9 0,-3 4 0,-1 4 5,2 5 1,-5 2-80,4 7 1,-4-5 84,-1 0 1,0-4 28,-1 4 1,3-7 78,2-2 1,-1-5 411,5-8-11,-5 0-363,9-6 0,-5-2 0,6-11 1,0-6-9,0-4 0,1-9-252,4-1 1,0-5 1,4-4 1,3-3 100,-3 3 0,5 2 61,0 3 0,5 2-21,-11 2 1,7 5 52,-6 4 0,2 2 38,3 2 1,-1 5 83,0 4 1,0 10-115,0 7 1,1 2 67,-1 7 1,0 1-96,0 8 0,0-3-5,0 2 1,5 3-18,0-3 1,-1-5-122,-4-7 1,0-4 3,1 0 0,3-7 125,1-3 0,4-4-261,-5-4 1,5-5 49,-4-8 1,-1-5-492,-3-9 1,2 2 131,-3-7 0,3 7-56,-7-2 0,1 5 590,-1 4 0,-27 44 0,-11 16 0</inkml:trace>
  <inkml:trace contextRef="#ctx0" brushRef="#br1" timeOffset="154">16692 4756 8311,'-8'-6'-268,"-3"-1"0,3-6 0,1-1 1075,3 1 1044,2 6-1395,2-5 1,0 12-151,0 0-253,6 6 1,0 9 0,4 2-37,-1 5 0,-2 5 0,4 3 0,-4 4-45,-1 0 0,3 4-47,-5-3 1,5 1 0,-3 1 0,-1-3-355,1-2 1,3-3 31,-5-7 0,5 2-37,-4-7 0,0 1 1,0-7-1406,4-2 1839,2-3 0,-9-59 0,-4-13 0</inkml:trace>
  <inkml:trace contextRef="#ctx0" brushRef="#br1" timeOffset="155">16705 4861 8311,'-13'-26'0,"0"-6"-181,-1-3 0,7 2 61,3 3 120,2 2 0,2 0 0,2 0 0,2 2 211,3-3 0,11 10 0,1-5 0,2 4 0,1 1 1352,-2 3 1,3 5-1237,-5 3 1,0 5 75,-5-2-749,0 4 1,0 7 0,-1 4-1082,-3 6 1163,-4 4 0,-5 10 1,0 3-361,0 7 1,-5 10 138,-4 2 0,-7 1 100,-2 4 1,-1-4 131,2-5 0,2-4 531,-3-9 0,4-4-38,1-9 1043,-1-3-879,1-12 1,6-7-19,2-9 1,4-7-117,1-1 0,6-1-83,3 5 0,8-5 144,5 1 1,3-1-141,1 5 1,5 1-143,0 4 0,5 0 66,0 4 0,0 3-166,-1-4 1,2 5 2,-6 5 0,-1 2-113,-3 6 0,-2 0 74,-3 0 0,-3 1-173,-6-1 0,0-2 1,0-2 1,-4 1-136,0-5-620,-6 5 257,2-8 98,-5 3 1,0-6 658,0-3 0,0-21 0,0-10 0</inkml:trace>
  <inkml:trace contextRef="#ctx0" brushRef="#br1" timeOffset="156">17509 4585 7976,'-14'0'587,"7"-6"-10,3-3-353,2-3 0,5-1 0,5-2 0,6-1 0,5-1 0,6-1 0,3-1-311,3-3 0,-1 2-292,-3-2 1,-1 6-912,0-2 1019,1-2 1,-2 5 0,-3-3-1179,-5 4 1449,-2 1 0,-31 52 0,-8 14 0</inkml:trace>
  <inkml:trace contextRef="#ctx0" brushRef="#br1" timeOffset="157">17640 4624 7976,'-13'13'921,"0"1"1,1-6-51,4 1-601,2-6 1,7 1-1,4-7 84,3-1 1,10-6-298,4 1 1,-2-3-364,2-1 1,0 3-1,5-2 1,-1-2-615,0-1 1,1 0-1159,-1 2 2078,-6 0 0,29-35 0,-24 19 0,0 1 0</inkml:trace>
  <inkml:trace contextRef="#ctx0" brushRef="#br1" timeOffset="158">18299 3794 7976,'-7'-13'101,"-3"0"1,4 0-1,0-1 1044,0 1-983,2 0 0,4 0 0,0-2 0,1-2 0,3-4 1,5-1-1,4 0 220,5-1 1,2-2-475,7-1 1,4 1 94,-1 3 0,7-2-442,-2 7 0,-3 5 139,-1 8-229,-3 2 0,-3 4 1,-3 2-163,-5 5 436,-2 9 0,-4 2 0,-2 6 0,-4 1 0,-4-2 255,-1-3 0,0-3 0,0-6 0,-6 0 0,-19-23 0,-10-6 0</inkml:trace>
  <inkml:trace contextRef="#ctx0" brushRef="#br1" timeOffset="159">18549 3531 8038,'0'-9'1112,"0"0"-879,0 6 1,-1-3 214,-3 6-97,2 0-211,-10 6 0,9 3 0,-4 9 0,1 4 1,3 4 267,2 5 1,1 2-316,0 7-52,0-1 1,0 2 0,1 2-363,4 1 121,2-6 1,8 0 0,1-6 0,3-1-1,0-8-855,0-7 0,4-1 472,-1-11 0,8-1 171,0-7 0,1-5 104,-5-9 1,1-2 307,-1-6 0,0-7 0,1-2 0,-7 3 0,-2 1 0,-8 4 0,-1 0 0,-6 1 0,1-1-112,-2 7-50,-2 1 787,0 12 165,-6 1 0,4 12-202,-2 2 0,-2 4-189,2 1 0,-1 5-228,5-1 0,0 5 69,0-4 1,0 4-276,0-5 0,5 5-34,-1-4 1,0 0-163,-4-5 179,6 0 1,-3-4-27,6-1 1,-5-6 36,5-2 1,-2-6 54,2-7 0,3-6-84,-3-3 1,2-7 83,3-2 0,-6-6-90,1 2 0,-1 4 111,0 5 1,3 1 0,-7 8 1,2 1-14,-2 7 1,-1 3 0,6 6 0,-6 6 50,1 3 0,2 8-50,-2 5 0,5 7-39,-4 2 0,3 0 45,-3-5 1,5 1-67,-1-1 0,-2-6 37,2-2 1,-5-5-10,5-4 1,-4 1 3,3-5 1,0-3-6,0-6 0,4-5 126,-3-8 1,3-5-103,1-9 1,-4 2-9,-1-6 1,1-1 15,4-3 1,-4 5-39,0 4 1,-5 3 116,5 5-51,-6 3 1,4 12-68,-2 3 1,-4 4-10,4 4 1,-3 5-68,3 8 0,-4 2-160,4 3 0,1 2-227,-2-7 0,6 1 183,-1-5 0,3 3-367,1-3 0,0 2 217,0-11 1,2 1 445,2-5 0,2-2 0,3-2 0,-3-9 0,-5-19 0,-3-10 0,3-4 0,0 0 0</inkml:trace>
  <inkml:trace contextRef="#ctx0" brushRef="#br1" timeOffset="160">19630 3425 7976,'-14'2'787,"1"2"-612,0-2 0,0 8 0,0-6 0,1 11 8,3-2 0,-2 5-103,2-1 1,-1-1-73,1 6 0,1 0 74,4 5 1,3-3-88,-4-2 0,4-3-32,1-5 1,1-1-230,4 0 0,2-6 73,6-2 0,-4-4-52,0-1 1,-1-10 100,6-3 0,-1-5 91,0 1 0,0-4 77,0-5 1,-4 4-75,0 0 1,-5 6 139,5-2 1,-6 4 21,1 0 0,-1 7 307,2 3-290,-4-4 1,5 8-46,-6 0 0,1 6-3,4 7 0,-4 1 19,4-1 1,-2 4-269,1 1 1,-1-1 61,6-3 0,0-1-751,4 0 1,-2-4-310,-2-1 1166,9-5 0,8-26 0,15-14 0</inkml:trace>
  <inkml:trace contextRef="#ctx0" brushRef="#br1" timeOffset="161">19854 3399 7976,'-8'0'-265,"-3"0"296,9 6 490,-4 1-320,6 6 0,2 0-64,2 1 0,3-6-107,7 1 0,-1-6-138,0 2 0,5 0 36,-1 0 0,2-1-438,-1-4 371,-4-6 0,10 3 0,-7-5 81,-1-3 1,-1-5 0,-3-1 0,-3-1-75,-5-1 0,-3 4 585,-1-2-310,0 2 1,-1 4-102,-3 2 0,1 3 261,-6 6 0,0 0 337,-4 0 1,0 7-364,0 6 1,-1 2-283,1 7 1,4 0-124,1 4 1,3 1 58,-4-1 0,7 2-644,-3 3 0,-1-4 46,2 4 1,0 1 77,4-1 0,1-2 589,3-7 0,33-50 0,13-17 0</inkml:trace>
  <inkml:trace contextRef="#ctx0" brushRef="#br1" timeOffset="162">20223 3452 7976,'0'-14'281,"0"1"1,0 5 56,0-1-28,5 6-276,-3-3 1,4 12-134,-6 3 0,0 4-63,0 4 1,0-1-258,0 6 0,0 0 245,0 5 0,-5-1 95,1 0-181,0 1 1,4-7 259,0-2 0,11-21 0,4-6 0</inkml:trace>
  <inkml:trace contextRef="#ctx0" brushRef="#br1" timeOffset="163">20407 3201 7976,'-7'0'-282,"-5"0"0,9 0 383,-6 0 0,6 11 187,-1 2 1,2 9-215,2 0 0,-4 3 5,0 1 1,-1 0-143,5 1 0,2-1 125,2 0 1,-1-5-152,6-4 18,-6-2 1,8-3-1,-2-3-328,3-5 287,1-8 0,0-5 0,0-9-280,1-4 334,-1-3 1,0-3-1,-1-2-92,-4-5 127,4-3 1,-6 0-1,3 2-62,-5 6 192,4 2 1,-7 7 533,3 4-359,-2 8 1,-2 10-172,0 13 0,0 5-28,0 7 1,0 0-54,0 1 0,0-2 72,0-3 0,0 1-72,0-5 0,0-1 95,0-4-64,0 0 39,6-5 1,1-5 171,6-12 1,-4-1-228,0-12 0,0 0 16,4-5 1,4-3-127,1-1 0,-1-4 83,-3 4 0,-1 6-110,0 8 1,0 2 50,0 2 1,-4 5-18,0 4 0,-6 10 39,1 7 0,2 6 6,-2 7 0,1 1-21,-5-1 0,0-1-4,0-3 1,0-1-64,0-4 1,0-2-432,0 2-355,0-8 563,0-3 1,4-8-402,1-2 725,-1-3 0,-3-33 0,-2-15 0,1-3 0,0 0 0</inkml:trace>
  <inkml:trace contextRef="#ctx0" brushRef="#br1" timeOffset="164">20512 2977 7976,'-25'0'0,"4"0"0,-3-1-104,7-3 0,3 2-619,6-2 522,5 2 0,3 2 148,8 0 0,4 0 257,1 0 1,6 5-396,3-1 1,-1 5 190,1-5 0,35 12 0,13-1 0</inkml:trace>
  <inkml:trace contextRef="#ctx0" brushRef="#br1" timeOffset="165">21079 3070 7976,'0'-14'880,"0"1"-511,0 6 0,0 8 150,0 13-413,0 5 0,0 13 0,0 3 212,0 3-204,0 2 0,0 5 0,0 2 211,0 0-492,0 4 0,1-10 0,2 3 158,2-3 50,-1-2 0,0-7 1,1-5-765,-2-8 1,0-9 291,1-1 0,-2-12 238,2-1 0,-3-13-52,-1-5 1,-4-2 64,0-3 0,-2-5-346,1-3 479,4-9 0,-9 2 1,4-7-79,-2-1 126,6 5 1,-6-6 0,5 4 163,-1 0-223,-1 2 1,5 7 0,0 3-131,0 4 590,6 9 0,2 3 1,5 7 6,0 3 1,0 4-111,0 5 1,1 0 8,-1 0 0,0 1-111,0 3 0,0 4-176,0 5 0,-5 4 79,-4 1 1,-2 5-130,-2-1 1,-2 8-92,-2 0 1,-4 6-210,-5-6 1,0 5 46,0-4 0,0-2-226,0-7 1,-1 2-434,1-7 598,0 1 1,6-12 342,2-6 0,4-6 0,14-46 0,9-21 0,-7 23 0,-1-1 0,1 0 0</inkml:trace>
  <inkml:trace contextRef="#ctx0" brushRef="#br1" timeOffset="166">21303 2727 8028,'0'-7'382,"0"18"1,1 1-252,4 15 0,-4 2-253,4 6 1,0 3-303,0 2 1,5 5 213,-1 3 1,3 2-325,1-2 0,0-8 233,0-9 1,2-7 300,2-6 0,33-53 0,-19 6 0,1-1 0</inkml:trace>
  <inkml:trace contextRef="#ctx0" brushRef="#br1" timeOffset="167">21619 2925 7976,'-13'4'0,"0"0"0,-1 7-107,1-2 0,0 4-164,0 4 1,0-1 292,0 6 0,-1-1 229,1 1 1,2 3-180,2-3 1,-1 1 9,5-1 1,1-3 84,4-6-103,0-6 0,1-1-93,4-6 0,2-1 45,6-4 1,0-3-34,0-10 1,2-2-7,3-7 1,-4-1-10,4-2 0,-5 0 26,-4-5 1,5 6 15,-5-2 0,6 5 61,-6 4 0,-2 3-47,2 6 194,-6 0 0,3 7-82,-6 6 0,0 7-50,0 11 1,0 2-65,0 7 0,-5-1-151,1 0 0,-1 1-56,5-1 0,-4 0 57,0 1 1,-1-7-33,5-2 85,0-4 1,2-6-19,2-4 0,2-4-30,3-4 0,2-4 15,-2-5 0,3-7 65,1-7 0,0 1 8,0-5 1,-1-1 104,-3 1 1,3 1-75,-4 3 0,0 7 141,0 2 1,-5 8-54,2 1 188,-4 6 1,-1 8-56,0 8 1,0 9-79,0 0 0,0 3-69,0 1 1,0 0-107,0 1 1,0-5-53,0-1 0,0-3 80,0 4 1,0-10-20,0 1 1,2-9 16,2 1 1,3-5 37,7-5 0,-1-4-35,0-8 1,5-4 8,-1-5 1,5-5-1,-4 1 0,4-1 0,-5 5 0,5-1 6,-4 1 1,-1 5-13,-4 4-18,1 8 0,-3 5 15,-2 8 0,1 5 5,-5 8 0,1-1 2,-2 6 0,-3-4 0,4 4 0,1-6-21,-2 2 0,5-8-32,-5-1 124,6-6 1,-2 2-74,5-5 0,0-10 2,0-3 1,-4-9 1,0 0 1,0-4 126,4-5 0,-4 2-81,-1-6 1,-3-1-51,4-3 0,-7 5 67,3 3 1,-4 5 71,-1 4 0,0 8 297,0 5-272,0 6 0,-6 7-93,-2 9 1,-4 14 24,-1-1 1,1 9-74,3 0 0,-2-1 29,2 1 1,3-4-99,2 4 0,2-6 85,2 2 0,0-8-110,0-1 0,2-7-77,2-2 0,5-1 95,8-8 0,-1 1-625,6-5 0,-4-8 46,4-5 634,0 0 0,22-47 0,-20 28 0,0 0 0</inkml:trace>
  <inkml:trace contextRef="#ctx0" brushRef="#br1" timeOffset="168">16231 3504 7644,'7'8'835,"-1"3"-943,-6-9 377,0 4-83,0-6-21,0 0-141,0-6 1,4 3-13,1-6 1,-1 5 1,-4-5-67,0 6 88,0-9 1,0 9-4,0-5-68,0 5 33,0-3 1,-1 7 0,-2 4-22,-2 3-5,1-2 326,-2 6-282,5-10 3,-5 3 1,10-10-160,0-4 1,5-3-68,-4-1 1,3-5-196,-3 1 0,1 1 403,-2 7 0,-49 67 0,18-17 0,1-1 0</inkml:trace>
  <inkml:trace contextRef="#ctx0" brushRef="#br2" timeOffset="169">11093 5217 8346,'-5'-13'-417,"-1"-2"1,1-1-1,-1-1 1,3 0 221,1 3 1,2 1 0,0-1 0,0 1 194,0 0 0,12-6 0,3-1 0</inkml:trace>
  <inkml:trace contextRef="#ctx0" brushRef="#br2" timeOffset="170">11145 4782 8437,'-5'-13'-189,"2"0"1,-5 0 0,2 0 164,4-1 0,-4 1 62,1 0 0,1 4 108,4 0 1,1 7-300,4-3 1,-2 10-1,4 3 1,0 4-309,1 1 1,-4 2 460,5 2 0,0 45 0,-3-23 0,1-1 0</inkml:trace>
  <inkml:trace contextRef="#ctx0" brushRef="#br2" timeOffset="171">11224 4914 8467,'-13'0'-609,"6"0"1,0 0 271,2 0 1,4 10 82,-4 3 0,4 15 254,1 3 0,2 8 0,2 5 0,-1 5 0,1 0 0</inkml:trace>
  <inkml:trace contextRef="#ctx0" brushRef="#br2" timeOffset="172">11277 5704 8467,'-6'19'0,"3"-4"-315,-5 3 1,5 2 0,-2 2 0,4 3 314,1 1 0,0 8 0,0 6 0,0 5 0,0 17 0,0 11 0,0-22 0,0 1 0,0 0 0</inkml:trace>
  <inkml:trace contextRef="#ctx0" brushRef="#br2" timeOffset="173">11304 6561 8373,'-12'20'0,"3"-2"0,-1 2-542,5 2 1,1-1 223,4 1 0,0 4 42,0 5 1,0 10 275,0-2 0,0 9 0,0 5 0,0 4 0,0-1 0</inkml:trace>
  <inkml:trace contextRef="#ctx0" brushRef="#br2" timeOffset="174">11369 7154 8357,'-13'13'0,"0"0"-254,0 0 0,4 5-382,0-1 1,5 7 517,-5-2 0,2 4 0,-2 5 0,3 4 118,0 3 0,5 6 0,-4 0 0,7-1 0,1 5 0,1 1 0,-1 0 0</inkml:trace>
  <inkml:trace contextRef="#ctx0" brushRef="#br2" timeOffset="175">11343 7826 8271,'-6'13'0,"0"1"-128,-2 4 1,-4-2-38,3 6 1,-1 0 0,0 4 0,1 2 20,-1 3 0,4-2 47,1 6 0,-1 0-200,2 5 0,0-2 297,4-3 0,6 38 0,-3-34 0,1 0 0</inkml:trace>
  <inkml:trace contextRef="#ctx0" brushRef="#br2" timeOffset="176">11304 8655 8263,'-6'18'-345,"-3"0"0,-3 5 138,-1-1 0,4 1 244,0-1 0,7 3-34,-3-3 0,4 3-1,1 1 0,0 5 10,0 0-349,0 6 1,4-10 336,0 4 0,24 20 0,2 5 0</inkml:trace>
  <inkml:trace contextRef="#ctx0" brushRef="#br2" timeOffset="177">11383 9433 8244,'-14'19'0,"1"3"0,0 1 0,0-1 0,4 3-536,0-3 0,6-2 182,-1 2 0,3 0 480,1 5 1,0-1 81,0 0-559,0 1 0,4-1 351,0 0 0,12 42 0,-8-29 0,-1-1 0</inkml:trace>
  <inkml:trace contextRef="#ctx0" brushRef="#br2" timeOffset="178">11343 10302 8244,'-6'27'-255,"-1"-1"-64,-6 0 1,4 1 340,0-1 1,2 2 97,-2 3 0,3-4-325,6 4 1,0 1 65,0-1 0,0 4-112,0-4 0,2 4-83,2-4 334,3 0 0,12 18 0,2 7 0</inkml:trace>
  <inkml:trace contextRef="#ctx0" brushRef="#br2" timeOffset="179">11356 11132 8149,'-4'19'-113,"-1"3"1,-5 3-158,1 1 0,4 4 241,0-4 1,4 3 59,1-7 1,0 3 37,0 2 0,1 3 11,4 1 1,0 0-250,4-5 0,3 0 69,-3 1 100,2-1 0,14 30 0,3 7 0</inkml:trace>
  <inkml:trace contextRef="#ctx0" brushRef="#br2" timeOffset="180">11422 11975 8105,'-12'19'0,"4"3"0,-4 2-81,3-2 1,3 4-126,2 0 0,2 4 226,2 9 0,0-2 1,0 7-1,2-3-79,2-2 0,-1 1 59,6-1 1,0-4-1,4 1 1,-1-7-97,-4 2 1,4-4-57,-3 0 1,-2 4 0,1 1-1,-3 1-79,-2 4 231,-1-5 0,-8 24 0,-1-1 0</inkml:trace>
  <inkml:trace contextRef="#ctx0" brushRef="#br2" timeOffset="181">20684 4189 8446,'-6'-14'-633,"-2"-2"73,1-2 0,1 8 0,6 10 560,0 7 0,0 11 0,6 37 0,1 16 0</inkml:trace>
  <inkml:trace contextRef="#ctx0" brushRef="#br2" timeOffset="182">20789 4585 8501,'-7'13'-490,"-5"1"-61,3 4 0,2-2 183,-2 6 357,0 0 0,2 9 0,3 1 0,2 2 0,2 2-113,0 2 0,2 2-184,2-1 308,3-5 0,18 10 0,3-3 0</inkml:trace>
  <inkml:trace contextRef="#ctx0" brushRef="#br2" timeOffset="183">20789 5441 8527,'-12'26'0,"4"5"-307,-10 0 0,5 5-927,4 0 1106,-3-4 0,11 6 1,-4-5-1,4 1 1,1-3-21,0-3 148,0-2 0,6 18 0,1 4 0</inkml:trace>
  <inkml:trace contextRef="#ctx0" brushRef="#br2" timeOffset="184">20776 6152 8434,'-6'27'-1389,"5"-1"1041,-4 0 1,-1-1 391,2-3 1,-1 3-44,5-3 1,0-1-11,0 1 1,0 0-24,0 4 1,0-4-109,0 0 0,0-2 135,0 2 0,2 2 5,2-7 0,-2 7 0,21 2 0,-1 8 0</inkml:trace>
  <inkml:trace contextRef="#ctx0" brushRef="#br2" timeOffset="185">20829 6706 8364,'0'13'0,"0"6"-243,0 3 0,0-2-277,0 2 0,-5 0 422,1 5 0,-2-1 205,1 0 1,4 5-77,-3 0 0,2 4 41,2-4 0,0 5-169,0-1 1,0 3-11,0 2 1,6-5-120,3 0 0,-2 3 226,2 2 0,3 0 0,2 3 0,4 0 0,-1-1 0</inkml:trace>
  <inkml:trace contextRef="#ctx0" brushRef="#br2" timeOffset="186">20908 7628 8364,'-8'20'0,"-2"4"-245,6-7 1,-5 7-298,4-2 1,-3 3 381,3 1 1,1 2 190,4 3 1,0-2-104,0 6 0,0 4-304,0 5 376,0 0 0,7 3 0,3 4 0,1 6 0,0-1 0</inkml:trace>
  <inkml:trace contextRef="#ctx0" brushRef="#br2" timeOffset="187">20908 8524 8318,'-6'13'0,"-3"0"0,-1 2 0,1 2 0,-1 2-180,5 3 0,1 3 55,4-3 1,0 0 9,0 4 0,0-2 12,0 7 0,1-2-248,4 2 1,1-4 184,2 4 166,4 3 0,1 5 0,8 8 0</inkml:trace>
  <inkml:trace contextRef="#ctx0" brushRef="#br2" timeOffset="188">20947 9288 8261,'-9'15'-511,"1"2"1,0-1 255,-1 6 0,-1 0 406,6 4 0,-2 1-39,2-1 1,2 2-172,-2 3 1,2-2-14,2 6 0,6 0-193,3 5 0,-2-1 148,2 1 117,0-1 0,0-3 0,1 3 0,0 3 0,0-1 0</inkml:trace>
  <inkml:trace contextRef="#ctx0" brushRef="#br2" timeOffset="189">20934 10513 8246,'-6'32'0,"0"-2"0,-3 5 0,-1 1-175,6 8 0,-5-1-12,5 5 0,-1-1-112,5 1 0,-4 3 108,-1-2 0,1-4-110,4-1 0,0-7 234,0-2 1,0-3 66,0-1 0,0-2 0,0-12 0,0 5 0,0-4 0,0 5 0,-6 15 0,-1 11 0</inkml:trace>
  <inkml:trace contextRef="#ctx0" brushRef="#br2" timeOffset="190">20868 11633 8190,'0'22'0,"0"0"0,-4 4 230,-1 5 1,1 0 69,4-5 1,0 0 87,0 1 1,0 5-198,0 3 0,1 2-1,4-2 1,-2 3-43,5-3 1,-3 3-173,4 2 1,-5-1-311,5 1 1,0-1 257,4 1 1,-2-2-644,-2-3 0,3-4 719,-3-10 0,-3-31 0,-1-13 0</inkml:trace>
  <inkml:trace contextRef="#ctx0" brushRef="#br2" timeOffset="191">11317 3821 8528,'0'-14'-811,"0"1"0,4 4 711,0 1 143,7 5-203,-4-3 1,6 7 0,0 2 159,1 2 0,22 28 0,7 4 0</inkml:trace>
  <inkml:trace contextRef="#ctx0" brushRef="#br2" timeOffset="192">11936 3834 8528,'0'-9'-887,"0"0"665,0 0 1,6-4 3,3 0 0,-2 4 240,2 0 1,4 7 22,4-3 1,2 4-163,-1 1 0,2-5 0,8 1 0,3 1 117,4 1 0,13 0 0,7-1 0,5-1 0,0 0 0</inkml:trace>
  <inkml:trace contextRef="#ctx0" brushRef="#br2" timeOffset="193">12687 3728 8528,'0'-13'-1938,"0"6"1942,0-5 0,6 11-36,2-4 1,6 4 3,3 1 0,4 0 0,5 0 0,3 0-23,6 0 1,2-2-47,11-2 0,7 2-112,6-2 188,3-3 0,2 1 1,0-4-1,0 2 0,-3 1 21,-6 0 0,-6 4-10,-11-2 0,-7 0 1,-2 0-1,-4 2 38,-5 2 1,-3-1-4,-6-2 1,0 2-23,0-2 120,6 3 0,-3 1 0,6 0-84,2 0 0,0-2 1,4-1-1,2-1-41,0 1 1,7 1-2,-2 2 0,-1-4-9,1 0 0,4-1 12,5 5 1,0-1-10,-4-4 1,-1 4-7,1-3 0,-1-2-3,1 1 1,4-1 8,0 2 1,1 1 6,-1-6 0,1 5-39,4-5 0,-4 6-14,-6-1 1,0-2-7,-4 2 1,1-1 45,-5 5 1,0 0-7,-5 0 0,-4 0 17,0 0 0,-1-4-1,0-1 0,-2 1 77,-5 4 1,-1 0-85,0 0 1,5 0 8,-1 0 0,7 0 40,-2 0 1,4 0 16,5 0 0,2 0-94,7 0 1,1-4-19,3-1 0,-2 1 58,6 4 0,-5-2 0,1-2 0,-3 3 0,-2-4 0,-5 4 0,-3 1 0,1 0 0,-1 0 0,-1-5-59,-3 1 0,-1-1 59,0 5 0,-1 0-28,-3 0 1,3 0 1,-3 0 1,-1-1 33,1-3 0,-2 2-4,2-2 0,3 2-4,-3 2 0,3 0 0,36-6 0,10-1 0</inkml:trace>
  <inkml:trace contextRef="#ctx0" brushRef="#br2" timeOffset="194">16507 3412 8528,'19'0'0,"-3"-4"0,6-1 0,-1-3-681,1 3 1,3 1 349,-3 4 1,4-5 279,5 1 1,-2 0 92,6 4-42,0 0 0,34 0 0,-31 0 0,0 0 0</inkml:trace>
  <inkml:trace contextRef="#ctx0" brushRef="#br2" timeOffset="195">17522 3346 8528,'13'-13'-493,"0"4"-62,0 1 1,0 5 448,1-2 0,-1 4 127,0 1 0,5 0-74,-1 0 0,7 0 39,-2 0 0,4 0-5,5 0 1,1 0-39,3 0 1,7 0-10,-2 0 0,7 0-85,-3 0 0,10 0 126,-1 0 0,2 0-180,-2 0 0,4 0 161,0 0 0,0 0 39,-4 0 0,-6 0 27,-3 0 1,-3 0-25,-2 0 1,-1 0 55,-3 0 0,-3 0 15,-5 0 0,-2 0-43,-3 0 1,3 0 0,-3 0 1,-2 0 68,2 0 0,0 0 64,4 0 1,1 0-133,-1 0 0,6 0-26,3 0 1,3 0-6,2 0 1,5 0-46,4 0 1,8 0-366,4 0 1,4 1 351,0 4 0,6-4 61,-1 3 0,0-2 0,-4-2 0,1 0 0,4 0 0,0-2-26,-33 0 0,-1 0 0,36 1-272,-3-4 0,4-1 317,-35 4 1,1 0 0,1-1-1,1 0-16,0 1 1,0 0-1,2 1 1,-1 0-4,-1-1 1,0 0-1,2 1 1,1 0 16,-1 1 0,0 0 1,1 0-1,-1 0-7,0 0 1,0 0 0,-3 0-1,-1 0 153,34 0 0,-3 0-145,3 0 0,-2 0 45,-2 0 0,-5 0-70,-13 0 0,0-4 103,-4 0 1,0-5-27,-8 4 1,-1 1 19,-12 4 1,-4 0-91,-10 0 0,-6-4 0,-2-1 0</inkml:trace>
  <inkml:trace contextRef="#ctx0" brushRef="#br2" timeOffset="196">10987 13332 8450,'-11'-1'-1436,"0"-3"1894,3-5 1,5-3-74,-2-1 1,4 4-368,1 0 0,6 6 0,2-1-128,4 2 0,1 2 97,1 0 1,-1 0-335,0 0 249,0 6 0,6 0 0,4 4 0,7-1 98,5 1 0,15-7 0,16-4 0,2-1 0,7 2 0,-1 0 0,0-1 0</inkml:trace>
  <inkml:trace contextRef="#ctx0" brushRef="#br2" timeOffset="197">10882 13003 8450,'6'-13'-873,"3"1"611,2 3 0,2 2 0,1 4 203,-1-1 0,0-1-126,0 5 188,0 0 1,2 2 0,3 1 0,4 1-4,2-1 0,44 16 0,-29-8 0,-1 0 0</inkml:trace>
  <inkml:trace contextRef="#ctx0" brushRef="#br2" timeOffset="198">10645 13319 8450,'-9'-7'-163,"2"-5"0,1-4-819,3 0 0,1 6 1051,2 1-7,0 0 1,8 0-1,5 2 1,7 1 0,7 2 330,4-2-409,-4 4 1,17-8 0,-1 6-1,4 1 1,2 1-285,5 2 0,1 0 300,6 0 0,-22 0 0,1 0 0,4 0 0,0 0 0</inkml:trace>
  <inkml:trace contextRef="#ctx0" brushRef="#br2" timeOffset="199">12239 13201 8489,'17'-14'0,"1"1"0,5 6 0,-1 3 0,-1-2-354,1 1 1,-5 1 0,4 5-1,-1 2-75,1 2 0,1 3 349,4-3 0,5 1 80,0-2 0,13-5 0,7-2 0,2 2 0,1 0 0</inkml:trace>
  <inkml:trace contextRef="#ctx0" brushRef="#br2" timeOffset="200">13543 13174 8503,'6'-13'0,"1"1"-623,7 4 0,-1 2 279,0 6 0,0 0 46,0 0 0,0 4 298,1 1 0,40 16 0,10 1 0</inkml:trace>
  <inkml:trace contextRef="#ctx0" brushRef="#br2" timeOffset="201">10421 13543 8503,'0'-13'-225,"0"0"0,0 0 1,1 1-52,4 3 1,2 3 0,8 6 0,1 0 269,1 0 0,11 0 22,-2 0-61,10 0 0,-3 0 0,8 0 0,3 0 0,4 0 45,4 0 0,8-2 0,9-2 0,4 1 0,1-1 0</inkml:trace>
  <inkml:trace contextRef="#ctx0" brushRef="#br2" timeOffset="202">11712 13490 8503,'6'-20'-143,"3"2"1,8 4-213,5 1 0,3 5-129,1 4 375,1 8 0,0 4 0,3 3 0,2 0 0,2-3 109,2 3 0,2-4 0,2 2 0,3-7 0,6-1 0,4 2 0,-1-1 0</inkml:trace>
  <inkml:trace contextRef="#ctx0" brushRef="#br2" timeOffset="203">13372 13411 8503,'13'-5'0,"0"-3"-478,0-5 0,1 6 0,-1 2 1,0 4 477,0 1 0,0 0 0,0 0 0,2 1 0,3 2 0,4 2 0,3-2 0,2-2 0,4-1 0,-2 0 0,6 0 0,1 0 0,3 0 0,15-5 0,8-2 0,5 0 0,0 0 0</inkml:trace>
  <inkml:trace contextRef="#ctx0" brushRef="#br2" timeOffset="204">14386 13346 8487,'19'-6'0,"-3"4"-682,6-2 1,-4 1 502,4-1 0,0 2 1,4-2-1,1 2 140,-1 2 1,2 5 9,2-1 1,3 2-43,2-2 1,1-2 0,-3 2-1,-1-1-28,0 1 1,3-2 82,-4 2 0,4-2 31,-4-2 0,-1 0-43,-3 0 0,4 0 34,-1 0 1,1 0 1,0 0-1,1 0 38,2 0-45,7 0 0,23 0 0,11 0 0</inkml:trace>
  <inkml:trace contextRef="#ctx0" brushRef="#br2" timeOffset="205">15743 13359 8439,'18'0'-161,"-1"0"1,5-5-110,-4 1 0,1 0 149,-1 4 1,1-5-144,2 1 0,3-1 51,-7 5 0,5 0 182,-4 0 1,4 2-121,-4 2 1,1-2 84,-2 2 0,-2 2 66,2-2 0,2 1 0,-1-4 0,-2 2 0,-1 1 0,2 1 0,1-5 0,4 0 0,-5 0 0,5 0-59,-4 0 0,1 0 54,-2 0 1,0 0 134,4 0 1,-4 0 29,0 0 1,-2-2 103,-2-2 0,0 3-93,0-4 0,0 4 67,1 1 0,-1-5-152,0 1 0,5 0-111,-1 4 0,5 0 154,-4 0 0,9 4-8,0 0 0,7 2-359,-4-1 0,8-4 40,2 3 0,-1 2-71,5-1 0,3 1-30,1-2 0,-2-3 299,-2 4 0,-3-4 0,-2-1 0,-1 0 0,-3 0 0,-2 0 0,-7 0 0,-4 0 0,0 0 0,-6 0 0,2 0 0,-8 0-283,-1 0 11,-7 0 286,10 0 0,-9 0-1,6 0 0,-5 0-21,5 0 1,0 0 7,4 0 0,35-6 0,9-1 0</inkml:trace>
  <inkml:trace contextRef="#ctx0" brushRef="#br2" timeOffset="206">18299 13372 8375,'21'-6'0,"3"3"-570,-2-6 0,2 6 291,-2-1 0,3 3 230,-3 1 0,8 0-20,5 0 1,2 0-155,-2 0 1,8 0 159,-4 0 1,4 0 4,-4 0 1,1 0 57,-1 0 0,2 0 0,3 0 0,16 0 0,9 0 0,-17 0 0,-1 0 0,1 0 0</inkml:trace>
  <inkml:trace contextRef="#ctx0" brushRef="#br2" timeOffset="207">19353 13346 8375,'32'0'0,"0"-2"-210,4-2 1,-1 1-195,-9-6 1,-1 5 384,-8-5 0,-2 4 190,3-3 0,2 5-78,2-2 1,-1-1-100,1 2 0,0 0-122,4 4 0,0 0 152,1 0 1,-1 0-160,0 0 1,1 0 53,-1 0 1,5 0 82,-1 0 0,3 0-181,-3 0 1,-2 0 67,3 0 1,1 0 66,-1 0 1,0 0 25,-5 0 1,0-5 19,1 1 1,3-1 12,1 5 1,0-4 9,-5 0 1,1-1-24,-1 5 1,0 0 12,1 0 0,0 0 12,4 0 0,-2 0-19,7 0 0,-1 0-7,4 0 0,-2 2-1,2 2 0,-2-1-1,7 6 0,3-6-16,1 1 0,-1-1-4,1 2 0,2-4 17,7 3 0,-1 2-183,5-1 0,-4 3 191,5-3 0,-5 1-10,4-2 1,-1-2-10,2 2 1,-4 2 12,-5-2 0,-6 1 0,-3-5 1,0 1-2,-5 3 1,-1-2-1,-7 2 0,-3-2 14,3-2 0,-4 0 2,0 0 1,-2 0 46,-3 0 0,2 0 129,-2 0 1,3 0-175,2 0 1,0 0-29,4 0 1,-3 0-3,3 0 1,1 0-15,-1 0 1,-1 0-8,-3 0 1,-1 0-14,0 0 0,4 0-110,-4 0 1,3 0 143,-7 0 1,3 0-30,2 0 1,-1 0 267,0 0 0,-4 0 83,0 0 0,-6-2 94,2-2 0,-4 2 148,0-2 158,-7-3-494,5-1 1,-11 0 279,4-1-984,2 6 357,-6-3 134,5 6 0,6 12 0,3 2 0</inkml:trace>
  <inkml:trace contextRef="#ctx0" brushRef="#br2" timeOffset="208">1133 5454 7888,'-13'-4'282,"1"-2"-20,3-1 0,9 4 0,9-3 0,3 1-82,1 1 1,6-6-1,3 1 1,3-3-224,1-1 0,5 0 23,0 0 1,1-2-102,-1-2 131,-4 2 1,6-9 0,-7 5-122,0-1 1,-5 4 0,-5-2-1,-6 4-223,-5 0 474,-4 7 1,-11-3-51,-3 6 1,-14-1 0,-1 7-1,-4 2 304,-4 5 1,-7 8-124,-1 5 1,-5 9-100,0 4 37,-2 3 0,-2 8 1,2 2-1,1 5 0,5 4 230,4 4 1,10 2-788,14-1 1,8-4 303,4-5 0,7-8-238,7-5 0,1-12 111,12-11 0,-2-8-23,2-5 1,8-2-13,-4-2 1,3 0-42,-2 0 0,-3-6 105,-2-3 1,2-3 88,-7-1 0,0 0 140,-9 0 0,3-2-160,-7-2 1,0 2 587,-4-3 0,-6 10-248,-2 3 0,-4-1-118,-1 2 0,-2 0-336,-2 4 0,2 6-375,-3 2 1,4 4-17,1 1 1,1 5 577,3-1 0,44 36 0,-9-24 0,-1-1 0</inkml:trace>
  <inkml:trace contextRef="#ctx0" brushRef="#br2" timeOffset="209">1634 5704 7902,'0'-13'404,"0"5"13,0-1-16,0 6 0,-6-3-93,-3 6 0,-3 1 168,-1 4 1,0 2-275,0 6 0,0 6-196,-1 3 1,-3 3-169,-1 2 0,5 0-3,4 4 161,6-3 0,-4 4 0,4-6-193,-1 1-110,-1-1 0,10-4 0,1-3-153,1-4 254,2-5 0,4-10 0,0 0-302,0 0 546,6-12 0,-4-2 1,4-14 104,0-3-113,-4 3 1,4-10-1,-6 5 76,0-1 1,-1 2 69,-4 5 1,0 4 418,-4 5-198,-2-5-144,3 20 1,-5-1-162,0 17 0,5 6-4,-1 7 1,7 1-211,-3-1 1,3-4 78,-3 0 0,8-2-54,-2 2 0,2-3-61,-3-6 1,0-5-128,0-4 0,5-2 141,-1-2 1,1-12 59,-5-6 0,0-5 18,0-3 1,-4-7 126,0-2 1,-6-1-12,1 0 0,2 0-84,-1 5 1,-1 6 269,-4 8 39,0 2-83,0 8 1,0 7-97,0 9 0,4 8-35,1 5 0,5 1 13,-1-1 0,2 2 22,3-7 0,3 5-222,1-4 0,-1-5 42,-3-4 0,0-6-70,4 1 0,-4-2 54,4-2 0,-8-8 323,-1-5 0,-2-7 12,2-11 1,-3-3 45,-6-5 1,0-1-155,0 1 1,-2 1-52,-2 3 1,1 4 14,-6 9 0,2 3 159,-2 6-581,-2 5 0,8 2-274,-6 6 1,6 6-541,-1 3 0,4 4 528,4 5 0,-1-2 617,6 6 0,17 23 0,9 11 0</inkml:trace>
  <inkml:trace contextRef="#ctx0" brushRef="#br2" timeOffset="210">2424 5533 8177,'0'-7'1017,"0"-5"1,0 5-795,0-6 1,0 4-61,0 0 1,2 0-126,2-4 0,-3 0 24,4 0 0,-4 0 26,-1-1 1,0 1-13,0 0 0,0 4 62,0 1-42,0 5-191,-6-3 0,3 12 87,-5 2 1,5 10 62,-2 4 0,4 4-103,1 5 1,0-3-83,0 3 0,0-5-158,0-4 1,6 1-30,3-5 1,2 2-252,2-6 1,2 0 166,3-9 1,4-4-167,8-10 0,4-7 567,6-15 0,-9-4 0,5-10 0,0-2 0,4-5 0,0 0 0,0-1 0</inkml:trace>
  <inkml:trace contextRef="#ctx0" brushRef="#br2" timeOffset="211">3083 5033 7902,'-13'0'816,"-1"0"-415,1 0 416,6 0-578,1 0 0,8-2-41,2-2 1,9-2-250,9-3 0,3-7 66,1 3 0,7-5-876,2 1 1,3 1 131,1-6 536,1 0-37,-1 1 0,24-15 0,-28 18 1,-1 0-1</inkml:trace>
  <inkml:trace contextRef="#ctx0" brushRef="#br2" timeOffset="212">3570 4967 7902,'-19'6'91,"0"-4"0,-3 7 0,5 0 544,2-2-63,8-1 0,-1-4 1,7 1-1,1 1-438,6-1 0,8-3 0,5-3 0,2-4-871,2-5 1,4 0 258,3-10 22,4 0 0,6-4 1,-1 0-1131,1-1 974,-1 1 612,1-6 0,1-3 0,4-5 0,4-5 0,0-1 0</inkml:trace>
  <inkml:trace contextRef="#ctx0" brushRef="#br2" timeOffset="213">4374 4374 7902,'-7'-6'0,"-5"-1"-58,3-6 0,-1 4-131,1 0 1,-3 6 1308,4-1-832,-4 2 0,-1 4 192,-1 2-316,1 3 1,2 12 0,0 3 57,3 3 0,0 3 1,-1 1-1,4 4-145,-1 0 1,4-2-255,-2 4 0,8-6 110,5 2 0,3-9-257,1-4 0,6-5 137,3-4 1,7-5-163,2-8 0,6-5-39,-2-9 0,-2 2-139,2-6 1,-5-4 179,0-5 0,3-6 122,-3 2 1,-5-1 268,-7 1 0,-3-3-122,-2 2 1,-6 1 942,-3 5-544,-2-1 0,-5 22 105,-6 0 0,0 6-65,-8 3 1,2 8 203,2 5 1,-5 0-225,1 5 1,1 1-78,7-2 1,-1 1-322,5-5 1,-3 0 73,3 0 1,-1-1-397,2-3 110,2 2-52,-3-9 174,10 4 1,3-12-60,5-3 1,-1-4 114,-4-5 1,4 2-15,-3-6 1,1 6 215,-1-1 0,1 6-99,-5 3 177,-1 5-121,-4-3 0,0 12 17,0 2 1,0 10-61,0 4 1,0 3-3,0 1 0,0-1-42,0-3 1,4 3-164,1-3 0,5-3-91,-1-2 1,3-2 53,1-2 1,0-5 3,0-4 0,2-4-17,2-4 0,-1-8 43,6-6 1,-4-9 65,4 0 0,-6-2 107,1 3 1,-2-1-122,-2 1 1,0 1 13,1 3 1,-6 4 429,1 10-218,-6 2 1,3 7 384,-6 4 0,-1 8-93,-4 9 0,2-2 62,-6 2 1,5-1-75,-5 1 1,6-3 49,-1-6 0,1-1 108,-1-4-157,2 4-432,-4-10 0,6-7 59,0-8 0,6-10-13,3-4 1,3-4 68,1-4 0,1-1-145,4 5 0,-2-4-48,6 4 1,-6 6 96,2 8 1,1 8 37,-2 5 1,5 2 22,-4 2 0,-1 6-236,-3 3 1,3 7 79,1 1 1,4 7-102,-5-2 1,2-3-167,-1-2 0,2-6-181,7-3 1,-2-5 47,-3 2 0,2-10-45,-2-3 0,-1-10 583,1-4 0,-6-9 0,-5-23 0,-3-13 0,-4 17 0,1 0 0,-1 0 0</inkml:trace>
  <inkml:trace contextRef="#ctx0" brushRef="#br2" timeOffset="214">5480 3741 7902,'0'-19'0,"-4"0"605,0-3 955,-7 9-1007,10 7 1,-6 6-7,2 0 0,4 6-214,-4 3 0,4 9-107,1 4 0,0 7 228,0 2 1,0 5-158,0-1 0,0 3-269,0 2 1,0 4-129,0 0 1,4-2-475,1-7 1,5 2-35,-1-6 0,7 2-575,1-6 1,7-5 176,-2-14 0,3-2 1006,1-6 0,2-47 0,0-23 0,-7 21 0,0 1 0,0-1 0</inkml:trace>
  <inkml:trace contextRef="#ctx0" brushRef="#br2" timeOffset="215">5520 3979 7902,'-13'0'122,"0"0"0,-1 0 231,1 0-178,0 0 61,6 0 0,7 0-169,9 0 1,4 0 2,4 0 1,8-2-319,6-2 0,6-4 114,-2-5 1,3-4 133,1-1 0,2-6 0,5-5 0,3 1 0,0-1 0</inkml:trace>
  <inkml:trace contextRef="#ctx0" brushRef="#br2" timeOffset="216">5942 3952 8391,'-8'-13'1101,"1"4"-1149,3 1 1,2-1-572,-2-4 1,2 2 1204,2-2 0,6 3-221,3-8 0,-2-1-200,2 2 1,-2-2-95,2 1 1,-2 4 3,-2-4 0,-4-1 35,4 1 0,-4 5 322,-1 4-320,0 6-65,-6-2 1,3 6-1,-5 5 83,-3 7-71,0 6 1,-3 7-1,3 2-10,2 3-109,3-3 0,6 4 0,0-6-265,0 1 1,0-1-42,0 0 0,6-1-273,3-3 0,4 2 221,4-7 1,4-4-156,5-4 0,6-6 573,4 2 0,-4-21 0,3-8 0,3-2 0,0 1 0</inkml:trace>
  <inkml:trace contextRef="#ctx0" brushRef="#br2" timeOffset="217">6271 3728 7902,'-13'-19'0,"1"5"1407,3-4-912,-2 3 0,9 7 288,-2-1-616,2 6 0,4-3 0,2 6 0,3 0 21,7 0 0,3 4-77,1 1 0,1 10-128,-2-2 0,-1 3 97,6-3 0,-6 6-318,2 3 1,-3-2-18,-2 2 1,0-1-14,0 1 0,-1 1 126,-3-5 0,-3-1 6,-6-3 61,5-1-7,-3-6 0,4-3 0,-8-8 612,-2-5 0,2-14-215,-2-8 0,3-7-63,1-6 1,0 2-132,0-7 0,1 7 14,3-2 0,-1 6-65,6 7 0,0 2-143,4 11 1,0 5-109,0 4 0,5 7-363,0-3 1,-1 10-492,-4 3 0,5 4 80,-1 1 955,1 6 0,-11 8 0,-1 6 0</inkml:trace>
  <inkml:trace contextRef="#ctx0" brushRef="#br2" timeOffset="218">422 7588 8178,'-6'-13'-71,"-3"0"1,-1 0-1,-1-2 1,4-2-1158,1-5 1615,2 3 0,11-11 1,6 3-1,8-4 1,4-3-1,3 1 1,2-3 442,5 3 1,8-5-790,1 3 1,0 4-471,-5 4 349,1 1 0,-1 16 0,-1-2-194,-3 5 1,-7 4 0,-7 7 0,-4 7-1709,-5 5 1982,1-2 0,-29 35 0,0 0 0</inkml:trace>
  <inkml:trace contextRef="#ctx0" brushRef="#br2" timeOffset="219">659 7246 8178,'-13'0'-114,"-1"0"57,1 0 1,0 0 56,0 0 286,6 6 0,-4 5 0,7 10 242,1 4-471,1 4 1,2 16 0,0 4-1,0 3 1,2 4-63,2 1 0,4 5-130,5-5 1,1 3 215,4-8 0,-2-3-1,6-14 1,-6-9-261,2-8 0,2-5-331,2-4 1,-3-6-37,-1-12 1,2-1 546,2-12 0,-6-15 0,-1-7 0,2-6 0,0 1 0</inkml:trace>
  <inkml:trace contextRef="#ctx0" brushRef="#br2" timeOffset="220">988 7575 8160,'-9'12'0,"1"-3"0,5 7-106,-2-3 0,4 3 252,1-3 1,0 6 297,0 3 0,0 3-267,0 1 1,0-4-63,0 0 0,0-6-63,0 2 0,0-3-250,0-2 112,6-6 123,-5-1 1,6-13-186,-2-6 1,-4-8 43,4-10 0,0-2-110,0-7 0,1 1 230,-2-1 1,-1 2-7,6 3 1,-6 7 14,1 6 1,2 6 54,-2-2 119,7 10 0,-4 9-44,6 12 1,0 8-52,0 10 0,-4-2-61,0 6 0,0-6 2,4 2 0,-1 0-10,-4-5-38,4 3 50,-4-14 0,5-2-13,0-8 0,-4-16 152,-1-6 1,-3-8-88,4-6 1,-5-3-139,5-5 0,-5-1 64,5 1 0,-6 7 16,1 5-44,4 1-26,-7 17 30,11-3 0,-5 20-25,6 5 1,-4 5-441,0 3 0,0 4 188,4-3 0,0-1-467,0 1 0,0-6 34,0 1 709,-5-2 0,15-19 0,-1-5 0</inkml:trace>
  <inkml:trace contextRef="#ctx0" brushRef="#br2" timeOffset="221">1555 7272 8160,'-14'-4'148,"1"-1"0,4 1 317,1 4 0,-1 1-170,-4 4 0,4 4-42,0 8 0,5-1-193,-5 6 1,6 0 128,-1 5 0,-2-1-597,1 0 1,1 1 169,4-1 1,0 0-30,0 1 1,4-7 170,1-2 1,1-5-170,-2-4 0,2-5 132,3-8 1,2-4-117,-2-5 1,-2-6 204,2-3 0,-1-4-46,0-5 1,-2 3 219,-6-2 0,5 6 95,-1 2 0,0 6 447,-4-1-314,0 2-148,0 8-163,6 1 1,0 7-2,3 4 0,1 6-392,-5 7 1,5 4 158,-1-5 1,2 2-445,2-1 0,1-5 46,-1 0 585,0 0 0,12-29 0,3 0 0</inkml:trace>
  <inkml:trace contextRef="#ctx0" brushRef="#br2" timeOffset="222">1699 7220 8142,'-8'0'358,"-1"0"-274,0-6-170,2 4 0,1-2 230,6 8 1,1 4 162,4 5 1,2 0-291,6 0 0,0 0 80,1 0 1,-1-1-188,0-3 0,5 3 42,-1-4 0,1 0-91,-5 0 1,4-5 50,1 2 1,0-4-196,-5-1 1,0-1 101,0-4 0,-4-2 87,0-6 0,-6-2 113,1-2 0,-3 2 187,-1-3 0,-5 5 343,-4 5 1,1-3-206,0 7 1,-1 0-26,-4 4 0,0 1-120,-1 3 1,3 4-75,2 5 0,-1 6-202,5 3 0,-4-2-415,5 2 1,0 0-425,4 5 1,0-1 104,0 0 811,0 1 0,29-7 0,8-1 0</inkml:trace>
  <inkml:trace contextRef="#ctx0" brushRef="#br2" timeOffset="223">2055 7325 8273,'0'13'218,"0"0"0,0 2-641,0 2 1,0 0 422,0 5 0,12 29 0,3 12 0</inkml:trace>
  <inkml:trace contextRef="#ctx0" brushRef="#br2" timeOffset="224">2266 7088 8135,'-13'0'0,"0"0"0,4 6 121,0 2 0,2 4 304,-2 1 0,3 2-410,6 2 0,0 3 89,0 1 1,0 4-155,0-3-3,6-3 1,1 0-1,6-5-144,1-1 0,-1-6 1,0-3-1,0-2-230,0-2 0,2-6 134,3-3 1,-4-10-140,4-7 367,-4 0 0,0-8 0,-1 3 1,-2-3-1,0 1 10,-3 2 1,-5 5 163,2 4 1,-2 3 549,1 6-392,-2 5 0,3 4 9,-5 8 0,0 5-88,0 9 1,0-2-55,0 6 0,0-2-37,0 2 1,0 1 22,0-5 1,0 0 58,0-5-16,0-6-90,0 5 0,0-12 49,0 0 0,5-6 28,-1-7 0,6-6-96,-1-3 1,1-3-146,-1-1 1,3 1 13,-3 3 1,-2 3 73,2 6 0,0 1-44,4 3 1,0 3 2,0 6 1,0 6 3,1 3 0,-1 4-96,0 5 1,-1-2-191,-4 6 1,4-6 27,-3 1 0,1-2-208,-1-2 0,-3-4 506,-6 0 0,-24-42 0,-5-5 0</inkml:trace>
  <inkml:trace contextRef="#ctx0" brushRef="#br2" timeOffset="225">2266 6877 8135,'-19'0'55,"4"1"-28,-2 4 1,2-4-540,2 4-174,6 2 1,1 0 685,6 6 0,6 1 0,30 5 0,14 1 0</inkml:trace>
  <inkml:trace contextRef="#ctx0" brushRef="#br2" timeOffset="226">2793 6824 7567,'0'13'310,"0"5"490,0 0 0,6 11-483,3 2 1,4 11-143,4 6 0,-2 4-167,3 0 0,-4 5-71,-1 0 0,3-1 165,-2-8 1,0-4-149,-9-9 1,-1-8-331,-4-10 101,0-8-275,0-3 434,-6-12 1,-1-7 0,-8-9-48,-2-3 35,2-1 1,-4-8-1,6-4-222,0-4 236,-6-14 1,8 8 0,-2-9-266,1 2 477,7 9 0,-6-6 0,7 7 5,1 3 1,2 5 185,1 15 1,1 4-69,3 10 0,4 2-5,5 6 1,0 1 27,0 4 1,-2 2 7,2 6 0,-3 2-210,8 2 1,-8-1-64,-1 6 0,-5 0-149,5 5 0,-6 3 167,1 1 0,-2 0 18,-2-5 0,-2 1-32,-2-1 1,1-1-41,-6-3 0,5-5-1049,-5-8 1106,6-3 0,-1-39 0,2-22 0,2 0 0,0 0 0</inkml:trace>
  <inkml:trace contextRef="#ctx0" brushRef="#br2" timeOffset="227">2977 6469 8135,'-7'0'347,"1"0"-121,6 0 1,0 2 493,0 7 0,0 3-450,0 14 0,6-1-207,3 10 1,4 6-751,5 8 0,-4 6 326,4 2 1,1 3-588,-2-7 0,2 0 948,-1-14 0,14-31 0,9-19 0</inkml:trace>
  <inkml:trace contextRef="#ctx0" brushRef="#br2" timeOffset="228">3373 6561 8259,'-14'-8'269,"1"-3"1,0 9-149,0-2 1,4 4 178,0 4 0,2 5 390,-2 9 1,-1 2-602,6 6 0,-5 1 48,4-1 0,-3 5-274,3 0 1,1 4-71,4-4 0,0-1-67,0-3 0,0 2 122,0-3 0,6-2-80,3-11 0,-2-6-64,2-2 1,-1-4-72,6-1 1,-1-12 309,0-5 0,0-8-102,0-6 0,0-3 197,1-5 1,-6 1 62,1 3 0,-4-2 177,3 6 1,-3 2-91,4 7 0,-7 3 325,3 6-356,-4 6 0,-1 2 61,0 10 0,5 8-224,-1 9 1,2 3 88,-2 1 0,-1 5-478,6-1 1,-2 1-21,2-4 1,3-3-203,-3-2 1,2 2 177,3-7 0,-1-5 439,0-7 0,23-51 0,7-12 0</inkml:trace>
  <inkml:trace contextRef="#ctx0" brushRef="#br2" timeOffset="229">3676 6653 8131,'-8'0'489,"-3"0"1,8 0 76,-6 0 1,4 0-221,-3 0 0,5-1-139,-2-4 1,4 2-85,1-6 0,0-4 35,0-4 1,6-2-146,3 1 1,2 2 171,2-6 0,5 6 42,0-2 1,4 5-298,-5 4 0,5 4-20,-4 5 1,5 0-931,-1 0 0,-3 5 384,-1 4 0,-4 7 84,-1 2 1,5 4 551,0-5 0,-1 24 0,-4 2 0</inkml:trace>
  <inkml:trace contextRef="#ctx0" brushRef="#br2" timeOffset="230">4045 6482 7935,'-8'0'1211,"2"-2"-602,6-2-447,0 2 0,2-9-57,2 2 0,4-3-46,5-1 0,0-2-153,0-2 0,-1-4 94,-3-5 1,2 0-126,-2-1 1,-3 5 192,-2 0 0,2 6-38,-1-1 305,-1 2-229,-4 8 0,-4 2 39,-1 10 1,-4 8 23,5 9-58,-6 3 1,7 6-1,-5 1-46,3 1 1,0 1-219,5 1 0,0-3-292,0-5 0,5-5 212,-1 0 0,6-6-170,-1 1 1,7-8 118,2-5 0,5-4-252,-1-4 536,9-9 0,-1-26 0,3-13 0,5-5 0,0 0 0</inkml:trace>
  <inkml:trace contextRef="#ctx0" brushRef="#br2" timeOffset="231">4756 5863 8126,'0'-14'-621,"0"1"0,3 1 876,6 4 1,1-8-77,12 2-149,6-8 1,5 6-1,7-6 1,-1 0-1,1 2-30,-1 2 0,13-2 0,2-1 0</inkml:trace>
  <inkml:trace contextRef="#ctx0" brushRef="#br2" timeOffset="232">4888 6113 8126,'-8'0'515,"-3"0"-192,9 0 1,-4-2 154,6-2 1,6 3-509,3-4 1,13-2 0,7-3 0,6-7-550,6-4 0,9-4 579,3-2 0,-16 0 0,5-7 0,2-1 0,5-3 0,-1 0 0,1 0 0</inkml:trace>
  <inkml:trace contextRef="#ctx0" brushRef="#br2" timeOffset="233">5849 5164 8126,'-26'-13'0,"0"0"0,5 6 1593,4 2-1129,2 4 1,8 2 0,2 5 365,4 7 1,1 3-377,0 11 0,6-2-369,2 10 1,4 0 0,1 4 0,1 1-35,-1-1 0,1 5-114,4 0 0,-3 0-547,2-4 1,-2-1 0,-2-1 0,0-3-939,0-4 0,-1-4 1548,-3-6 0,-9-31 0,-8-13 0</inkml:trace>
  <inkml:trace contextRef="#ctx0" brushRef="#br2" timeOffset="234">5902 5138 8126,'-13'-26'0,"4"-5"329,0 0 0,6 0 0,-1 5 0,4 0 385,4-1 1,10 2-466,8 4 0,2-3-102,3 7 1,-5 0 0,0 7 0,1 3 6,2 1 1,1 2-58,1 4 1,-7 1-186,-2 3 0,-4 8 0,0 9 0,-3 2-337,-2 5 0,-5 13-511,-8 3 0,-6 7 89,-12 6 492,0 9 0,4-32 0,-1-1 1,3 2-1,0-1 355,-18 29-361,5-4 0,-7-13 0,5-5 430,2-8 1,7-14 0,4-15-1,5-4 325,4-4 1,3-5 672,6-9 1,0 2-110,0-6 0,8 6-353,5-1 0,0 2-195,4 2 1,4 4-234,1 0 1,7 6 0,2-1 1,4 2 17,-4 2 1,5 2-148,0 2 1,3 8-2,5 6 0,-3 4-190,3-5 0,-5 7-374,-4-3 1,-2 3 281,-7-2 1,-1 1-715,-3-5 0,0-5 400,-9-4 1,3-6-87,-7 1 634,3-2 0,-5-26 0,-1-5 0</inkml:trace>
  <inkml:trace contextRef="#ctx0" brushRef="#br2" timeOffset="235">6798 5388 8126,'-7'-6'0,"-5"5"1176,3-3 1,2-2 170,-2 1-905,6 1-817,-9 4-1109,11 0 1134,-5 0 350,6 0 0,29-12 0,8-2 0</inkml:trace>
  <inkml:trace contextRef="#ctx0" brushRef="#br2" timeOffset="236">16033 8181 7924,'0'-7'-213,"0"-5"243,0 5 0,-4-2 565,-1 0-401,1 1 0,4-1-9,0 0 16,0 6-119,6-3 0,1 6-88,6 0 1,-4 5 32,0-1 0,4 6 0,5-1 0,-2 3-76,-2 1 1,5 0-20,3 0 0,2 0 31,-2 1 1,3-1 0,-3 0 0,1 0-56,-1 0 0,1-1-41,-5-3 1,-1 1-44,-3-6 0,-1 5 0,0-4-471,0-2 206,-6 4-123,-1-6 490,-12 5 0,4-4 1,-7 1 73,-1 1 0,-2 0 0,-19-10 0,-4-1 0</inkml:trace>
  <inkml:trace contextRef="#ctx0" brushRef="#br2" timeOffset="237">16376 7997 7990,'-8'-9'0,"4"0"0,-2 5 161,2-5-12,-7 6 138,4-3 0,-6 12-135,0 3 1,0 8-62,-1 5 0,1 3-38,0 2 1,-5 3-143,1 1 1,-1 6-149,5-2 0,0-1 101,0 1 0,0-6-170,-1 2 0,3-5-43,2-4 0,-3-3-211,4-6 302,2 0 0,-2-5 258,4-4 0,8-32 0,-2-8 0</inkml:trace>
  <inkml:trace contextRef="#ctx0" brushRef="#br2" timeOffset="238">15941 8142 7990,'-2'-13'-402,"-2"-1"513,3 7 26,-5-5-120,6 11 1,1-5 0,2 7 35,1 4-35,7 2 0,-2 6 0,7 2 90,1 3 1,2-2 0,-3 4 0,3 1 282,2-1 1,-5-2-357,2 4 0,-2-5-253,1 5 0,-2-6-474,2 2 1,-2-4 691,-2 0 0,0-13 0,1-2 0</inkml:trace>
  <inkml:trace contextRef="#ctx0" brushRef="#br2" timeOffset="239">15216 9090 7952,'-8'-9'-198,"0"1"1,1-1 0,1 0 403,0 0 0,-3 1 0,5-6 0,1 1 410,2 0 0,1 0-157,0 0-377,0-6 0,0 4 0,1-3 49,3 4 1,4-4-1,5 2 1,0 3-64,0 3 0,0 5 182,1-3-127,5 5 1,-5 3-46,4 8 0,-9 6-449,-5 3 0,-2 8 0,-2 7 1,0 2-149,0 2 1,-6 3 359,-3 0 0,-3-1 137,-1-3 0,0-3 0,1-5 1,3-2 37,5-3 0,-2-3 295,2-6-182,-1-6-67,5-1 13,6-6-296,1-6 1,8 3 0,1-6-31,2-1-146,-1 4 1,1-5 0,1 2-496,1-3 892,-3-1 0,7 0 0,0-21 0,2-10 0,6-3 0,-1 1 0</inkml:trace>
  <inkml:trace contextRef="#ctx0" brushRef="#br2" timeOffset="240">15572 8879 7980,'-13'-7'0,"0"3"0,-1 2-45,1 2 0,5 0 207,-1 0 0,1 2 27,0 2 0,-4-1-125,3 6 0,-1 0-9,1 4 0,2 4-5,2 1 0,4 0-8,-3-5 0,2 0-133,2 0 1,0 0 98,0 0 0,4-4-73,1 0 0,9-6 28,0 1 1,2 2 50,-3-1 1,5-1-28,-1-4 1,5 0 8,-4 0 1,1 0 8,-2 0 1,-2 0 3,2 0 0,-2 0-31,-2 0 0,-4 0 30,0 0 1,-5 6-31,5 3 1,-6 2 16,1 2 1,-2 1-207,-2-1 1,-2 0-61,-2 0 1,-3 0-71,-7 0 0,1 1 78,0-1 0,-5-4 31,1-1 0,-1-5 232,5 2 0,-18-21 0,-4-6 0</inkml:trace>
  <inkml:trace contextRef="#ctx0" brushRef="#br2" timeOffset="241">15572 8945 7980,'0'-13'-153,"0"0"1,1 0-291,4 0 1,-2-1 403,6 1 1,-1 0 343,6 0 1,-1 1-176,0 3 0,2-1-126,2 6 0,-2-1-127,2 5 0,-2 0 33,-2 0 1,-1 2-17,-3 2 87,2 4 0,-5 6 0,4 2-3,-1 2 1,-6 1 0,3-2 0,-2 4 8,1-1 0,4 0 212,-5-7 0,5 0-56,-5 0 0,6-4 122,-1 0 1,3-6-46,1 1 0,0-3-106,0-1 1,1-1-16,-1-3 0,0-5 9,0-9 0,-1 2 25,-3-6 1,1 0-19,-6-4 0,1-1 97,-5 1 1,-6 1-74,-3 3 0,-3-1-29,-1 5 0,-6 5-48,-3 4 1,2 6-107,-2-1 0,0 4 26,-5 4 1,7 5-207,2 9 1,5-2 223,4 6 0,21 23 0,10 11 0</inkml:trace>
  <inkml:trace contextRef="#ctx0" brushRef="#br2" timeOffset="242">698 11791 7912,'-11'-9'-47,"0"2"1,4 0 127,1-1 1,3 4-1,8-3 206,3 1 1,4-5-126,1 3-158,6 2 1,-3-7 0,6 1-1,2-4 1,1 0-18,1 1 1,-1 2 81,-3 0 0,1 0-148,-5-1 1,-1 1 69,-3 0 115,-1 6 0,-6-5 0,-4 5 0,-6-1 150,-6 4 0,-4 2-190,-4 2 1,-4 2-3,-5 2 1,-5 10 0,-1 7 0,-2 6 93,-3 4 1,-1 4-171,-1 9 1,1 1 25,3 3 0,-2 4 0,8-4 0,4 2-66,6-2 1,10-4-96,5-9 1,8-4 119,5-9 1,3-5-131,1-8 1,4-3 127,1-6 0,4 0-15,-5 0 0,2-6 66,-1-3 1,-3 2-64,2-2 1,-7 0 305,-1-4-96,-6 0 108,3 0-209,-6 0 11,0 5-628,-6 2 1,-1 8 265,-6 2 0,0 5-490,-1 9 0,3 2 773,2 7 0,-3 34 0,5 9 0</inkml:trace>
  <inkml:trace contextRef="#ctx0" brushRef="#br2" timeOffset="243">962 12120 8051,'-6'-7'681,"3"-5"-272,-6 4-608,6 2 47,-3-6 343,6 10 1,6-3-185,3 5-99,-3 5 1,6 3-1,-4 5 82,4 0-85,1 6 1,-1-3 0,-2 5-19,-1-2 0,-5 3 1,4-5-1,-1-1 167,0-1 1,-4-2-79,2 0 0,-4-4 237,-1 0 1,2-6 182,2 1-278,-3-2-80,5-14 0,-6 0 1,0-13 44,0-2-76,0-8 0,5 7 0,-1-3 27,-1 3 39,-2 2 0,-1 5 0,0 4 146,0 2-184,0 2 34,6 6 0,-4 11 114,2 9 1,-2 9-170,-2 0 1,0 3-4,0 1 0,1 1-143,3-1 0,-1-5 41,6-4 0,-4 2-219,3-1 1,1-7-68,4-6 1,-4-4-49,0-1 0,4-3 80,5-5 1,5-9-44,-1-13 1,-1-5-119,0-9 506,1-3 0,-8 0 0,-1-6 0,0-2 0,0-1 0</inkml:trace>
  <inkml:trace contextRef="#ctx0" brushRef="#br2" timeOffset="244">1568 11448 8010,'-13'0'397,"1"-1"-103,3-3 1,3 1 0,8-5-584,2 2 0,3-4-131,7 1 109,5-2 0,1-2 0,6-1-339,1 1 1,-1 2 649,0 2 0,1-3 0,-1 5 0</inkml:trace>
  <inkml:trace contextRef="#ctx0" brushRef="#br2" timeOffset="245">1634 11672 8010,'-14'0'0,"6"0"600,-1 0 718,6 0-1122,-3 0 1,8 0 0,3 0 0,9 0-352,6 0 0,5-7 29,1-6-151,7 0 0,2-12 0,7 1 277,2-5 0,-11 0 0,1-5 0,1-4 0,-1 0 0</inkml:trace>
  <inkml:trace contextRef="#ctx0" brushRef="#br2" timeOffset="246">2319 10803 7912,'-12'-13'59,"2"0"1,2-1 0,3 1 267,2 0 0,1 0 0,2 0 0,0 0 779,0-1-895,0 1 0,6-3-163,3 3-2,2-3 0,3 10 0,-1-3-410,0 5 213,0 2 1,0 2 0,-1 2 0,-2 2 0,-2 6-245,-2 6 0,-2 5 173,-4 5 1,0 5 128,0 0 95,0 0 0,-4-4 0,-2 1 1,0-1-1,0-7 221,3-4 0,-3-3-167,2 0 0,-1-4 36,5 0-77,0-6 0,2 3 1,2-6 6,5 0 0,7 0-65,2 0 0,1 0 56,-2 0 0,-1 6 9,6 2 1,-6 4-23,2 1 0,-5 1 73,-4-1 1,1 0-13,-5 0 1,3 0 96,-3 0 1,-1 1-117,-4-1 0,-6 0 4,-2 0 1,0-1-453,-1-3 1,1 2 194,-6-2 1,-3-2 143,-1 2 1,1-6 66,4 1 0,-6-20 0,-2-6 0</inkml:trace>
  <inkml:trace contextRef="#ctx0" brushRef="#br2" timeOffset="247">2688 10645 7928,'0'-8'-886,"0"3"1291,0 5 0,0 1-220,0 3 0,4 4-43,0 5 0,2 2-85,-1 2 1,-2-2 58,5 2 0,1 2-126,4-1 1,-4 0 4,0-5 0,0-6 187,4-3-60,-6-2 1,5-2-1,-5-2 1,0-3 0,-1-9 139,0-6 0,-4-9-172,2-2 1,-4-4-23,-4 4 1,-4 0-1,-5 5 1,0 0-42,0-1 1,0 8-165,-1 6 1,1 1-436,0 8-741,0 0 383,0 4 0,5 5 566,4 4 1,3 3 363,1 1 0,41-17 0,10-5 0</inkml:trace>
  <inkml:trace contextRef="#ctx0" brushRef="#br2" timeOffset="248">3017 10408 7928,'0'8'0,"0"1"0,0 0-256,0 4 1,0 2 409,0 2 0,1 0 510,4 4 0,-2-3-349,5 4 1,-3-6-177,4 2 0,-2-4-52,2-1 1,2-4 0,-2 0 0,3-6-143,1 1 1,0-14 122,0-7 0,-4-7-113,0-2 1,-6-5 43,1 0 0,-2-5 10,-2 1 0,-5 2 17,1 3 0,-6 2-1,1 1 1,-1 7-122,1 2 0,-3 8 123,3 1 1,-2 6-573,-2-1 0,-1 3 207,1 1 1,4 5-502,1 4 1,5 3 41,-2 1 797,4 0 0,24 6 0,7 2 0</inkml:trace>
  <inkml:trace contextRef="#ctx0" brushRef="#br2" timeOffset="249">3386 10171 8248,'0'8'238,"0"1"0,0-5-882,0 5 0,0 0 853,0 4 1,0-4-106,0 0 0,0 0 350,0 4 1,0 0-209,0 0 1,0 0-143,0 0 0,0-4-69,0 0 1,1-6 28,4 1 4,-4-2 0,5-8 8,-6-3 1,4-8-173,1-5 0,-1-8 61,-4 0 1,0-7 68,0 2 1,0 4 58,0 5 1,0 1 131,0 7 1,0 1-120,0 4-215,6 5 137,1 2 1,6 17 5,1 2 0,-1 9-171,0 0 1,0 1 97,0-1 0,1 2-114,-1-7 0,-2 1 32,-2-5 1,3-1 46,-3-4 113,2-2 1,3-9 140,-1-5 0,-4-7-109,-1-11 1,-5-5-14,2 0 1,0-10 94,0 2 0,-1 0-87,-4 4 1,0 3 403,0 1-195,0 1 71,0 15-299,0 2 0,0 13-110,0 9 1,6 8 80,3 5 1,1 3-12,-1 1 1,3 1-306,-4-1 1,4 0 111,1 1 1,0-5-384,1 0 0,-1-6 37,0 1 0,0-8-160,0-4 1,5-4 197,-1-1 0,5-7 494,-4-6 0,4-12 0,-4-10 0,-8-20 0,-3-11 0,0-5 0,-1 0 0</inkml:trace>
  <inkml:trace contextRef="#ctx0" brushRef="#br2" timeOffset="250">3992 9604 7928,'-9'-7'100,"0"2"1,6 2 389,-1-1-51,2 3 1,2-4-153,0 10 1,0 2-110,0 6 1,2 2-108,2 2 0,2 5-93,3 9 1,3 1 62,-4 3 1,0 2-119,1-6 1,-2 4 91,2-5 1,1 0-200,-6-8 0,5-3-52,-5-6 205,1-6 0,-5-2 184,0-10 1,-2-8-142,-2-9 1,-5-9-45,-8-4 0,2-4 49,-3-5 1,2 1 6,-1-5 1,2 6 43,-2-2 0,2 0-15,2 4 0,4-1 246,0 11 0,6 3-93,-1 5-1,2 6-151,2-1 1,8 3 17,5 6 1,2-4 6,6 3 1,0 3-40,1 2 1,1-2-18,-5 2 0,0-1-104,-5 5 0,-2 2-242,-2 2 1,-3 0-98,-6 10 1,0-3 151,0 11 1,-1 5-274,-4 3 1,-2 7 66,-6-2 0,0 2-99,-1-2 1,6 1 210,-1-5 1,6 0 361,-2-5 0,4-5 0,1-4 0,29-31 0,12-16 0,3 0 0,0 0 0</inkml:trace>
  <inkml:trace contextRef="#ctx0" brushRef="#br2" timeOffset="251">4374 9485 7928,'6'-14'0,"2"-4"0,-2 4 0,0-5 0,-6 11 0,-1 2 0,-4 6 0,-2 6 1467,-6 3 0,0 4-723,0 5 0,-1-2-518,1 6 0,0-5-199,0 5 1,4-1-274,0 1 0,6-2 66,-1-2 1,-2-3-624,2 2 93,-1-2 477,11-2 0,1-6 267,7-2 0,3-10-128,1-4 0,1-8 134,-2-5 1,-2 1 50,3-1 0,-4 6 171,-1-1 1,-1 2 126,-3 2 96,3 0-492,-5 6 0,5 2 98,-4 10 0,4-1 6,-3 9 1,3-3-12,1 8 0,0-3-1223,0-2 0,0-2 32,0-2 1105,1-3 0,11-24 0,2-3 0</inkml:trace>
  <inkml:trace contextRef="#ctx0" brushRef="#br2" timeOffset="252">1238 13266 7937,'-13'-5'-123,"0"3"0,1-4-367,4 0 760,2 5 0,6-6 0,3 4 0,4-2 0,9 1 0,6-2 371,6-3 0,3-2-690,-1-3 34,4 1 0,0 0 0,-4 0-719,-2 0 608,-1 0 0,-3 1 1,-3 2-1,-6 2-92,-5 2 0,-9-2 105,-1 3 0,-7 2 81,-11 8 76,-2-4 1,-12 12 0,-3 1 0,-4 6 0,-2 6 75,-2 5 1,-3 3-39,-2 5 1,-2 1 0,6 1-1,2 1 165,1 2 0,9 0-102,5-4 1,13-8-49,9-6-139,4 1 1,4-17 0,5 1 5,10-3 0,5-5 0,5-9 0,2-6-5,0-4 1,4-7 30,-8 1 1,4-5-81,-9-3 0,3 2 14,-2-3 1,-3 3 96,-6 2 1,-6 1 19,-2 3 1,-5 4 15,-5 10 0,-2-3-93,-6 7 0,-5 6-79,1 6 1,-7 10 48,2 4 0,2 3-143,-2 1 1,6 0-265,-2 1 1,5-1 176,4 0 0,3 1 296,6-1 0,36-11 0,8-3 0</inkml:trace>
  <inkml:trace contextRef="#ctx0" brushRef="#br2" timeOffset="253">1462 13411 7949,'14'0'0,"-1"0"-202,0 6 1,-1 2 99,-4 5 0,0 1 633,-4 4 1,-2-3-187,2 2 1,2 2-56,-2-1 0,2-1-217,-2-3 1,-1-1-6,6 0 1,-6-4 49,1-1 1,4-5-1,1 2 0,1-5-391,-1-5 0,2-8 135,-2-9 1,3-3-21,1-1 1,-1-5 175,-4 1 1,3-1-1,-7 4 0,2 1 62,-2 0 0,-2 5 157,2 4 0,-2 6 496,-2 3-191,0 5-320,0 9 0,0 8-138,0 13 0,4 3-115,0 1 0,7 6 124,-3-2 1,6 3-117,3 1 0,-1 7-6,6 2 0,-1 3-306,1 2 0,1-2 144,-5-3 1,-1 2 105,-4-6 0,-1-3 259,-3-10 0,1-2 81,-5-11 190,-1-1-279,-4-4 258,0-5-230,-6-2 1,-1-6 296,-6 0 0,-1 0-439,1 0 0,-1 0 47,-4 0 0,3-6-558,-2-3 1,2-3 263,2-1 0,0-4-847,0-1 1,5-5 257,4 1 1,3-9-535,1-4 1318,0-3 0,14-11 0,7-6 0,1-5 0,0 0 0</inkml:trace>
  <inkml:trace contextRef="#ctx0" brushRef="#br2" timeOffset="254">2213 12937 7949,'-6'-13'0,"5"0"-198,-3 0-202,2 5 902,2-3-771,0 9-325,0-4 1,6 6 593,3 0 0,20 18 0,6 4 0</inkml:trace>
  <inkml:trace contextRef="#ctx0" brushRef="#br2" timeOffset="255">2319 13135 7949,'-14'0'1800,"1"0"-2001,0-6 1,6 3 46,2-6 0,4 5 434,1-5 1,6 0-221,3-4 0,8 0-390,5 0 1,4-6-162,5-3 0,3-3-1184,5-2 1675,-5 1 0,-4 0 0,2-3 0,-1-3 0,1 1 0</inkml:trace>
  <inkml:trace contextRef="#ctx0" brushRef="#br2" timeOffset="256">2714 12410 7986,'-4'-26'0,"-1"-1"0,-4 1-145,5 0 0,0-4 307,4 4 1,7 3 596,6 10 1,2-1-452,7 1 0,0 1 81,4 4 0,-4 2-405,0 6 1,-2 1 51,2 4 1,-3 6-195,-5 7 1,-3 11-87,-2 2 1,-3 7-80,-6 6 0,-2 7 83,-2 6 1,-3-5-165,-6-9 1,1-2 126,3-1 0,-1-6 5,5-4 0,0-9 2365,0-8-1563,4-6 1,1-8-279,8-4 1,4-3-52,1-10 0,6 2 60,3-6 1,8-4-331,0-5 0,1 0-744,-5 5 0,1-2-5,-1-3 1,3 2-244,-2-6 0,-2 4 1061,-8-4 0,-2 7 0,2 2 0,-3 1 0,-6 7 0,-2 1 0,-6 4 607,0 5-74,0 3 0,-1 6 159,-4 3 1,4 4-284,-3 5 1,2 4-147,2 1 1,0 4-283,0-4 0,4 4 107,1-5 1,5 5-92,-1-4 0,3-1-87,1-4 1,0-1 114,0-3 0,2-3 22,2-6 0,-1-8 35,6-5 1,-4-10 14,4-8 0,-6-10 21,2 2 0,-10-5 68,-3 0 1,-4 3-64,-1-3 1,-6 4 12,-2 5 1,-10 6-66,-4 11 0,2 2-18,-2 12 1,0-1-135,-5 5 1,2 6-276,3 3 0,-1 7-63,5 2 1,1 5-292,4-1 1,5-1-24,4 1 1,3 0 224,1 4 1,5-1 125,4-3 1,3-8 381,1-5 0,41-41 0,-22 13 0,1 0 0</inkml:trace>
  <inkml:trace contextRef="#ctx0" brushRef="#br2" timeOffset="257">3623 11949 7986,'9'0'-1287,"-1"0"2168,-5 0 0,8 6-335,-7 3 1,2 4-160,-2 4 1,2-2-240,3 3 0,3 1-130,-4-2 0,0-1 28,1-7 78,-1 3 1,5-11-74,1 4-44,-1-4 0,0-7 1,-1-4 9,-3-6 21,2-5 0,-9-5 0,2 0 1,-2-1 0,-2-3 11,0-1 0,-6 5 5,-3 4 0,-4 7-113,-5 2 0,4 1 110,-4 8 1,-1-1-668,1 5 1,1 8-46,4 5 1,1 0-304,3 5 1,-1 2 277,5 2 685,1-3 0,45-17 0,10-11 0</inkml:trace>
  <inkml:trace contextRef="#ctx0" brushRef="#br2" timeOffset="258">4005 11672 7986,'-13'0'0,"1"2"582,3 2 0,2 4-293,3 5 1,2 6 139,-2 3 1,2 3-211,2 1 1,0 2-180,0 3 1,0-5-4,0 0 1,0-1-13,0-7 1,6-7 42,3-6-25,3-4 1,1-7-178,0-2 0,-4-11-8,0-8 0,-2-4 14,2-4 0,-3-7 66,-6 2 1,0-2-17,0 2 1,0 2 111,0 3 0,0 3 3,0 6 0,0 5-90,0 4 40,0 8 1,0 6-48,0 12 1,1 5 61,3 13 1,4-1-269,5 0 0,0 5 1,0 0 1,-4-2-25,0-7 1,0 1 213,4-5 1,0-2-29,0-7 1,0-3 66,0-6 0,1-6 199,-1-3 1,-4-10 111,-1-7 0,0-2-93,0-7 0,3-5 2,-7-4 1,0 2-7,-4 7 0,5 3 125,-1 5 1,1 7 231,-5 2-294,0 9 0,1 5-157,3 8 0,-1 8 3,6 6 1,-4 5-248,3-1 0,-3 3 92,4 1 1,-1 4-357,6-4 1,-1 2 23,0-11 0,0 1-139,0-5 0,5-6 115,-1-2 0,7-4-32,-2-1 0,3-10 34,1-3 1,-1-11-55,-3-2 476,-3-6 0,-11-21 0,-3-10 0,2-4 0,-1 0 0</inkml:trace>
  <inkml:trace contextRef="#ctx0" brushRef="#br2" timeOffset="259">4624 11145 7986,'-13'-11'0,"0"2"762,6 3 0,1 8-235,6 2 1,0 3-234,0 6 1,0 6-61,0 3 1,4 3-90,0 2-88,7 5 0,-4-3 0,6 5 11,0-2 1,1 3-2,-1-4 1,0 4-206,0-4 1,0-6-69,0-8 0,1-2-82,-1-2 158,0-6 1,-1-2 115,-4-10 0,-2-3-17,-6-10 0,-1-4-43,-4-9 1,-2-2-129,-6-7 0,-5 1 137,1-1 0,-5-4-99,4 0 1,-4-1 232,5 1 0,-5 1-137,4-5 0,1 3 393,3 1 0,7 1-143,3 13 0,2 3-25,2 5 1,6 6-105,3-1 1,4 4 15,5 4 1,1 1-22,3 4 0,3 3-27,-3-4 0,-3 4-52,-2 1 0,-2 6 55,-2 2-136,0 4 0,-6 7 0,-2 5-14,-4 5 0,-2 4-76,-4 7 0,-2 4-102,-6 0-241,0 0 1,0-5-1,1 1 43,3-1 0,-1-1 3,5-3 499,1-8 0,27-32 0,7-11 0</inkml:trace>
  <inkml:trace contextRef="#ctx0" brushRef="#br2" timeOffset="260">5125 11066 7986,'0'-19'0,"-6"5"181,-3-4 1,2 4-122,-2 0 1,5 3 822,-5 2 0,0 3 35,-4 6-735,0 6 1,0 3 0,-1 8 285,1 5-470,-6 3 0,6 6 0,-2 0-279,5-2 245,7 4 1,-3-5-1,6 3 29,0-3-86,0-8 0,6 4-183,3-7 1,7-5 146,2-8 0,1-9 79,-2-9 1,-1-5-15,6-7 0,-4-2-13,4-3 44,-6-2 1,3-2 0,-7 1-15,-4 2 1,4-3 150,-3 4 1,-2 6-34,2 7 419,-6 10-138,3 2-250,-6 18 1,4 2 0,1 13-63,-2-1 1,2 0-198,0 1 1,5-7-167,-1-2 1,1-4 138,-1-1 1,7-1-382,-3-3 362,3-3 0,2-12 202,-1-3 0,6-33 0,1-15 0,1-5 0,0 1 0</inkml:trace>
  <inkml:trace contextRef="#ctx0" brushRef="#br2" timeOffset="261">1146 15322 7990,'-13'0'-201,"0"0"0,1-2 574,3-2 0,-1 1 1,6-6 70,1-1 1,1-8-357,2-4 1,6-3 0,4-2 0,5-4 16,3-4 0,9-8 58,0-1 1,6-4-203,-2 4 0,6 0 261,-2 5-231,-3 5 0,5 3 0,-7 11-274,0 7 1,-7 5 0,-2 11 0,-4 5-319,-5 5 0,1 10-12,-4 4 0,-3 0 613,-2 8 0,-8 30 0,0-27 0,0 0 0</inkml:trace>
  <inkml:trace contextRef="#ctx0" brushRef="#br2" timeOffset="262">1410 15019 8107,'-15'0'-137,"-3"0"1,2 0-295,-6 0 1,6 6 480,-1 2 1,2 8 564,2 2 1,6 5-175,2-1-362,4 9 0,1-2 1,1 7-1,4 0 1,5 1-66,6-2 1,0 1-163,6-5 0,0 3 19,4-8 1,1 3 0,-1-8 0,0-1-269,1-2 1,-2-5-37,-3-4 0,2 1-129,-2-5 562,-3-1 0,24-63 0,-22 23 0,0-1 0</inkml:trace>
  <inkml:trace contextRef="#ctx0" brushRef="#br2" timeOffset="263">1713 15282 8107,'-9'-13'649,"0"0"1,6 0-407,-1-1 0,2 6-168,2-1 1,3 2 95,6-2 0,0 3 2,8 6 0,2 0 23,-1 0 1,4 1-1,-5 4 0,1 2-830,-5 6 0,0 6 159,1 3 271,-1 3 1,-4 2-1,-2-3-196,-1-2 1,-2 3 113,-4-3 0,0-3 173,0-1 13,0-4 330,0 0 0,-4-9-71,-1-5 1,-1-10-56,2-7 1,3-11-134,-4 1 1,4-6 6,1 2 1,0-4 85,0 4 1,0 0-22,0 5 0,4 6-53,1 2 1,-1 8-86,-4 1 307,6 6 1,-3 3-33,5 9 1,-3 7-108,4 2 1,-5 5 8,5-1 0,-5-2-131,5 2 0,-5-6 42,5 2 0,-4-3-22,3-2 0,-3-4 28,4-1 1,-1-5-15,5 2 1,-4-5-36,0-5 1,0-2 42,4-6 1,0-8-85,0-5 0,-1 0 81,-3-5 0,1-1 10,-6 1 0,2-3 35,-1 8 1,-4-2 42,4 11 55,-4-1 326,-1 11-225,0 1-170,0 18 1,2-4-59,2 10 0,-3 1-7,4-1 1,1-1-13,-2-4 0,6-1 19,-1-3 1,-2 1-23,2-6 1,-4 1-11,3-5 1,1 0-4,4 0 0,-1-6-24,-3-3 1,2-8 43,-2-5 1,-1-3 68,0-2 0,-5 0 21,2-4 1,-4 3 134,-1-3 0,-1 5-77,-4 4 1,4 3 391,-4 6-309,-2 0 1,4 1 658,-6 3-811,6 3 1,-2 8 79,5 2 0,0 5-223,0 8 0,1 4 52,3 5 1,4 1-56,5-1 1,0 6-35,0 3 0,0 3 54,1 2 0,3 5-30,1 4 1,5 2-152,-1 2 0,3-1 233,1 1 0,-4-2 1,0-3 1,-1 1 94,1-10 0,-3-2-71,-6-11 8,0-5-99,0-2 7,-5-12 107,-2-1 0,-8-10-9,-2-1 1,1-1-48,-6 2 1,5 1-63,-5-6 1,0 2-512,-4-2 1,0-3 212,-1 4 0,6-4-151,-1-1 1,2 0-52,-2-1 0,-1 1-762,5 0 1336,-5 0 0,12-26 0,6-11 0,-3-5 0,-1 1 0</inkml:trace>
  <inkml:trace contextRef="#ctx0" brushRef="#br2" timeOffset="264">2635 14663 8072,'0'-9'-159,"0"0"0,0 5 2,0-5 1,-5 5 1506,1-5-731,0 6 1,5-9 102,4 4-644,2 2 1,6-6 0,2 3-221,2-2-66,4-3 1,9 0 0,1-2 0,0-2 0,0 2-2283,-1 1 2490,1 8 0,-10 19 0,-2 10 0</inkml:trace>
  <inkml:trace contextRef="#ctx0" brushRef="#br2" timeOffset="265">2793 14847 8600,'-13'-5'1214,"5"3"1,4-5-1042,8 2 1,5 0-15,9-4 0,2-4-1029,7-1 0,3 0 436,1-8 1,6 0-251,-2-5 0,1 1 684,0 0 0,-14-10 0,-1-7 0,0-3 0,-1 0 0</inkml:trace>
  <inkml:trace contextRef="#ctx0" brushRef="#br2" timeOffset="266">20802 8181 7571,'-9'-7'-1049,"1"3"1077,5-4 0,-5 7 0,5-5 328,-1 0-162,0 5-130,4-5 102,0 6 179,0 0-454,6 6 135,-5-5 1,5 6 14,-6-2 69,0-4 1,1 5 11,4-6 0,-2 0-86,5 0 0,-5-6 1,3-1-1,-1-2 62,-1 0 0,0 1-31,-4-6 1,5 6 44,-1-1 0,1 0-22,-5-4 1,-2 6-32,-2 2 1,1 4 44,-6 1-130,0 0 1,-4 6 0,0 4 0,0 4-1,-1 4 39,1-2 0,5 0-195,-1 2 1,6-4 10,-2 4 133,4-3 82,1-2 0,1-6 131,4-3 1,2-4-97,6-4 1,5-3-48,-1-6 1,2-5-35,-1 0 0,-3-4 54,2 5 1,-4-5-106,-4 4 0,1-4 126,-5 5 0,4-1 78,-5 5 0,-1 6-148,-7 2 1,-4 4 15,-5 1 1,-5 7-19,1 6 1,-6 8 48,1 10 1,-2-4-106,2 4 0,3-3 92,6-2 0,1-1-163,3-3 196,4 3 1,6-12-11,3 0 0,4-5 9,5-8 1,6-2 147,3-2 0,3-9-117,1-9 0,1-3-25,-1-1 1,-1-5-100,-3 0 0,1-4 109,-5 4 0,-5 0-97,-4 5 0,-6 1 222,1 3-32,-3 9 1,-11 9-161,-3 8 0,-9 5 4,0 8 0,-3 8-70,-1 6 0,0 6-171,-1-2 0,7-3-355,2-1 0,3-5 276,2-4 1,6 1-423,3-5 0,4-6-21,4-8 741,3-2 0,47-32 0,11-6 0</inkml:trace>
  <inkml:trace contextRef="#ctx0" brushRef="#br2" timeOffset="267">19801 7457 8112,'-9'-12'-969,"0"3"1,6 5 968,-1 8 0,3 27 0,1 11 0</inkml:trace>
  <inkml:trace contextRef="#ctx0" brushRef="#br2" timeOffset="268">19840 7628 7867,'-13'0'-1727,"6"0"1727,-5 0 0,-1 35 0,-7 9 0</inkml:trace>
  <inkml:trace contextRef="#ctx0" brushRef="#br2" timeOffset="269">19801 7694 8112,'-13'0'0,"0"0"0,-1 0 0,7 11 0,1 4 0</inkml:trace>
  <inkml:trace contextRef="#ctx0" brushRef="#br2" timeOffset="270">19840 7483 8112,'-1'-13'0,"-3"0"0,2-1-835,-10 1 691,5 0 0,-2 6 223,1 2 1,3 4 0,-2 2-354,1 4 46,2 2 1,4 6 71,0 0 0,0 1 156,0-1 0,5 18 0,3 4 0</inkml:trace>
  <inkml:trace contextRef="#ctx0" brushRef="#br2" timeOffset="271">19801 7786 8112,'-7'13'0,"-4"0"0,7 1 0,-5-1-216,5 0 1,-5 0 0,5 2-1,1 1 165,1 1 0,2 2-63,0-1 1,0 2-246,0 7 0,0-1 359,0 0 0,6 24 0,1 6 0</inkml:trace>
  <inkml:trace contextRef="#ctx0" brushRef="#br2" timeOffset="272">19827 8287 8112,'-9'13'-249,"1"0"0,3 0 99,-3 0 1,3 0 182,-4 1 0,5 3-25,-5 1 0,6 1-231,-1-2 0,-2 2 41,2 3 182,-1 3 0,11 13 0,1 11 0</inkml:trace>
  <inkml:trace contextRef="#ctx0" brushRef="#br2" timeOffset="273">19906 8774 8112,'-13'13'-532,"0"0"1,4 1 420,0-1 0,5 0-60,-5 0 1,2 2 242,-2 2 1,-1-1-120,5 6 0,1 0-210,4 5 0,-4-1 257,-1 0 0,7 12 0,5 3 0</inkml:trace>
  <inkml:trace contextRef="#ctx0" brushRef="#br2" timeOffset="274">19893 9354 8107,'-9'13'29,"1"0"0,-1 5-164,-4-1 0,1 5-253,3-4 0,-3 5 163,4-1 1,-4 3 89,-1 1 1,1 1-95,3-1 1,-1 5 228,6 0 0,-5-1 0,4-3 0,7 22 0,5 7 0</inkml:trace>
  <inkml:trace contextRef="#ctx0" brushRef="#br2" timeOffset="275">19840 10026 8056,'-7'13'-391,"-3"4"339,5 1 0,-5 4 71,1-5 0,2 5-17,-2-4 0,5 5-2,-5-1 1,6 2-234,-1-2 1,-2 3 68,2-3 0,-1 2-435,5 3 599,0-1 0,12 24 0,3 6 0</inkml:trace>
  <inkml:trace contextRef="#ctx0" brushRef="#br2" timeOffset="276">19827 10711 7974,'0'25'-215,"0"-3"1,-4 1 99,-1-5 1,-3 5 157,3-1 0,-3 3-37,3 1 1,-1 0-7,2 1 1,2 4-133,-2-1 1,3 1-258,1-5 0,0 1 389,0-1 0,11 36 0,4 8 0</inkml:trace>
  <inkml:trace contextRef="#ctx0" brushRef="#br2" timeOffset="277">19840 11514 7949,'0'21'0,"-4"-2"-71,0-6 1,-5 5 167,4-1 0,0 2-179,0-1 0,4-2-25,-4 6 1,0-5-26,0 5 0,1-1 24,4 1 0,0 3-159,0-3 0,0-2-32,0 2 0,0-4 299,0 4 0,4-2 0,1 2 0,3-1 0,-3-4 0,-1-2 0,-4 2 0,4 4-24,1 1 1,-1-2-30,-4 2 0,0-6 199,0 2 0,0 1 270,0-2 1,0 1-32,0-5 0,0 5-77,0-1 1,0 7 135,0-2 0,2 1-57,2-1 0,-2 3-280,2-3 1,-3 1 4,-1-1 1,2 2 26,2-7 0,-2 5-49,2-4-265,-2 5 1,-2-8-678,0 2 658,0-2 0,-2-3-1121,-2-3 1315,2 2 0,-9-27 0,3 0 0</inkml:trace>
  <inkml:trace contextRef="#ctx0" brushRef="#br2" timeOffset="278">19761 8036 8014,'-5'-7'-289,"2"0"1434,-6 2-1107,6 4-186,-3-5 123,6 6-345,0 0 55,6 0 250,-5 0 180,5 0-93,-6 6 0,0 1 0,-1 6 0,-4 0 20,-3 1 0,0 3-5,-1 1 0,2-1 86,-2-3 1,-1-6 0,4 1 80,-1 1-156,4-4 1,-1 0-20,8-6 1,5-7 0,7-5-1,1-4 6,0 0 0,2-3-33,-2 1 1,1-2-35,-5 7 51,-6-4 1,3 13 203,-5 0 1,-8 7-62,-10 14 1,-2 8-92,-7 6 0,2 0-32,-2-5 1,3 0 3,6 1 0,1-7 70,3-2-73,-3-4 0,12-6-191,0-4 0,8-14 108,9-8 1,4-5-560,5-4 0,-4-5 273,0-3 0,0 1-948,4-1 1277,1 6 0,-7-9 0,-1 4 0</inkml:trace>
  <inkml:trace contextRef="#ctx0" brushRef="#br2" timeOffset="279">19696 7127 8048,'-9'-4'-220,"1"-2"0,3-1 72,2-4 1,7 4 0,5 0 0,4 0 702,5-1 1,4-1-431,8-4 0,0 0 0,5 0 1,1 0-80,2 0 1,0-2-111,-2-3 0,-6 4 75,-8-4 0,0 3-6,-9 2 1,2 0 10,-11 0 0,1 4 1,-8 2-1,-4 1 20,-7 3 1,-8 2 18,0 1 1,-7 1 1,-2 3 0,-5 8 1,1 7-1,-3 0 41,-2 0 1,5 5-43,0-2 0,6 4-65,-2 5 0,4-2 1,6 5-1,3-2-199,3-3 0,8-2 124,3-6 1,4 1-32,4-8 158,3 2 0,6-13 1,2 4-14,3-1 0,-2-2 0,4-5 1,-1-4 11,-3-3 1,-2-4 373,-6-1-165,4 0 0,-10-1 251,2 1-435,-3 0 1,-2 1-12,-3 3 0,-4 4-358,-5 5 0,-5 0 160,1 0 1,-6 7-166,1 6 0,3 2 111,1 7 1,3-5-578,2 5 1,1 0 772,4 5 0,43-1 0,16 0 0</inkml:trace>
  <inkml:trace contextRef="#ctx0" brushRef="#br2" timeOffset="280">20012 7167 8059,'0'-13'0,"0"-1"0,0 1 1200,0 0-756,0 0 1,6 1-118,2 3 1,4 4-86,1 5 1,5 0-335,-1 0 0,1 1-49,-5 3 0,0 5-77,0 9 0,-1-2 88,-3 6 1,1-5-450,-5 5 446,-1-6 0,-4 8 1,0-7-417,0 0 505,0-3 0,0-5-170,0 0 315,0-6 0,0 1 306,0-8-389,0-4 1,0-6 0,0-4 7,0-4 1,1-3-29,4-1 1,1 1 42,2 3 1,0 3-44,-4 6 1,-2 0 427,2 0-178,3 5 59,-5 2 1,4 17-82,-6 2 1,4 4-148,0 1 1,1 1-20,-5 3 0,4 1-276,1-5 17,5 0 0,-3-7 68,6-2 0,2-3-586,3-6 1,-2-2 716,6-2 0,7-28 0,5-14 0,4-4 0,1-1 0</inkml:trace>
  <inkml:trace contextRef="#ctx0" brushRef="#br2" timeOffset="281">15915 11936 8033,'-9'-9'883,"0"0"1,6 5-322,-1-5-203,2 6-729,2-3 1,2 6 0,2 0-1,5 0 12,3 0 0,2 0-784,4 0 1142,-4 0 0,26 3 0,10 0 0,0 1 0,1 0 0</inkml:trace>
  <inkml:trace contextRef="#ctx0" brushRef="#br2" timeOffset="282">16362 11923 8053,'0'-8'-1779,"0"1"1535,0 3 244,0 2 0,6-4 0,-3 6 0,6 0 0,29 6 0,12 2 0</inkml:trace>
  <inkml:trace contextRef="#ctx0" brushRef="#br2" timeOffset="283">16771 11896 7192,'-7'0'-168,"1"0"1,6 6-1,0 2 1</inkml:trace>
  <inkml:trace contextRef="#ctx0" brushRef="#br2" timeOffset="284">16376 11949 8053,'-9'-7'-548,"0"2"-867,6-2 1667,-3 6-57,6-11-165,6 10 0,6-3 0,7 5 241,1 0-363,8 0 0,1-2 1,7-1-188,0-1 27,2-1 252,2 5 0,13-4 0,9-3 0,6-1 0,-1 1 0</inkml:trace>
  <inkml:trace contextRef="#ctx0" brushRef="#br2" timeOffset="285">17377 11830 8053,'0'-7'-1860,"0"1"1940,0 0 0,6 5 46,3-3 1,2 2-396,2 2 1,5 0 3,0 0 265,11 0 0,-7 0 0,39-5 0,15-2 0,-23 3 0,0-1 0,-1 0 0</inkml:trace>
  <inkml:trace contextRef="#ctx0" brushRef="#br2" timeOffset="286">18049 11738 8053,'13'-6'-207,"0"5"1,5-6-271,-1 2 1,1 4 380,-5-4 1,6 4 84,3 1 0,3-2-143,1-2 1,5 3 75,0-4 0,1 4 15,-1 1 1,1 0 30,3 0 0,-3-5 1,-5 1 0,2-2 53,-3 2 0,6 2-31,-10-2 1,2 1 153,-7-1 0,-2 2-90,2-2 0,0-2 18,0 1 1,-2 1-46,2 4 0,2 0-11,-1 0 0,5-4-13,-1-1 0,-1 1-8,1 4 1,0 0-5,4 0 1,5 0-15,0 0 0,-1 0 2,-3 0 1,-1 0 13,0 0 0,5 0 102,0 0 0,0-2-89,-5-2 1,-4 3 7,0-4 1,-6 4 115,2 1-58,2 0 0,-5 0-17,2 0 1,-2-5 4,-2 1 0,0 0-58,0 4 0,1 0 37,-1 0 1,1-5-181,4 1 0,-2-1 102,6 5 0,0 0 49,4 0 0,1 0-25,-1 0 0,2 0-20,3 0 0,-2-1-149,6-3 0,-1 2-51,1-2 1,3 2 251,-3 2 0,-3 0-46,-1 0 0,1-4 434,-1-1 0,-5 1-150,-4 4 1,-6 0 85,2 0 1,-4 0-67,0 0 0,-1 0 30,0 0 1,0 0-171,0 0 0,6 0-192,3 0 1,3 0-6,2 0 1,5 0-269,3 0 1,4-4 14,5-1 1,-3-1 92,3 2 1,2 3-219,-3-4 0,0-1 195,-8 2 1,-3-5 243,-5 5 0,-19-12 0,-3 1 0</inkml:trace>
  <inkml:trace contextRef="#ctx0" brushRef="#br2" timeOffset="287">15335 12318 8053,'-9'-4'30,"2"-2"1,1-2 395,3-2-279,-4 4 1,5-5-1,-2 2 1,2-3-1,2-1 91,0 0 0,6-2 0,4-1 1,5-3-76,3-2 1,9 4-58,0-5 1,4 6-219,-1-2 1,-2 5 111,3 4 0,-3-1-152,-2 6 0,-4-1-812,0 5 697,-6 6 0,-1 1 0,-8 8 1,0 1-1,-1 2-545,0-2 1,-2 3 811,-4-2 0,0 1 0,-17-11 0,-5-1 0</inkml:trace>
  <inkml:trace contextRef="#ctx0" brushRef="#br2" timeOffset="288">15598 12147 8053,'-13'-5'-445,"0"1"1,4 0 499,0 4 1,1 0 247,-6 0 0,3 5 20,2 4 0,-3 4-123,3 5 1,-2 1-160,-2 3 0,4 7 102,0-3 0,6 8-217,-1-3 0,2 6 8,2-2 1,0-3-23,0-1 0,2-5 2,2-4 1,3 1-250,7-5 0,-1-2-219,0-7 0,0-2 45,0-3 509,6-2 0,25-25 0,12-14 0</inkml:trace>
  <inkml:trace contextRef="#ctx0" brushRef="#br2" timeOffset="289">15743 12423 8053,'0'-13'-234,"0"0"378,0-6 0,6 6 266,3 0 0,3 5-252,1 8 0,0 0-53,0 0 1,0 2-85,0 2 0,-1 5-184,-3 8 1,1 0-81,-5 5 1,-1 0 133,-4 4 0,-4-4-71,-1 0 1,-5-2-3,1 2 1,-1-3 75,1-6 0,-1-4 12,6 0 195,-7 0-45,10-2 1,-5-7-85,6-9 1,0-2 14,0-3 0,6 0 3,3-4 0,2 4 45,2-4 0,-4 3 41,0 2-2,0 0-4,4 0 208,0 6-161,-6 1 1,4 7-18,-7 4-73,1 2 0,-5 6 27,0 0 0,1-4-120,3 0 0,-1-6 57,6 1 0,-5 2-41,5-2 22,0 1 1,7-7-98,-3-2 1,3-3 93,-7-7 0,3 1 4,1 0 0,0 0-37,0 0 103,1-6 0,-7 4 567,-3-3-263,4 10-286,-7 2 0,4 6-30,-10 0 0,2 6 1,-6 2 0,5 4-98,-5 1 1,6 1 116,-1-1 0,2 0-130,2 0 0,0-4 83,0 0 1,0-5-125,0 5 126,0-6 0,2 3 9,2-6 0,-1-2 19,6-2 1,0-5 4,4-9 0,-4 4 99,0-4 1,-2-1-70,2 2 1,1-1 214,-6 5 1,1 0-65,-5-1 1,4 6 265,0-1-208,1 6-301,-5-3 0,0 12 68,0 3 0,0 8 1,0 5-1,0 5-147,0 3 0,0 4 100,0 6 1,0 6-145,0 7 0,1 1-159,4 8 0,-4 4 206,4 4 0,-4 3 77,-1-7 1,0-5-11,0-12 1,-1-4 49,-4-5 1,2-8 132,-6-6 0,5-5-158,-5-8 0,0-6 10,-4-2 1,0-4 540,0-1 0,0 0-188,0 0 0,-5-10 93,0-3 0,-2-11-318,7-2 1,-3-2-178,7-7 0,3 0 46,2-5 0,2 1-254,2-1 1,10 2-212,4 3 1,3 3 214,1 5 1,4 3-185,8 2 0,-2 3 108,3 5 1,1 6 329,-1-1 0,29 29 0,3 4 0</inkml:trace>
  <inkml:trace contextRef="#ctx0" brushRef="#br2" timeOffset="290">19840 11488 8053,'-7'1'-79,"1"2"0,0 2-105,-2-2 0,0 3 441,0-2-38,5 0 42,-3-4-14,6 0-124,0 0 0,0 6 32,0 3 1,0 3-36,0 1 0,0-4-358,0-1 0,1-3 124,4 4 148,2-6 0,2 2-7,-1-5 0,-5-5 1,2-6-1,-4-3 29,-1-4 1,0-4-46,0 5 0,0-5 0,-1 3 0,-2 0 149,-2-1 0,-5 4-96,1 8 1,2-3 43,-2 7-92,6 0 0,-7 5 0,4 5-15,-1 7 34,4 6 1,-3 9 0,6 3 66,0 4-129,0 3 1,5 0-1,0-2 13,3 0-48,1-7 1,4 3 9,0-6 29,0-5 0,-4-8 55,0-8 1,-5-10-8,5-4 1,-6-10-10,1-7 1,-2-2 14,-2-7 1,0 0-33,0-5 0,-2 2 23,-2 3 0,-4-1 2,-5 5 1,4 0 44,1 5 1,-1 5-4,-4 4 1,1 6 16,3 3 1,-1 6 144,6 2 0,-5 6-212,4 7 0,1 6 10,4 3 0,0 5-122,0 3 1,0-2 91,0 3 1,4-3-129,1-2 0,4 0 30,-5 1 1,6-7 17,-1-2 0,-2-5-10,2-4 0,-4 1-1,3-6 0,-3 1 92,3-5 1,-3-2-47,4-2 0,-5-5 109,5-8 1,-6 0-93,1-5 0,-2 1 43,-2-6 0,0 1 0,0-1 0,0 6 3,0-1 1,0 1 4,0-1 0,-6-1-6,-3 5 1,2 1 225,-2 3-191,0 1 0,-4 6 89,0 3 1,4 2-61,0 2 0,6 3-56,-1 6 1,-2 1 6,2 12 1,-1-4-10,5 3 0,2 1-22,2 5 1,-1-1-21,6 0 1,-2-1-5,2-3 1,3-1-88,-4-4 0,4-3-21,1-1 1,0-2 92,1-6-3,-1-1 0,0-10 22,0-2 0,-1-10 4,-3-4 1,1-3-5,-6-1 0,1-5 7,-5 0 28,0-5 0,0 8 0,-2-3-9,-2 3 1,-3 4 91,-7 2 1,0-2-98,-4 7 1,3 3 114,-2 6 0,2 5-51,2-2 0,0 5 101,0 5 1,1 3-110,3 10 0,2 3-3,3 5 0,2 2-69,-2 2 1,4-2 71,4 3 0,-1 1-57,6-1 1,0 0 30,4-5 0,0-4-146,0 0 50,0-6 0,0 2 1,1-10-77,-1-3 0,0-4 78,0-1 0,0-1-11,1-4 1,-6-3-8,1-10 1,-6-2 7,1-7 46,-2-5 0,-2 4 1,0-3-36,0 4 0,-2 0 131,-2 1 0,-3 0-110,-6-1 90,-1 7 1,1 2 0,-1 8-5,-4 1 1,3 6 126,-2-1 1,2 4-42,2 4 0,0 8-90,0 5 0,1 8 32,3 2 1,3-1-15,6 5 1,0 1-157,0-1 111,0-1 0,6-3 1,3-1-239,3 1 212,1-7 0,0-1 0,0-7-164,0-3 1,0-4 122,1-5 0,-1 0 16,0 0 1,-4-10 28,0-3 0,-7-10-60,3-4 41,-4 1 1,-1-12 0,-1 4-55,-4 0 204,-2-4 1,-6 11 0,0-3 62,0 7 0,-5-1 97,0 7 0,1 1 27,4 7 0,0 3-152,-1 6 0,1 6-99,0 3 14,6 8 1,1 4 0,6 5-93,0 1-46,0 5 0,6-4 0,3 2-194,2-2 0,2-3-10,1-3 0,-1 0-256,0-9 0,0 2 129,0-11 0,0 1 399,1-5 0,-25-71 0,3 27 0,0 0 0</inkml:trace>
  <inkml:trace contextRef="#ctx0" brushRef="#br2" timeOffset="291">21052 11686 8053,'0'-14'1245,"-4"6"-931,0-1 0,1 6 0,7-1 0,5 2-294,3 2 0,11 0-115,3 0 60,10 0 1,2 0 0,7 0-13,2 0 1,1 0 0,6-1-1,0-2-37,-1-2 0,0 1 22,-14 4 0,-3-5 78,-15 1 0,-3-2-186,-9 2 0,-6 1 165,-12-6 0,-1 6 1,-12-1 0,-2 2 15,-6 2 1,-4-4-1,-6 0 1,1 1 171,-1 1 1,-4 2-84,1 0 0,-1 5-54,4-1 0,-4 6 130,0-1-137,0 9 1,11-2-1,2 4-175,3-1 152,8 5 0,2-4 0,9 6-234,5 1 207,2-7 1,4 5 0,4-4-104,7-1 61,0-1 1,11-6 0,-5-1-8,1-3 0,1 1 154,1-5 1,1-1-116,-6-4 0,1-2 6,-5-2 1,-1 1 141,-3-6 0,-3 1 206,-6-6 0,0 1-35,0 0 1,-6 0 68,-3 0 0,-9 4-317,-4 0 1,-2 6 50,-3-1 1,1-2-580,-1 2 1,1 1 243,0 7 0,1 3-848,3 6 1,4 5 57,10 0 1024,2 5 0,58 9 0,-19-11 0,0-1 0</inkml:trace>
  <inkml:trace contextRef="#ctx0" brushRef="#br2" timeOffset="292">21461 11910 8053,'9'-11'0,"-1"-2"295,1-3 1,9 4-119,-1 4 1,7 2 461,-2 6 1,1 3-291,-1 5 1,-3 1-297,-6 9 0,-1 2-86,-3 2 0,1 3-288,-6 1 0,-1 2-80,-7 3 0,-3-5 218,-6 1 1,-2-1-32,-3-4 0,4-4-10,-4-5 0,8-2 478,1-6 1,5-1-48,-5-4 1,6-6-62,-1-2 1,8-6-91,5-3 0,2-4 135,3-5 0,5-5-208,3 1 1,3-3 110,1 3 1,-1 3 133,-3 1 1,1 1-179,-5 7 0,-5 5 452,-4 4-238,-6 7 0,2-1-72,-5 11 1,-5 3-39,-4 11 0,-3-2 23,-1 2 0,1 3-234,3-3 0,-2 1 56,2-1 1,3 2-528,2-7 0,-2 5 261,1-4 0,1-1-453,4-3 1,6-6 158,3 1 0,4-6-51,4 1 0,4-2 612,5-2 0,30-35 0,-25 13 0,1 0 0</inkml:trace>
  <inkml:trace contextRef="#ctx0" brushRef="#br2" timeOffset="293">22120 12028 8053,'0'-7'1241,"0"-1"-404,0 4-37,0 3 0,4-4-296,0 10 1,5 2-258,-4 6 1,3 2-103,-3 2 1,-1-1-145,-4 6 1,0 0-253,0 5 1,-1-1-559,-4 0 1,-9 5 580,-13 0 228,1 0 0,-18-14 0,-9-2 0,0 2 0,-1-1 0</inkml:trace>
  <inkml:trace contextRef="#ctx0" brushRef="#br2" timeOffset="294">22844 11554 8053,'0'-19'128,"0"-3"1,0-3 0,0 0-1,2 2 220,2 1 1,3 3 0,8 0 0,1 5-226,2 3 0,5 5 96,-1 2-152,9 2 1,-3 2 0,2 0 0,-3 2 0,-4 2-406,-1 5 1,-6 2-123,2 3 1,-4 3-380,0 1 0,-7 1 265,-3-2-93,-2-2 667,-2 4 0,-12-18 0,-3-2 0</inkml:trace>
  <inkml:trace contextRef="#ctx0" brushRef="#br2" timeOffset="295">23121 11409 8053,'-6'-12'0,"-3"3"0,-1-2-19,1 2 0,-7 3 76,3 2 1,-3 2 195,3 2 1,-1 6 266,1 3 1,0 8-203,0 5 0,0 8-95,0 0 0,-1 7-215,1-2 0,2 3-24,2 2 0,-2 4-180,7 0 0,0-1 74,4-3 1,1-2-259,4-3 1,2-3 65,6-5 0,0-7-200,0-2 0,6-5 62,3-4 0,3-3-88,2-6 540,-1 0 0,6-15 0,3-6 0,4 0 0,0-1 0</inkml:trace>
  <inkml:trace contextRef="#ctx0" brushRef="#br2" timeOffset="296">23279 11778 8053,'4'-18'-7,"1"1"1,4 3 150,-5 6 0,6 0 463,-1 0-132,3 2 0,1 6-276,0 0 1,-4 10 41,0 3 1,-7 5-438,3-1 0,1 2 185,-2 3 0,1 3-459,-5-3 0,-5 3 171,1 1 1,-2-1-83,1-3 0,3 2 212,-7-7 0,4-1-16,-3-7 135,5 3 0,-3-12 72,6 0 1,1-3 83,4-10 0,6-3-7,7-11 1,1 1 1,-1 0 0,-2-5-31,6 0 0,-6 5 1,1 4 1,-4 6 80,-4-2 185,3 3-247,-11 8 1,5 3-37,-6 8 1,-6 9 150,-2 9 1,-3-1-112,3 1 1,-4-2-120,3 2 1,3 2 84,2-7 1,-2 5 31,2-4 4,-1-1-55,11-4 0,6-5-92,5-4 1,2-2 84,-1-2 0,2-6-100,7-3 0,-2-7 95,-3-2 1,3-5-3,-4 1 1,-2-3-26,-1-1 0,-3 4-18,-2 0 0,-1 10 196,-4-1 311,-2 3-430,-6 2 1,0 4 10,0 8 1,-4 5-140,-1 9 0,-3 1 130,3 3 0,-5 1-195,1-5 0,3 5-7,2-1 0,-2-3-42,2-1 0,-1-4-29,5-1 87,0 1 0,2-7 69,2-3 1,4-2-6,5-2 1,0-2 126,0-2 0,6-9-71,3-9 0,-1-3 153,0-1 1,-4-1-39,0 1 1,-2-1-31,-2 1 0,-1 6 112,-4 2 0,-2 3 664,-6 2-106,0 6-444,0 1 0,0 9-250,0 6 0,-4 1 81,0 12 1,-5 4-157,4 5 1,-3 6 3,3-2 1,-4-1-125,5 1 0,0 4 108,4 5 0,0 10-90,0-1 1,0 3-45,0-4 1,-2 1 167,-2 0 0,2-2-109,-2-3 1,2-4 77,2-9 1,0-4 176,0-9-119,0 3 1,-1-16 60,-3-1 39,2-5 0,-4-4 200,6-4 1,-4-2 52,-1-6 0,-5-5-216,1 1 0,-2-5-170,-2 4 0,-1-5 83,1 1 1,4 1-320,1-1 0,0 5-67,0-5 1,2 6-61,6-2 1,0 4-227,0 0 0,1-3-458,4-1 1,3 1-903,10 4 1950,2-1 0,24-8 0,9-4 0,4-2 0,0-1 0</inkml:trace>
  <inkml:trace contextRef="#ctx0" brushRef="#br2" timeOffset="297">24227 11356 8053,'0'-13'0,"0"0"-510,0 0 515,6-6 1,-3 4 1554,6-3-1024,-6 4 0,4 5 543,-2 0-838,2 6 0,2-3 0,0 6 0,1 0 0,2 0 367,1 0 1,1 6-368,4 3 1,-3 4-89,2 5 0,2 7 0,0 7 0,0 3-11,0 6 1,-6 4-41,-4 8 0,-6 12-336,2 5 1,-8-32 0,-2 1 0,-2 4 0,-3-1 0,-4 4 0,-3 1-231,-3 2 1,-1 1 0,-4 1-1,-1 1-429,-2-1 0,-1-1 0,-2-6 1,-1-1 523,1-2 1,0-3-1,-3-2 1,-1-3 57,1 1 1,-2-2 0,-3-4 0,-2-2-64,1-3 0,1-2 374,-2-3 0,0-1 0,2 2 0,0-1 0,-2-2 0,-1-1 0,-3 0 0,0 0 0</inkml:trace>
  <inkml:trace contextRef="#ctx0" brushRef="#br2" timeOffset="298">21276 11290 8055,'0'-13'-305,"-4"0"1,-2 0 0,-1 0-208,-3-1 742,4 1 1,-2 0 0,4 0 0,-5 1 1316,-2 3-1348,-3 4 0,0 8 0,-4 5 1,2 7-27,-6 11 0,0 2 121,-4 3-232,-1 8 1,1 8 0,-2 7-1,-1 3 1,-2 5-30,2 2 1,13-26 0,1 0-27,2 2 1,0 0 0,0-2 0,3 1-143,2-2 0,2 1 0,-5 35 202,6-36 0,1 1-69,0 1 1,2-1-1,8 24 1,4-1 50,6-5 1,6-8-1,9-1 1,4-2-134,3-2 1,2-8 148,-1-4 0,2-8-132,3-1 0,-3-7 72,3-2 1,-5-6 48,-3-7 0,-9 0-24,-5 0 0,-6-1-5,2-4 0,-9 2-22,-5-5 509,-2 5-163,-2-9-41,0 10-1141,0-3-372,0 5 689,0 0 0,35-12 0,9-3 1</inkml:trace>
  <inkml:trace contextRef="#ctx0" brushRef="#br2" timeOffset="299">16191 8168 8008,'0'-9'-1424,"0"0"1544,0 1-17,0 0-46,0-3-104,0 9 83,0-4 1,0 5 47,0-4 119,0 4 187,0-5-246,0 6 142,0 0-220,-6 0 77,5 0 109,-5 0 80,6 0-133,-6 0 86,5 0-50,-5 0-58,6 0 1501,0 0-1675,6 0 0,-3 5 18,5-1 1,-3 0 7,4-4 1,-5 5 8,5-1 1,-5 2 3,5-2 1,0-1 22,4 6 0,-4-2-23,-1 2 1,1 3-20,4-3 0,-4 1 19,0-1 0,0 2-3,4-2 1,0 3 7,0 1-29,0 0 0,1 0 24,-1 1 0,0-1-7,0 0 0,0 0 28,0 0 1,-1 0-29,-3 1 0,3-1-10,-4 0 0,0 0-24,1 0 1,-2-4-19,2 0 21,2 0 1,-8 4 0,6 0-27,1 0 1,-2-4-19,0 0 0,-3 0 46,4 4 1,-2-4 134,2-1 1,-2 1-37,-3 4-57,4 0 1,1-2 54,-1 2-91,1-3 0,3 9 0,-2-6 19,-1 0 0,-2 1-22,2-1 1,3 0 51,-4 0-99,-2 0 1,6 1-1,-5-1 33,1 0 14,3 0 0,-5 0 0,4 0 4,-1 1 0,-4-1-2,3 0 1,0 5 13,1-1-9,2 1 1,-5-5 0,4 1 32,-1 4 0,0-3 30,4 2 1,-4-2-55,0-2 1,-1 5 21,6-1 1,-6 1 5,1-5-55,0 0 1,4 0 0,0 0 32,0 1-59,1-1 1,-1 1 0,0 3 24,0 0 1,0 1-14,1-5 1,-1 0 7,0 0 10,0 0 0,0 1 0,0-1 45,1 0-44,-7 6 0,5-4 0,-4 2 23,4-2 0,1-2-6,0 0 1,1 0 16,-1 0-28,0 1 1,0-1 0,0 0 10,0 0 0,1 0-19,-1 0 0,0 1 11,0-1 1,0 0 16,1 0 0,-1 0-10,0 1 21,0-1 1,0 0 0,0 0 27,1 0 0,-1 0-22,0 1 1,0-6-40,0 1 0,0 0-2,1 4 1,-1 0 45,0 0-79,0 1 0,5-1 1,-1 0 2,-1 0 31,-1-6 0,-2 5 0,2-3-36,2 3 0,-2 1 21,3 0 1,1 0-2,-2 0-21,7 1 1,-8-1-1,4 0-68,-1 0 1,3 0 212,-4 0 0,1 1-124,-2-1 0,-1 0 69,6 0 0,-5 0-60,0 0 12,-2 1 1,2-1 0,1 0 27,-2 0-35,-1-6 1,-2 5 0,1-3 21,4 3 1,-3 1-4,2 0 1,-2 0-14,-2 0 0,5 1 13,-1-1 1,1 3 2,-5-3-17,6 3 1,-4-9 0,2 8-10,-2 3 0,2-4-30,1 4 0,4-4-6,-5 0 0,5-1 80,-4 0 0,4 0 49,-5 0-69,1 1 1,0-1 0,-1 0 28,-1 0-34,5 0 1,-7-1 0,5-2 11,0-1 1,-4 0 43,3 4 1,1 0-35,-2 0 1,5 0 3,-4 1 1,4-1 7,-5 0-58,7 0 1,-8 0-1,4 0-5,-1 1 1,3-1 34,-4 0 0,4 0-36,-5 0 1,2 1 25,-1-1 0,-3 0-79,2 0 64,4 0 0,-7-4 1,5 0-22,0 1 17,-4 2 1,5-3 0,-3-1 3,0 3 0,1 0-8,-5 2 1,4 1 7,1-1 1,4 0 59,-4 0 1,3 0-61,-3 0 5,5 1 0,-6-1 0,3 0 13,-1 0-73,-1 0 1,-1 1 0,2 0 112,2 4 1,-5-4 1,1 4 0,2-2-58,-1 2 1,1-4-1,-1 4 1,-4 1-2,4-2 0,-2 1 3,1-5 1,-2 0-3,3 0 0,-4 1 26,-1-1 0,5 0-2,0 0 1,-1-1-26,-4-3 0,1 2-8,-1-2 8,0-3 1,0 4 0,0-4 10,0 1-14,1 2 0,-6-1 0,1-3 7,1 1 1,1-3 44,-3 6-51,4-6-14,-5 9 7,1-11 11,3 11-62,-9-11 0,5 5-81,-2-6-203,-4 0 162,5 0-183,-6 0-2979,0 0 2404,-6 0-474,5 0 961,-11 0 0,5-1-20,-7-4 0,6 4 170,-1-4 1,2 2 123,-2-1 0,-3 3 178,3-4 0,-2 2 0,-3-1 0,1 2 0,0-2 0,0-2 0,0 2 0,0-2 0,-1 2 0,0 2 0,-4-2 0,4-2 0,-4 1 0,2 0 0,-2 0 0,4 4 0,-4-4 0,3 2 0,2-1 0,0 3 0,-6-17 0,-1 3 0</inkml:trace>
  <inkml:trace contextRef="#ctx0" brushRef="#br2" timeOffset="300">19419 11251 8008,'-13'-5'-44,"0"1"0,4-2 22,0 2 1,2 1 252,-2-6 77,-3 6 20,5-9 1,-2 7 144,0-4-38,6 3-32,-3 0-6,6 5-209,0-5 1,2 6-91,2 0 0,-1 0 110,6 0 0,0 4-17,4 1 1,5 9-125,-1-1 1,5 3 72,-4-2 0,4 3-78,-5 1 1,5 4 4,-4-5 0,4 5-159,-5-4 0,5 4 61,-4-5 1,4 5-123,-5-4 1,1-5 96,-5-4 1,0-2-89,0 2 0,1-3 38,-1-6 1,-5-2 47,1-2 1,-6-9 32,2-9 1,-4-3 15,-1-1 1,0-7 6,0-2 1,-1-4-22,-4-5 1,-2-2 4,-6-2 1,-2-2 127,-2 6 1,2-2-111,-3 6 1,5 1 301,4 12 1,-1 4 126,6 10-70,-7 5-254,10 2 0,-5 12-36,6 3 1,2 4 20,2 5 1,2 2-135,3 7 1,2-1-90,-2 0 1,3 5 104,1 0 1,-4 4-435,0-4 0,-2-2 172,2-7 1,2 1-188,-2-5 0,-3 4-826,-2-5 1303,4-5 0,-36-59 0,-3-19 0</inkml:trace>
  <inkml:trace contextRef="#ctx0" brushRef="#br2" timeOffset="301">19985 10355 6153,'-7'0'0,"-5"-6"0,5-1 0</inkml:trace>
  <inkml:trace contextRef="#ctx0" brushRef="#br2" timeOffset="302">20170 10289 7977,'7'-6'-2170,"-1"5"2120,-6-5 50,0 6 0,0 0 0,-23 12 0,-7 2 0</inkml:trace>
  <inkml:trace contextRef="#ctx0" brushRef="#br2" timeOffset="303">20143 10315 7603,'-5'-13'852,"2"0"-486,-6 0 0,6 4-40,-1 0 0,2 1 23,2-6 0,0 6-128,0-1 0,2 2-207,2-2 1,3-3 0,6 5-64,1-1 0,-1 3 57,0 5 1,0 2-99,0 7 0,-1 0 1,-2 10-1,-2 0-185,-3 3 1,0 3-17,-5 1 1,0-1 105,0-3 0,0 2 145,0-7 1,-5 1-65,1-5 298,0 0-240,-2-6 204,4-1 1,-3-7-87,5-4-14,0-2 1,5-12 0,4-3 50,3-3 1,5-6-125,1 1 0,0-1-29,-5 5 1,0-1 186,0 1 1,-1 1 181,-3 3 1,1 7 251,-6 7-271,1 5-222,-5-3 1,-5 12 76,1 2 0,-6 9-158,1 0 0,-1 7-3,1-2 1,-3 2-102,3 3 1,3-2 54,2-3 1,3 1-113,1-5 1,0 4-138,0-5 1,1 1-190,3-5 0,4-1-197,5-4 1,2 3 256,2-7 0,4 0-698,5-4 1122,0 0 0,11-21 0,5-10 0,4-2 0,1 0 0</inkml:trace>
  <inkml:trace contextRef="#ctx0" brushRef="#br2" timeOffset="304">20618 10289 7988,'-13'0'0,"-1"-4"-24,1-1-61,6-5 123,1 9 0,8-5 173,2 6 0,9 0-513,9 0 1,3 0 94,1 0 1,1 0 206,-1 0 0,15-5 0,9-2 0,3 0 0,1-1 0</inkml:trace>
  <inkml:trace contextRef="#ctx0" brushRef="#br2" timeOffset="305">21171 10078 7988,'-20'-13'-141,"-4"6"71,7 2 0,-5 4 346,4 1 0,-4 0 447,5 0 1,-7 6-373,2 3 1,2 4-163,-2 4 1,6 4 49,-2 5 0,3 1-116,2-1 0,2 0-482,2 1 0,3-3 225,6-2 1,0 2-4,0-7 0,6 0 31,3-9 1,2-2-85,2-6 0,6 0 11,3 0 0,-1-6 134,1-2 1,0-6-30,4-3 0,-5-2 32,-4-3 0,2-3 134,-1 3 0,-1-1-10,-3 1 0,-3-2 95,-2 7 0,1-1 133,-5 5 454,-1 0-572,-4 5 1,-1 2-83,-4 6 1,-1 6-183,-2 3 1,-3 7 59,7 2 1,-5 4-338,5-5 0,-1 5 70,5-4 0,0 4-55,0-5 0,0 1-81,0-5 0,6 0-161,3 0 0,7-4-425,2 0 1001,5-6 0,16-17 0,7-7 0,7-5 0,1 1 0</inkml:trace>
  <inkml:trace contextRef="#ctx0" brushRef="#br2" timeOffset="306">21408 10131 8006,'-12'-6'96,"4"-3"0,-3-2-96,7-3 0,-6 7 555,8-5 164,-4 11 1,8-3-381,2 8 1,5 3-262,9 6 0,-2 2-143,6 3 0,-5-4 79,5 4 0,-1-2-337,1 2 0,1-4 200,-5 4 0,4-4-221,-5 0 0,5-1-120,-4 0 0,4-4-261,-5-1 0,1-5 89,-5 2 636,6-4 0,-4-53 0,4-14 0</inkml:trace>
  <inkml:trace contextRef="#ctx0" brushRef="#br2" timeOffset="307">21724 10091 8006,'-5'-7'0,"-1"0"172,-3 2 1,-3 4 864,3-3-663,4 2 0,-7 4-137,3 2 0,2 3-161,-2 6 0,0 2 107,-4 3 0,0 1-120,0 3 1,-1 3-180,1-3 0,-4 2-349,-1 3 1,1-1 12,3 0 0,1-4-329,0 0 1,1-6 780,4 2 0,19-21 0,11-6 0</inkml:trace>
  <inkml:trace contextRef="#ctx0" brushRef="#br2" timeOffset="308">21803 10091 8006,'0'-13'0,"2"6"809,2 3-376,-2 2 0,4 4 48,-6 2 1,0 8-322,0 5 0,4 5-221,0-4 1,1 5-8,-5-1 0,0 3-301,0 1 1,0-1-128,0-3 0,0-1-74,0-4 570,0-2 0,17-31 0,5-15 0</inkml:trace>
  <inkml:trace contextRef="#ctx0" brushRef="#br2" timeOffset="309">21869 9960 8006,'-6'-13'0,"-2"-1"-364,-10 1-725,3 0 771,2 6 0,7 2 318,6 10 0,2-2 0,2 5 0,27 19 0,11 8 0</inkml:trace>
  <inkml:trace contextRef="#ctx0" brushRef="#br2" timeOffset="310">22291 9960 8006,'7'-8'1196,"-1"-3"1,-7 9-1001,-4-2 1,-7 4-105,-5 4 0,-7 4-205,3 5 1,-4 0 147,-2 0 0,2 0-69,3 0 0,-1 5 149,5 0 0,7-1 58,6-4-380,4 0 0,2-4 1,4-1-42,4-3 1,10 1 0,5-3 0,7 2-150,3-2 0,0-2 182,1-1 1,-3 0 162,-6 0 0,-1 0 19,-3 0 0,-3 0 201,-6 0-159,-5 0 0,-4 6 123,-8 3 1,-10 2-190,-8 3 0,-2-1-247,-3 0 1,1 4 112,0 1 0,-4 4-337,4-4 528,-3-1 0,2-4 0,-6 0 0</inkml:trace>
  <inkml:trace contextRef="#ctx0" brushRef="#br2" timeOffset="311">22568 10210 8006,'0'-7'-1506,"0"-5"1506,0 11 0,-30 6 0,-6 10 0</inkml:trace>
  <inkml:trace contextRef="#ctx0" brushRef="#br2" timeOffset="312">21922 12832 6168,'7'0'507,"-1"0"-333,-6 0-74,0 0-163,0-6 113,0 4-110,0-9 0,-1 9 164,-4-2 1,4 1 96,-4-1-134,4 2 51,-5-4 62,5 6-93,-5-6-117,6 5 2,0-5 0,1 6 0,4 0 1,3 0 13,4 0 0,7 0 24,3 0 1,9 0-7,4 0 1,15 0 0,8 0-1,10 0 8,6 0 1,-34 1 0,-1 0-12,3 1 0,0 0 0,0-1 1,1-1-904,0 3 1,2-1 899,3-1 0,0-1 1,-7 0-1,0 0 0,3 0 1,0 0 0,-3 0 1,0 0-74,-1 0 0,-1 0 0,1 0 0,-1 0 0,0 0 1,0 0-46,35 0 76,-8 0 1,-3 0 0,-6 0-9,-1 0 53,-2 0 0,-6 0 0,-1 0 4,-2 0 1,-2 0 106,-8 0 0,2 0 40,-7 0 0,1-4-128,-5-1 1,-5 1 1772,-3 4-1723,-4 0 0,-5 0 367,0 0-425,-6 0 1,1 0 0,-8 0-15,-5 0 0,-3 0-60,-1 0 0,-6 0-274,-3 0 140,-9 0 1,3 0-1,-4 0-447,0 0 592,4 0 46,-4 6 0,-15 0 0,-8 1 0,-6 3 0,0 1 0</inkml:trace>
  <inkml:trace contextRef="#ctx0" brushRef="#br2" timeOffset="313">21935 13003 8134,'-6'-13'-215,"-2"0"1,2 4-1,0 2 1,1-1 528,1 1-231,0 4 1,4-4 48,0 2 1,1 4-55,3-4 0,8 4 45,6 1-90,-1 0 0,4 1 0,4 2-2,4 2 1,9 1-1,2-3 1,6 2-62,6 3 1,12-4-17,6 5 0,-32-7 0,0 0-15,2 2 0,-1 1 1,4-1-1,-1-1 1,3 3-1,0-1 1,1-1-1,1-1 1,2 0 1,-1 0 0,0 1 0,1 1-170,-3-3 0,0 0 0,-1 2 0,1 1 207,-3-3 1,1 0 0,3 1 0,0-1 0,-3-2 0,0 0 0,-1 0 0,-1 0-22,-1 0 0,0 0 0,33 0-246,1 0 1,-3-2 306,-2-2 0,-1 1 0,-14-5 0,-3 1 42,-7 0 1,-5 2-6,-5-3 0,-9 3 155,-8-4 0,-8 5-57,-1-5 925,-6 6-1029,2-8 1,-6 9 327,-3-2 1,1-2-459,-6 2 0,0-1-244,-4 5 0,-2 0 108,-2 0 0,-4 0-184,-5 0 0,4 0 401,0 0 0,-23 6 0,-11 1 0</inkml:trace>
  <inkml:trace contextRef="#ctx0" brushRef="#br2" timeOffset="314">20051 15309 8256,'0'-14'-382,"0"1"0,0 0 291,0 0 0,0 0 0,2-1 0,1 1 348,1 0 0,6-4 0,-1-2 0,1-2 65,-1-2 1,3-7-245,-3 0 0,-2-6 51,2 6 1,-6-5-72,1 4 1,-4 0 60,-4 5 0,-4 5 0,-5 5 0,-2 6 3,-2 6 1,1 2-206,-6 2 1,0 7 70,-4 7 1,4 6 0,0 11 0,-2 4-113,-1 3 1,5-3 156,2 0 0,5-1-90,4 1 1,-1 0-1,6-7 1,1-5-131,1-2 1,8-5 193,3-7 1,3-3 21,1-6-19,0 0 0,6-8 1,2-5 346,-1-7-350,5-5 1,-5-7 0,5-2 23,-3 0 0,-1-4 1,-5 3-1,1-2 60,-1 2 0,-2 5-32,-6 8 1,-2 3 251,-6 5 30,0 7 1,0 4-115,0 12 1,0 7 115,0 15 0,-4 2-188,0 7 0,-7 5 15,2 4 0,4-2-260,0 1 0,-1 0-69,2 5 0,0-11-57,4-2 1,0-7 55,0-2 0,0 3-95,0-12 0,4-5-394,0-8 101,7-6 1,-8 3-29,5-6 1,-3-2-69,4-2 644,-7-9 0,16-29 0,5-13 0,-1-5 0,0-1 0</inkml:trace>
  <inkml:trace contextRef="#ctx0" brushRef="#br2" timeOffset="315">20354 15005 8256,'-11'-8'0,"2"-1"64,3 6 0,2 3 29,-1 9 1,1 4 44,4 5 0,0 2 174,0 6 0,0 1-139,0-1 1,0 0-59,0 1 0,0-1-160,0 0 1,1 1 40,4-1 0,2-5-54,6-4 1,0-8 108,0-5 0,2-2-22,3-2 0,-4-7-40,4-7 1,1-6-22,-2-11 0,1-3 14,-5-5 1,-6 4 44,-2 0 1,-4 1 133,-1-1 1,-1 4-89,-4 9 0,1-1 7,-9 5 0,3 6-140,-8 8 0,3-2-175,2 2 1,-4 4 72,-1 4 1,1 8-178,3 1 0,1 0-970,0 5 1309,6 2 0,24-5 0,13 4 0</inkml:trace>
  <inkml:trace contextRef="#ctx0" brushRef="#br2" timeOffset="316">20684 14689 8256,'-14'-6'-613,"1"5"731,0-5 171,6 12 1,-3 1 277,5 6-400,1 1 0,5-3-188,4-2 0,-2-3 131,5-6 0,1 0-3,4 0 0,0-3-19,1-6 1,3-1-2,1-12 0,-1 0 54,-4-4 1,-4 1-8,0 3 0,-6-3 295,1 3 0,-2 3 162,-2 2-533,0 8 0,-6 3 0,-3 6-211,-3 0 1,-2 7-305,-4 6 1,2 8 349,-6 10 0,8-2 139,0 6 0,3-7-10,6-2-22,1 1 0,45-25 0,10 3 0</inkml:trace>
  <inkml:trace contextRef="#ctx0" brushRef="#br2" timeOffset="317">16204 8063 7664,'6'7'-235,"-4"0"0,4-4 0,-2 3-97,0 1 234,1-4 1,-5 2 153,0-10-88,0 4 0,-5-11 1,-1 3-152,-1-2 0,-2-3 183,-4 1 0,-18-23 0,-4-7 0</inkml:trace>
  <inkml:trace contextRef="#ctx0" brushRef="#br2" timeOffset="318">16112 7931 7970,'-1'7'-137,"-4"-2"-272,4 2 542,-11-6-114,11 5 0,-7-6-386,4 0 1,2-1-1,-3-2 367,-1-2 0,-13-40 0,-9-6 0</inkml:trace>
  <inkml:trace contextRef="#ctx0" brushRef="#br2" timeOffset="319">16007 7812 7970,'-6'14'110,"3"-6"350,-6 1-366,6-6 0,-7 4-366,6-2-293,-1-4 0,1 4 59,-1-10-108,-5-2 614,3-12 0,-24-31 0,-4-13 0</inkml:trace>
  <inkml:trace contextRef="#ctx0" brushRef="#br2" timeOffset="320">15809 7641 7329,'-7'0'-142,"-5"0"0,9 4 152,-6 1-274,6-1-110,-8-4 0,8-4 374,-6-1 0,-6-57 0,5 25 0,0 0 0</inkml:trace>
  <inkml:trace contextRef="#ctx0" brushRef="#br2" timeOffset="321">15664 7443 7970,'-6'8'-41,"-1"-2"-1,0-6-200,-5 0 1,9 0 241,-6 0 0,-11-41 0,-8-11 0</inkml:trace>
  <inkml:trace contextRef="#ctx0" brushRef="#br2" timeOffset="322">15480 7193 7970,'-13'7'233,"-1"4"58,1-7 1,4 5-200,1-5-554,5 1-206,-9-5 0,11-2 119,-4-2 549,-2-3 0,-12-48 0,-9-9 0</inkml:trace>
  <inkml:trace contextRef="#ctx0" brushRef="#br2" timeOffset="323">15256 6930 7970,'-13'4'-221,"-1"0"1,6 1-342,-1-5 1,5 0 108,-5 0 546,0 0-240,-4 0 147,0-6 0,-12-48 0,11 18 0,0 0 0</inkml:trace>
  <inkml:trace contextRef="#ctx0" brushRef="#br2" timeOffset="324">15045 6679 7972,'-13'0'-2082,"0"0"2241,-1 0-182,1 0 0,5 0 23,-1 0 0,0-23 0,-4-6 0</inkml:trace>
  <inkml:trace contextRef="#ctx0" brushRef="#br2" timeOffset="325">14847 6442 7972,'-8'0'-161,"-1"0"1,4 0-219,-3 0 1,3 0 180,-4 0 0,5 0 107,-5 0 1,5 0-206,-5 0 201,6 0 95,-8-6 0,-9-48 0,7 18 0,-1 0 0</inkml:trace>
  <inkml:trace contextRef="#ctx0" brushRef="#br2" timeOffset="326">14637 6231 7972,'-9'0'-7,"0"0"-60,0 0 1,0-1-196,1-3 0,3 2-82,-3-2 41,5-4 1,-8 1 195,7-6 1,-2 0 106,2 0 0,-21-47 0,7 24 0,1 0 0</inkml:trace>
  <inkml:trace contextRef="#ctx0" brushRef="#br2" timeOffset="327">14413 5942 7977,'-14'-8'0,"3"1"-399,2 3 1,-1 1 232,5-6 1,-3 4 85,3-3 0,-5 0 61,1 0 0,3-4-125,2 3 1,-2-3 74,2-1 0,-7-4-257,3-1 326,2 1 0,-24-32 0,1-8 0</inkml:trace>
  <inkml:trace contextRef="#ctx0" brushRef="#br2" timeOffset="328">14189 5625 7977,'-9'-5'-892,"0"-4"0,0-1 736,-4 1 0,4-3 224,1 3 0,-1-2-66,-4-3 0,4 3-5,0 2 0,2-3 52,-2 3-32,-3-2 1,6-3 5,-2 1-19,-4 0 1,5 0-3,-7 0 1,6 0-43,-1-1 0,2 1-55,-2 0 95,-3 0 0,-13-30 0,-10-6 0</inkml:trace>
  <inkml:trace contextRef="#ctx0" brushRef="#br2" timeOffset="329">13833 5125 8053,'-7'-6'0,"-5"3"0,3-6 0,-1 5-246,1-5-188,-3 6 330,5-9 1,-6 7 100,0-4 1,4-3-41,0 3 0,5 2 68,-5-2 1,6 0-10,-1-4 0,-2 0-29,1 0 1,-3 0-187,3 0 0,-3-1 19,3 1 0,-4 0 93,5 0 0,-5 0 12,5-1 0,-5 1 72,5 0 1,-5 4 3,4 1 0,-5 0 21,1-1 1,2-2 16,-2 2 1,1 2 30,-6-2 0,3 4 157,2-3 0,-3 3-20,3-3-115,-2-1 1,-1-4-9,3-1 0,-1 6 63,6-1-72,-7 0 1,5-4-71,-2 0 0,-3 4-305,7 0 270,-6 0 0,4-4-8,-3 0 0,-3 4-71,4 0 0,0 2 100,-1-2 1,5-2-144,-5 2 1,1-3 15,-6-1 0,6 1 26,-1 3 0,1-2-148,0 2 258,-4-3 0,11-1 0,-11 12 0,4 2 0</inkml:trace>
  <inkml:trace contextRef="#ctx0" brushRef="#br2" timeOffset="330">13253 4427 8053,'-6'-8'-3,"4"2"267,-7 6-302,6 0 0,-4 0-12,2 0 5,4 0 101,-5 0 1,4 0-227,-2 0 89,2 0-261,-3 0-198,5 0 190,0 0 33,0 6 46,0-4 54,0 4 102,0-1 38,0-3 141,0 4 106,0-6 399,0 0-238,-6 0 175,4 0 107,-4 0-282,6 0 0,0 1-81,0 4 0,0 3-57,0 10 0,2 2-34,2 7 1,4 1-130,5 2 1,-4 3-8,-1 2 1,0-3 51,0-6 0,0-1-54,-4-3 0,-2-3 60,2-6-156,-3-5 75,-1-3 1,-4-10-131,0-4 1,-7-9 101,3-4 0,-3-4-128,3-5 1,-4 3 105,3-2 1,-1-3 25,1 3 0,-1-5 135,5 4 1,0 0-60,0 5 0,4-1 148,-4 1 1,4 6-76,1 2 1,1 5 54,4 4 0,-2 3-40,5 6 1,1 0-1,4 0 0,1 3-98,-1 6 0,0 0 57,0 8 0,5-1-13,-1 2 0,2-3-67,-1 2 1,-3-7-16,2-1 1,-2-2-188,-2 2 1,0-3-344,0-6 1,0 0 123,1 0 0,-6 0-244,1 0 0,-2-6 102,2-3 1,3-4 543,-3-4 0,-3-27 0,-1-12 0</inkml:trace>
  <inkml:trace contextRef="#ctx0" brushRef="#br2" timeOffset="331">12713 3452 7459,'-9'0'-596,"2"-2"1,0-1 466,-1-1 127,6-6 0,-4 7-2,6-6 16,0 6-7,0-3-136,0 6 1,1-4 62,4-1 34,-4 1 19,5 4 441,-6 0 2708,0 0-3161,0 6-55,0 1 0,4 6 5,1 0 0,0-4-76,0 0 159,-4 0 0,11 0 0,-3-2 0,3-1-3,1-3 0,0-2-5,0-1 1,-1-6-7,-3-2 1,5-6 0,-4-3-1,1-5 165,0-3 1,0-7-135,-3-3 0,-2-2 178,-6 2 0,0-2 7,0 7 1,0-1 238,0 4-244,0 7 0,-1 5 654,-4 7-669,-2 5 1,0 3-1,1 8-64,0 4 0,5 9-182,-4 5 1,4 6 61,1 8 0,0-1-126,0 1 0,6 5-47,2 3 44,4 10 0,3-3 0,1 7-3,1 1 0,7 0-338,-2-2 0,1 6 372,-1-5 1,-3-5 39,-6-9 1,1-7 166,-1-1-109,-6-1 0,-1-12 0,-6 0 376,0-3-298,0-8 0,0 3 90,0-6 0,-6-6-88,-3-2 0,-2-2 91,-3 1 0,1-2-154,0 2 0,0-4 326,0-4 0,-5-4-256,1-5 1,-5 0-426,4 0 0,0-5-602,5 1 0,0-7 451,0 2 1,1-3-103,3-1 1,4-2 28,5-3 558,0 4 0,23-35 0,6-1 0</inkml:trace>
  <inkml:trace contextRef="#ctx0" brushRef="#br2" timeOffset="332">13029 3583 7908,'-8'-4'95,"-1"0"61,6-7 112,-9 4 153,11-6 1,1 1-567,8 3 0,6-2-587,3 2 0,4-3-368,5-1 1100,0 0 0,11-16 0,5-8 0,5-3 0,-1 1 0</inkml:trace>
  <inkml:trace contextRef="#ctx0" brushRef="#br2" timeOffset="333">13583 2898 7908,'-6'-11'-165,"-3"2"1,-3-1 265,-1 5 0,0-4 186,0 5 1,0 0-59,-1 4 1,1 1 137,0 3 0,0 4-265,0 5-72,0 0 0,4 5 0,1 1-52,3 1 2,-6 2 1,10 0 0,-3-1-51,2-2 91,2 4 1,0-8 0,0 2-403,0-2 219,0-2 0,6-6-254,3-2 406,2-4 0,3-2 0,-1-4-68,0-3 73,0-10 1,0-2 0,0-7 30,1 1 0,-6 0 139,1-1 0,-1 2-38,0 3 1,3-1 183,-7 5 0,0 1-45,-4 4 426,6-1-591,-4 7 0,4 12 44,-6 8 0,0 9-142,0 0 0,0 7-110,0 2 0,0-1-549,0-3 468,0-1 1,5-5 0,4-4-1169,3-2 1041,1-2 0,2-6 0,1-2-1036,1-4 1351,7-13 0,-5-29 0,0-14 0,5-10 0,0 1 0</inkml:trace>
  <inkml:trace contextRef="#ctx0" brushRef="#br2" timeOffset="334">13780 2661 7908,'-6'-7'81,"-2"2"41,2-2 1,-2 6 245,4-4 113,3 4 1,1 1-224,8 0 1,6 1-36,3 4-286,4 2 0,5 6 0,2 0-356,3 1 290,-4-1 1,6 1-1,-7 1-364,0-2-95,1 3 1,-3-10 0,0 3-313,-2-5 900,0-2 0,-13-49 0,-5-12 0</inkml:trace>
  <inkml:trace contextRef="#ctx0" brushRef="#br2" timeOffset="335">14057 2490 7908,'-13'0'157,"0"0"1,4 0-59,0 0 1,5 1 184,-5 4 1,4 2-130,-3 6 1,3 6-50,-3 3 1,3 5-126,-4 3 1,2 5 112,-2 9 1,-1-1 0,6 5 0,-5-1-237,4 1 0,1-4-327,4-9 1,0-8 468,0-10 0,12-55 0,2-14 0</inkml:trace>
  <inkml:trace contextRef="#ctx0" brushRef="#br2" timeOffset="336">14202 2398 7151,'0'22'972,"0"0"1,0 0-812,0 4 1,0 5-300,0-1 1,0 6-427,0-6 1,1 0 237,4-8 0,-2-3-634,5-6 960,1 0 0,16-70 0,-11 19 0,0 1 0</inkml:trace>
  <inkml:trace contextRef="#ctx0" brushRef="#br2" timeOffset="337">14228 2226 7920,'-17'-13'395,"-1"0"0,-4 1-494,5 4 1,-1-3-353,5 7 1,4-5 1310,0 5-403,6-1-672,-3 5 0,8 0 0,4 0-524,7 0 0,2 0 739,7 0 0,46 6 0,-25-2 0,-1 0 0</inkml:trace>
  <inkml:trace contextRef="#ctx0" brushRef="#br2" timeOffset="338">14584 2055 8145,'-12'9'454,"3"0"0,-1-5 3,6 5 0,-8 6-496,-1 7 0,0 2 3,-5 3 1,4-1 120,0 0 0,3 1-171,2-1 0,-1-5 0,5-4 0,4-4-103,4-4 0,5-3 85,10-6 1,-2-1 39,6-4 0,0-2-121,4-6 0,1-1 183,-1 1 1,-5 0-68,-4 0 0,2 1 551,-1 3-163,-1-2-39,-9 9 1,-3-2 0,-6 8 21,-3 5 1,-5 9-139,-9 4 1,2 4-70,-6 5 1,2-2 3,-2 6 0,-3-1-401,3 1 215,3-3 0,0-6 0,4 1-1027,-2-1 677,2 1 1,0-7 0,7-4-653,-3-6 1,4 1 1088,-2-7 0,-5-17 0,-7-9 0</inkml:trace>
  <inkml:trace contextRef="#ctx0" brushRef="#br2" timeOffset="339">13530 4189 8491,'13'-26'0</inkml:trace>
  <inkml:trace contextRef="#ctx0" brushRef="#br2" timeOffset="340">11277 8471 8521,'0'-9'-967,"0"0"1,-1 2 983,-4-2 1,4-2 0,-4 2-1,4-3 105,1-1 1,0 4 0,0 0-48,0-1 1,1 0 0,2 0 125,2 1-88,-1 0-127,2 2 0,-3 1-20,6 6 32,-6 6 1,4 6 0,-4 5 0,1 1 2,-1 1 0,0-3-10,2 6 1,-4-5-1,3 4 1,-2-2-24,-2-3 0,0-1 35,0-2 1,-2 0 33,-2 0 1,1-1 0,-4-2 0,-1-3 12,1-1 0,3-1-21,-5-5 1,0-2-60,-4-2 35,0-9 0,4-4 1,0-4-1,-1-3 1,0-1 43,1-1 0,2 0 14,2-1 1,4 1 29,-4-1 0,4 3 21,1 2 0,4-2-46,1 7 0,5-1-5,-1 5 0,2 4-63,3 0 1,-1 5 66,0-5 0,0 6-131,0-1 1,1 2 45,-1 2 1,-2 6-14,-2 3 0,1 4 10,-5 5 0,4 1 3,-5 3 1,0 3 10,-4-3 2,0 2 1,-1 3-1,-3-2-2,-5-3 1,-3 1 4,-1-5 1,0 1 0,0-2 0,-2-6 12,-3 2 1,4-9 12,-4 0-15,3-2 1,2-2-1,0 0 47,0 0-35,0-12 1,1 3 0,2-10 5,1 0 1,6 0 10,-1-3 1,2-2 34,2 2-12,6-3 0,-3 4 0,6 2 12,1 0 1,6 0-33,2-3 1,4 3 41,-5 6 1,5 4 6,-4 0 0,5 2-14,-1-2-70,-3 3 1,0 6 0,-6 2-65,1 2 0,-3 5 92,-2 9 1,1-1-124,-5 10 0,-2-3 58,-8 12 0,-2-1-225,-6 4 241,0 1 0,-6-7 1,-3-2-21,-3-3 1,-2 1 44,1-2 0,0-4-35,-1-10 1,1-6 104,0-2 0,-1-4-99,1-1 57,5-11 1,2-5-1,8-15-1,2-4 1,3-3-22,6-2 0,2 1 28,2-1 1,5 2 1,8 3 0,4 4 210,5 9-156,-5 3 0,8 7 1,-3 4-47,2 3 0,0 5 5,-2 5 0,-1 8-261,-3 9 1,1 3-53,-5 1 1,0 0-561,-5 1 621,-6-1 0,-1 5 193,-6-1 0,-41 7 0,-10-3 0</inkml:trace>
  <inkml:trace contextRef="#ctx0" brushRef="#br2" timeOffset="341">20934 8076 8521,'0'-13'-265,"1"1"-1028,4 3 1189,-4 3 1,5 3 0,-6 3 0,2 6 208,2 4 0,-3 5 46,4 3-115,-4-4 1,-1 7 0,0-5 75,0 1-63,0 1 1,0 0 0,0-1 0,0-1 205,0-1-117,0-2-44,-6 0-121,-1-5 0,-2-3 0,1-5 0,-3-1 63,0-3 1,-3-4-153,1-5 1,4-2 98,1-2 0,0 1 0,0-5 0,2 1 70,0-1 1,4-1 25,-2-4 1,3 1 67,1 3 1,4-1-114,0 5 0,11-4 94,-2 5-92,3-7 1,-3 11 0,2-2 22,3 5-47,-4 1 0,5 2 0,-4 3-76,2 2 65,-8 2 0,9 6 0,-11 4-43,0 6 1,4 5 12,-7 5 1,0 2-36,-4 3 42,0-3 0,-4 5 0,-2-3-7,-1 0 0,3-3 8,-5-5 1,0-6 7,-4 1 0,0 1-4,-1-5 0,1 3-20,0-7 53,0-3 0,-5 0 1,1-6-36,1 0 33,1 0 1,2-2 0,0-2-12,0-5 1,1-4-7,3-5 1,-1 2 3,5-6 1,1 0 14,4-4 1,0 0 24,0-1-7,6 1 0,1-1 0,6 1 192,1 0-179,-1-1 0,1 7 0,4 1 100,4 0 0,-2 4-70,2-2 1,-4 6-11,4 3 0,-6 5-21,2-2 0,-4 4 71,-1 1-186,0 6 0,-1 5 0,-3 8 147,-5 2-180,-2 1 1,-2 6-1,0 1 31,0 2 1,-2-1 49,-2-3 0,-3-1-126,-7 1 1,1 2 100,0-3 0,-4 2 71,-1-10-32,0-1 0,1-8 0,-2 0 45,-2 1-50,5-4 0,-4-2 1,4-8 1,-2-5 1,1-3 4,3-1 1,6-6 4,-1-3 0,6-3 19,-2-1 0,4-5-29,1 0 0,4 2 165,1 7 1,5-1-29,-1 5-10,3-5 1,1 10 0,0-2-8,0 5-115,0 7 1,0-3-1,1 6 52,-1 0 1,-2 1-24,-2 4 1,1 2-81,-5 6 0,4 5 71,-5-1 0,0 2-152,-4-1 119,0-3 0,0 8 1,0-4-136,0 2 113,-5-5 1,-3 3 0,-5-6-67,0 0 1,4-4 11,0 0 0,1-5-129,-6 5-60,1-6 1,0 3-176,0-6-407,6 0 865,1 0 0,6 0 0,11 0 0,4 0 0</inkml:trace>
  <inkml:trace contextRef="#ctx0" brushRef="#br3" timeOffset="342">16297 8273 8140,'-8'0'-2126,"-3"0"2225,9 0 0,-5-4-49,2 0-1,4-2 12,-3 1-8,2 4 91,2-5-124,6 6 9,-5 0 8,11 0 45,-10 0-75,9 0 0,-3 6 1,3 3-42,-2 2 0,1-2 54,-5 0-46,5 0 0,-4 4 33,3 0 32,2 0 1,-5 0-1,4-1-24,-1-3 0,0 3 1,4-4-1,-1 4 47,-3 1 0,2 1-1,-2-1 1,3-5-22,1 1 0,-4 0 1,0 4-1,1 0-21,2 1 1,-4-6 13,1 1 1,-2 0-4,2 4 1,1 0 10,-5 0 0,4-4-1,-5 0 0,6 0 43,-1 4-38,3 0 1,1 0-36,0 0 1,-4 1 26,0-1 1,-2-4-71,2-1 0,1 1 43,-6 4 0,7 1-7,-3-1 0,0 0 9,1 0 0,-2-4-5,2 0 0,2-1 30,-2 6 0,1-1 5,-1 0 1,3 0-25,-3 0 0,2 0 7,3 1 1,-1-1-51,0 0 0,0 0 33,0 0 0,-1 1-5,-3-1 1,2 0-14,-2 0 1,3 0-9,1 0 0,0 1 17,0-1 1,1 0-1,-1 0 1,-4 0 1,-1 0 1,1 1 0,4-1 1,1 0 41,-1 0 0,-2 0-28,-2 0 0,3 1 3,-3-1 0,2 0 8,3 0 0,-3 0 4,-2 1 0,3-1-14,-3 0 1,2 0 1,2 0 1,1 0-41,-1 1 0,0-1 35,0 0 0,0-4-20,0-1 0,1 1 13,-1 4 0,0-1 18,0-3 0,-4 3-13,0-4 0,0 4 3,4 1 0,0 0-12,0 1 1,-4-1 1,0 0 1,-1 0-21,6 0 1,-3 1 23,-2-1 0,3 0-25,-3 0 1,2 0 4,2 0 1,1 3-4,-1-2 0,0 2 2,0-7 1,0 2-5,0 2 1,1-1 13,-1-3 0,0 3 1,0-4 0,0 4-32,1 1 0,-1 0 25,0 1 0,0-6-20,0 1 1,0 0 19,1 4 1,-1 0 0,0 1 1,0-1-26,0 0 1,0 0-3,1 0 0,-1 0 1,0 1 0,0-1-2,0 0 0,2 0 56,3 0 0,-4 0-40,4 1 0,-4 3 22,0 1 1,-1-1 20,0-4 1,4 1 7,1-1 1,0 0-30,-5 0 1,0 0 11,0 1 0,0 3 3,0 1 0,5-1-4,0-4 0,-1 1-3,-4-1 0,5 4-6,-1 1 1,1-1-55,-5-3 1,5-1 33,-1 0 0,2 0 5,-1 0 0,-3 1 0,2-1 1,-2 0-3,-2 0 0,5 0 7,-1 0 1,1 1 0,-5-1 1,4 0-14,1 0 1,0 0 8,-5 0 0,1 1 8,4-1 1,-3 0 39,2 0 0,-1 0 9,2 0 1,-4 1-47,4-1 0,-2 0 0,2 0 0,-2 0-12,6 1 0,-6 3-4,1 1 0,2-1 3,-1-4 1,4 1 9,-5-1 1,5 0-53,-4 0 0,1 0 9,-1 0 1,-2-1 5,6-3 0,-6 3 15,1-4 1,-1 4-3,2 1 1,-3 0-24,2 1 0,-1-1-4,2 0 0,-4 0 38,4 0 1,-3-4-16,-2 0 0,0 0 30,0 4 0,0-4-9,1-1 1,3 1 3,1 4 0,-1-1-6,-4-3 0,1 7 3,-1-3 0,4 3-3,1-3 1,-1 1 5,-3-1 1,-1 0-27,0 0 0,5 0 14,-1 0 1,1 5-46,-5 0 1,0-1 80,0-4 0,2 1 3,2-1 1,-6 0-13,2 0 1,-3 0 19,3 0-12,0 1 1,1-1 7,-1 0 1,-4-4-21,-1-1 1,0-3 3,0 4 0,3-5-18,-7 5 0,6-2 0,-1 2 0,1 3 2,-1-4 1,3 0 15,-3 1 1,-2-5 9,2 5-13,0-1 0,2 1 18,-2 0 82,3-6-81,-5 9 14,6-11 10,-5 5 1,3-6-15,-9 0-3,4 0-172,-6 0-295,0 0-115,0 6 547,0-5 0,-12-1 0,-3-7 0</inkml:trace>
  <inkml:trace contextRef="#ctx0" brushRef="#br3" timeOffset="343">19248 11620 8037,'-14'0'-83,"1"-5"0,2-1 0,0-1 0,3-3 400,-3-2 0,5 3 0,2 1 335,3-3-443,1 6-87,5-1 1,-2 4 0,6-1 0,1-1 148,2 1 0,1 1-74,0 2 1,2 0-40,3 0 1,-4 5-132,4-1 1,1 2 0,0-3 0,0 3-41,0 1 1,4-4-65,-1 2 0,3 0 7,2 0 1,-1 1-1,0-3 1,1 1 30,-1-1 1,0-2-119,1-1 0,-1 0 96,0 0 1,-5 0-1,-4 0 1,-2 0-25,-2 0 0,-1-1 45,-3-3 0,1 1-40,-6-6 1,1 4-95,-5-3 0,0-1 117,0-4 0,0 4-106,0 0 0,-5-4 80,1-5 0,-6-1-159,1 2 1,-3-4 6,-1-5 1,0-5-105,0 0 0,-5-5 215,1 1 0,-1-2 151,5 2 1,-5-2-106,1 7 0,1-1 121,7 5 1,-1 1 263,5 3 0,-4 7 74,5 6 439,0 6-573,4-2 1,0 10-6,0 4 0,4 7-148,0 2 1,5 10-5,-4-2 1,5 8 0,-1-4 1,1 6-102,-1-6 1,2 5-197,-2-4 1,-2 4 61,2-4 1,-1 0-489,0-5 0,0-5 51,-4-4 581,-2 4 0,-14-65 0,-10-10 0</inkml:trace>
  <inkml:trace contextRef="#ctx0" brushRef="#br3" timeOffset="344">16310 8076 6655,'7'0'-614,"-1"0"614,-6 0 0,0 0 0,0 6-149,0-5 1,0 5 200,0-6 7,0 0-38,-6 0-2,5 0 29,-5 0 16,6 0 0,-5 1 93,1 4-118,0-4 1,2 5 147,-2-6 39,2 0-55,-9 0-34,9 0 0,-5 0-14,2 0 21,4 0-77,-5 0 0,5 0 85,-4 0-22,4 0-44,-5 0 47,6 0-54,0 0 1,7-1-34,6-4 1,3-2 11,11-6 1,-1-2-6,14-2 1,-1 1-26,14-6 0,3 0-278,9-5 0,1 2 235,0 3 1,-4-1-155,-1 5 1,-1-2 56,2 7 1,-10-3-217,-8 7 0,-4 2-17,-5-2 1,-4 4 158,-9-3 0,-3 5 72,-6-2 1,-6 2-68,-3-1 123,-2 3 1,-4-5 331,-2 6 1,-3 1-275,-6 4 0,-2-3 0,-3 7 0,4 0 0,-40 16 0,-3 3 0</inkml:trace>
  <inkml:trace contextRef="#ctx0" brushRef="#br3" timeOffset="345">16231 8155 8200,'-9'0'-1793,"0"0"1951,0 0 1,-4 1 155,0 4-87,6-4-65,-5 5-90,5-6 46,-1 0-33,2 0 3,6 6 1,0-5-36,0 5 0,2-6 5,2 0 1,4 0-3,5 0 0,4-1 32,1-4-66,5-2 1,-2-2 0,5 0 0,1-1 0,-1-1 29,0-3 1,5 1-29,0 0 0,5-2-5,-1-2 0,4 2-14,0-2 0,1 2-4,-1 2 1,-4-2-12,0-2 0,5 2 30,4-3 0,0 4-46,-5 1 0,2-1 25,3 1 1,-1-4 0,5-1 0,-6 1-5,2 3 1,-3 1 0,-1 0 0,-2-5 1,-3 1 0,2-1-2,-7 5 0,7-2 2,-2-2 1,3 2 2,2-2 1,-5 2-7,0 2 1,0 0-20,5 0 0,-1-1-1,1 1 1,-1 0-49,1 0 1,-1 0-12,1 0 1,4-5 12,-1 0 0,-3 1-11,-5 4 0,-6-1 19,2 1 0,1 0 5,-1 0 0,-5 1-19,-4 3 1,-5-2-34,0 2 1,-2 2-107,-2-2-32,-6 6-13,5-3 0,-12 6 185,0 0 0,-3 2 77,-10 2 0,-50 21 0,20-8 0,1 1 0</inkml:trace>
  <inkml:trace contextRef="#ctx0" brushRef="#br3" timeOffset="346">16270 8221 8200,'-13'0'-957,"0"0"0,4 0 1271,0 0 1,6-2 150,-1-2-198,-3 2-113,5-3-64,-4 5 0,8-5-37,2 1 1,-1-1 24,6 5 0,0-4 26,4 0-77,6-7 1,-3 8 0,6-5-9,1-3 0,2 0 0,3-2 0,1-2 29,2-3 1,7 4-59,2-4 1,4-2 35,4-2 1,3-2 0,-4 1 0,1 1 14,1-2 0,2 1-16,2 1 0,-2-1-57,-7 5 1,-3-1-3,3 1 0,1 4 71,-1-4-80,0-2 0,-5 5 0,1-2-176,-1 2 208,7-4 1,-10 4-1,4-4-55,-2 0 57,0 5 0,3-5 0,0 5 16,-2 1-9,4-6 0,-11 7 0,5-4 19,-2 0 0,-1 0 23,1 3 1,-3 4 116,-6 0 0,1 1-57,-1-6 0,0 1-62,1 0 1,0 0-31,4 0 1,-3 4 36,3 0 0,1 0-33,-1-4 1,4 0 3,-4 0 0,5 0-12,-1 0 1,2-2-14,-2-3 1,3 4-4,-3-4 0,-1 5 26,1 4 1,-6-5-5,2 5 1,1-6 44,-1 6 1,0-1-39,-5 1 1,0-2 1,1 2 0,-1 1-3,0 0 1,1-1 3,-1-4 0,0 0-22,1-1 1,4 6-5,-1-1 0,1 0-25,-5-4 1,5 0 35,0 0 0,0 1-24,-5 3 1,0-3 15,1 4 0,-1-3-1,0 3 0,1-4 2,-1 3 1,0-1 0,1 1 1,-1-3 1,0 4 0,1-3 0,-1 2 1,0-2-2,1 2 1,1-3-1,2-1 1,-2 4-2,3 1 1,-3-1 2,-2-4 0,0 4 0,1 0 1,-1 2 10,0-2 0,-4-3 2,0 3 0,-1 2 15,1-2 1,-2 5 5,-2-5 1,-2 2 16,6-2 0,-2-3-34,2 4 1,2 0-32,-7-1 1,2 2 10,-1-2 1,-3-1-4,2 6 0,2-5 7,-1 5 0,-1-5-5,-3 4 0,-1-3-5,0 3 0,0-1-4,0 2 0,0 2 15,1-2-4,-1-3 0,0 1 0,0-3 2,-6 3 1,5 6-3,-10-6-1,3 5-15,-5-5-4,6 6-288,-4 0 273,4 0-430,-6 0-1679,0 0 1983,-6 0 333,4-6-102,-9 5-68,3-5 1,-5 2-4,0-1 0,4 1 112,0 4 1,1-5-29,-6 1 1,1 0 132,0 4 1,0 0-20,0 0 1,0-5 8,-1 1-74,1-1 1,0 5 53,0 0 1,4-4 38,0 0 31,6-1-14,-8 5-240,9 0-392,-4 0 359,6 0 98,6 0-7,1 0 1,7 0-18,-1 0 1,0 0 5,0 0 1,0 0-21,1 0 0,3 0-1,1 0 0,-1 0 27,-4 0 1,1 0-10,-1 0 1,4 0-70,1 0 61,-1 0 101,-3 0 0,-1 0 109,0 0-177,-6 6 1,4-3 77,-7 6 1,0-5 9,-4 5 0,-1 0-60,-4 4 1,-2 4-1,-6 1 1,0 4-244,0-4 0,-1 5 141,1-1 0,-1-2-220,-4 2 0,3-4-243,-2 4 0,2-2-851,2 2 1317,0-3 0,-30 18 0,-6 5 0</inkml:trace>
  <inkml:trace contextRef="#ctx0" brushRef="#br3" timeOffset="347">17627 7786 8208,'0'-13'-2156,"0"0"2543,0-1 0,-4 6-4,-1-1 1,1 5-179,4-5 0,0 4-79,0-3 60,0 5 0,0-5 4,0 4 1,1 2-86,4-2 0,-2-2 52,6 2 0,-5-1-75,5 5 0,-5 0-328,5 0 298,-6 0 0,9 2-18,-4 2-4,-2 4 1,2 5 37,-4 0-30,-3 0 1,7 2-1,-5 1 1,2 1-1,1 1 115,0 1 0,3-3-50,-5 6 0,7-1-4,-3 1 0,0 2 8,0-2 0,0 5-118,1 3 1,2 0 87,-2 5 0,-2-1-136,2 1 0,-4 4 61,3 1-40,-5-1 0,3 11 0,-6-5-92,0 2 1,0-4 60,0 1 0,0 1 47,0-1 1,0-2-10,0-7 0,-1 2 60,-4-6-41,-2 11 0,-6-12 0,0 6 34,-1-2-34,1-1 1,-4 7 0,-2 0-12,-2-1 0,4 1 9,-5-1 0,0 1-14,-5-1 18,1 6 0,0-8 0,1 3-15,3-2 0,-3-2-10,3-1 1,3 1 14,1-10 0,4 3 41,1-7 0,-1-3-44,1-1 78,0 2 1,4-5-1,2 2-66,1-2 13,-4-2 0,7-4 1,-4 0 21,1 1 1,1-3-14,5 2 1,-4-4 31,0 3-31,-1-5 1,1 5 174,-1-4-107,1-3 66,4 5-111,0-6 74,0 0 1,1-4-83,4-1 1,-2 0 17,6 0-28,-1-2 1,6-6-74,-1 0 0,0-2 15,0-3 0,0 4-125,0-4 0,5-1 96,0 2 0,-1-7-14,-4 2 1,2-3 97,2-1 0,-2 0-53,3-1 0,-2-1 95,1-2 1,-2 0-40,3-5 1,-5 0 14,-4-4 0,2 4-25,-2-1 1,1 1 8,-1-4 0,1-5-30,-5 0 0,3-1-5,-3 1 0,5 0-66,-1-9 1,-2 2-73,2-11 0,-5 7 48,5-2 0,-4-2 104,3 2 0,-5-9-2,2 5 1,-4 1 16,-1 11 1,0-1 5,0 7 1,0-4 18,0 7 1,-1 4 130,-4 9 1,2-3-223,-5-1 1,3 0 87,-4 5 0,5 4-150,-5 0 0,2 4 25,-2-4 1,2 5 74,2-5 0,4 10-45,-3-1 1,2 3-25,2-4 1,-4 6-86,-1-1-6,1 6-383,4-3 406,0 6 1,0 2-355,0 2 0,0 5 509,0 8 0,0 33 0,0 13 0</inkml:trace>
  <inkml:trace contextRef="#ctx0" brushRef="#br3" timeOffset="348">18536 8418 8254,'0'-8'-9,"0"-1"1,0-1 0,-1-2 243,-4-1 1,4-1-1,-4 1 59,4 0 0,0 4 100,-4 1-252,4 5 1,-7-3-1,4 6-126,-5 0 1,-2 1-1,-3 4 1,1 6-1,0 10 1,0 2-50,0 5 0,-1 6-16,1-4 1,0 7 6,0-2 1,0 6 119,0-1-59,5 2 1,2-8-1,6 4 14,0-3 0,2 0 0,4-7 0,5-5 82,6-2 0,5-8-15,-5-4 1,5-6-103,-4 1 0,-1-2 2,-4-2 1,1-5 78,-1 1-45,0-12 1,-1 7-1,-2-10 37,-1 0-54,-6-2 0,2-5 0,-5 1-13,0 3 0,0-1 62,0 5 0,0 1 107,0 3 0,-5-2-175,-4 3 0,-3 2-137,-1 6 1,-2 4-236,-2-4 1,-2 5 157,-3 5 1,-2 2-85,7 6 0,-5 0-158,4 0 0,1 1-175,3-1 0,3 4 153,2 1 1,3 0 479,6-5 0,41-12 0,10-2 0</inkml:trace>
  <inkml:trace contextRef="#ctx0" brushRef="#br3" timeOffset="349">18734 8563 8251,'0'-13'-779,"0"0"538,0 0 0,0 4 930,0 0-181,0 6-315,0-3-32,0 6 0,0 11 8,0 2 0,0 4-90,0 1 0,0 2-3,0 7 0,0 4 11,0-1 0,0 1 37,0-5 1,0 1-178,0-1 0,0-1 131,0-3 0,0-3-6,0-6 0,6-1-56,2-3 1,4 1 3,1-6 0,1-1 10,-1-7 1,0-9-3,0-9 1,0-3-48,0-2 1,-1 0 64,-3-4 1,1 3 69,-5-3 1,-1 8-26,-4 1 1,-4 1 131,-1-1 1,-5 3-145,1 6 0,-3 4 18,-1 1 0,0 5-43,0-2 0,0 4-156,0 1 1,-1 0-639,1 0 1,1 6 329,4 3 0,-3-2-1287,7 2 954,0-1 743,4 6 0,35-25 0,9-5 0</inkml:trace>
  <inkml:trace contextRef="#ctx0" brushRef="#br3" timeOffset="350">19037 8208 7945,'-9'0'-880,"0"0"908,6-6 1,-4 4 183,3-2 411,2 8-468,-4 4 0,6 5-57,0 0 1,0-4 119,0-1 1,2-5-105,2 2 0,-1 1 1,6-2 20,1-1 0,2-2 32,1-1-111,0 0 0,-1-5 0,-2-3 0,-3-1 111,-1 1-87,5-1 0,-10-4 350,3 0-356,-2 5-39,-2-3 1,-2 9 15,-2-2 1,-3 7-11,-6 1 0,1 6-18,3-1 1,-1 3-130,5 1 1,0 0 123,0 0 0,4-4-49,-4 0 62,4-6 151,1 8 1,1-9-57,4 2 1,1-8-40,2-5 0,4-3-9,-3-1 0,-2-1 18,2-4 0,-6 3 15,1-2 1,-2-2-24,-2 1 1,0 1 47,0 4 1,-2 4-192,-2 0 0,1 6-228,-6-1 0,0 2-8,-4 2 1,1 2-318,4 2 1,-4 3 140,3 7 1,3-6-459,2 1 925,2 0 0,32-2 0,6-1 0</inkml:trace>
  <inkml:trace contextRef="#ctx0" brushRef="#br3" timeOffset="351">21026 5546 8048,'-9'0'807,"1"0"-429,-1-5-121,1 3-52,3-4-529,5 6 338,0 0 0,5-4 0,4-1-25,3 2 55,7 2 1,3-3 0,7-2-1,3 0 1,2-1 95,3-1 1,2-1-18,5-4 1,2 0 41,2 0-189,-3 0 0,-5 0 0,-2-2 0,-2-1 0,-3 0-13,-6 4 0,-5-1-88,-13 4 207,-3 3-21,-6-5-48,-6 9 1,3-4-1,-7 6 70,-5 0-73,2 0 0,-12 0 1,3 0 23,-3 0-23,-1 0 0,-2 2 0,-1 2 0,-3 5 0,0 3 41,-1 1 1,-2 4-66,4 1 1,-4 5-13,5-1 1,-6 3 16,6 1 0,0 2 5,9 3 0,-3-2-1,7 6 1,0-5-5,9 0 0,2-2-44,6-1 1,0-2 48,0-4 1,6-1-6,2-7 0,4-6 48,1-3 0,0 2 4,1-1 1,3-1 19,1-4 1,4-4 142,-5-1 0,1-5-104,-5 1 0,0-2 144,0-3 0,-1 1-152,-3 0 1,-3 0 37,-6 0 1,0-2 282,0-3 0,-6 8-201,-3-3 1,-7 3-121,-2-3 0,-1 5-91,2 4 1,1 2-240,-6 2 1,0 2-171,-5 2 1,7 4-410,2 5 0,4 6-520,1 3 1,1-2 1333,3 2 0,27 12 0,11 7 0</inkml:trace>
  <inkml:trace contextRef="#ctx0" brushRef="#br3" timeOffset="352">21408 5836 8048,'0'-9'-85,"0"1"463,0-3 0,0 0 3,0-2 0,0 4-224,0 0-22,0 6 0,0-4-128,0 2 1,6 4 72,3-4 0,-3 10-33,-2 4 1,2 2-140,-2 3 0,1 3 62,-5 1 1,4 4-1,1-5 1,-3 1-52,0 1 0,-2-5 72,0 4 0,0-3 0,0-2 0,0 0-11,0 0 1,0 0 187,0 0-12,0-5 0,0-4-120,0-8 1,0-4 44,0-5 0,0-1-27,0-4 0,0-2 5,0-7 0,1 1 4,4 0 0,-2 1-1,5 3 1,1-3 18,4 3 0,1 3-2,-1 1 1,1 4 116,4 0 1,-3 3-117,2 2 1,-2 3-154,-2 6 35,0 0 1,0 6 25,1 3 0,-7 4 4,-3 4 1,2 0-21,-2 5 1,1-5-46,-5 5 0,0-6-175,0 2 1,4-4-115,1 0 1,-1-1 115,-4 0 1,0 0-236,0 0 0,0-4-480,0 0-268,6 0 1229,-5-2 0,-1-1 0,-7-6 0</inkml:trace>
  <inkml:trace contextRef="#ctx0" brushRef="#br3" timeOffset="353">21869 5915 8048,'-1'-9'1937,"-4"1"-820,4 5-728,-5-3 0,8 7-27,2 4-452,-3 2 1,10 8-1,-7 1-263,-1 1 71,-2 1 0,-1 1 0,0 1-785,0 1 474,0 4 1,-5-5 592,-4 7 0,-44 22 0,21-21 0,0 0 0</inkml:trace>
  <inkml:trace contextRef="#ctx0" brushRef="#br3" timeOffset="354">22172 5349 7926,'-7'-13'-30,"0"4"0,4 0 0,-2-1 1540,2-2-1290,2-1 0,1 0 0,1 0 0,4-2 0,4-1 0,2-3 0,4 0 254,3 0 0,2-5-326,6 2 1,1 2 213,-1-2-385,6 6 0,-4-2 0,3 8-87,-3 1 1,-2 6 0,-1-1-1,-3 4-410,-5 4 0,-2 4-167,-2 5 0,-5 6 95,-4 3 1,-3 1-1,-1 1 1,0-2 591,0 1 0,-35 14 0,-9 4 0</inkml:trace>
  <inkml:trace contextRef="#ctx0" brushRef="#br3" timeOffset="355">22423 5138 8048,'-14'-7'0,"6"1"234,-1 6 561,0 0-516,-4 0-160,0 6 0,1 2 0,3 10 317,5 4-307,-3 3 0,5 1 1,-2 2 89,2 3-146,2-3 0,0 10 0,0-5-179,0 1 0,2 4 7,2-3 1,-1-3-222,6-1 1,0-3-19,4-2 1,-3-5-523,3-4 581,-3-2 0,11-6 0,-5-2-588,2-1 867,5-2 0,15-27 0,10-6 0</inkml:trace>
  <inkml:trace contextRef="#ctx0" brushRef="#br3" timeOffset="356">22765 5454 7947,'-1'-9'-50,"-4"1"776,4 5-479,-5-9 0,7 10 1,4-2 39,4 3 0,-2 6-117,2 4 1,-2 3-1,2 1 1,1 2-63,-6 2 1,5-1-126,-4 6 1,0-5 0,-2 2-1,2-2-275,-2 1 1,-2-1 157,-1-4 1,0 1 92,0-1 1,0-4 10,0-1 109,0-5 0,0 2-123,0-10 0,2-4 0,1-8 0,2-5-65,3-3 1,1-3 42,4-2 1,0 2 73,0-3 1,-4 3 15,0 2 85,-1 5 1,6 2 0,-3 6 432,-2 0-389,3 6 1,-5 1 327,6 6-369,-5 0 0,2 7 0,-4 5 132,1 4-124,-4 1 0,7 1 1,-4 1-28,1 2 0,-2-4-238,4 5 0,-7-6-469,3 2 1,1-4 114,-2 0-21,6-1 1,-7 0-544,6 0 222,0-6 0,0-1 841,-1-6 0,1-17 0,4-5 0</inkml:trace>
  <inkml:trace contextRef="#ctx0" brushRef="#br3" timeOffset="357">23292 5283 8048,'0'-19'0,"0"4"0,0-2 0,0 2 456,0 2 0,0 0 357,0-1 250,6 1-371,-5 6-661,5 1 1,-6 9 118,0 6 1,0 0-136,0 8 0,0 4 103,0 1 1,0 4-143,0 5 1,0-3-368,0 2 1,5-2 183,-1-2 1,2 1-382,-2-1 0,-2-1 254,2-3 1,2 1-943,-2-5 247,7 0 1029,-4-5 0,0-29 0,-1-8 0</inkml:trace>
  <inkml:trace contextRef="#ctx0" brushRef="#br3" timeOffset="358">23147 5467 8041,'-4'-8'0,"-1"-1"0,1 0 44,4-4 1,0 4 114,0 0 1,7 0 358,7-4 0,5 0-259,7 0 0,5 4-134,-1 0 0,7 2-326,-2-2 0,2-1-919,-2 6 1120,-3-1 0,0 11 0,2 1 0</inkml:trace>
  <inkml:trace contextRef="#ctx0" brushRef="#br3" timeOffset="359">23648 4492 8048,'-6'-7'49,"5"-5"0,-4 4 638,4-4-284,-5 5 1,4-5-1,-2 3 1,2-3 593,2-1 1,0 4-240,0 1-259,0 5-295,0-9 0,2 11 157,2-4-314,-2 4 1,11 1 0,-1 0 74,4 0 1,3 6 0,-2 4 0,7 6 53,5 6 0,0 4-84,6 5 0,-4 4-116,4 9 0,-5 9 0,0 11 0,-16-27 0,-1 1-40,-2 5 0,0 2 0,-2 2 1,-1 2-500,-2 3 0,-3 2 1,0 1-1,-3 1 60,-3 1 0,-3 0 1,-3 0-1,-4 0 145,-5-1 1,-3-2-1,-1-3 1,-3-2-535,-2-5 1,-3-1 580,-2-1 1,-2-2 310,-2 0 0,-1-1 0,-2-1 0,-1-1 0,0-3 0,1-2 0,-1-1 0,1 1 0</inkml:trace>
  <inkml:trace contextRef="#ctx0" brushRef="#br3" timeOffset="360">20842 5112 8148,'-2'-12'-150,"-2"2"1,-5 2-1,-1 1 1,0 1-153,1 0 0,0 2 763,-4 4 1,1 1-327,3 4 0,-2 4 71,2 8 1,2 4-47,-2 5 1,1 6 371,0 3-429,-4 3 0,5 8 1,-5 4 81,3 5 1,-3 10-1,5 6 1,3-34-1,1 1-36,0 2 1,1 0 0,1 0 0,1-1-297,0 3 0,0 0 0,1 2 0,1 0 186,2-2 0,1-1 1,-1 2-1,3-2 1,18 26-1,4-4-271,4-3 0,6-6-120,5-10 0,6-6 237,-2-12 1,2-4 38,-2 0 0,6-7-6,-5-2-127,-1-6 1,-13-7 0,-3 0-123,-4 0 290,1 0 1,-14-4-1,3-2-1204,-4-1 794,-6-2 1,2 0 624,-6 1 1,-17-7 0,-9-6-1</inkml:trace>
  <inkml:trace contextRef="#ctx0" brushRef="#br3" timeOffset="361">20354 6613 8030,'-1'-11'-218,"-2"1"0,-2 1-143,3-2 1,-4 4 649,1-2-428,1 6 0,4-1 0,0 8-150,0 5 0,0 3 0,0 1 289,0 0 0,12 36 0,2 8 0</inkml:trace>
  <inkml:trace contextRef="#ctx0" brushRef="#br3" timeOffset="362">20367 6758 8030,'0'14'19,"0"-1"163,0 0 1,-1 0-209,-3 0-57,2 0 1,-4 1-1,6-1 1,0 0-1,0 2-349,0 2 1,0-1 431,0 6 0,-7 12 0,-3 7 0,-1 5 0,0 0 0</inkml:trace>
  <inkml:trace contextRef="#ctx0" brushRef="#br3" timeOffset="363">20354 7285 8030,'0'14'-192,"0"-6"-288,0 1 93,0 0 0,-1 7 119,-4-3 0,4 3 182,-3-7 0,2 3 86,2 1 0,0 5 0,0-1 0,0 2 0,0-1 0,0 14 0,0 9 0</inkml:trace>
  <inkml:trace contextRef="#ctx0" brushRef="#br3" timeOffset="364">20367 7707 8030,'0'13'-918,"0"0"1,-1 0 802,-3 1 0,1-1 430,-6 0 0,4 2-320,-3 2 0,5-2-188,-2 2 1,0 2 110,0-1 1,-4 4 81,5-4 0,5-1 0,7-4 0</inkml:trace>
  <inkml:trace contextRef="#ctx0" brushRef="#br3" timeOffset="365">20381 8102 8030,'0'13'0,"-2"1"0,-2-1 0,1-2-170,-6-2 1,5 3-8,-5-3 1,6 7-99,-1 1 1,1 1 119,-2-5 0,4 0-56,-4 0 0,4 5 169,1 0 1,0-1 41,0-4 0,1 5 0,4-1 0,1 1 0,2-5 0,4-4 0,-3 0 385,-3 0 691,5 4-709,-9 0 1,4 0-31,-6 0 1,0 0 2,0 1 1,0-1 80,0 0 1,0 0-547,0 0 1,-5 2 140,1 2 0,0-2-423,4 3 1,0-4 207,0-1 0,0 1-1156,0-1 427,0 0 252,0 0 676,0 0 0,0-5 0,0-2 0,-6-36 0,-2-6 0</inkml:trace>
  <inkml:trace contextRef="#ctx0" brushRef="#br3" timeOffset="366">20420 8682 7964,'0'7'423,"0"5"0,0-9-261,0 6-393,-6-6-952,5 8 908,-5-9 0,6 5-446,0-3 721,0-2 0,-6-26 0,-1-12 0</inkml:trace>
  <inkml:trace contextRef="#ctx0" brushRef="#br3" timeOffset="367">20328 8115 8017,'7'8'815,"-1"-1"-286,-6-3-541,0-2 187,0 4-352,0-6 0,2 4 1,2 0-24,5-1 1,-2-6 225,2-1 1,-2-6-61,2 1 0,1-4 32,-5-5 1,-1 4-8,-4-4 135,0-2 1,0 1 0,0-3 0,0 4 0,-2 3 52,-2 2 0,-3 2 108,-6 2 1,-1-1 0,1 5-1,0 4-37,0 4 0,0 5-154,0 10 0,-1-2-157,1 6 1,1-2 39,4 2 1,-3 3-181,7-3 110,0-3 0,4 2-183,0-4 210,0-2 1,4 0-1,2-8 4,1-1 82,2-2 0,4-10 0,2-2-6,2-4 1,-2-6-4,3 1 0,-8-7 1,-1 2 0,-5-3 5,5-1 0,-6 4 72,1 0 0,-2 6 106,-2-1 1,0 2 266,0 2-258,-6 5 0,-2 3-76,-5 5 0,0 1-38,0 3 0,0 5-88,0 9 1,-1-2 69,1 6 1,4-5-223,1 5 162,5 0 1,-3 0 0,6-1-154,0-2 0,0-2-105,0-3 1,1-3-69,4-2 246,-4-3 0,11-2 1,-3 1-96,2-2 0,4-3 33,3-5 0,-4-2 28,4-6 0,-5-5 12,-4 1 1,2-5-71,-2 4 217,-3-5 0,0 8 0,-6-4 81,0 0 0,0 4-106,0-2 0,-2 6 71,-2 3 0,-3 5 20,-6-2 1,4 4 309,0 1-394,0 0 1,-4 6 0,0 4 58,0 6 1,1 0-87,3 6 0,-1-1-18,6 1 1,-1 3-138,5-4 1,0 0 99,0 1 0,0-6-73,0 2 1,2-5-7,2-4 1,-1 1-42,6-6 0,0 1 137,4-5 0,0-6 9,0-3 0,0-4-90,0-5 147,1-2 0,-1-7 1,-2 1-38,-2 0 0,2-1-12,-7 1 0,0 5 127,-4 4 1,0 2 204,0 2 119,-6 0-334,-1 6 1,-6 2 0,0 10 5,0 3 1,1 4-57,3 1 1,-1 2-106,5 2 1,-3-2-20,3 3 0,1-4 53,4-1-108,0 1 0,0-1-270,0 0 228,0-6 1,1-1 150,4-6 1,-2-1 228,5-4 0,-3-2-101,4-6 0,-6 0 107,1-1 1,2 1 16,-2 0 13,1 0 441,-5 0-478,0 5-584,0 3 164,-6 10 1,4 3 0,-4 5-781,1 0 0,3 0 163,-2 0 1,2-4-1481,2 0 2299,0-6 0,24-38 0,5-16 0</inkml:trace>
  <inkml:trace contextRef="#ctx0" brushRef="#br3" timeOffset="368">20354 8089 6359,'27'-26'0</inkml:trace>
  <inkml:trace contextRef="#ctx0" brushRef="#br3" timeOffset="369">16138 6653 8072,'0'-9'-522,"0"0"700,0 1-254,0 0 61,0 2-852,0 6 867,0 0 0,30 24 0,6 5 0</inkml:trace>
  <inkml:trace contextRef="#ctx0" brushRef="#br3" timeOffset="370">16441 6627 7536,'2'-8'-1425,"2"4"1322,-2-3 103,10 5 0,-5-4 0,29 12 0,7 1 0</inkml:trace>
  <inkml:trace contextRef="#ctx0" brushRef="#br3" timeOffset="371">16797 6600 8072,'9'0'-436,"0"0"0,-5 0 183,5 0 0,-5 0 77,5 0 1,0 0 0,4 0 175,0 0 0,41 6 0,11 1 0</inkml:trace>
  <inkml:trace contextRef="#ctx0" brushRef="#br3" timeOffset="372">17364 6600 7026,'7'-7'-214,"5"1"0,48 6 0,-21 0 0,1 0 0</inkml:trace>
  <inkml:trace contextRef="#ctx0" brushRef="#br3" timeOffset="373">17838 6561 8072,'13'0'-598,"0"0"-79,0 0 0,1 0 677,-1 0 0,0 0 0,0 0 0,18 0 0,4 0 0</inkml:trace>
  <inkml:trace contextRef="#ctx0" brushRef="#br3" timeOffset="374">18260 6561 8072,'13'0'0,"4"0"-553,1 0 1,4 0 276,-5 0 0,1-5 346,-5 1-54,6 0 0,-4 4 1,2 0 42,-2 0-65,4 0 1,-4 0 0,2 0-289,-2 0 270,4 0 1,-3 0 0,4 0-353,0 0 357,3 0 19,-8 0 0,33 5 0,2 3 0</inkml:trace>
  <inkml:trace contextRef="#ctx0" brushRef="#br3" timeOffset="375">18971 6561 8072,'13'0'0,"0"0"-494,0 0 0,1-5 247,-1 1 0,0 0 102,0 4 1,0 0 52,1 0 0,-1 0 92,0 0 0,4 0 0,1 0 0,5 0 0,15 0 0,11 0 0</inkml:trace>
  <inkml:trace contextRef="#ctx0" brushRef="#br3" timeOffset="376">19498 6534 8072,'13'0'-229,"0"0"1,0 0-261,1 0 0,-1 0 218,0 0 312,0 0 0,0-1-136,0-3 1,1 2 124,-1-2 1,0 2-35,0 2 0,0 0 10,1 0 1,-1 0-4,0 0 1,4 0-10,1 0 1,4 0-8,-4 0 1,5 0-5,-1 0 1,-2 0-5,2 0 1,-1 0-43,1 0 0,3 0 54,-3 0 0,-3 0 3,-2 0 1,2 0 3,-1 0 0,-1 0 0,-3 0 1,-1 0 0,0 0 0,-4 0 4,0 0 1,-1 0-2,5 0 0,-4-1 4,0-4 1,0 4 128,4-3 0,0 2-78,0 2 0,-4 0 401,0 0-278,0-6 0,4 5 97,0-4 1,-4 4-48,0 1 48,-1 0-219,11 0 0,-4 0-156,3 0 1,-4 0-116,-1 0 0,1 0 64,-1 0 0,0 0-240,0 0 34,0 0-64,0 0 40,-5 0 119,-2 0 259,-6 0 0,-30 6 0,-6 1 0</inkml:trace>
  <inkml:trace contextRef="#ctx0" brushRef="#br3" timeOffset="377">16297 6613 7944,'0'-8'-1311,"0"-1"1414,0 0 1,0 0 0,-2 2 253,-2 1-86,2 2-82,-9 4 1,8 0 301,-6 0-397,6 0 0,-4 0 81,2 0-211,4 0 0,-5 1 1,6 4 11,0-4 181,0 5-57,0 0 12,0-5 28,6 5-40,-5-12-23,5-1-55,-6 0 1,0-1 51,0 4-54,0 2 1,-6-3 0,-3 5 42,-2 0-53,-2 5 1,-1 3-1,1 5 53,0 0-91,0 0 1,4 2 0,0 1 74,-1 2-119,4-1 1,-4-4 186,6 1-94,-1-1 91,11-6 0,3-1-68,8-6 1,-2-6 60,3-3-76,-4-2 0,-2-4 0,-2-1 38,-1-2 0,-5-1-33,5 2 1,-6 2-11,1-3 1,-2 4 102,-2 1 1,-2 1-90,-2 3 1,-3-1-9,-6 5 1,-1 1-14,1 4 1,-4 2 0,-1 2 1,-1 3-23,1 6 1,4 1-14,-4-1 0,5 4 2,4 1 0,-1-5-109,6-4 0,-1 0 112,5 4 0,0-4-21,0-1 0,2-5-97,2 2 0,3-4 87,7-1 1,3-1 84,1-4-60,-1-2 0,1-6 0,-1 0-12,0-1 0,-3 1 38,-1 0 0,-5 0 4,-4 0 0,2 0-4,-2-1 1,1 6-30,-5-1 52,0 6 0,-6-3 1,-4 6 29,-6 0 0,-1 6-17,-5 3 0,6 2-33,-1 3 0,-2-1-3,1 0 1,1 5 21,3-1-152,7 1 1,-3-5-28,5 0 130,1 0 1,6-5 8,2-4 0,3-3 29,6-1 1,2-5 260,3-4-284,-4-3 0,5-1 0,-6-2 12,1-2 0,-3 2 145,-2-3 0,1 4 195,-5 1 1,-1-1 148,-4 1 0,0 4-172,0 1 1,-6 5-340,-2-2 1,-4 4-270,-1 1 0,-1 6-351,1 3 0,5 2 25,-1 2 0,1 1-1356,0-1 1965,-4 0 0,16 18 0,-2 4 0</inkml:trace>
  <inkml:trace contextRef="#ctx0" brushRef="#br3" timeOffset="378">14953 6034 8097,'-6'-8'108,"3"-2"0,-4 4 0,-1-1 0,3-3 304,-1-2 1,1-1 0,5 0-1,0-2-47,0-2 0,6 0 4,3-4-263,8-1 0,4-3 1,5 1-1,2 2 1,1-1 143,2-2 0,4 4-230,-4 4 0,0 4-124,-5 4 0,0 3-502,1 6 0,-2 2 373,-3 2 1,-5 3 0,-7 8 0,-2 1-275,-2 2 1,-1-1-165,0-4 1,-4 1 388,4-1 0,-4 0 0,-1 0 0,-1-1 282,-4-3 0,2 1 0,-5-6 0,-1 1 0,-34-17 0,-6-3 0</inkml:trace>
  <inkml:trace contextRef="#ctx0" brushRef="#br3" timeOffset="379">15203 5836 8089,'-13'9'104,"0"0"1,4-5 184,0 5 0,0-5-44,-4 5 1,4 1-1,1 8 0,-1 2-37,-4 7 0,4 4-45,0-1 0,6 11-129,-1-1 1,2 2 11,2-2 0,2-1-202,2 1 1,2-2-75,3-3 1,7-7-92,-3-6 1,5-11-277,-1 3 0,-1-6 236,6 1 0,-4-3-68,4-6 1,0-6 173,4-3 1,-1-7 254,-3-1 0,3-7 0,-5-25 0,7-14 0</inkml:trace>
  <inkml:trace contextRef="#ctx0" brushRef="#br3" timeOffset="380">15414 6152 7494,'-6'-13'-1292,"3"0"1618,-6 0 1587,6 0-1017,-2 0-514,5-1 0,1 7-139,3 3 0,-1 2 0,6 2 0,-2 6-148,2 3 1,1 7 98,-5 1 0,4 7-729,-5-2 0,5 3 215,-5 1 1,1-4-21,-5 0 0,0-2 195,0 2 0,0-3 102,0-5 1,0-1 147,0 0 0,0-4-134,0 0 121,0-7 1,0-6-73,0-9 1,0-9-14,0 0 0,4-9-15,0-4 1,7 1-1,-3-1 1,3 6 91,-3-2 1,4 8 126,-3 1 0,-2 7-175,2 2 1,0 1-1,4 8 1,-4 1 22,0 7 1,-2 5-54,2 9 1,1-2-3,-6 6 0,5 0-23,-5 4 1,5-4-161,-4 0 1,3-6 31,-3 2 0,1-4-238,-2 0 0,-2-1-54,2 0 1,2-4 97,-2 0 1,2-7-180,-2 3 0,-2-10 520,2-3 0,-2-4 0,5-25 0,3-9 0,1-5 0,0 1 0</inkml:trace>
  <inkml:trace contextRef="#ctx0" brushRef="#br3" timeOffset="381">15849 5902 8067,'0'-13'0,"0"0"0,0 0 208,0-1 1,-5 1 659,1 0-54,-1 6 1,4-4-28,-3 7-664,2 0 0,-4 10-96,6 2 1,2 5 64,2 5 0,-1-2-252,6 6 0,-5 0 117,5 4 0,-2 5-520,2 0 0,1 0-21,-5-5 1,4-4-279,-5 0 1,2 0 342,-2 4 1,-2-5-332,2-4 850,-2-2 0,-26-37 0,-5-9 0</inkml:trace>
  <inkml:trace contextRef="#ctx0" brushRef="#br3" timeOffset="382">15796 6087 8066,'-2'-9'1642,"-2"0"-2723,3 6 216,-5-9 1317,6 5 1,6-5-202,2 3 0,10-2-129,4 2 1,4-1-451,5 1 0,1-3-1026,3 3 1354,3-2 0,8-8 0,8-2 0</inkml:trace>
  <inkml:trace contextRef="#ctx0" brushRef="#br3" timeOffset="383">20315 8761 7939,'-13'-4'-35,"-1"-1"-65,1 2 462,6 2 1,0-1 0,5-1-79,2-1 1,3 0-348,10 4 104,0 0 0,5 0 0,1 0-81,1 0 1,2 0 0,3 0 0,-3-2-121,-4-2 0,1 2-59,-2-2 1,1 2 74,-5 2 0,-4-4-4,0 0 197,-6-1 1,-3 5-3,-9 0 0,-9 0 0,-4 0 0,-3 2 101,-1 2 0,-5-1 67,1 6 0,-5 4-137,4 5 1,-6 5 0,4-1-1,-1 3 17,3 1 0,3 0-16,2 1 1,5-1 10,4 1 1,8-1-137,5 0 0,4-5-225,4-4 0,0-2 167,10-2 1,-4-6 54,7-2 1,3-4 154,-3-1 0,1 0-86,-5 0 1,0-4 188,0-1-74,0-5 0,-1 3 119,-3-6 1,-3 4-49,-6 0 0,0 5-33,0-5 1,-6 5-98,-3-5 0,-3 6-144,-1-2 0,-4 4-37,-1 1 0,-4 1 40,5 4 1,-1-2-502,5 6 0,0-1-27,-1 6 0,3-1-1017,2 0 1610,3 0 0,29 6 0,7 2 0</inkml:trace>
  <inkml:trace contextRef="#ctx0" brushRef="#br3" timeOffset="384">20288 9064 7958,'-5'-7'-332,"3"1"418,-4 6 1,6 1 347,0 4 0,0 3-311,0 10 0,0 1-134,0 3 1,2 3 51,2-3 0,-2 1 21,2-1-32,-3 3 1,-1-10 0,0 2 0,0-2-125,0-2 102,0 0 230,0-5 0,0-8-177,0-9 1,2-9-17,2-4 0,-1-3 69,6-1-162,0 0 1,0-1-1,-1 1 100,3 0-46,0 5 1,1 2 0,-2 6-2,-1 0-23,0 5 16,4 3 0,-1 10-39,-4 4 0,3 4-6,-7 5 1,0-2-7,-4 6 0,0-4-17,0 4 1,0-6-178,0 1 0,0-2 46,0-2 1,0 0-256,0 0 1,0-4-398,0 0 84,0-6 769,0 3 0,0-6 0,0-35 0,0-9 0</inkml:trace>
  <inkml:trace contextRef="#ctx0" brushRef="#br3" timeOffset="385">3755 15915 7939,'8'-9'143,"0"0"282,-2-1 1,-2 2-262,-4 0 1,0-1 50,0-4-71,0 5 1,-1-3 188,-4 2-203,-2-3 0,-6-1 17,-1 0-5,1 5 1,-1 3 0,-2 5 0,-2 0 0,0 1 138,-1 3 1,3 5-296,-6 9 0,2 8 114,-2 9 0,1 5-70,4 4 1,2 4 149,-2 9-187,2 3 1,8 5 0,2-4-84,4-4 1,7-9 0,4-4 0,5-6-87,2-7 0,7-6-58,-2-12 1,2-5-318,3-4 0,-1-4 226,0-4 0,2-5-186,3-9 0,-3-4 127,3-9 1,5-7-689,-1-6 983,6-5 1,-18 7 0,0-4 0,4-6 0,0 0 0</inkml:trace>
  <inkml:trace contextRef="#ctx0" brushRef="#br3" timeOffset="386">4255 15677 7939,'-11'-13'-128,"2"0"1,-3 6 515,3 2 0,-2 4 8,-3 1 1,1 1 5,0 4 1,0 4-170,0 8 0,-5 5 3,1 9 0,-2 2-46,1 7 0,3-1-82,-2 1 1,7 4-177,1 0 91,6 6 0,-3-9 1,7 3-27,4-4 0,2-6 0,8-3 0,1-5-279,1-4 0,7-7-82,-2-6 1,3-6-180,1 1 0,5-8 79,0-5 1,-1-10-247,-3-8 1,3-5 316,1-7 1,0-7 392,-5-2 0,-4-3 0,0-2 0,-13 3 0,-2-5 0,3-5 0,-1 1 0</inkml:trace>
  <inkml:trace contextRef="#ctx0" brushRef="#br3" timeOffset="387">4519 15651 7939,'0'-19'-119,"0"10"1,-5-1 713,1 14 1,-5 4-185,5 5 0,-2 6-38,2 3 0,2 4-161,-2 5 1,-2 1-213,1 3 1,1 3 66,4-3 0,0-1 111,0 1 0,4-1-203,1 1 0,7-7-302,1-6 1,0-10 145,4 1 0,0-9 111,0 0 1,-1-14-114,6-7 1,-4-13-38,4-5 1,-5-9 12,5-4 1,-6-8-27,2-1 0,-3 0 187,-2 5 0,-2 2 118,-2 6 1,-3 12 566,-6 14-376,0 9 1,0 11-94,0 11 0,0 10 133,0 8 1,0 6-42,0-2 0,0 3-231,0 1 1,0-1 151,0-2 0,6 0-290,3-5 0,-2 0 45,2-5 0,4-7-79,5-6 0,1-5 16,-2-8 1,-1-2 47,6-2 1,-4-11-137,4-11 0,-6-6 111,1-8 0,2-10 6,-1-2 1,-5-4-37,-4 3 1,-6 1 205,1-1 0,2 7 4,-1 7 344,-1 11 126,-10 15 0,0 9-236,-3 8 1,4 5-173,5 8 0,-2-1 44,-2 6 1,2 5-281,-2 3 1,4-3 54,4-5 0,4-5-180,5 5 0,1-6 74,4 2 0,-2-9-39,6-5 0,1-4-73,8-4 1,-2-5 43,7-9 0,-7-7 218,2-5 1,-5-11-105,-4 1 1,1-8 190,-5 0 1,-6 1 55,-8-2 1,-3 13 162,-1 1 0,-5 11-129,-4 7 0,-7 8 35,-2 5 1,1 2-483,3 2 0,1 0 139,0 0 0,0 6-939,0 3 1,4 2 80,0 3 986,0-1 0,-4 12 0,0 3 0</inkml:trace>
  <inkml:trace contextRef="#ctx0" brushRef="#br3" timeOffset="388">5520 14610 7948,'0'-13'0,"0"0"-744,0 0 1,0 0 653,0-1 0,-1 6 1,-2-1-1,-3 0 29,-2 2 1,4 1 239,-5 6 0,5 0-278,-5 0-101,0 0 0,-4 4 218,0 1 0,4 3 86,0-3 0,5 5 229,-5-1 59,6-3-123,-8 0 1,8-6 0,-6 0 442,-1 0 0,2-5-309,0 1 1,-1-6-245,-4 1 1,-6 1 0,-5 0 0,-5-3 79,-6 0 1,-6 2-77,-8 0 0,-2 6 19,-15-1 0,-7 4-358,32 1 1,-1 2 0,-3 3-1,0 1 231,2 4 0,-1 0 0,-4 2 1,-1 1-70,-1 1 1,-1 0 0,0 2 0,-1 0 29,2 2 0,-1 2 1,2-2-1,0 1-52,3 0 0,0 0 0,1 0 0,-1 1 50,2 0 1,1 2 0,-2-1 0,0 1 39,3 1 1,1 0 0,1 2 0,2 1-14,3-1 0,0 1 0,-1-1 1,0 2-4,1 2 0,0 1 0,-2 2 1,1 0-10,3 2 1,0 0 0,-1 3 0,1-1 9,4-2 0,1 0 1,-1 1-1,2 0-60,2-1 1,2 0 0,0-1 0,2 0-68,2 1 1,3 0-1,-1-1 1,3 1 88,-8 35 1,12-34 0,1 1 23,2 2 0,1 1 0,0 2 1,0 0-44,1-1 1,1 1 0,1 0-1,2 0 5,2-3 0,2 1 0,2-1 0,2 1-62,1-1 0,1 1 1,3 1-1,1 0 46,0-2 1,1 1-1,-1-2 1,2 0-186,20 28 1,0-5 118,4 1 1,7-7 56,-23-26 0,2-1 0,26 21 71,2-5 0,5-3-71,4-2 1,-27-19 0,0-2 44,2 0 1,1-1 0,-2-1-1,1-1-15,0-3 0,1-2 0,1 0 0,2-2 12,3-3 0,0-2 0,3 1 0,1-2-236,0-1 0,1-2 1,0-2-1,0-1 205,-1-2 0,0-1 0,4-5 0,0-3-262,3-3 1,0-3 0,4-1-1,1-2 276,-3-1 0,0-2 1,1-2-1,-2-1 73,-3 0 0,0-1 0,-1-4 0,1-1-47,0 0 0,-1-2 0,3-3 1,-1 0-118,-1 0 1,-1-2 0,0-1 0,-2-1 137,-3 2 1,-1-2 0,0-2 0,-2-2 10,1-1 0,-2-1 0,0-3 0,-2-1 7,-3 1 1,-2-1 0,0 0 0,-1 0 3,-4 2 0,-1 0 0,1-1 0,0 0-61,-5 1 1,0 1 0,2-2 0,-2 1 69,-3 4 1,-2 1 0,-1 2 0,-2 1 71,-1 4 0,-3-1 0,-4 2 0,-2-1-88,-1 2 0,-1-1 1,-3 2-1,-2 0 339,4-32 1,-7 33 0,-2-1-289,-9-27 0,4 27 0,-1 1-51,-3-1 1,-1 1 0,-2-1 0,-1 0 33,-3 0 1,0 1 0,0 4-1,-1 1-5,-2 2 0,-2 2 0,-2 2 0,0 0 11,-3 1 0,-2 1 1,0 2-1,-2 1-21,0 2 1,-2 2 0,1 1 0,0 2-117,-4 2 0,-1 2 0,-1 2 0,0 3 172,-5 1 1,0 3 0,-3 1 0,1 0-208,0 2 1,-1 1 0,1 1-1,0 2 34,1 4 1,1 2 0,0-1 0,0 1 67,0 5 1,0 1-1,1-1 1,1 0-407,1 0 0,2 1 0,3 0 0,2 1 324,-21 11 0,8 6-1077,19-6 1,2 1 701,15-5 438,8-5 0,1-2 0,2-6 0</inkml:trace>
  <inkml:trace contextRef="#ctx0" brushRef="#br3" timeOffset="389">17469 9578 7901,'-1'-8'-1929,"-4"4"2046,4-3-81,-5 5 48,6-4 1,-2 6 232,-2 0-110,3 0-244,-5 0 135,6 0-134,-6 0 1,4 2 58,-2 2 113,-3 4 142,5-1 33,-9 5 6,9-5-197,-4 0 1,6 1 121,0-4-90,0-3-33,0 5-173,0-6 0,2-1-20,2-4 100,-2 4 0,9-11 1,-2 3 85,3-2-90,1-2 1,0-5 0,2-1 188,2-2-178,-2-1 0,4 1 0,-4-1 93,2-2-93,-2-1 0,8-1 1,-5 0 20,-2-1 1,-1 1 12,-2 0 0,4-1-1,1 1 0,-2-1-197,-7 1 0,2 0 42,-2-1 0,3-3 84,1-1 0,-4 0 53,0 5 1,-5 4 8,5 0 0,-5 0-43,5-4 0,-5 1 9,5 3 1,-4-2 41,3 7 1,-3-7-34,4 2 1,-7 2-38,3-2 0,1 6 31,-2-2 1,2-2-21,-2-2 0,-2 1 13,2-1 1,2 2 4,-2-2 1,2-6-29,-1 6 1,-2-6-7,5 6 0,-5-2-17,2-3 0,1 1 36,-2-1 1,0 3-29,-4 2 1,0-2 20,0 7 0,0-5-9,0 4 0,0-1 3,0 2 0,0 2 1,0-3 0,-1 4 3,-3 1 0,2-1 0,-2 1 0,-2 0-66,1 0 1,0 0 59,0-1 1,4 1 2,-4 0 0,-1 0-5,2 0 0,0-5 1,4 1 3,-6-1 0,4 5 1,-2 0 1,1 0-27,-1-1 16,2 1 0,-5 2-128,2 2 128,4-3 0,-6 11-168,2-4 129,4 4-234,-11 1 170,11 0-12,-11 0 92,10 0 0,-5 0-27,3 0 98,2 0 1,-4-2-82,6-2 1,-1 2 118,-3-2-78,2-3 1,-4-1 15,6-5-21,0 0 1,0 0-12,0 0 81,0-1 0,-4 1 331,-1 0-186,1 0 0,4 0-47,0 0 0,-1 5 187,-4 4-59,4-3 14,-5-1-138,6 1-262,-6 1 169,5 6-183,-11 0 1,9 6 43,-6 3 0,2 7 41,-2 1 1,-3 5 9,4-4 0,0 5 8,-1-1 0,2 3 138,-2 2 1,-1-6-41,6 1 0,-5-5-26,5 0 1,-5-2-28,4-2 1,1 0-3,4 0 0,-1-4-97,-4 0 138,4-6 69,-5 3-126,6-6 1,0-6-56,0-3 1,0-3 31,0-1 1,0 0-3,0 0 1,1-5 13,4 1 1,-4-5 0,4 4 0,-4-1 90,-1 1 1,1 4-84,4-4 0,-4 2 67,4-1 1,-2 2-22,1-3 50,-2 4 1,3 1-73,-5-1 1,2 7 32,2 3-68,-2-4-18,4 7 0,-5-5-171,3 6 197,-2 0 0,5 2 7,-2 2 0,0-1-23,4 6 1,3-2 111,-3 2 0,2 2-49,3-2 1,3-3 112,1-2 0,5 2-132,-1-1 0,3-1 4,1-4 1,2 0-34,3 0 1,1-6 48,3-3 1,2 2-223,-6-2 0,-2 2 52,-7-2 0,1 3 66,-5 6-301,-1-5-348,-9 3 237,-3 2 1,-10 7-234,-4 7 1,-3-1 108,-1 0 0,-5 0 177,1 0 0,-7 5-268,2-1 673,3 1 0,-41-5 0,-4 0 0</inkml:trace>
  <inkml:trace contextRef="#ctx0" brushRef="#br3" timeOffset="390">17693 7746 8021,'-6'-13'-390,"3"5"-522,-6-1 574,7 0 669,-4 2 0,1-5 218,1 3-146,0 3 67,4 0-300,0 6 1,-5 2 0,1 2-104,1 5 1,-5 4 0,1 3-1,-2 5-4,1 4 1,-1-2 33,-4 8 0,-1 1-30,1-1 1,5 4-116,-1-4 0,1-1 106,0-3 0,-3-7 144,7-2 1,-2-5-46,2-4 21,2 3-142,-4-11 1,8 3-1,2-8 1,-1-8-1,6-5 1,-5-7-11,5 2 1,0-4-20,4-5 0,0-1-167,0-3 0,1-2 47,-1 7 0,-4-1 63,-1 4 0,1-2 175,4 3-14,-5-3 1,2 14 400,-6-3-463,7 4 1,-9 6 22,7 4 1,-6 8 116,2 5 0,0 3-89,0 1 1,5 0-60,-1 0 0,3 1 48,1-1 1,0-2-89,0-2 0,2 2 103,2-7-179,-2 0 1,10-4 0,-3 0 43,3 0 1,2-6-113,4-2 1,-3-4-220,3-1 0,-3 0 123,-2-1 0,-1 6-772,-3-1 563,-3 6 1,-6-3-235,0 6 682,-6 6 0,-42 13 0,-16 9 0</inkml:trace>
  <inkml:trace contextRef="#ctx0" brushRef="#br3" timeOffset="391">16191 3399 8079,'0'-7'-1906,"0"-1"2020,0 4 1,0 1-1,-1-4-263,-4 1 1,2 1 56,-5 5 76,5 0 1,-9 0-2,3 0-13,3 0 31,-5 0 0,8 0-5,-6 0 0,5 0 1,-5 0 0,4 0-108,-3 0 107,5 0 0,-9 0 134,3 0 90,-3 0 1,4 0-176,-1 0 146,6 0 0,-4 0 0,2 0 199,-4 0 1,2 0 3,-2 0-239,6 0-3,-2 0 26,-1 0-234,4 0 104,-4 0 0,8 0 21,2 0 0,-1 0-25,6 0 0,4 0 14,5 0 1,5 0-62,-1 0 1,4 0 91,5 0-80,3 0 1,5 0-1,2 0 112,3 0-151,-3 0 1,9 0-1,-6 0-214,-2 0 0,-1 0 60,-1 0 0,-8 0 73,-6 0 1,-1 0-2,-7 0-17,-1 0 86,-9 6 1,-4-4 200,-8 2-177,2-2 0,-9-2 1,0 0 37,-5 0 1,0 0 50,-6 0 1,2 0-68,-2 0 0,-8 0 121,4 0 0,-3 0-107,2 0 33,-5 0 1,3 0 0,-5 0 45,2 0-47,-4 0 1,6 0 0,-5 0 64,-1 0 1,3 0 11,3 0 0,2 0 8,1 0 1,-2 0-62,3 0 0,-2 0 338,10 0-352,1 0 0,4 0 0,0 0 246,-1 0-158,7 0-264,1 0 152,6 0 0,2 0-126,2 0 1,5 0 50,8 0 1,4 1 52,5 3 0,2-2 18,3 2 1,2-2-35,7-2 0,4-5 40,0 1 1,4-5-26,-4 5 0,6-5 16,-2 5 1,-3-5 26,-1 4 0,-4-3-7,-5 3 1,-7-3-638,-6 3 151,-6 1 410,-3 4 0,-13 0-28,-9 0 0,-4 0 45,-4 0 1,-4 6-29,-5 2 1,-6 4 12,-4 1 0,-6 0 71,-2 1 0,-4-1 9,4 0 1,-2 0-69,3 0 1,-3 0-2,-2 1 0,-2-3 446,6-2 1,2 1-157,7-5 0,-1-1-7,10-4 1,3 0 55,9 0-48,7 0-199,1-6 1,11 3-138,-1-5 0,6 5-129,-1-2 0,7-1 63,2 2 1,5 0-33,-1 4 0,9 0 77,4 0 0,3-5 4,2 1 1,-5-1 45,0 5 0,0 0-3,5 0 1,3-4-9,1 0 0,2-1 19,-2 5 0,-8-4-147,4 0 0,-9-1 93,-1 5 82,-8-6-108,-9 5 237,-7-11 0,-13 11-154,-6-4 1,-3 4-49,-11 1 0,2 0 29,-10 0 1,0 0 10,-4 0 0,-5 0 45,0 0 0,-5 0-20,6 0 0,3 0 183,5 0 1,1 0-74,-1 0 0,-1 1-49,5 4 0,2-4 49,7 3 1,-2-2 146,7-2-31,-1 0-10,11 0-359,1 0 1,7 4 72,4 1 1,3-1-27,10-4 0,-2 5 103,6-1 1,2 0-34,6-4 0,0 5 46,5-1 0,0 0 7,4-4 0,5-1 11,0-3 0,0 1 28,-4-6 0,3 5-201,1-5 0,-1 1 116,-8 0 0,-7-3-394,-6 7 219,-12 0 165,8-2 1,-23 4-66,1-2 0,-14 2 3,-8 2 1,-6 6-16,-8 3 1,-5 3 10,-4 1 0,-2 0 114,-1 0 1,-6 0 19,1 1 1,5-1-20,3 0 1,11-1 566,-1-3 1,11-2 345,6-3-751,3-2 1,20 4-38,4-6 1,4 0 36,13 0 1,1 0-160,8 0 0,7-2 50,6-2 1,5 1-162,0-6 1,1 2-712,-2-2 1,2-3 398,-6 3 1,4 2-930,-4-2 1332,-6 6 0,-2-7 0,-2 6 0,-2 1 0,-4 1 0,-7 2 0</inkml:trace>
  <inkml:trace contextRef="#ctx0" brushRef="#br3" timeOffset="392">16310 13464 8001,'-9'-7'36,"0"2"0,0 2 0,1-1 279,-1-5 0,4 3 23,-3 2-115,5 3 0,-5-4 0,5-1 326,-1-1-381,0 4-252,4-3 117,0 6 1,1 0 0,4-1-50,3-4 1,6 4-1,3-3 1,7 2-64,5 2 0,0 0-1,6 0 0,2-1 63,7-4 1,-2 4-66,6-4 0,-1-1 71,2 2 0,0-2-21,-5 2 21,0 2 0,-6-8 1,-3 6-255,-4 1 196,-3 1 1,-8 1-18,-2-3 66,-9 2-11,-3-4 40,-12 6 1,-3 0 0,-9 0 8,-4 0 0,-4 0-7,-5 0 0,-2 2-13,-7 2 1,-4-2 4,0 2 0,-5 3 24,0 2 0,-6-2-164,-2 2 0,-1-5 358,6 5 1,1-4-65,2 3 1,1-5 88,8 2 0,5-4-5,13-1 0,-1 0 73,5 0-4,1 0 29,4 0-243,5 0 429,2 0-620,6-6 1,8 5 50,5-3 0,6 1-33,7-2 0,2 4 38,3-4 0,3-1 22,5 2 0,6-5-33,4 5 0,-2-2-12,1 2 1,-4 2-106,4-2 1,-1 1 94,1-1 1,-2 2-105,-7-2 1,-4 2 122,0 2 0,-7 0-130,-1 0 0,-7 0-99,-7 0 47,0 0 160,-5 0 1,-4 0 4,-8 0 0,-9 0 123,-9 0 0,-5 5-77,-3-1 0,-4 5 75,-6-5 0,-7 5-90,-5-5 0,-2 7 45,-8-3 1,7 3 169,-3-3 0,0 3 55,1-7 0,-3 5-17,7-5 0,3 1 250,11-5 1,5 0-88,3 0 1,5 0 289,4 0-638,9 0 1,7-2 258,6-2-398,0 2 0,6-4 127,3 6 0,4-1-158,4-3 0,10 2-8,8-2 0,4-2-54,5 1 0,3-3-4,6 3 1,0-1-61,-1 2 1,1 3-66,0-4 1,-1-1 217,1 2 0,-2-2 88,-2 2 0,-5 2-38,-9-2 1,0 2-62,-9 2 18,3 0 46,-20 0 13,3 0 0,-18 0-1,-3 0 0,-8 0 196,-5 0 1,-9 0-188,-4 0 0,-9 2-14,-4 2 1,-8 2 6,-1 3 1,-6 3-275,2-4 1,-8 4 321,-2 1 1,6-4 9,3 0 1,12-2 445,2 2 1,8 1 68,10-5-229,5-1 1,19-4-60,6 0 0,6 0-249,7 0 1,6-4 38,3-1 1,9-4 154,4 5 1,7-6-211,2 1 0,6-1-96,-2 1 1,4-3 25,0 3 0,5-1-70,0 1 1,-1-1 88,-8 6 0,4-5 56,-4 5 1,-4-5-21,-5 4 1,-6 1 46,-11 4 0,-3-4 4,-6-1 87,-6 1 28,-1 4-3,-18 0 0,3 0 13,-8 0 1,2 0-537,2 0 1,-5 0 185,1 0 0,-1 1-596,5 4 403,6-4 409,-5 11 0,40 1 0,3 8 0</inkml:trace>
  <inkml:trace contextRef="#ctx0" brushRef="#br3" timeOffset="393">16955 13859 7902,'-13'-7'531,"4"-5"0,2 4 0,1-4-38,3-1 1,2-1 0,1 1-1,1 0-297,4 0 0,3-5 0,10 1 0,4-1-70,3-1 0,7 3 1,2-4-1,1 1-82,0 2 0,-1 3-83,1 1 1,1 5 209,-5 4-473,0 3 1,-11 1 0,-2 1-1,-3 3 1,-2 5-855,0 3 0,-6 5 128,-2 1 1,-4 5 72,-1-1 955,-6 3 0,-30 13 0,-14 3 0</inkml:trace>
  <inkml:trace contextRef="#ctx0" brushRef="#br3" timeOffset="394">17245 13675 7902,'0'-13'0,"-1"1"36,-4 3 1,2-1-132,-5 6 603,5-7 1,-5 10-1,4-4 1,-3 5 458,-1 5 1,-3 4-671,2 8 0,1 5-75,0 9 1,-1 3-195,-4 5 0,4 2 79,0 3 1,2-2-244,-2 7 1,3-7 58,6 2 0,0-7-85,0-2 1,2-6-171,2 2 1,3-9-228,7-5 0,3-3 68,1-6 0,5-2-285,-1-6 0,3 0-586,1 0 1362,1-6 0,7-12 0,5-6 0,3-5 0,1 1 0</inkml:trace>
  <inkml:trace contextRef="#ctx0" brushRef="#br3" timeOffset="395">17522 14044 7902,'0'-13'461,"0"-1"608,-6 1-605,-1 0 1,-2 6 495,0 2-725,0 4 1,-4 2-52,0 4 1,-2 6-56,-2 7 0,2 5-147,-2-1 1,-1 2-239,5-2 0,-3 3 225,7-3 0,-1-3-206,1-2 0,3-2-93,6-2 125,0 0 1,6-1 45,3-3 1,8-3 64,5-6 0,3-5 115,1 1 1,1-6-75,-1 1 0,-1 1 197,-3 0 1,1 5 57,-5-2-154,5 4 0,-12 1 0,2 0 135,-2 0 0,-5 1 36,-1 4 0,-4 2-139,-1 6 1,-3 5-6,-6-1 0,-1 2-37,-12-1 0,5 1-153,-5 3 0,0-3-111,-5-6 1,3 3 59,2-3 1,-2 6-54,7-10 1,-1 4 4,5-8 0,1 1-1219,3-2 76,4-3 797,5 5 0,1-12 560,3-2 0,45-39 0,-17 18 0,0 1 0</inkml:trace>
  <inkml:trace contextRef="#ctx0" brushRef="#br3" timeOffset="396">17759 14096 7902,'0'-13'0,"0"0"1119,0 0-472,0 0 930,0 0-512,0 5-383,0 2-498,0 6 0,0 6 0,0 5 26,0 5 1,0 4-91,0 6 0,0 1-159,0-1 0,0 5-475,0 0 1,0-1 165,0-3 108,0 5 1,1-9 0,2 4-622,2-2 1,3-6-179,-3-2 1,5 2 223,-1-1 815,-3-7 0,5-34 0,-3-14 0</inkml:trace>
  <inkml:trace contextRef="#ctx0" brushRef="#br3" timeOffset="397">16165 3425 6695,'0'-7'363,"0"1"-534,0 6-194,0 0 113,0 6 252,0-5 0,-6 11 0,-1-5 0</inkml:trace>
  <inkml:trace contextRef="#ctx0" brushRef="#br3" timeOffset="398">16652 2371 7665,'-11'-1'-149,"0"-2"0,3-1 797,-3 1 0,4-3 0,0 0-139,1-1 1,1 2-160,5-4-267,0 1 1,0-7 0,2-1 0,4-5 0,5-2 271,6-5 0,6-3-279,-1 1 1,7 2 49,2-3 0,4 0-347,-4 5 98,0-3 0,-5 16 0,0-2 0,1 6 0,-3 3-444,-2 3 1,-3 8-72,-5 4 1,2 8 291,-3 5 1,2 4 0,-10 4 0,1 0-360,0 0 0,-1-2 705,-5-2 0,-6 0 0,-25-17 0,-12-5 0</inkml:trace>
  <inkml:trace contextRef="#ctx0" brushRef="#br3" timeOffset="399">16903 2108 7949,'-9'-12'832,"0"3"-415,0-2 0,-4 9-146,0-2 0,1 4-84,3 4 1,-1 4-87,6 5 0,-6 6 118,1 3 0,3 8 0,1 6 0,4-3-170,1 2 0,0 2 121,0 7 0,0-3-450,0 3 1,6-5-19,3-4 0,-2 2-83,2-6 1,0-2 14,4-7 1,0-4-146,0-10 0,5 3 0,-1-7 1,2 0 151,-1-4 1,-2 0 29,6 0 0,-2-5 329,2-4 0,3-3 0,19-30 0,12-8 0</inkml:trace>
  <inkml:trace contextRef="#ctx0" brushRef="#br3" timeOffset="400">17311 2319 7949,'0'-14'0,"4"-3"931,1-1-41,-1 7-489,-4-1 0,-6 10-214,-2-2 0,-4 8-1,-1 5 0,-1 7-27,1 2 1,-4 5-136,-1-1 1,-1 3-82,2 2 0,3-1 81,1 0 1,0-4 117,4 0 1,3-6-309,2 2-624,3-4 598,1 0 0,5-7 137,4-3 0,9-4 8,4-4 1,-2-3-4,2-7 1,-4 6-97,4-1 1,-6 2 103,1-2 0,-2 1-41,-2 4 87,0 3 4,1-5 1,-3 7 49,-2 4 0,-3 2 151,-6 6 0,0 0-92,0 0 1,0 1 134,0-1 0,-6 4-151,-3 1 1,-2 4-3,-3-5 0,1 5-266,0-4 0,0 4-218,0-4 0,-1-1-274,1-4 1,0 3 148,0-2-40,6 2-1094,1-15 1644,6 5 0,35-59 0,-13 20 0,0 0 0</inkml:trace>
  <inkml:trace contextRef="#ctx0" brushRef="#br3" timeOffset="401">17482 2345 7949,'0'-13'0,"5"-5"0,-1 1 0,0-1 498,-4 5 1,5 4-10,-1 0 0,2 2 350,-2-2-469,-2-2 0,10 9-245,-5-4 0,5 8-158,-4 2 0,3 3-155,-7 7 1,5-1 93,-5 0 1,2 5-79,-1-1 1,-4 7 19,3-3 0,-2 4-63,-2 2 0,0-2 212,0-3 0,-5 1 8,1-5 0,-2 4 45,2-5 1,-2 1-61,-3-5 1,-1 0 64,6 0 1,-2-4-41,1 0-155,4-6 151,-5 3-14,6-6 0,1 0 51,4 0 1,2-6 118,6-3 0,0-3-107,1-1 1,3 4 113,1 0 1,1 1-1,-2-6 1,-2 1-53,3 0 0,1 0-112,-2 0 0,1 4 39,-5 0 0,0 6-82,0-1 0,-4-2-89,0 2-406,-6-1 321,3 5 1,-6 2-180,0 2 0,-2-1-327,-2 6 1,1-5 253,-6 5 1,5-2-861,-5 2 1319,0 3 0,-27-17 0,-7 4 0</inkml:trace>
  <inkml:trace contextRef="#ctx0" brushRef="#br3" timeOffset="402">17351 16283 7775,'-2'-7'285,"-1"1"0,-3 0 18,-1-2 1,0-4 0,-2-1-94,4 0 1,4-1-82,1 1-87,0-6 0,1 5 0,4-4-104,4 3 131,2 2 1,4 0-1,1 0 1,2 1-1,-2 3 30,-2 5 0,0 2-150,-1 2 0,-6 8-43,-3 5 87,-2 6 0,-2 18 0,-2 4 0,-2 5 0,-6 7-101,-6 3 0,0 5 13,-6-4 0,1 5 0,-2-7 0,2-3 160,2-7 0,2-10 31,3-4 0,6-6 508,-1-8-403,6-5 0,-1-12 8,8 0-153,-3 0 0,11 0 1,-3 0 238,3 0-238,1-6 1,4 3-1,2-4 170,2 1-298,-5-4 1,9 7-1,-5-4 15,1 1-323,4-5 1,-11 9-1,4-6-1377,-3 2 1315,4-4 0,-5 4-177,4-3 1,-4 2 278,0 3 1,-7 1 338,-3-6 0,-2-17 0,-2-9 0</inkml:trace>
  <inkml:trace contextRef="#ctx0" brushRef="#br3" timeOffset="403">17957 16218 7796,'0'-15'0,"0"-3"0,0 4 0,0-4-58,-6 3 259,-2 8 1,-5 1 466,0 6 0,4 0-320,0 0 1,1 6-164,-6 3 0,6 4-40,-1 5 0,2 4 2,-2 8 0,-1 0-66,5 5 0,1 0 140,4 4 0,0 1-329,0-1 1,0-5 60,0-3 1,6 1-84,2-1 0,6 0 50,3-5 0,-1-6 53,6-2 1,-1-5-8,1-4 1,3-3 4,-3-6 0,2-2-43,3-2 0,-1-9 80,0-9 0,-4-7-121,0-2 1,-6-10 16,2 1 1,-8-7 25,-1 4 0,-6-10 57,1 5 1,-4-7 7,-4 7 1,-5 3 107,-8 1 0,-4 9 213,-5 4 0,-1 10-3,1 8 1,0 6-102,-1 7 1,1 1 23,0 4 0,-1 4-23,1 8 1,4 5 9,0 9 1,6-2-181,-2 6 0,5-5-413,4 0 0,4-2 230,5-2 0,0 4-96,0-4 0,5-3-302,4-9 0,4-1 204,5 0 1,-2-6-361,6-2 0,0-4 72,4-1 0,5-6-44,0-2 1,8-6 665,-4-3 0,6 2 0,-10-7 0,1-4 0,6 1 0,1 0 0</inkml:trace>
  <inkml:trace contextRef="#ctx0" brushRef="#br3" timeOffset="404">18470 16494 7822,'0'-13'0,"0"0"0,0 0 397,0-1 1,5 1 8,-1 0 0,1 0 209,-5 0-364,0 0 1,4-1 318,0 1-381,1 6 0,-7-3 134,-2 5-306,-3 1 0,-7 10 0,1 3 1,-1 4-1,-3 4-183,0 5 1,-2 3 23,1 1 1,4 1-66,-4-1 148,3 1 1,4-6-1,2 0 1,5-2-1,2-3-201,2-1 0,0-2 133,0 0 0,6-6-35,3-2 1,7-4 99,1-1 1,7 0 91,-2 0 1,-3 0-33,-2 0 1,2 0 122,-1 0 0,0 0-151,-5 0 1,0 0 22,0 0 363,-6 6-213,5 1 1,-10 7-292,2-1 0,-7 0 60,-1 0 0,-7 0-528,3 1 0,-4 0 1,-1 4 1,0-4-124,-1 4 1,1-3 737,0-2 0,0 12 0,0 2 0</inkml:trace>
  <inkml:trace contextRef="#ctx0" brushRef="#br3" timeOffset="405">18615 16810 7822,'6'-13'0,"-4"0"0,2 0 0,2 0 517,-2 0 0,2-1-123,-2 1 1,4 0 30,5 0 0,-4 5-257,0 4 0,-5 3-269,5 1 188,-1 0 0,0 5-62,-4 4 0,-2 9-105,-2 4 0,0 4-402,0 5 1,-6-2-4,-3 6 0,2-5 225,-2 0 1,5 3 341,-5-3 1,1-3-67,0-5 1,-3-6 540,7 1 129,-6-2 420,8-8-454,-4-1-271,6-6 1,6-6-360,3-3 0,3-1 106,1 1 1,5-2-461,-1 2 0,5-1 71,-4 1 0,1-3-66,-2 3 0,2 2-150,3-2 1,-1 5-315,-4-5 1,-2 5-702,2-5 1492,4 0 0,-12-27 0,2-7 0</inkml:trace>
  <inkml:trace contextRef="#ctx0" brushRef="#br3" timeOffset="406">19472 16204 7826,'-9'0'155,"1"-1"103,3-3 290,-6 2 0,10-5 0,-2 4 0,6-2 190,6 2 1,4-2-721,4 0-84,4-5 0,5 7 0,1-4-447,-1 1 0,0-3 1,1 5-1,-1-1-169,0-1 1,1 5-766,-1-3 1447,-11 2 0,-39 31 0,-20 8 0</inkml:trace>
  <inkml:trace contextRef="#ctx0" brushRef="#br3" timeOffset="407">19498 16468 7841,'-7'-7'540,"1"1"0,12 6-67,2 0 0,6-5-351,3 1 0,4-1-114,5 5 0,5-4-1116,-1 0 0,3-7 1108,-3 3 0,33-22 0,-25 13 0,0-1 0</inkml:trace>
  <inkml:trace contextRef="#ctx0" brushRef="#br3" timeOffset="408">20697 15862 7852,'-6'-18'42,"-3"1"0,-3 1 0,1-1 0,2 1 338,5-1 1,2-1-1,2 5 91,0 0 1,6 1-284,3 3-110,2-2 1,7 9 0,0-2 0,-1 2-1,1 2 40,-1 0 1,1 6-236,-5 3 0,0 9-247,0 4 1,-1 8 205,-3 5 1,-3 5 0,-6 4 0,-2 3-171,-2 0 1,-8 2 265,-5-5 0,-1 5 151,5-6 0,-5-4 0,1-10 0,1-6 734,1-5 422,2-9-861,5-4 0,3-6 1,8-2-186,5-1 1,1-5-233,9 4 0,2-3-368,2 3 300,3-5 1,1 4 0,1-4-617,-1 1 436,6 0 1,-4 1 0,3-1-479,-3-1 1,-2-2 0,-1-3 0,-2-1 758,-1-1 0,0-7 0,-7-26 0,-3-13 0</inkml:trace>
  <inkml:trace contextRef="#ctx0" brushRef="#br3" timeOffset="409">21303 15691 7855,'-6'-8'0,"-1"-3"313,-12 9 0,4-8-6,-3 5 1,8 1-11,1 4 1,5 4-165,-5 1 0,6 7-33,-1 1 1,-2 1-48,2 8 1,-1 0 70,5 5 0,0-1-114,0 0 0,0 5 71,0 0 1,2 4-162,2-4 0,3 4 51,7-4 0,-1-2 43,0-7 1,0 1-6,0-5 1,5-1-95,-1-4 1,2-4 65,-1 0 0,-2-6-82,6 1 1,-4-4-34,4-4 1,-6-8 115,1-5 1,2-8-141,-1-2 1,-2-2 126,-7-10 0,1 2-11,-6-7 1,1-1-11,-5 1 1,-2-2-1,-2 3 0,-8 2 82,-5-3 1,-7 4 143,2 5 0,-3 9 219,-1 8 0,0 5-156,-1 4 1,1 3 36,0 6 1,4 0-99,0 0 1,6 11-12,-2 2 1,5 3-80,4-3 1,-1 5-151,5-1 0,1 5 35,4-4 1,0 5-167,0-1 0,2 1-13,2-1 0,3 2 67,6-7 0,1 5-3,-1-4 0,4-1-68,1-3 1,1-1-108,-2 0 1,0-6-28,5-2 1,-5 1-201,5-2 0,-4 0 75,4-4 1,0-4 14,4 0 1,-6-5 455,-2 4 0,-3-5 0,-2 9 0,0-5 0</inkml:trace>
  <inkml:trace contextRef="#ctx0" brushRef="#br3" timeOffset="410">21882 15835 7855,'0'-8'340,"0"-1"0,2 2 1383,2-2-1089,-2-3-285,4 11-167,-12-5 0,-2 12-78,-5 2 0,-4 9-149,-1 0 1,-4 7 105,5-3 1,-5 4-4,4 2 1,-2-2 107,6-3 1,-2 1-492,8-5 63,-4 5 0,5-8-237,2 2 0,5-8 272,5-5 0,2-2-4,6-2 1,0 0 149,0 0 0,5 0-15,0 0 0,1 0 147,-2 0 1,-2 0-29,2 0 1,-1 0 86,2 0 1,-3 0-53,2 0 1,-7 4 109,-1 1 0,-4 5-50,3-1 1,-5 2 48,2 2 1,-5 1-107,-5-1 0,-6 0 10,-7 0 0,-1 0-242,1 1 0,2-1-101,-6 0 1,6-1-145,-1-4 0,2 3-437,2-7-633,0 0 1162,5-4 1,4-1 323,8-3 0,17-24 0,7-10 0,4-6 0,0 1 0</inkml:trace>
  <inkml:trace contextRef="#ctx0" brushRef="#br3" timeOffset="411">22199 15822 7855,'0'-7'875,"1"-3"-437,4 5-4,-4 1 1,5 5-130,-6 4 0,0 8 50,0 9 1,0 3-162,0 1 0,-5 2-283,1 3 0,0-2-285,4 6 1,0-1 243,0 1 0,0-3-241,0-6 1,1 1 162,4-1 1,2-5-796,6-4 0,0-8 1003,0-5 0,0-35 0,-1-18 0,2-2 0,0-1 0</inkml:trace>
  <inkml:trace contextRef="#ctx0" brushRef="#br3" timeOffset="412">22818 15190 7855,'0'-13'190,"0"4"1,0 0 742,0-1-358,0-2 0,0 3 1,0 4 159,0 3 1,0 11-404,0 13-222,0 3 0,6 3 1,1 2-59,0 5-191,5 4 1,-9-4-1,6 0 1,0 1-1,-1 1-820,1-2 0,-5 2 285,5-7 0,-6-3-13,2-5 1,-2-6-1,-1 1-496,3-2 1183,-1-8 0,-45-59 0,16 15 0,-1 0 0</inkml:trace>
  <inkml:trace contextRef="#ctx0" brushRef="#br3" timeOffset="413">22699 15493 7855,'0'-13'0,"0"0"0,-4 4 0,-1 0 0,1 0 0,10-4 0,3 0-452,2 6 0,10-5 0,4 3 452,4-3 576,8-1 0,-4 0 0,7 0-741,-1 0-43,1 5 0,-5-3 0,-1 3-824,-2 1 623,-1 1 409,-11 6 0,-24 24 0,-12 5 0</inkml:trace>
  <inkml:trace contextRef="#ctx0" brushRef="#br3" timeOffset="414">22739 15888 7859,'-15'6'0,"-2"3"0,2 3 1022,-3 1-442,10-6-473,2-1 1,9-6 71,5 0 1,3 0 147,11 0 0,1-2-303,8-2 0,2-3-215,7-6 0,0-5-1044,-1 0 927,1 1 1,-1-1 0,1-1 0,-1 0 0,-1-1-1383,-3-1 1690,-2 5 0,-7-15 0,0 4 0</inkml:trace>
  <inkml:trace contextRef="#ctx0" brushRef="#br3" timeOffset="415">23569 15098 7859,'0'-13'233,"-2"1"349,-2 3-466,2-3-116,-3 5 0,3 0 1439,-2 2-1004,2 4 0,-4 7 0,6 2 463,0 4-764,0 7 0,0 3 0,0 9 0,0 3 0,0 1-107,0 0 1,0 0-297,0 5 0,2-5-46,2 0 0,-1-2-430,6 3 1,-5-9-906,5-5 1199,0-6 0,4 3 0,0-5-452,0-1 634,7-6 0,-4-8 269,6-13 0,0-17 0,1-9 0,5-6 0,0 0 0</inkml:trace>
  <inkml:trace contextRef="#ctx0" brushRef="#br3" timeOffset="416">23938 15335 7859,'-6'13'0,"-3"0"0,2 0-90,-2 1 1,6 0-236,-1 4 1,2-4 429,2 4 1,0-3 505,0-2 1,2-4-9,2-1-454,3-5 1,11 3 0,1-6-19,1 0 1,2-1-131,5-4 1,-1-2-185,0-6 158,1 0 1,-5-6-1,-2-3-261,-1-3 1,-6-2 164,-4 1 0,-6 0-76,2-1 117,-4 7 1,-11-4 0,-5 7-120,-4 1 1,-7 3 401,-5 4 1,-6-1 77,2 5 1,-3 1 83,-1 4 0,-1 0-62,1 0 1,5 0 140,3 0 1,9-5-13,5 1-220,2-6 0,8 7 1,4-6-121,6-1 0,4-6 64,6-2 1,6 1-412,3 3 1,7 1 63,2 0 1,0 0-40,-5 0 0,-1 5 83,-3 4 0,2 2-74,-7 2 175,1 0 1,-5 2 0,-1 4-44,-4 7 0,-2 2-91,-6 7 0,0 0 97,0 4 1,0 5-502,0-1 1,-6 1-24,-2-5-177,2-5 1,-5 4 783,7-3 0,6-27 0,5-5 0</inkml:trace>
  <inkml:trace contextRef="#ctx0" brushRef="#br3" timeOffset="417">24425 15005 7859,'-13'0'0,"1"6"129,3 3 0,-1 3 109,6 1 0,-5 6 341,5 3 0,-5 7-350,4 2 1,1 4-151,4-4 1,2 4 112,2-4-210,-3 0 1,13-7 0,-3-2-131,5-4 122,8-3 0,-8-8 0,4-3-131,-1-2 0,3-10 9,-4-5 1,4-1-32,-5-8 192,1-6 1,-9-1 0,-2-5 176,-1 2 0,-2-5-103,-4 2 1,-5 3 76,-4 1 1,-3 5 261,-1 4 1,-6 3-14,-3 5-271,-3 1 1,3 6-1,0 3-132,-1 2 1,-1 4-433,2 2 1,-1 3 1,5 6 1,1 1-332,4-1 1,4-1 286,0-4-497,6 4 961,-3-10 0,53-38 0,-18 11 0,1-1 0</inkml:trace>
  <inkml:trace contextRef="#ctx0" brushRef="#br3" timeOffset="418">24623 14689 7859,'-13'0'-509,"-1"0"0,6 0 480,-1 0 597,6 0 335,-3 0 0,16 0-697,3 0 0,4-1-80,-4-4 0,0-2-25,0-6 0,0 0 24,0 0 0,-1-6 125,-3-3-133,3 3 1,-11-6 0,3 4 214,-2 1 0,-2 1 0,-2 7 1,-2 3 300,-5 5 0,-4 2-628,-4 2 1,0 8-213,-4 5 1,3 6-237,-4 7 0,6 2 204,-2 3 1,10-3-235,3 2 1,4-3-1459,1-5 1931,0 3 0,58-34 0,15-2 0</inkml:trace>
  <inkml:trace contextRef="#ctx0" brushRef="#br3" timeOffset="419">18668 17785 7924,'-2'-13'-19,"0"0"-49,-3 0 360,1 5 0,-1-3 0,1 2 0,0-3 1146,-2-1-1276,4 6-62,-4 1 0,2 7 0,-2 5 5,-1 7 1,2 8 0,-3 10 0,-3 4 124,0 3 0,2 7-225,0 3 0,2 4-53,-2 0 1,3 0 0,6-3 0,0-2-61,0-1 1,3-8-22,6-8 0,1-3 81,12-5 1,0-5 0,4-8 0,1-5-5,-1-2 0,0-8 20,1-3 1,-1-8-40,1-5 1,-1-5 0,-1-3-1,-3-7 18,-5-5 0,1-5 30,-5-6 0,2 0-131,-11 1 1,-1-1 138,-7 0 0,-4-2 182,-5 2 1,-7 9 10,-7 13 1,1 9-37,-5 5 1,-1 4 132,1 4 0,0 3-25,5 6 1,-5 6-135,1 3 1,-1 4 0,5 4 0,5 4-116,3 5 1,4 1 154,1-1 0,5 5-238,4-1 1,3-3-6,1-5 1,1-2 105,3 2 1,4 2-195,5-7 0,4 5-87,1-4-110,5-1 1,-2-8-1,5-2-156,1-1-81,-1 4 1,2-8 0,1 2-132,2-2 1,4-2 254,-4 0 1,4-2 484,-4-2 0,-1 2 0,2-3 0,2 5 0</inkml:trace>
  <inkml:trace contextRef="#ctx0" brushRef="#br3" timeOffset="420">19182 18154 7924,'0'-9'1478,"0"1"-774,0-1-209,6 1 8,-5 3-252,5 5 0,-8 0-210,-2 0 0,1 1 125,-6 3 0,2 5-188,-2 9 0,-2-4-45,2 4 0,-3-2-100,-1 2 0,4-4-42,0 4 1,2 1-11,-2-1 1,3-1 40,6-4 0,-4-4-13,0 0 137,-1 0 3,11 4 0,1-6 128,7-3 0,3 2-28,1-1 1,-1-1 51,-4-4 0,5 5-56,0-1 0,-1 2 93,-4-2 1,0-1-62,1 6 1,-3 0 10,-2 4 0,-2-4 28,-2-1 1,-4 1-53,4 4 1,-10 1 5,-3-1 0,-4 0 10,-1 0 0,-2 0-765,-3 0 1,2 1 186,-6-1 1,6-2-510,-1-2-129,2 3-33,2-5 1169,0 1 0,46-49 0,13-18 0</inkml:trace>
  <inkml:trace contextRef="#ctx0" brushRef="#br3" timeOffset="421">19379 18339 7924,'12'-6'222,"-3"-3"1,3-3-89,-4-1 0,4 0 20,1 0 1,-4 5 69,0 4 1,0 3 293,4 1 0,-4 0-269,-1 0 0,-5 5-204,2 4 0,-4 9-321,-1 4 1,-1 3 182,-4 1 0,-2 0-209,-6 1 0,4-1 136,0 0 1,0 1-4,-4-1 0,0-1 217,0-3 0,4-3 351,0-6-260,6 0 61,-2-5 0,6-3-95,3-5 1,4-1 173,5-3 0,6-4-462,3-5 0,3 0 98,1 0 1,2 0-820,3-1 1,-4 1 226,4 0 0,1 4 677,-1 0 0,23-29 0,2-11 0</inkml:trace>
  <inkml:trace contextRef="#ctx0" brushRef="#br3" timeOffset="422">20130 17798 7923,'0'-8'765,"0"-1"817,0-1-1509,0 4 1,2-4 0,2 5-1,6 1 1,5-1 0,4 0-1,3-1-264,6 0 0,0-3-721,7 5 0,-4-2 912,4 1 0,11-2 0,9-6 0</inkml:trace>
  <inkml:trace contextRef="#ctx0" brushRef="#br3" timeOffset="423">20157 18009 7923,'-14'-6'446,"7"5"-424,1-5 0,12 6-8,3 0 0,10 0 242,7 0 1,2 0-160,7 0-1087,0-6 1,6 3 989,3-6 0,6-12 0,6-7 0,7-4 0,0-1 0</inkml:trace>
  <inkml:trace contextRef="#ctx0" brushRef="#br3" timeOffset="424">21408 17219 7923,'13'-13'-158,"-4"-5"0,-2 0 0,-1 2-211,-3 2 801,5 6 1,-8-2 0,0 6-1,-8 2 496,-3 5 1,-4 6-470,-3 9-412,4 2 1,-7 11 0,5 1 65,-1 2 1,-1 1 0,5 6 0,0 1 14,-1 2 0,1 4-278,0-4 0,6 0 162,2-4 0,5-2 1,5-3-1,4-4-280,2-3 1,8-14 78,3-5 0,3-6 71,2-3 0,3-3 1,1-6-1,-2-8-156,-1-7 0,-2-8 147,1-3 1,-1-5 27,0-4 1,-7 2-245,-5-6 307,-1-1 1,-12 0 0,2-1 0,-6 0 0,-5 6 68,-4 6 0,-7 7 206,-3 9 0,-6 5-46,2 8 1,-5 3 152,5 6 1,1 3-132,-2 6 1,1 1-99,4 12 1,3-4 24,1 4 0,8 0 4,1 4 1,6-1-193,-1-3 1,3 1 11,1-5 0,1 4-79,3-5 0,4 5-8,5-4 1,0 4-103,0-5 1,6 1 72,3-5 0,-1-1-103,1-3 1,0 1-434,4-6 1,0 1 260,1-5 0,4 4-256,-1 0 0,2 1 681,-1-5 0,-3 0 0,22-12 0,-2-3 0</inkml:trace>
  <inkml:trace contextRef="#ctx0" brushRef="#br3" timeOffset="425">22080 17509 8473,'-13'0'-505,"0"0"0,0 1 1084,-1 3 1,1 4-196,0 5 0,0 5-108,0-1 0,-5 2-187,1-1 1,-1 1-2,5 3 1,4 1-67,0-5 1,6-1-144,-1-4 0,2-4 95,2 0 1,2-5-100,2 5 0,5-6-154,9 1 1,-2-2 70,6-2 0,-5-2 67,5-2 0,-4 3 130,4-4 0,-6 4 134,1 1 1,2 0-99,-1 0 144,0 0 1,-7 1 13,-2 4 1,-3-2 184,-6 5 1,0 1-209,0 4 1,-7-1-24,-7-3 0,0 7-280,-8-3 0,0 3-85,-4-3 0,4-4-97,0 0 0,1 0 61,-1 4 0,3-4-80,6-1 0,0-5-651,0 2 432,5-4 0,2-2 563,6-4 0,23-22 0,13-12 0,1-4 0,-1 0 0</inkml:trace>
  <inkml:trace contextRef="#ctx0" brushRef="#br3" timeOffset="426">22370 17574 7900,'6'-7'249,"-5"1"0,5 8 26,-6 2 0,0 5 299,0 9 0,-1 3-393,-4 10 0,-1-2-174,-2 7 0,-3-3-112,7 2 0,-5 3-215,5-2 1,-1-4-492,5-1 1,0-9 392,0-5 1,2-2 417,2-2 0,21-76 0,-7 22 0,-1 0 0</inkml:trace>
  <inkml:trace contextRef="#ctx0" brushRef="#br3" timeOffset="427">22950 16824 7894,'4'-15'-35,"0"-1"1,-1-2 0,-1 2 0,-2 2 702,0 0 1,0 6 1238,0-1-1434,0 6 0,0-2 1,0 11-124,0 7 1,0 8-301,0 10 0,0-2 41,0 6 0,0 0-56,0 5 1,0 4-222,0 0 1,0-5 0,0-4 0,0 0-614,0-1 0,0 3-38,0-7 1,0 0-46,0-8 0,0 1 0,0-5 882,0-2 0,0-8 0,-30-54 0,12 13 0,0 0 0</inkml:trace>
  <inkml:trace contextRef="#ctx0" brushRef="#br3" timeOffset="428">22831 17140 7894,'-12'-13'329,"4"-1"1,-3 1 510,7 0 0,1 4-520,7 0 0,8-4-137,6-4 0,9-1-360,0 5 1,4 1 193,-1 3-216,-2-2 1,9 5 0,-5-4-415,2 1-414,-5 6 0,7-4 1027,-5 2 0,-6 33 0,-6 3 0</inkml:trace>
  <inkml:trace contextRef="#ctx0" brushRef="#br3" timeOffset="429">22910 17574 7894,'-9'0'885,"0"0"-581,7 0-409,-4 0 126,6 0 0,6 0 126,2 0 0,10-4-440,4 0 0,9-5-417,4 5 0,3-7-267,1 2 977,7-8 0,-2-1 0,5-2 0,7-4 0,0 0 0</inkml:trace>
  <inkml:trace contextRef="#ctx0" brushRef="#br3" timeOffset="430">24030 16889 7889,'-2'-17'-98,"-2"-1"1,-3-5-242,-6 1 1,-1 3 706,1 1 0,-6 4-162,-3 1 1,-3-1 712,-1 1 1,4 4-363,0 1 1,0 5-181,-4-2 1,1 4-240,3 1 1,3 1-132,6 4 1,-3 2 19,2 6 0,-5 0-160,11 1 1,-6-1-43,10 0 1,0 0 57,4 0 1,0 0-363,0 1 1,1-1 102,4 0 1,-3-6-8,7-2 0,1 0 115,8 0 0,-2-2 111,6-8 1,-4 1 55,4-9 1,0 3 170,4-8 0,-4-1-9,0 1 0,-5-4-84,5 5 1,-6 1 6,2 7 1,-3-1 806,-2 5 62,-6 1 1,-1 11-454,-6 6 1,0 8-21,0 10 1,-4 4-143,-1 9 0,-5 1-46,1 3 0,2 4-332,-2-4 1,5-3 123,-5-1 0,6-4-390,-1-5 1,2-4-6,2-9 0,0-3-794,0-6 661,6-6 0,1-1-303,6-6 1,1-3 180,-1-6 666,0 1 0,10-38 0,2-15 0,4-1 0,-1 1 0</inkml:trace>
  <inkml:trace contextRef="#ctx0" brushRef="#br3" timeOffset="431">24293 16758 7889,'-8'1'601,"-1"4"0,6 2-33,-2 6 1,0 2-297,0 2 1,-4 8-220,5 6 1,0 5 63,4 0 1,0 2-134,0 1 0,0-5-112,0-3 1,1-5 88,4-4 1,2-3-99,6-6 0,5-6 2,-1-2 1,2-5 1,-1-5 1,-2-8 148,6-9 1,-6-4 8,1-5 1,-2-2 54,-2-7 0,-1-4-75,-3 0 1,-3 2 207,-6 7 0,-2-2-41,-2 6 0,-5 3 73,-9 11 1,2 1-236,-6 11 0,0 1-260,-4 4 0,1 1 130,3 4 0,-1 2-131,5 6 0,1 5-207,3-1 1,3 1 457,2-5 0,15 0 0,8 1 0</inkml:trace>
  <inkml:trace contextRef="#ctx0" brushRef="#br3" timeOffset="432">24544 16507 7958,'-9'5'34,"0"-1"1,5 5-35,-5-5 0,6 7 0,-1-3 0,2 0 0,2 0 0,0-3 1140,0 4-779,0-6 1,6 2-165,3-5 0,4-1-110,5-3 0,-2-10 4,6-8 6,-6-2 0,3-3 1,-6-1 235,0-2-199,0 2 1,-4-4-1,-2 5 1,-1 2-1,-4 3 499,-5 5 1,-9 8-309,-6 5 1,-5 2-398,1 2 1,-3 12-194,-1 6 0,0 5-248,-1 3 0,7 1 248,2-1 0,5 0-197,4 1 0,3-5 97,6 0 365,6-6 0,42-15 0,17-10 0</inkml:trace>
  <inkml:trace contextRef="#ctx0" brushRef="#br4" timeOffset="433">25110 15967 19156,'-7'-6'-702,"-5"-1"1,3-6 0,-4 1-1,-3 3 1,-1 5 519,0 3 0,-3 1 0,-2 0 0,-4 0 488,-5 0 1,-3 4-102,-5 0 1,-2 5-1,-3-3 1,-5 0 257,-2 0 93,-7 4-612,-2-9 1,-14 10 101,35-9 1,-1 0 0,-1 3 0,-1 0-412,-2 0 1,0-1 407,-1-1 1,-1 0 0,1 3-1,-2 0 1,-3-2 0,-1 0 32,-1 2 1,0 0 0,-2 1 0,0-1-322,1 1 0,1-1 0,-3 1 0,1 1 264,4 1 0,-1 0 0,-1-2 0,0 0 1,-1 3-1,-1-1 0,0 0 0,0 0-7,-1 0 0,0-1 0,0 2 0,1-1-7,1 0 0,0 0 0,-3 1 1,-1 1-121,-2 1 1,0 2 0,-3-1 0,-1 0 0,-2 0 0,0 1 0,0-1-1,0 0-288,-1 0 1,0 0 0,2 1-1,-1 0 52,-2 2 1,-2-1 0,-1-1 0,0 0 134,2 1 0,0 0 0,-2 0 0,0-2 0,6 0 0,1 1 0,-1-2 1,-1 0-169,2-1 1,-1 0-1,-2 2 1,0-1 6,5-1 0,-1 0 1,-1 1-1,0 1-243,6 0 0,0 0 0,-1-1 0,-1-2 264,0 1 0,0 0 1,-2 0-1,0 0 40,2 2 0,-1 1 315,-1-1 1,1 0-1,4 0 1,-1 0-1,-2 1 1,-2-1-1,0 0 0,-1 0 6,-1 3 0,0 0 0,3-2 0,0 0 0,3 1 0,2 1 32,2-2 1,2 0 0,1-1-1,2 0-36,1 0 1,1 0 0,1 0-1,1-1 19,2-1 0,1 0 1,1 0-1,2-1 526,-28 7 0,6-2-534,3 2 0,4-2-3,5-2 0,-2 0-11,6 1 1,0-6 471,5 1 1,-1-2-528,1 2 1,5-1 671,4-4 0,3-1-644,5 6 947,-3-6-789,11 2 193,1-5-291,7 6-94,6-4 1,1 10 77,4-4 0,-3 5 43,7 5 0,-4-2-56,3 6 0,-5 0-6,2 4 1,1 2-1,-2 3 1,0-2-4,-4 6 0,5 0 10,-1 5 1,1 5 4,-5 4 0,0 2 61,0 2 1,0 5-289,0 4 0,0 2 358,0 2 0,0 0-109,0 0 1,0 4 7,0 0 0,0 0-26,0-4 1,0-6 0,0-3 0,0-2 0,0-3 1,5-2-7,4-6 0,3-2-6,1-11 1,2-4 7,2-6 1,4 0 150,5 1 0,0-3-82,1-6 1,5 0 23,3 0 0,9-5-83,4-4 1,4-2 3,0-2 0,8-2-64,6-2 0,-28 1 0,0-2 70,4-1 1,0-1 0,0 1 0,1-1-51,-2 1 0,1-1 1,3-2-1,1 0-222,2 1 0,0-1 0,5-1 0,0 1 181,-3 0 1,1 0-1,0 2 1,0 0 68,-2-2 1,-1 0 0,-1 1 0,1 0 0,2-1 1,1 0-1,1 2 1,0 0-6,1-2 1,-1 0-1,0 2 1,-1 0 2,-5 0 0,0 0 0,2 1 0,1-1-3,-1 1 0,0-1 0,3 0 1,1 1-1,-2-1 1,1 1-1,-1-1 1,-1 0-20,2 1 1,-1-1 0,1 1 0,-1-1 18,3 0 1,0 1-1,3-1 1,0 1-5,-1-1 1,0 1 0,4-1 0,-1 0-9,-5 1 0,0-1 0,1 1 0,1-1-13,0 0 0,0 1 0,3-1 1,0 1-263,1-1 1,0 1 0,0-1 0,0 2 273,-4 1 0,-1-1 0,2-2 1,1-1-11,2 4 0,1 0 0,0-4 1,1 1-4,-1 2 0,-1 1 0,0-1 1,-1-1 25,-3-1 0,0 0 0,-1 0 0,0 0-12,3-2 0,0 0 0,2 2 0,-1-1 70,1 0 1,1-1-1,1 1 1,-1 1-34,-3 1 1,0-1 0,2 0 0,0-1-17,0 0 1,0-1 0,2 2 0,1-1-6,0 0 1,-1-1 0,-2 1-1,-1 0 5,-3-1 0,0 0 1,-1 2-1,-1-1-20,0 0 1,-1-1-1,-2-1 1,-2 1-129,-1 0 1,-2 0 0,-4 0 0,-1 1 103,30-5 0,-4-5 129,-4 0 0,-1-1-112,-8 2 0,1 1 12,-10-6 1,0 4 413,-5-4 1,-1 0-412,-3-4 0,-2 0 592,-7-1 1,-1-1-591,-3-2 1,0-3 315,-9-2 1,2-3-319,-11 3 0,0-4 0,-4-5 0,0 1 0,0-5 0,-1 4 82,-3-4 1,-4 1 13,-5-1 0,-4-7 30,-1 7 1,0-6 267,5 6 0,-4-4-216,-1 0 0,2-5 68,7 0 0,-1-1-266,6 6 1,-1-7 80,5-2 1,0-4-230,0-1 1,0 5 0,0-1 1,5 7-28,-1-2 0,0 4 137,-4 5 1,0 8-31,0 9 0,-4 5 59,0 4 238,-7 3-504,4 12 0,-6 1 104,0 6 1,4 0-468,0 0 1,0 6 316,-4 3 1,0 4-77,0 4 0,-6-1 416,-3 6 0,-6 0 0,-4 2 0,-3 4 0,0-1 0</inkml:trace>
  <inkml:trace contextRef="#ctx0" brushRef="#br3" timeOffset="434">25163 16428 8285,'6'-16'-1114,"3"3"1114,-4-3 0,1 44 0,-6 2 0</inkml:trace>
  <inkml:trace contextRef="#ctx0" brushRef="#br3" timeOffset="435">16257 13530 6452,'7'0'417,"-1"0"-494,-6 0-174,0 0 116,6 0 135,-4 0 0,21-6 0,-1-1 0</inkml:trace>
  <inkml:trace contextRef="#ctx0" brushRef="#br3" timeOffset="436">16323 13451 8396,'0'-13'-1197,"-2"5"599,-2 4 478,3 3 34,-5 1-106,6 0-180,0 0 319,6 0 53,-5 0 0,17-6 0,-4-2 0</inkml:trace>
  <inkml:trace contextRef="#ctx0" brushRef="#br3" timeOffset="437">16336 13398 8396,'0'-13'-1245,"0"6"651,0 1 430,0 6 139,0 0 1,0 6-100,0 3 124,0 2 0,35-9 0,9-4 0</inkml:trace>
  <inkml:trace contextRef="#ctx0" brushRef="#br3" timeOffset="438">16468 13411 8396,'-13'-7'-1623,"1"-5"775,3 4 843,-3 2 0,11 1 5,-3 10 0,2 2 0,2 6 0,12 6 0,2 2 0</inkml:trace>
  <inkml:trace contextRef="#ctx0" brushRef="#br3" timeOffset="439">16415 13425 8390,'-12'-2'-1745,"4"-2"1539,-4 2 1,9-4 194,-6 6 8,6 0 3,-3 0 0,12 18 0,2 4 0</inkml:trace>
  <inkml:trace contextRef="#ctx0" brushRef="#br3" timeOffset="440">16402 13464 8390,'0'-7'-1104,"0"1"1,0 4 760,0-2 343,0 3 0,-6 6 0,-1 10 0</inkml:trace>
  <inkml:trace contextRef="#ctx0" brushRef="#br3" timeOffset="441">16402 13464 8390,'-6'-7'-2011,"5"-5"2011,-5 11-196,6-5-2,0 6 144,0 0 1,12 6 0,2 1 0</inkml:trace>
  <inkml:trace contextRef="#ctx0" brushRef="#br3" timeOffset="442">16389 13517 8390,'0'-9'-362,"-2"2"1,-1-1-792,-1 1 1422,0 4-225,4-3 265,0 6 3079,0 0-3144,0-6 8,0 5-239,0-5-191,0 6-612,0 0 0,70-41 1,-26 16-1,0-1 0</inkml:trace>
  <inkml:trace contextRef="#ctx0" brushRef="#br3" timeOffset="443">16165 3346 8029,'-7'-6'-193,"1"5"1,6-6 199,0 2 0,1 4 1,4-4-316,3 4 1,0 1 303,0 0 1,-3 0 0,4 0-234,1 0 1,0 1-53,-1 4 289,3-4 0,-46 23 0,-4-2 0</inkml:trace>
  <inkml:trace contextRef="#ctx0" brushRef="#br3" timeOffset="444">16086 3333 8029,'-6'-13'0,"3"0"0,-6 0-371,6 5-689,-3-3 1060,12 9 0,31 20 0,13 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6.880"/>
    </inkml:context>
    <inkml:brush xml:id="br0">
      <inkml:brushProperty name="width" value="0.09071" units="cm"/>
      <inkml:brushProperty name="height" value="0.09071" units="cm"/>
    </inkml:brush>
  </inkml:definitions>
  <inkml:trace contextRef="#ctx0" brushRef="#br0">7839 10012 8285,'0'-8'-1505,"0"-1"1238,0-1 0,0 2 0,1 1 307,4 1 37,-4-4-57,5 8 0,-5-8 1,2 4 94,2-1-67,-1-2 0,-2 0-6,2 1 26,-3 5 0,5-5 81,-6 4-105,6 3-60,-4-5 0,3 7 1,-5 4 74,0 3 0,0 0 24,0 0 1,0 6-28,0 3 1,-4 5 0,-2-3-1,0 3 27,0 6 1,1-2-32,0 5 1,4 3-2,-4 1 1,-1 4 23,2 5-14,0-3 1,4 6 0,0-4 40,0 0-45,0 7 0,1-9 0,2 3 96,1-3-110,7-1 0,-8-5 0,4-2-191,-1 0 167,4-8 1,-7-2-1,4-5-13,-1-2-6,4-2 0,-7-2 0,5-2-315,-2-1 104,-2-6-376,-4 3 242,0-6 1,0-2-62,0-2 406,0 2 0,6-39 0,1-2 0</inkml:trace>
  <inkml:trace contextRef="#ctx0" brushRef="#br0" timeOffset="1">7905 9868 7731,'-6'-8'-1623,"4"-3"1656,-4 9 157,6-4-161,0 6 1,2 0 0,2 0 42,5 0 0,-2 5-18,2-1 1,-2 2-27,2-2 0,3-2-3,-3 2 1,2-2 38,3-2-45,5 5 0,-3-3 0,6 2 0,1-2 0,2-2 18,1 0 0,7 0 60,2 0 0,3 0-45,1 0-51,7 0 1,2 0 0,8 0 0,2-2 0,2-1-7,3-1 1,0-2-7,-1 2 1,5 1-9,-6-6 1,7 6 0,-8-3 0,1 2 2,1-1 1,2 0-240,2 0 1,3 4 248,-8-4 0,-1 4 4,2 1 0,-2 0 1,1 0 1,2 0 0,-6 0 0,5 0 5,-5 0 1,6-5 0,-2 1 1,-2 0-6,-2 4 0,-2-2 0,3-2 1,-4 2-87,3-2 0,-3-2 93,-1 2 0,-2-2 0,-3 1 1,2 4-5,-6-3 1,1-2-2,-1 1 1,-7-1 7,2 2 0,-4 3-1,1-4 0,-6-1-11,-8 2 1,-3 0 8,-6 4 336,1 0-431,-1 0 56,-6 0-66,-1 0 1,-7 0-160,-4 0 0,-1 1 193,-2 3 1,-4-1 62,3 6 0,-9 0 0,-2 4 0</inkml:trace>
  <inkml:trace contextRef="#ctx0" brushRef="#br0" timeOffset="2">10829 9696 8285,'0'-13'-586,"0"0"1,0 4 25,0 0 730,0 6 78,0-2-68,0 5 16,0 0-135,0 5 0,0 3 1,0 5 1,0 0 3,0 0 1,0 0 4,0 1 1,0 3 4,0 1 0,0 5 2,0-1 1,0 3 43,0 1-75,0 7 1,0 0 0,-1 7 17,-4-1 0,4 5 0,-5 3 0,2 3 34,-1 4 1,-3 2-86,3-4 1,-4 0 52,5-4 0,0 2-52,4-6 0,0-2 11,0-7 1,0-7 9,0-6-41,5 0-211,3-2 140,-1-7-295,5-7-120,-11-6 84,5 0-421,-6-6 828,-6 5 0,-25-11 0,-11 5 0</inkml:trace>
  <inkml:trace contextRef="#ctx0" brushRef="#br0" timeOffset="3">7852 10724 8285,'-13'-6'-399,"1"3"1,2-4-1,1 1-656,-1 3 1760,4-4-705,-6 5 1,11-5 88,-4 2 54,4 4-16,1-5-3,0 6 60,0 0-154,6 0 0,1 0-3,6 0 0,-4 0-5,0 0 1,0 0 0,4 2 0,0 1 67,0 1 1,5 0-15,-1-4 0,7 0-46,-2 0 1,2 0-1,3 0 1,1 0 36,2 0 1,5 0-19,9 0 1,-1 0-209,5 0 175,0 0 1,7 0-1,0 0 1,4-1-1,-1-2-73,1-1 0,-2-2-10,-4 1 0,-2 4 67,-3-4 0,3 4 17,-2 1 1,-2 0-21,1 0 0,-4 0 10,4 0 1,0 0-7,5 0 0,0 0-1,0 0 0,-1 0-136,1 0 0,1-4 130,3-1 1,-3-1-4,3 2 0,-1 2-3,1-2 0,-3 3 4,3 1 1,-4 0-36,-5 0 1,2 0 35,-6 0 1,4 0-19,-4 0 0,5 0 9,-6 0 0,6 0-1,-5 0 1,4 0-13,-4 0 0,4-5 0,-4 1 0,0-5 28,-4 5 0,4-5 3,-1 5 0,-3-5 16,-5 4 0,-1-3-27,1 3 1,-3 1 145,-6 4 0,-5 0-102,-4 0 0,-6 0 83,-2 0-56,-7 0 4,4 0-49,-6 0-1544,0 0 1527,-6 6 0,-7 7 0,-7 7 0</inkml:trace>
  <inkml:trace contextRef="#ctx0" brushRef="#br0" timeOffset="4">10921 10526 8237,'-8'-6'0,"-1"-2"0,5 2-691,-5 1 691,6 4 0,-9 13 0,5 2 0</inkml:trace>
  <inkml:trace contextRef="#ctx0" brushRef="#br0" timeOffset="5">16824 6732 7983,'-8'-6'-171,"-3"5"85,9-11 1,-8 5 0,5-6 1128,2-1-878,2 1 1,7-1 0,4-4 0,5-4-1,5-4 1,4-4 0,5 0 66,3 0 1,3 3 0,3 2 0,-1 1-129,-2 2 1,-6 12-112,2 1 1,0 6-20,-5 3-210,3 6 1,-14 6 0,1 7-1,-4 1 1,-3 4-11,1 1 0,-4 0-356,-2-3 1,-2 1 18,-2-5 1,0-1 582,0-4 0,-2-7 0,-2-6 0,-2-7 0,-3-11 0,-1-2 0,4-7 0,0 3 0,0 2 0,-4-3 0,1 3 0,2 3-777,-2 1 876,6 4 1,-8 5 0,2 1 570,-3 3-496,-1 0 0,4 11 0,0 4 0,-2 6 0,-4 6 144,-3 3 1,1 7-211,4 4 1,0 6 36,-1 2 1,3 9-136,2-5 1,-1 6-100,5-6 0,1-1 45,4 2 1,0-8-88,0-2 0,6-5-82,2-8 0,4-7-146,1-6 0,6-1 8,3-8 1,3-5-332,2-8 682,-1-3 0,-2-14 0,2-8 0,1-1 0,1-1 0</inkml:trace>
  <inkml:trace contextRef="#ctx0" brushRef="#br0" timeOffset="6">17364 6824 7890,'-9'2'-77,"0"2"0,6 3 278,-1 7 1,2 5-53,2 3 0,-4 2-68,0 3 1,-1 4-32,5-1 0,0 5-27,0-4 1,2-4-8,2-6 0,-1-4 7,6 0 0,-5-8-7,5-5 0,0-4 45,4-4 0,0-8-50,0-5 1,0-8-58,1-2 0,-6 0 62,1-9 1,-2 3-82,2-2 0,1 4 85,-5 9 1,1 3 29,-2 6 5,-2 0-6,3 5 0,-5 13-53,0 8 0,0 9-5,0 0 0,0 4-21,0 5 0,5-5 38,-1 1 0,1-1-39,-5-4 101,5-3-24,3 0 0,5-7 7,0-4 1,0-8-1,0-8 0,1-10-38,-1-4 0,0-3-2,0-1 0,0 0-12,1-1 0,-6 2 28,1 3 1,-2 3-5,2 6 1,-1 6-54,-4 2-116,-3 4 0,7 7 58,-4 3 1,-2 7-117,2 1 0,-1 7-4,1-2 1,-1 1-175,6-1 0,-5-3 10,5-6 1,0 0 121,4 1 1,2-7 247,2-3 0,-2-2 0,33-43 0,2-10 0</inkml:trace>
  <inkml:trace contextRef="#ctx0" brushRef="#br0" timeOffset="7">18036 6785 7983,'-8'-9'-356,"4"0"0,-3 6 285,-2-1 1,1 2 501,0 2 1,-1 2-256,-4 2 1,0 5-57,-1 9 0,1-2-65,0 6 0,0 0-93,0 4 0,4-4 14,0 0 1,2-2 97,-2 2 1,3 2-291,6-7 115,0 1 0,2-9-80,2-1 0,3-5 109,6 2 1,1-10-79,-1-3 0,4-10 124,1-4 0,0 2 5,-5-2 0,0 4 162,0-4-180,0 6 0,-1-3 224,-3 6 1,-2 5 4,-3 4-128,-2 3-94,4 1 0,-2 5-148,1 4 1,-1 7 80,-4 2 1,6-1-90,3-3 1,-2-1-223,2 0 0,-1-1 410,6-3 0,22-21 0,7-10 0</inkml:trace>
  <inkml:trace contextRef="#ctx0" brushRef="#br0" timeOffset="8">18207 6798 7983,'-7'0'504,"-5"0"-641,10 0 0,-4 1 237,6 4 1,0-2 58,0 5 1,6-3-230,3 4 1,3-2 67,1 2 1,0 1-464,0-6 0,2 1 98,3-5 144,-4 0 1,7 0 0,-5 0-67,1 0 320,1-6 0,-6 3 0,-2-6 0,-3-1 0,1-2 84,-1-1 1,-4 4 552,1 1-359,-2 5-112,-8-3 1,-2 6-1,-5 1 347,0 4-515,-6 2 0,4 6 1,-2 2-1,2 2 1,4 4-122,2-1 0,-1 5-107,5-3 0,-4-1-348,5 1 0,0-2 547,4 2 0,29-9 0,7-7 0</inkml:trace>
  <inkml:trace contextRef="#ctx0" brushRef="#br0" timeOffset="9">18549 6930 7692,'-5'13'188,"3"0"-301,-2 0 0,1 6 0,-2 3 1,-2 3 112,0 1 0,-23 42 0,16-29 0,-1-1 0</inkml:trace>
  <inkml:trace contextRef="#ctx0" brushRef="#br0" timeOffset="10">18773 6798 7983,'-13'0'-222,"4"0"1,1 0 9,-3 0 1,6 6 0,-1 3 0,1 4 602,1 4 0,-2 4-185,2 5-249,2 0 0,-4 1 0,6-1 0,0 1 0,0-3-108,0-2 0,5 2-41,-1-7 1,6-5 117,-1-8 1,3-2-1,1-4 1,0-3 59,0-9 1,1-5-21,-1-7 0,3 0 26,-3-1 0,6-3 0,-9-1 0,0 3 182,2 5 0,-4-1-59,0 7 0,-3-4 314,3 8 0,-5 0-134,2 13 1,-4 4-301,-1 14 1,-1-2 154,-4 6-132,4 0 1,-5 4 0,6-1-1,0-3 1,0-4-83,0-4 1,0-1 138,0 1 0,0-6 84,0 1 1,2-6-104,2 1 1,3-9 4,6-9 1,2 0 3,3-8 1,-4 1 36,4-1 1,1-3-245,-2 4 56,1 1 0,-5 3 87,0 8-36,1 3 1,-3 8 2,-2 2 1,-2 3-115,-2 7 1,-4 3 88,4 1 1,-4 4-204,-1-5 0,0 1-110,0-5 109,0 0 0,0-4-391,0 0 652,0-6 0,-12-50 0,-2-19 0</inkml:trace>
  <inkml:trace contextRef="#ctx0" brushRef="#br0" timeOffset="11">18852 6666 7983,'-13'0'-383,"0"-4"256,0-1-1107,0 1 1234,0 4 0,5 0 0,2 6 0,47 13 0,11 9 0</inkml:trace>
  <inkml:trace contextRef="#ctx0" brushRef="#br0" timeOffset="12">19261 6640 6901,'7'19'-835,"3"1"1643,-5 7 1,1 6-530,-2 7 1,-3 7 0,4 10 0,-2 4-192,1 4 0,-2-4-265,2 1 0,-3-8 126,-1-1 0,0-8 0,0-10-162,0-4 53,0-15 342,0-4-172,0-18 0,0-3 1,-1-9-1,-3-4 0,-4-4-189,1-5 0,-3 2 19,5-6 1,0-5 0,2-5 0,-2-2-161,2-3 0,2 1 235,1 0 1,0-2 35,0 3 1,6-2 0,2 2 0,4 5 283,1 7 0,0 5 46,1 9 1,3 4-65,1 10 27,-1 2 0,-3 6 0,-1 3 240,0 5-309,0 1 0,-1 10 0,-3-4-110,-5 3 1,-3 1 0,-1 4 0,-1-1-77,-3 1 1,-5 2-127,-9 2 0,-1-1-55,-3 0 0,-1 1-14,5-1 0,-4-4-146,5 0 1,-1-7-351,5-2 29,0 0 673,5-12 0,24-35 0,15-19 0,2-6 0,0 0 0</inkml:trace>
  <inkml:trace contextRef="#ctx0" brushRef="#br0" timeOffset="13">19616 6324 7983,'0'-8'258,"0"2"123,0 6 1,0 11-294,0 2 1,0 10-266,0 4 1,0 5 98,0 7 0,-4 2-309,0 3 21,-1 3 0,5 1 1,0-1-269,0-1 1,2-5 633,2-11 0,62-46 0,-23-3 0,0 0 0</inkml:trace>
  <inkml:trace contextRef="#ctx0" brushRef="#br0" timeOffset="14">19920 6521 7983,'0'-13'0,"-2"0"369,-2 0 1,1 5-151,-6 4 0,0 3 1,-4 1-1,-2 1 43,-2 3 1,2 10-209,-2 8 1,-2 2 49,1 3 1,-4 4 0,4-1 0,2 0-236,2-3 1,5 0 90,0-1 1,6-1-219,-1-3 1,5-3-1,7-7-87,5-4 0,9-3 129,0-10 0,-2-8-73,2-9 242,0-3 0,4-1 1,-1-2-1,-1-1 0,-4-2 46,-1 2 0,-6 3-10,-4 4 0,-1-2 481,0 7-69,-2-1-333,-6 11 0,-6 8-33,-2 12 0,-3 2 19,3 7 1,-4 0-85,3 4 0,3 5-276,2 0 37,-4 0 0,7-10 0,-3 0-178,2-2 0,2 3-301,0-4 748,0-1 0,47-45 0,12-10 0</inkml:trace>
  <inkml:trace contextRef="#ctx0" brushRef="#br0" timeOffset="15">20104 6693 7983,'-7'0'-879,"-5"5"1474,5-3 192,-1 4 760,2-6-1133,6 0 0,0-2-180,0-2 1,6-5-44,3-8 1,3 2-193,1-3 0,5 4-318,-1 0 1,5 1 256,-4 0-51,-1 6 1,-4-3 0,1 5 0,-1 2 0,-2 3-476,-2 5 1,1 2 2,-5 6 1,4 2 293,-5 2 0,5-1 1,-5 5-1,1-2-250,0-3 0,3-1 541,5-2 0,0-6 0,0-2 0,17-23 0,6-10 0,4-1 0,-1 0 0</inkml:trace>
  <inkml:trace contextRef="#ctx0" brushRef="#br0" timeOffset="16">20552 6495 7983,'7'-13'-952,"-1"0"1193,-6-1 1,-1 7 557,-4 3 0,2 8-445,-6 5 0,1 4-272,-5 5 0,1 1 0,2 4 0,1-1-16,-1 1 1,-1 2-166,3 2 1,0-7 43,4-2 1,2 1-7,-2-2 16,2 1 1,4-6 0,2-4-555,5-3 382,9-4 0,2-2 0,7-5-1130,-1-7 1347,0-6 0,11-36 0,5-16 0,-11 21 0,0-1 0,-1 1 0</inkml:trace>
  <inkml:trace contextRef="#ctx0" brushRef="#br0" timeOffset="17">20802 5599 8036,'0'-17'216,"0"-1"1,0-4 4,0 4 0,2-4 163,2 5 0,-1-1 232,6 5 0,-5 6-277,5 2 0,-5 4-42,5 1 0,-2 1 3,2 4 1,3 4-61,-3 8 0,2 8-77,3 6 0,-6 11-59,1 2 1,-6 13 0,3 11 0,-4-30-1,0 1-117,1 4 0,-1 1 0,0 2 0,0 1-384,-2 3 1,0 1-1,0 5 1,0 1 356,0 6 0,0 1 0,2 5 1,2 0-380,0-1 0,1 0 0,2-1 0,2-2 134,-1-7 0,1-2 219,0-3 0,0-1 0,0-4 0,1-2 1,0-4-1,0-1-237,1-2 0,-1-1 154,9 30 1,-12-19 0,-1-2-1105,0-2 833,-4-1 0,3-11 420,-5-2 0,-4-3 0,0-2 0,1 1 0,1-1 0</inkml:trace>
  <inkml:trace contextRef="#ctx0" brushRef="#br0" timeOffset="18">16323 6271 8059,'-12'-19'165,"3"4"0,-8-1 0,4 4 350,4 4-398,3 5 1,5-2 0,-2 11 0,-2 7 0,2 9 0,2 8 0,1 8 552,0 9 0,4 7-470,1 12 0,5 7-1308,-6-34 0,1 1 1146,3 7 0,1 2 1,1 5-1,1 2 0,1 6 1,1 2-78,-2 1 1,0 2 35,1 3 0,0 0 0,-2-4 1,0 0-1,1 0 0,1 0 0,-2-3 1,0-2-1,0-2 0,-1-2-50,0-4 1,-1-1-1,-2-3 1,1-3-7,-3-8 0,1-1 1,6 33-131,-2-8 1,3-5 0,1-10 0,-1-8-240,-4-6 0,4-7-180,-3-4 99,3-3 0,1-12 0,0-4-194,0-6 0,0-11 954,0-13 0,2-11 0,2-14 0,0-1 1,2-7-1,0 1 0,0-1 0</inkml:trace>
  <inkml:trace contextRef="#ctx0" brushRef="#br0" timeOffset="19">21724 6218 7914,'-13'-4'796,"0"-1"842,0 3-1641,6-6 0,1 5 1,9-4-1,4 0 1,9 1-1,6-2 240,6 1 0,7-2-345,0-4 0,3 0-580,2 0 0,-1 0 433,1 0 0,2 4-1076,-2 0 1331,-4 6 0,-33 21 0,-6 11 0</inkml:trace>
  <inkml:trace contextRef="#ctx0" brushRef="#br0" timeOffset="20">21738 6455 7950,'-9'-4'315,"0"0"40,6-1 0,-7 4-222,5-4 0,2 4-100,8-3-96,2 2 1,8 2-1,2 0 1,7-1-1,5-2-746,6-2 1,5-5 108,4 1 700,8-2 0,7-11 0,7-5 0,-17 8 0,-1 0 0,1 0 0</inkml:trace>
  <inkml:trace contextRef="#ctx0" brushRef="#br0" timeOffset="21">22976 5599 7964,'-4'-22'0,"-1"0"0,-5 2 319,1-2 48,3 3 1,0 10-1,5 2 720,-3 1 1,2 3-1136,-2 7 0,2 5 22,2 9 0,5 2 0,-1 8 1,0 3-6,2 4 0,0 3-53,3 1 1,3 2-93,-4 3 1,4-3-1,0 3 1,-2-3-474,-1-1 0,0-1 150,4 1 0,-4-5-24,-1 0 1,0-7 0,2 0 522,-1-5 0,-6-30 0,3-4 0</inkml:trace>
  <inkml:trace contextRef="#ctx0" brushRef="#br0" timeOffset="22">23015 5586 8019,'-4'-37'365,"0"-2"0,-5 1 560,5 3 0,1 1-599,7-1 1,8 0-283,5 8 1,11-1 76,-2 11 0,10-4 1,-1 7-1,3 4 45,1 2 0,1 4-53,-1 4 1,-5 1-120,-3 4-96,-3 2 1,-9 11 0,-5 1 0,-5 3 0,-3 4-517,-3 3 0,-9 8 474,-7-2 0,-12 9-896,-10 4 711,-3 3 0,-8 2 0,-1-2-744,1-2 1046,-6-4 0,10-7 1,-5-3-1,2-6 0,4-5 618,4-7 0,11-8 120,8-4 1,5-5-288,4-5 1,3 2 102,6-5 1,6 5-394,3-2 1,9 4 127,4 1 1,8 0-126,5 0 1,3 6 49,2 2 0,5 1-108,4 4 0,5-2-104,-1 6 1,2-2-178,-7-2 0,2 2 264,-1 2 0,-4-2-43,-6 2 0,-11-3-307,-6-6 131,-6 4 138,-3-5-5,-5 1 1,-4-2-20,-8-6 1,2 1-53,-2 3 30,-3-2-375,5 4-574,-4-6-1065,6 0 1825,0 0 1,18-12 0,4-3-1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6.818"/>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14650 3676 8445,'0'-9'-217,"0"0"0,0-1 0,1 0 0,2-1-942,2 3 1199,-1-1 1,-3 0 0,2 0 0,3 0 0,0 1 152,0-1 0,0 2-5,-2-2 8,-2-3-5,3 5 20,1-6-297,-4 5 245,4 2-368,-6 6 307,6 0-52,-5 0-25,5 6 1,-2 2 0,1 5 0,-2 1 0,-2 4 24,-1 4 1,0 4-18,0 5 0,0-3-50,0 3 0,1-5 57,4-4 1,-4 1-13,4-5 0,1 4 0,-2-5 1,2-4 21,-2-4 1,-1-6 66,6 2 1,0-7 162,4-7 1,6-7-182,3-14 0,4-10-26,5-8 0,8-5-326,-15 25 0,1-1 0,3-1 1,1-2 295,1-2 1,1-2 0,6 0-1,1-1-371,1-3 0,1 1 0,3 1 0,2 1 326,-1-1 0,0 2 1,-2 4-1,-1 1-42,-1 0 0,-1 0 0,-1 4 0,-1 1-83,-6 4 1,-1 1 0,26-16 35,-17 15 1,-5 0 48,-3 9 0,-9-3-64,-5 7 869,-8 3-820,-3 0 799,-6 0 0,-1 5-669,-4-3 247,4 2-599,-5 2-131,0 0 0,3 5 187,-6-1 227,6 6 0,-14 15 0,2 10 0</inkml:trace>
  <inkml:trace contextRef="#ctx0" brushRef="#br0" timeOffset="1">13016 5204 6782,'0'-9'-1002,"0"0"998,0 6 5,0-8-1,0 9 0,0-10 0,0 5 0</inkml:trace>
  <inkml:trace contextRef="#ctx0" brushRef="#br0" timeOffset="2">12963 5072 7810,'-5'-7'-762,"3"-5"0,-2 3 785,2-2 91,2 3-65,0-3 33,0 9 1,0-5 0,2 4 33,2-2 0,-1-3 40,6 3-39,-6 1-95,3 4 1,-5 0 42,4 0-26,-4 0 0,6 0 0,-4 1 68,2 4 0,3 2-21,-3 6 1,-1 6-62,-4 3 0,5 3 1,0 1-1,3 1 34,2-1 1,-3 5-101,2 0 0,0 1 113,4-1-66,-6-4 0,5 4 0,-3-9 33,3-4-6,-5 2 1,5-11-1,-4 0 1,4-6-1,1-3 167,0 0 1,2-8-102,3-5 0,-1-10-27,10-8 0,-3-7-103,12-2 0,-1-5-250,4-8 0,7-1 279,-23 26 0,2-1 0,2 0 0,2 0-190,-1-2 0,1 0 1,2-3-1,1 1 174,-2 2 1,1 0 0,-2 0 0,1 1-21,-2 3 0,1 1 0,20-21-144,0 3 0,-4 3 169,-1 2 0,-1 5 12,-13 3 0,0 9-5,-9 5 0,3-1 528,-7 5-510,-5-3 892,-6 15-732,-6-5 391,0 6-1255,0 0 313,-6 6 0,-1 1-93,-6 6 0,0 5 148,-1-1 1,0 7 323,-4-2 0,-15 6 0,-7 4 0,-6 3 0,0 0 0</inkml:trace>
  <inkml:trace contextRef="#ctx0" brushRef="#br0" timeOffset="3">11554 17153 7213,'0'7'-218,"0"-1"-239,0-6 298,0 0 1,-6 6 0,-1 1 0</inkml:trace>
  <inkml:trace contextRef="#ctx0" brushRef="#br0" timeOffset="4">11580 17179 6536,'0'-7'-115,"0"1"53,0 6-28,0 0 1,0 0-1</inkml:trace>
  <inkml:trace contextRef="#ctx0" brushRef="#br0" timeOffset="5">11593 17153 7710,'-7'-2'-1834,"3"-2"1704,2 3 130,2-5 0,6 6 0,1 0 0</inkml:trace>
  <inkml:trace contextRef="#ctx0" brushRef="#br0" timeOffset="6">11593 17140 8177,'-7'-2'-2160,"3"-2"2121,2 2 10,2-3 29,0 5 0,6 5 0,1 3 0</inkml:trace>
  <inkml:trace contextRef="#ctx0" brushRef="#br0" timeOffset="7">11593 17127 7654,'-7'0'-469,"1"0"1,6 0 0,0 0 0</inkml:trace>
  <inkml:trace contextRef="#ctx0" brushRef="#br0" timeOffset="8">11567 17153 8177,'-7'-2'-1930,"2"-2"1782,-2 3 148,6-5 0,1 12 0,7 1 0</inkml:trace>
  <inkml:trace contextRef="#ctx0" brushRef="#br0" timeOffset="9">11580 17153 7695,'-9'-2'-1444,"1"-2"1302,5 3 142,-9-5 0,22 6 0,-1 0 0</inkml:trace>
  <inkml:trace contextRef="#ctx0" brushRef="#br0" timeOffset="10">11580 17192 5901,'-6'-7'-110,"5"1"110,-5 6 0,6 0 0,6-6 0,1-1 0</inkml:trace>
  <inkml:trace contextRef="#ctx0" brushRef="#br0" timeOffset="11">11580 17166 6225,'0'-7'-61,"0"1"1,0 6 0</inkml:trace>
  <inkml:trace contextRef="#ctx0" brushRef="#br0" timeOffset="12">11567 17153 5892,'-13'0'0</inkml:trace>
  <inkml:trace contextRef="#ctx0" brushRef="#br0" timeOffset="13">11567 17179 6606,'-7'0'102,"1"0"10,6-6 12,0 5-39,0-5 36,0 6-422,0 0 1,12-6 0,2-1 0</inkml:trace>
  <inkml:trace contextRef="#ctx0" brushRef="#br0" timeOffset="14">11580 17179 8177,'-7'0'-1673,"1"6"1330,6-4 460,0 3 6,0-5-13,0 0 1,6 12 0,1 3 0</inkml:trace>
  <inkml:trace contextRef="#ctx0" brushRef="#br0" timeOffset="15">11567 17166 8177,'-9'0'-1649,"0"0"1790,7 0-6,-4 0-5,6 0-62,0 0 1,1 4-72,4 1-40,-4-1 96,5-4-55,-6 0-10,6 0 1,-5 2 19,4 2 215,-4-2-151,-1 3-39,6-5-31,-5 0 37,5 0-70,-6 0-345,0 0 0,0-11 0,0-4 0</inkml:trace>
  <inkml:trace contextRef="#ctx0" brushRef="#br0" timeOffset="16">11580 17153 5754,'-13'0'0</inkml:trace>
  <inkml:trace contextRef="#ctx0" brushRef="#br0" timeOffset="17">11567 17153 6670,'-6'7'35,"5"-1"-144,-5-6 88,0 6 51,5-5-6,-5 5-45,6-6 5,6 0-7,-5 0 44,5 0 75,-6 0 0,1 0-46,4 0-24,-4 0-2,5 0 0,-6-1-31,0-4-18,0 4 22,0-5-48,0 6 159,0 0-96,6 0 6,-5 0 31,5 0 2,-6 0-341,0 0 1,0 0 0</inkml:trace>
  <inkml:trace contextRef="#ctx0" brushRef="#br0" timeOffset="18">11580 17153 7637,'-7'-6'-1584,"1"5"1874,0-5-270,5 0-29,-5 4 2,6-3 6,0 5 7,0 5-15,0-3 22,0 4-16,0 0 110,0-5 0,0 6 29,0-2-113,0-4-10,0 5 29,0-6-67,0 0-17,0 6 53,0-5-2,0 5 3,0-6-249,0 0 0,23-23 0,7-6 1</inkml:trace>
  <inkml:trace contextRef="#ctx0" brushRef="#br0" timeOffset="19">11580 17232 6663,'0'-7'-81,"0"1"82,0 6-39,0 0-45,0-6-234,0 4 159,0-3 158,0 5 0,0-6 0,0-2 0</inkml:trace>
  <inkml:trace contextRef="#ctx0" brushRef="#br0" timeOffset="20">12028 16679 8166,'6'-12'-1540,"1"2"1174,1 1 1,-1 6 315,-3-1 49,-2 2 0,5-2 1,-3-1-18,4 1 0,1 2 7,-1-2 1,-3-2 10,4-3 0,11-26 0,8-1 0</inkml:trace>
  <inkml:trace contextRef="#ctx0" brushRef="#br0" timeOffset="21">12450 16257 6078,'0'-7'-14,"0"-1"-44,0 4-14,0 3 0,0-7 30,0 4 1,0 1 41,0-6 0,0 6 0,11-14 0,4 2 0</inkml:trace>
  <inkml:trace contextRef="#ctx0" brushRef="#br0" timeOffset="22">12542 16125 8166,'0'-7'-706,"0"1"1,0 5 754,0-4-293,0 4 222,0-5 0,0 5 1,1-2-343,4-2 287,-4-5 0,9 7 0,-4-4 77,2 1 0,30-28 0,11-2 0</inkml:trace>
  <inkml:trace contextRef="#ctx0" brushRef="#br0" timeOffset="23">12700 15954 8166,'13'-6'-1488,"-1"3"744,-3-6 669,-3 7 1,-1-10 74,4 3 0,-3 3 0,0-11 0,-6 2 0</inkml:trace>
  <inkml:trace contextRef="#ctx0" brushRef="#br0" timeOffset="24">12884 15770 8166,'9'-9'-2195,"0"0"2048,-6 6 128,9-9 0,-5 5 10,6-6 0,-4 4 10,0 0 0,-5 5 0,3-5-1,-1-1 0,16-8 0,0-2 0</inkml:trace>
  <inkml:trace contextRef="#ctx0" brushRef="#br0" timeOffset="25">13095 15546 8166,'9'-5'-746,"0"1"1,-5-5 372,5 5 1,-5-5 334,5 5 1,-4-5 0,2 3 0,0 0 37,0 0 0,2-4 0,3 3 0,-3-7-1,2 7 0,-5-5 1,5 5-1,-3-2 1,1 1-1,-2-3 1,4 4 0,-7-2 0,6 0 0,-2-4 0,-1 0 1,3 4-1,-5 0 0,3 5 0,-3-5 0,4 5 0,-4-5 0,3-1 0,-1 3 0,2-2 0,-2 4 0,-2-3 0,-3 3 0,7-4 0,-4 5 0,3-5 0,-5 6 0,9-8 0,-10 8 0,3-5 0,1 3 0,-3-6 0,6 2 0,0-2 0,4-2 0,-4 4 0,0 0 0,-5 5 0,5-5 0,-6 6 0,7-4 0,-6 2 0,6 4 0,-8-7 0,4 6 0,0-3 0,-5 1-1,5 4 1,-6 0 0,0 0 0,0 6 0,0 1 0</inkml:trace>
  <inkml:trace contextRef="#ctx0" brushRef="#br0" timeOffset="26">13438 15058 8166,'-2'-7'-997,"-2"2"0,1 4 1090,-6 1 0,5-4 190,-5-1-126,6 1-72,-3 4 0,2-2 154,-1-2-94,-5 3-158,9-5 137,-5 6-289,6 0 148,0 0 11,6 6 1,-3-5-4,5 3-152,-5 4 152,9-7-29,-5 5 0,2-2 0,0 1-9,1-2 1,2-2-54,1-1 0,-4 0 9,0 0 1,-1 0 0,6 0-58,-1 0 138,0 0 31,0 0-59,0-6 0,-4 5 135,0-4 1,-5 4-82,5 1 1,-6 0-6,3 0 3,-6 0-314,0 0 252,0 6 85,0-5-85,0 5 89,0-6 0,-5 2-13,1 2 80,0-2-51,4 3 0,-2-3 96,-2 2 1,2-1 0,-3 6 199,-1 1-289,4 2 0,-8 3 16,6 2 0,-5-2 60,4 2-156,1-2 1,0 3 0,-1-1 40,2-1 0,-3 3 0,2-1-88,1-2 0,2-1 109,1-2-145,0-6 118,0 5 1,0-9-17,0 5-30,0-5-15,0 3 7,0-6-155,0 0 0,0-35 1,0-9-1</inkml:trace>
  <inkml:trace contextRef="#ctx0" brushRef="#br0" timeOffset="27">14861 14623 6061,'0'-7'-142,"0"1"-13,0 6 155,0 0 0,5 0 0,3 0 0</inkml:trace>
  <inkml:trace contextRef="#ctx0" brushRef="#br0" timeOffset="28">15019 14610 8139,'0'-13'0</inkml:trace>
  <inkml:trace contextRef="#ctx0" brushRef="#br0" timeOffset="29">14465 14676 8139,'-8'2'-804,"-1"1"0,-1 1 681,-2-1 0,3 0-70,0 1 150,6-2 207,-3 3 195,1-5 19,3 0-303,-10 0 1,11-1 356,-3-3-331,2 2 0,2-5 31,0 2-89,0 4 1,6-5 0,3 6-63,2 0 0,9-4 17,1-1 0,9-3 4,0 3 0,13-5 6,1 1 0,6-1-201,2 1 208,7-3 1,-4 5-1,6-6-260,-3 0 245,-1 5 0,-11 3 0,-7 5-271,-7 0 75,-4 0 1,-7 0-229,-4 0 369,-8 0 0,-5 1-1,-8 3 0,-3-2 80,-7 2 1,-3 2-90,-1-1 0,-4 3-12,5-3 1,-5 1 33,4-2 0,-4-1 43,5 6 0,-7-6 0,-20 14 0,-11-2 0</inkml:trace>
  <inkml:trace contextRef="#ctx0" brushRef="#br0" timeOffset="30">14413 14834 8139,'-14'0'-406,"7"0"-565,-5 0 876,11 0 62,-5 0 0,8 0 434,2 0-268,9 0 0,8 0 1,5 0 317,0 0-426,7 0 0,5-4 0,7-2 0,2-1 0,4-5 37,5-4 0,2 1-19,4-2 0,-4 2-170,-5 2 1,-2 0 170,-2-1 0,-4 3-243,-6 2 208,-5 3 1,-8 2-108,-8-1 81,-3 1 0,-10 4 48,-5 0-262,-5 0 223,-3 0-753,2 0 466,6 0 295,0 0 0,6 0 0,2 0 0</inkml:trace>
  <inkml:trace contextRef="#ctx0" brushRef="#br0" timeOffset="31">13398 16824 5756,'8'0'16,"-3"0"-17,-5 0 0,0 0 1,0-12 0,0-3-1</inkml:trace>
  <inkml:trace contextRef="#ctx0" brushRef="#br0" timeOffset="32">15190 17482 6504,'-7'0'317,"1"0"-229,6 0 1,-2-1-5,-2-4 0,2 2-26,-2-5 0,-2 3-32,2-3 1,-2 3-1,2-2 73,-5 1 1,-3-3-50,-1 5 1,0-5 2,0 5 1,-1-2-22,1 1 0,-4 4 8,-1-3-31,0-4 0,1 7 0,-2-4 1,-2 2-1,-1 0-76,2-1 0,-5 0 86,3 4 0,2 0-21,-2 0 0,0 0 0,-5 0 1,1 0 55,0 0 1,1 0-33,3 0 0,-3 4 22,3 0-28,3 7 1,-4-5 0,5 2-1,0-2 1,1 0-21,-1 3 0,1-3 27,4-2 1,1 3-60,3 2 0,-3-1 31,4 0 1,-3-3-7,3 3 1,-4-3 20,3 4 1,-3-5-1,-1 5 0,4-2 9,1 2 0,-1 3-13,-4-4 1,1 4 23,3 1 0,-3-4-18,4 0 1,-3 0-18,3 4 0,-4 0 10,3 0 0,2 0-1,-2 1 0,6-1-5,-1 0 0,-2 0-3,1 0 0,-3 0 6,3 1 0,1-1-5,4 0 0,0 4-11,0 1 0,0 1 14,0-1 1,0-4-5,0 4 4,0 2 0,0-5 1,0 4-2,0 0 3,0-4 0,4 4 1,1-6 5,-2 0 1,2 0-8,0 0 0,5 1 0,-1-1 1,-2-2-4,2-2 1,-2 3 3,2-3 0,3 1-4,-3-1 0,-2 2 2,2-2 0,-1-1 0,6 0 0,-6 0-2,1 0 1,0 4 0,4-3 0,0-2 1,0 2 0,1-2 0,-1 2 0,0 3-26,0-3 0,0-2 23,1 2 0,-1-2 4,0 2 0,0 3 10,0-4 1,0 0 0,1 0 1,-1-5-10,0 2 1,4 1 3,1-2 0,0 2 2,-5-2 0,1-2 3,4 2 1,-2-2-17,6-2 1,-4 0 8,4 0 0,-5 0-82,5 0 0,-1 0 71,1 0 1,-2 0-4,-2 0 1,-2 0 66,6 0 0,-2-5 6,2 1 1,2-5-26,-7 5 0,5-5-30,-4 4 0,4-3-36,-5 3 1,5-3 46,-4 3 0,-1-4-19,-4 5 1,5-5-8,0 5 0,-1-2-9,-4 2 1,0 2-3,1-2 1,-1 1 0,0-2 1,0 4 13,0-4 0,1 0-1,-1 0 44,0-5 1,0 3-39,0-6 0,0 1 1,1 3 0,-6-3-2,1 4 0,0-4 0,4-1 1,-4-1-2,0 1 0,-2 0-2,2 0 0,1 0-6,-6 0 0,5-5 9,-4 0 0,3 1-4,-3 4 0,4 0-3,-5-1 0,5 1 5,-5 0 0,5-5 0,-5 1 0,1-1 0,-1 5 2,0 0 1,1 0 0,-5 0 0,0-1 152,0 1-148,0 0 0,0 0 52,0 0 1,0 4-24,0 0 7,-6 0-22,-1-4 0,-5 0-2,3 0 0,2 4-17,2 0 0,3 1-9,-7-6 1,4 6-3,-3-1 0,3 0-6,-4-4 1,5 1-2,-5 3 0,2-2 18,-2 2 1,-1-3 19,5-1 1,-3 0-7,3 0-4,-5-1 0,3 1-10,-6 0 0,4 1 0,0 4 0,5-3-1,-5 7-4,6-6-6,-9 2 1,9 1 13,-6 3-23,7-4 2,-10 7-1,10-5 13,-3 6-2,-1 0-38,4 0-7,-4 0-112,0 0 122,5 0 3,-5 0 28,0 0 12,5 0-43,-11 0 23,11 0 1,-7 0 10,4 0-6,2 0 3,-3 0-11,-1 0 18,4 0-33,-4-6 1,5 5-39,-3-4 14,2 4-11,-4 1 28,6 0 18,0 0 1,-1-5-169,-4 1 125,4 0-437,-5 4 20,6 0 304,0 0 1,6 11-1,1 4 1</inkml:trace>
  <inkml:trace contextRef="#ctx0" brushRef="#br0" timeOffset="33">12621 16152 7907,'-7'6'-784,"-5"-5"1,9 9 615,-6-5 1,5-1 130,-5-4 0,2-6 1,-2-3 36,5-2 0,1 2 0,-2 0 0,-8-35 0,-7-13 0</inkml:trace>
  <inkml:trace contextRef="#ctx0" brushRef="#br0" timeOffset="34">12423 15954 7909,'-13'-4'3,"0"-1"1,4-1-640,0 2 0,5 1 100,-5-6 484,0 6 1,-4-8 0,2 2 0,0-1 75,3 1 0,0-3-27,-1 3 1,-2 2 2,2-2 0,2 2 0,-2-3 0,-1 1 10,-2-1 1,3-1-13,0 3 0,1-4-27,-6 3 1,6 2 0,-1-2 0,-1 0 28,-2 2 0,3 0 0,0 2 0,-11-8 0,-8-7 0</inkml:trace>
  <inkml:trace contextRef="#ctx0" brushRef="#br0" timeOffset="35">12002 15572 7946,'-13'-6'-873,"-1"-1"0,3-2 687,2 0 0,-1 5 299,5-5 0,-3 5-145,3-5 0,-4 5 34,5-5 0,-2 4-10,2-3 0,1 0 0,-6-2 0,0 1 8,2-1 0,-5 0 0,3 1 0,2-3 0,-2 3 0,0 2 0,-4-2 0,0-1 0,0 3 0,0-2 0,4 5 4,0-5 1,5 6 9,-5-2 67,0-2 0,0 4 43,1-6-112,-1 1 1,0 0-1,2 3 76,1-1-126,2 4 0,-1-10 108,1 4-121,-1 2 0,1-6-39,0 3 1,-5 2 48,4-2 1,0 5-85,0-5 1,2 2 84,-6-2 40,7-3 0,-10 6 0,5-4 0,-1 1 0,-3 5 0,2-5 0,1 5 0,0-5 0,0 5 0,0-5 0,-3 4 63,7-3 0,-5 3-57,5-3 99,-7 5-94,4-9 0,-2 5 4,1-7 0,5 6-9,-2-1-11,-2 0 5,0-4 1,-5 0-18,3-1 43,-3 7 1,9-5 5,-5 4-22,-1-4 40,-4-1-23,0 0 0,1-1-15,3 1 0,-3 4-1,4 1 0,0-1 18,-1-4 0,2 0-2,-2-1 1,-2 3 31,2 2 1,-1-3-38,1 3 1,-3-2 4,3-2 0,2 4 12,-2 0 0,5 5 45,-5-5-49,6 6 1,-4-4 32,2 2-3,4 4-5,-5-5 72,6 6 7,0 0-128,0 6-7,0-5-54,0 5-243,0-6 287,0 6-661,0-5 667,0 5 0,-6-6 0,-1 0 0</inkml:trace>
  <inkml:trace contextRef="#ctx0" brushRef="#br0" timeOffset="36">11106 14755 7990,'-13'13'-426,"4"-1"-610,0-3 913,6 3 230,-3-5-15,6 0-56,0-1 34,0-6 11,0 0-16,6-6 1,-4-1 28,2-6-68,3 0 0,-5-1 0,2 1 36,-2 0 0,-2 0 0,0-2 0,-2-1 123,-2-1 1,2-1-69,-2 5 0,3 0-81,1-1 0,0-3-7,0-1 0,0 5 81,0 4-80,0 6 1,5-7-1,4 6 32,3 1-27,1 1 0,5 2 0,1 2-105,1 2 93,2 4 1,0 5-1,-1 0 16,-2 0 0,3 0-65,-5 0 0,1 1-81,-5-1 107,-6 0 0,-24 12 0,-13 3 0</inkml:trace>
  <inkml:trace contextRef="#ctx0" brushRef="#br0" timeOffset="37">10869 13952 7957,'-13'-14'39,"-5"6"1,0-1-1,2-1 1,3-2-1,3 0 1138,1 3 1,5-1-259,-5 6-855,6-1 1,3 7 0,10 2 0,5 6-198,3 7 0,5-1 146,-1 6 1,3-5-195,1 5 0,5 0-27,0 4 0,-1 1 33,-3-1 0,-2-4 0,-2 0 0,-3 0-331,0-2 1,-3 0-170,-4-7 16,-5 0 1,-4-1 72,-8-4 0,-5-2 586,-9-6 0,4-6 0,-19-7 0,-6-4 0,-1-5 0,1 1 0</inkml:trace>
  <inkml:trace contextRef="#ctx0" brushRef="#br0" timeOffset="38">10908 14136 7957,'-8'9'114,"-1"0"1047,6-7-460,-3 10-318,6-10-46,0 4-339,0-6 0,1-2 0,4-2 310,4-5-618,2-3 1,2-1-1,1 0-1069,-1 0 1040,0-6 1,0 3-1,0-6 339,1-2 0,0-16 0,2-9 0,2-5 0,-1 1 0</inkml:trace>
  <inkml:trace contextRef="#ctx0" brushRef="#br0" timeOffset="39">11211 13754 8004,'-7'1'599,"3"4"-289,2-4 136,2 5-725,0-6 1,0-6-1,0-3 1,0-4 278,0-4 0,29-45 0,-10 23 0,-1 1 0</inkml:trace>
  <inkml:trace contextRef="#ctx0" brushRef="#br0" timeOffset="40">11383 13201 8004,'-6'-9'0,"-3"0"-240,-3 6-112,-1-3 0,0 6 62,0 0 858,5 6 1,-2 3 0,6 7 241,1 2-639,1 5 0,2-1 0,0 7-169,0 2 1,2 0 0,2-5 0,5 0-6,3 1 0,1 4 90,0-1 0,0 1-187,0-5 0,1-4 1,-1-1-1,0-2-300,0-3 226,0-7 26,0-3 145,1-12 0,-7-6 0,-3-9 0,-2-2 0,-2-6-27,0-3 1,-6-2 44,-3-1 0,-3-2 6,-1 6 0,2-4 30,2 5 1,-1 0 112,5 8 0,-4 3 28,5 6 230,0 6-206,4 1-116,5 18 0,4 2 250,9 13-336,-4-7 1,7 4 0,-5-7-568,2-1 381,5 5 1,-7-7-1,5 2-509,-2-5 0,3-1 394,-5-6 0,2 1 15,-1-5 0,-4-6 272,4-3 0,-14-24 0,-5-10 0,0-4 0,0 0 0</inkml:trace>
  <inkml:trace contextRef="#ctx0" brushRef="#br0" timeOffset="41">11580 13043 8004,'-13'0'0,"0"0"0,0 0 14,-1 0 1,6 1 558,-1 3 681,6-2-666,-9 4-576,11-6 0,1-2 139,9-2 0,7 2-189,1-2 68,7-3 0,-4 4 0,7-5 39,-1 3-268,0 0 0,2 1 1,1-1-1,2 2 1,-2 1-943,-1-3 1,-2 2 600,1-6 540,-1 7 0,-11-45 0,-3-5 0</inkml:trace>
  <inkml:trace contextRef="#ctx0" brushRef="#br0" timeOffset="42">11751 12713 8002,'-5'13'-205,"3"1"-50,-2-1 0,2 0 571,2 0 0,2 6-29,2 3 1,3 7-38,7 2 0,-1 7-188,0 2 1,2-1-144,2 5 1,-2 1-50,2-1 1,2-1-251,-1-8 0,0-4 185,-5-9 1,0-5 194,0-8 0,-11-50 0,-4-18 0</inkml:trace>
  <inkml:trace contextRef="#ctx0" brushRef="#br0" timeOffset="43">11936 12608 8021,'9'0'236,"-1"0"1,1 7 328,4 6 1,5 3-139,0 11-309,5-4 0,-3 15 0,5-3-268,-3 3 107,3 2 0,-4-6 1,4-5-877,-3-6 415,-3-4 1,-6-7 503,0-3 0,-17-33 0,-5-12 0</inkml:trace>
  <inkml:trace contextRef="#ctx0" brushRef="#br0" timeOffset="44">11817 12305 7968,'-14'4'0,"-4"1"0,3 3-524,-2-3 188,8 5 413,-3-9-291,11 5 1,-3-6-587,8 0 800,3 0 0,53-11 0,12-4 0</inkml:trace>
  <inkml:trace contextRef="#ctx0" brushRef="#br0" timeOffset="45">12094 12147 7968,'6'-13'954,"-5"5"-339,11 2 1,-11 12-200,4 3 0,1 10-525,-2 7 0,5 7 0,-5 6 0,1 1-182,1-1 0,-4 1 281,7-1 0,-4-2-16,3-6 1,-3-4-1,2-12 1,0-5-154,1-2 0,-1-6-18,2-6 1,3-9 46,-4-9 132,4-3 0,-3-3 1,0-1-1,-1 0 1,1 2 159,0 4 0,-5 7-62,5-2 254,0-2-251,4 11 0,0-1 421,0 14-328,1 9 0,-7 14 0,-1 9 88,0 7-275,-5 4 0,5 11 0,-7 4-243,-4 2-406,4 2 0,-15 0 1,1 0 104,-4-1 1,-3 6 554,9-36 0,0 0 0,-18 32 0,0-4 0,2 0 0,1-1 0</inkml:trace>
  <inkml:trace contextRef="#ctx0" brushRef="#br0" timeOffset="46">10987 13859 7968,'-13'0'-1959,"0"0"1888,0 0 1,0-4 70,-1 0-31,7-1 31,-5 5 32,11 0 164,-11 0 53,11 0 1,-7 0-109,4 0 0,1 0-48,-6 0-203,6 0-268,-2 0 155,5 0 150,0 0 0,5 18 0,3 4 1</inkml:trace>
  <inkml:trace contextRef="#ctx0" brushRef="#br0" timeOffset="47">10777 13938 7968,'-14'0'0,"6"-1"1,-1-3-301,6 2 0,-7-5 1,4 2 485,-2-3 0,6 0-29,-3-1-41,4 7 1,2-4 35,4 6-135,2 6 0,10 5 0,1 8 0,0 0 116,1 0 1,0 5-44,3-2 0,4 7-7,0 2 1,1 4 0,5-3 0,-1 0 78,-1 0 1,5-1-178,-4-4 1,4-3 19,-4-2 0,0-4 1,-6-9-1,-3-5 0,-5-2 0,2-8 22,-1-3 1,-1-7-21,-3-2 1,-6-7 0,0 1 0,-3-6-80,-2 1 1,-1 1 99,-2 2 0,0-1-363,0 1 0,0 1-6,0 3 0,-6 5-138,-3 8 0,2-1 77,-2 5 402,0-5 0,-21 44 0,-6 4 0</inkml:trace>
  <inkml:trace contextRef="#ctx0" brushRef="#br0" timeOffset="48">10935 14070 8008,'-14'0'0,"1"0"-141,0 0 0,1-1-434,4-4 496,2-2 1,7-8 0,4-2 94,3-5-25,10-9 9,-3-3 0,12-11 0,6-8 0,-1-3 0,0 0 0</inkml:trace>
  <inkml:trace contextRef="#ctx0" brushRef="#br0" timeOffset="49">14597 15756 6315,'-1'-7'-412,"-4"3"412,4 2 0,-5 2 0,6 0 538,0 0-423,0-6-95,0 5 1,1-5 21,4 6 4,-4 0-191,5 0 168,-6 0-394,0 0 371,6 0 0,-5 0 0,5 6 0,-6 1 0</inkml:trace>
  <inkml:trace contextRef="#ctx0" brushRef="#br0" timeOffset="50">14637 15822 8122,'0'-7'-350,"0"1"0,0 6 1</inkml:trace>
  <inkml:trace contextRef="#ctx0" brushRef="#br0" timeOffset="51">10777 15888 6405,'0'-7'230,"0"1"-156,0 6-561,0 0 384,5 0 103,-3 0 0,10 6 0,-5 1 0</inkml:trace>
  <inkml:trace contextRef="#ctx0" brushRef="#br0" timeOffset="52">12068 16639 8017,'0'-9'-1713,"-2"2"1608,-2 1 0,2 0 257,-2 2 30,2 2-148,2-3 131,0-1 72,0 4-147,-5-4-71,3 6-21,-4 0-41,6 0 647,0 0-578,0 6 1,2-4 32,2 2-9,-2-2-21,3-2 7,-5 0 63,0 0-67,6 0-23,-4 5 10,4-3 0,-6 4 1,4-5 6,0 4 1,2-4-4,-1 3-4,-4-2 0,6 2 67,-2 1-79,-4-1 0,7-2-26,-4 2 23,-3-3 0,7 5-31,-4-6 34,-2 0-25,9 6 9,-3-4 1,0 5-12,1-3 26,-6-2 1,4 4 21,-2-6-2,-4 0-17,11 5 0,-9-3 12,6 2-11,-6-2-6,8-2 1,-8 0-8,6 0 13,-6 0-15,9 0 0,-9 0-5,5 0 4,1 0 4,4 0 1,-4 0 0,0 0 0,-5 0 2,5 0-2,-6 0 0,4 0-2,-2 0 3,2 0 0,2 0 0,0 0 0,-5 0 0,5 0 0,-5 0 0,5 0 0,-5 0 0,5 0 0,-4 0 0,3 0 0,-5 0 0,9-2 0,-3-2 0,-2 2 34,2-2-32,-6 3 11,9 1-9,-5 0-6,6-6 1,-4 4 7,0-2-6,-1 2 0,1 2 16,0 0 0,-5-1 14,5-3 68,-6 2-89,9-4 1,-9 5 39,5-4-48,1 4 1,0-9 0,0 5 4,-6 1 1,7 2-4,-6-2-5,1 3 0,-1-7-25,1 4 17,5 2 0,-7-3 2,6 5 0,-7-6 7,10 4 1,-9-8 0,6 6 0,-5-1 0,5 5 0,-6 0 0,9-6-7,-5 5 1,2-6 1,0 2 0,-5 2 2,5-6 6,-6 7-5,8-4 1,-8 1-3,6 1 4,-6-6 1,7 7 6,-5-6-3,5 6 0,-7-7 0,6 5 1,-6 0-4,1 0 0,3 4-1,-5-11 0,5 9 1,-3-6 0,-2 6 1,8-8 15,-5 2 0,5 3-13,-9-6-1,11 5 1,-6-2-10,3 0 9,-4 6 1,-3-4-41,2 3 35,-2 2-2,9-9 0,-5 8 1,3-6 0,1 4-1,-5-3 1,1 5 2,-2-2 4,-3-2-3,11 6 0,-9-10-1,6 7 2,-6-6 1,4 8 0,-4-4-1,1 1 0,2 3-1,-1-2 0,-4-4 0,6 7 0,-2-3-1,-4-4-24,5 7 0,-4-10-8,2 7 22,-2 0-6,3-2 21,1 4 4,-4-9-5,4 9 5,-6-4-14,0 6-136,0 0 210,-6 0-51,4 0 42,-4 0 0,5 0-33,-3 0 6,2 0-15,-4 0-3,0 0 58,5 0 4,-11 0-72,11 0 29,-11-5-34,11 3 1,-7-4 32,4 6-20,2 0 1,-5-4 44,3-1 1,2 1-21,-10 4 1,10 0 53,-7 0 16,6 0 1,-7-1-41,5-4 45,-5 4-19,8-5 15,-9 6-41,9 0 0,-5 0 57,3 0-118,2 0-286,-4 0 223,6 0 164,0 0-98,6 0 1,-4 1 1,2 4 1,3-4-10,2 4 0,-2-4-5,2-1 0,0 0-102,4 0 1,0 0 101,0 0 0,1 0-64,-1 0 0,0 0 29,0 0 0,0-1-46,1-4 70,-1 4 1,0-5 6,0 6 0,-4-5 10,0 1 21,-6 0 70,8 4-99,-9 0 73,9 0-34,-9 0-7,4 0-12,-6 0 574,0 0-537,-6 0 2,4 0 7,-3 0-20,5 0-9,-6 0 1,3 6-3,-6 2 0,6 0 13,-1 0 1,-2 1-18,1 4 0,-3 1 47,3-1 0,-4 0-53,5 0 1,-2 5-1,2-1 1,2 1-24,-2-5 1,-2 0-29,2 0-29,-1 0-222,0 1 18,3-1 110,-4 0-220,6-6 1,0 1-155,0-4 144,0-3-554,0 5-240,0-6 1178,0 0 0,6-23 0,1-6 0</inkml:trace>
  <inkml:trace contextRef="#ctx0" brushRef="#br0" timeOffset="53">13069 15954 8159,'-2'-13'41,"-1"0"1,-2 0 0,-1-1 585,0 1-548,2 0 1,4 0-1,0 0 8,0-1 0,5 3 1,4 2-1,3 5-129,1 2 1,-4 2-93,0 0 1,-2 2 126,2 2 0,1 8-60,-6 5 0,1 7 19,-5-2 1,0 7 0,0 2-1,0-2 73,0-1 0,0-2 139,0 0 0,-5-5-132,1-3 424,0-4 0,2-1 128,-2 0-448,2-5-81,2-2 0,8-12 1,5-3-139,0-3 1,0 1-1,0 0 1,0 3-364,1-3 0,-1 4 94,0-2 1,0 6-857,0-1 680,0-3 0,1 1-94,-1-3 415,-6 3 1,0 0 206,-2-3 0,-10-20 0,4-6 0</inkml:trace>
  <inkml:trace contextRef="#ctx0" brushRef="#br0" timeOffset="54">13346 15783 8159,'-6'-13'-344,"4"4"-37,-2 0 1,2 5 484,2-5 872,-5 6-456,3-9-310,-10 11 0,11-4-120,-4 10 1,0-2 75,0 5 1,1 6 0,4 3 0,0 5-84,0-4 0,0 5-132,0-1 1,0-1 52,0 1 1,4-2-116,1 2 1,3-3 97,-3-6 1,5 0-9,-1 1 1,3-3-16,1-2 1,0 1 45,0-5 0,0-2-80,0-8 0,1-2-2,-1-6 1,-2-6-5,-2-3 1,2-8 1,-7 0 0,5-5-12,-5 4 1,-1-4 53,-7 4 0,1 0-10,-6 5 1,-4 1 207,-5 3 0,-4 5-124,5 8 1,-5-2-53,4 7 1,-4 0 160,5 4 0,-1 6 195,5 2 1,0 4-258,-1 1 1,6 0-85,-1 1 1,6-1 20,-1 0 1,2 0-15,2 0 0,2 0-99,2 1 0,2-1 60,3 0 0,2-4-111,-2 0 0,3-2 16,1 2 0,2-2-184,2-3 0,-2-2 24,2 2 0,0-2-212,0-2 1,-2 0 122,2 0 0,2-2 63,-1-2 0,4 1 308,-5-6 0,1 6 0,1-20 0,2 1 0</inkml:trace>
  <inkml:trace contextRef="#ctx0" brushRef="#br0" timeOffset="55">13662 15809 8159,'-8'0'-415,"3"0"941,-1 0 0,4 6-265,-2 3 0,2 4-129,2 5 0,2 2-81,2 6 1,-1 1-1,6 1 1,0 1-74,-2 2 1,5 1-3,-3-2 0,-2-6-66,2 2 1,-5-4 80,5 0 0,-6-3 1,1-6-68,-2 1 52,-2-7 1,0-3-21,0-8 0,-5-5 1,-1-7-1,0-3-119,1-2 1,-6-1 37,3-4 0,2-5-30,1 1 127,4-7 1,-1 8 0,0-5-28,-3 2 23,1 1 1,4 5 0,1-1 191,4 1-89,-4 6 0,6-2 1,-2 7 184,4 3-162,-4 8 1,7-6-1,-3 5 78,3 2-172,-5 2 1,3 2 0,-4 4 48,1 4 1,1 2-16,0 2 1,-2 2-20,-6 3 0,0-4-17,0 4 0,0 1-42,0-2 0,-6 5 54,-2-4 1,0 0-179,0-5 110,-1 0 0,0 0 1,2 0-578,1 0 478,-4-5 0,8 3 0,-4-3-548,0-1 391,5-1 0,-5-8-53,6-2 1,4 1 366,1-6 0,8-4 0,-4-4 0,11-7 0,-11 8 0,9-4 0,-4 1 0,-1-5 0,-4 10 0,0-4 0,1 3 0,-2 2 0,0 0 0,-5 0 243,2 0 1,-4 4 422,-1 0 0,0 5 388,0-5-581,6 6 0,-5-1 403,4 8-705,-4-3 1,4 13 0,-1-3 15,-1 5 0,3 6-82,-2-4 1,5 8-231,-5-4 1,5 6 84,-4-6 1,0 3 83,0 1 1,-2-1-744,6-3 1,-6 1-119,1-5 817,3 0 0,1-29 0,5-5 0</inkml:trace>
  <inkml:trace contextRef="#ctx0" brushRef="#br0" timeOffset="56">12015 16758 6176,'-7'-2'-127,"2"-2"221,4 2-1,1-3-49,0 5 0,0-2 82,0-2-64,0 2 7,0-4-4,0 6 259,0 0-332,0-6 1,0 5 1,1-5-69,4 6 47,-4 0 19,5 0-17,-6 0 53,0 0-86,0 6 60,0-5-199,0 5 0,0-4 198,0 2 0,6 15 0,1 9 0</inkml:trace>
  <inkml:trace contextRef="#ctx0" brushRef="#br1" timeOffset="57">12028 16758 8177,'-7'-2'-1810,"2"-2"1915,-2 2 7,6-3 0,-7 5 78,4 0-86,2 0-47,-3 0 89,5 0 602,0 0-679,5 0 5,-3 0-44,4 5 0,-2-2 1,2 5 2,1-3 0,-4 1 6,2-1-22,2-4 1,0 9-1,5-4 1,-2 0 10,-1 0 1,0 3-21,4-5 1,-4 5 11,0-5 0,-1 5 0,6-3 0,-1 0 21,0 0 0,-4 0-14,-1-2 1,1-3 3,4 4 0,1 1 0,-1-2 45,0-1-45,0 4 0,0-5-49,0 2 1,1 2 0,-1-2-1,0-1 26,0-1 1,-4-2 12,0 0 1,-1 0 15,6 0-32,-1 0 0,0 0 0,0 0 0,0 0-3,1 0 1,-1 0-1,0 0 20,0 0-18,0 0 1,0 0 0,1 0 8,-1 0-25,0 0 1,0 0 0,0 0 15,0 0-12,1 0 1,-1 0-1,0 0-22,0 0 0,0 0-4,0 0 1,1 0 26,-1 0 0,0-2-5,0-2 1,0 2 14,1-2 1,-1 1-5,0-1 0,0 2 2,0-2 1,0 1-1,1-1 0,-1 2 12,0-2-12,0-4 0,0 7 0,0-3 7,1 2 0,-1-2-8,0-1 0,0-1 0,0 2 0,0 3 29,1-4 1,-1-1-21,0 2 1,0-5 2,0 5 0,1-5-11,-1 5 1,0-5 1,0 4-1,0-5 0,0 7-3,1-6 1,-1 5 7,0-5 1,0 5-6,0-5 1,0 2 85,1-2 0,-1-3-5,0 4 0,0-4 14,0-1 0,0-1-45,1 1 1,3 0 20,1 0 0,-1 0-41,-3 0 1,-1-1-8,0 1 1,0 0-91,0 0 0,-4 4 100,0 0 0,0 1-104,4-6 1,-4 1 70,-1 0 0,1 4-10,4 0 0,-4 1 59,0-6 1,0-3 10,4-1 0,-4 1-20,-1 4 1,1-2 9,4-3 0,-4 4 59,0-4 0,-5-1-64,5 2 0,-2-1-12,2 5 1,-2-5-16,-2 1 0,-2-1-7,6 5 1,-6 0 6,1 0 1,-3-5-8,-1 1 1,5-1 9,-1 5 0,1 0-5,-5-1 0,0-3-22,0-1 0,4 1 35,0 4 2,1-1 0,-5 1 0,0 0 45,0 0 0,0 0-17,0 0 1,0-1-20,0 1 0,-2 0 4,-2 0 1,2 4 12,-2 0-42,3 0 0,-4-4 0,1 0 42,1 0 0,-3 0-14,2 0 1,-2 1-6,1 3 1,4-3 9,-4 4 0,0-4-89,0-1 1,-1 0-1,2-1 1,1 1-61,-6 0 106,6 0 0,-8 0-6,2 0 1,-1-1 80,1 1 1,-3 0-71,3 0 1,2 0 24,-2-1 1,2 6-36,-2-1 1,-3 2 0,4-2 0,0-3 7,0 3 1,0 2-4,-1-2 0,-2 5 20,2-5-54,3 6 0,-6-9 0,4 5 4,-4 0 1,-1-3 18,0 5 2,-1-5 1,1 4 15,0-3 1,0-1 18,0 6-31,-1-1 1,1 1 0,0-2 2,0-1 0,0 4-60,0-2 0,4-1-6,0 2 0,0-2 35,-4 2 1,0 2 8,0-2-11,0 3 1,-1-4 0,1 1-35,0 1 69,6 1 0,-5-2 1,3 0-19,-2 1 0,-7 1 11,0 2 1,1-4-20,4-1 46,-1 1 1,0 4 0,-2 0-82,-2 0 0,1 0 49,3 0 0,-3 0-43,-1 0 44,-5 0 0,8 0 1,-4 0 2,0 0 1,5 0-6,-4 0 0,2 0 1,-2 0 11,4 0 0,-5 0 0,5 0 31,1 0 1,0 0-29,0 0 0,0 0-3,0 0 0,-1 4-128,1 1 1,-4 1 113,-1-2-12,1-3 1,2 10 0,-1-5 4,-2 1 0,-4 0-3,5 2 0,-5 1 15,4-5 1,-1 3 5,2-3 1,2 5 24,-3-1 1,2-2-33,-1 2 1,2-5 22,-2 5 1,2-4-18,2 3 1,-2-3-2,-2 3 1,2 1 0,-4 0 0,6 0-2,0 1 0,-1-3 0,1 2 0,0-4 0,0 3 0,-2 0 0,-2 0 0,3 4 0,1-3 0,-4 1 6,4-1 0,-4 3-6,4-4 1,0 4 0,0 1 0,0-4 0,0 0 17,-1 0 1,3 4 0,0 0-5,3 0 0,-1 0 1,-4 1 0,4-1-21,0 0 1,5 0 12,-5 0 1,5 0-29,-5 1 22,6-1 1,-7 0 0,5 0-2,2 0 1,-3 5-2,2-1 1,0 1-1,4-5 0,-5 2 7,1 2 1,-1-2 6,5 3 1,-1-4-10,-3-1 0,2 1 3,-2-1-8,2 0 0,2 0 2,0 0 1,-1-4 4,-4 0 14,4-6-1,-5 8-19,6-9 256,0 4-49,0-6-143,0 0-86,-6-6 1,5 3 24,-4-6 0,2 5-20,-1-5 11,3 6 0,-7-9 1,5 4-120,-1-4 119,-6-1 0,8 4 0,-4 0-29,1-1 1,3-2 30,-2-1 1,-2 4-14,1 0 19,1 1 1,0-1-1,-1 0 8,1 0 0,4 1 0,-2 0 40,-2 2 5,3 2-44,-5-2-149,6 5 1,0-4 169,0 10-40,0 8 1,0 3-1,0 6 19,0 1 0,0 2-12,0 2 0,0-1 16,0 0 2,0 1 1,0-5 0,0-2 136,0-1-118,0-1 0,1-5 37,4 0 0,-3-6 84,7-2 1,-4-4-104,3-1-38,1 0 1,4-6-1,1-2-9,-1-4 0,-2-1-117,-2-1 1,6 6-112,-6-1 0,7 0-360,-3-4 1,-3 4 208,8 0-575,-7 6 1,8-7 946,-5 6 0,22-18 0,7 0 0</inkml:trace>
  <inkml:trace contextRef="#ctx0" brushRef="#br1" timeOffset="58">12292 14702 8178,'-14'-7'-101,"6"-5"0,0 4 1,1-4-564,0-1 927,4 0 0,-7-2 1,5-1-1,2-2 0,2 1 1,2-1-1,2-1 148,2-1 1,5 4-225,-1-2 0,1 3-189,-1 2 0,2 4 11,-2 1 0,3 5-176,1-2 136,-6 4 1,5 8 0,-5 5 0,2 5 0,-2 4-93,-1 2 0,-1 7-13,-5 0 1,0 10 23,0-5 0,0 5 1,0-10-1,-2 0 263,-2-3 1,2-2 194,-2-3 364,2 3-117,2-10-435,0-2 1,6-12 31,3-5 1,4-6-156,5 1 0,-2-7 58,6-2 0,-2 1-421,2 4 0,2-1-103,-7 1 0,5 0-294,-4 0 0,-1 0 186,-3-1 1,-1 1-832,0 0 1370,0 0 0,-17-12 0,-5-3 0</inkml:trace>
  <inkml:trace contextRef="#ctx0" brushRef="#br1" timeOffset="59">12660 14334 8140,'-13'-8'-544,"2"-3"731,2 2 968,-3 3-383,11 0-479,-11 6 1,10 2-149,-2 2 0,3 3-216,1 6 48,0 1 0,0 5 0,0 1 105,0 1-96,5 4 1,1-5-1,5 5 1,-3-2-1,1-2-129,-2-2 1,5-2 41,-3-3 1,3-1 93,1 0 1,0-6-2,0-2 1,-4-4-12,0-1 1,0-6-67,4-3 1,0-4 90,0-4 0,-4-5-159,0-9 1,-6 2 47,1-6 1,-3 1-52,-1-1 1,-1-2 120,-3 6 1,-4 1-16,-5 3 1,-2 3 85,-2 2 1,1 7 177,-6 6 0,1 2 85,-1-2 0,2 3-94,2 6 0,4 6-100,-4 3 0,5 3-12,4 1 0,-1 0-13,5 0 0,0 0-36,0 0 0,4 2-24,-4 3 1,5-4-10,5 4 0,-2-4-132,5 0 1,1-6-51,4 1 1,1 0 48,-1 4 0,0-6-278,0-2 0,2 1 18,2-2 0,-2 0 19,3-4 1,2-1-53,2-3 1,1-4 414,-1-5 0,4-18 0,3-10 0,-1-2 0,1 0 0</inkml:trace>
  <inkml:trace contextRef="#ctx0" brushRef="#br1" timeOffset="60">13016 14044 8150,'-12'-9'47,"4"0"0,-3 5 1023,7-5-277,0 6-511,-2-3-66,4 6 0,2 6-3,9 3 1,3 7-55,1 2 1,0 9-97,0 0 0,1 3 6,-1 1 1,4-2-195,1 7 1,1-3-256,-2 2 1,-2-2 189,3-7 0,-5 0-170,-4 1 1,2-2-123,-2-4-66,-3-1 88,6-13 292,-11-1 1,-1-8-32,-9-2 0,-2-8 19,-3-5 0,1-7 145,0 2 0,-2-3-106,-2-1 1,2-2 213,-2-3 0,2 2 32,2-6 1,0 4 34,0-4 1,1 6 28,3-2 1,-1-1 182,5 1 1,1 0-127,4 5 0,4 1 72,1 3 0,5-1-46,-1 5 1,3 2-97,1 7 0,0-1-156,0 6 0,0-1 54,0 5 0,-1 6-160,-3 3 1,1 3 53,-5 1 0,-1 6-66,-4 3 1,0 3 47,0 1 0,0 0-134,0 1 1,-2-1-76,-2 0 0,3-5 84,-4-3 1,2-4-376,-1-1 104,2 6 466,-3-4 0,10-14 0,3-9 0</inkml:trace>
  <inkml:trace contextRef="#ctx0" brushRef="#br1" timeOffset="61">13319 14031 8150,'0'-14'0,"0"1"0,0-4 186,0-1 1,0 5-137,0 4 0,6 2 479,3-2 1,3-1-275,1 5 0,0 1-170,0 4 0,0 1-57,0 4 0,-4 4-189,0 8 0,-6 4 202,1 5-166,-2 0 1,-2 5-1,-2 0 124,-2-2 0,2-2 0,-3-4 1,0-3 217,1-1 1,-5-1 419,5-5 283,-1-5-391,5 3-465,0-9 1,2-2 311,2-9-567,3-9 0,8 2 1,1-4 177,2 1 64,5 1 0,-8 1 1,4-1-991,0 2 0,-5 1 191,4 2 0,-3 0 40,-2 0 1,-4 4 50,-1 0 657,-5 6 0,-26 21 0,-14 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6.508"/>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3165BB"/>
    </inkml:brush>
    <inkml:brush xml:id="br3">
      <inkml:brushProperty name="width" value="0.09071" units="cm"/>
      <inkml:brushProperty name="height" value="0.09071" units="cm"/>
    </inkml:brush>
  </inkml:definitions>
  <inkml:trace contextRef="#ctx0" brushRef="#br0">1502 10711 7968,'-9'0'0,"0"0"0,5 0-111,-5 0 0,0 0 0,-4 0 1813,0 0-1429,6-6 1,2 4 0,10-2-2,3 3 1,9 1-102,0 0 0,11 0-169,-2 0 1,5 0 49,0 0 0,2 0-108,7 0 42,-1-6 1,1 3 0,-2-5 0,-1 1 0,-4 1-64,0 0 0,-3-2 64,-3 3 0,-11-4 79,-3 5 0,-9-6 0,-1 2 51,-6 1 0,-5-3-66,-10 6 0,-4-1 27,-9 5-26,-2-6 0,-7 5 1,1-4-65,-1 4 0,-4 2 0,-1 4 0,-1 4 24,1 2 1,1 2-1,5 1 1,0 5-15,4 3 0,5-2-70,8 2-29,3 0 1,7 3 0,3-2-180,5-1 180,2-6 0,4 3 1,2-5-23,5-1 106,-3-6 0,10 3 1,-3-4 37,2 2 0,-1-6 64,-1 3 0,5-4 207,0-1 1,-1-6 255,-4-2 1,-4-3-222,0 3 1,-6-4 68,1 3 1,-2-3 324,-2-1-581,0 0 0,-6 1-104,-3 4 1,-3-3-304,-1 7 1,-4 0-84,-1 4 0,-4 0-369,5 0 0,-5 5 274,4 4 215,0 9 1,10-2 0,0 6-1964,2 1 2192,2 2 0,23 4 0,9 4 0,1 2 0,0 0 0</inkml:trace>
  <inkml:trace contextRef="#ctx0" brushRef="#br0" timeOffset="1">1752 11014 7995,'0'-19'340,"0"4"65,0-3 1,5 4 348,-1 1 0,6 1-494,-1 3 0,-2 3 0,2 6 0,1 0-165,2 0 0,1 6-120,0 3 0,-4 4-54,0 5 1,-6-2-190,1 6 0,-2 0 120,-2 4 0,0-4 0,0-2 1,0 1-467,0-1 486,0-3 0,0 2 293,0-6 1,1-6-1,4-3 13,3-2 1,4-9-107,1-7 1,5-5-41,-1-7 1,5 0 127,-4-1-209,-1 1 1,-3 0-1,-1 1 404,0 3-15,-6 3 72,-1 6-389,-6 5 0,-6 4 1,-2 10 61,-4 7-47,-1 0 1,-1 12-1,1-3 8,0 3 1,1-3 122,4 0-317,2 0 1,4 0 0,-1-2-271,-1-1 1,0 0 191,4-1 0,5-8-86,4 3 0,3-4 62,1 0 0,6-3-454,3-6 1,7-6-114,2-3 817,6-9 0,4-19 0,4-10 0,-10 11 0,0 0 0,0 1 0</inkml:trace>
  <inkml:trace contextRef="#ctx0" brushRef="#br0" timeOffset="2">2437 10869 7995,'0'-13'1894,"0"-1"-1839,0 1 1,6 6-186,3 3 1,7-2-955,2 1 785,-1 1 0,1 4 1,-1 0-1,1 0 299,1 0 0,-10 29 0,2 8 0</inkml:trace>
  <inkml:trace contextRef="#ctx0" brushRef="#br0" timeOffset="3">2424 11040 7995,'-7'0'3908,"-5"0"-3178,11 0-558,-5 0 1,7 0-84,4 0-22,2 0 0,8 0 0,2 0-1941,5 0 1874,9 0 0,19-10 0,10-3 0,7-2 0,0 0 0</inkml:trace>
  <inkml:trace contextRef="#ctx0" brushRef="#br0" timeOffset="4">3228 10882 7995,'-12'-2'721,"2"0"599,1-3-1016,6 1 0,-1 4 0,9 0 0,7 0 0,6-2 0,4-1 0,4-1 111,3 1 1,8 2-596,-2 1 0,2-2-905,-2-2 1,1 2 587,-5-2 1,4 2 496,-4 2 0,6 0 0,-4 0 0</inkml:trace>
  <inkml:trace contextRef="#ctx0" brushRef="#br0" timeOffset="5">3794 10632 7995,'0'-14'0,"0"1"973,0 0 1969,-6 0-1434,5 0-1429,-5 5 1,6 10 137,0 11-172,0 0 0,4 14 0,1-3 0,-2 7 1,-2 1-522,-1 1 1,0 3 89,0-1 1,0 2-473,0-2 455,0-3 1,0-5 0,0-1 0,2-1-1,2-3 403,5-5 0,49-43 0,-22 7 0,0 0 0</inkml:trace>
  <inkml:trace contextRef="#ctx0" brushRef="#br0" timeOffset="6">4203 10711 7995,'-14'0'0,"6"0"105,-1 0 0,2 1 67,-2 4 1,-1 2-1,4 7 1,0 4 647,0 4 0,-3 3-506,5 1 0,-1 1-226,5-1 0,2 0 0,2-1 0,5-1 21,3-2 0,1-8 62,0-1 0,2-5-187,2-8 0,2 0 0,5-2 0,-4-4-26,-1-7 1,-1-6 61,-5-7 1,0-2-23,0-3-1,-5-2 1,-2-1 0,-6 3 0,0 2 0,-2 1-73,-2 2 1,-4 2 105,-5 11 0,0 6-492,0 2 1,-5 4 181,1 1 1,-1 1-762,5 4 1,1 2 1039,3 6 0,9 30 0,8 7 0</inkml:trace>
  <inkml:trace contextRef="#ctx0" brushRef="#br0" timeOffset="7">4611 10632 7995,'-7'-6'2178,"-5"4"-1489,11-4 0,-10 9-239,7 6 0,-2 1-137,2 12 0,1 2-190,-6 7 1,5 2-177,-5 7 0,1-1-75,0 1 0,-3-1-762,7 1 738,0-7 1,4-2-1,0-9 1,1-6-130,3-5 0,8-7 146,6-8 0,5-10 55,-1-8 0,2-4 1,-1-5-1,-1-2 96,1-1 0,-4 2 141,-1 5 0,-3 1 20,-2 0 1,-6 5 447,-3 4-424,-2 8 1,-4 3-210,-2 6 55,-9 0 1,-3 10-1,-6 5 49,-2 4-56,5-3 0,-4 9 0,4-3-192,-2 3 159,5-5 0,-1 4 1,7-5-171,1 1 0,6 1-129,-2 1 262,4-3 0,11-8-223,3-2 0,11-3 64,2-6 1,2-1-79,7-4 0,-4-4 27,4-8 0,-1-4-71,1-5 0,1-2 179,-5-3 1,-5 4 90,-4-4 1,-6 0 278,2 5 0,-9 2-91,-5 11 292,-2 0 0,-8 6-181,-3 2 0,-7 4-28,-2 1 1,-4 7-82,5 6 0,-5 1-72,4 3 1,1-1-53,4 2 1,4-4-268,0 4 1,6 1-100,-1-1 1,2-1 149,2-4 0,2 0 39,2 1 1,5-3 37,8-2 0,4 1 151,5-5 0,-4-1-39,0-4 0,-1 0 185,1 0 0,-3 0 194,-6 0 325,0 0 220,-6 0-298,-1 0-525,-17 0 0,-3 5 106,-8-1 1,-1 5-527,5-5 0,-1 5-151,2-5 0,2 2-428,-2-1 0,3-3 300,6 7 600,2-6 0,23-9 0,5-8 0</inkml:trace>
  <inkml:trace contextRef="#ctx0" brushRef="#br0" timeOffset="8">5204 10829 8309,'-7'0'1476,"-5"0"0,10 6-924,-2 3 0,2 3-253,2 1 0,-4 6-314,0 3 0,-1 1-169,5-1 0,0 3-472,0-3 1,0 1-532,0-1 0,2-3 634,2-5 1,-1-3 552,6-2 0,8-40 0,4-20 0,4-4 0,0 0 0</inkml:trace>
  <inkml:trace contextRef="#ctx0" brushRef="#br0" timeOffset="9">5283 10632 7995,'-13'-14'0,"0"1"-219,-1 0-225,1 6 554,6 1-110,1 6 0,29 29 0,7 8 0</inkml:trace>
  <inkml:trace contextRef="#ctx0" brushRef="#br0" timeOffset="10">1238 12028 7978,'-7'-13'102,"-5"0"1,5 0 21,0-1 372,1 7 1,6-5 0,1 4 0,4-3 0,3 3 0,6 2 129,3 0 1,4 4-363,5-2-262,6 3 0,0 1 0,5 0 1,-2 0-1,2 0-77,1 0 0,-4 0-145,-4 0 1,-2 0-554,-2 0 1,-5 0-274,-4 0 1042,-8 0 0,-10 0-45,-12 0 0,-6 0 1,-9 0-1,-3 0 49,-4 0 1,-5 0 10,-4 0 1,2 1-60,-6 3 179,-1-2 1,-5 10 0,-1-4 0,-2 4 0,2 1 278,6 0 1,5 1-230,9-1 0,5 0-36,13 0 0,1 5-142,11-1 0,2 2-59,8-1 0,-1-4-185,9 4 1,-2-3 108,6-2 0,4 0-139,1 0 0,1-4 118,-1 0 1,3-6 45,-3 1 1,-2-2 281,2-2 1,-6-6-59,2-3 1,-8-3 126,-1-1 0,-6 0 93,1 0 0,-2 0 77,-2-1 0,-8 1-169,-5 0 1,-1 0-131,-8 0 0,1 1-354,-1 3 1,-3 3 164,3 6 0,2 0-743,-2 0 0,6 6 399,-2 3 0,9 4-329,5 5 0,3 1 747,1 3 0,46 32 0,-16-26 0,-1 1 0</inkml:trace>
  <inkml:trace contextRef="#ctx0" brushRef="#br0" timeOffset="11">1383 12305 7978,'-13'1'-85,"0"4"0,1-2-275,3 5 179,-2 1 1,9 4 403,-2 0 0,2 1 571,2-1 0,0 0-624,0 0 1,6 0-192,3 1 37,3-1 0,5-6 0,2-1-33,2 0 1,-1-5 0,4 2 0,-4-4 23,-1-4 1,3-6 66,-4-3 0,-1 1-93,-3-4 164,-1 2 0,-2-3 1,-2 1 679,-4 1 1,-4 1 467,-1 2-378,0 6-914,-6 1 1,-1 9 83,-6 5 0,4 3-74,0 11 1,2 1 96,-2 8 1,-1 3-333,5 5 1,-3 2-26,3 3 0,-4 3-82,5 5 1,0-3 159,4-1 1,0-5 81,0 0 0,-5-4 164,1-9 1,0 0-69,4-13 24,0 1-42,0-5 1,-2-6 331,-2-2 0,1-4 1,-6-1 1,0-1 88,-4-4 0,0 2-200,0-6 1,-1 1-113,1-6 1,0 1-617,0 0 1,0 0 291,0 0 0,5-2-354,4-2 1,-2 0 250,2-4 0,5 0-2163,8-1 2491,3-3 0,36-17 0,16-7 0,-18 11 0,0 0 0,0 0 0</inkml:trace>
  <inkml:trace contextRef="#ctx0" brushRef="#br0" timeOffset="12">2068 12292 7978,'0'-14'1662,"0"1"-897,0 0-519,0 0 0,2 6-424,2 2 1,-1 4 76,6 1 1,-5 0-906,5 0 1,0 6 1005,4 2 0,-6 51 0,-1 13 0</inkml:trace>
  <inkml:trace contextRef="#ctx0" brushRef="#br0" timeOffset="13">2016 12463 7978,'-14'-13'1806,"3"4"-999,2 0 534,3 6-1072,6-3 0,2 6 1,2 2-1,6 1-672,6 1-1103,5 6 0,5-2 1506,1 5 0,11-3 0,8-1 0,4 1 0,0 0 0</inkml:trace>
  <inkml:trace contextRef="#ctx0" brushRef="#br0" timeOffset="14">3188 12107 7978,'0'-20'-46,"0"-5"1,2 4 0,1-1-737,1 0 1272,6 0 0,-2 2 1,5 2-1,1 4 1,2 2-1,3 2 1,0 2 933,1 3 0,1 2-1438,-3 7 1,0 8 0,-5 7-1,-2 1-278,-2 4 0,-3 6 194,-6 6 0,-6 2-230,-3 1 1,-8 5 0,-5 0 0,-3-2-626,-1-1 1,-1-3 965,1-2 0,1-6 104,3-8 0,5-3 1,6-7 1421,3-3-589,5-3-749,9-12 0,8 3 1,13-4-1,0-1 245,4 1 0,3 3-84,5-5 0,5 4 4,0-3-366,6-1 0,2-12 0,7-6 0,8-2 0,-1 0 0</inkml:trace>
  <inkml:trace contextRef="#ctx0" brushRef="#br0" timeOffset="15">3913 11949 7979,'-13'-7'321,"-1"-3"403,1 5-391,6 1 0,-3 5 222,5 4 1,-1 3-307,2 10 1,1 7-65,-6 6 1,5 5-428,-5-1 198,0 9 1,1-3 0,0 3-381,2-3 324,-4-1 0,9-2 0,-4-5 173,4-6-73,1-7 1,1-8 73,4-3-60,8-9 0,3-12 0,6-7 64,1-2-102,-4-6 1,6-3 0,-3-3-71,3 0 68,-4-3 1,2 8 0,-4-3-28,2 4 0,-5 2 21,1 3 1,-7 4 223,-1 9 113,-6 3 1,2 6-291,-10 0 1,-2 2 48,-6 2 1,-2 8-205,-3 6 0,-2 4 118,-6-5 1,4 5-86,0-4 0,6 1 126,-2-2 1,-1-2-36,1 2 0,2-2 55,8-2 1,-3-4 388,7 0-350,0 0 1,5 2-17,3-2 1,10-3-180,8-6 1,-1 0 99,6 0 0,-4 0-153,8 0 0,-2-6 84,2-3 0,-3-2 25,3-3 1,1 0 65,-1-4 0,-5 2 144,-4-6 1,-2 6 169,2-2 0,-7 4 161,-6 1-171,-6 0 0,1 1-23,-8 3 1,-5 3-359,-9 6 1,-2 2-2,-7 2 0,5-1-7,1 6 1,3 0-40,-4 4 0,7-5-241,2 1 1,0 0-174,4 4 1,3 0 196,2 1 0,3-6 95,1 1 0,0 0 51,0 4 0,10-4 250,3 0 0,9-2 13,0 2 0,3 1 12,1-6 1,-1 5 55,-3-4 0,1-1 249,-5-4 0,4 4 80,-5 1 0,-5 1 91,-7-2-137,-4-3 1,-2 10-63,-4-7 1,-7 5-276,-5-5 1,-8 7-106,-1-3 1,-1 0-229,-3 0 1,6-5-72,2 2 0,6 1-334,-2-2 1,4 0-1771,1-4 1257,5 0 1164,3 0 0,63-29 0,-21 11 0,-1-1 0</inkml:trace>
  <inkml:trace contextRef="#ctx0" brushRef="#br0" timeOffset="16">4611 12160 7979,'0'-7'3480,"0"1"-3013,0 6 0,0 6-30,0 2 0,0 5-399,0 5 1,0 3 53,0 5 1,0-1-847,0-3 0,0 3 464,0-3 0,0 1-306,0-1 0,1-3 9,4-6 587,2 0 0,36-58 0,-18 15 0,-1 0 0</inkml:trace>
  <inkml:trace contextRef="#ctx0" brushRef="#br0" timeOffset="17">4716 11936 7979,'-11'-19'450,"2"4"57,-9-2 0,4 6-274,1 3-262,5 5-414,2-3 443,6 12 0,18 24 0,4 13 0</inkml:trace>
  <inkml:trace contextRef="#ctx0" brushRef="#br0" timeOffset="18">1265 13714 7983,'-2'-19'2,"-1"-3"1,-1-1 0,1 0 0,2 1 295,1-2 1,11-5 0,7-2 0,7 2 193,5 1 1,4 2 0,7 1-1,2 3-225,0 4 0,10 5-105,-5 4 1,1 4 81,-10 5-335,-5 0 0,-3 5 1,-9 4-564,-5 3 1,-4 5-1,-4 2 1,-4 2-574,-4 2 1,-2 4 1226,-4 3 0,-31 10 0,-14 7 0</inkml:trace>
  <inkml:trace contextRef="#ctx0" brushRef="#br0" timeOffset="19">1634 13504 8001,'-6'-9'0,"-3"0"319,-3 0 0,-1-2 66,0 2-131,6 3 1,-5 6-1,3 1 1,-3 5 0,-1 6 194,0 4 1,0 12-382,0-2 1,0 8 0,-1 0-1,3 1-113,2 1 1,-1 5 113,5-6 1,1 3-296,4 2 1,0-2 0,0-3 0,1-4-490,4-3 1,6-6 163,7 0 0,5-6-155,-1 1 0,3-4 706,2-4 0,46-15 0,-31-1 0,1 0 0</inkml:trace>
  <inkml:trace contextRef="#ctx0" brushRef="#br0" timeOffset="20">1910 13886 8001,'8'-6'0,"-4"-3"0,2-3 33,-2-1 1,6 1-34,-1 4 0,-1 2 603,0 6 0,-3 0 44,4 0-732,-7 0 1,9 6 0,-7 4 0,0 5 0,1 4-109,-1 1 0,1 2 215,-5 4 1,-6-4-97,-3 0 0,2 0 1,-1 5-1,1-3-478,0-2 0,4-3-70,-2-5 342,4-7 409,1 5 0,0-12 1,1 0-1,4-9 1,4-6 42,2-2 0,7-7 44,-1 2 1,1 2-75,-5-2 1,0 6 135,1-2 1,-6 4 144,1 0-100,-6 7-227,3 1 0,-6 8 9,0 2 0,-2 3-24,-2 7 0,1 3-4,-6 1 1,6 4-140,-1-5 1,3 1 24,1-5 0,0 0-35,0 0 0,1-1 125,3-3-45,-2 3 0,10-11 1,-4 3 30,4-2 0,6-4-12,-1-2 1,5-8 6,-4-5 1,-1-2 8,-4 1 1,1 2 0,-1-6 1,-1 6-1,-4-2 0,-2 8 253,-6 1 61,0 6-612,0-8 1,0 11 51,0 0 1,0 1 89,0 8 1,2 0 6,2 4 1,-3 0-191,4 0 1,1 0 7,-2 1 1,6-6 135,-1 1 1,3-4 137,1 3 1,2-5-102,2 2 1,-2-5 218,2-5 1,2 1-49,-1-9 0,0 2 96,-5-6 1,0-4-199,0-1 353,-6 3 0,1-4 0,-5 5 321,1 2 1,0 2 42,-4 1 252,0-1-93,-5 7-972,3 1 0,-5 13 116,2 7 0,4 0-5,-3 8 1,2 2 17,2 6 0,0 0-161,0 5 1,0 4-40,0 5 1,0 6 37,0-2 0,0-1 139,0 1 0,-1-1 8,-4 2 113,4-4 1,-5-7 0,6-4 164,0-8-65,0 0 0,-4-11 7,-1 3 1,-1-10 456,2-3-296,2-4 4,-9-1 0,8 0 0,-6-1 116,-1-4-322,4-2 1,-6-6 0,5 0-552,0 0 0,-1-1 0,4 1 0,2 0-575,-2 0 581,3 0 1,2-2 0,3-1-2398,5-2 1975,3-5 0,3 7 815,2-6 0,21-12 0,9-7 0,6-5 0,1 0 0</inkml:trace>
  <inkml:trace contextRef="#ctx0" brushRef="#br0" timeOffset="21">3070 13820 8001,'-5'-13'0,"1"-1"0,-1 1 267,5 0 1,0 0 317,0 0 1,2 1-62,2 3 1,8 3-532,6 6 1,5 0 0,-1 0 0,4 0-635,5 0 0,-3 0-488,3 0 1129,-4 0 0,-6 18 0,-2 4 0</inkml:trace>
  <inkml:trace contextRef="#ctx0" brushRef="#br0" timeOffset="22">3017 13952 8001,'-12'-2'731,"3"-2"-551,-2 2 233,9-4 0,-2 6 1,8 0-1,6 0-222,7 0 0,7 0-513,7 0 0,6 0-1257,-2 0 1579,3 0 0,5 0 0,6 0 0,4 0 0,0 0 0</inkml:trace>
  <inkml:trace contextRef="#ctx0" brushRef="#br0" timeOffset="23">4651 13714 8001,'-14'0'0,"0"0"0,-2 2 223,-2 2-85,0 4 1,5 6-1,0 4 1,0 4-1,0 4 1,0 3-1,1 2 44,3-2 0,3 2-96,6-5-49,6 4 1,1-16 0,8 3-132,3-7 0,2-4 0,8-6 0,1 0-146,2 0 0,0-6-16,-5-3 0,-1-4 195,-3-5 0,-5-1 1,-6-6-1,-4 0 3,-1-2 1,-3-3 42,-8 4 1,-2 0 27,-6-1 0,-6 2 0,-3 2 1,-3 1 110,-1-1 0,-2-1 155,-3 2 0,3 2-11,-2 2 0,8-1 1,4-4-1,5 2 237,4 2 1,3 0-294,6 2 0,11 2 255,2-3-462,14 10 0,-3 0 1,10 5-1,-1-1 1,1 1-51,3 2 0,-5 6-33,-2 4 1,-8 7-79,-4 2 0,-5 10 0,-4-2 1,-5 3-298,-2 4 1,-10-1 28,-5 3 0,-4 3-117,-5-3 1,-3-3 153,3-1 1,1-3-141,-1-2 0,8-5 527,1-4 0,5-2 0,55-55 0,-18 14 0,1 0 0</inkml:trace>
  <inkml:trace contextRef="#ctx0" brushRef="#br0" timeOffset="24">5151 13504 8001,'-6'-14'1321,"5"1"0,-9 0-629,5 0-220,1 6-203,4 1 0,-2 7-33,-2 4 1,2 8-268,-2 9 0,1 3-57,-1 1 1,2 5-240,-2-1 287,-3 7 0,5-9 1,-4 3-185,0-4 1,5 0-1,-5-2 1,2-3-320,-1-5 401,1-2 83,4-2 0,6-7 131,3-6 1,2-6-89,2-7 1,2-5-70,3 1 65,-4-7 1,10 4 0,-5-7-119,1 1 127,-4 6 1,3-4-1,-5 7-39,-1 0 145,0 9-1,-4-3 15,-1 7 0,-6 1-67,-2 8 1,-6 2-31,-7 6 0,-2 2 15,-2 2 0,1-2-6,-6 2 1,6 2-9,-2-1 1,3 0 113,2-5 0,1 0-123,4 0 0,-3-4 4,7 0 0,0-5 22,4 5 1,0-5 250,0 5-280,0-6 0,7 7 0,5-4-115,4 1 95,1-4 1,1 9 0,1-3-248,1 3 1,-2-1-483,4-2 1,-5 3 325,5-4 1,-5 0-1084,0 1 1505,4-6 0,11-15 0,9-10 0</inkml:trace>
  <inkml:trace contextRef="#ctx0" brushRef="#br0" timeOffset="25">5612 13662 8001,'-1'-9'1071,"-4"0"-22,4 6 139,-5-8-572,6 9-429,0-4-109,-6 6 1,5 2 104,-4 2 1,0 3-234,0 7 0,-1 3 93,2 1 1,-2 1-324,-3-2 1,-2-1 100,2 6 0,1-6-151,0 2 136,5-3 1,-8-2-324,7 0 83,0-6 220,4-1 188,0-6 1,1-4-54,4-1 1,0-5 135,4 1 0,3-2-21,-3-3 0,-2 6 206,2-1-192,-6 6 1,7-4 346,-6 2-131,1 4-161,1-5-70,-5 12 0,9 1 24,-5 6 0,1 0-35,-2 1 0,2-1 69,3 0 0,1 5-3,-6-1 1,5 1 11,-5-5 1,5 0 147,-4 0-92,5 0-59,-9 1 0,5-1 148,-6 0 1,-6-4-89,-3-1 1,-7-3-374,-1 4 0,-2-5-16,1 5 0,-1-6 9,-3 1 0,-1 2-167,5-2 1,1 1-349,3-5 1,1 0-1434,0 0 2169,0 0 0,47-18 0,11-4 0</inkml:trace>
  <inkml:trace contextRef="#ctx0" brushRef="#br0" timeOffset="26">5955 13754 8001,'7'-2'858,"-3"-2"1,-1 3 71,2-4 478,-4 4-1029,5 1 1,-6 1-144,0 4 1,0 2-321,0 6 0,0 2 104,0 2 1,0-2-127,0 3 0,0 1 11,0-2-366,0 7 1,0-10-1,0 4 1,0-4-1,0 0-965,0-1 0,2-6 1426,2-3 0,3-20 0,6-6 0</inkml:trace>
  <inkml:trace contextRef="#ctx0" brushRef="#br0" timeOffset="27">5928 13570 8001,'-5'-14'1915,"-4"1"-2487,3 0 0,-1 1 496,2 3 834,4 4 0,-4 5-958,10 0 1,2 1 199,6 3 0,41 27 0,-21-10 0,-1 1 0</inkml:trace>
  <inkml:trace contextRef="#ctx0" brushRef="#br0" timeOffset="28">1252 15216 7796,'-14'0'134,"1"-1"0,0-2 1074,0-1-878,6-1 0,2 5 0,10 0-28,3 0 0,4 0-49,1 0-141,6 0 1,2 0 0,5 0-58,0 0-95,1 0 0,-1-4 0,0-1 0,1 2 1,-1 2-91,1 1 1,2 0 117,-3 0 1,2 0-176,-10 0 0,-1-4 1,-4-1-60,0 2 1,-5 0 222,-4-1 0,-4 2 33,-4-2 1,-8 1-1,-7 0 1,-3-1-7,-6 1 1,0 1 191,-7 2 1,2 0 115,-2 0-217,-9 0 1,8 2-1,-7 4 227,2 7-166,-5 0 1,5 12 0,-3-3 156,3 3-290,8 1 1,0 1-1,10-1 199,5 0-247,7 1 0,11-5 1,0-2-151,0-1 1,6 2 38,2-8 1,8 3-89,2-7 1,4-4 41,-4 0 0,4 1 107,-5-2 0,5 0 58,-4-4 1,4-4 11,-5 0 0,1-5 62,-5 5 0,-6-7-84,-2 2 0,-4-2 250,-1-2 0,0-1-50,0 1 0,-10 4-11,-3 1 1,-9 3-160,0-3 1,-3 5-117,-2-2 0,1 4-54,0 1 1,1 1-311,3 4 0,-1 2-60,5 6 0,0 2 208,5 2 1,6-2-1255,2 2 1583,4 4 0,32-7 0,14-2 0,3 5 0,-1 0 0</inkml:trace>
  <inkml:trace contextRef="#ctx0" brushRef="#br0" timeOffset="29">1647 15572 7850,'7'-13'-547,"-3"0"1,-2 4 885,-2 0 1367,0 0-810,-6-4 1,-1 1-374,-6 4 0,-2 2-128,-3 6 0,2 0-197,-6 0 1,5 0-158,-5 0 0,4 6 140,-4 2 0,2 9-78,-2 0 1,3 5-163,6-4 1,-1 5-1,3-2 1,1-1-211,1-2 0,6 1 150,-2-2 1,5-4-200,5-4 1,2-4 94,6 3 0,6-5-24,3 2 0,2-5 56,-2-5 78,8-2 1,-11-8 0,9-2-47,-3-5 1,1 1 11,-8-1 0,0 2 367,-5-2 0,0-2 3,0 7 778,-6-1-581,-1 5-155,-6 6 0,-6 2-117,-2 10 0,-4 2-34,-1 6 1,4 5-156,0-1 0,5 7 38,-5-2 0,6-2-196,-1 2 0,2-6 28,2 2 0,2-3-75,2-2 0,-1 0 20,6 0 0,4-1 113,5-3 1,1-4 47,-2-5 1,-1-1-8,6-3 1,-1-5 16,1-9 0,1 2 94,-5-6 1,-1 0 68,-4-4 0,1 4-30,-1 0 1,-2 6 664,-2-2-188,-3 9 21,-6-2-444,0 9 1,-4 4-61,-1 11 0,-3 0-134,3 5 0,1 1 58,4-2 1,-5 5-214,1-4 0,0 4 41,4-5 1,1 1 20,3-5 0,2-4 56,3 0 0,3-5 31,-3 5 1,2-6 76,2 1 0,5-8 11,0-5 1,-1-4 100,-4-5 0,0 2-73,1-6 1,-3 2 9,-2-2 1,1-2-36,-5 7 1,-1-1-180,-4 5 1,0 0-159,0 0 28,0-1 1,-1 7-572,-4 3-878,4 2 116,-11 2 1619,11 0 0,-5 30 0,6 6 0</inkml:trace>
  <inkml:trace contextRef="#ctx0" brushRef="#br0" timeOffset="30">2161 15664 9578,'7'-6'1069,"0"5"-641,-2-3 0,-2-2-149,5 1 1,-3-1-104,3 2 0,1-3 154,4-6-343,1 5 0,-6-4 0,1 4-108,1-4 135,-4-1 0,5 4 50,-7 0-16,0 6 0,-5-3 49,-4 6-53,-2 0 0,-6 8 1,0 3 138,0 6-136,-1 6 1,1-4 0,0 4-198,0-1 115,0 0 0,5-1 1,4-4-133,3-2 16,1-2 1,1 0 0,3 1-189,5-1 0,4-6-47,5-3 1,2-2-35,7-2-552,-1-6 0,0-1 972,1-6 0,23-30 0,5-7 0</inkml:trace>
  <inkml:trace contextRef="#ctx0" brushRef="#br0" timeOffset="31">3188 15401 7851,'-9'-5'365,"2"-1"1571,1-1-1307,-4 4 0,10-3 0,0 6-589,7 0 0,9 0-763,2 0 510,5 0 0,-2 0 0,5 0-1469,1 0 1281,-1 0 1,-4 0-1,-2 0 401,-1 0 0,-1 0 0,-5 0 0</inkml:trace>
  <inkml:trace contextRef="#ctx0" brushRef="#br0" timeOffset="32">3096 15572 7851,'-7'0'2674,"1"0"-2463,6 0 1,6 0-117,2 0 1,6 0-405,3 0 154,4 0 1,5 0 0,0 0 0,2 0 154,3 0 0,6-12 0,6-5 0,6-2 0,0 1 0</inkml:trace>
  <inkml:trace contextRef="#ctx0" brushRef="#br0" timeOffset="33">8642 4677 8057,'-7'0'-515,"13"0"1,8 0 776,13 0 0,1 0 0,2-2 1,6-1-11,2-1 1,-3-5-1,0 3 1,0 1 53,-1-1 1,-2 0-193,-6 1-41,-11 4 0,1-11 1,-13 4 78,-5-4 1,-9 5-83,-11 2 1,-5 4-27,-3 1 0,-4 0-78,-6 0 1,1 6-1,-2 2 1,-1 4 95,-2 1 0,0 2-78,4 2 0,2 4 18,3 5 1,0 1 0,8-1 0,7 0-12,4 1 0,9-1-96,2 0 0,4-1 29,1-3 0,6-3 0,2-6 1,6 1 67,3-1 1,2-6-24,3-3 0,-1-2 199,-4-2 0,-2 0-1,2 0 1,-3-6 32,-6-3 0,3-2-125,-7-3 194,0 1 1,-4 0 0,0 0 175,0 0-334,0 5 1,-6-3 0,-4 3-389,-6 1 185,1-5 0,-8 11 1,4-4-591,-1 4 0,-1 2 151,-1 4 1,-1 2-86,5 6 1,2 5 62,7-1 553,3 7 0,41 20 0,9 11 0</inkml:trace>
  <inkml:trace contextRef="#ctx0" brushRef="#br0" timeOffset="34">8893 5006 8057,'0'-13'518,"0"6"206,0 1-384,0 18 0,0 2-171,0 13 0,-5-1 76,1 0 0,-1 5-300,5 0 0,0 4 94,0-4 1,0-1-94,0-3 0,0-2 44,0-3 0,2 1 1,1-5-114,1-2 180,1-8 53,-5-2 1,-2-17 0,-1-7-46,-1-5 0,-5-5-7,5-3 0,-1 2-146,5-6 1,0 4 148,0-4-16,0 5 1,0-2 0,0 6 40,0 0 22,0-1 0,6 7 0,3 2-85,3 4-6,1 0 0,4 7 0,2 3 116,2 2-127,-5 2 1,7 2 0,-6 2-144,-6 5 0,1 3 40,-8 1 1,1 4-36,-5 1 1,0 1-54,0-2 0,-11-2-92,-2 3 1,-7 1 1,2-2 1,-4 1-157,5-5 0,-5 0-150,4 0 0,-4-4 179,5 0 1,4-6-339,4 1 740,6 4 0,-3-13 0,59-26 0,-20 7 0,0-1 0</inkml:trace>
  <inkml:trace contextRef="#ctx0" brushRef="#br0" timeOffset="35">9196 4993 8057,'0'-7'2752,"0"-5"-1898,0 11-453,0-5 1,-2 12-211,-2 2 0,2 4-102,-2 1 1,2 6-270,2 3 1,-1 3 179,-3 1 0,2-4-187,-2 0 0,2-1-172,2 1 1,0 1-424,0-5 0,0-1-512,0-3-389,0-7 1683,6 5 0,25-64 0,11-8 0</inkml:trace>
  <inkml:trace contextRef="#ctx0" brushRef="#br0" timeOffset="36">9591 4848 8112,'0'-9'971,"0"1"-948,0-1 0,6 0 0,3 2 0,4 1 19,4 3 1,4 1-1154,5 2 712,0 0 1,5 0 398,0 0 0,11 18 0,-1 4 0</inkml:trace>
  <inkml:trace contextRef="#ctx0" brushRef="#br0" timeOffset="37">9617 5019 8112,'-6'-7'-400,"5"1"639,-5 6 1,12 0-216,3 0 1,4 0-150,4 0 1,4 0 0,7 0 0,1 0 124,2 0 0,20-12 0,10-5 0,4-1 0,-1-1 0</inkml:trace>
  <inkml:trace contextRef="#ctx0" brushRef="#br0" timeOffset="38">10223 4519 8115,'0'-21'-130,"2"-2"0,1 4 1,2 0-754,3 0 1344,1 1 0,4 5 0,1 1 0,2 2 0,2 3 0,-2 1 0,-1 3 1665,-2 2-2019,0 1 1,0 1-1,1 3-65,-1 5 1,-2 7-159,-2 2 0,-3 1 18,-6-2-27,0-2 0,0 8 0,-1-3 0,-2 0 0,-3 2-123,-2-2 0,4 1 179,-5-3-49,1-4 0,-1 5 0,1-4 0,1 1 0,1 1-273,0 0 0,-2-3-657,3-1 1048,1 1 0,10 10 0,1 4 0</inkml:trace>
  <inkml:trace contextRef="#ctx0" brushRef="#br0" timeOffset="39">10460 4980 8115,'0'7'-621,"0"1"1237,0-4 950,0-3-1320,0 5 0,-1-1 1,-2 0-49,-1 3-142,-1-5 0,4 7-80,-4-6 0,4 2 1,-5-3 143,0 2-84,5-1-87,-5-4 241,6 0 1250,0 0-1312,6 0 19,-5 0-229,5 0 0,-2-2-747,1-2-437,-1 3 1266,-4-5 0,-23 0 0,-6-1 0</inkml:trace>
  <inkml:trace contextRef="#ctx0" brushRef="#br0" timeOffset="40">8985 5797 8115,'-7'-6'-16,"-4"3"-256,7-6 567,0 6 0,5-4 0,3 4 0,7-1 0,5 1 0,7 0 0,6 0 253,7-2 0,2-3-421,1 3 1,1-1-155,-1 2 0,-1 2 25,-3-2 1,0-2-172,-8 2 0,-4-5 172,-10 5-53,-5-1 1,-2-1 0,-8-1 0,-4 0-202,-7 2 1,-6 4 191,-7 1 0,-9 0 50,-1 0 1,-9 1 0,4 4-1,-3 4 64,-1 2 0,-3 2 95,4 1 0,-3 0-95,7 4 1,1-2-1,11 6 1,4 0-141,4-2 1,8 1 116,8-4 0,4-2-157,4 3 0,4-4 83,5-1 0,6-1-38,3-3 1,-2 1 47,2-5 1,-1-1-5,1-4 0,-3 0 51,-6 0 1,-1-2 148,-4-2 0,3 1-39,-7-6 0,0 1 116,-4-6 0,0 6-126,0-1 0,-7 2-22,-6-2 1,0-1-234,-5 5 0,-2 1-170,-2 4 1,-3 0-269,-2 0 1,1 6 60,0 2 0,5 6 521,4 3 0,8 27 0,3 12 0</inkml:trace>
  <inkml:trace contextRef="#ctx0" brushRef="#br0" timeOffset="41">9301 6007 8115,'0'-8'1490,"0"-1"-1446,0 6-61,0-3 387,-6 12 0,3 6 0,-4 7 169,1 1-523,-4 2 0,7 9 1,-4 1-74,1 2 131,-5-5 0,10 8 0,-5-5-260,0 2 95,5-5 1,-5 3-1,6-7 1,0-3-297,0-5 269,0-2 81,0-8 0,0-2 152,0-10 0,0-6-39,0-7-69,0-5 0,0 2 0,0-5 102,0-1-71,0 1 0,1-2 0,2-1 336,2-2-295,-1 1 1,1 8 0,-1 0 307,-1-2 0,4 1-114,2 1 1,-2 4-131,2 9 1,-5-1 15,5 6 1,0-5 211,4 5-453,0-1 0,1 10-95,-1-1 1,-6 6-127,-3-1 0,2 3 52,-1 1 1,-1 0-37,-4 0 1,-4 2-29,-1 3 1,-5-4 98,1 4 1,-7-2-323,-1 1 1,-2-2 126,1 3 1,3-4-292,-2-1 1,2-1-6,2-3 707,0 3 0,11-17 0,4 4 0</inkml:trace>
  <inkml:trace contextRef="#ctx0" brushRef="#br0" timeOffset="42">9512 6166 8115,'9'-12'-46,"-1"3"1,-3-1-135,4 5 1,-1 1 1531,6 4 1,-6 0-48,1 0-1311,0 0 1,0 4-3,-1 1 0,-5 9-516,2 0 435,-4 2 1,-7 1 0,-2 1-146,-4-2 186,-7-1 1,4 2 0,-2 1 0,2-2 0,3-2 208,4 0 92,-4-7 0,4 3 785,-5-5-720,6 5 0,3-9-271,8 4 1,5-5-213,8-5 1,-1 4-679,6-4 0,-4 0 419,4 0 1,0-1 122,4 2 0,-1 1 301,-3-6 0,38-17 0,4-9 0</inkml:trace>
  <inkml:trace contextRef="#ctx0" brushRef="#br0" timeOffset="43">9999 5942 8115,'0'-14'-22,"-4"1"-176,-1 0 1,1 4-175,4 1 951,0 5 0,2-5-188,2 4-454,3 2 0,11-3 0,1 5 4,1 0 1,-2 0 0,4 0 58,1 0 0,8 17 0,3 5 0</inkml:trace>
  <inkml:trace contextRef="#ctx0" brushRef="#br0" timeOffset="44">9986 6073 8115,'-9'0'-763,"1"0"573,5 0 780,-9 0-278,10 0 0,-2 0 0,10 0-122,7 0 0,6 0-455,7 0-60,1 0 0,5 0 325,3 0 0,7-4 0,7-3 0,4-1 0,-1 1 0</inkml:trace>
  <inkml:trace contextRef="#ctx0" brushRef="#br0" timeOffset="45">10460 5665 8115,'6'-13'0,"-3"-2"34,6-2 1,0 2 0,4-3 0,0 4 416,0 1 0,0 1 228,1 3 0,3-1 23,1 5-582,5 1 0,-7 4 0,5 0 0,-1 1 0,-2 4 77,-4 4 1,3-2-159,-9 2 0,-2 1 1,-1 6-1,-4 3-183,-1 2 1,0-5 69,0 1 1,-6 2 31,-3-1 1,-2 4 0,-2-5 0,1 0-184,3-3 0,-3 1-58,4 2 1,-4-2-35,-1 3 1,4-4 0,2-1-1,-1 1-1951,1-1 2268,4 6 0,-3 7 0,6 8 0</inkml:trace>
  <inkml:trace contextRef="#ctx0" brushRef="#br0" timeOffset="46">10684 6192 8191,'-7'0'661,"0"4"464,2 1 0,2-1-800,-5-4 0,3 2-452,-4 2-187,6-3 1,-4 5-270,3-6 266,2 0 0,-4 2-268,6 2 267,0-2 750,0 9 0,2-9 161,2 2 0,-2-1 85,2 1 0,-1-2 35,1 2 279,-2-2-393,4-2 1,-5 0-586,4 0-666,-4 0-592,5 0-1411,-6 0 2655,0 0 0,23-35 0,7-9 0</inkml:trace>
  <inkml:trace contextRef="#ctx0" brushRef="#br0" timeOffset="47">12581 4519 7978,'-8'-12'47,"0"2"34,2 1 292,2 0 1,10-4 0,3 1 0,4 2 0,6 1 0,7-1-1,8-2 392,4-1 0,3 1-810,3 4 0,-3 0 267,3 4-686,-9 3 1,-3-4-1,-6 8 185,1 1 1,-11 11 0,-4-2 0,-5 3-861,-4 3 1,-3-2 528,-4 4 1,-4 0 609,-5 1 0,-24-3 0,-5-6 0</inkml:trace>
  <inkml:trace contextRef="#ctx0" brushRef="#br0" timeOffset="48">12871 4479 8134,'-9'-7'991,"1"3"-392,-1 2 0,-4 4-193,0 2 0,-1 5 35,1 8-357,0 4 0,0 5 0,0 0 0,0 1 0,1 1-183,3 2 1,-1 0-170,5 5 0,1-4 0,4 2 0,1-2-266,4-6 0,2 0 116,6-8 0,2 1-71,3-5 0,2-4 0,6-2 0,2-1 489,3-3 0,1-19 0,5-8 0,4-1 0,1-1 0</inkml:trace>
  <inkml:trace contextRef="#ctx0" brushRef="#br0" timeOffset="49">13122 4716 8011,'-9'-1'228,"0"-3"-152,6 2 546,-9 2 1,7 12-258,-4 5 0,-2 2-129,7-1-155,-6 2 0,8 5 1,-2-1-82,3-2 0,-4-2 0,1 2 0,1-4-60,1-4-80,2 0 131,6-1 1,2-7-57,5-6 1,0-6 47,0-7 1,5-7-7,-1-1 0,1-4 28,-5-2 1,4 1-6,1 0 0,0 5 82,-5 4 1,-4-1-54,-1 5 98,1-3-91,-2 14-34,-1-4 1,-6 12 0,0 4 7,0 7 1,0-1 4,0 6 0,0-5-23,0 5 0,0-6-16,0 2 1,0-4 33,0 0-5,0-1 0,2-6 142,2-2 1,3-4-78,7-1 1,-1-1 26,0-4 1,5-2-30,-1-6 1,5-5 12,-4 1 0,-1-5 9,-4 4 0,1 0 5,-1 5 0,0 0 22,0 0 15,-6 6-212,-1 1 0,-6 7 84,0 4 1,0 2-244,0 6 1,0 2-38,0 2 0,0-2-22,0 2 0,0-2-110,0-2 0,5 0-257,-1 1 1,6-3 114,-1-2 1,3-3 549,1-6 0,41-29 0,11-8 0</inkml:trace>
  <inkml:trace contextRef="#ctx0" brushRef="#br0" timeOffset="50">13767 4677 8011,'-13'0'0,"0"-5"166,0 1 1,-1 0-89,1 4 0,0 0 710,0 0 0,0 1-241,0 4 1,-1 2-242,1 6 0,0 0-134,0 0 0,1 2-130,3 3 0,-1-4-274,6 4 206,-1-4 0,7 0 0,1-1-466,1 0 363,6 0 0,2-6 0,6-2-387,-2-4 332,4-1 1,-1 0 0,5-1-182,-2-4 0,-6-2 212,1-6 0,-2 0 335,-2 0-80,0-6 1,0 5 0,-1 0 177,-3 4 1,-2 2 709,-2-1-406,-4-2-143,5 3-317,-6 1 1,-1 1-293,-4 6 0,4 6 256,-4 3-471,-2 3 1,5 1-1,-2 1-170,3 4 0,1-3-257,0 2 1,1-7-606,3-1 1415,4 0 0,46-2 0,10-1 0</inkml:trace>
  <inkml:trace contextRef="#ctx0" brushRef="#br0" timeOffset="51">13952 4730 8011,'-14'-6'751,"1"4"-28,6-4-551,1 6 0,6 6-45,0 3 1,1 1-227,4-1 1,2 3 124,6-3 1,5 2-76,0 2 1,-1-1 0,-4-2 0,2-2-353,2-2 1,-2-1 204,3 0 1,-4-4 125,-1 4 1,4-5 0,-3-3 0,-2-3 179,0-1 0,-7-2 37,0-4 0,-4-1 98,-1 1 0,0 4 0,-1 1 437,-4-3 1,-2 6-318,-6 0 0,-5 4-175,1 1 1,-1 6-260,5 2 0,0 4-38,0 1 1,0 0-318,-1 1 1,6 3-76,-1 1 1,6 4 198,-1-5 0,2 2-604,2-1 0,0-4 904,0 4 0,53-15 0,13-4 0</inkml:trace>
  <inkml:trace contextRef="#ctx0" brushRef="#br0" timeOffset="52">14241 4848 8011,'0'-9'0,"0"1"238,0 5 0,0-5 48,0 4 664,0 2 0,0-2-369,0 8 0,0 4-614,0 5 1,0 0-260,0 0 0,0 2 1,0 1-1,0 2-453,0-2 0,0 3-839,0-2 1584,0 1 0,18 1 0,4 1 0</inkml:trace>
  <inkml:trace contextRef="#ctx0" brushRef="#br0" timeOffset="53">14492 4769 8011,'-9'0'0,"0"0"-247,6 0 450,-9 0 0,7 2 1062,-4 2-1147,-3 3 0,11 6 0,-5 2 1,1 3-1,1 2-154,1 1 0,-3 2 92,2-5 0,-1 4-111,5-5 1,0 1 0,0-5-1,2-1-274,2-4 167,4-2 0,5-6 122,0 0 0,0-6 0,2-4 0,1-5 10,1-2 1,1-7 29,-5 3 1,0 0-29,1-1 0,-6 6 331,1-2-159,0 4 0,0 1 346,-1-1-63,-5 7-247,3 1-133,-6 12 0,0 1 0,0 8-187,0 3 146,0-4 0,0 5 0,0-6 18,0 1 0,5-1-99,-1 0 1,2 0 39,-2 0 0,-1-5 152,6-4 0,-5 2-3,5-2-92,0 1 1,4-5 0,0-2 46,0-2-88,1-3 1,-1-2 0,0 1 43,0 3 1,0-4-3,1 4-324,-1 1 167,0 4-227,0 0 144,-6 6 1,4-3 0,-7 6-953,-1 1 760,-2 2 1,-1-4 408,0 1 0,-23-29 0,-6-4 0</inkml:trace>
  <inkml:trace contextRef="#ctx0" brushRef="#br0" timeOffset="54">14479 4637 8030,'-9'-11'-431,"0"2"440,6-3 1,-3 9 781,6-6-936,0 7 0,2-3 145,2 10 0,38 19 0,16 12 0</inkml:trace>
  <inkml:trace contextRef="#ctx0" brushRef="#br0" timeOffset="55">14953 4901 8025,'0'-13'150,"0"-1"0,0 1 1289,0 0-909,0 0 0,0 9 0,0 6-405,0 10 1,0 10-175,0 0 23,0 3 0,1 3 1,2 1 244,2 2-424,-1 5 1,-4-6 0,0 3 2,0 0 1,0-3 0,0-3 0,-1-2-107,-4-3 1,4 1 229,-4-6 1,2-3 173,-1-6 1,1-5 0,-4 0-62,1-6 0,0-8-94,2-7 1,2-7-249,-2-1 252,2 0 1,2-13-1,0 6 1,0-4-1,0-1 73,0-3 0,2-1-36,2 2 0,3 2 256,7 3 0,-1 3-37,0 5 1,2 3-22,2 2 0,-1 8-75,6 10 118,0 3 1,0 1 0,0 1 21,2 3 0,-5 4-105,-2 5 1,-7 4-271,-1 1 0,-6 1 65,1-1 1,-2-4-54,-2 4 1,-7-2-111,-7 2 1,-5-4-115,-7 4 0,-2 1-63,-2-2 0,2 1-196,-3-5 0,3-1 56,2-3 0,1 1-276,3-6 821,3 1 0,7-7 0,3-2 0,45-33 0,15-13 0</inkml:trace>
  <inkml:trace contextRef="#ctx0" brushRef="#br0" timeOffset="56">15243 4611 8025,'0'-9'0,"0"0"1274,5 1-290,-3 0-536,4-3 1,-6 11-261,0 0 1,0 7-1,0 11 1,-6 1-412,-3 2 0,2 9 199,-2-4 0,2 8-1253,-2-3 1001,-3 5 1,6-4 0,-4 5-855,1-2 758,6-6 0,-2 5 1,6-6 371,3-2 0,56-26 0,-20-8 0,0 0 0</inkml:trace>
  <inkml:trace contextRef="#ctx0" brushRef="#br0" timeOffset="57">15506 4795 8025,'0'-13'20,"-1"2"262,-4 2 0,2 1 456,-5 4 1,-1 3-432,-4-4 1,-1 5-70,1 5 1,-4-2-106,-1 5 1,-4 5 101,5 5 0,-2 4 0,1-4 0,3 4-158,-2-5 1,7 7-220,1-3 0,6-2-50,-2-1 1,4-3-221,1-2 0,1-1-210,4-4 0,7-2 267,5-6 1,5 0 133,-4 0 1,5-7 93,-1-6 1,1 0 150,-1-5 0,2-1 20,-7 1 0,1-1 333,-5 2-177,0 2 0,-1-4 591,-3 6-403,-3 6-318,-6 1 1,-6 7-44,-3 4 0,2 3 101,-2 10 1,5-2-291,-5 6 1,4-6-121,-3 2 1,5 1-127,-2-2 1,4 1 26,1-5 1,1-4-217,4 0 1,-2-2 8,5 2 1,1 1 587,4-6 0,41-29 0,11-11 0</inkml:trace>
  <inkml:trace contextRef="#ctx0" brushRef="#br0" timeOffset="58">15677 4967 8002,'-8'0'-183,"-1"0"1,4 0-37,-3 0 1719,5-6-937,-9 4 1,11-5-82,-4 3 0,4 1-192,1-6 1,0 5-50,0-5 1,1 1-28,4 0 1,3-4 0,10 3 0,-2-1-92,6 1 34,-6-3 1,7 10 0,-3-6 60,0 2-258,-4 2 1,3 4 0,-6 0-487,0 0 370,1 6 1,-6 1 0,0 8-1079,-2 2 917,-2-2 1,-4 8 0,0-5-230,0-2 0,0 3-414,0-1 1,-4-1 30,-1-4 929,1 1 0,-2-19 0,-1-4 0</inkml:trace>
  <inkml:trace contextRef="#ctx0" brushRef="#br0" timeOffset="59">15954 4967 7838,'0'-9'-119,"0"0"1195,0 6-393,0-9-469,6 5 1,1-5-129,6 4 0,1-4 116,-1 3 0,0-3-142,0-1 1,0 0 12,0 0 0,1 0 48,-1 0 54,0 5 1,-4-3 182,0 2-288,-7 3 1,3-3 0,-10 8 71,-3 2 0,-4 12-17,-1 1 0,-5 3-403,1 1 1,-1 1 46,5 3 1,1 3-75,3-4 1,2-2 108,3-1 0,2-2-56,-2 2 1,4-4-155,4 4 0,4-5 74,5-4 1,7 1-869,7-5 1200,-1-1 0,18-18 0,9-7 0,0-1 0,0 0 0</inkml:trace>
  <inkml:trace contextRef="#ctx0" brushRef="#br0" timeOffset="60">16455 4585 8021,'0'-14'-181,"-6"1"-58,4 0 1,-4 4 934,6 1 1,2 5-313,2-2 0,8 4-291,6 1 0,5 0-252,-1 0 0,3 0-276,1 0 0,5 0 115,0 0 320,-1 0 0,-9 11 0,-2 4 0</inkml:trace>
  <inkml:trace contextRef="#ctx0" brushRef="#br0" timeOffset="61">16428 4743 8021,'-13'0'-641,"4"0"164,1 0 1532,5 0 1,0 0-48,12 0 0,1 0-1100,12 0 0,1-2-488,8-2 1,-2 2-1,6-3 580,2-1 0,0-3 0,5-1 0,3-4 0,1 0 0</inkml:trace>
  <inkml:trace contextRef="#ctx0" brushRef="#br0" timeOffset="62">16889 4413 8021,'9'-13'0,"0"0"0,0 0 330,4 0 0,0 1-125,0 3 1,5-1 0,1 6-1,0 1 315,0 1 0,3 2-321,-5 0 0,1 0-155,-5 0 1,-1 6-1,-2 3 1,-3 3-145,-1 1 1,-1 1 99,-5 4 0,-6 2-139,-3 7 0,-4-1 0,-5 0 1,-2 1-106,-1-1 0,-4 0 280,4 1 1,1-2 71,3-3 0,2-3 0,4-6 0,0 0 898,3 0-350,5 0-445,-3 1 1,7-7-1,4-3 1,3-2-19,4-2 0,6-2-250,-1-2 0,7 2-7,-2-2-373,3-3 1,-4 4-1,0-5 1,-2 3-1,-1 2-2224,1 1 2661,-5-4 0,23-13 0,-2-8 0</inkml:trace>
  <inkml:trace contextRef="#ctx0" brushRef="#br0" timeOffset="63">16876 4479 8010,'-4'-9'-784,"-1"1"1480,-5 5 1,9-9 211,-4 3 0,4-2-691,1-3 0,1 6 0,2-1 0,3 0 108,1 2 1,2-5-223,4 3 1,1 2 43,-1-2 0,0 6-143,0-1 0,0 2 97,0 2-173,1 0 1,-1 0 0,-1 2 0,-2 2 0,-3 5 90,-1 3 0,-2 1-344,-4 0 223,0 6 1,0 0 0,0 5-1,-1-3 1,-4 3-168,-3 1 0,-3-3 273,3 0 1,-3-5 63,7 5 1,-6-4 0,2 2 0,1 1 295,3-1 1,2-4-232,2 2 0,-4-3-94,0-2 0,-1 4 123,5 1-90,0-1 1,0-3 0,2 0 226,2 4-981,-3-4 0,5 5 0,-4-5-130,2-1 39,-2 6 1,8-5 0,-4 4 772,1-3 0,31-14 0,12-2 0</inkml:trace>
  <inkml:trace contextRef="#ctx0" brushRef="#br0" timeOffset="64">17100 5085 8090,'-13'0'965,"4"5"-537,0-1 0,5 2 61,-5-2 1,5-2-246,-5 2 0,5 2-50,-5-2 1,6 2 191,-1-1-282,-4-4 0,7 6-382,-4-2 151,4-4 70,1 5 1,1-6 0,4 0-115,4 0 0,2 0 1,3 0-1,0 0-6,4 0 1,-4 0 137,4 0 0,-5 2 25,-4 2 1,3-1-7,-4 6 0,-2-5-39,-1 5 50,-4 0 1,-1 4 105,0 0 0,-6-1 25,-3-3 0,-8 1 197,-5-6 0,1 5-136,-1-5 1,1 1 107,-6-5 0,1 0 65,-1 0 1,7-6 275,2-3 0,4-3-189,1-1 1,1 0-194,3 0 1,3 4-640,6 0 1,2 5-192,2-5 1,8 6-551,5-1 1,8 2 538,2 2 591,5 0 0,6 3 0,4 0 0,4 1 0,-1-1 0</inkml:trace>
  <inkml:trace contextRef="#ctx0" brushRef="#br0" timeOffset="65">19999 4558 7950,'0'-13'0,"0"0"0,0 0-38,0 0 1,0-1 1715,0 1-1241,0 0 1,-5 4-1,-1 2-164,-1 1 0,3 6-223,-5 5 1,0 6 82,-4 2 1,4 2-109,0 7 0,1 0 30,-6 4 1,1 2-121,0 3 0,4-3 1,2 2-1,1-2-48,3-1 0,2-1 69,1 0 1,1-5-4,3-4 1,5-2 0,7-3 0,3-4-99,2-3 0,1-4-60,4-1 0,5-6 42,0-2 134,-1-10 0,-5-2 0,-3-7 0,-4 1 0,-4 0-61,0-1 1,-7-4 153,-3 1 0,-2-2-70,-2 1 0,-3 3 17,-6-3 0,-1 5 60,-12 4 0,0 3 125,-4 6 0,-1 1-74,1 3 0,0 3 97,-1 6 0,2 0-138,3 0 0,-1 6 4,5 3 0,1 3-99,4 1 1,1 4 44,3 1 1,-1 4-141,5-4 1,1 1 94,4-2 1,2-2-94,2 2 0,-1-2-58,6-2 1,-1 0 77,6 1 1,3-1-140,1 0 0,1-4 92,-2-1 1,2-5-407,3 2 1,3 1 0,-3-2 0,3 0-142,1-4 0,-1 0 681,-3 0 0,27-23 0,0-6 0</inkml:trace>
  <inkml:trace contextRef="#ctx0" brushRef="#br0" timeOffset="66">20328 4664 8516,'0'-8'994,"-6"3"0,5 6-526,-4 3 0,4 4-175,1 5 1,-5 4-131,1 1 1,0 7-70,4 1 0,0 1-228,0 3 0,0 3 163,0-3 1,0 5-157,0-4-76,0 0 0,0-5 1,0-1-436,0-3 0,4-3-296,0-6 834,1-5 1,-5-4 7,0-8 0,0-5 92,0-9 1,0 2-167,0-6 160,0 0 1,-5-6 0,1-1-25,1-2 10,2-5 1,1 7-1,0-5 264,0 2-125,0 1 0,5 5 1,4-1 393,3 1-403,1 5 1,0 2 0,0 8 187,1 2 1,5-1-104,3 5 1,-3 1-55,-2 4 1,1 1-181,-5 4 0,3 2 98,-7 6 0,-2 0-210,2 1 0,-6-1 5,1 0 1,-4 0 9,-4 0 1,-3 5 92,-7-1 1,1 1-112,0-5 0,0 5-67,0-1 0,-5 1 102,1-5 1,0-4-384,9 0 1,-4-1-182,3 5 242,3-5 441,0 4 0,59-40 0,13-3 0</inkml:trace>
  <inkml:trace contextRef="#ctx0" brushRef="#br0" timeOffset="67">20657 4716 7981,'6'-13'2336,"-4"0"-1622,9 6-337,-9 1-143,4 6 1,-6 7-144,0 6 1,0 2 94,0 7 1,0 0-190,0 4 1,-5 1-143,1-1 0,-2-1-215,2-3 1,2 3 135,-2-3 0,2-3-67,2-2 1,0 2-570,0-1 0,0-5-175,0-4 1035,6-6 0,31-33 0,12-13 0</inkml:trace>
  <inkml:trace contextRef="#ctx0" brushRef="#br0" timeOffset="68">21105 4874 7981,'0'-13'4354,"0"0"-4191,6 6 1,-4 2-210,2 10 0,-3-2 0,-1 7 0,-1 3-705,-3 3 0,1 6 204,-6-4 55,0 5 1,-3-7 0,2 6 491,1 2 0,-11 12 0,-8 5 0</inkml:trace>
  <inkml:trace contextRef="#ctx0" brushRef="#br0" timeOffset="69">21856 4374 7981,'0'-13'599,"-6"-6"0,-1 1-678,-6 1 1,4 0-142,0 13 0,0 0 1,-4 5 775,0 3 1,0 5-365,0 9 0,0-2-99,-1 6-90,7 6 1,-5 0-1,5 2 1,-2 0 0,2-1-74,1 2 1,2-1-8,4-3 0,0-2 71,0-4 1,1-1 0,4-7 0,3 0 27,4 0 0,1-6 62,0-2 1,6-4-55,3-1 1,-1-6-1,1-2 1,1-4-10,2-1 0,0-6-126,-3-3 1,3-5 156,-3-3-224,-3 2 1,-2-9-1,-6 5 106,-3-2 1,-5 1 0,2-2-1,-5 5 150,-5 7 1,-3-1 41,-10 7 0,-2-1 195,-7 5 1,1 6-201,-1 2 1,1 4 16,0 1 1,1 1 68,3 4 0,-1 2 33,5 6 1,0 2-330,5 2 1,1 0 113,4 5 1,0-5-74,4 5 1,3-4 18,-4 4 1,8-5-122,1 5 0,7-4-1,-3 4 0,6-6-234,3 1 1,2 2-54,3-1 1,3-5-213,-3-4 1,7-2 649,2 2 0,8-12 0,6-6 0,1-2 0,0 0 0</inkml:trace>
  <inkml:trace contextRef="#ctx0" brushRef="#br0" timeOffset="70">22199 4506 8323,'0'-8'2434,"0"2"-2038,0 6 1,0 6 64,0 3 1,0 9-302,0 4 0,0 4 74,0 5 0,0-2-331,0 6 1,-2-4-16,-2 4 1,2-1-134,-2 1 185,2 3 0,-2-12 0,0 2-474,1-5 264,1-1 0,-2-1-12,0-4 0,-5-9 208,4-8 0,1-6-9,4-7 0,-4-2-36,-1-3 70,1-2 1,4-6 0,0-1 30,0 1 0,0-5 23,0 0 0,1-5 218,4 1 1,0 1-82,4-1 1,7 4 53,-2-4 1,3 6-82,1-2 1,-2 8 176,6 1 0,-5 10-19,5-1 1,-1 8-63,1 1 1,1 3-110,-5 1 0,-1 5-324,-4 4 122,1 3 0,-7 1 0,-3 0-150,-2 0 0,-4 5 26,-2 0 0,-3 4 103,-7-5 1,-5 5-371,-3-4 1,-2 4 117,-3-5 0,-4 7 68,1-2 1,0-3-230,9-2 0,-3 1-956,7-5 1490,-1 9 0,57-37 0,14 5 0</inkml:trace>
  <inkml:trace contextRef="#ctx0" brushRef="#br0" timeOffset="71">22541 4677 7981,'13'-6'661,"1"-3"0,0 2-184,4-2 0,-4 6 16,4-1 0,-3 2 303,-2 2-525,0 0 1,-6 6 79,-2 3-417,-4 3 0,-7 1 0,-3 2 89,-2 2 0,-8-2 1,-2 4-1,-1-2-220,0 1 1,5-1 21,-5-3 1,6-1 76,-2 0 1,8-1 146,1-4 92,0 4-220,2-5-357,1 1 201,12-2 0,1-6 0,8 0-382,3 0 119,-4 0 1,11 0 0,-3 0 497,3 0 0,14-8 0,7-2 0,4-1 0,-1 0 0</inkml:trace>
  <inkml:trace contextRef="#ctx0" brushRef="#br0" timeOffset="72">23029 4769 7978,'13'-13'3814,"0"0"-3206,0 5 0,-4 3 389,0 5-413,-6 0 0,3 5-469,-6 4 0,0 7 55,0 2 1,-5 5-394,1-1 0,-7 3 228,3 1 0,-8 1 183,-2-1 0,-4 1 163,5-1-2017,-7 0 1,5-4-1,-4-1 1666,1-2 0,-6-19 0,-6-9 0</inkml:trace>
  <inkml:trace contextRef="#ctx0" brushRef="#br0" timeOffset="73">23753 4189 7970,'0'-13'104,"-1"0"0,-2 0 0,-2 0 1001,3 0 1,-6 5-638,-1 4 0,-2 8-118,-2 5-335,-1 9 1,-3 2-1,-1 8-35,2 3 0,1 1 0,2 4 0,0 0-70,0 0 0,4 2 45,0 2 0,6-7-124,-1-2 0,3-5 82,1-4 0,5 2 0,4-8 0,4-4 62,5-6 1,-2-5 17,6-1 1,0-1-7,4-4 1,1-2 0,-1-8-1,0-2-52,1-5 1,-2-3 61,-3-2 1,-3-3-53,-6-1 1,-2-6 0,-2 1 0,-4-5-32,-4-3 0,-2 1 91,-4 8 0,-4-1 89,-8 5 0,-4 2 53,-5 7 0,-2 4 251,-2 9 1,2 4-106,-3 5 1,3 0-53,2 0 1,-1 7-214,1 6 1,4 2 97,0 7-76,6 0 1,1 4 0,8-1 205,1-3-352,2 3 0,5-5 1,2 5 57,2-3 1,9-2-83,0-2 0,6-5-14,-2 0 0,5 1 93,-1-6 1,4-2-325,5-1 153,-3-4 0,4-1 0,-6 0-921,1 0 849,-7-6 1,-1-1 0,-6-5-598,1 3 1,-3-2-192,-2 2 1072,-3 3 0,-41-6 0,-9 5 0</inkml:trace>
  <inkml:trace contextRef="#ctx0" brushRef="#br0" timeOffset="74">24135 4703 7970,'5'-9'58,"1"1"0,1-3 136,3 0 57,2 3 0,-3-3 0,-1 3 0,3 0 1,0-1-1,2 0 0,1 0 1558,-1 0-1589,-6 7 1,3-6 215,-5 4-116,-1 2-291,-4-4 1,-6 6 0,-4 0-60,-6 0 0,-5 6 0,-5 3 1,0 1-181,-1-1 0,-3 3 97,-1-3 0,2 2 117,7 3 0,-2-1 0,7 0 0,1-1-11,1-4 0,8 4 14,2-3 0,4-2-20,1 2 1,10-2-1,6 4 1,6-4-92,6-1 0,7 2 11,0-3 1,-1 4 23,1-5 1,-10 6 19,1-1 1,-4 1-4,0-1 0,-4 3 48,-9-3 1,-4 2-35,-5 2 1,-3-1 208,-5-3 1,-3 3-110,-11-4 0,0 3 71,-4-3 0,-5 0-103,1-4 1,-1-1-31,5 6 0,-1-6-185,1 1 1,1-2-311,3-2 1,3 0-265,6 0-244,6 0 1003,1 0 0,58-30 0,-19 12 0,0 0 0</inkml:trace>
  <inkml:trace contextRef="#ctx0" brushRef="#br0" timeOffset="75">24425 4308 7971,'-9'-6'-29,"2"-3"222,1-2 1,8-1 0,6 3 0,6 5 258,3 2 0,4 2-669,5 0-45,6 0 1,-4 0 0,4 0 0,-1 0 0,0 0-1056,-2 0 1317,-1 0 0,-25 18 0,-6 4 0</inkml:trace>
  <inkml:trace contextRef="#ctx0" brushRef="#br0" timeOffset="76">24451 4466 8686,'12'-7'-76,"-2"1"84,12 6 0,2-2 0,7 0 1,4-3-9,3 2 0,2 0 0,6-1 0,3 0 0,0 1 0</inkml:trace>
  <inkml:trace contextRef="#ctx0" brushRef="#br0" timeOffset="77">24952 4018 8063,'6'-19'0,"-3"3"0,6-6 184,-6 6 0,8-7 0,0 6 0,3 4 0,4 4 202,-2 4 0,4-4 0,1 4 0,1 3-171,0 0 0,-6 6-14,1 1 0,-2 5-82,-2-1 0,-1 7 0,-3 2 1,-5-1 166,-2 2 1,-2 0-911,0 3 0,-6 6 428,-3-6 0,-3 6 1,-2-6-1,-3 1-203,0-1 1,-1 3 102,5-3 1,0-2 97,0 2-20,0 0 0,-2 0 0,0-1 0,1-2 0,2-2 218,0 2 0,12 8 0,2 6 0</inkml:trace>
  <inkml:trace contextRef="#ctx0" brushRef="#br0" timeOffset="78">25137 4558 8063,'0'8'409,"0"3"0,0-3-224,0 5 0,-2-4-62,-2-1 1,2 1-117,-2 4 1,-2 1 0,0-1-1,0 0-14,0 0 0,-4-4 115,1 0 0,-2-1 1,-3 4 0,1-3 93,0-5 0,4-2 15,1-2-113,5 0 0,-3-2 0,7-2-14,4-5 0,-2-3-18,5-1 0,1 4 10,4 1 0,0 3 1,1-2-1,-1 1 243,0 3-137,0 2-19,0 1-67,1 0 0,-7 1 4,-3 4-6,-2-4 1,-4 9-220,-2-5 0,-5 1 115,-9-2 1,2-3-504,-6 4 0,2-4 51,-2-1 0,-1 0-513,5 0 969,6 0 0,6-11 0,6-4 0</inkml:trace>
  <inkml:trace contextRef="#ctx0" brushRef="#br0" timeOffset="79">4624 15058 8036,'-9'-7'693,"2"1"179,1 0 0,0 5 286,2-4-801,3 4-214,-5 1 1,7 0 238,4 0-367,2 0 0,2 4 0,1 1 67,4-2 1,1-2 0,6-1 0,-1 0-92,1 0 0,1 0-143,4 0 0,-4 0-115,0 0 0,-2 0-51,2 0 1,-3 0 0,-6 0-1534,1 0 158,-1 0 1048,-6 0 645,-1 0 0,-29 6 0,-7 1 0</inkml:trace>
  <inkml:trace contextRef="#ctx0" brushRef="#br0" timeOffset="80">5230 14768 8018,'-1'-11'296,"-4"2"473,4-3 64,-5 5-13,6 0 1,0 2-487,0 10 1,0 2-97,0 6 0,0 2-223,0 2 1,0 4 5,0 5 1,0 0-128,0 1 120,0-1 0,4 0 0,1-1-375,-2-3 1,3 3-1,-2-4 1,0-1-671,2-2 0,-3-4 640,6 0 0,-5-1 391,5 0 0,29-41 0,12-10 0</inkml:trace>
  <inkml:trace contextRef="#ctx0" brushRef="#br0" timeOffset="81">5546 14900 8018,'-11'2'-194,"2"2"0,3 3 454,6 6 1,-4 1 543,-1-1 0,1 4-506,4 1 0,6-1 0,1-2 1,3 1-51,3 2 1,-2-2-90,6-7 0,-1 1-98,2-6 0,-2 1-15,6-5 0,-4-6 0,2-3 0,-1-4 10,-3-5 1,-3 2-102,-4-6 0,1-3 149,-5-1 1,-1-3-1,-5 8 1,-4 1 224,-3 2 0,-6 1-208,-3 3 0,-4 0-199,-5 9-13,0 1 1,-1 4 0,1 2 0,1 0 0,2 6-683,1 3 1,7 0-177,2 6 0,1-2 222,8-2 0,1 0 727,7 0 0,62-5 0,-23-5 0,0 0 0</inkml:trace>
  <inkml:trace contextRef="#ctx0" brushRef="#br0" timeOffset="82">6087 14702 8018,'0'-13'305,"0"0"1,0 0 1249,0 0-456,0 0 31,0 5-813,0 2 1,0 8-19,0 2-141,0 4 1,0 11-1,0 3 318,0 2-423,0-3 0,0 8 0,0-2 0,0 0 0,0 1-145,0-1 0,0-5 118,0-1 1,0 0 0,0 2-1,0-2-574,0-2 1,0 3 184,0-5 1,0 1-898,0-5 1,0-4 1259,0 0 0,11-24 0,4-1 0</inkml:trace>
  <inkml:trace contextRef="#ctx0" brushRef="#br0" timeOffset="83">5942 14940 8018,'-14'-14'1859,"1"1"-1391,6 0 1,1 4 659,6 1-1013,0 5 1,10-3 57,3 6 0,9 0-740,0 0 1,3 4-1,2 1 0,5 0-885,3 0 1197,-3-4 0,6 9 255,-3-5 0,3-2 0,3-2 0,5-1 0,-1 0 0</inkml:trace>
  <inkml:trace contextRef="#ctx0" brushRef="#br0" timeOffset="84">6534 14689 8018,'2'-13'0,"2"0"0,-1-5 0,6 1 0,-5 5 1068,5 8 1,0-2-407,4 1 1,0 1-220,0 4 0,1 4-205,-1 1 0,4 5-74,1-1 0,-2 7 0,-6 2 0,-2-1-10,-3 2 1,0 2-583,-5 5 1,-6 0 243,-3 1 1,-7-1 0,-3-1 0,0-2-103,0-1 0,-4-1 317,1 1 0,3-8-83,1-5 450,3 0 0,2 0-80,0 0-91,0-7 1,7 4-19,6-6-88,6 0 1,9-4 0,2 0-393,5 1 64,3 1 1,3-2 0,1-1-1197,2 2 1134,0 2 0,-1 1 0,1 0-410,-2 0 0,-1 0 128,-2 0 551,-5 0 0,-14 6 0,-8 1 0</inkml:trace>
  <inkml:trace contextRef="#ctx0" brushRef="#br0" timeOffset="85">5217 15401 8018,'-19'0'0,"-2"0"206,-5 0 0,0 0 0,1 0 0,3 1 1035,4 4-188,4-4-367,6 11-401,3-5 0,12 2 74,6 0 0,12-6 78,10 1-370,9-3 0,9-1 0,11 0-67,9 0 0,-32 0 0,0-1 0,6-1 0,1 0 0,1-2 0,0 0-322,1 1 0,0-1 0,5-1 0,1 0 280,3 2 0,1 1 1,2-2-1,0 0 109,-2 1 0,-1 1-145,0-3 0,-3 0 1,-8 4-1,-2 0 0,-2-1 1,-1-1-1,-4 0 0,-1 1 1,29-2-207,-8 1 0,-14-3 367,-14 2 0,-9-1-94,-4 5 0,-10-1-11,-3-4 70,-4 4 1,-2-5 25,-4 6 0,2 1-300,-5 4 1,-3-2 266,-6 6 0,2-5-1190,-2 5 0,-2 0 60,1 4 1089,1 0 0,-20 23 0,-6 7 0</inkml:trace>
  <inkml:trace contextRef="#ctx0" brushRef="#br0" timeOffset="86">6021 15822 8018,'13'-19'0,"0"-1"0,0-7 149,6 1 1,-3 6 0,6 2 0,2 3 0,-1 2 1179,-1 0 1,1 6-504,-5 2-386,0 4-359,-5 7 1,-6 1-1,-3 8-112,-2 2 0,-9 4 0,-5 5 1,-6 2-191,-2 3 0,-2-2-166,-4 6 0,-2-6-236,-3 2 501,3 3 0,0-6 1,8 2-1,1-3 1,3-4 601,1-1 966,2-6-1027,6-3 70,7-7 0,8-6 0,9 0 1,3-1-1,3-4 33,5-3 0,6-3-842,-3 2 1,5-2 278,-1 2 0,2 2-367,-2-2 1,3 4-341,-3-3 0,-3 3-643,-1-3 1,-3 5 1390,-2-2 0,-5-8 0,-2-2 0</inkml:trace>
  <inkml:trace contextRef="#ctx0" brushRef="#br0" timeOffset="87">7641 15229 8000,'-1'-13'739,"-2"0"591,-2 0-1298,7 6 0,5-4 0,8 7 0,2 0 0,7-1 1,4 1-1,4 1-445,1 1 1,3 2-1035,3 0 993,1 0 454,-13 0 0,-13 18 0,-16 4 0</inkml:trace>
  <inkml:trace contextRef="#ctx0" brushRef="#br0" timeOffset="88">7615 15414 8000,'-13'-13'627,"5"5"0,8 3 473,9 5 0,4 0-817,5 0 0,4 1-366,8 3 0,4-2 0,6 2 0,1-2-321,3-2 1,-2 0 403,6 0 0,-5-17 0,4-7 0,5-2 0,0 1 0</inkml:trace>
  <inkml:trace contextRef="#ctx0" brushRef="#br0" timeOffset="89">8827 15124 8000,'0'-9'80,"-2"2"1,-1 0 998,-1-1 0,1 5-238,7-1 1,10 3-999,8 1 0,7 0 0,3 0 0,2 0-885,2 0 0,4 0 611,4 0 1,-3 0 430,3 0 0,20 5 0,5 3 0</inkml:trace>
  <inkml:trace contextRef="#ctx0" brushRef="#br0" timeOffset="90">9657 14689 8000,'0'-8'634,"0"-1"-211,0 0 0,0 0 595,0 0 1,-2 6-827,-2-1 1,2 8-92,-2 5 1,1 4-170,-1 5 1,-4 4 0,-5 7 0,0 3-50,0 2 0,0-3-2,0 4 1,-1-6 98,1 2 0,0-3 0,0-3 1,0-2 179,-1-1 314,7-6-405,-5 3 0,12-11 1,0-4-79,8-3 0,5-1 91,5 0 1,-2 0-215,6 0 0,0 0 0,4-1 0,0-2-133,1-1 1,-5-1 140,-1 5 1,1-1-269,5-4 238,-1 4 0,-1-5 0,-2 5 0,-2-2 1,-1-3 9,1-2 1,-5 1 16,2-2 1,-5-2 206,-4 2 1,1-4-52,-6-5 0,5 3 76,-5-2 0,1 2 81,-5 2 1,0 0 335,0 0 0,-5 0 449,1-1-328,-6 7 1,7-3-230,-6 5 1,5 1 271,-5 4-713,6 0 51,-9 6 1,9 6 111,-6 5 0,5 2-74,-5-1 1,6 1-182,-1 3 0,-2 3-94,2-3 0,-1 2-158,5 3 0,-4-1-343,0 1 1,-1-1 332,5 0 0,2 1-585,2-1 0,-1-4 368,6 0 1,0-6-328,4 2 925,0-10 0,18-14 0,4-8 0</inkml:trace>
  <inkml:trace contextRef="#ctx0" brushRef="#br0" timeOffset="91">10302 14702 8000,'-13'-11'681,"0"2"35,0-10 17,5 12 0,3 7-338,5 8 1,0 10 196,0 4 0,0 3-373,0 1 1,1 5-280,3 0 1,-2 1-293,2-1 0,-2-4 109,-2 4 135,0-3 1,0-3 0,0-3 0,0-3-259,0 0 0,0-9-60,0 3 26,0-8 357,0-5 1,6-8 0,2-6 151,4-4 0,3-2 0,2-8 0,4-1-194,-1-2 1,4 0 64,-7 5 0,1 4 58,-5 0 0,3 6 300,-3-2-52,3 4 390,-14 6-439,4 2-161,-12 6 0,-6 6 84,-5 3 1,-1 3-22,5 1 0,0 2-113,0 2 0,-1-2 43,1 2 1,1-2-15,4-2 0,-3 0-35,7 0 0,0 1 21,4-1 1,0 0-7,0 0 1,0 0-119,0 0 1,5-5-39,4-4 1,7 2 78,2-2 1,5-1-259,-1-7 1,5 1 29,3-6 1,0-5-62,5-8 1,-6 0 89,2-5 0,0 4-22,-5-8 1,3-1 141,-7 1 0,-7 5 147,-2 4 1,-9 6 120,1-2-176,-4 10 1,-8 2 275,-6 6 1,0 0-85,-5 0 0,3 6 3,2 2 1,-4 1-147,-1 4 1,2-2-30,7 6 0,-1-2 54,6-2 0,-5 0-32,4 0 1,1 0-214,4 1 1,1-1 87,4 0 0,2-1 78,6-4 1,6 3-5,3-7 1,-1 5 148,1-5 0,-2 5 12,2-5 1,2 2 110,-7-1 0,1-2-13,-5 5 0,-1-3 539,-4 4-425,4-1 0,-10 5-99,2 1 0,-8-6-46,-5 1 1,-3-4-93,-1 3 1,0 0-213,0 1 1,-5-2-110,0-3 0,-1-2-408,2 2 1,2 2 220,-2-2 0,2 1-881,2-5-603,0 0 1894,5 0 0,26-24 0,11-5 0</inkml:trace>
  <inkml:trace contextRef="#ctx0" brushRef="#br0" timeOffset="92">11053 14821 8965,'-7'2'1618,"3"2"0,2 0-1129,2 9 0,0-2-68,0 6 0,-1 2-182,-4-1 1,4 5-4,-4-1 1,4 2-600,1-2 1,0 1 237,0-5-832,0 5 1,0-13 0,0 3-688,0-1 1644,0-6 0,0-47 0,0-18 0</inkml:trace>
  <inkml:trace contextRef="#ctx0" brushRef="#br0" timeOffset="93">10974 14676 8000,'-13'-13'0,"0"0"0,1 4 2691,3 0-1193,-2 6-79,9-3-1344,-4 6 0,8 2 90,2 2 1,-1-1 170,6 6-336,0 0 0,27 10 0,7 1 0</inkml:trace>
  <inkml:trace contextRef="#ctx0" brushRef="#br0" timeOffset="94">1897 17048 8000,'0'-14'116,"0"1"1,-1 0 0,-2 0 1297,-2 0-972,1-1 438,4 1 0,-2 6-483,-2 3 0,3 8-213,-4 5 0,4 4 0,1 4 0,1 5 148,4 3 0,-4 2-171,3-1 0,-2 5 116,-2 0-372,0 5 1,0-8 0,0 4 0,0-1 0,0 1-371,0 2 178,0-5 0,0 3 0,0-5 1,0-1-1,0-1-1517,0-3 1282,0-3 0,0-6 0,1-1 0,4-4-1556,4-3 2078,-4-10 0,9-31 0,2-17 0,-2-5 0,1 1 0</inkml:trace>
  <inkml:trace contextRef="#ctx0" brushRef="#br0" timeOffset="95">1910 17153 8000,'-4'-19'0,"-1"-3"0,-3 1 0,3-1 0,1 2 734,4-2 1,1-1 65,4 5-600,-4-5 1,15 8 0,-2-3 0,0 4 0,2 2 456,2 3-549,2-2 0,2 9 0,-1-2 0,-1 2 0,-1 4 432,0 2-745,-1 3 0,-6 8 1,-4 3-1,-2 4 1,-1 2-1,-2 4 1,-5 2-1357,-5 0 1346,-11 7 0,2-8 0,-6 5-348,-1-2 413,-2-1 1,-2-5-1,3-1 219,2-3 30,-3 3 0,6-12 0,-3 2 0,4-7 1078,4-2 1,2-3-622,3-7 0,9-2-203,9-3 0,4 3-95,5 6 0,-2 0 1,6 0-1,1 0 97,2 0 0,1 2-185,1 2 1,-1 4-190,0 5 0,1 0 0,-1 0 0,0 0-73,1 0 1,-5 1-138,0-1 1,-6 4 0,1 1 0,-2-2-750,-2-1 0,-4-2 177,0 0 0,-5-1 0,5-2 801,1-1 0,14-12 0,3 1 0</inkml:trace>
  <inkml:trace contextRef="#ctx0" brushRef="#br0" timeOffset="96">2714 17258 8000,'0'-20'0,"0"1"192,0 6 0,0 4 497,0 0-536,0 0 0,6 2 0,4 3 0,5 2-826,2 2 309,1 0 0,-4 0 0,3 2 364,0 2 0,6 15 0,-2 9 0</inkml:trace>
  <inkml:trace contextRef="#ctx0" brushRef="#br0" timeOffset="97">2740 17495 8000,'0'-7'0,"0"-5"0,2 11 470,2-3 0,3 2-370,7 2 0,0 0 1,4 0-1,4 0 215,3 0-315,7 0 0,10-2 0,8-2 0,6 1 0,1-1 0</inkml:trace>
  <inkml:trace contextRef="#ctx0" brushRef="#br0" timeOffset="98">5059 16745 7974,'-4'-14'257,"-1"1"310,2 0 1,3 6 0,5 2-405,3 4 1,6 1-1,3 0 1,5 0-151,3 0 0,1 0 0,2 0 0,1 0-45,2 0 0,4 4 1,-4 1-1,-2-2 134,-1-2 0,-3 3-604,-3 1 180,3-1 0,-12-2 7,0 2 1,-8-3 353,-14 4 1,-1-5 0,-12-3-1,-2-1-18,-1 1 0,-5 1 55,-1 2 1,-6 0-1,2 0 1,-3 0 160,-2 0 0,-3 2-149,-1 2 1,-2 3-1,4 7 1,-2 0 229,1 4 0,4-2-179,4 6 1,8 0 0,10 4 0,4-1-162,4-3 0,3 6 18,6-6 0,7 4 0,5-8 0,6-4-59,2-4 1,2 1 71,4-7 1,4 1 0,-1-5 0,-3 0 27,-1 0 1,2-5 57,-10 1 1,1-7 0,-5 3 0,-1-4 122,-4-1 0,-2 0-166,-6-1 0,-1 1 1,-5 0-1,-6 0-149,-4 0 1,-7 1-27,1 3 0,-3 3 0,-3 6 0,-1 0-608,-2 0 0,2 6 31,7 3 0,-2 3 186,7 1-765,5 6 1279,6-4 0,53 33 0,-18-23 0,1 0 0</inkml:trace>
  <inkml:trace contextRef="#ctx0" brushRef="#br0" timeOffset="99">5243 17034 7977,'5'-13'0,"-1"0"0,2 4 231,-2 0 88,4 6 1,5-1 0,-1 8 0,-2 5 248,-1 3 1,-2 3-589,2 2 1,-3 4-1,-6 5 1,0 0-93,0 1 0,0-1-91,0 0 0,-5-1 108,1-3 1,-5 2-1,3-7 1,0-1-477,0-1 418,-4-2 0,9-7 420,-4-6 1,8-7-234,2-11 1,9 1-1,1-8 1,3-3-112,1 0 1,2-4 125,-3 1 0,0 5 1,-5 5 262,0 2 107,0 2-263,-6 9 1,-2 4 284,-10 8-334,4 4 0,-11 9 0,5 2 451,0 2-427,-5-5 0,9 7 1,-4-5 33,1-2 0,1 3-410,5-1 67,0-1 0,0-8 0,2 0-956,2 1 894,4-4 1,5 4-1,1-6-808,4-1 650,2-1 398,7-2 0,10-19 0,5-9 0,4-1 0,0-1 0</inkml:trace>
  <inkml:trace contextRef="#ctx0" brushRef="#br0" timeOffset="100">5797 17074 7977,'-8'-2'0,"4"-2"0,1 3 278,-1-4-288,2-2 1,-2 5 200,8-2 1,4 1-1,6 0 1,4-1-255,4 1 1,3 1-287,1 2 0,5 0 349,-1 0 0,17-4 0,7-3 0,3-1 0,1 1 0</inkml:trace>
  <inkml:trace contextRef="#ctx0" brushRef="#br0" timeOffset="101">6442 16784 7977,'-4'-20'557,"-1"2"902,1 9-1144,4-3 1,2 11 0,3-3-185,9 2 0,-1 7-129,4-1 0,4 5 1,-1-5-1,4 1-230,2 0 0,-3-2 50,8 6 0,-3-6 1,-2 1-1,1-2-320,-1-2 0,-1 0 0,-3 0-193,-5 0 770,-2 0 0,-8-2-61,-2-2 1,-10 3 0,-5-5 0,-4 1 201,-4 1 1,-5 0 13,1 4 0,-3 0 0,-3 0 0,-1 0 296,-2 0 1,-4 5-237,4 4 0,0-2-171,5 2 0,0 0 0,-2 4 0,-2 0 70,0 1 0,5 0-153,7 4 1,1-4-77,4 4 1,-2-3-1,11-2 1,1 0-139,1 0 0,9 0-43,7 0 1,0-5 85,8-4 0,0-2-249,5-2 366,-1 0 0,0 0 1,-1-2-1,-3-2 1,-4-4 33,-4 1 56,-1-5 1,-4 5 0,-1-6 434,-3 0-400,0 5 1,-11-3 0,-3 3 0,-3 0 0,-2 0 362,-4 2-590,-2 2 1,-7 4-1,1 2-956,0 2 810,-1-3 1,7 11-1,2-3-384,4 3 1,2 5 4,3 1 641,3-1 0,53 14 0,12 4 0</inkml:trace>
  <inkml:trace contextRef="#ctx0" brushRef="#br0" timeOffset="102">6732 16995 8259,'0'-8'2331,"0"3"-2070,0 16 1,0-6-187,0 8 1,0-3 52,0 3 0,4 1 0,1-1 1,1-5-213,-2 1 1,-1-1-286,6 0 0,-5-2 26,5-6 188,0 0 0,4 0 143,0 0 0,0-6-41,0-2 1,-1 0 429,-3-1 1,1 1 65,-5-5 0,3-1 245,-3 1 0,1 6 104,-2 2-141,-3-2-276,5 6-362,-6-5 1,0 12 42,0 2 1,0 6 63,0 3 0,-4 4-302,0 5 0,-5 0-24,4 1 1,-3 3-63,3 1 0,-4 4 164,5-4 1,-5-2 133,5-7 1,-5 2 42,5-7 249,-1 7-22,-1-10-118,5 0 249,-11-9 1,9-5-192,-5 0 1,0-1-194,-1-3 0,-1 1-207,6-6 1,-6 4-467,1-3 0,1 3 212,0-4 1,3 2-295,-4-2 1,5 2-729,-5 3 0,5 2 1436,-5-2 0,-11 2 0,-8 2 0</inkml:trace>
  <inkml:trace contextRef="#ctx0" brushRef="#br0" timeOffset="103">5085 17548 7977,'-13'-13'1179,"6"0"-524,1 5 0,13-2-348,6 6 0,12-1 0,12 5 1,7 0 192,9 0 0,7 0-380,10 0 1,-31 0 0,2 0-362,5 0 0,1 0 1,1 0-1,2 0 273,2 0 1,1 0-1,2 0 1,0 0-20,0 0 0,0 0 1,-4 0-1,0 0-128,-4 1 0,-2-2 0,-2 0 0,-2-2-350,29-1 0,-4-1 303,-18 5-404,-5 0 305,-29 0 0,-4 0-143,-14 0 275,-3 0 0,-6 0 0,-2 0-518,-3 0 602,-2 0 1,-5 6 0,2 3 0,1 3 44,-2 1 0,-1 12 0,-1 2 0</inkml:trace>
  <inkml:trace contextRef="#ctx0" brushRef="#br0" timeOffset="104">6113 17785 7977,'-5'-13'411,"1"0"0,0 4 1633,4 0-1063,0 1-527,0-6 1,1 7-474,4 3 0,-3 2 60,7 2 1,-1 2-783,0 2 447,4 3 0,-6 7-90,3-1 1,-3 4 211,-6 1 0,-6-1-75,-3-3 1,-3 3 175,-1 1 0,4 4 149,0-5 1,1 1 528,-5-5 0,4 0-298,0 0 0,2-4 915,-2 0-626,3-6-315,6 9-163,0-5 0,10 0-187,3-2 1,9-4-243,0-1 0,8-1-640,0-4 0,7-1-482,-2-2 1,8-4 1430,0 3 0,1-16 0,3-8 0,2-3 0,0 0 0</inkml:trace>
  <inkml:trace contextRef="#ctx0" brushRef="#br0" timeOffset="105">7272 16824 7977,'0'-19'328,"-4"4"45,-1-3 1,1 4-1,4 1 1367,0-1-595,0 1 182,0 6-244,0 1-397,0 6-324,0 0 0,1 6-70,4 3 0,-4 2-95,4 3 1,1 5-66,-2 2-257,6 10 1,-8 4-1,2 9-87,-2 5 0,-2 3 0,0 5 0,-2 6-103,-2 6 1,0-31 0,-1 2-27,-3 1 1,-2 1-1,-2 0 1,-2 0-105,-3-3 0,-1 1 1,-1-1-1,0-1-216,-1 0 0,0-1 380,1 0 0,-1-2 0,-20 17 0,-1-8-310,-3-10 1,2-6-1,-6-3 1,-1-3-760,2-5 1350,-4 4 0,0-10 0,-6 7 0,0-1 0</inkml:trace>
  <inkml:trace contextRef="#ctx0" brushRef="#br0" timeOffset="106">4730 16705 7978,'-14'-19'12,"1"4"0,0-1 0,0 5 186,0 2 117,5 6 0,-5-3 0,1 9 0,-4 4 0,0 9 0,0 6 0,0 9 727,-1 6 1,-7 5-751,2 11 0,2 5-482,-2 4 0,4 4 446,-4 4-218,14-28 1,0 1 0,-1-2 0,0 0-1,4 3 1,2 1-134,0-1 1,1-2 0,1-2-1,1-1 1,1 2 0,1-1 0,7 33-164,8-5 0,12-7-588,7-13 0,7-4-4,6-9-838,8 3 1688,3-16 0,-25-8 0,2-1 0,34 1 0,-2 0 0,-4-4 0</inkml:trace>
  <inkml:trace contextRef="#ctx0" brushRef="#br0" timeOffset="107">7667 16507 8023,'0'-13'0,"-4"0"0,-2 0 0,0 0 459,0-1 0,2-3 1,4-1-1,0 2 388,0 2 1,6 0-575,3 1 1,2 0-1,4 1 1,1 2 119,2 1 0,4 6-120,-5-1 1,2 4-188,-1 4 1,-8 4-190,3 5 0,-8 6-389,-1 3 0,-4 7 164,-4 2 120,-10 0 1,-2-1 0,-6 1 0,0-2 0,2-1-16,2-1 0,4-3 513,1-2 474,-1-3-299,1-5 58,6-7-19,1-1-361,12-6 0,6-5 0,8 0 269,5-3-354,-2 5 0,10-7 1,-6 4-1068,4-1 842,-3 4 1,6-3 166,-4 6 0,45 0 0,-30 0 0,1 0 0</inkml:trace>
  <inkml:trace contextRef="#ctx0" brushRef="#br0" timeOffset="108">8063 17140 8023,'-14'-5'1971,"1"1"-1273,6 0 1,7 4 22,9 0-559,8 0 1,8-5 0,9 1 0,2 1 0,5 0 168,0-1-349,6 2 1,-1-4-1,2 5 345,-4-4-1046,-3 4 1,-7-5 0,-4 6-439,-2 0 0,-9-1 1157,-6-4 0,-46-14 0,-19-9 0</inkml:trace>
  <inkml:trace contextRef="#ctx0" brushRef="#br0" timeOffset="109">8392 16850 8023,'-13'-13'1820,"0"5"-1207,5 3 0,2 10-184,6 4 1,-4 7-162,0 2 1,-1 10 0,5-2 0,0 3-239,0 3 0,0-2-654,0 5 1,0-1 382,0 1 1,0-2-453,0-2 495,6-3 1,-3 4 197,6-6 0,35-17 0,13-4 0</inkml:trace>
  <inkml:trace contextRef="#ctx0" brushRef="#br0" timeOffset="110">9288 16573 8023,'-9'0'-343,"0"-1"314,-1-4 549,-2 4 0,-1-6 1510,0 2-1736,6 4 1,2-11-1,10 5 1,5-2-70,6 0 0,5 0-98,5-4 0,2 0-168,2 0 0,-2 4 4,3 0 0,3 5 42,1-5-256,-3 6 1,0-3 0,-5 8-326,-1 2 0,-4-1 0,-3 6 0,-3 1-393,-4 2 1,-6 5 351,2 1 1,-5 1 616,2-1 0,-39-4 0,-10 5 0</inkml:trace>
  <inkml:trace contextRef="#ctx0" brushRef="#br0" timeOffset="111">9551 16521 8023,'-13'-8'18,"0"-3"0,0 5 1,0-3 0,-1 3 734,1 6 0,0 1-267,0 4 0,-5 2-228,1 6 1,4 5 92,4-1-338,0 7 0,0-2 0,2 7 1,1 2-1,3-2 51,2-1 1,1 3-372,0-1 1,1 6 184,4-6 0,6 1-546,7-5 1,1-5 63,-2-4 174,4 4 1,5-8 0,1 2 429,-1-5 0,47-25 0,-30 7 0,-1 0 0</inkml:trace>
  <inkml:trace contextRef="#ctx0" brushRef="#br0" timeOffset="112">9709 16889 8023,'6'-13'-280,"-4"0"280,2 0 447,3 0 0,-4 4 1,6 2-1,1 1 173,2 3 0,1-3-420,0 2 1,1-1-76,-1 5 0,0 6-258,0 3 138,6 3 0,-9 1 0,2 1-103,-5 4 1,-2-3-1,-5 4 1,0-2 86,0 1 1,0-1-149,0-4 0,-5 1-219,1-1 0,-5 0 23,5 0 285,0-6 0,-1 1 86,1-4 0,-1-4-34,5 0 0,2-7 25,2-11 0,4 4 9,5-4 1,0-1 19,0 2 0,-1-1 213,-3 5-112,2 0 301,-3-1-318,-1 7-55,-1 1 1,-6 12 3,0 3 1,0 3-69,0 1 1,0 0-50,0 0 51,0 0 1,1 0-53,4 1 0,2-3-13,6-2 1,0 1-129,0-5 1,2-1-22,3-4 0,1 0 140,3 0 60,3-6 0,-6-1 0,4-6-35,-1 0-1,-6-1 0,3-2 1,-7 2 129,-3 2 0,-2 3 594,-3 0-397,-2-2 727,4 9-698,-6-4-157,-6 6 0,3 6-213,-6 3 1,5 3 35,-5 1 1,6 2 26,-1 2-22,2-2 1,2 4-1,0-6-340,0 0 239,0-6 0,2 5 0,2-4-174,5-1 0,-2-1 238,2-6 1,1 0-34,8 0 129,-4 0 0,5-6 1,-6-3 166,1-3 0,-1-5 6,0-1 1,-4 1-44,0 3 0,-5-2 239,5 3 0,-6-3 34,1 7 945,-2 3-1048,-2-5-191,0 9 0,0 2-159,0 9 1,0 9-7,0 4 1,-2 2-140,-2 3 152,2 5 1,-4-3-1,6 6-557,0 2 424,0 7 1,2-3-1,1 3-127,1-3 0,2-6 362,-2 0 1,-2-3-68,2-1 39,-2 0 0,-2-17 80,0 4-32,0-3-21,0-8 0,-2-1 115,-2-6 0,-2-6-90,-3-3-379,-3 3 1,4-5 0,-8 2-1343,-2-3 1228,0-7 1,5 4-1,0-4-469,0 0 0,0 3-36,0-6 876,-1 6 0,-1-21 0,0-9 0,-3-1 0,1 0 0</inkml:trace>
  <inkml:trace contextRef="#ctx0" brushRef="#br0" timeOffset="113">10500 16415 8023,'6'-17'0,"3"-1"0,-2 0-230,2 5 1,-5 2 442,5 2 436,0 3 0,4 6-382,0 0 1,-1 1-1,-2 4 1,-3 4 14,-1 2 0,-2 2-354,-4 1 1,-1 3 53,-3 1 0,-4 5 142,-5-1-57,0 3 1,0-4 0,0-2 83,-1 0 1,3-5 0,0 4-1,4-4 456,1 0 98,2-1-471,4 0 0,3-4 0,6 0 1,2-7-54,16 3 1,-2-4 208,10-1-750,0 0 0,4-4 1,-1 0-1086,-2 1 626,2-5 0,-11 7 0,3-4 819,-7 4 0,-4-5 0,-6-1 0</inkml:trace>
  <inkml:trace contextRef="#ctx0" brushRef="#br0" timeOffset="114">4124 16507 8025,'0'-13'-442,"0"-1"1,0-3-493,0 0 1477,0-1 1,0 5 1162,0 0-1345,0 6-299,0 1 0,0 18 0,0 4 260,0 3 0,0 6-136,0-4 1,0 12-22,0 6 0,0 8 13,0 10 1,0 5-1167,0 8 1016,0 3 1,-2-30 0,-1 2 0,1 2 0,0 1 0,0 4 0,1 0 0,0 1 0,0 1-12,1-1 1,0 1 0,0-2 0,0 0-248,0-2 1,0 1 0,1-1 0,0 1 196,1-5 0,0 0 1,1-1-1,2-1-86,0-4 0,3-1 0,9 33 103,1-6 1,4 1 57,-5-10-60,1-3 1,-5-14 0,0-2-87,0-3 125,-5-3 0,-2-7 1,-6-3 587,0-4 1,0-8-446,0-1 364,-6-6 0,-2 3-456,-5-6 0,0-5 199,0 1 0,0-8-234,0-1 0,-1 0-111,1-5 0,-4-1 69,-1 2 1,-4-7-393,5 2 0,-5-1 75,4 1 1,-5-8-51,1 4 1,3-3-149,1 2 0,5 1-297,4 0 0,3-6 817,6-4 0,20-11 0,7-8 0,2-5 0,1 0 0</inkml:trace>
  <inkml:trace contextRef="#ctx0" brushRef="#br0" timeOffset="115">4058 16415 7518,'-8'-13'35,"1"6"1,4 1 585,-1 0 301,-1 4-246,-1-3-577,5 5 0,-5 1-15,6 3-30,0-2 0,6 8 0,3-4 90,3 1-116,7-4 0,-2 5 0,8-5 0,4 1 1,5-1 25,7-2 0,6-1-96,10 0 0,9 0-219,8 0 1,-32-2-1,0-2 225,2 0 0,0 0 0,0-1 1,1-1-11,-1 2 0,0 0 28,4-3 1,0 2 0,-7 3 0,-1 1-1,2-2 1,1-1 18,-4 1 1,-1 0 0,27-2 0,1 5 0,-3 0-159,-3 0 0,-2 0 61,-5 0 1,0-4-130,-1 0 0,5-1 155,0 5 1,2-4 56,-2-1 0,3 0 127,6 0-68,6 4 1,-4-5 0,6 6 125,-3 0-119,-32 0 1,-1 0-1,30-4 1,5-1-49,-1 2 0,0-3-264,-2 2 0,-2-5 254,2 5 0,2-5 46,-2 5 0,-33-1 0,0 1 23,34-1 1,0 1 13,0 4 1,2-4-66,-34 1 1,1 1-1,-3 0 1,1 0 23,36 2 0,-5 0-42,1 0 1,2 0-18,-2 0 1,1 0 41,-6 0 1,1-5-12,0 1 1,3 0 9,-3 4 0,3-2 6,-8-2 1,2 2-46,-1-2 1,5 3 34,-6 1 1,5-2-16,-9-2 1,6 2 3,-1-2 1,1 2-7,-2 2 0,2 0-138,-6 0 1,5 0 142,-5 0 1,9-4-7,-5 0 1,1-1 6,-10 5 0,5 0-3,0 0 0,1-4 6,-6-1 1,-1 1-17,-2 4 0,2-4 327,-3-1 1,2-4-317,-2 5 1,-2-2 60,-7 2 0,1 2 151,-1-2 0,5-2-194,0 2 1,0-1 284,-4 5 0,-1-4-300,1 0 0,4-1 199,0 5 1,-1-1-195,-3-4 0,-1 4 80,1-4 0,0 4-62,-1 1 0,1-1 1,-1-4 1,1 4 10,-1-4 0,1 4-12,-1 1 0,-1-5 10,-3 1 1,2 0-54,-6 4 0,4 0 47,-4 0 0,-2 0-30,-7 0 1,1 0 40,-5 0 1,4 0 9,-5 0 1,1 0 62,-5 0 14,0-6 32,0 4 179,1-4-226,-7 6 7,-1 0 138,-6-5-173,0 3-207,0-4 17,0 6-1082,0 0 448,-6 0 1,3 0 283,-6 0 0,5 0-497,-5 0 1,0 0 949,-4 0 0,-29-6 0,-8-1 0</inkml:trace>
  <inkml:trace contextRef="#ctx0" brushRef="#br0" timeOffset="116">11923 17074 8095,'-9'0'1340,"0"0"-544,0 0 1,1 0-195,-1 0-415,6 0 0,-2 0 0,10 0 1,4 0 94,2 0 0,8 0-287,3 0 0,5 0-387,3 0 0,-2 0-468,3 0 0,1 0 413,-1 0 0,-2 0-296,-7 0 1,-3 0 0,-6 0 742,1 0 0,-66 17 0,-15 5 0</inkml:trace>
  <inkml:trace contextRef="#ctx0" brushRef="#br0" timeOffset="117">11910 17324 9835,'-8'0'541,"4"0"119,8 0 0,4 0-643,5 0 0,1 5-738,4-1 1,2 0 484,7-4 236,-1 0 0,21-2 0,9-2 0,4 1 0,1-1 0</inkml:trace>
  <inkml:trace contextRef="#ctx0" brushRef="#br0" timeOffset="118">13187 16942 8059,'0'-15'38,"0"-1"0,0-1-12,0 1 1573,0 7 1,0-3-829,0 3 1,0 11-590,0 7 1,0 8-1,0 10 1,0 0-51,0 4 0,0 1-210,0 3 42,6 4 1,-4-7-1,2 4-298,-2-1 0,2-5 1,0 2-1,-1-1-130,-1-1 1,-2 0-401,0-8 0,4-3 273,1-6 0,0 0 0,0-1 0,4-3 591,2-5 0,14-26 0,4-13 0,4-2 0,-1 1 0</inkml:trace>
  <inkml:trace contextRef="#ctx0" brushRef="#br0" timeOffset="119">13570 17074 8059,'-6'-7'59,"-3"2"1,2 4-10,-2 1 0,1 1 460,0 4 1,-4 2-151,3 6 1,3 5-156,2-1 0,-2 5 1,2-3-1,1 2-216,1 2 0,4-2 8,2 1 0,3-6-244,7 1 214,5-2 1,0-8 0,4-2 0,-1-4 0,1-1-155,2 0 1,-3-10 49,0-3 0,-6-5 79,2 0 1,-3-2 6,-2-6 196,-6-1 1,-1 1-1,-6 1-62,0 3-63,-6-3 1,-1 11 0,-8-4 51,-2 3 155,-4 8 1,-1 0 0,2 4-566,1-2 121,1 1 1,5 5-697,0 4 1,5 2 120,4 6 792,3 1 0,41 10 0,12 4 0</inkml:trace>
  <inkml:trace contextRef="#ctx0" brushRef="#br0" timeOffset="120">14096 16916 8059,'0'-13'795,"0"-1"-71,0 7 0,-4 3-226,0 8 0,-1 5-314,5 8 0,-4 4-77,0 5 1,-5 6-221,4 4 0,-5 2 160,1 1 1,2-4-102,-2 0 0,2 1 61,-2 3 0,-1-5-402,5-3 216,1-10 1,4-1 85,0-7 0,2-6 0,2-3 0,5-4 96,2-4 1,7-9-3,0-9 0,5 1-59,-1-1 1,1-4 4,-1-5 1,3 1 2,-3 3 1,-3 1-24,-1 0 0,-4 5 163,0 3 0,-7 4-80,-3 1 0,-2 4 196,-2 0 0,-6 6-11,-3-1 0,-4 2 8,-5 2 0,-2 6-80,-6 3 0,1 3 31,3 1 1,-3 1-16,3 4 1,3-3-1,1 2 1,4-1-183,0 2 0,3-2 81,2 6 0,3-6-165,6 2 1,2-4-8,2-1 0,5 4-160,8-4 0,4 1 124,5-9 1,2-1-97,3-4 0,-2 0-111,6 0 1,-4-1-217,4-4 1,-4-2 68,4-6 0,-6-2 103,2-2 1,-5 1 365,-4-6 0,-3 4-71,-6-4 1,-1 6-118,-3-2 1,-3 4 517,-6 1 0,-2 4 352,-2 0 0,-3 6-245,-7-1 1,1 2 193,0 2 0,0 0-176,0 0 1,-1 2-59,1 2 1,2-1-339,2 6 0,-1 0-4,5 4 0,1 0-32,4 0 0,0 0 14,0 0-164,0 1 1,6-1 36,2 0 1,4 0-54,1 0 1,5-4 141,-1 0 0,5-5 16,-4 5 0,0-6 220,-5 1 0,0 2-120,0-1 0,-1 0-51,-3 0 242,-4-4 0,-6 10 311,-3-7 0,-4 2-369,-5-2 1,-2-2-92,-2 2 0,2 2-480,-2-2 1,-2 2 223,1-1 1,0-4-690,5 3 0,2-1-74,2 2-531,-3-4 535,11 5 913,1-6 0,48-29 0,16-8 0</inkml:trace>
  <inkml:trace contextRef="#ctx0" brushRef="#br0" timeOffset="121">14716 17166 8047,'7'-7'1846,"5"1"-1494,-11 6 0,5 6-61,-6 3 0,0 2-50,0 2 0,0 6 13,0 3 1,0 2-125,0-2 0,0 3-167,0-3 1,0 1-16,0-1 0,0 1-791,0-5 389,0 5 0,0-8-485,0 3 0,1-10-730,4-3 1669,2-4 0,24-48 0,4-11 0</inkml:trace>
  <inkml:trace contextRef="#ctx0" brushRef="#br0" timeOffset="122">14768 17021 8047,'-5'-9'0,"-4"1"0,-3-1 0,-1-4-288,6 5 194,1 2 282,6 6 1,0 2-199,0 2 10,6-2 0,30 27 0,14 0 0</inkml:trace>
  <inkml:trace contextRef="#ctx0" brushRef="#br0" timeOffset="123">18260 11264 6116,'-8'0'-2,"2"0"1,5 0 5,-3 0 1,2 1-18,-2 4-50,2-4 1,2 7 60,0-4 6,0-3-4,0 5 0,0-6 0,6 6 0,1 2 0</inkml:trace>
  <inkml:trace contextRef="#ctx0" brushRef="#br0" timeOffset="124">18233 11330 6734,'-7'-6'-260,"1"5"334,6-5 14,0 0 78,0 4-62,0-3-70,0 5 1,-1-5 31,-4 1 33,4-1-19,-5 5 1,6 2 80,0 2-171,0 4 0,0 5 22,0 0 0,0 0 1,0 0 1,0 0-1,0 1 1,0-1 44,0 0 0,0 0-23,0 0-13,0-5 0,0-1 59,0-3 0,1-2-71,4 2 0,1-8 4,2-5 1,-2-3-6,-6-1 1,5-4-20,-1-1 0,0 0-8,-4 5 0,0 0 179,0 0 0,0 0-90,0 0 0,-1 4 65,-3 0 1,1 6-48,-6-1 0,4-2-72,-3 1 1,3 1 16,-4 4 1,5 4 0,-5 1 1,2 5-11,-2-1 0,-1 3-107,6 1 1,-5 0 21,4 0 0,-3 5 59,3-1 0,1 1-11,4-5 0,0 0 13,0 0 0,0 0 7,0 1 1,1-6 3,4 1 1,-2-6 15,5 2-18,1-4 0,4-1 0,0 0 1,1-1 37,-1-4 0,-1-2-33,-4-6 1,4-5-61,-3 0 1,-2-3 53,2 3 1,-6-4 79,1 4 0,-2 1-24,-2 4 0,0 0 80,0-1-48,0 1 0,-2 1 137,-2 4 0,-3 2-101,-7 6 1,6 0-37,-1 0 0,0 4-129,-4 1 1,1 5 73,3-1 1,-1 2-77,6 3 1,-5-1 25,5 0 1,-2 0-147,1 0 1,4 0 101,-4 1 1,4-1-12,1 0 1,0-4-45,0-1 86,0 1 0,1 0-77,4 0 0,-2-6 71,6 1 0,-5-2-33,5-2 36,-1 0 0,6-6-1,-1-3 1,-4-3-23,-1-1 34,-5 0 1,8 0-1,-7 0 74,-1-1 0,0 1-77,1 0 0,-2 0 339,2 0-79,-2 0-168,-8-1 0,3 7 86,-6 3-72,0 2 0,-4 2-69,0 0 0,1 2-2,3 2 0,-1 3-95,6 7 1,-5-1 111,5 0 1,-5 0-169,4 0 0,1 0 15,4 1 77,0-1 1,0 0-1,0 0-42,0 0 0,0-4 31,0 0 1,6-5 16,3 5 0,-2-6 7,2 1 1,-1-2-100,6-2 89,-1 0 1,0-2 8,0-2 1,-1 1-33,-3-6 54,2 0 1,-9-4 7,2 0 0,-2 0 7,-2 0 1,0 0 49,0-1 36,0 1 5,0 0 0,-2 4 152,-2 0-56,-3 1-114,-7 0-96,1 3 0,4 9 1,2 2 47,1 1-44,-4 2 0,7 4-7,-6 0 0,6 0-46,-1 1 1,2-1 0,2 0-83,0 0 94,0 0 0,2-5 32,2-4 0,-1 2 20,6-2-6,-6 1 0,7-7 0,-4-1 21,1-1-18,-4-6 0,8 7 0,-7-6 16,-1-1 1,0-1 100,1 3 1,-2-4-109,2 3 1,-2 2 211,-2-2-99,0 6 150,0-9-258,-6 11 1,3-1-7,-6 7 0,5 5 89,-5-1-272,6-3 0,-4 5 1,4-2-713,-2 3 571,1-5 0,4 5-707,0-3 151,0-3 153,0 5 721,0-9 0,6 4 0,13-36 0,9-6 0</inkml:trace>
  <inkml:trace contextRef="#ctx0" brushRef="#br0" timeOffset="125">18246 11383 5946,'27'-14'0</inkml:trace>
  <inkml:trace contextRef="#ctx0" brushRef="#br0" timeOffset="126">18273 11396 7771,'-9'4'-704,"0"1"817,0-1-113,2-4 0,19-6 0,10-1 0</inkml:trace>
  <inkml:trace contextRef="#ctx0" brushRef="#br0" timeOffset="127">17746 11369 6154,'0'-7'0,"0"1"-155,6 6 0,-5-1 159,3-4 103,-2 4 84,-2-5-31,0 6 71,0 0-35,0-6-86,0 5 39,0-5-65,0 0 1,0 3 36,0-6-51,0 6 0,0-4-34,0 3 13,0 2 11,0-4-15,0 0-59,0 5 1,0-6-30,0 2-4,0 4 38,0-5-16,0 6 1,0-1 4,0-4-72,0 4 82,0-5-10,0 6 23,0 0 11,6-6-23,-5 5 13,5-5-3,-6 6 523,0 0-456,0 6-22,0 1 0,0 6-3,0 0 0,0 2-33,0 2 0,0-1-1,0 6 1,0 0-131,0 5 134,0-1 1,0-1-1,0-2-223,0-1 198,0 0 1,0-1 0,0-4-51,0-2 27,0-2 0,0-4-50,0 0 66,0-6 0,2 3 23,2-6-4,-3-6 1,5-2 0,-6-5-7,0 0 0,0 0 38,0 0 0,0-1-12,0 1 1,0 0 5,0 0 0,0-5 30,0 1 0,0-2 5,0 1 1,0 2-29,0-6 1,0 5 4,0-5 0,0 6 56,0-2 0,0 3-58,0 2 1,0 0 71,0 0-63,0 6-28,0-5 1,0 12 24,0 0 0,0 3 2,0 10 0,0-1-32,0 10 1,0 0-2,0 4 0,0 0-212,0 1 1,0-1 67,0 0 0,0 1-76,0-1 0,0-1-128,0-3 1,2 1-114,2-5 0,-2-1 450,2-3 0,-8-25 0,-4-5 0</inkml:trace>
  <inkml:trace contextRef="#ctx0" brushRef="#br0" timeOffset="128">17416 11343 8023,'8'-1'-850,"-4"-4"1,-1 4 1171,1-4 0,-2 2-22,2-1-182,-2 3 111,-2-11-242,0 10 127,0-9 1,0 11-14,0 0 1,0 1-63,0 8 0,0 0-46,0 4 1,0 4-1,-2 2 1,-1 1 15,-1-1 0,0-2 0,4-4 0,0 5-58,0-1 0,-5 1 37,1-5 9,-1 0 2,5-5-1,0-3 1,0-6 0,0-5-4,0-7 3,-5 0 0,3-11 0,-2 5-43,2-1 56,2-2 1,0-4 0,0 1 11,0 3 38,0 3 1,-4 1-1,-1 1 51,3 0 84,0 3-129,2 7-45,0 1 1,0 7 0,0 4 32,0 3 0,0 10-14,0 4 1,0 3-95,0 1 1,0 0 76,0 1 0,0-5-106,0 0 1,0-6 62,0 1 5,0 4 1,0-7 7,0 4-15,0-9 43,0-3 1,0-8 8,0-2 0,0-5-28,0-9 1,0-2 5,0-6 0,4-1-14,1 1 0,-1 0 32,-4-1 1,0 1-1,0 0 0,0 5 121,0 3 9,0 4-124,0 1 0,0 7 15,0 6 0,0 10-39,0 8 1,0 5-1,0-1 1,0 3-266,0 1 0,0-1-92,0-3 1,0 3-103,0-3 1,0-3 131,0-1 1,0-4-190,0-1 507,0 0 0,0-34 0,0-10 0</inkml:trace>
  <inkml:trace contextRef="#ctx0" brushRef="#br0" timeOffset="129">17285 11317 7687,'0'-8'369,"0"3"1,-2 3 104,-2-2-7,2 2-102,-4-4-351,6 6 2,6 6 1,0-3-1,4 6 1,-1 1 0,1 2-6,2 1 1,6 0-132,-1 0 1,5 1 40,-4-1 1,4 4-1,-5 1 1,1-2-204,1-1 1,-4-7 10,2 1 0,-2-1-384,-2 0-237,-6-2 24,5 0 868,-11-5 0,5-1 0,-10-2 0,0-7 0,-24-18 0,-2-8 0</inkml:trace>
  <inkml:trace contextRef="#ctx0" brushRef="#br0" timeOffset="130">17495 11277 8023,'0'-13'-575,"0"0"986,0 6-224,0-5 1,-1 10-117,-3-2 0,1 4 35,-6 4-59,6-2 1,-9 14-1,3-1 179,-2 4 1,-2-2-1,-1 5 1,1 2 87,0 0 1,0 3-448,0-1 0,0 0-246,-1 1 0,1-1 178,0 0 0,0-1-237,0-3 1,4-3-436,0-5-53,6-1 926,-3-6 0,18-30 0,3-14 0</inkml:trace>
  <inkml:trace contextRef="#ctx0" brushRef="#br0" timeOffset="131">17337 7496 7964,'8'0'-334,"-2"0"-61,-6 0 93,0 0 19,0 6 183,0 1 0,0 2 0,0 0 0,0 1-347,0 2 447,0 1 0,5 24 0,3 5 0</inkml:trace>
  <inkml:trace contextRef="#ctx0" brushRef="#br0" timeOffset="132">17377 7799 7964,'0'13'0,"0"1"-335,0-1 0,0 0 1,0 0 196,0 0 1,0 0 0,0 1-1,0-1-110,0 0 1,0 0 247,0 0 0,0-5 0,6-3 0,1-5 0</inkml:trace>
  <inkml:trace contextRef="#ctx0" brushRef="#br0" timeOffset="133">17443 8115 7964,'0'14'0,"-5"-1"0,1 0 0,-2 0-421,2 0 299,2 0 1,-4 1-1,6-1-136,0 0 1,-4 0-1,0 2 1,1 1 257,1 1 0,-4 1 0,22 7 0,1 3 0</inkml:trace>
  <inkml:trace contextRef="#ctx0" brushRef="#br0" timeOffset="134">17456 8458 7964,'0'13'-424,"0"0"0,0 0 212,0 1 0,0-6 169,0 1 1,-4 0-73,-1 4 0,1 0-121,4 0 0,-2 1 236,-2-1 0,2 0 0,-2 0 0,3 0 0,1 0 0,5 1 0,3-1 0</inkml:trace>
  <inkml:trace contextRef="#ctx0" brushRef="#br0" timeOffset="135">17430 8827 7964,'0'13'-543,"0"0"-769,0 0 1231,0 0 1,0 1 12,0-1 1,0 0 67,0 0 0,0 0 0,0 1 0,0-1 0,0 0 0,-6-6 0,4 5 0,-2-3 0,2 2 0,2-3 0,0 3 0,0-2 0,0 3 0,0 1 0,0 0 225,0 0 0,0 1-56,0-1 1,0-4-119,0-1 1,0-3 67,0 4-299,0-1 1,0 3 130,0 2 0,0-3 17,0 8 0,0-4-127,0-1 0,0 1 43,0-1 1,0 0 115,0 0 0,0-6 0,0 5 0,0-3 0,0 3 0,6-5 0,-4 5 0,2-4 0,-2 0 38,-2 0 0,0 1 208,0 4-211,0-5 1,0 3 0,0-2 5,0 3 0,0 6-13,0-1 0,-2 2-42,-2-1 0,2-4-96,-2 4 1,1 1 140,-1-2-31,2 1 0,-4 1 0,6 2 0</inkml:trace>
  <inkml:trace contextRef="#ctx0" brushRef="#br0" timeOffset="136">17403 9775 7943,'-7'9'0,"3"0"0,1-2-556,-2 2 1,4 3 228,-4-4 0,4 4 327,1 1 0,0 1 0,0 28 0,0 8 0</inkml:trace>
  <inkml:trace contextRef="#ctx0" brushRef="#br0" timeOffset="137">17390 10091 7923,'0'9'0,"0"0"0,-4 0-298,-1 4 1,1 0-895,4 0 1192,0 1 0,-6 5 0,10 7 0,-2 8 0</inkml:trace>
  <inkml:trace contextRef="#ctx0" brushRef="#br0" timeOffset="138">17364 10513 7923,'-2'13'-163,"-2"0"1,2 1-204,-2-1 1,1 0 176,-1 0 0,2 0-26,-2 0 0,2 1 215,2-1 0,0 6 0,0 1 0</inkml:trace>
  <inkml:trace contextRef="#ctx0" brushRef="#br0" timeOffset="139">17364 10842 7897,'-6'14'-534,"4"-1"373,-2 0 1,-2 0-105,2 0 242,-1 0 0,5 1 0,0-1 1,0 0-143,0 0 0,0-4 165,0 0 0,6 0 0,2 4 0</inkml:trace>
  <inkml:trace contextRef="#ctx0" brushRef="#br0" timeOffset="140">17377 11119 7892,'0'9'-474,"0"0"0,-5-1 177,1 6 1,0-1 200,4 0 0,0 0 1,0 0 242,0 0 0,0 1-242,0-1 25,0 0 26,0 0 44,0 0 0,6 6 0,1 2 0</inkml:trace>
  <inkml:trace contextRef="#ctx0" brushRef="#br0" timeOffset="141">17390 11383 7878,'0'13'-518,"0"0"0,-1 0 283,-4 0 238,4 0 0,-5 1-194,6-1 1,0 0 35,0 0 126,0-6 29,0 5 0,0 1 0,0 8 0</inkml:trace>
  <inkml:trace contextRef="#ctx0" brushRef="#br0" timeOffset="142">17403 11620 7877,'-1'8'-229,"-4"1"0,4-4 110,-3 3 0,-2-3 138,1 4 1,1-1-167,4 6 1,0-6-461,0 1 607,0 0 0,12 16 0,2 3 0</inkml:trace>
  <inkml:trace contextRef="#ctx0" brushRef="#br0" timeOffset="143">17416 11804 7873,'-8'12'-224,"-1"-3"-354,6 2 266,-9-3-225,11 5 434,-5 0 103,6 0 0,12 0 0,2 1 0</inkml:trace>
  <inkml:trace contextRef="#ctx0" brushRef="#br0" timeOffset="144">17416 12041 7870,'-7'13'-504,"3"1"0,-2-6 437,1 1-26,1 0 1,4 4-160,0 0 1,0-4 88,0 0 163,0 0 0,0-1 0,0 1 0,6 12 0,1 7 0</inkml:trace>
  <inkml:trace contextRef="#ctx0" brushRef="#br0" timeOffset="145">17403 12371 7864,'-1'13'-461,"-4"0"0,4-4 216,-3 0 224,2-1 0,2 6 30,0-1-448,0-6 439,0 5 0,0 1 0,0 7 0</inkml:trace>
  <inkml:trace contextRef="#ctx0" brushRef="#br0" timeOffset="146">17390 12621 7858,'-6'13'540,"5"0"-553,-4 0-23,-2 1 0,6-1-224,-4 0 0,4-4 1,1 0-265,0 1 524,0 2 0,6 12 0,1 4 0</inkml:trace>
  <inkml:trace contextRef="#ctx0" brushRef="#br0" timeOffset="147">17377 12871 7858,'-5'9'-340,"1"0"0,0-5 347,4 5 1,-5-5-108,1 5 0,0-4 1,4 3-141,0 3 1,0-4-275,0 2 514,0-1 0,5 12 0,3 0 0</inkml:trace>
  <inkml:trace contextRef="#ctx0" brushRef="#br0" timeOffset="148">17351 13069 7848,'0'13'0,"0"-4"0,0 0-13,0-1 0,0 6 0,0-1 0,0 0 0,0 0 1,0 0 27,0 0 1,0 1-383,0-1 237,0 0 0,0-4 1,0 0-1,0 1-29,0 1 159,0 3 0,0 5 0,0 1 0</inkml:trace>
  <inkml:trace contextRef="#ctx0" brushRef="#br0" timeOffset="149">17364 13398 7847,'0'13'0,"0"-4"-256,0 0 0,0 0 202,0 4 0,-2 0-126,-2 0 1,2-4 94,-2 0 0,3 0-465,1 4 550,0 0 0,5 0 0,3 0 0</inkml:trace>
  <inkml:trace contextRef="#ctx0" brushRef="#br0" timeOffset="150">17377 13688 7847,'-5'13'0,"1"0"0,-5 1-280,5-1 0,0 0 86,4 0 1,0 0 37,0 0 1,0 1 91,0-1 0,0 0-372,0 0 436,0-6 0,5 5 0,3-4 0</inkml:trace>
  <inkml:trace contextRef="#ctx0" brushRef="#br0" timeOffset="151">17364 14057 7847,'0'13'-250,"0"0"0,0 0 149,0 1 0,0 3-15,0 1 0,0-1 93,0-3 1,0-1-14,0 0 0,4 0 68,0 0-166,1 0 0,-5 1 0,0-1 0,0 0-382,0 0 516,0 0 0,0 0 0,0 1 0,0-1 0,0-6 0,0 5 0,0-3 0,0-4 0,0 7 18,0-3 1,0 3-1,0 1 179,0 0 1,0 0 72,0 0 0,0 1-86,0-1 1,0 0 7,0 0 0,0 0 49,0 0-81,0 6 1,0-4-145,0 3 1,0-4-352,0-1 1,0 1 56,0-1 1,0-4 277,0-1 0,0 13 0,0 7 0</inkml:trace>
  <inkml:trace contextRef="#ctx0" brushRef="#br0" timeOffset="152">17377 14768 7847,'0'9'-52,"0"0"0,0 0 4,0 4 0,-2-4-107,-2-1 0,3 1 132,-4 4 1,4 1-14,1-1 0,-5-4-54,1-1-69,0 1 1,4 4 70,0 0 0,0-4-115,0 0 0,0-5 21,0 5 182,0 0 0,0 4 0,0 0 0</inkml:trace>
  <inkml:trace contextRef="#ctx0" brushRef="#br0" timeOffset="153">17351 15229 7847,'0'18'-72,"0"0"0,-5 5-152,1-1 0,-1 1 260,5-1 0,0 2 153,0-7 1,0 5-270,0-4 1,0-1 89,0-3 1,0-1-1,0 0 1,5 0-111,-1 0 0,1 0-352,-5 1 371,0-7 1,1 5 0,2-4 0,1 4-51,-1 1 0,-1 1 55,-2-1 1,0-5-176,0 1 251,0-6 0,0 3 0</inkml:trace>
  <inkml:trace contextRef="#ctx0" brushRef="#br0" timeOffset="154">17364 6732 7864,'0'-7'-1541,"0"1"1375,0 6 0,0 1 166,0 4 0,0-4 0,0 5 0,0-6 0,6-6 0,1-1 0</inkml:trace>
  <inkml:trace contextRef="#ctx0" brushRef="#br0" timeOffset="155">17390 6732 7952,'0'13'-126,"0"0"1,0 1 57,0-1 0,0 4-175,0 1 1,0 5 207,0-1-175,0 3 1,0-3-1,0 0 1,0 0 209,0-1 0,6 3 0,1-3 0</inkml:trace>
  <inkml:trace contextRef="#ctx0" brushRef="#br0" timeOffset="156">17430 7075 7883,'-2'13'0,"-2"0"-457,2 0 0,-4 5 268,6-1 1,0 2 196,0-1-77,0-4 0,0 10 0,0-5 0,0 1 0,0 2 69,0-1 0,6 10 0,2-4 0</inkml:trace>
  <inkml:trace contextRef="#ctx0" brushRef="#br0" timeOffset="157">17430 7457 7883,'0'13'0,"0"0"0,-2 0-495,-2 0 0,2 2 245,-2 3 0,2-4 206,2 4 0,-4-2 41,0 1-38,-1-2 0,5 6 0,0-5 0,0 1 0,0 1-103,0 1 1,0-3 143,0 6 0,-6-6 0,-1 3 0</inkml:trace>
  <inkml:trace contextRef="#ctx0" brushRef="#br0" timeOffset="158">17390 7970 7883,'0'14'0,"0"3"-134,0 1 1,0 4 176,0-5 0,0 7-260,0-2 0,0-2 143,0 2 1,0 0-1,0 4 0,0 1 13,0-1 1,2 0-116,2 1 1,-3 4 175,4-1 0,2 24 0,0 2 0</inkml:trace>
  <inkml:trace contextRef="#ctx0" brushRef="#br0" timeOffset="159">18141 11014 6450,'0'-8'-79,"0"3"134,0 5 1,0-2 130,0-2-67,0 2 5,0-4 71,0 6 213,-6 0-159,5 0-66,-5 0-79,6 0 0,-2 0 182,-2 0-99,2 0-14,-3 0-100,5 0 235,0 0-212,0 6 1,0-4-12,0 4 46,0-1 109,0-3-193,5 4 0,-2-6 0,6 0-143,1 0 119,2 0 1,3 0 0,1 0-4,1 0 1,1-2-31,-5-2 1,0 2-142,1-2 1,-1 3-18,0 1-360,0 0 17,0 0 1,-4 0-415,0 0-36,-6 0 961,3 0 0,-6 0 0</inkml:trace>
  <inkml:trace contextRef="#ctx0" brushRef="#br0" timeOffset="160">18154 10566 6834,'-7'0'530,"1"0"154,6 0 22,-6 0-486,5 0 0,-7 0-52,4 0 28,2 0-152,-3 0 164,5 0-483,0 0 273,0 6 1,5-5-17,4 3 1,3-2-215,1-2 197,0 0 1,5 0-1,-1 0 1,1 0-1,0 0-358,-1 0 0,1 0 41,-5 0 0,0 0-109,0 0 0,0 0 461,1 0 0,-7 0 0,-1 0 0</inkml:trace>
  <inkml:trace contextRef="#ctx0" brushRef="#br0" timeOffset="161">18194 10210 7413,'-2'-7'-1260,"-1"1"1260,-1 0-51,-1 5 1,4-5 0,-2 4-107,-1-2 205,-7 2 160,10-3-163,-11 5 289,11 0-37,-11-6 0,9 4 682,-6-2-315,6 2-349,-8 2 1,8 0 367,-6 0-170,6 0-311,-3 0 8,6 0-208,6 0 0,1 0 1,7 0-187,-1 0 126,0 0 1,5 0 0,1 0 149,1 0-463,-4 0 0,3 0 0,-6 0-972,1 0 538,5 0 805,-5 0 0,5 6 0,-6 2 0</inkml:trace>
  <inkml:trace contextRef="#ctx0" brushRef="#br0" timeOffset="162">18088 9815 7993,'-9'0'-1493,"2"-2"1115,1-2 508,-4 3 1,7-5 0,-4 4 0,0-1 754,-1-1-389,-1-1 0,1 1 290,-1 0-443,6-1-191,-9 5 14,11 0 1,-4 0 26,10 0-181,2 0 0,6 0 0,2 0 0,1 0 0,3 0-25,1 0 1,2 0 24,5 0 1,-1 0 44,0 0-280,1 0 1,-2-4-1,-2 0 1,-1 1 0,0 1-859,-1 2 0,-2 0 1081,-6 0 0,-12-17 0,-2-5 0</inkml:trace>
  <inkml:trace contextRef="#ctx0" brushRef="#br0" timeOffset="163">18181 9446 8035,'-1'-7'-2070,"0"-1"2096,-3 4 0,1 2 75,-6-2 1,5 3-59,-5 1 195,6 0 0,-9 0 125,3 0 271,-2 0-364,-3 0 0,6 0 98,-1 0 0,6-2 224,-1-2-229,2 2 0,1-4 506,-4 6-890,4 0-37,7 0 0,2 2 1,10 1-1,-2 1-214,2-1 0,-2-1-472,6-2 1,-2 0 151,2 0 592,3 0 0,31 0 0,14 0 0</inkml:trace>
  <inkml:trace contextRef="#ctx0" brushRef="#br0" timeOffset="164">18049 11804 8012,'-8'-6'-76,"1"5"48,3-4 373,2 4 0,-2 1-235,8 0 0,4 0 56,5 0-93,0 0 1,2-4 0,1-1-93,1 2 1,5 2-1,-3 1 1,0 0-386,0 0 0,-1 0 11,-5 0 0,5 0-6,-1 0 399,1 0 0,1 6 0,1 1 0</inkml:trace>
  <inkml:trace contextRef="#ctx0" brushRef="#br0" timeOffset="165">18062 12226 8012,'-9'-5'-191,"2"-1"0,0 1 1866,-1-1-779,5 1-877,-3 5 0,8 0 0,2 0 0,5 0-370,3 0 0,1 0 215,0 0 1,5 0 30,-1 0 1,2 0-76,-1 0 0,-4 0-25,4 0 1,-2 0 0,0 0-1,2 0-1115,-2 0 1320,-1 0 0,15 6 0,5 2 0</inkml:trace>
  <inkml:trace contextRef="#ctx0" brushRef="#br0" timeOffset="166">18075 12581 7735,'-9'0'-141,"1"-1"1888,-3-3-1552,5 2 1,1-5 23,5 2-225,5 4 0,-2-5 0,6 5 0,3-2 0,2-2-165,4 2 1,1-2 190,-1 0-344,-4 1 1,5 4-1,-6 0-722,1 0 739,5 0 1,-5 0 0,4 0 306,-3 0 0,9 6 0,4 1 0</inkml:trace>
  <inkml:trace contextRef="#ctx0" brushRef="#br0" timeOffset="167">18049 13003 8012,'-12'-9'-452,"2"2"387,1 1 334,6 2 1,-1 4-1,8 0 75,5 0 1,3 0-403,1 0 1,1 0 83,4 0 1,-2 0-265,6 0 1,-1 0 83,0 0 1,4 0-660,-3 0 336,-3 0 477,6 0 0,2-6 0,6-2 0</inkml:trace>
  <inkml:trace contextRef="#ctx0" brushRef="#br0" timeOffset="168">18088 13451 7851,'-7'-7'210,"1"1"0,12 6-172,3 0 1,2 0 0,3 0 0,0 0-86,4 0 1,-2-5-105,6 1 1,-6 0 0,2 4 0,-4 0-389,-1 0 0,1 0 539,-1 0 0,0 17 0,0 5 0</inkml:trace>
  <inkml:trace contextRef="#ctx0" brushRef="#br0" timeOffset="169">18088 13425 7999,'-13'-5'-164,"0"-1"-110,0-1 935,0 4 1,4-7-304,0 5-440,12 1 1,-5 4 0,14 0 173,3 0-86,7-6 0,-3 5 1,4-4-1,-1 4 0,2 1-263,0 0 1,3 0 120,-1 0 1,-1-2-7,-3-2 0,1 3-253,-5-4 298,0 4 1,-10 1-1,-2 0 48,-4 0 0,-5 4 25,-10 0 0,-6 2 0,-3-3 1,-3 3-13,-2 1 0,-3-2 285,-1 4 0,-4-5 38,4 5 0,0-6 456,5 1-575,0 3 1,5-5-1,4 2 541,2-2-660,8-2 0,2 0 141,10 0-253,8 0 0,9-5 0,8 0-250,6-3-2,2-1 1,1 1-1,1-1 315,-1-1 0,2-1 0,5-2 0,3-1 0,0 0 0</inkml:trace>
  <inkml:trace contextRef="#ctx0" brushRef="#br0" timeOffset="170">15730 9420 8105,'0'-9'-19,"0"0"0,0 5 195,0-5 1,0 4 0,2-2-162,2 1 0,-1-2-1372,6 3 828,-1 1 270,6 10 259,-1-5 0,35 22 0,9-1 0</inkml:trace>
  <inkml:trace contextRef="#ctx0" brushRef="#br0" timeOffset="171">16099 9406 8105,'0'-7'-1895,"1"-3"1861,4 5 0,-4 0 40,4 0 1,-2 4 0,1-4-112,5 4 0,-2 1 105,2 0 0,41 12 0,14 2 0</inkml:trace>
  <inkml:trace contextRef="#ctx0" brushRef="#br0" timeOffset="172">16573 9380 6314,'8'0'-113,"62"0"1,-30 0 0,0 0 0</inkml:trace>
  <inkml:trace contextRef="#ctx0" brushRef="#br0" timeOffset="173">16955 9380 6186,'13'-7'69,"1"1"-147,-1 6 1,0 0 77,0 0 0,0 0 0,22 2 0,8 2 0,4-1 0,0 1 0</inkml:trace>
  <inkml:trace contextRef="#ctx0" brushRef="#br0" timeOffset="174">17416 9380 8116,'14'0'-776,"-1"0"1,-4 0 154,-1 0 621,1 0 0,4 0 0,36 12 0,8 2 0</inkml:trace>
  <inkml:trace contextRef="#ctx0" brushRef="#br0" timeOffset="175">17957 9420 8116,'13'0'-1096,"0"0"0,0 0 1023,0 0 0,2 0 73,2 0 0,-2 0 0,4 0 0,-1 0 0,-1 0 0,5 0 10,-4 0 1,5 0 0,-2 0 0,-1 0 58,-2 0 0,-4-5 118,0 1 1,-1-1-22,0 5 1,0-1 133,0-3-404,0 2 77,-5-4 0,-1 6 0,-3 0-28,5 0 0,-1 2-59,0 2 1,-3-2-296,4 2 409,-1-3 0,17 5 0,3 2 0</inkml:trace>
  <inkml:trace contextRef="#ctx0" brushRef="#br0" timeOffset="176">18549 9420 8116,'14'0'-244,"-1"0"1,-4 0-306,-1 0 1,-3 0 952,3 0-64,1-6-276,-1 4 88,3-4-171,-3 6 0,0 0 0,1 0-70,1 0 34,-4 0 1,7 0 0,-1 0-48,4 0 1,3 0 101,-1 0 0,20 6 0,10 2 0</inkml:trace>
  <inkml:trace contextRef="#ctx0" brushRef="#br0" timeOffset="177">19090 9420 8116,'13'0'-349,"-5"-5"-439,1 1 1020,0-1 0,4 5-60,0 0 0,-4 0-308,0 0 1,-5 0 125,5 0 1,-4 0-333,3 0 182,1 0 0,4 0-1,0 0 1,2 0 150,3 0 10,-4 0 0,35 0 0,0 0 0</inkml:trace>
  <inkml:trace contextRef="#ctx0" brushRef="#br0" timeOffset="178">19603 9393 8116,'13'0'0,"1"-1"-385,-1-4-48,0 4 0,0-5 361,0 6 0,-4 0 97,0 0-129,-6 0 0,9 0-133,-4 0 154,4 0 1,-3 0 82,0 0 0,-1 0 0,6 0 0</inkml:trace>
  <inkml:trace contextRef="#ctx0" brushRef="#br0" timeOffset="179">15809 9433 8117,'-6'-8'-1493,"5"3"1388,-5-1 1,12 4 0,3-2 0,4 2 104,4 2 0,38 3 0,16 0 0,-18 0 0,0-1 0,-1 1 0</inkml:trace>
  <inkml:trace contextRef="#ctx0" brushRef="#br0" timeOffset="180">15467 13425 8138,'0'-9'-178,"-2"1"1,-1 1-54,-1 0 1,1 4 224,7-1 0,-1 2-57,6 2 1,-5 0 0,5 0-271,1 0 61,2 0 0,1 4 272,0 1 0,24 11 0,6-1 0</inkml:trace>
  <inkml:trace contextRef="#ctx0" brushRef="#br0" timeOffset="181">15875 13411 8138,'9'-7'-897,"0"3"0,-5 2 953,5 2 1,-5 0-82,5 0 1,0 0-126,4 0 1,0 0 120,0 0 0,5 0 29,-1 0 0,18 5 0,6 2 0,3 0 0,-1 1 0</inkml:trace>
  <inkml:trace contextRef="#ctx0" brushRef="#br0" timeOffset="182">16336 13425 8138,'6'-8'0,"-3"2"0,6 6 0,-5 0 0,5 0-334,-6 0 1,8 0 0,-2 0 0,3 0 333,1 0 0,2 0 0,2 0 0,-2 0 0,51 12 0,6 3 0</inkml:trace>
  <inkml:trace contextRef="#ctx0" brushRef="#br0" timeOffset="183">16692 13438 8138,'20'0'0,"-2"0"-600,-3 0 1,-2-5 0,0 1 1018,0 0-169,0 4-403,0 0 1,1 0 148,-1 0-188,0 0 0,4 0 0,1 0 192,-2 0 0,20 2 0,7 1 0,4 1 0,0 0 0</inkml:trace>
  <inkml:trace contextRef="#ctx0" brushRef="#br0" timeOffset="184">17258 13438 8138,'13'0'-1610,"-1"-2"1673,-3-2 0,3 2-6,-4-2-162,4 3 1,1 1 48,1 0 1,-1 0-139,0 0 1,4 0 176,1 0 1,1 0 16,-1 0 0,37 5 0,15 3 0</inkml:trace>
  <inkml:trace contextRef="#ctx0" brushRef="#br0" timeOffset="185">17693 13425 8138,'13'0'0,"0"0"0,1-5-176,-1 1 1,0-1-177,0 5 0,-4 0 132,0 0 0,-1 0 127,6 0 1,-6 0-114,1 0 0,0 0 65,4 0 141,0 0 0,36 6 0,8 2 0</inkml:trace>
  <inkml:trace contextRef="#ctx0" brushRef="#br0" timeOffset="186">18154 13411 8138,'15'0'-663,"2"0"1,-2 0 330,3 0 1,-4 0 316,-1 0 1,1 0 51,-1 0-16,0 0 0,0 0-10,0 0 0,-4 0-1,0 0 0,0 0-49,4 0 50,0 6 1,0-4-29,0 2 0,0-2 24,1-2 0,3 0-22,1 0 0,-1 0 13,-3 0 0,3 0-1,1 0 1,4 0-4,-5 0 0,5 0 0,-4 0 0,4 0-110,-5 0 0,7 0 103,-2 0 1,1 0-133,-1 0 145,3 0 0,13 0 0,10 0 0</inkml:trace>
  <inkml:trace contextRef="#ctx0" brushRef="#br0" timeOffset="187">18905 13425 8138,'13'0'-294,"0"0"0,2 0-367,3 0 1,-4 0 518,4 0 0,-4 0 392,0 0 0,3 0-256,1 0 0,-1 0 61,-3 0 0,3 0-146,1 0 0,4 0 81,-5 0 0,2 0-37,-1 0 47,2 0 0,24-6 0,4-2 0</inkml:trace>
  <inkml:trace contextRef="#ctx0" brushRef="#br0" timeOffset="188">19748 13398 8138,'13'-6'-559,"1"1"391,-1-4 0,0-2 445,0 7 1,0 0-54,0 4 1,1-5-119,-1 1 0,0 0-50,0 4 0,5 0-104,-1 0 1,5 0-31,-4 0 1,1 0-273,-2 0 0,0 0 12,4 0 1,1 0 162,5 0 1,-2 0-90,-3 0 1,7 0 263,-3 0 0,8 4 0,-3 0 0,35 7 0,4-4 0</inkml:trace>
  <inkml:trace contextRef="#ctx0" brushRef="#br0" timeOffset="189">18563 11264 7669,'-6'-7'-1229,"4"-5"1630,-2 3-291,-3 3 75,5 0-58,-4 6 0,6 2-26,0 2 1,0-1-73,0 6 0,0 0-8,0 4 1,5 5 75,-1-1-92,0 7 0,-4-8 1,0 6-1,0 0 1,0 0 83,0-1 0,0 0-91,0 1 1,0-3 1,0-6 0,0-17 0,0-5 0</inkml:trace>
  <inkml:trace contextRef="#ctx0" brushRef="#br0" timeOffset="190">18984 11264 8218,'-4'-9'-898,"-2"2"105,-1 1 1247,4 2 1,-5 4 0,4 0-356,-5 0 0,3 6-79,2 2-64,2 4 1,2 3 0,0 2 136,0 5-115,0-3 1,2 6 0,1-3-1,1 3 1,1 0-226,0-3 1,-3 3-202,2-3 0,-2-3 448,-2-2 0,11-2 0,4-2 0</inkml:trace>
  <inkml:trace contextRef="#ctx0" brushRef="#br0" timeOffset="191">19419 11290 8167,'-7'-1'0,"1"-2"-292,0-1 0,3-1-150,-6 5 477,6 0 0,-3 2 0,6 2 0,0 5 15,0 3 1,0 1-21,0 0 1,0 4-2,0 1 1,0 0-12,0-5 0,0 1 11,0 4 0,0-3 0,0 2 180,0-2-127,0-8-111,0 5 1,0-12-1,0 0 1,0-7-37,0-5 1,0-7 1,0-3 0,0-3 10,0-1 1,0-5 0,0 0 0,0 2-33,0 1 1,0 8 71,0 2 1,5 3-47,-1 2 169,1 6-1,-5 1 1,0 21 0,0 4-84,0 3 0,0 1 2,0 3 1,0-4-69,0 0 1,0-1-19,0 1 0,0-3-108,0-6 1,0 0 12,0 0 153,0 0 0,5-23 0,3-6 0</inkml:trace>
  <inkml:trace contextRef="#ctx0" brushRef="#br0" timeOffset="192">19393 11277 7965,'-9'-7'-203,"0"2"104,6 4 1,-3 2 61,6 4 0,0 2 64,0 6-63,0 1 0,0 3 1,0 1-1,0-1 0,0 1-22,0-1 0,5 1 49,-1-5 0,0 5-6,-4-1 0,0-4-68,0-4 83,0-6-22,0 9 1,0-12 0,0 0 1,0-6 12,0-7 1,0-5-1,0-1 1,0-1-26,0-4 1,0-1-1,0-1 0,2 4 31,2 0 1,-2 6-1,2-2 1,-2 4 124,-2 1-73,0-1 1,1 7 279,3 3-297,-2 8 0,4 5 1,-6 9 25,0 3 1,0 4 0,0 2 0,0-1 29,0 0 0,0 1-101,0-1 0,0-5 65,0-4 1,0 2-123,0-1 1,0-5 45,0-4-202,0-6 130,0 2-70,0-16 1,0-2 127,0-9 37,0-3 0,11-31 0,4-14 0</inkml:trace>
  <inkml:trace contextRef="#ctx0" brushRef="#br0" timeOffset="193">19340 11317 8085,'-9'-5'0,"2"-1"-361,1-1 566,-4 4 0,8-4 276,-2 2-359,2 4 0,4-5-4,2 6 1,3 6 74,7 3-100,-1-3 1,4 5 0,1-2-65,-2 3-110,-1-5 1,-2 5-1,0-3 1,0 2-1,0 1-348,1-3 0,-1 1-110,0-5 0,-4 3 0,-1-2-369,3 1 908,0-4 0,-15-14 0,-5-11 0</inkml:trace>
  <inkml:trace contextRef="#ctx0" brushRef="#br0" timeOffset="194">19564 11198 8085,'-8'-1'-651,"4"-4"456,-3 4 1,4-5 442,-6 6 1,5 1-101,-5 4 1,2 2-286,-2 6 149,-3 6 0,5 2 0,-6 5-69,-1 1 16,1-1 0,0 5 1,0 1-631,0 1 408,5-3 1,-2 1 262,6-10 0,5-13 0,7-10 0</inkml:trace>
  <inkml:trace contextRef="#ctx0" brushRef="#br0" timeOffset="195">19643 11804 8091,'-13'0'-142,"-1"0"-77,1 0 555,6 0 1,0 0 0,5 0 0,2 0-248,6 0 1,6 0 2,5 0 1,-1 0-150,6 0 122,0 0 0,0-4 0,0-1-178,2 2 55,-5-4 0,1 6 0,-4-5 1,2 1-1,-2 1-35,-1 1 1,-7-3-178,1 2 254,-6-1 0,2 1 1,-10 0 36,-4 1 1,-7 1-39,-1 2 0,-7 2 42,2 2 1,-3 3 0,-1 7 0,0-1 3,-1 0 1,1 6-43,0 3 0,4-2-14,0 2 1,7 0 14,2 5-81,0-1 0,11-4 0,-2-1 2,2-2 73,2-8 1,2 1 0,2-5-8,5 1 24,3-3 0,1-5 1,0 0 70,0 0-64,0-5 0,-1 2 1,-2-6 129,-1-1 1,-6 2 20,2 0 25,-4-1 0,-1 0-48,0 0-41,0 6-30,0-8 0,-6 9-115,-3-2 1,-2 2-568,-3 2 303,1 6 1,2 1-653,2 7 580,3-1-237,6 0 625,0 0 0,35 0 0,9 0 0</inkml:trace>
  <inkml:trace contextRef="#ctx0" brushRef="#br0" timeOffset="196">19920 11962 8091,'-14'0'338,"7"0"1,1 2-132,6 2 1,0 8 76,0 5 1,0 5-133,0-4 0,5 5 0,-1-1 0,6 8-61,-1 0 1,-2 1 0,2-5 0,0 1-253,-2-1 1,3-4-31,-5 0 0,4-6-121,-5 2 0,0-8-131,-4-1 431,0-6 1,0 1 49,0-8 0,-1-4-74,-3-5 1,2-6 28,-2-3 0,-2-3-49,1-1 51,1-6 1,4 2 0,0-3-26,0 1 34,0-5 0,0 9 0,0-3 31,0 4-21,6 6 0,-3-2 0,6 5 367,1 2-311,-4 7 1,5-1 6,-2 6 0,3-1-82,1 5 1,-6 6 7,-2 3 1,1 3-51,-2 1 46,0 6 0,-4-5 1,-1 5-322,-3 0 292,2-4 0,-10 4 1,5-6-199,0 0 1,-3 1-516,5-1 216,-5 0-451,8 0 978,-3-6 0,40-71 0,-13 20 0,0 0 0</inkml:trace>
  <inkml:trace contextRef="#ctx0" brushRef="#br0" timeOffset="197">20249 11844 7949,'-7'0'951,"1"0"1,6 6-793,0 2 1,0 8-327,0 2 1,0 4 93,0-4 1,0 5-613,0-1 1,0-3 128,0-2 1,0 3 555,0-3 0,-12-29 0,-3-11 0</inkml:trace>
  <inkml:trace contextRef="#ctx0" brushRef="#br0" timeOffset="198">17048 11317 6048,'-8'0'-89,"2"0"114,6 0 55,0-6-8,0 4 244,0-3-159,0 5 0,0-2 95,0-2-117,0 2-35,0-4-52,0 6 1,0-1 71,0-4 40,0 4-82,0-5 0,-1 6-29,-4 0 90,4 0-94,-5 0 0,6 6-19,0 3 2,0 3 0,0 1 1,0 0-28,0 0 1,0 0 0,0 0 0,0 2-10,0 3 0,0-4-65,0 4 1,0-8-421,0-1 14,0 0 479,0 4 0,18-23 0,4-7 0</inkml:trace>
  <inkml:trace contextRef="#ctx0" brushRef="#br0" timeOffset="199">16586 11330 7741,'-1'-7'-227,"-2"1"309,-1 0-1,-1 4 1,5-5 63,0 3-11,0 2 45,0-4-24,0 6 287,0 0-381,0 6 1,0-3-10,0 6 1,0-5-69,0 5 0,0 0 1,0 4-39,0 0 0,0-4 44,0 0 0,0-5-18,0 5 0,2-5 4,2 5 0,-2-4-5,2 3 2,-3-5-18,-1 3 1,0-7 21,0-4 0,0-2 0,0-6 0,0 0-10,0-1 1,0 1 14,0 0 0,0 4 70,0 0 190,0 1-199,0-5-15,0 5 1,0 4 20,0 8 0,0 4-20,0 5 0,0 4-76,0 1 0,0 5 3,0-1 1,-4-1-13,0 1 1,-1-2-94,5 2 1,0-3-629,0-6 777,0 0 0,6-58 0,1-15 0</inkml:trace>
  <inkml:trace contextRef="#ctx0" brushRef="#br0" timeOffset="200">16178 11290 8104,'-6'-7'-1801,"5"-5"1921,-5 11 28,6-5-123,0 12 1,0-3 0,0 6 0,0 1-1,0 2 1,1-1 0,2-1 90,2-1 1,-1 0-40,-4 4 0,0-4-10,0 0 0,4-5 46,1 5-7,-1-6-141,-4 9 129,0-11-126,0 5 0,0-12 0,0-3 0,0-2-6,0-3 0,0 1 29,0 0 1,0-5-5,0 1 1,0 4 120,0 4 33,0 0-129,0 2 0,0 1 0,0 7 0,0 4 162,0 4-169,0 8 1,0 4-1,0 5-48,0 0 33,0 1 1,0-5 0,0-2-386,0-1 297,0 5 1,0-10-574,0 4 671,0-9 0,-17-50 0,-5-18 0</inkml:trace>
  <inkml:trace contextRef="#ctx0" brushRef="#br0" timeOffset="201">15783 11304 8148,'0'-9'-1253,"0"0"1465,-6 6-156,4-3 0,-3 8-7,5 2-19,0 3 1,0 11-1,0 1 52,0 1-37,0-3 0,0 3 0,0-4 76,0 2-96,0-1 0,0-4 0,0 1 9,0-1 1,0 0-10,0 0 0,1-6-5,3-2-40,-2-4 0,4-7 0,-6-4 0,0-6-99,0-6 1,4-3 112,1-1 0,-1 1-10,-4 3 1,0-1-1,0 5 48,0-5 0,0 12 1,0-2 38,0 2 1,0 6-64,0 5 0,0 12 0,0 10 1,0 4 22,0 5 0,0-3-7,0 2 0,1 1-508,4-4 0,-4 0 484,4-9 0,-4-36 0,-1-12 0</inkml:trace>
  <inkml:trace contextRef="#ctx0" brushRef="#br0" timeOffset="202">15401 11343 8148,'0'-9'-1269,"0"0"1047,0-1 1,-2 3 546,-2-2-166,2 0-23,-3 2-48,5-5 1,0 9-75,0-5 0,-2 5-44,-2-2 79,2 4 1,-4 2-27,6 4 1,0 3-1,0 9 13,0 0 0,0 1-25,0-5 0,0 4 1,2 1-1,1-2 40,1-1 0,1 2-3,-5 1 0,0-5-5,0-4 0,0 0 69,0 4-118,0-6 2,0-1 0,0-7 48,0-4-73,0-2 1,0-8-1,0-1 65,0-2-49,0-5 0,0 7 0,0-5 165,0 2-148,0 2 1,0 4 0,-2 0 242,-2-1-8,2 1-251,-4 6 26,6 1 1,0 7 0,0 5-20,0 7 1,0 7-15,0 6 1,0 0-16,0 1 0,2-1-299,2 0 1,-2-4 75,2 0 0,-1-1 257,1 1 0,-2-27 0,4-11 0</inkml:trace>
  <inkml:trace contextRef="#ctx0" brushRef="#br0" timeOffset="203">14505 12002 8191,'-12'-2'0,"2"-1"0,1-1 0,0 0 60,2-2 0,3 3 355,8-6 0,3 5-262,7-5 1,0 4-1,4-3 1,4-3-120,3 0 1,1-1 38,0 3 0,1-2-245,-1 2 0,-1-2-23,-3 3 0,-3-3-89,-6 7 1,0-5 43,0 5 211,-5-1 0,-10 5 14,-11 0 0,-5 2 0,-5 1 1,1 3 91,-1 1 1,-2 2-15,-2 4 0,-3 5-26,-1-1 0,0 7 0,5-2 0,1 2 3,3 3 1,-3 4-30,3-1 1,3 1-26,2-5 0,6 5 33,3 0 0,5-5-108,-2-4 0,5-7 33,5-2 0,2-4-13,6-5 0,0-2 80,0 2 0,1-4-10,-1-4 1,0-4 17,0-5 1,-1 0 42,-3 0 16,2 0 0,-9-1 1,4 1 188,0 0-91,-5 0 0,5 0 122,-6 0 1,-5 4-42,1 0-235,-6 6 0,3-3-164,-7 6 0,1 0 122,0 0 1,1 6-186,4 3 1,-3 3-777,7 1 710,-6 0 1,8 4 0,-2 1-310,2-2 580,8-1 0,42-14 0,17-2 0</inkml:trace>
  <inkml:trace contextRef="#ctx0" brushRef="#br0" timeOffset="204">14755 12054 8191,'-13'0'-614,"6"0"961,1 0 0,6 12-53,0 6 1,1 4-136,4 0 1,2 7-89,6-3 1,-4 8-79,0-3 0,0 4 1,4-3-1,0 0 55,0 0 1,-1-5-19,-3-5 0,1-6-274,-6 1-13,6-2 155,-8-8 214,4-1-120,-6-6 0,0-1 0,-2-4 1,-2-3 10,-3-4 0,-5-3 0,2-2 0,1-4 0,-1-1 6,-2 0 1,-1 0-5,0-4 0,-1 0 74,1-1 1,4 1-68,1 0 0,0-4 34,0 4 0,2-3 36,6 7 0,1-2 15,4 2 0,-3-1-73,7 5 1,0 5 6,4 4 1,2 6-56,2-1-116,-2 3 0,4 6 14,-6 4 0,-5 3 113,-4 1 1,-3 6-9,-1 3 1,0 3 1,0 1 0,-1 1-9,-3-1 1,-2-1 0,-3-3 0,-3 1 17,3-5 1,-1-1-96,1-3 1,-1-1-160,6 0 1,-2-4-937,2 0 811,2-7 1,-2 4 388,8-6 0,27-35 0,11-9 0</inkml:trace>
  <inkml:trace contextRef="#ctx0" brushRef="#br0" timeOffset="205">14900 12054 8163,'-7'-13'0,"1"0"-12,6 0 1,0 0 121,0 0 1,0-1 383,0 1-217,0 0 1,6 6-446,3 2 0,-2 4 102,2 1 1,-6 7-10,1 6 1,2 2 0,-2 8 0,-1 4 66,-1 2 1,-2 6-11,0-4 0,0 0-60,0-5 0,0-1 30,0-3 1,0 1 25,0-5 0,0-1 1085,0-3-402,0-7-380,0 5 1,1-17-177,3 1 1,-1-6-11,6-4 1,4-5-52,5-3 1,-1 2-241,-3-2 0,-1 6 46,0-2 0,-1 4-158,-3 1 0,2 4-621,-2 0 336,-3 6-140,6-3 289,-11 6 444,5 0 0,-18 24 0,-2 5 0</inkml:trace>
  <inkml:trace contextRef="#ctx0" brushRef="#br0" timeOffset="206">17403 11343 6051,'-13'26'0</inkml:trace>
  <inkml:trace contextRef="#ctx0" brushRef="#br0" timeOffset="207">17403 11396 8110,'0'-8'-1502,"0"1"1605,0 3-17,0 2-62,0-4-63,0 6-23,0 0-11,-6 0 86,5 0-35,-5 0 7,6 0-202,0 0 0,6 6 0,1 2 0</inkml:trace>
  <inkml:trace contextRef="#ctx0" brushRef="#br0" timeOffset="208">17403 11409 5773,'0'0'0</inkml:trace>
  <inkml:trace contextRef="#ctx0" brushRef="#br0" timeOffset="209">17430 11396 8110,'7'0'-2176,"-1"0"2182,-6 0 1,1 0-3,4 0 119,-4 0 105,5 0-52,-6 0 223,0 0-300,0-6-11,0 4-20,0-3 36,0 5 346,0 0-408,-6 0-55,5 0-27,-5 0 0,6-2 12,0-2-352,0 2-126,0-4 260,0 6 116,0 0 0,-12-11 1,-3-4-1</inkml:trace>
  <inkml:trace contextRef="#ctx0" brushRef="#br0" timeOffset="210">17456 9472 5756,'0'8'117,"0"-3"15,0-5 622,0 0-644,0-5-31,0 3 61,0-4 63,0 6-223,0 0 81,-6 0-68,5 0 55,-5-6-15,6 5 17,0-5-15,-6 6 0,3 0 9,-6 0-1,6 0 2,-8-6-23,9 5 9,-10-5 25,11 6-12,-11 0-44,5 0 0,-2 0 41,0 0-72,1 0 0,-1 0 54,0 0-12,0 0 1,0 0 32,1 0-30,-1 0 1,-3 1 25,3 4-38,-2-4 1,8 5-4,-6-6 5,6 0 1,-4 0-11,2 0 1,-1 2-1,-2 2 1,0-3 8,4 4 0,1-4 31,-6-1 1,5 2-33,-5 2 21,6-2 1,-9 5-10,4-3 0,0-2-2,0 2 1,3 2-10,-4-2-8,1 1-8,-6 1 18,1-5 1,4 6 2,1-2 0,-1-2 2,-4 6 0,4-7 3,0 3 1,5-2-5,-5 1 1,5-2 11,-5 2-18,0 3 1,0-5-9,0 2 6,1 4 0,-6-6 2,1 7 1,0-4-18,0 3 1,0-3 11,0 4-1,-1-6 0,1 7 0,0-4 12,0 1 0,0-3 2,0 5 1,-5-2-11,0 2 1,1 1-1,4-5 1,-5 5-2,1-1 2,-1-3 1,3 5 0,-1-3 8,-1-1-4,-1 5 0,5-9 0,0 4 10,0-1 0,-1 3-24,1-5 1,0 2-1,0-2 0,0-1 7,0 6 0,1-5-4,3 5 3,-3-6 1,5 4-4,-6-2 3,0 2 0,-1 2 0,1-2-1,0-1 1,4 4 1,1-1 0,-1-2 2,-4 2-10,-1-6 0,1 9 1,2-3 6,2 2 1,-9-3 1,14 3 0,-9-3 2,1-1 0,2 5-4,1-3 1,-3 1 8,3-1-10,-2 2 1,2-8-1,2 6-9,1 1 11,-4-4 0,2 6 1,-5-3-3,0 2 1,0 2 1,-1 1-1,7-7 1,-5 5 0,4-5-1,-4 0 2,5 5 0,-5-6 0,5 4 0,-1-1 1,-2-5-2,6 5 1,-7-5-1,3 5 0,0-4 0,0 3 0,5-3 0,-2 4 0,-2-6 0,4 4 1,-6-3-1,6 4 0,-7 0 0,4 0 0,-1-2 0,2 2 0,-3-3 0,3 5 0,-4-1 1,2-2-1,-2 2 0,2-5 0,3 5 0,2-6 0,-8 9 0,4-5 0,-1 0 0,2 1 9,-3-4 1,3-1-10,-4 6 1,7-5-1,-3 5 1,-1-5 1,2 5-3,-6-6 1,7 7-1,-6-4 4,-1 1 64,4 2 1,-4 0 0,4-2-60,-2-1 1,1 4 3,-2-1 0,-1-1-47,6 0 51,-7-5 0,8 9-21,-5-3 1,3 1 14,-3-1 0,3 1 4,-4-6-16,6 7-4,-8-4 10,3 6 0,0 0-5,-1 0 7,6 1 1,-4-6 3,2 1-42,4 0 0,-7 3 31,4-4 1,3 0-2,-4-4 1,2-1-1,-1 6 2,2-6 1,-5 9-3,3-4 1,2 0 1,-2 0 0,-2-3 7,2 4 0,-2-5-7,1 5 0,2-2 218,-5 2-211,5 3 1,-8-9-13,7 5 24,-6 1 0,8 0 8,-2 0-56,-3-6 6,5 8-17,-4-9 38,0 9-10,5-3 0,-6 1 24,2-1-12,4-5 0,-5 9 0,6-5 0,-6 6 0,5 1 0,-5-6 0,6 1 5,0-6 5,0 9 5,-6-5 2,4 6-11,-3 1 1,3-1 6,-2 0-11,2-6 0,-4 1 0,6-4-4,0 5 0,0-3 0,-1 1 3,-3-3-13,2 4 10,-4 5-1,6 0 3,0 0 1,0-4 2,0 0 31,0-1 2,-6 6-36,5-1 0,-5-4 5,6-1 0,0-3-7,0 4 14,0-7-3,0 10-2,0-10-4,0 9-4,0-9 1,-1 8-6,-4-6 8,4 7 0,-5-8 1,6 5 0,0-3-2,0 4 1,0-5 31,0 5-14,0-6 1,0 8 17,0-2 7,0-3 23,0 6 7,0-5-64,0 6 0,0 0 8,0 1 1,0-6-17,0 1 1,0-4 11,0 3 1,0-3-64,0 3 98,0 1 3,0 4-56,0 1 0,0-1 6,0 0 0,0-4-4,0 0 1,0-5 10,0 5 1,0-5 0,0 5 0,0-5-1,0 5 1,0-5-2,0 5 0,0-4-16,0 3-6,0 1 14,0 4-4,0 1 33,6-1-27,-5 0 1,5 0 29,-6 0 1,0-4 7,0 0-13,6 0 0,-5 4-24,4 0 1,-4 0-1,-1 0 0,5 0-1,-1 1 0,0-6-4,-4 1 0,5 0 3,-1 4 0,1-4 2,-5 0 0,1-2-30,3 2 31,-2 3 1,4-5 1,-6 6 1,4-4 15,1 0 1,-1-1 3,-4 6 0,4-6-5,1 1 1,-1 0 3,-4 4 0,5-4 4,-1 0-11,0-1 0,1 6-14,-1-1 24,0 0 0,-2 0-1,2 0 0,-2-4-2,2 0-13,-2 0 0,2 4 7,0 0 0,1-4 14,-5 0 0,1-2-91,4 2 73,-4 2 1,6-3-9,-2 5 3,-4 0-4,5 0 0,-1 0 2,-1 1 0,2-6 3,-2 1 0,-2-4 34,2 3 0,-1 0 2,1 0 0,-1 4-41,6-3 1,-6-2 13,1 2 1,2 0-42,-1 4 0,1-4 29,-2 0 0,-1-2-5,6 2 1,-5 2 23,5-2-16,-6 3 0,7 1 31,-6 0-11,7 0 7,-4 1 0,2-3-19,-1-2 0,0 3-18,1-3 1,-2-4 1,-3 0 1,-1 1-4,6-2 1,-5 5 25,5-5-5,-6 6-14,9-2-8,-5 5 0,6-4 46,0-1 1,-4-3-33,0 4 1,-2-5-28,2 5 1,3-5 23,-3 5 1,-2-2 4,2 2-5,0 3 1,4-5-2,0 6 0,-4-1-6,-1-3 1,1 3 4,4-4 1,-4 0-22,0 0 1,-2-3 22,2 4 1,3-2 27,-3 2-15,2 2 0,2-5 22,1 3-44,-1 3 0,0-5 2,0 6 1,-1-4 3,-3 0 0,2-2 1,-2 2 1,3 3-26,1-4 1,-1 0 24,-3 0 0,2 1 8,-2 4 0,3-4-16,1 0 0,-1-5 0,-4 5 0,4-4 27,-3 3 0,3-3 6,1 4 1,0-7 20,0 3 0,0 1 7,0-2 1,1 5-70,-1-5 0,1 5 38,4-5 0,-3 5-52,2-4 0,-2 3 18,-2-3 1,0 1-3,0-2 0,2-1 15,3 6 0,-8-6-6,3 1 1,2 2-8,2-2 1,1 5-3,-5-5 1,0 7 0,0-8 10,0 5 0,1-3-2,-1 4 0,-1-5 22,-4 5 0,4-5 1,-3 5 0,3-6-22,1 1 0,-5 2 1,1-1 1,-4 0-10,3 0 1,1-4 14,4 4 0,-4 0-22,0 0 0,0 1 29,4-2-43,0-2 0,0 8 22,0-6 1,-4 5-12,0-5 7,0 1 6,4 1 0,0 0-2,0 2 0,-1 0-3,-3-4 23,2-3 1,-3 10-18,5-7 1,-4 5 0,0-5 1,-5 1 0,5-5-1,0 6 0,4-5 6,0 3 1,-4 2 4,-1-1-16,1-1 3,4 2 8,1-5 0,-1 5-3,0-6 0,-4 5 17,-1-1 1,-3 0-40,4-4 1,-2 2-17,2 2 56,2-2 0,-3 4-2,5-6 0,-4 4 65,0 0 14,-1 1-28,5-5 1,1 1-48,-1 4 1,-4-4 38,-1 3-45,1-2 0,4-2-6,1 0 0,-1 0-35,0 0 0,0 0-13,0 0 0,0 0 6,1 0 1,0 0-2,4 0 1,-2 0-204,6 0 1,0 0 131,4 0 0,2 0-401,3 0 1,-4-2 90,4-2 0,3 3-356,1-4 768,3-2 0,31-6 0,-31 2 0,0 1 0</inkml:trace>
  <inkml:trace contextRef="#ctx0" brushRef="#br0" timeOffset="211">17271 9538 6410,'-7'0'-107,"0"0"395,2 0-41,4 0-129,-5 0 52,6 0-80,0-6 0,2 0-24,2-2-31,-3 2 0,7 4 0,-4-1 0,3-2 65,1-3 1,4 5-51,-4-1 0,4 2 2,1 2 1,0-1 0,1-2 0,-1-1 62,0 1 0,6 1-42,3 2 0,4 2-24,5 2 0,-2-1 0,8 6 1,2 1 9,4 2 0,7 5-151,-2 1 1,3 1-1070,2-1 1022,5 2 0,-8 2 1,3-2-516,-2 0 412,-6 3 0,2-7 1,-7 5-1,-4-1 242,-6 1 0,-23 18 0,-3 9 0</inkml:trace>
  <inkml:trace contextRef="#ctx0" brushRef="#br0" timeOffset="212">17311 9525 7663,'-9'-4'-435,"0"-1"0,5-4 661,-5 5 0,6-2-115,-1 2 0,2 1-54,2-6 1,0 5 0,2-4 0,4 1 5,7 0 0,6 2-28,7-3 0,7 5-23,2-2 1,4 4-162,5 1 1,3 0 7,6 0 0,4 7 1,1 6-1,-1 8-790,-2 4 931,0 1 0,-25 2 0,-1 5 0,4 3 0,1-1 0</inkml:trace>
  <inkml:trace contextRef="#ctx0" brushRef="#br0" timeOffset="213">17364 9538 7735,'-8'-6'-561,"3"3"1,3-4 508,-2 1 166,2-4 0,-4 7 0,8-6 0,2 0 1,5 2 134,3 3 0,7-2-158,3 2 1,4-1-37,5 5 0,7-1 11,6-4-21,6 4 1,-4-5 0,9 7 0,2 4 0,4 5-55,3 6 0,2 5-72,0 5 1,-4 6-45,-1 3 1,-1 6 0,2 0 0,-5-3-181,-3 0 0,-7 0 26,-3 2 1,-5-2 177,-4-3 0,-2-3 0,-9-5 0,-2-1 101,-4 0 0,-5 1 0,-4-1 0,-3-5 0,-6-2 0,0-6 0</inkml:trace>
  <inkml:trace contextRef="#ctx0" brushRef="#br0" timeOffset="214">17627 9485 8194,'-4'-8'-1682,"-1"-1"2126,1 6 1,4-4-247,0 2 0,0 2-149,0-5 0,6 5 0,3-2 0,2 4 46,3 1 1,-1 0-25,0 0 0,4 0-11,1 0 1,5 0-30,-1 0 1,2 1-101,-2 4 0,4-2 53,0 5 35,1 1 0,6 4 0,-3 0 0,2-1 0,2 0-8,2 1 1,1-3-19,-2 8 1,7-2 43,-2 2 1,2 2-20,-2 6 1,-5-4 0,0 0 0,2 2-36,1 1 0,-3 2 128,0 4 0,-4-3-79,4 3 20,-6-3 0,3-4 0,-4 0 68,3-2-90,-3 0 1,4 4 0,-6-1 0,1-2 0,-1-1 22,0 2 1,-4-4-8,0 2 0,-1-1-8,1 1 0,1 1-39,-5-5 1,4-1 31,-5-4 0,5 5-35,-4 0 0,-1-1 95,-3-4 0,3 0 8,1 1 1,-1 3-64,-4 1 1,1-1 1,-1-3 1,-4 3 35,-1 1 0,1 1 8,4-2 1,0-2-175,1 2 1,-3 0 134,-2 0 0,3-2-24,-3 2 1,-2-2-13,2-2 0,-2 0-8,2 0 1,1 5 74,-6 0 0,5 1 2,-4-2 1,3-1-71,-3 6 1,4-4 10,-5 4 0,2-6 95,-2 1 1,-1 2-70,6-1 0,-6 4-129,1-4 0,2 4 105,-2-5 0,2 1 34,-1-5 0,-4 4-34,4 1 0,-2 0 19,1-5 1,-3 0-31,4 0 1,1 5 9,-2-1 0,0 2-221,-4-1 1,0-2 136,0 6 0,0-5 201,0 5 1,0 0-193,0 5 0,-1 0-24,-3 4 0,-2 1-73,-3 4 0,-3 6-196,3-2 0,-1 8 38,1 0 0,-2 3-173,2 2 1,-3 0 484,-1-1 0,-7-7 0,-9 8 0,0 2 0,-2 4 0,0 0 0,0 0 0</inkml:trace>
  <inkml:trace contextRef="#ctx0" brushRef="#br0" timeOffset="215">16850 13174 7641,'-13'0'-381,"0"0"722,5 0-391,2 0 186,6 0 1,0-1 113,0-4-187,0 4 0,6-5 119,3 6-153,-3 0 0,6 4 0,-4 1 118,4-2-158,1 4 1,5-4 0,-1 6 0,-1 0-1,1-1 43,0 1 1,-2-4-16,2 3 0,2 0 1,0 2-1,0-1-37,0 1 0,3 2 21,-4 1 1,4-4 6,-4-1 0,3 1 1,-3 3-1,0-2 36,1-1 0,-5-5 74,4 5 1,1-6-77,-2 1-21,7-2 1,-10-2 0,4 0 50,-3 0-71,4 0 1,-3 0 0,4 0 79,-1 0-57,5 0 1,-5 0 0,4 0 50,-1 0-103,0 0 1,3 0 0,-2 1-80,-1 4 110,0-4 1,0 5 0,0-6-93,2 0 0,-1 0 82,-1 0 0,3-1-9,-3-4 1,3 2-33,1-6 1,5 5-1,0-5 1,-1-1-34,-3-7 1,5 2-135,3-3 0,-1 2-29,1-1 1,-1 1 45,1-6 0,1 4-107,-5-4 1,0 4-21,-5-3 1,0 4 324,1 0 0,17-33 0,-20 22 0,0-1 0</inkml:trace>
  <inkml:trace contextRef="#ctx0" brushRef="#br0" timeOffset="216">17772 13372 8007,'-13'0'-341,"6"0"428,1 0 0,7 0 0,4-2 0,3-1 33,4-1 0,1-2 0,0 3 0,2-1-42,3 1 1,-2-3-1,6 0 1,1 0-53,2 1 0,1-4 76,1 4 1,5-5-191,3 1 0,3-4 35,2-4 1,4 1-40,-1-6 1,7-5-965,-1-4 1012,-4-5 0,5 7 0,-6-8 3,-2-4 0,-1 2 0,-1-5 0,-1 3-168,1 1 1,-5 2 186,0 3 0,-6-2-175,2 7 0,-3-1-8,-2 4 211,-5 1 0,3-2 0,-2-1-151,3-2 222,-4 1 1,2-1-1,-4-1-86,2-2 91,1-1 0,4-5 0,0 1-15,1-1-52,-7 1 1,5 4-1,-3-1-98,3 0 69,1-2 1,-1 3 0,-1 0-142,-2-2 0,-2 0 66,2 2 0,1 2-133,-5 2 0,0 3 56,-5-3 0,0 1 166,0 3 0,-3-2 0,3 7 0,4-3 0</inkml:trace>
  <inkml:trace contextRef="#ctx0" brushRef="#br0" timeOffset="217">19076 12371 8095,'6'-27'0,"2"-1"0,5-2 0,8-21 0,7-18 0,0-3 0,-4 13 0,-1-1 0,1 1 0,-1 0 0</inkml:trace>
  <inkml:trace contextRef="#ctx0" brushRef="#br0" timeOffset="218">17443 11422 7297,'9'0'-357,"-1"0"1,-5 0 0,3 0 0</inkml:trace>
  <inkml:trace contextRef="#ctx0" brushRef="#br0" timeOffset="219">17403 9406 8041,'8'0'-835,"-3"-5"214,-5 3 795,0-4-12,0 6-89,0-6 19,0 5 75,0-5 13,0 6 343,0 0-392,-5 0-73,3 0-34,-4 0 89,6 0-92,0 0 1,2 4-81,2 1-10,-2-1 43,9-4 1,-8 0 93,6 0-88,-6 0 288,9 0 56,-11 0-235,-1 0 0,-6-1 33,-3-4 1,-2 4 0,2-3-1,-3 2 203,-1 2 0,0 0-28,0 0-175,0 0 0,-1 0 72,1 0 0,1-1 36,4-4-631,-4 4 386,11-5-327,-5 6 183,6 0 147,0 0 1,6 0-61,2 0 31,4 0 1,1 0 63,0 0 0,1 0-76,-1 0-51,0 0 0,0 0 34,0 0 0,-4 0-25,0 0 1,-5 0 54,5 0 1,-5 0-33,5 0 293,-6 0-197,3 0-49,-6 0 0,-2 0 108,-2 0 1,-5 0 125,-8 0 1,2 0-42,-2 0 0,-3 1 68,3 4 1,-5-4-72,4 4 0,-1-4 257,2-1-215,2 0 0,-4 4 87,6 1-333,0-1 217,5-4-575,-3 0 272,9 0 1,2 0-43,9 0 1,0 0 154,4 0 0,-3 0-42,8 0 1,1 0 17,-2 0 1,5 0 12,-4 0 1,5 0-87,-1 0 1,-1-4 66,1-1 0,-5 0-10,5 0 0,-6 4 27,2-4 0,-3 0-8,-2 0 1,-4 1 61,-1 4 5,-5-6-75,3 4 1,-7-3 26,-4 5 0,-2 1 23,-6 3 1,0-1-622,-1 6 1,1 0-1979,0 4 2590,0 6 0,-12 37 0,11-21 0,0 0 0</inkml:trace>
  <inkml:trace contextRef="#ctx0" brushRef="#br0" timeOffset="220">17232 13346 7909,'-13'-5'-162,"1"-1"-615,3-1 751,3 4 1,2-4 0,-2 4 285,-1-2 294,4 1-325,-3 4 0,8 1-264,2 4 1,-1 1 0,6 4 0,1-3-59,2-1 0,1 3 74,0-5 0,2 5-59,2-5 1,-2 1 0,4-4 0,-2 2-212,1 2 0,4-1 2,-5-4 1,3 0 286,-3 0 0,4-12 0,5-2 0</inkml:trace>
  <inkml:trace contextRef="#ctx0" brushRef="#br0" timeOffset="221">17219 13372 7909,'-9'0'8,"0"0"-984,6 0 641,-8 0 441,9 0-62,-4 0 0,12 0-19,3 0-12,3 0 1,1 0-109,0 0 1,2 4 42,2 1-43,-2-1 1,4-4 94,-6 0 0,18 0 0,4 0 0</inkml:trace>
  <inkml:trace contextRef="#ctx0" brushRef="#br0" timeOffset="222">17206 13451 6425,'8'-4'-81,"1"-1"1,0 1 43,4 4 0,0-2 37,0-2 0,24 2 0,6-3 0</inkml:trace>
  <inkml:trace contextRef="#ctx0" brushRef="#br0" timeOffset="223">17271 13451 7961,'-8'0'-299,"-1"-2"572,-1-2 0,2 3 538,0-4-536,5 4-342,-9 1 73,10 0 0,2 0-83,9 0 0,-1 0 96,0 0 1,6 0-82,3 0 1,1-2 22,-5-2 0,4 2 1,1-2-1,0 3-12,1 1 1,-5 0-50,4 0 0,-8 0 25,-1 0 1,0-2 205,4-2-163,-6 2 56,-1-4-12,-6 6 0,-7 0 0,-5 0 0,-6 2 0,-2 1 112,-4 1 1,0 2 43,-3-2 0,1-2-46,-1 2 0,1 2 250,0-1-224,5-1 0,-2-4 1,5 0 214,2 0-293,2 0 1,5 1 172,0 4-376,6-4 0,-1 5 0,8-6 83,5 0 0,4 0-43,5 0 1,2 0 27,6 0 0,1-4-7,-1-1 1,0-1-19,1 2 1,-1 1 58,1-6 1,-1 6-20,0-1 0,-4-2 13,0 2 0,-6-2-19,2 2 1,-4 2 28,0-2 21,-7 2 0,-1 1 86,-6-4 91,0 4 0,-8-5-97,-5 6 1,-1 0-47,-8 0 1,0 0 108,-5 0 0,1 0-23,0 0 0,1 2 2,3 2 1,-3-3-22,3 4 0,3-2-2,1 1 1,4-2-83,1 2 0,4-3-85,0-1 0,6 2-167,-1 2 215,2-2 1,4 4-63,2-6 0,3 0 20,7 0 1,0 0 50,4 0 0,-2 0 0,6 0 1,-5 0 22,5 0 0,-1-5 5,1 1 0,3-2 14,-3 2 0,-2 2-7,2-2 0,-6 1-13,2-2-20,2 4 0,-5-5-67,2 6-171,-8 0 214,-3-6-15,-6 5-416,0-5-604,-6 12 1074,-1 1 0,-18 18 0,-3 3 0</inkml:trace>
  <inkml:trace contextRef="#ctx0" brushRef="#br0" timeOffset="224">17258 13477 7902,'0'-8'-451,"0"-1"239,0 6 84,0-9 178,0 11-27,0-5-11,6 6 0,-3 0-19,6 0-96,-6 0 107,9 0 1,-10 0-1,7 0-17,1 0 1,-2 0-129,1 0 1,-5 0 27,5 0 1,-5 0-1,5 0-87,1 0 200,2 0 0,13-6 0,3-1 0</inkml:trace>
  <inkml:trace contextRef="#ctx0" brushRef="#br0" timeOffset="225">17443 11448 5753,'0'8'-11,"0"-1"10,0-3 1,0-1 0,0 6 0,0 1 0,0 2 2,0 1-2,0 0 0,0 7 0,6 47 0,-3-25 0,1 1 0</inkml:trace>
  <inkml:trace contextRef="#ctx0" brushRef="#br0" timeOffset="226">17271 13425 6553,'-7'0'-336,"1"0"403,6 0-77,0 0 1,6 0 0,3 0-1,4-2-28,5-2 1,2 1-244,7-6 291,5 0-10,1-4 0,18-11 0,8-6 0,5-2 0,0-1 0</inkml:trace>
  <inkml:trace contextRef="#ctx0" brushRef="#br0" timeOffset="227">7667 4730 8479,'-7'-6'-300,"0"0"0,4-4 0,-3 2-732,-1 2 1254,4 2 1,-3 6-90,6 2 0,6 3 0,3 6 148,2 1 0,2-1-87,1 0 1,-6 0-110,1 0 1,0 0-1,4 1 1,0-3 17,0-2 0,1 1 6,-1-5 1,0-1-16,0-4 0,5-3 0,1-6 0,1-10-13,4-8 1,5-14-60,2-12 0,-13 21 1,0-2-109,0-5 1,-1-1 0,4-5 0,1-2 0,1-5 0,-1 0 0,1-2 0,0 1 39,-1 0 1,1 2 0,-4 9-1,0 4-62,12-24 0,-9 21-42,-5 19 0,-6 5 0,-4 15 0,-1 6-805,-3 8 955,-2 16 0,-1-12 0,0 9 0</inkml:trace>
  <inkml:trace contextRef="#ctx0" brushRef="#br0" timeOffset="228">7812 6693 8499,'-13'-21'-44,"4"2"0,2 6 1,0 0-139,-1-1 464,6 1 0,-4 0 0,6 3-13,0 5-260,6 13 1,-4 17 67,7 5 0,-1 6-15,0-6-78,4 7 1,-5-8 0,7 5-23,-1-2 1,1-3-1,2-7 1,2-6 152,-2-5 1,0-6 181,2-5 0,2-16-229,7-14 1,5-19 0,-15 14 0,-1-4 0,2-3 0,0-1-11,-1-3 0,1-2 1,1-6-1,0-2-359,0-3 1,1 0-1,1-1 1,-1 1 200,-4 4 0,-1 0 39,1 2 0,-1 2 1,-5 11-1,0 3 1,8-26-492,-4 20 1,-6 23-106,-4 20 0,-2 12 228,-2 10 1,0 3 428,0 1 0,-6 6 0,-2 2 0</inkml:trace>
  <inkml:trace contextRef="#ctx0" brushRef="#br1" timeOffset="229">16204 11396 6078,'8'0'-18,"-2"0"-25,-6 0 6,0 0 0,-6 0 1,-2 0-1</inkml:trace>
  <inkml:trace contextRef="#ctx0" brushRef="#br1" timeOffset="230">16218 11435 8366,'-8'-7'-2430,"2"1"2402,6 6 1,0 2 14,0 2 0,0-1-76,0 6 89,6-1 0,13 17 0,9 3 0</inkml:trace>
  <inkml:trace contextRef="#ctx0" brushRef="#br1" timeOffset="231">16204 11448 8366,'0'-8'-196,"0"-1"-1742,0-1 1819,6 4-82,2 0 186,-1 6 1,3 1 14,-6 4 0,13 20 0,-3 10 0</inkml:trace>
  <inkml:trace contextRef="#ctx0" brushRef="#br1" timeOffset="232">16270 11633 8366,'-9'-2'-364,"1"-2"1,3 3-1090,-4-4 1453,7 4 0,-4 1 0,6 0 0,0 6 0,0 2 0,11 22 0,4 5 0</inkml:trace>
  <inkml:trace contextRef="#ctx0" brushRef="#br1" timeOffset="233">16244 11699 6018,'0'-8'-130,"0"3"-10,0 5 130,0 0 48,6 5 0,-5-2-33,4 6 0,-4-4-2,-1 3 0,0-3-6,0 3 0,4-3 3,1 4 0,5 23 0,-3 10 0</inkml:trace>
  <inkml:trace contextRef="#ctx0" brushRef="#br1" timeOffset="234">16283 11936 8239,'-13'6'0,"4"-5"-240,1 4 1,0-2-308,0 1 0,-3-1 234,7 6 308,0-6 0,4 8 0,0-2-19,0 3 1,0 1 0,0 0 0,1 0-163,3 0 1,-2 1 162,2-1 0,-2-4 23,-2-1 0,6-11 0,1 2 0</inkml:trace>
  <inkml:trace contextRef="#ctx0" brushRef="#br1" timeOffset="235">16218 12199 8239,'-8'0'-2164,"2"0"2123,6 0-27,0 0 1,0 6 12,0 3 0,0-2 37,0 2 0,0-4 18,0 3 0,12 24 0,3 11 0</inkml:trace>
  <inkml:trace contextRef="#ctx0" brushRef="#br1" timeOffset="236">16231 12397 8203,'-8'0'-877,"-3"0"160,9 6 559,-9-5 1,9 7 129,-2-4 0,2-1 0,4 4 0,1 1-21,1-1 1,0-3 48,-4 5 0,24 12 0,5 6 0</inkml:trace>
  <inkml:trace contextRef="#ctx0" brushRef="#br1" timeOffset="237">16270 12634 8203,'-13'0'-1710,"4"0"1312,0 0 401,7 0-45,-4 0 0,6 2 1,0 2-68,0 5 0,0 2 109,0 3 0,0-6 0,0 1 0,11 12 0,4 7 0</inkml:trace>
  <inkml:trace contextRef="#ctx0" brushRef="#br1" timeOffset="238">16231 12871 8164,'-9'8'0,"0"-4"0,6-1-311,-1 1 1,1-1-932,-1 6 1090,2-6 1,-4 9-1,8-5 152,2 0 0,15 23 0,9-1 0</inkml:trace>
  <inkml:trace contextRef="#ctx0" brushRef="#br1" timeOffset="239">16257 13056 8164,'-9'0'-1901,"0"0"1525,7 0 459,-4 0-119,0 6 1,4-4-5,-2 7 29,3 0 1,1 4 10,0 0 0,5 12 0,3 3 0</inkml:trace>
  <inkml:trace contextRef="#ctx0" brushRef="#br1" timeOffset="240">16204 13280 8164,'-7'6'-2029,"1"-4"1961,6 7 0,0-4 12,0 3 1,0-3 55,0 4 0,6 5 0,1 7 0</inkml:trace>
  <inkml:trace contextRef="#ctx0" brushRef="#br1" timeOffset="241">16231 10724 8270,'0'-7'-2278,"0"-5"2239,0 10 0,0-3 28,0 10 0,0-2 0,1 5 0,2-1-36,1 0 47,1 2 0,7 22 0,2 4 0</inkml:trace>
  <inkml:trace contextRef="#ctx0" brushRef="#br1" timeOffset="242">16257 10987 8328,'-7'0'-604,"1"0"-755,6 6 1113,0 2 0,0 5 246,0 0 0,6 18 0,1 4 0</inkml:trace>
  <inkml:trace contextRef="#ctx0" brushRef="#br1" timeOffset="243">16270 11211 8328,'0'9'-1518,"0"0"1152,0 0 1,2 4 335,2 0 1,-2-4 0,2 0 0,-3 1 9,-1 2 13,0 1 0,0 0-16,0 0 1,0 0 0,0 0 0,0 1-45,0-1 57,0 0 1,0 0 6,0 0 1,0 0 0,0 1-1,0-1 0,0 0 3,0 0 0,-4 0 3,0 0 1,-2-4 0,3 0 0,-2 1 1,3 2 0,-4 1-3,1 0 0,-1 1 30,2-1 1,1 4-30,-6 1 42,6-1 1,-2-8 0,5 0-28,0 1 31,0 2 1,0 1-13,0 0-13,0 0 0,0 1-24,0-1 0,23 0 0,6 0 0</inkml:trace>
  <inkml:trace contextRef="#ctx0" brushRef="#br1" timeOffset="244">15546 12924 7687,'-8'0'-1465,"2"0"1465,1 0 0,3 0 0,-4 0 0,6 0 0,12 0 0,3 0 0</inkml:trace>
  <inkml:trace contextRef="#ctx0" brushRef="#br1" timeOffset="245">15546 12937 8325,'-8'0'-1570,"1"0"1405,3 0 1,2-1 216,-2-4-71,2 4 0,4-5-43,2 6 1,-1 0 82,6 0 1,0 0-131,4 0 1,1 4 108,4 1 0,49 5 0,-24-6 0,-1-1 0</inkml:trace>
  <inkml:trace contextRef="#ctx0" brushRef="#br1" timeOffset="246">15796 12977 8325,'0'-14'-2237,"0"1"2237,6 6 0,1 1 0,24 24 0,4 4 0</inkml:trace>
  <inkml:trace contextRef="#ctx0" brushRef="#br1" timeOffset="247">16073 12963 8325,'39'14'0</inkml:trace>
  <inkml:trace contextRef="#ctx0" brushRef="#br1" timeOffset="248">16323 12990 7718,'7'-6'-1364,"1"5"1206,-4-4 1,-1 4 0,6 1 50,1 0 107,2 0 0,24 11 0,7 4 0</inkml:trace>
  <inkml:trace contextRef="#ctx0" brushRef="#br1" timeOffset="249">16573 12990 8325,'-7'0'0,"1"0"0</inkml:trace>
  <inkml:trace contextRef="#ctx0" brushRef="#br1" timeOffset="250">15928 12950 8325,'-2'-13'-1810,"-2"0"1313,2 0 762,-3 0 1,6 5-131,3 4-148,-2 2 1,10 2 0,-4 0-114,4 0 92,1 0 1,0 5-18,1-1 0,-1 2-193,0-2 0,4-1 244,1 6 0,46 6 0,8 5 0</inkml:trace>
  <inkml:trace contextRef="#ctx0" brushRef="#br1" timeOffset="251">16244 12937 8325,'13'-6'-109,"0"0"0,0-4-464,1 1 0,-1 6 437,0-1 0,-4-2 226,-1 2-57,1-1 1,0 5 0,0 0 0,1 0-140,2 0 1,1 5 69,0-1 0,-1 2-144,-3-2 1,7-1 5,-3 6 87,3-6 1,-3 3 0,0-5 86,1 4 0,0-4 0,4 4 0,-4-4 0,4-1 0,-3 0 16,-2 0 0,0 0 72,0 0 1,-4-1-12,0-4 18,-1 4-55,6-5 1,-6 4 47,1-2-195,0 3 166,4-5-175,0 6 0,1 0 127,-1 0-59,-6 6 1,5-5 0,-4 3-2,4-2 49,1-2 0,18 6 0,4 1 0</inkml:trace>
  <inkml:trace contextRef="#ctx0" brushRef="#br1" timeOffset="252">17048 12937 8325,'0'-9'-2084,"0"1"1669,0 5 415,0-3-28,0 6 0,1 0 28,3 0 0,-2 0 0,10 0 0,18 17 0,13 5 0</inkml:trace>
  <inkml:trace contextRef="#ctx0" brushRef="#br1" timeOffset="253">17285 12950 8325,'0'-7'-2352,"0"1"2352,0 6 0,1 0-102,4 0 1,-3 0 90,7 0 0,0 0 11,4 0 0,35 12 0,10 2 0</inkml:trace>
  <inkml:trace contextRef="#ctx0" brushRef="#br1" timeOffset="254">17601 12963 8327,'9'0'-1559,"-1"0"780,1 0 623,4 0 156,1 0 0,-6 0 0,1 0 6,-6 0 1,9 0 22,-3 0-7,-4 0 0,7 0-7,-3 0 1,3 0-15,1 0 1,0 0 0,0 0 0,0 0-2,0 0 1,5 0 13,0 0-22,5 0 1,-7 0 0,5 0-22,-2 0 0,3 0 27,-5 0 1,5 0-6,-4 0 0,1 0 3,-2 0 0,-2 0 22,2 0-1,4 0 0,-6 0 0,2 0 43,-2 0 0,-1 0-49,4 0 1,-3 0 4,2 0 0,-7 0-11,-1 0 1,0 0-6,4 0 48,-5 0 1,3 0 24,-2 0 47,-3 0-30,6 0-34,-11 0 1,6 0 5,-2 0-61,-4 0-104,5 0 159,-6 0-395,0 0 197,0 6 142,0-4 0,-35 4 0,-9-6 0</inkml:trace>
  <inkml:trace contextRef="#ctx0" brushRef="#br1" timeOffset="255">16204 12871 6826,'8'-9'539,"-4"1"-201,-2 5 10,3-9 101,-3 11-93,4-11-185,-6 10-86,0-3 1,-5 6-77,1 3 1,-5 4 30,5 5 1,-5 0 0,3 0 0,0 0 11,0 1 0,1-3-56,0-2 0,4 3 50,-4-3 1,4 2 106,1 2-22,0-5-127,6-2 0,1-6 1,5-2-1,-2-2 38,-1-5 1,-5-3 0,5-1 0,-6-1 45,1-4 1,-2 3-48,-2-2 0,0 2-8,0 2 0,0 0-2,0 0 446,0-1 1,-2 3-136,-2 2-221,-3-3 0,-7 11-179,1-4 45,0 4 0,4 1 0,0 1-32,-1 4 1,3 2-12,-2 6 0,5 0-64,-5 1 0,5 0 70,-5 4 1,4-2 16,-3 6 0,5-6 37,-2 2 1,4-2 18,1 1 1,0-2 2,0 2 0,0-6-18,0-3 0,1 0 40,4 1 15,2 2-29,6-9 1,0 4-10,0-6 0,1-2 2,-1-2 1,-4-4-47,-1-5 1,0 0 36,1 0 0,1-5-7,-6 1 0,1-5 4,-5 4 1,0-4 128,0 5 0,0-1 197,0 5-34,-6-6 0,-2 4-122,-5-2 0,4 4 307,1 4-401,-1 3 1,-4 6-153,-1 0 1,6 0-4,-1 0 1,2 1 95,-2 4 1,-1 2-235,5 6 1,-5 2 35,1 2 1,3 0-12,2 4 0,-2 0 45,2 1 0,-1 1 53,5-5 1,0 4 19,0-5 1,0 2 7,0-1 0,0-3 62,0 2 1,5-2-51,-1-2 1,5-4 98,-5 0 1,6-6-31,-1 1 0,3-3 14,1-1 1,-4 0 0,0 0 1,-1-5 11,6-4 0,-1-4-42,0-5 0,-1-1 0,-3-3 1,1-3-16,-6 3 0,1-3 16,-5-1 1,0 4 114,0 0 1,0 6 1,0-2 0,-2 4-24,-2 1 0,-2 4-56,-3 0 1,-3 6 11,4-1 1,0 2-255,-1 2 200,1 0-86,-6 6 0,3 1 46,2 7 0,-1 0-96,5 4 1,-3-4 8,3 4 1,1 1 43,4-1 0,0-1-22,0-4 0,0 5 9,0-1 1,0 1 35,0-5 0,1-4 8,4 0 0,-2-5 87,5 5-93,1-6 0,4 3 114,0-6 0,1-2-62,-1-2 1,0 1 8,0-6 0,0-4 2,1-5 1,-6-4-3,1 5 0,-6-5-10,1 4 1,-2-4-2,-2 5 0,0-5 115,0 4 0,-2 1-68,-2 4 0,-2-1 144,-3 1 1,-2 6-101,2 3 0,-3 2-58,-1 2 1,0 0-32,0 0 1,-1 6-6,1 3 0,0 4 20,0 4 1,1 0-16,3 4 1,-1 0-103,6 1 1,-5 1 52,5-5 1,-1-1-156,5-3 1,0-1-51,0 0 170,0 0 1,6-1 71,3-3 0,3-3-2,1-6 0,0 0 13,0 0 0,0-6-49,0-3 1,1-3 41,-1-1 1,0 0-13,0 0 0,-4-2 14,0-3 0,-6 4 31,1-4 0,-2 2 0,-2-1 1,0 6-46,0-2 0,0 3-3,0-3 1,-6 5 270,-3 4 1,-3 3-52,-1 1 1,0 1-139,0 3 0,-1 5 14,1 9 1,2-4-115,2 4 1,-3 1 6,3-1 0,3 4-80,2-5 0,-2 1 22,2-5-57,-1 0 125,5 0 0,6-5-5,3-4 1,-2-4 218,2-4 1,0-5-122,4-9 1,0-1-164,0-3 0,-4-1 29,0 5 0,-6-4-119,1 5 1,-2 3-171,-2 6 0,0 5 1,-2 0 18,-2 12 330,3-1 0,-17 64 0,11-32 0,-1-1 0</inkml:trace>
  <inkml:trace contextRef="#ctx0" brushRef="#br1" timeOffset="256">13438 13504 7935,'-9'0'-997,"2"-2"117,1-2 1358,-4 2 0,7-4 575,-6 6-548,0 0 80,2 0-318,1 0-102,6 0 1,1 0 146,4 0-284,2 0 0,6 0 0,2-1 1,1-2-1,3-1 141,2 1 1,0-3-99,6 2 0,-5-2 0,-2 3 0,1-2 26,-1 2 1,-4 2-106,2 1-309,-3-6 1,-8 3-49,-3-6 1,-4 6 400,-4-1 1,-3 3-32,-7 1 1,-5 0 284,-3 0 0,-2 0 1,-3 0 0,1 0-144,-1 0 1,0 1-48,-4 3 0,3 4-12,-3 5 1,4 0-41,0 0 0,1 0-125,-1 1 0,7 5 17,2 3 0,4-2 55,1 2 0,5-6-211,4 2 0,2 1-31,2-2 0,6 1 128,3-5 0,3-6 88,1-2 1,2 1 18,2-2 1,-2 0-17,2-4 1,2-1 91,-1-3 1,0-2 108,-5-3 1,-5-1 119,1 5 310,-6-5-98,3 3-239,-6-6 1,-1 1-178,-4 3 0,-2 3-119,-6 6 1,0 0 31,-1 0 1,1 0-213,0 0 1,-5 5-540,1-1 0,1 6 352,7-1 0,-1 3-589,5 1 0,1 4-20,4 1 1006,0 0 0,29 12 0,8 5 0</inkml:trace>
  <inkml:trace contextRef="#ctx0" brushRef="#br1" timeOffset="257">13517 13741 7995,'0'-13'123,"0"-1"-123,0 1 0,1-3 485,4 3 0,-2-2 213,5 11-414,1-6 1,4 8-215,1-2 0,-6 8-229,1 5 1,-5 7 161,5 2 0,-6 5-96,2-1 0,-4 3-76,-1 1 1,-4 1 61,-1-1 0,-5 0-54,1 1 0,3-7 94,2-2 0,-2-4 407,2 0 1,-5-6 150,5 1-239,-1-6 0,5-3-148,0-9 1,6-8-5,3-5 1,7-3-81,1-1 1,2-5-201,-1 0 1,-3 0-16,2 5 0,-6 5 52,-3 4 1,-3 4 544,3 4-123,-5-3-44,3 11 1,-7-4-141,-4 10 1,0 6 153,-4 7 1,-3 4-84,3-4 0,2 1 59,-2-2 1,6-2-343,-1 2 0,-2-2 37,2-2 1,-1 0-346,5 1 0,2-3-34,2-2 1,-1 1-222,6-5 0,1-1 257,8-4 1,-2 0-118,6 0 1,-5-1-57,5-4 0,-4 2 596,4-6 0,5-11 0,7-8 0</inkml:trace>
  <inkml:trace contextRef="#ctx0" brushRef="#br1" timeOffset="258">13952 13767 7995,'0'-13'-60,"1"1"60,3 3 0,-1-1 885,6 6 1,-4-2-342,3 2 0,-3 2-24,3-2-355,-5 8 1,8 5-1,-7 8 1,0 0-121,-4 5 1,-1-1-261,-3 6 0,1-1-493,-6 1 1,0-6 393,-4 1 1,1-4-527,3 4 1,-2-6 230,2 2 0,-1-4 609,1-1 0,-9-17 0,4-5 0</inkml:trace>
  <inkml:trace contextRef="#ctx0" brushRef="#br1" timeOffset="259">14294 13385 7974,'-1'-15'0,"-4"-2"0,4 2 317,-4-2 1,4-2 126,1 1-160,0-5 0,6 7 0,3-5 720,2 2-842,8-4 0,-3 8 0,5-3 0,-1 4 0,1 2 11,2 3 1,-4 3-127,-1 6 1,-3 0-442,-2 0 108,0 0 1,-1 6 0,-2 3 0,-3 4 0,-1 3-304,-3 2 0,3 4 29,-2-5 0,1 2-57,-5-1 0,0-3 0,0 2 617,0-2 0,-12-20 0,-3-3 0</inkml:trace>
  <inkml:trace contextRef="#ctx0" brushRef="#br1" timeOffset="260">14544 13214 7974,'-7'-13'-25,"1"-1"1,5 6 258,-4-1 0,2 6 138,-5-1 0,3 2-134,-4 2 1,5 0-6,-5 0 1,2 6-111,-2 3 0,-3 4 73,4 4 1,0 0-63,0 5 0,3 4-24,-4 5 1,7 1-238,-3-1 0,-1-2 29,2 6 0,-1-4-155,5 4 1,2-6 33,2 2 1,4-5-189,5-4 1,0 2-105,0-7 1,2-4 175,2-4 0,-1-6-356,6 1 691,0-2 0,28-26 0,6-5 0</inkml:trace>
  <inkml:trace contextRef="#ctx0" brushRef="#br1" timeOffset="261">14729 13517 7974,'0'-13'0,"0"-1"0,0 6-104,0-1 66,6 0 1,0-4 448,2 0 1,4 5 212,-3 4-258,3 3 0,1 2-214,0 3 0,-4 4-220,-1 5 0,-5 0 209,2 0-280,-4 6 0,-1-3 0,0 6 152,0 2-226,0-5 1,-4 4 0,-2-5-172,-1-2 278,4-1 245,-9-2-43,5 0 0,-1-7-86,4-6 1,3-6-46,1-7 0,5-6-118,4-3 1,3 1 119,1-1 0,-1 2-50,-3-2 0,2 3 170,-2 6-223,-3-1 402,6 7-154,-11 1 0,5 12 78,-6 3 1,0 4-96,0 5 0,-4-4-39,-1 4 0,1 1-44,4-2 0,0 1-29,0-5 1,0 0-30,0 1 70,0-7 1,1 3-27,4-5 1,2-1-19,6-4 1,0-6 11,0-3 1,1-4-36,-1-4 0,4 0-4,1-5 0,-1 2 48,-3-2 0,-6 3-5,1 6 0,-4 0 252,3-1-176,-5 7 89,3 1 0,-6 8-60,0 2 1,-1 5-38,-4 8 0,4 0-48,-4 5 1,0-6-25,0 1 0,1-1-1,4 2 1,0-3 40,0 2 1,0-7-219,0-1 185,0 0-65,6-2 1,1-1 37,6-6 1,-1-6 1,-3-3 1,2-2 23,-2-2 1,1-6-2,-1-3 1,1 1 20,-5-1 0,-1 2 2,-4-2 1,5-2 699,-1 7-271,0-1 59,-4 5 1,-1 6 29,-3 2-384,2 4 0,-8 7-20,5 2 0,0 9-107,0 0 0,4 8-13,-4 1 1,4 2 53,1 7 0,0-4-239,0 4 1,0 2 27,0 7 1,0 2 116,0 7 0,0 0-18,0 0 1,-4-7 14,-1-2 1,1-4 80,4-5 0,-2 0 102,-2-9 0,2-2-94,-2-11 0,1-6 32,-1-2-131,2-4 1,-5-2 87,3-4 0,-2-2-531,-3-6 1,-3 0-113,3 0 1,2-2-346,-2-3 0,6 4 317,-1-4 1,-2 2-157,2-2 0,-1 4 778,5-4 0,6-8 0,1-2 0</inkml:trace>
  <inkml:trace contextRef="#ctx0" brushRef="#br1" timeOffset="262">15295 13043 7977,'-6'-8'0,"4"-3"432,-7 2-54,6-3 0,-7 3 0,5 0 1381,2-1-903,2-2-456,1 5 1,0 0 227,0 2-481,0 4 0,6-5 0,2 6 16,4 0 1,1 0-1,1 2 1,-1 2 60,0 5 1,1 4-240,4 5 0,-3 3-8,2 10 1,-2 4-1,-2 9 1,0 6-212,0 6 0,-1 10-168,-7-30 0,-1 2 263,0 4 1,-2 0 0,-5 1-1,-2 0 1,0 2 0,-3 1-1,-1-1 1,-2-1 0,-2-1 0,-1-1-593,0-1 1,-2-2 0,0-2 0,-2-3-1322,-21 23 1697,-7-9 1,-1-3-1,-5-6-748,-1-4 1103,6-3 0,-4-6 0,3 1 0,-4-1 0,0 0 0</inkml:trace>
  <inkml:trace contextRef="#ctx0" brushRef="#br1" timeOffset="263">13174 13082 7996,'-9'-13'-1582,"2"0"1396,1 0 556,-4 5 0,7-2 1,-4 4-1,0 0 1387,-1 0-1505,-1 2-126,-4 4 1,4 0-1,1 1 47,-3 4-39,0 2 0,2 6 0,0 1 13,-1-1 1,-6 7 0,-2 5 0,2 7-1,1 6 0,2 0-74,0 11 0,-3 5-36,3 7 1,-2 10 0,12-34-1,2 0 1,-1 2 0,1 0 18,0 0 1,0 1 0,4 1 0,0 0-216,1-1 0,1-1 1,3 0-1,3-2 207,15 29 1,7-6 0,8-4 0,0-7-76,-2-5 1,7-10-63,-11-8 0,6-1 109,-6-7 1,1 4-10,0-5-29,-10 1 1,-3-9 0,-5-2-395,-2-1 174,-1 4 1,-7-9-270,1 4-1262,-6-4 1393,9-1 376,-11 0 0,-7 12 0,-8 3 0</inkml:trace>
  <inkml:trace contextRef="#ctx0" brushRef="#br1" timeOffset="264">17403 11488 6153,'8'0'-197,"-3"0"217,1 0-44,-4 0 6,4 0 19,-6 0 251,0 0 1,4-1-237,0-4-22,1 4-23,-5-5-10,0 6 139,0 0 18,0-6 22,0 4-46,0-3 58,0 5-42,0-6-135,0 4-148,0-4 203,0 6 0,1 0 29,4 0 1,-4-1 108,3-3-38,-2 2 66,-2-4-113,0 6 0,0-1 54,0-4-33,0 4-41,0-5 45,0 6-774,0 0 468,-6 0 1,3 2 33,-6 2 0,5-1-83,-5 6 1,5-6 49,-5 1 1,5 2 196,-5-2 0,-12 18 0,-6 0 0</inkml:trace>
  <inkml:trace contextRef="#ctx0" brushRef="#br1" timeOffset="265">17403 11462 6830,'8'-2'9,"-4"-2"88,-3 2 0,1-8 56,2 6 0,-2-2 174,2 1-180,-2 4-3,-2-5 0,0 5 23,0-4 32,0 4-25,0-5-85,0 6 0,0-2 46,0-2-151,0 3 270,0-5-302,0 6 410,0 0-333,-6 0-18,4 0 1,-4 1 36,6 4-2,-5-4-17,3 11 6,-10-5 1,11 2 0,-5-2-9,0-1 0,3 3 1,-4-3-1,0 0-22,-1-1 1,4 6 10,-5-3 0,5 0-2,-5 1 1,5-2-20,-5 2 1,4 2-22,-3-2 35,5 3 1,-8-3 0,6-1 16,-3 3 1,4 0-18,-5 3 4,0-1 0,-2 0-28,2 0 1,-1 0 31,5 0-20,-5-5 1,7 3 0,-4-2 0,1 3 1,-4-3-20,1-1 9,3 1-2,-6 4 11,5 1 3,-6-1 0,4-1 0,0-2 0,-1-1 0,3-2 1,-2 2 1,4 1 2,-3-6 6,5 7 0,-9-6 0,5 6 21,-1-3 1,1 0-6,3 1 0,1 1 28,-6-6-30,6 6 1,-9-2 26,4 5 35,2 0-55,-6 0 1,6 0 0,-3 1 1,-1-6 2,6 1-35,-7-6 1,9 7 0,-6-4 24,2 2-20,-4 0 1,4 5-25,-3 1 33,-2-7 0,8 5 2,-6-4 1,2 4-9,-2 1 1,-1-4 0,5 0 0,-3-5 4,3 5-8,-5 0 1,7 3 16,-6-4-13,6 4 0,-7-5 2,6 7 1,-2-7 4,1-3 72,4 4-73,-11-1 1,9 5 233,-6-4-219,7 4-12,-10-5 1,9 5 137,-6-3-79,6 3-72,-9-5 0,10 2 27,-7 0 0,6-5 22,-2 5-48,-2-6 1,4 7 12,-6-6-10,6 7 1,-7-9-3,6 7 0,-5-4-20,5 3 0,-2-3 8,1 4 0,3-2-18,-7 2 0,4 1 28,-3-6 0,3 5-13,-4-5 0,5 7 3,-5-2 1,5-2 0,-5 2 0,5-5 4,-5 5 1,4-5-1,-3 5 0,5-5 55,-2 5-24,-2-6 1,4 7 6,-6-5 0,5 3-26,-5-3 1,6 1 30,-1-2 1,-2-1 4,2 6 1,-5-5 0,4 5 0,0-5-45,0 5 1,2-2 6,-6 2-59,7 3-16,-10-5-1,4 6 73,-5 1-43,0-1 28,0 0 0,4-1-12,0-4 1,5 0 24,-5-4 0,6-1 14,-1 6 45,-3-6-59,5 9-3,-10-11 1,9 9 8,-5-5-17,5-1 7,-3 2 1,2-3-2,-1 6 0,-1-6 28,2 1 0,2-1 3,-2 1 0,1-1 41,-1 6 15,2-6-79,-9 9 0,8-9 30,-6 5-34,6-5 0,-3 5 0,5-6 8,-4 3 1,4 1 3,-4-2 42,-2-2-27,6 9 0,-10-8-16,7 6-118,0-6 236,-2 9 1,3-7-88,-6 4-64,6 3 1,-3-9 40,6 6-20,-6-6 33,5 2 0,-5-3 76,6 2-13,0-2 260,0 4-235,0-6-6994,0 0 6869,0-6 0,12-19 0,2-10 0</inkml:trace>
  <inkml:trace contextRef="#ctx0" brushRef="#br1" timeOffset="266">16336 12595 7543,'0'-14'-971,"0"1"977,0 6 0,0-5 447,0 3 0,0 2-8,0-2-126,0 6 1,0-4-11,0 3-9,0 2 1,2-4 308,2 6-625,-3 0 215,5 0 23,-6 0-135,0 6 1,0 2-44,0 5 0,-1 1 1,-2 2-1,-3 2 47,-1-2 0,4 3-20,-2-1 0,0 5-14,0-1 1,-4-3-1,4 0 1,-1-1-57,0-1 0,-3 5 21,5-4 1,-5-1-37,4-3 0,1-1 0,3 0 0,-2 0 36,-2 0-68,1-5-31,4-3 102,0 1-10,0-4 150,0 4-114,0-6 171,0 0-113,6 0 2,-5 0 21,5 0-53,-6 0 145,0 0-164,6 0-9,-5 0 14,5 0-1,-6 0 51,0 0-37,6 0 133,-4 0-163,9 0 0,-8 0 5,6 0 1,-5 0-49,5 0 1,0 0-7,4 0 1,0 0-4,0 0 1,1 0-13,-1 0 0,4-5-25,1 1 1,1-2 47,-1 2 1,-2 2-90,6-2 0,-5-2 65,5 1 1,-6 0-4,2 0 0,-4 4-20,0-4 1,-3 2-10,-2-1 1,-2 3 28,-2-4-3,-4 4-249,5 1 139,-6 0-1411,0 0 1167,-6 0 1,3 0-678,-5 0-570,-1 0 888,-4 6 736,-1-5 0,-28 11 0,-8-5 0</inkml:trace>
  <inkml:trace contextRef="#ctx0" brushRef="#br1" timeOffset="267">16310 12634 7985,'0'-13'-765,"0"0"1,0 4 728,0 0 742,0 0-338,0-4 1,0 4 0,0 1 119,0-3 0,0 4-197,0-2-5,0 6-19,6-2-283,-5 5 0,5 5 149,-6 4 1,0 3-23,0 1-50,-6 6 1,3-3 0,-4 6 116,1 2-125,-4 0 0,7 3 0,-5-1 124,3 1-167,-6-1 0,10-1 1,-5-2 218,0-1-282,5 0 0,-7-1 125,4-4-229,3-2-27,-5-2 234,6 0 29,0-6 19,6-1 175,1-12-177,6-1 1,0-5 18,0 4 0,1-3-62,-1 7 1,0-5-1,0 5 0,6-6 29,3 1 1,-1-3 3,1-1 0,-1 1-69,6 3 0,4-2-49,-1 2 1,0-1 8,-8 1 1,1-1-5,-5 5 0,4-4-305,-5 5 279,-5 0-22,-1 4 228,-9 0-237,4 0 140,-12 0 1,3 0-163,-6 0 1,5 1-478,-5 4 450,6-4 90,-9 5 0,11-5-1328,-3 4 1371,2-4 0,14 5 0,2-6 0</inkml:trace>
  <inkml:trace contextRef="#ctx0" brushRef="#br2" timeOffset="268">17377 11501 7589,'0'-7'-1422,"0"1"1523,0 6 0,1-4 231,4-1-125,-4 1-330,5-2 126,-6 4-2,0-3 0,2 5 21,2 0 38,-3 0 0,5-2 146,-6-2-126,0 2 21,6-4 122,-4 6 96,3 0-200,-5 0 324,0 0-448,0 6 21,-5 2 9,-3 5 1,-3 0-25,2 0 0,-3 0 32,3 0 1,-1 1 0,1-1 1,-3 0-1,4 0 1,-4 0 1,-1 1 1,4-1 31,0 0 0,0 0 5,-4 0 1,5 5-59,-1-1 0,1 1 28,0-5 1,-4 0-53,3 0 0,2 1 18,-2-1 0,0 1-7,-4 4 0,4-3 4,1 2 0,-1-2-10,-4-2 1,1 0 12,3 0 1,-3 1 1,4-1 0,-4 4-86,-1 1 1,1-1 68,3-3 1,-3-1 46,4 0 1,-3 0-35,3 0 0,-4 0 2,3 1 0,2-6-2,-2 1 0,2 0 10,-2 4-2,-3 0 0,6 1-4,-2-1 1,-4 0 8,3 0 0,2 0 1,-2 0-13,0 1 0,-4-1 3,0 0 0,4 0 13,0 0 0,2 0-20,-2 1 1,-2-3-3,2-2 1,-2 3-2,3-3 0,-4 2-6,3 2 1,-1 1-1,1-1 1,-3-1 9,4-4 0,0 4-12,0-3 0,3 1 14,-4-1 3,1 3 1,-4-5 16,3 6 1,-1-4 38,6 0-93,-7-1 0,4 6-6,-6-1 0,1-4 118,3-1 1,-2-3-75,2 3 1,1-3 18,0 4-18,-1-1-6,-4 6-5,0-1 1,-1-2 1,1-2 0,6-1 16,2-4 1,0-1 4,0 6 53,-5-6 0,7 7-48,-6-6 82,6 7-72,-8-4 6,3 6-24,-5 0 1,1 0-7,4 1 0,-3-6 0,7 1 1,-2-5-5,2 5 1,1-4-30,-6 3 46,6-5-26,-9 9 1,9-9 80,-5 6 11,5-6-55,-9 8 1,9-8-7,-6 6 1,6-4 55,-1 3 10,-3-5-44,-1 9 0,0-6 22,-1 3-13,6 2-38,-9-3 1,11 0 0,-4 1 0,-1-4-32,2 3 1,0-3-23,4 4 80,-6-7 1,4 6 59,-2-4-179,3-2 112,1 3-247,0-5-2023,0 0 1215,5-5 1009,-3 3 0,15-33 0,-2-2 0</inkml:trace>
  <inkml:trace contextRef="#ctx0" brushRef="#br2" timeOffset="269">16297 12621 8118,'0'-9'-2206,"0"0"2467,0 6 409,0-8-408,0 9 1,1-8 0,2 4 316,1-1-231,1 4-221,-5-3 49,0 6 0,1 0 45,4 0-65,-4 0 0,5 6-60,-6 3 1,-4 4-31,-1 4 0,-1 0 0,3 5 1,-2 1 25,-3 2 1,4 1-51,-5 1 1,6-6 113,-1 1-158,-4 0 1,7 5 0,-5-2-6,0-3 0,5-3 0,-4-6 0,4 0-16,1 0-16,0 0 91,0-5-3,0-3-31,6-5-43,-5 0-43,11 0 156,-11 0 78,5 0-40,0-5 1,-4 3-77,3-4-10,1 6-43,-4 0 1,8-1 46,-6-4-89,7 4 1,-4-5 56,6 6 1,-4-4-28,0-1 1,-1 1 86,6 4 1,0-2 3,4-2 0,-4 3-20,4-4 0,1-1 9,-1 2 0,5-5-64,-1 5 0,-3-2 44,-1 2 1,1 2-152,-2-2 0,1-2 99,-5 1 1,0 1-15,0 4 0,-4-4 150,0-1-10,-6 1-18,3 4 29,-6 0-154,0 0-461,-6 0 1,3 0-146,-6 0 0,6 1-1108,-1 4 1738,2-4 0,8 11 0,1-5 0</inkml:trace>
  <inkml:trace contextRef="#ctx0" brushRef="#br2" timeOffset="270">16889 12568 7908,'0'-9'-259,"-1"1"721,-3-3 1,2 0-47,-2-2-288,2-1-6,2 7 0,6-5 0,3 5 60,3 0 1,1 1-171,0 6 1,-4 0-90,0 0 0,-5 6 34,5 3 1,-6 7-199,1 1 162,-3 7 1,-1-5 0,-1 4-1,-2-1 1,-3 0-46,-1-2 0,4 4 78,-1-7 1,-2 1 73,1-5 1,-1-1-1,4-2 341,-3-1-303,1-6 0,5-3-49,4-9 13,2-3 0,6-5 0,0-4-27,0-4 5,1 2 1,0-9 0,1 5-62,-2 1 80,3 0 1,-10 5-1,4 4 347,-1 2-175,-6 2-55,3 6 0,-8 2-151,-2 10 0,-2 2 67,-3 6 0,-2 5 2,2-1 1,-1 7-58,1-2 0,-1-2-27,5 2 1,-1-6-11,2 2 1,2-4-143,-2-1 1,3 1-390,1-1 163,0 0 41,5 0 0,3-1 11,5-3 0,-4-3-12,0-6 1,-1 0 73,6 0 286,5 0 0,19-6 0,10-2 0</inkml:trace>
  <inkml:trace contextRef="#ctx0" brushRef="#br2" timeOffset="271">17179 12595 7781,'0'-8'2181,"0"-3"-1908,0 9-307,0-4-66,0 0 1,6 5 0,3-3 0,3 2-423,1 2 0,0 0 0,0 0 522,0 0 0,41-6 0,11-1 0</inkml:trace>
  <inkml:trace contextRef="#ctx0" brushRef="#br2" timeOffset="272">17535 12450 7908,'-9'-12'-335,"0"3"1,6 2 656,-1 2 762,-3 4-859,-1-5 1,-5 6-172,0 0 1,4 2-1,1 1 1,-1 2 104,1 3 0,-2 2-230,6 8 1,-5-4 0,5 4 0,-1-4-113,-1 0 0,5-1 142,-3 0 0,2 0 1,2 0 0,0 0 0,2-1-61,2-3 0,3-3-63,6-6 1,1 0-53,-1 0 174,0 0 1,0-6-1,0-3 51,0-3 1,1-5 0,-1-1 0,0 2 60,0 2 1,-4 2 123,0 3 0,-6-3-46,1 4 266,3 2-352,-5 0 0,2 6 20,-8 0 1,1 6-136,-6 3 0,6 4 124,-1 4 1,-2-2-258,2 2 0,-1-2-79,5-2 0,0 0-419,0 1 355,0-1 0,6-2-144,3-2 0,2-3 473,3-6 0,28-35 0,8-9 0</inkml:trace>
  <inkml:trace contextRef="#ctx0" brushRef="#br2" timeOffset="273">17693 12437 7908,'0'-9'-366,"0"0"0,0 5 644,0-5 749,0 6-358,0-9-187,0 11-392,0-5 1,6 6 206,3 0-281,-3 6 0,5 1 1,-2 6-169,3 0 1,1 1-1,-1-1 1,-2 0-248,-1 0 1,-1 5-73,6-1 1,-6-4 123,1-4 0,-4-2-357,3 2 704,1 3 0,4-28 0,0 0 0</inkml:trace>
  <inkml:trace contextRef="#ctx0" brushRef="#br2" timeOffset="274">17904 12371 7908,'-9'0'-156,"0"0"1,5 0 76,-5 0 0,5 1 467,-5 4 1,5-3-139,-5 7 0,1 4-280,0 5 1,-4 1 99,3-1 0,-3 2-88,-1 6 1,2 1-240,2-1 1,-3-4 112,3 0 1,3-6-174,2 2 1,-2-4-341,2-1 657,-1-5 0,29-26 0,5-11 0</inkml:trace>
  <inkml:trace contextRef="#ctx0" brushRef="#br2" timeOffset="275">17943 12410 7526,'0'9'818,"0"0"1,-1 0-819,-3 4 0,2 0-67,-2 0 1,-2 5-168,1-1 1,0 7 156,0-2 0,4-3-77,-4-2 0,4-2-348,1-2 502,0 0 0,17-35 0,5-9 0</inkml:trace>
  <inkml:trace contextRef="#ctx0" brushRef="#br2" timeOffset="276">17996 12292 7908,'-9'-5'-1354,"0"1"1171,7-6 0,-6 8 403,4-2-279,2 2 59,-3 2 0,57 18 0,14 4 0</inkml:trace>
  <inkml:trace contextRef="#ctx0" brushRef="#br2" timeOffset="277">18273 12371 7908,'7'0'553,"-1"0"1,-8 0-479,-2 0 0,1 1 3,-6 4 1,1 2 77,-6 6-161,1-6 0,0 5 0,1-3 0,2 3 0,3 1-320,1 0 0,-3-4-85,5-1 303,-1 1 0,7 3 1,2-3-1,5-3 28,3-1 1,1-3 48,0 2 0,0-2-57,0-2 320,1 6 0,-1-3 0,0 4 214,0-1 0,-1 4 1,-3-1-77,-5 2 0,-3 3-270,-1-1 0,-1 4-78,-3 1 0,-4-1-196,-5-3 1,-6 3 172,-3 1 0,-11 4 0,-6 3 0,-3 0 0,-1-1 0</inkml:trace>
  <inkml:trace contextRef="#ctx0" brushRef="#br2" timeOffset="278">16178 12990 5841,'1'-7'65,"4"2"-32,-4 4-30,5 1 0,-6-2-142,0-2 137,0 2-16,0-4-8,0 6 25,0 0 0,12 0 1,3 0-1</inkml:trace>
  <inkml:trace contextRef="#ctx0" brushRef="#br2" timeOffset="279">17140 11975 5885,'0'-7'263,"0"1"-277,0 6 1,-2 0 46,-2 0 79,2 0-43,-3 0-25,5 0-181,0 0 107,0-6 0,0 5 120,0-5 27,0 6 392,0 0-420,-6 0 11,4 0 53,-4 0-16,6 0 57,0 0-58,-5 0 1,3 0-36,-4 0 0,5 0 139,-4 0-96,4 0-40,-5 0-36,6 0 0,-1 0-108,-4 0 57,4 0 38,-5 0-13,6 0 1,0 2-145,0 2 132,0-3 0,0 7-99,0-4 87,6-2 1,1 8-3,6-6 1,-1 2-7,-3-2 1,2-2-8,-2 2 0,3 2-16,1-1 0,2 0 26,2 0 0,-2-4-41,2 4 0,0-4 25,0-1 0,-2 0-4,2 0 1,-2 0 20,-2 0 1,0 0 1,1 0 0,-1 0-16,0 0 1,0 0 2,0 0 0,-4-4-18,0-1 1,-5 1 25,5 4-118,-6 0 88,3-6-4,-6 5 6,0-5 1,0 4-25,0-2-64,0 2-159,0-3 133,0 5 1,-2 0-18,-2 0-174,2 0 0,-5 0-203,3 0 381,2 0 0,-5 1-78,3 3 222,2-2 0,-21 10 0,1-5 0</inkml:trace>
  <inkml:trace contextRef="#ctx0" brushRef="#br2" timeOffset="280">17324 11949 6008,'0'-7'708,"0"1"-510,0 6 139,0-6-177,-6 5 1,5-7 283,-4 4-291,4 2-41,1-3 1,-1 5 101,-4 0-67,4 0-138,-5 0-238,6 0 193,0 0 1,4 1 63,1 3 0,0-2 1,0 2 1,-2-1-8,6 2 1,-5-4 4,5 3-106,-6-2 0,8-1 11,-2 4 37,3-4 0,-3 5 12,-1-6 33,1 0 1,0 2-13,0 2 57,-6-3 1,4 5 71,-3-6 249,-2 0-143,4 0-115,-6 0-29,0 6 0,0-3-59,0 6 1,0-5 29,0 5 27,-6 0 1,0 4-8,-3 0 0,-2 0-63,2 0 0,1-4 1,0 0 1,0 0-95,0 4 0,-3 0 152,7 0-263,-6 1 0,4-1-58,-3 0 1,2-4-356,2-1 108,4 1-118,-5-1-163,6 3-37,0-9 806,0 4 0,23-36 0,7-6 0</inkml:trace>
  <inkml:trace contextRef="#ctx0" brushRef="#br3" timeOffset="281">17087 11975 7853,'-7'0'-1070,"1"0"1256,0-5-10,5 3-104,-5-4 0,6 5 0,-2-2 134,-2-2-74,2 1-83,-3 4-7,5 0 5,0 0 54,0-6-51,0 5 122,-6-5-36,4 6-25,-4 0 63,6 0-2,0 0-75,6 0-20,-4 0-27,9 6 1,-8-5 0,6 5 75,1 0-114,-4-5 0,6 5 0,-5-4 93,1 2-148,3-2 0,-3 8 0,5-6 117,0-1-121,0 4 0,0-5 1,0 4-76,1 0 127,5-5 1,-5 5 0,4-6-36,-4 0 0,1 1 24,3 4 0,-4-4 0,4 4 0,-3-4 4,-2-1 0,0 0 2,0 0 0,0 0 11,0 0 1,-4 0 2,0 0 1,-2-1 1,2-4-6,3 4-7,-5-5-2,6 6-2,-5-6-1,-3 5-1,-5-5 1,0 4-3,0-2 2,0 2 1,-1-3-106,-3 5 1,1 0 18,-6 0-185,6 0 197,-9 0 1,9 0-282,-5 0 1,3 0-429,-4 0 786,6 0 0,-20-6 0,1-2 0</inkml:trace>
  <inkml:trace contextRef="#ctx0" brushRef="#br3" timeOffset="282">17337 11910 7215,'0'-8'653,"0"2"-408,0 1-23,0 3 175,0-4 19,0 6-415,0-6 61,0 5 150,0-5 32,0 6-421,0 0 196,6 0-173,-4 6 131,4-5 0,-2 7 1,2-5-1,0 2-241,-1 3 246,6-5 1,-5 4-149,2-3 149,4-2 1,-9 5 72,6-2 33,0-4 21,-2 5 67,5-6 1,-11 1 2,3 4-75,-2-4 17,-2 5 0,-2-4-58,-2 2 0,1-1-4,-6 6 0,2-5-19,-2 5 0,-2 0-15,2 4 0,-3-2 6,-1-2 1,1 3-7,3-3 0,-2 2-95,2 3 0,-1-6 124,1 1-384,-3 0 271,5 4 1,-2-4-674,0 0-74,6-6-358,-3 3 593,6-6 570,0 0 0,6-6 0,2-2 0</inkml:trace>
  <inkml:trace contextRef="#ctx0" brushRef="#br3" timeOffset="283">17298 11936 7860,'-7'0'-928,"1"0"0,6-2 1532,0-2-251,0 3-158,0-5-115,0 6-16,0 0-45,6 0 1,-4 0 0,7 0-126,-6 6 0,9-3 78,-3 5 0,-2-3 3,2 3 1,-5-3 25,5 4 0,-5-5 3,5 5 1,-5-5 3,5 5-4,-6-6 1,5 7 94,-4-5-85,-3 5 209,5-9 1,-6 7-53,0-4 13,0 3 26,-6 6 0,1 1-74,-4-1-175,-3-6 0,6 5 0,-4-5-400,1 0 301,6 5 1,-7-9-1,4 4-799,-1-1 937,4 5 0,-9-10 0,5 5 0</inkml:trace>
  <inkml:trace contextRef="#ctx0" brushRef="#br3" timeOffset="284">16323 14558 7921,'0'-14'47,"-2"6"0,0-1 0,-3-1 0,2-2 233,2-1 1,1 4-1,0 0 1,0-1-85,0-2 0,4-1 0,2 0 0,1 0 125,4-1 1,0 1 32,2 0-361,1 0 0,-1 1 1,1 2-162,4 1 147,-3 6 0,4-3-93,-6 6 1,-4 8-1,-2 3 1,-1 7-142,-3 3 0,-8 6 154,-3 8 1,-6 4 8,-3 0 1,1 1-11,-6-1 1,4-4-79,-4 0 241,6 0 0,-3-5 1,6-5 168,0-5 0,4-4 0,2-6 761,1-1-697,1-6 0,11 3-98,3-6 0,4-4-1,5-1 0,-4-1-78,4 2 0,1 3-162,-1-4 0,4 2-44,-5-1 0,5 2 33,-4-2 1,-1 3-590,-4 1 166,1 0-73,-1 0 194,0 0 1,-4 0-718,-1 0 17,-5 0 420,3 0 1,-4 0 637,2 0 0,3-18 0,7-4 0</inkml:trace>
  <inkml:trace contextRef="#ctx0" brushRef="#br3" timeOffset="285">16797 14426 7969,'0'-13'89,"0"-1"1,0 1 174,0 0 0,0 0-37,0 0 0,0 4 239,0 0-116,0 6-179,0-3 1,-4 8-1,-1 4 80,2 7 1,-2 3-152,0 10 1,-5-2 12,1 7 0,2 2-191,-2 2 1,2 3 0,-3 0 0,2-1-30,2-2 0,2-6 84,4 2 0,0-3-2,0-2 16,0-5 0,7-2 0,5-7 0,4-4 67,0-3 0,0-4-64,2-1 1,-3-6 7,2-2 0,2-6-129,-1-3 1,-1-4 91,-4-5 1,1-2-67,-1-3 0,0-1-24,0-3 75,-6-3 1,-1 6 0,-6-5-140,0 2 238,0 6 0,-6-3 0,-2 7-144,-4 3 234,-7 3 0,4 6 0,-4-1 339,0 1-381,5 6 1,-5 1 56,5 6-63,1 0-52,0 0 1,1 2-42,4 2 0,2 3-23,6 6 1,0 1 58,0-1 0,0 0 21,0 0-51,0 0 0,1 5 0,2-1 12,1 0-16,7-3 1,-8-1 0,4 1-109,-1-1 1,4 0-209,-1 0 1,-2 0 139,2 0-249,0 1 0,0-3 0,-1 0-232,3-3-141,0 1 0,-2 0 798,0 0 0,23 5 0,10 7 0</inkml:trace>
  <inkml:trace contextRef="#ctx0" brushRef="#br3" timeOffset="286">17087 14874 7952,'1'7'701,"4"-3"-132,-4-2 0,7 2-23,-4 1 152,-2-1-420,9-4 0,-8 0-528,6 0 237,-6 0 1,3-1 51,-6-4 0,-2 4 27,-2-4 0,1 4-53,-6 1 23,0 6 0,-4 1 1,2 6-64,2 0 1,-2-4-126,7 0 0,0-5 19,4 5-7,0 0 0,0 0 0,0 0-3,0 1 1,6-3 112,2 2 1,0-6 7,0 1 0,1 4 163,4 0 200,1 4-162,-7 1 1,-1-4 143,-6 0 1,0-5-134,0 5 1,-2-6 129,-2 1 0,-1 2-148,-8-1 1,3-1 53,-8-4 0,2 1 210,-1 4 0,2-4-552,-2 4-704,-4-4 0,6-1-481,-2 0-1090,2 0 2391,2 0 0,41-6 0,10-1 0</inkml:trace>
  <inkml:trace contextRef="#ctx0" brushRef="#br3" timeOffset="287">16955 12134 5737,'0'7'258,"0"-1"-252,0-6 3,0 0-53,0 6 25,0-5 0,0 5 1,0-5 214,0 4-122,0-4 7,0 5-28,0-6 1149,0 0-964,-6 0-84,5 0 69,-5 0-60,6 0-109,0 0 1,-4-1 87,-1-4-23,1 4-208,4-5 45,0 6 266,0 0-191,6 0 0,-5 1 0,4 4-18,2-4 0,-4 6 0,6-2-2,1 4 0,-3-3 5,2-2 1,-6-1 0,3 0-1,0 3 40,2 1 1,0-4-38,1 1 1,-5-2-15,5-2 5,0 6 0,-1-5 1,1 3-3,1-2 0,-2-2 1,0 0 2,3 0-1,0 0 1,3 0-3,-1 0 0,-4 4 28,-1 1 0,-3-1-24,3-4 0,-3 0 3,4 0 0,-5 0-15,5 0 0,-5 0-2,5 0 1,-5 0 12,5 0-7,0 0-11,4 0 1,0 0-6,0 0 0,-4 0-29,0 0 37,0 0 16,4 0 0,0 0-5,0 0 1,-4 0 1,0 0 0,-5 0-8,5 0 1,-5 0 3,5 0-3,0 0-2,4 0 1,0 0-6,1 0 0,-6 0 7,1 0 0,-4 0-9,3 0 1,1 0 5,4 0 1,-4 0-4,0 0 3,0 0 1,4-4 0,0-1 0,0 1 0,0 4 1,0 0-1,1-6 1,-1 5-1,0-4 1,-4-1-1,0 2 0,-1-2 0,6 2 0,-6 2 0,1-2 0,0-3 0,4 4 0,0-6 0,0 4 13,1-3 0,-6 3 2,1-4 1,0 5 32,4-5 0,0 5-41,0-5 0,-4 5 4,0-5 1,0 2 12,4-2-21,0-3 1,0 6-4,0-3 0,-1-2-4,-3 2 0,3 2 0,-4-2 0,0 6-9,1-1 33,-1-4 1,6 2-20,-1-2 1,-5-3 61,1 7 0,-1-6-15,0 1-18,4 3 0,-5-6 4,7 4 1,-6 2 40,1 1-48,0-2-7,4 0-52,0-6 69,0-1 15,1 1 7,-1 0 14,0 0-49,0 0 1,-1-1 2,-3 1 0,1 5-21,-6-1 1,2 4-4,-1-3 1,-3 0 0,7-1 33,-6-2-46,9 3 0,-9-3-13,6 2 9,-6-3 0,4 6-27,-3-2-7,-2-4 43,9 5 0,-9-2-3,2 0 1,2 5-4,-1-5 0,0 4 1,0-3 1,-4 3 17,4-4 1,0 5 0,0-5 1,-1 5 17,-4-5-33,6 6 0,-3-7-10,6 6 2,-6-7-5,8 4-12,-3-6 25,5 0 0,-6 4 2,-2 0 1,1 5-7,-2-5 0,2 6 26,-2-1-16,-2-4 4,3 7-19,1-11 1,-4 9-2,2-6 0,-1 6 15,1-1-5,-2-3 0,4 4 4,-6-6 0,1 6 0,4-1 1,-4 1 3,4-2 7,-4 4 5,-1-5 49,0 0 10,0 5-48,0-5-2,0 6 306,0 0-391,-6 0 41,5 0 7,-11 0 10,5 6 0,-5-3 1,3 5 0,-3-3 2,4 4-45,2-6 0,-6 4 2,3-3 37,-2 4 0,-1 0 1,2 0-43,1-2 35,6-2 0,-9 0-27,3 1 35,4 5 1,-3-9 19,4 4-16,2-4 1,-5 4 13,3-1-3,2 0-13,-4-4 23,6 0 21,0 0-36,6 0 0,-4-1 8,2-3 13,3 2 0,-1-5-20,3 2 0,3 4 25,-3-3-14,-4-4 0,7 5 0,-3-4 29,3 1 0,1 0-44,0 2 0,-4 2 1,0-2 0,-1-2 4,5 2 1,-1-2-4,-3 2-22,3 2 1,-5-4 3,6 6 15,-6 0 0,1-4-17,-4-1-18,-2 1 132,4 4 13,-6 0-13,0 6-39,0 1 0,0 6 207,0 1-157,0-1 1,0 0 0,0 2 56,0 2 0,-5-1-96,1 6 1,-1-4 6,5 4 0,0-5-35,0 5 1,-4-1-179,0 1 158,-1-3 1,5-6-1,0 0-23,0 0-73,0 0 1,0-4-320,0 0-618,0-6 480,0 3 0,2-6-982,2 0 1513,-3 0 0,11-24 0,-4-5 0</inkml:trace>
  <inkml:trace contextRef="#ctx0" brushRef="#br3" timeOffset="288">18589 11936 7935,'-9'-9'-522,"2"0"1159,1-1 0,0 3-102,2-2-437,2 0 1,1-4-1,7 1 1,1 2 117,3 1 1,-2 2-181,0-2 1,1-1 20,4 6 1,0-1-135,1 5 1,-6 0 13,1 0-114,0 0 129,-2 0 1,-1 7-1,-6 7 1,0 5-1,0 4-136,0 3 0,-6-2 154,-3 7 1,-2-4 19,-2 0 0,-1-1 0,1 0 0,2-1 237,2-3 1,-1-3 30,5-5-43,-5-1 1,8-5 108,-2 1 136,3-6-324,6 3 0,3-6 4,5 0 1,0-1-151,0-4 0,0 4 7,1-4 0,-1 4-94,0 1 1,0 0-19,0 0-356,0-6 10,1 5-322,-1-5 182,0 6 266,0 0 0,-4 0-1146,0 0 1481,-6 0 0,8-18 0,-3-4 0</inkml:trace>
  <inkml:trace contextRef="#ctx0" brushRef="#br3" timeOffset="289">18905 11896 7935,'-6'-13'15,"5"0"234,-5 0-9,0 6 8,5 1-286,-5 6 75,6 0 1,0 1 0,0 4 66,0 3 1,-5 4-1,1 3 1,0 1 96,-2 1 0,4 7-13,-2-2 1,-2 1-83,2-1 1,-1 3-30,5-3 1,-4 1-1,-1-1 1,3-3 51,0 0 1,2-4-252,0 3 97,6-4 1,1-2-82,6-3 1,1-3 53,-1-6 1,0-2-154,0-2 178,0 2 1,0-14 0,1 1-65,-1-4 1,0 2 29,0-5 1,-1 0 0,-3-4 0,1-1-56,-6 1 0,1 0 73,-5-1 1,0 2 75,0 3 1,-6-1-94,-3 5 186,-3-5 0,4 10 1,-1-2-69,-2 5 25,0 7 1,-2-3 0,-1 6 6,1 0 1,4 0 190,1 0-204,-1 0 1,-4 6 46,0 3-81,-1 2 0,6 7 0,-1 0-35,-1-2 0,4-2-25,1 0 1,2-1 29,-1 0 1,3 0-8,-4 0 0,4 0-15,1 1 0,1-6-9,4 1 1,-3-2-95,7 2 1,0-3 116,4-6-176,0 0 1,1 5-1,0-1-412,4-1 77,-4-2 1,5-1 0,-4 0-71,3 0 0,-4 0 576,4 0 0,8-6 0,2-1 0</inkml:trace>
  <inkml:trace contextRef="#ctx0" brushRef="#br3" timeOffset="290">19142 12265 7187,'0'-13'20,"0"0"0,0 0 385,0 0 0,0 4 1137,0 0-882,0 6-201,0-3-230,0 6 0,0 6-310,0 3 0,0 4 5,0 5 1,0-2-78,0 6 130,-6 0 0,5 5 0,-3 3 0,2 0 0,2 0 6,0-2 0,0-2-46,0 0 1,0-1-9,0-3 0,0-1 0,0-5-262,0 1 190,0 1 63,0-11 22,0-1 1,-1-8-124,-4-2 127,4-9 1,-5-3 0,6-6-436,0-2 448,0 0 0,0-4 0,0-2-110,0 0 125,0-1 1,0 0-1,1 1-14,4 0 0,-2 2 102,5 2 1,-3 6-59,4 2 141,-1-2 0,6 6-26,-1 1 0,-6 6-114,5 7 1,-6 1 13,2 4 1,-2-2-19,-6 5 1,0 1 25,0 4 1,0 5-4,0 0 0,0-1 22,0-4 0,-4 0 5,-1 1 0,0-1-15,0 0-4,4 0 0,-7-1-186,4-3 210,3 2-229,-5-3 1,4-1 31,-2-3 59,2 4-481,-3-7-432,5 5 995,0-6 0,11-6 0,4-1 0</inkml:trace>
  <inkml:trace contextRef="#ctx0" brushRef="#br3" timeOffset="291">19366 12305 7935,'0'-9'357,"0"0"-45,0 6 1,0-4 953,0 3-561,0 2-270,0-4-206,0 6 1,0 6-1,0 3 0,0 3 7,0 1-124,6 6 1,-4-5-1,3 4-123,1-3 1,-4-1-1,4 2 1,-2 2-250,0-2 1,1-1-48,-5-2 1,4-4-240,0-1 0,1 1-67,-5 4 0,4-4-35,1 0 648,-1-6 0,-10-3 0,-1-7 0</inkml:trace>
  <inkml:trace contextRef="#ctx0" brushRef="#br3" timeOffset="292">19458 14492 7919,'0'-13'0,"0"-1"0,0 1 0,0 0 0,0 0 915,0 0 0,0-1 499,0 1-846,0 0-459,0 6 1,0 2 0,0 10 0,0 5 282,0 6 0,0 5-181,0 5 0,5 2 0,-1 3 0,1 2-109,-5 7 1,0-5-54,0 0 1,0 0 0,0 5-1,1-2-68,3-3 1,-2-3-231,2-6 0,-2-1 31,-2-3-527,0 3 0,0-10 1,0 2-2052,0-2 1720,0-8 1076,0-1 0,-12-59 0,-3-12 0</inkml:trace>
  <inkml:trace contextRef="#ctx0" brushRef="#br3" timeOffset="293">19208 14742 7919,'-7'-13'0,"1"4"395,6 0 0,0 5 0,0-5-356,0 6 1,1-4-40,4 2 0,6 4 0,7-3 0,7 2 962,1 2 1,1 0-402,3 0 1,3 0-1350,-3 0 0,7 2 428,-2 2 1,-1-3-1224,1 4 1583,0-4 0,8-3 0,6-2 0,4 1 0,0-1 0</inkml:trace>
  <inkml:trace contextRef="#ctx0" brushRef="#br3" timeOffset="294">19999 14571 7919,'-2'-12'-56,"-2"3"0,1-1 156,-6 6 0,5-5 607,-5 4 42,0-5 0,-4 9-270,0-4 1,0 4-195,-1 1 1,1 6-59,0 3 1,-2 7-154,-2 1 0,2 7-19,-2-2 1,3 2-141,6 3 0,-3-2 135,7-3 1,-5 1-110,5-5 0,-1 4-466,5-5 370,6 1 1,3-7-136,9-2 1,-2-3 86,6-6 0,-5-1-5,5-4 1,-1-4 144,1-8 1,1-4-9,-5-5 1,4 1 29,-5 3 1,1-3 111,-5 3 1,-1 2 698,-4-2-299,-2 6 431,-6-3-625,0 11 0,-1 4-209,-4 8 0,2 4 27,-5 5 1,3 4 1,-3 1 0,5 4-89,-2-4 0,4 1-241,1-2 0,0-2-450,0 2 1,0-2 300,0-2 1,4 0 77,1 1 1,5-3 83,-1-2 1,2 1-981,2-5 0,1-1 1200,-1-4 0,23-18 0,7-3 0</inkml:trace>
  <inkml:trace contextRef="#ctx0" brushRef="#br3" timeOffset="295">20302 14610 7919,'0'-13'153,"0"4"256,0 1 1109,0 5-1081,0-3 1,0 17 0,0 6-271,0 2 1,0 4-87,0-5 1,0 5 27,0-1 0,0-2-181,0 2 1,0-5-20,0 0 1,0-2 17,0-2 305,0 0-137,0-6-75,0-1 0,0-9 1,0-4-1,1-8 92,3-4 1,2-3-37,3-4 0,3 0 97,-3-1 1,1 2-477,-1 3 194,2 3 1,-3 8 447,5 2-257,0 3 1,0 13 138,0 7 1,0 0-151,1 8 0,-3-4-106,-2 4 0,3-5-6,-3 5 1,-2-6-215,2 2 1,0-3-1516,4-2 1299,-6 0 0,3-4 38,-5-1 433,5-5 0,-3-55 0,6-22 0</inkml:trace>
  <inkml:trace contextRef="#ctx0" brushRef="#br3" timeOffset="296">21171 14479 7894,'0'-14'86,"-4"1"0,-1 0 0,2 0 0,2 0 480,1-1 1,-5 1-1,1 0-71,1 0 1,2 4-349,1 0 1,1 5 0,2-5-137,1-1 1,7 4 95,-2 2-169,2 2 0,2 2 44,1 0 0,-3 6-34,-2 3 0,1 4 0,-5 5 0,-2 5-116,-2 6 1,-7 4 57,-3 2 0,-4 6 103,-4-6 0,2 9 0,-4-9 1,1-1 59,1-1 1,-1-9 309,5 2-113,0-3-64,0-2 1,6-7 0,4-6 117,6-2 0,-1-2-204,7-4 0,1 0-121,8 0 1,1 0-92,3 0 0,1 0 96,-5 0 0,5 0-117,-1 0 1,2-1 19,-2-4 1,-3 4-475,-6-4 0,0 4-28,0 1 0,3-2-214,-2-2 1,2 3 273,-8-4 1,4 2 554,1-1 0,1-15 0,-1-9 0</inkml:trace>
  <inkml:trace contextRef="#ctx0" brushRef="#br3" timeOffset="297">21724 14452 7903,'-5'-13'0,"3"0"0,-2 0 1248,2-1-416,-4 1-617,5 6 1,-9 3-51,5 8 1,-1 3 11,2 6 1,-2 7-122,-3 1 1,-2 6 108,2 4 0,2-2-230,-2 6 1,4-4 51,-3 4 1,5-6-106,-2 2 1,4-3 37,1-2 1,0 0 154,0 1 1,6-8-41,2-6 1,6-1 5,3-8 0,-1 0-40,6-4 1,-1-5 48,1-4 1,3-9-184,-3-4 0,2-8 107,3-6 0,-7-3-221,-2-5 0,-4 1 108,0-5 0,-3 1 82,-2-1 0,-3 4 136,-6 9 1,-6 3 248,-3 5 1,-7 3-63,-1 2 0,-2 7-58,1 6 0,-1 6 73,-3-1 0,-1 2 0,5 2 0,-4 2-293,5 2 0,-1 5 22,5 9 0,4 1-114,0 3 0,5 2 41,-5-2 0,6 8-63,-1 0 1,2 1 2,2-4 0,2-1 75,2 0 1,4-1-253,5-3 0,-5 3 69,1-3 1,4-3-448,5-1 1,1-4-58,-1-1 0,-2-1 735,6-3 0,29-9 0,12-8 0</inkml:trace>
  <inkml:trace contextRef="#ctx0" brushRef="#br3" timeOffset="298">22172 14716 7903,'-8'-5'130,"-1"1"1,4-2 376,-3 2 457,-1 2-806,-4-4 0,-2 6 1,-1 2 346,-2 2-476,1 3 1,2 7 0,0-1 72,2 0-151,-3 0 1,10 5 0,-4-1-116,1-1 111,6-1 0,-2-6 1,6 0-29,3 1 1,1-4 0,6-2 0,4-1-17,0 1 0,4-2 33,-2 2 0,5-2 111,-4-2 1,-1 0 51,-3 0 0,-1 0 74,0 0 0,-4 1-2,0 4 253,-1-4-62,0 11-261,-3-5 0,-5 2-12,0 0 0,-5-2 4,-4 2 1,-7 1-69,-2-6 1,-5 5 57,1-4 0,-3 3-196,-1-3 1,1 4 45,3-5 0,-2 5-475,7-5 0,-1 2 77,5-2 0,0-1-103,0 6 1,5-5 567,4 5 0,49-23 0,14-3 0</inkml:trace>
  <inkml:trace contextRef="#ctx0" brushRef="#br3" timeOffset="299">22568 14189 7949,'0'-9'-136,"0"0"943,0 0 1,-2-4 1082,-2 0-983,2 6-453,-4-5 1,6 9 0,2-4 155,2 1 0,-1 0-380,6 2 1,-5 2-27,5-2 0,-5 4 27,5 4 0,-1 3-90,0 7 1,4 0 0,-3 5 0,1 8-194,-1 6 0,-2 11-230,-2 5 0,-5 3 120,0 5 1,-6 9-1,-1-29 1,-1 1-1,-1 1 1,-1-1-227,-3 2 0,0-1 0,-1-1 0,0-1-91,-3 1 0,-1-1 1,-17 27 209,15-30 1,0-2-173,-19 25 1,-1-6 0,2-10 0,1-7 0,2-5-613,-1-4 1,-1-3-149,2 0 1201,3-3 0,3-7 0,-4 0 0,-2 1 0,0 3 0</inkml:trace>
  <inkml:trace contextRef="#ctx0" brushRef="#br3" timeOffset="300">21105 14123 7949,'0'-13'-92,"0"-2"0,0-1 0,0-2 0,0 2 607,0 2 1,-4 0 776,-1 1-741,1 0-215,4 6 0,-6-3 0,-1 7 114,0 4 0,-7 9-210,1 8 1,0 7-1,-5 1 1,-2 6 58,-2 8-169,3 5 1,-4 2-1,4 6 1,-2 2 0,-1 5 204,2 6 1,1 5-325,5-1 1,7-1-74,4-32 1,2 0 0,1 35 0,4-2 0,6-8-209,6-7 0,0-8 29,6-3 1,0-4 130,5-5 0,-5-5 1,0-6-1,1-4-538,2-1 0,0-2 230,-3-9 0,3 3 106,-3-7 1,-2 0-135,2-4-770,-6 0 1216,3 0 0,0-17 0,2-5 0</inkml:trace>
  <inkml:trace contextRef="#ctx0" brushRef="#br3" timeOffset="301">23095 14584 7961,'-5'-13'1254,"2"1"-511,5 3 0,4 3 0,8 6 0,4 0-569,4 0 1,3 0-72,1 0-203,0 0 0,2 0 0,1 0 0,2 0 0,-3 0-1086,-5 0 1,1 0 516,-7 0 1,1 2 668,-5 2 0,-52 21 0,-14 10 0</inkml:trace>
  <inkml:trace contextRef="#ctx0" brushRef="#br3" timeOffset="302">23095 14795 7961,'-8'0'577,"2"0"-329,6 0 0,8 0 47,5 0 0,1 0-129,8 0-409,0 0 1,6 4 0,1 0 0,4-1 0,-1-1-1422,0-2 1664,-1 0 0,7-29 0,3-8 0</inkml:trace>
  <inkml:trace contextRef="#ctx0" brushRef="#br3" timeOffset="303">16244 13266 6609,'7'-1'-596,"-1"-2"754,0-1 1,-5-2 534,4 1-371,2 4 0,-5-6 372,2 2-376,-3 4-251,-1-5 188,0 6-197,0 0 1,-1 4-95,-3 1 0,2 1 29,-2-2 1,2-1 76,2 6 1,0-5 106,0 5-183,0 0 0,0-1 5,0 1 0,2-6 3,2 2-9,-2-4 18,9 5 13,-9-5 0,9 5 0,-2-6 57,3 0 53,1-6 1,0 3-88,0-5 0,1 5 7,-1-2 0,0-1-16,0 2 1,5-5-4,-1 5 0,7-5 68,-2 5 0,-2-5-56,2 5 1,0-1-17,4 5 1,5 0-2,0 0 0,-5 0 2,-4 0 0,0 2-37,5 2 0,-7 3-8,-2 6 1,1 1 1,-2-1 1,1 0-104,-5 0 0,-1 0 47,-4 1 0,3-1 53,-7 0 1,0-4-2,-4-1 0,0-3-41,0 4 81,0-6 14,0 2 18,0-5-35,0 0 6,0-5-111,0 3 85,0-4 1,0 5-242,0-4 103,0 4-24,0-5 82,0 6 1,-1-1-91,-3-4 113,2 4 14,-4-5 51,6 6 0,0-2-86,0-2 191,0 3 0,0-7-28,0 4 98,0 2-159,0-9 1,2 8 51,2-6 75,-2 6-129,9-9 0,-3 11-25,5-4 1,-4 4 40,-1 1-23,1 0 0,4 0 14,0 0 0,1 0 3,-1 0 0,0 0-11,0 0 0,5 1 3,-1 4 0,2-4-26,-1 4 1,-3-2-4,2 1 1,4-2 11,1 2 1,-3-3-9,-2-1 1,-1-1 55,2-3 1,-4 1-47,4-6 0,-3 0 121,-2-4 0,-4 0-103,-1-1 1,0 1 12,0 0 1,0 0 114,-4 0 1,-2 0 138,2-1 0,-2 1 45,-2 0-124,0 0-214,0 0 0,0 0 201,0-1-304,0 7 0,0 0-52,0 2 1,-2 4-429,-2-3 45,2 2-145,-4 2-850,6 0 563,0 0-215,0 6 1182,0 1 0,-6 18 0,-1 3 0</inkml:trace>
  <inkml:trace contextRef="#ctx0" brushRef="#br3" timeOffset="304">15941 11633 7719,'0'-9'-609,"0"0"828,0 1-70,0 0 7,0-3 1,0 8 8,0-6-175,0 0 154,0 2-273,0 1 123,0 0 6,0 5 1,-2-5 0,-2 6 61,-5 0-21,-2 0 0,-3 4 37,1 0-47,0 7 1,0-4-1,0 6 1,-1 0 0,1 1 6,0-1 1,1 0-114,4 0 97,-4 0 1,10 0-7,-2 1 0,3-6 28,1 1 0,1-2 0,3 2 1,-1-1 10,6-4 1,0-3 10,4 4 0,5-2-35,-1 1 1,1-2 12,-5 2 0,-4-1-88,0 1 1,-2-1 76,2 6 1,1-5-142,-6 5 107,7 0 1,-10 4-11,3 0 1,-2 0-2,-2 1 0,-2 3-3,-2 1 0,-2 1-13,-3-2 1,-2-2 23,2 3 1,-1-4-26,1-1 1,-3 1 21,3-1 1,-1-4-3,1-1 1,-1-3-40,6 4-8,-7-7 38,10 4 4,-11-6 227,11 0-211,-5 0 39,6 0 1,0-1-14,0-4 8,0 4 0,0-6 21,0 2 6,0 4-2,0-11 1,1 9 68,4-6-111,-4 6 1,7-2 48,-4 5-139,-3 0 99,5-6 0,-4 4-109,2-2 83,-2 2 1,5 2-19,-3 0-8,-2 0-3,4 0 42,0 6 0,-5-3-14,3 6 0,2-5 164,-1 5-157,-1 0 0,-4 4 3,0 0 1,0 0 3,0 1 1,0-1 6,0 0 0,0-4-19,0 0 1,0-1-16,0 6 0,0 3 107,0 1 1,0-1-66,0-4-39,0 1 0,-4 3 24,-1 1 0,1-1 1,4-4 1,0 1-14,0-1 0,-5 0-10,1 0 30,0 0 0,2 0-2,-2 1 1,2 3-153,-2 1 130,2-1 0,2-3 77,0-1 1,-4 0-65,0 0 1,-1 0-64,5 0 1,0 1 88,0-1 0,0 0 0,0 0 0,0 0 27,0 0 0,0-4-2,0 0 0,0 0-69,0 4 1,0 0 33,0 0 0,0 0 114,0 1 1,0-1-99,0 0 1,0 0-98,0 0 1,0 1 121,0-1 1,0 0-66,0 0-15,0 0 0,5 0 47,-1 1 1,2-7-5,-2-3-12,-2 4 0,8-5 31,-6 5-52,7-5 0,-4 3-2,6-6 0,-4 0 5,0 0 0,-5 0 22,5 0 1,-5 0 24,5 0-24,0 0-14,4 0 1,-4 0-12,0 0 0,-5 0 35,5 0-75,-6 0-73,8-6-308,-9 5 124,10-5-418,-11 6-29,5 0-462,-6 0 945,0 0 0,-24 17 0,-5 5 0</inkml:trace>
  <inkml:trace contextRef="#ctx0" brushRef="#br3" timeOffset="305">24517 13846 8083,'0'-9'2,"0"1"89,0-3 1,0 4 0,2 0 153,2 1 1,-2 0 160,2 2-246,-2 2 1,-1-5 46,3 2-37,-2 4 0,4-6 86,-6 2-85,0 4-100,0-5 1,-5 4 0,-1 0 0,-1-3 102,-3 2 0,3 2-91,-2 1 1,0 0 34,-4 0 1,0 0-87,-1 0 1,0 6 129,-4 2-122,4 4 1,-10 3 0,5 2 99,-1 5-173,4 3 0,-3 2 0,5-1 171,1 0-199,0 6 0,6-2 0,2 5-55,4 1 139,1-3 0,6-1 0,4-6-93,6 1 0,0-3 74,6-2 0,0-3 122,4-5 0,-4-7-58,0-3 0,-1 2 19,1-1 0,-3-3 19,-6-6 0,0-3 16,0-6 0,-4-2-20,0-3 0,-6 2-21,1-6 1,-2 5 63,-2-5 1,-6 6-61,-3-2 1,-4 3 54,-5 2 0,2 2-110,-6 2 1,0 3 0,-4 6 0,0 0-55,-1 0 1,1 1-193,0 4 0,-1 7-622,1 5 1,4 2 397,0-1 0,10-2-1596,-1 6 2036,9-6 0,27 15 0,14-4 0</inkml:trace>
  <inkml:trace contextRef="#ctx0" brushRef="#br3" timeOffset="306">24017 14623 7644,'-8'-1'-519,"3"-2"856,-1-1-204,4-1 1,-4 4-31,6-4 1,-1 4 182,-4-3-113,4 2 0,-6 2 216,2 0-289,4-6 1,-6 5 258,2-4-106,4 4 1,-7 1 133,4 0-190,3 0-240,-11 0 86,10 0 71,-4 0 1,8 0-122,2 0 0,4 0 27,5 0 1,1 0 1,4 0 1,3 0 58,5 0 1,6 0 10,3 0 0,9 0-16,4 0 0,5 0-10,4 0 0,-1 0-213,5 0 0,1 0 251,4 0-96,-6 0 1,-6 0 0,-9 0 44,-4 0 1,0 0-132,-10 0 1,-2 0 139,-7 0 11,-3 0-163,-6 0 573,-5 0-591,-2 0 136,-6 0 1,-2 0-324,-2 0 0,1 0-53,-6 0 0,5 0-536,-5 0 625,6 0 0,-9 1 0,5 4-500,0 4 1,-5 2-267,3 2 1025,-3 1 0,-24 16 0,-7 5 0</inkml:trace>
  <inkml:trace contextRef="#ctx0" brushRef="#br3" timeOffset="307">24386 15229 8025,'-6'-7'116,"4"-5"151,-9 11 1,8-5-81,-6 6 0,4 0 0,-3 0 0,-1 2 189,2 2 1,-5 5-362,3 8 1,-3-1-13,-1 6 0,4 0-101,1 5 0,3-5 103,-4 0 0,7-2-80,-3 2 1,4 1 0,1-5 0,1-2 19,4-1 0,2-4 5,6-2 1,2 2 48,2-7 0,-1 0 4,6-4 1,-4 0-1,4-1 1,0-2-4,-2-1 0,4-7 25,-7 2 1,-1-4 28,-7-4-46,3 2 0,-11-5 0,4 4 0,-4-2 0,-1 0 92,0-1 1,-6 0-81,-2-3 0,-6-1 153,-3 5 1,-2-4-7,-3 5 1,-7-7 91,2 2 0,-1 2-77,6-2 1,-1 4 319,5-3-288,-5-1 1,10 0-1,0 1 256,7 2 0,4 1-439,2 5 1,6-3 116,3 3 1,9-3-259,3 7 1,4 3-10,2 2-11,5-3 1,-4 5 0,2-2 74,-2 2 0,-1 4-56,-1 2 0,-1 3-62,-3 7 0,-8 0 146,-5 4 1,-6 1-261,2 3 175,-4 9 0,-2-14 1,-4 9-422,-4-1 296,-8 0 0,2-3 1,-2-1-297,2-2 1,-3-2 174,1-4 0,-1 1-252,5-1-277,0-6 887,0 5 0,11-46 0,4-4 0</inkml:trace>
  <inkml:trace contextRef="#ctx0" brushRef="#br3" timeOffset="308">24952 13701 7591,'-6'-7'26,"5"0"567,-4 2-190,-2 4 0,6-7 133,-4 4 163,4 3 203,1-5-368,0 0-166,0 4-80,0-3 318,0 5-888,0 0 174,6 0 1,1 4 126,6 0 1,0 7 46,0-3 1,1 8-1,-1 3 1,1 2 30,4 2 1,-3 4-42,2 3 1,-2 6-58,-2 8 1,3 4-1,-1 9 1,-5 4-43,-3 4 1,-2 8-73,-5-34 0,0 1 0,-1 2 0,0-1-907,0 3 1,-2 0 991,-3 2 0,-1-1 0,-3-4 0,-1 0 0,-2 2 0,0 0-73,0 0 1,-1-1 59,1 3 1,0 0 0,0-7 0,0 0 0,0 1-1,-1-1-60,1-1 0,0 0 100,0-2 0,0 0 1,-14 31-1,1-2-324,0-2 286,5-4 0,2-11 0,6-3-353,0-3 260,-6-2 0,6-6 0,-2-6-111,5-3 1,1-8-66,-4 1 1,0-2-183,-1-2 1,6-4-26,-1 0 937,0-6 1,-16-15-1,-3-10 1</inkml:trace>
  <inkml:trace contextRef="#ctx0" brushRef="#br3" timeOffset="309">24056 13635 8060,'-1'-13'150,"-4"0"-88,4 0 138,-5 0-25,6 5 0,0-3 390,0 2-260,0 3 136,0 0-330,0 6-106,0 0 0,-4 6 66,-1 3 1,-5 3 0,1 1 0,-2 1 46,-3 4 1,1 2-50,0 7 0,-5 3 26,1 1 0,-5 7 1,3 2-1,0 8 72,0 8 1,-5 8-94,2 6 0,12-32 1,0 1-888,-1-2 1,0 0 792,3 4 1,0 2 0,-2 0 0,1 0 0,2 2 0,1 1-85,-1-2 0,1 0 107,-1 1 1,0 0 0,1-4 0,1-1 0,0 2-1,1-1-148,1-1 0,1 1 67,1 1 1,1 1-1,0 31 1,1 1-360,4-6 373,2-3 0,11-5 0,-1-2-865,-1-5 813,-1-4 0,0-11 0,1 1-468,1-1 635,1-5 0,-9-2 1,-1-6 72,3 1 0,-1-7 252,-1-2 1,2-4 1553,-2 0-1718,3-1 0,1-4 209,0-1 0,-4-5-306,0 2 205,0-4-434,4-1 27,-6 0 31,5 0-27,-11 0-445,5 0 160,-6 0-1692,0 0 2060,0-6 0,29 5 0,8-5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14:34:07.75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definitions>
  <inkml:trace contextRef="#ctx0" brushRef="#br0">3294 830 7985,'-5'-9'133,"1"0"1632,1-1-1244,1 4-455,2 0 1,6 6 0,4 0 0,7 0 0,5 0 244,2 0-299,3 0 0,1-4 0,2-2 0,5 0 0,2-1 27,-2 0 1,2 2-129,-6-3 0,-1 3 0,-3-4 0,-7 5 75,-2-5 1,-8 6 0,-4-1 28,-5 2 0,-4 2-35,-10 0 0,-7 0 44,-7 0-73,-5 0 1,-9 6 0,-1 3-1,-4 3 1,1 1 92,0 0 0,-5 5 68,1-1 0,-2 7-98,-1-2 0,5-2 271,3 2-265,9-6 1,4 5-1,9-5 24,4 1-24,10-5 0,2 0 1,7-5-185,4 0 166,2-1 1,6-1 0,2-1-130,2-1 1,-2-2 153,2-1 0,3 0 206,-3 0-103,1-5 1,-7-3-16,-2-5 128,3 0 1,-11 0 46,4 0 0,-5 4-104,-5 0 1,2 2-135,-5-2 0,-6 3-201,-3 6 1,-5 0-441,4 0 0,-5 1 282,1 4 0,-3 4-315,-1 8 0,5-1 225,4 6 0,4 0 397,4 5 0,20 17 0,11 4 0</inkml:trace>
  <inkml:trace contextRef="#ctx0" brushRef="#br0" timeOffset="1">3412 1146 10162,'-7'0'1102,"-3"7"-911,5 7 0,-4 5-64,5 7-51,-6 6 0,8 3 1,-4 8-207,1 1 114,3 6 1,-4-8 0,6 3-241,0-4 224,0-4 0,0-11 0,0-1-127,0-3-182,6-3 462,-4-12 1,3-7-27,-5-8 1,0-10-92,0-4 1,0-7-4,0-2 1,0-5-106,0 0 1,0 0 92,0 1 1,0-3 20,0 2 1,0 4 113,0 2 1,6 3-101,3 5 0,-2-1 197,2 5 1,4 1 29,5 4 1,4 5-102,-5 4 0,7 2-23,-2 2 0,-3 2 11,-2 2 0,-2 4-319,-2 5 1,-5 0 87,-4 0 0,-3 2-136,-1 2 1,-5-1 70,-4 6 0,-9-4-213,-4 4 0,2-6-78,-2 1 0,1-2-103,-1-2 0,-1 3 7,5-2 1,1 0-820,4-9 977,5 5 1,4-10 386,8 0 0,36-34 0,15-20 0,-14 15 0,0 1 0,0-1 0</inkml:trace>
  <inkml:trace contextRef="#ctx0" brushRef="#br0" timeOffset="2">3741 1173 8030,'9'0'1833,"0"0"-691,-6 0-375,3 0 0,-6 5-370,0 4 0,-2 9-273,-2 4 0,1 3 39,-6 1 1,5 5-108,-5-1-367,6 7 0,-7-5 0,6 3-611,1-4 243,1-3 0,2-3 0,0-3 0,0-5 679,0-2 0,41-55 0,10-12 0</inkml:trace>
  <inkml:trace contextRef="#ctx0" brushRef="#br0" timeOffset="3">4203 1028 8055,'-6'-8'0,"4"-3"278,-2 2 1,4 1-274,4 0 349,-2 5 1,11-5 0,-1 6-409,4-3 0,7 1 0,-1 4 0,4 0-1304,5 0 1358,-3 0 0,22 11 0,-2 4 0</inkml:trace>
  <inkml:trace contextRef="#ctx0" brushRef="#br0" timeOffset="4">4150 1225 8431,'-9'0'3774,"0"0"-2659,6 0 0,-1 0-726,8 0 0,4 0 1,6 0-1,5 0-480,8 0 1,1 0-866,7 0 0,1 0-2796,8 0 3752,3 0 0,3-7 0,5-3 0,5-1 0,-1 0 0</inkml:trace>
  <inkml:trace contextRef="#ctx0" brushRef="#br0" timeOffset="5">5994 790 8040,'0'-8'1478,"0"-1"0,6 6-1262,3-1 0,4 2-108,5 2 0,2 0 0,8-1 0,3-2-11,4-2 0,3 1-368,1 4 0,-3 0 229,-1 0 1,-3-4-423,-1-1 312,-6 1 1,-14-2-1,-5-1-144,-10-1 1,-9 2 191,-14 6 1,-9 0 177,-4 0 0,-8 2 1,-2 1-1,-4 4 141,-3 5 0,0-2-104,4 8 1,2 1 0,2-2 1,4 7-1,7-2 1,4 3 1,8 1 0,7 0 33,10 1-157,3-7 0,8 3 1,4-5-1,7-2 0,7-1-469,5-2 0,3-6 367,3-2 0,-3-4 34,2-1 0,1-1 135,-5-4 0,2-2-145,-10-6 320,-7 0 1,0-1 0,-7 1 117,-1 0-145,-2 0 0,-3 0 0,-6 1-175,-5 3 0,-10-1 20,-4 6 0,1-1-205,-5 5 0,-1 6 85,1 3 0,1 3-745,3 1 1,7 6-33,2 3 1,9 3-923,5 1 1769,8 0 0,31-11 0,14-3 0,5 1 0,0 0 0</inkml:trace>
  <inkml:trace contextRef="#ctx0" brushRef="#br0" timeOffset="6">6455 1054 8040,'-13'-7'534,"0"-4"-516,0 7 1,-5 0 952,1 4 0,-7 0-406,2 0 0,-7 5-169,-2 4 0,1 9-319,3 4 1,2 4-258,3 5 1,-1-3 57,5 2 1,7 3-535,6-3 528,4-5 0,4-1 0,4-7-48,6-1 0,9-7 1,0-5-1,3-2-176,1-2 1,5-10 392,0-3 0,0-9-52,-5 0 0,-1-3 184,-3-2 1,1 1-20,-5 0 1,2-1 135,-7 1 0,4 5 241,-9 4-374,-2-4 1,-1 8 112,-10 0 1,1 7-46,-9 11 0,2 6-56,-6 7 0,2 5-214,2-1 0,1 3-366,4 2 1,-3 2 243,7-3 1,0 3-21,4-7 1,0-3 115,0-1 1,2 0-7,7-5 1,0 1-30,9-9 1,2-1 52,2-4 1,3-6 25,1-3 1,5-8 46,0-5 1,-2-3 14,-7-1 1,3-1 13,-3 1 0,-3 0 153,-2-1 1,-6 7 217,-3 2-251,-5 4 1,2 6 103,-10 4 1,2 4-15,-5 4 1,-1 5-309,-4 9 1,1-2 22,3 6 0,-1-5-83,6 5 0,-1-6 79,5 2 1,0-3-9,0-2 1,2 0-19,2 0 1,3-6-30,7-2 1,3-4 290,1-1 0,4-1-44,-5-4 0,5-3 197,-4-10 0,-1 2-116,-4-6 1,-1 0-155,-3-4 0,1-1-3,-5 1 1,-1 5-87,-4 4 0,-1 2-692,-4 2 0,-2 6 341,-6 2 1,-2 4-924,-3 1 1,4 0 497,-4 0 1,8 6-178,1 3 0,6 2 576,-1 2 0,2 1 377,2-1 0,18 12 0,4 3 0</inkml:trace>
  <inkml:trace contextRef="#ctx0" brushRef="#br0" timeOffset="7">6956 1238 8040,'13'0'813,"-4"0"54,0 0-455,0-5 1,4 2-25,0-6 0,0 4 184,0-3 1,-4 0-302,0 0 0,0-4-31,4 3 0,-6-3-206,-3-1 72,4 0 1,-7 0-146,4 0 0,-5 5-73,-5 4 1,1 2-70,-9 2 0,2 2 68,-6 2 0,2 5-6,2 9 0,0 2-38,0 7 0,0-6 91,-1 1 1,3 0-169,2 5 0,3-5 115,6 0 1,0-6-329,0 1 0,6-2-5,3-2 1,8-1-148,5-3 0,7-4-42,2-5 641,6-5 0,16-30 0,9-14 0,-14 13 0,-1 0 0,0 0 0</inkml:trace>
  <inkml:trace contextRef="#ctx0" brushRef="#br0" timeOffset="8">7483 777 8018,'-4'-17'0,"-1"-1"0,-4-4 0,5 5 0,0 3 0,4 6 996,0 5 0,1-3 1410,3 6-2065,4 0 0,4 10 0,-2 5 419,-1 4-699,-1 3 1,1 6-1,-2 1-76,-1 2 1,-1 5-1,-4-1 1,2 2-288,1-2 0,1 2-571,-5-7 0,0 6 29,0-6 0,0 1-576,0-5 1,0-5 1419,0-4 0,-12-37 0,-2-11 0</inkml:trace>
  <inkml:trace contextRef="#ctx0" brushRef="#br0" timeOffset="9">7338 1028 8018,'-7'-6'104,"-3"3"-63,5-6 1,1 5-95,4-5 0,6 6 151,2-1 0,11 1-52,8-2 0,5 4-135,7-4 1,7 4-1149,2 1 1237,3 0 0,12-7 0,9-4 0,-20 4 0,-1 0 0,1-1 0</inkml:trace>
  <inkml:trace contextRef="#ctx0" brushRef="#br0" timeOffset="10">8129 751 7997,'-9'-13'847,"0"0"1,5 1 291,-5 3 749,6 3-1535,-3 6 1,6 2-237,0 2 1,0 9 90,0 9-51,0 3 0,4 7 0,2 3-376,2 4 25,-6-6 1,6 4 0,-5-5-1,1 2 1,1-1-561,0-3 1,-3 0 202,2-8 1,-2-3-1,-2-1-457,0-3 938,0-8-110,-6-19 1,0-4 431,-3-15-154,-3-2 0,5 3 1,-6-6 511,0-5-484,6 1 0,-1-10 0,5 7 656,-1 0-532,-1-4 0,11 6 0,5-1 486,5 5-577,-2 5 1,11 7 0,-3 3 96,3 5 0,6 8-276,0 4 0,-1 4-32,-3 1 0,-1 6-120,0 3 0,-1 2 12,-3 2 0,-3 7-178,-6 1 0,-5 0-317,-4 1 1,-4 1 242,-4 8 0,-7-2-7,-11 6 1,-1-4 81,-12 4 0,0-1-121,-5 1 1,7-7 331,2-6 1,3-10 393,2 1 1,5-4 408,4-1 97,8-2 1,3-12 52,6-2-259,0-4 0,6-1 143,3 0 0,7 5-253,1 4 0,7 2-304,-2 2 0,3 0-1,1 0 0,5 2-125,-1 2 1,3 4 31,-3 5 1,-2 0-196,3 0 0,-3 6-8,-2 3 0,3 3 71,-2 1 1,0-4-523,-9 0 1,0-1 274,-5 1 1,0-2-578,0-2 1,-1-8 30,-3 3 0,-2-8 865,-3-1 0,4-38 0,5-10 0</inkml:trace>
  <inkml:trace contextRef="#ctx0" brushRef="#br0" timeOffset="11">9011 896 7980,'0'-13'965,"-4"0"-7,-1-1 1,1 6 0,5 0-423,4 2 1,8 2-958,9 4 0,3 0 259,1 0 0,2 0-729,3 0 0,-2 1 250,6 4 641,-6-4 0,15 23 0,-3-2 0</inkml:trace>
  <inkml:trace contextRef="#ctx0" brushRef="#br0" timeOffset="12">9038 1067 7972,'-8'0'4829,"-3"0"-4062,9 0 1,-1 0-705,12 0 0,3 0 0,14 0 0,6 0-1007,5 0 1,7-1 114,0-4 829,11 4 0,-4-7 0,5-2 0,10 3 0,0 0 0</inkml:trace>
  <inkml:trace contextRef="#ctx0" brushRef="#br0" timeOffset="13">10632 949 7950,'-14'0'55,"1"0"0,0-2 56,0-2 150,6 2 0,2-4 1,10 6-1,5 0 1108,6 0 0,4 0-1296,7 0 0,-5 0 0,0 0 0,1 0-245,2 0 0,0-4-122,-3 0 1,3-1-172,-3 5 1,-3 0-481,-2 0 1,2 0 944,-1 0 0,17-6 0,0-1 0</inkml:trace>
  <inkml:trace contextRef="#ctx0" brushRef="#br0" timeOffset="14">11304 606 7994,'5'-13'68,"4"0"0,1-1 341,-1 1-48,-3 6 0,-6 3 0,0 8 83,0 5 1,-6 8-364,-3 5 0,-7 3-197,-1 2 1,-7 3 0,2 2 0,-3 2-207,-1 3 0,0-4 27,-1 3 1,3-3 178,2 2 0,3-4 0,7-9 0,3-4-70,5-4 1,4-6 281,4-4 0,9-4-97,9-4 63,9-4 0,3-5 1,5 0-1,1 0 1,-1 0-243,1-1 0,-2 3 93,-3 2 0,1-3-360,-5 3 303,0 4 1,-11-7 0,-2 3-162,-3-3 307,-2 5 0,-1-5 0,-4 4-74,-3-4 399,-4-1 0,-1-1 0,0 1 8,0 0 462,-6 0 0,-1 1 17,-6 3 11,0-2 1,4 9-379,0-2 0,0 4-212,-4 4 1,4 8-270,1 6 0,3 5 108,-4-1 0,6 3 161,-1 1 1,1 5-405,-1 0 1,2 1-638,-2-1 1,2-2 243,2 6 1,0-6 212,0 2 0,2-5-390,2-4 0,2 2 265,3-7 0,3-1-753,-4-7 1227,4-3 0,25-41 0,5-9 0</inkml:trace>
  <inkml:trace contextRef="#ctx0" brushRef="#br0" timeOffset="15">11975 672 7994,'0'-13'0,"0"-5"981,0 1 1,0-1 214,0 5 123,0 0-464,0 5-656,0 2-120,0 18 0,0 3-90,0 11 1,-1 2 124,-3 3 1,2-2-59,-2 6 0,2-4-218,2 4 1,0-1-526,0 1 1,0-3-318,0-6 0,0-1 413,0-3 1,2 2-366,2-7 0,-1 1 956,6-5 0,11-58 0,8-15 0</inkml:trace>
  <inkml:trace contextRef="#ctx0" brushRef="#br0" timeOffset="16">11857 896 7994,'-6'-7'230,"5"-5"-256,-5 5 1,9-5 813,5 3 0,3-1-334,11 5 1,5 1-632,9 4 1,2-4-374,1-1 1,1 1-1198,-1 4 1408,7 0 0,-10-5 339,4 1 0,8-18 0,6 0 0</inkml:trace>
  <inkml:trace contextRef="#ctx0" brushRef="#br0" timeOffset="17">12516 619 8005,'0'-13'187,"-2"4"57,-2 0 2387,2 7-1363,-4-4-1068,6 6 0,0 7 0,0 5 1,0 5-1,0 4 222,0 2 1,0 6-559,0 2 1,0 4-326,0-4 0,0 1 0,0-2 0,0 0-949,0 0 0,6-4-644,3-4 2054,3-3 0,36-23 0,9-5 0</inkml:trace>
  <inkml:trace contextRef="#ctx0" brushRef="#br0" timeOffset="18">12884 725 8005,'-13'5'371,"2"3"-183,2 5 1,-1 2 173,5 2 1,-4 4-75,5 5 0,-5 0 172,5 1 0,-1 3-256,5 1 1,6 0-176,3-5 65,3-5 1,5-2 0,2-8 219,2-2-284,1 3 0,9-12 0,-2 0-57,-4-7 47,1-11 0,-7-4 0,3-7 172,-4-2-254,-10-5 1,3 2 0,-7-4 135,-1 3-158,-2-3 0,-6 11 0,-4 1-186,-3 7 1,-3 4 110,-2 2 1,1 6-147,-6 2 0,0 4-264,-5 1 0,6 7-320,-1 6 1,5 1 197,0 3 691,2-2 0,14 27 0,2 8 0</inkml:trace>
  <inkml:trace contextRef="#ctx0" brushRef="#br0" timeOffset="19">13372 856 7997,'9'0'0,"-1"0"0,1-4 353,4 0 1,1-2-241,-1 1 0,4 4 151,1-4 1,5 0-501,-1 0 0,3 1 236,2 4 0,28-6 0,8-1 0</inkml:trace>
  <inkml:trace contextRef="#ctx0" brushRef="#br0" timeOffset="20">13556 1014 7970,'-13'0'0,"0"0"0,4 5 0,0-1 0,5 2 771,-5-2 1,6-1-1,-1 6 89,2 1 1,10 1-778,5-3 1,2 3-349,7-7 1,0 0 0,5-4 0,3 0-2089,0 0 2353,1 0 0,4-21 0,3-10 0,5-2 0,-1 0 0</inkml:trace>
  <inkml:trace contextRef="#ctx0" brushRef="#br0" timeOffset="21">14953 514 7929,'0'-13'118,"0"-1"1,0 1 417,0 0 0,-6 6 1,-3 2-1,-4 4 137,-5 1 1,2 7-555,-6 6-47,0 6 0,-4 9 1,0 2-1,1 2 1,3 1-173,4 4 1,4-3 74,0 1 1,3 0-384,2 4 1,3-5-14,6-3 324,12-3 0,-2-8 0,12-2 0,0-5 0,0-4 195,0-5 1,0-2-11,4-2 0,-4-2 67,0-2 1,-7-8 0,-1-6 0,-5 1 229,-3-2 0,-2 3-373,-4-6 1,-5 6-20,-4-2 1,-3 5-264,-1 4 188,-6-3 1,-2 11 0,-5-3 0,0 2 0,1 2-433,3 0 1,-3 6-149,3 3 0,4 4-362,5 4 0,6-2 1024,7 3 0,29 14 0,8 3 0</inkml:trace>
  <inkml:trace contextRef="#ctx0" brushRef="#br0" timeOffset="22">15388 487 7945,'-6'-13'519,"3"2"65,-6 2 0,5 3-114,-5 6 1,4 0 249,-3 0 1,5 7-464,-2 6-182,-2 6 0,4 14 0,-4 0-205,1 1 13,2 4 0,2-4 0,-1 5-91,-1 1 0,-1-2 1,5-3-1,0-6 103,0-5 1,0-5 33,0-6 1,6-6-8,3-2 0,3-4 217,1-1 0,0-10 51,0-3-193,6-9 0,-3-3 0,5-6 18,-2 2-50,-2-5 1,1 6 0,0-2 111,-2 2-224,-8 7 0,0 2 54,-4 6 88,-2 0 0,2 6 0,-10 4-30,-7 6 1,-2 4 37,-7 6 1,0 6 13,-4 3 1,1 1-30,3-1 1,3 3 3,6-3 0,-3 2-22,3-2 0,3 1-9,10-5 0,0-1 33,0-4 1,7 1 1,6-1 1,3-2-24,10-2 0,-1-3 12,10-6 0,1-1-152,3-4 0,2-2 64,3-6 0,-3-6 37,3-3 0,0-8 76,-5 0 0,2-1-5,-10 5 0,-6 4 331,-7 0-228,-4 6 1,-8-2 75,-6 9 0,-12 3-71,-10 6 0,-3 0-14,-1 0 1,0 6-92,-1 3 1,7 4-161,2 5 1,-1-4-12,2 4 1,5-3-219,8-2 1,2 0 132,2 0 1,0 5-5,0-1 0,6-4 284,3-4 1,7 0-81,2 4 1,5-4 292,-1 0 1,3-5 18,1 5 0,-5-5-6,-4 5 1,1-5 11,-5 5 336,3-6 1,-15 9-162,4-3 1,-5 1-174,-5-1 1,-3 2-703,-10-2 1,2-3 271,-6-2 0,6 2-573,-2-1 564,4-1 0,1-4 0,-1 0-262,1 0 429,6 0 0,36-47 0,15-11 0</inkml:trace>
  <inkml:trace contextRef="#ctx0" brushRef="#br0" timeOffset="23">16099 790 7928,'0'9'236,"0"0"0,0 0 435,0 4 0,0 2-193,0 2 1,0-1-239,0 6 1,0-1-13,0 1 1,0 3-117,0-3-214,0-3 0,0 0 0,0-6-750,0 0 0,0 0 852,0 0 0,18-58 0,3-15 0</inkml:trace>
  <inkml:trace contextRef="#ctx0" brushRef="#br0" timeOffset="24">16204 619 7951,'-13'-6'465,"4"0"582,1-2-926,-1-4-328,2 11 207,1-11 0,29 28 0,6 0 0</inkml:trace>
  <inkml:trace contextRef="#ctx0" brushRef="#br0" timeOffset="25">3979 2411 8009,'-6'-13'-74,"3"0"92,-6-1 1288,6 7 0,-4-3-836,2 5 0,10 1-228,-1 4-185,6 0 0,9 6 1,3 1-17,3 1-79,2-3 0,3 0 0,1-1 0,0-1 0,0-1-269,-1-2 1,1 0 204,-5 0 1,-2-2-93,-7-2 166,1 2 1,-17-9-1,4 0 1,-5-2-1,-6-2 97,-7 4 0,-8 0-37,-9-2 0,-4 6 231,-6 3-151,-5 2 0,-2 4 0,-7 3 0,-3 7 1,-2 6 106,4 2 0,-1 7-119,12 3 1,2 7-86,7-2 0,4 8-140,9 0 0,9-3-348,8-5 337,10-6 1,8-1 0,9-7-59,3-2 167,1-8 1,2-5 0,1-6 21,2 0-12,6-6 0,-11-1 0,2-6 248,-5 0 0,-7-5 53,2 1 0,-5-7-69,-4 2 0,-3 2-174,-6-2 1,-2 6 54,-2-2 0,-9 3-403,-9 2 1,-3 6 73,-2 3-62,-5 2 1,3 8 0,-5 3-248,2 2 1,3 8-237,7 3 0,3 3-647,6 2 1425,5-1 0,38 30 0,-8-25 0,-1 1 0</inkml:trace>
  <inkml:trace contextRef="#ctx0" brushRef="#br0" timeOffset="26">4150 2793 8523,'4'13'878,"1"0"1,-1 2-363,-4 2 0,0 5-220,0 9 1,0 3-127,0 5 0,0 7-135,0 2 1,0-1-72,0 1 0,2-1 0,0 0 0,3-8-360,-2-6 0,0-7 192,1-4 18,-2-3 1,3-15 233,-5-8 1,0-5-93,0-13 1,-1 0 62,-3-4 1,1-11 0,-5-2 0,2-4 121,4-2 0,0 3-263,2-7 1,0 7 128,0-2 0,0 3 161,0 1 1,2 7-33,2 2 0,3 9 89,6 4 0,5 5-41,0 4 0,5 4-15,-1 5 0,-2 0-180,2 0 0,-1 5 135,1 4 1,-5 3-367,-8 1 0,1 6 126,-5 3 1,-2 2-220,-8-3 144,-2 4 1,-8-4 0,-2 5-417,-5 1 1,1-3 180,-1-2 1,5-1-183,-5-4 1,6-6-489,-2 2 1096,4-3 0,24-38 0,6-10 0</inkml:trace>
  <inkml:trace contextRef="#ctx0" brushRef="#br0" timeOffset="27">4545 2872 8025,'13'-12'0,"0"3"0,1-2 611,-1 2 0,0 3-29,0 2 1,0 2 146,1 2 1,-3 2-623,-2 2 1,1 3-1,-5 8 1,-2 1-284,-2 2 1,-2 5-297,-4-1 1,-2 3 163,-6 1 0,-2 4 175,-3-4 0,4 3-11,-4-7 0,4-3 0,2-1 0,2-5 409,1-4-167,6 3 51,-3-11 1,12 5-500,3-6 1,8 0 165,5 0 0,5-6-271,3-3 1,4-3 454,6-1 0,8-9 0,7-4 0,6-3 0,-1 1 0</inkml:trace>
  <inkml:trace contextRef="#ctx0" brushRef="#br0" timeOffset="28">5415 2714 8030,'-6'-13'514,"4"0"-1250,-4-1 0,8 7 847,2 3 0,4 2-42,5 2 0,0 0-69,0 0 0,24 24 0,5 5 0</inkml:trace>
  <inkml:trace contextRef="#ctx0" brushRef="#br0" timeOffset="29">5336 2925 8622,'-9'-5'1662,"0"1"-1589,6 0-73,-3-2 0,14 4 0,5-2 0,7 2 810,5 2 0,7 0-1117,3 0 0,3 0 307,2 0 0,8-7 0,8-3 0,4-1 0,0 0 0</inkml:trace>
  <inkml:trace contextRef="#ctx0" brushRef="#br0" timeOffset="30">7246 2358 8031,'-6'-7'-1151,"10"1"1349,1 6 0,11 1 1,6 2-1,4 3 465,5 2 1,-2-5-562,6 1 0,-1 2 0,1-2 0,-4-1-89,-3-1 1,-3-2-6,-3 0 85,-3 0 1,-8-6 77,-2-3 0,-9-3-114,-9-1 1,-4 1 35,-4 4 1,-5-4 79,-9 3 0,-1 3-121,-4 2 0,-6 2 0,1 2 1,-3 2 54,-1 2 1,-4 8-153,6 5 1,-4 7 75,7-2 1,-1 7-163,10 2 106,7 5 0,6-8 1,9 3-447,5-3 315,2-2 0,13-1 0,3-3-8,5-4 165,-3-10 0,9 3 1,-4-7 56,-1-1 53,5-2 1,-10-2 0,2-3 495,-2-5-409,-2-3 0,-1-1 0,-3 0 65,-5 0 0,-2-2 34,-2-3 1,0 4-363,0-4 0,-8 5 101,-5 4 1,-2 3-701,-7 6 1,5 0 347,-5 0 0,0 2-652,-4 2 1,5 5 234,4 8 0,3 4 733,6 5 0,13 30 0,10 7 0</inkml:trace>
  <inkml:trace contextRef="#ctx0" brushRef="#br0" timeOffset="31">7681 2753 8031,'13'-13'0,"-6"4"246,-3 1 43,4 5 1,-8-7 593,0 5 1,-6 1-339,-7 4 1,-2 0-451,-2 0 0,0 6-83,-4 2 1,-1 4-148,-5 1 0,2 0 220,3 1 1,-1 3 55,5 1 1,1 4-117,4-5 1,1 5-448,3-4 1,-1 4-269,6-5 0,1 1 289,7-5 1,5-6 313,8-2 1,4-4 29,5-1 0,2-1 172,3-4 1,-3-6-75,2-7 1,1-4 183,-5 5 1,4-5 41,-8 4 1,-3 0-14,-2 5-79,-2 0-98,-8 0 1,-1 7 30,-6 6 0,-1 7-85,-4 11 0,2-2-20,-6 6 0,5-1-8,-5 0 0,6 3-12,-1-7 0,2 1 18,2-5 1,2 0-4,2 1 0,4-7 25,5-3 1,1-2-4,4-2 0,1-6-60,3-3 1,3-8 60,-3-5 1,-2-5 2,2-4 1,-6 4-21,2-4 0,-3 3 2,-2 2 0,-4 4 465,-1 0-261,-5 6-254,3 3 0,-7 10 101,-4 11 0,-1 3-214,-2 11 1,0-5 52,4 5 0,2 0 42,-2 4 0,3-1 11,1-3 0,4 2-18,0-7 0,7-1 237,-3-7 0,6 1-131,3-5 0,-2-1 104,2-4 0,-1-6-49,2-2 0,-3-6-29,2-3 1,-7-2 35,-1-3 1,-4-3 64,3 3 1,-5-1-46,2 1 0,-4 3-178,-1 5 1,-1 1-476,-4 0-950,4 6-1117,-11 1 2601,11 6 0,1 29 0,7 8 0</inkml:trace>
  <inkml:trace contextRef="#ctx0" brushRef="#br0" timeOffset="32">8392 2832 8031,'7'-7'467,"1"-3"-467,-4 6 0,-2-7 391,2 2 1,2 2 593,-2-2 1,2 5-571,-2-5 0,-2 0-176,2-4 0,-2 4-216,-2 1 0,0 3 287,0-3-470,0 5 1,-2-3-6,-2 6 0,-2 3-10,-3 5 0,-1 1 62,6 9 0,-7 1-6,3-2 0,2 7 76,1-2 0,4 1-109,1-1 0,0 2-174,0-7 1,6 1 85,2-5 1,6-1-1244,3-4 1483,4 4 0,29-31 0,14-13 0,4 2 0,0 0 0</inkml:trace>
  <inkml:trace contextRef="#ctx0" brushRef="#br0" timeOffset="33">9011 2595 8280,'0'-8'1147,"0"-1"1,6 6-1191,3-2 1,8 0 0,5-1-1,5 0-1168,3 0 1,4-3 1210,6 5 0,3-6 0,6-2 0,4 1 0,-1 0 0</inkml:trace>
  <inkml:trace contextRef="#ctx0" brushRef="#br0" timeOffset="34">9657 2332 8028,'-6'-7'0,"3"-4"0,-6 7 0,5-1 0,-5 5 889,6 0 0,-7 2 1,5 2-458,3 5 1,-4 9-1,1 4 1,1 3-333,-2 1 0,5 6-45,-4 3 0,-1 2-336,2-2 1,0 2 121,4-7 0,0 1-139,0-5 1,0-5-678,0-4 1064,5-8 0,3-15-34,5-11 0,-4-12 0,-1-8 0,1-6 136,-1-5 0,3-7-68,-2-3 1,1 0-81,-1 1 0,3 3 0,-3-3 0,2 5 122,2 8 0,1 6 252,-1 12-420,0 11 1,5 4-19,-1 11-80,1 6 0,-10 2 1,1 10-398,1 4 267,-4 9 0,0-4 0,-6 6-616,0-1 540,-6 1 0,-2 7 0,-10-1-407,-4 1 262,-3 0 1,-6-1 0,1-1 298,0-3 0,3-3 63,0-5 1,7-13 1523,2-5-820,9-6 30,-2-3 1,11-4-42,0-1 0,6-3 166,7 3 1,1 1-327,4 4 0,2 0-185,7 0 0,-1 1-113,0 4 1,5 2-140,0 6 0,0 0-369,-5 1 1,0 3 231,1 1 1,-2 1 22,-3-2 1,-2-2-80,-2 2 0,-5-2-351,0-2 0,0 0 538,-4 1 0,-9-19 0,-2-4 0</inkml:trace>
  <inkml:trace contextRef="#ctx0" brushRef="#br0" timeOffset="35">10447 2529 8028,'-1'-13'155,"-4"0"1,4 0 334,-4 0-435,4 0 0,7 5 40,3 4 1,2 2-327,3 2 0,3 0 37,1 0 1,5 0-649,-1 0 1,3 2 841,1 2 0,12 9 0,3 8 0</inkml:trace>
  <inkml:trace contextRef="#ctx0" brushRef="#br0" timeOffset="36">10421 2740 8028,'-9'-4'178,"0"-1"144,6 1 1636,-2 4-1070,5 0-731,5 0 0,4 0 0,9 0 0,5 0 1,6 0-869,7 0 0,3 0 711,5 0 0,5-2 0,7-2 0,7 1 0,0-1 0</inkml:trace>
  <inkml:trace contextRef="#ctx0" brushRef="#br0" timeOffset="37">12094 2477 7963,'-4'-9'2426,"-1"0"-2101,-5 0 1,10 2 0,-2 1-1,8 2 122,6-1 1,0 1-394,10 4 1,0 0 0,5 0-1,3 0-209,1 0 1,5 2-1031,-1 2 0,3-3 267,2 4 918,-1-4 0,0-3 0,3-2 0,3 1 0,1-1 0</inkml:trace>
  <inkml:trace contextRef="#ctx0" brushRef="#br0" timeOffset="38">12911 2200 8041,'6'-7'0,"-5"-5"0,3 3 532,-2 3-340,4 1 1,-6 8 0,0 4 0,-8 7 223,-3 5 1,-8 8-582,-3 4 91,-3 5 0,-1-7 0,-1 7 0,-1 2 0,-1 3-116,-2 3 129,1-6 1,5-2 0,4-7 0,7-2 38,3-4 0,16-8 87,4-2 1,8-6-48,9-7 0,7-1 0,2-2 0,3-3-56,1-1 0,1-1-135,-1 0 1,0-4 159,-4 3 1,-5-2-24,-8-3 10,3 1 1,-10 0 0,1 0-44,-6 0 152,2-1 0,-11 1 0,4 0 369,-4 0-206,-1 0 1,-1 0 0,-4-1 627,-3 1-491,-4 6 1,3-3 0,0 5 404,-1 2-246,4 2 1,-5 2-230,2 4 0,3 2-292,1 6 0,0 2-86,0 2 0,1 4 91,4 5 1,0 2-361,0 3 1,1-3 87,4 2 0,-2 3-45,5-3 0,-3 7-63,4-2 0,-5-3-131,5-1 1,-5-5-494,5-4 0,-5 2-223,5-7 1201,-6 1 0,15-34 0,-4-8 0</inkml:trace>
  <inkml:trace contextRef="#ctx0" brushRef="#br0" timeOffset="39">13306 2701 8041,'0'-18'63,"0"1"0,1 0 17,4 9 1,2-4 875,6 3 1,6 3-427,3 2 1,3 3-1334,2 1 1,-1 0 363,0 0 0,5 0 439,0 0 0,35 5 0,4 3 0</inkml:trace>
  <inkml:trace contextRef="#ctx0" brushRef="#br0" timeOffset="40">13912 2424 8041,'0'-13'419,"0"0"524,0 0 1694,-6-1-1147,5 1-1194,-11 6 1,11 8-156,-4 13 1,4 5 0,1 7-1,0 0-211,0 1 0,0 3-161,0 1 1,0 4-284,0-4 0,1 0 1,4-4-1,2 3-1054,0 1 0,6-5-304,1-4 1872,-1-6 0,23-22 0,11-10 0,0-3 0,0 0 0</inkml:trace>
  <inkml:trace contextRef="#ctx0" brushRef="#br0" timeOffset="41">14307 2516 8018,'-11'2'26,"2"2"0,-1-1 38,5 6 0,-4 0 164,5 4 0,-5 0 920,5 0-903,-1 0 1,5 1 0,2-1 0,2 0 0,6 0 322,7 0 0,-1-5-362,6-4 0,-2-3-226,2-1 69,3 0 0,-9-5 0,5-6 1,-2-3-1,-3-5 115,-2-2 1,-2-1-170,-3-4 1,-3 4 18,-6 0 0,-2 1 50,-2-1 0,-5 3-175,-9 6 0,2 4 131,-6 1 1,0 5-630,-4-2 1,0 5-125,-1 5 1,7 6-383,2 7 1,4 4 1114,1-4 0,40 34 0,11 5 0</inkml:trace>
  <inkml:trace contextRef="#ctx0" brushRef="#br0" timeOffset="42">15071 2450 8007,'0'-8'1149,"0"-1"-793,0 0 1,2 2 0,2 2 0,6 4 260,7 1 1,3 0-631,6 0 0,2 0-834,3 0 656,-3 0 1,8 0-1,-5 1 81,-2 4 170,-7-4-60,3 5 0,-34 0 0,-1 1 0</inkml:trace>
  <inkml:trace contextRef="#ctx0" brushRef="#br0" timeOffset="43">15032 2714 10736,'7'-7'1374,"6"2"0,3 4-1008,11 1 0,2-2-639,11-2 0,-1 2-391,1-2 0,4-2-1891,-1 2 2555,7-1 0,3 0 0,7-3 0</inkml:trace>
  <inkml:trace contextRef="#ctx0" brushRef="#br0" timeOffset="44">16507 2503 7965,'-8'-7'384,"0"1"1,4 2 0,5-1 112,7 2 0,3 2 0,4 1 0,4 0-473,7 0 0,1 0-661,3 0 416,4 0 0,0 0 0,5-2-1510,1-2 1731,-6 2 0,0-8 0,5-3 0,0 2 0,-1 0 0</inkml:trace>
  <inkml:trace contextRef="#ctx0" brushRef="#br0" timeOffset="45">17153 2213 7992,'-6'-13'476,"5"4"398,-4 1 0,-2-1 1369,-2-4-1890,3 5 1,-4 8-331,6 9 24,-7 3 0,10 7 0,-5 3 0,2 4 0,-1 5-132,2 4 1,2-1-221,1 1 0,0 0-172,0 4 0,0-1 0,1-2 0,4-6-677,4-2 0,2-1 237,2-1 0,2-6 917,3-2 0,20-27 0,10-7 0</inkml:trace>
  <inkml:trace contextRef="#ctx0" brushRef="#br0" timeOffset="46">17548 2226 8030,'-7'-8'583,"2"-1"-191,-2 6-54,0-3 1,-6 12 0,-1 3 0,1 4-107,0 4 0,0 3-201,0 1 0,0 4 0,-1-3 1,1 3 9,0 2 1,6-5-9,2-1 1,4-3-67,1 4 0,3-6 1,4 0-1,8-6-67,4-5 0,3 1 56,4-2 0,5-1-127,0-7 1,5 1 0,-2-6 0,1-1-240,0-2 0,-6-3 246,2-2 0,-7 2-52,-3-2 0,-6 2 0,0 2 0,-6 0 70,-4-1 0,0 1 839,-5 0 0,-2 4-212,-2 0 0,1 2-33,-6-2-45,0 3 1,-4 2 0,0 0 917,0 1-933,0 1 0,4 2 182,0 0-565,0 6 1,1 1 0,0 8 110,2 3 1,2-2-183,4 6 0,-4 0-113,-1 4 1,1 2 97,4 3 0,0-8-594,0 3 1,0-2 307,0 2 0,1 1-816,4-1 1,2-6 49,6-2 1133,0-3 0,42-37 0,9-9 0</inkml:trace>
  <inkml:trace contextRef="#ctx0" brushRef="#br0" timeOffset="47">18194 2134 8030,'-2'-13'325,"-2"0"0,1-3 1137,-6 3 796,6 2-998,-3 11-1038,6 0 0,0 8-54,0 5 1,0 6-235,0 7 142,0 1 0,0 3 1,0 3-1,0 0 0,-1 4-545,-4 1 1,4 1 289,-3 1 0,-2-6-926,1-4 773,1-2 0,3-2 0,-2-1-338,-2-3 1,2-9 509,8-8 0,2-5 31,6-5 0,0-6 85,0-7 1,7-5-69,1 1 1,0-7 157,1-2-13,0 0 1,0 6-1,-2 2-97,-1 1 151,-1 6 1,-6-3-1,-2 5 211,-1 1 0,-6 5 136,1-1-329,-8 6-46,-10-3 1,-2 7-1,-6 2 95,-1 2 0,2 5-55,0-1 1,4 1-228,0-1 168,-4 3 1,11-5-1,-3 6-136,1 0 0,5 0 93,-2 1 0,6-1-18,-1 0 2,2 0 0,8 0 1,3 0-213,3 1 0,5-3 195,1-2 0,7 1-19,1-5 1,2-1-499,7-4 1,-4 0 8,4 0 350,-6-6 0,8-5 1,-7-8 68,0-2 1,2-1 235,-1-4 1,-2-1-49,-7 1 1,-5 1 169,-8 3 0,2 3 580,-7 6-590,0 6 1,-5 1 0,-4 6-17,-3 0 1,-4 0-77,-1 0 0,0 6-218,-1 2 0,1 4 69,0 1 0,6 2-50,2 3 0,0-4 37,0 4 1,1 1-252,4-2 190,6 1 0,1-5 0,6 0 42,0 0 1,0-4 285,1 0 0,3-2 69,1 2-148,-1 3 0,-4-11 364,1 4-234,-1-4-198,-6 5 0,-7-5-122,-9 4 1,-2-2-514,-3 1 1,1-2 257,0 2 1,0-3-1426,0-1 857,0 0 856,5 0 0,20-29 0,10-7 0</inkml:trace>
  <inkml:trace contextRef="#ctx0" brushRef="#br0" timeOffset="48">19024 2332 11551,'0'13'685,"0"0"1,0 2-797,0 2 0,0-2-766,0 3 0,0-4 582,0-1 1,4 1 294,0-1 0,36-23 0,4-7 0</inkml:trace>
  <inkml:trace contextRef="#ctx0" brushRef="#br0" timeOffset="49">19182 2055 8021,'-13'-13'382,"-1"0"1,3 0 1518,2-1-1047,-3 7-994,5-5 1,0 12 0,2 0-1622,4 8 1761,7 3 0,13 32 0,8 7 0</inkml:trace>
  <inkml:trace contextRef="#ctx0" brushRef="#br0" timeOffset="50">5955 4940 8120,'-8'-13'75,"-2"0"0,4 1 1,0 2-1,1 1 0,2-1 414,1-2 0,2-1 0,2 0 1,4 0-78,7 0 1,6-2-342,7-3 0,6-1 0,3-4 0,5 2 146,4 2 1,3-3-109,5 5 0,1 1-206,0 7 1,-8 3-391,-5 6 0,-4 0 148,-9 0 9,2 6 0,-16 3 1,2 7-1,-6 3 1,-4 0-851,-2 0 0,-1 3 795,-2-4 1,-2 3 384,-2-3 0,-39-12 0,-14-8 0</inkml:trace>
  <inkml:trace contextRef="#ctx0" brushRef="#br0" timeOffset="51">6350 4716 8121,'-6'-7'0,"-1"-5"-94,-6 4 0,4 2-138,0 1 0,0 4 147,-4 1 792,0 0 1,0 1-1,0 5 239,-1 7-774,-5 6 0,-1 11 0,-5 3-174,3 7 0,-1 4 37,5 0 1,-4-2-252,5 6 1,5 1 75,7 3 1,4-6-74,1-7 0,6-1-127,3-7 0,8-2-209,5-7 1,3-3-185,1-5 1,2-7 732,3-3 0,12-24 0,6-11 0,8-2 0,-1 0 0</inkml:trace>
  <inkml:trace contextRef="#ctx0" brushRef="#br0" timeOffset="52">6521 5257 8145,'-13'5'4,"4"-3"-92,1 2 0,-1 4-201,-4 0 1,-1 4 465,1 1 0,2 0 438,2 1 1,-3 0-284,3 4 0,3-4-145,2 4 1,3-8-332,1-1 0,0-5 92,0 5 1,1-6-167,3 2 1,4-5 56,5-5 1,6-8 58,3-9 1,-2-3-14,2-1 0,-1-1-23,1 1 1,-3 1 167,-6 3 0,0 3 262,0 6 1,-4 1 290,0 4-390,-6 2 1,3 13-19,-6 6 0,-2 6-57,-2 8 0,2 3-68,-2 1 0,1 4 48,-1-4 0,2 0-133,-2-5 1,4-6 78,4-2 0,2-3-17,3-2 1,7-6 86,-3-2 0,5-11-63,-1-7 0,4-7 7,5-6 1,0-6-13,1-3 0,-2 1-4,-3-1 0,-3 6 81,-6-2 1,-1 9 84,-4 4 1,-2 8-206,-6 1 1,0 8-156,0 1 0,0 6-61,0 7 1,0 6 79,0 3 0,0 3-147,0 1 0,0 1-140,0-1 1,0 0-288,0 1 0,2-2 173,2-4 0,3 3-511,6-7 1045,1-5 0,17-19 0,9-9 0,4-3 0,-1 1 0</inkml:trace>
  <inkml:trace contextRef="#ctx0" brushRef="#br0" timeOffset="53">7259 5257 8145,'-6'-8'83,"-1"-3"0,-6 8 61,0-6 1,-1 6 330,1-2 1,-4 10-81,-1 4 0,-1 7-328,1 1 1,4 7 43,-4-2 1,4 3-149,0 1 1,1 0 52,0 1 1,6-2-246,2-4 216,4 4 0,2-11-119,4-1 1,6-6-19,7-7 0,5-1 135,-1-4 1,3-8-132,2-9 1,-1-4 78,0-5 0,-1 3 61,-3-3 0,2 4 110,-7 0 0,-1 5 229,-7 0 1,1 11-135,-5-3-73,-1 4 186,-4 3 0,-6 7 3,-3 9 0,-1 8-393,1 5 1,-1-1-140,6 1 1,-5 4-228,5 5 1,-1-1 257,5-3 1,0-1-13,0 0 1,2-4-306,2 0 1,8-5-912,5 0 1414,7-2 0,37-26 0,-22 3 0,0 0 0</inkml:trace>
  <inkml:trace contextRef="#ctx0" brushRef="#br0" timeOffset="54">7575 5296 8145,'-16'-4'0,"3"-1"12,3 1-213,2 4 100,3 6 0,5 5 254,0 7 0,0 0 377,0-5 0,5 1-239,4 4 0,3-3-12,1 2 1,0-2-280,0-2 1,5-4 76,0 0 1,5-7-367,-1 3 1,-2-4 80,2-1 1,-1-4-9,1 0 0,-3-11 186,-6 2 1,-1-8 144,-4 4 0,-2-5-86,-6 4 1,0 1 151,0 3 0,-1 1 319,-4 0 0,-2 6-197,-6 2 1,-5 4-91,1 1 0,-5 6-202,4 3 1,-1 4-258,2 4 1,2 4 3,-2 5 1,2 0-355,2 1 0,4 1 247,0 2 0,2-2-153,-2 3 0,3-3-683,6-2 1185,0-5 0,24-8 0,5-7 0</inkml:trace>
  <inkml:trace contextRef="#ctx0" brushRef="#br0" timeOffset="55">7931 5507 8145,'0'-7'0,"1"-4"1352,4 7-282,-4-1-493,5 5 0,-6 2-289,0 2 0,0 8-111,0 6 1,-6 5-636,-3-1 0,-2 3 284,-2 1 0,-5 2-1900,0 3 2074,-5-3 0,-8-1 0,-5 1 0,-7 0 0,1 0 0</inkml:trace>
  <inkml:trace contextRef="#ctx0" brushRef="#br0" timeOffset="56">8366 5296 8145,'-2'-9'0,"-1"0"244,-1-1-108,-1 4 1,0 1 0,-3 6 0,1 5 0,1 6 163,0 4 1,5 7-127,-4-1-216,-2 3 1,6-3-1,-4-2-21,4-1 54,1-1 0,0-5 15,0 0 0,6-5 1,2-4-1,4-3 43,1-1 0,0-7-8,1-6 1,-1-6 11,0-7 1,-1 4 0,-2 1-1,-1 2 124,1 3 0,-4 1-369,-2 2 108,4 0 1,-7 12 60,3 5 1,-2 6-102,-2 3 101,0 6 1,0-4 0,0 4-158,0 0 138,0-10 0,1 8-115,4-8 264,-4 3 0,11-5 0,-3-4 443,2-6-524,3-4 0,3-8 0,1-1 75,-2-1-46,4-1 0,-5 1 0,3-1 127,-4 2-194,-7 7 1,5-1 41,-3 5-154,3 1 1,-1 10-196,-2 3 0,1 2 93,-5 3 0,4 3-44,-5 1 0,5-1-241,-5-4-131,1 1 0,-5-1 642,0 0 0,-36-35 0,-8-9 0</inkml:trace>
  <inkml:trace contextRef="#ctx0" brushRef="#br0" timeOffset="57">8352 5164 8145,'-5'-13'0,"-3"0"-1115,-5 0 169,6 0 875,-5-1-45,11 7 1,5 3 115,9 8 0,28 12 0,10 5 0,4 4 0,-1-1 0</inkml:trace>
  <inkml:trace contextRef="#ctx0" brushRef="#br0" timeOffset="58">9024 5177 8145,'-7'-13'0,"-5"6"459,5 1 1,-2 9-193,0 6 0,5 7 0,-3 15 0,-1 4 312,1 3 1,3 7-533,-5 4 0,6 3 1,-1 4-1,2 1-162,2-1 0,0-4 13,0-3 1,2-5 86,2-9 1,-1 0-445,6-9 354,0-8 1,-2-14 183,-3-8 0,-2-5 1,-2-10-1,0-6-11,0-4 0,0-12-324,0 1 1,-2-7 132,-2 3 87,2-5 1,-5 0-1,4-6 1,-1-1-1,1 3-40,1 4 1,2 3 264,0 2 0,0 2-332,0 11 354,6 6 1,-3 6 0,6 8-1,1 2 3,2 4 0,1 5-150,0 5 0,0 2 39,1 6-134,-1 6 1,-6-4 0,-1 4-79,0 0-51,-5 1 0,5 7 0,-7-1-458,-4 1 215,-2-7 0,-6 5 1,0-3-284,-1 3 356,1 1 1,0-5 0,1-4-810,4-2 1139,-4-8 0,10-30 0,-3-14 0</inkml:trace>
  <inkml:trace contextRef="#ctx0" brushRef="#br0" timeOffset="59">9235 4901 8145,'0'-13'0,"0"4"1437,0 0-377,0 6-425,0-3-258,0 18-306,0 3 0,0 11 1,0 2 357,0 3-481,0 8 0,0 4 0,-1 5-1300,-4 2 1058,4 7 1,-5-2-1,6 5-1407,0-1 1205,0-8 1,1-7-1,5-10 496,7-8 0,21-30 0,10-12 0,6-3 0,0-1 0</inkml:trace>
  <inkml:trace contextRef="#ctx0" brushRef="#br0" timeOffset="60">9670 5138 8145,'-7'-13'0,"-5"0"449,3-1 0,-3 3 57,-1 2 0,-1 3 48,-4 6 0,3 6-321,-2 3 0,-2 4-181,1 4 1,1 0-274,3 5 0,-3 4 161,-1 5 1,1 4-128,4-5 0,4 6-32,0-6 1,6 1-34,-1-5 0,2-5 65,2-3 1,6-5-69,3-5 0,7-2 143,2-6 1,5-3-51,-1-5 135,3-7 0,1-13 1,1-3 36,-1-4 0,-1-1 131,-3 1 1,-2-2 140,-2 6 0,-8 2 155,3 7 1,-8-1 172,-1 5 48,-3 6-482,-1 6 0,-5 12-192,-4 3 1,-1 9-74,1 4 1,-3 7 72,3 2 1,3 4-679,2-5 495,-3 1 1,5-3 0,-2 1-431,2 2 0,4-2 160,2-7 1,4-3-18,5-6 0,1-1-92,4-3 578,2-3 0,22-26 0,7-13 0,5 0 0,-1 0 0</inkml:trace>
  <inkml:trace contextRef="#ctx0" brushRef="#br0" timeOffset="61">9920 5401 8145,'-13'6'-1128,"0"-4"2172,0 4 0,4-6 232,0 0-778,6 0 0,-3-6-160,6-3 0,2-3-34,2-1-169,4-6 1,5-1-1,1-5-116,4 3 90,2-3 0,7 6 1,-1-3-1,0 4 0,1 5-121,-1 4 0,0 3-111,1 6 0,-5 6-57,0 3 58,-6 3 0,1 8 0,-6 5-205,-3 4 0,-5 7 1,2-4-1,-4 0 62,-1 0 0,0 3-1122,0-4 0,0-5 42,0-4 1345,0-5 0,18-34 0,4-13 0</inkml:trace>
  <inkml:trace contextRef="#ctx0" brushRef="#br0" timeOffset="62">10421 5362 8145,'0'-9'121,"0"0"1045,0 6-761,0-8 0,1 3 39,4-5 0,2 0-326,6 0 0,0 0 133,1 0 1,3-5-47,1 0-131,-1-5 1,-5 8 0,-2-2-69,-1 2 158,0 2 0,-2 0-49,-3 0-65,-2 5 0,-4 2 1,-2 8-235,-5 2 117,-2 9 0,-7 4 1,0 5 45,2 1 1,-3 2-30,2 1 1,4 1 71,4-1-99,6 0 1,-4 1 0,4-3-294,-2-2 0,2 2 28,8-7 1,3 0 82,10-9-244,3 4 1,11-11 0,4 4-1379,7-4 1881,4-1 0,10-19 0,9-9 0,-20 9 0,1-1 0,0 1 0</inkml:trace>
  <inkml:trace contextRef="#ctx0" brushRef="#br0" timeOffset="63">11304 4874 7874,'13'-7'664,"3"3"1,4 2-590,7 2-298,8-6 1,0 4 0,7-7-1,4-2 1,-1 1 222,0 1 0,5-2 0,-3 3 0</inkml:trace>
  <inkml:trace contextRef="#ctx0" brushRef="#br0" timeOffset="64">11343 5138 8145,'-7'-7'1235,"-5"-5"-982,11 10-204,-5-3 0,12 5-35,2 0 0,11 0 1,8 0-1,6 0-407,5 0 0,8-2-859,2-2 1252,3 2 0,10-8 0,7-3 0,-19 6 0,1-1 0,-1 1 0</inkml:trace>
  <inkml:trace contextRef="#ctx0" brushRef="#br0" timeOffset="65">12924 4716 8145,'-2'-17'-16,"0"-1"0,-3 2 0,1 3 1004,-2 4 1,4 0-555,-2 9 1,3 5-256,1 12 1,0 4-155,0 5 1,0 2-148,0 3 123,0-3 0,-2 14 0,-1-2-221,-1 1 0,-1 0 0,5-2 1,0-1-166,0-3 1,-4 2 75,0-6 1,-1-7-642,5-6 769,-6-3 1,5-20 273,-3-8 0,2-10-16,2-8 0,0-3 1,0-7-1,0-3 208,0-4 0,4-3-117,1-2 1,4-5-1234,-5-4 1244,6 4 0,-2-5 1,5 7 75,0 5-177,6-2 1,1 15-1,5 3 697,-3 11-524,3 8 0,-4 9 0,4 4-267,-3 6-9,-3 4 1,-11 12-1,0 3-159,-2 3 59,-2 7 0,-6 2 1,-3 7-273,-9 3 0,-6 3 94,-11 6 0,2-1-276,-6 1 0,6-8 357,-2-5 0,4-4 417,5-9 110,-2 2 0,9-20 1609,-3 0-1663,10-12 1,2 0 0,6-6 222,0-1 0,6 2-94,2 0 1,6 5 258,3-2-585,4 4 1,11 1 0,3 0 172,3 0-178,2 6 0,-1 5 0,1 8 77,-1 2 0,-1 1-130,-3 4 1,0 1-353,-8-1 171,8 0 0,-20 1 0,4-2-313,-8-4 1,-3-2 136,0-5-49,-2-1 11,-6-6-73,0 5-416,0-11 1,0 4 887,0-10 0,0-25 0,0-13 0</inkml:trace>
  <inkml:trace contextRef="#ctx0" brushRef="#br0" timeOffset="66">14017 4795 8145,'-1'-17'0,"-3"-1"0,2-4-132,-2 5 0,4 4-120,4 4 1,3 6 0,7-1 0,-1 2 71,0 2 0,5 0 151,-1 0 0,7 2-293,-3 2 322,4-3 0,2 34 0,-1 2 0</inkml:trace>
  <inkml:trace contextRef="#ctx0" brushRef="#br0" timeOffset="67">13991 5033 8145,'-13'0'1099,"6"-6"-840,1 4 0,9-4-339,5 6 1,7-1-304,11-3 0,11 1 110,3-6 273,14 0 0,4-5 0,8-3 0,-15 6 0,1-1 0,-1 0 0</inkml:trace>
  <inkml:trace contextRef="#ctx0" brushRef="#br0" timeOffset="68">16178 4427 7990,'0'-14'0,"-4"0"0,-2-2 0,0-2 605,0 2 589,2 7 0,4 2-402,0 11 0,0 7-611,0 15 1,0 5-150,0-1 20,0 7 0,1-2 0,2 8-119,1 0 1,1 1 0,-5-4 0,1-1-468,4 1 0,-4-6-290,4-4 1,0 1 24,0-5 244,5-2 1,-7-12-1,7-4 1,3-3 554,3-4 0,17-40 0,5-21 0,1-3 0,1 1 0</inkml:trace>
  <inkml:trace contextRef="#ctx0" brushRef="#br0" timeOffset="69">16600 4466 8775,'-8'0'-363,"1"3"1266,3 6 1,2 1 30,-2 12-838,2 0 1,-2 9-1,-1 1 1,3 0-1,0 2-219,2-1 0,6-3 133,3 0 1,4-2-92,4-1 1,2-11-17,3-3 0,3-10 0,-3-3 0,3-10 102,2-11 0,-3-2-27,-2-12 0,-3-5 231,-5-4 0,-3-4-82,-2 4 1,-3 4-1,-8 7 1,-2 2 4,-5 6 1,-7 2-44,-1 9 1,-7 4-563,2 10 350,-3 0 1,-1 3-1,0 4-1161,-1 7 941,1 8 1,1-5 0,5 8-1403,6 3 1745,1 1 0,41 15 0,3 4 0</inkml:trace>
  <inkml:trace contextRef="#ctx0" brushRef="#br0" timeOffset="70">17351 4229 8017,'0'-13'726,"0"0"-661,0-1 406,0 1 0,0 7-273,0 6 0,0 12 247,0 10 0,0 9-198,0 4 1,0 10-140,0 8 0,-5 1-298,1 8 0,-5-2 36,5 1 0,-5-4-43,4-8 1,1-4-49,4-6 331,0-5-128,0-13 208,6-10 1,1-18 0,8-6-15,2-8-112,-2-9 0,10-6 0,-3-6-86,3-2 0,1-6-162,0 2 1,-1 3 12,-3 1 1,-3 9 45,-6 4 1,-5 9 130,-4 4 1,-4 10 103,-4 3 0,-5 4-116,-9 1 1,2 7-8,-6 6 0,0 2 32,-4 7 1,0 0 49,-1 4 0,5 0 7,0 1 0,6-2 46,-1-3 1,7 1-109,1-5 1,6 4 134,-2-5 1,5 1-65,5-5 1,4 0-65,8 0 1,4-4-32,5 0 0,0-6-142,1 1 0,1 2 183,2-2 1,2 1-20,4-5 1,0-6-1090,-5-3 0,4-4 441,-4-5 0,4-2 471,-4-6 0,-1-1-69,-3 1 1,-7-1 225,-2 1 1,-5-3 257,-4 3 0,-3 2 264,-6 11 1,-6 6-326,-3 2 0,-4 4 63,-5 1 0,4 1 244,-4 4 0,-1 2-129,1 6 1,1 2-389,4 2 0,1-1 10,3 6 0,3-4-31,6 4 0,0-5-82,0 5 0,2-6-73,2 2 1,8-3 158,6-2 1,5 0 46,-1 0 1,1-5 116,-1-4 0,2-3-121,-7-1 0,5 5 411,-4-1-214,-6 1 39,-7-5 0,-6 0 84,-3 0 1,-4 4 63,-5 0 1,-6 7-212,-3-3 1,-3 0-209,-1 0 1,4-3-52,0 4 0,6-5-416,-2 5 0,4-6-1566,0 1 2087,7-2 0,41-32 0,26-17 0,-19 16 0,1-1 0,-1 0 0</inkml:trace>
  <inkml:trace contextRef="#ctx0" brushRef="#br0" timeOffset="71">18286 4585 8174,'0'8'524,"0"1"1,0-4 100,0 3 0,0 3-692,0 6 1,0-2 47,0 2 1,0 2-233,0-1 1,0 0-45,0-5 295,0 0 0,12-29 0,2-8 0</inkml:trace>
  <inkml:trace contextRef="#ctx0" brushRef="#br0" timeOffset="72">18339 4321 8017,'-14'-13'89,"1"0"1,4 0 6,1-1 1,5 6 561,-2-1-665,4 6 1,1-1 0,0 8 6,0 5 0,41 32 0,10 9 0</inkml:trace>
  <inkml:trace contextRef="#ctx0" brushRef="#br1" timeOffset="73">4216 7733 7992,'-2'-13'70,"-1"0"1,-1 0 0,1-2 0,0-1 408,-1-2 1,2 5 0,-2 5 0,2-3 1708,2 0-1273,0-3-886,0 7 118,0 1 0,0 22-29,0 6 0,0 12 1,2 1-1,1 3-162,1 2 0,1 4-757,-5-1 0,0 1 182,0-4 1,0 4-473,0 0 810,0-6 0,0-2 1,0-5-1,0 0 1,0-2-558,0-2 0,0-4 182,0-10 656,-6-6 0,-25-48 0,-11-17 0</inkml:trace>
  <inkml:trace contextRef="#ctx0" brushRef="#br1" timeOffset="74">3926 8049 7992,'-6'-13'185,"5"6"-196,-5-5 0,7 6-111,4-2 1,3 2 142,10 6 1,2-2 253,7-2 0,4 2-345,-1-2 0,7-2-245,-2 2 1,9-6-752,4 1 885,3-3 0,2-3 0,0-1 181,0-1 0,-1-7 0,-5 5 0,-4-4 0,-7 1-57,-10 6 0,-12-3 57,-10 6 91,-8 5 0,-5 2 1,-7 6 578,-2 0 1,-4 0 197,5 0 1,-5 2-307,4 2 1,-1 4-98,2 5 0,2 1-291,-3 4 1,4-2-225,1 6 0,4-4 168,0 4 1,6-5-93,-1 5 0,-2-4-97,1 4 0,1-6-384,4 1 0,6-4-18,3-4 0,7 2 201,1-7 0,5-1 155,-4-8 1,5-3 103,-1-10 0,-1-2 145,1-7 0,-6 1-79,1 0 0,-2 1 151,-2 3 1,-6 3 833,-2 6-713,-4 5 1,-1 4-58,0 8 1,-1 5-84,-4 9 1,3 4-263,-7 8 0,6-2-162,-2 3 1,4-2-206,1 2 1,0-5 155,0 1 0,6-3-73,3-6 0,4 2-165,4-6 0,-1 0-244,6-9 1,2-4 769,7-10 0,-3-24 0,1-13 0,5-7 0,0-1 0</inkml:trace>
  <inkml:trace contextRef="#ctx0" brushRef="#br1" timeOffset="75">4954 7905 7992,'-14'13'-274,"3"0"228,2 0 1,2 2 588,2 2 0,4-2-138,-4 2 1,4 4-52,1 1 1,-5-3 195,1-1 195,0-4-368,4-1-306,0-5-27,0-2 0,4-9 1,2-5-3,1-5 0,2-9-219,4 0 1,0-7 83,1-2 1,-1 0 3,0 5 1,0 6 51,0 2 0,-4 3 62,0 2 0,0 4 11,4 1 0,-4 5-10,-1-2 1,0 11-193,0 7 1,3 5 132,-7 4 1,5 7-567,-5-2 1,5 2 136,-5-3 1,7 0-351,-3 1 812,4-7 0,25-7 0,5-7 0</inkml:trace>
  <inkml:trace contextRef="#ctx0" brushRef="#br1" timeOffset="76">6100 7602 7992,'0'-19'65,"0"-2"1,0-4-1,1 3 1,4 5 272,2 2 1,6 6 0,0 2-1,0 1 1,1 5 0,-1 3-1,0 7-48,0 3 0,-4 3-351,0 2 85,-6 4 0,1 9 1,-8 3-154,-5 0 0,-4 7 0,-5 4 1,-2-2-125,-1-1 0,-2-3 43,5-3 0,1 2 0,3-6 0,1-6 1895,0-8-675,6-8 284,1-3-962,18-12 0,1 0 0,10-3 1,-1 3 61,2 1 1,0 3-355,3-2 0,-1 1-1011,0-2 0,-1 4-322,-3-3 1,3 2-351,-3 2 1093,9 0 0,-3-4 550,2-1 0,27-40 0,-25 19 0,-1 1 0</inkml:trace>
  <inkml:trace contextRef="#ctx0" brushRef="#br1" timeOffset="77">6679 7628 7992,'-13'-13'1106,"0"5"1,0 3-623,0 5 1,4 10-267,0 3 1,2 9-51,-2 0 1,-1 9-40,5 4 0,-3 3 71,3 1 0,1 1-438,4-1 0,6-1 72,2-2 1,4 0-116,1-5 0,5-6 88,-1-8 101,7-8 1,-4-3-1,7-7-134,-1-4 186,0-2 1,-1-14-1,-1-5-16,-2-8 46,0-10 0,-2-4 1,-2-8-248,-4-1 260,-6 0 1,-3 5 0,-5 2 204,0 6-172,-5 6 0,-4 13 0,-9 3 312,-4 4 0,-7 10-176,-2 3 0,-1 4-16,1 1 1,4 6 87,-4 2 1,3 4-22,2 1 1,5 5-312,4-1 0,6 7-88,3-2 1,5 3-147,-2 1 0,5 0 14,5 1 0,2-2-84,6-3 1,0 3-49,0-4 0,7 3 90,1-2 1,4-3-263,2-6 0,5 3 181,3-3 0,-1 2 139,1-11 0,0 1 292,4-5 0,-3-5 0,3-2 0,3 0 0,0-1 0</inkml:trace>
  <inkml:trace contextRef="#ctx0" brushRef="#br1" timeOffset="78">7259 7865 7992,'7'-13'406,"-1"0"0,-6 4 494,0 0-469,0 6 0,-6-3-207,-2 6 0,-6 6-39,-3 3 0,-4 3-51,-5 1 0,4 4-158,0 1 1,4 4-126,-3-4 0,4 3 145,0-3 0,7 0 103,1-5 0,6 0-227,-1 0 0,4 0-256,4 0 1,3-5 202,6-4 1,6-2 129,3-2 1,3 0 17,2 0 1,-1 0-5,0 0 1,-4 0 246,0 0 0,-6 0-63,2 0 0,-3 1 235,-2 4 1,-6 2-96,-3 6 1,-4 0 50,-4 0 0,-5 2-228,-8 3 0,1 1-59,-6 3 1,-5 2-543,-3-2 0,0-3 276,8-1 1,-3-3-548,3-2 0,3-1-152,2-4-789,2-2 1703,8-6 0,24-35 0,13-9 0</inkml:trace>
  <inkml:trace contextRef="#ctx0" brushRef="#br1" timeOffset="79">7562 7338 7992,'0'-19'0,"-4"-1"63,-1-7 0,1 5 0,4 2 1,0 1 1389,0 3-993,0 1 274,6 2 0,-3 5 0,5 4 529,3 3-1054,0 1 1,3 0 0,0 3 0,2 4 0,3 8 175,2 4 0,-4 5-278,5 12 0,-6 2 60,2 14 0,-3 1-242,-2 13 1,-6 7 0,-4-31 0,-1 1-1,-2 0 1,0 0-35,-2 2 0,-1 0 1,-2 3-1,-3 0-426,-2 3 0,-2-1 0,-3 1 0,-1-1 393,-1-1 1,-1-1 0,-2-2-1,-2-1-555,0-5 1,0-1 458,-3-2 1,0-1 0,4-2 0,0-2 0,-28 23 0,1-6 0,0-10-974,-1-7 1211,1-4 0,0-6 0,-1 0 0,0 2 0,-3 0 0</inkml:trace>
  <inkml:trace contextRef="#ctx0" brushRef="#br1" timeOffset="80">6034 7338 7992,'-18'-13'0,"1"0"0,-1 5 334,5 4 0,-5 3 145,1 1-233,-7 5 0,5 10 0,-4 11 744,1 8-768,-6 10 0,5 9 0,-2 8 0,4 5 0,5 6-105,8-33 1,2 1 0,1 2 0,2 1-168,1 3 1,0 0 0,1-3 0,2 0-84,0-1 1,2 0 0,3-4-1,1-2-274,15 35 0,5-3 228,4-6 0,4-6-313,9-17 1,8-1-56,10-3 547,-25-18 0,2-2 0,-3-3 0,1-2 0,6 1 0,2 0 0,2 1 0,1 0 0,3 0 0,-1 1 0</inkml:trace>
  <inkml:trace contextRef="#ctx0" brushRef="#br1" timeOffset="81">9103 7667 7992,'-20'-4'1404,"2"0"-1199,10-1 1,3 5 0,10 0-1,5 0 305,6 0 1,6 0-164,9 0-578,-4-6 0,11 3 0,-2-4 0,0 1 0,-1 2-952,-4-2 1,1 5 1182,-1-4 0,-12 15 0,-7 5 0</inkml:trace>
  <inkml:trace contextRef="#ctx0" brushRef="#br1" timeOffset="82">9038 7931 7992,'-21'0'1549,"2"0"-1064,12 0 1,4 0-364,12 0 0,1 0 0,13 0 0,5 0-13,6 0 1,1 4-409,4 1 0,-1-1 1,11-4 298,1 0 0,1-5 0,7-2 0,5 0 0,0 0 0</inkml:trace>
  <inkml:trace contextRef="#ctx0" brushRef="#br1" timeOffset="83">11040 7299 8001,'-13'-18'0,"0"0"0,0-4-111,-1 5 1,1 4-16,0 4 0,0 6 1,-2-1-1,-2 4-126,-5 4 1,-3 9 83,-2 9 0,-3 4 861,-1 5 1,0 7 0,3 8 0,1 1 618,0 2 1,4 1-1153,10-2 1,5 2-438,4-6 1,10-2-1,7-6 1,7-7 160,5-6 0,8-4 182,2-5 0,1-7 107,-1-3 0,2-4-119,-6-4 1,-1-3 0,-3-8 0,-2-3 88,-3-4 0,-3 2-66,-6-2 1,-6 0 0,-2-4 0,-5 1 48,-5 3 1,-8 4-192,-9 9 1,-9 4-159,-4 5 1,-4 0-1,-4 1 1,-1 5-342,2 7 0,-4 2 189,3 7 0,0 4-193,8 5 1,4 4 567,9-4 0,15 23 0,8 1 0</inkml:trace>
  <inkml:trace contextRef="#ctx0" brushRef="#br1" timeOffset="84">10474 8221 8001,'-15'0'0,"-3"0"0,4 0 359,-4 0 0,8 0 1348,1 0-789,6 0-334,9 0 1,10 0-594,15 0 0,7-2 36,6-2 0,10 2-556,-1-2 1,8-2-1154,1 2 1344,2-6 0,0 8 0,-1-2 1,-4 2 314,-5 2 1,13 0-1,-5 0 1</inkml:trace>
  <inkml:trace contextRef="#ctx0" brushRef="#br1" timeOffset="85">11066 8655 8001,'-20'14'0,"-4"5"106,7 3 0,5 1-144,8-1 1,2 1 696,2-5 0,2 0-282,2-5 0,4 0-235,5 0 1,1-1-56,4-3 0,-2 1-183,6-6 87,0 1 1,4-5 0,1 0-695,-1 0 499,-6-6 0,4-6 0,-8-7-381,-4-1 432,1 3 0,-13-7 1,-2 2-318,-9-3 459,-2-2 0,-17 5 0,2 2-352,-4 1 579,-3 1 1,-4 4 0,-1-2 165,1-2 1,0 2 306,4 7 0,3-6 19,6 7 0,2-11-226,7 6 0,5-4-157,12 4 1,7-1-193,7-4 1,5 3-174,7-2 1,5 7 94,-1 1 0,6 6-183,-6-2 1,4 4 35,-8 1 0,2 6-62,-10 3 1,-1 8-440,-4 5 0,-5 3 263,-4 1 0,-4 5-196,-4 0 0,-5 4 526,-9-4 0,-12 1 0,-7 2 0,-5 1 0,-1 0 0</inkml:trace>
  <inkml:trace contextRef="#ctx0" brushRef="#br1" timeOffset="86">12805 7852 7909,'-13'-13'538,"6"0"649,3-1-984,2 1 0,9 6 0,7 1 1,7 2-1,9-1 0,6 2 0,7 0-80,5-1 1,3 3-471,2-4 0,-2 4-445,-2 1 0,0 0 583,-5 0 1,-7 0 208,-11 0 0,-29 17 0,-13 5 0</inkml:trace>
  <inkml:trace contextRef="#ctx0" brushRef="#br1" timeOffset="87">12805 7984 7909,'-13'0'210,"0"0"1,0 0 122,0 0-230,5 0 28,3 0 0,21 1 0,7 2 0,8 3 234,5 1 0,2-4-482,2 1 1,5-2-1,4-2 1,0 0-325,0 0 1,2 0 440,-3 0 0,-9-10 0,3-3 0,2-2 0,1 0 0</inkml:trace>
  <inkml:trace contextRef="#ctx0" brushRef="#br1" timeOffset="88">13306 7602 7910,'-6'-21'0,"0"-2"45,-2 5 1,-3-4 0,7 5-1,1 0 184,1 3 0,-2 5 638,0 0-699,-1 6 0,5-1 1,0 8-88,0 5 1,0 3 43,0 1 0,2 0-65,2 0 0,3 1 1,7 0-1,-1 2-139,0 2 1,6-1 32,3-3 0,3-6-79,1 1 0,2-6 0,3 1 0,4-2-48,3-2 0,2 0 150,-1 0 1,1-2-29,-1-2 19,-5-3 0,-4-1 1,-8 4 134,-4 3 0,-11 2 183,-7 3 0,-7 5 158,-11 9 0,-2-1-59,-6 10 1,-7-2 65,-2 10 1,2 0 42,-3 4-375,1 7 0,0-4 0,0 5 68,-2-2 1,10-1-282,0-4 1,11-2-348,3-3 0,1-4 272,8-9 1,5-8-1313,8-5 972,3-6 0,3 3 0,2-6 509,5 0 0,26-41 0,-20 15 0,0 1 0</inkml:trace>
  <inkml:trace contextRef="#ctx0" brushRef="#br1" timeOffset="89">15743 7391 7395,'-7'1'-1246,"3"4"1246,2-4 0,-4 5 0,5-6 0,-5 6 0,6 1 0</inkml:trace>
  <inkml:trace contextRef="#ctx0" brushRef="#br1" timeOffset="90">15612 7483 8098,'-9'-6'662,"0"-3"0,6-2-442,-1-3 0,2 0 0,2-4 0,0-2 136,0-1 0,2-4-9,2 3-253,3-2 1,8-3 0,1 2 0,3 3 0,2 5 72,2 2 0,2 3-112,1 4 1,-4 5-209,0 12 1,-7 7-134,-2 14 1,-1 10 137,-8 8 0,-2 5-139,-11 4 0,-6 3 1,-11 7-1,-2 2 76,13-34 0,-1 0 0,2 0 1,-1-1 44,-20 28 1,7-11 266,2-12 97,-1-5 0,14-16 1,0-10 972,7-10 1,5-4-710,1-3 1,5 0 182,4-4-407,3 6 1,1-5 0,2 3 8,2-3-172,4-1 0,4 4 0,-2 2-457,-1 1 255,0 2 0,0 4 1,-1 0-832,-2 0 572,-2 0 0,1 1 0,1 2-693,1 2 611,-4 5 1,3-7 0,-5 4-404,-1-1 0,0 4 372,0-1 0,0-3 499,0-2 0,30-43 0,7-12 0</inkml:trace>
  <inkml:trace contextRef="#ctx0" brushRef="#br1" timeOffset="91">16376 7391 7980,'-2'-22'599,"-2"0"0,-2 1-154,-3-1 1,-1 8-134,5 5-26,-5 6 1,3-1 104,-6 8 1,4 3-226,0 7 0,2 6-137,-2 6 0,-3 5 96,4 4 1,-3 8-164,3-4 1,-3 5-241,7 0 0,0 1 122,4 4 1,0-4-168,0-5 237,0-1 0,10-4 0,3-2-75,2-6 164,5-3 0,1-17 0,6-3 332,4-2-330,-3-8 0,9-3 1,-7-8 67,0-5-115,-3-9 0,0-4 0,-1-8-37,0 0 30,-5-7 1,-2 7 0,-7-5-51,-4-2 1,-2-1 17,-6-2 0,0 6 103,0 4 0,-11 7 179,-7 6 0,-5 3-44,-4 5 1,-1 5 188,-2 8 0,0 3-70,-5 6 0,2 0-98,-3 0 0,4 7-40,6 7 1,4 0-34,0 8 0,6 0-171,-2 5 0,10-1 102,3 0 0,4 1-147,1-1 1,1 0 19,4 1 1,2-1-77,6 0 0,0-4 110,0 0 0,6 0 6,3 5 1,-1-5-551,1-1 0,0-3-15,4 4 1,0-6-202,1 2 1,1-4 120,2-1 696,-2 1 0,34-7 0,1-1 0</inkml:trace>
  <inkml:trace contextRef="#ctx0" brushRef="#br1" timeOffset="92">16889 7839 7980,'2'-9'-41,"2"0"-324,-2 6-103,4-9 797,-6 11 0,-2-3 847,-2 8 1,-1 3-844,-8 7 1,3 3-244,-8 1 0,-1 5-79,2-1 0,-1-1-206,5 0 133,0-4 0,0 6 0,1-5-86,3-2 58,-3-2 0,11-1 0,-2-1 0,6-3 0,6-3-102,3 0 1,5-5 182,1 4 0,5-4 20,-1-1 1,3 0-14,1 0 1,-4 0 4,0 0 1,-6 1 182,2 4 1,-4-2-34,0 6 0,-7-1 120,-3 6 1,-2-6 36,-2 1 1,-2 0 5,-2 4 0,-8 0-99,-5 0 1,-7-1-43,2-3 0,-3 3-32,-1-4 0,0 0-114,-1 0 0,2-5-376,4 2 1,-3 1 173,7-2 1,0 2-1777,9-2 1072,-4-2 877,10 4 0,32-24 0,14-4 0</inkml:trace>
  <inkml:trace contextRef="#ctx0" brushRef="#br1" timeOffset="93">17640 7496 7980,'0'-9'1252,"0"1"-990,0-1 1,2 1 0,4 4-1,7 3-28,7 1 0,5-2-287,2-2 0,3 2 0,3-2 0,-1 2-669,0 2 0,-1 0-881,-5 0 1603,-5 0 0,-38 12 0,-13 3 0</inkml:trace>
  <inkml:trace contextRef="#ctx0" brushRef="#br1" timeOffset="94">17601 7707 7980,'-7'-6'1274,"1"5"1,7-10-738,4 7 0,2 0-216,6 4 1,10 0-96,4 0 1,8 1-1488,0 3 958,3-2 0,6 4 1,0-6 302,-2 0 0,29 0 0,-33 0 0,0 0 0</inkml:trace>
  <inkml:trace contextRef="#ctx0" brushRef="#br1" timeOffset="95">19182 7088 7980,'0'-32'261,"0"4"0,0-2 0,0 7 123,0 5 340,0 10 0,0 5 0,0 12 302,0 8 1,0 8-932,0 6 1,0 2-1,0 8 1,0 2-473,0 1 0,0 6 285,0-2 1,4 2-297,1-2 0,-1 2-220,-4-6 0,1 4-90,4-4 0,-4-2 0,4-5 0,-4-5 698,-1-4 0,-35-46 0,-9-20 0</inkml:trace>
  <inkml:trace contextRef="#ctx0" brushRef="#br1" timeOffset="96">18879 7562 7980,'0'-13'23,"0"0"-195,0 0 1,1 4-175,4 0 0,9 5 302,13-5 0,5 6 0,9-3 0,3 2-114,4-1 0,9 1 158,5 4 0,2-5-1237,2 1 1237,-6-6 0,-20-1 0,2-3 0,-1-4 0,0 1 0</inkml:trace>
  <inkml:trace contextRef="#ctx0" brushRef="#br1" timeOffset="97">19696 7338 7980,'-9'0'0,"0"0"0,0-4 197,-4-1 0,-6 1 382,-3 4 1,-3 0-312,-1 0 1,-1 0 0,0 1 0,-3 4 149,0 4 1,-1 2-185,5 2 0,5 5-250,3 0-27,4-1 1,7-2-1,2 1-186,4 1 1,2 5 0,4-4-1,5-2-497,6-1 0,4-4 398,7-2 1,-1-3-51,0-6 1,1-1 165,-1-4 0,0-4-13,1-8 1,-2 1 323,-3-6 1,-2 6 132,-2-2 0,-5-1 566,0 2-472,0-1 21,-11 5 8,4 5 1,-12 4 207,-3 8 1,-3 10-408,-1 8 1,4-2 46,0 2 1,7 0-526,-3 4 0,4-1-90,1-3 0,0 2-285,0-7 0,6 1 137,2-5 1,4-6-855,1-2 1414,12-4 0,7-22 0,5-11 0,8-1 0,1 1 0</inkml:trace>
  <inkml:trace contextRef="#ctx0" brushRef="#br1" timeOffset="98">19920 7509 7980,'-14'0'-470,"1"0"0,4 0 2057,1 0-1062,5 0 1,-5 0 30,4 0-363,2 0-293,-3 0 0,6-4 45,3 0 0,4-7 151,5 3 0,2-4-200,2-1 1,-2-3 23,2 2 1,2-2 237,-1 7 1,0 4-39,-5 0 1,0 4 53,0 1 0,0 1-106,0 4 1,-1 6 28,-3 7 0,-2 5-47,-2-1 1,-2 5-131,5 3 0,-5-6-216,2 2 0,-2-4 113,1 0 1,-1-3-447,6-6 1,-5-5 264,5-4 0,0-3-92,4-1 456,-6-11 0,10-35 0,1-17 0,1-8 0,-1-1 0</inkml:trace>
  <inkml:trace contextRef="#ctx0" brushRef="#br1" timeOffset="99">20025 6956 7980,'0'-13'55,"0"0"-59,0-1 0,6 3 186,3 2 0,8-1 0,5 5 0,3 2-529,1 2 1,1 1-96,-1 0 1,5 0-70,-1 0 0,-3 0 511,-5 0 0,6 12 0,5 2 0</inkml:trace>
  <inkml:trace contextRef="#ctx0" brushRef="#br1" timeOffset="100">20394 6772 7991,'0'-14'0,"-5"0"0,1-4 0,-6 4 866,1-4 0,3 8 36,2 1 0,1 6-141,-2-1 0,4 4-693,-3 4 0,2 5 6,2 8 0,0-1 1,0 6-1,0 3-112,0 5 0,2-3-455,2 4 0,-3 1-146,4-1 1,1 4 638,-2-4 0,18 23 0,0 2 0</inkml:trace>
  <inkml:trace contextRef="#ctx0" brushRef="#br1" timeOffset="101">21329 6982 7991,'0'-19'138,"0"-3"1,0-1-1,2 0 1,2 1 348,5-2 1,7 1-1,3 1 1,1 4 4,4 4 1,5 5-65,2 0-330,0 6 1,-7-3-1,-2 6 1,-4 2 0,-3 2-96,-2 5 1,-6 7-126,-2 2 0,-4 5-650,-1-1 556,0 3 1,-4-2 0,-2 1-455,-2-1 544,0 5 0,-6-12 1,3 4-1,1-1 0,2-2 76,2-3 0,-2-5 206,3 0 0,1-5 61,4 5 0,6-6-161,2 1 1,9 2 287,0-1 1,5 3-64,-4-3 0,1 5-259,-2-1 1,-2 4 30,2 4 0,-3-2-145,-6 3 0,-2 1 118,-6-2 0,0 1-18,0-5 1,-6 3 100,-2-3 1,-10 2 209,-4-11 1,-3 1-80,-1-5 0,-5 0-125,0 0 1,1 0-129,3 0 1,5 0-106,0 0 0,6-5-398,-1 1 0,6 0-694,3 4-1258,5-6 2468,-3 4 0,29 14 0,7 10 0</inkml:trace>
  <inkml:trace contextRef="#ctx0" brushRef="#br1" timeOffset="102">21303 7588 7991,'-13'0'0,"-1"-4"517,1 0 0,4-1 2015,1 5-1429,5 0-651,9 0 1,10 0-252,14 0 1,10 0-160,8 0 0,4 0-189,0 0 0,5 0-929,0 0 1232,1 0 1,-10 0 0,-1 0-1153,-2 0 0,-3 5 996,-6-1 0,-33 24 0,-14 1 0</inkml:trace>
  <inkml:trace contextRef="#ctx0" brushRef="#br1" timeOffset="103">21645 7852 7991,'-13'-6'1038,"0"5"0,0-4-894,0 10 0,-1 2 19,1 6 0,-1 2-109,-4 2 1,2 4 43,-6 5 1,6 0-134,-2 1 1,-1 4 114,2-1 0,1 1-160,7-5 0,3-5-105,6-4 206,0 4 1,3-11 66,6 3-97,0-8 1,17 1 0,-1-6-414,4 0 242,8-6 0,-8-2 0,6-3 0,0 0 0,0 3-474,0-3 0,-5 0 345,0-2 1,-6-2-9,-2-3 0,-6 4-207,1-4 1185,-2 3 294,-8 2-72,-1 0 0,-7 1 64,-4 4-312,-2 2 0,-6 6-131,0 0 0,0 0 28,-1 0 0,6 6-392,-1 2 0,0 9 43,-4 0 1,4 5-204,0-4 1,6 6-127,-1 3 1,-2-1-193,2 5 1,-1-3 125,5-2 0,0 0-177,0 1 1,0-1-127,0 0 0,5-5-1356,-1-3-151,6-4 2022,-2-6 0,17-32 0,2-13 0</inkml:trace>
  <inkml:trace contextRef="#ctx0" brushRef="#br1" timeOffset="104">22304 6798 7988,'0'-13'123,"0"4"0,2 0 155,2-1 0,-1 0 471,6 1 0,-6 2 0,2 4 712,1-2-782,-4 1-381,9 4 0,-5 6-39,3 3 1,3 4-1,-3 4 1,2 5-191,2 9 1,5 4 171,0 9-161,-7 3 1,1 11 0,-5 5 0,1 9-1,-6-32 1,0 2-2,0 3 0,-3 1 0,-3 5 0,-2 0-374,1 2 1,-3 0-1,-4-1 1,-2 1 204,1 2 1,-1 0 0,-2 0 0,-1 0 0,1-3 0,-1 0 0,1-5-1,-1-1-271,-1-4 1,-1-2 0,1-1-1,-2-2-267,1-3 1,-1-2 0,-2 2 0,0-2 27,-22 21 0,-6-5-292,2-13 0,-8-3 289,-1-5 0,-4-7-277,3-2 880,1-4 0,9-6 0,0-4 0,-2-2 0,-1-2 0</inkml:trace>
  <inkml:trace contextRef="#ctx0" brushRef="#br1" timeOffset="105">21237 6916 7991,'0'-13'-247,"0"5"0,0-1 1,0-1 161,0-2 303,0-1 1,0-1 0,0 1-1,-2 0 891,-2 0-654,3 0 28,-11 5-337,5 3 1,-8 10-3,-3 4 1,4 9 51,-4 4-72,-2 3 1,-1 8 0,-5 8-43,-1 11 0,1 6 0,-2 11 0,14-33 0,1 1-75,-1 2 1,1 1-1,-1 6 1,0 0-79,5 0 1,1 1-1,-1 3 1,0 1-1,3-1 1,1 1-1,0-1 1,1 1-12,1-3 1,1 0 0,4-2-1,2-3-97,2-4 1,1-3-1,12 31 23,8-5 1,5-8-57,3-1 63,-3-6 1,5-14 0,-6-3-441,-2-7 13,5 2 1,-7-16 0,4-1 575,-3-5 0,-2 2 0,1-1 0,-1 1 0</inkml:trace>
  <inkml:trace contextRef="#ctx0" brushRef="#br1" timeOffset="106">23147 7404 7895,'-7'-2'-843,"1"0"-265,0-3 1021,5 1 0,-7 4 82,4 0 5,3 0 0,-29-12 0,1-3 0</inkml:trace>
  <inkml:trace contextRef="#ctx0" brushRef="#br1" timeOffset="107">22844 7430 8105,'-7'-7'1257,"1"1"1,12 6-928,3 0 0,7 0-424,1 0-114,7 0 1,1 0 0,7-1 0,2-2 0,2-2-938,2 2 812,2 2 1,-2 1 0,-3 0 332,-4 0 0,-9 0 0,-3 0 0</inkml:trace>
  <inkml:trace contextRef="#ctx0" brushRef="#br1" timeOffset="108">22857 7667 8418,'-7'0'671,"1"0"-634,6 0 1,6 0 53,3 0 0,8 5 0,5-1 0,5-1-310,3-1 1,0-2 218,5 0 0,8-8 0,8-2 0,5-1 0,0 0 0</inkml:trace>
  <inkml:trace contextRef="#ctx0" brushRef="#br1" timeOffset="109">23556 7220 7924,'0'-20'320,"0"6"0,1-5 0,2 1-1375,1 1 1123,7-1 1,-4 9 0,6 2 0,2 0 0,1 1 0,1 0 0,0 3 599,-3 2 0,-2 6-813,-3 4 1,1 4 37,-6 5 1,1-2-4,-5 6 1,-2-1-1,-2 2 1,-3-1 81,-1 1 1,-4-4-16,4-1 1,-3 1 66,3-1 1,-3-1 0,6-4 205,-3 0 1,5-4 14,-1 0 0,2-5-86,2 5 0,6-4 1,3 3-38,3 3 1,1 0-175,0 2 0,0 1 18,1-1 1,-1 1 0,-2 4 0,0 4-58,-3 3 1,0-3 104,1 0 0,1-2-35,-6 2 1,1-3-62,-5-6 302,0 1 0,-2-1 357,-2 0-388,-4-6 0,-6-1 0,-2-6 46,-2 0 1,-4 0-355,5 0 0,-7 0-101,2 0 1,2-6-366,-2-3 1,6 2-400,-2-2 0,3 5-153,2-5 1137,0 6 0,29-20 0,8 1 0</inkml:trace>
  <inkml:trace contextRef="#ctx0" brushRef="#br1" timeOffset="110">24162 7220 7941,'-6'-14'0,"-2"6"0,-5-1 0,4 6 197,1-2 1,-1 4 65,-4 1 1,-2 3 217,-2 6 1,2 1-273,-3 12 1,-1 1-111,2 8 0,-1 1-7,5 3 1,1 2-129,4-6 0,2 4 8,6-4 1,0 4 133,0-5-108,0 1 1,6-9 0,4-3-170,6-4 216,-2 1 0,11-15 0,-4 4 41,-1-4 1,4-1 10,-7 0 1,5-10-40,-4-3 0,-1-5 7,-3 1 0,-6 1 13,1-6 1,-6 1-9,2-1 0,-5 3-67,-5 6 1,-2 1-65,-6 3 0,-6 4-192,-3 5 0,-3 0 4,-2 0 1,1 1-211,0 3 1,-1 4-11,1 5 0,6 2-329,2 2 1,3-2-25,2 2 822,6-2 0,48 4 0,17 2 0</inkml:trace>
  <inkml:trace contextRef="#ctx0" brushRef="#br1" timeOffset="111">24491 7536 7941,'-7'-6'496,"1"3"1,4-4 377,-2 1-509,2 1 0,-5 5 0,4 2 0,-3 2-700,-1 5 1,4 3-90,-1 1-309,2 0 1,2 0 0,0 0-102,0 1 834,0-1 0,24-6 0,5-1 0</inkml:trace>
  <inkml:trace contextRef="#ctx0" brushRef="#br1" timeOffset="112">24675 7549 7941,'-13'6'0,"0"2"0,0 4 0,0 1 0,1 1 205,3-1 0,-1 4 0,6 1 0,1-2 372,1-1 1,2-2-384,0 0 0,3-4-99,6 0 0,1-2 0,12 2 0,2-5-96,0-3 0,4-1-288,3 0 0,-3-4 144,3 0 0,-5-8 0,-3 0 0,-2-4-261,-2 0 0,-3-4 125,-7-2 0,-3 1 218,-6-1 1,-6 5 0,-5-5 0,-5 0-25,-6 1 1,-2 2 196,-3 6 0,1-5 482,-1 1-425,-5-1 0,6 5 0,-2-2 0,6-1 0,3-1 447,3 1 0,3-3-276,4 1 1,3 1-196,6 3 1,8 1 15,5 0 1,6 4 150,7 0-422,0 7 0,1-4 0,1 6-32,2 0 1,-3 0 47,-1 0 13,-5 6 1,-8 1 0,-2 6-154,-2 0 0,1 6 24,-5 3 0,-2 3 29,-8 1 0,2 1-206,-5-1 1,-1 0-39,-4 1 0,-2-5-201,-3 0 1,5-5-277,0 5 904,0-6 0,0-8 0,-8-10 0</inkml:trace>
  <inkml:trace contextRef="#ctx0" brushRef="#br1" timeOffset="113">25057 7338 7941,'0'-13'-40,"0"0"1,0 0-141,0-1 0,0 6 700,0-1 0,0 4-172,0-3 0,6 5-51,3-2 0,0 2-198,4-1 1,-6 3-122,11-4 1,-6 4 147,5 1-49,-2 0 16,-2 6 0,0-4 0,-1 7 15,-3 1 1,1-2 0,-6 2 0,-1 3 128,-1 3 0,-2 6 82,0-4 1,0 5-59,0-1 1,-5 3 123,1 1-301,-6 1 0,7-1 0,-5 1-117,3-1-113,0 0 0,1-2 1,-1-1-274,3 0 258,0-1 0,2-4 1,0 0-349,0-2-455,0-2 0,2-6-666,2-4 1630,-3-3 0,5-42 0,-6-10 0</inkml:trace>
  <inkml:trace contextRef="#ctx0" brushRef="#br1" timeOffset="114">25216 6903 7953,'-8'-13'0,"1"1"81,3 4 1,2 0 160,-2 4 1,2 4 28,2 0 0,0 1-57,0 8-110,0 0 1,5 4-1,0 0 113,3 0-237,-5 1 0,8-3 0,-2 0 0,3-4 143,1-1 0,0 3-60,0-5 0,-4 0 30,0-4 1,-2-5 26,2-4 0,1-3 1,-4-3-1,0-1 67,0-1 1,-2-2-51,-4 1 1,-1 3 6,-4-2 0,-2 7-177,-6 1 0,-2 6 0,-1-1 0,-1 4-467,1 4 1,-3 8-70,1 5 1,0 7-262,5-2 0,2 2 830,2 3 0,26 23 0,13 5 0</inkml:trace>
  <inkml:trace contextRef="#ctx0" brushRef="#br1" timeOffset="115">15559 9341 7904,'0'-18'29,"0"0"0,1 1 0,2-1 0,2 1 355,-2 1 1,-2 1 418,-1 2-246,0 5 0,0-3 361,0 2-785,-6 3 1,-3 8 325,-8 11-358,2 6 1,-5 9 0,4 2 0,-3 6-1,-2 2-123,-2 1 0,2 9-67,-1 1 0,6 3-17,-2-8 1,8 5-1,3-5 1,1-2-126,3-1 0,3-7 78,5-4 0,6-3 81,7-5 1,5-3 0,-1-8-1,3-2 15,1-4 1,5-5 50,0-5 1,0-4 85,-5-8 0,0-4 0,-1-6 0,-1-4 92,-2-4 0,-6-8-148,1-1 1,-4-4 2,-4 4 1,-3-6 17,-6 2 1,0-8-94,0-1 0,-6 5-127,-3 3 130,-8 13 0,-4-7 0,-5 14 378,0 4-308,5 5 1,-4 12-1,5 4 159,-1 2 1,-2 2-173,5 0 1,-4 6-2,5 3 0,4 7-123,4 2 1,0 5 203,-4-1 1,4 3-150,0 1 0,6 1 10,-1-1 1,3 5-8,1 0 0,0-1-27,0-3 0,1-1-58,3 0 1,-1 1 101,6-1 0,1-4 3,8 0 1,-2-5-718,6 5 1,0-1 293,4 1 1,-4-3-920,0-6 1376,0 6 0,46 7 0,-30-9 0,1 0 0</inkml:trace>
  <inkml:trace contextRef="#ctx0" brushRef="#br1" timeOffset="116">15954 9933 7916,'0'-7'2215,"0"-5"-1519,0 11-171,0-5-355,0 6-213,-6 0 0,-1 0 66,-6 0 1,-2 2-123,-3 2 1,4 3 152,-4 6 0,-1 1-276,2-1 114,-1 0 1,5 0 8,0 0-90,5 0 0,3 1 5,5-1 1,5-4 28,4-1 0,9-3 116,4 4 0,-2-2 0,2 2 1,-1 2 17,1-2 1,1-2 114,-5 2 1,-1 0-7,-4 4 0,-1 0-86,-3 1 0,-3-1 380,-6 0 0,-2 0-31,-2 0 1,-3-4 67,-7 0 0,-5 0-135,-3 4 1,-4-4-106,-5-1 0,4-3-12,-4 3 1,0-5-122,5 2 0,-2-4-931,10-1 490,-5 0-756,14 0 1,-3-6-8,12-2 1158,0-4 0,26-10 0,13-4 0,1-3 0,0 1 0</inkml:trace>
  <inkml:trace contextRef="#ctx0" brushRef="#br1" timeOffset="117">16679 9512 7937,'-8'-13'1257,"4"-1"0,10 7-1129,7 3 1,2 2-589,7 2 297,5 0 0,1 0 1,4 0-1,1 0 0,0 2-710,1 2 873,-2-2 0,0 15 0,2-2 0</inkml:trace>
  <inkml:trace contextRef="#ctx0" brushRef="#br1" timeOffset="118">16679 9683 7937,'-14'-1'0,"1"-4"0,0 4 1077,0-4-40,6 4 529,-5 1-1176,10 0 0,2 1-185,9 4 1,9-4 138,4 4-470,3 2 0,1-6 0,2 4 0,3-2 0,2 0 294,1 1 1,2 0-169,-5-4 0,41-17 0,-33 6 0,0 0 0</inkml:trace>
  <inkml:trace contextRef="#ctx0" brushRef="#br1" timeOffset="119">18299 9169 7979,'0'-13'-58,"0"0"0,0 0 0,2 0 0,0-1 485,3 1 0,1 0 0,-3 0 0,1 0 572,-1 0 0,3 4 519,-2 0-769,1 6 0,-5-1-508,0 8 0,0 5 110,0 8-253,0 4 0,0 10 0,0 1 0,-2 3 0,-1 4 29,-1 4 0,-1 1-772,5-5 1,0 1 90,0-1 1,0 5 0,0-1-1,0-4-555,0-2 0,2-8 205,2 2 1,4-5 481,5-4 0,6-4 0,3-9 422,3-5 0,4-22 0,3-9 0,3-3 0,0 1 0</inkml:trace>
  <inkml:trace contextRef="#ctx0" brushRef="#br1" timeOffset="120">18813 9459 7979,'-19'6'0,"4"1"-159,-2 6 1,6-4 382,3 0 0,5 0 1,-2 4-1,4 0 364,1 0 0,0 1-458,0-1 0,7-2-84,6-2 0,2 1 1,7-5-1,1-2 80,2-2 0,6-1 42,0 0 1,-2-1-265,-7-4 1,1-2 0,-4-8-1,-1-1-741,-3-1 0,-5-7 555,-10 2 1,0 2 107,0-2 1,-7 0 129,-7-4 0,-5 5 133,-7 4 0,-5-2 349,0 1 0,-5-4-228,1 4 1,3-4 350,1 5 0,3-5-160,2 4 1,5-4 3,4 5 0,8-1-170,4 5 1,4-4-31,1-1 1,12 2-78,5 7 1,7-1-217,2 5 0,2 1-71,3 4 0,1 0 87,3 0 0,-3 6-120,-6 3 0,-5 2-8,-4 3 0,-3 5-12,-6 3 1,-2 2 33,-6 3 1,-1 1-147,-4 2 0,-6-2-1,-7 3 0,-5-3-213,1-2 1,-2-1 51,2-3 1,-1 1 81,5-5 0,1-6-162,4-8 566,0 3 0,34-40 0,10-5 0</inkml:trace>
  <inkml:trace contextRef="#ctx0" brushRef="#br1" timeOffset="121">19340 9341 7979,'0'-9'1850,"0"0"-1901,-6 6 15,5-9 74,-11 11 1,10-3-37,-2 8-748,-3-3 0,5 11 746,-2-3 0,14 20 0,5 6 0</inkml:trace>
  <inkml:trace contextRef="#ctx0" brushRef="#br1" timeOffset="122">19735 9103 7979,'0'-13'842,"0"0"-491,0 0-24,-6 0 1,-1 7-221,-6 6 1,0 7-48,-1 11 0,0-2-136,-4 6 1,-1 0 95,-3 4 0,2 0-41,2 1 1,3-1 111,-2 1-88,2-1 1,6-6 0,2-2 0,1-3 0,3-2 338,2 0 0,2-6-161,4-2 0,2-4 281,6-1-338,6 0 0,-3 0 0,6 0 0,2 0 0,1 0-118,1 0 0,-4 0-320,0 0 0,0 0-294,4 0 0,-4 0 76,0 0 0,-4 0-387,4 0 1,-6 0 126,1 0 792,-2 0 0,-14-12 0,-2-2 0</inkml:trace>
  <inkml:trace contextRef="#ctx0" brushRef="#br1" timeOffset="123">19920 9196 7979,'0'-14'0,"0"1"0,-2 5 312,-2-1-243,2 0 0,-5-3 2095,2 3-799,4 4-911,-5 5 1,6 5-116,0 4 0,0 4-44,0 5 0,0 2-131,0 7 0,0 1-140,0 2 1,0-2 6,0 3 36,0 3 0,2-7 0,1 6-711,1-1 0,0-4 3,-4 2 1,2-2-810,2-1 1052,-2-1 1,5-4 0,-4-2-644,1-1 0,2-3 1041,-1-7 0,8-20 0,7-11 0</inkml:trace>
  <inkml:trace contextRef="#ctx0" brushRef="#br1" timeOffset="124">20262 9196 7979,'1'-19'0,"4"-3"0,-2 3 248,6 1 1,-5 3 323,5 2 0,0 2-183,4 2 0,4 3 98,1 6 0,-1 1-63,-3 4 1,-1 2-157,0 6 1,-1 0-514,-4 1 1,-2 5-4,-6 3 1,0-2-163,0 2 0,-6-1 164,-2 0 0,-4 3-317,-1-7 429,0 7 1,-1-9 0,1 1-312,0-6 541,6 2 0,-5-9 0,5 5 585,-1 3-500,3-6 1,6 1 92,3-6 0,4 0-80,5 0 1,0 2-127,0 2-28,6-2 0,0 5 1,5-3 8,-2 5 1,-5-2 209,5 2 0,-6 0-119,2 4 1,-3 0 110,-2 0 1,-5-1 9,1-3-153,-6 3 0,3-5 1,-7 6 0,-4 0 1,2-4-28,-6 0 1,-4-2 12,-4 2 0,-2 1-133,1-5 1,4 1-516,-4-2 1,-1-3 268,1 4 1,-4 1-1295,5-2 665,-1 0 1,5-4 912,0 0 0,23-23 0,6-6 0</inkml:trace>
  <inkml:trace contextRef="#ctx0" brushRef="#br1" timeOffset="125">20881 9222 7979,'-6'-13'111,"-1"1"-207,-6 3 1,4 3 914,0 6 0,1 0-338,-6 0 1,-3 6 107,-1 3-555,1 9 0,5-2 0,2 4 0,2 1 0,3-2-16,2 0 0,3-2-207,4-3 1,5-1 187,8 0-69,4 0 0,1-1 0,0-2 0,1-1 0,2 0 32,1-2 0,1 5 387,-1-4 0,-1 0-97,-3 1-38,3-1 1,-11 3-1,4-1 239,-3 0-192,-8 5 0,3-8 0,-5 6-141,-2 0 0,-3 1 1,-5-1-1,-5 0-309,-6 0 0,0-4-51,-6 0 0,4-2-126,-4 2 1,0-3-176,-4-6 1,1 4-942,3 0 1082,-9 1 0,14-7 400,-10-2 0,-25-39 0,20 15 0,1-1 0</inkml:trace>
  <inkml:trace contextRef="#ctx0" brushRef="#br1" timeOffset="126">20894 9209 7971,'14'-18'-200,"-1"1"0,0 4 264,0 4 1,5 0 352,-1-4 0,5 5-367,-4 4 0,4 3-317,-5 1 1,5 0 146,-4 0 120,-1 0 0,20 0 0,5 0 0</inkml:trace>
  <inkml:trace contextRef="#ctx0" brushRef="#br1" timeOffset="127">21514 8985 7971,'-14'-5'0,"1"1"48,0 0 1,0 5-37,0 4 0,5-3-61,4 7 1,-2 0 0,2 4 0,-1 0 805,5 1 1,2-1-297,2 0 0,5 0-243,9 0 0,-2-5 1,6-3-1,1 0-129,2-1 0,1-1 86,1-7 0,-2 1-99,-4-6 1,-1-4 0,-7-5-1,-2 2 139,-2 2 0,-3-4-196,-6 0 0,-1 1 93,-4 4-175,-2 0 1,-12 5 0,-5 4-1,-3 2 1,-4 4-1036,2 2 1,1 5 1097,1 9 0,-11 31 0,18-17 0,-1-1 0</inkml:trace>
  <inkml:trace contextRef="#ctx0" brushRef="#br1" timeOffset="128">14782 8985 8008,'-2'-12'-179,"-1"2"1,-1 1-1,1-1 16,1-2 0,2-1 0,2 0 1547,2 0-937,-2 5 0,9-2-150,-2 6 0,-3 5-193,-2 8 0,2 4 45,-1 5 0,-1 2 13,-4 7 0,0 5 101,0 3-199,0 3 0,0 7 0,0 4-6,0 2 1,2 9 0,0 6 0,1-29-1,-1 0 14,-1 4 1,1 0 0,1 2 0,0 1-275,-1 1 0,0 2 0,3 2 0,0 0 206,0 1 0,-1 1 0,2-2 1,0 0-1,0 0 0,1-1 1,0-1-1,-1-1 25,1 0 1,-1 1 0,1 0 0,-1 1-17,1-2 1,0 0-1,-1 1 1,1 0-7,-1-5 0,1-1 0,0 3 0,-1 0-198,1-2 1,-1-1 0,-1 3 0,-1 0 223,0-2 1,1 0-58,-1-3 0,1-1 0,8 34 1,-1-6 21,-4 0-110,4-6 1,-10-3-1,3-10 15,1-8 0,-4-1 6,2-7 0,-4-6-2,-4-8 1,2-6-143,-2-3 0,1-5 163,-1 2 1,2-10-297,-2-3 1,4-11-168,4-8 1,-1-6 534,6-11 0,3-18 0,2-11 0,-2 19 0,0 0 0,-1-1 0</inkml:trace>
  <inkml:trace contextRef="#ctx0" brushRef="#br1" timeOffset="129">14900 9038 8055,'-6'-8'-205,"5"-3"-824,-4 2 1060,4 3 0,2 0 1,4 6-1,4 0 311,2 0 0,4 0-227,2 0 1,0 0-25,5 0 0,-1 0 52,6 0-101,5 0 1,3 0 0,9-1 54,4-4-81,4-2 1,6-2 0,4 0 0,2 1-1,2-1 26,0 0 0,1 2-21,3-2 1,2-3-43,-35 8 0,1-1 0,1 0 1,-1 0-1,0 0 0,-1 0 1,2 0-1,0 1 41,0-1 1,1 0 0,2-1 0,1 0-197,0 0 1,1-1 0,0 1-1,-1 0 210,1 2 1,0-1-38,-4-1 1,2 1 0,3 1 0,0 0 0,-1-1 0,-1-1 0,0 0 0,0 1 0,0 1 0,-1 0 20,1-2 0,-1 1 1,-2 2-1,0-1 5,2 0 0,0-1 0,0 2 0,1-1 0,-2 0 1,1-1-1,2-1 1,0 1-10,-2 0 0,-1 1 0,3 0 0,0 0 3,-2 0 1,0 0-1,4 0 1,0 0-32,-2 0 1,0 0 0,3-2 0,-1 1-8,-2 3 0,0 0 0,1-3 0,1 1-7,0 2 1,0 0-1,0-1 1,0 0 31,1 0 1,-1 1 0,-2 2-1,-1-1-12,1-1 0,0 0 0,-1 0 0,1 1 1,-1-2 0,1 1 1,3 2-1,0-1 2,-3-1 1,0-1 0,0 2 0,0 1 3,-4 0 0,-1 0 0,1 0 0,0 0 1,2 0 1,0 0 0,0 0 0,-1 0 10,1 0 0,0 0 0,2-2 0,0 0 1,-5-1 1,1 1 0,1 0 0,1 0 13,0 2 0,-1 0 0,2-1 0,-1 0-21,2-1 0,0 0 0,-1 1 0,-1 0 2,-2-1 0,-1 0 0,1 1 0,-1 1 2,1-1 0,-1 2 1,2 1-1,0 0 35,-1 0 1,-1 0-1,0 1 1,0 0-226,31 2 0,-1-4 197,-32 1 1,1 1 0,-1-1 0,0 1-14,3 0 1,-1-1 0,-1 1 0,-1 0-6,0-1 1,1 0 0,36-1-5,-34 1 0,-1 1 1,0 0-1,0 0 12,-2-1 1,0 0 0,31 7-46,-7-5 1,1 2 28,4-1 0,-6-3 4,-3 7 0,-5-6-7,-3 2 0,-4-4 10,-5-1 1,-2 0 124,-3 0 0,1 0-98,-5 0 1,1 0 386,-1 0 1,-3 0-403,3 0 1,-5 0 249,-4 0 0,1-4-282,-5-1 0,0 1-5,-5 4-120,0 0-283,-6 0 18,-1-6-344,-6 5-73,0-5 384,0 6 446,0 0 0,-6 6 0,-1 1 0</inkml:trace>
  <inkml:trace contextRef="#ctx0" brushRef="#br1" timeOffset="130">22370 8735 8069,'0'-9'-41,"0"0"0,0 5-55,0-5 1,0 4 589,0-3 495,6 5-579,-5-9 1,5 9 76,-6-6-397,6 6 29,-5-3-169,5 6 0,-4 0 122,2 0 0,-2 2-117,2 2 0,-3-1 85,-1 6 0,0 0-15,0 4 0,2 5 17,2-1 1,-2 7 14,2-2 1,-2 4 115,-2 5 1,0 2-61,0 7 0,4 1 4,0 3 0,1 3-42,-5 5 1,0 7-286,0 2 1,0 10 302,0 3 1,-2-1-36,0-35 1,0-1 0,0 36-24,1-36 0,-2 1 0,0 2 0,0 0 9,1-2 0,0-1 0,-1 1 0,1-1-105,2 29 0,0-1 130,0 1 1,0 2-9,0-7 0,2-1 5,2-16 0,-1-1 1,6-8 0,-5 0-56,5-9 1,-6 2-110,2-10 1,-4-5-1054,-1-5 564,0-5-829,0 3 440,0-6-342,0 0 530,0-6 788,0-1 0,-18-18 0,-4-3 0</inkml:trace>
  <inkml:trace contextRef="#ctx0" brushRef="#br1" timeOffset="131">15071 11027 8080,'-13'0'-767,"4"0"90,1 0 1533,-1 0 0,0 0 316,0 0-915,6 0-7,-3 0 15,6 0-218,6 0 1,2 0 185,5 0-287,6 0 1,-3 0 0,7 0 0,5-2-1,7-1-2,8-1 0,4-2 84,5 2 1,13-2-71,5-3 0,-28 3 1,2 0-1,3 2 0,0 0 1,2-1-1,0-1 48,2 2 1,1 0-1,-1-2 1,2 1-328,-1 3 0,1 0 1,1-1-1,0 0 344,-1 1 0,0 0-55,-2 1 1,0 0-1,-4-2 1,-2 0-1,1 3 1,1-1 0,-1 0-1,0-1 1,-1 0-1,1 0 22,-3 0 0,1 1 0,2-2 1,-1 0-156,-1 1 1,0 0 0,-1-3 0,0 1 180,1 2 0,0-1 1,2-1-1,0 0 16,3 1 0,-1 1 1,0-2-1,1-1 5,-3 3 1,0 0 0,0-3 0,0 0 11,0 0 1,0 1 0,2-1 0,-1 0-19,0 0 1,-1 1 0,-1-1-1,0 0-3,-3 2 0,0 1 1,-1-2-1,0 0 3,3 1 1,0 1 0,-1-2 0,0-1-10,1 3 0,0 0 1,-1-1-1,-1 2-23,-3 1 0,1 0 0,1-2 1,1-1-4,0 1 0,0 0 1,3-1-1,0 1-6,-3 2 1,0 0 0,1 0 0,0 0-2,32 0 1,-35-2-1,0 0-1,0 0 0,-1 0 0,4-1 1,-1 1 11,33 2 0,-35 0 0,-1 0-168,31 0 1,0-4 202,-4-1 1,5 0-32,-1 0 1,0 2 38,-4-6 1,0 7-2,0-3 0,0 2 4,0-1 1,-1 2-9,1-2 0,5 3 2,-1 1 1,4 0-14,-3 0 0,-5 0-6,-5 0 1,-1 0-57,2 0 0,0 0 58,-4 0 1,-3 0 72,-6 0 0,2 0-111,-3 0 1,3 0-9,2 0 1,-2 0-15,-2 0 1,2 0 0,-3 0 1,3-2-23,2-2 1,-5 2-9,1-2 1,-5 2 50,4 2 0,-6 0-14,2 0 1,-4-1 499,-5-4 1,1 4-475,-5-3 0,4-2 383,-4 1 0,0 0-358,-5 0 1,-1 4 220,-3-4 0,3-1-198,-3 2 0,1 0 160,-1 4 1,-1-2-185,-4-2 0,2 2 11,3-2 0,-3 2-53,-6 2 73,6 0 0,-4-4-4,3 0 1,-8-1 4,-1 5-8,-6 0-180,2 0-270,-5 0-81,0 0 380,-5 0 1,2 0-298,-6 0 0,5 0 92,-5 0 0,0 2 39,-4 2 1,4-2-243,0 2 514,0-3 0,-27 5 0,-7 2 0</inkml:trace>
  <inkml:trace contextRef="#ctx0" brushRef="#br1" timeOffset="132">22330 10645 8080,'0'-9'0,"0"0"-216,0 6 136,0-8 535,0 9-683,0-4-280,0 6 1,0 2 507,0 2 0,-5 9 0,-3 8 0</inkml:trace>
  <inkml:trace contextRef="#ctx0" brushRef="#br1" timeOffset="133">4835 12595 8025,'-2'-12'-76,"-2"3"1,1-3 151,-6 4 0,5-4 0,-3-1 1,1 0 446,3-1 0,0 1 1,0 0-1,-1-2-89,1-2 1,1 2-335,2-2 0,5 1 0,1-1 0,2 1 163,7 5 0,-2-5-109,5 7 1,2 0-157,2 9 0,2 0-85,-3 0 1,3 3 0,-7 4 0,0 9-146,-3 8 1,-6 6 105,-4 14 1,-3 5-127,-1 8 0,-7 3 98,-6 6 1,-6-2 0,-9-1-1,-1-3 64,-2-1 0,0-10 211,5-9 0,4-8 767,0-10-300,6-3 0,-2-13 891,10-6-1058,2 0-276,6-12 0,1 11 1,4-4-44,3 4 1,4 1-294,1 0 1,2 0-320,2 0 1,-2 0 257,3 0 0,1 0-680,-2 0 0,2 0 386,-1 0 1,2-2-211,7-2 0,-1-2 756,0-3 0,24-26 0,6-1 0</inkml:trace>
  <inkml:trace contextRef="#ctx0" brushRef="#br1" timeOffset="134">5665 12555 8025,'-6'-13'0,"3"-5"275,-6 1 63,1-1 0,-6 7 720,1 2 1,4 3-500,1 6 1,-1 1-325,-4 4 0,0 4-71,-1 8 0,1 8-112,0 6 0,0 7 229,0 1-443,-1 1 1,3 10-1,2-7-45,5 0 0,2 2 0,2-2 0,2-5-3,2-6 0,8-6 173,5-4 1,7-4 162,-2-9 1,3-3-16,1-6 0,2-8 143,2-5 1,0-6-152,5-7 1,-6-8-28,2-6 1,-5-1-147,-4-7 0,2-5-29,-7-4 0,-5 0 52,-8 5 0,-2 0 25,-2 4 0,-6 4 168,-3 9 1,-8 9-65,-5 8 1,-5 9 182,-4 5 1,2 2-175,-6 2 1,4 6-31,-4 3 0,6 3-104,-2 1 1,-1 5 236,1-1 0,6 5-221,8-4 1,4-1 66,4-4 0,-1 1-273,5-1 1,2 0 62,8 0 1,-2 0 69,5 0 1,6 5-142,3 0 0,5-1-231,-4-4 1,7 0-322,1 1 0,2-1 277,7 0 1,0-1-89,4-4 1,1 3-123,0-7 726,5 1 0,4-17 0,7-6 0,7 0 0,0 0 0</inkml:trace>
  <inkml:trace contextRef="#ctx0" brushRef="#br1" timeOffset="135">6218 12805 8025,'-14'0'660,"-4"0"1034,3 0-418,-4-5-212,12 3-700,1-4 0,6 12-81,0 3 0,2 8 0,2 5 1,-1 5-121,6 3 1,-5 0-113,5 5 0,-2 4-46,2 5 1,1 5 155,-5-5 1,3 4-813,-3-4 1,-1 3 329,-4-8 0,5 6-647,-1-9 0,0-3 84,-4-11 1,0-3-1035,0-6 1238,0 1 680,0-7 0,-17-66 0,6 19 0,0 0 0</inkml:trace>
  <inkml:trace contextRef="#ctx0" brushRef="#br1" timeOffset="136">6310 12845 8025,'-1'-19'0,"-3"-3"0,2-1 0,-2 1 0,2 3 712,2 5 0,2 3-230,2 2 1,3-1-8,7 5 0,3 1-178,1 4 0,1 0-64,-2 0 1,2 6-78,3 2 1,-1 10-125,-4 4 0,-6-2-109,2 2 1,-4 5 121,-1 4 1,-2-1-645,-6-3 427,-6-7 1,-1 5-1,-6-5-145,0 1 0,-5-2 116,1-6 1,-5 0 93,4 1 1,-4-3-44,5-2 0,-1-3-97,5-6 0,0 0-1063,-1 0 636,7 0 674,1 0 0,41-29 0,9-8 0</inkml:trace>
  <inkml:trace contextRef="#ctx0" brushRef="#br1" timeOffset="137">6811 12753 8025,'-4'-13'536,"-1"-1"672,-5 1 1053,9 6-988,-5 1-911,6 6 0,0 7-124,0 6 1,0 7-30,0 6-150,0 6 0,4-1 1,1 7-115,-3 3 61,0 1 0,-2-2 0,0-1 1,1-1-1,2-1-722,2-2 0,3-1 359,-3 1 1,5-7-1824,-1-6 1512,3-6 0,5 1 668,1-8 0,23-67 0,-20 17 0,0 1 0</inkml:trace>
  <inkml:trace contextRef="#ctx0" brushRef="#br1" timeOffset="138">7694 12463 8025,'-13'-7'199,"4"1"1,2 4-1,-1-1 1094,1-1-856,4 0 0,-1 4 0,8 0 1,6-2-280,6-2 0,6 2-151,9-2 1,-2-2-969,6 2 0,-1-2 536,1 1 1,2 4 424,-6-4 0,11 10 0,-1 2 0</inkml:trace>
  <inkml:trace contextRef="#ctx0" brushRef="#br1" timeOffset="139">7667 12726 8025,'-20'0'1416,"1"0"-529,12 6-594,1-4 0,16 8-654,3-6 260,15 1 1,-5-5 0,13 0-553,0 0 332,8-6 321,-3-1 0,16-17 0,8-7 0,2-1 0,0 0 0</inkml:trace>
  <inkml:trace contextRef="#ctx0" brushRef="#br1" timeOffset="140">9775 12186 8025,'-11'-13'-87,"0"1"1,4 2-832,1 1 1107,-4 6 0,8-4 96,-2 3-345,3 2 140,1-4 0,0 8 86,0 2 204,0-2 527,0 4-304,-6-6-251,-2 0 0,0 0 101,-1 0 0,4 0 315,-3 0-375,5-6-324,-9-2 1,11-5 0,-2 0 0,6 0-22,5 0 1,4 4 59,1 0 0,5 2 13,-1-2 0,5 3-43,-4 6-196,5 0 0,-7 6 0,5 4-449,-2 6 378,-1 5 0,-10 12 1,0 7-88,-3 7-22,-6 10 1,-8 3-1,-10 6 43,-7 0 1,11-32 0,-1 0-93,-19 32 0,1-10 620,4-16 1,6-8 86,-2-10 0,8-5 180,1-8 0,6-3 226,3-6 290,5 0-822,-3-6 1,6 3 0,1-4 103,4 1 0,-2 2-195,5 4 0,6 0 241,3 0 1,7 0-469,-2 0 0,2 0 73,3 0 0,4 0-448,-1 0 1,5-5-192,-4 1 0,1-2-457,-1 1 1,-3 3 349,3-7-422,2 0 1,-5 0 1188,3 0 0,-8-22 0,-1-11 0,2-5 0,1 1 0</inkml:trace>
  <inkml:trace contextRef="#ctx0" brushRef="#br1" timeOffset="141">10513 12173 8036,'0'-19'0,"-6"4"0,-3-2 0,2-1 0,-2 5 0,5-2 0,-5 11 0,5 0 0,-5 4 0,5 1 0,-5 3 1200,0 4 0,-3 11 0,1 4 562,-3 7-1451,4 3 1,-9 8 0,7 3-750,4 4 319,-4 4 1,9 0 0,-4 0-751,1-4 655,1-3 0,11-7 0,5-3-48,5-4 242,-2-3 0,11-8 0,-3-3 219,3-7-130,1-4 1,2-8 0,1-2 93,2-5 0,0-9-90,-5-3 1,1-10 17,-1-4 1,-1-9-224,-3-5 1,-5-2-965,-8-1 1055,-3-1 0,-6-4 1,0 0 32,0 1 101,-12 2 1,-2 8-1,-14 7 296,-3 7 1,2 7-122,-6 7 0,4 7 276,-4 11-338,6 0 0,-4 0 1,8 1 129,4 3-224,2 4 1,7 6 0,2 3-108,1 0 0,6 6-55,-2-1 0,4 3 273,1 2-525,0-1 1,6 5 0,3 0-199,2-2 0,3 3-298,-1-1 0,6-1 290,3-3 1,3-1-395,1 1 1,5-7 51,-1-2 9,7-4 841,2-1 0,13-10 0,8-4 0,6 0 0,1 0 0</inkml:trace>
  <inkml:trace contextRef="#ctx0" brushRef="#br1" timeOffset="142">11080 12568 8036,'0'-7'1669,"0"0"-1122,0 2 0,-2 4-230,-2-4 0,1 4-77,-6 1 0,0 1-229,-4 4 1,-2 2-1,-1 8 1,-1 1-14,1 1 0,2 5 7,6-4 1,-3 4-246,7-5 1,0 2-10,4-1 0,1-3-99,4 2 289,2-8 0,10 1 0,2-4-61,2 1 101,1-4 1,0 3 0,0-6 0,0 0 0,-2 0 11,-2 0 77,2 6 1,-7-3 139,1 6 0,-7-5 794,-7 5-696,0 0 1,-6 4 172,-3 0 0,-4 0-88,-4 0 1,0 1-96,-4-1 0,-1 0-145,-5 0 0,1-4-179,0 0 1,-1-2-119,1 2 0,1 1-433,3-6 0,4 2-2192,10-1 1241,-4-4-381,10 11 1909,2-5 0,55 1 0,16-3 0</inkml:trace>
  <inkml:trace contextRef="#ctx0" brushRef="#br1" timeOffset="143">12068 12107 8036,'0'-20'317,"-5"1"0,1 5 0,-1 1 1,1 0 1221,0 0 1,-1 4-6,5 0-1352,0 6 1,0 9 0,0 12 15,0 5 0,0 5-113,0 3 1,0 3-194,0 5 0,0 1-138,0-1 0,0 1-507,0-1 1,2-1 270,2-3 1,-1 2 0,4-6-1,1-2-774,-1-1 0,0-8 1256,2-2 0,-3-27 0,-6-7 0</inkml:trace>
  <inkml:trace contextRef="#ctx0" brushRef="#br1" timeOffset="144">11870 12489 8036,'0'-13'0,"0"-6"0,1 4 0,4-2 0,4 2-188,8 2 1,10 1 164,8 4 1,4-3 0,4 7 0,2 1 388,2 1 0,1 2-366,5 0 0,-8 0 0,4 0 0,3 0 0,0 0 0</inkml:trace>
  <inkml:trace contextRef="#ctx0" brushRef="#br1" timeOffset="145">13187 12094 8036,'-7'-18'655,"-6"1"1,0-1-816,-5 5 0,-2-3 62,-2 3 1,-3-2 920,-1 11 0,-2-1 0,-2 5 0,0 0-135,0 0 1,3 2-564,0 2 1,2 4-131,3 5 1,-1 4 0,5 2 0,2 0 9,2 0 1,6 5-513,4-2 0,-2 1 130,2-1 132,-1-3 1,7-6-1,2 1 1,6-3 0,5-2-255,3-5 0,7-2 393,1-2 1,0-7 146,5-7-111,3 1 0,-5-12 0,5 3 116,-2-2 49,-1-3 0,-5 1 0,-1-1 0,-3 3 0,-6 2 1389,-6 4-630,2 3-440,-11 8 1,-1 7-61,-9 9 1,-7 13-71,-1 4 0,-1 11-83,5 2 0,0 1-79,0 4 0,0 1-333,-1-1 0,6 4 160,-1-4 1,6 0-360,-2-4 0,4-7 202,1-2 1,0 0-1177,0-5 669,6-2 1,1-13-297,6-2 1,2-3 444,3-6 0,2-6 566,6-3 0,18-38 0,-20 19 0,1-1 0</inkml:trace>
  <inkml:trace contextRef="#ctx0" brushRef="#br1" timeOffset="146">13477 12160 8036,'0'-13'0,"-4"4"0,0 0 0,-1 5 1438,5-5-1031,-6 6 0,5-1 36,-4 8 1,0 9-98,0 9 0,-1 3-129,2 1 1,2 7-119,-2 2 0,3-2-135,1 3 0,0-1-232,0 4 0,1-1 171,3-3 1,5-4-8,9-9 0,-2-3-25,6-6 1,1-5 162,8-4 1,-3-8-2,3-5 1,-4-9 9,0-4 1,-2-10 30,-3-7 1,-3-1 191,-6-4 1,-6-1 13,-3 1 0,-2 1-47,-2 8 1,-10 4-92,-3 10 1,-9 2 23,0 5 0,-3 7-1,-2 3 1,1 4-86,0 4 0,4-1-144,0 6 1,3 0-24,1 4 1,1-2-325,8-2 1,3 3-261,2-3 0,4-3 671,4-2 0,30-22 0,15-15 0,6 0 0,-1 0 0</inkml:trace>
  <inkml:trace contextRef="#ctx0" brushRef="#br1" timeOffset="147">13912 11778 8036,'-13'0'0,"-5"0"0,1 0 0,-1 4 119,5 1 0,4 3 200,0-3 0,6 5 247,-1-1 0,4-3-160,4-2 0,4 2 22,5-2 1,6 1-123,3-5 1,3-6-85,1-3 1,1-4-35,-1-5 0,0 2 0,1-6 0,-7-4 114,-2-5 1,-5 5 0,-4 4 0,-4 0 1,-5-4 1,-7 5-65,-6 3 0,-8 5-323,-9 5 1,0 2 109,-5 6 1,0 11-129,-4 7 1,5 5-283,3 4 0,5 1-531,4 2 1,9-2 198,8 3 0,5-5-420,5-4 0,8-3 1135,9-6 0,13-12 0,8-6 0,3 1 0,0-1 0</inkml:trace>
  <inkml:trace contextRef="#ctx0" brushRef="#br1" timeOffset="148">14926 12292 7940,'-8'-8'953,"0"2"1,4 2-179,5 0 1,7-1 0,8 5 0,3-1-432,1-4 1,7 4-801,3-3 293,7 2 0,-3 2 0,4 0 0,0 0 0,-2 0-641,1 0 0,0 0-318,-7 0 1,-6 0 1121,2 0 0,-73 41 0,17-15 0,-1-1 0</inkml:trace>
  <inkml:trace contextRef="#ctx0" brushRef="#br1" timeOffset="149">14913 12529 7940,'-13'0'0,"4"0"1296,1 0-781,-1 0-44,1 0 1,3 1 0,8 2 1037,5 2-1462,1 5 0,16-7 1,-3 4-1,3 0 0,3-1-1231,2 0 1,4 3 355,6-5 828,-1 1 0,10-15 0,6-4 0,5 0 0,0-1 0</inkml:trace>
  <inkml:trace contextRef="#ctx0" brushRef="#br1" timeOffset="150">17034 11962 7832,'0'-13'33,"0"-4"1,0-1 0,0 2 135,0 1 362,0 2 0,-1 1 1,-2 2-1,-1 1 0,-1 0 908,-1 2 0,3 1-960,-5 6 0,5 2-46,-2 2-207,4 3 0,1 8 0,0 3 179,0 4-260,0 8 1,0 6 0,0 6-121,0 2 1,-5 6 0,1-1 0,1 6-478,2 2 0,1 0-54,0-5 1,0 0-718,0-4 939,0 3 0,4-11 0,2-1 0,0-7 0,0-5-2754,-3-5 2107,4-3 931,-6-12 0,17-54 0,-3-19 0</inkml:trace>
  <inkml:trace contextRef="#ctx0" brushRef="#br1" timeOffset="151">17337 12120 7832,'-1'-19'645,"-4"-3"0,5-1-323,0 1 0,6-1 206,8 5 1,5 0-148,3 5 1,2 6 8,3 3 1,3 2-138,1 2 0,-2 2-35,-7 2 1,2 8 109,-7 5-383,-5 7 1,-2 1 0,-5 7 0,-4 1 0,-4 5-722,-5 5 0,-14 4 345,-5 5 1,-2 1 223,3 0 0,-1-6 0,1-2 1,0-3 165,-1-2 0,7-9 933,2-14 546,9-2-791,-2-8-420,9-1 0,2-10 1,10-2 443,7-1-528,3-2 0,6 0 1,1 2 31,-1 1-303,6 1 1,-2 1 0,3 0 72,-1 1-783,-1 1 0,-4 2 1,-1 0-752,0 0 0,5-4 362,0-1 1227,-1 1 0,14-25 0,5-8 0</inkml:trace>
  <inkml:trace contextRef="#ctx0" brushRef="#br1" timeOffset="152">18404 11989 7832,'-21'-21'52,"-1"4"0,4 8-5,-4 4 1,4 0 263,-3 0 0,-1 2 681,-5 8 1,1 3-312,-1 10 1,-3 2-275,-1 7 0,0 5-175,5 3-182,0 9 0,5-2 0,4 5-44,2-1 0,8 2 0,4-4 1,6-2-272,5-1 1,10-8-9,4-7 1,7-1 44,2-8 118,5-5 1,-8-2-1,4-5-58,1-2 173,0-8 0,1-4 0,-5-7 101,-5-1-18,1-7 0,-11 2 0,2-5-48,-5 0 150,-6-2 1,-5 13-1,-2-5 300,-7 2-355,0 2 0,-16 9 0,3 4-356,-3 3 1,-5 1 124,-1 0 1,-6 5-228,2 4 1,3 3-182,1 1 0,0 5-439,5-1 0,-2 7 943,11-2 0,63-3 0,22 0 0</inkml:trace>
  <inkml:trace contextRef="#ctx0" brushRef="#br1" timeOffset="153">18866 12357 7849,'-14'0'0,"6"0"0,-1 0 713,0 6 1,2-3 0,1 6 0,1 1 0,1 2 0,1 1-853,2 0 0,1 1-567,0-1 152,0-6 1,1 3 553,4-5 0,22-23 0,11-13 0,6-2 0,-1 0 0</inkml:trace>
  <inkml:trace contextRef="#ctx0" brushRef="#br1" timeOffset="154">19300 12318 7849,'-13'7'-81,"0"5"-124,0-3 0,0 2 1257,-1 3-810,1 5 0,4-5 1,2 5-1,0-1 1,1 1 245,0 1 0,2-3-432,4 0 0,6-2-72,2-2 1,8-6-1,5-1 1,2-2-97,5 1 0,3-2-42,0-8 1,-3-2 43,2-6 0,2-2 0,-2-1 1,-4-3-64,-3-1 0,-11-2-10,1-5 1,-8 5 330,-1 0-51,-8 0 0,-11 1 0,-10 0 53,-4 2 1,-9-3 0,0 3 0,-5 0 263,1 0 0,1-3-158,1 4 1,7-4-103,2 5 0,9-2 248,5 1 0,8 4-88,4-4 0,5 3-264,5 2 1,9 2 97,13 2 0,5-1 73,7 5 1,1 1-122,-1 4 1,1 0-180,0 0 1,-7 6-100,-2 2 0,-5 9 103,-4 0 0,-9 6-246,-8-1 1,-4 5 162,-1 4 1,-7 2-547,-6 7 0,-6-5-27,-8 0 1,1-6-259,0 2 1,-4 0 463,4-5 1,-2 2 524,11-11 0,11-22 0,7-11 0</inkml:trace>
  <inkml:trace contextRef="#ctx0" brushRef="#br1" timeOffset="155">19854 12107 7854,'-6'-13'445,"-3"0"0,2 1-21,-2 3 0,4-1 670,-3 6-701,5-7 1,-5 10-118,4-3 1,3 1 0,-2 0-37,6-2 1,4 1-368,6 4 0,0 0 114,0 0 1,6 0-115,3 0 0,3 0 93,2 0 0,-1 0 191,0 0-129,1 0 0,-2 0 0,-2 0 435,-1 0-328,-6 0 0,8 6 0,-8 3 501,-5 2-439,2 2 1,-11 2 0,2 3 461,-2 4-496,-2 8 0,-2 0 1,-2 3 263,-5 0-533,3 3 1,-5-2 0,2 4 106,-3-3 0,5-3-105,2-5 1,0-3-689,0-2 0,1 2-14,4-7-1670,0 1 1749,6-5 1,1-6 726,6-2 0,18-62 0,-14 20 0,1 1 0</inkml:trace>
  <inkml:trace contextRef="#ctx0" brushRef="#br1" timeOffset="156">20354 11923 7878,'-13'-5'0,"0"1"0,1-2 41,3 2 1,2 2-237,3-2 914,2 2 1,-2 4-251,8 2 0,-1-2-58,6 2 1,1 2-157,8-2-31,-4 1 0,11-5 1,-4 0-19,-1 0 1,5-6-1,-4-3 1,1-3 162,0-1 1,-6 0-182,1 0 1,-4 0 189,-4-1 0,-3 1-155,-6 0 1,-1 4-151,-4 1-32,-8 5 1,-7-2-1,-7 10-752,1 3 120,-6 4 0,4 6 0,-1 1-1342,5 1 1166,5 2 1,7 0 766,4 0 0,31 6 0,14 6 0</inkml:trace>
  <inkml:trace contextRef="#ctx0" brushRef="#br1" timeOffset="157">9947 14123 7812,'0'-18'-1,"0"1"0,0 1 0,0-1 0,0 1 449,0-1 1,-5-1 1475,1 5-1185,-1 0-588,0 6 0,2 1 0,-5 9 0,1 4 0,0 8 85,-4 4 1,0 10-79,-2 10 0,-2 7-195,-3 7 63,4 5 0,-7 1 1,7 2-1,-1-4 1,5-3-76,2-1 0,4-3-221,4-6 1,6-6 122,3-12 1,4-7 0,4-4 0,4-6 75,-1-4 1,5 0 196,-3-5 1,3-7 59,1-7-100,1-5 1,1-8 0,1-4-192,2-4 148,-1-9 0,-3-5 1,-2-6-222,-3-2 96,-9-6 1,-3 9 0,-6-3-177,-1 2 249,-7-3 1,-9 11 0,-9 3 265,-3 10-193,-7 12 0,-2 3 1,-4 8 144,3 2 0,-2 4 9,6 10 1,-4 2-13,5 6 1,-4 6-185,8 3-23,-4 3 1,16 2-1,-2-1-95,5 0 1,5-1 117,6-3 0,2 2-114,2-7 1,5 5-77,9-4 1,-2 4 41,6-5-14,0 1 0,8-7 0,1 0-127,-2-3 1,4 0-489,-3 1 0,5-4 133,-4-5 0,6 0-486,-2 0 1108,9 0 0,-13-17 0,2-7 0,5-1 0,-1-1 0</inkml:trace>
  <inkml:trace contextRef="#ctx0" brushRef="#br1" timeOffset="158">10474 14729 7817,'0'-13'0,"0"-1"0,-2 1 902,-2 0-434,2 6 0,-5-3 1,4 7-1,-1 4 444,1 6 1,1 7-691,2 3 0,0 8-112,0 6-93,0 5 0,0-2 0,0 6-120,0-1-130,0 1 1,0-1-1,0 1-757,0-1 710,0 7 0,0-10 1,0 1-1,0-6 1,0-8-845,0-3 1,0-2 152,0-5 248,6-6 723,-4-7 0,3-8 0,-6-10 0,-2-4 0,-1-3 0,-11-24 0,-4-10 0,1-5 0,-1-1 0</inkml:trace>
  <inkml:trace contextRef="#ctx0" brushRef="#br1" timeOffset="159">10355 14795 7817,'0'-24'0,"0"-2"0,0 1 329,0 3 0,6 2-54,3-2 1,8 3 170,5 5 0,3 1-81,1 0 1,5 4-130,0 1 0,4 5-56,-4-2 0,-1 5 0,-3 5 0,-4-1-91,-5 9 0,-2-3-205,-12 8 0,1 2 214,-5 2 1,-6 3 68,-3 2 1,-3-1-664,-1 0 0,-6 1 236,-3-1 0,-1 3-198,1-2 1,-2 0 85,7-9 0,-5 4-16,4-4 0,-4-1-14,5-4 1,1-4-388,7 0 510,3-6 1,6 1 278,0-8 0,47-39 0,-18 15 0,0-1 0</inkml:trace>
  <inkml:trace contextRef="#ctx0" brushRef="#br1" timeOffset="160">10974 14689 7817,'0'-13'405,"0"0"593,0 0-58,-6 0-255,5 5 0,-5 10-250,6 11 0,-4 6-163,-1 7 0,1 7-171,4 2 1,0 3 146,0 1-279,-6 1 1,5-1 0,-4 1-122,4-1-404,1 1 1,0-5 0,0-1 0,0-4 0,0-3-1017,0-4 0,1-8 563,4-2 1009,2-6 0,12-42 0,1-9 0</inkml:trace>
  <inkml:trace contextRef="#ctx0" brushRef="#br1" timeOffset="161">11765 14426 8205,'-6'-13'662,"4"4"-638,-2 0 139,2 6 0,8-3 1,3 6-1,4 0 0,6 0 1,6 0-1,6 0 243,3 0 0,1-4-1261,4 0 0,1-1 238,-1 5 0,-4 0 617,1 0 0,-36 24 0,-5 5 0</inkml:trace>
  <inkml:trace contextRef="#ctx0" brushRef="#br1" timeOffset="162">11712 14702 7841,'-13'0'1868,"0"0"-1028,-1 0-247,7 0 1,7 5 5,9-1-567,8 7 0,5-9 0,9 6 0,4-2 0,3-3-117,2-2 1,1-1-236,3 0 0,-2 0-607,7 0 1,-6-1 926,6-4 0,17-20 0,-29 8 0,0-1 0</inkml:trace>
  <inkml:trace contextRef="#ctx0" brushRef="#br1" timeOffset="163">14123 14004 7824,'-9'-13'8,"2"0"0,-1 0 0,1 1 0,-3 3 304,-2 5 1,-1 2-1,-2 2 1,-1 3 435,-1 6 0,-7 1-544,2 12 1,-3 2 0,-1 6-1,0 7 109,-1 6 0,1-1-211,0 6 0,1-4 126,3 4 1,3 4-311,6 0 0,5-2 13,4-10 0,4-1 0,4-1 0,7-3-65,5-4 0,3-4-54,3-6 1,2-3 82,-2-9 1,3 1 0,2-6 0,-1-1 94,0-1 0,1-8-13,-1-3 1,3-8 76,-2-5 1,-4-3-1,-11-3 1,-3-3-32,-5-4 0,-4-3 39,-4-1 0,-8 5 4,-6 3 0,-5 5 19,1 4 1,-9 4-49,-4 9 0,1-1-290,-1 6 0,5 1 85,-6 7 1,7 5-645,-2 9 1,9-2 170,5 6 1,4-5 640,4 5 0,44 18 0,16 8 0</inkml:trace>
  <inkml:trace contextRef="#ctx0" brushRef="#br1" timeOffset="164">14426 14123 7834,'0'-27'286,"4"1"-60,1 0 0,5 5-88,-1 4 1,4 6 178,4 3 0,-1 5-258,6-2 0,-1 4-129,1 1 0,-3 1 749,-6 4 0,-1 6-264,-3 7 0,-4 5-562,-5-1 1,-1 3 41,-3 2 1,-4 2-109,-5-3 0,0 4 38,0-8 1,-3-2 75,2 2 1,-5-6 116,11 2 0,-7-4 351,6-1-76,3-5-251,1 3 71,5-9 1,5 4-54,4-6 0,9 0 56,4 0 1,0 0-56,4 0 0,-3 4-16,8 1 0,-4 5-31,-6-1 0,3 2 15,-7 2 0,0 1 103,-9-1 0,3 0-77,-7 0 0,-1 0 193,-7 1 1,-5-1-111,-9 0 1,1 0-74,-10 0 1,2-4-7,-10 0 1,6-5-83,-2 5 1,-1-5 16,1 5 0,1-6-190,3 1 0,7-2-1400,2-2 763,3 6-297,2-5 1,7 7 1129,6-4 0,59-20 0,-19 8 0,-1 0 0</inkml:trace>
  <inkml:trace contextRef="#ctx0" brushRef="#br1" timeOffset="165">15164 14452 8958,'-9'0'1191,"0"0"0,6 2-611,-1 2 0,1-1-346,-2 6 0,4-5-290,-3 5 0,2 0-623,2 4-452,-6 0-848,5 0 1979,-5-5 0,29-32 0,7-12 0</inkml:trace>
  <inkml:trace contextRef="#ctx0" brushRef="#br1" timeOffset="166">15822 14017 7843,'0'-17'9,"0"-1"0,0 2 409,0 2 1,0 8 639,0 6 1,-6 7-409,-2 11-616,-4 2 1,-1 8-1,-2 3 1,-1 4-1,-3 3-171,-1 1 1,-1 5 231,-1 0 0,-1 2-388,5-3 0,1-3 169,3 0 1,3-4-239,2-10 131,3-2 316,12-11 0,7-6 0,9-4-86,3-6 53,1-4 1,1-2 0,0 0 0,3 1 0,0-1 24,0 0 1,2 6-532,-1-1 0,-1 1 188,-3-2 1,-1 4-662,0-3 1,-5 2 48,-4 2 878,4 0 0,-18-17 0,1-5 0</inkml:trace>
  <inkml:trace contextRef="#ctx0" brushRef="#br1" timeOffset="167">16033 14189 7843,'0'-13'429,"-6"4"729,-3 0-423,4 0-239,-7 2-41,10 1 0,-3 7-94,5 4 0,0 8-40,0 9 0,0 3-68,0 1 1,0 5-268,0 0 1,0 5-180,0-1 0,0 3-250,0 2 1,0 0 171,0-1 1,0-4-174,0 0 1,0-7-614,0-2 0,0-1 33,0-7 1024,5-1 0,32-44 0,13-11 0</inkml:trace>
  <inkml:trace contextRef="#ctx0" brushRef="#br1" timeOffset="168">16441 14123 7843,'0'-18'628,"0"1"0,5-5-490,-1 4 0,2 6-148,-1 8 0,-3 3 477,7 1 141,-6 0 1,7 5-550,-5 4 0,-1 9 32,-4 4 0,-1 3-437,-4 1 0,-3 5 141,-10-1 0,3 6 12,-2-6 1,-2 5 78,1-4 0,1 3-139,3-8 1,6 4-13,-1-9 1,2-2 44,-2-1 0,3-8 472,6-1 1,6-6-122,3 1 0,8-8 287,5-5 0,3-2-100,1-3 0,1 6-42,-1-1 0,0 4-90,1-3 1,-2 5 24,-3-2 1,-3 5-71,-6 5 1,-2 2-39,-2 6 0,-3 0 15,-6 1 1,-1 0 2,-4 4 1,-2-4-171,-6 4 1,-5 1 35,1-1 0,-7 3 30,2-3 0,-7 0-57,-2-5 0,0-1-188,5-4 1,4 3-341,0-7 0,6 5 264,-1-5 1,6 0-1907,3-4 2210,5 0 0,20-11 0,12-4 0</inkml:trace>
  <inkml:trace contextRef="#ctx0" brushRef="#br1" timeOffset="169">16942 14176 7843,'-13'0'977,"0"0"0,0 0-952,-1 0 0,1 0-79,0 0 0,4 5 439,1 4 0,-1 4-132,-4 5 0,4-2-188,0 6 1,6-4-42,-1 3 1,2 0-130,2 1 0,10 1 83,4-5 0,8-1-141,0-3 1,2-1 31,3 0 1,-1-1 48,0-4 158,1 4 1,-1-6 0,-1 4 121,-3-1-109,3 0 1,-10 4 0,1 0 367,-6 0-241,-4 1 1,-6-1 0,0 0 11,0 0 1,-8 2-116,-5 2 0,-1-2-438,-8 3 1,-2-4 197,-7-1 1,4-1-680,-4-3 1,3-2 369,2-2 1,-1-4-701,1 3 1136,0-8 0,-1-38 0,1-16 0</inkml:trace>
  <inkml:trace contextRef="#ctx0" brushRef="#br1" timeOffset="170">17008 14189 7843,'0'-13'0,"1"-1"96,4 1 1,2 4 118,6 1 1,1 0 16,-1 0 0,6-3-104,3 7 0,3-2-787,1 2 0,0 2 9,1-2 650,-1 2 0,30-4 0,7-1 0</inkml:trace>
  <inkml:trace contextRef="#ctx0" brushRef="#br1" timeOffset="171">17588 13846 7843,'-14'-4'372,"1"-1"0,0 1-54,0 4 1,0 0-100,0 0 1,4 6 14,0 3 0,6 2-91,-1 3 0,-2-1 192,1 0 1,3 0-162,6 0 1,3-1-58,6-3 0,2 1-28,3-6 1,-2 1-142,6-5 1,-2-2 72,2-2 0,2-3 80,-7-7 0,-1-3 39,-7-1 0,1-1-72,-5 2 0,-1 2 38,-4-3 0,-1 4-60,-4 1 0,-4 1-92,-8 3 0,-4 5-238,-5 8 0,0 5-568,-1 8 0,2 5 852,3 9 0,9 11 0,2 8 0,0 7 0,1-1 0</inkml:trace>
  <inkml:trace contextRef="#ctx0" brushRef="#br1" timeOffset="172">16349 14136 7860,'-7'-9'289,"3"0"21,2 1-129,2 0-151,0-3 0,2 8 0,2-5 0,5 1-319,2 0 232,3 4 1,-1-7 0,1 4-901,4-2 957,-3 5 0,45-8 0,4 3 0</inkml:trace>
  <inkml:trace contextRef="#ctx0" brushRef="#br1" timeOffset="173">5625 16455 7825,'-13'-14'24,"4"1"0,1 0 1,-1 0-1,2 0 1,2 0 299,4-1 0,1-3 1,0-1-1,3 1 224,5-2 1,1 4-104,9-2-461,2 2 0,1 2 0,4 0 1,-2 1-1,-1 2 42,1 1 0,-2 6-108,1-2 0,-6 14 52,2 4 0,-5 14-32,-4-1 1,-4 11 0,-6 2 0,-3 8-226,-5 4 0,-7 6 121,-2 0 1,-5 1 7,1-6 1,-3 1 0,-2 0 0,3-4-21,2-5 0,3-6 904,5-11 0,1-8 283,0-6-618,6 0 1,2-11-175,10 2 0,2-7-40,6-1 0,0-1-254,1 5 71,5-6 0,-3 4 0,6-6-266,1 2 244,-4-4 0,6 7 1,-4-4-314,-1 1 111,11-4 0,-14 4 1,8-4-681,-4 1 325,2 6 0,-8-7 0,2 4-121,-2-1 1,-2 4 250,0-2 1,-1 2 454,-3-1 0,2-3 0,-3-7 0</inkml:trace>
  <inkml:trace contextRef="#ctx0" brushRef="#br1" timeOffset="174">6310 16376 7863,'0'-14'81,"-1"1"-41,-3 0 1,1 0-41,-6 0 0,5 4 0,-5 0 0,4 6 929,-3-1 1,3 2-365,-4 2 1,2 6-260,-2 3 1,-2 9 26,2 4-287,-3 2 0,3 4 0,1 3 336,-3 4-403,0 9 0,-1-3 1,3 4-1,3 1 1,2 1-42,-1-1 1,3 0 9,6-7 0,0-1 60,9-2 1,-2-4-92,6-6 1,4-5 16,1-4 1,3-4-26,1-4 0,0-3 19,1-6 1,0-3-127,4-6 0,-2-5 53,7-13 1,-7-5 91,2-3 1,-5-5-151,-4-3 1,1-4 52,-5-6 1,-2 0-48,-7 1 1,-3-1 135,-6 0 1,-6 2 122,-3 3 1,-9 5-15,-4 12 0,-8 4 197,-5 13 0,1 0-19,-1 9 0,-3 3-59,-2 6 1,-2 5 18,7 8 0,2 4-20,3 5 0,-1 0-13,5 1 1,2-1-96,11 0 1,6 1-27,2-1 1,4 1-22,1-1 1,3-4-112,6 0 0,1-6 36,12 1 0,0-2 44,4-2 0,2-5-334,3-4 0,-4-3 130,4-1 0,3 0-632,1 0 1,2-5-22,-2-4 877,3-9 0,-8-9 0,3-7 0,5-5 0,0 0 0</inkml:trace>
  <inkml:trace contextRef="#ctx0" brushRef="#br1" timeOffset="175">6996 16850 7849,'0'-13'-50,"-5"0"1,-1-1-1,-1 1 1,-2 0 1446,2 0-404,-5 6 0,11 2-796,-4 10 1,4 8 0,1 10-1,0 5 45,0 3 0,0 10-261,0-2 1,0 5 21,0 0 1,1-3-36,4 3 1,-4 1 11,4-1 1,-4 0-134,-1-4 1,0-7-1,0 0 1,0-4 39,0-3 1,-4-7 84,-1-10 29,1-6-48,-2-3 1,3-13-1,-4-9 1,1-5 0,3-5-10,1-7 1,2-7 15,0-6 1,0-5-1188,0-1 1188,0-5 1,2 6 0,4-4 16,7 2 0,0 1 1,6 14-1,-1 3 93,-1 4 0,5 8 161,-4 11 1,-1 2 9,-3 12 1,-3 1 213,-2 7-406,3 4 0,-11 9-92,4 1 1,-4 4 546,-1-5 1,-6 8-512,-3 2 0,-2-1-289,-2 5 1,-1-3 79,1-2 1,0 3-21,0-2 0,0 0-70,0-9 0,1 1-51,3-2 0,-1-2-119,5 3 0,1-8-913,4-1 991,0-6 1,1 3 396,4-6 0,37-24 0,15-5 0</inkml:trace>
  <inkml:trace contextRef="#ctx0" brushRef="#br1" timeOffset="176">7312 16889 7849,'0'-13'356,"4"-1"-249,1-4 0,5 3-103,-1-2 0,1 7 310,-1 1 1,7 6 487,-3-2 0,3 4-443,-3 1 0,0 1-194,0 4 0,-1 8-398,-3 9 1,-3 3 190,-6 1 0,0 1-257,0-1 0,-5 6 207,1 3 0,-11 2-23,2-2 1,-3-3 36,3-5 0,0-1 223,0 0 1,-1-5-25,1-4 1,4-2 795,1-2-474,5-6-216,-3-1 1,7-7-35,4-4 0,6 3 66,7-7 0,5 0-771,-1-4 1,5 0-34,3-1 0,-2 1-301,3 0 1,3 0 189,1 0 1,-3 0 655,-1-1 0,32-22 0,-28 15 0,0-1 0</inkml:trace>
  <inkml:trace contextRef="#ctx0" brushRef="#br1" timeOffset="177">8260 16547 7849,'-6'-13'16,"-2"0"0,-3 4-101,3 0-12,2 0 224,6 2 1,1 1-93,4 6 1,2 0-182,6 0 1,2 0-229,2 0 0,-1 1-136,6 4 510,-6-4 0,15 34 0,-3 2 0</inkml:trace>
  <inkml:trace contextRef="#ctx0" brushRef="#br1" timeOffset="178">8221 16863 7849,'-13'0'82,"-1"0"0,1 0 93,0 0 157,0 0 1,1 2 1554,3 2-1517,4-3 0,6 10-64,3-7-365,4 0 0,9-4 1,2 0-330,2 0 9,7 0 0,1-1 379,6-3 0,9-10 0,6-3 0,6-4 0,0-1 0</inkml:trace>
  <inkml:trace contextRef="#ctx0" brushRef="#br1" timeOffset="179">10144 16362 7845,'-19'-26'0,"6"0"0,-2-1 0,7 1 0,2 0 156,1-1 1,8 7 0,5 2 0,6 4 0,5 2 0,5 2 0,2 2 971,5 3 0,-3 0-539,2 5-714,-2 6 1,0 7 0,0 11 229,-2 5-167,-2 5 1,-13 5-1,-2 2 1,-5 3 0,-2 6-261,-2 5 1,-7 0 21,-7 2 1,-5-3 49,-7-2 0,1-2 437,3-6 1,-1-3 0,4-15 0,1-5 1276,3-5-881,-1-3-188,15-5-308,-5-8 1,13-3 0,5-5-1,6 1 1,2 0-207,4-4 1,5 0 43,2-2 0,4 4-784,-5 0 1,6 0 52,-6-4 1,7 0-262,-2 0 1,2 0 557,-2-1 0,3 0 509,-3-4 0,-3 3 0,6-33 0,-4-2 0</inkml:trace>
  <inkml:trace contextRef="#ctx0" brushRef="#br1" timeOffset="180">11014 16323 7860,'-13'0'637,"-1"0"0,6 0-79,-1 0 1,0 3-183,-4 6 1,0 1-48,-1 12 1,3 0-160,2 4 0,-1 6-8,5 3 1,-3 4-70,3 0 0,1 1-191,4-1 0,6-4-60,2 0 0,6-7 124,3-1 1,2-8-72,3-11 0,4 3 3,1-7 1,-1-1-64,5-7 0,-3-10 26,-2-8 1,-4-2 89,0-3 1,-2-9-45,2-4 1,-3-4-8,-5 0 0,-7 2 99,-3-7 1,-2 7-53,-2-2 1,-3 6 373,-6 7 1,-6 2-139,-11 11 0,0 7 295,-1 6 0,-3 4-188,-1 1 0,-4 1-17,4 4 0,0 4-162,5 8 1,1-1-129,3 6 1,3-4-133,6 4 1,1-2 58,3 2 0,4 2-418,5-7 0,5 5 217,4-4 0,4 4-515,5-5 0,2 5 192,7-4 0,5-1 28,3-4 0,3 4 10,2-4 576,5 3 0,12-21 0,9-6 0,8 3 0,0 0 0</inkml:trace>
  <inkml:trace contextRef="#ctx0" brushRef="#br1" timeOffset="181">11607 16626 7860,'-6'-7'3434,"4"-5"-3262,-9 10 1,9 4-98,-2 11 0,2 2 361,2 7 1,0 4 268,0 5 0,0 5-407,0-1 0,0 9-77,0 5 1,2-2-422,2 1 1,-2-4 195,2 4-37,-3-5 0,-1-4 0,0-10-586,0-5 0,2-1-862,2-5 873,-2-7 1,4-11 273,-6-8 0,0-6 91,0-3 0,0-4 200,0-5 0,0-6-56,0-3 0,0-8 54,0-1 0,0-4 39,0 4 0,0-4 179,0 4 1,0-4 90,0 4 0,0 1 156,0 8 1,5 3-105,4 6 1,3 1-102,1 3 1,2 7-107,2 6 0,-1 6 32,6-1 1,0 3-55,5 1 0,-5 5-31,0 4 0,-6 3-144,1 1 0,-8 6 5,-5 3 0,-2 3-65,-2 1 0,-7 1 12,-7-1 1,-5 5-107,-7-1 1,0 1-177,-1-4 0,1-3 159,0-2 1,1 2-86,3-7 1,3-1-107,6-7 1,4 2-624,0-7 1081,6 0 0,44-45 0,-12 16 0,1-1 0</inkml:trace>
  <inkml:trace contextRef="#ctx0" brushRef="#br1" timeOffset="182">12147 16586 7860,'0'-13'2566,"-6"6"-1748,4 1 1,-3 16-231,5 3 1,0 11-286,0 2 1,0 2-203,0 7 0,0 0-485,0 5 0,0-2 282,0-3 0,0 2-320,0-7 0,1 1 231,3-5 0,-1-1-1942,6-3 2133,-6-3 0,20-29 0,-1-6 0</inkml:trace>
  <inkml:trace contextRef="#ctx0" brushRef="#br1" timeOffset="183">12805 16046 7848,'0'-17'371,"0"-2"1,0 0 1784,0 0-1455,-5 7-436,3 6 1,-4 13 0,6 7-1,0 7 1,0 9 831,0 5-991,0 3 1,0 3 0,0 1-90,0 2-110,0 12 0,0-12 0,0 7 0,2-3 0,1-2-809,1-1 0,0 2 542,-4-7 1,0-1-1991,0-13 1461,0 4 1,-1-19 888,-3-2 0,-10-62 0,4 14 0,0-1 0</inkml:trace>
  <inkml:trace contextRef="#ctx0" brushRef="#br1" timeOffset="184">12687 16402 7848,'-13'-6'0,"4"5"422,0-4 455,0-2-654,2 5 23,1-3 0,13 3 0,7-1 256,6-1-397,5-1 0,7 4 1,3-2-960,3-1 620,2-1 1,5 1 0,4-1-1175,2 3 991,2-6 0,-1 7 417,1-4 0,5 4 0,7 1 0,5 0 0,0 0 0</inkml:trace>
  <inkml:trace contextRef="#ctx0" brushRef="#br1" timeOffset="185">13846 16086 7848,'0'-13'1193,"0"-1"-494,-6 1 232,-1 6 1,-2 8-400,0 13 0,2 5-87,-2 7 0,2 6-153,3 3 1,2 3-197,-2 2 1,-2 1-39,2 3 0,-5-3-204,4 3 1,1 1-750,4-1 1,0 0 436,0-5 0,0-5-788,0-3 1,10-5 511,3-4 0,11-9 65,2-8 0,2-7 669,7-7 0,-6-14 0,1-9 0,4-7 0,0 0 0</inkml:trace>
  <inkml:trace contextRef="#ctx0" brushRef="#br1" timeOffset="186">14241 16468 7848,'-13'6'-86,"0"2"0,0 6-165,0 3 0,4 2 284,0 3 1,6 3 370,-1-3 1,2-1 3,2 1 0,6-6-211,3 1 0,3-4-27,1-4 0,6-3-135,3-6 1,1 0-40,-1 0 1,3-1-7,-3-4 1,-1-2-110,1-6 0,-8-2 53,-1-3 1,-1 2-178,-8-6 1,-1 0-10,-7-4 1,-3 0 118,-7-1 0,-5 1 251,-3 0 0,-2 1-131,-3 3 0,1-3 404,0 3 1,-2 1-101,-3 0 0,3 0 10,-3-1 1,5-3-9,4 3 0,9-3 96,9-1 1,4 1-228,4 3 0,6-3 59,12 3 1,6 3-174,12 2 0,-1 8 49,1 5 1,-1 2 16,1 2 0,-7 2-60,-2 2 0,-5 9 0,-4 9 1,-4 3-72,-9 1 1,-3 5-168,-6 0 0,-2 4-418,-2-4 0,-4 5 293,-5-1 1,0-1-579,0 1 1,-5-6 355,1 2 1,1-4 34,7-5 0,-1-3-126,5-6 622,1-6 0,39-48 0,9-18 0</inkml:trace>
  <inkml:trace contextRef="#ctx0" brushRef="#br1" timeOffset="187">14768 16257 7848,'-13'6'229,"0"3"1,0 4-143,0 4 0,1 4 546,3 5 0,-3 2-212,4 3 1,2-2-85,1 6 0,4-5-165,1 0 1,1-3-1,4-5 1,4 1-126,8-5 0,-1-2-202,6-8 1,0-2 141,5-6 1,3-6-96,1-2 1,4-8-38,-4-2 0,0-11 55,-5-2 1,-1-6-19,-3-2 1,-5-1 63,-8 1 0,-3 1 63,-6 3 0,-6-1 100,-3 10 1,-8 3 206,-5 10 1,-9 5-370,-4 4 1,-5 2 67,-3 2 0,2 6-223,-3 3 1,4 7 106,5 2 0,0 4-645,9-5 1,-1 5-34,14-4 0,3-1 769,10-4 0,35-20 0,18-13 0,1 1 0,1 0 0</inkml:trace>
  <inkml:trace contextRef="#ctx0" brushRef="#br1" timeOffset="188">15243 15954 7848,'-18'0'0,"1"0"0,-5 2 0,4 2 0,0-1-54,5 6 1,4-5 235,1 5 921,5 0-814,3 4 0,11-4 184,7-1 1,4-5-65,-4 2-281,5-4 0,-3-7 0,7-3 79,-1-2-102,-5-8 1,2-2 0,-5-4 0,-4 2 0,-2 2 110,-3 2 0,-6-3 102,1 5 0,-4-1-250,-4 5 0,-5 1 25,-9 4 0,-4 3-176,-8 10 1,-3 8 84,-2 9 1,-1 3-759,5 1 0,2 5 362,7-1 0,4 1-1612,9-4 2006,4-1 0,40-6 0,9-1 0</inkml:trace>
  <inkml:trace contextRef="#ctx0" brushRef="#br1" timeOffset="189">9841 18009 7867,'-13'-7'80,"4"-3"0,0 5 0,-1 2 599,-2 2-540,-1 13 1,0-1 0,0 14 0,0 4-1,1 4 1,2 3 0,3 2-70,1 2 0,1-1-164,5 1 1,0-2 116,0-3 1,2-4-76,2-9 1,3-5 102,7-8 1,-1-3-2,0-6 0,5-1-24,-1-4 1,2-8 43,-1-9-29,-4-3 1,5-7 0,-7-3 54,-3-3 1,-3-3-1,-6-3 1,0-3-23,0 0 0,-3 2 79,-6 5 1,-1 7-88,-12 2 0,0 4 5,-5 6-107,1 7 0,4 8 1,0 8-399,-1 2 1,-1 10-34,2 7 1,5 4-337,8 2 1,3 1 802,6 2 0,29 27 0,-10-22 0,-1-1 0</inkml:trace>
  <inkml:trace contextRef="#ctx0" brushRef="#br1" timeOffset="190">10105 18062 7913,'1'-12'0,"4"3"0,-3 4 227,7 5 0,0 5 202,4 4 1,0 9 325,1 4 0,-1 7-464,0 2 0,0 1-358,0-1 1,-4 2-67,0 7 0,-2-2 122,2-3 1,1-3-99,-5-5 0,-1-2 18,-4-4 179,6-1 0,-5-20 228,4-9 0,-4-10-250,-1-12 1,0-4-33,0-9 0,0-3-265,0-6 184,0 1 0,0 0 1,2 6-61,2 6 130,-3 6 1,11 10 0,-3 3-544,3 8 1,1 6-156,0 7 1,2 5 674,2 4 0,16 5 0,7 1 0,6 3 0,1 0 0</inkml:trace>
  <inkml:trace contextRef="#ctx0" brushRef="#br1" timeOffset="191">13201 17733 7913,'-6'-27'31,"4"2"0,-2 3 0,1 6 62,-1 6 203,2 4 1,-5 8 0,4 3 0,-3 9 0,-1 8-1,-4 7 206,0 6 1,-1 5-202,3 3-243,-2-2 1,3 11 0,-3-3-40,2 7 0,-2-2 1,7 3-1,1-4-226,2-5 1,2-2-34,4-7 1,6-7 146,7-5 0,5-11 58,-1-7 0,-1-8 3,1-1 1,0-3-28,4-10 33,0 3 0,1-19 1,-1 1-24,0-4 0,-1-9 0,-1-8 0,-4-3-209,-1-6 0,-1-2-58,-5-5 1,-6-6-99,-2 1 0,-5 1 241,-5 8 174,-8 2 1,-9 17 0,-7 5-38,-2 8 181,-5 5 0,-3 17 1,-4 3 206,0 2 0,-2 10 30,1 5 1,1 6-132,8 7 0,3 5-92,6 0 1,1 8 116,3-4-311,3 6 1,11-11 0,4 3 19,3-1 1,2 2 24,3-8 1,10 2 173,8-10 1,2-1-216,3-3 1,5-3-352,3-2 0,3 1-128,2-5 1,4-1-336,0-4 1,4-1 844,-4-4 0,-6-3 0,3-3 0,1-3 0,-1 0 0</inkml:trace>
  <inkml:trace contextRef="#ctx0" brushRef="#br1" timeOffset="192">13859 18088 7913,'-1'-14'0,"-2"-2"0,-3-1 0,-1 6 372,-3 5 0,4 6 0,1 6 0,2 7 245,-1 7 1,1 11-182,-6 4-362,6 3 1,-3 3 0,5 2 318,-3 1-420,2 0 1,-4 0 0,6 1-59,0 2 0,0-5 0,2 2 0,1-4-97,1-5 1,0-5 51,-4-8 0,2-3-112,2-5 233,-2-7 0,4-7 1,-6-9-1,0-4-65,0-5 0,-5-4-64,1-8 0,-1-4-81,5-5 200,-5-7 1,3 4-1,-2-7 1,2 0-1,2-3-54,0 0 1,5 0 216,-1 4 1,5 4-13,-5 9 1,6 3 162,-1 6-185,3-1 0,6 8 172,-1 6 0,2 6-7,-1 7 1,-2 1-149,6 4 1,-6 2-139,1 6 0,-2 2 79,-2 2 1,-5-1-138,-4 6 1,-3-4-27,-1 4 51,-5 0 1,-4 6 0,-9 1-86,-4 2 0,-3-1-245,-1-3 1,0 2-234,-1-3 1,2 7 245,3-11 0,-1-1-679,6-7-4,5-1 1044,0 0 0,34-23 0,1-6 0</inkml:trace>
  <inkml:trace contextRef="#ctx0" brushRef="#br1" timeOffset="193">14189 18312 7922,'0'-13'111,"4"4"-56,0 1 1,5 3-56,-4-4 0,5 6 0,-1-1 0,2 3 703,3 1 0,-3 5-228,-2 4 1,1 4-440,-5 5 1,-1 1-63,-4 3 1,0 4-147,0 1 0,-1-1 144,-4 5 1,-1-3-78,-2-2 0,-4-1 154,3-3 0,-1 1-57,1-5 0,2-2 506,2-7-137,4 2-245,-5-9 76,6 4-391,6-6 0,1 0 0,8-2 131,2-2-502,4-4 0,10-5 0,1 0 570,2 0 0,17-21 0,9-10 0,-15 13 0,0 0 0,-1 0 0</inkml:trace>
  <inkml:trace contextRef="#ctx0" brushRef="#br1" timeOffset="194">15216 17772 7922,'0'-13'104,"0"0"1,2 0-423,2-1 1,9 6-25,9-1 318,3 6 0,2-3 0,0 6 0,3 0 0,2 0-1003,1 0 1027,3 0 0,3 12 0,1 2 0</inkml:trace>
  <inkml:trace contextRef="#ctx0" brushRef="#br1" timeOffset="195">15164 18036 7922,'-6'-12'0,"-3"3"0,-3-3 230,5 11 1,7-5-225,9 6 1,4 2 0,4 0 0,7 3-460,5-2 0,5-2 453,5-1 0,17-9 0,10-5 0,5-1 0,0 1 0</inkml:trace>
  <inkml:trace contextRef="#ctx0" brushRef="#br1" timeOffset="196">16784 17390 7922,'-1'-19'67,"-2"-1"1,-2-2 0,2 1 782,2 2 1,1 6-285,0 4 1,0 8-154,0 1-307,-6 5 0,0 10 1,-4 3-1,1 5 1,-1 6 155,-2 7 1,-2 3-74,-4 5 0,3-2-76,-2 7 0,7-7 1,2 2-1,2-4-457,3-5 1,2 1 226,1-5 0,1-2 55,4-7 0,4-3 0,8-7 0,5-3-32,3-5 1,1-4-89,1-4 1,3-9 61,1-9 0,4-5 1,-4-3-1,-2-6-144,-1-2 0,-6-7 16,0-3 1,-6-4-935,2 0 1104,-10-7 1,-2 5-1,-9-2 1,-5 7 0,-10 6 56,-5 7 0,-5 5 317,-3 9 0,-3 9-134,-5 8 1,-1 4 108,1 1 1,5 1-79,3 4 1,4 6-90,0 7 1,2 5 485,3-1 1,8 3-637,5 2 1,6-1 28,-1 0 0,8 5-164,5 0 1,4 4-183,5-4 0,2-1 127,6-3 1,1 2-296,-1-3 1,5 2 130,0-10 0,5 2-30,-1-7 1,5 6-107,4-10 536,-3 0 0,-5-18 0,2-5 0,0-1 0,1 0 0</inkml:trace>
  <inkml:trace contextRef="#ctx0" brushRef="#br1" timeOffset="197">17430 17627 7922,'-9'2'0,"0"2"0,5 3 404,-5 7 0,6 3-21,-1 1 1,2 9 143,2 0 1,0 12-167,0 1 0,0 4 38,0 0 0,0 1-281,0 3 1,0 2-176,0-6 0,0-1-230,0-8 0,0 0 186,0-9-237,-6 3 0,5-14-372,-4 3 1,2-11 134,-1-7 1,3-6 149,-4-7 0,-1-6 30,2-3 1,-2-3 27,2-1 1,2-7 310,-2-2 1,2-3 55,2-1 0,0-5 46,0 0 0,5 1 31,-1 8 1,6-1 61,-1 5 0,3-4 83,1 4 0,0 5 215,0 4 0,5 7-150,0 2 0,5 1 110,-1 8 1,3 0-22,1 4 0,-1 1-140,-3 3 0,1 4-89,-5 5 0,-2 0-57,-7 0 1,-3 5-180,-6-1 1,0 7 165,0-2 1,-11 3 25,-2 1 0,-9 0-114,0 1 0,-7-1-139,-2 0 1,1-5-49,3-4 0,1 2 117,0-1 1,4-2-376,0-7-381,6 3 188,2-11 1,9 3 648,5-8 0,27-19 0,16-8 0,1-5 0,0 0 0</inkml:trace>
  <inkml:trace contextRef="#ctx0" brushRef="#br1" timeOffset="198">17904 17772 7922,'0'-13'483,"0"0"0,0 4 235,0 0 0,0 5 366,0-5-713,-6 6 1,5-1-108,-4 8 0,4 5-65,1 8 0,0 0-55,0 4 1,-5 1-126,1 5 1,-1 4 239,5-1-669,0 7 1,0-9 0,0 2 0,0-2 0,0-1-818,0-1 0,0-1 524,0-3 1,0-3 702,0-6 0,24-47 0,5-11 0</inkml:trace>
  <inkml:trace contextRef="#ctx0" brushRef="#br1" timeOffset="199">18760 17219 7922,'-6'-13'0,"-1"-1"541,-6 1-58,6 0 0,-4 4 1,7 3-1,1 6 843,1 11 0,4 6-1016,2 10 1,-1 0-47,6 4 0,0 3-92,4 5 1,-1 1-258,-4-1 0,4 1 0,-4-1 1,0 1-317,1-1 1,-6 0-703,1-4 0,-2-3-3,-2-6-93,0 1 1,0-5 1198,0-1 0,-29-40 0,-8-5 0</inkml:trace>
  <inkml:trace contextRef="#ctx0" brushRef="#br1" timeOffset="200">18484 17561 7922,'0'-13'0,"-5"0"-89,1 0 0,1 1-41,7 3 1,5-1 180,9 6-75,8-7 0,9 8 0,7-4 0,5 1 0,3 3-284,4 2 1,11-1-176,-4-2 396,6 3 0,-20-2 0,2 0 0,6 3 0,-1 0 0</inkml:trace>
  <inkml:trace contextRef="#ctx0" brushRef="#br1" timeOffset="201">19682 17219 7922,'0'-19'0,"-4"0"0,0-3 0,-7 3 614,3 6 1,-4-1 40,-1 1-174,-6 0 1,3 4 0,-8 2 381,-4 1-652,2 2 0,-12 8 1,3 3 21,-3 5-156,-2-2 1,2 11 0,3-5 53,4 2-70,9 5 1,-1-3 0,7 5-300,4-3 1,5-3-57,7-6 0,6 1-182,2-1 0,6-1 294,3-4 0,8-2-21,6-6 1,4 0-97,-4 0 1,8-6-20,-4-2 1,5-4 214,-9-1 1,4-5-60,-5 1 0,4-3 373,-8 3 1,2 2 419,-10-2 509,-1 2-560,-9 2-212,-2 6 0,-12 4 154,-3 11 0,-3 3-129,-1 11 1,0 4-229,0 5 1,-1 5 64,1-1 0,0 4-372,0 0 1,4 1-9,0-1 1,6 1-161,-1-1 1,3 1-134,1-1 0,0-7-332,0-5 1,1-7 98,3-7 0,5-1-322,9-3 0,-2-3-438,6-6 1436,0-6 0,4-17 0,3-8 0,3-5 0,-1 0 0</inkml:trace>
  <inkml:trace contextRef="#ctx0" brushRef="#br1" timeOffset="202">20025 17311 7922,'-13'0'141,"0"0"36,-1 0 0,6 1-52,-1 4 1,4 4 128,-3 8 0,5 4-66,-2 5 1,-1 0 127,2 1 1,0 3-324,4 1 1,0 4 79,0-4 1,1 3-180,4-8 0,2 2-5,6-11 0,5 0-15,-1-9 0,7-2 48,-2-6 0,-2-3-142,2-5 1,-2-3 149,2-11 0,2-1 37,-7-8 0,0-3 174,-9-5 1,3-1 46,-7 1 1,0 1 161,-4 3 1,-6 0-116,-2 8 0,-8-1 62,-2 11 1,-5 1-191,1 7 0,-8 3 17,0 6 0,-1 6-216,5 3 0,-1 7-373,1 1 0,5 2-459,4-1 1,8-3 413,5 2 0,2-2 510,2-2 0,53-11 0,13-4 0</inkml:trace>
  <inkml:trace contextRef="#ctx0" brushRef="#br1" timeOffset="203">20381 16982 7922,'-27'0'0,"1"0"0,5 0-577,4 0 122,2 0 1052,2 5-272,6 3 0,2 4 201,10-4 1,6 3-272,7-7 0,5 0-137,-1-4 1,-1 0 5,1 0 1,3-6 6,1-2 9,3-10 0,-10 3 0,3-4 314,-4 0-251,-3 5 0,-8-5 0,-3 6 149,-2-1 1,-10 3-350,-5 2 0,-6 9-278,-7 9 1,-1 4-131,1 4 0,1 2-444,3 3 1,3 2-1182,6-7 2030,6 7 0,24-4 0,13 7 0</inkml:trace>
  <inkml:trace contextRef="#ctx0" brushRef="#br1" timeOffset="204">20881 17588 8033,'-4'-14'601,"-1"1"1,3 6-643,6 3 0,5 2 0,8 2 1,5 0 120,3 0 1,1 2-741,1 2 486,-1-3 1,5 5-1,1-6-499,2 0 673,-5 6 0,9-10 0,-4 2 0</inkml:trace>
  <inkml:trace contextRef="#ctx0" brushRef="#br1" timeOffset="205">20749 17864 8042,'-13'0'14,"2"2"37,2 2 13,3-2 45,6 9 0,3-8 0,4 5 1,8-3-1,5 0 22,8 1 1,0-5-325,7 4 0,0-4-795,5-1 988,-1 0 0,12-17 0,8-7 0,5-2 0,-1 1 0</inkml:trace>
  <inkml:trace contextRef="#ctx0" brushRef="#br1" timeOffset="206">21843 17271 8147,'0'-19'27,"0"0"1,0-4 0,0 2 0,1 2 1502,4 3-1145,-4 2 1,5 8-348,-6 6 0,0 7 1,-1 11-1,-2 4-79,-2 3 1,-1 2 174,2 4 0,1 3-96,-6 5 0,5-4 70,-5 1-189,6-1 0,-4 0 1,4-1-1,-1-2 1,1-3-248,1-1 1,2-3-113,0-3 1,0 1-127,0-5 1,0-1-925,0-4 1490,6-5 0,13-32 0,9-12 0</inkml:trace>
  <inkml:trace contextRef="#ctx0" brushRef="#br1" timeOffset="207">22199 17232 8147,'0'-13'-296,"0"0"-634,0-6 662,0 10 265,-6-3 1,3 12-1,-6 2 1,0 3-1,1 7 473,-1 4 1,0 6-346,-4-4 1,4 4 0,2-5-1,-1-1-137,1-1 1,4-2 54,-1 0 0,2 1 82,2-1 1,2-5 0,2 1-132,5 2 1,4-6 117,5 0 0,-4-4-47,4-1 1,-4 2 0,1 1 0,1 2 60,2 3 1,-2-4-47,-7 5 1,2 0-70,-2 4 0,1 4 79,-1 1-84,-3 0 1,-6-1 0,0 2 35,0 2-94,0-5 0,0 7 0,-1-5 78,-4-2-144,-2-1 1,-6-2-1,0 0 11,-1 0-182,-5 0 1,3-4 0,-4-2-151,1-1 1,1 3 438,5-5 0,-6-29 0,-2-11 0</inkml:trace>
  <inkml:trace contextRef="#ctx0" brushRef="#br1" timeOffset="208">22238 17258 8147,'0'-19'0,"0"0"-92,0-3 1,0 3-222,0 6 1,5 4 255,-1 1 0,6 5 205,-1-2 1,4 4-380,5 1 0,-2 4-11,6 1 242,-6 5 0,26 9 0,1 9 0</inkml:trace>
  <inkml:trace contextRef="#ctx0" brushRef="#br1" timeOffset="209">22699 17245 8203,'-6'-25'16,"-1"3"0,0 3 0,2 2 1,4-1 167,1 2 0,1 3 0,4 3 0,4 2 197,2 2 1,7 2-263,-1 4 0,1 0 1,-5 0-1,0 0-37,0 0 1,-4 6-43,0 3 1,-6 2-210,1 3 0,-2 3-31,-2 1 1,-2 5 104,-2-1 0,-3 1 0,-7 1 0,3-4-13,2-1 0,-1 3 61,5-4 0,-3 0 51,3-5 0,-1-2 1,3 0-1,-1-3 54,1 3 0,2-4 63,1 2-40,5 0 0,3 4 0,5 0 0,0 0-69,0 0 1,0 5-12,1-1 0,-3 2-22,-2-1 31,3-3 1,-11 4-1,4-6-11,-4 0 15,-1 0 0,0 0 1,-1 1 61,-4-1-3,-8-6 1,-1 0-1,-6-4 194,1 2-229,-1-1 1,-6-4-1,1-1 71,3-4-132,-3 4 1,6-11 0,-5 5-94,2-1 0,11-3-700,-2 2-9,2 3-228,4-6 600,1 11 453,6-5 0,53-6 0,13-2 0</inkml:trace>
  <inkml:trace contextRef="#ctx0" brushRef="#br1" timeOffset="210">23279 17469 8203,'0'-13'0,"0"4"50,0 0-125,-6 6 1,3-2 260,-6 5 1,5 5-78,-5 4 1,2 4 39,-2 5 0,-3-3-141,4 2-60,2-2 0,-4-2-131,5 0 1,1-4-255,4 0 1,0-5 436,0 5 0,11-41 0,4-6 0</inkml:trace>
  <inkml:trace contextRef="#ctx0" brushRef="#br1" timeOffset="211">23569 17192 8203,'0'-19'0,"0"5"133,0-4 1,0 8 265,0 1 1,-2 6-445,-2-1 0,-3 8 14,-7 5 1,0 4 20,-4 5 1,-1 2 84,-3 7 0,-3 3-13,3 1 0,2 0-41,-2-5 1,6 1-7,-2-1 1,5-6 50,4-2 0,3-3-19,6-2 0,0-4 144,0-1-4,0-5 1,11 3-47,2-6 0,7 0-53,-2 0 1,10-1-85,-2-4 0,5 4 159,0-4-430,-4 4 0,11 1 1,-4 0-72,0 0-163,-2 0 1,-6 0 0,1 0-236,-1 0 736,0 0 0,-11-6 0,-3-1 0</inkml:trace>
  <inkml:trace contextRef="#ctx0" brushRef="#br1" timeOffset="212">23727 17298 8203,'0'-13'-91,"0"-5"-184,0 1 818,-6-1 903,5 5-699,-5 5-529,6 3 1,0 6-11,0 3 0,4 5-15,0 9 1,1-2-66,-5 6 1,0 1 99,0 8 0,-2-2 0,-2 6 0,1-4-355,-6 4 0,2-4-958,-2 4 871,-3-6 1,7 4 0,-6-7-1027,3 0 958,5 1 1,-8-2 0,7-3-1512,1-5 1793,2-2 0,18-37 0,5-9 0</inkml:trace>
  <inkml:trace contextRef="#ctx0" brushRef="#br1" timeOffset="213">24030 17298 8203,'0'-19'0,"0"-3"0,6 1 0,3-1 0,2 6 0,2-1 0,1 8 144,-1 5 0,0 2 237,0 2 1,0 0-104,0 0-185,1 0 1,-3 6-60,-2 3 1,-3 7-105,-6 1 1,0 2 0,0-1 132,0 2 0,-6 4 0,-3-1-116,-2 1 0,-3 2 0,3-7 1,0 0-17,3 0 0,0 3 91,0-4 1,-3-1 15,7-4 0,0-4 56,4 0-53,0 0-52,0 4 1,5-1 34,4-4 0,4 3-135,5-7 1,-3 5 62,2-5 1,2 5-123,-1-5 1,-1 7 62,-4-3 30,-5 4 0,2 1 82,-6 1 1,1-6-3,-5 1 0,-6-5 159,-3 5 0,-3-6-50,-1 2 0,0 0-43,0 0 1,0-1-27,0-4 1,4 0 31,0 0 1,0 0 25,-4 0 1,0 0 36,0 0-138,0 0 0,-6-11 0,-2-4 0</inkml:trace>
  <inkml:trace contextRef="#ctx0" brushRef="#br1" timeOffset="214">24583 17351 8203,'0'-21'164,"0"2"348,0 6-495,-6 6 1,-1 1-9,-6 6 0,0 1 104,-1 4 1,1 6 176,0 7 0,1 1-353,4-2 1,-3-1 82,7 6 1,0-4-120,4 4 0,0-6 91,0 2 0,1-4-13,3-1 0,2 1 22,3-1 0,7 0-22,-3 0 1,5 0 71,0 0 1,-4-1-51,4-3 1,1 3 101,-2-4 1,1 4-80,-5 1 1,-4 1 57,0-1 1,-5-2-40,5-2 1,-6 3 7,1-3 0,-4 2-39,-4 3 0,1-3-7,-6-2 0,-1 1-55,-8-5 0,2 3-148,-6-3 0,5 4-510,-5-5 1,0 0 78,-5-4 629,1 0 0,-24-41 0,22 16 0,1-1 0</inkml:trace>
  <inkml:trace contextRef="#ctx0" brushRef="#br1" timeOffset="215">24649 17416 8203,'6'-13'0,"-3"-4"-118,6-1 1,-1 1-208,6 3 0,-1 6 256,0-1 1,5 6 188,-1-2 0,5 4-411,-4 1 0,4 0-96,-5 0 387,7 0 0,8-6 0,9-1 0</inkml:trace>
  <inkml:trace contextRef="#ctx0" brushRef="#br1" timeOffset="216">24978 16876 8203,'-22'-6'-131,"1"-2"0,0 2 131,-1 1 0,-1 4 182,5 1 1,1 6-2,3 3 41,1 2 1,6-2 0,2 0 98,4 1-236,1 2 1,1-3-1,4-2 178,4-1-208,8-2 0,-1 1 1,6-1-1,2-3 1,1-4 32,1-5 0,3-1 136,-2-4 1,0 2-58,-9-6 1,-2-2 6,-7 1 0,1-5-12,-6 1 0,-1 1 285,-7-1-371,-9 6 0,-9-1 1,-9 8-232,-4 5-14,-9 2 1,-1 8 0,-5 4-558,2 6 465,5 5 1,4 5 0,9 2-476,7 3 1,10-5 735,8 0 0,51 13 0,12-4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11/22/25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11/22/25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11/22/25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11/22/25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11/22/25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customXml" Target="../ink/ink13.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customXml" Target="../ink/ink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2025</a:t>
            </a:r>
          </a:p>
          <a:p>
            <a:r>
              <a:rPr lang="nn-NO" sz="2800" dirty="0"/>
              <a:t>ME 323- 002</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11/22/25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32: Transformations </a:t>
            </a:r>
            <a:r>
              <a:rPr lang="nn-NO" sz="2800" dirty="0" err="1"/>
              <a:t>of</a:t>
            </a:r>
            <a:r>
              <a:rPr lang="nn-NO" sz="2800" dirty="0"/>
              <a:t> Stress </a:t>
            </a:r>
          </a:p>
          <a:p>
            <a:r>
              <a:rPr lang="nn-NO" sz="2800" dirty="0"/>
              <a:t>		</a:t>
            </a:r>
            <a:r>
              <a:rPr lang="nn-NO" sz="2000" dirty="0"/>
              <a:t>(Chapter 13 </a:t>
            </a:r>
            <a:r>
              <a:rPr lang="nn-NO" sz="2000" dirty="0" err="1"/>
              <a:t>of</a:t>
            </a:r>
            <a:r>
              <a:rPr lang="nn-NO" sz="2000" dirty="0"/>
              <a:t> </a:t>
            </a:r>
            <a:r>
              <a:rPr lang="nn-NO" sz="2000" dirty="0" err="1"/>
              <a:t>Lecturebook</a:t>
            </a:r>
            <a:r>
              <a:rPr lang="nn-NO" sz="2000" dirty="0"/>
              <a:t>)</a:t>
            </a:r>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13.3 from </a:t>
            </a:r>
            <a:r>
              <a:rPr lang="en-US" dirty="0" err="1"/>
              <a:t>Lecturebook</a:t>
            </a:r>
            <a:endParaRPr lang="en-US" dirty="0"/>
          </a:p>
        </p:txBody>
      </p:sp>
      <p:pic>
        <p:nvPicPr>
          <p:cNvPr id="3" name="Picture 2">
            <a:extLst>
              <a:ext uri="{FF2B5EF4-FFF2-40B4-BE49-F238E27FC236}">
                <a16:creationId xmlns:a16="http://schemas.microsoft.com/office/drawing/2014/main" id="{E99320A7-5990-80E8-F307-553D87F37D21}"/>
              </a:ext>
            </a:extLst>
          </p:cNvPr>
          <p:cNvPicPr>
            <a:picLocks noChangeAspect="1"/>
          </p:cNvPicPr>
          <p:nvPr/>
        </p:nvPicPr>
        <p:blipFill>
          <a:blip r:embed="rId2"/>
          <a:stretch>
            <a:fillRect/>
          </a:stretch>
        </p:blipFill>
        <p:spPr>
          <a:xfrm>
            <a:off x="1109133" y="949652"/>
            <a:ext cx="7411885" cy="567101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BEEBDFF-89FE-F411-4370-C1BF74956F63}"/>
                  </a:ext>
                </a:extLst>
              </p14:cNvPr>
              <p14:cNvContentPartPr/>
              <p14:nvPr/>
            </p14:nvContentPartPr>
            <p14:xfrm>
              <a:off x="407880" y="1029240"/>
              <a:ext cx="8736120" cy="5165280"/>
            </p14:xfrm>
          </p:contentPart>
        </mc:Choice>
        <mc:Fallback xmlns="">
          <p:pic>
            <p:nvPicPr>
              <p:cNvPr id="4" name="Ink 3">
                <a:extLst>
                  <a:ext uri="{FF2B5EF4-FFF2-40B4-BE49-F238E27FC236}">
                    <a16:creationId xmlns:a16="http://schemas.microsoft.com/office/drawing/2014/main" id="{FBEEBDFF-89FE-F411-4370-C1BF74956F63}"/>
                  </a:ext>
                </a:extLst>
              </p:cNvPr>
              <p:cNvPicPr/>
              <p:nvPr/>
            </p:nvPicPr>
            <p:blipFill>
              <a:blip r:embed="rId4"/>
              <a:stretch>
                <a:fillRect/>
              </a:stretch>
            </p:blipFill>
            <p:spPr>
              <a:xfrm>
                <a:off x="391680" y="1013040"/>
                <a:ext cx="8768520" cy="5203080"/>
              </a:xfrm>
              <a:prstGeom prst="rect">
                <a:avLst/>
              </a:prstGeom>
            </p:spPr>
          </p:pic>
        </mc:Fallback>
      </mc:AlternateContent>
    </p:spTree>
    <p:extLst>
      <p:ext uri="{BB962C8B-B14F-4D97-AF65-F5344CB8AC3E}">
        <p14:creationId xmlns:p14="http://schemas.microsoft.com/office/powerpoint/2010/main" val="351481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144AA75-73C3-1E1C-B161-AD1457476773}"/>
                  </a:ext>
                </a:extLst>
              </p14:cNvPr>
              <p14:cNvContentPartPr/>
              <p14:nvPr/>
            </p14:nvContentPartPr>
            <p14:xfrm>
              <a:off x="327240" y="132840"/>
              <a:ext cx="8323920" cy="6696360"/>
            </p14:xfrm>
          </p:contentPart>
        </mc:Choice>
        <mc:Fallback xmlns="">
          <p:pic>
            <p:nvPicPr>
              <p:cNvPr id="2" name="Ink 1">
                <a:extLst>
                  <a:ext uri="{FF2B5EF4-FFF2-40B4-BE49-F238E27FC236}">
                    <a16:creationId xmlns:a16="http://schemas.microsoft.com/office/drawing/2014/main" id="{F144AA75-73C3-1E1C-B161-AD1457476773}"/>
                  </a:ext>
                </a:extLst>
              </p:cNvPr>
              <p:cNvPicPr/>
              <p:nvPr/>
            </p:nvPicPr>
            <p:blipFill>
              <a:blip r:embed="rId3"/>
              <a:stretch>
                <a:fillRect/>
              </a:stretch>
            </p:blipFill>
            <p:spPr>
              <a:xfrm>
                <a:off x="311040" y="116640"/>
                <a:ext cx="8356320" cy="6728760"/>
              </a:xfrm>
              <a:prstGeom prst="rect">
                <a:avLst/>
              </a:prstGeom>
            </p:spPr>
          </p:pic>
        </mc:Fallback>
      </mc:AlternateContent>
    </p:spTree>
    <p:extLst>
      <p:ext uri="{BB962C8B-B14F-4D97-AF65-F5344CB8AC3E}">
        <p14:creationId xmlns:p14="http://schemas.microsoft.com/office/powerpoint/2010/main" val="305399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9BEDD50-54E7-6B70-E178-3A8A9E88AD01}"/>
                  </a:ext>
                </a:extLst>
              </p14:cNvPr>
              <p14:cNvContentPartPr/>
              <p14:nvPr/>
            </p14:nvContentPartPr>
            <p14:xfrm>
              <a:off x="1029240" y="146880"/>
              <a:ext cx="7949160" cy="4685760"/>
            </p14:xfrm>
          </p:contentPart>
        </mc:Choice>
        <mc:Fallback xmlns="">
          <p:pic>
            <p:nvPicPr>
              <p:cNvPr id="2" name="Ink 1">
                <a:extLst>
                  <a:ext uri="{FF2B5EF4-FFF2-40B4-BE49-F238E27FC236}">
                    <a16:creationId xmlns:a16="http://schemas.microsoft.com/office/drawing/2014/main" id="{49BEDD50-54E7-6B70-E178-3A8A9E88AD01}"/>
                  </a:ext>
                </a:extLst>
              </p:cNvPr>
              <p:cNvPicPr/>
              <p:nvPr/>
            </p:nvPicPr>
            <p:blipFill>
              <a:blip r:embed="rId3"/>
              <a:stretch>
                <a:fillRect/>
              </a:stretch>
            </p:blipFill>
            <p:spPr>
              <a:xfrm>
                <a:off x="1013040" y="130680"/>
                <a:ext cx="7981560" cy="4718160"/>
              </a:xfrm>
              <a:prstGeom prst="rect">
                <a:avLst/>
              </a:prstGeom>
            </p:spPr>
          </p:pic>
        </mc:Fallback>
      </mc:AlternateContent>
    </p:spTree>
    <p:extLst>
      <p:ext uri="{BB962C8B-B14F-4D97-AF65-F5344CB8AC3E}">
        <p14:creationId xmlns:p14="http://schemas.microsoft.com/office/powerpoint/2010/main" val="15902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FADD574-DC7B-00DA-52D8-9C44E5390AFC}"/>
                  </a:ext>
                </a:extLst>
              </p14:cNvPr>
              <p14:cNvContentPartPr/>
              <p14:nvPr/>
            </p14:nvContentPartPr>
            <p14:xfrm>
              <a:off x="957960" y="161280"/>
              <a:ext cx="7574760" cy="4474440"/>
            </p14:xfrm>
          </p:contentPart>
        </mc:Choice>
        <mc:Fallback xmlns="">
          <p:pic>
            <p:nvPicPr>
              <p:cNvPr id="2" name="Ink 1">
                <a:extLst>
                  <a:ext uri="{FF2B5EF4-FFF2-40B4-BE49-F238E27FC236}">
                    <a16:creationId xmlns:a16="http://schemas.microsoft.com/office/drawing/2014/main" id="{5FADD574-DC7B-00DA-52D8-9C44E5390AFC}"/>
                  </a:ext>
                </a:extLst>
              </p:cNvPr>
              <p:cNvPicPr/>
              <p:nvPr/>
            </p:nvPicPr>
            <p:blipFill>
              <a:blip r:embed="rId3"/>
              <a:stretch>
                <a:fillRect/>
              </a:stretch>
            </p:blipFill>
            <p:spPr>
              <a:xfrm>
                <a:off x="941760" y="145080"/>
                <a:ext cx="7607160" cy="4506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E2EF94F-3511-3FE1-6F67-713FE61C0562}"/>
                  </a:ext>
                </a:extLst>
              </p14:cNvPr>
              <p14:cNvContentPartPr/>
              <p14:nvPr/>
            </p14:nvContentPartPr>
            <p14:xfrm>
              <a:off x="270360" y="185400"/>
              <a:ext cx="8870760" cy="6672600"/>
            </p14:xfrm>
          </p:contentPart>
        </mc:Choice>
        <mc:Fallback xmlns="">
          <p:pic>
            <p:nvPicPr>
              <p:cNvPr id="3" name="Ink 2">
                <a:extLst>
                  <a:ext uri="{FF2B5EF4-FFF2-40B4-BE49-F238E27FC236}">
                    <a16:creationId xmlns:a16="http://schemas.microsoft.com/office/drawing/2014/main" id="{6E2EF94F-3511-3FE1-6F67-713FE61C0562}"/>
                  </a:ext>
                </a:extLst>
              </p:cNvPr>
              <p:cNvPicPr/>
              <p:nvPr/>
            </p:nvPicPr>
            <p:blipFill>
              <a:blip r:embed="rId5"/>
              <a:stretch>
                <a:fillRect/>
              </a:stretch>
            </p:blipFill>
            <p:spPr>
              <a:xfrm>
                <a:off x="254160" y="169200"/>
                <a:ext cx="8903160" cy="6705000"/>
              </a:xfrm>
              <a:prstGeom prst="rect">
                <a:avLst/>
              </a:prstGeom>
            </p:spPr>
          </p:pic>
        </mc:Fallback>
      </mc:AlternateContent>
    </p:spTree>
    <p:extLst>
      <p:ext uri="{BB962C8B-B14F-4D97-AF65-F5344CB8AC3E}">
        <p14:creationId xmlns:p14="http://schemas.microsoft.com/office/powerpoint/2010/main" val="294372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E1389-70E2-CB13-6ED7-C4326ADD02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6C4683-C119-00B1-2F2D-128F3A12CFFD}"/>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2" name="Picture 1">
            <a:extLst>
              <a:ext uri="{FF2B5EF4-FFF2-40B4-BE49-F238E27FC236}">
                <a16:creationId xmlns:a16="http://schemas.microsoft.com/office/drawing/2014/main" id="{3CC1A216-BB40-57C6-2600-D786F195688B}"/>
              </a:ext>
            </a:extLst>
          </p:cNvPr>
          <p:cNvPicPr>
            <a:picLocks noChangeAspect="1"/>
          </p:cNvPicPr>
          <p:nvPr/>
        </p:nvPicPr>
        <p:blipFill>
          <a:blip r:embed="rId2"/>
          <a:stretch>
            <a:fillRect/>
          </a:stretch>
        </p:blipFill>
        <p:spPr>
          <a:xfrm>
            <a:off x="412006" y="11788"/>
            <a:ext cx="8366234" cy="6521306"/>
          </a:xfrm>
          <a:prstGeom prst="rect">
            <a:avLst/>
          </a:prstGeom>
        </p:spPr>
      </p:pic>
    </p:spTree>
    <p:extLst>
      <p:ext uri="{BB962C8B-B14F-4D97-AF65-F5344CB8AC3E}">
        <p14:creationId xmlns:p14="http://schemas.microsoft.com/office/powerpoint/2010/main" val="11534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6D55C-7E5A-4396-1D05-99321C5F25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094385-86F3-A914-FD30-67EE7D72D563}"/>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5" name="Picture 4">
            <a:extLst>
              <a:ext uri="{FF2B5EF4-FFF2-40B4-BE49-F238E27FC236}">
                <a16:creationId xmlns:a16="http://schemas.microsoft.com/office/drawing/2014/main" id="{6D8D2217-501F-F9C0-FCD8-C21D7681961F}"/>
              </a:ext>
            </a:extLst>
          </p:cNvPr>
          <p:cNvPicPr>
            <a:picLocks noChangeAspect="1"/>
          </p:cNvPicPr>
          <p:nvPr/>
        </p:nvPicPr>
        <p:blipFill>
          <a:blip r:embed="rId2"/>
          <a:stretch>
            <a:fillRect/>
          </a:stretch>
        </p:blipFill>
        <p:spPr>
          <a:xfrm>
            <a:off x="0" y="-1"/>
            <a:ext cx="8660524" cy="6852003"/>
          </a:xfrm>
          <a:prstGeom prst="rect">
            <a:avLst/>
          </a:prstGeom>
        </p:spPr>
      </p:pic>
    </p:spTree>
    <p:extLst>
      <p:ext uri="{BB962C8B-B14F-4D97-AF65-F5344CB8AC3E}">
        <p14:creationId xmlns:p14="http://schemas.microsoft.com/office/powerpoint/2010/main" val="65668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2" name="Picture 1">
            <a:extLst>
              <a:ext uri="{FF2B5EF4-FFF2-40B4-BE49-F238E27FC236}">
                <a16:creationId xmlns:a16="http://schemas.microsoft.com/office/drawing/2014/main" id="{85A51896-AA29-D5B5-C7E4-7CB745CCF33E}"/>
              </a:ext>
            </a:extLst>
          </p:cNvPr>
          <p:cNvPicPr>
            <a:picLocks noChangeAspect="1"/>
          </p:cNvPicPr>
          <p:nvPr/>
        </p:nvPicPr>
        <p:blipFill>
          <a:blip r:embed="rId2"/>
          <a:stretch>
            <a:fillRect/>
          </a:stretch>
        </p:blipFill>
        <p:spPr>
          <a:xfrm>
            <a:off x="737694" y="42039"/>
            <a:ext cx="8313683" cy="4046483"/>
          </a:xfrm>
          <a:prstGeom prst="rect">
            <a:avLst/>
          </a:prstGeom>
        </p:spPr>
      </p:pic>
      <p:pic>
        <p:nvPicPr>
          <p:cNvPr id="3" name="Picture 2">
            <a:extLst>
              <a:ext uri="{FF2B5EF4-FFF2-40B4-BE49-F238E27FC236}">
                <a16:creationId xmlns:a16="http://schemas.microsoft.com/office/drawing/2014/main" id="{C28D0ABC-F610-4635-DF9B-8057CDEA660E}"/>
              </a:ext>
            </a:extLst>
          </p:cNvPr>
          <p:cNvPicPr>
            <a:picLocks noChangeAspect="1"/>
          </p:cNvPicPr>
          <p:nvPr/>
        </p:nvPicPr>
        <p:blipFill>
          <a:blip r:embed="rId3"/>
          <a:stretch>
            <a:fillRect/>
          </a:stretch>
        </p:blipFill>
        <p:spPr>
          <a:xfrm>
            <a:off x="1966967" y="3804743"/>
            <a:ext cx="6736633" cy="3011217"/>
          </a:xfrm>
          <a:prstGeom prst="rect">
            <a:avLst/>
          </a:prstGeom>
        </p:spPr>
      </p:pic>
    </p:spTree>
    <p:extLst>
      <p:ext uri="{BB962C8B-B14F-4D97-AF65-F5344CB8AC3E}">
        <p14:creationId xmlns:p14="http://schemas.microsoft.com/office/powerpoint/2010/main" val="17935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95F5A9-12F2-3071-2A56-A22227E4F93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2" name="Picture 1">
            <a:extLst>
              <a:ext uri="{FF2B5EF4-FFF2-40B4-BE49-F238E27FC236}">
                <a16:creationId xmlns:a16="http://schemas.microsoft.com/office/drawing/2014/main" id="{5075924F-1A71-0FCA-FDE9-8A74721AC953}"/>
              </a:ext>
            </a:extLst>
          </p:cNvPr>
          <p:cNvPicPr>
            <a:picLocks noChangeAspect="1"/>
          </p:cNvPicPr>
          <p:nvPr/>
        </p:nvPicPr>
        <p:blipFill>
          <a:blip r:embed="rId2"/>
          <a:stretch>
            <a:fillRect/>
          </a:stretch>
        </p:blipFill>
        <p:spPr>
          <a:xfrm>
            <a:off x="430708" y="10510"/>
            <a:ext cx="8378124" cy="6568966"/>
          </a:xfrm>
          <a:prstGeom prst="rect">
            <a:avLst/>
          </a:prstGeom>
        </p:spPr>
      </p:pic>
    </p:spTree>
    <p:extLst>
      <p:ext uri="{BB962C8B-B14F-4D97-AF65-F5344CB8AC3E}">
        <p14:creationId xmlns:p14="http://schemas.microsoft.com/office/powerpoint/2010/main" val="2346992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11/22/25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A667CBE8-BA4A-A0AC-2C3B-67D993F3721A}"/>
              </a:ext>
            </a:extLst>
          </p:cNvPr>
          <p:cNvPicPr>
            <a:picLocks noChangeAspect="1"/>
          </p:cNvPicPr>
          <p:nvPr/>
        </p:nvPicPr>
        <p:blipFill>
          <a:blip r:embed="rId2"/>
          <a:stretch>
            <a:fillRect/>
          </a:stretch>
        </p:blipFill>
        <p:spPr>
          <a:xfrm>
            <a:off x="74888" y="-1"/>
            <a:ext cx="4735451" cy="6846213"/>
          </a:xfrm>
          <a:prstGeom prst="rect">
            <a:avLst/>
          </a:prstGeom>
        </p:spPr>
      </p:pic>
      <p:pic>
        <p:nvPicPr>
          <p:cNvPr id="5" name="Picture 4">
            <a:extLst>
              <a:ext uri="{FF2B5EF4-FFF2-40B4-BE49-F238E27FC236}">
                <a16:creationId xmlns:a16="http://schemas.microsoft.com/office/drawing/2014/main" id="{051837DA-7618-1FBC-4F7F-86CDAAD6DCE0}"/>
              </a:ext>
            </a:extLst>
          </p:cNvPr>
          <p:cNvPicPr>
            <a:picLocks noChangeAspect="1"/>
          </p:cNvPicPr>
          <p:nvPr/>
        </p:nvPicPr>
        <p:blipFill>
          <a:blip r:embed="rId3"/>
          <a:stretch>
            <a:fillRect/>
          </a:stretch>
        </p:blipFill>
        <p:spPr>
          <a:xfrm>
            <a:off x="4810338" y="11788"/>
            <a:ext cx="4333661" cy="603313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65DF49F-19EA-A659-7DC7-466819C79425}"/>
                  </a:ext>
                </a:extLst>
              </p14:cNvPr>
              <p14:cNvContentPartPr/>
              <p14:nvPr/>
            </p14:nvContentPartPr>
            <p14:xfrm>
              <a:off x="2077200" y="-360"/>
              <a:ext cx="2860200" cy="1888200"/>
            </p14:xfrm>
          </p:contentPart>
        </mc:Choice>
        <mc:Fallback xmlns="">
          <p:pic>
            <p:nvPicPr>
              <p:cNvPr id="2" name="Ink 1">
                <a:extLst>
                  <a:ext uri="{FF2B5EF4-FFF2-40B4-BE49-F238E27FC236}">
                    <a16:creationId xmlns:a16="http://schemas.microsoft.com/office/drawing/2014/main" id="{665DF49F-19EA-A659-7DC7-466819C79425}"/>
                  </a:ext>
                </a:extLst>
              </p:cNvPr>
              <p:cNvPicPr/>
              <p:nvPr/>
            </p:nvPicPr>
            <p:blipFill>
              <a:blip r:embed="rId5"/>
              <a:stretch>
                <a:fillRect/>
              </a:stretch>
            </p:blipFill>
            <p:spPr>
              <a:xfrm>
                <a:off x="2061000" y="-16560"/>
                <a:ext cx="2892600" cy="192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5A4B357D-0E45-28F7-6FA4-2C1CDFBA3123}"/>
                  </a:ext>
                </a:extLst>
              </p14:cNvPr>
              <p14:cNvContentPartPr/>
              <p14:nvPr/>
            </p14:nvContentPartPr>
            <p14:xfrm>
              <a:off x="4382280" y="4102560"/>
              <a:ext cx="2585160" cy="2745720"/>
            </p14:xfrm>
          </p:contentPart>
        </mc:Choice>
        <mc:Fallback xmlns="">
          <p:pic>
            <p:nvPicPr>
              <p:cNvPr id="6" name="Ink 5">
                <a:extLst>
                  <a:ext uri="{FF2B5EF4-FFF2-40B4-BE49-F238E27FC236}">
                    <a16:creationId xmlns:a16="http://schemas.microsoft.com/office/drawing/2014/main" id="{5A4B357D-0E45-28F7-6FA4-2C1CDFBA3123}"/>
                  </a:ext>
                </a:extLst>
              </p:cNvPr>
              <p:cNvPicPr/>
              <p:nvPr/>
            </p:nvPicPr>
            <p:blipFill>
              <a:blip r:embed="rId7"/>
              <a:stretch>
                <a:fillRect/>
              </a:stretch>
            </p:blipFill>
            <p:spPr>
              <a:xfrm>
                <a:off x="4366080" y="4086360"/>
                <a:ext cx="2617560" cy="277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4AE80D6-8CCA-C139-AB87-0AF2EBAF0273}"/>
                  </a:ext>
                </a:extLst>
              </p14:cNvPr>
              <p14:cNvContentPartPr/>
              <p14:nvPr/>
            </p14:nvContentPartPr>
            <p14:xfrm>
              <a:off x="422280" y="564480"/>
              <a:ext cx="8195040" cy="3851280"/>
            </p14:xfrm>
          </p:contentPart>
        </mc:Choice>
        <mc:Fallback xmlns="">
          <p:pic>
            <p:nvPicPr>
              <p:cNvPr id="7" name="Ink 6">
                <a:extLst>
                  <a:ext uri="{FF2B5EF4-FFF2-40B4-BE49-F238E27FC236}">
                    <a16:creationId xmlns:a16="http://schemas.microsoft.com/office/drawing/2014/main" id="{F4AE80D6-8CCA-C139-AB87-0AF2EBAF0273}"/>
                  </a:ext>
                </a:extLst>
              </p:cNvPr>
              <p:cNvPicPr/>
              <p:nvPr/>
            </p:nvPicPr>
            <p:blipFill>
              <a:blip r:embed="rId9"/>
              <a:stretch>
                <a:fillRect/>
              </a:stretch>
            </p:blipFill>
            <p:spPr>
              <a:xfrm>
                <a:off x="406080" y="548280"/>
                <a:ext cx="8227440" cy="3883680"/>
              </a:xfrm>
              <a:prstGeom prst="rect">
                <a:avLst/>
              </a:prstGeom>
            </p:spPr>
          </p:pic>
        </mc:Fallback>
      </mc:AlternateContent>
    </p:spTree>
    <p:extLst>
      <p:ext uri="{BB962C8B-B14F-4D97-AF65-F5344CB8AC3E}">
        <p14:creationId xmlns:p14="http://schemas.microsoft.com/office/powerpoint/2010/main" val="423117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AFCBAC-3AB6-75EC-39D7-3EAD015B4FC9}"/>
              </a:ext>
            </a:extLst>
          </p:cNvPr>
          <p:cNvSpPr>
            <a:spLocks noGrp="1"/>
          </p:cNvSpPr>
          <p:nvPr>
            <p:ph type="sldNum" sz="quarter" idx="12"/>
          </p:nvPr>
        </p:nvSpPr>
        <p:spPr/>
        <p:txBody>
          <a:bodyPr/>
          <a:lstStyle/>
          <a:p>
            <a:fld id="{8A7A6979-0714-4377-B894-6BE4C2D6E202}" type="slidenum">
              <a:rPr lang="en-US" smtClean="0"/>
              <a:pPr/>
              <a:t>3</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452EC39-7EAC-A4F7-42C2-59320D0EC69F}"/>
                  </a:ext>
                </a:extLst>
              </p14:cNvPr>
              <p14:cNvContentPartPr/>
              <p14:nvPr/>
            </p14:nvContentPartPr>
            <p14:xfrm>
              <a:off x="246600" y="241920"/>
              <a:ext cx="8897400" cy="6566760"/>
            </p14:xfrm>
          </p:contentPart>
        </mc:Choice>
        <mc:Fallback xmlns="">
          <p:pic>
            <p:nvPicPr>
              <p:cNvPr id="5" name="Ink 4">
                <a:extLst>
                  <a:ext uri="{FF2B5EF4-FFF2-40B4-BE49-F238E27FC236}">
                    <a16:creationId xmlns:a16="http://schemas.microsoft.com/office/drawing/2014/main" id="{4452EC39-7EAC-A4F7-42C2-59320D0EC69F}"/>
                  </a:ext>
                </a:extLst>
              </p:cNvPr>
              <p:cNvPicPr/>
              <p:nvPr/>
            </p:nvPicPr>
            <p:blipFill>
              <a:blip r:embed="rId3"/>
              <a:stretch>
                <a:fillRect/>
              </a:stretch>
            </p:blipFill>
            <p:spPr>
              <a:xfrm>
                <a:off x="230400" y="225720"/>
                <a:ext cx="8929800" cy="6599160"/>
              </a:xfrm>
              <a:prstGeom prst="rect">
                <a:avLst/>
              </a:prstGeom>
            </p:spPr>
          </p:pic>
        </mc:Fallback>
      </mc:AlternateContent>
    </p:spTree>
    <p:extLst>
      <p:ext uri="{BB962C8B-B14F-4D97-AF65-F5344CB8AC3E}">
        <p14:creationId xmlns:p14="http://schemas.microsoft.com/office/powerpoint/2010/main" val="6485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48D3FE-2241-83CE-CA08-5F768B874869}"/>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025AA84-583B-EE23-C712-3333A8525A0C}"/>
                  </a:ext>
                </a:extLst>
              </p14:cNvPr>
              <p14:cNvContentPartPr/>
              <p14:nvPr/>
            </p14:nvContentPartPr>
            <p14:xfrm>
              <a:off x="132840" y="15120"/>
              <a:ext cx="9011160" cy="6833880"/>
            </p14:xfrm>
          </p:contentPart>
        </mc:Choice>
        <mc:Fallback xmlns="">
          <p:pic>
            <p:nvPicPr>
              <p:cNvPr id="5" name="Ink 4">
                <a:extLst>
                  <a:ext uri="{FF2B5EF4-FFF2-40B4-BE49-F238E27FC236}">
                    <a16:creationId xmlns:a16="http://schemas.microsoft.com/office/drawing/2014/main" id="{7025AA84-583B-EE23-C712-3333A8525A0C}"/>
                  </a:ext>
                </a:extLst>
              </p:cNvPr>
              <p:cNvPicPr/>
              <p:nvPr/>
            </p:nvPicPr>
            <p:blipFill>
              <a:blip r:embed="rId3"/>
              <a:stretch>
                <a:fillRect/>
              </a:stretch>
            </p:blipFill>
            <p:spPr>
              <a:xfrm>
                <a:off x="116640" y="-1080"/>
                <a:ext cx="9043560" cy="6871680"/>
              </a:xfrm>
              <a:prstGeom prst="rect">
                <a:avLst/>
              </a:prstGeom>
            </p:spPr>
          </p:pic>
        </mc:Fallback>
      </mc:AlternateContent>
    </p:spTree>
    <p:extLst>
      <p:ext uri="{BB962C8B-B14F-4D97-AF65-F5344CB8AC3E}">
        <p14:creationId xmlns:p14="http://schemas.microsoft.com/office/powerpoint/2010/main" val="18380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2" name="Picture 1">
            <a:extLst>
              <a:ext uri="{FF2B5EF4-FFF2-40B4-BE49-F238E27FC236}">
                <a16:creationId xmlns:a16="http://schemas.microsoft.com/office/drawing/2014/main" id="{E4966F71-A7AF-5176-EAE1-D36B8ACCBBF5}"/>
              </a:ext>
            </a:extLst>
          </p:cNvPr>
          <p:cNvPicPr>
            <a:picLocks noChangeAspect="1"/>
          </p:cNvPicPr>
          <p:nvPr/>
        </p:nvPicPr>
        <p:blipFill>
          <a:blip r:embed="rId2"/>
          <a:stretch>
            <a:fillRect/>
          </a:stretch>
        </p:blipFill>
        <p:spPr>
          <a:xfrm>
            <a:off x="1964558" y="0"/>
            <a:ext cx="4982780" cy="684174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5D955DB-7CAA-ADB2-8B3A-3AB45B0E30EA}"/>
                  </a:ext>
                </a:extLst>
              </p14:cNvPr>
              <p14:cNvContentPartPr/>
              <p14:nvPr/>
            </p14:nvContentPartPr>
            <p14:xfrm>
              <a:off x="2798280" y="1873440"/>
              <a:ext cx="5715360" cy="2039760"/>
            </p14:xfrm>
          </p:contentPart>
        </mc:Choice>
        <mc:Fallback xmlns="">
          <p:pic>
            <p:nvPicPr>
              <p:cNvPr id="3" name="Ink 2">
                <a:extLst>
                  <a:ext uri="{FF2B5EF4-FFF2-40B4-BE49-F238E27FC236}">
                    <a16:creationId xmlns:a16="http://schemas.microsoft.com/office/drawing/2014/main" id="{45D955DB-7CAA-ADB2-8B3A-3AB45B0E30EA}"/>
                  </a:ext>
                </a:extLst>
              </p:cNvPr>
              <p:cNvPicPr/>
              <p:nvPr/>
            </p:nvPicPr>
            <p:blipFill>
              <a:blip r:embed="rId4"/>
              <a:stretch>
                <a:fillRect/>
              </a:stretch>
            </p:blipFill>
            <p:spPr>
              <a:xfrm>
                <a:off x="2782080" y="1857240"/>
                <a:ext cx="5747760" cy="2072160"/>
              </a:xfrm>
              <a:prstGeom prst="rect">
                <a:avLst/>
              </a:prstGeom>
            </p:spPr>
          </p:pic>
        </mc:Fallback>
      </mc:AlternateContent>
    </p:spTree>
    <p:extLst>
      <p:ext uri="{BB962C8B-B14F-4D97-AF65-F5344CB8AC3E}">
        <p14:creationId xmlns:p14="http://schemas.microsoft.com/office/powerpoint/2010/main" val="46792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2" name="Picture 1">
            <a:extLst>
              <a:ext uri="{FF2B5EF4-FFF2-40B4-BE49-F238E27FC236}">
                <a16:creationId xmlns:a16="http://schemas.microsoft.com/office/drawing/2014/main" id="{5A2E24D1-166A-B723-DFD5-82B5AEDAF25C}"/>
              </a:ext>
            </a:extLst>
          </p:cNvPr>
          <p:cNvPicPr>
            <a:picLocks noChangeAspect="1"/>
          </p:cNvPicPr>
          <p:nvPr/>
        </p:nvPicPr>
        <p:blipFill>
          <a:blip r:embed="rId2"/>
          <a:stretch>
            <a:fillRect/>
          </a:stretch>
        </p:blipFill>
        <p:spPr>
          <a:xfrm>
            <a:off x="2100645" y="0"/>
            <a:ext cx="499293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C038CAC-6E6A-FBEF-2C83-EF634A3373E2}"/>
                  </a:ext>
                </a:extLst>
              </p14:cNvPr>
              <p14:cNvContentPartPr/>
              <p14:nvPr/>
            </p14:nvContentPartPr>
            <p14:xfrm>
              <a:off x="3855960" y="1010160"/>
              <a:ext cx="1887840" cy="5592240"/>
            </p14:xfrm>
          </p:contentPart>
        </mc:Choice>
        <mc:Fallback xmlns="">
          <p:pic>
            <p:nvPicPr>
              <p:cNvPr id="3" name="Ink 2">
                <a:extLst>
                  <a:ext uri="{FF2B5EF4-FFF2-40B4-BE49-F238E27FC236}">
                    <a16:creationId xmlns:a16="http://schemas.microsoft.com/office/drawing/2014/main" id="{0C038CAC-6E6A-FBEF-2C83-EF634A3373E2}"/>
                  </a:ext>
                </a:extLst>
              </p:cNvPr>
              <p:cNvPicPr/>
              <p:nvPr/>
            </p:nvPicPr>
            <p:blipFill>
              <a:blip r:embed="rId4"/>
              <a:stretch>
                <a:fillRect/>
              </a:stretch>
            </p:blipFill>
            <p:spPr>
              <a:xfrm>
                <a:off x="3839760" y="993960"/>
                <a:ext cx="1920240" cy="5624640"/>
              </a:xfrm>
              <a:prstGeom prst="rect">
                <a:avLst/>
              </a:prstGeom>
            </p:spPr>
          </p:pic>
        </mc:Fallback>
      </mc:AlternateContent>
    </p:spTree>
    <p:extLst>
      <p:ext uri="{BB962C8B-B14F-4D97-AF65-F5344CB8AC3E}">
        <p14:creationId xmlns:p14="http://schemas.microsoft.com/office/powerpoint/2010/main" val="96337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D0066D3B-342F-6BF1-BE7D-90C9958A7F4A}"/>
              </a:ext>
            </a:extLst>
          </p:cNvPr>
          <p:cNvPicPr>
            <a:picLocks noChangeAspect="1"/>
          </p:cNvPicPr>
          <p:nvPr/>
        </p:nvPicPr>
        <p:blipFill>
          <a:blip r:embed="rId2"/>
          <a:stretch>
            <a:fillRect/>
          </a:stretch>
        </p:blipFill>
        <p:spPr>
          <a:xfrm>
            <a:off x="2019519" y="0"/>
            <a:ext cx="5011901" cy="6854220"/>
          </a:xfrm>
          <a:prstGeom prst="rect">
            <a:avLst/>
          </a:prstGeom>
        </p:spPr>
      </p:pic>
    </p:spTree>
    <p:extLst>
      <p:ext uri="{BB962C8B-B14F-4D97-AF65-F5344CB8AC3E}">
        <p14:creationId xmlns:p14="http://schemas.microsoft.com/office/powerpoint/2010/main" val="85894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Example 13.2 in </a:t>
            </a:r>
            <a:r>
              <a:rPr lang="en-US" dirty="0" err="1"/>
              <a:t>Lecturebook</a:t>
            </a:r>
            <a:endParaRPr lang="en-US" dirty="0"/>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5" name="Picture 4">
            <a:extLst>
              <a:ext uri="{FF2B5EF4-FFF2-40B4-BE49-F238E27FC236}">
                <a16:creationId xmlns:a16="http://schemas.microsoft.com/office/drawing/2014/main" id="{F8373DFB-1D09-E2B3-71E6-3A7F78EE42AD}"/>
              </a:ext>
            </a:extLst>
          </p:cNvPr>
          <p:cNvPicPr>
            <a:picLocks noChangeAspect="1"/>
          </p:cNvPicPr>
          <p:nvPr/>
        </p:nvPicPr>
        <p:blipFill>
          <a:blip r:embed="rId2"/>
          <a:stretch>
            <a:fillRect/>
          </a:stretch>
        </p:blipFill>
        <p:spPr>
          <a:xfrm>
            <a:off x="780667" y="1045940"/>
            <a:ext cx="8180453" cy="544403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628997C-42EE-B19D-C0BD-CA7A4A747626}"/>
                  </a:ext>
                </a:extLst>
              </p14:cNvPr>
              <p14:cNvContentPartPr/>
              <p14:nvPr/>
            </p14:nvContentPartPr>
            <p14:xfrm>
              <a:off x="322920" y="1389600"/>
              <a:ext cx="8755200" cy="5265000"/>
            </p14:xfrm>
          </p:contentPart>
        </mc:Choice>
        <mc:Fallback xmlns="">
          <p:pic>
            <p:nvPicPr>
              <p:cNvPr id="2" name="Ink 1">
                <a:extLst>
                  <a:ext uri="{FF2B5EF4-FFF2-40B4-BE49-F238E27FC236}">
                    <a16:creationId xmlns:a16="http://schemas.microsoft.com/office/drawing/2014/main" id="{F628997C-42EE-B19D-C0BD-CA7A4A747626}"/>
                  </a:ext>
                </a:extLst>
              </p:cNvPr>
              <p:cNvPicPr/>
              <p:nvPr/>
            </p:nvPicPr>
            <p:blipFill>
              <a:blip r:embed="rId4"/>
              <a:stretch>
                <a:fillRect/>
              </a:stretch>
            </p:blipFill>
            <p:spPr>
              <a:xfrm>
                <a:off x="306720" y="1373400"/>
                <a:ext cx="8787600" cy="5297400"/>
              </a:xfrm>
              <a:prstGeom prst="rect">
                <a:avLst/>
              </a:prstGeom>
            </p:spPr>
          </p:pic>
        </mc:Fallback>
      </mc:AlternateContent>
    </p:spTree>
    <p:extLst>
      <p:ext uri="{BB962C8B-B14F-4D97-AF65-F5344CB8AC3E}">
        <p14:creationId xmlns:p14="http://schemas.microsoft.com/office/powerpoint/2010/main" val="418237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8D69818-3CB2-35CB-461B-4E224B573A52}"/>
                  </a:ext>
                </a:extLst>
              </p14:cNvPr>
              <p14:cNvContentPartPr/>
              <p14:nvPr/>
            </p14:nvContentPartPr>
            <p14:xfrm>
              <a:off x="1059840" y="161280"/>
              <a:ext cx="8065440" cy="6581160"/>
            </p14:xfrm>
          </p:contentPart>
        </mc:Choice>
        <mc:Fallback xmlns="">
          <p:pic>
            <p:nvPicPr>
              <p:cNvPr id="2" name="Ink 1">
                <a:extLst>
                  <a:ext uri="{FF2B5EF4-FFF2-40B4-BE49-F238E27FC236}">
                    <a16:creationId xmlns:a16="http://schemas.microsoft.com/office/drawing/2014/main" id="{18D69818-3CB2-35CB-461B-4E224B573A52}"/>
                  </a:ext>
                </a:extLst>
              </p:cNvPr>
              <p:cNvPicPr/>
              <p:nvPr/>
            </p:nvPicPr>
            <p:blipFill>
              <a:blip r:embed="rId3"/>
              <a:stretch>
                <a:fillRect/>
              </a:stretch>
            </p:blipFill>
            <p:spPr>
              <a:xfrm>
                <a:off x="1043640" y="145080"/>
                <a:ext cx="8097840" cy="6613560"/>
              </a:xfrm>
              <a:prstGeom prst="rect">
                <a:avLst/>
              </a:prstGeom>
            </p:spPr>
          </p:pic>
        </mc:Fallback>
      </mc:AlternateContent>
    </p:spTree>
    <p:extLst>
      <p:ext uri="{BB962C8B-B14F-4D97-AF65-F5344CB8AC3E}">
        <p14:creationId xmlns:p14="http://schemas.microsoft.com/office/powerpoint/2010/main" val="94193896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21841</TotalTime>
  <Words>81</Words>
  <Application>Microsoft Office PowerPoint</Application>
  <PresentationFormat>On-screen Show (4:3)</PresentationFormat>
  <Paragraphs>42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Purdue2</vt:lpstr>
      <vt:lpstr>MECHANICS OF MATERIALS</vt:lpstr>
      <vt:lpstr>PowerPoint Presentation</vt:lpstr>
      <vt:lpstr>PowerPoint Presentation</vt:lpstr>
      <vt:lpstr>PowerPoint Presentation</vt:lpstr>
      <vt:lpstr>PowerPoint Presentation</vt:lpstr>
      <vt:lpstr>PowerPoint Presentation</vt:lpstr>
      <vt:lpstr>PowerPoint Presentation</vt:lpstr>
      <vt:lpstr>Example 13.2 in Lecturebook</vt:lpstr>
      <vt:lpstr>PowerPoint Presentation</vt:lpstr>
      <vt:lpstr>Example 13.3 from Lecturebook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69</cp:revision>
  <dcterms:created xsi:type="dcterms:W3CDTF">2023-01-09T07:57:13Z</dcterms:created>
  <dcterms:modified xsi:type="dcterms:W3CDTF">2025-11-22T23:15:53Z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