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ink/ink3.xml" ContentType="application/inkml+xml"/>
  <Override PartName="/ppt/notesSlides/notesSlide5.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6.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7.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8.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34"/>
  </p:notesMasterIdLst>
  <p:sldIdLst>
    <p:sldId id="257" r:id="rId2"/>
    <p:sldId id="365" r:id="rId3"/>
    <p:sldId id="418" r:id="rId4"/>
    <p:sldId id="411" r:id="rId5"/>
    <p:sldId id="393" r:id="rId6"/>
    <p:sldId id="412" r:id="rId7"/>
    <p:sldId id="368" r:id="rId8"/>
    <p:sldId id="371" r:id="rId9"/>
    <p:sldId id="413" r:id="rId10"/>
    <p:sldId id="414" r:id="rId11"/>
    <p:sldId id="415" r:id="rId12"/>
    <p:sldId id="416" r:id="rId13"/>
    <p:sldId id="417" r:id="rId14"/>
    <p:sldId id="387" r:id="rId15"/>
    <p:sldId id="367" r:id="rId16"/>
    <p:sldId id="405" r:id="rId17"/>
    <p:sldId id="309" r:id="rId18"/>
    <p:sldId id="386" r:id="rId19"/>
    <p:sldId id="422" r:id="rId20"/>
    <p:sldId id="431" r:id="rId21"/>
    <p:sldId id="432" r:id="rId22"/>
    <p:sldId id="419" r:id="rId23"/>
    <p:sldId id="420" r:id="rId24"/>
    <p:sldId id="421" r:id="rId25"/>
    <p:sldId id="423" r:id="rId26"/>
    <p:sldId id="424" r:id="rId27"/>
    <p:sldId id="425" r:id="rId28"/>
    <p:sldId id="427" r:id="rId29"/>
    <p:sldId id="428" r:id="rId30"/>
    <p:sldId id="429" r:id="rId31"/>
    <p:sldId id="430" r:id="rId32"/>
    <p:sldId id="262" r:id="rId33"/>
  </p:sldIdLst>
  <p:sldSz cx="12192000" cy="6858000"/>
  <p:notesSz cx="6858000" cy="9144000"/>
  <p:embeddedFontLst>
    <p:embeddedFont>
      <p:font typeface="Acumin Pro" panose="020B0504020202020204" pitchFamily="34" charset="77"/>
      <p:regular r:id="rId35"/>
      <p:bold r:id="rId36"/>
      <p:italic r:id="rId37"/>
      <p:boldItalic r:id="rId38"/>
    </p:embeddedFont>
    <p:embeddedFont>
      <p:font typeface="Acumin Pro ExtraCondensed" panose="020B0508020202020204" pitchFamily="34" charset="77"/>
      <p:regular r:id="rId39"/>
      <p:bold r:id="rId40"/>
      <p:italic r:id="rId41"/>
      <p:boldItalic r:id="rId42"/>
    </p:embeddedFont>
    <p:embeddedFont>
      <p:font typeface="Acumin Pro ExtraCondensed Smbd" panose="020B0708020202020204" pitchFamily="34" charset="77"/>
      <p:regular r:id="rId43"/>
      <p:bold r:id="rId44"/>
      <p:italic r:id="rId45"/>
      <p:boldItalic r:id="rId46"/>
    </p:embeddedFont>
    <p:embeddedFont>
      <p:font typeface="Acumin Pro Medium" panose="020B0604020202020204" pitchFamily="34" charset="77"/>
      <p:regular r:id="rId47"/>
      <p:italic r:id="rId48"/>
    </p:embeddedFont>
    <p:embeddedFont>
      <p:font typeface="Acumin Pro Semibold" panose="020B0704020202020204" pitchFamily="34" charset="77"/>
      <p:regular r:id="rId49"/>
      <p:bold r:id="rId50"/>
      <p:italic r:id="rId51"/>
      <p:boldItalic r:id="rId52"/>
    </p:embeddedFont>
    <p:embeddedFont>
      <p:font typeface="Acumin Pro SemiCondensed" panose="020B0506020202020204" pitchFamily="34" charset="77"/>
      <p:regular r:id="rId53"/>
      <p:bold r:id="rId54"/>
      <p:italic r:id="rId55"/>
      <p:boldItalic r:id="rId56"/>
    </p:embeddedFont>
    <p:embeddedFont>
      <p:font typeface="Arial Narrow" panose="020B0606020202030204" pitchFamily="34" charset="0"/>
      <p:regular r:id="rId57"/>
      <p:bold r:id="rId58"/>
      <p:italic r:id="rId59"/>
      <p:boldItalic r:id="rId60"/>
    </p:embeddedFont>
    <p:embeddedFont>
      <p:font typeface="Cambria Math" panose="02040503050406030204" pitchFamily="18" charset="0"/>
      <p:regular r:id="rId61"/>
    </p:embeddedFont>
    <p:embeddedFont>
      <p:font typeface="United Sans Cd Md" pitchFamily="2" charset="77"/>
      <p:regular r:id="rId62"/>
    </p:embeddedFont>
    <p:embeddedFont>
      <p:font typeface="United Sans Reg Medium" pitchFamily="2" charset="77"/>
      <p:regular r:id="rId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96" autoAdjust="0"/>
    <p:restoredTop sz="86401"/>
  </p:normalViewPr>
  <p:slideViewPr>
    <p:cSldViewPr snapToGrid="0" snapToObjects="1">
      <p:cViewPr varScale="1">
        <p:scale>
          <a:sx n="206" d="100"/>
          <a:sy n="206" d="100"/>
        </p:scale>
        <p:origin x="26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font" Target="fonts/font2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5.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10608 17598 7485,'-7'0'-1314,"2"0"1314,-1 0 0,5 0-196,-5 0 1,6-1 291,0-4 10,0 4-73,0-10 1,0 8 8,0-5 1,-1 5 86,-3-1-53,2-3 0,-3 5 122,5-6-95,-5 5-54,3-8 47,-3 10-49,-1-10 0,5 8-63,-3-5-20,2 5 64,2-8-12,0 10 2,0-10 17,0 9-1,0-9-2,0 10 74,0-4 1,0 3-51,0-2 6,0 3-59,0-5-12,0 6 76,0 0-76,0 6 1,0-4-65,0 7 0,0-1 108,0 4 0,0 5 106,0-1 0,0 7-40,0 2 0,0 1 15,0 7 1,-4 1-114,0 7 1,0 1 46,4 3 1,0 2-79,0-6 0,0 1 62,0-1 1,0-7-85,0 3 0,0-8 54,0 0 1,4-2-10,0 2 0,5-2-8,-5 6 1,4-6-2,-4 2 0,4 2 9,-4 2 1,4 4 6,-3 4 0,0-1-10,-1 5 1,-3-3 8,4 8 0,-4-8-4,-1 7 0,0-9 8,0-3 0,0-2 0,0-6 0,0 0 42,0-5 1,1-4 6,3-4 0,-2-6 161,2-2-160,-3 0 88,-1 4-60,0 1-209,0-7 95,0 5-220,0-9-1,6 3-394,-5-5 225,10 0 0,-4-1 421,5-3 0,3-24 0,-1-11 0,2-5 0,1 0 0</inkml:trace>
  <inkml:trace contextRef="#ctx0" brushRef="#br0">10546 17426 6629,'-12'0'-721,"0"5"904,-1-4-27,1 5 218,0-6-260,0 0 12,5 0-147,-4-6 137,9 5-56,-3-4-71,5 5-47,0-6 89,0 5-1,0-5-265,0 6 245,0 0-27,5 0 0,-2 0 15,5 0-4,1 0 1,3 0 6,0 0 1,0 4 1,1 0 1,-1 1-4,0-5 0,2 0 1,2 0 0,0 1-2,4 3 0,1-3 2,3 4 0,5-3-1,0 2 0,6-2 0,2 2 1,0-3-1,4-1 1,-1 0 29,1 0 0,-2 0 4,6 0 1,-1 0-11,1 0 1,-1 0 4,-3 0 1,-1-4-29,5 0 0,-5 0 15,1 4 0,-3-4 3,-1 0 0,4-2 1,0 2 0,4 1-26,-4-5 0,1 4-11,-1-4 0,-1 1-4,5-1 0,-1-2 23,1 6 0,3-4 12,-3 4 0,-1-4 73,1 4 1,-1-2-76,1 2 1,1 3 3,-5-3 1,2-2 4,-2 2 1,-3 0 100,3 4 0,-1 0-112,1 0 1,-3-4-3,3 0 0,-3 0 20,-1 4 0,4 0-6,0 0 0,2-5 40,-2 1 0,-3-1-40,3 1 1,1-2 8,-1-2 1,6 1-7,-2 3 1,-3 1 46,-1-5 0,-2 5-43,-2-1 1,-1 2-3,1-2 1,-4 2-3,0-2 0,-4 3-5,4 1 0,-1 0-17,5 0 1,-4 0 21,0 0 0,-6 0-23,2 0 1,2 4 17,2 0 1,-1 0 25,1-4 1,-2 0-22,2 0 0,2 0 1,-2 0 1,-3-1-8,-1-3 0,1 2-1,-1-2 0,-1 1-32,-3-1 0,-2 3 34,-2-3 1,1 2-28,-6 2 1,1 0 17,-5 0 1,0 0-22,0 0 1,-3 0 13,-1 0 2,-5 0-25,8 0 8,-10 0 0,8-1 19,-4-3 3,-1 3-395,-4-5 191,0 6-1167,0 0 978,-6 0 0,3 0 382,-5 0 0,6 6 0,-26 11 0,1 9 0</inkml:trace>
  <inkml:trace contextRef="#ctx0" brushRef="#br0">14251 17303 5914,'0'-7'660,"0"0"-376,0 3-258,0 2 1,0-4 1,0 1 9,0 4 105,0-4-61,0-1 0,0 3 52,0-5-75,0 5 0,0-3-6,0 2-23,0 2 0,0-5 53,0 3-45,0 3 0,0-6 79,0 3-71,0 3 1,0-6-2,0 3 37,0 2-164,0-3 71,0-1-15,0 5 37,0-5-23,0 6-69,0-5 79,0 4 54,0-5-50,0 6 2,0 6 0,0-4 41,0 7 0,0-1 8,0 4 1,0 0-17,0 1 0,0 4 7,0 4 0,0-2-6,0 2 0,0 3-10,0 5 0,0 5-3,0-1 0,0 4-4,0 4 1,1-3-37,3 3 0,-3 2 33,4-2 1,-4 4 0,-1-4 1,0 1-57,0-1 0,0-3-13,0 3 1,0-2 98,0-2 1,0 0-47,0 0 0,0-1 83,0 1 0,0 0-55,0 0 1,-1 0 23,-4 0 0,4 0-21,-3 0 1,3 1 0,1 3 1,0-4-5,0 0 0,0-1-1,0-8 0,0 2 22,0-1 0,0-7-19,0 3 1,0-9-54,0 0 1,0-2 76,0-2-164,0 1 52,0-7-20,0 0-95,0-6-218,0 0 1,-28-16-1,-6-5 1</inkml:trace>
  <inkml:trace contextRef="#ctx0" brushRef="#br0">10719 18927 7568,'-7'0'-807,"-4"0"704,10 0 184,-10 0 123,9 0-112,-3 0 29,5 0 70,0 0-184,5 0 1,-2 0-24,5 0 0,0 0 42,5 0 0,0 0-8,4 0 1,-2 0 4,5 0 1,1 0-11,3 0 0,2 0 2,3 0 0,-1 0 4,4 0 0,0 0-6,1 0 1,2 0-3,-2 0 0,3 0-17,0 0 1,1 0 20,0 0 0,0 0-25,0 0 1,4-4 20,0 0 1,4 0-2,-4 4 0,0 0 22,-4 0 1,4 0 5,0 0 1,0 0-11,-4 0 1,4-2 0,0-2 0,2 3 19,-2-3 0,1-2-24,3 2 1,-1 0 2,-3 4 1,0 0-3,8 0 1,-8 0-75,4 0 0,-5 0 62,-3 0 0,4 1-2,0 3 0,4-1-14,-4 5 1,1-5-3,-1 1 1,-1 2 8,5-2 0,-1 0 0,1-4 0,3 0 8,-3 0 0,4 0-136,5 0 1,-6-1 123,5-4 1,-5 0 5,5-3 1,3-3-5,2 3 0,-4 1-12,0-1 0,0 1-5,0-1 1,0-3 7,0 2 0,-9 4 7,0 1 1,-1-2-4,-3 2 1,-3 0-6,-1 4 0,-8 0 34,3 0 1,-4 2-5,-4 2 0,1-3 4,0 3 0,-2 2 30,-3-2 1,2 0 137,-5-4 1,0 0 24,0 0-151,-4 0 223,5 0-190,-5 0 162,-7 0-12,0 0-10,-6 0 1,0-2-178,0-2-38,0 3 0,-2-9-147,-2 6 0,3-1 67,-3 1 1,3 1-165,1-5 116,-6 5-690,5-8 389,-10 10 0,8-6-95,-5 3 0,4 2-97,-4-2 595,5 3 0,-46 17 0,-6 5 0</inkml:trace>
  <inkml:trace contextRef="#ctx0" brushRef="#br0">2584 14706 7843,'-8'0'0,"0"0"0,-2 0 0,-1 5 1,5-3 1,-1 3-122,3-5-330,2 0 373,-9 0 180,10 6-32,-5-5 1,8 5-1,2-6 0,-1 4 59,5 0 1,-5 1-288,1-1 409,3-2 0,-2 5 153,3-3-267,3-3 1,-4 4-76,5-5 1,-3 0-149,-1 0 0,-4-1 24,4-3 1,-4-3 108,4-5 0,-4-5-102,5 1 1,-7-6 91,2 2 1,2-8-87,-2 0 0,0-7 67,-4 3 0,0-4-8,0-1 0,-1 6 42,-3 2 1,1 4-3,-5 5 1,1 2 128,-1 6 1,-3 5-83,3 3 1,-3 4-22,-2 4 1,1 4-3,0 9 0,-1-2-47,1 5 0,1 5 63,3 3 1,-3 7-5,3-3 0,2 4-11,2 1 0,3 0-6,1 0 1,0 0 50,0 0 0,1-2-44,3-2 0,3-3 16,5-5 0,1-5 16,-1 1 1,0-10-308,1 1 1,3-8-71,1 0 1,4-3-48,0-1 0,-2-1 69,2-3 1,-1-8-62,5-9 0,1-3 50,2-5 0,0-4 7,5-8 176,-6-3 0,-4-2 0,0-6 0,0-4 1,-1 1-1</inkml:trace>
  <inkml:trace contextRef="#ctx0" brushRef="#br0">3089 14177 7929,'-7'0'225,"-4"-6"513,10 5-622,-5-10 1,6 8-151,0-5 1,0 4 79,0-4 0,2 4-363,2-5 0,3 1 196,5-4 1,0 1-927,0 3 1047,1-3 0,26-1 0,8-8 0</inkml:trace>
  <inkml:trace contextRef="#ctx0" brushRef="#br0">3200 14263 7954,'0'8'207,"0"0"527,0-5-731,0 8 0,1-10 185,3 3-286,-3-2 1,10-4 96,-2-2 1,-3-4-396,3-8 1,3 2 112,4-2 283,1-3 0,4-8 0,3-4 0,3-5 0,-1 0 0</inkml:trace>
  <inkml:trace contextRef="#ctx0" brushRef="#br0">3667 13869 7953,'0'8'0,"0"0"0,-4-3 0,0 3 0,-1-5 0,0 1 774,4-3-55,-10-1-774,10-5 0,-5-4 22,6-7 0,0 1 9,0-6 1,0 2 177,0-1 1,0-8-84,0 4 1,2-4-223,2 4 1,-3 3 152,3 1 0,-2 3-299,-2-3 1,0 5 83,0-2 0,0 8 334,0 1 1,-2 5-48,-2-1 1,3 4 148,-3 4 0,-2 7-152,2 5 1,-1 10 9,1-1 1,2 4-116,-2-1 0,3 2 91,1 3 1,0-1-146,0-4 0,0-4 110,0 4 0,5-10-80,3 3 0,-1-6 56,1-3 1,2-5-10,6-3 1,-2-4 12,2-4 0,2-9 3,-1-7 0,0-9-3,0-4 1,-3-4 3,2-4 0,-2 2-170,-2-6 1,-4-6-121,0-6 0,-5-3 153,1-2 0,-2-4 106,-2 1 1,0-1-15,0 5 1,-5 6 101,1 6 0,-5 12 206,1 12 1,1 6 354,-1 7-187,5 5-184,-8 1 1,9 12-109,-2 2 1,3 4-122,1 5 0,0 2 337,0 5 1,0 7-243,0 1 1,1 4-175,3 1 1,-1 4-255,5 0 1,1 1-111,3-1 1,0-2 201,1 2 1,-1-7-33,0-1 0,6-6 74,2 2 0,0-13 50,0-4 1,1-8-25,3 1 1,-3-10 19,-1-3 0,-1-8 54,2-5 1,-3-7 158,-6-5 0,0-4-8,1-4 1,-1 3-72,0-3 0,-4 6-43,1 3 1,-5 8-16,4 0 340,-5 7-157,2 5 0,-5 8 5,0 8 1,0-1-123,0 5 1,4 0-2,0 4 1,2 1 16,-2-1 1,-1-4 0,5 0 1,-4-1-223,4 2 1,0-3-79,5-2 134,-1-2 1,0 2 82,1-8 1,-1-3-4,0-5 0,0-6 26,1-3 0,-2-3 87,-3-5 1,-3-1-106,-5-3 0,0-1 13,0 5 0,-1 1 199,-3 3 1,-3 6-56,-5 2 1,-1 5 256,1 4 0,-2 4-201,-2 8 0,2 0-220,-2 8 0,2-1-58,2 10 1,0-5-303,-1 5 0,1-1-243,0 5 0,5-2 658,3-2 0,30-4 0,8-4 0</inkml:trace>
  <inkml:trace contextRef="#ctx0" brushRef="#br0">4443 13020 7956,'20'0'0,"1"0"0,-11 1 0,3 3 0,-5-1 369,0 5-186,-2 1 1,-2 3-24,0 0 317,0-5-2,-4 4-450,0-10 51,0 5 1,-4-8-70,0-2 1,0-3-7,4-5 0,0-6-147,0-2 1,1-3-5,3-2 1,-1-1-114,5-3 1,-4 3 108,4-2 1,1 6 78,3 1 1,0 6 51,1-1 0,-5 8 26,0 4 0,1 2-28,8 2 0,-3 6 7,2 2 1,-2-1-186,-2 1 1,0-1 66,1 1 0,-1 1 33,0-4 0,1-1 25,-1-4 1,0-6-29,0-2 1,1-4-84,-1-5 0,0-2 31,1-5 0,-5-2 43,0-3 0,-5 1 49,1-4 0,-3 4 164,-1 0 1,0 2-43,0 1 0,-1 6 92,-3 2 1,1 9 182,-5 4 0,4 3 120,-4 1 1,3 9-224,-3 4 0,4 6-48,-4-3 1,5 6-167,-1-1 1,-1 3 82,1 5 1,-1-7-159,5 2 0,0-6-71,0 3 0,0-6-317,0 1 61,6-2 304,1-7 1,5-3 41,0-8 1,1-9-3,-1-7 0,-1-5 171,-3-3 0,3 0-81,-3-5 0,-2 5 74,-2-5 1,1 5 13,-1 0 1,0 6 317,-4 1-212,0 6-8,0 3 1,0 13-10,0 12 0,0 6-95,0 10 0,5 3-1,-1 9 1,0 3 15,-4 5 0,4 2-414,0 2 1,6 3 222,-2 6 0,3-1-86,1 1 1,0-6 119,1-3 1,-1-8 1,0-4 1,1-4 448,-1-4 1,-4-8 72,0-9 50,0-2-123,-1-7-231,-1-2-149,-6-5 1,0-1-49,0-3 1,-6 1-377,-2-5 0,1-2-415,-1-6 1,0 1 52,-4-6 0,1 1 260,2-5 0,0-4 469,5 1 0,1-18 0,2-8 0,1-3 0,0 0 0</inkml:trace>
  <inkml:trace contextRef="#ctx0" brushRef="#br0">5132 12417 7956,'0'-12'-27,"0"-1"80,0 1 1,0 0 216,0-1-99,0 1 0,4 0 299,0 0-239,0-1 1,-4 5 231,0 0 0,0 5-375,-5-2 0,2 5-30,-5 0 0,3 0-140,-3 0 0,1 5 32,-1 3 0,-3 3-77,3 2 0,1 4 142,-1 4 0,4-2-2,-4 1 1,5 1-152,-1 4 1,3-5 87,1 1 1,0-6-179,0 1 0,0-2-236,0-2 212,0 0 1,5-1 126,3-3 1,-1-2 33,1-6 1,-1-6-3,1-2 0,3-3 5,-3-1 0,-1 0 216,1-1 0,-3 1 49,3 0 142,-5-1-222,7 1 1,-7 4 43,5 0 0,-3 5-113,3-1 0,-4 3 7,4 1 0,-4 0-69,4 0 0,-4 0 71,5 0 1,-1-6-120,4-2 1,-2-3 54,2-1 0,-2-6-130,6-3 0,-2-9 30,-2-7 0,2-6 31,2-11 1,-2-3-340,2-9 0,-4-2 380,-7 31 1,-1 0 0,-1-2 0,0 0 30,0 0 0,-1 0 0,-2 3 0,1 1-52,3-26 1,-4 11 422,-4 13 0,1 13-156,-5 11 1,4 7 205,-4 6 0,4 2-113,-5 7 1,7 0 47,-2 12 0,-2 1-118,2 6 1,0 4 329,4 5 0,-4 1-557,0 3 1,0 3 38,4 5 1,1-4-261,3 0 1,-1-4 109,5 4 0,-4-5-54,4 1 0,5-4 42,3-4 0,2-5 69,-2-7 0,3-5-27,6-7 0,-5-5-89,1-8 1,-1-9 116,5-7 0,-2-5 14,-2-4 1,1-6-182,-6-6 0,1-7 82,-5-1 1,0-1-68,0-3 1,-1 4 162,-2 4 1,0 2 283,-5 7-265,0 4 183,-4 7 0,0 19 143,0 10 1,-4 11-65,0 5 1,-4 4-128,4 0 0,-2 5 66,2 0 1,3-1-165,-3-3 0,2-2-15,2-2 1,0 1 27,0-6 1,5 0-43,-1-3 1,5-7-159,-1-1 1,3-4 114,2-1 0,3-6 24,1-2 1,0-8-206,0-5 1,-2-3 33,5-5 1,-3-2 38,3-6 1,-5 0 96,2 0 1,-4 0 10,0 0 1,-1 7-15,0 5 1,-5 6 17,-3 7 0,-1 5 15,1 3 0,-3 9-5,3 8 0,-2 9 420,-2 6 1,0 2-155,0-1 1,1-7-4,3 3 1,-1-5-59,5 1 1,0-4-101,5-4 1,-1-2-9,0-3 1,1-3-14,-1-5 0,4-2-111,1-7 1,3 0 103,-3-12 0,3-1-42,-3-6 1,0-4 36,0-5 1,-8-1 10,4-3 1,-5 1-26,0-5 0,-2 4-2,-6-4 0,0 11 58,0 1 0,-6 11 109,-2 6 0,-3 8-142,-1 3 1,-2 5 21,-2 5 0,2 1-382,-3 7 0,4 4 146,0 4 1,1 2-461,0 2 0,1-2 52,3-2 598,-3 2 0,26 7 0,0 8 0</inkml:trace>
  <inkml:trace contextRef="#ctx0" brushRef="#br0">6239 11494 7956,'7'1'238,"-3"3"1,2-1-71,-2 5 1,1-3-127,-1 3 1,-1-6 210,5 3 186,-5 1-404,8-4 0,-8 3 101,5-5 0,-4 0-166,4 0 0,-4-5 52,4-3 1,-3-3 35,3-2 0,0-3 36,4-1 0,-1-3-21,-3 4 1,3-1 99,-2 5 1,0 0-78,-1-1 0,3 5 7,-2 0 1,-3 5 18,3-1 1,-1 4-114,4 4 0,-4 3 28,0 5 0,-3 5-58,3-1 1,-5 0-43,1-3 1,-2-2-507,2-3 293,-2 3 197,3-10 1,-5-2-543,0-11 0,0-2-113,0-7 734,0-5 0,-13-32 0,-7-14 0,7 19 0,-1 0 0,0 0 0</inkml:trace>
  <inkml:trace contextRef="#ctx0" brushRef="#br0">6128 10916 7956,'-36'0'0,"-4"4"-168,3 0 0,-1 5-341,9 0 1,6 2 294,6 1 0,0 0 167,0 0 1,-1 5 4,2-1 0,2 5-170,-2-5 212,-3 12 0,-5 1 0,-4 6 0,-5 7 0,0 1 0</inkml:trace>
  <inkml:trace contextRef="#ctx0" brushRef="#br0">5427 11494 8021,'-12'0'1034,"-1"0"-651,7 0-186,0 0-238,17 0 1,3-10 107,10-2 1,2-4-437,3-1 0,2-6 230,6-6 0,4-5-358,0 1 497,0 3 0,-2-9 0,3-7 0,4 0 0,0 0 0</inkml:trace>
  <inkml:trace contextRef="#ctx0" brushRef="#br0">18459 17450 7629,'0'-12'-1422,"0"5"1422,0-4 0,0 10 0,0-6-197,0 3 221,0 2-28,0-3 21,0 0 0,0 2 31,0-5 41,0 5-1,0-3-79,6 1 0,-5 2 38,3-5 61,-2 5-59,-2-2-15,0-1-18,0 5-8,0-5 9,0 6 17,0 0-28,0 6 1,0-3 18,0 5 1,-2-1-14,-2 1 0,3 3 2,-3-3 1,-2 7 17,2 1 1,-4 1 2,4-5 0,-4 6-15,3 2 1,-3 0-1,4 0 1,-4 1-22,4 3 0,-4 5 14,4 0 1,-5 5 1,5-1 0,0-2 16,4 2 1,-1 1 0,-3 7 0,2-1-17,-2 5 1,3-4 2,1 4 1,0 0 4,0 4 1,0-3 3,0-1 1,4 0-48,0 4 0,4 6-188,-4 2 1,5 3 189,-5 2 0,4-5 35,-4 1 0,4-1 1,-4 5 1,2-2-7,-2-3 0,1-3 5,4-9 0,0 3 12,-6-18-10</inkml:trace>
  <inkml:trace contextRef="#ctx0" brushRef="#br0">18472 17216 8287,'-6'7'0,"5"-1"-282,-5-6 1,8 0 198,2 0 1,-1-4-130,5-1 0,0 0 103,4 1 1,5-2 181,-1-2 1,6-1-4,-2 5 0,1-2 0,4 2 1,-2 1-4,10-5 0,-5 5-15,5-1 1,1 3-150,7 1 0,3 0 91,5 0 0,5 0-185,-1 0 1,10 0 181,-2 0 0,-24 2 0,2 1-185,-1 1 1,2 1 0,-1-2 0,1 0 161,1 2 0,0-1 1,0-2-1,0 0-51,2 2 0,0 0 1,3 0-1,1 0-287,2 2 1,1 0 0,-1-2 0,0-1 354,2 0 1,1-2 0,-2 1 0,1-1 2,0 1 1,0 0 0,2-1 0,1 0-7,3 1 0,1 0 0,-5-1 1,0-1 16,1 0 1,-1 0 0,0 0-1,-1-1 5,0-1 0,-1 0 0,3 1 0,0 0 7,-1-1 1,1 0 0,-2 1-1,0 1-202,-1 0 1,0 0 0,-1 0 0,-1 0 217,-2 0 1,0 0 0,1 0 0,1 0 0,-2 0 1,0 0 0,-3 0 0,-2 0-58,0 0 1,-2 0 0,-2-2 0,0 0 46,-3 0 0,-1-1 0,33-1 0,-5 4 1,-6 0 243,-3 0 0,-9-4-263,-7 0 1,-1 0 580,-8 4 0,0 0-596,-8 0 0,-2 0 1013,-6 0-1249,-5 0 517,-1 0 1,-6 1-481,0 4 1,-6-3 235,-2 6 0,-36 6 0,-9 5 0</inkml:trace>
  <inkml:trace contextRef="#ctx0" brushRef="#br0">22447 17204 8296,'0'7'19,"0"4"515,0-10-1844,0 10 656,0-9 582,0 8 0,0-7 211,0 5 6,0-5-102,0 8 0,-5-4-74,1 5 0,0-4 156,4 1 0,-1-1 69,-3 4 1,2 2-118,-2 2 1,2-1 0,-3 6 1,3-1-46,-7 5 0,5 5 18,-4 3 0,0 8-3,-4 4 1,-1 4-50,1 4 0,0 4-314,-1 4 0,5 6 312,4-32 0,0 0 1,0 32 37,-4-2 0,5-2-52,-1-1 0,4-1 36,4 1 1,-3-10-118,3-3 0,2-8 102,-2 0 1,4-3 1,-4-1 1,0-5-109,-4-3 1,0-3-181,0-2 1,0 1-170,0-1 0,0-3 451,0-1 0,0 1 0,0 3 0</inkml:trace>
  <inkml:trace contextRef="#ctx0" brushRef="#br0">18607 18964 6698,'-5'-7'-453,"3"0"1046,-2 3-575,3 3 1,-1-9-191,-2 6 1,3-1 146,-3 0 131,2 4 23,-3-10 1,4 8-73,-4-5 1,3 5 113,-2-1-24,2-2-7,-3 4-67,-1-9 23,5 10-108,-5-5 1,5 6 115,-3 0-290,3-5 241,-5 4-209,6-5 128,0 6-18,0 0 43,6 6 1,0-5 1,7 9 52,-1-6 0,0 1-48,1-1 0,4-2 24,4 2 0,5 1-15,7-1 0,1 2-23,11-2 1,3-3 8,9 3 0,4 2-187,-25-4 0,1 0 0,-1 0 0,-1 0 179,4-2 1,0 0 0,1 2 0,0 0-4,-1 0 0,0 0 0,1 1 0,0 0 6,2-1 0,-2 0 1,-3-1-1,-1 0-3,3 4 1,0-1-1,-3-3 1,0 0-57,1 2 0,0-2 1,2 0-1,1 0 49,1-1 0,0 0 1,0 0-1,-1 0-9,1 0 0,0 0 0,-2 0 0,0 0 26,2 0 0,0 0 1,1 0-1,1 0-225,4 0 1,0 0 0,-2-2 0,-1-2 213,3 0 0,0 0 1,1 1-1,-1 1 5,0 0 1,0 0-1,0-1 1,1 0 5,1 1 0,0 0 0,-6 0 0,0 0 6,2 2 1,0 0 0,-3 0-1,0 0 85,-1 0 1,0 0-1,1 0 1,1 0-77,-2 0 0,0 0 0,-4 0 1,1 0-167,-1 0 0,0 0 0,28 0 150,1 0 1,-2 0-11,2 0 1,-9 0 2,1 0 1,-6 0-11,-3 0 0,-4-4 148,0 0 1,-9 0-57,1 4 1,-9 0 374,1 0 1,-7 0-393,-2 0 0,-6-2 881,-2-2-840,-5 3 485,-7-5-555,0 6-19,0 0 1,-5-1-231,-3-3 1,1 2 72,-2-2 1,1 3-244,-4 1 1,-2 0 86,-2 0 0,2 0 302,-2 0 0,-3 0 0,0 0 0</inkml:trace>
  <inkml:trace contextRef="#ctx0" brushRef="#br1">25929 17696 15331,'-19'-7'-1693,"1"-2"778,6 5 1,4-4-621,0 4 1090,5-6 0,-1 7 316,8-5 0,-1 5 307,5-1 0,4 3-75,4 1 1,1-2-113,-5-2 0,22-3 0,6-5 0</inkml:trace>
  <inkml:trace contextRef="#ctx0" brushRef="#br0">26101 17426 8487,'7'0'-2269,"-1"0"2369,-1-6 0,-3 3-64,2-5 0,-3 4 25,-1-4 1,0 4-1,0-4 1,0 3-53,0-3 99,0 0-224,0-4 153,0-1 0,-1 3-103,-3 1 80,2-2 0,-3 9-7,5-7 1,-2 7-28,-2-2-4,3 2-37,-5-3 68,1 3-27,4-3 21,-10 10 0,9-2-8,-2 5 1,1-4 16,-1 5 1,3-1 0,-3 4 1,1 0-10,-1 1 1,3 0 1,-3 4 0,2-2 29,2 5 1,0 1 4,0 4 0,0 5-24,0 2 1,0 4 2,0 1 0,0 5-46,0 3 1,6 3 44,2 1 0,-1 3-202,1 6 1,-1-5 191,1 9 0,2-8-7,-6 4 1,0-1 12,-4 5 0,0-1-3,0 1 1,0 1 14,0 2 1,0 0-14,0 4 0,0-6 25,0-1 1,4-2-27,0-7 0,6 6-3,-2-1 0,1-8-5,-5-29-1</inkml:trace>
  <inkml:trace contextRef="#ctx0" brushRef="#br0">25880 17303 8465,'-19'0'0,"1"-5"-293,6 1 1,4-4-1080,-1 4 1160,7-6 180,-4 4 0,7-5 159,4 2 0,1 3-83,7 2 0,0 2-45,4-2 1,2-1 61,6 0 1,-1-3 9,1 4 0,3-1-6,1 1 1,5 2-34,-1-2 0,3 3-39,1 1 1,5-4 30,3 0 0,-1-1-8,1 5 1,0 0-44,4 0 1,6 5-208,3-1 1,-2 0 191,1-4 0,0 4 17,5 0 0,1 4 4,3-4 1,1 0-193,2-4 0,-33 0 0,-1 0 201,31 0 0,-31 0 0,1 0 5,34 0 0,-35 0 0,1 0-2,34 0 1,-34 0-1,0 0 29,34 0 1,-34 0 0,0-1 0,1-1 1,0 0-1,0 1 1,-1 1-8,-1-3 0,-1 1 1,3 1-1,-1 1 9,34 0 1,-34 0-1,1 0-4,2 0 0,0 0 1,-2 0-1,0 0-11,0 0 1,0 0 0,2 0 0,0-1 27,-2-1 0,0 0 0,4 1 0,0 0-23,0-1 0,0 0 1,1 1-1,1 1-146,0 0 0,0 0 1,0 0-1,0 0 148,0 0 1,0 0-1,3 0 1,0 0 0,1 0 0,0 0 0,-2 0 1,0 0 6,-1 0 1,-2 0-1,2 0 1,-1 0 2,-2 0 1,0 0 0,1 0-1,2 0-25,1 0 1,0 0-1,-6 0 1,0 0-14,0 0 1,0 0-1,-3 0 1,0 0-169,1 0 0,0 0 1,33 0 171,0 0 0,-12 0-82,0 0 0,-10 0 226,-3 0 1,-5 0-140,1 0 0,-5 0 282,-3 0 1,-7 0-285,-5 0 406,-6 0 1,-3 1-424,-8 3 100,-2-2 1,-8 3-171,-2-5 0,-8 1-121,-5 4 1,-2-4 19,-2 3 1,-5 1 192,-3 0 0,-4-3 0,-5 0 0,-4-2 0,0 0 0</inkml:trace>
  <inkml:trace contextRef="#ctx0" brushRef="#br0">30372 17179 8465,'0'9'-149,"0"-1"372,5-5-1255,-3 2 528,3 1 360,-5-5 1,0 6 192,0-3 0,0-1 0,0 5 0,0-4 47,0 4 1,0 0-54,0 5 0,1-1-45,3 0 0,-2 2 41,2 2 1,1-1 229,0 6 1,3 3-151,-4 5 0,1 7-50,-1 1 0,-2 1 9,2 7 0,1 2-2,-1 6 1,1 4-427,-5 9 1,0 2 378,0-31 1,0 0-1,0 0 1,0-1-74,0 33 1,0-32-1,0 0 64,0 0 0,0 0 0,-2-2 0,-1 0-73,1 2 0,0 0 1,-2 28 71,4 1 1,-4-7-7,0-2 0,0-6-43,4-2 1,0-7-101,0-9 1,-4-1 113,0-4 0,-2-3-10,2-1 0,1-3-423,-5-5 0,4-1-141,-4 6 753,0-6 0,-21 8 0,-4-4 0</inkml:trace>
  <inkml:trace contextRef="#ctx0" brushRef="#br0">26138 18952 7934,'-8'0'-837,"0"0"1,4-2 418,-4-2 771,5 3-247,-8-5 0,8 6-5,-5 0-102,5 0 1,-2 0 0,3 0 360,-2 0-98,3 0-297,-4 0 0,6 0 77,3 0 0,-1 0-96,5 0 0,2 4 72,6 0 1,-1 2-13,5-2 1,1-3-21,4 3 1,3-1 5,1 1 1,7-2-9,0 2 0,3-1 16,6 1 0,1-3 18,8 3 0,-1-3-220,9-1 0,-8 0 243,8 0 1,-3 0-30,2 0 1,2 0 3,3 0 0,-8 0-14,4 0 1,-3 0-7,2 0 0,2 0 17,3 0 1,-3 5-3,2-1 0,-2 0-38,-1-4 0,1 0 26,2 0 0,-2 0-23,3 0 1,-2 0 30,2 0 0,-1 0-211,-28 0 1,0 0 0,29 0 216,4 0 0,-6-4 2,-3 0 0,2-1-16,3 5 0,-3-1 7,2-3 1,-4 3-13,0-3 0,-5 2 12,10 2 0,-10-1-8,5-3 0,-7 2-141,-1-2 1,2 3 137,-2 1 0,0-2 2,-3-2 1,-1 3 0,0-3 0,-4-2 10,0 2 1,-1-1-9,1 1 1,-6 2 29,-7-2 0,1 2 163,4-3 0,-1 4-190,-4-3 0,-1 1 326,-7-1 0,1 3-316,-1-3 1,-4-2 180,-4 2 0,-2 0-152,-2 4 0,0-1 22,1-3-26,-1 2 33,-5-3 1,2 3-19,-5-2 44,0 3-71,-4-5-9,0 6-57,0 0 11,-5 0 0,2 0-203,-5 0 0,4 0 70,-4 0 0,0 0-146,-5 0 0,0 2 308,-4 2 0,-35 8 0,-13 7 0</inkml:trace>
  <inkml:trace contextRef="#ctx0" brushRef="#br0">30507 10017 7309,'7'0'-1181,"-2"0"1100,-5 0 399,0 0-213,6 0 0,-5-1 40,3-3-57,-2 2 0,-2-4 10,0 1 0,0 3 100,0-6 76,0 5-94,0-8-58,0 4 0,0-1 51,0 0-129,0 5 0,0-4 68,0 3-168,0 3 105,0-5-39,0 6 1,0 1 23,0 4 1,-4 1-2,-1 7 1,0 0-46,1 4 0,1 3 46,-5 9 0,5-2-41,-1 6 0,-1-4 21,1 4 0,-1-2-5,5 2 0,0-3 19,0-5 1,6-6-5,2-3 1,-1-2-58,1-2 1,0-5 47,5-3 1,-1-2-109,0-2 1,1-2 101,-1-2 1,0-4-63,1-9 0,-5 2 2,0-5 0,0 3-12,4-3 0,-3 5 44,-1-1 1,-5 2 8,1 2 0,1-1 61,-1 1-91,0 5 233,-4-4-195,0 10 1,2 1 19,2 8 0,-3 3-6,3 1 0,-1 1-4,1-1 1,-1-1 4,5-3 1,-1 3 4,1-3 0,3-1-33,-3 1 1,3-5-16,2 1 0,-1-3-72,0-1 1,0 0 88,1 0 1,-1-1-4,0-3 1,1-3-3,-1-5 1,-4-5-7,0 1 1,-1-5 32,1 5 0,-1-6 17,-3 2 1,-2-8-39,2 0 1,-3-3 7,-1 3 0,-5 2 187,-3-3 1,-2 3-95,2 1 0,-3 6-12,3 3 1,-3 4-126,-2 3 0,1 4-158,0 5 1,-1 0-4,1 0 0,4 1-221,0 3 1,5 5 429,-1 7 0,13 31 0,5 11 0</inkml:trace>
  <inkml:trace contextRef="#ctx0" brushRef="#br0">30975 10436 7825,'4'-9'0,"0"1"0,1 4-146,-1-4 106,-2 5 0,3-4-166,-5 3 240,0 3 41,0-5 109,0 6 1,0 2-90,0 2 0,0-1 101,0 5 1,0 1-111,0 8 1,-4-2 17,0 5 1,0-3-15,4 3 1,0 1-6,0 3 1,0-3-38,0-1 0,0-5-130,0 2 0,0 1-48,0-2 0,-4 0 108,0-3 1,0-5-217,4 0 140,0-5-20,0 8 0,-2-10 73,-2 3 15,3-8 0,-5-3-45,6-5 1,0-4-11,0-1 1,0-5 110,0 2 1,0-3-63,0-2 1,2 0 30,2 1 1,-1-2-21,5-3 0,0 4-11,4 1 0,-1 1 18,-3 6 1,3-3 0,-2 3 0,2 2-8,1 7 0,0 3-12,0 5 0,-3 0-8,-1 0 1,-1 1 18,1 3 1,-3 3-240,-5 5 1,2 1 264,2-1 0,-14 33 0,2 8 0</inkml:trace>
  <inkml:trace contextRef="#ctx0" brushRef="#br0">30975 10608 8288,'7'0'399,"3"0"-469,-1 0 1,2-1 156,1-4 1,2 4 38,2-3 0,-2-1-449,2 0 1,-2-3 322,-2 4 0,-11 0 0,-2 4 0</inkml:trace>
  <inkml:trace contextRef="#ctx0" brushRef="#br0">31012 10436 7791,'0'-9'-639,"0"1"1,0 4 451,0-4 1,0 4 651,0-4-383,0-1-226,0-3 379,0 0-96,0 0 46,0-1-113,0 1 1,0 4 138,0-1-119,0 7 1,0-5 74,0 3-48,0 2-191,0-3 53,0 5 0,0 1 71,0 3 1,0 3-11,0 6 0,0 0-16,0 4 1,0-2 70,0 5 0,0 5-51,0 4 1,0 3 18,0-3 1,0 4 15,0-4 0,0 3 0,0-3 1,1 1-189,3-1 0,-1-4 89,5-1 1,-4-1-46,4-6 0,-4-1 89,5-3-59,-7-1 0,5-5 23,-3-3-1,-2-3-40,9-1 1,-10-1-37,3-3 80,3-3 1,-2-5 0,4-1 0,0 0 17,-5-4 0,6 2-20,-2-5 0,-1 3 13,1-3 0,-1-1-9,1-3 1,3-1 3,-3 0 0,3-1 11,2-2 1,-1 0-2,0-5 1,0 5-55,1-5 0,-5 7 41,0 1 0,-1 2-61,1 7 0,2 3 38,-6 5-11,0 5-32,-4-2 1,0 6-12,0 3 0,0-1-15,0 5 1,-1-1-95,-3 1 1,2 3-255,-2-2 1,-1 2 443,0 1 0,-10 6 0,2 1 0</inkml:trace>
  <inkml:trace contextRef="#ctx0" brushRef="#br0">31036 10411 7843,'7'-12'-267,"-1"-1"0,-6 5 315,0 0 0,0 4 261,0-4-439,0 5 117,0-2-68,0-1 160,0 5 3,0 6 0,0 3-43,0 9 1,0-2 82,0 1 1,0 5-41,0 7 0,-5-2 6,1 3 0,0 1-1,4-1 1,0 1 23,0-1 1,0-3-223,0 2 0,4-3 44,0-4 0,2 0 94,-2-4 0,-1-2-50,5-7 1,-4 2-189,4-6-31,-5 0 109,8-4 59,-4-6 0,1 0 33,0-7 1,-4 0 4,4-4 0,-3 2 20,3-5 1,-1-1 61,1-4 1,3-1-150,-3-2 0,3 0-137,1-4 1,1 0 149,-1-1 0,0-1 22,0 5 0,1 2-203,-1 7 0,-4-2 271,0 5 0,-5 17 0,3 9 0</inkml:trace>
  <inkml:trace contextRef="#ctx0" brushRef="#br0">31332 9796 7843,'6'0'0,"0"0"-443,-6 0-124,0-6 0,0 4 1569,0-7-703,5 7 0,-2-8 3,5 6 0,1-4-118,3 4 0,0-5-114,0 5 0,1-4-319,-1 4 0,2-4-967,2 4 1216,-2 0 0,20 4 0,-1 0 0</inkml:trace>
  <inkml:trace contextRef="#ctx0" brushRef="#br0">31393 9968 7843,'-12'0'0,"0"0"31,-1 0 1,1 5 7,0-3 11,5 9-29,1-10 1,12 5-7,2-6 1,4 0-416,5 0 0,-2 0 400,5 0 0,34-17 0,11-3 0</inkml:trace>
  <inkml:trace contextRef="#ctx0" brushRef="#br0">32144 9291 7843,'-2'-8'-126,"-2"0"1,3 4-271,-3-5 0,1 5 1177,-1-4-319,3 5 24,-5-2-397,6 5 1,0 5-58,0 4 0,0 7 116,0 5 1,0 2 199,0 1 1,0 2-263,0 3 0,0-3-138,0 3 1,0-2-9,0 2 0,0-3-237,0 3 0,0-5 8,0-3 0,4 2 84,0-3 0,2-2-304,-2-1 1,-3-4 508,3 0 0,3-7 0,0 0 0</inkml:trace>
  <inkml:trace contextRef="#ctx0" brushRef="#br0">31996 9931 7848,'-12'0'0,"0"0"74,-1 0 0,1 0-74,0 0 262,-1 0 0,5 0 327,0 0-64,5 0 0,11 0-369,9 0 1,9-1-192,-2-3 1,2 1 62,7-5 1,0 1-79,4-1 1,0-3 95,0 3 1,0-3-456,0-2 0,-6 5 2,-2 0 0,1 5-120,-1-1 1,-5-1 118,-3 0 1,-10 1-480,1 4 887,-8 6 0,-20 17 0,-12 10 0</inkml:trace>
  <inkml:trace contextRef="#ctx0" brushRef="#br0">32168 10337 7848,'-12'0'0,"0"0"0,-1 0 0,1 0 0,0 0-167,5 0 1,2-1-267,5-3 1,0-3 1227,0-5 0,5-1-345,3 1 0,3 1-188,1 3 0,5-3-109,-1 3 0,5-2-38,-5 2 1,5-2 42,-5 6 0,5 0-195,-5 4 1,0 2-50,-3 2 1,-5 4-160,0 8 1,-5 5 26,1 7 0,-8 4-105,-4 5 0,-9 1 124,-3 3 1,-3 3 132,-2 5 1,-4-9 235,1-3 0,0-9 90,8 1 0,2-8 402,6-5-456,5-8 0,1-4 4,6-8 1,4 1-55,0-5 1,10 1 26,-2-1 1,5-3-167,-1 3 1,-1-3 67,6-1 0,-1 4 16,5-1 1,0 1-477,-1-4 1,1 4-649,-1 0 0,0 1 457,-4-2 566,3-1 0,-9-8 0,4-8 0</inkml:trace>
  <inkml:trace contextRef="#ctx0" brushRef="#br0">32611 9488 7848,'0'-12'0,"0"-1"0,-1 3-41,-3 1 1,3-2-204,-4 3 131,4 3-67,1-6 1,0 11 317,0 0 1,-1 5 260,-3 8 1,2 4-111,-2 4 1,3 8-146,1 3 0,0 4-31,0 1 0,0 0-59,0 0 0,0 0 11,0 0 1,0-2-2,0-2 1,5-3-30,3-5 0,-1-5-68,2 1 0,-3-6 83,3 1 0,2-8-136,-3-4 0,-1-2 118,1-2 0,-1-6-68,1-2 1,3-4 42,-3-5 0,2 1-10,-2-9 1,3 3-29,-3-6 0,3-4-98,1-1 0,-4-2-11,1-2 1,-1 1 69,4 4 0,-4-3 25,0 7 1,-3-5-22,3 4 1,-4 5-162,4 3 0,-5 10 98,1-1 1,-3 6-44,-1-2-51,0 5-11,0-2-613,0 16 847,0-8 0,0 35 0,0-4 0</inkml:trace>
  <inkml:trace contextRef="#ctx0" brushRef="#br0">32993 9771 7848,'-7'0'-41,"-4"0"936,10 6-860,-10 0 1,9 3 21,-2-1 1,2-4-1144,-2 4 787,2-5 1,-3 4-523,5-3 821,-6-3 0,5-23 0,-5-12 0</inkml:trace>
  <inkml:trace contextRef="#ctx0" brushRef="#br0">31147 10509 6123,'5'-6'0,"-3"0"0,3 1 0,-5 3 0,0-4 0,0 1 0,6 4 0,-5-4-173,5-1 1,-6 5 181,0-5-2,0 6 455,0 0-411,5 0 6,-4 0-46,5 0-20,-6 0 420,0 0-246,0-5-128,0 3-18,0-3 70,0 5-63,0 0-135,0 5-222,0-3 79,0 9-106,0-4 358,0-1 0,0 22 0,0-1 0</inkml:trace>
  <inkml:trace contextRef="#ctx0" brushRef="#br0">31172 10436 7812,'-2'-7'0,"-2"3"-268,3-3 0,-5 6 0,2-6 219,0 3 236,0 2-170,4-3 140,0-1 11,0 5-21,0-5-81,-5 6 11,3 0-65,-3 0 51,5 6 0,0 1 7,0 5 1,0 2-15,0 2 0,0-1 1,0 6 1,0-1-3,0 5 1,0 1 8,0 2 1,0 0-145,0 5 0,0-2 69,0 2 1,0-2-16,0-2 1,0-3 6,0 3 0,0-9-6,0-3 0,0-4-73,0 0 94,0-1-86,0-5 73,0-2-20,0-5 1,0-1 7,0-3 9,0-3 1,0-5-8,0-1 1,-4 1-8,-1 0 1,1-1-4,4 1 1,0 0 26,0 0 1,-4-5-110,0 1 0,0-2 78,4 2 1,-1-4 96,-3-4 1,2-1-39,-2 1 0,3 2 100,1-3 0,0 3-77,0-7 1,5 3 1,3 2 1,3-1-18,2 1 0,-5 0-13,0 4 1,4-2-2,5 6 1,-1 3 5,-3 5 0,-1 1-37,0-1 0,0 3-28,1 5 0,-1 0-129,0 0 0,-3 0 86,-1 0 0,-5 5-136,1 3 0,-3 3 16,-1 2 1,4-1 78,0 0 1,0 0-202,-4 1 332,0-1 0,-11 22 0,-2 6 0</inkml:trace>
  <inkml:trace contextRef="#ctx0" brushRef="#br0">31184 10583 7858,'-12'0'0,"-1"0"418,1 0 24,0 6-221,5-5 1,3 5-175,8-6 0,3 0-252,5 0 0,0 0 181,1 0 1,3-2 105,0-2 1,6 1-226,-1-5 1,-2 4 27,1-4 0,-3 1 125,3-1 0,-5-2-10,2 6 0,2-11 0,0 1 0</inkml:trace>
  <inkml:trace contextRef="#ctx0" brushRef="#br0">31233 10411 7335,'-8'-4'-223,"0"0"632,5 0 0,-4 0-556,3 0 85,3-1 61,-5 0 85,12 4 0,1-9-6,5 6 0,2-4 9,2 4 0,-2-5-30,2 5 1,-1-1-107,1 1 0,-2 2 92,3-2 1,-4 3-151,0 1 0,-5 0 69,0 0 77,0 0-48,-1 0-33,-2 0 0,-6 0-26,-3 0 1,-3 1-56,-5 3 1,-5-2 137,1 2 1,-2 1 16,2-1 1,2 2 73,-2-2 1,-2-1-95,2 5 0,-1-5 3,5 1 0,0-2 51,-1 3 1,1-4 300,0 3-311,-1 3 1,5-4 85,0 5-141,5-5 1,-4 6-45,3-5 65,3 6 1,-5-3-40,6 5 1,0-4-135,0 0 1,0-4-280,0 5-533,0-7 963,0 9 0,17-9 0,3 3 0</inkml:trace>
  <inkml:trace contextRef="#ctx0" brushRef="#br0">31196 10448 7858,'-7'0'-132,"1"0"-66,1 0-54,4-6 0,-6 5 59,3-3 248,3 3 0,-6 1 95,3 0-72,2 0 1,-3 5 38,5 3 1,0-1 3,0 1 1,-1 2-44,-3 6 1,2-1-11,-2 6 0,3-1 18,1 5 1,0 0 8,0-1 1,-4 5-105,-1 0 1,1 3 86,4-3 1,0 4-94,0-4 1,-4-2 26,0-6 1,0 0-81,4-4 0,0-1 43,0-3 0,-1-7-39,-3-1-25,2-4 94,-3-1-181,5 0 168,0 0 0,0-6-2,0-2 0,0 1-64,0-1 0,4 4-131,0-4 0,0 0 115,-4-5 0,4 5-95,0 0 1,2 1 63,-2-1 1,-1-3-80,5 3 1,-5 1 31,1-1 168,2 5 0,7-19 0,6 2 0</inkml:trace>
  <inkml:trace contextRef="#ctx0" brushRef="#br0">31307 10989 7858,'0'-12'-1701,"0"4"1682,0 0 1,0 4 485,0-5 0,1 7-369,3-2 0,-2 1 146,2-1-93,-3 2 80,-1-3-115,0 5 0,0 5-52,0 4 1,0 2-11,0 1 0,0 2-46,0 2 0,0-1 25,0 5 1,2-3 6,2 3 0,-3-5-16,3 2 1,-2-3 29,-2-2 0,4-4 14,0 0-88,0 0 5,1-1 1,-2-1-3,5-6 1,-5-2 6,1-2 1,2-3-2,-2-5 0,4-6-24,-4-2 0,4 1 45,-4-2 1,6 2-186,-2-1 0,-1-4 48,1 4 1,-1 2-207,1 2 1,3 2-31,-3 2 363,3-1 0,23-10 0,6-3 0</inkml:trace>
  <inkml:trace contextRef="#ctx0" brushRef="#br0">32611 9636 6541,'0'-8'-395,"0"-1"0,0 5 395,0-4 1277,0 5-516,0-8-429,0 5-78,0-7-9,0 6-303,0-4 198,0 10-66,0-4 1,0 6 18,0 3 1,0 3-27,0 5 1,0 6-5,0 3 1,0 3-3,0 5 1,0-2-19,0 6 1,-4-4-87,0 4 0,0-5-11,4 5 1,0-6 54,0 2 1,0-3-72,0-1 1,1-2 81,4-3 0,-3-2-115,7-5 86,-7-1 0,5-1-22,-3-3 35,-2-3-3,3-5-15,-5 0 22,0 0-6,0-5 17,0 4-10,-5-10 0,3 4 0,-2-5 1,-1-1 14,1 1 0,-1-4 3,5-1 0,0-5 6,0 2 1,0-4-18,0 0 0,2-5-166,2 0 1,-1-6 95,5-2 1,4-1 7,5-7 0,0 6 35,0 2 1,-2 0-10,5 5 1,-3 3-1,3 4 1,-1 6 2,2 7 1,2 0 71,-2-1 1,1 5-61,-2 0 1,-1 5-82,-2-1 1,-4 3 80,4 1 0,-8 0-458,-1 0 11,-5 5 215,8 2 0,-10 5 50,4 1 0,-4-1-77,-1 0 0,0 0 272,0 1 0,-6-1 0,-2 0 0,-8 6 0,-3 1 0</inkml:trace>
  <inkml:trace contextRef="#ctx0" brushRef="#br0">32648 9771 7869,'-5'7'0,"4"-2"0,-5-10 0,6-2 0</inkml:trace>
  <inkml:trace contextRef="#ctx0" brushRef="#br0">32673 9648 7869,'0'-12'-1382,"0"4"1995,0-1 1,0 5-11,0-4-543,0 5 1,0-4 71,0 3 0,-1 3 233,-4-3-232,4 3 36,-4 1 1,1 6-34,-1 7 0,0 0-48,1 8 1,3 1 27,-4 6 1,0 3-21,1 1 0,-4 4-133,4-3 0,-5 2-48,5 2 0,0 0 107,4 0 1,-4-6-118,0-2 1,0-3 76,4-1 0,0-6 32,0-3 1,0-6-127,0-2-164,0-5-16,0 2 0,0-6-227,0-3 0,0 1-18,0-5 0,0-4 180,0-5 0,0-1 131,0 2 1,1-3 225,3-6 0,2 1 0,2-1 0,5-7 0,1-4 0,0-4 0,0 0 0</inkml:trace>
  <inkml:trace contextRef="#ctx0" brushRef="#br0">32661 9697 7869,'-2'11'-660,"-2"-3"0,1 3 570,-5-2 0,4 2 1110,-4 1-840,5 0 1,-6 0-248,5 1 1,-2-5 233,2 0 1,3-4 100,-4 4-39,4-5-96,1 8 1,6-10 31,2 4 1,0-4-86,4-1 0,-2 0 34,6 0 1,3-6-18,2-2 1,-2 1-108,2-1 1,-1 4-115,5-4 1,-2 1 63,-3-1 0,2-2-37,-5 6 0,3-4 4,-3 4-142,-1-6 0,-5 8 51,-3-7 1,-1 7-209,-3-2 248,-2 2 1,-2 2 8,-9 0 0,-2 0 80,-1 0 1,-4 2-34,-1 2 0,-3-2 92,3 7 1,-5-5-77,2 4 0,-2-4 3,2 4 1,-4-5-3,4 1 1,1 2-15,-2-2 0,5 4 134,-5-4 1,6 4 212,-1-4 1,2 0 52,2-4 1,4 4 73,-1 1-246,7-1-65,-4-4 0,8 0 113,2 0 1,3 0-118,5 0 0,4 0-7,1 0 1,5 0-41,-2 0 0,3-2-98,2-2 1,-1 3-13,1-3 0,0-2 115,-1 2 0,0-1-3,-4 1 0,3 2-27,-2-2 0,-3 3-1782,-2 1 946,-2-6 834,-2 5 0,-27-16 0,-7 4 0</inkml:trace>
  <inkml:trace contextRef="#ctx0" brushRef="#br0">32710 9623 7884,'-8'0'-864,"-1"0"0,5 5 943,-4-1 0,4 0 1369,-4-4-1385,5 0-22,-2 0 0,5-2-126,0-2 152,0 3 0,5-10-142,3 3 0,3 1 63,2-1 1,-1 4 81,0-5 1,5 3-149,-1-3 0,0 0-188,-3 5 1,3-4 47,1 3 1,-1-3 62,-4 4 0,5-4-114,-1 4 200,0-6 0,-3 7-98,-1-5 150,-5 6 331,-2-4-285,-5 6 3,-5 0 0,-2 0 101,-5 0 0,-1 0-69,1 0 1,0 0-30,0 0 1,-5 1 7,1 4 0,-1-4 71,5 3 1,0 1-48,-1 0 0,1 0 2,0-1 0,0-2 0,-1 2 1,1 1-5,0-1 0,3 4-2,1-3 0,0 0-10,-4-1 0,3-1 3,1 5 1,4-4 3,-4 4 1,4-4-21,-4 5 0,5-5 30,-1 4 1,1 0 0,-1 4 1,3-3-6,-4-1 1,4 0 3,1 4 0,0 5 3,0-1 1,0 2 4,0-2 0,0-1-35,0 6 1,0-5 24,0 5 0,0-1-117,0 5 0,0 0 72,0-1 1,0-2-12,0 3 1,0-8-25,0 8 0,0-9-14,0 1 1,0-3-12,0-2-18,0 0-65,0 0 0,-1-5 25,-3-3-308,2-2 120,-3-2 83,5 0 1,-2-2-16,-2-2 0,3 2-205,-3-7 1,3 1 179,1-4 0,4 0 240,0-1 0,11-21 0,-2-6 0</inkml:trace>
  <inkml:trace contextRef="#ctx0" brushRef="#br0">32710 9599 8406,'0'12'264,"-4"6"-132,0 2 1,-6 5 26,2 4 1,1 2-42,-1 6 0,1 1 52,-1 3 1,-2-2 2,6 2 1,-4-4-641,4-5 1,0-1 154,4-7 0,-4-1-262,0-2-247,-1-3 821,5-11 0,11-29 0,3-13 0</inkml:trace>
  <inkml:trace contextRef="#ctx0" brushRef="#br0">32845 10214 9136,'0'12'246,"0"1"1,2-1-304,2 0 1,-3 2 134,3 2 0,-2-2-162,-2 3 1,4-4 85,0 0 0,0-1-22,-4 0 0,4-4-293,0 1 307,0-7 1,-2 4 10,2-6 0,-3-2 2,3-2 0,-1-3-35,1-5 1,-3-2 39,3-2 1,-1-3-162,1-6 1,-2 2-1,2 3 1,1-4-122,-1 4 1,0 2 37,-4 2 0,5-2-119,-1 1 0,1 5-283,-1 4 222,-2 0 412,8 1 0,-8 1 0,14 6 0,-2 0 0</inkml:trace>
  <inkml:trace contextRef="#ctx0" brushRef="#br0">33239 9783 7950,'-12'0'-452,"4"5"-171,-1-1 0,7 1 1112,-2-1 1,-2-1 101,2 5-68,0-5 1,2 6 86,-2-4-297,3 4-170,-4-8-255,5 5 240,0-6-71,-6 0 1,5-1-198,-3-4 1,2 3-107,2-6 0,0-1 132,0-3-35,0 0 95,0 5-5,0-4-108,0 10 0,0-4-561,0 10-606,0-4 725,0 10 609,0-4 0,28-11 0,6-5 0</inkml:trace>
  <inkml:trace contextRef="#ctx0" brushRef="#br0">33387 9599 7942,'8'-2'101,"0"-2"1,-5 2 358,1-7-1097,-3 7 438,5-9 730,-5 4-48,5-5-289,-6-1 1,0 5 81,0 0 3,0 5-249,0-2 206,0 5-167,0 0 0,-4 5 36,-1 3 0,0 3-131,1 2 1,3 0 26,-4 4 1,0-2 57,1 5 0,0-1-40,4 2 1,0 1-98,0-6 0,0 6-7,0-1 0,0-4 115,0 0 1,0 1-118,0-2 1,4 0 101,0-3-155,6-1 0,-8-1-73,6-3 73,1-2-57,3-6 85,0 0 1,1-5 17,-1 1 0,-1-7-2,-3-1 1,3 0-24,-3-5 1,3 0 38,1 0 1,1-5 24,-1 2 1,-1-3-10,-3-2 1,3 0 1,-3 1 0,2-5 59,-2 0 1,2-1 9,-6 2 0,1 2 26,-1-3 0,-2 7-115,2 1 159,-3 6 0,-2-1-96,-3 8 1,1-2 10,-5 6 0,4 0 142,-5 4-64,1 5 0,-3 2-12,3 6 1,-1-1 5,4 0 0,-3-2 58,4 2 0,-1-4-88,1 5 1,2-1 6,-2-4 1,3 3 53,1 1-61,0 1 18,0-1 0,5-1 8,3-3 0,-1-2-76,1-6 1,-3 0-138,3 0 0,0 0 133,4 0 1,1 0-5,-1 0 0,0-4-637,0-1 0,1-3-155,-1 4 519,0-5 1,-1 6 296,-2-5 0,-4 5 0,-5-3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3753 1009 8004,'-12'0'0,"0"0"0,-1 0-284,1 0 0,0 0-355,0 0 1,-1 0 638,1 0 0,0 0 0,-1 0 0,1 0 0,0 0 0,-1-1 0,1-3 0,0 2 204,-1-2 0,5 3 371,0 1 1,4 0 1331,-4 0-969,5-6-65,-2 5-695,5-5 1,6 2 0,7 0 0,4 0-145,8 4 0,5-4 135,3 0 0,1-4-274,-1 4 1,3-5 32,-4 5 0,0-1-607,1 1 1,-5 2 183,5-2 1,-7 3-32,-1 1 1,-1 0 22,-3 0 0,-7 0-1035,-2 0 1538,-8 5 0,-59 19 0,18-8 0,-1 0 0</inkml:trace>
  <inkml:trace contextRef="#ctx0" brushRef="#br0">3655 984 8004,'-18'-1'-204,"-2"-3"0,-2 1 136,1-5 0,5 4 70,8-4 6,-3 5 832,9-2 0,2 5-342,9 0 1,3 0-284,4 0 1,-1 0-119,6 0 1,-2 1-193,1 3 0,2-1 203,-5 5 1,1-4 29,-2 4 0,-2 0-657,2 5 0,-6-1 175,-2 0 1,-1 2 45,1 2 0,-3 0 38,-5 4 0,-2 1-65,-7 3 0,-4 1 49,-12-1 0,-1 1 20,-3 0 1,-1-1 619,-3 1 0,-1-1-167,6 1 0,-1-4 269,4-1 0,6-5-221,3 2 0,8-8 522,3-1-371,4 1 1,8 1 2,5-1 1,2-4-148,6-5 1,2 4 14,7 0 0,1 0-710,3-4 0,4-4 273,0 0 1,0-5-744,4 0 1,1-1 427,-1-3 1,1 1 484,-1 0 0,9-12 0,6-2 0</inkml:trace>
  <inkml:trace contextRef="#ctx0" brushRef="#br0">4319 1058 8032,'-4'-13'476,"0"-4"164,0 4 1,0-5 484,0 5-313,0 7-703,4 0 0,0 9 32,0 5 1,0 0-66,0 9 0,0 2 86,0 1 1,-2 4-117,-2 0 1,3 1 22,-3-1 1,3 0-280,1-4 1,0-1-62,0-2 0,0-4-10,0 4-36,0-3 174,0-8 95,0 0 0,1-9-41,3-5 0,-1-6 12,5-10 1,-1-5 37,1 0 1,3-4 3,-3 5 0,-1-5 205,1 4 0,-1-1-59,1 1 1,2 9 88,-6-1 1,4 6-108,-4 3 1,2 5-29,-2 3 0,-3 4 71,3 4 0,2 7-44,-2 5 0,1 10-25,-1-1 0,-1 2-119,5-2 0,-4 0 94,5-1 1,-5 1-60,4-1 0,0 0-95,4-4 1,1-3 49,-1-9 1,0 1 54,1-4 1,-1-1 6,0-4 0,5-6-9,-1-2 1,2-8 0,-2-5 0,-2-2-2,2-2 0,2-1 7,-1-3 1,-1 2-1,-4-6 0,-4 5 9,1-5 1,-2 10 59,1-2 1,-3 9 876,-5-1-415,0 9-361,0 2 1,0 17-133,0 6 0,0 5-51,0 2 1,-4 2-6,0 3 1,0-2 106,4 6 0,0-4-545,0 4 1,0-6-73,0 2 1,0-2-233,0 2 1,4-5 171,0 1 0,6-2-181,-2-6 0,7-1 195,1-4 1,6-1 576,-1-2 0,35-20 0,9-10 0</inkml:trace>
  <inkml:trace contextRef="#ctx0" brushRef="#br0">5132 1292 8032,'-6'-8'0,"-2"0"0,3 4 522,0-5 0,0 5 2036,1-4-1443,0 5-657,-2-2 0,5 6-150,-3 3 1,2 3-45,2 6 0,0 3-169,0 0 1,5 6 95,-1-1 0,0 2-564,-4 2 0,1-1-225,3 1 0,-2-5-613,2 1 0,-2-1 318,3 5 1,-3-5-1109,6 1 2001,-5-6 0,19-8 0,-1-8 0</inkml:trace>
  <inkml:trace contextRef="#ctx0" brushRef="#br0">5107 1415 8032,'-5'-16'0,"-4"-1"0,4-3-68,1 3 1,2 1-135,2 4 0,6 4 1446,2-1 1,7 7-486,2-2 0,4 2-297,0 2 1,2 0-185,2 0 1,-1 6-46,1 2 1,-2 4-316,-2 5 1,-2-2 105,-3 5 0,-6 1-49,2 3 0,-8 1 31,0-1 0,-2 1-323,-2 0 1,-7-1 183,-5 1 1,-2-5 29,-7 1 0,0-5-84,-8 5 1,2-10-231,-6 1 0,0-2-503,-4 2 1,0-4 52,0 0 867,0-5 0,-11-14 0,-2-9 0</inkml:trace>
  <inkml:trace contextRef="#ctx0" brushRef="#br0">6301 1083 7951,'0'-12'0,"0"-1"0,0 5 0,0 0 0,5 5 0,2-2 1264,5 5 1,1 0-556,-1 0 0,4 0-746,1 0 0,5 0-267,-2 0 1,3 0-265,2 0 0,0 4 443,-1 0 1,0 4-19,-4-4 1,2 2 142,-6-2 0,-5 8 0,-5 7 0</inkml:trace>
  <inkml:trace contextRef="#ctx0" brushRef="#br0">6362 1268 7998,'-12'0'313,"0"0"1,3 0 62,1 0 501,6 0-188,-4 0-497,6 0 1,6 1-237,2 3 0,8-3-317,5 3 0,2-1 194,2 1 167,5-2 0,12-6 0,7-3 0,7-4 0,0 1 0</inkml:trace>
  <inkml:trace contextRef="#ctx0" brushRef="#br0">8344 1144 7966,'-18'0'0,"0"-1"0,-2-3 0,2 3 419,5-3 0,5-2 254,0 2 761,5 0-963,-2-2 0,10 5-129,4-3 1,7 3-148,4 1 1,9-2-1,4-2 1,-2 3-124,2-3 0,0 1-200,4-1 0,-6 2-785,-2-2 0,1 3 448,-1 1 0,0 0-767,-5 0 0,1 0 1232,-1 0 0,-4 5 0,-3 2 0</inkml:trace>
  <inkml:trace contextRef="#ctx0" brushRef="#br0">9094 763 8079,'-5'-7'164,"3"-4"41,-2 3 1,3 1-165,1-1 0,5 5-41,4-1 0,7-1 969,5 1 1,7-2-372,5 2 0,4 3-269,4-3 1,-1 2-192,5 2 1,-1 0-511,1 0 1,-3 0 313,-5 0 1,-6 0 180,-2 0 0,-8 6-761,-5 2 1,-4-1-1019,-3 1 1,-4-4 901,-5 4 1,-1-1 753,-3 1 0,-3 2 0,-6-6 0,-3 4 0,0-4 0,-5 0 0,5-4 0,-1 0 0,5 0 0,0 0 0,-1 0 0,1 0 198,0 0 194,-1 0 1,1 0 489,0 0 1,4 0-340,-1 0 1,5 0 606,-4 0-300,5 0-606,-8 0 0,6 2 98,-3 2 1,2 3 146,6 5 0,0 2-255,0 2 0,0 3-167,0 6 0,0 3-394,0 1 1,0 5 220,0-1 0,2-1-439,2 0 0,-1-4 266,5 0 0,-4 0-1033,4 1 0,-4-9-115,4 1 1427,1-1 0,8-17 0,2 1 0</inkml:trace>
  <inkml:trace contextRef="#ctx0" brushRef="#br0">9587 1181 8101,'0'-12'0,"1"4"564,3 0 1,-1 1-172,5-1 1,-4-2 128,4 6 1,0 0-115,5 4 1,0 1-150,4 3 0,-3 3-110,2 5 0,-4 5-146,-4-1 0,2 6 195,-6-1 0,0 2 48,-4 2 1,-1-1-755,-3 1 1,-3-5 238,-5 1 0,-1-2 91,1 1 1,-2-3 244,-2-9 0,6 2 843,-2-6-163,2 5-260,4-7 0,0 2-143,6-8 1,3 1 40,5-5 0,2 1-1200,10-1 0,2-3 497,7 3 1,-2 1-1218,6-2 0,0 7 1535,4-2 0,-2-2 0,5-1 0,2 1 0,1-1 0</inkml:trace>
  <inkml:trace contextRef="#ctx0" brushRef="#br0">10793 800 7961,'-18'-19'-257,"5"2"0,3 8 25,5 1 0,-3 3 3020,4-3-1218,0 6-1208,4-4 1,0 12-130,0 2 0,4 4 0,0 4 1,4-1 31,-3 6 0,0 4-32,-1 3 0,-1 1-226,5-4 0,-5 3 63,1 1 1,-3 1-1586,-1-1 0,0-3 587,0 3 1,0-3 276,0-2 0,0-3 54,0-1 597,0-5 0,-16-24 0,-5-13 0</inkml:trace>
  <inkml:trace contextRef="#ctx0" brushRef="#br0">10620 1071 7989,'-11'-13'-266,"3"1"1,3 4 656,5 0 423,0 5 1,1-7-510,3 6 0,8-4-147,9 4 1,4-2-198,3 2 1,4 3-270,5-3 1,0 2-1360,-1 2 1667,7 0 0,-7 3 0,4 0 0,6 0 0,-1 1 0</inkml:trace>
  <inkml:trace contextRef="#ctx0" brushRef="#br0">11494 751 8149,'-12'-6'0,"-1"-1"0,1-5 0,5 4 499,3 0 55,3 5 0,2-4 391,3 3 1,9 3-362,7-3 0,5 2-408,3 2 0,4-4 61,5 0 0,1-2-1,3 2 1,-3 3-138,3-3 1,-1 3-128,1 1 0,-7 0 205,3 0 1,-8 0-316,0 0 0,-9 0-1564,-4 0 0,-2 1-783,-2 3 673,-5-3 1812,-7 5 0,-45-1 0,-15 2 0</inkml:trace>
  <inkml:trace contextRef="#ctx0" brushRef="#br0">11900 689 8149,'-12'0'0,"-1"0"0,1 0 0,0-4 380,0 0 0,-1 0-65,1 4 1,4 0 130,0 0 1,3 0 186,-3 0 288,6 0-600,-9 5 0,9 2-69,-2 5 0,-1 5 56,1-1 0,-1 6 112,5-1 1,0 2-279,0 2 0,0 0 109,0 4 1,2-1-1082,2 4 0,-1-4 432,5 0 0,0 3-975,4-3 0,-3 0-43,-1-8 1416,0-2 0,32-11 0,6-2 0</inkml:trace>
  <inkml:trace contextRef="#ctx0" brushRef="#br0">12072 1144 8149,'-5'7'560,"4"4"-340,-4-3 0,4-1 1016,1 1-787,0 1 1,6 3 34,2 0 0,3-3-100,1-1 1,4-6-117,1 3 0,5-4-131,-2-1 1,3-1-172,2-4 1,-4 3-98,-1-6 0,-5-5 144,2-3 0,-8-1-97,-1 5 1,-5-4 41,1-1 0,-4 1-90,-4 4 0,-3-1-181,-5 1 1,-2 5-66,-2 3 1,1-1-82,-6 0 1,1 1-281,-5 4 0,5 6 53,-1 2 1,10-1-119,-1 1 804,2 0 0,42 10 0,10 1 0</inkml:trace>
  <inkml:trace contextRef="#ctx0" brushRef="#br0">12983 800 8149,'-5'-12'0,"3"3"0,-2 1 0,3 0 190,1 1 0,1 2 224,3 5 1,7 0 238,6 0 0,4 0-265,0 0 0,2 0-1107,2 0 0,-1 0-8,1 0 1,-4 1-972,-1 3 1698,-5-2 0,-3 19 0,-6 0 0</inkml:trace>
  <inkml:trace contextRef="#ctx0" brushRef="#br0">12958 935 8149,'-19'0'117,"6"-1"58,4-3 1,5 2-176,-4-2 0,5 3 1774,-2 1-1315,16 0 0,0 4-303,13 0 1,-2 0-241,7-4 1,2 0-398,2 0 0,4 0 481,4 0 0,0-6 0,9-4 0,1-1 0,7 0 0,-1-1 0,1 1 0</inkml:trace>
  <inkml:trace contextRef="#ctx0" brushRef="#br0">13709 775 6170,'-7'2'1513,"3"2"1,3-2-923,1 7 0,0-1-234,0 4 0,1 1-118,3-1 1,-1 0-18,5 0 1,5-1-1,3-2 0,4 2-303,-3-3 1,6-3 116,2-1 1,-1-2-155,5-2 1,-3-2 43,-1-2 0,1-4 177,2-8 1,-7 1 23,-1-6 1,-6 1 1,-6-5 1,2 0-49,-6 1 0,-5-1 30,-8 0 0,-7 6 404,-5 3 1,-3 2-126,-5 2 0,-1 5-89,-3 3 1,-2 3-32,2 1 0,-3 5-2142,-1 3 0,2 5 631,2 3 0,7 3 1241,5 6 0,6 27 0,-2 7 0</inkml:trace>
  <inkml:trace contextRef="#ctx0" brushRef="#br0">10706 2092 7992,'0'-12'0,"-4"4"0,0-1 0,0 5 0,4-4 0,0 4 0,0-4 0,3 5 0,5-1 0,3-2 460,14 2 0,2-4 654,10 4 1,5-1-253,3 0 1,5 3-360,3-6 1,-2 5-303,2-1 0,-4 2 34,-4 2 1,-7 0-1284,-5 0 1,-9 0-257,0 0 0,-12 2-385,1 2 0,-9-1 1689,0 5 0,-30 0 0,-8 4 0</inkml:trace>
  <inkml:trace contextRef="#ctx0" brushRef="#br0">11088 2031 7992,'-12'0'-120,"-1"-2"60,1-2 0,0 1 60,-1-5 0,1 5 1890,0-2-1301,-1 5 1,3 5-38,1 4 1,2 2-187,3 1 0,3 4-161,-3 1 1,-2 3-62,2-3 1,0 4-156,4 0 0,0 2-122,0 2 0,0-1-467,0 1 1,0 0-90,0-1 0,4 1 292,0-1 0,6 1-1331,-2 0 1728,3-6 0,18 4 0,4-4 0</inkml:trace>
  <inkml:trace contextRef="#ctx0" brushRef="#br0">11211 2424 8037,'0'-12'0,"0"0"0,0-1 0,5 1 526,4 0 0,2 4-211,1-1 1,4 7 547,1-2 0,3 2-420,-3 2 1,4 6-331,0 2 0,-3 3 127,-2 1 0,-6 5 0,-2-1 0,-5 4-461,1-3 0,-3 1-651,-1-2 0,-5-1 549,-4 6 0,-6-6 66,-1 1 0,0-2 349,3-2 0,1 0 89,0 1 1,-1-5 725,1 0-485,0-5 29,5 2-22,-4-5-210,10 0 1,1 0-418,8 0 0,7-4 138,1 0 1,6-4-762,-1 4 1,2-4 55,2 3 0,5-4-328,2 1 1,0 1 1092,1-1 0,5-13 0,6-5 0,5-4 0,0 0 0</inkml:trace>
  <inkml:trace contextRef="#ctx0" brushRef="#br0">12097 2191 8073,'-5'-13'0,"3"1"0,-2 0 0,3-1 456,1 1-494,0 5 0,7-2 851,5 4 0,2 1-592,6 4 1,1 0-534,3 0 1,5 0 27,0 0 1,-1 0-228,-3 0 1,-5 4 510,1 1 0,-6 15 0,3 1 0</inkml:trace>
  <inkml:trace contextRef="#ctx0" brushRef="#br0">12085 2326 8078,'-11'-1'0,"3"-4"0,-3 4 0,8-4 1504,-5 5-1063,5 0 0,-1 0-270,8 0 1,3 0-170,5 0 0,6 4-164,2 0 1,5 0 192,4-4 0,-1 4-31,9 0 0,10-8 0,6-4 0,9-2 0,1-1 0</inkml:trace>
  <inkml:trace contextRef="#ctx0" brushRef="#br0">12946 1969 8078,'-4'-12'0,"0"-1"0,-4 5 1973,4 0-1370,0 0 1,5 1-245,3 3 0,3 1-181,5-1 0,6 3-133,2-3 0,5 2-16,4 2 1,-1 0-305,9 0 1,-7 0-536,7 0 1,-7 0 480,3 0 1,-4 0-230,4 0 0,-11 0-7,-2 0 0,-5 0-645,-2 0 1210,-7 0 0,0 0 0,-39 0 0,-8 0 0</inkml:trace>
  <inkml:trace contextRef="#ctx0" brushRef="#br0">13266 1895 8078,'-8'0'-495,"0"0"0,4-4 424,-5 0 1,5 0 70,-4 4 0,4 0 1114,-4 0 1608,5 0-1954,-8 0 0,8 1-324,-5 3 0,5-1-73,-1 5 1,-1 0-153,1 5 1,-2-1-1,2 0 1,3 2-94,-3 2 0,2 4-178,2 4 1,0 1 236,0-1 0,0 5 47,0 0 0,4 0-2004,1-5 0,3 2 816,-4 3 0,5-7 86,0 2 1,-3-6-37,3 3 906,-1-6 0,21-14 0,3-9 0</inkml:trace>
  <inkml:trace contextRef="#ctx0" brushRef="#br0">13488 2277 8078,'-7'0'-29,"0"0"1092,3 0-375,2 0 218,-3 5-500,5 2 1,0 5-114,0 1 1,1-2-109,3-3 1,3 3-84,6-3 1,0-3 23,4-1 0,-2 2-134,5-2 1,-3 0 62,3-4 1,-5-4 40,2 0 0,-4-6 136,0 2 0,-2-7-118,-3-1 0,-3-1-12,-5 5 1,0 0 121,0-1 0,-5 1 209,-3 0 0,-8 5-517,0 3 0,-4 2-765,3 2 0,-5 2-14,2 2 0,1 3 65,-2 5 798,6 0 0,-8 28 0,4 6 0</inkml:trace>
  <inkml:trace contextRef="#ctx0" brushRef="#br0">10940 3421 8043,'-12'-7'97,"5"-4"710,2 10 0,6-4-258,3 5 1,8 0-122,9 0 1,8-5-189,3 1 1,5-1-1,4 1 1,7 2-405,6-2 1,4-1-2,0 1 0,-4-2-442,0 2 1,-9 3 351,-4-3 0,-8 2-675,-5 2 1,-7 2 380,-5 2 0,-7-2 162,-5 7 0,-3-5-330,-1 4 717,0-5 0,-49 2 0,-13-5 0</inkml:trace>
  <inkml:trace contextRef="#ctx0" brushRef="#br0">11408 3397 8043,'-12'-9'0,"-1"1"0,1 4 407,0-4 791,-1 5-40,1-2-758,0 5 1,4 0 344,-1 0-505,7 0 1,-8 5 3,6 3 0,-2 3-22,2 2 0,3 4 0,-3 4 0,2 2-101,2 2 0,0-1-164,0 1 1,0 4-842,0-1 0,0 5 497,0-4 1,2 4-649,2-5 1,-1 0 423,5-8 1,-1 3 610,1-2 0,25-14 0,1-3 0</inkml:trace>
  <inkml:trace contextRef="#ctx0" brushRef="#br0">11592 3741 8090,'-6'-7'518,"-5"2"582,9 5 1,-3 1-348,5 3 1,0 7-180,0 6 1,0 3-363,0-3 0,4 4-214,0 0 0,4 2-145,-4 2 0,5-5-424,-5 1 1,1-2-580,-1 1 1,-2 2 158,2-5 991,-3 5 0,10-9 0,3 5 0</inkml:trace>
  <inkml:trace contextRef="#ctx0" brushRef="#br0">12183 3507 8178,'-1'-11'-4,"-3"3"-188,2-3 0,-2 6 1240,8-3 0,3 2-488,5 6 1,2-4-479,3 0 0,2 0-351,5 4 0,2 0-521,3 0 0,-3 0 401,3 0 389,-3 0 0,4 11 0,1 2 0</inkml:trace>
  <inkml:trace contextRef="#ctx0" brushRef="#br0">12183 3680 8178,'-7'0'-882,"0"0"695,3 0 719,3 0 1,-3 0-392,8 0 1,3 0-196,5 0 0,10 0 199,3 0 0,7 0-145,1 0 0,19-7 0,8-3 0,7 0 0,-1 0 0</inkml:trace>
  <inkml:trace contextRef="#ctx0" brushRef="#br0">13131 3298 8178,'-6'-12'1010,"-2"-1"-818,-3 7-901,4-5 1092,2 9 0,14-3 824,4 5 0,7 0-1031,1 0 0,3 0-29,5 0 1,-2 0-646,6 0 1,-4 0 276,4 0 1,0 0-544,3 0 1,-3 4 258,0 0 0,-6 0-66,2-4 0,-3 0 93,-1 0 1,-6 0 477,-3 0 0,-8 0 0,-24-5 0,-11-2 0</inkml:trace>
  <inkml:trace contextRef="#ctx0" brushRef="#br0">13549 3249 8178,'-12'-2'22,"0"-2"1,3 3 190,1-3 1,4 1 530,-4-1-195,0 3 1,-1-5 679,1 6-358,5 0-434,-7 0 1,7 0-80,-5 0 0,3 6 24,-3 2 0,6 3-127,-3 1 0,3 5-1,-2-1 1,2 6-80,-2-2 0,3 8-119,1 0 1,0 5-340,0-4 1,0 5 225,0-1 0,4 1-911,0-1 1,1-3 48,0-5 0,0-1-325,3 1 1,2-6 536,-6-3 1,5-2 706,0-2 0,13-21 0,4-6 0</inkml:trace>
  <inkml:trace contextRef="#ctx0" brushRef="#br0">13684 3667 8178,'-12'0'0,"4"0"0,0 0 0,5 2-639,-1 2 0,3-2 269,1 7 0,0-1 370,0 4 0,0 0 0,0 1 0,1-1 0,3 0 0,4-1 687,9-2 1,-2 0 1055,5-5 1,-3 2-788,3-2 1,1-3-386,3 3 1,-3-4-625,-1-4 0,-5-1 30,2-4 0,-5-6 97,-4 3 0,2-4-20,-6-1 1,0 4 2,-4-4 0,-4 2 4,0-1 1,-7 6-100,-1-2 1,-2 8 157,-7 0 1,5 2-32,-5 2 0,2 0-2118,-1 0 1,1 6 117,2 2 1911,9 3 0,-8 23 0,9 6 0</inkml:trace>
  <inkml:trace contextRef="#ctx0" brushRef="#br0">2670 5292 7991,'0'-13'-369,"0"5"-460,0 0 882,0 0 1,0-5 274,0 1 1,0 4 5,0 0 1,0 4-131,0-5 1,0 5 8,0-4 22,0 5-11,0-8-53,0 10-89,6-4 1,-5 6-2,3 3 0,-2 3 25,-2 5 1,0 6 8,0 3 1,0 2-10,0 1 0,0 6-3,0 3 1,0 3-60,0 1 0,0 0-123,0 0 0,0-3 109,0 3 0,5-7-147,3 7 0,3-9 6,2 1 1,-1-4 119,0-5 0,2-2-21,2-6 0,-2-5-14,2-3 1,2-2 17,-1-2 1,5-6 8,-2-2 1,2-4 1,-2-5 0,4-2 30,-4-6 0,-1 1 3,2-1 0,-6 1-23,1-1 0,-2-4 2,-2 1 0,-1-1 2,-3 4 1,-2 1-5,-6-1 0,0 5 145,0-1 0,-6 7-224,-2 2 1,1 1-185,-1 7 1,0-1-15,-4 0 1,3 4-765,1-3 227,5 3 1,-3 5 800,2 0 0,13 11 0,-1-1 0</inkml:trace>
  <inkml:trace contextRef="#ctx0" brushRef="#br0">2990 5267 7991,'-12'-1'-341,"0"-3"-688,-1 2 1179,1-3 1269,5 5-725,2 0-556,16 0 1,-2 0-334,12 0 1,-5-4 86,5 0 1,-1-1 143,5 5 0,-5 0-36,1 0 0,5-5 0,5-2 0</inkml:trace>
  <inkml:trace contextRef="#ctx0" brushRef="#br0">2400 5316 8051,'-8'-4'0,"-1"0"0,5-1-512,-4 1 791,5 2 504,-2-9 1,6 10-338,3-3 0,3-2-175,5 2 1,5-1-337,-1 1 1,7 2 95,2-2 0,0-1-285,3 1 1,-2-1 190,-1 5 0,0 0 63,-1 0 0,17 6 0,4 1 0</inkml:trace>
  <inkml:trace contextRef="#ctx0" brushRef="#br0">3753 5464 8051,'-6'-8'-363,"1"0"384,4 5 285,1-8 1,1 10-228,4-4 0,1 4-114,7 1 1,-1 0 127,0 0 0,5 1-79,-1 4 1,2-4-705,-2 3 0,-1-3 690,6-1 0,5 6 0,5 1 0</inkml:trace>
  <inkml:trace contextRef="#ctx0" brushRef="#br0">3704 5685 8051,'-12'6'0,"0"2"0,1-1-399,2 1 278,4-5 1,9 4 550,0-3 0,10-3-256,-2 3 0,5-2-259,-1-2 1,7 0-27,6 0 0,1-4 111,-1-1 0,35-20 0,-25 11 0,0 0 0</inkml:trace>
  <inkml:trace contextRef="#ctx0" brushRef="#br0">6227 5255 7975,'0'-13'0,"0"1"0,0-2 138,0-2 0,0 2 157,0-2 1,0 6 4,0 2 1,0 0 301,0-4 4,0-1-320,0 1-41,0 5 0,0 3-224,0 8 0,-1 3 18,-4 5 0,0 6 58,-3 3 1,-3 6-13,3 2 0,1 6-118,-1 2 1,5 0-32,-1 4 1,2-1-110,2 1 0,0-7-33,0 3 1,6-3 155,2 3 1,8-6 54,5-2 1,2-8-55,2-5 1,1-4-56,3-3 1,1-4-41,2-5 0,3-5 83,-7-4 1,5-7 94,-4-5 0,0-2 132,-5-1 0,-5-1-166,-2 0 1,-2-1-15,1-2 0,-6 0-6,2-4 1,-6 4-27,2-1 1,-6-1 257,3 2 0,-4 0-168,-1 8 0,-1-2-250,-4 6 0,3-1-270,-6 5-694,5 0 891,-8 5 1,8 1 278,-5 6 0,0 11 0,-5 3 0</inkml:trace>
  <inkml:trace contextRef="#ctx0" brushRef="#br0">6535 5230 8039,'-6'-7'-471,"3"-2"358,-5 5 0,5-2 773,-1 2-412,3 3 1,6-5-216,4 6 0,2 0-172,1 0 0,0 0-321,1 0 1,3 0 459,0 0 0,23 6 0,0 1 0</inkml:trace>
  <inkml:trace contextRef="#ctx0" brushRef="#br0">6116 5230 8039,'-18'-7'0,"3"-4"260,-5 3 641,5 3-474,3-1-187,6 6 0,13 0 0,5 0 1,2 0-1,6 0 0,1 0 3,3 0 0,1 0-82,0 0 0,-1 2-134,1 2-27,0-3 0,32 15 0,9-2 0</inkml:trace>
  <inkml:trace contextRef="#ctx0" brushRef="#br0">7027 5661 8045,'-2'-11'0,"-2"3"518,3-3 1,-4 8 505,5-5-129,0 5-302,0-2-296,0 16 0,0-2-57,0 12 1,0-5 0,0 5 0,0-1-15,0 5 1,0-1 14,0 1 0,0-2-1,0-2 1,0 2 0,0-3 0,0 2-1708,0-1 0,0 1 1467,0-6 0,0-16 0,0-8 0</inkml:trace>
  <inkml:trace contextRef="#ctx0" brushRef="#br0">8097 5132 8028,'-12'-13'0,"4"1"139,0 0-9,0-1 113,1 7 1,1 2 396,6 8 1,0 4-452,0 8 0,0 5-16,0 7 1,0-2-441,0 3 0,0 1 176,0-1 1,0 5-178,0-1 1,4-3-111,0-1 1,1-3-236,-5-2 1,0 1 81,0 0 531,0-1 0,-6-21 0,-1-6 0</inkml:trace>
  <inkml:trace contextRef="#ctx0" brushRef="#br0">7888 5427 8028,'-12'-12'-616,"5"-1"0,3 2 466,8 3 1,4-1 585,9 5 0,2-2-323,6 2 0,0 3-141,4-3 1,3 1-893,5-1 920,-1 2 0,0-3 0,4-1 0,2 3 0,0 0 0</inkml:trace>
  <inkml:trace contextRef="#ctx0" brushRef="#br0">9094 5046 8028,'-1'-11'-28,"-3"2"316,2-2 0,-4 10 59,2-3-244,2 3 1,-5 10 0,3 4 0,3 7 519,-3 1 1,2 6-295,2 2 0,0 3-187,0-3 1,0 5-53,0-1 1,6-1-188,2 0 1,3-4 213,1 0 0,5-3-35,-1-4 1,6-4-269,-2-4 1,4-7 49,0-1 1,1-4 10,0-1 0,-1-7 0,1-5 1,-2-2-14,-2-6 1,0-1 124,-4-3 1,-1-2-25,-3-3 0,-1 1 38,0-4 0,-4-1-18,1-4 0,-7 5-92,2 4 1,-2 2 90,-2 1 1,-2 5-40,-2-1 0,2 7-112,-7 2 1,5 4-634,-4 4 464,5 2 211,-2-3 0,1 6-1270,0 3 1397,0-2 0,9 25 0,2 1 0</inkml:trace>
  <inkml:trace contextRef="#ctx0" brushRef="#br0">9427 5046 8076,'-11'-13'297,"2"1"1,0 4 6,5 0 0,0 3 303,4-3-306,0 5-57,5-7 0,2 8-303,5-2 0,5 3-260,-1 1 1,2 0-357,-2 0 1,-2 0 486,2 0 188,-2 0 0,4 11 0,1 2 0</inkml:trace>
  <inkml:trace contextRef="#ctx0" brushRef="#br0">8934 5046 8149,'-26'-6'202,"-2"-2"1,7 1 252,1-1 159,10 5-413,5-2 0,10 5 73,3 0 0,5 0-119,3 0 0,0 0 0,9 0 1,-3 0-308,7 0 0,-2 0 98,2 0 1,-2 4 53,6 0 0,21 11 0,11-1 0</inkml:trace>
  <inkml:trace contextRef="#ctx0" brushRef="#br0">9833 5476 8219,'0'-12'0,"-2"-2"-24,-2-2 1,3 1-174,-3-6 0,4 6 1298,4-1 1,3 6-447,5 2 0,2 0-349,2-4 0,-1 5-160,6 3 1,-5 2-10,5 2 0,-6 0-89,1 0 0,-4 2-253,-4 2 0,-2 4-205,-6 8 1,0-1 252,0 6 0,-6-5-91,-2 5 0,-4-2 28,-4 1 0,1 4 246,-6-4 1,6-2 13,-1-2 1,2 1 130,2-5 1,3 3-2,1-7 0,4 2 793,-4-2-591,5-2 1,3-6-56,8 0 1,9-2-85,3-2 1,8 1 44,0-5 0,5 1-717,-4-1 0,4 3 85,-5 5 354,1-6 0,12 10 0,4-2 0</inkml:trace>
  <inkml:trace contextRef="#ctx0" brushRef="#br0">4455 7175 8085,'0'-13'16,"0"1"0,1 4 942,3-1 0,3 5-602,5-4 0,6 5-28,3-1 1,2 3-893,2 1 0,1-4 297,2 0 0,0 0 256,4 4 1,-4 0 10,1 0 0,-9 16 0,-2 5 0</inkml:trace>
  <inkml:trace contextRef="#ctx0" brushRef="#br0">4467 7421 8085,'-19'0'866,"3"0"-586,7 0-171,4 0 1,14 0 3,4 0 0,11 0-42,1 0 1,12 0-784,0 0 712,8 0 0,6-9 0,7-4 0,8-1 0,0 0 0</inkml:trace>
  <inkml:trace contextRef="#ctx0" brushRef="#br0">6891 6941 7634,'0'-13'-541,"0"7"1,0-5 540,0 2 0,0 3 1790,0-3-688,0 7-282,0-9-469,0 4-248,0 0 339,0 2-205,0 15 0,0 4-282,0 11 1,0 1 37,0 2 0,0 0-39,0 5 0,0-5 37,0 5 0,0-4-110,0 4 1,0-6-8,0 2 0,0-3-59,0-2 0,0-3-19,0-1 0,0-5-803,0 2 176,0-4 1,0-4-196,0-1 1026,0-5 0,-5-3 0,-2-7 0</inkml:trace>
  <inkml:trace contextRef="#ctx0" brushRef="#br0">6547 7470 7995,'-19'0'235,"2"0"115,4 0 0,4 0 396,1 0 458,6 0-820,7 0 1,9 0-114,10 0 1,5 0-235,0 0 1,9 0 22,-1 0 0,9-6-108,4-2 1,-1-3 60,4-1 0,-2 4 103,-2 0 1,-4-1-315,0-3 1,-6 5-403,-3 3 0,-5 3-817,-11 1 1031,-2 0 0,-11 2-322,-3 7 0,-4-1 230,-4 8 0,-3-1-165,-5 2 706,-6-4 1,-23 27-1,-11 0 1</inkml:trace>
  <inkml:trace contextRef="#ctx0" brushRef="#br0">6768 7827 7995,'-5'-7'0,"4"-4"424,-5 4 0,2-1 425,0 0-275,0 5 0,4-1-246,0 8 1,-2 3-124,-2 5 0,2 2-250,-7 2 1,1 3 81,-4 6 0,-5 0-77,1-1 0,-2 5 37,2 0 0,2 1-177,-2-2 0,2-2 115,2 3 0,1-8 133,3-5 0,2-2 137,6-2 48,0 0 1,7-5-158,5-3 0,6-2 10,7-2 0,-5 0 28,1 0 1,-1 0-72,5 0 0,-1 0-204,1 0 1,-2 0 157,-2 0 1,1 0-54,-6 0 0,5 0-121,-5 0 1,0 0-113,-3 0 0,-1 0-1355,0 0 1,1 0-173,-1 0 1796,0-6 0,-16-17 0,-4-10 0</inkml:trace>
  <inkml:trace contextRef="#ctx0" brushRef="#br0">6953 7987 7995,'0'-13'751,"-1"1"-449,-3 0 0,2 4 361,-2-1-192,3 7 178,1-4 0,-4 8-177,-1 2 0,1 4-60,4 8 0,0 5-99,0 8 0,0 1-36,0 2 0,0 4-342,0-3 0,0 2 120,0 2 1,0 0-113,0 0 0,0-1-329,0-4 1,0 3-483,0-7 1,0 0 119,0-8 0,0-2-1370,0-6 2118,0 1 0,11-50 0,3-13 0</inkml:trace>
  <inkml:trace contextRef="#ctx0" brushRef="#br0">8602 6707 7936,'-11'-8'1,"3"-1"1,1 3 1,3-3 0,3 4 32,-5-1 0,12 5 41,2-3 1,8 1-20,5-1 1,3 3-1,5-3 0,4-2 1210,8 2 1,-1-1-547,5 1 1,-4 2-357,4-2 1,-10-1-181,2 1 0,-9-1-153,-4 5 0,-5 2 263,-6 2-9,-1-3-1474,-5 10 0,-7-8 403,-8 5 1,-3-5-593,-2 1 0,1-3 751,0-1 0,-5 0 498,1 0 1,-2 0 112,2 0 1,2 0 14,-2 0 0,2 0 154,2 0 0,-1 0 201,1 0 0,4 0-136,0 0 0,-1 0-126,-3 0 0,4 0 969,0 0 1,4 6-413,-5 2 1,5 8-239,-4 5 0,5 4-142,-1 3 0,3 0-37,1 4 1,-4 5-176,0 4 1,0 4-249,4-3 0,1-3-370,3-6 0,-1 1 312,5-5 0,-4 0-531,4-5 1,1-5 322,3-2 0,0-8-117,0 0 573,1-7 0,37-24 0,11-12 0</inkml:trace>
  <inkml:trace contextRef="#ctx0" brushRef="#br0">9131 7138 7977,'-12'12'0,"0"-4"-80,-1 0 1,5 1-186,0 3 1,5 0 1133,-1 0 0,3 5-333,1-1 1,1 1-224,3-5 1,3 3-113,5-3 1,2 3-146,2-6 1,-1-4-15,6-1 0,-1-3-123,5-1 0,-4 0 104,-1 0 0,-1-5-130,2-3 0,-4-3 77,-4-1 1,-1-5 77,0 1 0,-5-5 39,-3 5 0,-4-5-37,-4 5 1,-3 0 3,-5 3 1,0 2-30,-1 3 1,-3-2 0,0 6 1,-6 0-165,1 4 0,4 0-791,0 0 738,-2 6 0,5 1-24,-2 5 215,8 0 0,40 6 0,16 1 0</inkml:trace>
  <inkml:trace contextRef="#ctx0" brushRef="#br0">9303 6485 7998,'0'-30'0,"-4"4"75,0-2 1,2 6 112,6 1 1,2 6 148,7-1 1,3 3 440,1 5 1,0 3-604,0 5 0,-4 0 36,4 0 0,-5 1-212,-4 3 1,2 3 120,-6 5 0,0 6-253,-4 3 1,-1 2 3,-3 2 0,-9-1-14,-7 1 1,1-1 23,-2 1 0,2-2 58,-1-2 0,-2-2 371,5-3 1,1-2-108,4 2 1,1-6 57,2-2 0,3-5 102,1 1-242,4-3 1,2-1 0,12 0 0,0-4-128,8 0 1,1 0-101,7 4 0,-3 0-386,2 0 0,-2 0-534,-1 0 1,4 0 457,-1 0 0,1 1-655,-4 4 1223,-1 1 0,28 7 0,7-1 0</inkml:trace>
  <inkml:trace contextRef="#ctx0" brushRef="#br0">10091 6645 8215,'4'-12'-440,"0"0"0,6-1 82,-2 1 0,-1 0 681,1 0 1,-4 1 103,4 2 1325,-5-2-853,3 10-583,-6-4-162,0 10 1,0 6-106,0 5 1,-2 6 23,-2-1 0,1 3 112,-5 5 1,4-2-139,-4 6 1,5-4 23,-1 4 0,-1-4-99,0 3 0,1-3 80,4 4 0,0-7 72,0-2 1,0 1-118,0-4 1,4-8 0,1 0 0,4-5 55,-1 0 0,3-3 5,2-5 1,0 0-48,4 0 0,-2 0 56,5 0 1,-1 0-136,2 0 0,1-1 15,-6-3 1,5 3-70,-5-3 1,2 2-55,-2 2 1,-1 0-266,6 0 1,-6 0 207,1 0 1,-1 0 88,2 0 0,-4 0-1065,4 0 0,-4-4 1199,0 0 0,-6-11 0,-2 1 0</inkml:trace>
  <inkml:trace contextRef="#ctx0" brushRef="#br0">8381 7531 8088,'-13'0'0,"1"-4"11,0 0 1,-1-1 183,1 1 0,0 2-74,-1-2 0,1-1 83,0 1 0,4-1 115,-1 5-74,1 0 1,0 0-43,0 0-50,5 0-254,-2 0 180,5 0 1,1 2-93,3 2 0,-1-3 20,5 3 1,4-1 67,5 1 0,6-2-142,2 2 0,1-3 125,6-1 0,7 0-17,6 0 0,4 0 24,4 0 1,6-4-251,-25 2 1,2 0-1,1-2 1,2 0 193,6 2 1,1 0 0,-2-3-1,1 0-7,1 1 0,2 0 1,1 0-1,2 1-376,2-1 1,0 0 0,4 0 0,1 1 391,2-1 0,-1 0 0,-1-1 0,0 0-110,0 3 0,-1 0 0,-1-2 0,0-2 57,0 2 1,-1 0 0,4 1 0,0-1-77,2 0 0,1 0 0,-3 0 0,-1 0 35,2-2 0,-1 0 1,-2 1-1,0 2-22,-2-2 0,1 1 0,-1 2 0,2 0 72,0-2 0,1 0 1,-5 2-1,-1 0-5,-1-2 0,0 0 0,-1 2 0,-1 0-105,-4-2 0,0-1 1,1 3-1,0 0 139,-1-2 0,0 0 0,-2 2 0,0 0 94,0-2 0,0 0 0,-2 2 0,-1 0-136,-3-2 1,0-1-1,0 3 1,0 0 161,0-2 0,-1 0 0,27 1 173,-5-1 1,-6 2-229,-3-3 1,-9 4 586,-4-3 0,-8-1-551,-4 0 405,-4 1 1,-9 3-444,-3-3 608,-3 3-618,-5-5 36,0 6-379,-5 0 6,-2 0 1,-5 0 135,-1 0 0,1 4 52,0 0 1,3 4-1314,1-3 1406,0 4 0,-21 9 0,-3 8 0</inkml:trace>
  <inkml:trace contextRef="#ctx0" brushRef="#br0">8860 8036 7978,'7'-6'0,"3"0"0,-6-7 0,1 1 0,0 0 0,0 4 0,3-1 0,2 1-84,-6-4 1,0 4-126,-4-1 1,0 5 166,0-4 1,-1 5 41,-3-1 0,-5 3 0,-7 1 0,-5 1 0,-7 3 0,-4 5 1573,-5 7 0,0-1-624,0 6 1,-1-1-1350,-3 5 0,7 5 79,-3 3 1,4-2 228,0 2 0,3 0 117,6 4 0,5-6 82,2-2 1,9-3-258,4-2 1,13-3 41,8-1 1,5-6-48,2-2 0,8-1 16,5-7 1,1 0-79,7-4 1,-4 0-23,4 0 1,-5 0 104,1 0 0,-4-1-35,-4-3 1,-5 1-116,-7-5 0,-7 4 202,-6-4-45,-5 5 1,-3-7 48,-9 6 1,-2 0-41,-1 4 0,-4-4 191,-1 0 1,-1-4-18,2 4 1,2-2 66,-2 2 0,2 3 30,2-3 1,0-2 147,-1 2 0,2-1-25,3 1 0,1 2 119,3-2 155,3 3-318,-5 1 0,8 1 67,2 3 0,3 4-82,5 9 1,0-2-72,1 5 0,-5-3-34,0 3 0,-5 1-147,1 3 0,1 2 132,0 3 1,-1-2 22,-4 6 1,0-5-201,0 0 0,0-2 25,0-1 0,0-1-240,0 1 0,0-2-501,0-2 144,0-3 1,1-6 90,3 0 0,-1-5 561,5-3 0,6-13 0,5-5 0</inkml:trace>
  <inkml:trace contextRef="#ctx0" brushRef="#br0">9685 7827 7978,'0'-13'0,"5"5"-605,4 0 0,-3 0 270,3-4 0,-7 3 1105,3 1-173,-4 5-507,-1-2 0,-10 5-77,-2 0 0,-8 5-3,-1 4 0,-2 2-18,-2 1 0,1-4-6,-1 0 1,0 0 20,1 5 1,-1-1 8,0 0 0,2-3 50,3-1 1,2-6-58,6 3 0,-1 0 227,1-1-133,0 0 20,5-4-33,1 0-43,6 0 1,2 0 56,2 0-9,-3 0 222,10 0-257,-4 6 0,1-4 128,0 7 1,-3-2-94,3 1 1,-6 3 11,3-3 1,0 7-4,-1 1 0,4 6-10,-4-1 1,2 2 78,-2 2 0,-1 5-76,5 2 0,-4 5 141,4 4 1,-5 3-118,1 5 0,-3 6-333,-1 3 0,0-2 272,0 1 0,-4-1 37,0 1 0,-5 1 0,0-1 0,3-6-22,-3 2 0,7-2-166,-2-6 1,2 1-7,2 0 1,0-5-296,0-9 1,0 1 131,0-8 0,0 2 207,0-6 1,0-4 96,0 0 1,2-8 169,2 0 1,-2-5 68,7 4 1,-5-5-233,4 1 0,-4-3-66,4-1 1,-4 0 54,5 0 1,-1 4-97,4 0 1,-4 0 74,0-4 1,1 0-99,3 0 0,2 0-5,2 0 0,-2 0-133,2 0 1,-1 0 9,2 0 0,0 0-233,4 0 0,2-1-461,-2-3 0,2 3 901,2-3 0,10-9 0,3 0 0</inkml:trace>
  <inkml:trace contextRef="#ctx0" brushRef="#br0">10054 7913 7927,'0'-12'0,"0"-1"0,0 1 0,0 0 0,0-1 0,0 5 562,0 0 904,0 0-673,0 1-336,0 1-379,0 17 1,0-1 97,0 10 0,0-3-39,0 3 1,0 1-13,0 4 1,0 3-154,0 1 0,0 0-105,0-5 1,0 1-263,0-1 0,0-3-257,0 0 0,0-5 325,0 4 1,0-5-498,0 2 0,0-3-52,0-2 876,0 0 0,33-27 0,8-7 0</inkml:trace>
  <inkml:trace contextRef="#ctx0" brushRef="#br0">10350 7987 7962,'-5'-8'-59,"1"-1"59,-5 7 0,6-8 0,-5 6 0,4 0 554,-5 4-134,7 0-378,-9 5 0,9-2 17,-2 5 0,3-4-5,1 5 1,0-5 20,0 4 0,1-4-3,3 4 0,-1-5-3,5 1 1,2-1-9,6 1 1,-2-3 11,2 3 1,-1-2 1,2-2 1,-2 4 63,5 0 1,-5 4-89,2-4 1,-3 4-2,-2-4 0,-4 6-33,0-2 1,-4 3-13,5 1 1,-7 1 50,2-1 1,-2 0-6,-2 1 0,-6-5-31,-2 0 0,-3 0-43,-1 5 0,-5-5-41,1 0 0,-4-5-80,3 1 0,-3-1-200,3 1 0,-3-3 142,3 3 1,1-2 201,4-2 0,-1-28 0,1-6 0</inkml:trace>
  <inkml:trace contextRef="#ctx0" brushRef="#br0">10288 7999 7962,'0'-12'0,"1"4"0,3-1 0,-1 1-272,5-4 0,2 4 97,6-1 1,-1 3 892,6-3 1,1 0-560,7 5 0,-4 0-608,4 4 0,1 0 449,-1 0 0,0 11 0,-5 2 0</inkml:trace>
  <inkml:trace contextRef="#ctx0" brushRef="#br0">9833 8504 7962,'-13'0'0,"1"0"-139,0 0 0,-1 0 507,1 0 208,5 0 0,2 1-291,5 3 1,1-3-146,3 4 0,9 0 0,7-1 0,9 2 0,4-2 1,8-3 237,4 3 0,3-2-72,1-2 1,6-2-212,2-2 1,2 1 192,-2-5 0,2 1-438,-6-1 1,1-2 100,-5 6 1,-11-4-23,-5 4 0,-7 0-927,-6 4 472,-2 0-362,-11 0 1,-3 0 345,-8 0 1,-7 5-15,-5 4 0,-5 2 343,5 1 0,-6 4 213,1 1 0,-2 3 0,-1-3 0,-1 5 0,-22 8 0,-4 8 0</inkml:trace>
  <inkml:trace contextRef="#ctx0" brushRef="#br0">10177 8750 7962,'-5'-13'0,"3"5"281,-2 0 1,3 4-43,1-4 0,-1 5 149,-4-1 445,4-3-120,-4 6 0,5 1-328,0 8 1,0 4-161,0 5 1,0-2-182,0 5 1,0 2 74,0 7 1,0-3-259,0 2 1,0-2 118,0-1 1,0-3-692,0 2 1,0-6 189,0 7 0,0-5-30,0 1 0,0-2-651,0-3 1202,0-2 0,32-23 0,9-13 0</inkml:trace>
  <inkml:trace contextRef="#ctx0" brushRef="#br0">10534 8836 7962,'-12'0'452,"-1"-6"0,1 5-77,0-3 0,0 3 37,-1 1 1,1 6 35,0 7 1,-1 0-174,1 8 1,4-1-44,0 5 0,5 0 0,-1-1 1,2 2-1,2 3 0,2-7-118,2 2 1,4-7 77,9-1 1,-2-2 39,5-2 1,-4-5-118,5-3 0,-5-2-459,5-2 0,-5-6-312,5-2 1,-8 0 36,0-5 1,-2 4 446,-7-8 0,0 4 85,-4 0 1,-1 2 144,-4 3 0,-1-1-43,-7 5 0,-3-1 21,0 5 1,-5 0-37,5 0 0,-1 0 0,5 0 0,0 0 724,-1 0-724,1 6 0,32 1 0,9 5 0</inkml:trace>
  <inkml:trace contextRef="#ctx0" brushRef="#br0">11371 8208 7916,'-7'-12'158,"3"0"0,3-1-158,1 1 0,-6 5 0,3 3 0,-5 8 0,4 4 0,-4 9 0,0 2 935,-5 6 1,1 1-383,0 2 1,-1 0-681,1 4 1,4-4 3,0 0 0,0-2 53,-5-1 0,5-4 124,0-1 0,4-5-159,-4 2-29,5-9 151,-3-3 0,6-10 67,0-3 0,0-5-66,0-3 0,6-3-255,2-6 0,3-5 77,1-3 0,1 2 133,-1-2 1,0 6 4,0-2 1,1 3 12,-1 1 0,-1 6 152,-3 3 0,2 6 21,-6 2-118,5 5 1,-7 3 77,2 8 1,1 9 295,0 3 1,-1 4-194,-4 0 0,4 5-146,0 0 1,4 1-68,-4-2 1,4-2-201,-4 3 0,5-7-58,-5-2 1,5 1 89,0 4 0,0-6-506,-1-3 1,3-6 228,-3-2 1,-1-4-252,1 4-357,-5-5 1039,3 2 0,-34-32 0,-6-7 0</inkml:trace>
  <inkml:trace contextRef="#ctx0" brushRef="#br0">11211 8159 7916,'0'-12'0,"0"-1"0,0 5-416,0 0 1,5 4 315,4-4 1,3 5 565,4-1 1,-1-2-342,6 2 0,1 0-163,6 4 1,-2 0-475,3 0 1,-1 6 23,0 2 488,-2-3 0,43 6 0,-33-7 0,0-1 0</inkml:trace>
  <inkml:trace contextRef="#ctx0" brushRef="#br0">12023 8245 7938,'-7'-5'0,"0"2"0,3-5 0,2 5 541,-7-1 0,5-2-127,-4 2 1,0-4-108,-4 4 0,-1 0-78,1 4 1,-2 0-52,-2 0 1,1 1 50,-6 3 1,5 3 0,-5 6 0,1 0-111,-5 4 1,6-2-167,3 5 0,3-3-174,5 3 1,-1-1 140,5 2 1,0-2-106,4-3 1,2-2 74,6 2 1,2-6-46,11-2 1,-1-5-19,5 1 0,-1-3 76,1-1 0,1-4-2,3 0 1,-8-10-130,4 2 1,-3-8 273,3-1 1,-5-3-121,1-5 1,-6-3 154,1-5 1,-4 1-79,-3-1 1,-3-2 185,-2-2 0,-2 7 12,2-3 1,-4 13 19,-4-1 1,1 9 52,-5-1 0,4 5 698,-4 4-666,-1 2 1,-2 12-95,3 2 1,-1 3-230,5 1 0,-5 6 66,5 2 1,0 8-102,4 0 0,0 3-24,0-3 1,0 0-60,0 4 0,0-4 29,0 0 1,2 3-175,2-3 1,1 0-202,3-8 0,3 3 182,-3-2 0,3-3-433,2-2 0,-5-2 267,0-2 0,0-5-110,5-3 0,-1-3-131,0-1 706,1 0 0,-1-22 0,0-5 0</inkml:trace>
  <inkml:trace contextRef="#ctx0" brushRef="#br0">12257 7716 7972,'-4'-19'0,"0"2"0,-6 4 0,9 5 1088,-3-1-695,2 7 1,2-2-223,0 8 0,0 4 19,0 8 0,0-1-77,0 6 1,0-2 70,0 1 1,0 4-1,0-4 1,2-1-70,2 2 1,-1-6-123,5 1 1,-4-2-116,4-2 1,0 1 64,5-1 0,-1-5-368,0-3 1,1-3 205,-1-1 0,4-1 25,1-3 0,0-4 56,0-9 0,-5-1 46,0-2 1,1-3 48,-5 2 1,-1-1 108,1 2 0,-5 2 268,1 6 0,-3-1 35,-1 1-118,0 0 1,-1 5-78,-3 3 1,1 8-4,-5 4 1,1 8 18,-1 5 0,-2-1-129,6 5 1,-4-3 49,4 7 1,0-3-203,4-2 1,0 0-898,0-4 0,0 3 474,0-2 0,0-3-62,0-2 1,4-6-60,0-2 635,5-6 0,4-12 0,6-11 0</inkml:trace>
  <inkml:trace contextRef="#ctx0" brushRef="#br0">12159 7273 7440,'-13'0'-1280,"5"0"1280,0 0 0,0 0 29,-5 0 0,2-1 219,3-4 178,-3 4-261,4-4 306,1-1-172,0 5-195,6-5 0,6 6-13,2 0 1,8-1 17,5-3 1,6 3-134,2-4 1,10 4 68,2 1 1,6-1-117,2-3 1,2 2-40,2-2 0,-1-1 57,5 1 1,-6-2 93,-2 2 0,-5 3-2,-7-4 0,-6 4 42,-2 1 7,-14 0-101,-4 0 84,-11 0-331,-11 0 1,4 1 251,-5 4 1,0-3 7,3 7 0,-1 26 0,-3 12 0</inkml:trace>
  <inkml:trace contextRef="#ctx0" brushRef="#br0">12663 7642 8009,'-1'-11'-1658,"-3"3"2006,2-3-415,-3 4 0,5-5 1009,5 0 1,2 3-283,5 1 1,2 4-326,2-4 1,0 4-140,4-4 0,1 5-139,3-1 0,1-2 105,-1 2 0,1 0 3,0 4 0,-5 0-115,1 0 0,-6 0-162,1 0 1,-4 1-5,-3 4 0,0-3 135,-5 6 1,2 1 42,-2 3 1,-3 4-5,3 1 1,-2 1 101,-2-2 0,0 2-93,0 2 1,0 4 5,0-4 0,0 3-32,0 2 0,0 4 3,0-1 1,0 7-91,0-3 0,-2 5 106,-2 4 1,3-1-158,-3 5 1,2-4 120,2 4 1,0 2-17,0 6 0,0-1-238,0 5 1,6-5 11,2 2 1,-1-4 112,1 0 0,-4-3-61,4-2 0,-5-6 173,1-6 1,-2-6-70,-2 2 1,0-3 214,0-2 0,0-1-57,0-2 1,-6 1-12,-2-6 1,1 1 19,-1-5 1,4-1 312,-4-3 0,-1-1-360,-3-3 1,0-3-36,-1 4 0,1-4-117,0-1 1,-5 0 93,1 0 0,0 0-480,3 0 1,1-1 185,0-4 0,-2 3-151,-2-6 0,2 3-66,-2-3 0,2 4-713,2-4 1224,-1 0 0,-10-32 0,-3-6 0</inkml:trace>
  <inkml:trace contextRef="#ctx0" brushRef="#br0">14546 6805 7960,'-8'-19'0,"0"3"0,5 2 0,-1 2 0,1-1 210,-1 1 342,2 5 602,-3 2 0,5 10-499,0 4 1,0 7-438,0 4 0,0 8 23,0 1 0,0 5-545,0-1 1,4-2-25,0 2 1,2-6-255,-2 2 1,-3-2 263,3 2 1,2-7-180,-2 2 0,0-6-497,-4 3 0,0-6 994,0 1 0,-27-30 0,-8-7 0</inkml:trace>
  <inkml:trace contextRef="#ctx0" brushRef="#br0">14324 7051 7982,'-1'-12'-593,"-3"0"609,3 0 0,1 1 482,8 2 0,4 3-302,5 1 0,3 4-37,9-3 1,4 3-196,8 1 0,-2 0 8,6 0 1,-5 0 27,1 0 0,3 5 0,0 2 0</inkml:trace>
  <inkml:trace contextRef="#ctx0" brushRef="#br0">16195 6498 8056,'0'-13'0,"0"1"0,0-4-152,0-1 0,4-1 116,0 2 0,0 2 744,-4-2 1,0 6 276,0 2 23,0 0-269,0 1-498,0 2 1,0 7-40,0 7 1,0 0-79,0 12 0,0-1-18,0 5 0,0 1 90,0 3 1,-4-2-239,0 6 1,0-6 74,4 2 0,0 1-100,0-1 0,-1 3-180,-4-3 1,4 0-150,-3-5 1,1-2-5,-1 3 1,3-9-334,-3 5 1,2-2-338,2-3 0,-1 1 30,-3-5 1040,3-5 0,-10-13 0,4-7 0</inkml:trace>
  <inkml:trace contextRef="#ctx0" brushRef="#br0">15850 7027 8056,'-8'0'0,"0"0"0,5-2 0,-1-2 144,-3 3-126,6-4 1,2 5 1058,12 0 0,0 0-435,8 0 1,5 0-498,7 0 0,8 0 97,4 0 0,3-2 0,1-2 0,7 1-228,5-5 1,0 4 227,0-4 0,-2 4-724,-10-4 0,-2 5 255,-10-1 0,-11 2-1808,-6 2 1501,-10 0 1,-5 6-376,-5 2 0,-10 3 306,-2 1 0,-4-1 603,-1-3 0,-29 20 0,-13-1 0</inkml:trace>
  <inkml:trace contextRef="#ctx0" brushRef="#br0">16183 7371 8056,'-13'-6'0,"5"-1"0,0 3 0,4 2 0,-4-2-147,5 3 1,-4 2-296,3 3 1,3 3 191,-4 5 1,0 1 47,1-1 0,-6 4 1645,2 1 1,-3 3-709,-1-3 1,0 5-684,-1-2 0,0 3 111,-4 2 1,4-4-81,-4-1 1,3-4-11,2 5 0,4-7 208,0-2 1,5 0 75,-1-4-232,3-2 0,6-1 44,3-5 1,3 0 44,1 0 1,5 0-238,-1 0 0,6 0-8,-1 0 0,2 0-142,2 0 1,-5 0 160,1 0 0,-1 0 23,5 0 0,-2 0-848,-3 0 1,2 0 345,-5 0 1,-1 0-453,-4 0 1,1 0 345,-1 0 0,0 0 210,1 0 1,-7-1 386,-1-3 0,-10-36 0,-1-13 0</inkml:trace>
  <inkml:trace contextRef="#ctx0" brushRef="#br0">16355 7531 8056,'0'-12'0,"-1"0"100,-4-1 32,4 1 0,-6 1 132,3 3 676,3-3 0,-5 10 0,5-5-310,-3 6 1,2 6-203,-2 2 1,3 4-188,1 5 1,0 2 0,0 5 0,0 5 119,0 0 0,0 1-79,0-1 0,0-3-41,0 2 1,0 2 0,0-1 0,0 0 0,0-5 0,0 1-667,0 0 0,1-2 171,3-3 0,-2 2 81,2-5 0,-3-5-20,-1-4 0,0-4-2318,0 5 2511,0-7 0,6-51 0,1-19 0</inkml:trace>
  <inkml:trace contextRef="#ctx0" brushRef="#br0">18127 6030 8065,'-12'0'0,"4"-4"0,-1 0 0,5 0 715,-4 4 0,5-2 304,-1-2-848,3 3 0,8-5 30,5 6 1,6 0 45,6 0 0,6 0-4,3 0 0,4-4-1,4 0 1,0 0-151,8 4 1,-3-1-417,3-3 0,-1 2 123,-7-2 0,0 3 110,-4 1 1,-11 0-15,-6 0-508,-10 0 0,-10 4-795,-9 0 0,-3 1 804,-4 0 0,-3-4 604,-6 3 0,-1-1 0,-3 1 0,3-3 0,-2 3 0,6-2 0,1-2 0,2-2 0,-1-2 0,-2 3 0,5-3 0,1-2 0,4 2 0,1-1 638,2 1 431,-2 2 100,10-3-728,-4 5 0,6 5 56,3 3 1,-1 5-190,5 3 0,-4 3-65,4 6 0,-5 0-183,1-1 1,2 5 121,-2 0 1,0 5-308,-4-1 1,0-3-109,0-2 1,0-2-253,0-1 0,0 0 75,0-1 1,0-5-304,0-2 0,0-4 63,0 0 1,1-5-90,3 0 739,3-5 0,22-20 0,4-10 0</inkml:trace>
  <inkml:trace contextRef="#ctx0" brushRef="#br0">18656 6375 8065,'-7'5'3,"-4"2"0,9 7 832,-7 2 0,7-2-427,-2 2 0,2-1-214,2 2 0,0-2-66,0 5 0,6-5 73,2 2 1,3-4-240,1 0 1,5-7 75,-1-2 1,2-2-135,-2-2 1,-2 0 32,2 0 1,-3-6 72,-5-2 0,1-4-32,-5-5 1,1 2 0,-5-5 1,0 5 14,0-2 1,-6 2 37,-2-1 0,-3 6-143,-1-2 0,-2 4 143,-2 0 1,1 2-515,-6 6 0,6 0 180,-1 0 0,2 0 92,2 0 210,-1 0 0,6 17 0,2 3 0</inkml:trace>
  <inkml:trace contextRef="#ctx0" brushRef="#br0">18952 5833 8065,'0'-24'0,"0"-1"0,0 2 0,0 2 0,1 3 213,3 6 53,3 5 1,5 2 394,0 5 1,-5 5-249,-3 3 1,2 7-431,-2 2 0,0 5-19,-4-2 0,-5 4 37,-4 0 0,-2-3 44,-1-1 1,0-1-146,0 2 1,-1-3 214,1-6 1,0 0-92,-1 1 220,1-1 1,4-1 181,0-3-366,5-3 1,-1-5-7,8 0 0,4-4 5,8 0 0,0-1-158,4 1 0,1 2-322,3-2 1,1 3-458,-1 1 0,1 0 372,0 0 0,-2 0-1034,-3 0 1540,4 5 0,17 8 0,11 6 0</inkml:trace>
  <inkml:trace contextRef="#ctx0" brushRef="#br0">19591 5932 8065,'0'-14'0,"0"-2"0,0 0 0,0-4 0,0 5-55,0-1 1,2 6-1,2 2 1,-1 1 1653,5-1-1070,-5-3 1,3 9 450,-1-2-729,-4 3 1,4 2-176,-5 3 1,0 5 102,0 7 1,-4 2-13,0 2 0,-5 5 62,0 0 0,0-1-102,1 5 1,-3-2-78,2 2 0,4-3 40,1 3 1,1-6-122,-1 1 1,3-6 20,-3 7 1,8-9 94,4 1 0,4-4-62,5 0 1,-2-2 5,5-3 1,2-3-132,7-5 0,-3 0 60,2 0 1,-2 0-340,-1 0 1,0-4 169,-1 0 1,-3 0-138,-1 4 1,-3-4-124,3 0 0,-5 0-282,2 4 1,-4 0 121,0 0 0,-1 4 631,0 0 0,-5 16 0,-1 1 0</inkml:trace>
  <inkml:trace contextRef="#ctx0" brushRef="#br0">17758 6867 8032,'-8'-2'-134,"-1"-2"0,1 3-202,-4-3 0,4 1 592,0-1 1,3 3-3,-3-3 0,4 2 615,-4 2-180,5-5-299,-2 3-184,5-3 0,1 5-1,3 0 1,3 0-227,5 0 0,6 0 152,3 0 0,3 0-125,5 0 0,2 0 59,6 0 0,6 0-52,2 0 0,3 0 45,1 0 0,6 0-369,2 0 1,9-4 331,-32 2 0,1 0 0,1-2 1,1 0-65,0 1 0,0 1 0,2-2 1,0 0 23,-1 2 1,2 0-1,2-2 1,0 0-154,2 2 1,-2 0-1,-1-1 1,-1 0 83,1 1 0,0 0 0,0 2 0,0-1 19,0-1 0,0 0 0,2-1 1,0 0-21,3 1 0,-1 0 0,-2-1 1,1 1 10,1-1 1,0 2 0,0 0-1,-1 0 23,1-1 1,1 0 0,-2 1 0,2-1 23,3 0 1,0 0-1,-4 2 1,-1-1-8,1-1 1,0 0 0,-1 1 0,0 0-28,-3 1 0,0 0 0,-1 0 0,1 0 25,0 1 1,0-2 0,-4 0-1,1-2 69,-1 1 1,0 0 0,-1 0 0,0 0-254,30 2 1,1-1 361,-2-3 1,-7 2 16,-1-2 0,-5 2 49,-3-3 1,1 4-206,-1-3 0,-5-2 71,-3 2 0,-4-4 382,-5 4 0,4-4-326,-3 4 1,-4-2 254,-5 2 0,-1 3-305,-6-3 0,-5 1 284,-4-1-357,-5 3 154,2-5-371,-5 6 1,-5 0-362,-3 0 1,-3 0-384,-1 0 0,-8 4 958,-4 0 0,-39 11 0,24-8 0,0 0 0</inkml:trace>
  <inkml:trace contextRef="#ctx0" brushRef="#br0">18681 7531 7975,'-2'-16'-65,"-2"0"0,2-1 65,-7 5 0,5 0 622,-4-1 0,0 2-172,-4 3 1,2-1-180,-2 4 1,1 1-39,-10 4 1,1 2-1,-5 2 1,1 3-227,-1 5 1,-1 6-43,-3 2 0,3 3-32,-2 2 0,2 1 153,1 3 0,0-2-116,1 6 0,6-6 92,6 2 1,1 1-2,7-1 0,1 1-62,7-1 0,8-5-166,9 1 1,6-5-288,2-3 1,5-8 184,-1 4 1,1-8 16,-1 3 0,2-5 138,-2 1 0,-1-2 42,0-2 0,-4-5-42,1 1 0,-9-5 7,-4 1 0,-2-3 7,-2-2 0,-5-3-10,-3-1 0,-2-3 88,-2 4 1,0-2-61,0 1 1,-4 4 180,0-4 0,-6 5-42,2 4 0,-3-2 81,-1 6 0,-1-1 0,1 1 0,0 2 558,-1-2-171,1 3-256,0 6 1,5 2 27,3 5 0,2 5-18,2-1 0,0 6-23,0-2 1,2 5-66,2 4 1,-1-2 111,5 6 1,-4-4-155,4 4 1,-5-2-180,1 2 1,1 2-18,-1-2 0,1-3-243,-5-1 0,0-7-410,0-2 0,0-5-14,0 2 118,0-4 1,1-2-243,3-2 838,-3-4 0,21-54 0,-1-13 0</inkml:trace>
  <inkml:trace contextRef="#ctx0" brushRef="#br0">19591 7248 8058,'6'-12'-224,"1"0"198,5-1 246,0 1 1,-3 4 28,-1 0-120,-5 5 1,2-4 196,-5 3 9,0 3 102,0-5-110,0 6 21,-5-5-204,-2 3 0,-7 1 64,-2 5 1,2 6-36,-2-2 0,-2 8-7,1 5 0,-5 2-37,2 2 0,-3 5-93,-2 3 0,0 9 28,1 7 0,-5 9-317,15-24 0,-1 1 0,1 0 0,1 1 180,2 5 0,2 0 0,-1 0 0,2 1 63,1 1 0,2 0 1,1-3-1,1 0-305,0 0 1,2-2 0,6 31-250,7-8 0,2-6 159,7-10 0,-1-3 109,5-5 0,-5-7 43,1-5 0,-2-6-47,1-7 1,4-1 101,-4-2 1,2-4 301,-2-5 0,4-1-280,-4-3 0,3-5 176,2-7 0,0-3 0,-1-6 0</inkml:trace>
  <inkml:trace contextRef="#ctx0" brushRef="#br0">20084 7433 8058,'0'-14'0,"0"-2"0,1 2-522,3-2 0,-2 2 76,2 2 0,1 4 83,-1-1 750,0 7 1,-4-2 515,0 8 1,-4 2-587,0 7 0,-5 5-38,0 2 1,-6 3-177,-1 2 1,-1 0 5,5-1 0,0 1 46,0-1 1,-1-3-38,1-1 1,4-5-128,0 2 1,3-3 66,-3-2 1,6-4-123,-3 0 54,4-5 0,2 2-4,4-5 0,-3-6-73,6-7 0,1 0 66,3-8 1,4 5 24,1-5 0,-1 1-23,-4-5 0,1 0-228,-1 1 0,0 3 119,1 1 1,-2 5 209,-3-2 1,1 8-51,-4 1 113,4-1 0,-8 4-6,4 5 0,-3 5-50,2 8 0,-2 0 75,2 4 1,-1 1-84,1 2 0,-3 3-129,3-2 1,3-2-62,1 1 0,-1-4-184,1 0 1,-4 2 139,5-2 0,-5 1-119,4-5 0,-5-4-329,1 0 0,-2-1-154,3 1-183,-4 3 938,4-9 0,-21-8 0,-5-8 0</inkml:trace>
  <inkml:trace contextRef="#ctx0" brushRef="#br0">19924 7347 8058,'-4'-13'0,"0"1"0,-5 4-316,5 0 1,0 4-114,4-5 283,0 7 1,6-4 435,2 6 0,4 0 658,5 0 0,3 4-393,9 0 1,-2 1-201,6-5 1,0 0-356,4 0 1,0 0 103,-1 0 1,1 0 76,0 0 0,-1 0-319,-3 0 0,-9 0-1129,-7 0 530,-4 0 184,-6 0 0,-3 0-9,-8 0 0,-3 1 180,-5 3 1,0-1 381,-1 5 0,1 0 0,-33 26 0,-8 6 0</inkml:trace>
  <inkml:trace contextRef="#ctx0" brushRef="#br0">19788 7950 8058,'-12'0'2373,"5"0"-1884,2 0 0,7 0-204,7 0 1,4 0-122,12 0 1,4-2-120,-1-2 1,7 3-265,-3-3 0,4-2 163,1 2 0,0 0-668,0 4 0,-6 0 412,-2 0 1,-7 0-939,-2 0 595,-5 0 0,-2 6 655,-9 2 0,-30 19 0,-8 6 0</inkml:trace>
  <inkml:trace contextRef="#ctx0" brushRef="#br0">19961 8221 8058,'0'-13'0,"0"1"0,0 4-125,0 0 43,0-1 0,1 1 0,3 0 0,3 5 423,5-1 0,1 3 638,-1 1 0,0 1-1005,0 3 0,-3-1-14,-1 5 1,-1 0-234,1 5 1,-3 3 116,-5 0 0,0 6 133,0-1 0,-6-2-133,-7 1 0,1-3-95,-4 3 0,-2-3 260,1 3 1,0-5 256,0 2 1,8-4 202,-4 0 1,4-6 60,-4-3 121,7-3-377,0-1 1,9 0 202,5 0 1,0 0-193,9 0 1,2-4-281,1 0 1,-1-4 37,2 4 1,-2-5-296,2 5 1,1 0-559,-6 4 0,4-4 409,-3 0 0,3 0 159,-3 4 0,-1 0-42,-4 0 1,6-4 283,3 0 0,18-22 0,7-2 0</inkml:trace>
  <inkml:trace contextRef="#ctx0" brushRef="#br0">20921 7765 8033,'-13'-18'32,"1"5"-17,0-4 1,3 8-300,1 1 1,0 5 47,-4-1 0,4 2 945,-1 2 0,0 0-264,-8 0 0,4 6-134,-4 2 0,-1 3-131,2 1 1,0 1-37,3-1 1,0 4-52,-4 1 1,5 0-105,0 0 1,1-3 32,7 2 0,-2 2 26,2-2 0,3 1-289,-3-5 144,8 0 1,4-1-1,8-3 1,-1-2 29,6-6 1,-5 0 25,5 0 0,-1-2 7,5-2 0,-2-2 33,-2-7 1,2 0 1,-3-4 0,0 1-1,0-9 0,-1 3 2,2-7 0,-4-2-7,-4-2 0,-1-2-1,0-2 0,-1 0 64,-2 0 0,-4 5 142,-5 4 1,0 6 251,0 1 508,0 12-493,0-8 1,-4 17-79,0 0 1,-4 2-500,3 6 1,-3 6 97,4 6 1,-4 3-70,4 2 0,-4 1-28,4 3 1,-2-3-48,2 2 1,3 2 126,-3-1 0,2 0-16,2-4 0,2-1-167,2 1 1,2-1 134,7 1 1,-1-5-299,0 1 0,1-7 82,-1-2 1,2 0-417,2-4 1,-1-2 66,6-2 1,-6-3-79,1-1 0,2-1 720,-2-3 0,6-30 0,-3-13 0</inkml:trace>
  <inkml:trace contextRef="#ctx0" brushRef="#br0">21154 7261 8005,'-4'-13'-70,"0"1"1,-1 1 69,1 3 1037,2-3-661,-3 10 0,5-4-238,0 10 0,0 1 43,0 7 0,0 0 0,0 4 0,0-2-22,0 5 0,0 0-3,0 0 0,1 2-208,3-6 1,2 2 98,2-2-141,3-2 1,-4 4 39,5-6 1,0-5-98,1-3 1,-1-2 39,0-2 1,5-2 98,-1-2 0,2-4-43,-2-9 0,-2 2-95,2-5 1,-2-1 174,-2-3 0,-4 3-49,1 1 0,-2 3 308,1-3 0,-3 5-79,-5-2 0,0 8-70,0 1 69,0 5 0,-1-1 198,-3 8 0,1 3-181,-5 5 0,4 4-230,-5 1 0,5 5-53,-4-2 0,5 3 30,-1 2 0,3-2-200,1-2 0,0 1 51,0-6 0,4 5-301,0-5 1,4 2-314,-4-2 327,6-2 0,-3 4-114,5-6 0,-4-4 582,1 0 0,-1-21 0,4-2 0</inkml:trace>
  <inkml:trace contextRef="#ctx0" brushRef="#br0">21696 7002 8023,'-2'-7'-225,"-2"3"0,3 2 859,-3-3-406,3 4 0,1-6 424,0 3-191,-6 3-25,5-5-209,-5 1 201,6 3-47,0-3 5,0 5-24,0 0-212,6 0 0,1 1-1,5 3 0,0 3 29,0 6 1,1-1 7,-1 0 1,0 5 100,1-1 1,-1 7-98,0 2 1,1 1-40,-1 7 1,0 4 42,1 4 1,-5 11 9,0 1 0,-5 7-411,1 6 0,-12 2 175,2-31 0,-1 0 0,-3-2 0,-2 0-318,0 0 1,0-1 0,-14 31 196,10-32 0,-1-1 0,-14 26-292,-2-5 1,-3-12 103,3-4 1,2-10-144,-2-2 0,6-6 136,-2-7 0,3 1 99,1-1 0,5 0-163,-1 1 1,6-5-643,-1 0 1220,2-5 0,-4 8 0,-1-4 0</inkml:trace>
  <inkml:trace contextRef="#ctx0" brushRef="#br0">5095 10842 7933,'-7'0'49,"0"0"391,3 0 1,3 0 275,-5 0-248,6 0 25,0 0 1,6 0-295,2 0 0,3 0-53,1 0 0,2 0-139,2 0 0,3 0-388,6 0 1,0 0 252,-1 0 0,1 0-662,-1 0 1,0 0 358,-4 0 0,3 0-950,-2 0 1381,-3 0 0,-22 11 0,-11 2 0</inkml:trace>
  <inkml:trace contextRef="#ctx0" brushRef="#br0">5033 11125 7961,'-19'7'0,"3"-1"161,7-1-129,4-4 458,5 4 0,5-5-155,4 0 0,7 0-402,5 0 0,3 0 42,5 0 1,-2-5 133,6-3 1,0 1 54,4-1-164,0 0 0,1-6 0,4-1 0,4-2 0,0 1 0</inkml:trace>
  <inkml:trace contextRef="#ctx0" brushRef="#br0">9020 10350 7938,'6'-18'6,"-5"4"-419,3-2 0,-1 6 187,1 2 0,-2 0 678,2-5 1,1 1-51,-1 0 1,2 5 483,-2 3-367,-3-3-87,5 6-439,-6-5 0,-2 13 124,-2 5 0,-3 6-89,-5 7 0,-4-1 86,-1 1 0,-5 5-139,2 3 0,-2-2 63,1 2 1,0-4 25,4 4 0,1-6-34,3 2 1,3-3-71,1-2 1,4-5-58,5-2 0,0-4-3,0 0 1,7-6 21,5-3 1,6-3 57,6-1 1,1 0-4,0 0 0,3 0-38,1 0 1,0-4-117,-5 0 0,1-2-115,0 2 0,-1-1-413,1-3 0,-6-2 55,-3 6 0,-1-6 650,2 2 0,-8-1 0,4 0 0,-9-2 0,0 3 0,1-4 0,-1-4 0,1 2 0,-5-3 0,0 2 0,0-1 0,0 1-140,0-6 0,-2 6 63,-2-1 1,3 2 495,-3 2 0,-2 0-158,2-1 1,0 1 416,4 0 0,-4 4 197,0-1-271,0 7 0,2-4-171,-2 6 1,3 2-202,-3 2 0,2 7 14,2 5 1,0 6-1,0-2 1,0 4-199,0 0 0,0 1 124,0-1 0,0 2-281,0 3 0,0-3 109,0 3 1,0-3-450,0-2 1,4 1 140,1 0 1,-1-5-30,-4 1 0,0-5-90,0 5 0,1-6-193,3 1 0,-3-6-227,4-2 1,-3 0 32,2 4 814,-2-5 0,25-29 0,0-12 0</inkml:trace>
  <inkml:trace contextRef="#ctx0" brushRef="#br0">9550 10386 7985,'0'-12'0,"-4"0"0,-1 0 0,1-1 372,4 1 0,2 4 568,2-1 0,3 5-829,5-4 0,6 5 56,2-1 1,5 2-210,4-2 0,-2 2 111,6-2 0,0 3 165,3 1 1,-4 0-451,-3 0 1,-1 0-771,-3 0 0,1 0 457,-10 0 0,-3 1-947,-5 3 1117,-5-2 0,-3 4 359,-9-2 0,-2-2 0,-1 2 0,-4-3 0,-1-1 0,0 0 0,0 0 0,3 0 0,-2 0 0,2 0 0,2 0 0,0 0 315,-1 0 0,1 0 586,0 0 0,1 2-124,3 2 1,-3-2-261,3 7 0,-2-1-84,2 4 1,-2 6-198,6 2 1,0 4-18,4 0 0,0 6-76,0 3 1,0 3-140,0 1 1,1-3-88,3 3 1,2-7-377,2 7 0,2-8-433,-6-1 1,4-2 423,-4-1 1,6-6-215,-2-3 0,-1-3 682,1-5 0,22-25 0,10-10 0</inkml:trace>
  <inkml:trace contextRef="#ctx0" brushRef="#br0">9993 10731 8003,'-13'8'-167,"1"0"1,4-1-339,0 1 1,5 3 693,-1-2 1,2 6 819,2 1 1,0 0-623,0-3 1,2 3-192,2 1 1,1-1-83,4-4 0,6-1 45,-3-3 1,4-1-19,1-3 0,-2-2 16,5 2 0,-3-4 74,3-4 1,-5 0-168,2-9 1,-5 4-18,-4-8 0,2 0-196,-6 0 1,0-3 172,-4 3 0,-1-3-27,-4 3 0,0-3 40,-3 3 1,-3 5 31,3 4 1,-5 1 73,-3-1 1,2-2 58,-2 6 0,2 0-234,2 4 0,0 0-726,-1 0 758,1 6 0,16 11 0,4 9 0</inkml:trace>
  <inkml:trace contextRef="#ctx0" brushRef="#br0">10362 10091 8003,'0'-16'227,"0"-1"0,0 1-91,0 4 1,0-1 482,0 1-14,5 5-311,2 2 0,4 6-143,-3 3 1,-1 3-4,-3 5 1,-2 5 14,2-1 1,-4 6-1,-4-2 1,-2 0-405,-2 0 0,-3-5 169,3 2 0,-2 0 86,2 0 0,-3-1 119,3-4 53,2 1 1,1-1 55,5 0 35,0-5-110,0-1 1,5-6-34,4 0 0,3 0-215,4 0 0,3 0 115,6 0 1,-4 0-410,-1 0 0,1 0-61,3 0 0,-5 0-243,-2 0 1,1 0 210,-2 0 1,-1 1 467,-7 3 0,-8 3 0,-7 5 0</inkml:trace>
  <inkml:trace contextRef="#ctx0" brushRef="#br0">10891 10263 6528,'0'-6'-589,"0"-5"589,0 9 38,0-9 1,0 9 146,0-7 0,4 5 159,0-4 1,4 4 91,-3-4-91,4 0 1,-2-5-32,5 1 1,-4 4 33,1 0 1,-5 1 51,4-2 0,-4 0 540,4 5-443,-5-6-255,8 9-74,-10-5 1,5 13 67,-6 6 1,4 4-115,0 8 1,0 1 47,-4 3 0,0 2 1,0 6 0,-4 0-195,0 0 0,0 1-183,4 3 0,0-3 96,0 3 1,0-4-18,0-4 0,0-7 2,0-5 1,5-6 129,3 1 1,-1-6-31,1-2 1,1-5-14,3 1 1,0-4 16,1-4 0,3 2 127,0-2 1,2-3 173,-1-1 0,-2 3-272,5 1 1,-3-2-308,3 2 0,-4 0-362,5 4 1,-2 0 268,2 0 0,1 0 152,-6 0 1,2 0-11,-2 0 1,-1 0-427,6 0 0,-2-4 677,1 0 0,-7-28 0,-8-2 0</inkml:trace>
  <inkml:trace contextRef="#ctx0" brushRef="#br0">10263 10091 8003,'0'-12'-631,"0"4"818,0-1 1,0 5-71,0-4 0,2 5-200,2-1 1,-1 1 112,5-1 0,-4 3 105,4-3-135,0 3 0,16 17 0,2 4 0</inkml:trace>
  <inkml:trace contextRef="#ctx0" brushRef="#br0">8491 11592 8003,'-8'0'0,"0"0"-130,0-5-63,-5 4 1,7-6 861,1 3-155,-1 2-300,4-3 0,-3 5-234,10 0 0,2 0 28,5 0 0,5 0-57,-1 0 1,6 0 66,-1 0 1,7 0-42,5 0 1,3 0 160,1 0 1,5-2-90,3-2 0,8 2-313,5-7 0,3 5 300,5-4 0,-32 6 1,2 0-29,3-2 1,0 0 0,-2 2 0,1 1-5,1-1 0,0 0 0,-1-1 0,0 1-194,1-1 0,0 1 1,1 0-1,1-1 199,2 1 0,0 0 1,0 1-1,0-1-6,0-2 0,0 0 0,2 2 1,1 0-28,-1-2 1,0 0 0,1 2-1,1-1-188,0-1 0,0 0 1,-2 2-1,-1 0 200,3-2 0,0 0 1,-1 2-1,-1 0 17,0-2 0,0 0 1,-1 2-1,1 0-1,2-2 0,0-1 1,-4 2-1,-1-2 18,1-1 1,0 0-1,-4 2 1,0 0-154,0 0 1,0-1-1,1 2 1,1-2 130,0-1 1,0 0 0,-3 2-1,-1 0 4,0 0 0,0 0 0,-2 0 0,-1 1 3,1-1 1,0-1-1,32-4 10,-5 5 0,-6-4 121,-3 4 1,-8-5 226,-4 5 0,2-4-256,-2 4 1,-4-4 389,-5 4 0,-8-5-422,0 5 1,-6-4 351,3 4 1,-6-1-307,1 0 38,-8 4 1,-1-4-63,-3 5-238,-2 0 89,3 0-93,-10 0 1,-2 0-68,-6 0 0,1 0-149,0 0 1,-5 4-53,1 0 1,-5 4-170,5-4 1,-4 4-334,3-4 913,-5 6 0,-19 8 0,-11 8 0</inkml:trace>
  <inkml:trace contextRef="#ctx0" brushRef="#br0">9057 12159 8003,'6'-18'0,"-5"4"-500,3-2 0,-2 2 526,-2 2 0,4-1 699,0 1 1,4 0 278,-4-1 143,0 7-470,-4-5-441,6 9 0,-5 2-43,3 9 0,-2 3 43,-2 4 0,0 3 0,0 6 1,0 1-162,0 3 0,0-3-250,0 2 1,-5 2-4,1-1 0,0 4-97,4-4 0,0-1-10,0-3 0,2 0 74,2-1 0,-2-3-487,7-1 0,-5-5 302,4 2 0,-4-4 5,4 0 1,1-6-197,3-3 587,0 2 0,28-26 0,6-2 0</inkml:trace>
  <inkml:trace contextRef="#ctx0" brushRef="#br0">9574 12208 8003,'-5'-13'-465,"-2"1"0,-1 1 56,0 3 0,3 3 1908,-3 5-1080,0 0 1,-3 5-152,3 3 0,-2 3-206,6 1 1,0 1-1,4-1 1,0 2 12,0 2 0,0-2 0,0 2 0,6-6-55,2-2 1,3-1 67,1 1 1,2 3-173,2-3 1,-1-1 118,6 1 1,-2-4 14,1 5 1,4-5 62,-4 4 0,-1-1 124,2 1 1,-6 3-136,1-3 1,-2 3-8,-2 1 1,-5 1-69,-3-1 1,-3 0 62,-1 0 0,0 5-141,0-1 1,-5 1 54,-3-5 0,-7-4-23,-2 0 0,-3-1-124,3 1 1,-3 2-257,3-6 1,-3 2-323,4-2 1,-5-3 301,5 3 0,-2-2 419,1-2 0,-2-39 0,-5-9 0</inkml:trace>
  <inkml:trace contextRef="#ctx0" brushRef="#br0">9562 12195 8003,'0'-12'0,"0"0"0,0 0 0,0-1 0,5 1 181,4 0 1,3 1 275,4 2 0,-1 0-675,6 5 0,1-4 64,6 3 0,-2 1-1139,3 4 1293,3 0 0,26 6 0,-22-3 0,-1 1 0</inkml:trace>
  <inkml:trace contextRef="#ctx0" brushRef="#br0">10399 12257 8003,'-6'-12'0,"4"1"106,-7 3 56,7-3 0,-5 9 99,3-2 1,1 3 401,-5 1 1,4 5-540,-5 3 0,1 9 55,-4 3 0,0 4-1,-1 0 1,1 1 0,0-1 0,-1-3 0,1-1 0,0 0-166,-1 0 0,5 2-259,0-6 1,4 1-93,-4-5-89,5-5 279,-2-2 0,6-5 90,3 0 1,3-6 34,5-7 1,0 0 14,1-8 1,0 1-22,4-5 1,-3 0-72,2 1 0,2-1-203,-2 1 0,1-1 67,-5 0 1,0 1 100,0-1 0,1 6 393,-1 3-67,0 2-140,1 7 0,-5 3 37,0 8 1,-5 4 516,1 9 0,-3 0-154,-1 4 1,4 2-73,0-2 1,2 2-257,-2 2 0,2-2-337,2-3 1,1 2-197,-5-5 1,6 3 207,-2-4 1,2 1-151,-2-5 1,3 0 108,-3 1 0,-1-5-1349,1 0 731,-5-5 861,2 2 0,-37-16 0,-10-2 0</inkml:trace>
  <inkml:trace contextRef="#ctx0" brushRef="#br0">10190 12208 8003,'-6'-13'0,"5"1"0,-3 0 0,4 0 2,4-1 0,3 2 81,5 3 0,7-1 189,6 4 0,2 1-379,10 4 1,-3 0-361,7 0 1,-3 0-347,-1 0 813,0 0 0,-4 5 0,4 1 0,2 1 0,0 0 0</inkml:trace>
  <inkml:trace contextRef="#ctx0" brushRef="#br0">11211 12011 8003,'0'-12'0,"0"-1"0,0 1 0,4 0 0,0-1 0,0 1 437,-4 0 0,-1 5-81,-3 3 0,-3 2-89,-5 2 0,-2 2-77,-2 2 1,-4 3 0,-4 5 1,-1 2-59,1 2 1,-5 3-8,0 6 1,0 4-127,5-1 0,-1 2 100,1-1 0,4-2-218,4 6 0,2-5 58,2 0 1,5-2-219,3-1 0,4 0 89,4-1 1,3-5-41,5-2 1,6-4 57,3 0 1,6-5-118,2 0 1,-1-5-10,-3 1 1,4-3 111,-1-1 1,1-1-138,-4-3 0,-5 1 101,1-5 1,-6 0 189,1-5 1,-3 1-35,-5 0 1,1-1 51,-5 1 1,1 0 43,-5 0 1,-2 1 254,-2 2 0,1 0 235,-5 5 1,0-5-234,-4 5 1,-1 0 158,1 4 1,0 0-75,-1 0 1,1 2-137,0 2 1,4 3 28,-1 5 1,5 2 67,-4 2 0,5-1-121,-1 6 1,3-1-23,1 5 1,1 3-544,3 1 1,-1 4 237,5-4 1,1 3 93,3-3 1,-4 0 35,0-5 0,0 1-891,5 0 1,-2-6-633,-3-3 602,3-2 0,-6-6 905,3 0 0,9-32 0,-3-5 0</inkml:trace>
  <inkml:trace contextRef="#ctx0" brushRef="#br0">11777 12220 7997,'-7'-19'0,"-5"1"0,0 6 0,-1 1 0,-3 3 0,1-2 0,-2 6 0,-2 0 0,-5 4 0,3 4 933,1 0 1,1 7-398,-2 1 0,-2 2-397,2 7 1,3-5-25,2 4 0,4-3-109,4 3 1,-2 1 68,6 4 1,0-6-192,4-3 1,0 2-116,0-2 0,5 1 105,3-5 1,3-1 23,2-3 0,0-1 25,4-3 1,1-3-147,2 4 1,3-5 42,-2-5 0,1-1 73,-2-7 0,3 1 77,-2 0 0,-3-6 16,-2-3 1,2-2-52,-2-1 1,-2-7 8,-2-1 0,-6-4 14,6-1 1,-8 0 28,0 0 0,-2 4 227,-2 1 1,0 8 647,0 0-74,-6 7 0,1 4-25,-3 5-498,-3 5 0,4 4-305,-6 11 1,5 2 154,0 7 1,5 1-91,-1 6 1,-1 0 84,1 4 0,0-3-50,4 4 0,0-4-235,0 3 1,1-4-113,3 1 0,3-2 13,5 2 1,0-8-68,1 4 1,-1-9-438,0 1 0,5-3 324,-1-2 1,5-5 134,-5-3 0,5-3-295,-5-1 614,0 0 0,8-33 0,2-8 0</inkml:trace>
  <inkml:trace contextRef="#ctx0" brushRef="#br0">12048 11666 7997,'0'-12'-103,"0"0"1,0 3 516,0 1 695,0 6-831,0-9 0,-2 9-207,-2-2 1,3 4-7,-3 4 0,1 3 105,-1 5 1,3 5-106,-3-1 0,2 1 91,2-5 0,0 4-180,0 1 0,2-1 11,2-4 0,-2-1-96,7-2 1,-1 2 54,4-3 1,0-3-83,1-1 1,-1-2 22,0-2 0,1 0 90,-1 0 0,0-6-16,1-2 1,-1-3-4,0-1 0,0-5 141,1 1 0,-5-5 45,0 5 0,-5 0 158,1 3 1,-3 1 72,-1 0 248,0-1-373,0 7 67,0 0-256,0 17 0,-4 1 89,0 9 0,-1 2-6,1-2 0,2 2-420,-2 1 0,3-3-591,1-1 1,0-3 412,0 3 0,0 0-121,0 0 0,0-2 575,0-6 0,0 6 0,0 1 0</inkml:trace>
  <inkml:trace contextRef="#ctx0" brushRef="#br0">13734 10497 7949,'-2'-12'-73,"-2"0"0,3-1-51,-3 1 1,2 4 1950,2 0-695,-5 5-796,4-3 1,-5 8-165,6 2 0,0 4 7,0 8 0,0-1-13,0 6 0,4-1-6,0 5 0,2 4-205,-2 0 1,-3-1 70,3-3 0,-1-1 75,1 1 1,-2-4-18,2-1 0,1 1-916,-1 3 0,0-5 296,-4-2 0,2-4 82,2 0 1,-3-1-518,3 0 340,-2-5 1,-4 3 630,-2-6 0,-14-16 0,-8-9 0</inkml:trace>
  <inkml:trace contextRef="#ctx0" brushRef="#br0">13512 10719 7959,'-7'-6'0,"-2"3"-213,5-5-118,-6 0 301,9-4 1,1 4 192,8-1 0,8 7 585,5-2 0,3 2-425,5 2 0,3 0-143,5 0 0,-1 0-130,1 0 0,2 0 24,2 0 1,-3 0-184,3 0 1,-8 0 72,-4 0 1,-3 0-125,-2 0 1,-5 0-25,-2 0-292,-9 0 230,-3 0 164,-5 0 0,-1 0-410,-3 0 202,-3 0-414,-5 0 8,-1 0 696,7 0 0,0-5 0,6-2 0</inkml:trace>
  <inkml:trace contextRef="#ctx0" brushRef="#br0">16380 10190 7970,'-2'-9'0,"-2"1"0,3 4 461,-3-4-173,2 5 115,8-8 1,5 10-134,5-3 0,6-2-156,-2 2 0,5 0-16,4 4 1,2-4-146,6 0 0,4 0 55,0 4 1,2 0 80,-2 0 1,-4 0-372,-1 0 0,-5 0 139,-11 0 0,-2 0-824,-6 0 286,-5 0 12,-2 0 411,-16 5 1,2-3 58,-12 2-1,6-3 148,-1-1 1,-2 1-69,2 3 0,-5-2 206,5 2 0,-1-3-32,5-1 0,0 0 172,0 0 1,-1 0 73,1 0 1,4 0 439,-1 0-245,1 0 129,-4 0-279,0 6 1,3 1-28,1 5 1,6 4-99,-3 1 1,4 5 3,1-2 1,0 9-245,0 4 1,0-2-91,0 2 1,0-2-95,0 2 1,0 3 62,0-3 0,4-3-74,0-2 0,2-3-478,-2-5 1,-1 2 284,5-5 1,-4-2-834,4-7 1241,0 3 0,26-32 0,6 0 0</inkml:trace>
  <inkml:trace contextRef="#ctx0" brushRef="#br0">16896 10559 7975,'-8'0'0,"0"0"0,1 1 0,-1 3 0,-2-1 0,6 5 0,-4 0 0,4 5 0,0-1 12,4 0 1,1 5-13,3-1 0,5 0 0,7-3 0,-1-2 0,6-3 0,-1 1 1279,5-4 1,-1-1-722,1-4 0,-5 0-629,1 0 0,-6-2 33,1-2 1,-2-3-168,-2-5 0,-3-4 130,-1-1 1,-6-1 52,3 2 0,-5 2-101,-5-2 0,-1 2 143,-7 2 1,1 0-389,0-1 1,-5 7 59,1 1 1,-2 0-67,2 1 0,1 0-104,-6 4 0,6 1 478,-1 3 0,2 9 0,2 6 0</inkml:trace>
  <inkml:trace contextRef="#ctx0" brushRef="#br0">17167 10042 7983,'0'-18'0,"0"-1"-191,0-6 1,0 5-279,0-1 2170,6 6-748,0 3-815,7 6 0,-2 8-108,-3 2 1,-3 4-157,-5 9 0,0-2 125,0 5 0,-1-3-15,-3 3 1,-3-1 86,-5 2 0,-1 1-8,1-6 0,0 0 122,0-3 0,3-1-108,1 0 1,4 1 264,-4-1 41,5-5-220,-2 4 0,6-10-67,3 3 0,4-2-107,9-2 1,2-2-329,5-2 1,2 3 178,3-3 1,-3 2-560,3 2 0,-3 0 324,-2 0 0,1 0 123,0 0 1,-6 0 271,-3 0 0,3-5 0,1-2 0</inkml:trace>
  <inkml:trace contextRef="#ctx0" brushRef="#br0">17672 10066 7983,'0'-12'0,"0"-2"0,0-2 0,0 2 322,0-2 1,1 6 505,3 2 1,-2 4 27,2-4-395,2 5-407,-4-2 0,7 10 120,-4 3 0,0 5 48,-1 3 0,-3 3 6,4 6 1,-5 1-33,-5 3 0,3-3-89,-6 2 0,3 2-163,-3-1 0,5 4 84,-1-4 1,-1-1-87,1-3 1,0 0 48,4-1 0,0-3 50,0-1 1,1-5-97,3 2 1,-1-8 76,5-1 1,0-5-104,5 1 1,-1-2-72,0-2 0,6 0-176,3 0 1,2-5-32,1 1 1,-3-4-299,-1 4 1,0-4-218,0 4 0,3 0 317,-2 4 0,-2-4 557,1-1 0,6 12 0,6 7 0</inkml:trace>
  <inkml:trace contextRef="#ctx0" brushRef="#br0">16084 11014 7983,'-15'-11'-117,"3"3"1,2-2-214,-2 6 1,4-4 829,0 4 0,3 0-167,-3 4 0,6-2 363,-3-2-303,4 3-373,1-4 0,1 5 57,4 0 0,1 0 32,7 0 0,0 1-16,4 3 1,2-3-4,6 3 1,5-2-57,2-2 1,5 0 37,4 0 1,4 0-45,9 0 1,5 0-266,10 0 0,-32-1 1,0 0 205,8-1 1,0 0 0,0 1 0,1 0 10,4-3 0,2-1 1,0 3-1,0 0-294,-1-2 0,1 0 0,2 2 0,1 1 297,1 0 1,-1-2 0,-3 1 0,0-1-84,-1 1 0,0 0 0,-1-1 0,0 2-146,-3 1 0,0 0 0,2-2 1,1 0 215,1-1 0,0 1 0,-4 0 0,-1 0-80,0 2 1,-1 0 0,-1 0 0,-1-1-108,-2-1 0,0 0 0,2 1 1,-1-1 290,1-2 1,0 0 0,-5 2 0,-2 1 227,30-3 1,-9-1-178,-8 0 1,-4 0-89,1 1 0,-7 3 631,2-4 0,-4 0-585,-4 1 1,1-2 616,-5 2 0,-6 3-293,-7-3 608,-2 2-991,-7 2 340,-2 0-441,-5 0-1003,0 0 259,0 6 1,-4-3 341,0 5 1,-5-4-105,0 4 583,4 0 0,-39-1 0,-4-1 0</inkml:trace>
  <inkml:trace contextRef="#ctx0" brushRef="#br0">16281 11642 7983,'-5'-13'0,"-4"1"0,3 0-235,-3-1 0,7 0 65,-2-4 1,2 4 1030,2-4 0,0 4-290,0 0 1,2 1-155,2 0 0,0-1-147,8 1 1,-1 0-37,10-1 1,-2 5-179,1 0 0,3 5 114,-2-1 0,1 4-136,-2 4 0,-2 3 77,-6 5 0,-3 8-445,-1 4 0,-5 2 69,1 7 1,-4-4-40,-4 4 1,-5 1 65,-7 7 0,1-7-150,-6 3 1,1-7 213,-5 3 1,1-6 25,-1 2 1,2-9 295,2-3 1,3-5-7,6-4 724,0-2-550,0-6 0,5-2 1,3-2 0,6 2-159,2-7 0,6 7-80,-2-3 1,9 0 76,3 1 0,-1 0-12,2 4 0,-1 0-219,5 0 0,0 0-13,-1 0 1,1 0-299,-1 0 1,1 0-393,0 0 1,-1 0-583,1 0 0,-1 0 1361,1 0 0,11 0 0,2 0 0</inkml:trace>
  <inkml:trace contextRef="#ctx0" brushRef="#br0">17007 11679 7983,'-1'-9'0,"-3"1"0,2 0 0,-2-4 0,-3 5 0,1 1 715,-7 6 0,5 2-339,0 2 1,0 3-242,-5 5 1,1 4-63,0 1 0,-1 3-10,1-3 1,0 3 56,-1-3 0,3 5 0,1-2 0,0-2-515,5-2 269,-6-2 1,7-2-140,-5 0 270,5-5 4,-2-1 1,5-8-22,0-2 0,1 0-5,3-8 0,3 1-125,6-10 1,0 1 85,4-5 1,-4 1 35,4-1 1,1 1-15,-2-1 0,0 2 187,-3 2 1,-1-1 93,0 6 158,1-1-111,-1 5-9,0 5 1,-5 7 18,-3 9 1,-1 7-99,1 4 1,-3 0-177,3 0 0,-2-1 116,-2 2 0,1 1-240,3-6 0,-2 0-275,2-3 101,3 5 1,-5-5-116,7 4-116,-7-4-238,9 0 0,-8-5-183,5 0 131,-5-5 1,4 2 24,-3-5 764,-3 0 0,-6-22 0,-9-5 0</inkml:trace>
  <inkml:trace contextRef="#ctx0" brushRef="#br0">16761 11642 7983,'-12'-6'0,"-1"-2"0,5-2-52,0 2 1,4-1-350,-4 5 200,5-6 1,3 9-1,8-3 1,9 2 834,3 2 0,9 0-453,4 0 1,4 0-437,4 0 0,-2 0 255,6 0 0,14-2 0,10-1 0,-19 0 0,1 1 0,-1 0 0</inkml:trace>
  <inkml:trace contextRef="#ctx0" brushRef="#br0">17807 11445 7983,'0'-13'-78,"0"1"1,0 0-167,0 0 1,0-1 553,0 1 0,0 4 567,0 0 0,0 3-415,0-3 1,-5 5-176,-4-1 0,-2 3-101,-1 1 1,-4 0 47,-1 0 0,-5 1-191,2 3 0,-3 3 32,-2 6 1,0 3-81,1 0 1,-1 6-16,1-1 1,5 2-129,2 2 1,3-1-169,2 1 1,4 0 174,0-1 0,5-1-67,-1-2 1,8 2 41,4-2 1,4-4-82,5 0 0,1-3 3,2-2 1,3-4 71,-2 0 0,4-5-50,3 1 0,-6-3-112,3-1 1,-7 0 148,2 0 0,-5-1 25,1-3 0,-3 1-13,-5-5 0,2 0-33,-6-4 0,0-1 562,-4 1 1,0 0-35,0-1 1,-2 5 148,-2 0 0,2 4-96,-7-4 0,5 5 797,-4-1-472,0 2-362,-4 2 0,1 2-4,2 2 0,0 3-30,5 5 1,0 2-308,4 2 0,0 3-38,0 6 0,0-1-54,0 1 1,0 4-21,0-1 0,4 5-150,0-4 0,5 1-321,0-1 1,-3-7 251,3 2 1,-5-3-161,4-1 1,-4-2 125,4-6 1,-4-3-1062,5-1 1429,-7-5 0,9-25 0,-4-13 0</inkml:trace>
  <inkml:trace contextRef="#ctx0" brushRef="#br0">18459 11666 7809,'0'-12'-434,"-4"0"152,0-1 1,0 5 132,4 0 1,-1 0 1036,-3-5 1,1 3-350,-5 1 0,3 0-87,-3 5 1,0-5-212,-4 5 1,-5 0-67,1 4 1,-7 2 1,-2 2 1,0 3-109,-3 5 0,0 2 59,0 2 0,2-1 62,-3 5 1,9 0-47,3 0 0,3 2-24,2-6 1,1 2-520,3-1 1,3-4 136,5 4 1,0-4-13,0 0 1,9-5 125,3 0 1,9-5-16,-1 1 1,4-3-60,0-1 0,2-1 29,3-3 0,-3-4 71,3-9 0,-3 2-17,-2-5 1,1-1 210,-1-3 1,1-7 51,0-1 0,-6-4 50,-3-1 0,-1-1-107,2-3 1,-8 4 101,4 0 1,-9 6-107,0 6 1,-3 4 39,-1 1 1,-1 9 1089,-3-1-798,-3 8 0,-5-2 191,-1 6 0,5 6-275,0 2 0,1 8-139,-1 5 0,-3 2-12,3 2 0,1 1-178,-1 2 0,5 0-122,-1 4 0,2-3 59,2 4 1,0-6-109,0 2 0,0 1 73,0-1 1,2 0-295,2-5 0,3-3-37,5-1 1,0-5-223,1 2 0,-1-8 337,0-1 0,1-4-35,-1 5 1,2-7-548,2 3 1,-2-5 64,2-5 849,-2-1 0,14-45 0,5-9 0</inkml:trace>
  <inkml:trace contextRef="#ctx0" brushRef="#br0">18792 11174 8005,'5'-12'0,"-4"-1"0,4 1 0,-4 0 493,-1 0-170,5 5-274,-3-4-25,3 9 1,-5-2-1,0 8 1,-1 3 288,-3 6 0,-3-1 422,-5 0 0,-1 5-440,1-1 0,0 4-302,-1-3 0,1-1-10,0-3 1,4-1 46,-1 0 1,7 0 113,-3 1-68,-1-1 1,6 0-16,0 1 0,5-6-85,7-3 1,6-2-163,3 2 1,3-2-58,5 2 0,-3-3-262,3-1 1,-3 0 296,-2 0 1,1 0 8,0 0 1,-2-4-1013,-3 0 0,-2 0 1211,-6 4 0,-10-27 0,-4-8 0</inkml:trace>
  <inkml:trace contextRef="#ctx0" brushRef="#br0">19013 11199 8005,'-7'-6'115,"-4"-1"0,9 1 1550,-7 1-696,7 4-584,-9 1 1,5 6-72,-2 2 1,1 4-78,3 4 0,3 4-210,-3 4 0,2 1 140,2-1 0,0 2-111,0 3 0,0-3-237,0 3 0,0-2-510,0 2 0,0-3 51,0 3 1,0-5 639,0-3 0,-22-9 0,-5-7 0</inkml:trace>
  <inkml:trace contextRef="#ctx0" brushRef="#br0">3692 10829 7975,'0'-12'-633,"0"0"394,0 0 0,0 3 166,0 1 1,0 0 341,0-4 0,0 3 1210,0 1-621,0 0-325,0-4-425,0 5 194,0 1-235,0 6 0,-2 10 75,-2 2 0,-1 13 17,-3-1 1,-3 9-81,3 0 1,1 3-137,-1 1 1,5 0-24,-1-1 0,2 1 51,2 0 0,2 0-24,2 0 1,4-5 61,8-4 0,4-3 46,4-5 0,1-2-19,-1-6 1,5-5 3,0-3 0,5-2-24,-1-2 0,-3-6 14,-1-2 0,-3-3-32,-2-1 0,-3-5 44,-1 1 0,-5-4-9,2 3 0,-8-5-21,-1 2 1,-3-3-93,3-2 1,-6 0 22,3 1 0,-4-1-127,-1 0 1,0 2 64,0 3 0,-1-2-186,-4 5 0,3 1-279,-6 4 0,5-1 240,-1 1 1,1 4-1288,-1 0 1631,3 5 0,-5-3 0,6 6 0</inkml:trace>
  <inkml:trace contextRef="#ctx0" brushRef="#br0">3975 10854 7995,'-12'-7'172,"-1"2"-167,6-1 660,2 5-456,5-5 1,1 6-252,3 0 1,3 0 118,6 0 1,0 0-2,4 0 1,-2 0-440,5 0 0,-3 0 75,3 0 288,-5 0 0,14-21 0,-3-7 0</inkml:trace>
  <inkml:trace contextRef="#ctx0" brushRef="#br0">3495 10768 8027,'-11'-8'-174,"3"0"412,-3 5 0,8-7 1034,-5 6-1178,5 0 136,-2 4-53,10 0 1,3 0-1,9 0 1,-2 0-405,5 0 0,1 0-142,3 0 0,2 0-158,3 0 1,-3 0 99,3 0 0,-3 0 427,-2 0 0,23-11 0,5-3 0</inkml:trace>
  <inkml:trace contextRef="#ctx0" brushRef="#br0">11420 14164 7993,'2'-12'0,"2"0"0,-2 0 0,7-1 0,-5 0-238,4-4 1,-4 5 101,4 0 0,-4-1 656,4 5 0,-5-3 203,1-1-405,-2 5 1,-2 0-29,0 3-140,0 3 1,0-3 27,0 8 1,0 2 39,0 7 0,-4 5-125,-1 2 1,-3 3 3,4 2 0,-4 5-137,4 3 1,0 2 54,4 2 1,0-4 29,0 0 1,0 0-29,0 4 0,5-6-122,3-2 1,5 0 105,3-5 1,3 3 57,6-6 0,1-5-122,3-3 0,-2-2 95,6-7 0,-5 0-118,5-4 1,-5-6 83,0-2 1,-2-7-6,-1-1 1,-5-6 19,1 1 0,-6-2-7,1-2 0,-3-3-14,-5-1 1,-1-5 12,-3 1 0,-3-1-90,3 1 0,-2-1 87,-2 5 0,-6 2-209,-2 6 1,-2 4-76,2 4 0,-3 2-213,3 3 0,-3 3 127,-1 5 1,4 0-42,-1 0 0,5 1-678,-4 3 1087,5 3 0,9 22 0,8 3 0</inkml:trace>
  <inkml:trace contextRef="#ctx0" brushRef="#br0">11765 14140 8018,'0'-12'0,"-2"3"-68,-2 1 0,3 4 66,-3-4 0,2 4 0,2-4 0,2 3 0,2-3 0,3 5 461,5-1 0,4 3-439,1 1 0,1-4-856,-2 0 836,-2 0 0,31 4 0,1 0 0</inkml:trace>
  <inkml:trace contextRef="#ctx0" brushRef="#br0">11223 14041 8018,'-8'-12'-108,"0"0"-38,5-1 566,-2 1 0,10 5-152,3 3 1,5 3-335,3 1 0,5 0 68,7 0 0,0 0 56,4 0 0,3 0 29,6 0-87,-3 0 0,3 4 0,4 3 0,1 0 0,0-1 0</inkml:trace>
  <inkml:trace contextRef="#ctx0" brushRef="#br0">12762 14177 8018,'0'-13'0,"0"5"110,0 0 0,0 4 48,0-4 1,5 5 315,3-1 0,5 1-351,3-1 1,-1 3-304,5-3 0,1 2-495,4 2 0,1 4 324,2 0 0,-6 2 351,3-2 0,-9 14 0,2 8 0</inkml:trace>
  <inkml:trace contextRef="#ctx0" brushRef="#br0">12700 14411 7126,'12'0'669,"1"0"1,6 0-625,5 0 0,6 0-890,7 0 845,0 0 0,6-5 0,6-1 0,4-1 0,-1 0 0</inkml:trace>
  <inkml:trace contextRef="#ctx0" brushRef="#br0">15198 13795 8044,'-4'-13'11,"0"-4"1,0 3-1,4-2 1,0 2 208,0 2 1,5 0 356,4-1 0,1 1-182,3 0 1,0 4-129,4-1 0,2 7-194,6-2 0,-5 2 12,1 2 1,-2 2 32,1 2 1,2 3-31,-5 5 0,-5 6-168,-4 2 0,-5 3-73,1 2 0,-4 5 66,-4 3 1,-3-2 103,-5 2 1,-6 0-33,-3 4 0,-2 0-199,-1 0 1,0-6 159,4-2 0,-2-3 58,5-1 0,1-6 224,4-3 432,-1-2-537,7-7 1,2-2-23,8-5 1,2-1 61,7-3 1,5 2 43,2-2 1,-1-1 134,2 1 0,-1-5-279,5 5 1,-1-1-280,1 1 0,0 2 145,-1-2 1,0-1 83,-4 1 0,-1 0-1513,-2 4 0,-2 0 656,5 0 0,-5-2 844,2-2 0,7-3 0,2-5 0</inkml:trace>
  <inkml:trace contextRef="#ctx0" brushRef="#br0">15777 13795 8044,'5'-24'0,"3"-1"0,0 6 38,5 2 0,-4 4-158,8 0 1,-2 7 542,1 2 0,-1 2-85,6 2 1,-6 0 67,1 0 1,2 2-276,-2 2 1,-3 2-56,-5 7 0,-5 3-36,1 1 1,-3 0-155,-1 0 0,-10-2 20,-2 5 0,-4-3 77,-1 3 0,2-5-67,-5 2 0,5-4 124,-2 0 1,8-5 156,1 0 1,3-4-89,-3 4 264,6-5-301,-4 8 1,12-10 1,2 4 1,8-4-145,5-1 1,2 4 142,2 0 1,-5 6-103,1-2 0,-1-1 7,5 1 0,-6 2-99,-3 6 0,-3-2 57,-5 2 0,-3-2-1,-5-2 1,-1 0 75,-3 1 1,-4-1 88,-9 0 0,-3-5-112,-9-3 1,2 2 1,-6-2 1,4 0 470,-4-4 0,6 0-248,-2 0 0,3-4-149,2 0 1,4-5-198,4 5 1,2-4-952,2 4 739,5-6 29,2 9 316,5-4 0,38 10 0,10 2 0</inkml:trace>
  <inkml:trace contextRef="#ctx0" brushRef="#br0">14878 14509 8044,'-12'-7'83,"4"-2"8,-1 5 324,7-6 1,6 9-195,8-4 0,14 4 216,3 1 0,11 0-187,5 0 0,9-4-206,8 0 0,-26 2 0,2 0-248,4 2 0,2 0 0,-1 0 0,1 0 171,3 0 0,1 0 0,-2-1 0,1 0 19,0-1 1,0 0 0,2 2 0,-1-1 62,0-1 0,-2 0 1,-3 1-1,-1 0-139,-2 1 1,-2 0 0,31-1-176,-12-3 0,-4 3 252,-8-3 1,-8 1-60,-8-1 1,-8 2-58,-5-2-61,-2 3 57,-8-5 563,0 5-784,-6-4-144,0 5 0,0 1 498,0 3 0,-22 14 0,-5 8 0</inkml:trace>
  <inkml:trace contextRef="#ctx0" brushRef="#br0">15309 14989 8035,'0'-18'0,"0"5"-100,0-4 1,0 3-260,0 2 1,1 0 991,3 0 1,3-1-285,6 1 0,4 1 186,4 3 1,2-2-227,2 6 0,1 0-9,2 4 1,-6 1-151,3 3 1,-10 5-129,-3 7 1,-1 2 31,-7 2 0,0 4-157,-4-4 1,-5 3-205,-3 2 1,-3-2 166,-2-2 0,-3 1-31,0-6 1,-1 0 64,5-3 0,0-1 272,-1 0 0,5-1-45,0-3 1,1-1 320,-1-3-294,2-2-34,6 3 1,2-5-27,2 0 1,3 4 8,5 0 0,0 5-168,1-5 1,-1 5 73,0 0 0,5 1-154,-1 3 0,0-1 4,-3 0 1,-5 1 93,0-1 0,-4 0 30,4 1 1,-5-5-18,1 0 1,-4-4-8,-4 4 0,-4-4 2,-8 5 0,-1-7 6,-7 2 0,2-2 36,-7-2 1,-2 0 382,-2 0 1,1 0-280,-1 0 1,6 0-380,-2 0 1,7-2-134,2-2 1,9 2-460,-1-7 1,9 1 229,3-4 640,5 0 0,33-16 0,13-6 0,3-3 0,0 0 0</inkml:trace>
  <inkml:trace contextRef="#ctx0" brushRef="#br0">15900 15026 7889,'-7'12'-192,"-4"2"430,3 2 1,-3 3 425,-2 6 0,5 4-323,0-1 0,5 1-154,-1-4 0,4-2-17,4-2 1,4-4 11,9-4 1,2-5-104,6 0 1,1-5-4,2 1 1,0-8-183,4-4 1,-3-9 126,4-3 0,-7-4 27,-1 0 0,-6-2 74,-7-3 1,-5-2 111,-3-6 0,-5 5-26,-8 4 0,-4 3-82,-12 4 0,-5 4 19,-3 4 0,-2 7-110,-2 1 0,1 4-236,3 1 0,-1 4-80,5 0 0,2 6-396,7-2 0,2 7-512,6 1 1,5 2 40,3-1 1148,2-4 0,57 5 0,13-6 0</inkml:trace>
  <inkml:trace contextRef="#ctx0" brushRef="#br0">18484 13291 8007,'-12'-7'866,"5"1"-522,1 1 0,12 4 435,2-4 0,8 3-382,5-2 0,4 2-161,3-2 1,4 3-185,5 1 0,4-2 123,0-2 0,5 3-352,-1-3 0,-2 2 43,-2 2 1,-4 0-118,-5 0 0,-2 2-530,-5 2-544,-6-3 353,-6 10 294,-8-9 1,-10 7 185,-4-5 1,-3 0 253,-4-4 0,-4 0 238,-4 0 0,3 0 0,1 0 0,-1 0 0,-3 0 0,-1 0 29,0 0 1,5 0 30,-1 0 0,5 0-91,-4 0 0,5 0 63,-2 0 1,3 4 1181,2 1 1,0 4-529,0-1 1,3 3-221,1 2 0,5 4-165,-1 4 0,3 2-132,1 2 0,1 5-49,3 3 1,-1-2-169,5 2 1,-4-4 88,5 3 0,-5-4 28,4 1 0,-4-4-1214,4 0 0,-5-6 549,1-2 0,2-4-699,-2 0 1295,5-1 0,14-22 0,10-5 0</inkml:trace>
  <inkml:trace contextRef="#ctx0" brushRef="#br0">18927 13721 7981,'-8'9'119,"0"-1"0,3 0 297,-3 4 0,5 1-292,-1-1 0,-1 2 73,1 2 1,0-2 10,4 2 0,1-2 26,3-2 0,3 0 60,5 1 1,5-2-61,-1-3 0,6-3 0,-1-5 0,2 0-177,1 0 1,1-5-278,0-3 1,-6-3 146,-3-2 1,-2 1 64,-2 0 0,-5-5 2,-3 1 0,-3-5 91,-1 5 1,-5 0-43,-3 3 1,-9 5-9,-3 0 1,1 5-110,-2-1 0,1 3-1,-5 1 0,0 1-236,1 3 1,3-1-447,1 5 0,5 0 355,-2 5 0,9-1-612,4 0 1014,3-5 0,34 9 0,8-2 0</inkml:trace>
  <inkml:trace contextRef="#ctx0" brushRef="#br0">19333 13131 7981,'0'-19'0,"0"-5"0,0 4 0,1 2 207,4 2 0,-3 7 289,6 5 0,-3 3-321,3 1 0,-6 5-138,3 4 1,-4 3 36,-1 4 1,0-1-1,0 6 1,-1-1-210,-4 5 1,-3 0 64,-8-1 1,2-3 46,-2-1 0,3-5 190,5 2 1,-3-4 228,3 0 0,1-1-109,-1 0-24,5-5 306,-2-1 0,6-6-113,3 0 0,7-4-89,6-1 0,5-3-116,-2 4 1,3 0-1250,2 4 0,0 0 97,-1 0 0,-3 0-262,-1 0 0,1 1 1163,3 3 0,45 9 0,-30-4 0,1 1 0</inkml:trace>
  <inkml:trace contextRef="#ctx0" brushRef="#br0">19899 13315 7837,'0'-12'-359,"0"-2"331,0-2 59,0 2 1,0-4-20,0 6 1,0 4 13,0 0 2425,0 5-1746,0-8 0,0 11-494,0 0 1,0 6-26,0 6 1,0 0-96,0 0 1,1 6 93,4 3 0,-4 3-156,3 5 0,-3-3 36,-1 3 0,0 1-37,0-1 0,0 3-150,0-3 1,0 0 102,0-5 1,0 1-85,0 0 0,0-2-35,0-3 1,0-2 112,0-6 0,2 1 22,2-1 1,-1-5 8,5-3 1,0-3 59,4-1 0,1 0 103,-1 0 0,0 0-40,1 0 1,0 0-69,4 0 1,-4-4-152,4 0 1,-4 0-6,0 4 1,0 0-115,4 0 1,-4 0-138,4 0 1,1 0-395,-2 0 1,6 0-392,-2 0 1,0 0 1130,0 0 0,12 0 0,6 0 0</inkml:trace>
  <inkml:trace contextRef="#ctx0" brushRef="#br0">19272 13106 7981,'-7'0'-172,"-4"0"0,8 0 95,-5 0 1,4-4-509,-5 0 569,7 0 1,-8 2 166,6-2 12,0 3 0,3-5-80,-3 6 1,2-1 229,-2-3-186,3 3-68,6-10 1,2 9-37,5-2 0,1-1-173,-1 1 1,0 0-773,1 4 922,4 0 0,13 5 0,9 2 0</inkml:trace>
  <inkml:trace contextRef="#ctx0" brushRef="#br0">18029 14288 7981,'-13'0'-1349,"1"0"1443,0 0 1,-1 0 159,1 0 1,4 1 29,0 3-170,5-3 1,-4 6 243,3-3-265,3-2 0,-5 4 238,6-1-95,0-4-77,0 10 1,2-8-67,2 5 0,2-5-7,7 1 1,0-3 13,4-1 1,-2 0-5,5 0 1,6 0 22,7 0 0,4 0-15,4 0 1,4 0-13,9 0 1,4 0-320,12 0 1,-32-2 0,1 0 275,5 0 0,2 0 0,-2-2 0,-1 0-75,2 2 0,1 0 0,0-3 0,1 1-103,0 2 1,0 0-1,1-1 1,1 1 65,0 0 0,1 0 1,-4 1-1,1-1-31,-2-2 0,0 0 1,-1 2-1,1 0 70,0-2 1,0-1-1,0 2 1,0 0-26,4-1 1,1-1 0,-5 0-1,0-1-98,2 2 0,0 0 1,0-1-1,-1 1 63,-1 0 0,0-1 0,1 0 0,0 0 111,-1 0 0,0 1 0,-3 0 0,-2-1-3,1 1 0,0 0 0,-2-2 0,-1 2 59,-1 2 1,0 0-1,0-2 1,0 0-192,0 1 1,-1 2 0,29-4 174,-4 5 0,-3-1-36,-1-3 0,-1 3 20,-3-3 0,-7 2 187,-1 2 1,-7 0-114,-5 0 1,2 0 79,-2 0 1,-4 0-133,-4 0 1,-1 0 422,-3 0 0,-4 0-327,0 0 463,-9-5-578,3 3-31,-10-3-591,5 5 383,-12 0 1,-1 0-657,-5 0 0,-6 0 841,-2 0 0,-42 11 0,26-4 0,0-1 0</inkml:trace>
  <inkml:trace contextRef="#ctx0" brushRef="#br0">19087 15050 7981,'0'-12'376,"0"0"183,0 5 0,-6 7-260,-2 8 0,-7 5-65,-1 3 0,-6 7 0,1 6 0,2 1 0,-1-1 0,-1-3-415,-3 2 0,3 2 184,1-1 1,3 0-348,-3-4 0,6-6 218,2-3 1,1-6 113,7-2 45,0-5 1,4 1 10,0-8 1,1-5 86,3-7 0,3 1-57,5-6 1,2 0-190,2-8 1,-1 1 116,6-4 0,-1 3-174,5-4 1,-2 2 119,-2-2 1,1 4 159,-6 9 0,0-2 41,-3 5 104,-1 6 0,-5 7-4,-3 8 0,-3 9-100,-1 7 1,0 5-20,0 4 0,0-2 25,0 6 0,0-5-190,0 5 1,0-5 92,0 0 1,2-2 19,2-1 1,1-5-132,3 1 0,3-6-136,-2 1 0,0-2 116,-1-2 0,3-3-425,-2-1 1,-3-5-836,3 1 0,-5-3 715,4-1 1,-5-1 617,1-3 0,-8-31 0,-3-11 0</inkml:trace>
  <inkml:trace contextRef="#ctx0" brushRef="#br0">18853 14989 7981,'-8'-7'-68,"0"-5"1,1 2-176,-1-6 1,2 9 7,6-5 1,6 3 0,2 1 0,8 1 617,5 3 0,3 3-207,5-3 0,3 3-35,4 1 1,3 0-348,2 0 0,-3 0-224,3 0 0,-3 0 430,-1 0 0,28 0 0,-30 0 0,1 0 0</inkml:trace>
  <inkml:trace contextRef="#ctx0" brushRef="#br0">19998 14829 7981,'4'-12'0,"0"-1"0,0 1 50,-4 0 0,0 4 184,0-1 1,-6 3 32,-2-3 1,-3 0-34,-1 5 0,-2 0-63,-2 4 0,-5 0 14,-7 0 0,0 2-103,-5 6 1,1 2 74,-5 11 1,0-1-47,0 5 0,5 3-137,4 1 1,6 5 120,1-1 0,10-3 16,-1-1 1,8 1-25,0-1 0,8 1-493,4-2 1,5-3 164,3 0 1,3-6-1,6-7 0,5 0 79,3 1 1,-3-6-123,-2-3 0,2-3-31,-1-1 0,0-1 71,-4-3 1,-6 1 111,-3-5 0,-4-2-20,-3-6 0,-4 2 222,-5-2 0,0 2 23,0 2 1,-1-1 136,-3 1 1,-3 4-76,-6 0 0,1 5 65,0-1 1,-2-2-42,-2 2 0,2 1-29,-2 8 1,2 1 469,2 7 0,1 0-229,3 4 0,-2-2-346,6 5 1,-4 1 22,4 3 0,-1 5 24,5 0 1,2 0 11,2-5 0,-1 1-53,5-1 1,0 0-404,4-4 1,1 2-562,-1-6 1,0 1-31,1-5 1,-2-4 400,-3 1 0,3-7 542,-3 2 0,-8-24 0,-1-7 0</inkml:trace>
  <inkml:trace contextRef="#ctx0" brushRef="#br0">20539 15112 7981,'7'-19'0,"-3"2"0,-3 4 0,-1 0 0,0 1 203,0 0 86,0 0 0,-5 3 136,-3 1 1,-3 5-111,-2-1 1,0-1-52,-4 1 0,2 0-68,-5 4 0,3 1-145,-3 3 1,-1-1 62,-3 5 0,3 0 42,1 5 0,1-1-37,-2 0 1,2 2-158,3 2 0,6-2-5,-2 2 0,6 2 25,-2-1 0,5-1-77,-1-4 1,4 1 87,4-1 1,3-1-78,5-3 0,5 2-36,-1-6 0,6 0-104,-1-4 1,2 0 53,1 0 0,1-2-54,0-2 1,-1-4 77,1-8 0,0-3 40,-1-6 0,-5-1 179,-2-3 1,-4 2-106,0-6 0,-1 0 145,0-4 0,-5 5 77,-3-1 1,-2 7 160,-2 1 0,-2 2 13,-2 6 0,1 2 89,-5 7 1,4 3-166,-4 5 1,4 0 14,-4 0 0,5 1-385,-1 3 1,-2 3 113,2 5 1,0 6 14,4 3 0,-1 2-40,-3 2 0,2-1-73,-2 1 1,3-1 40,1 1 1,1 0-16,3-1 1,-1 1-88,5-1 1,-4-3 94,4-1 0,-1 0-336,2 0 1,1-2 125,-1-6 0,2 0-927,1 1 1,0-2 276,1-3 0,-1-3-399,0-5 1291,0 0 0,1-27 0,-1-7 0</inkml:trace>
  <inkml:trace contextRef="#ctx0" brushRef="#br0">20859 14620 7981,'0'-13'0,"0"1"0,0 0 57,0 0 1,0 3 164,0 1 473,0 0-136,0 1-418,-5 2 1,2 10-21,-5 3 0,5 7-4,-1 2 0,-2 3-10,2-3 0,0 3-96,4-3 0,0 3-42,0-3 0,1-1 76,4-4 0,-3 1-87,7-1 1,-5-4 106,4 0 0,0-4-200,4 5 1,1-7 18,-1 2 1,4-8 54,1-4 1,1-3 36,-2-1 1,-2-2 2,2-2 1,-2 1 81,-2-6 0,-4 2-72,0-1 0,-3 2 325,3 5 1,-6 1 84,3 0 271,-4 5-444,-7 2 0,0 7-142,-7 6 0,5 1-3,0 7 0,4 2-161,-4-2 0,5 5 135,-1-5 1,2 5-20,2-5 0,2 5-701,2-5 0,1 2 281,4-2 1,1-2-566,-1 2 0,-2-2 949,1-2 0,5 1 0,7-1 0</inkml:trace>
  <inkml:trace contextRef="#ctx0" brushRef="#br0">10276 13648 7966,'0'-18'15,"0"-3"1,-2 2 88,-2-1 0,3 3-86,-3-3 0,2 5 6,2-2 0,0 4 5,0 0 216,0 1-215,0 0 161,0-1-221,0 7 298,0 0-123,0 1-147,0 3 0,0-2-215,0 8 1,0-1 159,0 5 1,0 0 84,0 5 1,0 0 64,0 4 0,0 2-30,0 6 0,0-1 113,0 1 1,-1 5-95,-3 3 0,3 6 115,-4 2 1,3 7-122,-2 1 1,2 12-239,0-27 1,0 1-1,-1 2 1,1 0 140,0 2 0,0 0 0,-1 2 1,0 0 34,1 4 1,0 0 0,1 0-1,1-1 13,-2 4 0,0-1 0,1-5 0,0 0-28,1 1 1,0 1 0,0-3 0,0 1-2,0 1 0,0 0 1,0-1-1,0-1 14,0 3 0,0-1 1,0-4-1,0 1 7,0 3 1,0 0-1,0-1 1,0 1 47,0 2 0,0 0 0,0-1 0,0 1-264,0 2 1,0 0 0,2-2 0,0-1 225,0 1 1,0 0 0,1-3 0,-2 0-1,-1-1 1,0 0 0,3-3 0,0 0-72,1 2 1,0-2-1,1-2 1,1-2 51,6 32 1,-2-9-261,2-3 1,-6-4 294,6-1 0,-4-5-20,0-3 1,2-4 171,-6-4 0,0-2-447,-4-2 1,0-7 414,0 2 0,0-7-305,0-1 0,0-6-361,0-2-485,0-5 537,0 2 0,4-16 449,0-5 0,1-6 0,5-46 0,-3 28 0,0 0 0</inkml:trace>
  <inkml:trace contextRef="#ctx0" brushRef="#br0">10350 13291 7951,'0'-17'-170,"0"1"1,0-2-593,0 2 508,0 2 254,0-4 0,1 7 237,3 3 1,-1 3-188,5 5 0,0 0-77,4 0 1,1 0-5,-1 0 1,6 4-12,2 0 0,4 1 68,0-1 1,2-2 1,3 2 0,2-3-148,6-1 0,0 0 96,0 0 0,5 0 123,4 0 1,1 0-10,3 0 0,-1 0 77,0 0 0,6 0-319,2 0 0,-1 0 213,2 0 1,-5 0-33,5 0 0,-1 0-7,4 0 1,1 0-92,0 0 0,-5 0 101,0 0 1,2 0-90,7 0 0,-3-1 59,2-3 0,0 1-350,0-5 0,4 0 340,-33 1 1,1 1 0,0 2 0,0 0 3,0 0 0,0 0 0,1 0 0,-1 1 99,2-1 1,0 0 0,-1-1 0,1 0-45,2 3 1,0 0 0,-3-2 0,0 0-7,1 2 0,0 0 0,1 0 1,0 0-20,-1 2 0,0 0 0,0-2 0,1 0-58,-1 0 0,0 0 1,-1-1-1,0 1 17,3 2 0,0 0 1,-2 0-1,0-1-7,2-1 0,0 0 0,0 1 0,1-1 16,0-2 1,2 0-1,-1 2 1,0 1-9,0-1 1,0 0 0,0 0 0,0-1-17,0 1 0,0 0 0,1-2 1,1-1-214,2 3 1,0 0 0,-2-2 0,1 0 264,3 2 0,0 0 0,-1-2 1,0-2-29,1 2 1,0 0 0,1 1 0,0-1 61,2 0 1,-1 0 0,-3 2-1,-1 0-14,3-2 0,-1 0 0,-3 2 0,-1 1-12,3-1 0,-1 0 0,0 1 0,2-1-4,2 0 1,0 0 0,-4 2 0,0-1 7,1-1 0,-1 0 0,0 1 0,0 0-54,0 1 1,0 0 0,2 0 0,1 0 39,1 0 1,0 0 0,-1 0 0,0 0-69,2 0 1,-1 0 0,-1 0-1,0 0 32,-1 0 0,0 0 0,3 0 0,0 0-301,1 0 0,1 0 0,-2 0 1,0 0 309,-1 0 1,0 0 0,0 0 0,-1 0-4,2 0 1,-1 0-1,0 0 1,0 0 26,5 0 0,-1 0 1,-3 0-1,-1 0 4,2 0 0,0 0 1,-1 0-1,-1 0 56,0 0 0,1 0 0,-2 0 0,1 0-41,2 0 0,0 0 1,-2 0-1,0 0 21,0 0 0,0 0 0,-1 1 0,0 0-28,-1 1 0,0 0 0,2-1 0,0-1-47,2 2 0,0 0 1,-2 0-1,-1-1 29,4 1 1,-1 0-1,-2-1 1,1 0-6,-1 1 0,0 0 1,0-1-1,1 0-21,3 2 0,0-1 0,-5-2 0,0 1-12,4 1 1,-1 0 0,-3-1 0,0-1-1,3 0 0,0 0 0,-1 2 0,0 0 22,4 0 0,-1 1 0,-4-1 0,1 1 3,1-1 0,0 0 0,-1-1 0,-1-1-1,0 2 0,0 1 0,-2-2 0,-1 0 6,4 1 0,-1 0 0,-5-1 1,0 0-5,1 1 0,0 0 1,-4-1-1,-1 1-92,-1 0 0,0 0 0,0-2 0,1 1 98,3 1 0,0 0 0,-3-1 1,-2 0 0,1-1 1,1 0-1,-1 0 1,0 0-6,0 0 1,0 0 0,-1 0 0,0 0-1,1-1 1,0 2 0,-2 0 0,-1 2 63,1-1 0,0 0 0,-1 0 0,-1 0-52,0-2 1,0 0-1,0 0 1,1 0-14,1 0 1,0 0 0,-3 0 0,-1 0 8,2 0 1,0 0 0,30 0 3,3 0 1,-1 0-2,-32 0 0,0 0 1,32 0-5,-4 0 1,-6 0-42,-2 0 0,2 4 31,7 0 1,-9 0 204,1-4 0,-2 2-205,-3 2 0,2-3-124,-2 3 1,-8-3 613,0-1 1,-5 0-515,-3 0 1,0 0 394,0 0 1,-4 0-418,-1 0 1,-4-4 436,1 0 0,-4 0-151,0 4 0,0-1 216,-1-3 1,0 2-275,-4-2 0,-1 3-120,-2 1-27,-4 0 0,5 0-168,-6 0 84,-5 0-19,-1 0 59,-6 0 85,0 0 69,-6 0 20,5 5-132,-5 2 1,6 5 6,0 1 1,-1-1-66,-3 0 0,3 5 62,-4-1 0,4 6-42,1-1 0,-4 3-3,0 5 0,-4-2-14,4 6 0,-2 4 5,2 4 0,1 4 2,-5-4 1,4 6 9,-4-2 0,4 4-160,-5 4 1,3 2 232,-3 2 0,-2 2-62,3-5 0,1 6 113,-1 1 0,1-1-45,-1 2 0,-3 1-291,3-2 1,1 1 252,-1 4 1,0-4-4,-5 0 1,5 0-32,0-1 1,0 2 39,-4 3 0,3-5-7,1 1 1,1-1-27,-1-3 0,-3 3-19,3 5 1,3-9 30,0 1 0,0-1 5,1 1 1,-4 2 54,4 1 0,-5-5 143,5-2 1,0 0-326,4 0 0,-4 0 172,0 0 0,0-4-64,4 4 1,0-5 59,0-4 1,0 3 81,0-3 1,0-3-91,0-1 0,0-7-21,0-1 1,-2-5 134,-2 0 0,3-3-144,-3-5 0,1-2 513,-1-5-1009,-3-1 455,-5 0 0,0-5-11,-1-3 1,1-3 36,0-1 1,3 0-107,1 0 1,0 0-117,-4 0 0,-1-4-109,1 0 0,0-1-324,0 1 0,-1 1 35,1-5 0,-6 4 608,-2-5 0,-20 1 0,-5-4 0</inkml:trace>
  <inkml:trace contextRef="#ctx0" brushRef="#br0">10386 16478 6517,'0'-7'-115,"0"2"1,2 5 221,2 0 1,-1 0-4,5 0-94,-5 0 1,8 0 10,-3 0 0,-1 1 111,1 3 0,0-2-58,4 2 1,-2-2-46,2 2 0,-2-2 11,6 2 0,3 1-11,2 0 0,3-1 71,5-4 0,-2 0-41,6 0 0,1 4 3,7 0 1,0 0-16,9-4 1,-4 0 5,8 0 1,-2 0-231,1 0 0,4 0 224,9 0 1,-6 0-71,6 0 0,-5 0 49,9 0 1,-35-2 0,1 0-206,3 0 0,0 0 0,-1-1 0,1 0 190,1 1 0,2 0 0,-2 1 1,0-1-4,1-2 0,0 0 0,2 2 0,0 0 21,1-2 1,-1 0-1,-2 2 1,0 1 2,2-1 0,0 0 0,-2-1 0,0 1-17,0-1 1,0 1 0,1 0 0,1 0 2,-2 2 1,0 0-1,-2 0 1,1-1-16,-1-1 0,0 0 0,1 1 0,-1 1 15,0-2 0,0-1 1,3 2-1,0 0-28,-1-1 1,0 0 0,0 1 0,1-1 18,-1-2 1,0 0 0,1 2 0,1 0-5,-2-3 0,0 1 1,2 2-1,0 0 11,2-2 1,0 0 0,-1 2 0,0 0 3,1-2 0,0 0 1,-1 2-1,0 0-22,-1-2 1,0-1-1,2 3 1,1 0-208,2-2 1,-1 0 0,-3 3 0,-1-1 165,0 0 0,0 0 0,-2 1 0,0 1 47,0 0 1,0 0-1,2 0 1,-1 0-97,-1 0 0,0 0 0,-1 0 0,0 0-112,-2 0 1,1 0 0,1 0 0,0 0 162,-1 0 1,0 0 0,0 0-1,1 0 8,-1 0 0,0 0 1,-1 0-1,1-1-8,2-1 1,0-1 0,-2 3-1,0-1-11,1-1 0,2 0 0,-2 1 1,2-1-11,1 0 0,0 0 1,0 1-1,0 1 8,0-2 0,0 0 0,0-1 1,-1 0 12,-1 1 0,0 0 0,2-1 1,0 1 25,0-1 0,0 2 0,0 0 0,0 0 71,2-1 0,1 0 0,-3 1 1,1 1 98,-1 0 1,0 0 0,0 0 0,0 0-66,0 0 1,0 0-1,0 0 1,-1 0-65,-1 0 1,0 0 0,2 0 0,-1 0 44,-1 0 0,0 0 0,2 0 0,2 0-140,2 0 1,0 0 0,-5 0 0,1 0-19,2 0 0,0 0 0,-3 0 1,1 0 13,0 0 1,0 0 0,1 0 0,-1 0 23,3 0 0,-1 0 1,-4 0-1,1 0 23,1 0 0,0 0 0,-3 0 1,0 0 3,0 0 0,2 0 0,-2 0 0,2 0 10,1 0 1,0 0 0,-1 0 0,1 0 27,-2 0 0,0 0 1,0 0-1,1 0 84,-3 0 1,0 0-1,3-2 1,1 0-27,0 0 1,0 0 0,-2-1 0,0 1-9,2 2 0,0 0 0,-3 0 0,-1 0-28,2 0 0,0 0 1,0 0-1,0 0-15,2 0 1,1 0 0,-3 0-1,0 0-14,0 0 1,0 0 0,-2 0 0,0 0-3,2 0 0,0 0 0,-2 0 0,1 0-11,3 0 1,0 0-1,-4 0 1,0 0-7,2 0 1,0 0 0,-2 0 0,-1 0-17,-2 0 1,1 0-1,3 0 1,0 0-7,1 0 0,0 0 1,-3 0-1,-1 0 33,0 0 1,0 0 0,-2 0 0,1 0-8,1 0 0,0 0 1,0 0-1,0 0 0,0 0 0,-1 0 0,1 0 0,0 0 14,0 0 1,0 0-1,-1 0 1,1 0 9,32 0 0,-32 0 0,-1 0 10,34 0 0,-2 0 11,2 0 0,-6 0 62,2 0 1,-4 0-79,0 0 1,-1 0 5,1 0 1,-5 2 4,1 2 1,-1-3-88,5 3 1,-6-2 283,-3-2 0,2 1-245,-2 3 0,6-2 24,-2 2 1,0-3-1,0-1 1,-4 0 114,5 0 0,1 0-112,6 0 0,-7 0 36,-1 0 1,-1 4-17,-3 0 1,2 0 19,-2-4 1,-6 0-40,2 0 1,-4 0 259,0 0 0,2 0-187,-6 0 1,0 0 417,-4 0 0,-6 0-406,-2 0 0,-2 0 237,2 0 1,-4 0-274,-1 0 0,0-4 165,-8 0 0,0 0-240,-3 4 0,-2-1 78,-3-3-111,-3 2 92,-5-3-38,0-1 1,-5 5-14,-3-3 1,-3-2-27,-2 2 1,1 0-190,0 4 0,-1 0 219,1 0 0,-6 6 0,-1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1735 1144 7786,'0'-12'315,"0"0"1,0 0-535,0-1 0,0 1-1156,0 0 1446,0-1 1544,0 1-784,-5 0 0,3 6-345,-2 6 1,2 6-105,-3 6 1,4 7-210,-3 6 0,1 5-81,-1 7 0,1 1 74,-5 3 0,4 1-94,-4 4 1,5 0-46,-1-5 1,-1 1-290,0 0 1,1-10 68,4 1 1,-4-7-54,0-5 226,0-4 106,4-10 19,0-1-91,0-17 0,4-3 19,0-10 1,6-1 32,-2 0 0,3-5 6,1-3 0,5 3-130,-1 2 1,0 2 46,-3 1 0,3 4-101,1 1 1,0 10 145,0 2 1,-4 5 178,4 3 0,-3 11-137,-2 6 1,-1 6-19,-3 6 1,2-2-69,-6 6 1,0-2-114,-4 2 1,-2 1-11,-2-5 1,-4 0 83,-8-5 1,1 1-2,-6 0 0,-1-6-28,-6-3 1,2-3-102,-3-5 1,3 1 133,1-5 0,1 0 6,-1-4 0,0 0-93,1 0 1,3-5-149,1-3 1,9-3-2000,-1-1 2279,7-6 0,22-23 0,10-11 0</inkml:trace>
  <inkml:trace contextRef="#ctx0" brushRef="#br0">2055 1108 7786,'0'-13'757,"0"6"1,2 2 28,2 5 1,-2 0-286,7 0 1,-1 11 49,4 5 1,-4 6-155,0 3 1,1 6-169,3 6 1,-5 3-154,-3 9 0,-3-2-173,-1 6 1,-7 3-484,-5 1 0,-7 5 81,5-29 0,-1 0 0,-12 23-521,-6-3 0,0-4 357,-4-8 1,0 0-108,1-4 0,3-7 342,0-5 0,6-6 84,-2-7 1,3-1 343,1-3 0,-1-2 0,-2-6 0,-3 0 0,-1 0 0,2 0 0</inkml:trace>
  <inkml:trace contextRef="#ctx0" brushRef="#br0">1304 1144 7799,'-17'-17'0,"2"4"0,-6 1 0,6 5 436,-1 7 1,3 7 638,5 5 1,-3 12-622,3 8 1,3 9-192,0 5 0,0 7 37,1 4 1,0 10-311,4-30 0,0 0 0,0 2 0,0 2-206,-1 1 1,2 2 0,3-2 0,1 0 167,0 0 1,3-2 0,3-3-1,2-1-630,12 25 1,8-11-72,0-13 0,6-13-427,2-11 0,6-7 237,-2-6 939,-3-5 0,6-5 0,-6-5 0,-2 0 0,-4-1 0</inkml:trace>
  <inkml:trace contextRef="#ctx0" brushRef="#br0">4246 1144 7786,'0'-17'-410,"0"3"444,0-2 0,-4 2 421,-1 2 0,1-1 164,4 1 184,0 0-214,0-1 97,0 1-520,0 5 0,0 9 47,0 10 1,-1 10-155,-3 7 0,-2 9 3,-2-1 0,-3 8-124,3 0 0,-3 3 104,-1 1 0,5-1-132,3-3 0,-2 2 13,2-6 0,0 0-213,4-4 0,2-10 160,2-3 0,2-13 93,7-2 0,-5-7 109,0-2 0,5-2-53,3-7 0,0 0 12,-3-12 0,3-3-20,0-5 1,5-5 21,-5 1 1,1-1 17,-5 1 1,0 2-23,1 2 1,-2 8-360,-3 1 69,3 5 332,-4 8 0,4 7-37,-3 8 0,3 9 15,-3 3 0,3 2-39,1-2 1,0 4 22,1-4 1,0-2 10,4-2 0,-2-2-5,5-2 0,0-5-181,0-3 1,3-4 36,-2-4 1,1-4 191,-2-8 0,2-5-108,-6-8 1,1 2 0,-5-6 0,-4-1 7,1-7 0,-7 3 16,2-3 0,-8 2 186,-4 2 0,-4 5 282,-5-1 0,2 12-370,-5 5 0,1 4-3,-2 8 0,-1-1-52,6 5 0,1 6-476,7 2 0,-2 4-644,6 5 1,0 2 1073,4 6 0,27 16 0,7 4 0</inkml:trace>
  <inkml:trace contextRef="#ctx0" brushRef="#br0">4984 1329 7981,'-7'12'485,"2"-3"113,5-1 1,-2 0-195,-2 4 1,3 1-26,-3-1 1,2 0-124,2 1 1,2-1-43,2 0 0,-1 0-190,5 1 0,1-2-257,8-3 0,-2-3 96,5-5 1,-3 0-125,3 0 1,-1-5-9,2-3 1,2-9 35,-2-3 0,-4-8 160,0 0 1,-5-5 57,-4 4 1,-2 0 10,-6 5 0,0 1 126,0 2 0,-11 3 243,-6 6 1,-6 5-83,-5 3 1,0 4 78,-5 4 0,2 4-273,-2 9 0,3-2 52,5 5 0,1 1-257,-1 3 0,6 1 2,3 0 0,6-5-32,2 1 1,5-1-60,-1 5 1,8-2-157,4-2 0,5-4 139,3-4 0,3-5-8,6 0 1,5-5-149,3 1 0,-2-10 46,2-6 0,0-2 203,4-6 1,0-5 47,0-3 0,-2-7 177,-2 3 0,-2-4-158,-2-1 1,-8 6-24,-1 2 1,-10 8 906,-6 5 184,-3 8 1,-2 2-315,-3 6 0,-2 7-245,-2 6 1,-3 0-233,3 8 1,1-1-2,-1 5 0,4-1-1,-5 1 1,7-4-421,-2-1 0,2-1-618,2 2 0,6-3 292,2-6 1,3-1-293,1-3 1,5-3-113,-1-5 1,7-1 423,2-3 0,1-8 224,7-9 1,-5-3 288,5-5 0,-5-4 0,0-8 0,2 0-204,-1-8 0,0 1 204,-5-10 0,0 6 6,-4-1 0,-2 8-51,-6 4 1,-5 10 1876,-3 6-1303,-2 11 1,-4 10 190,-2 8 0,1 4-109,-5 9 1,1 3-74,-1 9 1,-3 0-59,3 8 0,-2-7-313,2 7 1,-3 1-38,3 3 1,-3 0-126,-1-4 0,-1 0-25,1 0 0,4 0 170,0 0 0,5-5-549,-1 1 1,3-11 29,1-1 1,1-12-34,3-5 0,3-4 195,5-4 1,2-4-4,2-8 0,1-9 66,7-8 0,-6-4 13,7-4 0,-5 3 110,1-3 1,-4 7-80,-4 1 1,-5 10 781,0-2-282,-5 9 0,1 3 238,-8 9 1,1 8-298,-5 5 1,0 7 52,-5 5 1,5 3-149,0 5 1,1-3-248,-1 3 1,-2-3 15,6-2 0,0-3 39,4-1 1,2-5-737,2 2 1,-2-4-107,7 0 0,0-7-346,8-1 0,2-4 1134,5-1 0,13-22 0,6-11 0,3-1 0,1 0 0</inkml:trace>
  <inkml:trace contextRef="#ctx0" brushRef="#br0">7236 1317 7880,'-12'5'360,"-1"-3"-259,1 2 45,5 3 76,2-1 0,6 1 298,3-3 0,3-2-88,5-2 1,6-2-106,3-2 1,6-7-275,2-5 0,1-5-41,-1 5 1,-8-6-149,4 2 0,-4-4 144,-1 0 0,-2-5-55,-6 0 0,-5 1 99,-3 3 0,-3 6-38,-1 2 0,-6 5 102,-7 4 0,-4 2-69,-8 6 1,-1 10 95,-3 2 1,5 9-44,-1-1 0,0 5 35,5 4 1,2-2-82,2 6 1,8-6-165,3 2 0,4-2 85,1 2 1,7-3-7,5 3 0,6-9-924,7-3 1,5-4 368,2 0 0,1-7-1373,4-2 1959,-3-2 0,16-18 0,8-6 0,2-2 0,-1 0 0</inkml:trace>
  <inkml:trace contextRef="#ctx0" brushRef="#br0">7778 1354 7761,'-20'7'-320,"4"-3"0,2 1 55,2-1 0,1 2-157,3-2 1440,-3-3 2202,4 5-2616,0-6 1,2-2-194,5-2 0,0-3-321,0-5 1,5-6 66,3-2 1,5-1-126,3-3 0,3 2 78,6-7 1,0-1-83,-1 1 1,2 0 1,3 5 1,-7 5-110,2 2 0,-3 5 10,-1 4 1,-2 2-47,-6 6 1,-3 6-137,-1 2 1,-5 8 78,1 5 1,-3 6-292,-1 2 1,0 4 80,0-4 0,0-1-48,0-3 1,0-1-80,0 1 0,1-7-147,4-6 0,1-1 42,7-7 614,-1 0 0,16-25 0,5-12 0,4-2 0,0 1 0</inkml:trace>
  <inkml:trace contextRef="#ctx0" brushRef="#br0">8307 1132 7804,'-13'0'671,"1"0"1,4 4-294,0 0 1,4 0 134,-5-4-311,7 6 0,-4-3-36,6 5 1,2-5-99,2 1 0,0 1 47,8-1 0,-2 0-152,6-4 1,2 0-256,-2 0 0,5-5 193,-5-3 1,2-3-73,-2-2 0,-2 0 77,2-4 1,-2 2 57,-2-5 1,-1 3-3,-2-3 0,-4 5-10,-5-2 1,0 4 14,0 0 0,-5 7 29,-4 2 1,-7 2 601,-5 2 1,-2 7-234,-1 5 0,-1 2-261,0 7 0,2-1-59,3 5 1,2 3-172,5 1 0,3 0 141,1-5 1,4 1-32,5 0 0,5-2-246,4-3 0,3 0-175,4-4 1,3-7 44,6 4 1,5-9 113,3 0 1,2-4 14,2-4 1,2-3 49,2-5 1,-2-6 45,6-3 0,1-3-113,3-5 1,-7-2 100,-5-6 1,-1 1 534,-8 3 1,-3-1-202,-5 6 0,-10 0 345,-2 8 1,-6 3-223,-6 9 1,-5 3 52,-7 5 0,-2 1-68,-2 3 0,-4 3 45,4 5 1,-5 2-36,-3 2 0,6 2-319,-3 3 1,9 0 30,-1-4 1,4 3-217,0-3 1,2 1-172,3-2 1,3-2 161,5 2 0,5-6 78,3-2 1,9-5-76,3 1 1,3-3-86,2-1 0,0-5 177,-1-4 1,1-6 211,0-1 1,-5-6-72,1 1 0,-6-2 216,1-1 1,-2-1-180,-2 0 1,-5 6-11,-3 3 0,-3 2 1014,-1 2 158,0 5-398,-5 2 1,-2 10-463,-5 3 1,1 9-170,3 3 0,-2 3-52,6 2 1,-4 5-166,4 3 1,-2 2 5,2 2 1,3 7 54,-3 5 0,2 7-484,2 10 0,0-2 349,0 6 1,-1-4 32,-1-32 0,0 1 0,0 34 68,1-34 1,-2 0 0,-2 30-4,1-7 0,-5-11 57,5-10 0,-4-1 42,4-7 6,-6-6-63,4-11 186,-7-6 0,1-8-137,0-2 0,-1-7 238,1-5 0,-4-7-241,-1-2 0,1-1 13,4-7 1,5 0-4,3-4 1,2-5-6,2-3 1,6-3-1322,2-1 1,4 4 498,5 0 0,2 4 756,5-5 0,3 26 0,4 1 0,2-2 0,-1-1 0</inkml:trace>
  <inkml:trace contextRef="#ctx0" brushRef="#br0">8565 997 7976,'0'-13'105,"0"5"17,0 0 351,-5 5 288,3-2-192,-3 5-227,5 0 0,0 1-95,0 3 0,4 3 0,0 5 0,0 2-71,-4 3 1,4-4-122,0 4 1,0 0 126,-4 0 0,5 3-138,-1-3 0,1-1-307,-1-4 1,-2 1 109,2-1-104,3 0 0,-5-5-182,6-3 279,-5-2 0,7-8 103,-6-2 1,4-8-24,-4-5 1,2-6-7,-2-2 1,-2 0 24,7 5 1,-7 0-36,3 4 0,-3 2 63,2 6 0,-1 1-393,5 3 0,-4 2 426,5 6 0,15 39 0,9 8 0</inkml:trace>
  <inkml:trace contextRef="#ctx0" brushRef="#br0">9217 1034 8035,'-4'-8'-372,"0"-1"0,-1 5 987,1-4 301,2 5 1,-5-2-490,3 5 1,3 1-152,-3 3 1,2 3-163,2 5 1,0 1 125,0-1 0,0 4-200,0 1 0,0-1 15,0-3 1,6-1-8,2 0 0,3-1-86,1-3 1,1 2-147,-1-6 0,0 0 4,1-4 0,0 0-122,4 0 1,-4-5 135,4-4 0,-4-3 74,0-4 0,0 1-65,4-6 1,-8 1 99,4-5 1,-5 0 285,0 1 0,-2 1-174,-6 2-11,0-2 930,0 9 985,0 2-1553,0 6 0,-5 13-117,1 5 1,0 6-286,4 7 0,0 4 24,0-1 1,0 6-47,0-1 0,0 8 121,0 4 0,0 5-73,0 3 1,0 3-421,0 6 0,0 3 57,0 1 1,-1-2-126,-3-6 1,2-5 160,-2-8 1,3-3 215,1-5 1,0-11-108,0-5 83,-6-6 1,4-8 11,-6-3 1,-1-3 86,-3-1 0,0-1 325,-1-3 1,-3-5-93,0-7 1,-5 1 290,5-5 1,-5 0-232,5 0 0,-1-3-51,5 2 1,5-2-333,3-2 1,3 5-403,1-1 1,2 5-160,7-5 1,0 6-1694,12-1 2350,-1 2 0,30-2 0,12-2 0,-17 5 0,0 0 0,-1-1 0</inkml:trace>
  <inkml:trace contextRef="#ctx0" brushRef="#br0">10793 1157 7799,'-40'-11'0,"-7"-3"0</inkml:trace>
  <inkml:trace contextRef="#ctx0" brushRef="#br0">10768 960 7820,'0'-14'4,"0"-2"0,0 1-1,0-6 1,0 6 538,0-1-88,0 2 410,0 2 0,0 6-324,0 6 1,0 9-180,0 11 0,0 6-137,0 11 0,-4 5-2,0 3 1,-2 5-155,2 3 1,1-1-378,-5 5 1,4-1 213,-4 2 1,1 1 37,-1-6 0,-3 0 1,3-3 0,1-8-32,-1-5 1,1-11 25,-1-10 0,-3-6-153,2-2 1,3-7-128,-3-1 1,5-6 209,-4-11-1,4-3 107,-4-9 0,4 0 153,-4-8 0,5-2-145,-1-11 0,2-6-165,2-5 1,4-1-175,1-3 0,5 2 430,3 1 0,0 2-32,8 3 0,-5 9 210,5 11 1,-2 8-143,2 13 1,2 5 113,-3 11 1,-1 3 82,2 5 0,-6 1-38,1 12 1,-2-5-88,-2 5 1,-5-2-65,-3 1 0,-2 2-754,-2-5 1,-6 5 193,-2-2 0,-4-1-309,-5 2 1,-2-1 236,-5 5 515,-1-1 0,-27 12 0,23-17 0,-1 0 0</inkml:trace>
  <inkml:trace contextRef="#ctx0" brushRef="#br0">11002 1341 7870,'13'-12'-3,"5"-2"-166,-5-2 1,-1 1 254,4-6 0,2 5 494,-2-4 0,2-1-145,-1-4 1,-2-1 167,5-2 1,-5 0-459,2-4 1,-4 4 19,0-1 1,-5 8-259,0 0-15,-5 6-78,2 3 253,-5 6 0,-1 13-82,-3 5 0,-3 6-59,-5 7 0,3-1-96,1 1 0,1 1 8,-1 3 1,-1-3 101,4 2 0,1-4-38,4 0 0,0-7 92,0 3 1,2-1-4,2-2 0,0-5-32,8-4 1,-1-5-1,10 1 1,-1-4 48,5-4 1,4-4 18,-1-9 0,5-2-19,-4-5 1,-1-2-21,-3-3 1,0 3 156,-1-3 0,-5 5-93,-2 3 1,-9-1-48,-4 6 0,-2 4 390,-2 3 87,0 7 1,-6-3-94,-2 10 0,1 3 47,-1 8 1,0-1-380,-5 6 1,2-2 73,3 1 1,-1 4-348,4-4 0,1 2-57,4-1 1,0-2-202,0-3 1,2-2 121,2 2 0,3-6-53,5-2 0,2-5-129,2 1 0,3-3-232,6-1 1,-1-5 765,1-4 0,1-32 0,0-16 0,3-4 0,1 0 0</inkml:trace>
  <inkml:trace contextRef="#ctx0" brushRef="#br0">11617 861 7901,'-25'-12'139,"1"0"0,-1 4-91,1-1 1,4 3-57,4-3 1,6 4-47,2 5-12,6 0-255,7 0 0,5 5-963,10 4 1284,-5 2 0,30 28 0,2 8 0</inkml:trace>
  <inkml:trace contextRef="#ctx0" brushRef="#br0">11716 1181 7929,'0'13'152,"0"-1"1,0 0 314,0 1 0,-5-1 86,1 0-96,0 1 546,4-1-611,0-5 0,2-3 226,2-8 1,-2-3-283,7-5 0,0-2-157,8-3 1,-2-2 49,5-5 0,5-2-1,3-3 1,3 3-317,-3-3 1,-2 3-511,3 2 0,-3 5 191,-1 2 0,-6 5 173,-3 4 0,-2 2-63,-2 6 1,-1 7 21,-3 5 1,-2 5 24,-6 3 0,0 3 91,0-2 1,0 2 24,0 2 0,4-5-267,0 1 1,5-6 400,0 1 0,40-24 0,11-7 0</inkml:trace>
  <inkml:trace contextRef="#ctx0" brushRef="#br0">12515 935 7929,'-12'-1'382,"0"-3"0,-5 2-94,1-2 1,0 4 91,3 4 0,-3 3-50,-1 6 0,0 3 208,0 0 0,4 8-263,-4 0 0,5 1-218,4 4 1,2-3-167,6-2 0,0-1 105,0-2 0,6 1 176,2-6 0,7 1-324,1-5 0,6-5-567,-1-3 1,2-3 338,2-1 1,3 0-58,1 0 1,0-5 214,-5-3 1,1-7 71,0-2 1,-1-6 210,1-2 1,-2 1-77,-2-5 1,0-1 149,-4 1 0,-2 2 235,-7 6 1,2 3 377,-6 6 0,0 4 323,-4 0-311,0 5 0,-4-1-424,0 8 0,-5 4-153,5 9 1,-4 0-122,4 4 1,-1 2 110,0-2 1,4 2-305,-3 2 1,3-5-118,1 1 1,4-6-248,0 1 1,5-2 262,0-2 0,3-1 31,4-3 0,-1-2-544,6-6 1,-1 0-670,5 0 0,0-10 132,-1-2 1282,1-9 0,-7-10 0,-1-6 0,3-6 0,-1 0 0</inkml:trace>
  <inkml:trace contextRef="#ctx0" brushRef="#br0">12934 837 7876,'-18'-12'0,"-2"-1"0,-2 1 252,1 0 1,3 5-117,6 3 1,0-2 1171,-1 2-1053,1 0-717,0 4 0,5 5 462,3 4 0,13 29 0,5 8 0</inkml:trace>
  <inkml:trace contextRef="#ctx0" brushRef="#br0">12922 1157 7820,'-7'-13'0,"1"1"0</inkml:trace>
  <inkml:trace contextRef="#ctx0" brushRef="#br0">13143 911 7955,'-7'-13'1592,"-4"1"-1033,10 5 0,-6 7-158,3 8 0,3 10-95,-4 7 1,0 5-82,1 7 0,-2 5-1,2 3 1,3 9-79,-3 3 1,-2-1-278,2 2 1,0-6 115,4 1 1,0-3-271,0 0 1,0-8 72,0-5 0,0-11 81,0-10 0,0-6 292,0-2 0,0-6 44,0-2-138,0-11 1,0-4 0,0-6 0,0-1 181,0-7 1,0-6-352,0-6 1,4-10-289,0 2 1,6-7-246,-2 3 1,3-6 387,1 1 0,1-2 48,-1-1 0,0 5 44,1 2 0,-1 11-25,0 6 0,5 9 8,-1 8 0,0 10 30,-3 2 1,-1 11 307,0 5 1,1 4 452,-1 5 1,0-2-96,1 5 0,-5-3 0,0 3 0,-5 1-180,1 3 1,-4-3-92,-4-1 1,-4-1-106,-9 2 0,2 2-147,-5-2 0,-1-2-220,-4 1 0,-3-5 6,-1 2 1,4-4-144,5 0 0,1-6-2532,-2-3 2093,3-3 0,8-8 795,1-5 0,31-33 0,12-14 0</inkml:trace>
  <inkml:trace contextRef="#ctx0" brushRef="#br0">13549 665 7904,'0'12'1964,"0"0"1,0 6-1353,0 2 0,0 5-67,0 4 0,-1 6-432,-3 6 1,2 6 6,-2-2 1,3 3-1021,1 1 1,0-5 261,0-3 1,0-4-123,0-4 0,1-2 760,3-2 0,14-20 0,8 1 0</inkml:trace>
  <inkml:trace contextRef="#ctx0" brushRef="#br0">13746 1194 7904,'0'-9'243,"0"1"1,0 4 189,0-4 0,0 4-111,0-4 1,5 1-112,4-1 0,2-3-87,1 2 0,6-1-119,2-3 0,-1-3 149,2-1 0,-2-3 0,2 4 0,-4-5-118,-4 5 0,-1-5-195,0 5 1,-5-1 231,-3 5 0,-4 5-29,-4 3 0,-4 3 217,-9 1 0,-2 2-41,-5 7 1,-1 0-65,0 12 0,-1-1 46,-2 5 1,6 1 59,-3 2 1,5-2 21,-1 3 0,3 1 52,6-1 0,5 0-329,3-5 0,6-3 30,6-1 1,1-3 73,12 3 0,1-9-84,6 1 1,0-7-96,5-1 0,1-4-20,7-4 88,-3-3 0,6-17 0,4-8 0,1-2 0,0 1 0</inkml:trace>
  <inkml:trace contextRef="#ctx0" brushRef="#br0">16183 788 7961,'-4'-18'0,"-1"-3"0,-3 4 0,4 0 0,-4 3 0,4 2 0,-2 5 1236,2 3 256,3 3 0,-5 8-861,6 5 1,0 6-245,0 6 1,-4 6-337,0 3 0,-1 3 72,1 1 1,2 0 108,-2 0 0,1 1-414,-1 3 0,3-7-559,-3 3 1,-2-3 63,2 3 0,0-4-572,4 0 1,0-6-723,0 2 1971,0-9 0,0-13 0,0-8 0</inkml:trace>
  <inkml:trace contextRef="#ctx0" brushRef="#br0">15900 1095 7961,'0'-12'0,"0"0"0,0-1 60,0 1 0,1 1 173,3 3 1,3-3-66,5 3 1,6 1-139,3-1 0,6 4-168,2-5 0,5 7 89,-1-2 0,-2 2 120,2 2 1,-6 7-37,2 5 1,-9 2-13,-3 7 0,-2 0 4,1 8 1,-6-2 221,2 6 0,-2-5-144,2 0 1,-4-2-14,0-1 1,1-2-69,3-2 1,0-4 75,1-4 1,4-6-122,4-3 0,-3-3 20,-2-1 1,2-5-154,-2-4 0,5-6 176,-5-1 1,1-6 52,-5 2 1,-1-4-8,-3 0 0,-3-1 149,-5 0 0,-1 1-167,-3-1 0,-4 2 30,-9 2 0,2 2 128,-5 3 1,-1 6-313,-3-2 1,-1 8-427,0 0 1,5 4 74,-1 4 1,6 0-965,-1 8 1419,8-2 0,30 35 0,12 2 0</inkml:trace>
  <inkml:trace contextRef="#ctx0" brushRef="#br0">17844 812 7926,'-12'-24'293,"-5"-5"36,1 0 1,-1 5-739,5 3 0,0 6 28,0-1 1,-1 2 2995,1 2-1096,0 5-1118,-1 1 1,1 12-148,0 2 0,4 4 4,-1 5 1,5 3-67,-4 9 0,4 2 0,-4 6 0,5 6 18,-1 2 0,-2 3 2,2 1 1,0 3-382,4 5 0,-1-3 173,-3 7 1,1-2-115,-5 2 1,4 2-23,-5 3 1,5-7-248,-4 2 1,4-11 0,-4-1 0,4-8-328,-4 0 1,3-14-461,-3-6 267,6-6-594,-9-3 1493,9-5 0,-25-45 0,0-17 0</inkml:trace>
  <inkml:trace contextRef="#ctx0" brushRef="#br0">17438 1341 7886,'0'-12'0,"1"0"176,3-1 0,0 1 347,9 0 0,2 0-695,9-1 1,2 1 151,3 0 1,3-1-38,4 1 1,1 5 210,0 3 0,-5 3 190,-4 1 1,-2 1-106,-1 3 0,-6 3 156,-2 5 1,-5 2-198,-4 2 1,2-1 58,-6 6 0,4-6-162,-4 1 1,0-2 28,-4-2 1,4 1-290,0-1 0,5 0-476,-5 1-28,5-7 1,-2 0 451,5-6 1,1 0-100,-1 0 316,0 0 0,12-66 0,-11 25 0,0 0 0</inkml:trace>
  <inkml:trace contextRef="#ctx0" brushRef="#br0">18053 1021 7863,'-12'-12'592,"0"0"1,-1 1-297,1 3 0,0-3-362,-1 3 43,1 2 1,1-1-24,3 3-405,2 3-59,6 1 1,2 7 509,2 5 0,19 17 0,10 3 0</inkml:trace>
  <inkml:trace contextRef="#ctx0" brushRef="#br0">18139 1329 7856,'-8'11'-55,"0"-3"1,4 3-167,-4-3 0,5-1 1273,-1 1 1,-2-4 470,2 5-155,0-7-678,4 4-309,0-6-157,0 0-275,0-6 1,4-2-176,0-8 0,6 2 232,-2-2 1,3-3-297,1-2 0,1 3 94,-1 2 0,0-1-19,1 5 1,-1-3 158,0 7 1,0-2-51,1 2-22,5 3 0,-3 5-146,5 0 0,-9 1-146,1 3 0,-1 3 117,6 5 1,-4 5-157,4-1 0,1 1 17,-2-5 1,7 0 47,2 0 0,1-3 133,7-1 1,-1-5 260,5 1 0,-1-3 0,-3-1 0,2-5 0,-2-4 0,-3-3 0,-1-4 0,-9 1 0,-3-6 0,-4 5 316,0-5 1,-6 6 73,-3-1 1,-8 3 151,-5 5 0,-2-3-196,-1 3 1,-6 3 38,-2 1 0,-3 2 146,-2 2 1,5 6 55,-1 2 1,1 7-417,-5 1 1,4 2 49,1-2 0,5 0-169,-2 4 1,4-4 43,0 5 0,7-5 45,2 5 1,2-5-236,2 5 0,3-6-139,5 1 0,2-2 27,10-2 0,1-5-99,3-3 0,2-2-83,3-2 0,-2-6 133,6-2 1,-4-9 74,4-3 0,-6-9-19,2-4 1,-3-8-19,-2-4 1,1-4-199,0-4 0,-6-2 355,-3-2 0,-4 7 320,-3 9 1,-4 9 536,-5 3 0,-1 12 101,-3 5 0,1 8-402,-5 0 1,-1 4-79,-3 4 0,4 4-55,0 9 1,0 2-106,-5 5 0,1 2 95,0 3 0,3 1-308,1 3 0,4 1-295,-4-5 1,5 5-639,-1-1 0,3 1-422,1-1 0,1 1 603,3-5 0,3 1 707,5-1 0,33-14 0,9 1 0</inkml:trace>
  <inkml:trace contextRef="#ctx0" brushRef="#br0">20588 1058 7782,'-24'-4'0,"-1"0"0,-1 0 111,-3 4 0,3 1 98,-2 3 0,2 7-199,1 6 0,2 3-101,2-3 0,4 5 356,4-2 1,5 3 530,0 2 0,6-4-509,2-1 0,3-4-149,10 5 0,2-6-213,9 1 1,2-2 162,3-2 1,2-3 19,6-1 0,2-5-147,2 1 1,1-3-105,3-1 0,-1-1-16,-3-3 0,-2-7-18,7-6 1,-11-6 42,2-2 1,-10 1 100,-2-5 1,-6-1-14,-7 1 1,-6 0-20,-6 5 1,-11 3 9,-10 1 1,-9 3 197,-7-3 1,-1 9 251,-7-1 0,0 8-575,-4-1 1,-5 4-602,1 1 1,5 0 202,7 0 1,8 6-28,5 2 605,2 3 0,23 17 0,6 5 0</inkml:trace>
  <inkml:trace contextRef="#ctx0" brushRef="#br0">20748 763 7802,'-1'-21'0,"-3"1"0,1 5 0,-5-1 1212,5 2 0,-4 7 317,3 3-992,3 3 0,-5 10-195,6 3 1,-4 13 57,0 0 0,-5 9-175,0 3 1,-2 5-2,-1 7 1,4 2-300,0 2 0,0-1 291,-5 6 1,1 0-326,0 8 1,1-3-180,2 3 0,0-9-320,5-4 1,0-2 114,4-2 1,0-6-395,0-6 0,0-10 278,0-7 0,5-5-684,3 2 1293,3-9 0,7 8 0,1-2 0</inkml:trace>
  <inkml:trace contextRef="#ctx0" brushRef="#br0">21044 1489 7808,'0'-12'0,"-4"4"572,-1-1 720,1 1-736,4 1 0,0 7 460,0 8 1,0 8-531,0 0 0,0 7-210,0 2 1,-4-1-61,0 5 0,0-3-612,4-1 1,0-1-828,0 1 1,0 0 684,0-1 1,0-5-713,0-2 1250,0-4 0,22-6 0,5-1 0</inkml:trace>
  <inkml:trace contextRef="#ctx0" brushRef="#br0">21031 1526 7808,'0'-25'0,"0"6"158,0 3 0,2 2 130,2 2 0,7 1-33,5 3 0,6 2 262,-1 6 1,6 2-113,2 2 1,-1-2 159,-3 7 0,-2 3-70,-2 4 1,-4 6-132,-4-1 1,-2 3-257,-3 5 1,-3-3 34,-5 3 1,-1-3-108,-3-2 0,-3-3 70,-5-1 0,-10 0-112,-3 0 1,-8-2-140,1-6 1,-5-1-342,-4-3 0,4 2-422,0-6 1,1 4 402,8-4 0,-3 2 505,3-2 0,-4-14 0,-5 2 0</inkml:trace>
  <inkml:trace contextRef="#ctx0" brushRef="#br0">3175 3532 7994,'0'-25'5,"5"1"1,-3 3 115,2 1 0,-3 5 713,-1-2-340,0 4-245,0 6 1,-1 3 0,-3 8 0,1 5 0,-5 12 0,1 1 105,-1 10 0,-3 3-192,3 6 0,1 2-128,-1 7 0,4 0-308,-5 4 0,7-5 67,-2 0 1,2 0 72,2-4 1,6-2-45,2-2 0,4-10 328,5-6 0,-2-12-113,5-8 1,1-4 33,3-1 0,1-11-85,-1-5 1,2-10-76,3-3 1,-3-5 101,3 1 1,-9-1-119,-3 1 0,-4-3 75,0 4 1,-2 1-65,-3 3 1,1 3 46,-4 5-57,-1 2 97,-4 11 1,0 7 19,0 8 0,-4 9 17,-1 3 0,1 3-16,4 2 1,4-2 0,1-2 1,3 2-37,-4-2 0,5-2-8,0 1 1,2-6 71,1-2 1,4-1-52,1-7 0,3-1 120,-3-7 1,3-4-112,-3-9 1,0-2 2,0-6 1,-8-1 215,4-2 1,-9 0 299,0-4 1,-3 3-357,-1-4 1,-5 0-87,-4-4 0,-1 6-254,-3 2 0,-3 5 95,-1 3 1,0 3-445,0 6 173,4 5 180,-5 2 1,11 14-68,3 4 238,8 2 0,22 8 0,9 4 0,6 3 0,-1 0 0</inkml:trace>
  <inkml:trace contextRef="#ctx0" brushRef="#br0">3987 3704 8060,'-11'12'-341,"3"1"0,-3-1 46,3 0 0,2 2 991,2 2 1,-1 0-187,1 4 1,0-4 39,4 5 1,1-5-290,3 5 0,3-5-145,5 5 0,2-10-97,2 1 1,2-8-154,3 0 0,2-2 72,-3-2 1,4-6 122,0-2 0,1-8-205,-1-5 0,0-6-25,-4-2 1,-3-1 147,-9 1 1,-3 2 43,-5-6 1,0 6 101,0-2 1,-7 4-64,-5 5 0,-6 2 118,-6 6 0,-5 5-4,0 3 0,-5 4-51,1 4 1,2 4-69,-2 8 1,10 0-15,-2 4 0,9 5-145,-1 3 0,4 2 3,0-1 1,7-1-246,2 4 1,2-4 101,2 0 1,6-6-39,2-1 1,8-6 132,5 1 1,3-8-17,5-3 0,-2-4 179,6-1 0,0-6-88,4-2 1,0-8 31,0-5 1,-4-3-19,-1-5 0,-4 2 54,0-6 1,-3 4 140,-4-4 1,-4 6 181,-4-2 0,-6 5 679,-3 3-368,-3 3-49,-1 11 0,-5 2-217,-4 5 0,-2 10 23,-1 2 0,4 8-313,0 1 1,1 2-335,-1 2 1,2-1 190,6 1 1,0 0-13,0-1 1,0-3 7,0-1 1,4-3 31,0 3 1,10-5-1043,-2 2 0,9-9 483,-1-4 0,5-3 183,4-1 1,2-9-65,6-4 0,-4-7-284,0-1 1,-2-2 764,2-1 0,-3-34 0,-18 25 0,1 0 0</inkml:trace>
  <inkml:trace contextRef="#ctx0" brushRef="#br0">4750 3520 8040,'0'-18'115,"0"-3"0,0 4 180,0 0 0,-1 5 335,-3 4-203,2-3 0,-7 11-89,5 0 0,-5 5-38,5 7 1,0 8-109,4 4 1,-4 2 50,0 7 1,0-3-228,4 7 0,-4-3-58,0 7 1,-4-4-83,3-4 1,-3 2 77,4-2 0,0-3-232,4-1 255,0-3-114,0-7 1,6-6 99,2-9 0,7-13-10,1-3 0,5-13-172,-5 1 1,5-8 24,-5 4 1,2-6-23,-2 1 1,-2 1 169,2-1 0,-8 10-90,-3-1 289,-4 7 168,-1-1 0,-1 13 97,-4 5 1,-3 7-183,-8 9 1,2 5 188,-2 7 1,6-2-79,2 3 0,4-3-158,-4-1 0,5-1-35,-1 1 1,3-5-20,1 1 0,5-6-76,3 1 1,4-6-205,5-2 1,2-5-791,6 1 0,1-4 476,2-4 0,2-3-1893,3-5 2352,3-1 0,-3-11 0,4-8 0,5-1 0,0-1 0</inkml:trace>
  <inkml:trace contextRef="#ctx0" brushRef="#br0">6535 3716 8044,'-5'-17'0,"1"-4"0,-4-2 12,4-2 1,-1 2 0,1 3 0,1-2 305,-5 5 1,3 1 502,-3 4 0,0 5-438,-4 3 0,-5 4-143,1 4 1,-6 4-99,2 8 0,-8 3 16,-1 6 1,-3 4-9,3 0 1,0 3-12,5-3 1,4 4-157,4-4 0,4-2 54,4-7 1,1 4-127,3-4 0,4-6 31,0-2 1,11-4 80,9 1 1,5-4-172,3-5 0,4-7 48,5-5 1,0-2-74,0-6 1,0-5 67,-1-4 1,1-5-150,0 1 0,-5-4-20,-4-4 0,-2-2 148,-1-7 1,-7 1 192,-6 0 0,-5 5-159,-7 3 1,-6 10 242,-2 6 0,-3 7 125,-1 10 0,0 3 110,-1 5 0,0 7-177,-4 5 0,8 2-52,-4 6 0,5 5-50,0 3 0,-2 2-29,6-1 0,0 1-308,4 3 0,0 1 84,0-5 1,2 5-19,2-1 0,3-3-22,5-1 1,4-7-44,1-2 1,6-5 0,2 2 1,1-9-86,6-4 1,-3-4 68,4-4 0,-4-4 41,3-9 1,-4-2 244,0-6 0,-3 1-117,-4-1 0,-4 2 114,-4 2-176,-6-2-25,-2 10 422,-5 0 0,-4 13 323,0 8 0,-4 9-312,3 3 0,1 0-18,4 0 0,0 1-80,0 3 1,4-5-30,1-2 0,6 0-3,1 0 0,2-6-110,6-7 0,-1-3-137,2-1 1,2-5 91,-3-3 1,-2-5-108,-1-3 1,-4-3 263,0-6 0,-7-4-93,-1 1 0,-4-5-48,-1 4 0,-6 0 49,-2 5 1,-8-1 32,-5 1 0,2 5-252,-1 2 1,-1 9-417,-3 4 0,-1 2 98,0 2 0,6 2-333,3 2 0,3 7 189,5 5 0,3 6 630,5-1 0,33 40 0,-13-25 0,1 1 0</inkml:trace>
  <inkml:trace contextRef="#ctx0" brushRef="#br0">7248 3790 8044,'0'7'1069,"6"-1"191,-5-6 0,9-2-682,-6-2 1,5-3-60,0-5 1,3-4-289,4-1 0,-1-5-188,6 2 1,-5-3 81,5-2 1,-5 4 115,5 1 0,-5 5-360,5-2 0,-6 9-53,1 4 1,-6 3-79,-2 1 1,-5 5 0,1 3 0,-3 8-102,-1 0 1,0 6-26,0-2 1,1-1-131,4 2 0,-4-5-85,3 5 0,-1-6 136,1 1 1,3-6-228,5-2 682,0-5 0,18-11 0,7-6 0,4-3 0,-1 0 0</inkml:trace>
  <inkml:trace contextRef="#ctx0" brushRef="#br0">7827 3667 8044,'-7'-7'1783,"1"2"-1045,6 5-274,0 0-232,6 0 1,1 0-125,5 0 1,4 0 131,1 0 1,1-4-1,-2 0 1,-1-6-47,6 2 0,-6-3 42,1-1 0,-2-2-205,-2-2 1,-4 2-448,0-2 0,-5-2 322,1 1 1,-2 1 26,-2 4 1,-6 1 268,-2 3 0,-4 2-98,-5 6 1,2 0 9,-5 0 1,1 6 10,-2 2 1,-1 4 7,6 4 0,-5 4-106,5 4 1,-1 1-168,5-1 0,5 1 112,3 0 0,3-1 17,1 1 0,3-5-207,5 1 0,1-6 62,12 1 1,-1-2-952,5-2 0,0-5 72,-1-3 1035,6-2 0,5-9 0,5-3 0,6 0 0,0 0 0</inkml:trace>
  <inkml:trace contextRef="#ctx0" brushRef="#br0">9845 3716 7995,'-25'-12'0</inkml:trace>
  <inkml:trace contextRef="#ctx0" brushRef="#br0">9759 3655 7995,'0'-25'0,"0"1"-270,0-1 0,0 5 49,0-1 0,0 1 897,0-5 1,0 2-284,0 2 1,-6 5-280,-2 8 1,-4-2 140,-5 6 0,-3 0 316,-9 4 0,2 7-234,-6 5 0,0 6-123,-4 6 0,2 5-147,2 0 0,4 4 103,9-5 1,2 5-7,6-4 1,5 0-199,3-5 1,2-3-241,2-1 1,10-6 126,2-2 0,10-5-31,3-7 0,5-1 85,7-3 0,1-5-84,3-7 1,-3-3 83,3-6 1,-2-4 46,-2 1 1,-1-12-147,1-1 0,-7-1 270,-5-3 0,-6-1 207,-7-3 0,-5 4-103,-3 0 1,-2 11 424,-2 1-308,-6 11 0,-1 6 88,-5 7 1,4 5-417,0 8 1,4 5 73,-5 7 1,5 3-173,-4 6 1,4 4 134,-4-1 0,5 6-151,-1-1 0,3 3-5,1 1 1,0 0-179,0 0 0,1-5 109,3 1 0,3-4-41,5 4 0,6-10 122,3 2 1,2-13 21,1 0 1,2-8-201,3 0 0,-3-8 91,3-4 0,1-8 115,-1-5 1,-1-3 25,-3-5 0,-2-1 114,-2-3 0,1-3-61,-6 4 0,0 2 187,-3 1 0,-2 4 248,-3 5 0,-3 6-192,-5 6 0,-1 5 49,-3-1 0,-3 12-29,-5 4 1,-5 9-42,1-1 0,1 5-77,7 4 1,-2-3-19,6 3 1,0-4-46,4 0 0,0-4-184,0-1 0,1-3-62,3 3 1,5-6 132,7-2 1,3-1-22,6-7 1,-1 0-12,1-4 0,4-1-127,-1-3 1,2-5 104,-1-7 1,-4 1 32,-1-5 1,1-1 56,-5-4 1,-2-1 26,-1-2 1,-4 2 154,0-3 1,-5 9-120,0 3 0,-5 3 307,1 2-236,-3 5 0,-6 2-26,-3 5 1,-3 7 100,-2 5 0,2 2-26,3 6 0,-3 1-116,3 3 0,1 1-23,-1-1 0,5 1-158,-1 0 1,3-6 38,1-3 1,0 2 79,0-2 1,5 1-84,3-5 1,9-5 33,3-3 0,1-3-29,4-1 1,-2-1-143,10-3 1,-5-4 136,5-9 1,0-2 1,4-5 0,-6-2 77,-2-3 0,-3 2-54,-1-6 1,-6 1-15,-3 0 0,-6 1 147,-2 7 0,-5 5 244,1 2 1,-8 5-22,-5 4 1,3 2 95,-3 6 0,-3 0-193,-4 0 0,-2 7-119,2 5 0,2 2-3,-3 7 1,4-2 80,0 1 1,3 4-225,1-4 1,0 2-158,5-2 0,0 2-160,4-5 1,0 3-4,0-3 1,6-1-273,7-4 0,0 1 38,8-1 0,1-4 637,6 0 0,17-10 0,8-4 0,6 2 0,1 0 0</inkml:trace>
  <inkml:trace contextRef="#ctx0" brushRef="#br0">12503 3064 8045,'0'-24'0,"0"3"0,0 1 0,0 9 803,0-2 206,0 9 0,4 0-566,0 8 1,2 4-171,-2 9 1,-3 3 160,3 9 0,-1-2-77,1 6 0,-2 0-117,2 4 1,1 0-93,-1 0 1,2 0-138,-2 0 0,-3 1-474,3 3 0,-2-7-899,-2 3 1,0-4 760,0 0 0,0-3-731,0-6 471,0-4 1,-2-8 467,-2-8 0,1-3 393,-5-1 0,0-5 0,-4-3 0,-2-7 0,-2-2 0,1-5 0,-6 2 0,5 1 0,-5-2 0,5 6 0,-5-1 0,6 1 0,-1-2 0,2 4 304,2-4 0,0 8 190,-1 0 1073,6 1-1059,2-4 1,12 1-103,5 3 0,7 1-150,10 3 1,4 1-17,8-5 1,-2 5-161,7-1 1,-3 3-230,2 1 0,1 0-197,-10 0 1,3 5 195,-11 3 0,0 3-134,-8 2 1,-2 3 74,-6 0 1,-1 5 155,-2-5 1,0 1 23,-5-5 1,4 0-30,-4 1 62,6-7 0,-3 0 100,5-6 0,-4 0 170,1 0 1,-1-7-65,4-5 1,0 0-128,1-5 1,-6 2 145,-3-1 0,-3 2 199,-1-2 0,-1-2-188,-3 1 1,-7 2-90,-6 7 1,-5-1-102,2 4 1,-3 1-224,-2 4 1,0 2-665,1 2 1,5 3 432,2 5 0,-1 2 404,2 2 0,32 25 0,13 11 0</inkml:trace>
  <inkml:trace contextRef="#ctx0" brushRef="#br0">14251 3064 8049,'0'-12'978,"0"0"0,6-1-698,7 1 1,6 4 79,10 0 1,3 1 46,9-1 0,10-2-152,11 6 0,-1 0-603,5 4 1,-9 0 184,-4 0 0,-9 0-97,-7 0 0,-10 1 302,-6 3 0,-11-1 72,-2 5 0,-5-4-720,-3 5 0,-6-7-1090,-2 2 1,-3-1 1126,-1 1 1,-6-2 568,-3 2 0,-2-3 205,-2-1 1,5 0-145,-1 0 1,1 0 64,-5 0 1,5 0 323,-1 0 0,6 0 425,-1 0 1,-2 0-258,2 0 0,-1 0 220,5 0 1,1 5-325,3 4 0,1 3-153,3 4 1,2 4-120,-2 4 1,7 6-110,1 3 1,6 3-163,-2 1 0,3 4-80,1 0 1,-1 0-412,-3-4 1,2-1 25,-6 1 1,0-5-433,-4-3 0,4-5-391,0-3 0,0-4 1317,-4-4 0,0-12 0,0-2 0</inkml:trace>
  <inkml:trace contextRef="#ctx0" brushRef="#br0">14755 3581 8049,'0'8'15,"0"1"1,-4-5-1,0 4 1,0 0 398,4 4 1,1-3 624,3-1 0,-1-1-495,5 1 0,2 1-232,6-5 1,-1 1-72,6-5 0,-1 0-22,5 0 0,-5-2 0,1-2 1,-2-3-39,2-5 1,-1-2-121,-8-2 1,2 1-11,-10-6 0,0 5-312,-4-5 1,-1 6 148,-3-1 0,-4 6 55,-9 2 0,2 5-267,-5-1 1,-1 3-161,-3 1 1,-1 5-353,0 4 1,5 2 83,-1 1 0,8 0 752,0 0 0,17 28 0,10 7 0</inkml:trace>
  <inkml:trace contextRef="#ctx0" brushRef="#br0">15986 3889 8080,'0'-13'0,"0"1"449,0 0 0,0 0-46,0-1 1,0 1 85,0 0-185,0-1 1,0 5-1,0 0 1,1 5-1,3-1 1,-2 8 0,2 4 0,-3 7-45,-1 2 0,0 6-16,0 2 0,-1 1 0,-3 6 1,-3 1-199,-6 4 1,-3 0-311,0 0 1,-6 0-526,1 0 1,-1-2-967,2-2 0,-2 1 1755,6-5 0,27-27 0,10-12 0</inkml:trace>
  <inkml:trace contextRef="#ctx0" brushRef="#br0">17893 3224 8080,'0'-12'-148,"0"-4"-81,0-1 0,0 1 385,0 3 0,0 1 824,0 0-582,0-1 0,0 5 849,0 0-935,0 5 177,0-2-534,0 16 1,0 2 92,0 12 0,-1 0 159,-3-1 0,2 6-99,-2 3 0,3 3-192,1 1 0,0 0-16,0 0 1,0 1-22,0 3 0,1-7-155,3 3 0,3-4 112,6 0 1,0-3 137,4-6 1,-4-6-48,4-6 1,2-5 9,1-7 0,-1-5 36,2-4 0,0-6 8,3-1 0,-5-7 44,-2-2 0,-2 1 1,1-5 0,-6 3-40,2 1 0,-7 5 3,4-1 1,-7 10 96,3-1-25,-4 2 0,-1 5 121,0 5 1,0 11-200,0 9 1,4 0-102,0 0 1,6 1 138,-2 3 1,3-1-14,1-2 1,6-3 123,2-6 0,4-1-76,0-3 0,2-2-68,3-6 1,-2-3 40,6-5 1,-6-6 1,2-11 0,-7-1 75,-1-2 0,-8 0 127,0-4 1,-3-1-170,-5-4 1,-1-1-25,-4-3 0,0 2-121,0-2 0,-6 4 89,-2 4 1,-3 2-213,-1 2 0,-1 10-45,1 3 0,4 3-47,0 9 0,4 0-227,-5 4 1,5 6-462,-4 2 1,5 8 219,-1 5 764,3-3 0,17 43 0,-5-27 0,-1-1 0</inkml:trace>
  <inkml:trace contextRef="#ctx0" brushRef="#br0">18939 2695 8149,'0'-12'0,"0"-1"0,0 1-57,0 0 1,0 0-252,0-1 876,0 1 1,2 0-158,2-1 0,-3 1 5,3 0 0,2 3 174,-2 1-91,0 6-193,1-9 0,-3 11 1,2 0 0,1 5-129,-1 7 0,0 8-147,-4 4 0,0 3 57,0 10 0,0-1 88,0 9 1,-1 7-26,-3 10 1,3 5-359,-1-31 0,0 1 1,0 3-1,1 1 137,-1 2 0,0 0 0,1 4 1,0 1 70,-1 5 0,0 0 0,1-3 1,1 0-76,0 1 1,0 1-1,0-3 1,1-1 40,1-5 0,0 0 0,1 0 1,1-1-64,2-3 0,0 0 0,3 29-20,-1-2 0,0-9 83,4-8 1,1-5 138,-1-3 0,0-4-93,1-4 1,-5-9 8,0-7 1,-5-4-68,1 0 1,-1-2 496,1-3-788,-3-3 124,5-5 29,-6 0 1,0-1 45,0-3 1,-5 1-1212,1-5 609,0 0 1,4-5-858,0 1 1596,0 0 0,0-11 0,0-3 0</inkml:trace>
  <inkml:trace contextRef="#ctx0" brushRef="#br0">19468 4541 8093,'0'-12'176,"0"-1"0,0 5 321,0 0 42,0 0 0,6-3-224,2 3 1,4 1 76,5 3 1,2 2-388,6-2 1,5 3 68,2 1 1,5 0 118,4 0 0,-2 0-278,2 0 1,-4 1-384,-5 3 0,-3-1 83,-8 5 1,-5-4-399,-8 5 1,2-5-332,-6 4 505,-5 0 1,-10 3 608,-6-3 0,-15-4 0,-7-2 0,-1-2 0,-1 0 0</inkml:trace>
  <inkml:trace contextRef="#ctx0" brushRef="#br0">19678 4529 8093,'-15'-9'-404,"2"1"0,4 6 1142,-4-3 0,5 0 365,0 1-796,5 0 0,-2 9-62,5 3 1,0 3 275,0 2 1,0 3-155,0 0 1,0 6-254,0-1 0,0 2-1,0 2 0,4-1-200,0 1 1,4 4-71,-4-1 0,2 1-477,-2-4 0,-3-2-452,3-3 1,2 2 481,-2-5 1,5-1 173,0-4 0,-2-3 430,1-1 0,38-55 0,-16 19 0,0 0 0</inkml:trace>
  <inkml:trace contextRef="#ctx0" brushRef="#br0">19838 4824 8093,'-11'6'-17,"2"2"1,4 3 277,5 1 1,0 6 419,0 2 1,1-1-282,3 2 0,3-2-144,6 2 1,-1-4-92,0-4 0,6-1 59,2 0 0,0-5-226,0-3 0,-1-2 0,2-2 0,-3-7 98,-6-6 1,0 0-51,0-8 1,-5 1 25,-3-5 0,-2 0 17,-2 1 1,-2-1 15,-2 1 1,-3 0-198,-5 4 1,0 2 52,0 6 1,-2 4 122,-3-1 0,4 7-177,-4-2 1,4 4-366,0 4 458,1 3 0,0 32 0,0 8 0</inkml:trace>
  <inkml:trace contextRef="#ctx0" brushRef="#br0">20625 3593 8098,'-7'-19'-764,"-4"1"784,10 6 1,2 4 417,12 0 1,0 5-114,8-1 1,1 3-137,7 1 0,-2 0-770,6 0 1,-2 0 54,2 0 526,2 0 0,2 27 0,7 7 0</inkml:trace>
  <inkml:trace contextRef="#ctx0" brushRef="#br0">20650 3741 8139,'-12'-5'0,"3"2"-271,1-5-198,5-1 0,-1 3 1149,8 2 0,9 2-307,7 2 0,5 0-296,4 0 0,-2 0-91,6 0 1,4 0 15,4 0 1,6 0-3,3 0 0,-10-8 0,7-4 0,2-1 0,6 0 0,0-1 0,0 0 0</inkml:trace>
  <inkml:trace contextRef="#ctx0" brushRef="#br0">22127 3040 8157,'0'-18'0,"0"-1"-25,0-6 1,-5 5-190,1-1 0,0 6 3099,4-1-1195,0 7-672,0 4-753,0 5 1,0 5-62,0 4 0,0 3 74,0 4 1,0 3-5,0 6 1,4 1-132,0 3 1,1-2-191,-5 6 0,0 0-413,0 4 0,0-4 282,0-1 1,0-2-625,0 7 0,0-8 235,0 4 0,0-2-26,0-2 1,0 0-63,0-5 1,0-3-926,0-1 1580,0-5 0,-11-8 0,-3-8 0</inkml:trace>
  <inkml:trace contextRef="#ctx0" brushRef="#br0">21831 3606 8182,'-12'-6'28,"0"-1"1006,5-5 0,1 4-233,6 0 0,10 5-82,2-1 0,10-2-261,3 2 0,5-1-155,7 1 1,1 1-99,3-5 0,3 4-99,5-5 0,0 7-340,0-2 0,1-2 245,-1 2 0,-5 0-461,-3 4 0,-9 0-188,-3 0 1,-8 0-1463,-5 0 1283,-8 5 1,-2 2-194,-6 6 0,-3 0 1010,-5 4 0,-26 9 0,-12 5 0,-7 5 0,0 1 0</inkml:trace>
  <inkml:trace contextRef="#ctx0" brushRef="#br0">22077 4024 8182,'-12'-5'159,"0"-4"0,1 3 261,3-3 1,2 1 516,6-4 1,0 0-308,0-1 0,6 1-7,2 0 1,7-1-221,1 1 0,6 1-74,-1 3 1,2 1-320,1 3 1,4 3 97,-4-3 0,4 8-157,-8 4 0,-2 4-178,-2 5 0,-7 2-348,-5 5 1,-4 2 155,-4 3 0,-9 2-194,-7 6 1,-5-4 215,-3 0 1,-5 0 24,-8 4 1,7-6-30,-3-2 0,4-9-10,0-3 1,7-5 281,5-4 615,6-2 1,3-8 801,8-2 0,9-3-288,8-5 1,0 1 364,8 3 0,4-3-933,3 3 0,6 1-394,-1-1 1,3 5-50,1-1 0,4-1 106,0 0 0,0 1-1240,-4 4 1,-2 0-63,-2 0 1,-3 0-437,-5 0 0,-5-1 610,1-3 1033,-6 2 0,-14-8 0,-9 3 0</inkml:trace>
  <inkml:trace contextRef="#ctx0" brushRef="#br0">23111 3200 8206,'-12'-11'218,"-1"2"0,7-1 1066,1 1-875,4 4 1,7-5 72,2 6 1,8-1-178,5 1 1,3 2-49,5-2 1,2 1-230,6-1 1,2 3-112,2-3 0,-3 2-280,3 2 1,1 0 145,-1 0 0,-5 0-171,-7 0 0,-5 0-138,-3 0 1,-3 0-1312,-6 0 1132,-5 0 1,-7 0 704,-8 0 0,-5 0 0,-3 0 0,1 0-135,-6 0 0,1 0 135,-5 0 0,5 0-45,-1 0 0,6-1-31,-1-3 474,2 3 1,2-5 463,-1 6 0,5 0-85,0 0 0,4 0-274,-4 0 1,5 2-48,-1 2 0,1 4-241,-1 8 0,3-1-160,-3 6 1,2-1 134,2 5 0,0 0-172,0-1 1,0 5-96,0 0 1,4 3-387,0-3 0,0 4-496,-4-4 0,0-1 447,0-3 0,0-5 67,0 1 445,6-6 0,23-19 0,10-11 0</inkml:trace>
  <inkml:trace contextRef="#ctx0" brushRef="#br0">23653 3483 8206,'-13'0'-1275,"2"1"1394,3 3 0,3 3 684,5 5 0,0 1-86,0-1 1,0 0-312,0 0 1,5 1-28,3-1 0,5-4-184,3 1 1,-1-7-139,6 2 1,-1-2 79,5-2 1,-2-2-105,-3-2 1,2-3 82,-5-5 1,-1 0-64,-4-1 0,-1 0-98,-2-4 1,-4 4 80,-5-4 0,-1 4-125,-3 0 0,-5 2-143,-7 3 0,1-1-426,-6 5 1,2-1 121,-1 5 1,-2 2-367,5 2 1,1 3 901,4 5 0,16 22 0,4 6 0</inkml:trace>
  <inkml:trace contextRef="#ctx0" brushRef="#br0">24772 3101 8190,'-6'-12'0,"-5"1"0,2 3 0,-2 2 0,-1 6 0,-4 2 749,-1 2 0,-5 4-222,2 8 0,-3 2-8,-2 3 0,5 2-289,-1-3 1,6 5-114,-1 4 0,7-7 55,5 2 0,3-2-1,1 3 1,7-2-234,5-3 1,6-2-40,6-5 0,7-1-13,1 0 0,1-5-92,4-3 0,-3-3-10,7-1 0,-4 0 132,-4 0 0,3-6 61,-4-7 1,3 0 263,-3-8 0,-1 1-80,-7-5 0,-1 0-39,-2 1 1,-7-1-47,-6 1 1,-6 3 16,3 1 0,-14 3-82,-3-3 0,-8 9-174,-1-2 1,-6 5-70,-2 0 1,-5 2-334,1 6 0,-3 0-25,0 0 1,0 0 163,3 0 1,-2 2-453,2 2 1,7-1 877,1 5 0,20 11 0,1 7 0</inkml:trace>
  <inkml:trace contextRef="#ctx0" brushRef="#br0">24871 2806 8159,'-4'-25'0,"0"1"0,0 0 469,4 4 1,-5 2 859,1 6 436,0 5-1343,4 1 0,0 8-291,0 2 0,0 4 195,0 9 0,0 3 146,0 9 1,0 2-119,0 6 0,-4 1-102,0 3 1,-1 0 0,0 9 0,3-4-77,-6 7 0,3-2-255,-3-2 0,4 2 97,-4 2 0,5 1-265,-1-1 1,-1-1-66,0-11 1,1 1-239,4-1 0,0-9 61,0-4 211,0-2 1,0-12 125,0 2 1,0-6-720,0-2-38,0-5 1,6 2 978,2-5 1,19-16 0,6-4-1</inkml:trace>
  <inkml:trace contextRef="#ctx0" brushRef="#br0">25265 3483 8128,'0'-13'1568,"0"1"-372,0 5 205,0 2-1037,-6 16 0,5-2-168,-3 12 0,2-2 0,2 1 0,-1 4 0,-3-4 0,2-1-103,-2 2 1,3-2 178,1 1 0,0 2-957,0-5 0,0 3-407,0-3 1,4-1-727,0-4 1,4-3 1817,-3-1 0,15-16 0,1-1 0</inkml:trace>
  <inkml:trace contextRef="#ctx0" brushRef="#br0">25228 3544 8059,'0'-12'359,"0"0"-300,0-1 1,0 1 441,0 0 1,5 5-108,3 3 0,3 2-44,2 2 1,0 0-154,4 0 0,-2 0-3,5 0 0,-5 6 23,2 2 1,2 3-2,1 1 0,-2 1-131,-1-1 1,-5 2 131,-4 2 1,2-2-23,-6 2 1,0-1-210,-4 1 1,-2-2-429,-2 3 0,-2-4 284,-7 0 1,-5-1 5,-2 0 1,-7-4-66,-2 1 0,-1-1-123,1 4 0,-1-4 107,-3 0 1,3-3 90,5 3 1,0-4 141,-4 4 0,3-16 0,-4 0 0</inkml:trace>
  <inkml:trace contextRef="#ctx0" brushRef="#br0">6891 6744 7944,'-12'-13'0</inkml:trace>
  <inkml:trace contextRef="#ctx0" brushRef="#br0">6867 6719 5967,'-7'-7'-15,"2"2"0,5 4-11,0-4-15,0 4 41,0-4 0,10 10 0,4 2 0</inkml:trace>
  <inkml:trace contextRef="#ctx0" brushRef="#br0">7002 6485 8009,'0'-12'0,"4"2"-8,0-2 0,1 7 43,-5-8 1,0 4 154,0-3 1,0-1-3,0 1 611,0 0-214,0-1-474,-6 1 0,3 7 72,-5 5 1,4 6-111,-4 11 1,1 2 93,-1 6 1,-2 1-132,6 2 1,-4 4 55,4 5 1,-4 0-181,3-1 0,1 1-93,4 0 1,0-1 73,0-3 0,0 2-34,0-2 0,2-3 14,2-1 1,1-9 81,4-3 1,1-9 26,-1-4 0,3-3-9,4-1 0,-2-6 28,2-7 1,2-3 14,-1-5 0,3-2 5,-3 3 1,-2-2-15,-7 1 0,3 3 14,-3 6-45,3 0 0,1 5-7,1 3 0,-1 2 58,0 2 0,-4 6 1,1 2 0,0 3 0,8 1 0,-4 2 12,4 2 1,0-3-22,0-1 1,5-1 13,-2-7 1,3 0-31,2-4 1,0-5 66,-1-3 0,-1-9 108,-2-3 1,1-5-83,-6-4 0,-1 2 158,-6-6 1,-4-1-176,-5-7 0,0 1 25,0-5 0,-7 10 52,-5-2 1,-2 4 47,-6 0 0,3 4 61,-3 9 1,1 3-360,-2 9 1,3 3-489,6 5 1,0 1-6,-1 3 1,7 3-450,1 5 1,4 8 328,1 4 707,6 1 0,15 16 0,8 8 0,5 1 0,-1 0 0</inkml:trace>
  <inkml:trace contextRef="#ctx0" brushRef="#br0">7765 6904 9016,'0'-7'702,"2"-3"-244,2 6 0,4-5-220,8 0 0,-1-1-45,6-3 0,-2 0-164,2-4 1,0 2 82,-4-5 0,-1 3 7,-3-3 0,-3 5-139,-1-2 1,-4 4-58,-5 0 76,0 1 0,-5 5 18,-4 3 1,-7 3-81,-4 1 0,-4 9-81,0 4 1,-5 7 134,0 1 0,5 2 38,3 1 1,6 1-32,-1 0 0,3-2 41,5-3 0,3 2 193,5-5 0,1 3-197,3-3 1,4-1-152,9-4 0,2-3-23,6-1 1,-1-1-261,1 1 1,3-3 204,1-5 0,0 0 84,-4 0 1,-1 0-1167,1 0 1,-1 0 1275,1 0 0,11-27 0,2-7 0</inkml:trace>
  <inkml:trace contextRef="#ctx0" brushRef="#br0">8134 6768 8009,'-4'-12'75,"0"0"0,0 4 270,4-1 288,-5 7 140,3-4 1,2 8-300,8 2 0,5 2-128,3 7 0,3-1-164,6 0 0,-5 5-66,1-1 0,-1 5-192,5-5 1,-2 5-46,-2-5 0,1 5-335,-6-5 1,5 2-30,-5-2 1,0-6-491,-3 2 1,-1-4-631,0 0 1605,1-2 0,-6-28 0,-2-5 0</inkml:trace>
  <inkml:trace contextRef="#ctx0" brushRef="#br0">8430 6793 8009,'-6'-7'0,"-2"2"0,-8 5 0,5 0 0,-6 0 0,10 0 309,-5 0 0,3 7 489,-4 5 1,1 2-457,0 6 1,-1-4-323,1 5 0,0-2-49,-1 2 1,5 2-240,0-3 0,1 4-70,-1 0 0,-2-5 222,6-2 1,-4 1-1482,4-2 1597,0 0 0,37-42 0,8-9 0</inkml:trace>
  <inkml:trace contextRef="#ctx0" brushRef="#br0">8651 6633 8009,'-7'-12'0,"3"-1"0,-1 5 0,1 0 0,0 5 0,4 3 1703,0 8 0,1 5-780,3 3 1,-1 1-497,5 7 1,-4-2-247,4 7 1,-4 1-179,5-1 0,-5-1 187,4-3 0,-5 1 47,1 3 0,1-5-1669,-1 1 0,2-2 710,-2-6 1,-3 0-713,3 0 0,-2-8 1434,-2 4 0,-11-37 0,-3-4 0</inkml:trace>
  <inkml:trace contextRef="#ctx0" brushRef="#br0">8553 6916 8009,'-6'-7'0,"4"-2"0,-7 5-179,7-6 0,-4 7-357,6-5 0,6 5 1523,2-1 1,8-1-446,5 1 1,2 0-816,2 4 0,3-2-134,1-2 407,0 3 0,23-10 0,7 4 0</inkml:trace>
  <inkml:trace contextRef="#ctx0" brushRef="#br0">9599 6485 8008,'-2'-11'342,"-2"3"413,3-3-253,-4 4 1,6 1 463,3 2 1,8-2-541,9 2 0,2 0-153,2 4 0,5-2-623,3-2 0,2 3 50,2-3 1,0 3-158,0 1 0,-4 1-139,0 3 1,-6 1 595,2 4 0,-31 13 0,-7-2 0</inkml:trace>
  <inkml:trace contextRef="#ctx0" brushRef="#br0">9660 6707 8008,'-12'0'0,"0"0"0,5-6 0,1 5 0,8-4 2,2 5 0,4-2 515,9-2 1,3 3 869,9-3 1,2 1-1224,6-1 1,0 2-640,0-2 0,4 3 213,0 1 262,0 0 0,7-6 0,2 0 0</inkml:trace>
  <inkml:trace contextRef="#ctx0" brushRef="#br0">11875 6178 7959,'0'-19'-79,"0"2"0,0 3-120,0 2 1,2 0 424,2 0 0,-3-1 456,3 1 0,-1 4 329,1 0-642,-2 5 1,4-3-149,-1 6 35,-4 0 0,4 11 0,-5 6 1,0 6-26,0 6 1,0 2 0,0 6 0,-4 0-82,0 0 1,0 4-173,4 0 1,0 0-120,0-4 0,7-2 123,5-2 1,2-1 5,6-4 1,5-7-9,4-1 0,5-6 13,-1-6 1,4-2-46,4-6 0,-8-2 10,-1-2 1,-4-7 88,-4-5 0,1-6 20,0 2 0,-2-4 32,-3 0 0,-2-1-55,-6 0 1,-1-1-122,-3-2 0,-2 2 109,-6-3 0,0-1 14,0 1 1,-1 1 5,-4 3 1,-1 6-9,-7 2 0,1 4-107,0 0 1,1 1-132,3 0 1,-3 5-803,2 3 0,3 2-201,-3 2 29,7 0 0,-4 6 1168,6 2 0,6 20 0,1 4 0</inkml:trace>
  <inkml:trace contextRef="#ctx0" brushRef="#br0">12269 6178 7959,'-7'0'0,"-2"-6"0,5-2 0,0 3 0,4-2 0,0 3 0,1 2-307,3-2 0,3 3-308,5 1 1,2 0 614,2 0 0,-1 0 0,6 0 0,-6 0 1248,1 0 1,2 0-1249,-1 0 0,-1 11 0,-4 2 0</inkml:trace>
  <inkml:trace contextRef="#ctx0" brushRef="#br0">11728 6165 7959,'-12'-12'-100,"-1"0"-349,1-1 723,5 1 448,2 5 0,10 2-542,3 5 1,3 0-152,2 0 1,3 0-192,0 0 1,5 4 67,-5 0 0,2 4-1034,-2-4 1128,-2 0 0,26 13 0,-1 3 0</inkml:trace>
  <inkml:trace contextRef="#ctx0" brushRef="#br0">7261 8331 7922,'0'-8'8,"0"0"0,0 0-385,0-5 0,0 1-136,0 0 1160,0-1 1,0 1 485,0 0 164,0 0-854,0-1 0,0 5 423,0 0-647,0 5-19,0-2 0,0 6-7,0 3 0,0 4-8,0 9 0,0 2-120,0 5 0,0 1 27,0 0 1,0 3-135,0 1 0,1 4-19,3-4 0,-3 3-106,4-3 0,0 0-173,-1-4 1,4-2 189,-4-3 1,5 4-122,-5-4 1,1-4 77,-1-3 1,-1-1 4,5-4 1,-5-1-665,1 1 25,3-5 1,-6 4 826,3-3 0,-13-14 0,-5 2 0</inkml:trace>
  <inkml:trace contextRef="#ctx0" brushRef="#br0">6978 8848 8025,'-20'0'884,"4"0"-137,2 0 284,8 0-463,0 0-400,17 0 1,3 0 227,10 0 0,8 0 316,5 0 0,1 0-349,7 0 1,-4-4-126,4 0 1,0-2-108,5 2 1,-3 3-179,-1-3 1,-4-2-453,-5 2 0,0 0 169,0 4 0,-7 0-681,-6 0 73,1 0 166,-11 0 1,-2 6 102,-8 2 1,-3-1 188,-1 1 1,-5 0-139,-3 4 1,-5 6 617,-3 3 0,-14 5 0,-8 4 0,-5 3 0,0-1 0</inkml:trace>
  <inkml:trace contextRef="#ctx0" brushRef="#br0">7236 9291 8011,'-18'0'143,"5"0"-22,-4 0 0,8 0 465,0 0 66,7-5 0,-4-2-16,6-5 0,6-1-187,2 1 0,7 0-208,1-1 0,6 5-82,-1 0 1,2 5-117,2-1 1,-2 3 4,-3 1 1,2 5-163,-5 3 1,-1 5 24,-4 3 1,-5 1-165,-3 7 1,-2-1-351,-2 10 1,-11 1 257,-6 7 0,-10-1 19,-6 5 0,-1-7 292,1-1 0,-1-2 432,5-11 1,1-2 367,3-10 619,6 1-1086,1-6 1,11-3 397,3-8-117,8 2 0,7-5-117,5 3 0,6 3-98,-1-3 1,3 2-213,5 2 0,-3-1-127,3-3 0,1 3-540,-1-4 0,5 0-979,-1 1 0,-2-6 977,2 2 0,-6 1 147,2-1 0,-3 4 369,-1-4 0,-1 0 0,1-5 0</inkml:trace>
  <inkml:trace contextRef="#ctx0" brushRef="#br0">8565 8454 7937,'-12'-5'0,"0"4"0,-1-4 0,1 0 0,0 1 355,5 0-249,1-2 0,12 5 1089,2-3 0,8-2-436,5 2 1,8-1-229,3 1 1,5 1-281,4-5 1,-1 4-138,5-5 1,0 5 114,4-4 1,1 1 0,-1-1 0,-1 3-1001,-3 5 1,-8 0 394,-8 0 1,-3 0-1200,-2 0 498,-5 0 561,-6 0 1,-9 4 56,-8 0 0,-3 1 164,-6-1 0,-3-2 25,0 2 1,-6-1 0,1 1 0,-2-3 385,-2 3 0,5-2-173,-1-2 1,1 0 465,-5 0 0,5 0-216,-1 0 1,5 1 145,-5 3 0,6-3 63,-1 3 1,2-1 214,2 1 1,0-1-193,-1 5 1,5 2 81,0 6 1,5-1-348,-1 6 0,4 3 69,4 5 1,3 5-175,5-1 1,-4-1 107,1 0 0,-1 1-578,4 4 1,-4-4-133,1 0 0,-5-6-353,4 2 0,-5-5 211,1-3 1,1-2-1008,-1-3 1696,6-7 0,13-9 0,10-14 0</inkml:trace>
  <inkml:trace contextRef="#ctx0" brushRef="#br0">9107 8934 7937,'-7'13'538,"1"-1"0,6 0-25,0 1 0,0-1-98,0 0 1,2 0 95,2 1 1,4-2-200,8-3 1,-1-3-57,6-5 1,-1 0-244,5 0 1,0 0 86,-1 0 0,1-6-12,-1-7 1,-4 0 3,-4-8 0,-4 5-174,-3-5 0,0 5 30,-5-5 1,-1 6 1,-7-1 0,-3 2 83,-5 2 0,-2 5 4,-2 3 1,-4 2-708,-4 2 1,3 2 332,1 2 0,-1-1-303,-3 5 0,5 0-41,2 4 681,4 1 0,11 15 0,4 5 0</inkml:trace>
  <inkml:trace contextRef="#ctx0" brushRef="#br0">10546 8381 7937,'-11'-2'-6,"3"-2"1,-3 3 266,3-3 0,-3 8-114,-1 4 0,-2 4 496,-2 5 1,6 2-290,-2 5 0,4 1-189,0 0 0,2-1 53,6 1 0,3 4 0,5-1 0,2 0-113,10-8 0,6 2 103,7-6 1,0-1-230,4-6 1,-3 0-88,7-5 0,-2 0 7,2-4 0,-1-6 126,5-7 0,-5 0 49,1-8 1,-4 5-25,-4-5 0,-3 1-12,-6-5 1,-9 5 171,-2-1 1,-9 5-105,0-5 1,-5 6 15,-8-1 1,0 2-217,-12 2 0,-3 3-323,-5 1 0,-7 6 175,-1-3 0,1 4-15,-5 1 0,2 0-143,2 0 0,-1 4-242,-3 0 0,4 6-80,0-2 0,6-1 265,6 1 1,6-1 456,3 1 0,29-2 0,9-6 0</inkml:trace>
  <inkml:trace contextRef="#ctx0" brushRef="#br0">10805 8171 7950,'-6'-17'0,"1"-3"0,-3-4 0,-2 1 235,6 2-316,-6 3 3094,9 6-2118,-4 5 1,5 4-388,0 12 0,0 0-158,0 12 1,0 1-56,0 6 0,0 4-64,0 5 0,-2 5-1,-2 3 1,3-1 126,-3 1 1,1 0-127,-1 4 0,2 2-631,-2 2 1,3-3 335,1-1 1,0-1-110,0-7 0,0 0-155,0-4 1,0-3-308,0-6 0,1 0 347,3-12 1,-2 5-9,2-5 1,-1 1-1443,1-5 1,-3-4 831,3 0 1,3-1 956,1 1 0,14-13 0,4-9 1</inkml:trace>
  <inkml:trace contextRef="#ctx0" brushRef="#br0">11149 8922 7950,'0'-8'0,"0"0"0,0 3 585,0-3 722,0 6 945,0-4-1625,0 22 1,0-6-526,0 11 1,0-1-3,0 1 1,0-2-56,0 1 1,5-1 141,-1 2 0,0 1 35,-4-6 0,4 1-835,0-5 0,1 2-1387,0 2 1,-4-6-215,3 2 2214,-3-3 0,-1-18 0,0-6 0</inkml:trace>
  <inkml:trace contextRef="#ctx0" brushRef="#br0">11162 9008 7950,'-6'-12'0,"5"0"22,-3-1 1,-2 1 28,2 0 0,0 3 316,4 1 1,6 5 671,2-1 1,0 3-582,4 1 0,-2 1-180,6 3 1,2 3-183,-2 6 1,5-1 89,-5 0 0,5 5-56,-5-1 1,5 2 99,-5-2 1,-1-2-320,-7 2 0,2-2-133,-6-2 0,0 1-656,-4-1 644,0 0 1,-1-1-88,-3-3 0,-7 2-237,-6-6 1,-4 0 186,0-4 1,-2 4-139,-2 0 0,1 2-82,-1-2 591,0-3 0,-27 5 0,-6-6 0</inkml:trace>
  <inkml:trace contextRef="#ctx0" brushRef="#br0">12208 8356 7900,'0'-12'703,"0"-1"1,1 2-386,3 3 1,3 3 14,5 5 0,6 0-106,3 0 1,7 0-140,5 0 0,3 0-401,1 0 0,0 0-558,-1 0 0,-4 5 871,-3 3 0,-31 20 0,-7 5 0</inkml:trace>
  <inkml:trace contextRef="#ctx0" brushRef="#br0">12294 8553 7959,'-12'-4'1195,"-1"0"-423,1-6 56,5 9-499,2-5 1,12 6 201,5 0 0,6 0-396,6 0 0,5-4-279,0 0 1,5 0-864,-1 4 1,-2 0 208,2 0 798,0 0 0,0-2 0,3-2 0,3 1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14324 7999 7947,'-1'-7'-136,"-3"3"0,3 1-165,-4-1 1,3 3 563,-2-3-163,2 2 0,-7 1 273,5-3-271,0 3 1,2-5 111,-2 6-77,3 0-2,-5-5-27,6 3-79,0-9 0,2 5 1,2-7 1,3 1 30,5 0 1,0-1-91,0 1 1,2-4 101,3-1 1,-2 1-3,5 3 0,-4 1 15,5 0 1,-5 1 84,5 3 0,-5-2-101,5 6 1,-6 1 10,1 7 0,-3 5-127,-5 7 1,1 3 80,-5 6 0,-1 5-104,-7 3 0,-3 2 61,-5 2 1,-2 4-79,-2 0 1,-3 0 66,-6-4 1,5-1-8,-1-4 0,6-1 90,-1-7 0,2-5 10,2-2 0,1-8-42,3-1-9,2-5 1,6 1 517,0-8-298,0 3 0,6-9-93,2 6 1,3 0 26,1 4 1,4 0 100,1 0 1,3-4-52,-3 0 1,5 0-206,-2 4 1,-1-2-35,2-2 1,-5 3 100,5-3 1,-5 2-627,5 2 0,-6-4 222,1 0 1,-5 0 53,1 4 0,-5-4-71,10 0 332,-7 0 0,25-34 0,-3-10 0</inkml:trace>
  <inkml:trace contextRef="#ctx0" brushRef="#br0">14878 7827 7947,'0'-17'-64,"0"1"1,0-6-1,0 2 0,2 2 554,2 1 1,3 5-133,5 4 0,1-3 22,4 3 1,-2 2-228,5 2 1,1 3-12,4 1 1,-5 1 3,1 3 1,-6 4-129,1 9 0,-8-2 52,-4 5 0,-2 1-203,-2 4 1,-2-5-22,-2 1 1,-3-2 61,-5 1 1,0 2-5,-1-6 0,3 1 169,1-5 1,-2-1 117,3-3 0,1 2-46,-1-6 218,5 0-229,-2-4-48,5 0 0,5 0-131,4 0 0,2-4 82,1 0 0,2 0-117,2 4 1,-2 0 18,2 0 1,-2 5 15,-2 3 0,0 3-12,1 2 0,-2 3-6,-3 1 0,-3 0 53,-5 0 0,0-4 3,0 4 1,-5-4-11,-3 0 1,-9-2-3,-3-3 0,-4 2 258,0-6 0,-1 1-40,1-1 1,-2-2-106,-3 2 1,7-3 55,-3-1 1,5 0 226,-1 0 128,4 0-363,4-5-2516,6 3 2374,2-3 0,32 16 0,8 2 0</inkml:trace>
  <inkml:trace contextRef="#ctx0" brushRef="#br0">14103 8639 7950,'-16'0'-114,"-1"0"0,-3 0-684,3 0 2303,1 0-681,9 0-499,1 0 1,17 0-93,6 0 0,10 0 41,6 0 1,9 0-177,8 0 1,6 0-480,9 0 0,5 0 419,-32 0 0,2 0 0,3-2 0,1-2-278,5 0 0,1 0 1,1 1-1,2-1 241,2 0 0,1 0 1,-2 0-1,1 0 12,-2-2 0,1 0 0,-2 0 1,1 1-13,-1 1 1,-2 0 0,-8-2 0,-1 1 36,-4 0 0,-1 1 0,23-2 6,-14-3 0,-9 7 18,-12-2-30,-10-3-42,-8 5 1,-12-3 299,-2 5 0,-3 1-703,-1 3 1,-5-1 803,1 5 1,-5-4-762,5 5 1,0-3-116,3 3 1,1 4-296,0-4 0,1 8 780,2-4 0,-1 24 0,3 2 0</inkml:trace>
  <inkml:trace contextRef="#ctx0" brushRef="#br0">14386 9291 7950,'-6'-12'-93,"5"0"-47,-3-1 0,3 1 369,1 0 0,0-1 383,0 1 0,1 0-259,3-1 0,3 1-130,5 0 1,2 1 366,2 3-462,-2-3 0,8 9 0,-4-2-36,1 3 1,-4 1-3,1 0 0,-3 5-229,-5 4 0,-3 7 168,-5 4 0,-1 1-97,-3 4 1,-3-4-116,-5 8 0,-2-3 80,-2-1 0,1-1-33,-6 1 1,6-4 66,-1-1 1,3-5 257,5 1 1,-2-6 74,6-2 117,0-5-261,4 2 0,7-5 25,5 0 0,6 0-66,7 0 0,-1 0 23,1 0 0,1 2-163,3 2 1,-5 3 22,1 5 1,-2 0-101,-6 1 1,-1 0 106,-4 4 0,-5-4-22,-3 4 1,-2 1 31,-2-2 0,-2 0-9,-2-3 0,-3-1 145,-5 0 0,-6-1-69,-2-2 1,-4 1 92,0-1 0,-1-3-100,1 3 1,-1-7 14,0 3 1,5 0-240,-1-1 0,6 0-851,-1-4 309,2 0 283,7 0 1,3-1-632,8-3 0,9-3 1075,7-5 0,18-14 0,8-4 0,4-4 0,-1 1 0</inkml:trace>
  <inkml:trace contextRef="#ctx0" brushRef="#br0">15100 9279 7950,'-7'-12'0,"0"1"0,3 2 0,1 0-33,-5 5 0,4 0 0,-4 4 0,1 5 787,-1 3 0,-3 5-251,3 3 0,-2 3-337,2 6 1,-2-1 29,6 1 0,0 0-206,4-1 1,0 1 74,0-1 0,0 1-29,0 0 0,3-6-63,5-3 0,1-2 53,12-2 0,-5-5-48,5-3 1,-1-2 78,5-2 1,4-6 129,-1-2 0,0-9-68,-8-3 1,2-7-28,-5-2 0,-6-4 124,-7 4 1,-3-3 205,-1 3 0,-5-4-187,-4 4 0,-7 1-35,-5 3 0,-2 7-404,-1 6 0,-5 1 148,0 7 0,2 0-889,6 4 0,-1 5 464,6 3 1,5 5-985,7 3 1465,3-2 0,28 36 0,7 4 0</inkml:trace>
  <inkml:trace contextRef="#ctx0" brushRef="#br0">17143 7704 7851,'-13'0'0,"1"0"-32,0 0 67,-1 0 530,1 0 91,5 0 1,3-4-263,8-1 0,4 1-174,9 4 1,3 0 10,9 0 1,2-4-12,6 0 1,2-4-130,2 4 1,1-2-15,3 2 0,2-1-126,-6-3 0,4-2-14,-4 6 1,0-2-133,-4 2 0,-6 3-304,-2-3 204,-9 3-850,-2 1 802,-11 0 0,-7 0 68,-8 0 1,-7 1-89,-2 3 1,-4-1-112,0 5 0,-2-4 101,-2 4 1,2-5 372,2 1 0,-2 2 0,3-2 0,1 0 0,-2-4 0,5 4 0,-5 0 0,6 0 0,-1-4 0,2 1 0,2 4 0,-1-4 0,1 3 0,5 3 0,3 1 0,3 3 267,1 1 0,0 6 616,0 3 0,0 2 45,0 1 0,0 1-308,0 0 0,1 5-131,3 3 0,-2-2-67,2 2 1,-3-4-22,-1 3 1,0-4-150,0 0 0,0-3-37,0-4 1,0 0-177,0-4 0,0-1-486,0-3 0,0-5-2429,0 0 2876,0-5 0,22-20 0,5-10 0</inkml:trace>
  <inkml:trace contextRef="#ctx0" brushRef="#br0">17622 8097 7883,'-4'9'0,"0"-1"0,-1-4 522,1 4 1,1 0-59,-5 5 1,5 0 6,-1 4 0,3-4-164,1 4 0,0 1-50,0-2 1,5 0-171,3-3 1,3-1 90,1 0 1,2-3-193,3-1 1,-2-5-42,5 1 1,-1-4-64,2-4 0,-2-1 91,-3-7 1,-3 1-98,-1-9 1,-1 1 129,-7-2 1,0-2-6,-4 2 1,-5-1-35,-4 2 1,-3 2 62,-4 6 0,1 1-341,-6 3 1,2-2-147,-2 6 0,0 0-182,4 4 1,1 0-519,3 0 1157,1 5 0,22 19 0,5 8 0</inkml:trace>
  <inkml:trace contextRef="#ctx0" brushRef="#br0">18041 7408 7979,'0'-17'0,"0"-4"0,0 2 0,0-2 0,5 8 0,4 0 0,2 7-451,1 6 0,0 0 711,0 0 1,-1 1 1166,-2 3 1,0 3-937,-5 5 0,0 2-190,-4 2 0,0-1-516,0 6 1,-5-1 165,-3 5 1,-5 0-68,-3-1 1,1-3 160,-6-1 0,6-5 210,-1 2 0,2-2-140,2 1 1,1-6 402,3 2-181,-3-8 412,10 2-654,-5-6 1,12 0 110,2 0 1,8 0-444,5 0 0,2-2-3,2-2 0,-1 3-163,1-3 1,3 2-215,1 2 0,4 0-1482,-4 0 2099,-1 0 0,35 6 0,-26-3 0,-1 1 0</inkml:trace>
  <inkml:trace contextRef="#ctx0" brushRef="#br0">18730 7618 8018,'0'-18'0,"0"4"-238,0-2 1,4 1 409,0-2 1,2 5 1455,-2 0-562,-3-1-72,5 12-813,-6-5 0,0 8 20,0 2 1,0 4 36,0 9 0,0-2-70,0 5 0,0 1-141,0 3 0,-4 5 103,-1 0 1,-3 3-238,4-3 0,-4 0 56,4-4 1,0 3-3,4 1 0,0 0 241,0-5 0,0-3-68,0-1 0,1-3 32,3 3 0,0-9-45,9 1 1,-4-7 17,8-1 0,3-3-50,5-1 1,-1 0-144,5 0 0,2-5 16,2-4 1,3 3-257,1-3 0,-6 2 165,-2-1 1,-3 3 71,-1 5 0,-1 0-1172,1 0 0,-6 0 184,-3 0 1,-3 1 1058,-5 3 0,-8 14 0,-7 8 0</inkml:trace>
  <inkml:trace contextRef="#ctx0" brushRef="#br0">16835 8602 8005,'-8'0'-262,"-1"0"1,5 0-30,-4 0 0,4-4-491,-4 0 738,5 0 366,-8 4 1,8 0 459,-5 0-550,6 0 0,-5 0 312,3 0-288,2 0 0,-3 1 67,5 3-149,0-2-69,0 3 1,0-4 65,0 4-40,0-4-172,0 4 0,1-5 120,3 0 1,-1 0-109,5 0 1,2 0 110,6 0 1,-1 0-2,6 0 0,1 0-6,6 0 1,4-1 8,5-3 0,6 1-9,7-5 1,7 4-243,-23 0 1,2 0-1,1 0 1,1 1 164,5-1 1,0 0 0,3-2 0,0 1 40,1 1 1,0-1 0,4 0 0,1 0-418,1-2 0,0 1 1,1 0-1,0 0 323,0 0 0,-1 0 1,2-1-1,1 1-57,-1 0 0,0 0 0,4 0 0,0 0-310,5 0 1,-1-1-1,-2 1 1,-1 0 339,1 0 0,1 0 1,-2 0-1,0 1 57,2 1 1,-1 0-1,-1-1 1,-1 0-7,1 3 1,-1 0-1,-3-2 1,0 0-159,0 2 0,-1 0 0,0-3 1,-1 0 179,-2 1 0,-1 0 0,3 0 0,0 1 88,-1-1 1,0 0 0,-1 2 0,-1 0 23,-2-2 0,0 0 0,0 0 0,0 1 6,-4-1 0,0-1 1,1 2-1,-1 0-34,1 0 1,-1 2-1,-4-1 1,0 1-12,0-3 1,0 0 0,-5 2 0,-1-1 374,30-5 1,2 6-262,-1-3 1,-2 3-43,-6-2 1,1 2 1,-6-2 1,2 3-60,-2 1 0,-9 0 620,-3 0 1,-4 0-600,-9 0 1,0 0 1132,-8 0-1155,-2 0 921,-11 0-1493,-2 0 0,-14 0 516,-4 0 0,-2 0-114,3 0 1,0 0 6,-1 0 0,-3 0-1624,0 0 1709,-1 5 0,-22 18 0,-8 10 0</inkml:trace>
  <inkml:trace contextRef="#ctx0" brushRef="#br0">18164 9144 7884,'0'-13'159,"0"1"1,0 0 322,0-1 1,-4 5-425,0 0-31,0 5 1,-2 0 108,-2 12 0,1 0 3,-1 12 0,-4-1 1,-5 5 1,-3 1 36,3 3 0,-3-2 5,3 6 1,-4-5-111,0 5 0,3-5-139,2 0 0,2-3-173,2-5 0,0-2 40,-1-6 162,6 1 20,2-6 105,5-2 1,1-14-45,3-4 0,3-7 126,6-1 1,3-3-109,0-5 1,6-3-100,-1-5 1,1 5-121,-2-1 0,2 6 84,-6-2 0,2 7 105,-1 1 1,-5 6 9,0-1 1,1 8 148,-5 4 1,-1 4-67,1 4 0,-4 8 145,4 9 1,-5 2-114,1 1 0,-3 5-3,-1 0 0,2 0-236,2-5 0,-3 1 71,3-1 0,2 1-22,-2 0 1,1-2-87,-1-3 1,2 0-174,2-4 1,2-6-284,-6 2-338,5-3 161,-2-2-315,5-1 585,-5-6 0,-1-2-128,-6-2 611,0 3 0,-33-37 0,-8-3 0</inkml:trace>
  <inkml:trace contextRef="#ctx0" brushRef="#br0">17918 9094 7896,'-12'-5'520,"-1"-3"0,5 1-1478,0-1 157,5 5 1445,-2-3 0,6 6-298,3 0 1,4 4-216,9 1 0,-2 0-221,5-1 1,-3-2-180,3 2 0,1 1 12,3-1 1,1 0-229,0-4 0,-1 0 104,1 0 0,1 0 381,2 0 0,31-22 0,-23 9 0,-1-1 0</inkml:trace>
  <inkml:trace contextRef="#ctx0" brushRef="#br0">19050 8971 7909,'0'-12'0,"0"4"15,0 0 0,0 3 57,0-3 1,0 4 728,0-4-155,0 0-476,0-5 1,-1 5 38,-3 0 0,-3 5 9,-6-1 1,1 3-104,0 1 0,-6 0-125,-3 0 0,-2 7 20,-1 5 1,-2 2 2,-3 6 1,2 1 73,-6 3 1,5 5-113,0 0 1,6-1-196,1-3 0,10 4 160,-1-1 0,8 5-59,0-4 0,3 0 32,1-5 0,9 1-183,3-1 1,9-4 17,-1-4 0,4-4 156,0-3 0,5 0-29,0-5 1,-1 0-21,-3-4 0,0-1 85,-1-3 1,-3-3 7,-1-5 1,-5-2 14,2-2 0,-8 2 42,-1-2 0,-5 1 297,1-2 464,-2 3-391,-2-3-26,-6 4 1,-1 7-51,-5 1 0,0 5-157,-1 5 1,1 3 78,0 8 0,1 2-48,3 2 1,-2 5-61,6 0 0,0-1-150,4 5 1,0-2-165,0 2 0,0-3 132,0 3 0,1-3-294,3-2 0,2 1 47,2 0 1,2-6-103,-6-3 1,5-4-58,0-3 0,-3-4-1126,3-5 1601,-1 0 0,26-38 0,6-10 0</inkml:trace>
  <inkml:trace contextRef="#ctx0" brushRef="#br0">19739 9267 7911,'0'-9'0,"0"1"0,0 0-252,0-4-112,0-1 0,0 1 503,0 0 0,-4 4 537,0-1 0,-6 1-203,2-4 1,-3 4-163,-1-1 1,0 5-170,-1-4 1,-3 5-1,-1-1 1,-4 3-42,0 1 1,-2 1 111,-2 3 0,1 5-57,-1 7 0,2-1-81,2 6 0,-1-5-94,6 4 1,4-3 130,3 3 0,7-3 0,-2 3 1,2-1 13,2 2 1,6-3 4,2-6 0,8 0-623,5 1 1,2-2 43,2-3 0,1-3-33,2-5 1,-2 0 235,3 0 0,-3-1 87,-1-3 1,-1-7 203,1-6 1,-2-9-86,-2 2 0,2-10 74,-3-3 1,-2 0-27,-1-4 1,-4-2 127,0 2 0,-5 0 0,0 4 0,-5 7 199,1 6 0,-4 1-23,-4 6 0,-3 5 84,-5 4 1,3 5-116,1-1 0,0 8-80,-4 4 0,3 4-170,1 5 0,0 2 57,-4 6 1,4-1-122,-1 1 1,7-3 50,-2 2 1,1-2-141,-1 7 1,2-3 42,-2-2 0,3 2-48,1 3 0,1-3-29,3 3 0,-1-7 94,5-2 1,0-1-330,5 2 0,-1-3-71,0-6 0,1-1-206,-1-3 0,4 2 137,1-6 0,3 0-134,-3-4 0,-1-4 664,-4 0 0,1-50 0,-1-7 0</inkml:trace>
  <inkml:trace contextRef="#ctx0" brushRef="#br0">20096 8737 7980,'0'-12'0,"0"0"0,0 4 0,0-1 0,0 7 0,0-4 0,-1 6 283,-3 0 0,2 2-33,-2 2 1,-1 2-8,1 7 0,-5-1-187,5 0 0,0 2 0,4 2 0,-4-2 129,0 3 1,0-4-71,4 0 1,0-5 366,0 0-251,5 0 24,2 4 0,5-1-261,1-2 1,0 0-297,4-5 1,-4 2 106,4-2 0,-3-3-72,-2 3 1,4-1-472,1 1 1,-1-2-160,-4 2 186,1-3 0,-1-1 711,0 0 0,-5 0 0,-7-11 0,-7-3 0</inkml:trace>
  <inkml:trace contextRef="#ctx0" brushRef="#br0">20231 8787 7980,'-8'-11'-370,"0"2"-562,5-1 1388,-8 3 1671,10 0-971,-5 1-769,6 6 0,0 6-31,0 2 1,0 7-82,0 2 0,5 4-225,-1 0 0,1 2 39,-1 2 1,-2-1-64,2 1 1,1 0-197,-1-1 1,2 1-500,-2-1 0,-1 1-569,5 0 0,-5-2 125,1-3 1113,2-2 0,23-16 0,11-4 0</inkml:trace>
  <inkml:trace contextRef="#ctx0" brushRef="#br0">9587 7925 8078,'0'-12'0,"0"0"-400,0-1-34,0 1 1,0 4 313,0 0 0,0 3 195,0-3 257,0 6-215,0-9-196,0 9 128,0-3 1,0 10 72,0 3 0,-7 10-46,-6 7 0,-4 5 0,-8 7 0,-6 11-44,-6 5 1,15-20 0,0 1-332,-4 4 1,-1 2 0,-4 2 0,0 2 270,-3 5 1,-2 1-1,0 1 1,-2 1-339,0 2 0,-1-1 0,-1 0 0,-1-1 346,-2 2 0,0-1 0,5-6 0,0-1 51,3-2 1,1-2 0,3-2 0,2-2-112,-1-6 1,2-2 0,5-1-1,0-1 111,-22 17 1,10-4-14,7-8 0,2 1-17,1-5 1,0 1 510,1-1 1,3-3-763,1 2 0,6-2 932,2-1 1,1-2-683,7-2 0,4-2 0,4-3 0,0 3 0</inkml:trace>
  <inkml:trace contextRef="#ctx0" brushRef="#br0">18472 6965 8114,'-13'-23'0,"0"7"-194,-4-9 1,4 13 180,-4-1 0,3 11 179,2 2 1,-4 7-118,-1 9 0,-3 4-1,3 9 1,-4 3-153,0 5 0,2 5 83,-2 3 0,0 8-270,-8 5 1,7 2 309,-3 1 1,3 0-394,-2-4 0,-1 3 48,1-2 0,0-9-295,4-4 621,-3-5 0,3-5 0,-1-5 0,4-9 0,6-9 0</inkml:trace>
  <inkml:trace contextRef="#ctx0" brushRef="#br0">11580 11297 7960,'0'-12'370,"-5"-1"0,-1 1-138,-2 0 0,-2 4-1,6-1 1,-5 7-196,1-2 1,-3 2 129,-2 2 1,0 2-43,-4 2 0,-1 4 108,-2 8 0,-3 3-219,2 6 0,2 1 41,-1 3 0,4-3-146,0 2 0,2 0 175,2 1 1,5-3-24,3 2 1,6-3-334,6-5 1,1 2 137,12-5 0,3-1 51,5-4 1,5-3 77,-1-1 0,3-5-17,1 1 0,4-4 45,0-4 1,0-3 15,-4-6 1,0 0 35,-1-4 0,-3-2 11,0-5 0,-7-1 76,-1 0 0,-8-3-112,-8-1 1,0 0-29,-5 5 1,-1-1 41,-7 0 1,-4 5-128,-9-1 1,-2 6 24,-5-1 0,-1 2-159,0 2 1,-5 5-34,-3 3 1,2 1-210,-2-1 0,2 3-193,-2-3 1,4 4 207,9 4 1,1-2-505,2 7 929,9-1 0,19 10 0,16 1 0</inkml:trace>
  <inkml:trace contextRef="#ctx0" brushRef="#br0">11679 10989 7966,'0'-13'0,"0"-4"0,-5 4 0,1-4 715,0 4-464,4 0 1,-1 6 280,-3 3 1,2 8-91,-2 5 0,3 7 7,1 5 0,-1 7-148,-3 5 0,1 8-42,-5 4 0,-1 7-23,-3 2 0,2 4-276,-2 0 0,3 3 201,-8 5 0,4 1-5,6-32 0,1 0 0,-6 28-884,0-6 1,-1-9 138,1 1 0,4-9-87,0-3 0,5-11 351,-1-10 1,2-1 43,2 1 0,0-6-601,0 2 0,2-8 882,2 1 0,30-20 0,13-6 0</inkml:trace>
  <inkml:trace contextRef="#ctx0" brushRef="#br0">12159 11802 7982,'-6'-13'0,"3"2"738,-5 3-306,5 3 0,-2 6 376,5 3 0,-1 3-460,-4 5 1,4 5-28,-3-1 1,3 5-307,1-5 0,-2 5 104,-2-5 0,3 6-417,-3-2 1,2-2-85,2-1 1,0-2-303,0 1 0,0-2 119,0 2 0,0-2-401,0-2 1,2-1 965,2-3 0,14-19 0,8-9 0</inkml:trace>
  <inkml:trace contextRef="#ctx0" brushRef="#br0">12109 11875 7982,'-5'-19'508,"3"2"-270,-2 4 0,3 5 40,1 0 0,4 4-95,0-4 1,7 5 166,1-1 1,1 2-198,3 2 0,-1 4-135,2 1 0,-4 4-52,4-1 1,-4 7 102,0 2 1,-1 1-100,0-2 0,1-2 89,-1 2 1,-5 2-163,-3-2 1,-3 5-17,-1-5 1,0 1 16,0-5 1,-1 0 101,-3 0 1,-7 1-19,-6-1 1,-4-4-93,0 0 1,-2-3 59,-2 3 0,-1-5-1025,-3 1 1,3 1 1074,-2-1 0,-9-5 0,-1-6 0</inkml:trace>
  <inkml:trace contextRef="#ctx0" brushRef="#br0">13500 11482 7977,'-12'-4'114,"-1"-1"0,6 0 152,3 1 0,4 3 7,4-4 0,3 4 353,6 1 1,4 0-320,4 0 0,3 0-159,5 0 0,-1 0-280,4 0 0,-3 0 90,4 0 1,-4 0-179,3 0 0,-3 0 220,4 0 0,-11 0 0,1 0 0</inkml:trace>
  <inkml:trace contextRef="#ctx0" brushRef="#br0">13561 11691 7977,'-8'0'0,"0"0"0,0 0 0,-4 0-246,5 0 0,-3 1-221,6 3 1250,0-2 1,11 7-426,5-5 1,3 1-272,10-5 1,-2 0-66,10 0-22,0 0 0,9-9 0,7-4 0,4-1 0,-1 0 0</inkml:trace>
  <inkml:trace contextRef="#ctx0" brushRef="#br0">15641 11162 7990,'0'-25'0,"0"1"0,0-1 0,0 4 279,0 1 0,6-1-73,2-3 0,4 3-136,5 1 1,-2 5-1,5-2 1,1 5-1,3 4 0,-3-2 839,-1 6 0,-5 1-353,2 7 0,-4 5-653,0 7 0,-2 3 81,-3 6 0,-3 5-204,-5 3 0,-5 4 90,-3 4 0,-7 2 67,-2 7 0,-9-1-192,2 0 1,-5-2 155,0 2 0,3-8-391,-3 4 1,1-7 130,3-5 0,-1-4-540,10-9 554,5-7 0,5-9 476,6-8 0,6 1 605,2-5 0,8-1 743,5-3 1,2 0-694,2 0 1,4 3-513,-1 1 0,5 1-530,-4-1 1,4-1 175,-5 4 1,2 1-735,-1 4 0,-7-4 31,3 0 0,-9 0-284,0 4 1,2 0 1066,-1 0 0,-6 11 0,-6 3 0</inkml:trace>
  <inkml:trace contextRef="#ctx0" brushRef="#br0">16195 11113 7990,'0'-25'0,"4"0"5,0 1 1,6 3-49,-2 1 0,4 5 801,5-2 0,2 5-394,5 4 1,-3-2 240,-1 6 1,0 0-234,0 4 0,2 1-229,-6 3 0,1 0-35,-5 9 1,-5-4-102,-3 8 1,-3-2 194,-1 1 1,-1 3 96,-3 6 0,-3-5-223,-5 1 1,-1-5-213,1 5 0,0-6-679,0 1 0,3-2 354,1-2 1,1 1 467,-1-1 1,-1-4 70,4 0-54,1 1 0,4-1-6,0 0 0,6-1 31,2 1 1,3 3 127,1-3 0,1 3-95,-1 1 0,0 1-124,0-1 1,1 0 70,-1 1 0,-1-1 22,-3 0 1,-2 1-11,-6-1-33,0 0 1,-2-1-15,-2-3 0,-4 2 8,-8-6 1,1 0 496,-6-4 1,-1 0-168,-7 0 1,2 0 105,-6 0 1,6 0-92,-2 0 1,3-4-313,2 0 1,3-4-247,1 4 1,9-1-1063,-2 5-203,9 0 23,-1 0 0,8 0 1453,5 0 0,33 22 0,18 6 0</inkml:trace>
  <inkml:trace contextRef="#ctx0" brushRef="#br0">15321 11937 7990,'-13'-1'-132,"-4"-3"0,3 2 87,-2-2 1,4 1 755,4-1-161,-3 3 846,9-5-897,-3 6 0,8 0-198,5 0 0,5 0-112,12 0 1,11 0-93,5 0 0,8 0 138,8 0 0,6 0-375,-27 1 1,2-2 0,4-1 0,2-1 138,3-1 1,0 0-1,4 0 1,1 1-302,3-1 1,1 0 0,1 2-1,1 1 235,-1-1 1,0 0-1,1-1 1,-1-1 3,-1 0 1,-1 0 0,-5 1-1,0 0 14,-2 1 1,-2 0 0,-4 0 0,-2-1-76,-2 1 1,-2 0 0,32-7 157,-6 5 1,-9 0-44,-8 4 1,-8-1 8,-12-3 0,-6 2 1160,-2-2-938,-9 3 383,-8 1 0,-8 0-585,-9 0 1,-2 0 284,-6 0 1,-1 1-973,-2 3 0,0-1-1011,-4 5 0,3 1-141,-4 3 1819,6 6 0,-6 3 0,-3 4 0,0 5 0,0-1 0</inkml:trace>
  <inkml:trace contextRef="#ctx0" brushRef="#br0">15764 12528 7990,'0'-25'0,"4"5"-124,0-1 1,1 5 743,-5-5 982,5 6-447,-4-3-573,5 12 0,-6 1-177,0 10 0,0-1-126,0 8 0,0 3 94,0 10 1,-2-1-139,-2 1 0,3 1-117,-3 2 1,-2 4-82,2 5 0,-1-4-161,1-1 1,2-3-161,-2 4 1,2-4-482,-3 4 1,4-6 494,-3 2 1,3-8-2,1 0 0,0-5-1185,0 5 0,5-10 680,3 1 0,3-8 776,2 0 0,19-30 0,8-17 0,4-2 0,0 1 0</inkml:trace>
  <inkml:trace contextRef="#ctx0" brushRef="#br0">16121 12614 7990,'0'-19'0,"0"2"193,0 4 0,0 4 769,0 1-624,-5 5 1,-1-1-149,-2 8 1,-3 3 460,3 6 1,1-1-196,-1 0 0,5 1-304,-1-1 0,-2 2-133,2 2 1,0-2-297,4 2 0,2-2 214,2-2 1,4 0-31,8 1 0,-1-5-32,6 0 1,-1-4 94,5 4 0,0-4 83,-1 5 0,1-7-48,-1 2 0,1 2 131,0-2 1,-5 6-47,1-2 0,-8-1-24,0 1 1,-2 0-28,-7 4 0,0-3 0,-4-1 0,-2 0-184,-2 4 0,-8 1 111,-8-1 1,-2 0-504,1 1 0,-6-5-121,2 0 1,-2-4-359,2 4 1,-1-5 1015,-2 1 0,-8-21 0,-4-8 0,-5-3 0,-1 1 0</inkml:trace>
  <inkml:trace contextRef="#ctx0" brushRef="#br0">16060 12614 7990,'0'-12'0,"0"-1"-252,0 1 0,2 0 18,7-1 1,0 5 942,12 0 0,0 5-321,8-1 1,4 1-1064,8-1 1,4 3 674,8-3 0,14 2 0,-29 2 0,0 0 0</inkml:trace>
  <inkml:trace contextRef="#ctx0" brushRef="#br0">18152 11076 7990,'-9'-5'982,"1"1"0,6-1-842,-3 1-27,4 2 0,2-3 325,4 5 0,3 0-156,8 0 1,5 0-68,7 0 0,5 0-83,8 0 1,3 0-154,5 0 1,0 0-491,1 0 1,-1 0 266,0 0 0,-5 0-220,-3 0 0,-6 0 167,-6 0 1,-6 0-303,-10 0-23,-7 0 0,-6 0 622,-8 0 0,-52-5 0,23 1 0,0 1 0</inkml:trace>
  <inkml:trace contextRef="#ctx0" brushRef="#br0">18558 11026 7995,'-13'-1'0,"1"-3"0,-2 3 0,-2-4 0,2 3 0,-2-2 0,2 2 0,2-2 0,0 4 0,-1 4 0,5 3 0,0 5 0,1 2 0,-1 2 0,-2 4 1482,6 4 1,0 2-660,4 3 1,0-2-306,0 6 0,2 0-152,2 4 0,2 0-842,7 0 1,-5 0 272,0-1 0,0-4 95,5-3 0,-1-5-51,0-3 1,-2-2 158,2-3 0,3-18 0,10-1 0</inkml:trace>
  <inkml:trace contextRef="#ctx0" brushRef="#br0">18718 11506 7995,'-8'7'0,"-1"-3"0,7 3 0,-4 0-760,6 5 1,1-1 1312,4-3 1,-1 2 1026,8-6 1,-2 4-970,6-4 1,3 0-268,2-4 1,1 0-269,-2 0 0,2-1 106,-6-3 1,2 1-194,-2-5 0,-6-4 30,2-5 1,-8 1-154,1 4 0,-4-5 38,-1 1 0,-7-5-46,-5 5 1,-1 4-64,-3 3 1,-3 3-155,-2-3 1,2 4-121,-1 5 1,3 0 168,-3 0 0,5 5-752,-2 4 0,8-3 1062,1 3 0,38 15 0,5 9 0</inkml:trace>
  <inkml:trace contextRef="#ctx0" brushRef="#br0">19456 10928 7995,'0'-25'0,"0"1"0,0 5 0,0 2 0,0 8 0,0 0 3,0 7 2548,0-4-1810,6 17 0,-5-1-319,3 10 0,-3 1-138,-1 3 1,0 2 39,0 3 1,0-2-86,0 6 0,0 0 0,0 4 1,-4-4-31,0 0 0,0-5 0,4 5 0,0-6-537,0 2 0,0-7 192,0-1 0,6-6-231,2 1 0,0-4 191,4-4 0,-2-2 15,6-6 0,3-1 102,2-4 1,-2 3-130,2-6 1,-5 3-93,4-3 0,-4 4-302,0-4 0,-2 5-1420,-2-1 1395,6 3 0,-3 1 607,5 0 0,-10 11 0,1 2 0</inkml:trace>
  <inkml:trace contextRef="#ctx0" brushRef="#br0">17918 11912 8031,'-18'0'0,"4"0"0,-2 0 0,2 0 0,2 0 0,0 0 0,-1 0 0,5-1 0,0-3 0,4 3 894,-4-4-61,5 4-125,-3 1-508,6 0 1,7 0-1,6 0 0,0 0-115,8 0 0,5-4 93,7 0 0,9 0-127,7 4 1,7-4-289,10 0 0,-30-1 0,2 0 175,2 1 0,2 0 0,6 0 0,2 1-343,5-1 1,1 0 0,4 2-1,2 0 444,5-2 0,1-1 0,0 3 0,1 0-295,-23 0 1,1-1-1,-1 0 1,2 1 0,0 0-1,0-1 245,2 1 0,1-1 0,0 0 0,-3 0 0,-1-1 0,1 0-78,0 1 0,0 1 0,0-1 0,-1 0 1,1-1-1,-1 0-196,0 0 1,-1 0-1,0 0 1,22-2-1,0-1 101,-2 1 1,-1 0 0,-5 2-1,-1 0-17,-1 0 0,-1 0 0,-4 0 0,-1 1 196,-4-1 0,-1 0 0,-3-1 0,-1 0 151,-1 3 0,-2 0 0,-4-2 1,-1 0-9,0 2 0,0 0 1,29-4-50,-2 2 1,-6 1 767,-3-5 0,-9 1-663,-7-1 0,-7-1 650,-10 4 1,-2-3-518,-6 4 336,-5-5 0,-3 7-475,-8-2-173,-3 3 1,-9 1-831,0 0 1,-6 0 263,1 0 0,-3 5-1093,-5 3 1644,3 3 0,-32 18 0,0 4 0</inkml:trace>
  <inkml:trace contextRef="#ctx0" brushRef="#br0">18853 12688 8031,'0'-13'137,"-4"1"0,0 0-137,0-1 0,-2 1 0,4 5 403,-7 3 1,3 8-102,-3 5 1,-6 7-107,3 4 1,-4 8-67,-1 1 0,-1 5-129,-2-1 0,-2 2 76,6 2 1,-5 0 39,5 0 0,-1-4-104,5-1 0,0-6-278,-1-1 0,5-6 44,0-7 190,5-5 0,-2-3-43,5-8 1,5-3 62,3-5 1,3-7-113,2-6 0,0-2-6,4-10 1,1 3-91,2-7 0,3 3 141,-2 1 1,1 0 31,-2 0 1,3 1 157,-2 4 1,-3 6-123,-2 5 0,-2 10 373,-2-1 1,-4 9-136,1 3 0,-7 11 195,2 10 0,-1 3-114,1 5 1,-2 1-13,2 3 0,1 2-164,-1-2 0,6-1-194,-2 0 0,2-3 202,-2 4 1,3-7-31,-3-1 0,-1-1-189,1-3 0,0-5-7,4-4-802,-5 1 0,0-11-529,-3 7-65,-2-7 975,3-2 1,-6-7 505,-3-5 0,-9-22 0,-6-6 0</inkml:trace>
  <inkml:trace contextRef="#ctx0" brushRef="#br0">18644 12700 8031,'-8'-12'268,"-1"-1"0,7 5-94,-2 0 0,2 4-156,2-4 0,3 5-12,5-1 1,2 2-1,10 2 1,5-1 380,4-3 1,6 3-94,2-3 1,1 1-657,8-1 1,-5 2 198,4-2 1,-7 3 162,-1 1 0,22 5 0,-1 2 0</inkml:trace>
  <inkml:trace contextRef="#ctx0" brushRef="#br0">19776 12515 8031,'1'-16'-181,"4"0"1,-3-5 72,6 5 0,-5-1 108,1 5 0,-2 0 315,-2-1 0,0 5 495,0 0 0,-3 5-427,-5-1 1,-2 3-151,-10 1 0,2 1-162,-7 3 0,3 0 98,-6 9 1,-4-2-140,-1 9 0,1 1 45,-5 3 1,7 5 18,-7 0 0,8 5-25,0-1 1,7 2-137,2 2 1,5-4-60,-2 0 0,9-2 54,4 2 0,10-3-161,6-5 0,6-2 64,6-3 1,2-2-5,3-5 0,2-5 29,6 0 1,0-5-174,0 1 1,0-3 131,0-1 1,-4-5 22,0-4 1,-6-1-185,2-3 0,-9-3 44,-3-1 1,-8 0 71,-1 0 0,-5 4 10,1-4 1,-4 8 470,-4 0 0,-3 3 28,-5-3 1,0 2 164,-1 3 1,1 3-204,0-3 1,-2 4-138,-2 4 0,3 3 436,1 5 0,0 2-157,4 2 1,2-1 85,2 6 1,-1 1-78,0 6 1,1 0-221,4 5 1,0-1 47,0 5 0,4 0-19,1 0 0,3-4-146,-4 0 0,4-5-211,-4 5 1,0-9-384,-4 0 1,2-9-27,2-3-1118,-3 1 0,6-12 63,-3 3 1620,-3-2 0,27-35 0,-1-8 0</inkml:trace>
  <inkml:trace contextRef="#ctx0" brushRef="#br0">20625 12651 8013,'-5'-18'0,"2"4"-127,-5-2 1,1 2 420,-1 2 1,-3 0 471,3-1 0,-3 5-322,-2 0 0,-3 5-176,0-1 0,-5 3-172,5 1 0,-6 0 94,1 0 0,-2 5-48,-2 3 0,-1 5 95,-2 3 1,2-1-252,-3 6 1,3-1-59,1 5 1,2-5-66,3 1 0,3-2 59,9 1 1,3 2-72,5-5 0,0 3-27,0-3 0,9-5 124,3-4 0,10-4-61,3 4 0,1-5 13,7 1 1,-2-4-114,2-4 0,3 0 101,-4-8 1,0 1-3,1-10 0,-6 5 25,2-5 1,-3-5-7,-2-6 0,0-4 83,-4-1 0,2-1-78,-6-3 0,-1 1 305,-6-5 1,0 11 102,-5 1 1,-1 6 76,-7 2 0,1 6 275,-5 3-274,0 2 0,-5 7-181,1 3 0,4 3-66,0 1 1,4 1-118,-5 3 0,5 8 116,-4 9 1,4 2-148,-4 2 1,5 3 32,-1 1 1,-2 5-145,2-1 1,0-1 73,4 0 1,0-3 43,0 4 1,0-4-124,0 3 1,6-4-198,2 1 1,2-3-37,-2-2 1,7-5 141,-3-2 1,3-4 15,-3 0 0,1-2 9,-1-3 0,0-3-1252,1-5 1,-1 0 1432,0 0 0,1-49 0,-1-12 0</inkml:trace>
  <inkml:trace contextRef="#ctx0" brushRef="#br0">21019 12085 8013,'0'-14'0,"0"-2"-519,0 2 202,5-4 2200,-3 6-1300,9 5 1,-10 3-252,3 8 1,-4-1-164,-4 5 0,1 2-131,-5 6 0,1-2 169,-1 2 0,-3-1-2,3 1 0,-2-2-327,2 3 0,-1-4 68,5 0 0,-1-1 0,5 0 0,0 0 126,0 1 0,0-5-35,0 0 1,6-4-18,2 4 0,7-5 0,2 1 1,4-2 47,0-2 0,4 0 7,3 0 1,-3 0-649,0 0 1,-2 0 233,-7 0 0,1 0-1454,-5 0 1793,0-6 0,-10-17 0,-4-10 0</inkml:trace>
  <inkml:trace contextRef="#ctx0" brushRef="#br0">21216 12097 8045,'-6'-7'0,"4"-4"0,-7 3 628,7 3 0,-5-5 308,3 6-550,2 0 1,-7 9-108,5 3 0,0 5 76,4 3 1,0 2-261,0 2 1,0 4 96,0-4 1,0 3-440,0 2 1,4 0 213,0-1 0,4 1-1045,-4 0 1,4-1 1077,-4 1 0,-5-1 0,-6 1 0</inkml:trace>
  <inkml:trace contextRef="#ctx0" brushRef="#br0">10953 10669 8097,'0'-12'0,"-2"0"0,-2 0 0,3-1 0,-3 1 0,2 4 0,2 0 0,2 1 0,2-2 0,-2 0-403,7 5 318,-1-6 0,4 5 234,0-3 1,-3 2-72,-1 6 0,-4 0-69,4 0 64,-5 0 1,6 6 12,-4 2 0,-1 3-16,-4 1 0,0 2 10,0 2 0,0-1-22,0 6 0,0 1 12,0 6 1,-4 0 80,-1 4 0,1 1-71,4 4 0,0 6 83,0 2 0,0 5-378,0 8 0,0 5 243,0-27 0,0 1 1,0 3-1,0 0-228,0 0 1,0 2 0,0 3 0,0 1 235,0 3 0,0 1 0,2-1 0,0 0-64,0 2 0,1 1 0,1-2 0,0 1-239,-2 0 0,0 1 0,2-1 0,0 0 237,-2 4 1,0 1 0,0-2 0,0 0 43,-2 3 1,0 1-1,2-1 1,0-1-20,0 2 1,0-1-1,1 0 1,-1 1-250,-2 3 0,0 1 0,-2-4 0,-1-1 282,1 3 0,0-1 1,0-5-1,0 0-3,2-2 1,0-2 0,0-1 0,0-2-40,0 1 1,0-2 0,2-4 0,2-1 96,0-2 1,0-1 0,-1-2-1,1-2 189,4 28 1,0-1-110,5 1 0,-3-6-86,-1-3 1,2-4-210,-3-3 1,-1 0 380,1-5 0,0-1-624,4-7 0,1-8 734,-1-4 0,-2-6-781,2 1 1,-3-7-17,8-5 1,-2-4 437,1-4 0,3-20 0,6-8 0</inkml:trace>
  <inkml:trace contextRef="#ctx0" brushRef="#br0">11026 10460 8129,'-19'-1'-527,"3"-3"1,2 1 0,2-5 581,0 5-16,5-2 0,1 6 6,6 3 1,6-1-60,2 5 1,4-4-12,5 4 1,2-4-6,5 5 0,5-7 40,0 3 0,6-4-26,2-1 0,2 4 18,6 0 0,1 0-13,7-4 1,5-1-321,8-3 1,2 2 329,-32 1 1,2-2 0,1 0-1,1-1-185,1 1 0,0-2 0,2 0 0,0-1 270,2 0 0,0 0 1,1 2-1,0 0-3,1 0 0,0 0 0,0 0 0,-2-1-59,-2-1 1,0 0 0,3 0-1,1 0 16,2-1 1,1 1-1,-3 2 1,0 0-8,2 0 0,0 0 0,-3 1 0,0-1-28,1 0 1,0 0 0,2-1-1,-1 0-255,6 3 0,-1 0 0,-4-2 0,-1 0 238,3 2 1,1 0 0,-3-2 0,0 0 27,2 2 1,1 0 0,0-3 0,1 0-10,2 1 1,1 0 0,-3 1 0,0-1-63,1 0 0,-1 0 0,0 2 0,1 0 50,1-2 0,1 0 0,-1 0 1,0-1 83,1-1 0,-1 0 1,-2 2-1,1 0-47,-1 0 0,0 0 1,-1 2-1,-1 0 8,2-3 1,1 1 0,-1 2-1,0 0-18,3-2 1,-1 0 0,-2 2-1,-1 0 9,0-2 1,-1 0 0,-1 2 0,0 1 51,-1-1 1,0 0-1,1 1 1,0-1 6,1 0 1,0 0-1,-1 1 1,0 1-64,1-2 0,1 0 0,-2 1 0,1 0 17,0 1 0,1 0 0,-1 0 0,0 0-45,4 0 0,1 0 0,-5 0 0,0 0 30,3 0 1,-1 0 0,0-2 0,1 0-66,-1 0 1,0 0 0,1 0-1,-1 0 30,3 2 1,-1 0 0,-4 0 0,0 0 17,3 0 1,-1 0-1,-2-2 1,-1 0-44,-1 0 0,1 0 0,1-1 0,2 2-65,0 0 0,0 2 0,-3-1 1,-1 0 92,-2 0 0,0 0 1,0 0-1,0 0-4,0 0 0,1 0 0,1-1 1,0 0 8,2-1 0,1 0 1,-2 1-1,-1-1-6,3-2 1,-1 0 0,1 3 0,0-1 28,-1 1 1,1-2 0,2 1 0,1-1-19,0 1 0,1 0 0,-3-1 1,0 0-2,3 1 1,-1 0 0,-1 2 0,-1-1-5,0-1 0,0 0 1,5-1-1,-1 0 0,1 1 0,-1 0 0,-2 0 1,-1 0-3,0 2 0,-1 0 0,-1-2 0,-1 0 3,0 0 0,0 0 0,0 0 1,-1 0-3,4 2 0,-1 0 0,-5 0 0,0 0 0,-1 0 1,0 0 0,0 0 0,0 0-2,1 0 0,-1 0 0,0-2 0,0 0 6,2 0 1,1 0-1,-5-1 1,1 1 0,3 2 0,1 0 0,-3 0 0,0 0-2,0 0 1,0 0 0,2 0 0,-1 0 0,0 0 1,-1 0 0,-1 0 0,-1 0-190,1 0 1,-1 0-1,-1 0 1,1 0 186,0 0 1,0 0-1,-3 0 1,-1 0-4,3 0 1,-2 0 0,-3 0 0,-1 0 45,-1 1 0,0-2 0,31-3 54,-6 0 1,-1 0-48,1 4 1,-8 0 88,-4 0 1,-3 0 236,-5 0 1,-1 0-341,-5 0 1,-4 0 497,-3 0 0,-3 0-509,-2 0 1,-1 4 296,-2 0 0,-3 5-369,-6-5 0,-5 1 71,-3-1 1,-1-2-614,1 2 242,-3 3 1,5-5 57,-6 6 1,-4 1-109,-1 3 0,-4-4 395,1 0 0,-3 1 0,-2 3 0,1-4 0,0 0 0,0-1 0,-1 1 0,2-1 0,3-3 0,-3-2 0,4 3 0,-1-5 0,0 0 0,5-5 0,-6 2 8,4-5 0,0 4 215,1-5 0,1 5 286,-5-4-162,5 5-13,-8-8-54,4 10 30,-5-4-186,0 5-104,0 0 1,3 0-28,1 0 1,5 5 76,-1 3 0,-1 3 15,1 2 0,0 4-6,4 4 0,-4 8 149,-1 3 1,1 9-131,4 4 1,0 3 13,0 2 0,0 4-173,0 4 0,2 2 334,2 1 0,-1 5-150,5 0 0,-1 1-27,1-2 1,-3-30 0,-1 0-235,-2 4 0,0 0 1,3-1-1,-1-1 202,-2 2 0,0 0 0,0-1 0,1 1-63,-1 0 0,0 0 0,-1 1 0,1 0 31,2 3 0,0 0 0,-2 0 1,-1-1-55,1-1 0,0 0 1,1 0-1,0-1 59,-2-1 0,2 0 0,1 2 0,1 0-7,0 4 0,-2 0 1,1-4-1,-1 0-22,1 0 1,0 0 0,0-2 0,-1-1 18,1-1 1,1 0 0,0 1 0,-1 2 42,-2-1 0,0 0 0,2-1 1,0 0-29,-1-3 0,-2 0 1,4 33 32,-5-2 0,0-2 17,0 6 1,0-10-6,0 2 1,0-8-141,0 4 1,-2-5 170,-2 4 0,3-6-28,-3-2 0,-2 0-6,2-3 1,0-3 59,4 2 1,0-9-40,0 1 1,0-4-2,0 0 0,0-2-144,0-2 1,0-7 411,0 2 1,0-6-500,0 2 1,0-4-63,0 0 0,0-2-174,0-2 0,0 0-173,0 1-418,0-1 572,0 0 0,-1-1-357,-3-3 0,1 3 131,-5-3 1,1-1 607,-1 1 0,-36-10 0,-4 0 0</inkml:trace>
  <inkml:trace contextRef="#ctx0" brushRef="#br0">11260 14288 8129,'-7'-6'0,"-2"3"-765,5-5 1,-5 4 56,5-4 1068,0 5 28,-1-2-269,3 5-39,-3 0-32,10 0 0,2 1 146,6 3-182,-1-3 0,2 5 1,1-6 34,1 0 1,6 4 12,-2 0 1,4 0 9,0-4 0,6 0-24,3 0 0,4 0-4,4 0 1,3 0 3,5 0 1,7-4-294,6 0 1,1-4 251,-29 6 0,1 0 0,0-2 1,0-1 13,2 3 0,0 0 0,1-2 0,0 0-17,3 2 1,0 0 0,-2-2-1,-1 0 13,3 2 1,0 0 0,-2-2 0,0 0-22,0 1 0,0 1 1,1 0-1,1-1-172,2 1 0,0 0 1,-2 1-1,0 1 189,0-2 1,0-1-1,0 1 1,0-1-25,2 1 0,0 0 0,1 0 1,0 0-4,1 2 1,0 0-1,-3-2 1,-1 0 16,2 0 0,0 0 0,-1-1 0,0 1 3,1 2 0,0 0 0,2-1 0,2-2 16,0 2 0,0-2 1,-1-1-1,-1 0-16,1 2 0,-1 0 0,-1-2 0,-1 0 63,0 2 1,0 0 0,3-2 0,0-1-33,1 3 0,0 0 0,-1 0 0,-1 0-13,-2 2 0,0 0 0,0-2 0,0 0-5,-2 0 1,0 0 0,4-1-1,0 1-6,2-1 0,1 1 1,-3 2-1,1-1 0,-1-1 0,0 0 0,0-1 0,-1 1 7,1-1 1,0 1 0,0 0 0,-1 0-27,4 2 0,-1 0 0,-3-2 0,1 0 15,0 0 1,0 0 0,-1 0 0,1 0-71,0 2 0,0 0 0,0-2 0,0 0-187,4 0 1,1 0-1,-5-1 1,1 0 230,3 1 1,1 0-1,-2 1 1,1-1 13,2-2 1,0 0 0,0 3 0,0 0-2,2-2 0,0 1 1,-5 1-1,0 0 9,-1-1 1,0 0 0,0 1-1,1 0-9,-1-1 0,0 0 0,1 1 1,1 1-11,0 0 1,0 0 0,0-1-1,0 0 14,-2-1 1,0 0 0,1 2-1,1-1-41,-2-1 1,0 0 0,2 1 0,-1 0 2,2 1 1,-1 0 0,-2 0 0,0 0-6,1 0 1,-1 0 0,-2 0 0,0 0 33,2 1 1,0-2-1,0 0 1,1-2 0,1 1 0,0 0 1,0 0-1,-1-1 10,-1 0 0,0 2 1,2 0-1,-1 0-20,0 0 0,-1-2 1,0 0-1,0 1 80,3 0 1,-1 0 0,-4-1 0,0 0-64,2 1 0,0 0 1,0 1-1,-1-1 62,-1-2 1,0 0 0,1 3 0,0-1-5,-1 1 0,0-2 0,-1 1 0,0-1-20,1 1 0,0 0 0,-3-1 1,-1 0-13,0 1 0,0 0 0,1 1 0,0 1 0,3-2 0,0 0 0,-3-1 0,0 0-179,1 1 0,0 0 0,-4-2 0,1 0 176,1 2 0,0 0 1,0-1-1,0 0-3,2 1 1,0 0-1,-2 1 1,0-1-7,0-2 1,0 0-1,-2 2 1,0 0-63,2-2 1,0 0-1,-2 2 1,0 0 24,2-2 0,0 0 1,-3 2-1,-1 0 5,0-3 1,0 1-1,0 2 1,0 0 18,-2-2 1,0 0 0,33 0-2,-33 0 1,0 0-1,29 1 2,2-1 1,-7 3-3,-2 1 0,-5-5 250,1 1 1,-3 0-250,-5 4 0,1 0 12,-5 0 0,4-4 35,-4 0 0,0 0 463,-4 4 0,-1-4-497,-3 0 0,2-2 378,-2 2 1,-3 3-252,-1-3 1,-3-2 203,-2 2 0,1 0-206,0 4 0,-5-4 34,1 0 0,-2 0-44,1 4 1,-2-2-41,-6-2 0,1 3-1,-1-3 0,0 2-86,1 2-180,-6 0 0,-2-1-120,-5-3 245,0 3 0,0-6-523,0 3 365,0 2 1,-4-5-135,0 3 0,-4 2 57,3-7 0,-4 7 118,1-2 0,-2 1-69,2-1 0,-3 1 242,3-5 0,-3 5 0,-23-13 0,-6 2 0</inkml:trace>
  <inkml:trace contextRef="#ctx0" brushRef="#br0">25043 11679 8182,'-5'-13'0,"-2"-4"0,-1 4 0,-1 1-380,7 0-73,-4 10 0,6 4 359,0 10 0,0 6 297,0 6 1,0 5-6,0 0 0,2 5-174,2-1 1,-3-2 0,3 2 0,2-2-1,-2 2 1,5 1 192,-1-5 1,3-4-68,2-5 1,0-6-57,4-2 1,2-6 5,6-10 0,6-10 3,6-11 0,7-16-99,-18 16 1,1-3-1,1-4 1,1-2-326,4-2 1,0-1 0,2-6-1,0-1 356,3-4 0,2-2 0,0 1 1,0-1-389,3-1 1,1 0 0,-1-1-1,0 0 323,0 1 0,0-1 1,-2 2-1,0-1-10,0 3 0,0 2 0,-8 5 0,0 3-664,-2 4 0,-1 2 603,-5 5 0,-2 2 38,14-12 0,-8 12-370,-9 9 584,-8 8 1,-6 5-443,-6 11 0,-1 2 710,-4 10 0,-3 1-419,-8 4 0,-10 4 0,-6 4 0,-4 4 0,0-1 0</inkml:trace>
  <inkml:trace contextRef="#ctx0" brushRef="#br0">24760 12035 8193,'-5'-8'0,"-4"0"0,0 4-828,1-4 0,2 0 583,6-5 196,0 1 0,2 1 128,2 3 0,2-2 132,7 6 0,-1-1-26,0 1 1,-3 2-163,-1-2 1,-1 4 139,1 4 0,3 3-128,-3 5 1,-1 6 93,1 3 0,-4 2 51,4 1 0,-1 2 125,1 3 0,3 1-248,-2 3 1,3-1-8,4-4 1,-1-3 21,6-1 1,5-6 20,7-10 1,5-3-19,7-10 1,7-19-47,-20 5 0,2-3 0,2-6 0,1-3-388,4-5 0,0-2 1,5-4-1,0-2 367,3-5 1,1 0 0,-18 15-1,1-1 1,0 1-271,1-1 0,0-1 0,1 0 0,-2 0 0,0-1 0,0 1 250,0 0 1,0 1-1,0-1 1,-2 2 0,1-1-1,-1 0-123,17-16 1,-2 0 0,-4 6 0,0 1-206,-1 2 0,0 2 0,-3 4 0,-1 2 281,-1 2 1,-2 3 0,-5 5 0,-2 3-24,18-12 0,-12 16-22,-9 9 1,-6 11-115,-10 5 1,-2 8 217,-6 5 0,5 8 0,2 2 0</inkml:trace>
  <inkml:trace contextRef="#ctx0" brushRef="#br0">5698 15801 7693,'0'-7'7,"0"0"-122,0 3 218,0 3 1,4-6 127,0 3-126,0 3 0,-3-9 88,4 6-73,-4-6 1,8 4-3,-4-7 0,0 5-77,-1 0 0,-2 4 187,2-4-168,-3-1 1,-1-3 41,0 0 0,-1 5 52,-3 3 0,-1-2-9,-7 2 0,1 0 7,-9 4 1,-1 6-12,-3 2 0,-5 8 8,0 5 1,-4 3 9,5 5 1,-1 3-15,4 4 0,5 1-88,-1 0 0,12 0 77,0 0 1,7-1-187,2-3 1,9-3 35,4-6 0,11-5-67,1-2 0,8-5 45,-1-4 1,0-1-106,1-3 1,-2-2-503,2 2 1,-2-8 299,-2-5 1,-3-3-621,3-4 0,-5 1 965,-3-6 0,-6-8 0,-1-6 0,-1-5 0,0 1 0</inkml:trace>
  <inkml:trace contextRef="#ctx0" brushRef="#br0">6079 15506 7733,'0'-12'0,"4"-1"0,0 1 0,2 0-76,-2-1 1,-1 6-433,5 3 858,-5 3 0,6 2 707,-5 3 1,2 3-476,-2 6 0,-3 4-203,3 4 0,2 8-171,-2 3 0,0 4 0,-4 1 0,4 1-40,0 3 0,0 3-52,-4 5 0,-5 2-275,-3 2 1,-3-2-203,-2 2 1,-8 2-563,-4-2 0,-6-1 579,2-7 0,-9-1 63,1-3 1,-3-3-783,3 3 1,0-8 490,0-4 1,2-5 571,2-3 0,3-3 0,1-9 0,3 1 0,7-1 0,7 0 0</inkml:trace>
  <inkml:trace contextRef="#ctx0" brushRef="#br0">5402 15432 7757,'-13'-8'39,"-4"0"0,2 6 406,-5 2 0,3 7 18,-3 9 0,-1 9-26,-3 8 1,-5 9-162,0 7 1,1 8-424,15-25 1,1 1-1,0 2 1,1 0 172,0 4 0,1 0 0,1-1 0,0 0 53,3 3 0,0 0 0,2-2 0,1-1 61,0 1 1,2 0 0,9 25 54,5-6 0,11-12-481,1-5 1,9-7-149,3-1 0,0-11-300,4-1 1,1-12 205,-1-5 0,2-2-186,-2-2 0,1-6-349,3-2 1063,-2-8 0,-1 0 0,0-4 0,1-5 0,-2-6 0,0-7 0</inkml:trace>
  <inkml:trace contextRef="#ctx0" brushRef="#br0">8713 15678 7729,'4'-12'0,"0"-1"1,0 1-234,-4 0 0,4 0 270,0-1 0,2-3 329,-2-1 1,-3-3-84,3 4 1,-1-5 107,1 5 1,-2-2-188,2 1 1,-3 8-52,-1-3 0,-1 3 142,-3 1 1,-3 3-82,-6 5 1,0 5 14,-4 3 0,-3 14-9,-9 7 0,3 6-20,-3 7 0,-1 3-313,2 8 0,0 0 157,8 9 1,-2-7-120,5 6 1,7-8 57,5 1 1,7-8 104,6-1 0,7-12-24,14-4 1,2-10-657,6-11 0,6 2 138,2-6 1,-2 0-45,3-4 0,-3-10 147,2-2 1,3-8 10,-3-1 0,2-4-21,-2-3 1,-4 0 82,-8-4 1,1-3 301,-5-6 1,-6 3-96,-7-3 0,-3 4 255,-5 4 1,-4 5 91,-8 7 1,-8 5 252,-9 7 0,-8 5-268,-3 8 0,-4 9 62,-1 7 0,-4 4-22,0 0 0,4 5-83,4 0 0,6 5 9,-2-1 1,9-3 227,3-2 1,9 2-574,4-1 0,8 0-85,4-4 1,9-6-83,3-3 0,8-8 111,0-4 0,6-2 3,-1-2 0,-3-10-41,-1-2 0,1-9 68,-1 1 1,0-8 168,-5 0 0,-1-5-71,-2 4 1,-3 1 126,-6 3 0,-4 4 171,0 1 140,-5 10-229,-3-1 0,-7 17 110,-5 2 0,0 7-117,-1 2 1,5 3-48,0-4 1,5 5-182,-1-5 0,3 1 56,1-5 0,0 0-384,0 1 0,9-6 117,4-3 0,3-3 0,1-1 1,2-5 5,5-4 0,1-7-29,-1-5 0,1-2 204,0-1 1,-2-5-80,-3 0 0,0-4 191,-4 5 1,-6-4-23,2 8 0,-8 2 880,0 9-602,-3 6 1,-1 5-41,0 10 0,0 6 15,0 10 0,5 5 59,-1 0 1,1 5-216,-1-1 1,2-3 70,2-2 0,3 3-218,-3-3 0,2 1 22,-2-4 0,1-6 69,-4-3 1,3-2-171,-4-2-273,0-5 367,-4-2 1,-6-6 204,-2-3 1,-4 1-91,-4-5 1,-5 4-41,-8-4 1,2 5 19,-6-1 1,6 3 31,-2 1 1,4 0-335,5 0 1,-2 0-703,6 0 209,5 0 1,8-6 746,11-2 0,19-7 0,9-3 0,7-2 0,0 0 0</inkml:trace>
  <inkml:trace contextRef="#ctx0" brushRef="#br0">10005 15457 7756,'0'-13'0,"0"1"0,-6 5 0,-2 3 0,-3 8 455,-1 4 1,0 10 56,-1 7 0,0 5 313,-4 7 1,4 4-365,-4 0 1,4 7 58,0 1 0,2 0-510,3 4 1,3-3 43,5-5 0,1-3-343,3-5 0,4-7 183,9-5 1,-2-10-294,5-7 1,1-5-80,3 1 1,1-8-206,0-4 0,-2-5 282,-3-3 0,4-3 47,-4-6 1,2 0-2,-1 1 0,0-5 144,-4 0 0,-1 2 205,-3 7 1,-3 2-83,-1 5 1,-2 3 1430,-3 1-510,-3 4 0,4 12 399,-5 5 1,0 2-680,0 6 0,-4 5-312,0 4 1,0-1-339,4-3 0,2-1 123,2 1 1,-2-4-210,7-1 1,-1-5 75,4 2 1,0-5-1027,1-4 0,3-2-9,0-6 1142,6-6 0,3-39 0,6-15 0</inkml:trace>
  <inkml:trace contextRef="#ctx0" brushRef="#br0">10276 15444 7827,'-13'-12'0,"-3"0"0,0-1 0,-1 5 0,5 0 0,0 5-156,-1-1 1,5-1-99,0 1 139,5-1 0,-4 7 115,3 2 0,-8 19 0,-7 10 0</inkml:trace>
  <inkml:trace contextRef="#ctx0" brushRef="#br0">9759 15653 7827,'0'-12'0,"-4"0"983,0 0 1,0 3-397,4 1 0,5 4-123,3-4 0,4 4-329,5-4 0,8 5-381,7-1 1,4 1 262,1-1-17,5 3 0,7-5 0,6 1 0,7 1 0,1 1 0</inkml:trace>
  <inkml:trace contextRef="#ctx0" brushRef="#br0">10485 15777 6361,'7'5'228,"4"-4"168,-3 3 0,7-2 194,1-2 0,6 0-217,-1 0 1,2 0 41,2 0 1,-1-3-101,1-5 1,-2 0-252,-2-9 1,-5 2 45,-8-1 1,-2-2-54,-6-2 1,-7-2 98,-6 5 1,-6-3-143,-9 3 1,-4 5 83,-5 4 0,-1 5 7,-3-1 1,3 8-29,-3 4 0,8 9 5,4 3 1,4 3-38,5 2 0,2 4-8,6 0 0,5 1-154,3-2 1,9-6-13,8 3 1,2-7-208,9 2 1,0-10 142,8-2 0,1-5 87,4-3 1,0-2-18,0-2 1,-1-3-17,-4-5 1,-2 0-127,-5-1 1,-6 2 2,-2 3 483,-4 3-160,-6 5 0,-1 11 187,-6 5 0,0 7-89,0 6 0,-6 4-51,-2 8 0,-3 4 236,-1 8 1,1-1-227,3 6 0,-3-6 447,2 1 1,-2-1-268,-1 1 0,1-8-260,3 1 0,-2-7 24,6-2 0,-1-5-141,1-4 1,2-7 40,-2-5 181,3-2-466,1-7 0,0-7 144,0-8 1,1-5-475,3-3 0,-1-5 56,5-7 1,1-4-35,3-5 0,0-1 228,0-3 0,2-4 144,3-9 0,-4-3 180,4-9 1,-5 17 0,2-9-1,1-1 1,0-7 0,1 0-1,-1 1 1</inkml:trace>
  <inkml:trace contextRef="#ctx0" brushRef="#br0">11014 15420 7807,'0'-13'987,"6"1"1,-4 5-177,6 3 1,-3 10-288,3 6 0,-4 7 75,4 10 0,-4 4-170,4 8 0,-5 2-194,1 7 1,2 0-312,-2 3 1,0 5 119,-4 8 0,-1-8-484,-4 4 1,4-10 344,-3-3 1,3-5-1144,1-7 0,0-7 587,0-6 1,1-10-292,3-10 1,4-2 204,9-2 1,-2-11 736,5-6 0,6-32 0,6-10 0</inkml:trace>
  <inkml:trace contextRef="#ctx0" brushRef="#br0">11383 15801 7807,'0'12'0,"0"1"0,0 3 0,0 1 0,0 3 1030,0-3 0,0 4-504,0 0 0,0-3-486,0-2 0,2 2 55,2-2 1,-2-1 48,7-6-144,-1-4 0,26-65 0,-14 22 0,0 1 0</inkml:trace>
  <inkml:trace contextRef="#ctx0" brushRef="#br0">11506 15469 7807,'-5'-12'474,"-6"3"59,-6 1 1,1 1-510,4-1 1,-1 3-68,1 5 0,4 0-259,0 0 259,5 0 0,-2 5-380,5 3 0,0 3 423,0 2 0,38 26 0,10 8 0</inkml:trace>
  <inkml:trace contextRef="#ctx0" brushRef="#br0">11912 15727 7785,'9'4'665,"-1"1"1,-4-1-19,4-4-326,0 0 1,3-2-107,-3-2 1,2 1 0,-6-5 0,0 4 0,-4-4 0,-1 0 0,-3-5 0,-3 5-198,-5 0 1,-6 4 42,-3-4 1,-3 5-173,-5-1 0,3 8 119,-3 4 0,-1 9-49,2 3 1,0 3 139,8 2 0,-1 4-25,9-1 1,-2 5-377,10-4 0,0 4 135,4-5 0,5-3-315,4-4 1,3-8 149,4 0 1,5-7 9,8-6 1,-3-6 147,2-7 1,2-5 177,-1-6 0,0-2-173,-5-3 1,0-2 13,-4-6 1,2 0 624,-6 0 1,-5 7-224,-7 5 1,-2 6 928,-2 7-387,0 5-476,0 1 0,-4 17-153,0 6 1,0 5-102,4 2 1,0 1-89,0 0 0,1-1 110,3 1 1,3-1-509,5 1 1,0-2 206,1-2 0,-1 1-662,0-6 0,2-1 101,2-7 0,2 2-771,3-6 1552,2 0 0,13-37 0,9-8 0</inkml:trace>
  <inkml:trace contextRef="#ctx0" brushRef="#br0">12355 15850 7807,'-8'11'-126,"0"-2"1,4 0 66,-4-5 1,4 4 1686,-5-3-605,7-1-163,-4-4-597,6 0 0,2-6-234,2-2 1,3-4 151,5-5 1,0-2-69,0-6 1,6 1-98,3-1 1,1 1 85,-2-1 0,3 5-79,-2-1 1,-2 6 53,2-1 1,-6 7-104,1 5 0,2 3 0,-2 1 0,-1 9-107,-7 4 0,2 11 62,-6 1 1,2 4-114,-2-1 0,-3-2-535,3 3 1,2-4 301,-2-5 0,5 2 90,-1-5 0,5-2-120,3-7 447,-2-3 0,36-38 0,4-8 0</inkml:trace>
  <inkml:trace contextRef="#ctx0" brushRef="#br0">13008 15617 7807,'-7'5'0,"-3"6"217,6 5 0,-5 6 298,0-1 0,4 2-304,1 2 1,2 3-152,2 1 1,0 1 614,0-1 0,2-5-237,2 1 0,4-6-475,9-6 1,-2-5-117,5 0 1,1-5-140,3 1 1,1-10 20,-1-6 0,1-3-23,0-10 1,-6 2 305,-3-10 1,-2 5-61,-2-5 0,-1 0 216,-3-4 1,-2 6-45,-6 2 0,-7 4 201,-5 5 1,-6 2-91,-7 6 0,1 5-147,-1 3 0,-4 2-207,1 2 1,-1 2-335,4 2 1,6 3-540,3 5 1,8 0 446,3 1 1,4 0 544,1 4 0,40-8 0,18-5 0,4 5 0,0 0 0</inkml:trace>
  <inkml:trace contextRef="#ctx0" brushRef="#br0">13648 15494 7807,'0'-9'207,"0"1"0,-2 5 268,-2-1 0,-4 7-302,-9 1 0,2 10-152,-5-2 1,-1 4 757,-3 1 1,3 1-275,1 2 0,5 3-755,-2-2 1,9-3 141,4-2 0,3-2-38,1-2 1,7 0-9,5 1 0,1-5-117,8 0 0,-2-5 75,2 1 1,2 1 68,-3 0 0,-2 0 381,-1-1 0,-4-1-118,0 5 1,-2-4-174,-3 4 0,-3 1 55,-5 3 0,0 0 710,0 0 0,-7 1-250,-5-1 1,-2 0-115,-6 1 0,-1-2-181,-3-3 1,-1 1-344,1-4 1,3-1 228,0-4 1,5 0-34,-4 0-36,5-11 0,4-23 0,4-12 0,1-7 0,-1 0 0</inkml:trace>
  <inkml:trace contextRef="#ctx0" brushRef="#br0">13500 15063 7807,'-6'-13'0,"0"7"573,-7 2 48,6 2 1,-2 12-264,5 2 0,-2 9 254,2-1 1,3 9-1013,-3 4 1,4 2 173,4 2 1,0 1 225,8 3 0,20 14 0,-10-23 0,1-1 0</inkml:trace>
  <inkml:trace contextRef="#ctx0" brushRef="#br0">15370 15174 7764,'0'-20'0,"-1"4"0,-3 8 0,-3 2 0,-5 6 0,0 3 0,-1 5 0,1 7 598,0 14 0,-1 8 841,1 8 0,0-1-837,-1 1 1,5 0-239,0 4 0,4-2-1624,-4 2 1,5-9 689,-1 1 0,4-4-665,4-9 0,-1 0 30,5-8 1205,0-8 0,-12-44 0,-4-16 0</inkml:trace>
  <inkml:trace contextRef="#ctx0" brushRef="#br0">15038 15432 7764,'0'-12'13,"0"-1"0,2 5-60,2 0 0,4 4-96,8-4 0,5 4-69,7-5 1,5 3 449,8-3 0,3-2-160,5 3 1,5-7-222,-1-1 0,0-6 83,-3 1 1,-5-2 5,0-2 1,-11 1 130,-1-1 1,-13 2-67,-7 2 0,-7 4-50,-6 4 0,-2 7-71,-7 1 0,-4 11 811,-12 6 0,1 7-242,-1 10 1,0-2-109,1 6 1,0 4-60,4 4 1,-2 0 7,6-4 1,-1 0 135,5 0 1,5 0-186,3 0 1,3-4-613,1-1 0,5-6 225,3-1 0,5-7 20,3-10 1,5-3 31,7-5 1,0-6 81,4-7 1,-3-4 0,4-8 1,-4-5-2,4-3 0,-6-2 21,2-2 1,-3 5 35,-2 3 1,-3 8 411,-1 0-105,-5 11-132,3 0 0,-6 19-81,1 3 0,-5 9-38,0-1 1,-4 0-309,4 0 1,1 1-438,3 3 0,-4-5-388,0-2 0,0 1 434,5-2 0,3-4 202,1-4 0,-1-5 386,-4 1 0,17-30 0,4-8 0</inkml:trace>
  <inkml:trace contextRef="#ctx0" brushRef="#br0">16269 15494 7764,'4'-9'62,"0"1"0,6 0 124,-2-4 0,3 3 89,1 1 1,6-1 432,2-8 0,-1 4-615,2-4 0,-1 2 30,5-1 0,-2 2-155,-2-2 1,-1-2 60,-7 1 0,0 1-34,-9 4 0,1-1 84,-5 1 1,-7 5 27,-6 3 1,-4 3 1,-8 1 1,-1 7 164,-3 5 0,2 6 38,-6 6 1,6 2-120,-2 3 0,3-3-150,1 3 1,6-2 99,3 2 0,4-3-167,3 2 1,4-4-103,5 0 1,7-7-256,5 3 0,7-5-29,10-2 0,4-7-365,8-1 1,-3-4-360,3-1 1,3-1 117,1-4 940,3-7 1,-8-11 0,2-6-1,3-4 1,0 1 0</inkml:trace>
  <inkml:trace contextRef="#ctx0" brushRef="#br0">16983 15309 7764,'-13'1'1297,"1"3"1,0 3-891,-1 6 0,1 6-149,0 5 1,-1 1-45,1 4 0,4-3-3,0-2 1,5 5-1,-1 0 1,2-1-1,2-3 1,10-6-1,2-2 1,9-4-503,-1-1 0,4-5 140,0-3 1,1-8-344,-1-4 0,5-4 241,0-5 1,-2-2 127,-6-5 1,-3-6 102,-6-3 0,-5-3 22,-3-1 0,-3 6 169,-1 2 1,-7 5-95,-5 3 0,-6 3-60,-6 6 0,-5 5 37,0 3 0,0 4-619,5 4 0,1 3 53,2 5 514,-2 1 0,9 26 0,-4 8 0</inkml:trace>
  <inkml:trace contextRef="#ctx0" brushRef="#br0">17241 15297 7764,'5'-7'1403,"-2"-3"-1154,5 6 1,-3 0-39,3 4 1,-4 5-1,4 4 1,-4 6-1,4 1 1,-4 10 357,5-1 0,-7 3-288,2 1 0,2-3-253,-2 3 0,4-3 146,-4-2 1,0-3 36,-4-1 1,5-5-1,-1 2 1,0-8 70,-4 0-614,5-7 1,2-6 88,5-8 1,-2-10 154,2-2 1,-2-8 46,6-9 1,3 1-148,2-5 0,-2 2 172,2-3 1,-2 4 24,1 5 1,2 7-672,-6 5 0,-3 8 278,-5 8 0,0 4-415,4 5 1,-5 1 295,-3 3 0,2 7-154,-2 6 1,4-1 656,-4-4 0,6 12 0,-3 2 0</inkml:trace>
  <inkml:trace contextRef="#ctx0" brushRef="#br0">17770 15395 7707,'8'0'329,"1"0"176,-1 0 0,4-4-89,0 0 0,2-6-98,2 2 1,-2-3-215,3-1 1,0-5 99,0 1 1,-5-4-37,-4 3 1,-5-5-28,1 2 1,-3 2-1,-1 2 1,-1 2-12,-3 2 0,-4 5-167,-9 3 0,2 2 153,-5 2 0,-1 7 20,-3 5 0,-1 6-136,0 7 0,5 3 67,-1 1 1,6 5-158,-1-1 0,6-1-105,2 0 1,5 0-113,-1 1 0,8-3 92,5-6 1,7-3-59,5-1 1,7-10-610,5-2 0,3-5 337,1-3 1,1-1-224,3-4 0,-1-7 768,5-8 0,-8-13 0,4-7 0,4-3 0,0 0 0</inkml:trace>
  <inkml:trace contextRef="#ctx0" brushRef="#br0">18324 15309 7764,'-10'5'0,"-2"4"0,2 2 0,-6 1 0,2 2 403,2 2 1,1-1-96,3 5 0,-3-4-189,3 0 0,2 2 91,2-2 0,-1 1 524,1-5-519,0-5 1,5 2-39,3-5 0,-1 0-237,5-4 0,2-5 84,6-3 0,-1-5-118,6-3 1,-5 1 7,4-6 1,1 1 26,4-5 1,-2 1 64,-3-1 1,4 5-51,-4-1 1,-2 6-33,-2-1 0,-2 6-33,-2 2 403,1 5 0,-7 7-40,-2 9 1,-2 7 6,-2 1 1,-4 2-125,0 1 0,0 1-244,4 0 1,0-6 66,0-3 0,0-2-124,0-2 0,5-5-40,3-3 1,5-2 64,3-2 1,-1-7 83,5-6 1,1 0 0,4-8 1,-1-3 52,1-5 0,-1-1 33,1 1 0,-4 3 138,-1-3 0,-5 9 73,2 3 1,-4 5 253,-1 4 0,-5 4 34,-3 8 0,-2 6-176,-2 10 0,0 2-258,0 11 1,0-6 77,0 2 1,0 1-122,0-1 0,0-5-1,0-3 1,1-4-270,3 0 0,7-2-50,6-11 0,4 0-315,0-4 1,4-1-514,3-3 0,-2-7 463,3-6 1,1-5 630,-1 2 0,-4-6 0,0-4 0,1-3 0,0 0 0</inkml:trace>
  <inkml:trace contextRef="#ctx0" brushRef="#br0">22040 15284 7767,'0'-8'-976,"0"0"1133,0 5 1,5-4 74,-1 3 58,0 3-237,-4-10 0,4 8 49,0-5 103,0 5-101,-4-8 1,0 9-1,0-7 0,0 5-9,0-4 1,-1 4 73,-3-4 1,1 1-80,-5-1 0,-5-3 70,-3 3 0,-6 1-4,2-1 0,-5 5 3,-4-1 1,-2 2-44,-6 2 0,-1 3-1,-3 5 0,2 2 79,-2 10 1,8 5-63,5 4 0,2 3-52,1-3 0,7 4 45,6-4 1,5 4-194,7-5 1,6 1 36,2-4 1,12-2-52,5-3 0,4-3 54,-1-9 1,4 2-72,5-6 1,-4 0 90,-1-4 0,-3-6-25,4-2 1,-4-4-46,3-5 0,0-3 64,1-9 1,-7-6 139,-6-6 0,-1-7-237,2-2 0,-5-3 134,-8-4 0,-2-3-27,-6 2 1,-1 2-7,-4-1 1,-7 10 34,-8 2 1,-4 11-9,0 5 1,-1 9-132,1 3 1,0 9 56,4 4 0,2 3 29,6 1 0,-1 6-202,1 7 0,5 2-297,3 9 0,8 0 91,4 8 436,3-4 0,2 7 0,-1-3 0</inkml:trace>
  <inkml:trace contextRef="#ctx0" brushRef="#br0">22557 15001 7824,'0'-12'0,"0"0"0,0-1 0,0 1-162,0 0 0,0 4 13,0-1 763,0 1 1,0 0 257,0 0-605,0 5 0,0-1-76,0 8 0,-5 3-2,-3 5 0,1 6 17,-1 2 0,-1 8 31,-3 0 0,0 7-208,-1-3 0,2 4 12,3 1 0,-1-2-82,5-2 0,0 3-24,4-3 1,1-3-35,3-2 0,7-2 106,5-1 0,6-6-73,-1-2 1,2-9 76,2-4 0,1-3-23,2-1 0,0-5-241,4-3 0,0-9 79,1-3 0,-3-5 156,-6-4 0,5 1 0,0-9 1,-6 7 4,-7-7 0,1 3-10,-5-3 0,3 0 19,-7 0 1,-2 4 140,-2 0 1,-4 7-130,-4 2 0,1 0-173,-5 8 0,4 1 32,-4 7-299,-1 2 0,-3 6-50,0 0 1,4 0-215,-1 0 0,7 6 156,-2 2 540,-3 3 0,5 7 0,-3 1 0</inkml:trace>
  <inkml:trace contextRef="#ctx0" brushRef="#br0">22742 14977 7830,'0'-15'0,"0"2"0,0 4-133,0-4 1,0 5-257,0 0 1,1 4 377,3-4 0,3 5-40,5-1 0,6 1 51,3-1 0,29 3 0,9-5 0</inkml:trace>
  <inkml:trace contextRef="#ctx0" brushRef="#br0">22299 14952 7839,'-11'-5'450,"3"-4"-229,-3 4-269,9-1 1,-2 6 80,8 0 0,5 0 169,7 0 0,-1 0-417,6 0 0,0 5-701,8-1 916,-3 0 0,37 1 0,3 2 0</inkml:trace>
  <inkml:trace contextRef="#ctx0" brushRef="#br0">21462 15937 7833,'-12'0'0,"-1"0"-344,1 0 1,3-5 64,-4 1 205,4 0 0,-9 3 110,6-3 0,-1 2 0,1-2 0,1 2 909,3-3-640,-3 4 1,8-4 441,-5 5-321,5 0 110,-2 0-326,5 0 0,1 0-25,3 0 0,3 0-45,5 0 0,2 0-7,2 0 1,9 4 19,8 0 1,8 0 5,4-4 1,14 0-63,6 0 1,-24-1 0,0 1-341,4-2 1,1-1-1,6 1 1,2-1 259,3-1 1,1 0 0,5-2 0,0 1-471,3 0 1,-1 2 0,-1-1 0,-1 1 198,-1-1 0,0 0 0,-4 2 0,0-1 135,-4-1 1,-2 0 0,-1 2 0,-2 0-176,-1-2 1,-1 0-1,-8 2 1,-1 1 137,0-1 0,-2 0 0,24 1-35,-6 1 0,-10 0 176,-7 0 1,-12 0 776,-8 0-454,-9 0 1592,-2 0-1677,-6 0 1,-6 0 281,-2 0 0,-3 0-424,-1 0 0,-1 0-177,1 0 1,0 0 9,-1 0 1,1 0-419,0 0 0,0 0 215,-1 0 0,6 1 289,3 3 0,8 9 0,3 6 0</inkml:trace>
  <inkml:trace contextRef="#ctx0" brushRef="#br0">21819 16601 7826,'7'-12'-482,"-3"-1"325,3 1 0,-6 0 272,3 0 1,2 3 85,-2 1 0,0 4 794,-4-4-743,-6 5 0,0-2-124,-7 5 1,0 0 142,-4 0 0,2 5-110,-5 3 0,-1 3-153,-4 2 0,1 3 113,-1 0 0,1 6-100,-1-1 1,4 2 21,1 2 0,1-1-111,-2 1 1,8-2 84,4-2 0,7 2-80,-2-3 0,8-1-1,4 2 1,8-6 51,5 1 0,8-6 29,3-2 0,0-5-7,1 1 0,-5-4-155,5-4 1,-4 0 20,4-8 1,-6 1 56,2-10 0,-5-4 85,-3-3 1,-5-6 15,-8 1 0,2-4-3,-6-4 0,-1 1-37,-7-5 0,-4 3 23,-9-8 0,2 9-2,-5-4 0,-2 7-4,-7 5 0,6 3-57,-6 5 0,7 8-13,-2 4 0,0 7-66,8 6 0,-5 1-189,5 3 0,5 4-224,7 9 1,3-2 206,1 5 0,6 1-53,7 3 0,-1-3 384,4-1 0,4 1 0,10-6 0,8 0 0,5 1 0,0-1 0</inkml:trace>
  <inkml:trace contextRef="#ctx0" brushRef="#br0">22299 16330 7894,'-8'-1'-318,"-1"-3"-357,7 2 1152,-9-3 0,8 5 250,-5 0 129,5-5-564,-2 3 0,6-3-106,3 5 0,4-2-66,9-2 1,2 3-155,5-3 1,7 2 202,1 2 0,4 0 4,1 0 0,4 0-207,0 0 0,4-1-276,-4-3 0,0 3-107,-4-4 0,-2 4 220,-2 1 0,-8 0-415,-9 0 0,-2 0-247,-2 0 450,-5 0 1,-7 0 154,-8 0 0,-8 0 254,-5 0 0,1 0 0,-5 0 0,3 0 0,-7 0 0,3 4 0,2 0 0,-1 0 0,0-4 0,6 0-22,3 0 1,2 0 10,2 0 0,0 0 112,-1 0-23,7 0 0,-1 0 93,3 0 1,2 6 552,-2 2 0,3 3-249,1 1 1,-2 6 64,-2 3 0,3 6-122,-3 2 1,-2 3-215,2-3 1,0 5-27,4-1 1,0 3-101,0 1 1,0-6 116,0-2 0,4-3-36,0-2 0,2 0-1115,-2-4 1,-3-2 18,3-6-745,-2 1 678,-2-1 1004,0-5 0,-6-13 0,-1-7 0</inkml:trace>
  <inkml:trace contextRef="#ctx0" brushRef="#br0">22803 16884 7839,'0'-12'-234,"0"-1"0,-1 3 256,-3 1 0,1 4 144,-5 5 0,4 1 290,-4 3 1,-1 3-116,-3 6 0,0 4-155,0 4 1,-1 2-82,1 2 1,5-1 23,3 1 1,3-1 35,1 1 0,0-4-144,0-1 1,5-5-257,3 2 0,7-5 125,2-4 1,5-1 84,-2-3 0,2-3 26,-1 3 1,0-8-28,-4-4 0,-1-4-140,-3-5 0,-3 2 133,-1-5 0,-4-1 209,-5-3 0,0-2-5,0-3 1,-5 4-93,-4 1 1,-1-1-22,-3 5 1,0 2 31,-4 2 0,3 6-853,-2 2 1,2 5 79,2-1 683,5 3 0,18 44 0,10 12 0</inkml:trace>
  <inkml:trace contextRef="#ctx0" brushRef="#br0">23874 15592 7763,'0'-12'173,"-4"3"-71,0 1 0,0 4-209,4-4 0,1 4-105,3-4 1,3 5-27,5-1 1,7-2 26,6 2 0,1 0 919,7 4 0,-4 0-531,3 0 1,-3 1-489,4 4 1,-7-3 189,-1 7 1,-1-3 88,-3 3 1,-8 0 31,0-5 0,-26 6 0,-2-3 0</inkml:trace>
  <inkml:trace contextRef="#ctx0" brushRef="#br0">23862 15703 7765,'-13'0'0,"1"0"1055,0 0-263,5 0-544,2 0 1,6 4-62,3 0 0,4 4-1,9-4 1,2 4-193,5-3 0,1-1-301,0-4 0,3 4-497,1 0 0,4 0 804,-4-4 0,5-7 0,4-2 0,2-2 0,-1 1 0</inkml:trace>
  <inkml:trace contextRef="#ctx0" brushRef="#br0">25585 15297 7818,'-6'-13'-229,"-1"6"229,-5 3 0,-4 3 411,-1 1 1,-5 1-99,2 3 1,-3 7-192,-2 6 0,-1 5 51,-3-2 1,7 3 19,-2 2 1,7-4-82,1-1 1,8 1-73,4 3 1,4-5-111,4-2 0,4-4 56,8 0 1,5-1-96,8 0 1,2-1 26,6-3 0,0 2-37,0-6 0,0 0-68,0-4 1,4 4-62,0 0 0,0-1 78,-4-7 1,-1 1 67,1-5 1,-1 0 136,-3-4 1,-3-5-73,-6 1 0,0-6-33,-4 1 1,-3 0 34,-9 0 1,1-1 168,-4 6 1,-7-5-3,-6 5 1,-4-1-83,-5 5 0,-2 4-115,-6 0 1,-5 1-124,-2-1 1,1 2-9,3 6 0,-2-4-174,1 0 0,-1 0-51,1 4 0,9 0 421,-1 0 0,1 5 0,22 13 0,1 8 0</inkml:trace>
  <inkml:trace contextRef="#ctx0" brushRef="#br0">25757 15063 7827,'0'-21'0,"0"1"0,0 1 0,0-2 0,0 3 264,0 6 0,0 0 1115,0-1-482,0 7-620,0 0 0,0 7-107,0 4 0,0 7 48,0 8 1,-6 9-1,-2 4 1,-3 4-38,-1 4 0,-4 4-1,-1 8 1,1-1-411,3 6 0,1-5 246,0 4 0,0 5-54,-1 4 0,5-2 82,0-7 0,5-2-474,-1-6 1,4-5-25,4-3 1,-1-12-154,5-5 1,-1-7 45,1-1 1,3-6-898,-3-2 1458,-2-5 0,5-14 0,-5-10 0</inkml:trace>
  <inkml:trace contextRef="#ctx0" brushRef="#br0">26151 15863 7858,'0'-7'0,"0"0"0,0 3-118,0 3 209,5-10 1,-3 8 204,2-5-148,-3 5 0,-1-4 148,0 3 198,0 3 329,0-5-459,5 6-329,-3 0 1,3 2 84,-5 2 1,0 2 26,0 7 0,0 3-126,0 1 0,0 4-19,0 0 1,0-2-77,0 2 0,0-5 9,0 5 1,-1-2-140,-3 1 0,2 2-7,-2-6 1,3 1-192,1-5 1,-4 5-476,0-1 246,0 0-642,4-3 1273,0-1 0,0-5 0,-11-34 0,-3-14 0</inkml:trace>
  <inkml:trace contextRef="#ctx0" brushRef="#br0">26052 15875 7858,'0'-7'-840,"-4"0"443,0 3 371,0 3 1,4-6 415,0 3 70,0 3 0,0-6 144,0 3-268,0 2 0,4-5-213,0 3 0,10 3 35,-2-3 1,9 1-195,-1-1 0,5 3 29,3-3 0,4 2 80,5 2 1,0 0-10,0 0 1,-5 2-7,1 2 0,-7 4-147,-1 8 0,-6-1 101,-7 6 1,-5-1-145,-3 5 0,-4 0 45,-4-1 1,-4 1-50,-8-1 0,-1 1 45,-7 0 0,0-2-44,-9-3 0,5-2 75,-5-6 0,4-1-5,-4-2 1,2 0 32,-2-5 0,3 0-14,5-4 1,2 0-566,3 0 205,2 0 406,11 0 0,23-11 0,12-2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5919 1797 8043,'4'-13'0,"0"1"0,2 4-168,-2 0 1,-3-1-200,4-3 0,0 4 158,-1 0 236,6 0 1,-8-3 28,7 2 479,-7-2 83,4 10 1,-8-4-249,-2 5 0,-2 0-146,-7 0 0,-5 5-416,-2 3 0,-3 9 81,-2 3 0,-5 3 6,-3 2 1,2 4 152,-2 0 0,6 5-96,-2-1 1,7-2 23,1 2 0,11-7 8,-3-2 0,10 1 73,3-4 1,7-4-4,10 0 1,3-5 44,9-4 1,4-2-68,8-6 1,3 0-46,5 0 1,0-2 53,0-2 0,0-4-176,1-8 1,0 1 219,4-6 1,-9 1 81,0-5 0,-8-1-76,-9-3 1,0 3 99,-12-2 0,-5 2-184,-7 1 1,-5 2 1,-7 2 1,-3-2-166,-14 2 0,2 4 76,-10 0 0,-1 8-127,-7 0 1,0 7-111,-8-2 0,8 2-86,-5 2 0,7 0 234,2 0 0,5 6-221,4 2 1,4 3-15,8 1 0,1-4 404,11 1 0,0-1 0,20 4 0,5 0 0</inkml:trace>
  <inkml:trace contextRef="#ctx0" brushRef="#br0">6128 1440 8125,'0'-25'0,"0"1"0,0 3-533,0 1 1,5 5 145,-1-2 1,0 3 18,-4 2 1489,0 5 294,0 2 0,0 14-844,0 4 0,-6 13-126,-2 2 1,-3 8-228,-1 5 1,0 3 17,-1 5 0,-3 7-416,-1 6 1,1-1 290,4 5 1,4-32 0,1 0-192,0 1 1,1 0-1,-1 1 1,1 0 1,3 2 0,2-2 0,-3 27-103,4-6 1,0-10 27,0-6 1,4-8-123,0-4 1,5-5-4,-1-3 0,-1-8-144,2-4 1,-7-1-582,2 4 297,-2-5 842,3 4 0,2-15 0,5 2 0</inkml:trace>
  <inkml:trace contextRef="#ctx0" brushRef="#br0">6572 2375 8193,'-6'-18'-8,"1"5"433,-4-4 376,4 9 0,5 4-528,0 8 0,0 3-162,0 5 0,0 0 102,0 1 1,0 5 244,0 2 1,0-1-553,0 2 0,1-1 44,3 5 1,-2-5 216,2 1 1,-1-5-604,1 5 1,-3-6-939,3 1 0,-1-2 747,1-2 1,-3 1-344,3-1 970,3-5 0,-5-29 0,3-12 0</inkml:trace>
  <inkml:trace contextRef="#ctx0" brushRef="#br0">6498 2437 8193,'0'-18'0,"0"4"0,0-2 0,0 2 0,0 2 0,7 1 371,5 3 0,1 1-29,8 3 1,0 2-39,3-2 0,5 3-109,0 1 0,1 5 100,-2 4 1,-2 1-167,3 3 1,-8 3-2,-5 1 0,2 0-137,-2 0 1,-5-2 118,-7 5 0,-2-3-374,-2 3 1,-10-3 3,-2 3 1,-9-3-122,1 3 0,-9-5 156,-4 2 1,-2-4-27,-2 0 1,1-1 12,3 0 0,-1-4-178,5 1 0,1-1-626,3 4 1042,0-5 0,23-7 0,4-7 0</inkml:trace>
  <inkml:trace contextRef="#ctx0" brushRef="#br0">7654 1907 8170,'0'-12'-634,"0"0"380,0 0 0,10 5 584,2 3 1,9 2-110,-1 2 1,5 0 61,4 0 0,-2 0-390,6 0 0,-6 4-283,2 0 0,-3 6 390,-1-2 0,-34 25 0,-7 7 0</inkml:trace>
  <inkml:trace contextRef="#ctx0" brushRef="#br0">7568 2141 8170,'-12'-5'0,"5"2"94,3-5 99,3 5 0,2-2 427,3 5 1,8 0-426,9 0 0,4 0-187,3 0 1,4 0-749,5 0 0,1 0 90,3 0 650,-3 0 0,1-3 0,3 0 0,0 0 0,1-1 0</inkml:trace>
  <inkml:trace contextRef="#ctx0" brushRef="#br0">10386 1464 8126,'0'-12'-589,"0"0"778,0 5 89,0-4 0,-5 10-152,-3-3 1,-3 6-34,-1 2 0,-1 6-19,1-2 1,-6 3 8,-2 1 1,0-3-65,0-1 1,1 0 75,-2 4 0,-1-3 28,6-1 0,0-6 13,3 3 1,5-4 161,0-1-252,5 0 0,-2-1 6,5-4 0,1-1-152,3-7 1,-1 2 112,5 3 1,0-3-97,5 3 1,-5 1 41,0-1-36,-5 5 41,8-8-2,-10 10 38,5-4 1,-13 5 7,-6 0 1,0 1 143,-8 3 1,1 7-129,-5 5 0,0 2 3,1-1 0,1 2 4,2 5 1,-1-3-3,6-1 1,-1-3 57,5 3 0,5-1 25,3 2 0,4-3-101,4-6 1,4 0-31,9 1 1,2-7-146,6-1 0,1-4 96,2-1 0,4-1 90,5-4 0,-2-3-29,-2-8 0,3-3 3,-4-6 1,3-6 97,-3-6 1,-1-6-29,-7-6 1,-6-6-2,-6-2 1,-5-5-37,-7-3 1,-3 3-167,-5 1 1,-3 5 108,-13 6 0,0 7-64,-9 2 0,6 13 75,-2 8 0,1 6-185,3 6 1,-2 2-9,6 6 0,5 11-143,4 6 1,1 6-80,6 6 1,1 4 431,4 8 0,6 2 0,1 7 0</inkml:trace>
  <inkml:trace contextRef="#ctx0" brushRef="#br0">9316 2277 8163,'-18'0'0,"3"-4"0,-6-1 0,6 1 0,-1 4 0,6-4 509,2 0 857,6 0-1024,-4 4-105,6 0 1,6 0-73,2 0 1,9 0 55,8 0 1,12 0-72,12 0 0,9 0-63,11 0 1,-33-2-1,1 0-349,5 0 1,2 0 0,1-2 0,0 0 251,6 2 0,1 0 0,3-3 0,2 0-394,4 1 1,1 0-1,-1-1 1,1 0 379,2 1 0,-1 0 0,-3-1 0,-1-1-45,-1 2 1,-1 0-1,-3 0 1,0 1-213,0-1 0,-1 0 1,-8 2-1,0 1 235,-2-1 0,0 0 1,-4-1-1,-1 0-122,-3 1 1,-1 0-1,28-2 109,-9 4 1,-10-4 800,-11 0-723,-7 0 1704,-18 4-1647,-2 0 1,-6 0 511,-3 0 1,-3-4-784,-5 0 0,-6 0 265,-2 4 0,-4 1-752,0 3 0,-2-1 13,-3 5 1,3 0-825,-3 5 1493,3-1 0,2 11 0,-1 3 0</inkml:trace>
  <inkml:trace contextRef="#ctx0" brushRef="#br0">9845 3237 8022,'0'-20'-434,"0"5"304,0 3 0,-1 2 130,-4-6 0,3 6-70,-6 2 0,-1 0-152,-3-4 0,-2 1 175,-2 3 1,1-2-1,-6 6 1,1 0 1205,-5 4 1,1 1-523,-1 3 1,-1 3-319,-3 5 0,3 6-215,-2 3 1,2 2-138,1 2 1,6 1 87,3 2 1,2 0-116,2 4 0,5-4-125,3 1 1,2-8 41,2 0 1,3-5 17,5 5 1,2-7 102,10-2 0,1-5 181,3-7 0,6-2-80,3-2 1,-3-4-41,-1-8 0,-3-5 36,-1-8 0,-1-2 114,1-6 0,-6 0-75,-3 0 0,-3-5 7,-5-3 1,2-5-355,-6-3 0,-6 2 231,-6-2 1,-4 4-194,-5 4 1,-2 2-35,-5 7 1,-1 10-59,0 5 0,1 11 113,-1 6 0,6 3-129,3 1 0,2 5-329,2 4 1,5 6 215,3 1 1,2 7-355,2 2 770,0 0 0,6 5 0,1-6 0</inkml:trace>
  <inkml:trace contextRef="#ctx0" brushRef="#br0">10079 2917 8084,'-6'-13'0,"5"1"0,-3 0 0,2-1 0,2 1 0,6 4 87,2 0 0,4 4 265,5-5 1,3 7 615,9-3 0,4 0-747,8 1 0,-1-2-432,5 2 1,-2 3-103,3-3 1,-4 3-464,-5 1 0,-6 0-794,-2 0 1570,-8 0 0,-15-6 0,-7-1 0</inkml:trace>
  <inkml:trace contextRef="#ctx0" brushRef="#br0">10386 2781 8102,'-12'0'24,"4"0"84,0 0 1,4 0 208,-5 0 0,5 6 76,-4 2 1,5 8 306,-1 5 0,-1 3-357,1 5 0,0 3-97,4 4 1,0 1-311,0 0 1,0 4 117,0 0 1,1 0-297,3-4 0,-3 0 195,4 0 0,1-5-15,3-4 0,-3-3-783,3-5 1,-1-2 844,4-5 0,11-23 0,3-5 0</inkml:trace>
  <inkml:trace contextRef="#ctx0" brushRef="#br0">10669 3273 8102,'-6'6'0,"-4"1"-270,6 5 0,-2 0 96,2 1 0,3 3 61,-3 0 1,3 5 516,1-5 1,1 5 792,3-5 1,3 1-716,5-5 1,5-1-131,-1-3 0,6-2-216,-2-6 0,4 0-166,0 0 1,1-10 194,-1-2 0,-4-10 110,-4-3 0,-4-1-426,-3-7 1,0 5-39,-5-5 0,-1 6-69,-7-2 1,-3 8 28,-5 5 0,-6 2-57,-3 2 0,2 5-114,-1 3 0,-1 3-365,-3 1 1,-1 7 764,0 5 0,-10 33 0,16-16 0,0 1 0</inkml:trace>
  <inkml:trace contextRef="#ctx0" brushRef="#br0">12540 1095 8165,'0'-18'0,"0"5"-102,0-4 1,0 4-153,0 0 1,-1 5 202,-3 0 1,-3 4 50,-6-4 0,1 5 238,0-1 1,-5 2-191,1 2 0,-6 2-79,2 2 1,-4 3 64,0 5 0,-2-1-1,-3-3 1,4 3 19,1-3 1,1 3-26,6 2 0,1-5-8,3 0 30,1 0 321,5-1-7,2-1 222,5-6-277,0 0 1,1 4-215,3 0 0,-1 1-15,5-1 1,-4 3 51,5 5 1,-5 1-40,4-1 1,-4 6-38,4 2 0,-1 9 34,1 4 1,-1 8 9,-3 4 1,-2 10-57,2 6 1,-3 6-247,-1-30 0,0 0 1,0 3-1,0-1 190,0 2 0,0 0 0,-2 2 0,0-1 32,0 1 0,0 0 0,-2-1 1,0-2-11,1 2 1,1-2 0,0-2-1,0-2-164,2 34 0,0-4 50,0-13 1,0-4 224,0-4 0,4-6 175,1-2 0,3-6-162,-4-6 0,5-2-28,0-3 0,-3 2-121,3-5 1,-1-5 525,4-4 1,1-5-561,-1 1 1,0 1 291,0 0 1,5-1-327,-1-4 1,6-2 24,-1-2 1,2 3-154,1-3 0,1-2 71,0 2 1,3-4-135,1 4 0,0-2-553,-5 2 1,-3 3 52,-1-3 774,1 2 0,20-8 0,4-4 0</inkml:trace>
  <inkml:trace contextRef="#ctx0" brushRef="#br0">13611 1231 8179,'-13'-13'0,"1"1"0,1 0-195,3-1 0,2 0 130,6-4 0,0 4 950,0-4 1,2 4-285,2 0 1,4 1-151,9 0 0,2-1-264,5 1 1,1 1-213,-1 3 0,1-2-28,0 6 0,-2 0 123,-3 4 1,-3 7-295,-9 5 1,2 6 126,-6 7 1,-6 1-89,-6 2 1,-4 4-61,-5 5 0,-2 4-68,-5 0 0,-1 0 105,0-4 1,-3 0 62,-1 0 1,0-6 476,5-2 0,5-9-43,2-3 217,4-9-309,6-3 0,3-6 193,8-3 0,8 1-90,8-5 0,4 4-95,0-4 1,1 3-184,0-3 1,-1 4-346,1-4 1,-1 5-97,1-1 0,-2-1-323,-2 1 0,1-1-30,-6 5 1,5 0 771,-5 0 0,11-16 0,-1-4 0</inkml:trace>
  <inkml:trace contextRef="#ctx0" brushRef="#br0">14103 1108 8179,'0'-17'0,"0"1"0,4-2 0,0 2 0,6 6 0,-2-2 0,4 3 103,5 1 0,-4 3-114,4 5 1,-4 0-50,0 0 1,-2 5 425,-3 3 0,-1 5 623,-3 3 0,-3-2-886,3 2 1,-7 2-524,-1-2 1,-5 5 252,1-5 1,1 1 23,-1-5 1,1 0 185,-1 1 2,-3-1 0,8-1 374,-5-3-69,5 3-74,-3-4 0,11 1-166,-1 0 0,5-4 27,-1 5 1,3-5-30,2 4 0,-1 0 41,0 4 0,-1-3-328,-3-1 0,-2 0 93,-6 4 1,0 1 159,0-1 0,-1 0 32,-4 1 1,-6-5 106,-5 0 0,-6-1-122,2 1 1,-4 2 7,0-6 1,-1 0-232,1-4 1,-1 4 83,0 0 1,6 0-761,3-4 0,2 0-851,2 0-303,0 6 1962,5 0 0,23 18 0,11 2 0</inkml:trace>
  <inkml:trace contextRef="#ctx0" brushRef="#br0">13328 1871 8179,'-18'0'114,"4"0"241,-4 0-306,12 0 1,0 0 815,22 0 1,5 0-355,16 0 1,1 0-277,3 0 0,8-2-77,9-2 1,5 1-284,-29 0 1,2-2 0,-1 1 0,1 0 100,4-2 1,2 0 0,-1-1-1,0 1 30,2 0 0,0 0 0,-2 0 0,0 0 38,0 0 1,0-1 0,-5 1 0,-1 0-11,0 0 0,0 0 1,24-2-265,-6-1 1,-9 7-186,-7-2-18,-11 2 67,-14 2 56,-7 0 1,-10 6 73,-3 2 0,-5-1 848,-3 1-612,-3 6 0,-19 2 0,-9 3 0,-3 4 0,0-1 0</inkml:trace>
  <inkml:trace contextRef="#ctx0" brushRef="#br0">13795 2252 8179,'-12'-4'0,"0"0"1463,-1-6-521,6 3-438,2-5 1,10 1-237,4 3 0,3 1-81,4 3 1,-1 3 42,6-3 1,-2 2 0,2 2 0,-4 0-124,-4 0 1,2 2-204,-3 2 0,3-2-574,-7 7 0,-2-1 360,-2 4 0,-3 0 103,-1 1 1,-1-1 81,-3 0 0,1 1-51,-5-1 1,1 2 156,-1 2 0,-2-2 16,6 2 1,-1-2 176,1-2-148,2 0 1,-3 1 392,5-1-266,0 0 0,1 1-27,3-1 0,2 0-82,2 1 1,3-5-21,-3 0 1,3 0 10,1 4 0,-1 1-18,-3-1 1,2 0 230,-6 1-130,6-1 0,-9 0-84,3 1 0,-3-1 24,-1 0 466,0 1 0,-4-1-179,0 0 1,-5-4-149,0 1 1,3-5-111,-3 4 1,1-4-182,-4 4 1,0-5-126,-1 1 0,-3 1-377,-1 0 0,1-1 367,4-4 1,-1 4 17,1 0 1,4 0-913,0-4 0,5-1 1123,-1-3 0,30-27 0,18-11 0,0-5 0,1 0 0</inkml:trace>
  <inkml:trace contextRef="#ctx0" brushRef="#br0">14349 2437 9237,'-5'6'1026,"3"5"-536,-2-2 1,-1 2-187,1 1 0,-1 2-210,5 2 1,0-1-72,0 5 0,0-4-216,0 0 1,7-4 284,6-4 0,0 2 71,8-6 1,-2 0-293,1-4 1,4-7-448,-4-5 0,3-6 496,2-6 1,-7-2 18,-6-3 0,-1 3 279,-7-3 0,0 3 105,-4 2 0,-9 0 87,-4 4 1,-7 4-185,-1 7 1,-3 4-53,-5 5 1,3 0-298,-3 0 1,3 5-493,2 4 1,3 1-191,1 3 1,6 3 804,2 1 0,27 21 0,12 2 0</inkml:trace>
  <inkml:trace contextRef="#ctx0" brushRef="#br0">15690 935 8069,'-12'-5'14,"0"-3"139,-1 2 71,7-5 1,2 8 615,8-5 0,5 6-262,12-3 1,1 0-330,10 1 0,3-2-101,6 2 0,2 2-163,7-7 0,-1 5 81,0-4 1,0 5-119,1-1 0,-7-1-708,-2 1 0,-9 0 392,-8 4 0,-9 0-1266,-6 0 604,-7 0 557,-7 0 0,-5 0 195,-10 0 0,3 0 274,-3 0 1,3 0-23,-3 0 1,-1 0 25,-3 0 0,3 0 403,1 0 0,5 0-236,-2 0 0,4 0-3,0 0 1,1 0-74,0 0 0,4 1 1068,-1 3 1,5 3-429,-4 5 0,5 6-231,-1 2 1,3 4-269,1 0 0,0 6-52,0 3 0,0 3-321,0 1 0,0 0 143,0-1 1,0 1 97,0 0 0,0-5-34,0-4 0,0-3-1819,0-4 0,0-4-390,0-4 1525,5-6 1,2-2 617,5-5 0,6 0 0,23-44 0,-15 17 0,0 0 0</inkml:trace>
  <inkml:trace contextRef="#ctx0" brushRef="#br0">16220 1206 8311,'0'8'557,"0"0"1,0 2-353,0 6 0,0-2 44,0 2 1,1 2-39,3-1 1,2-1-35,2-4 0,4 1-9,0-1 1,1-1-84,3-3 1,-1-2 128,1-6 1,-2-2-56,3-2 1,-8-3-80,-1-5 1,-5-2-134,1-2 0,-2 1-133,-2-6 0,-2 6 97,-2-1 1,-3 2-99,-5 2 0,-2 1 9,-2 3 0,1-2-8,-6 6 0,5 0-254,-5 4 1,6 0-466,-1 0 0,2 5 54,2 4 0,5 2 851,3 1 0,35 0 0,10 1 0</inkml:trace>
  <inkml:trace contextRef="#ctx0" brushRef="#br0">16478 714 8117,'0'-25'0,"0"1"0,4 4 0,0 4 0,4 2 152,-3 2 1,4 5 110,-1 3-226,3 3 1,0 2 186,-3 3 1,-1 3 372,-3 5 0,-2 2-319,2 2 0,-7-1-159,-1 6 0,-10-1 0,2 5 0,-4-4 128,-1-1 0,3-4-494,-2 5 0,2-6-14,2 1 1,4-2 115,0-2 1,5-3 485,-1-1 71,2-5 0,4 2-154,2-5 0,8 0 43,9 0 1,2 0 106,2 0 0,-1 0-4,1 0 1,-1-4-657,1 0 0,0 0-561,-1 4 0,0 1 813,-4 3 0,25 9 0,2 6 0</inkml:trace>
  <inkml:trace contextRef="#ctx0" brushRef="#br0">17143 825 8080,'1'-13'-391,"3"1"0,-1 0 352,5-1 0,-5 5 385,1 0 1,1 0 24,-1-5 1,2 1 856,-2 0-750,-3-1 1,9 1 138,-6 0 186,0 5-209,-4-4-585,0 10 91,0-5 1,0 13 143,0 5 0,0 6 0,0 7 1,-5 1-1,-4 2 1,0 4-392,1 5 0,-3 0-605,2 0 0,3 0 476,-3-1 1,5 1 53,-4 0 0,5-1 194,-1-3 1,3-3 90,1-6 0,1-2 60,3-5 1,3-1 47,6-8 0,0-2 242,4-2 0,2-3-167,5-1 0,1-1-70,0-3 0,1-2-359,2-2 0,-2-3 78,3 3 1,-7 1-153,-2-1 0,-3 5-98,3-1 0,-9 3-492,2 1 119,-9 0 289,1 0 0,-5 1-286,0 3 725,0 3 0,0 16 0,0 3 0</inkml:trace>
  <inkml:trace contextRef="#ctx0" brushRef="#br0">15457 1846 8055,'-7'-8'-1058,"3"0"1152,-3 5 0,4-7 205,-5 6 0,5-1 1079,-1 1-460,3 2-427,-5-3 1,5 3-223,-3-2 0,8 3-45,4-3 1,4 2-126,5 2 0,7 0 129,9 0 1,10-1-126,6-3 0,7 3-86,9-4 1,-27 2-1,1 0-358,5-2 1,2 1 0,3 1 0,1 0 290,5-2 1,1 1 0,2 1-1,1 0-439,2-1 0,1-1 0,0 0 1,-1 1 411,3 2 0,-1 0 1,-2-2-1,-1-1-49,-1 3 0,1 0 0,-2-2 1,0 0-44,3 2 0,1 0 1,-4-2-1,-1 0 49,2 2 0,1 0 0,-3-2 1,1 0 9,-1 2 1,1-1 0,-2-1 0,0-1-186,1 1 1,0 0-1,-5-1 1,-2 0 248,-3 1 1,0 0-1,-3-1 1,-2 0-94,-3 3 0,0 0 0,0-2 0,-1 0 233,27 0 1,-6-4 238,-10 4 1,-4-6-177,-4 2 1,-2 1-119,2-1 1,-8 4 660,-5-5 0,-2 3-507,-1-3 1,-6 3 1337,-3 1-1058,-2 4 0,-7-4-802,-2 5 0,-10 0 43,-3 0 1,-3 1-484,-1 3 1,-6 0 195,-3 9 573,3-4 0,-27 20 0,-1-3 0</inkml:trace>
  <inkml:trace contextRef="#ctx0" brushRef="#br0">16552 2375 8076,'0'-19'0,"0"1"0,0 6 601,0 0 1,0 3-167,0 1 1,-2 5-50,-2-1 0,-1 6-201,-3 6 1,-7 1-110,2 12 1,-6 1 12,3 7 0,-6 2 108,1 6 1,2-3-309,-1 3 0,1-7 83,-2 7 0,3-8-200,6-1 1,0-2 24,-1-1 0,2-6-170,3-2 244,3-4 72,5-6 1,1-7 4,3-8 0,4-4 1,9-5 1,2-6-162,6-6 1,1-5 115,2 1 0,2-2-86,3-2 1,1 0 171,-5 0 0,0 3 192,-5 5 1,-4 2-101,-4 10 1,-6 5 330,-2 4-133,-5 5 1,2 9-49,-5 10 1,-4 6-49,0 2 0,0 5 38,4 0 1,0 1 80,0-1 0,0-3-262,0 2 1,4-2-225,0-1 1,5-2 127,0-2 1,-3 1-114,3-6 0,-1-1 118,4-7 0,-4 2-4,1-6 1,-1 0-1276,4-4 0,0 0 558,1 0 1,-5-5 770,0-4 0,-11-45 0,2-13 0</inkml:trace>
  <inkml:trace contextRef="#ctx0" brushRef="#br0">16367 2314 8098,'-4'-13'0,"0"1"0,0 4-810,4 0 56,0-1 1443,0-3 1,7 4-300,5 0 1,6 5-283,6-1 0,7 2-154,1 2 0,11 0-154,6 0 1,2-1-606,6-3 1,-4 3 468,5-4 0,-5 3 336,5-2 0,-15-4 0,4-2 0,4-3 0,0 0 0</inkml:trace>
  <inkml:trace contextRef="#ctx0" brushRef="#br0">17746 2067 8083,'0'-8'0,"0"0"0,0 4-215,0-4-60,0 0 1,-2-3 515,-2 2 1,-4 3 540,-9 1 1,2 4-310,-5-3 0,-5 3-174,-3 1 1,-7 4-155,3 0 1,-8 11 52,-1 1 1,0 2-5,4 3 0,0 3-66,0 5 1,6 4-185,2-5 1,4 5-11,5-4 0,8 4-218,7-5 1,4 5 168,1-4 0,6 0 85,2-5 0,8 0-350,5-4 1,2-2 121,2-6 1,1-1 2,2-3 0,-2 2 79,3-6 1,1 0-37,-1-4 0,-1-5 111,-3-4 0,-4-2 58,-1-1 0,-5-4-194,2-1 0,-9 0-7,-4 0 1,-3 3-408,-1-2 585,0 2 0,-5 3 346,-3 3 0,-3-1-3,-2 5 1,5-1 310,0 5 1,0 0-281,-5 0 1,2 7-1,3 6 1,-1 0 406,5 8 1,-5-1-156,5 5 1,-1 4-304,1-1 0,2 7-51,-2-3 1,3 0-227,1 1 1,0-6-362,0 2 1,1-3-532,3-2 0,-2 0-148,2-4 1,1-2 479,-1-6 1,2-4-595,-2 1 1174,-3-7 0,21-29 0,-1-14 0</inkml:trace>
  <inkml:trace contextRef="#ctx0" brushRef="#br0">18090 2461 8017,'0'-18'0,"0"-1"-124,0-5 0,0 5 124,0 2 0,0 3 737,0 2 1,0 0-225,0 0 1,-5 3-119,-4 1 0,-1 4-220,-3-4 0,1 5-127,0-1 0,-5 3 54,1 1 0,-5 1-223,5 3 0,-6 3 111,1 5 0,2 2 95,-1 2 0,3-1-207,-3 6 1,5-5-10,-2 5 1,5-1-51,4 5 1,2-5 46,6 1 0,0-6-93,0 1 0,0 2 25,0-1 0,6-5 92,2-4 0,4-1 10,5 1 0,-2-2-27,5-6 0,1-2 26,4-2 1,-1-4 68,1-8 0,-1 0 23,1-4 1,-5-5-9,1-3 1,-5-7 94,5 3 0,-6-4-116,1-1 1,-3 0 12,-5 0 1,-3 5 475,-5-1 0,0 7-171,0 1 0,0 6 313,0 7 0,-5 5 184,-3 3-528,2 2 1,-1 2-156,3 0 1,3 2-260,-3 2 1,-2 7 221,2 5 1,-1 6 35,1-1 1,2 2-370,-2 1 0,3 2 70,1 3 0,0-3-6,0 3 0,0-2 42,0 2 0,0-3-67,0 3 1,4-3 37,0-2 0,6-3-231,-2-1 0,-1-5 82,1 2 1,0-5 15,4-4 0,1 2-1,-1-6 1,0 0 332,1-4 0,10-33 0,3-8 0</inkml:trace>
  <inkml:trace contextRef="#ctx0" brushRef="#br0">18373 1846 8001,'0'-12'-534,"0"-1"1,0 5 282,0 0 563,-5 5 183,3-2 1,-5 6-243,3 3 1,2 3-47,-7 5 1,5 5-147,-4-1 0,4 2-47,-4-2 1,4-1 70,-4 6 1,5-6 14,-1 1 1,-2-2 169,2-2-155,0 1 0,4-1 5,0 0 0,5-5 136,4-3 1,3 2-131,4-2 1,-1 0 36,6-4 1,-1 0-710,5 0 1,0 0 13,-1 0 1,1 0-200,0 0 0,-6 0 307,-3 0 0,-2-2-381,-2-2 805,0 3 0,-16-15 0,-4 2 0</inkml:trace>
  <inkml:trace contextRef="#ctx0" brushRef="#br0">18533 1920 8001,'-8'-11'0,"0"3"0,5-3 0,-2 4 0,-1 0 0,5 2 0,-5 10 0,6 3 0,0 9 456,0 3 0,0 3 673,0 2 1,0 0-654,0-1 0,0 2-116,0 3 0,0-3-147,0 3 1,0-3-22,0-2 0,0-3-1116,0-1 1,0-5 144,0 2 779,0-4 0,6-28 0,1-7 0</inkml:trace>
  <inkml:trace contextRef="#ctx0" brushRef="#br0">19161 615 7675,'-2'-11'-1355,"-2"3"1355,3-3 368,-5 4 0,6-1 206,0 0-456,0 5 0,0-4 11,0 3-12,0 3-66,0-5 1,0 5-8,0-3 0,2 3 90,2-3-67,3 2 1,5 2 79,0 0 0,-2-4-19,2 0 0,-2 0 16,6 4 1,-1-2-20,2-2 1,-2 3 8,5-3 0,1 3-21,3 1 0,1-5-6,0 1 0,1 0-3,2 4 0,-4 0 6,4 0 0,-9 0-88,6 0 0,-3 0 8,2 0 0,-3 2-10,-1 2 1,-4-2 17,0 7 0,-6-1-6,-2 4 0,-1 2 33,1 2 0,1-1-6,-5 6 0,2-1-18,-2 5 1,-3 0-3,3-1 1,-2 2 49,-2 3 0,0 2-45,0 6 1,0 0-6,0 0 1,0 1-13,0 3 0,0 3-7,0 5 1,0 1 18,0-1 0,0 0-168,0 0 0,0 6-48,0 2 1,-4-1 113,0 2 1,0-2 13,4 1 0,0 4 30,0-4 1,0-2 1,0-2 1,0 2-4,0-2 1,0 2 10,0-2 0,4-7 41,0 4 0,5-9 0,0 0 0,0-3-40,-1-1 0,3-6-5,-3-2 0,-2-8 59,-2-5 1,1-2-27,0-2 1,-1-4 29,-4 0 190,-6-5 1,-2 3-154,-8-6 1,1 0-83,-6 0 1,-1 0 31,-7 0 1,-2 0-124,-6 0 1,0 0 63,0 0 0,0 0-458,0 0 1,5 4-90,-1 0 1,10 0-1176,-2-4 1744,9 5 0,3 8 0,8 6 0</inkml:trace>
  <inkml:trace contextRef="#ctx0" brushRef="#br0">9611 5082 8108,'0'-8'-1189,"0"0"1113,0 0 0,2-3 471,2 3 59,-3-3 1,4 8 256,-5-5-396,0 5 1,0-4-98,0 3 0,-1 3-43,-3-3 0,-4 4-7,-9 4 1,2 4-5,-5 8 1,-5 4-73,-4 4 1,1 2 86,3 3 1,1-2-223,-1 6 0,6-2 40,2 2 1,9-3-156,4-5 1,5 0-15,8-1 0,4-1 9,12-2 0,6-3 95,6-6 0,3-5-100,9-3 1,-2-3 120,6-1 1,-1-5-177,1-3 1,-2-5 152,2-3 1,-8 1 11,-4-6 0,-8 1 138,-4-5 1,-5-1-35,-3-2 1,-5 2 171,-7-3 0,-5-1-191,-8 1 1,-9 0 19,-7 5 1,-9 1 4,-4 2 1,-4 3 14,-4 6 1,-8 4-608,-8 0 0,2 5 243,2-1 1,3 4-242,5 4 1,-1-1-1,5 5 0,7 0 538,9 4 0,4-2 0,8 2 0,1 6 0,2 4 0</inkml:trace>
  <inkml:trace contextRef="#ctx0" brushRef="#br0">9833 4824 8108,'-4'-29'167,"-1"1"1,0-1 219,1 4 1,3 5 466,-4-1 1,4 10 190,1-1-113,-5 8-736,3-2 0,-3 12 0,5 2 0,0 9-49,0 3 1,0 9 99,0 4 0,0 3-196,0 6 1,0 1 6,0 6 1,-2 5-299,-2-1 1,3 7 271,-3 2 1,-2 1-127,4-28 0,0-1 0,-2 31-90,4 0 1,0-3-270,0-5 1,0-2-181,0-6 1,0-9 263,0-3 0,0-10-397,0-2 0,0-1 70,0-3 1,0-7-69,0-2 1,0-3 763,0 4 0,11-17 0,3-5 0</inkml:trace>
  <inkml:trace contextRef="#ctx0" brushRef="#br0">10226 5562 8108,'0'-12'0,"0"0"0,0 4 10,0-1-105,0 7 782,0-4 582,0 23 1,0-6-787,0 13 1,0-2-242,0 3 0,0 3 58,0 1 0,0 0-87,0-5 1,0 1-410,0 0 1,2-1-324,2 1 1,-3-5-638,3 1 1,-2-6 679,-2 1 0,1-2-62,3-2 538,-2 1 0,9-28 0,-5-7 0</inkml:trace>
  <inkml:trace contextRef="#ctx0" brushRef="#br0">10239 5636 8108,'-6'-19'0,"5"1"0,-3 6 0,4 0 159,4-1 1,4 5 280,9 0 0,-2 5-192,5-1 0,-4 3-38,5 1 0,1 1-95,7 3 1,-5 3 27,1 5 0,-2 1 46,-7-1 1,1 4-98,-5 1 1,-1 3-4,-3-3 1,-2 3-5,-6-3 0,0 5-185,0-2 0,-6-1 87,-2 2 0,-8-6-99,-5 1 1,-2-1-13,-2 2 1,-1-4 74,-2 4 0,2-8-134,-3-1 0,3-1-113,1 2 1,6 0-680,3-5 425,2 0 550,2-4 0,27-33 0,7-8 0</inkml:trace>
  <inkml:trace contextRef="#ctx0" brushRef="#br0">11137 5144 8097,'-4'-16'0,"0"-1"0,0 1-13,4 3 1,0 5-87,0 0 1,5 5-148,3-1 0,3 3-1,2 1 1,3 0 357,1 0 1,4 0 532,0 0 1,2 1-909,2 3 1,-1-2 263,1 2 0,-17 14 0,-4 2 0</inkml:trace>
  <inkml:trace contextRef="#ctx0" brushRef="#br0">11039 5329 8097,'-9'-7'-482,"1"3"407,6 2 0,-3-2 298,10 0 0,1 0-290,7 4 1,4 0-73,4 0 1,4 0 196,3 0 0,0 0-58,4 0 0,14-9 0,7-4 0,6-1 0,1 1 0</inkml:trace>
  <inkml:trace contextRef="#ctx0" brushRef="#br0">13783 4590 8125,'-4'-15'-247,"0"3"1,0 2 98,4-2 0,0 0 824,0-1 0,0 1-199,0 0 1,1-1-154,3 1 0,3 0-146,5 0 0,1-1-7,-1 1 0,2 4-4,2 0 0,-1 1-124,5-2 0,0 4-68,0 5 1,2 0 132,-6 0 1,2 3-139,-1 5 1,-8 2 58,4 10 1,-9 1-187,0 3 0,-4 6-44,-4 3 1,-7 3 27,-6 1 1,-9-1 51,2 1 1,-8 2-52,3 2 1,-3-7 158,3 3 0,0-13 135,5 1 1,4-9 259,4 1-242,8-9 358,2-3-218,6-10 0,6 2-19,2-5 1,3 5-159,1-1 0,6-1-25,3 1 1,2 0 62,1 4 0,1-5-48,0 1 0,-3 0-460,2 4 1,-3 0 165,3 0 0,1-1-380,-5-3 0,0 2 21,0-2 0,-5 3-187,2 1 1,-4 0 186,0 0 1,-1 0-458,0 0 1017,-5 0 0,-7-11 0,-7-3 0</inkml:trace>
  <inkml:trace contextRef="#ctx0" brushRef="#br0">14361 4553 8125,'2'-17'0,"2"-4"0,-1-1 0,5 2 0,0-4 199,4 4 0,-2 2-126,2 2 0,-2 2 677,6 2 1,-2 3-251,-2 1 1,5 6-239,-1-3 0,0 4-142,-3 1 1,-5 6-126,0 2 0,-4 3 90,4 1 1,-5 2-66,1 2 1,-4-1-248,-4 6 0,1-2 76,-5 1 0,0 2-83,-4-5 0,-1 3 110,1-4 0,4 1 88,0-5 0,4 1 45,-5-1 1,5-1 56,-4-3-45,5 3 25,-2-4 177,5 5-201,0 0 0,5-3 103,3-1 0,8-4-79,0 4 1,4 0 11,-3 5 0,-1-1-6,-3 0 1,-1 2 3,0 2 1,-4-2-16,1 2 0,-7-2 7,2-2 0,-9-3 140,-7-1 1,-3-1-86,-10 1 0,2-1 119,-10-3 1,0-3-92,-4 3 0,0-2-34,0-2 0,6 0-41,2 0 1,3-5-1,2 1 1,9-4 56,2 4 1,9-1 69,0 0-1850,3 4 0,2-4 145,3 5 1522,3 0 0,44 0 0,9 0 0</inkml:trace>
  <inkml:trace contextRef="#ctx0" brushRef="#br0">13414 5378 8125,'-13'0'0,"0"-4"-387,-4 0 0,8-2 135,-4 2 1,4 3 1584,-3-3-340,-1 2-86,1-3-243,5 3-62,2-3-410,5 5 0,7 0-115,5 0 0,6 0-68,6 0 1,10 0 132,3 0 0,14-1-152,2-4 1,13 4-235,-30-1 1,2 0-1,2-1 1,0 0 240,5 2 1,1-2 0,3-1 0,1-1-335,5 1 1,1 0 0,1-2 0,0 1 263,4-1 1,1-1-1,-7 2 1,-1-1 68,2 2 1,-1 0 0,-5-1 0,0-1-152,-5 2 1,0 0-1,-2 1 1,-1-1-115,-5 0 0,0 0 1,30 0-51,-6-4 1,-12 5 232,-12-1 0,-5 3 631,-8 1-741,-5-6 813,-6 5 0,-9-5-642,-8 6 1,-7 0 377,-6 0 0,-3 0-383,4 0 0,-6 4-758,1 0 0,-2 6 256,-2-2 0,1 3-221,-1 1 753,0 1 0,-21 21 0,-6 6 0</inkml:trace>
  <inkml:trace contextRef="#ctx0" brushRef="#br0">14017 5772 8125,'0'-14'0,"0"-2"0,-4 2 0,0-3 0,-1 4 0,5 0 0,0 5 2480,0 0-1757,6 5 1,-5-1-446,3 8 1,2 5-49,-2 7 1,0 3-1,-4 6 1,0 3-98,0 1 1,0 5-174,0-1 1,0-1-62,0 0 1,0-3-349,0 4 1,0-4-59,0 3 0,0-4 210,0 1 0,0-5-697,0-3 1,0 2 150,0-3 1,4-2 842,0-1 0,17-31 0,-1-8 0</inkml:trace>
  <inkml:trace contextRef="#ctx0" brushRef="#br0">14435 5870 8125,'-7'-5'0,"-4"-2"-189,5-6-199,-7 7 193,1 0 1,0 12 561,-1 2 1,5 3 850,0 1 0,5 0-895,-1 1 0,3 3-369,1 0 0,0 1 156,0-5 0,5 1-1,3-1 1,5 0-385,3 0 1,3-3 87,6-1 0,-1-5 25,1 1 1,0 1 169,-1-1 1,1 0 229,0-4 0,-5 2-185,1 2 1,-5-3-32,4 3 1,-6-1 385,-2 1 439,1-3-576,-12 10 1,3-5-35,-8 2 0,-3 3-507,-5-3 0,-2-1-10,-2 1 0,-2-4-148,-2 5 1,-4-5 43,4 4 1,-2-4-246,1 4 1,-2-4 208,3 5 0,1-7-120,-2 2 1,5-2 539,-5-2 0,1-6 0,-5-1 0</inkml:trace>
  <inkml:trace contextRef="#ctx0" brushRef="#br0">14411 5870 8085,'1'-16'8,"3"-1"1,3-3-80,5 3 1,3 1 370,6 4 0,1-1 652,10 1 1,3 1-500,6 3 0,-3-2-164,3 6 0,1-4-595,-1 4 1,-5 0 225,-7 4 1,-8 0-1043,0 0 1,-6 0 1121,1 0 0,-7-6 0,-4-1 0</inkml:trace>
  <inkml:trace contextRef="#ctx0" brushRef="#br0">16490 4246 7997,'-11'-9'0,"3"1"140,-3 5 1055,4-7-766,1 8 1,0-5-100,6 3 0,1 3-145,4-3 1,1 2 0,7 2 0,4 0-25,4 0 1,8 0 0,4 0 0,2 0-63,2 0 1,1 0-196,3 0 1,-1 0-158,5 0 0,-5 0 130,1 0 1,-7 0 94,-1 0 1,-6 0-830,2 0-1238,-9 0 1119,-2 0 502,-11 0 1,-3 0 158,-8 0 1,-4 0 314,-9 0 0,2 0 0,-5 0 0,3 0 0,-3 0 0,5-4 0,-2 0 0,0 0 0,0 4 0,1 0 0,3 0 0,1-4 0,0 0 0,0 0 0,-1 4 0,1 0 390,0 0 1,3 5 672,1 3 0,1 5 23,-1 3 0,-1 1-534,5 7 1,-5-1-219,5 10 1,0-3-151,4 7 1,0-3-95,0 7 0,0-2 142,0-2 0,0 0 0,0 0 0,0-2-636,0-2 0,6-4-931,2-9 0,-1-1 133,1-2 0,0-8 530,4 4 0,1-9-235,-1 0 907,6-3 0,17-50 0,-12 18 0,-1 0 0</inkml:trace>
  <inkml:trace contextRef="#ctx0" brushRef="#br0">16995 4578 7946,'-7'0'220,"-4"5"0,8 2 72,-5 6 0,5 0 335,-1 4 1,2-4-260,-3 4 1,4 2-136,-3 1 1,4-1-170,4 2 0,-1-6 76,5 1 0,0-6-127,5-2 1,-1-4 17,0 5 0,0-7-214,1 2 0,0-2 86,4-2 0,-8-6-28,4-2 0,-5-7 25,0-1 0,-2-5 46,-6 5 0,0-6-79,0 1 0,-2 4 66,-2 0 1,-1 3-97,-4 2 1,-6 4-96,3 0 1,-4 5-206,-1-1 0,4 3-11,-4 1 0,2 5-577,-1 3 1051,8-2 0,13 32 0,16 3 0</inkml:trace>
  <inkml:trace contextRef="#ctx0" brushRef="#br0">17549 4270 7946,'0'-23'0,"0"2"0,0 0-105,0 4-282,0 1 2459,0 3-1431,0 7 1,0 2-207,0 8 1,0 4-191,0 8 1,0-1-48,0 6 0,0-1 61,0 5 0,-4 0 10,-1-1 1,-3 2-67,4 3 0,-4-3 2,4 3 0,0-3-195,4-2 1,0-3-24,0-1 1,0-1-7,0 2 1,0-3 13,0-6 1,5-4-93,3 0 0,3-5-116,2 1 0,0-2 96,4-2 1,1 0-84,2 0 0,3-6 18,-2-2 1,2 1-492,2-1 0,-1 1-42,1-1 1,-2-2-201,-2 6 0,-4 0 345,-4 4 1,0 0 569,4 0 0,-20 27 0,0 8 0</inkml:trace>
  <inkml:trace contextRef="#ctx0" brushRef="#br0">16256 5009 7909,'-12'0'0,"0"0"0,0 0 67,-1-6 0,5 5 286,0-3 548,5 2-671,-2 2 1,6 0-110,3 0 0,3 0 72,5 0 0,6 0 154,3 0 0,3 0-319,5 0 0,2 0 101,6 0 1,10 0-148,2 0 0,15-1-211,-29-1 1,0 0 0,4 1 0,1-1 175,5-2 0,1 0 0,1 0 0,1 1-255,5-1 0,1 0 0,2-1 0,1 0 325,7 3 0,0 0 0,-4-2 0,0 0-99,2 2 0,-1 0 0,-3-3 0,0 0-136,2 1 1,-1 0 0,1-1 0,0-1-30,4 0 1,0 0 0,-5 0 0,1 0 104,-1-1 1,1 1-1,-3 0 1,-1 0-8,-1 0 1,1 0-1,0 1 1,0 1 83,2 0 1,-1 0 0,-6 2 0,0 0-111,1-2 0,-1 0 0,-6 2 0,0 1 143,-2-1 0,0 0 0,-2 1 0,-1-1-28,-3 0 1,0 0 0,24 1 78,-7-3 0,-5-2 177,-8 2 0,-6-1 1002,-6 1-812,-3 2 997,-7-9-1446,-6 10 380,-8-4 1,-6 5-407,-3 0 0,-3 0 68,-6 0 1,5 1-1080,0 3 1100,0 3 0,-15 16 0,-3 3 0</inkml:trace>
  <inkml:trace contextRef="#ctx0" brushRef="#br0">17216 5673 7831,'0'-12'0,"6"0"0,-5-1 0,3 1 541,-2 5 866,-2 2-948,-6 16 0,-1-2-129,-5 12 1,-4-1-175,-1 5 1,-3 3 0,3 1 0,-3 4-122,3-4 1,-4 5 58,0-1 1,2-2-212,-2 2 1,6-2-180,-1 2 0,6-4 165,2-9 0,4 2-181,-4-5 1,5-5-51,-1-4-176,3-5 304,6-3 0,2-8-43,5-9 0,5-2 135,-1-5 0,6-2 8,-2-3 1,4 2 33,0-6 1,1 0 126,0-4 0,-1 4 207,1 0 1,-5 6-131,1-2 0,-6 9 167,1 3 1,-2 5 325,-2 4-138,-5 2 0,-1 16-149,-6 2 0,1 9 65,3-1 0,-3 4-306,3 0 1,-2 1 83,-2-1 1,4 2-277,0 3 1,2-7 102,-2 3 0,-2-5-144,7 1 1,-5 1 72,4-6 1,-4 0-87,4-3-378,0-1 1,5-1-690,-1-3 1,-4-2 352,0-6 891,-5 0 0,-3-44 0,-7-11 0</inkml:trace>
  <inkml:trace contextRef="#ctx0" brushRef="#br0">17032 5649 7831,'0'-18'0,"-2"4"0,-2-2 113,3 2 0,-3 3 169,8 3 0,4 2-455,9 6 1,-1 0 0,9 0 0,-2 0 498,10 0 1,1 0-102,7 0 0,3 0-189,5 0 1,-4 5-1,0-1 1,0 0-37,4-4 0,1 0 0,-1 0 0</inkml:trace>
  <inkml:trace contextRef="#ctx0" brushRef="#br0">18299 5452 7831,'-12'-9'230,"0"1"0,-5 6-70,1-3 0,-2 4 301,2 1 0,-3 0-30,-6 0 1,-5 6-113,-3 2 0,2 7 6,-2 1 1,0 6-72,-4-1 0,6 6-81,2 2 1,3 1-63,1-2 0,3 2-161,6 3 1,1-1 39,11-4 1,0-2-237,4 3 0,5-7 144,3-1 1,7-5-102,2 4 1,5-4-238,-2 0 1,4-4 148,0-4 0,-2-2-170,3-6 1,-3 0 137,6 0 1,-2-6 80,-1-2 1,-5-3 131,1-1 1,-2-2 123,1-2 0,-2-2 10,-5-2 0,-2 0-93,-3 4 1,-3 2 1012,-5-2-699,0 2 0,-1 3 475,-3 3 1,1 3-208,-5 5 0,0 0-38,-5 0 0,5 5-133,0 3 0,0 9-127,-5 3 1,5-1 2,0 2 1,5 1-1,-1 7 1,-1-3-576,1 2 1,-1 2 231,5-1 0,0 0-470,0-5 0,0 1 50,0 0 1,5-6-922,-1-3 1119,5 3 1,-2-5-4,5 2 0,1-7-210,-1-5 1,2-3 559,2-1 0,13-20 0,5-9 0,6-2 0,-1 0 0</inkml:trace>
  <inkml:trace contextRef="#ctx0" brushRef="#br0">18767 5784 7831,'0'-12'2,"0"-1"-54,0 1 0,0 0 51,0-1 1,0 5 348,0 0 0,-6 1 135,-2-1 0,1 2 469,-1 6 0,-4 0-538,-4 0 1,-5 0-158,5 0 0,-6 7-138,1 6 1,-2-1 60,-2 4 1,6 2-74,3-1 0,-1 3-13,5-4 0,-3 5-210,7-5 0,2 5-28,2-5 1,3 2-72,1-2 1,5-2-221,4 3 0,2-5 207,1-4 1,4 2-284,1-6 0,5 0 161,-2-4 1,3-2-9,2-2 0,-5-2 168,1-7 0,-1 0-10,5-4 0,-6-2 41,-2-6 1,0-5 153,0-3 1,-1-2 116,-4-2 0,-3-4-50,-1 0 0,-5 0 347,1 4 0,-3 1-94,-1 4 0,-1 7 53,-3 9 0,-3 3 71,-6 5 0,5-1 220,0 4 1,4 3-264,-4 6 0,4 3-133,-5 5 1,5 2-170,-4 2 1,5 3 82,-1 6 0,-1 4-190,1-1 1,0 6-17,4-1 1,-4-1 8,-1 0 1,1-3-113,4 4 1,2-4-137,2 4 1,-1-6 139,5 2 0,-1-5 71,1-3 0,3 1-1391,-3-6 0,4-1 636,5-7 1,-4-2-18,4-6 0,-4 0 77,0 0 752,-1-11 0,6-30 0,1-18 0</inkml:trace>
  <inkml:trace contextRef="#ctx0" brushRef="#br0">19136 5279 7831,'0'-17'0,"0"-1"35,0-3 0,-4 4 446,0 4 793,0 6-508,4 2-523,0 5 0,0 1-32,0 3 1,0 5 0,0 7 0,0-1-242,0 6 0,1-5 90,3 4 0,2 0-79,2 0 0,3-1-184,-3-2 1,2-4-227,-2 4 1,3-4 92,-3 0 1,3-5-210,1 0 1,1-5 227,-1 1 1,4-3 3,1-1 0,-1-9 287,-4-4 0,1-7-51,-1-1 0,-1-2 95,-3-1 0,3-5 142,-3 0 0,-2 2 627,-2 6-5,-3-2-95,-1 9 1,-1 2-242,-3 8 0,1 9 83,-5 8 0,0 5-254,-5 6 1,1 5-58,0 0 1,5 3-187,3-3 1,-2 5 73,2-1 1,0-1 111,4 0 1,4-4-606,0 0 0,6-2-796,-2-1 1,3-6-1701,1-2 2883,1-4 0,-12-39 0,-2-9 0</inkml:trace>
  <inkml:trace contextRef="#ctx0" brushRef="#br0">8590 4689 7804,'-6'-19'0,"5"-3"-406,-3 5 0,1-3 203,-1 3 1,3 0 282,-4 0 1,4 2-10,1-5 1,1 5 12,4-2 0,-3 3 7,7 2 0,-3-2 11,3-2 1,0 6-13,-5-2 0,4 7 101,-3-3-324,4 5 200,-2-3 1,0 8 21,-3 2 0,-3 3-37,-1 5 0,0 6-6,0 2 1,0 5 59,0 4 1,0 3 9,0 9 1,0-1 60,0 5 0,0 6-88,0 6 0,0 6-330,0 7 0,0-33 0,0 1 288,0 4 0,0 2 0,0 4 1,0 1-402,0 2 1,0 1 0,0 5 0,0 1 368,0 3 1,0 1 0,0-1 0,0 1-7,0 1 0,0 1 0,2-1 0,0 0-346,0 0 0,0 1 0,3 1 1,-1 0 302,-2 3 1,0-1 0,2-4 0,1 0 28,0-1 0,-1-1 0,-1-3 0,0 0-277,2 2 1,-1-1-1,-3-2 1,0 0 250,1 1 0,0-1 1,0-7-1,-1-1 34,1-3 1,0-1 0,-1-4 0,0 0 8,1-4 1,0-1 0,-1 29 376,-1-4 0,0-13-392,0-3 0,0-11 641,0-5 1,0-7-724,0-1 831,0-6-1148,0-3 256,0-7 1,1-11-397,4-7 586,-4-5 0,6-13 0,2-6 0,-2-3 0,0 1 0</inkml:trace>
  <inkml:trace contextRef="#ctx0" brushRef="#br0">8811 4467 7799,'-12'-5'0,"0"-4"0,-1-3 7,1-4 0,4 6 35,0-2 173,5 2-215,-3 3 1,8-2-198,2 5 0,4-2 70,8 2 0,0 3 150,4-3 0,1 2 61,3 2 1,6 0-124,3 0 1,-1 0-208,0 0 1,3-4 123,6 0 0,0-1 127,8 1 0,-1 1-201,9-5 1,0-1 211,5-3 0,5 0-189,-32 6 0,0 0 0,1-1 0,0 1 176,1 0 0,0 0 0,1 0 0,-1 0 40,2-1 0,0 1 0,-1 0 0,1 0-12,2 0 0,0 0 0,-3 0 0,0-1 1,1 1 1,0 0 0,2 0 0,-1 1 6,1 1 0,0 0 0,2-2 0,0 1 3,2 1 1,0 0 0,0 0 0,-1 1-259,3-1 1,1 0 0,-1 0 0,0 0 240,2-3 1,0 1 0,4 2 0,0 0-304,2 0 0,1 0 0,-3 0 0,2 0 303,2-2 0,0-1 1,-1 1-1,-1 0-66,4 0 1,1 0 0,0 0 0,0-1 34,4 1 1,0 0-1,-5 2 1,1 0-42,-1 0 1,1 0-1,-3 0 1,-1 0 31,-1-2 1,1-1 0,2 1-1,0 1-1,2 1 1,-1 0 0,-1-1-1,-1-1 30,-2 2 1,1 0 0,0-1-1,0-1 7,-1 0 0,0 0 0,2 0 0,0 1 4,5 1 1,-1 0 0,-5-2 0,-1 1-23,2 0 0,1 1 0,-3 0 1,0-1 42,3 1 0,-1 0 0,2-1 0,1 0-250,4 3 1,-1 0 0,-2-2 0,-1 0 210,1 2 1,1 0 0,-2-3 0,0 0 9,1 1 1,1 0 0,0 0 0,1 1-1,0-1 1,1 0-1,-5 2 1,1 0-6,-1-2 1,1 0-1,-3 1 1,-1 1-19,-1-2 1,1 0 0,2 2 0,0 0 13,2-2 1,-1 0 0,-3 2-1,0 0-111,0-2 0,-1 0 0,1 2 1,0-1 183,1-1 0,1 0 0,2 2 0,0 0-34,0-2 1,-1 0 0,0 2-1,0 0-24,0-2 1,1 0 0,-3 2 0,1 0 12,1-3 0,1 1 0,-2 2 1,0 0-8,4-2 0,-1 0 0,-6 2 0,-1 1-57,2-1 0,-1 0 0,-1-1 0,0 1-65,-1 0 1,1 0-1,1-2 1,0-1 51,3 3 0,-1 0 0,-3-2 1,-1 0 37,0 2 1,1 0 0,-2-2 0,1-2 17,-2 2 1,0 0-1,1 1 1,0-1-14,0 0 0,-1 0 0,-4 2 0,0 0 1,0-2 1,1 0-1,-1 2 1,0 1 12,0-1 1,0 0 0,2-1 0,-1 1-1,2-1 0,-1 2 0,-2-2 1,-1 1-6,-1 2 0,0 0 0,1-1 0,0-2 1,-1 1 1,0 0 0,0 0 0,0 0-5,-1 2 1,-2 0 0,-1-2 0,-1 0 130,-1 0 0,0 0 0,-3 0 0,-1 0-107,35 2 1,-6-4-55,2 0 0,-8-5-67,0 5 98,-6-5 55,8 2 1,-4-1 3,6-1 1,-6 3 476,-3-3 0,-4 0-492,-4 5 0,-2-4 35,-6 3 1,-6 1 542,-2 4 0,-3-4-467,-2 0 1,1 0 434,0 4 0,-6 0-492,-3 0 1,-2 0 242,-2 0 0,0 0-238,1 0 8,-6 0-97,4 0 0,-9 0-149,6 0 116,-5 6 1,4-4-66,-3 6 0,-2-3 97,2 3 0,-3-4-2,-1 4 1,4 0-16,0 5 0,0-1 6,-4 0 1,2 2-8,2 2 0,-1-1 1,5 6 1,-6-1-63,3 5 1,0 0 64,-1-1 0,4 5-41,-4 0 1,5 1 82,-5-2 1,1 4-1,-1 5 0,-2 1-28,2 3 0,-3 0 9,-1 8 1,0-2 42,0 6 0,0-1-83,0 1 0,0 5 2,0 7 1,0-6 70,0 3 1,-4 1-18,0 2 0,-4 2-44,4-1 0,-6-2-10,6-29 1,0 0 0,-3 29 38,-1 2 1,0 2-189,1-33 0,1 0 1,2 1-1,0-1 165,0 0 1,0 0 0,-4 33 5,-5-2 0,7-32 0,0 2 39,0 2 0,0 1 0,0-3 0,1 0-29,1 1 0,0-1 0,-7 31-45,7-32 1,-1 0-1,-5 31 43,3-31 0,1 0 0,-6 29 16,0 1 1,-1 2-1,1-1 1,-4 0-6,-1-5 1,1-1-14,3-2 0,1-8-90,0-4 0,4-1-31,-1 4 0,3-5 117,-3-3 1,0-3-120,5-1 1,-4-4 53,3-1 0,1-4 217,4 1 1,-1-8-505,-3 0 1,2-6-75,-2 1 0,3-2-617,1-2 461,0-5 0,-1 3 172,-3-6 0,1 1 393,-5-1 0,-1-2 0,-24 1 0,-12-1 0,-2-2 0,0 0 0</inkml:trace>
  <inkml:trace contextRef="#ctx0" brushRef="#br0">9168 7654 7803,'-24'0'0,"-2"-1"-377,-3-3 0,3 3 189,-3-3 0,7 2 139,2 2 1,1 0 49,-2 0 1,-1 0 0,6 0 0,-1 0 21,5 0 0,4 4 4,0 0 0,5 2 64,-1-2 10,2-3-36,2 5 1,6-6-39,2 0 1,4 0 64,5 0 0,2 0-51,6 0 1,-1 0-3,1 0 0,4-2 25,-1-2 1,11 2-1,-3-7 1,10 5-2,-1-4 0,3 4 2,1-4 0,11 0-287,6-5 1,-29 7 0,2 0 248,2 0 0,0 0 0,3-1 1,0 1-50,3 0 1,0 0 0,1-1 0,0 0-263,5-1 1,0 0 0,-2 1 0,0 0 272,0-1 1,0 0 0,0 1-1,-1 2 3,2 0 1,-1 1-1,-3-1 1,1-1-6,2 2 1,1 0-1,-6-1 1,1-1 1,2 0 1,0 0 0,-3 2 0,0 0-6,1 0 1,0 0 0,0 0 0,0-1-4,2-1 1,1 0-1,-1 0 1,0 1 14,0 1 0,1 0 0,-1-2 0,0 1 36,0 1 1,1 0 0,0-1 0,1-1-19,2-1 1,0 1 0,-4 2-1,-1 0 5,4 0 0,-1 0 1,-2 2-1,-1 1-4,1-1 0,1 0 1,-1 1-1,1 1 1,2 0 1,-1 0 0,-3-2 0,0 0-5,1 0 1,0 0 0,-1-1 0,0 2 0,1 0 0,0 2 0,1-1 0,0 0-10,1 0 1,1 0 0,-2 0-1,-1 0 7,3 0 1,-1 0 0,-1-2-1,0-1-13,-1 2 1,0-2 0,3 1 0,2-1 0,1 1 0,0 0 0,-2 1 0,0 0 1,0 0 0,0-2 0,1 1 0,-1-1 7,0 1 0,1 0 1,1-2-1,0 0-3,3 1 0,-1 1 0,-3 0 1,-1-1-14,0 1 0,0 0 0,1 1 1,-1-1-2,0-2 1,1 0 0,0 2 0,1 1 8,1-1 1,-1 0 0,-2-1 0,1 1 1,-1 0 0,0 0 0,0-3 0,1 1 33,1 2 1,1 0 0,-2-1 0,0 1-34,1-1 1,0 2 0,-3 0 0,-1 0 2,2-1 0,1 0 0,-2 1 0,1-1 3,-2 0 0,0 0 1,4 2-1,0-1 2,0-1 1,1 0 0,-4 1 0,1 1-19,0-1 0,1 2 0,-3-1 1,0 0-42,0 0 0,1 0 0,-2-2 0,1-1 0,2 1 1,0 0-1,-4 0 1,0 0 37,0 2 0,0 0 1,-3 0-1,0 0-1,1 0 0,0 0 1,0-2-1,0 0-3,3 0 0,-1 0 0,-3-2 0,1 0-178,-2 2 1,0 0 0,-3-1-1,-1 2 201,0 1 1,0 0-1,0-2 1,0-1 59,3 2 1,-1-2 0,-3 1-1,0-1-38,-1 1 1,0 0 0,-1 1 0,-1-1 7,0-2 0,0 0 0,2 2 0,0 1-29,0-1 1,0 0 0,-2-1 0,0 1-109,-2 0 0,0-1 1,29-5 143,2 4 0,-3-1-36,-2 1 0,-1 1-2,-2-5 1,-2 5 9,-3-1 1,-2-2 1,2 2 0,-2-1 302,-2 1 0,-4 2-248,0-2 0,0 3-83,4 1 0,-5 0 40,-3 0 0,-3 0 524,-1 0 0,-2 0-552,1 0 0,-5 0 401,5 0 0,-7 0-394,0 0 0,1 0 221,-1 0 0,-2 0-224,-6 0 1,0-2 79,-4-2 1,-1 2 141,-3-7-182,-1 7 169,0-9-205,-5 4 8,4-5-34,-10 5 1,5 0-30,-6 3-141,0 2-366,0-3-490,0 5 416,0 0-197,0-5 768,0 3 0,5-9-1,3 3 0,3 1 78,2-1 0,0 1 115,4-1-247,-4-3 653,5 4 0,-6 0 22,1 3 454,-1-3-665,0 6 0,-5-3 342,-3 8-556,-2 3 1,-4 5-324,-2 0 1,-3-1 191,-5-2 1,4 0 151,0-5-159,-1 6 0,-36-31 0,-8-1 0</inkml:trace>
  <inkml:trace contextRef="#ctx0" brushRef="#br0">4603 9303 7776,'0'-12'5,"-6"0"-4,5 0 165,-5-1 112,6 1 1,0 4 163,0 0 341,-5 5-356,3-3-252,-3 6 1,4 10 15,-4 2 1,3 10 0,-7 3 0,5 2 24,-4 10 1,4-3-225,-4 7 0,4-3-379,-4-1 0,5 0 150,-1 0 0,2-4-212,2 0 1,-4-6 178,0 2 1,0-4-238,4-5-694,0-2 570,6-6 631,-5-5 0,21-67 0,-12 19 0,0 0 0</inkml:trace>
  <inkml:trace contextRef="#ctx0" brushRef="#br0">4504 9070 7811,'-12'-6'1,"-5"-1"-1,1-5 0,-2 1 0,2 3 0,2 2 0,-2 6 0,2 0-558,2 0 0,-2 7-83,-2 6 1854,2-1-848,-4 11 0,6-2-43,0 7 1,-5 4 131,1 5 1,-2 1-159,2 3 0,2 4-173,-3 8 0,2 5 35,-1 8 0,6 2-270,4-31 0,0 0 1,4 0-1,0 0 50,0 0 1,0-1 0,2 34 3,1-35 0,2 0 0,5 24-175,9-2 1,3-10 227,9-6 1,2-4-31,6-5 0,0-7-25,0-9 1,1-7-135,3-5 0,3-4 29,5-4 1,1-14 84,-1-11 0,-4-8 19,0-8 1,-4-7 19,-18 20 0,-1-2 0,-3 0 1,-2-1 82,2-4 0,-1 0 0,-4-3 1,-1-1-48,0-2 0,-1 0 0,0-5 0,-1-1 9,-2-1 0,-2 1 0,0 1 0,-3 0 30,0 3 1,-4 0-1,-3 4 1,-3 2 183,-11-24 1,-10 12 349,-6 16 0,-2 12-276,-2 13 0,-6 5-104,-2 7 1,0 5-407,-4 4 0,8 7-523,-4 4 0,5 4 436,3 0 305,0 6 0,2-4 0,2 6 0,4 2 0,3 4 0</inkml:trace>
  <inkml:trace contextRef="#ctx0" brushRef="#br0">7544 9316 7855,'0'-17'-71,"0"1"1,0-5-45,0 5 1,0-2 519,0 2 0,-4 6 130,-1-2-407,-4 8 0,2-2 12,-5 6 0,-6 2 100,-3 2 1,-2 4-227,-1 9 0,-6 3-175,-3 9 1,3-3 129,1 2 0,4-2-73,5-1 1,3-4 60,9-1-17,3-5 0,6 3-43,3-6 1,9-5 148,7-3 1,5 2 148,3-2 1,0 4-76,5-4 1,-5 6-19,5-2 1,-6 3 0,2 1 0,-7 0-1,-2 1 1,-4-1 48,0 0 0,-8 2-59,-4 2 0,-2-2-126,-2 2 0,-7-1-2,-6 2 1,-3-3-83,-4 2 1,-8-2-25,4-2 1,-5 0-265,0 1 0,2-3 38,-6-1 0,10 0-100,-2-5 1,5 0-340,-1-4 807,9-11 0,39-35 0,-6 13 0,-1 0 0</inkml:trace>
  <inkml:trace contextRef="#ctx0" brushRef="#br0">7827 9168 7861,'0'-12'0,"0"0"0,0-1 842,0 1 202,0 5 0,0 7-502,0 8 1,0 5-12,0 3 1,0 4-230,0 9 1,0-1-104,0 4 0,0 1-235,0 4 0,0 0 103,0 0 0,-2 0-541,-2 0 1,2 0-128,-7 0 1,7-2-431,-3-2 0,4-3 551,1-5 0,-4-5 480,0 1 0,5-28 0,6-3 0</inkml:trace>
  <inkml:trace contextRef="#ctx0" brushRef="#br0">7691 9525 7861,'-12'-12'0,"0"-1"783,-1 1 1,7 4-254,2 0 0,2 4-247,2-5 1,6 7-307,2-2 0,8-2-306,5 2 0,3-4 38,5 4 1,3 0-294,4 4 0,0-5 399,-3 1 185,2 0 0,19 10 0,10 1 0</inkml:trace>
  <inkml:trace contextRef="#ctx0" brushRef="#br0">8184 9328 7861,'-11'-1'0,"2"-3"291,-1 2 1,8-2 78,-2 8 1,3 3 146,1 5 0,5 5-281,3-1 1,2 7-124,-2 2 0,3 0 48,-3 3 1,-1-2 1,1-1 1,-5 4-345,1-1 0,2 0 111,-2-8 0,0-2-68,-4-6 1,1-3 88,3-1 138,-2-5 1,3-5-25,-5-10 0,0-7 1,0-10 1,0-2-46,0-6 1,2 0 27,2 0 1,-2 0-359,7 0 0,-3 5 163,3 4 0,3 7-575,0 5 1,2 4 100,6 3 0,2 4-633,7 5 1253,-3 5 0,13 14 0,7 7 0,0 5 0,1-1 0</inkml:trace>
  <inkml:trace contextRef="#ctx0" brushRef="#br0">8910 9242 7861,'-11'-12'0,"1"-1"65,-10 1 0,5 5 66,-2 3 1,-2 3 904,-1 1 1,2 1-434,1 3 1,0 4-285,0 9 1,-3 2-99,3 6 1,1 3-133,4 1 1,3 1-46,1-1 1,5 2-169,-1 6 1,3-5-10,1-4 1,5-3-339,4-5 0,3 2 274,4-5 1,3-6-47,6-7 1,0-3 11,-1-1 0,1-7-154,0-5 0,-2-3-109,-3-10 1,4 2 289,-4-10 1,-2 0 317,-2-3 1,-2-1-21,-2 0 1,-1 1 86,-3 3 0,2 2-103,-6 2 1,-1 10-47,-7 3 0,-3 3 681,-5 9 0,-1 3-158,1 9 1,0 2-4,-1 10 1,1 1-271,0 3 0,-1 5-350,1 0 0,5 4 88,3-5 1,-1 1-198,1-4 0,-1 3-134,5 1 0,6-2 133,2-6 1,3 1-44,1-6 0,6-4-79,3-3 0,-1-7-78,5 2 0,-3-4 163,6-4 0,0-8 32,0-8 1,-2-5-96,3-4 0,-3-1 51,-1-3 1,-5-2 36,1 2 1,-10 4-3,1 5 0,-8 4 368,0 8 1,-2 4 221,-2 0 0,-2 5 397,-2-1 0,1 8-487,-5 4 1,4 3-135,-4 1 1,4 5-128,-4-1 1,5 5-276,-1-5 0,2 6-378,2-1 0,0-4 310,0 0 0,2-4-160,2 0 1,4-1-71,8 0 0,-1-1 526,6-2 0,13-12 0,7-5 0,6-3 0,-1 1 0</inkml:trace>
  <inkml:trace contextRef="#ctx0" brushRef="#br0">9611 9414 7861,'-12'4'-141,"0"0"0,-1 6-294,1-2 0,1-1 508,3 1 1,2-4 1226,6 5-305,-5-7-717,3 4 0,-2-6-135,8 0 0,2-6 74,2-2 1,7-4 184,-3-5 1,5-2-226,-1-5 1,3 2-83,6-3 1,0 7 131,-1-6 1,1 3-12,0 1 1,-5 3-86,1 9 0,-2-1 4,1 4 0,-2 7 76,-6 6 0,1 8 54,-1 5 0,-4 4 16,0 3 1,-5-2-258,1 3 1,2-3-559,-2-1 1,1-2 353,-1-3 0,-2-2-156,2-6 124,-3-5 0,-1-3 212,0-8 0,0-57 0,0 20 0,0 1 0</inkml:trace>
  <inkml:trace contextRef="#ctx0" brushRef="#br0">9451 8910 7861,'-29'-13'298,"1"1"0,0 5 924,8 3-1150,8 3 0,7 1-166,10 0 0,-3 0 486,7 0 0,-4 4-186,7 0 1,-2 4-207,6-4 0,25 6 0,6-3 0</inkml:trace>
  <inkml:trace contextRef="#ctx0" brushRef="#br0">11691 9316 7859,'-12'0'69,"3"0"-176,1 0 307,5 0 236,14-6 0,0-2-271,14-8 1,1-3-135,3-6 0,-1-4-65,-3 1 1,0-7 18,-1 3 1,-6-4-10,-6-1 1,-5 2 36,-7 2 0,-5 4-14,-4 8 0,-7 5-29,-4 8 1,-5 2-9,-4 6 1,3 13 208,-3 7 1,4 5-48,0 8 0,2 1 43,2 7 1,3-2-169,6 7 0,5-7-101,3 2 1,3-7 63,1-1 1,5-1-153,3 1 0,5-5-42,3-7 0,5-3-275,7-6 0,0-5-197,5-3 0,3-3 704,5-1 0,22-27 0,-31 10 0,1 0 0</inkml:trace>
  <inkml:trace contextRef="#ctx0" brushRef="#br0">12208 9254 7859,'-13'6'0,"1"-4"0,0 7 0,0-1-318,-1 4 0,1 0 213,0 1 1,3-1 386,1 0 0,4 1-23,-4-1 0,5-4 602,-1 0-430,3-5-314,1 3 0,5-13-198,3-6 1,5 0 146,3-8 0,2 1-150,2-5 0,4 1-37,-4-1 1,3 0 75,2 1 0,-5 3 84,1 1 0,-5 5 7,5-2 1,-6 8-50,1 0 1,-2 8 18,-2 1 0,-1 7-206,-3 9 0,2 4 72,-6 4 0,4 5 113,-4 0 0,1-1-259,-5-3 1,4-1-379,0 1 1,5-6 160,0-2 481,-4-4 0,44-28 0,6-7 0</inkml:trace>
  <inkml:trace contextRef="#ctx0" brushRef="#br0">12725 9205 7895,'-11'1'18,"2"4"0,4-3-18,5 6 0,0-3 747,0 3-83,0 0-492,5 4 0,2-5-116,6-3 1,-1-2-147,0-2 0,5 0 127,-1 0 0,0-5-143,-3 1 1,3-9 74,1 0 1,-2-2 57,-7 3 0,3-6-65,-3-2 1,-3 1 85,0-2 1,-4 6 22,-1-1 0,0 2 11,0 2 1,-6 1 12,-2 3 1,-7 2-36,-1 6 1,-1 1 11,5 4 0,-4 1-254,-1 7 0,1 4 72,4 4 1,-1 4-34,1 3 1,4 0-72,0 4 1,5-3-132,-1 4 1,2-6 74,2 2 1,6-4 8,2-5 0,8 2 119,5-6 0,4-5 94,3-7 1,5-2-17,8-2 1,1-3-68,4-5 0,1-6 195,-1-10 1,1-2-81,3-3 0,-11 2 129,-2-6 1,-9 1-80,-4 0 0,-5-3 91,-6 7 0,-7 4 36,-1 8 0,-11 8 219,-6 4 0,-2 2-169,-6 2 0,-1 2-83,-4 2 1,5 4 114,-1 8 1,1-2-34,-5 2 0,5 2-535,-1-1 1,6-1 152,-1-4 0,2 5-64,2-1 0,1 1 2,3-5 0,2 0-80,6 0 0,7-3 70,5-1 0,2-5 75,7 1 0,3-4 14,5-4 0,0-5 55,-5-7 1,1 1 351,-1-6 0,-3 5-8,-1-4 0,-4 0 42,0 0 0,-8-2 66,-4 6 0,-2 3 653,-2 5-720,0 5 0,-6-1-11,-2 8 1,-3 7 74,-1 6 0,1 5-2,3-2 0,-2 5-225,6 3 1,-2-2-167,2 3 0,3 1-399,-3-1 1,4 4 271,4-5 0,-1 3-59,5-3 1,-4-2 103,4 3 0,-4-4-9,4-5 1,-3-2-395,3-6 1,-5-4-555,1 1 1083,-3-7 0,-12-18 0,-3-11 0</inkml:trace>
  <inkml:trace contextRef="#ctx0" brushRef="#br0">12909 9168 7923,'0'-12'0,"2"0"-209,2-1 0,-3 1-327,3 0 1,-2 3 940,-2 1 1758,0 5-1726,0-2 0,0 6-198,0 3 0,0 3 171,0 6 1,0 4-106,0 4 1,1 1-192,3-2 0,-1 2-374,5-5 0,1 0-700,8 0 0,-2-5 960,5 0 0,17-16 0,7-7 0,6-2 0,0-1 0</inkml:trace>
  <inkml:trace contextRef="#ctx0" brushRef="#br0">13623 9303 7929,'0'-12'82,"0"0"-191,0 0 0,0-1-209,0 1 1,4 0 353,0-1 1,0 4 740,-4-4-577,0 4 1,0-9-10,0 6 6,0 0 1,-5 5-85,-3 3 0,-3 2-4,-2 2 1,-3 2-37,0 2 1,-2 3 7,1 5 1,4 1-43,-4 4 0,-1-3-7,2 2 0,4-2-6,4-2 1,1-4-111,-1 0 0,2-4-420,6 5 320,0-7 0,1 4 84,4-6 1,1 0 37,7 0 0,-1-6 0,0-2 1,1 1-39,-1-1 0,-4 1-70,0-1 21,1-3 25,3 4 88,0-5 0,-4 5-50,1 3-119,-7 3-39,4 1-6,-6 0 68,0 0-7,0 5 141,0-3 11,0 3-125,0-5 414,0 0 72,5 0 1,-2-4 799,5 0-311,-5 0 332,2-2-354,-5 5-354,0-5 1,0 8-283,0 2 1,0 0 73,0 8 0,0-2-142,0 6 1,-1 2-39,-3-2 0,3 5-162,-4-5 1,4 5-36,1-5 0,4 5-82,0-5 1,7 1 4,1-5 0,1-1-189,3-3 1,3-2 92,2-6 1,-2 0 84,2 0 1,-2-3-36,1-5 0,2-2 90,-6-10 0,1-1 144,-5-4 1,3-3-34,-2-1 0,2-5 179,-7 1 0,1 3 70,0 1 1,-4 5 228,-5 3 0,0 3 504,0 6-306,0 5 402,0 2-595,-5 16 1,3 2-97,-2 12 0,3 1-164,1 3 0,-4 2-159,0 6 0,-1 4 26,5 0 1,0 5-187,0 0 0,4 7-179,1 4 0,3 4 316,-4 0 0,0 2-196,-4 3 0,0-2 59,0 6 0,0-12 11,0 0 0,-5-8 143,-4-4 1,-2-5 24,-1-9 0,0-3-50,-1-8 1,-4-8 12,-4-5 0,1-5 173,-5 1 1,7-4-29,-6-4 0,7-7-118,1-5 1,2-7 276,2-2 0,5-1-261,3-7 0,3 6-336,1-2 1,1-2-588,3-2 0,3 3 904,5 1 0,17 3 0,4 1 0</inkml:trace>
  <inkml:trace contextRef="#ctx0" brushRef="#br0">13241 9402 7918,'-8'0'-494,"0"0"1,5 1 1081,-1 3 1,-1 9-166,1 7 1,-2 3-41,2 2 0,3 7-199,-3 4 0,2 3-43,2 6 0,0-1-21,0 1 1,0-3-109,0-5 1,2 0-163,2 0 1,-2-10 86,7-2 0,-7-9-427,2 1 173,3-9 132,-5-3 1,3-6 141,-5-3 1,-5-3-19,-4-5 0,1-1 58,-4 1 1,2 1 159,-6 3 0,2-3 65,2 3 0,-4 2-39,-1 2 1,-1-1-97,2 1 0,2 0-742,-2 4-258,2-6 0,3 3 913,3-5 0,30-6 0,12-5 0</inkml:trace>
  <inkml:trace contextRef="#ctx0" brushRef="#br0">15420 8848 7806,'12'-30'-78,"-1"0"-38,-3-3 0,2 3 22,-6 5 0,1 1-173,-1-1 1,-2 5 371,2-1 0,-3 6 383,-1-1 1,-1 2-73,-3 2 0,-3 1-136,-5 3 0,-1-2-157,1 6 1,0 0 73,-1 4 1,1 0 125,0 0 0,-1 5-39,1 4 1,0 7-80,0 4 0,1 5 29,2 4 0,3 2 7,1 6 0,4 7-44,-3 5 0,3 2-206,1 6 0,1 1 104,3 3 0,-1 3-56,1-29 0,0 0 0,0 31-273,0-29 1,0 0-1,-2-2 1,0-1 185,3 1 1,-1 0 0,-3 1 0,0 1-91,1-2 1,0-1 0,0 28-1,-2-5 1,-6-10 105,-2-6 0,-3-7-34,-1-1 1,0-11-28,-1-2 1,-3-6-1029,-1-6 1,0-3-250,0-5 1370,-2 0 0,0 6 0,1 1 0</inkml:trace>
  <inkml:trace contextRef="#ctx0" brushRef="#br0">14952 9463 7810,'-5'-12'0,"-1"-4"118,-2-1 0,2 1 205,6 4 0,2 1-270,2 2 0,10-1-211,10 1 0,8-2 99,9-1 0,2 0-127,7-1 0,6 0-270,5-4 1,1 2 379,3-5 0,-3 3 13,-5-3 1,2-1 58,-6-3 1,-6 5 83,-10 2 0,-7 8 17,-10 0 142,-7 7 0,-8 2 24,-5 8 1,-5 4 226,-3 5 1,-3-2-142,-2 5 1,2 1 192,3 3 1,-1 0-370,5-4 1,-2 2-20,2-6 0,3 5-155,-4-5 1,5-1-11,5-6 1,1 0-188,7-5 1,4 0-8,4-4 1,4-2-216,3-7 1,0 0 131,4-12 1,-3-1 76,4-6 0,-6-2-39,2-3 1,-7-3 136,-2 3 0,-4-1 158,0 1 1,-8 9 37,-4 7 0,-2 4 724,-2 0-593,-6 7 1,-1 6 98,-5 8 0,0 3-32,-1 1 0,5 4-3,0 1 1,5 5-42,-1-2 1,3 4-408,1 0 1,0-5-750,0-2 1,1 0 670,3 0 0,-1 1-10,5-2 1,4-6 257,5 2 0,27-13 0,2-1 0</inkml:trace>
  <inkml:trace contextRef="#ctx0" brushRef="#br0">16306 9242 7810,'-8'0'0,"-1"0"0,1 0 222,-4 0-229,5 0 1395,1 0-951,6-6 0,0 0-124,0-7 1,6 1-115,2 0 1,3-2 5,1-2 1,5 2-61,-1-2 1,5-2 34,-5 1 0,6 1-144,-1 4 0,-4 5-1,0 3 0,-4-2-286,0 2 1,-1 1-88,0 8 0,1 1-267,-1 7 0,0 0 239,1 4 1,-4-2-167,3 5 0,-6-5 50,6 2 482,-2 2 0,24-5 0,6 3 0</inkml:trace>
  <inkml:trace contextRef="#ctx0" brushRef="#br0">16970 9057 7836,'-5'-12'0,"-2"4"0,-5 0 0,-1 5 433,1-1 0,0 2-88,-1 2 1,5 2 100,0 2 1,0 4-182,-5 9 0,3-2-102,1 5 0,0 1-89,5 3 1,-5-3-94,5-1 0,0 1-84,4 3 1,2-5 76,2-2 0,3-3-317,5-2 0,6-1 55,2-3 0,3-3-62,2-5 0,0-1 124,-1-3 1,5-4 71,0-9 1,1-2 76,-2-5 1,-2-6 119,3-3 1,1-8 219,-1-4 0,0-3-297,-5-1 1,0-1 92,-4 1 0,-2 1 151,-6 3 1,-1 8 745,-3 8-586,-2 9 1,-8 8 96,-2 8 0,-1 4-61,-3 4 0,-3 4-66,2 8 0,-1 3-121,-3 6 0,1 1 164,0 3 0,-1 1-961,1 3 1,4 2 216,0-2 0,5 3 43,-1 0 1,2 0-27,2-3 0,7 1-100,6-5 0,4-1 130,8-3 1,0-6 103,-1-2 1,6-5-205,3-4 1,-3-2 6,-1-6 1,-3-10 218,-2-2 0,2-10 153,3-3 1,-7-1 267,3-7 0,-9 5-65,0-5 0,-2 6 100,-2-2 0,-1 8 364,-2 5-120,-4 2 0,-6 7-143,-3 3 1,-2 4-67,-2 4 1,-3 5-354,3 7 1,1-1 1,-1 6 1,5-6-28,-1 1 1,2 2 7,2-2 1,0 1-250,0-5 1,2 0 43,2 1 1,4-3-160,9-1 1,-2-3 37,5-1 1,1-4 79,3 3 0,1-7 200,-1-1 0,2-9-1,3 0 0,-3-3 171,3-1 0,-5-2-36,-3-5 0,-3 3 358,-6 1 28,0 5 356,-5-3-413,-1 11 1,-8 11-119,-2 8 1,3 9-113,-3-1 0,-2 0-41,2 0 1,0-1-153,4 2 1,1 1 79,4-6 1,-3 0-113,6-3 1,5-6 8,3-3 0,6-3 29,-1-1 1,2-3 242,1-5 0,-3-1-120,-1-12 1,-5 1 87,2-5 0,-5-1-20,-4-3 0,-2 3-26,-6-2 1,-3 2-20,-5 1 0,-2 6-7,-10 2 1,-1 5-179,-3 4 1,-1 2-307,1 6 0,3 0 274,0 0 0,2 6-95,-1 2 233,2 8 0,11 31 0,2 12 0</inkml:trace>
  <inkml:trace contextRef="#ctx0" brushRef="#br0">18287 9168 11085,'12'-1'677,"1"-3"0,0 1-560,4-5 0,-2 4 71,5-5 0,2 1-180,7-4 0,-2 0-58,6-1 0,-6 1-109,2 0 0,-4 3 50,-5 1 0,-1 6-203,-2-3 240,-4 4 0,0 8 72,-9 5 0,-3 2-22,-1 6 1,0-5 20,0 2 0,0 1-206,0-2 0,2 0-278,2-3 191,-3-1 0,6-1 57,-3-3 1,3-4-104,5-8 0,-4-3 39,1-5 1,-3-2-63,3-2 1,2-3-40,-3-6 1,-1-4 105,1 1 0,-4-6 4,4 1 1,-4-8 291,4-4 0,-5 1 0,1-1 0,-4 5 0,-4-1 0,-4 3 0,-9 1 0,-2 7 28,-5 5 1,-1 2 97,1 7 1,-1-1 1114,0 5 1,1 5-468,-1 3 1,6 3-274,3 1 1,0 0-391,0 0 0,6 5-428,-2 3 1,3-1-86,-4 1 1,5 0-1202,0 5 1603,0-1 0,-21 11 0,-4 3 0</inkml:trace>
  <inkml:trace contextRef="#ctx0" brushRef="#br0">17364 8762 7892,'-18'-5'0,"5"-1"0,-4-2 0,4 2 0,17 6 166,8 0 1,10 2 108,7 2 1,3-3-360,9 3 0,-1-2-167,5-2 0,6 0-86,6 0 337,3 0 0,-17-7 0,7-3 0,1-1 0,4 0 0,-1 0 0,1-1 0</inkml:trace>
  <inkml:trace contextRef="#ctx0" brushRef="#br0">4947 11445 7823,'-16'-6'333,"-1"-2"1,0 1-60,0-1 1,8 0-205,-4-4 1,5-1 159,0 1 0,2 0 177,6-1 1,6-3-237,2 0 0,4-2-1,5 1 1,-2 4-12,5-4 0,1 8-117,3 0 0,-3 7-77,-1-2 0,0 4 23,0 4 0,-4 4-67,-7 8 1,0 1-80,-5 7 0,0 0-169,-4 8 1,-5-3 177,-3 4 0,-5 0-38,-3 4 1,1-2 150,-5-2 1,3 1 19,-3-5 0,3-2 425,-3-6 1,9-5 40,-2-8-271,9 3 0,-1-11-14,5 0 1,5-1-37,4-7 0,7 0-65,4-5 0,5 5-176,4 0 0,-3 4-75,2-4 0,-2 5-336,-1-1 0,1 1-50,3-1 1,-5 3 197,1-4 1,0 0 374,-5 1 0,-2-17 0,0 1 0</inkml:trace>
  <inkml:trace contextRef="#ctx0" brushRef="#br0">5095 10965 7823,'-13'-11'0,"0"3"-206,-4-9 1,4 8 143,-4 1 0,0 1 258,0-2 1,-1 4-24,2 5 1,1-4 198,-6 0 1,5 0-187,-5 4 0,5 4-48,-4 0 1,0 7 191,0 1 0,-2 0-102,6 5 0,-5 2-47,5 2 0,-6 7-23,1 5 0,2 3-38,-1 1 0,3 5-25,-3 3 0,3 6-406,-3 6 1,5 2 303,6-25 1,1 2-1,3-2 1,1 1-61,-1 2 0,2 0 1,1 1-1,1-1-33,-1 2 0,0 0 0,2 31 38,1-35 0,2 0 0,5 24-95,8-6 0,4-8-12,4-4 0,6-8 114,3-4 1,3-5-8,1-3 1,1-4 3,3-4 1,-1-2-57,5-3 1,0-8 21,4-8 1,6-10-184,2-7 0,-1-8 245,-27 12 1,0-3-1,23-22 64,-25 18 0,-1-2 1,0-1-1,-1-2-229,0-3 1,-1-2-1,-2 2 1,-1-1 195,1-2 1,-2 0 0,-5-2 0,-2 0-13,1-2 0,-3-1 1,-4 1-1,-2-1 8,2-3 1,-2 0 0,-2 3 0,-3 0 6,1 0 1,-2 2-1,-3 4 1,-3 2 3,-13-25 0,-9 10 632,-4 10 0,-4 14-346,-4 6 1,2 7 186,-7 6 0,0 3-261,-7 5 0,2 5-213,-2 3 1,6 5-63,2 3 1,5 3-339,-1 6 1,10-1 145,6 1 1,8 4-246,8-1 1,4 1 491,5-4 0,4-1 0,0 1 0,0 0 0</inkml:trace>
  <inkml:trace contextRef="#ctx0" brushRef="#br0">7962 11260 7873,'-12'0'457,"0"0"154,-1 0 1,5 0-158,0 0-637,5 6 343,-2-5 0,10 6 63,3-3 0,9-3-119,3 3 0,5-2-34,4-2 0,-2-6-143,6-2 0,-1-3 75,5-1 0,0-5-245,0 1 0,-1-4 210,-3 3 0,-5-5 59,-7 2 1,-5 1-410,-8-2 1,-3 6 144,-10-1 1,-8 3 114,-12 5 1,-5 3 4,-7 5 1,-4 1 5,0 3 1,-4 4 70,4 9 1,-4 2 89,4 6 0,0-1-52,4 1 1,5 1 105,4 2 1,7-2-61,5 3 0,8-3-53,3-1 1,15-2-116,6-3 1,8-2 54,4-5 0,5-3-67,8-1 1,-1-4 87,5-5 1,-3 0-24,8 0 1,-4-1-107,7-3 1,-2-3-142,-2-5 0,5-2 276,-1-3 1,0 2-36,-3-5 0,-7 4-193,-2-5 0,-7 0 138,-1-3 1,-9-1 132,0 1 0,-13-1 0,-3 0 0,-5 6 0,-3 3 0,-10 6 0,-2 2 0,-12 5 0,-1-1 0,-2 4 161,2 4 0,2-2-161,2 2 0,2 3 0,3 1 0,7 8 0,-1 3 0</inkml:trace>
  <inkml:trace contextRef="#ctx0" brushRef="#br0">8885 11186 7873,'0'-13'0,"0"-4"0,0 4 0,0-4 0,0 4 443,0 0 1,0 1 311,0 0-330,-5-1 0,-2 2-166,-6 3 1,-3-1-42,0 4 1,-6 1-75,1 4 1,-3 2-138,-5 2 0,2 4 187,-6 8 0,5 4 28,0 4 1,3 1-239,5-1 0,0-2-58,4 3 0,8-7-55,0 6 1,1-6 11,3 3 1,1-6-36,7 1 0,4-4 88,9-3 0,-1 0 81,9-5 1,-2-1-451,10-7 1,-5-3 96,5-5 0,-4-5-227,4 1 1,-6-6 290,2 2 1,-3 0 227,-2 0 0,-4 1 45,-4-2 0,-6-1 457,-2 6-308,-5 5 0,-3 7 73,-9 8 0,-2 10 281,-1 10 1,-4 8-184,-1 9 0,-3 2 139,3 7 0,1 6-444,4 5 1,1 5 7,6-31 0,1 0 0,-5 33 24,5-2 0,0-6-237,4 5 0,0-14 132,0 2 1,5-16-62,3-4 1,5-11-56,3-6 0,-1-7 4,6-5 0,-2-14-155,1-6 0,8-8 76,-4-4 1,4-5 143,-4-8 1,2-3-402,3-5 0,-2-7 179,6-6 0,-19 29 0,-1-1 107,2-2 0,-1-1 1,1 0-1,0 0-30,0 0 1,-1 0 0,1 0-1,-1 0 289,-2 0 0,0 0 1,7-24-57,-2 7 1,-9 20 1863,-4 14-1355,-3 10 0,-1 6 74,0 8 0,0 8-224,0 9 0,-4 2 73,0 2 1,-4 5-89,4 3 1,-4-2 42,4 2 0,0-4-461,4 3 0,-5 0 49,1 1 1,0-3-126,4-6 0,2 1-64,2 0 0,3-6-45,5-3 1,2-8 75,2-4 1,3-2-55,6-2 0,-1-3 24,1-5 0,4-6-127,-1-10 0,5-8 74,-4-5 0,4 0 36,-5-4 0,0-1 193,-8 1 1,4-4 80,-4 4 0,-6 5 154,-2 7 0,-8 9 64,0 4-45,-2 7 1,-4 5 96,-2 8 1,1 3 210,-5 6 0,0 4-227,-4 4 0,3 2 38,1 2 1,4-5-182,-4 1 1,5-2-177,-1 1 0,3 2-398,1-5 1,0-1 222,0-4 0,5 1 29,3-1 1,3-1 14,2-3 0,0-2 52,4-6 0,2 0-371,6 0 0,-1-7 147,1-6 1,-1-2 116,1-9 1,0 2 100,-1-7 1,-3-1 109,-1 1 1,-5 1 64,2 3 1,-5 2 622,-4 2 55,-2 4-166,-6 10 1,0 4 35,0 11 1,-6 6-206,-2 10 0,1-2-224,-1 3 1,4-3 8,-4 7 1,5-5-134,-1-3 1,2 1 150,2-6 0,0 4-66,0-3 0,2-1-604,2-3 1,3-3-848,5-1 1,0-4 1317,1-5 0,15-22 0,5-5 0</inkml:trace>
  <inkml:trace contextRef="#ctx0" brushRef="#br0">10140 10916 7873,'-17'-13'0,"-3"1"-98,-4 0 0,3 1-69,1 3 1,9 2 112,-1 6 1,6 0-414,-2 0 111,5 0 356,-2 0 0,21 22 0,5 5 0</inkml:trace>
  <inkml:trace contextRef="#ctx0" brushRef="#br0">10325 11260 7817,'12'0'-167,"-1"-1"-148,-3-3 483,3 2 0,-4-7 212,5 5 0,-3-7-173,-1-2 0,0 0-32,4-8 0,5-5-71,-1-7 0,5-3 87,-5-5 1,6-3-220,-2-5 0,0-2-147,0-2 0,-6 3 139,-2 1 0,-1 7 126,-7 9 1,0 4 43,-4 9 0,-1 7-20,-3 9 0,-3 10 125,-5 6 1,-5 11-135,1 10 0,-5 4 43,5 4 1,-2 3-68,2 5 1,2 4-206,-2 1 1,3 0 4,5 0 1,-1-4-1,4 4 0,1-4-169,4-1 1,6-9 218,2-3 1,4-12-109,5-1 1,-2-11 67,5-1 1,5-8-3,4 0 0,-1-8-142,-3-4 1,5-10 13,3-7 0,-3-2 51,-1-10 0,-3 3 102,-2-7 1,1 3 81,-1 1 1,-4 5 169,-4 4 1,-8 7 255,-4 5 126,-2 2-404,-2 7 1,-6 9 334,-2 10 1,-2 6-134,2 6 1,-1 1-127,5-1 1,-5 1-128,5 0 0,0-1-231,4 1 0,2-2-6,2-2 0,-2-4-284,7-4 0,3-1 246,4 0 1,5-5-10,-5-3 1,6-2-608,-1-2 798,2-6 0,23-44 0,-20 16 0,0 1 0</inkml:trace>
  <inkml:trace contextRef="#ctx0" brushRef="#br0">11026 10854 7817,'-20'-8'-10,"-1"0"1,2 4-561,-1-5-571,2 7 1141,11-4 0,18 6 0,10 0 0</inkml:trace>
  <inkml:trace contextRef="#ctx0" brushRef="#br0">11322 10645 7827,'-6'-12'0,"-1"-1"417,-5 1 8,5 5 0,-2 3-351,5 8 1,-1 10-176,5 10 1,-4 2 548,0 7 0,0 1 821,4 7 0,-4-1-772,0 5 1,-1 0-181,0 5 0,3-3-247,-7-1 1,7-3-318,-2-2 1,-2-9-1332,2-4 1274,0-2 0,4-16-30,0 2 0,0-9 60,0-3 0,4-3 27,0-9 1,6 1 276,-2-9 0,3-1-100,1-4 1,5 1 18,-1-1 0,2 2 31,-2 2 1,-1 0 18,6 4 1,-6 5-10,1 4 0,2 5 1,-2-1 0,5 5 54,-5 7 0,1 6 152,-5 11 1,0 1-65,1 2 1,-7-2-102,-1 3 1,-4 1 49,-1-1 0,-1 0-15,-4-5 0,-7-3 2,-8-1 0,-5-6-42,-4-2 1,-1-1-12,-3-7 0,-1 0-91,6-4 1,0 0-165,8 0 1,-2-5 186,5-3 1,2-5 51,7-3 0,25-36 0,-4 19 0,1 0 0</inkml:trace>
  <inkml:trace contextRef="#ctx0" brushRef="#br0">11839 11260 7827,'6'-5'-115,"5"-2"126,-2-5 0,0-2 24,-1-3 1,3-2 56,-3-5 0,3-2 187,2-3 1,-1 3-72,0-3 0,-1 5 156,-3 3 0,2 3 257,-6 6-277,0 0-116,2 5 1,-5 8-41,3 12 0,-4 4 3,-4 8 0,3 1-94,-3 3 0,1-2-150,-1 6 1,2-6 57,-2 2 0,3-7-115,1-2 0,1 0-64,3 0 1,3-2 86,6-6 0,0-4-269,4 1 0,-2-7 113,5 2 1,2-9 1,7-7 0,-3-2 96,2-7 0,-4-3 36,0-5 1,-6-5-128,7 1 369,-9 3-106,2-6 0,-4 9 95,2-6 1,-8 7 27,0 2 118,1 5-52,-8 12 1,3 1 8,-8 6 1,1 7-133,-5 5 0,1 2-52,-1 7 0,-2-5-45,6 4 0,-4-3-184,4 3 0,-1 0-98,0 0 0,4 2 126,-3-6 1,3 1-53,1-5 1,1 0 39,3 1 0,-1-1 21,5 0 1,4-5-14,5-3 1,3-2 40,-3-2 1,5-7-73,-2-6 303,3 1-69,2-11 0,-1 2 3,1-7 1,-4 2-64,-1-3 1,-5 7 149,2 2 1,-9 5-97,-4-2 0,1 3 1005,-1 2-255,1 5-372,-11 2 0,1 10-135,-4 4 1,-2 1 8,3 3 0,1 3-681,-1 1 333,5-1 0,-2 0 0,5 1-92,0-2 0,0-1-93,0-2 1,1 0-210,3 0 0,3 1 108,6-1 1,0-4-141,4 0 0,2-5 186,5 1 1,1-4-3,0-4 0,3-3-87,1-5 1,4-2 391,-4-2 0,-1-5 0,-3-7 0,-2 2 32,-2-3 0,-3 3 78,-6 1 0,-5 6 409,-3 3 48,-3 8 0,-6 2-215,-4 6 1,-1 2 65,-3 2 1,5 3-182,0 5 1,0 4 12,-5 1 0,5 0-407,0 0 0,5-3-61,-1 2 0,3-2-244,1-2 1,1 0 273,3 1 1,4-3 18,9-1 0,-2 0 169,5-5 0,21-12 0,10-7 0,6-2 0,-1 0 0</inkml:trace>
  <inkml:trace contextRef="#ctx0" brushRef="#br0">13180 11063 7827,'-7'0'460,"-4"0"1,8 0-267,-5 0 0,5 2 142,-1 2 1,2-3 191,-2 3-193,2-2-175,-3-2-250,5 0 0,0-6 162,0-2 1,5-3-88,3-1 1,7-1-124,2 1 1,1 0 33,-2-1 1,-1 1 225,6 0 0,-5 4-40,4-1 0,-4 7 155,0-2 0,-2 4-136,-2 4 0,0 3-31,1 5 0,-5 2-3,0 2 0,-4-2-8,4 2 0,-5-1 55,1 1 0,2-6 34,-2 2-384,5-8 0,-2 2 79,5-6 1,1-1 143,-1-4 0,0-1 80,1-7 1,0 0 15,4-4 1,-4 4-60,4-4 1,-8 8 41,0 0 279,-1 7-267,4-4 0,-4 8 135,0 2 1,-5 4-248,1 8 1,-1-2-277,1 2 0,-3 2-41,4-2 1,-4 1-260,-1-5 0,0 1 88,0-1 522,0-5 0,-16-7 0,-5-7 0</inkml:trace>
  <inkml:trace contextRef="#ctx0" brushRef="#br0">12503 10657 7891,'-49'-18'0,"6"6"630,7 0 591,10 5-1304,13 7 0,13 5-272,8 4 0,3-3-242,2 3 1,-1-3-38,0 3 634,1 2 0,15-5 0,5 7 0</inkml:trace>
  <inkml:trace contextRef="#ctx0" brushRef="#br0">15641 10879 7826,'-18'-6'0,"-2"-2"0,2 1 0,2-1 0,8 5 0,2-8-375,6 3 0,0-3 79,0-1 1,0-2 664,0-2 0,-1 1-97,-3-6 0,-3 2 22,-6-1 1,-3-1-41,0 9 0,-6-2 178,1 10 0,-2 0-140,-2 4 0,-3 12 107,-1 9 1,-5 5-469,1 11 0,3-3 63,1 7 1,7 1-11,2-1 0,6 0 67,2-4 0,5-5-98,7-4 0,3-3-36,5-5 0,6-7-143,10-9 1,2-3 61,3-1 0,2-7-141,6-5 0,0-6 23,0-6 1,-4-1 76,0 0 1,-6 1 107,2-1 0,-5-3-17,-3-1 1,-1 0 126,-7 4 1,0 2-39,-9 3 0,1 2 277,-5 6-173,0 5 1,-5 4 57,1 11 1,0 2-67,4 10 1,0-3-52,0 3 1,0-1-186,0 2 1,7 2 117,5-2 0,1-5-485,3-4 0,3 1 532,2-5 0,12-14 0,6-5 0,4 1 0,0-1 0</inkml:trace>
  <inkml:trace contextRef="#ctx0" brushRef="#br0">15986 10903 7826,'-7'13'0,"-4"-5"87,3 0 0,1-1 414,-1 1-167,5 3 0,-4-10 179,3 3-77,3-2-270,-5-2 0,8-6-105,2-2 1,3-4 57,5-5 1,0 2-156,0-5 1,2-1-36,3-3 1,0 3-21,4 1 0,2 5 88,-2-2 0,-4 4-28,0 0 1,1 6-77,-2 3 1,2 3 1,-2 1 1,-2 5-55,2 4 1,-2 6-101,-2 1 1,2 6-293,2-1 1,-2-4 288,2 0 1,-1 0 46,2 0 1,2-5-266,6-4 1,1-5 479,2 1 0,0-4 0,4-4 0,3-7 0,6-5 0,-7-5 0,3 5 0,-9-6 0,1 1 0,-3-2 0,-1-1 0,-7-1 0,-6 0 0,-5 6 0,-7 3 0,-7 4 239,-5 3 0,-6 4 58,-7 5 0,-5 1 188,-3 3 0,2 3-102,-2 5 1,6 6 354,-2 3 1,3-2-374,1 1 0,1 5-282,-1 4 1,6-1 21,3-3 0,7 0-206,5-1 0,3 1 145,1 0 1,1-6-16,3-3 1,5-8-530,7-4 0,3-2 96,6-2 0,-1-2-10,1-2 1,0-7 187,-1-5 1,1-6 26,-1 2 0,1-5 71,0-4 1,-5 2 200,1-6 1,-5 2 64,5-2 1,-8 4-69,0 9 0,-7 2 650,-6 5-427,0 7 0,-5 6 25,-3 8 0,-3 8-179,-2 5 1,1 3-150,0 5 1,4-3 96,-1 3 1,7-7-95,-2-2 1,2 1-220,2 3 0,6-3 56,2-1 0,8-5-150,5 2 1,3-9 38,5-4 0,-2-3 1,6-1 0,1-5 140,7-3 1,-2-9 26,2-3 1,-7-9 45,-1-4 1,-6-2 11,2-2 0,-2-7-60,2-5 1,-7-6 185,2-6 1,-7 0 196,-1 4 1,-6-2 157,-2 6 1,-7 11 172,-1 9 1,-5 11-184,-7 5 1,-6 9 157,-3 4 1,2 4-233,-1 4 0,-1 9-157,-3 7 0,3 5 32,1 3 1,3 4 0,-3 5 0,5 1-242,-2 3 1,8 1-223,0 4 0,5 0-333,-4-5 1,7 4 329,1-4 0,5 0 201,7-4 1,6-1-121,3-3 1,6-5 73,2-7 0,5-5-530,-1-8 0,2-2 238,2-6 1,-1-3-67,-3-5 0,1-2 145,-5-10 0,-1-5 270,-3-4 0,-5-5-138,1 1 1,-6 2 90,1-2 1,-7 7-114,-5 2 1,-3 4-92,-1 8 1505,0 5 1,-5 2-571,-4 5 0,-2 7-299,-1 5 0,0 2-42,0 6 0,3-3-334,1 3 0,5-3-8,-1 3 0,3-5-48,1 1 0,0-2-42,0-2 0,5-1-327,4-2 1,2-3-77,1-1 1,4-5 215,1 0 1,3-3 137,-3-10 0,3 3 96,-4-11 0,5-1 127,-5-7 1,5 3-141,-5-2 0,1 2 2,-5 1 1,-4 6 718,0 3 249,-5 7 0,3 5-10,-6 8 1,0 11-356,0 14 1,0 5-118,0 16 0,0-3-222,0 11 0,4 3-411,0 5 0,0-30 1,1 1 306,0-1 0,-1 1 1,-1 1-1,0 1-14,2 4 1,-1 0 0,-3-3-1,0-1-40,2 4 1,-2 1-1,-1-3 1,-2 0-148,0 0 0,0 0 0,-5-2 0,0 0-234,1-4 1,0-1 0,-9 25 78,2-14 1,1-9-76,0-16 310,-1-2 0,1-11-19,0-3 0,-1-8 30,1-4 0,-1-10 144,-4-7 1,8-5-130,-4-7 1,5-6 66,0-7 0,2-6-99,6-9 1,3-4 24,1 33 1,0-2 0,2-1-1,2-1-379,3-1 1,3 0-1,1-4 1,1 0 281,2-2 1,1-1 0,2 0 0,2 1 64,3-1 1,1 1 0,-2 2 0,1 1 30,0 5 0,1 1 0,-2 1 0,-1 1-7,-1 4 1,-1 3 0,15-15 64,-8 11 1,-13 12 213,-3 13 0,-9 1-48,0 3-147,-3 3 0,-1-3 65,0 8 0,-4 3-255,0 5 1,-6 2 648,2 2 0,-3 5-555,-1 7 1,0 0-36,-1 5 0,2-6-29,3 2 1,-1-3 10,5-2 1,-1-1 24,5-2 0,0-2 22,0-2 0,0-8-56,0 3 0,6-7 33,2-1 1,4-3-31,5-1 1,1-5 60,2-4 1,2-2 127,-6-1 1,5 0-133,-5-1 0,-3 3-31,-5 1 696,-5-2 1,1 10-283,-8-3 0,-3 8-51,-6 4 0,-3 3 34,0 1 0,-5 1 0,5-1 0,-5 0-214,5 1 1,-1-1-338,5 0 34,0-5 1,4 3-1070,-1-6 202,7 0 0,3-5 47,11-4 1025,1-7 0,32-25 0,15-11 0,-20 13 0,1-1 0,0 1 0</inkml:trace>
  <inkml:trace contextRef="#ctx0" brushRef="#br0">18373 10534 8120,'-8'1'1104,"0"4"1,5 3-700,-1 8 0,-2-1-179,2 6 0,-4-1-158,4 5 0,-4-1-210,4 1 1,0 0 220,4-1 1,-4-5 299,-1-2-2729,1 2 2350,4-5 0,22-24 0,6-12 0</inkml:trace>
  <inkml:trace contextRef="#ctx0" brushRef="#br0">18509 10337 7853,'8'0'-878,"0"0"1,6 0 877,6 0 0,10 4 0,7 0 0,6 6 0,6-2 0,1 2-146,4-2 0,-8 2 146,3-6 0,-9 4 24,-3-4 1,-10 4 427,-6-4-277,-12 6 1,-5-3-82,-16 5 1,-6-4 387,-6 0 0,-5 2-85,0 6 1,-5-2 9,1 2 1,3-2-27,2-2 1,2 2-472,1 2 0,6-3 202,2-1 1,5 0 22,4-3 1,2 2-49,6 1 1,2-4-59,2 0 1,4-4-375,9 5 0,-2-7 157,5 2 1,1-1 4,3 1 0,-3-1 206,-1 5 0,-5-5 185,2 1 1,-4 1 23,0 0 1,-7 4 221,-1-1 0,-4-1-146,-1 1 0,-6-1-2,-2 1 0,-8 3-323,-5-2 1,-2 0 178,-2-1 1,-3 2-861,-1-6 1,0 6-119,5-2 0,-1-3 816,1-1 0,-7-8 0,0-3 0</inkml:trace>
  <inkml:trace contextRef="#ctx0" brushRef="#br0">20194 10116 7812,'-12'-11'558,"0"3"1,0 2-225,-1 6 1,1 11 310,0 5 1,-1 8-285,1 4 0,0 5-164,-1 8 0,1-1-173,0 5 1,5-5-269,3 1 0,-2-3-29,2-1 1,0-6-283,4-2 1,6-4-376,2-5 1,-1-2 70,1-6 859,0-5 0,10-23 0,1-12 0</inkml:trace>
  <inkml:trace contextRef="#ctx0" brushRef="#br0">19862 10423 7812,'-20'-1'0,"-1"-3"0,6 3 0,-1-4 0,8 3 7,3-2 0,5 2-30,5-2 1,7 3 65,8 1 1,9-4 323,4 0 0,5-2-400,7 2 1,-4-3-19,9-5 1,-4 4-148,3-1 0,0 5 35,1-4 1,-8 5 53,-5-1 1,-7 4 78,-9 4 0,-4 3-56,-4 6 1,-6 0 17,-3 4 0,-2-2 152,2 5 1,-2-3-109,2 3 1,3-6-17,1-2 1,3-1 159,1-7 0,1 0-47,-1-4 0,4-1-71,1-3 1,-1-9 202,-4-7 0,1-3 268,-1-2 1,-5 0-254,-3 1 0,-4-5-107,-4 0 1,-4 1 457,-9 3 1,-2 6-121,-6 3 0,-1 3-118,-2 5 1,0 3-260,-4 5 0,0 5-193,-1 3 0,3 3 154,6 1 0,4 6 22,4 3 1,4 2-58,4 2 0,18 21 0,11 6 0</inkml:trace>
  <inkml:trace contextRef="#ctx0" brushRef="#br0">22336 10239 7886,'-13'-8'107,"1"-1"0,-2 3 271,-2-3 0,1-2-274,-5 3 1,3 1 79,-3-1 1,3 5 215,-3-1 0,3 4-138,-3 4 1,-1 5-59,-3 7 0,-1 3-27,0 6 1,5 1-94,-1 2 0,2 3 140,-1 1 0,2 4-124,6-3 0,3-2-322,1 2 0,7-11 176,1-2 1,5-6-332,8-6 0,6-2 42,5-6 0,1-6-111,4-2 0,1-10 186,-1-6 1,5-6-40,-1-7 1,-2-2 164,2-2 0,-6 2 32,2-6 1,1-6-57,-1-6 0,-1-4-251,-3 0 1,-6-3 471,-2 2 1,-9 9 842,-4 12 63,-3 8 0,-6 15-471,-3 14 1,-5 15 33,-3 14 1,1 6-168,-6 10 1,6 4-76,-1 8 0,2-1-313,2 6 0,5-6 116,3 1 1,-2-4-510,2-3 0,2 1-46,6-2 1,3-8-60,5-4 1,2-7 130,2-5 1,3-4 113,6-4 1,1-6-298,2-3 0,2-10 573,3-6 0,6-2 0,-7-6 0,1-1 0</inkml:trace>
  <inkml:trace contextRef="#ctx0" brushRef="#br0">22680 10251 7886,'-12'4'88,"0"0"0,5 2-88,3-2 0,2-3-409,2 10 1,0-8 357,0 5 1,6-5 575,2 1 1,4-3-372,5-1 1,-4-1-167,4-3 0,-2 1 42,1-5 1,-3 0 14,-1-5 0,0 1-21,-4 0 1,-2-1-18,-2 1 1,1 4 222,0 0 1,-3 1 48,-6-1 0,-3 2 57,-5 6 1,-6 0-128,-2 0 1,1 10 77,-2 2 1,1 9-157,-5-1 0,6 3 16,2 2 0,4 4-247,0-1 1,7 1 66,2-4 0,4-1-377,4 1 1,2-6-29,7-2 0,5-5-216,2-4 0,7-3 273,2-5 0,5-1-81,-1-3 1,1-7 45,-1-5 0,3-8 416,-3 0 0,-2-4 0,2-8 0,-4-13 0,1-8 8,-1 0 1,-1-1 0,1 0-1,-6 7 77,-11 10 0,-1 7 141,-3 1 1,2 6 201,-6-2 0,0 8 123,-4 5 108,0 8-228,0 2 1,0 8 34,0 2 1,0 5 956,0 12 0,-1 1-689,-3 11 0,2 4-353,-2 4 1,3 1-215,1-1 0,0-1-115,0 5 0,-1-6 172,-4 2 1,4-1-1,-3 1 0,3-3-1786,1 3 1,0-2 697,0-2 0,-5-6-490,1-2 1,0-3 187,4-2 1166,0-5 0,11-28 0,3-13 0</inkml:trace>
  <inkml:trace contextRef="#ctx0" brushRef="#br0">23099 10251 7886,'-8'-12'0,"-1"-1"0,1 1 0,1 0 561,3 0 0,4 3-281,4 1 1,4 5-730,9-1 1,3-1 130,9 1 1,3 0 171,4 4 0,-3 0 146,0 0 0,16 5 0,9 2 0</inkml:trace>
  <inkml:trace contextRef="#ctx0" brushRef="#br0">23640 10337 7886,'6'-12'550,"2"0"0,1-1-135,0 1 0,2 0-325,-3-1 1,3-3 16,1 0 0,0-2 106,1 1 1,-5 2-53,0-5 1,-5 3-93,1-3 96,-3 5 0,-2-3-121,-3 6 1,-3 5-39,-5 3 0,-5 2-42,1 2 1,-6 7 166,1 6 0,-2 0 7,-1 8 0,3-1 31,1 5 0,5-5-96,-2 1 1,5-1-139,4 5 1,-2 0 173,6-1 0,0 0 17,4-4 0,5 2-4,4-6 1,7 2-53,4-1 0,4-8-1493,0 3 1,2-6-32,3 2 1454,2-5 0,10-14 0,5-6 0,3-3 0,0-1 0</inkml:trace>
  <inkml:trace contextRef="#ctx0" brushRef="#br0">23960 10116 7886,'-5'-13'685,"3"1"58,-3 0-508,5 5 0,0 3 86,0 8 1,4 8-82,0 9 0,6 2-112,-2 2 1,3 3-15,1 1 1,-1 4-6,-3-4 0,2 3-28,-6-3 1,0-4-102,-4-5 0,0-1-43,0 2 72,0-3-52,0-12 7,0 0 0,-4-17-119,0-5 0,1-8-40,7-4 0,-1-4-186,5-5 1,0 2-19,5 2 1,-1 3-167,0 5 0,1 2 64,-1 2 0,-4 4-129,0 4 630,0 7 0,5 22 0,-1 11 0</inkml:trace>
  <inkml:trace contextRef="#ctx0" brushRef="#br0">24600 10177 7886,'-19'6'0,"-4"1"0,2 5 0,2 6 0,-1 2 0,5 5 70,-2 3 1,5-2 73,4 3 0,-2-4 434,6-5 1,0-2 58,4-6-14,0-5-546,0-1 1,1-9-189,3-5 1,4-2 65,9-10 1,-2-1-125,5-3 1,-3-5 124,3 0 1,0-5-120,0 1 0,2 2 12,-6-2 0,5 1 71,-5 0 1,1 3 130,-5 8 0,0 2-148,1 3 73,-7 8 0,1 2 112,-3 14 0,-2 10 177,2 7 1,1 1-182,-1 6 0,5 0-38,-5 1 1,5 2-152,-1-2 1,3-4 83,2-5 1,-1 0-128,0-8 0,6 1 33,3-5 0,-2-5-86,1-3 0,-1-8 93,2-5 0,2-3-19,-2-4 1,2-3 108,2-6 1,-5 0 8,1 1 1,-1-6 66,5-3 1,-6 3-68,-3 1 1,1-1 168,-5 1 0,2 5 379,-10 3-146,5 6 1,-9 3-144,0 8 0,-1 8 23,-7 4 0,-1 4-80,-3 5 1,1 3 139,3 9 0,-3-3-243,3 3 0,2-3 71,2-2 0,-1 1-265,1-1 1,0 0-63,4-4 0,5 2-38,3-6 1,3 1 16,2-5 0,0-4-93,4 1 0,2-7 79,5 2 0,1-2 46,0-2 0,3-2-2344,1-2 2499,5-2 0,14-40 0,-19 20 0,0-1 0</inkml:trace>
  <inkml:trace contextRef="#ctx0" brushRef="#br0">25646 10091 7886,'-11'6'0,"3"2"0,-3 3 0,3 1 0,-2 0 169,2 1 0,-2 0 315,6 4 0,-4-2-146,4 5 0,0-5-147,4 2 0,0-4-266,0 0 1,0-5 86,0 0 1,5-5-75,4 1 0,-3-3-96,3-1 0,-1 0-143,4 0 0,1-5 97,-1-3 1,0-5-41,0-3 1,1 1 236,-1-6 0,0 2-72,1-1 1,-1-4 204,0 4 0,1-3 36,-1-2 0,4 2 44,1 2 0,-1 4 63,-4 4 1,1 1 260,-1 0 1,0 5-193,1 3 1,-1 2 74,0 2 1,1 10-355,-1 2 1,-4 9 62,0-1 0,-5 3-104,1 2 0,-3 0-35,-1-1 1,0-3-169,0-1 1,0-1-26,0 2 1,0-3-447,0-6 114,0 0 138,6 1 1,1-6 66,5-3 0,0-8 63,1-5 0,0-3-6,4-4 1,-2 2 60,5-2 0,-5-2-93,2 1 1,-4 2 58,0 7 0,-1-1 253,0 4 0,-3 1 0,-1 4 0,-5 0 0,-9 28 0,-8 6 0</inkml:trace>
  <inkml:trace contextRef="#ctx0" brushRef="#br0">25511 9980 7886,'-13'-5'0,"1"3"292,0-2 1,4 3-118,-1 1 1,7 7 773,-2 5 0,-2 7-354,2 10 1,0-3-314,4 3 1,-4 2-158,0 2 0,0-2-149,4 2 0,0-5-96,0 0 1,1-2-359,3-1 1,-3-6-57,4-3 0,-3-3-107,2-5-1444,-2-3 955,9-5 1130,-4-11 0,-3-21 0,-2-9 0,1-9 0,0 0 0</inkml:trace>
  <inkml:trace contextRef="#ctx0" brushRef="#br0">25585 9820 7886,'-13'-12'0,"1"4"0,0 0-737,-1 5 155,1-3 1103,5 6-620,2 6 1,12 1-731,5 5 829,0 0 0,16 4 0,6 3 0,-1 0 0,1 1 0</inkml:trace>
  <inkml:trace contextRef="#ctx0" brushRef="#br0">26151 10276 7886,'8'-9'0,"0"1"0,0 4 0,5-4 0,-1 4-286,0-4 0,1-1 431,-1-3 0,4 0 562,1 0 0,3-1-570,-3 1 1,4-4-158,0-1 1,-2-3 23,2 3 0,-6-5-1,1 2 1,-6-2 3,-2 1 0,-5 4 20,1 4 0,-8 1 318,-5 0 1,-3 5-27,-4 3 1,-4 4 0,-4 4 1,-2 7-90,-3 5 0,2 7-22,-6 2 0,6 1 140,-2 7 0,3-6 175,1 2 0,5 1-398,-1-1 0,8 4 53,0-5 0,7 0-274,6-8 1,1 3 72,3-2 1,8-3-357,9-2 1,3-6 48,5-2 0,3-5-119,5 1 1,-2-3-202,-2-1 1,2-1-1401,-2-3 2049,3-9 0,-5-10 0,2-6 0,3-4 0,-1 1 0</inkml:trace>
  <inkml:trace contextRef="#ctx0" brushRef="#br0">27652 9968 7804,'0'-25'0</inkml:trace>
  <inkml:trace contextRef="#ctx0" brushRef="#br0">27714 9943 7804,'-14'9'0,"-3"-1"0,4 1-33,-4 8 0,4 2-162,0 6 0,2-1-21,3 1 1,-1-1-1,5 1 1,0 0 1077,4-1 1,0-1-436,0-2 0,0-3-12,0-6 0,5-5-256,3-3 0,3-3-349,1-1 0,6-1 226,3-3 1,2-8 16,2-9 1,-2 1-371,-3-5 0,4 3-462,-4-7 0,3-2 504,2-2 1,-2-2 93,-2-2 0,1 1 283,-6 3 0,0 2-2,-3 2 0,-2 9 154,-3-1-104,3 6 0,-11 10 151,0 5 1,-4 11-107,-5 9 1,-1 3 58,1 2 1,0-1-211,1 1 0,-3 0 71,2-1 0,4-3-88,1-1 0,2-5 57,2 2 1,0-8-32,0 0 0,2-7-123,2 2 1,3-8-75,5-4 1,2-8 93,2-5 1,-1-2 45,6-2 1,-1 1 53,5-1 0,-1 0-37,1 1 1,0 1 75,-1 2 1,1 1 7,0 7 1,-2 4 125,-3 9 0,-2 1-100,-6 3 1,1 9-28,-1 7 0,0 3-45,1 2 0,-5-5-120,0 1 1,-4-1-199,4 5 0,-5-4 131,1-1 0,-1-5-133,1 1 1,-1-6-524,5-2 125,-5-5 1,8 2 666,-3-5 0,8-38 0,3-10 0</inkml:trace>
  <inkml:trace contextRef="#ctx0" brushRef="#br0">28723 9451 7815,'-6'-12'8,"-2"0"-1,-3-1 1190,-1 6 0,4 7-334,-1 9 0,7 7-133,-2 5 0,2 7-314,2 5 0,0 4-171,0 4 1,0-3-25,0 3 0,0 2-1,0-2 1,0 5-752,0-1 0,0-2 413,0-2 0,2-8-1231,2-5 1,-3-2-1072,3-1 2420,-3-6 0,-1-18 0,0-9 0</inkml:trace>
  <inkml:trace contextRef="#ctx0" brushRef="#br0">28501 9722 7851,'-7'-12'-6,"3"-1"1,3 1-167,1 0 1,1-1 281,3 1 0,9 4-75,7 0 1,5 5 160,3-1 0,5 2-184,8 2 1,-2 0-326,2 0 1,-3 0 312,-1 0 0,0 6 0,0 1 0</inkml:trace>
  <inkml:trace contextRef="#ctx0" brushRef="#br0">28132 9599 7851,'-45'-12'0,"0"-1"0,6 2 103,3 3 1,11 1 197,13 3 102,-1 3 1,15-5-322,2 6 1,4 0-259,12 0 0,6 0-490,7 0 0,4 4 666,4 1 0,8-3 0,6 0 0,7-2 0,1 0 0</inkml:trace>
  <inkml:trace contextRef="#ctx0" brushRef="#br0">29092 9943 7851,'-7'0'0,"2"0"0,6 0 264,3 0 1,3-1-83,5-3 1,5-3-130,-1-5 1,6-5 47,-2 1 0,-2-6 7,-1 2 0,0-4-36,0 0 0,-2-1 5,-7 1 0,2 3 39,-6 0 1,0 2-27,-4-1 1,-2 3 29,-2 9 0,-4 3-34,-8 5 1,-2 0 7,-3 0 0,-2 9-22,3 4 0,-4 7 2,0 1 1,1 6-31,2 2 0,3 1-106,6-1 0,1-2-166,3 6 0,2-6 65,6 2 1,6-5-8,2-3 1,8-3 67,5-6 1,6-1 15,2-3 0,5-2-104,-1-6 1,3 0-145,0 0 1,3-2 30,2-2 0,-3-3-62,3-5 1,-3-6-91,-1-2 0,0 1 455,0-2 0,-5 0 0,-4-3 0,-2 3 0,-1 1 0,-10 9 0,-3-1 0,-8 8 0,-4-2 0,-8 6 0,1 0 0,-1 0 0,-11 11 0,-7 3 0</inkml:trace>
  <inkml:trace contextRef="#ctx0" brushRef="#br0">29658 9796 7851,'-4'-8'-26,"0"-1"0,-4 5 0,3-4 0,0 5 26,1-1 0,2 1 0,-2-1 2103,3 3-1484,1-4 1,4 6-235,0 3 1,6 3-227,-2 5 1,2 2-1,-2 2 0,1-2 61,-5 2 1,5 3 0,-5 2 0,1-3-1,-1-2 1,-2 2-93,2-2 1,-3 1 93,-1-5-46,0 0-2064,0 1 588,0-7 397,0 0 663,0-17 1,0-3 16,0-10 1,2-1 88,2 0 0,2-3 220,7-1 0,0 0 286,4 5 1,-3 0-114,2 4 1,2 2-161,-2 6 1,5 1-413,-5 3 0,5-2-474,-5 6 1,0 1 266,-3 7 520,4-2 0,3 20 0,4-2 0</inkml:trace>
  <inkml:trace contextRef="#ctx0" brushRef="#br0">30101 9783 7851,'-8'0'185,"0"0"23,5 6 1,-7 1 528,6 5 0,-4 2-288,4 2 1,-2-1-95,2 6 0,3-6-167,-3 1 1,2 2-110,2-2 0,0 1-24,0-5 1,0-4-376,0 0 306,0-5 0,6 3-241,2-6 1,3-6 59,1-2 1,1-8 51,-1-5 0,4-2 9,1-2 0,5-1 100,-2-3 0,-1 4 130,2-4 1,-6 3 4,1 1 0,-2 6 537,-2 3-311,1 2-216,-7 7 0,4 11-89,-6 9 1,0 7 80,-4 1 1,2 3-532,2 5 1,-2-3 194,7 3 1,-1-8 116,4 0 0,2-6-296,2 1 1,3-2-480,6-2 0,4-5 18,-1-3 873,7-2 0,5-20 0,6-8 0,6-1 0,1-1 0</inkml:trace>
  <inkml:trace contextRef="#ctx0" brushRef="#br0">30802 9747 7851,'21'-25'0,"-1"0"0,-5 5 0,2-1 0,-9 6 0,-4-1 0,-4 6 182,-4 2 0,-4 5 355,-9-1 0,-2 7-156,-5 1 1,-1 7-162,1 1 1,-1 1-23,0 3 1,1 3-30,-1 2 1,2-2-102,2 1 0,2-1 152,3 2 1,5 2-1,-6-2 1,12-2-155,-3 1 1,5-5-296,3 2 1,0-8-271,0 0 0,10-7 262,2 2 0,8-4-88,1-4 1,2-3 111,2-5 1,-1 0 36,1 0 0,0-1 145,-1 1 1,-3 0 114,-1-1 1,-5 2-98,2 3 0,-8 1 284,-1 3-42,1 3 0,2-3-33,-3 8 1,1-1-178,-5 5 1,6-4 62,-2 4 1,3-4 15,1 4 0,5-5-226,-1 1 0,6-2-328,-1-2 1,2-6 248,2-2 0,5-8 116,2-5 0,0-9 115,1-7 1,0-1-347,3-7 1,1-7 367,-18 21 1,-1 0-1,3-1 1,-1 0 12,1-5 1,-1 0 0,1 4 0,-2 0 117,-2-2 1,-1 1-1,13-24 187,-9 9 1,-8 7 357,-8 9 0,-5 14-326,-7 10 0,-2 7 50,-10 2 1,2 9-43,-7 4 1,4 13-139,-8 2 1,-1 8-152,1 5 0,-4 4-240,4 8 0,1-1 120,3 6 0,1-2 101,-1 1 0,7 5-101,6-1 1,5-5-207,7 2 0,3-9 25,5-8 0,6-4-1126,10-8 1,1-13 122,-1 0 1189,7-10 0,-5-1 0,2-5 0,-2 0 0</inkml:trace>
  <inkml:trace contextRef="#ctx0" brushRef="#br0">11457 12626 7782,'-12'4'9,"-1"0"-7,1 0 0,1-2 838,3 2-497,3-3 0,6 3-46,3-8 0,3-3-132,5-5 0,2-4-41,2-1 1,3-5 63,6 2 1,0-3 0,-1-2 0,1 0-113,-1 1 0,-4 5-175,-4 2 1,2 4-506,-2 0 0,-4 7 38,-3 1 414,-7 4 1,4 8-12,-6 5 1,0 6-49,0 7 1,0-2 131,0-3 0,0 4 5,0-4 0,5-2-207,4-2 0,2-2-347,1-2 1,1-4 627,4 1 0,2-7 0,12-12 0,6-7 0,3-3 0,0-1 0</inkml:trace>
  <inkml:trace contextRef="#ctx0" brushRef="#br0">12023 12528 7815,'-7'0'-266,"2"0"259,5 0 255,0 0 1,5-2 382,4-2 0,1-3-327,3-5 0,-1 0-164,0-1 1,1-3-186,-1 0 0,2-6 107,2 1 0,-6 2-207,2-1 1,-4 3-53,0-3 168,3 5 99,-9-3 0,-2 11 24,-9 3 1,-3 8-24,-4 4 0,-2 9 7,-3 3 0,0 5-55,4 4 0,1-2 44,3 6 1,1-6-195,0 2 0,5 1 101,3-1 1,3-1-301,1-3 0,5-2 99,3-2 1,5-8 0,3-5 0,3-5 132,6 1 1,1-5 15,2-7 0,0-2 57,5-10 1,-6-1-75,2-3 0,1-7 202,-2-1 1,2-5-23,-1-4 1,-7 2 30,3-2 0,-9 3-130,1 1 1,-4 6-30,-1 2 50,-5 9 0,-3 7 3,-8 9 1,-3 8-215,-5 4 1,0 9 49,0 3 0,1 4-19,2 0 1,0 1 100,5-1 1,-4 1 72,3 0 1,1-2-81,4-3 1,0 2 0,0-5 0,6-1 97,2-4 0,7 1 185,1-1 0,2-4 186,-1 0 0,-4-5-161,4 1 1,-4-2 1066,0-2-751,-6 0 0,-2-2 90,-5-2 0,-7 3-265,-5-3 0,-6 2-152,-7 2 0,-5 0-127,-2 0 1,-3 0-190,3 0 0,-4 2-1048,3 2 0,3-1 600,1 5 0,5-4 546,3 4 0,20-16 0,9 0 0</inkml:trace>
  <inkml:trace contextRef="#ctx0" brushRef="#br0">12860 12282 7835,'4'-9'-8,"0"1"1,2 1 17,-2-1 496,-3-3 4,10 10 1,-8-2-186,5 11 0,-4 2 37,4 10 0,-5 5-279,1 4 1,-2 4 90,-2-5 0,1 5-140,3-4 1,-3-1-50,3-3 0,-2 0-100,-2-1 1,1-5 126,3-2 1,-1-8-142,5 0 1,0-7 130,5 2 1,0-8-19,4-4 0,-2-8-286,5-5 1,1-2 120,3-2 1,-3-3-171,0-1 1,-2-5 134,1 1 1,2-1 302,-6 1 1,-1 3-164,-6 5 0,0 2-36,-5 3 196,0 7 1,-4 9 190,0 8 1,-5 4 18,-3 9 1,1 2-82,-1 6 0,1-1-177,-1 1 1,1-1 51,3 1 1,2 0-90,-2-1 1,3 0 84,1-4 1,1 3-20,3-2 1,3-5-123,6-4 1,3-1-182,0-6 1,6-1-184,-1-4 0,3-2 173,5-2 0,-2-4 43,6-8 1,-4-4 154,4-4 1,-5-6-2,5-3 1,-5-3 14,0-1 0,-2-1 124,-1-3 0,-5-1-97,1-3 0,-10 2 117,1 6 1,-8 6 232,0 2 1,-4 14-124,-4 7 1,-4 5 98,-8 3 0,1 11-76,-6 6 0,1 2-94,-5 5 0,5 2 2,-1 7 1,6 4-20,-1 0 0,2-4-54,2 4 0,1-5-153,2 1 0,4 3-147,5-3 0,1 1 126,3-1 0,5-5-259,7-7 1,3 1 87,6-6 1,-1-4-65,1-3 0,4-7 3,-1 2 0,8-9-110,1-7 0,-4-2 122,4-6 0,-3-6-47,3-7 1,0-4 154,0-4 1,-6 1 96,-2-5 0,-3 0 85,-2-4 1,1-2 143,0-2 0,-6-1 125,-3 1 1,-4 1 89,-3 11 0,-4 6 1076,-5 6-830,0 14 0,-1 4 309,-3 11 1,1 5-318,-5 4 1,4 7-187,-5 4 0,5 9-157,-4 4 1,5 4-43,-1 4 0,-1 1-70,1 3 1,0 3 11,4-3 1,0 1-139,0 3 0,0-7 167,0 7 0,4-8-70,0 0 0,4-2-1194,-4-2 1,0-6 469,-4-2 0,4-9-949,0-3 718,1-4 870,-5-6 0,0-18 0,0-9 0</inkml:trace>
  <inkml:trace contextRef="#ctx0" brushRef="#br0">14017 12331 7835,'-6'-8'12,"-2"-1"0,1 5-63,-1-4 0,5 4 41,-1-4 0,4 5-151,4-1 1,5-2 623,7 2 0,4-1-244,9 1 1,3 1-100,5-5 1,-1 5-385,1-1 1,0 3-842,0 1 1105,-5 0 0,25-17 0,2-3 0</inkml:trace>
  <inkml:trace contextRef="#ctx0" brushRef="#br0">14829 12294 7835,'0'-12'-73,"0"-1"1,0 1-110,0 0 1,0-1 729,0 1-301,0 0 0,-1 1 277,-3 3 0,-5 1-224,-7 3 0,1 2-138,-6-2 0,1 8-16,-5 5 0,1 3-10,-1 4 0,0 3-1,1 6 0,1 4-131,2-1 1,2 2-85,2-1 1,9-3 21,0 3 1,5-3-293,3-2 1,2-3 55,2 0 1,8-11-80,9 3 0,6-9 98,2 0 1,5-3-31,-1-1 0,2-5-30,2-3 1,-4-5-54,0-3 0,-5-3 359,5-6 0,-7 1-54,-1-1 0,-2-1 354,-6-3 1,-2 7-9,-7-2 1,-3 3 550,-5 1-523,0 2 0,-1 11 40,-3 3 1,-3 3-39,-5 1 1,-1 5-15,1 3 0,4 9-296,0 3 0,4-1 112,-5 2 1,7-2-256,-3 2 1,4 2-26,1-3 0,0-2-4,0-1 1,6 0-159,2 0 1,7-2-267,1-7 1,6 2 612,-1-6 0,29-11 0,9-7 0</inkml:trace>
  <inkml:trace contextRef="#ctx0" brushRef="#br0">15235 12429 7835,'-12'2'0,"-1"2"0,1-3 202,0 10 0,4-8 80,-1 5-210,7-5 0,-4 2 0,6-5 175,0 0 0,4-5 308,0-3 1,6-5-435,-2-3 1,3 1 16,1-6 0,5 5-191,-1-5 0,5 6 9,-5-1 0,5 2 10,-5 2 0,2 1 95,-2 3 1,-2 2 11,2 6 0,-2 0-51,-2 0 1,1 6-131,-1 2 0,0 7-244,1 1 0,-1 2 154,0-1 1,5-4-165,-1 4 1,2-8-110,-2-1 1,-1-5-818,6 1 1288,-1-2 0,14-27 0,6-11 0,3-1 0,0-1 0</inkml:trace>
  <inkml:trace contextRef="#ctx0" brushRef="#br0">15900 12011 7835,'0'-30'-118,"0"5"59,0 1 1,0 9 421,0 6 1,-2 7 550,-2-3 1,-3 10-379,-5 3 1,0 10 48,-1 6 0,1 2-215,0 7 1,-1 1-115,1 7 0,4-1-107,0 5 0,4-3-62,-5 8 0,7-8-165,-2 7 0,-2-6 198,2 2 0,0-4 98,4 4 1,0-7-1015,0-1 1,0-6-1172,0-6 0,1-6 1967,3-2 0,3-37 0,6-8 0</inkml:trace>
  <inkml:trace contextRef="#ctx0" brushRef="#br0">15543 12355 7835,'-11'-6'0,"3"-5"0,-10 4 0,14-1 35,8-1 1,9 7-62,16-2 0,4-2 4,8 2 0,3-6-44,5 2 1,6 1-123,2-1 1,3 0 134,2-4 0,-1-1-1,1 1 1,-6 0 144,-3-1 0,-8-3 230,-4 0 0,-9 1-63,-8 6 0,-10 3 99,-10 1 0,-4 4-20,-4-3 1,-8 3-112,-9 1 1,-7 5-165,-5 3 1,1 3 261,0 2 1,0-1-402,-1 0 1,3 0 52,6 1 1,3-1-153,1 0 0,6 1-92,2-1 61,5 0 1,12 1 21,3-1 1,14-4 74,7 0 1,1-5-15,3 1 1,0 2 98,4-2 0,-2 5 131,-2-1 1,-4-1-31,-9 2 0,-2-5 450,-6 4-309,-5 0 0,-4 4 118,-11 1 0,-6-1 236,-11 0 0,-5 1-180,-2-1 1,-4 0-7,-1 0 1,0 1-256,0-1 1,6-5-254,2-3 1,4 2-287,5-2 1,6 0-1656,6-4 2064,5 0 0,14-28 0,10-6 0</inkml:trace>
  <inkml:trace contextRef="#ctx0" brushRef="#br0">20293 8614 8482,'-6'-12'-451,"5"0"-493,-3-1 741,3 1 288,1 0 1,0 4 64,0-1 13,0 7-82,0-4-7,5 17 1,-4-1-1,4 10 1,-4-3-2,-1 3 0,0 1 1,0 3 1,0 1-71,0-1 0,0 0-7,0-4 1,0 2 25,0-5 1,0-1 24,0-4 0,4 1 22,0-1 0,4-4 30,-4 0 1,7-6 21,2-2 1,4-7-22,8-10 1,7-4 11,4-12 0,8-1-90,-18 12 1,2-2 0,2-1 0,2 0-345,5-3 1,0-2 0,4-5 0,2-1 315,5-2 1,2-2 0,0-1 0,1 0-284,-13 14 1,1 0 0,-1-1 0,18-14 0,-1 1 226,-2 1 0,1 2 0,-3 2 0,0 1 16,-3 3 0,-2 2 1,-5 5-1,-2 1-152,-5 5 1,-3 1 0,20-13 178,-14 6 0,-7 10-76,-9 3-17,-9 8 0,-8-2 555,-8 6 1,-3 0-552,-5 0 0,-2 4 940,-2 0 1,-4 6-1049,-4-2 0,-1 7 171,1 2 0,3-1-260,1-4 1,5 2 147,-2 2 156,3-2 0,2 9 0,0-4 0</inkml:trace>
  <inkml:trace contextRef="#ctx0" brushRef="#br0">20207 8688 8482,'0'-16'-870,"0"-1"0,0 1 758,0 4 1,0-5 401,0 1 1,0 4-7,0 3-126,5 7 0,-3-3-189,2 10 0,-3 3 122,-1 8 1,0 5-30,0 7 1,0 1 26,0 8 1,0-3-1,0 7 1,0-2-61,0-3 1,0-3-24,0 0 0,1-1-8,4 0 1,-3-6-117,6-5 0,6-10 334,7 1 0,3-11-115,5-5 1,13-15-93,12-18 0,-21 14 1,1-3-352,4-4 0,2-1 0,1-3 1,1-1 347,7-3 1,1-2-1,-2-2 1,2-1-284,-14 14 0,2-1 1,-1-1-1,-1-1 0,0 0 1,1-1 299,3 0 1,0 0 0,-1 1-1,-2 1 1,-2 0 0,1 1-24,0 0 0,-1-1 0,1 2 0,14-12 0,0 1-277,-3 5 1,0 0 0,-6 5 0,-1 0 228,-5 4 1,-1 3-1,17-8 40,-14 14-238,-11 9 691,-19 8 1,-7 5-511,-9 4 1,-3 2 946,-4 1 1,-5 6-931,-7 2 1,2 3 580,-3 2 0,-1-4-573,1-1 0,0-1-391,5 2 0,5-4-136,2-4 567,3-1 0,30-21 0,5-7 0</inkml:trace>
  <inkml:trace contextRef="#ctx0" brushRef="#br0">5353 14177 7875,'-12'-4'0,"0"0"0,1-2 0,2 2 0,-1 1 0,1-5 0,2 4 279,-1-4 1,6 0 447,-3-5 1,4 1-349,1 0 1,6-1-123,2 1 0,4-2-94,4-2 1,-1 2-9,6-2 1,0 2-138,3 2 0,1 5 91,-1 3 0,1 3-219,0 1 1,-2 1 11,-3 3 0,-3 4-115,-9 9 0,-3 2-123,-5 5 1,0 5 145,0 0 0,-6 4 13,-7-5 0,1 2 111,-4-1 1,-2-4 13,1-1 1,1 0-2,4-8 1,3 0 114,1-3 0,6-5-44,-3 0 9,4-5 0,7 2 63,2-5 1,4 4-89,4 1 0,2 0 30,3-1 1,1 3-30,-6 5 1,5 1 82,-5-1 0,-4 4-21,-4 1 0,-5 0 109,1 0 1,-2-3-64,-2 2 0,-7-1 9,-6 1 1,-4-2-93,-8 2 0,-1-2 45,-3-2 0,2 1-76,-6-1 0,5-4 74,-5 0 1,5-5-320,0 1 0,3-2-111,5-2 1,-2 0-259,5 0 0,1-4 106,4-1 0,3-4-271,1 1 0,5-3 782,-1-2 0,3-4 0,28-41 0,-10 22 0,0 0 0</inkml:trace>
  <inkml:trace contextRef="#ctx0" brushRef="#br0">5415 13734 7920,'-13'-14'0,"1"-2"0,-2 2-481,-2-2 0,2 6 67,-2 2 0,-2 5 243,2-1 0,-1 3 358,5 1 0,0 5 167,-1 3 0,-3 3 42,0 1 1,-1 5 380,5-1 1,-4 12-392,-1 0 1,-3 7-160,3 1 0,-3 11 68,3 2 1,-5 11-463,2 6 0,10-32 1,1 2 144,-2 4 0,1 2 0,2-1 0,1 0 28,-1 2 1,0 0 0,1 1 0,1-1-60,2 3 1,0-1 0,1-6-1,1 0 24,1 0 1,2 0-1,6 23-272,5 0 0,10-13 280,7 0 0,3-9 6,-3-3 1,5-1-10,-1-8 0,8 1 1,4-4 1,-1-8-56,1-4 0,0-2 77,4-7 1,6-7-3,3-9 0,2-7-279,1-10 0,-1-4 282,-31 13 0,0-1 1,1-3-1,0-1-24,-1-3 1,-1-2 0,-2 1-1,-2-2 16,-1 1 0,-1-1 1,-2-3-1,-1-1-12,1-1 0,-3-2 1,0-2-1,-2-2-74,0-4 0,-1-2 0,-6 1 0,-1 0 64,-2-4 0,-2-1 1,-2 2-1,-2 0 52,-2 1 1,-2 0 0,-2 0 0,-1 1 66,-5 0 0,-3 1 0,-1 6 0,-3 2-45,-2 3 0,-1 2 1,-1 6-1,-1 3 120,-2 1 0,0 3 0,-25-12 104,-5 8 0,1 7-57,-2 10 0,2 3-542,3 5 1,2 0 209,-2 0 0,8 5-570,4 3 0,9 7-38,8 2 0,5 6 729,6 2 0,4 3 0,2 8 0,6 1 0,6 3 0</inkml:trace>
  <inkml:trace contextRef="#ctx0" brushRef="#br0">9008 14152 7786,'0'-8'2,"0"0"1,0 0-817,0-5 622,0 1 0,0 0 169,0-1 0,4 1 207,0 0 1,0-1 249,-4 1 1,0 0 150,0-1-405,0 1 1,2 1 391,2 3-167,-3-3-220,5 4 1,-6 2-24,0 5 1,-4 5-89,0 8 0,-2 6 59,2 5 0,1 2-90,-5 7 0,4 0-85,-4 4 1,5 0 33,-1 0 1,3 2-144,1-2 0,0 3 54,0-7 0,0 1 119,0-1 1,4-3-63,0-6 1,5-4-168,0-4 0,3-8 96,4-4 0,-2-2-115,2-2 1,-2-10 70,-2-2 0,5-9 87,-1 1 1,1 1 90,-5-2 1,-1 2-53,-3-2 1,3 4 4,-3 4 0,-1 2 43,1 3 1,-4 3 138,4 5 0,1 0-71,3 0 1,0 5 97,1 3 0,3 3-180,0 2 1,6-1 40,-1 0 1,2-4-125,2 1 0,-1-7 9,1 3 0,-1-7 17,1-6 1,0-6 17,-1-10 1,1-6-19,0-3 1,-8-4 122,-4-4 0,-7 1 178,-6-5 1,0 0-51,0-4 0,-6 1-98,-7 3 1,-4 2 221,-8 6 1,3 7-66,-3 6 1,9 6-120,-4 10 0,0 2-170,4 6 0,0 6-256,3 2 1,6 4-260,3 5 1,3 3 545,1 9 0,38 13 0,10 9 0</inkml:trace>
  <inkml:trace contextRef="#ctx0" brushRef="#br0">10177 14140 7817,'-12'-7'0,"0"3"0,-1 3-85,1 1 1,0 5-127,-1 3 0,-3 9 512,0 3 1,-2 5 566,1 3 1,4 0-579,-4 5 1,8-1-74,1 5 0,5-5-139,-1-3 0,4-4 80,4 0 0,3-10-216,5-3 1,2-6-34,2 2 1,2-5-54,2 1 0,2-8 58,-5-4 0,3-5-26,-3-3 1,0-3 214,0-6 1,-8-1-86,4-3 0,-9 2 82,0-6 1,-3 1-94,-1-5 0,-7 4 5,-5 0 1,-2 6-16,-6-2 0,-1 7-136,-3 2 0,-1 10-48,0 2 1,1 5-331,-1 3 1,2 5-30,2 4 1,5 3 149,8 4 1,2-1-21,6 6 1,6-6 415,2 1 0,41 9 0,11 1 0</inkml:trace>
  <inkml:trace contextRef="#ctx0" brushRef="#br0">10350 14226 7817,'0'12'81,"0"1"42,0-1 0,1 6 102,3 2 1,-1-1 377,5 2 0,0-1-299,4 5 1,-1-2-216,-2-2 1,2 2-103,-3-3 1,1-6 224,-1-2-617,3-2 229,-9-3 44,3-2 0,-5-10 41,0-3 0,0-9-49,0-3 0,0-4 52,0 0 0,0-5 95,0 0 0,-4-5 7,0 1 1,0-1-18,4 1 0,1 3 59,3 6 0,-1 3-46,5 1 1,-4 6-5,5 2 0,0 5-281,8 7 1,-2 0-410,5 0 0,1 1 233,3 3 451,1 3 0,27 11 0,7 1 0</inkml:trace>
  <inkml:trace contextRef="#ctx0" brushRef="#br0">11002 13771 7817,'-6'-18'0,"-1"4"0,-5-2 0,4 8 0,0 3 0,1 5 483,-1 5 0,-3 7 700,3 8 0,2 9-746,2 4 0,-1 7-215,0 1 1,1 5-58,4-1 1,-4-1-104,0 1 1,0 6-420,4 6 0,0-2 309,0-2 0,4-8-554,0-4 1,2-4 284,-2-4 0,-1-10 114,5-10 1,-4-7-67,4-6 1,-4-5 70,4-3 1,1-5 67,3-3 0,0-7 131,0-6 0,1-5 1,-1 1 1,2-4-74,2-4 1,-2-1-158,2-3 1,-1 1 57,2 3 1,-8 8 22,4 0 0,-8 11 383,3 6 87,-5 2-100,2 7 0,-10 7-84,-3 9 1,-2 3-31,2 4 0,-3-1-44,3 6 1,-2-5 110,2 5 0,-2-5-45,6 5 0,0-2 117,4 1 0,0 2-77,0-5 1,0 5 109,0-2 1,7 3-123,5 2 0,2 0 140,7-1 0,-1 1-400,5-1 0,3-5 95,1-2 1,0-3-733,-5-2 1,2-1-42,3-3 1,-4-3 778,-1-5 0,6-16 0,-4-4 0</inkml:trace>
  <inkml:trace contextRef="#ctx0" brushRef="#br0">12294 14251 7832,'0'8'-60,"0"0"1,0-5 482,0 8 121,0-10 0,7 3-458,5-8 0,2-3 18,6-5 1,-1-2-195,2-2 0,2-3 16,-2-6 1,2 0 107,1 1 1,-3-2 0,0-3 0,-6 3-128,1-3 0,-8 5 171,-4 3 0,-2 4 13,-2 4 1,-6 6 105,-2 3 1,-10 3-41,-6 1 0,-2 11-10,-7 5 1,4 6 30,-4 3 1,6 1-14,-2 2 1,3 3-15,2 1 0,4 4-6,4-3 1,6-2-81,2 2 1,7-7-131,1-1 0,5-2-198,8-7 1,4 1 157,4-5 0,4-4-153,3 0 1,4-5-138,5 1 0,0-2-305,-1-2 1,6-6 315,-1-2 1,5-7 383,-1-2 0,-11-7 0,2-6 0,2 0 0,0 0 0</inkml:trace>
  <inkml:trace contextRef="#ctx0" brushRef="#br0">13032 14078 7832,'-18'6'0,"9"1"0,-3 5 0,3 2 0,1 2 0,1-1 0,3 6 0,3-2-674,-3 1 1,2 2 868,2-6 0,-1 1 1146,-3-5-619,3 1 121,-5-1-718,6-5 0,0-3 39,0-8 1,4-5-195,0-7 0,6-3 13,-2-6 0,3 1 27,1-1 0,-2 0 5,2 1 0,-2-1 2,6 1 1,-1 0 59,2 4 0,-4 2 120,4 6 1,1 5-158,-2 3 1,4 2 33,-3 2 1,3 11-203,-3 6 0,3 5-76,-3 2 0,-1 1-221,-4 0 1,-3-1 35,-1 1 1,-5-5-290,1 1 1,1-2 677,-1 1 0,-16 4 0,-9-5 0</inkml:trace>
  <inkml:trace contextRef="#ctx0" brushRef="#br0">11826 14189 7832,'-30'-4'0,"-3"0"0,5 0 0,3 4-278,6 0 1,19 0 113,8 0 1,10 5 189,11 3 0,3-1-169,9 1 0,5-5-136,7 1 148,3-2 0,1-4 0,8-2 0,3 1 0,0-1 0</inkml:trace>
  <inkml:trace contextRef="#ctx0" brushRef="#br0">13574 14214 7821,'0'-7'-452,"0"0"421,0 3 0,5-2 356,3-2 1,3-3-194,2 3 0,-1-4 45,0-5 1,5 2-49,-1-5 0,0 3 130,-3-3 0,-5 5-21,0-2 1,-5 4 27,1 0-219,-3 7 0,-6 0-21,-3 6 1,-5 2-107,-3 2 0,1 8 97,-6 8 0,2 4-63,-1 0 1,2 2 39,6 3 1,-1-3-113,1 3 1,5-3-95,3-2 1,3 1 57,1 0 0,1-2-68,3-3 0,9-2 56,7-6 1,3 1-62,2-1 0,4-5 91,-1-3 0,7-3-96,-3-1 0,4-5 43,1-3 0,-4-7-5,-1-2 1,3-6 33,6-2 1,-7 1 45,3-5 1,-8 2 113,-1-2 0,-3 3 0,-5-3 0,-3 9 0,-9 3 0,-3 4 0,-48 17 0,-12 4 0</inkml:trace>
  <inkml:trace contextRef="#ctx0" brushRef="#br0">14041 14103 7821,'-1'-12'22,"-3"-1"0,3 0-1,-4-4 1,0 8 1140,1-4-309,0 4-594,9 2 0,3 1-81,9 6 0,-3 10 0,2 2 0,-2 9-84,-2-1 0,0 4-202,1 0 0,-3 2 110,-1 3 0,0-3-131,-5 3 0,5-3 152,-5-2 0,0 1-47,-4-1 1,0-4-116,0-4 1,-2-2 39,-2-2 0,2-1 87,-7-3 0,5-2 93,-4-6 1,1-2 143,-1-2 0,-3-4-121,3-9 0,2 2-29,2-5 0,2-2-184,-3-7 0,4 2 121,-3-6 1,8 0-161,4-4 1,5 1-170,3-1 1,3 5-199,6 3 0,1 9 83,2 4 1,0 3-201,5 5 1,-1 3 208,5 5 1,-4 1 422,0 3 0,-6 1 0,2 4 0,13 7 0,4-2 0</inkml:trace>
  <inkml:trace contextRef="#ctx0" brushRef="#br0">14669 13992 7821,'0'-12'176,"0"0"141,0-1 1,-1 5 164,-3 0 0,1 5-107,-5-1 1,-1 3-51,-3 1 0,-2 5-108,-2 3 1,-3 5-1,-6 3 1,5 7-1,-1 6 1,5 1-1,-5-1 1,6-2-53,-1 6 1,8-6-105,4 2 1,-2-7-237,2-2 0,1-5 84,7 2 1,3-5-125,5-4 1,6-2 36,3-6 1,-2-2 41,1-2 1,1-4-269,4-8 0,-2-3-403,-3-6 0,2 0 458,-5 1 1,-1-1 152,-4 1 0,1-1 502,-1 0 0,-5 1 3,-3-1 877,-3 6-753,-1 1 0,-1 13 2,-3 5 1,1 7-178,-5 9 1,5 9-59,-1 7 0,-1 4-67,0 1 1,1 5-189,4 3 0,6 9-260,2 3 1,-1 3 312,1 2 0,0 3-91,5 1 1,-9-31 0,0 1 10,0-1 1,0 0-1,-1 32-75,1-1 0,1-15 193,-1-5 1,0-8 17,-4-5 1,-4-9-61,0-7 1,-5-9 7,0-4 1,-1-3-85,-3-1 1,-3-5 85,-1-3 1,0-9-339,0-3 1,2-3 146,-5-2 1,5-5-454,-2-3 1,8-2 93,0-2 1,7-6-178,-2-2 0,2-3 60,2-1 553,11-6 1,14 5 0,8-5-1,-7 14 1,0 0 0,1 0-1</inkml:trace>
  <inkml:trace contextRef="#ctx0" brushRef="#br0">15001 14091 7821,'0'6'1223,"0"5"-804,0-2 1,0 3-190,0 4 1,2-1-52,2 6 1,-2-2 5,7 2 1,-1 0-168,4-4 1,0 3-249,1-3 0,0-5 134,4-4 1,-3-5-45,2 1 1,3-4-226,2-4 0,-4-7 137,0-5 0,1-8-23,-2 0 1,-2-6 69,-2-7 0,-7 4 16,8 0 0,-9 4 344,0-3 0,-3 6 483,-1 1 1,0 6 51,0 7-211,0 5 1,0 3 28,0 8 1,0 9-145,0 12 0,-4 9-227,0 7 1,0 10 55,4-2 1,1 7-232,3-3 0,-1 8 100,5 0 1,-5 2-174,-1-28 0,0 0 0,0 34-208,-2-32 1,0 0 0,0 32 52,0-4 0,0-2 137,0-1 1,0-12 91,0-5 1,0-10 38,0-7 1,0-3 85,0-5-1190,0-2 906,-6-11 1,-1-7-209,-5-8 0,1-3 166,3-1 1,-3-2-638,3-2 0,2-4 851,2-4 0,8-23 0,3-5 0</inkml:trace>
  <inkml:trace contextRef="#ctx0" brushRef="#br0">17192 14029 7795,'0'-12'0,"0"4"-382,0-1-664,-6 1 1154,-1-4 0,-5 5 766,0 3 1,0 9-372,-1 8 0,1 10 181,0 10 1,-2 8-253,-2 4 0,2 8-118,-3 5 0,5-2-495,4 1 0,-2 1 293,6 3 1,0-6 102,4-6 0,0-2-55,0-11 0,0-1-192,0-11-178,6-10-221,-5-3 0,4-13 117,-5-2 1,0-4 140,0-8 1,-1-3 275,-3-6 0,3-9-152,-3-3 1,2-10 35,2-2 0,0-6-293,0-6 0,2-6 291,-1 32 1,2 0 0,-2-1 0,2 0-41,2-1 0,2 0 1,-2 0-1,1 1-100,4 1 1,1 1 0,5-32 200,4 9 1,1 9-48,4 11 0,-1 16-44,1 13 1,-1 5-4,1 3 0,-4 6 343,-1 2 0,-6 7-87,-2 2 1,-1 4-36,-7 0 1,0 2 133,-4 2 0,-5-1-457,-4 1 1,-7 1-199,-4 3 0,-4-3 152,0 2 1,-1-2-198,0-1 1,1 0-120,-1-1 0,2-1-279,2-2 1,4 1 790,4-6 0,28-5 0,7-5 0</inkml:trace>
  <inkml:trace contextRef="#ctx0" brushRef="#br0">17389 14214 7795,'12'-6'0,"-4"3"-107,0-5 0,5 0-205,3-4 1,6-2 685,-2-2 1,0 1-122,0-6 1,1 1-58,3-5 0,0-1-53,-4-3 1,-2 7 151,-6-2 1,-4 7-80,1 1 0,-7 2-63,4 7 0,-8 3 51,-2 8 1,2 3-273,-7 6 0,5 4 59,-4 4 1,5 2-8,-1 2 0,1-1 25,-1 1 1,3 0-6,-3-1 0,2-3-121,2-1 1,5-5-59,-1 2 1,7-4 75,1 0 0,2-6-19,6-3 0,1-3 0,3-1 0,2-10 77,3-2 1,-2-8-134,6-1 1,-4-6 55,4-2 0,-10-4 26,1 4 1,-3-3 52,0 3 0,-4-1 164,-4 1 0,-5 9 203,0-1 67,-5 12 0,1 3-141,-8 6 0,1 6-83,-5 2 1,4 7-43,-5 1 0,5 6 25,-4-1 1,4-2 23,-4 1 1,5-3-95,-1 3 0,3-3-259,1 3 0,0-5-47,0 2 1,0-4-70,0 0 0,5-5-272,3 0 1,3-1 219,2 1 0,0-3 85,4-5 0,-2 0-194,5 0 0,1-6-42,3-7 0,0 0 494,-4-8 0,3-1 0,-2-6 0,1 2 2,-2-3 1,-2 4 42,-6 5 1,-5-2 715,-3 5-311,-2 6 290,-2 6 0,-6 10-247,-2 4 0,-2 7-77,2 5 1,-1 2-155,5 1 1,-5 1-239,5 0 0,-4-5 82,4 1 1,0-2-100,4 1 0,0-2 129,0-6-41,0 1-414,5-1 0,2-6 136,5-6 0,-1-6-29,-2-6 0,6-6 112,-3-3 1,3-3 55,-3-5 0,1-2-14,-1-6 0,4 4 14,1 0 0,0 6 197,0-2 1,-3 4-96,2 5 1,-2 8 251,-2 8 0,0 2-102,1 2 1,-1 10 101,0 2 0,0 10-134,1 3 0,-5-1-161,0 5 0,0-3 110,5-2 1,-5 4-124,0-4 0,-5 4-188,1-8 1,1 2-102,-1-1-906,1-4 582,-5-4 1,-2-6-237,-2-3 0,0-4 204,-8-4 643,2 2 0,-35-42 0,-1-3 0</inkml:trace>
  <inkml:trace contextRef="#ctx0" brushRef="#br0">18090 13586 7795,'-24'-18'0,"-1"-2"0,0 6 777,1 2-657,10 8-171,3-2-103,17 12 0,4-1-41,7 3 0,1 3-96,-2-3 0,-1-1-394,6 2 685,-1-1 0,32 15 0,7 3 0</inkml:trace>
  <inkml:trace contextRef="#ctx0" brushRef="#br0">19358 13783 7802,'-13'-7'0,"0"-4"0,-4 3 0,4 1-569,-4-1 0,2 5 554,-1-1 1,2 3 647,-2 1 1,-3 5-222,-2 3 0,2 9 35,-2 3 1,2 9-128,-1 4 1,2 2 78,6 2 1,3 0-312,1 0 1,5-1 72,-1-3 0,4-3-172,4-6 1,7-1 16,6-2 0,5-9 2,-2-8 1,3-2-163,2-2 0,5-2-210,3-2 0,3-8 101,0-9 0,-3-2-132,0-1 1,-4-2 154,4-3 0,-6-1 76,2-3 0,-3-3 213,-2 4 1,-5 0-56,-2-1 0,-5 6 44,-4-2 1,-2 9 129,-6 3 0,-2 9 338,-2 4 1,-3 8-210,-5 4 1,0 13 76,0 4 0,1 6-285,2-2 1,0 3 84,5-3 0,0 4-399,4-4 0,0 1 136,0-1 0,5-8 79,3 4 1,3-9-355,2 1 0,3-5-524,0-4 1,6-2 320,-1-6 1,2-6-117,2-2 0,-1-10 683,1-6 0,-6-1 0,1-25 0,0-12 0,-1-2 0,1 1 0</inkml:trace>
  <inkml:trace contextRef="#ctx0" brushRef="#br0">19739 13537 7802,'-18'-6'0,"1"1"0,-4-3 0,-1-2-96,6 6 0,3 0-414,5 4 291,6 0 1,-4 5-424,6 4 642,0 2 0,16 17 0,5 5 0</inkml:trace>
  <inkml:trace contextRef="#ctx0" brushRef="#br0">19911 13697 7802,'-5'-15'516,"-3"2"0,1 9 368,-1 0-63,5 3 1,-2 12-338,5 5 0,0 12 32,0 4 1,0 9-309,0 5 0,4 1 7,0 3 1,4 4-395,-4 4 0,4 7 177,-6-30 1,0 0 0,7 31-191,-5-5 0,1-1 77,-1-6 0,-2-1-268,2-4 1,-3-10 54,-1-7 1,0-6-609,0-5 584,-5-3 1,2-11 70,-5-3 1,4-3 136,-5-1 1,1-5 302,-4-4 1,0-7-245,-1-5 0,-3-3-24,-1-5 1,1-8 148,4-8 0,5-8-146,3-5 0,2-3-221,2-5 0,3 32 1,1-2 285,2-2 0,1-2 1,1 3-1,1-1-9,3-1 1,1 0 0,2 1 0,1 1 60,2 0 0,1 0 1,-1 5-1,1 1-45,1 2 1,1 1-1,17-12-47,-1 12 1,-5 13 110,-3 10 0,-3 5 241,-2 5 1,-1 5-94,-2 7 1,1 5 105,-6-2 0,-1 3-21,-7 2 1,-2 1 257,-6 3 0,-1-3-306,-4 2 1,-7-2-69,-8-1 0,-4 0 26,0-1 0,-5 1-209,0 0 1,-5-5-373,1 1 0,-1-4 112,1 0 0,3-2-236,6-11 1,3 4-37,1-4 1,6-1 159,2-7 0,6-4-111,10-9 519,3-2 0,22-15 0,9-6 0,2-3 0,1 0 0</inkml:trace>
  <inkml:trace contextRef="#ctx0" brushRef="#br0">20650 13205 7802,'-12'0'2417,"1"6"-1952,2 7 1,4 9 13,5 6 1,0 11-61,0-3 1,0 10-154,0-1 0,0 7-533,0 1 1,0 2-21,0-2 1,0-2-290,0 2 1,0-7 17,0 0 0,0-5-1510,0 4 2068,0-6 0,11 4 0,3-6 0</inkml:trace>
  <inkml:trace contextRef="#ctx0" brushRef="#br0">20908 13943 7802,'0'-12'-369,"2"3"260,2 1 1,-2 0 111,7-4 0,-1-2 110,4-2 1,0 1 197,1-6 1,3 2-115,1-2 0,-1-2 104,-4 3 1,1-5 6,-1-4 1,-5 7-102,-3-2 0,-3 7 358,-1 1 0,-5 6-153,-3 2 1,-10 7-140,-7 1 0,-1 7 31,-7 9 1,6 3 132,-2 6 0,3 4-158,2-1 0,0 6-45,4-1 1,6-1 26,6 1 0,5-2-46,-1 2 1,4 1-1,4-5 1,9-1-1,7-3 1,3-6-1,2-2 1,5-9-643,3-4 0,4-3-1927,4-1 2354,-3 0 0,1-15 0,3-8 0,0-1 0,1 0 0</inkml:trace>
  <inkml:trace contextRef="#ctx0" brushRef="#br0">6079 16183 7809,'0'-18'0,"0"4"0,0-2 0,0 2 0,0 7 0,-1 9 761,-3 10 0,1 7-296,-5 10 1,0 8-257,-5 8 0,1-1-170,0 1 1,-1-2-175,1 3 1,-4-3 64,-1-2 1,1-2 107,4 2 0,-1-8-15,1-5 0,1-2-23,3-1 0,2-6-72,6-3 0,2-7-8,2-5 0,3-3-85,5-1 1,6-1 45,2-3 1,4 1-207,0-5 0,6 1 178,3-1 1,-2-3 8,2 2 1,0-1-729,4-3 1,0 0 489,0-4 0,-6 3 376,-2-2 0,-3-41 0,-14 23 0,1 1 0</inkml:trace>
  <inkml:trace contextRef="#ctx0" brushRef="#br0">6325 16343 7809,'-12'-13'0,"0"-2"221,-1 3 1,1 1 363,0 7 0,0 4-206,-1 0 0,6 7-19,3 9 1,3 3-175,1 6 0,0 5 30,0 3 0,0 2-168,0 2 0,0 0-12,0 0 1,4 4-137,0 0 1,0 4-43,-4-4 1,0 2-337,0-2 0,0-4 70,0 0 0,0-3-296,0-10 0,0 4-384,0-8 427,0-7 661,0-3 0,0-42 0,0-9 0</inkml:trace>
  <inkml:trace contextRef="#ctx0" brushRef="#br0">5944 15924 7869,'-30'-24'0,"-2"-4"0,-5 4 0,6-2 0,2 9 0,3 5 545,2 4 1,-1 6-129,0 2 1,-1 7-11,-2 10 0,2 3-147,-3 9 0,2 2-35,-2 6 1,3 7-148,-3 5 0,5 6 65,3 6 1,12-27 0,0 1-215,3 1 0,0 2 0,0 4 0,0 2 145,-1 5 0,2 0 0,1 0 0,1 1-308,0 1 1,2 0 0,0-1-1,2 0 228,0 0 1,2-2-1,2-1 1,2-1-124,2 0 0,2-1 0,3-6 0,0-2-23,-1-1 1,3-2-1,2-4 1,3-3 61,20 23 0,3-2-22,5-7 1,-2-5 25,6-3 0,-2-9-155,-2 0 0,6-7 43,2-1 0,-1-8 113,1-4 1,0-13 0,0-8 0,4-16 37,-29 14 1,-2-3-1,-1 0 1,-1-2-34,4 0 1,-2-1 0,-3-4-1,-1-1 46,1 0 1,0-2-1,-1-3 1,0-2 42,1-2 1,-1 0 0,-3 1 0,-2-1-42,0-3 1,-1-2-1,-3 0 1,-2-2 42,-1-3 0,-3 0 0,-3-2 0,-1 0-74,0-4 1,-2 0-1,-2 1 1,-3 0 50,1-4 1,-2 1-1,-3 3 1,-3 1 28,-2 1 0,-2 2 1,-3 2-1,-2 1-57,-2 1 1,-1 2 0,-2 8 0,-2 2 214,-3 4 1,-1 3 0,-29-13 469,-6 16 0,-2 10-440,29 11 0,0 2 0,-31 6-99,30 1 1,-1 1 0,1 1 0,2 3-348,-1 2 1,0 2-1,1 1 1,0 0 7,0 2 0,2 1 0,-20 18-432,3 0 0,11 4 258,9 0 0,6 5 114,10-1 0,8 3-355,5 1 648,11 1 0,4-1 0,8 0 0,7 0 0,7 0 0</inkml:trace>
  <inkml:trace contextRef="#ctx0" brushRef="#br0">10226 16097 7822,'-5'-25'0,"-7"4"-74,-9 1 1,-2 10-82,-2 2 0,1 5 727,-1 3 1,-1 7-186,-3 6 0,3 8-66,-2 8 1,0 7-114,0 1 0,4 1-20,-4 7 1,10 0-229,-3 4 0,6 2 71,3 2 1,4-1-200,0 6 0,6-6 125,2 1 0,7-4-113,10-4 1,3-6-94,9-7 0,2-10-152,6-1 1,0-8 79,0-4 1,7-4-125,5-5 1,0-5-83,4-4 1,-1-7 172,2-4 1,-2-9 353,5-4 0,-5-8-215,-25 19 0,-1-1 1,24-26 214,-27 22 0,-1 0 0,16-25 0,-5-5 0,-13 6 136,-3 2 1,-9 11-195,-8 9 1,-7 6 52,-5 6 1,-7 6 271,-10 11 1,2 6 509,-6 2 1,0 9 29,-4 3 1,6 7 66,2 2 0,3 4-459,1-4 0,1 5-144,-1-1 0,6-3-176,3-2 1,3 3-143,5-3 0,3 1-309,5-4 1,5-2 275,3-3 0,5-3 41,3-9 0,3-3 22,6-5 1,-1-2-279,1-7 1,0-4-279,-1-12 1,1-1 385,-1-2 0,-4 2 135,-4-3 0,-2-1 9,-2 1 0,0 4 218,1 5 1,-7 5 90,0 3 0,-6 13-30,0 11 0,0 6-107,0 7 1,0-1-195,0 1 0,0-1 59,0 1 1,0-2-165,0-2 0,1-3 60,3-6 0,3-4-146,5 0 0,1-6 72,-1-2 1,4-7 34,1-10 0,1-3 85,-2-9 1,-1 2-43,6-6 0,-6 0 169,1-4 0,-1 0-29,2 0 1,-4 2 103,4 2 0,-4 4 15,0 9 1,-1 2 224,0 6 0,1 6-119,-1 6 1,0 11 1,0 10 1,-3 3-187,-1 5 1,-1 1 86,1 3 1,1 1-215,-4-5 1,-1 4 5,-4-5 0,0 5-32,0-4 0,-7-2 33,-5-6 0,-1 2-151,-3-2 1,-2-8-383,2 0 1,-6-5 262,1 0 1,3-3-237,2-5 1,2 0 207,2 0 1,0-1-265,-1-3 607,7 3 0,17-38 0,9-2 0</inkml:trace>
  <inkml:trace contextRef="#ctx0" brushRef="#br0">11420 16355 7822,'8'-1'-224,"1"-4"-146,-7 4 511,9-10 237,-9 4 522,3-5-535,-10 5 0,-2 2-59,-6 5 0,1 1-140,0 3 1,0 3-1,-1 5 1,2 5 9,3-1 1,3 2-84,5-2 1,0-1 8,0 6 1,0-6-179,0 1 0,9-1-129,4 2 0,3-8 103,0 4 1,3-4-115,6 4 0,0-5 51,-1 0 0,-5-4 3,-2 4 1,-9-4 144,-4 5 0,-2-5-9,-2 4 0,-3-4 41,-5 4 1,-2-1 12,-10 1 1,-2 3-368,-7-3 1,3-1 107,-3 1 1,3-5-255,2 1 1,4-2 139,4-2 1,4-3-8,4-5 0,2-6 352,6-11 0,6-5 0,12-3 0,11-9 0,2-2 0,2-4 0,1-1 0,0 0 0</inkml:trace>
  <inkml:trace contextRef="#ctx0" brushRef="#br0">11506 16133 7874,'-5'-12'-1338,"2"-2"1070,-5-2 1,5 1 998,-1-6 0,-1 5-163,0-4 0,0 3-280,1-3 1,3 5 298,-4-2-188,4 4 0,1 4 288,0 1-241,0 5-131,0 14 0,-1 6-96,-3 16 0,2-1 0,-2 5 1,-1 6 4,1 2 0,-5 8-163,5 5 0,-4-4 65,4 0 1,0 0-170,4 0 0,0 0 158,0 0 1,5-9 45,4 0 1,3-12-462,4-9 1,-1-2-171,6-10 1,-1-2-318,5-10 1,1-3 287,3-5 1,-3-6-133,2-10 1,-2-5 233,-1 0 1,0-6 31,-1-2 1,-1-1 339,-2-7 0,1 5-132,-6-1 1,1-2 118,-5 2 0,-1 5 220,-3 3 1121,-3 11-681,-5-1 1,-5 21 171,-3 6 1,-3 7-356,-1 6 0,1 3-10,2 9 0,0-2-332,5 6 0,-4-6 20,3 2 1,1-3-26,4-1 1,0-1 32,0 1 1,6-2-48,2-2 0,3-5-187,1-8 0,5 2-256,-1-6 0,6 0-339,-2-4 1,4-7-716,0-5 0,1-2 403,0-6 1,-5-2 583,1-7 0,-6 2 432,1-6 0,-2 0 0,-12-4 0,-3-7 0,0-1 0,1-1 0</inkml:trace>
  <inkml:trace contextRef="#ctx0" brushRef="#br0">11999 15826 7874,'-25'-13'0,"-1"3"0,-3 1 0,3 4 190,-2 5 1,3 0-49,4 0 1,4 4-114,4 0 0,2 6-44,3-2 1,-1-1-1,5 1 1,-1 0-1375,5 4 1389,0 1 0,-5 4 0,-2 3 0</inkml:trace>
  <inkml:trace contextRef="#ctx0" brushRef="#br0">11383 16121 7874,'-18'0'0,"3"-1"337,-5-3 241,5 2-356,3-3 0,12 5 262,8 0 1,14 0-361,6 0 0,8 0-251,5 0 1,4 0 129,8 0 0,3-4-1298,6 0 1295,0 0 0,-2-6 0,7-2 0,-19 3 0,-1-1 0,1 1 0</inkml:trace>
  <inkml:trace contextRef="#ctx0" brushRef="#br0">12491 16380 7854,'0'-18'0,"0"3"139,0-6 1,-2 6 292,-2-1 1,3-2-170,-3 2 0,-3-5-42,-1 5 0,-4 3-1,-5 5 1,-2 5 0,-6-1 0,1 4-256,-1 4 1,1 10 25,-1 11 0,0 1 29,1 7 0,0-1 28,4 5 1,2-4-120,6 0 0,1-4-8,3 3 0,2-8 19,6 0 1,3-9-354,5-2 0,2-7 193,10-6 0,1-1-47,3-3 1,6-10 90,3-10 1,-1-1 90,1-4 1,-6-1 39,2 2 0,-5-5 4,-3 4 1,1 4 147,-6 5 0,-4 5 23,-3-2 209,-7 9 1,4 10-116,-6 10 1,-6 8 233,-2 13 1,3 3-138,0 13 0,3-1 54,-2 9 1,2 1-393,-2 3 0,3 1 258,1-1 0,0 2-251,0 3 1,0-3 59,0 2 1,0-7-175,0-5 0,-6-4 6,-2-3 0,1-5 9,-1-9 1,0-7 96,-4-9 1,-1-3-27,1-5 0,-2-3-110,-2-5 0,2-1-206,-2-3 1,2-4-102,2-9 1,4-3 51,-1-9 1,7-4-1064,-2-8 1466,2-3 0,10 3 0,6-13 0,3-5 0,-1 0 0,1-4 0,0-1 0,0 0 0,0 1 0</inkml:trace>
  <inkml:trace contextRef="#ctx0" brushRef="#br0">12885 15838 9523,'0'19'551,"0"6"0,-5 5-60,1 7 0,0 7-126,4 5 0,-4 6-695,0 6 0,-4 2 389,4 3 0,-4-5-215,3 1 1,1-2-55,4-7 1,0-5-180,0-7 0,6-10-171,2-6 0,4-7-489,5-10 1,2-4 498,6-8 0,-1-10 550,1-10 0,-1-28 0,1-12 0</inkml:trace>
  <inkml:trace contextRef="#ctx0" brushRef="#br0">13180 16281 9254,'-12'6'-550,"1"5"391,2 5 0,4 6 567,5-2 0,0 4-236,0 0 1,0 1 0,0-1 0,0 0-336,0-4 0,4 2-247,0-6 1,4 1-400,-3-5 0,4-5 345,-1-3 0,-1-5 464,1-7 0,-1-2 0,1-11 0,-2-5 0,-6-6 0,0-5 0,0-4 0,0-3 0,0-5 0,0-6-162,0-2 0,0 2 162,0 2 0,0 2-115,0 2 1,0 12 36,0 8 1,1 14 185,3 11 1,7 8-109,-8 3 0,2 5 0</inkml:trace>
  <inkml:trace contextRef="#ctx0" brushRef="#br0">13771 16281 7854,'6'-19'60,"-1"3"0,0 2 120,-1 2 0,0-1 133,-4 1 0,-1 1-69,-3 3 0,-4-2 496,-9 6 1,-2 0-245,-6 4 0,-5 7-221,-2 5 1,0 3-19,-1 10 1,0-2 72,-3 10 0,4 0-95,3 4 1,5 0-1,3-1 1,5-3-305,8 0 1,2-6 121,6 2 0,3-4-16,5-5 1,6-6-284,10-6 0,5-5-598,0 1 1,5-8 350,-1-4 1,2-7-65,2-2 0,-4-6 217,0-2 0,-10 1 129,2-5 1,-3-4-47,2-4 0,-5 0 1,-2-4 0,-9 3 237,-4 1 1,-3 6-58,-1 2 0,0 13 422,0 3 1,-5 9 59,-3 0 0,-3 10 307,-1 6 1,3 2-376,1 6 0,5 1-49,-1 3 0,3 1-532,1-1 0,0 1 122,0 0 1,1-1-1036,3 1 0,-1-1 484,5 1 0,1-2 52,3-2 620,0 2 0,17-20 0,4 1 0</inkml:trace>
  <inkml:trace contextRef="#ctx0" brushRef="#br0">14029 16367 8134,'-5'-12'630,"3"4"-634,-2 0 0,-1 3-626,1-3 1355,-1 5-248,5-7-84,0 8 0,6-7-76,2 5 0,3-2-50,1 2 1,1 1-113,-1-5 0,6 4 8,2-4 1,-1 4-23,2-5 0,-6 7 19,1-2 0,2 2-241,-1 2 1,-1 0 51,-4 0 1,-1 7-87,-3 5 0,3 1-59,-2 3 0,-4 2-54,-1-2 0,2 5-59,-2-5 1,4 5-181,-4-5 0,1 0 93,0-3 0,-3-5-65,7 0 0,-1-5-83,4 1 522,0-3 0,12-33 0,2-9 0</inkml:trace>
  <inkml:trace contextRef="#ctx0" brushRef="#br0">14632 16183 7854,'-12'0'0,"-1"5"0,1 3 0,0 3 9,0 2 1,1 4-26,2 4 0,4-2 204,5 2 1,0-5 562,0 4 1,1 0-503,3 0 0,5 2-155,7-6 0,-1-1 179,6-6 0,-1 0-110,5-5 0,1 0-119,2-4 1,0-2-102,5-7 1,-5 1-333,5-8 0,-6-3 221,2-2 0,-3-3 147,-1-5 0,-6 2 103,-3-6 0,-3 0-50,-5-4 0,-3 4 230,-5 0 0,-11 10-39,-5-2 0,-7 9-117,-6 0 1,-2 7-117,-6 5 0,-2 3-163,-2 1 1,4 5-38,0 4 0,2 2-297,6 1 1,5 4-309,3 1 1,10 3 315,-1-3 0,8 3 499,0-3 0,33-1 0,17 0 0,2 1 0,0-1 0</inkml:trace>
  <inkml:trace contextRef="#ctx0" brushRef="#br0">15186 16035 7854,'7'-12'0,"2"3"678,-5 1 1042,0 6-1296,-4-4 1,-5 12-142,-3 2 0,-3 3-289,-1 1 1,-1 2 90,1 2 1,1-2-169,3 2 0,-2-1 32,6 2 0,-4-4 17,4 4-204,0-4 0,4 0-121,0-1 1,1-1 176,3-3 0,3 2 71,5-6 1,-3 4 347,-1-4 0,-1 6-100,1-2 1,-1-1 250,-3 1 1,-3 0-135,3 4 0,-2 1-76,-2-1 0,-2 0-112,-2 1 1,-3-1-277,-5 0 1,-2 1-72,-2-1 0,2-5-370,-2-3 1,-2-3-438,2-1 0,-5-1 1088,5-3 0,-12-41 0,2-16 0</inkml:trace>
  <inkml:trace contextRef="#ctx0" brushRef="#br0">14989 15617 7854,'-6'-32'0,"1"2"314,-3 5 0,-2 10 203,6 3 1,-1 8 1153,1 0-1349,2 8 0,-3 7-207,5 5 0,1 6-40,3-1 0,-1 3-240,5 5 0,-4 2-914,4 6 1,-1 0 1078,1 0 0,3 4 0,0 4 0,0 5 0,-1-1 0</inkml:trace>
  <inkml:trace contextRef="#ctx0" brushRef="#br0">16810 15703 7840,'-11'-18'274,"2"6"34,-12-1 1,5 2-23,-5 7 0,6 2 206,-1 6 1,1 9-21,-2 12 1,4 6-117,-4 10 1,4 3-138,0 5 1,1 2-115,0 2 0,4-3 114,-1-1 0,7-1-158,-2-7 1,2 1-208,2-1 0,0-8-189,0 0 1,4-7-625,0-6 1,0 2-1753,-4-6 1389,0-5 1322,0-5 0,-21-28 0,-7-5 0</inkml:trace>
  <inkml:trace contextRef="#ctx0" brushRef="#br0">16293 16010 7840,'-6'-12'0,"-4"0"0,6-1 0,0 5-350,4 0 0,3 4 197,5-4 0,7 4 269,13-5 1,5 1-159,8-4 1,4 0 79,9-1 1,3 0-216,9-4 0,-7-2 139,2-6 1,-8 5 69,1-1 1,-8 2-17,-1-1 0,-12 2 116,-4 6 15,-9 5 62,-13 1 0,-3 13-163,-8 6 0,-4 10-20,-8 10 0,1 2 611,-6 2 1,2 4-246,-2 0 1,0 0-95,4-4 1,1 1-83,3 3 1,1-8 149,0 0 1,5-6-240,3-2 1,3-6-145,1-2 0,1-9 95,3-4 1,3-4-129,5-4 0,6-3-57,2-5 0,4-8 51,0-4 1,1-2-37,0-7 1,-1 0 112,1-4 0,4 6 29,-1 2 1,-3 5-13,-5 3 0,-3 3 16,3 6 0,-5 5-23,2 3 1,-4 12 14,0 4 0,-1 9-332,0 0 1,1-2 105,-1 1 1,0-3-561,1 3 1,0-5 42,4 2 0,-4-4-148,4 0 1,0-7 844,0-2 0,5-2 0,-3-19 0,6-3 0</inkml:trace>
  <inkml:trace contextRef="#ctx0" brushRef="#br0">17512 16060 7840,'0'-7'0,"1"-3"-442,3 6 0,3-5 137,5 0 1,5-2 136,-1-1 1,6 0 529,-1-1 1,2 0 724,1-4 1,-3 2-721,-1-5 0,-5 3-132,2-3 0,-9 3-133,-4-3 1,-2 5 3,-2-1 0,-7 6-6,-6 2 1,-2 5-28,-9-1 1,1 9 206,-10 8 1,4 4-39,-4 8 1,7 4 72,2 0 1,-1 5-52,4-1 0,8 2-30,0 2 1,5-4-246,0 0 1,8-10-332,8 1 1,9-6-419,3 3 1,9-12 384,4 0 0,2-7-1702,2-2 2077,6 0 0,-4-16 0,4-6 0,5-2 0,1 0 0</inkml:trace>
  <inkml:trace contextRef="#ctx0" brushRef="#br0">18115 15850 7840,'-6'-6'0,"4"0"110,-7 6-40,1 0 1,-4 0 320,0 0 1,-1 7 9,1 5 0,0 6 5,-1 7 1,5 1-201,0 2 1,4 0-143,-4 4 1,5-4 52,-1 1 0,4-3-150,4-2 1,7-6-4,5-6 0,6-1 101,-1-7 1,2-2-359,1-11 1,1 0 73,0-12 1,-2 1 4,-3-5 0,-2-5 137,-6-3 1,-5-2 62,-3-2 0,-2 1 0,-2 3 0,-7-1 108,-5 6 0,-6-5 29,-7 4 1,-1 6-45,-2 6 1,2 9 6,-3 4 0,-1 4-180,1 4 1,6 3-229,6 5 0,5 6-41,4 3 1,2 2-247,6 1 1,3-3 132,5-1 476,6 1 0,23-3 0,11 0 0,2 1 0,0 0 0</inkml:trace>
  <inkml:trace contextRef="#ctx0" brushRef="#br0">18558 15813 7840,'0'-6'0,"0"0"271,5 17 0,-2 3 364,5 10 1,-1 2-272,1 3 0,3-3 3,-3 3 0,2 1-410,-2-1 1,2-1 21,-6-3 0,4 0 116,-4-1 1,2-5 112,-2-2-1287,-3-4 831,5-6 0,-6-3 214,0-8 0,-2-4 27,-2-8 0,3-8 108,-3-4 1,2-8-114,2-1 0,0 0 51,0-4 1,6-1 261,2 1 0,0 4-108,4 4 1,-2 7-309,6 1 0,2 6-37,-1 7 0,4 5-299,0 3 0,2 4 123,2 4 0,-1 7-70,1 6 1,-3 3-379,3-4 1,-5 5 775,5-5 0,5 12 0,-4-2 0</inkml:trace>
  <inkml:trace contextRef="#ctx0" brushRef="#br0">19148 15998 7840,'-6'0'817,"0"6"127,6-5-669,0 4 1,7-5-97,5 0 1,1-5-96,3-3 0,2-3-127,-2-2 0,6 0-20,-1-4 0,-4 2 125,0-5 0,-4-1-38,0-3 0,-2-2 80,-3-3 1,-3 4-23,-5 1 1,-1 1 19,-3 6 0,-7 2 107,-5 7 0,-6 2-69,1 6 0,-3 7 102,-5 6 1,3 6-199,-3 9 0,5 4 98,3 5 0,-1 1-308,6 3 1,1-1-105,6 5 0,4-7-122,5-1 0,5-1 117,4-8 1,7 1-42,5-4 1,6-10-158,2-3 0,9-8-250,-1 0 0,8-7-426,0-1 1149,3-11 0,6-10 0,7-7 0,-17 5 0,-1 1 0,1 0 0</inkml:trace>
  <inkml:trace contextRef="#ctx0" brushRef="#br0">19838 16023 7840,'-6'12'0,"-2"-4"0,-8 0 0,2 1 0,-3 3 0,8 0 0,1 1 450,-1-1 169,3 0 291,-5-5-720,9-2 0,1-6-55,5-3 1,6-3 9,-2-5 1,4-2 43,5-2 0,-4-3-127,4-6 0,2 0 6,1 1 1,-2-1-288,-2 1 0,2 0 162,-1 4 0,-1 2 182,-4 6 0,1 1-39,-1 3 1,-1 3 17,-3 10 0,-2 7-129,-6 8 1,0 5 77,0 4 1,0-2-134,0 6 1,0-4 40,0 3 1,0-8 21,0 0 0,0-7-20,0-1 1,1-6-12,3-2 1,3-7 0,5-1 1,5-7-77,-1-9 0,6-3 123,-2-6 0,0-1-21,0-2 0,1-4 47,3-5 1,-2 3-3,3-3 1,-8 8 95,8-3 0,-4 6 71,-1 5 1,-2 5 280,-6 7 1,-1 5-156,-3 8 1,-1 5 98,-3 7 1,-2 3-207,2 6 1,1-1 11,-1 1 0,4 0-290,-3-1 1,4-1-15,-1-2 0,3-3-72,2-6 1,0-1-240,4-3 1,-1-2-446,9-6 1,-6-2 259,10-2 578,-6-3 0,4-14 0,3-8 0,0-1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12331 4873 8563,'0'-8'-307,"0"0"1,0 4-1039,0-4 1142,-6 5 1,5-4 152,-3 3 103,3 3-130,1-5-26,0 6 123,-6 0-3,5 0 31,-5 0-35,1 0 0,3 0 0,-4 0-1,1 0 0,4 1 24,-3 4-28,3-4 1,1 6 4,0-3 4,0-3-6,0 5 9,0-1-11,0-4 1,5 5 4,3-6 1,3 4-6,2 0 0,0 0 12,4-4 0,2 0-8,5 0 1,2 0 0,3 0 0,7 0 1,5 0 1,5-4-1,-1 0 0,3-1-8,1 0 0,1 4-3,-1-3 1,0-1-127,0 0 1,0 1 127,1 4 1,-2 0-21,-3 0 0,-2 0 10,-2 0 1,-1 0-2,5 0 0,-5 0 2,1 0 0,-1 0 1,1 0 0,0 0 2,8 0 0,-7 0 0,7 0 0,-2-1 0,2-3 0,4 3-132,1-4 0,-1 0 132,-4 1 0,2-4 18,2 4 1,1-2 2,7 2 1,-6 1-16,6-5 0,-3 4-1,-1-4 1,5 5-224,-1-1 1,-3 1 227,3-1 1,-6 3-19,2-3 0,2 2 12,7 2 1,-7 0 12,2 0 1,-2-1-13,2-3 1,6 2-2,-32 1 1,0-2 0,34-4 58,-34 3 0,-1 0 1,31-3 43,0-1 0,4 4-72,-34 0 1,-1 0 0,29 0 1,-1-4 1,-4 5 9,4-1 1,0-2-4,-1 2 1,-1-4-70,-2 4 1,-5 0 74,-8 4 1,3-4-22,-3 0 1,-3-1-54,-1 5 0,-4 0-13,-4 0 1,-3-4-65,-5 0 1,-2 0 223,-2 4 1,-8 0-418,-4 0 718,-7 0-452,4 0 0,-8 0 48,-2 0 1,2-4-102,-7 0 1,0 0-27,-8 4 1,2 0 106,-5 0 0,-28 4 0,-12 3 0,-7 0 0,0-1 0</inkml:trace>
  <inkml:trace contextRef="#ctx0" brushRef="#br0">12602 5082 8477,'-9'-12'0,"1"0"0,5 4 0,-1-1 0,2 7-519,-3-2-611,4-3 723,-4 5 350,5-3 110,0 5-82,0 0 6,5 0 1,1 1 1,2 3 1,-1-2-47,-3 2 62,3-3 0,5 3 1,0 0 0,0 1 36,1-5 1,-1 0-30,0 0 0,5 0 50,-1 0 1,5 0-44,-5 0 0,6 0 2,-1 0 1,6 4 3,2 0 0,5 0 5,-1-4 0,3 0 1,6 0 0,-3 0-2,6 0 1,0 0-59,5 0 1,0 0-85,4 0 0,-4 0 115,3 0 0,2 0 13,-2 0 0,6 0 2,-1 0 1,1-4 5,-2 0 1,2-5 2,-6 5 1,6-5-18,-2 1 0,-1 1 8,2-1 1,-5 3 12,5-3 0,0 4-10,8-4 0,-9 5-11,1-1 0,-1-1 18,1 1 0,2-5 1,1 5 1,0-4 0,-4 4 0,2-2 3,-6 2 1,2 2 22,-2-7 0,-6 7-29,2-2 0,-7-2 40,3 2 1,-4-4-33,4 4 0,-9-5 5,1 5 1,-4-4-6,0 4 1,1-4 0,-6 4 1,0-2-25,-8 2 1,2 3-6,-5-3 0,-1 2 11,-4 2 1,-3-4 286,-1 0-287,-6 0 16,9 4 31,-9 0-30,3 0 9,-5 0 96,0 0-148,-5-5 1,2 3-10,-5-2 1,4 3-72,-4 1 0,-1 0 92,-3 0 1,0 0-229,-1 0 0,1 0 46,0 0 0,0 1 188,-1 3 0,1 9 0,0 6 0</inkml:trace>
  <inkml:trace contextRef="#ctx0" brushRef="#br0">18607 4935 8477,'-7'-6'-679,"-2"4"-86,4-7 0,-3 5 521,4-4 1,-1 5 259,1-1 0,1-1-11,-5 1 1,4-2 0,-5 2 0,5 3-10,-4-3 1,4 2 19,-4 2 1,4-4 20,-5 0 7,1 0-19,-4 4 0,0-1 12,-1-4 5,6 4-23,-3-4 1,7 5 16,-5 0-39,5 0-3,-3 0-11,6 0 33,0 5-15,0-4 1,6 5 1,2-6 1,3 0-1,1 0 1,2 4 9,2 0 0,1 0-5,7-4 1,-2 0 10,7 0 0,4 0 2,4 0 1,6 0-2,11 0 1,3 0-250,9 0 0,-32-2 0,2 0 234,2 0 0,2 0 1,0-1-1,0 1 1,3-1 0,0 1 0,0 2 0,-1-1 2,-1-1 0,0 0 0,1 1 0,0 1-30,-3 0 0,0 0 0,2 0 0,1 0 24,-1 0 1,0 0 0,-1 0-1,-1 0-5,0 0 1,0 0 0,0 0-1,-1 0 3,1 0 1,0 0 0,1 0 0,2 0-2,3 0 1,0 0 0,-3-2 0,-1 0 9,2 0 1,1-1 0,-1-1-1,1 0-251,1 2 0,0 0 0,4-2 0,-1-1 245,2 0 0,-1 1 0,-1 1 0,1 0 1,0-1 1,0-1 0,0 2 0,-1-2 40,-2-1 0,-1 0 1,2 1-1,1 2-35,0-2 0,-1 1 0,-4 1 1,0 0-145,-2-2 0,0 1 0,-2 1 0,-1 0 149,-1 0 0,-1 1 0,1 2 0,-1-1 7,-1-1 0,0 0 0,30-4-170,-7 2 1,-4 0 119,-4 4 0,-1-4-41,0 0 0,-7 0 271,-5 4 1,-5-1-236,-8-3 0,-3 2 982,-1-2-998,-10 3 325,1 1 0,-17 1-345,-2 3 0,-8-2 358,-5 2-289,-2 2 0,-34-4 0,-9 3 0</inkml:trace>
  <inkml:trace contextRef="#ctx0" brushRef="#br0">18201 5058 8432,'-8'-2'-1585,"-1"-2"793,7 3 832,-4-4-17,6 5 1,7 0-1,5 0 1,2 0-35,7 0 1,-1 0-8,5 0 1,3 0 28,1 0 1,5 0-1,-1 0 0,3 0-3,1 0 1,1-2 0,3-2 1,3 3 0,5-3 0,0-2 5,0 2 0,6-1-224,2 0 0,4 4 243,0-3 0,2-1 2,3 0 0,2 0-209,-31 3 0,0 0 0,0 1 0,0 0 183,0 0 0,0-2 1,1 1-1,2-1-11,-2 1 0,1 0 0,3-1 0,0 0 7,-1 1 1,0 0 0,-1 2 0,1-1-2,0-1 1,0 0 0,-2 0 0,0 1-9,1-1 0,2 0 0,-2 1 0,2 1-4,1-2 1,0-1-1,-3 2 1,0 0-6,0-1 1,-2 0 0,0 1 0,0 0-1,-1-1 1,-1 0-1,2 1 1,0-1 9,1 0 0,0 0 0,-2 2 0,1-1 2,1-1 1,0 0 0,-2 0 0,0 1 10,-3-1 0,1 0 0,2 1 0,-1 1-149,-1-2 0,0 0 0,32-4 159,-2 2 0,2-1-18,-1 0 1,-3 3 0,-2-7 0,-7 5 6,3-4 1,-9 4-44,-3-4 1,-4 5 56,4-1 1,-11-1 195,-1 0 0,-6 0-211,-2 1 0,0 3 364,-1-4 1,-5 4-399,-2 1 1,-8 0 475,0 0-478,-7 0 71,4 0-116,-6 0-189,0 0 235,-6 0 1,-1 4-352,-5 0 377,0 0 0,-22-4 0,-6 0 0</inkml:trace>
  <inkml:trace contextRef="#ctx0" brushRef="#br0">22003 4824 8432,'0'-12'-284,"0"-1"1,0 5-994,0 0 1148,0 0 204,0 1-75,0 2 0,-5 21 0,-2 4 0</inkml:trace>
  <inkml:trace contextRef="#ctx0" brushRef="#br0">774 6813 7951,'-8'-26'0,"-1"-2"0,3-4-386,-3-4 0,0-3 281,5-2 0,-6-8 498,2-8 1,-3-3-433,-1-1 0,0 5 376,-1 3 1,1 8-91,0 4 1,4 9 328,-1 8 118,7 10-455,-9 9 1,9 11-183,-2 7 0,2 6 76,-2 9 0,2 4-160,-2 5 1,3 4 44,1-1 0,0 8-96,0 1 1,5 2 145,3 6 1,-1-9-237,1 1 0,2-4-200,6 0 1,-2-5 135,2-4 0,2-12 76,-2 0 1,6-9-32,-1-7 0,2-4-175,1-8 0,1-5-26,0-12 1,-1-1-142,1-10 0,-1-5 252,1-4 1,-5-4 276,1 4 0,-6 0 0,1 4 0,-2 0 0,-2 1 0,-5 10 0,-3 5 142,-3 6 1,-1 10-202,0 5 1,-1 9 224,-3 8 0,1 5 238,-5-2 0,4-1-100,-4 2 0,5-6-12,-1 1 0,-2-2 549,2-2-100,0 0-330,4-5-121,0-2-291,0-21 1,0 5 100,0-13 1,0 0-63,0-4 1,0 2-116,0-3 1,0 5 34,0 3 1,-4-1 120,0 6 1,-2 1 24,2 7-163,3 2 0,-4 17 79,5 6 0,0 4-80,0 4 1,0 5 37,0 3 1,5 2-143,3 2 0,3-4 1,1-1 1,2-6-270,2-1 0,-1-7-78,6-10 0,-1-4 176,5-8 1,-2-8-115,-2-9 1,0-12 447,-4-3 0,-1-11 0,-4-2 0,-1 0-179,-3-4 0,-2-3 179,-6-1 0,-1-5 0,-4-3 0,3 7 0,-6 1 0,-1 8-160,-3 8 1,0 6 316,0 10 741,-1 11 1,1 5-140,0 13 1,5 3 91,3 5 1,-2 0-401,2 1 1,0-1-147,4 0 1,2 6 109,2 2 0,1 4-179,3 0 1,7 1-257,-2-1 1,2 6 102,-3 3 1,4 7-543,1 0 0,3 7-200,-4-2 0,6 4-658,-1 4 0,-2-2 667,1 2 0,-5-5 650,2-8 0,-2 3 0,-2-9 0,2-1 0,0-10 0,2-10 0</inkml:trace>
  <inkml:trace contextRef="#ctx0" brushRef="#br0">1289 6371 7944,'-19'-1'0,"3"-3"0,6 1-22,2-5 0,6 4 18,-3-4 0,5-2 234,5-6 1,7-3-74,8-6 0,3-1 172,2-2 1,4-4-222,-1-5 0,1-3-37,-5-1 0,1 0 30,0 4 1,-5 4 127,1 0 224,-12 12-305,2 3 1,-11 15 13,0 11 0,-5 6-108,-4 10 1,-2 5-83,-1 0 0,0 5 3,0-1 0,1-3-207,3-2 1,2-3 37,6-5 1,0 3-105,0-2 415,0-3 1,10-2-37,2-8 1,8-2 76,1-6 0,-2-6-76,1-2 0,1-3 167,3-1 0,-3 0-76,-1-1 1,-6 5 88,-2 0-42,0 5 1,-10-1-96,2 8 1,-4 4-346,-4 9 0,-3 2 2,-5 5 1,-1 5-120,1 0 0,0-1-187,0-3 0,5-2 524,3-2 0,13-9 0,5-7 0</inkml:trace>
  <inkml:trace contextRef="#ctx0" brushRef="#br0">2934 5267 7910,'-12'-9'153,"0"1"0,0 1 314,-1-1 0,1-3-468,0 3 0,2 1 66,-2-1 1,1 4 235,-9-4 0,3 5-2,-3-1 1,2 3 0,-6 1 0,6 1-28,-7 3 0,7 8-5,-2 9 0,4 7-107,-5 5 0,6 8-124,-1 4 1,2-1-158,2 1 1,4 1 124,0 7 0,5-8-47,-1 0 1,4-5-66,4-3 0,3-10-105,5-2 1,4-14 70,1-3 0,4-7-18,0-5 0,2-6 151,2-10 1,-2-2 18,-3-11 0,2-3 112,-5-5 0,0-6-135,0 2 1,-8-1 80,3 1 1,-3-2-15,-1 7 1,-3-1 12,-5 4 1,0 7 112,0 5-93,0 12 0,0 9-108,0 8 1,0 8 65,0 8 1,0 4-67,0 0 1,0 6 48,0 3 0,0-2-196,0 2 1,4-6-57,0 2 1,6-3-74,-2-2 1,3 0 84,1-4 1,1-8 36,-1-8 1,2-2 84,2-2 1,-2-11 116,2-6 0,-7-10-22,0-6 1,-2-6-87,1-2 1,-1-5 116,-3 1 0,-3-3-61,3-1 0,-3 0-49,-1-1 0,0 8 88,0 5 0,5 11-31,-1 10 16,0 8 1,-4 13 14,0 12 0,0 10-1,0 6 1,0 2-31,0 2 0,0 4 132,0 0 1,0-2 17,0-6 1,4 3-46,0-4 0,5-3-1,0-4 1,2-6 125,1-7 0,0-5 170,0-3 3,1-3 0,-5-1 387,0 0-461,-5-5 1,1-1 433,-8-2-561,-3-3 0,-9 8-332,-1-5 0,1 6-38,4-3 0,-1 5-423,1 5 1,0-3 220,-1 6 1,3-3-274,1 3 1,0-4-2046,5 4 2705,0-5 0,19-23 0,13-15 0,0-2 0,-1-1 0</inkml:trace>
  <inkml:trace contextRef="#ctx0" brushRef="#br0">3352 4886 8571,'-11'1'1246,"3"3"0,-2 7-992,6 6 0,-4 5-160,4-2 1,-4 3 90,4 2 1,-1-1 44,5 1 1,0 3-1,0 1 1,6-4-702,2-5 0,3-5 204,1 2 0,5-4-40,-1-1 1,5-5 227,-5-3 1,0-2 216,-3-2 0,-1 0-18,0 0 272,-5 0 323,-2 0-413,-5 0 0,-1 0-319,-3 0 0,-3 9-216,-5 4 0,-5 3-392,1 0 0,0 2 14,3 2 1,1 2-1401,0-5 2011,0-1 0,10-53 0,4-12 0</inkml:trace>
  <inkml:trace contextRef="#ctx0" brushRef="#br0">3610 4812 7948,'0'13'0,"0"-1"821,0 0 0,0 2-278,0 2 1,0 3-152,0 6 1,4 1-164,0 2 0,5-2 0,0 3 0,2 1-184,1-1 0,1-6 74,4-7 1,-4-8-282,4-4 0,1-2 132,-2-2 1,4-10-478,-3-2 1,-1-13 203,-4 1 1,1-9 7,-1 0 0,-1-6 46,-3-2 0,-3 0 67,-5 4 1,0 0 98,0 0 1,0 3 122,0 6 0,0 5 482,0 10-375,0 6 0,-4 3-24,0 8 1,0 5-268,4 7 0,0 3-220,0 6 1,2-1 106,2 1 1,-2 3-90,7 1 1,-1 4 345,4-5 0,17 12 0,3-2 0</inkml:trace>
  <inkml:trace contextRef="#ctx0" brushRef="#br0">4187 4726 7948,'-6'-12'1314,"5"5"-626,-10 2-419,10 5 1,-9 5-39,6 3 1,0 5-44,4 3 1,-4-2-84,0 2 0,0-2 222,4-2-278,-6 0-170,5 1 58,-5-1-60,6-5 1,0-7 1,0-8 1,0-9 100,0-3 0,0-9 12,0-4 1,2-2-101,2-2 1,3 0 147,5 0 0,0 2 96,0 2 1,1 4 83,-1 9 0,2 6-45,2 6 1,-2 5-195,2-1 1,-2 10 57,-2 6 1,4 6-73,1 6 0,-1 1 3,-4 0 0,-1-2-203,-3-3 1,3 2 138,-3-6 1,-1 1-75,1-5 447,-5-5-242,3-2 1,-6-12 77,0-5 1,0-6-16,0-6 0,0-5-18,0 1 0,0-6-16,0 1 0,4-3-5,0-1 0,1 5 60,-1-1 1,-1 7 125,5 2 1,0 4-9,5 8 1,-1 5-81,0 3 0,2 3-107,2 1 0,-2 5-36,2 4 1,2 6-186,-2 1 1,5 2-32,-5-2 0,5-1-308,-5 5 1,0-5 34,-3 2 0,0-8-308,4 0 0,-4-7-255,4 2 1,-4-2 85,0-2 950,-1-6 0,6-44 0,1-17 0</inkml:trace>
  <inkml:trace contextRef="#ctx0" brushRef="#br0">4948 4088 7948,'-8'0'384,"-1"0"489,7 0 168,-4 0 824,1 0-1013,3 0-313,-3 0-420,10 0 1,-2-5 111,5-4 0,-5-2-500,1-1 1,2-4 121,-2-1 0,0-3-135,-4 4 1,0-5 157,0 5 1,0-1-24,0 5 1,-2 1 151,-2 3 0,-2 3 140,-7 5 1,1 11 70,0 5 1,-1 8-41,1 9 0,1 1-79,3 11 0,-2 0 7,6 4 0,0-4 6,4 0 0,6-10-257,2-3 1,4-6-459,5-5 1,2-9 383,5-8 1,5-3 59,0-1 1,1-11-1768,-2-5 1928,4-6 0,-6-16 0,1-8 0,1-4 0,1 0 0</inkml:trace>
  <inkml:trace contextRef="#ctx0" brushRef="#br0">1253 8557 7950,'-18'0'0,"-3"0"0,-2 0 0,-1 0 0,-1 0-640,1 0 0,-2 1 280,-3 3 1,3-1 894,-3 5 1,8 2-160,0 6 0,2 0 11,-1 9 1,3-2-177,9 10 1,3-1-96,5 5 1,0 0-68,0 0 1,5-2 167,3-2 0,5-4-271,3-9 0,-1-2-30,5-6 0,-3-5-20,3-3 1,-5-9 32,2-8 0,-2-6 49,1-9 1,-4-9-14,0-8 0,-1-4 7,-7-4 0,5-9-143,-7 28 1,0-1 0,0 0 0,0 0 180,-2-2 0,0 0 1,-2 1-1,-2 0 108,1-5 0,-2 0 1,-2 1-1,-2 0-5,-1-2 1,-1 2-1,-8-27 374,-1 14 0,5 20-88,-2 17 0,5 10-4,4 15 1,3 10-151,5 13 1,0 11-151,0 6 0,5 1 60,3 7 1,7-1-368,2 2 0,4 0-239,0-4 1,2 4 236,2 0 1,1-9-744,2-4 1,-2-11 576,3-6 0,1-13-340,-2-6 1,2-9 234,-1-9 1,-4-10 255,-1-13 0,-1-7 229,-6-6 0,-1 6 0,-2-19 0,-1 9 0,0-1 0,-4-1 0</inkml:trace>
  <inkml:trace contextRef="#ctx0" brushRef="#br0">1486 8274 7785,'-7'2'-301,"3"2"1,-1-2 126,0 7 1,0-5 412,1 4 1,3-4 1166,-4 4-550,4-5-606,1 8 0,1-10-111,4 3 0,-3-6 46,6-3 0,-3-8 0,3 1 0,-1-9-83,1 1 0,1-4-150,-5 0 1,0-1 122,-4 1 1,0 1 103,0 2-328,0-2 99,0 9 1,-4 3 72,0 11 0,-5 13 2,1 11 1,2 12-108,2 9 1,3 2 66,1 3 1,1-1-164,3 0 1,3-2 17,5-2 0,6-4-272,2-8 1,4-10-5,0-10 0,2-8 91,3-9 1,-2-10-195,6-10 0,-6-12 123,2-9 1,-3-8 155,-2-4 1,-5-3 259,-2-2 0,-9 0 0,-4-4 0,-3-3-184,-1 30 1,0 0 0,0 2 0,-1 0 183,-1 0 0,0 1 0,-6-31 99,-9 9 0,4 5 1,-4 8 0,4 14 1084,0 10 0,1 12-293,0 5 0,3 2 765,1 2-865,6 6 0,-4 2-257,6 8 0,1-1 143,4 6 1,-1 1-447,8 6 0,-1 4-250,9 5 1,1 2 99,3 6 0,1 6-734,-1 10 0,5 2 470,-15-31 1,1 1-1,2 4 1,0 1-361,-1 5 0,1 0 0,0-1 0,0 1 192,-1 0 0,0 0 0,1-4 0,1-1-460,-4-4 0,0-2 0,16 27-72,-1-14 883,-9-14 0,5-5 0,-9-14 0,3-2 0</inkml:trace>
  <inkml:trace contextRef="#ctx0" brushRef="#br0">1866 8250 7950,'-20'-2'0,"0"-2"209,5-3 1,2-9 362,9 0 1,6-3-227,6-2 1,3 1-115,13-9 1,-2-2-189,7-2 1,1-8 74,-2-4 0,5-4-472,-4-4 0,-2 1 285,-7-5 1,2 3 61,-5-3 0,-2 7-52,-7 0 1,-3 12 70,-5 10 0,-1 6 103,-3 1 1,-3 10 211,-5-1 0,-1 8 212,1 0 1,0 3-186,0 1 0,3 5 38,1 3 1,5 5 151,-1 3 0,-1 4-412,1 9 0,1-2 32,7 6 0,-1 4-132,5 4 1,2 7-77,6 1 0,-1-2-506,6 2 0,-5 1-374,4-5 0,1-2 443,3 2 1,2-11-295,3-1 1,-3-11-42,2-6 0,2-8 815,-1-3 0,4-7 0,-2-3 0,5-3 0,3-1 0</inkml:trace>
  <inkml:trace contextRef="#ctx0" brushRef="#br0">2456 7808 7950,'-13'0'-156,"1"0"-231,5 0 1073,2 0 1,5-2-244,0-2 0,1-3-160,3-5 0,7-4-198,6-1 1,0-6-7,0-1 0,-4-1-18,4-3 0,-4-3-128,0 3 1,-2-2 115,-3 1 0,-3 7 107,-5-2 435,0 7-383,0 5 0,-5 8 4,-3 8 0,-3 8 2,-2 9 1,1 8 25,0 3 0,0 4-108,-1 1 0,6-1-163,3 1 0,3-4-20,1 0 0,1-6-251,3 2 0,7-5-40,6-3 0,6-8 127,1-5 1,2-5-613,7 1 0,-4-13 49,3-8 0,3-6-92,6-5 0,-7-5-868,2-8 1738,-1-3 0,0-9 0,-2 0 0,-5 1 0,-2 2 0</inkml:trace>
  <inkml:trace contextRef="#ctx0" brushRef="#br0">2959 7169 7950,'-7'-12'103,"-5"0"0,0 1 199,-5 3 1,4 2 538,0 6-78,1 0 1,1 3-307,3 5 1,-2 2-178,6 10 0,0 1-159,4 3 1,0 6 115,0 3 1,6-2-189,2 2 1,4-2-93,5 2 0,-2-1-141,5-4 0,0-3-10,5-1 0,0-6-205,-1-10 0,1-2 141,-1-6 1,1-2-119,-1-2 1,-3-12 119,-1-9 0,-5-13 93,2-3 0,-8-5 132,-1-3 1,-5-6-315,1-2 1,-4-5 283,-4-3 1,-3 4 94,-5-1 0,0 2 213,-1 7 0,1 9-56,0 8 0,0 14 506,-1 5 41,7 9 1,0 14-318,6 2 1,0 8-311,0 5 1,6 7 25,2 5 1,3 7-307,1 0 0,2 7 9,2-2 0,-1 3-301,5 1 1,-3 1 310,3 3 0,1-9-68,3-3 1,-3-6-372,-1-10 1,1-5 118,3-11 1,-5-7 497,-2-10 0,0-7 50,0-13 0,0-9 39,0-8 1,-8-3-98,4-1 0,-8-4 26,3-1 1,-5 1-2,1 4 0,-3 7 1,-1 5 0,0 7 706,0 10-666,0 7 0,0 11 72,0 10 0,0 1-143,0 12 1,2 5 5,2 6 1,-1 0-47,5 0 0,0-4-1,4 0 0,1-2-38,-1-1 0,0-2-111,0-2 1,5-5-49,-1-8 0,5-2 74,-5-6 0,4-2 120,-3-2 0,3-8 9,-3-9 0,-1-3 136,-4-5 0,-1-1-140,-3-3 1,2-2 110,-6 2 0,0-6-32,-4-2 0,0 1 17,0 7 0,0 5 131,0 7 1,0 8 99,0 4-278,0 7-41,6 7 0,-4 9-158,6 10 1,1 0 157,3-4 0,0 3-16,0-2 0,1 2 0,-1 1 0,4-4-37,1-4 0,1-4 84,-2-4 0,-2-2-53,2-6 0,2-2 266,-2-2 1,0-4 11,-3-8 0,-2-5 8,-3-7 1,1-4-129,-5-4 0,0-1-20,-4 0 0,-5 0-56,-3 0 0,-7 3-5,-2 5 0,-3 6-153,4 11 1,-6 5 102,1 3 0,-2 4-986,-1 4 0,3 4 109,1 9 0,3 3-97,-3 9 1,5 1 984,-2 3 0,26 18 0,6 1 0</inkml:trace>
  <inkml:trace contextRef="#ctx0" brushRef="#br0">4162 6617 8573,'6'7'2898,"-5"-2"-2487,4-5 0,-1 2-8,1 2 1,0-3 73,-1 3-284,-3-3 0,9-2-4,-6-3 0,6-3-86,-2-5 0,3-2 47,1-2 0,0 2-127,1-2 0,-1-2-8,0 2 0,0-1 45,1 5 1,-1 4-327,0 0 1,1 5 69,-1-1 1,-1 4-54,-3 4 1,1-1-153,-4 5 1,3 0-1116,-4 4 176,0 1-407,-4-1 1747,0-5 0,-55-45 0,21 10 0,0 1 0</inkml:trace>
  <inkml:trace contextRef="#ctx0" brushRef="#br0">3610 6285 7956,'-43'0'330,"5"0"1,-3 2-167,3 2 0,7-1-714,2 5 1,5-4 233,3 4 1,3-1 106,6 1 0,4 4-138,0 1 347,-1-1 0,-8 28 0,-2-1 0</inkml:trace>
  <inkml:trace contextRef="#ctx0" brushRef="#br0">3033 6850 7956,'-13'0'1069,"1"0"1,0 0 200,0 0-526,-1 0-598,6 0 0,7 0-129,9 0 1,7-5-78,5-3 1,9-9-266,6-3 0,4-9 304,9-4-115,-3-8 0,-13 12 0,5-5 1,1-1-1,0-4 0,0 0 0,0 0 1</inkml:trace>
  <inkml:trace contextRef="#ctx0" brushRef="#br0">5365 5635 7935,'-12'9'0,"0"4"0,-1 2 0,-4-14 0,-2-2 0</inkml:trace>
  <inkml:trace contextRef="#ctx0" brushRef="#br0">5267 5635 7935,'-12'-12'0,"-1"-1"139,1 1 0,0-4-128,0-1 0,-1-3 517,1 3 0,1 5-93,3 4 0,-3 5 11,3-1 1,-3 3-224,-1 1 0,-1 7-145,1 5 1,0 6 52,0 6 0,1 6-153,2 3 0,0 2 0,5 2 1,-2 1 127,2 3 0,3-7-255,-3 3 1,4-8-17,4 0 1,3-5-102,5-3 0,0-5 130,1-8 1,0-4 64,4-8 0,-2-4 25,5-8 0,-5-4 10,1-4 1,2-6 11,-1-3 1,-1-4-15,-4-4 0,-1 3 91,-3-3 1,2 7-35,-6 1 0,4 6 23,-4-1-13,0 7 1,-2 9 1,2 8 0,-3 4-9,3 4 1,-1 8 2,1 9 1,1 0-96,4 0 1,2 2 77,-3-3 1,3-2-29,1-1 0,0-5 43,0-4 1,1-3-1,-1-5 0,2-1-26,2-3 1,-2-8 5,2-9 1,-2-9 7,-2-7 1,-5-1 6,-3-7 1,1-1-9,-1-7 1,1-3-239,-5-6 1,-5 1 204,1 0 1,-4 5 120,4 2 0,-4 11 404,4 6-12,-6 11-54,9 14 1,-5 17-212,6 12 1,0 10-204,0 6 0,4 8-10,1 4 1,4 4 171,-1 4 1,3-3-250,2 4 1,-1-5-169,0-4 1,2-2-178,2-2 0,2-8 198,2 0 0,3-11-4,-2-6 0,2-7 61,2 0 0,-1-9-82,1-4 0,-2-6-54,-3-15 0,4 1-180,-4-13 471,-2 3 0,-3-14 0,-3 3 0,3-3 0</inkml:trace>
  <inkml:trace contextRef="#ctx0" brushRef="#br0">5586 5303 7943,'-13'0'-21,"-4"0"0,4 0-366,-4 0 456,9 0 0,4-5 484,8-3 0,8-3-365,9-1 1,3-5-177,5 1 0,2-6-195,6 2 0,0-4 66,0 0 1,-2 1-1316,-2 2 1432,-3 3 0,-11 17 0,-1 2 0</inkml:trace>
  <inkml:trace contextRef="#ctx0" brushRef="#br0">1572 9919 7856,'0'-8'154,"0"0"0,0 0 312,0-5 1,-4 1-158,0 0 1,0-4 23,4-1 0,-5-3-98,1 3 1,-4-3 0,4 3 0,-5 0-99,0 0 0,-3 5 94,-4 0 1,1 1-93,-6 7 1,5 1 44,-5 7 0,1 8-109,-5 9 1,5 13 8,-1 7 1,5 11-207,-4 5 1,6 9-50,8-32 0,0 1 0,0 1 0,1-1 113,2 0 1,2 0 0,-1 0 0,1 1-21,5 29 1,7-1 4,5-7 0,6-10 180,-1-14 1,6-6-34,2-15 1,5-2 16,-2-10 0,-2-2-81,-1-2 0,1-7-102,-1-5 0,-1-10 215,-3 1 0,-1-7-721,1-1 0,-5-3-531,1 0 0,-5-3 70,5-1 1059,-6-4 0,4-2 0,-3 2 0,2 3 0,-3-3 0,-4-2 0</inkml:trace>
  <inkml:trace contextRef="#ctx0" brushRef="#br0">2898 9084 7907,'-9'-6'-126,"1"2"0,4 2-266,-4 2 0,4 2 604,-4 2 1,5 4 757,-1 8 0,3 5-529,1 7 1,0 1-156,0 8 0,5-4-210,3 3 1,3 0 30,1-8 0,1 1-133,-1-4 0,4-6 94,1-3 1,-1-8-121,-4-4 0,1-9-2,-1-7 1,0-7-57,0-10 0,1-7 10,-1-4 0,0-7 76,1 2 1,-1 3 16,0 1 1,2 3 3,2 1 0,-2 6 162,2 2 1,-2 8-5,-2 5 0,4 8 94,1 4 0,-1 8-97,-4 4 1,-3 8-34,-1 5 1,-6 2-106,3 2 0,-4 1 90,-1 2 0,0-3-122,0-1 1,-4 1 88,0-5 0,-10 2-217,2-1 0,-5 0-196,1-4 0,-2-1-177,-2-4 1,-3-3-70,2-1 1,-2-5 587,-1 1 0,-20-25 0,-8-12 0,-5-1 0,1 0 0</inkml:trace>
  <inkml:trace contextRef="#ctx0" brushRef="#br0">2787 8888 7946,'-12'-5'0,"0"2"77,-1-5 0,2 4 29,3-5 0,-1 5-432,5-4 95,0 5 1,4-3 180,0 1 0,5 4 276,3-3 1,3-1-227,1 0 0,50-15 0,-25 10 0,-1 0 0</inkml:trace>
  <inkml:trace contextRef="#ctx0" brushRef="#br0">4837 7304 7952,'-5'-8'-55,"-3"0"0,1 0-109,-1-4 0,1-1 443,-1 1 1,-2 0 449,6-1 0,-6 5-289,2 0 1,1 5-166,-1-1 0,4 4-154,-4 4 1,4 3 72,-4 5 1,1 6-162,-1 3 1,1 2-47,3 1 1,2 1-82,-2 0 0,3-1 88,1 1 0,1-2-132,3-3 1,3 3 57,6-2 1,0-2-33,4 1 1,2-3 19,5 3 0,5-3 79,-1 3 1,5-4 49,-4 5 1,4-5-12,-5 5 1,6-1 11,-1 5 1,-4-1-65,-5 1 1,-1 4 3,-6-1 1,-2 1-30,-7-5 1,-3 1-152,-5-1 1,-1-3 222,-3-1 0,-8-5-63,-9 2 1,2-5 325,-1-4 0,-1-2-1,-3-6 1,-1 0 3,1 0 1,-1-10-109,1-2 0,0-10 7,4-2 1,1-2-74,2-7 0,9 4-101,0-4 0,5 6-208,3-1 1,2 2 65,2 1 1,7 2-578,5 2 1,6 4 25,-2 4 1,5 7-222,4 2 1,-4 2 207,4 2 694,2 0 0,17 33 0,-19-13 0,-1 1 0</inkml:trace>
  <inkml:trace contextRef="#ctx0" brushRef="#br0">5537 7930 7929,'8'-4'-41,"0"0"0,-3-4-82,3 4 1,-4-6 251,4 2 1,-4 1 601,4-1 115,-5 6-538,2-9 1,-5 8-50,0-5 0,-5 5-18,-3-1 1,-3 4 6,-1 4 0,-2 4 3,-2 9 1,2 2 21,-2 5 1,2 2-100,2 3 1,1-2-147,3 6 0,1-6 51,3 2 1,2-2 56,-2 2 1,7-8-211,1 4 0,7-9 7,1 1 1,6-9-13,7-4 1,-4-4-67,4-4 0,-3-6-307,6-10 0,0-2-229,0-11 0,-2-1 681,3-7 0,-3-19 0,-14 26 0,0-1 0</inkml:trace>
  <inkml:trace contextRef="#ctx0" brushRef="#br0">27868 5291 8014,'1'-12'0,"3"0"0,-3-1 22,4 1 0,0 4 103,-1 0 0,0-1-305,-4-3 1,2 0 110,2 0 1,-3-1 354,3 1 0,-2 0-77,-2-1 0,0 5 9,0 0 1,0 4-24,0-4-3,0 5-8,0-2 0,0 6 8,0 3 1,-5 8-248,1 9 1,-4 3 42,4 5 0,-4-2-75,4 6 1,-4 0 48,3 4 1,-3-1-85,4 1 0,0-1 97,4-3 1,0 1-10,0-6 1,1 0 29,4-8-19,1 3 1,7-15 2,-1 1 1,4-7 11,1-2 1,3-9 3,-3-4 0,4-8 6,0-4 0,-2 1-57,1-5 1,-5 3 51,2 1 0,-4 2-10,0 3 80,-1 2 5,0 11 47,-5 2 0,3 10-65,-6 3 0,4 3 159,-4 2-140,5-1 0,-2-1 11,6-3 1,-1-3 5,0-5 0,5-1 5,-1-3 1,6-6-15,-2-10 1,2-2 3,-2-11 0,-2-1 197,-6-7 1,-1 2-116,-2-6 1,-4 1-161,-5-1 1,-1-1 54,-3 5 1,-5 5-97,-7 8 1,2 7 74,-2 5 0,2 8-113,2 4 1,0 2-224,0 2 0,3 7-518,1 5 1,5 7-1106,-1 10 1918,3 2 0,19 10 0,8 4 0,1 4 0,0 1 0</inkml:trace>
  <inkml:trace contextRef="#ctx0" brushRef="#br0">28481 5696 8054,'-12'0'0,"0"0"-886,0 0 600,-1 0 1023,7 0-331,0 0-163,6 0 0,1 0-174,4 0 1,-1-1 9,8-3 1,-3-2-83,8-2 0,1-3 130,-2 3 0,0-3-200,-3-1 0,-1 0 51,0-1 1,-4 1-5,1 0 0,-3-1 8,3 1 1,-4 4-25,-5 0 30,0 5 1,-5-2 3,-4 5 1,-6 0 73,-1 0 1,-6 9-59,2 3 1,-4 8 136,0-4 1,3 6-118,1-2 0,5 3 4,-1 2 0,3-5-28,5 1 0,3-6-7,5 1 0,0-2 17,0-2 0,5-1-13,3-3 1,5 2-156,3-6 1,2 4 79,2-4 0,3 0-320,-2-4 1,-2 2 35,1 2 0,0-3-106,0 3 1,-2-2 233,-6-2 1,0 0 229,1 0 0,-1 0 0,-5-22 0,-2-6 0</inkml:trace>
  <inkml:trace contextRef="#ctx0" brushRef="#br0">28715 5500 8054,'12'-6'-140,"0"0"1,-4-5 513,1 2 778,-7 4-536,9 5-373,-4 0 0,5 1-48,1 3 1,-1 3-5,0 6 0,1 3-243,-1 0 1,0 6 92,0-1 1,1-2-259,-1 1 1,0 1-64,0 3 1,1 1-230,-1-1 0,-5-3 104,-3-1 0,1-5-111,-1 2 1,1-4-272,-5-1 220,0-5 567,0-1 0,0-34 0,0-6 0</inkml:trace>
  <inkml:trace contextRef="#ctx0" brushRef="#br0">28985 5586 8054,'-6'-8'0,"-2"-1"0,3 5-881,1-4 811,-3 5 0,4-6 434,-5 5 0,1 1-161,-1 7 0,-3 3-37,3 5 1,-3 2-41,-1 2 0,-5 2 7,1 2 1,0 4-161,3-4 0,-3 5 86,-1 3 1,1-3-347,4-1 1,0 1-77,-1-5 1,5-1-543,0 2 905,5-6 0,20-25 0,10-11 0</inkml:trace>
  <inkml:trace contextRef="#ctx0" brushRef="#br0">29169 5426 8086,'0'-12'0,"0"-5"0,0 1-41,5 0 0,-2 9 283,5 3 0,-4 2 629,5 2 1,-7 10-503,2 2 1,-2 9 52,-2-1 1,0 5-170,0 3 0,0 0 89,0 4 0,0-3-384,0 4 0,0-5 135,0 5 0,0-1-521,0 0 0,0-2 112,0-5 0,0 1-24,0 2 0,0-7-178,0-1 1,0-5-1117,0-2 429,0-1 1205,0-5 0,0-29 0,0-12 0</inkml:trace>
  <inkml:trace contextRef="#ctx0" brushRef="#br0">29058 5708 8086,'-1'-13'0,"-3"-4"-10,3 4 1,-3-4 186,8 9 1,4 1 532,8 3 1,-1 3-322,6-3 1,-2 3-163,1 1 1,5 0-220,-1 0 1,-3 0-239,3 0 0,-2 1-706,3 3 1,-5-1 172,1 5 763,-12-5 0,2 8 0,-11-5 0</inkml:trace>
  <inkml:trace contextRef="#ctx0" brushRef="#br0">29881 5033 8088,'-7'-8'0,"3"0"0,1 4 142,-1-4 0,3 4 716,-3-5-793,2 7 0,4-8 49,2 6 1,-1 0-155,5 4 0,4 0 69,4 0 1,2 0-33,-1 0 0,2 0-53,5 0 1,-3 0-248,-1 0 0,-1 0-21,2 0 1,-4 4-213,-4 0 1,-1 4-303,0-4 838,-5 6 0,-18 13 0,-9 10 0</inkml:trace>
  <inkml:trace contextRef="#ctx0" brushRef="#br0">29832 5230 8107,'-7'-6'-123,"-4"4"1,3-7 258,3 7 83,-1-4 0,7 2-16,4 0 1,3 0 249,8 4 1,0 0-447,9 0 1,-2 0 8,10 0 1,-2 0 111,2 0 1,1 0-429,-5 0 0,1 0-1289,-2 0 1589,-2 0 0,10 11 0,-5 2 0</inkml:trace>
  <inkml:trace contextRef="#ctx0" brushRef="#br0">31023 4665 8122,'-6'-19'0,"5"-4"166,-3 2 1,2 4 341,2 0 1,0 8 451,0 0-343,0 7-473,0-4 0,0 8 28,0 2 0,0 4-158,0 8 0,0 3 130,0 6 0,-1-1-178,-3 1 1,3 1 159,-3 3 1,2-4-165,2 4 1,-1 1-8,-3-1 1,2-1 52,-2-3 0,3-2-455,1-2 0,0 0-229,0-4 0,0-1-452,0-4 0,0 1 116,0-1 1012,0 0 0,16-27 0,5-7 0</inkml:trace>
  <inkml:trace contextRef="#ctx0" brushRef="#br0">30716 5181 8122,'-12'0'-350,"-1"0"-714,1 0 1246,5 0 1380,-4 0-1212,10 0 1,1 0 56,8 0 0,8 0-33,5 0 0,3 0-138,5 0 1,2 0-164,6 0 0,4 0 113,0 0 0,3 0 72,1 0 1,-4 0-116,8 0 1,-8 0-291,0 0 0,-3 0-93,-1 0 1,-7 0-162,-6 0-1,-6 1-1629,-10 3 1468,-2-3 1,-8 10-122,-2-2 1,-8 1 683,-9 3 0,-2-1 0,-40 17 0,27-13 0,0 0 0</inkml:trace>
  <inkml:trace contextRef="#ctx0" brushRef="#br0">30814 5561 8122,'0'-12'-151,"0"-6"0,1 5 97,3-4 1,3 4 824,6 0 0,-1 2-316,0 3 0,6 3-250,2 5 1,-1 0-66,2 0 1,-2 1-13,1 3 0,-2 7-68,-6 5 1,-1 8-229,-2 0 0,-4 1 243,-5 3 1,-5 4 7,-4 0 1,-6 3-977,-1-3 1,-7 2 455,-2-5 0,1 4 318,-5-5 0,4-4 90,5-8 1,-2-4 134,6-4 0,4 2 335,3-6 148,7 0 0,-4-9-26,6-3 0,2 1-190,2-1 0,2 1-98,7-1 0,4-2-154,4 6 1,2-4-205,2 4 1,-1-5 140,1 5 1,3-4-135,1 4 1,5 0 9,-1 4 0,-3-4-219,-1 0 1,1 0-453,-2 4 1,1 0 327,-5 0 1,-5 0-1233,-2 0 437,-4 0 1204,0 0 0,-17-38 0,-5-10 0</inkml:trace>
  <inkml:trace contextRef="#ctx0" brushRef="#br0">31882 4714 8273,'0'-19'0,"0"3"0,0 2 211,0 2 0,0-2-93,0-2 0,0 6 976,0-2-107,0 8-169,0-2-556,0 6 1,0 10-1,0 2 0,0 9 0,0-1 1,0 7-1,0 2 1,0 5-174,0-1 0,-1 4 35,-3 4 1,2-3-286,-2 3 1,3-7-119,1-1 1,0-1-241,0 5 0,1-4 174,3 0 0,-1-10-216,5 1 1,-4-7 82,4-1 0,-4-4-919,5-3-124,-7-4 764,9-5 757,-9 0 0,3-49 0,-5-13 0</inkml:trace>
  <inkml:trace contextRef="#ctx0" brushRef="#br0">31833 4775 8239,'0'-24'-311,"0"-1"-78,0 1 0,1 3 541,3 1 1,3 1 464,5-2 1,6 4-272,3 4 0,2 5-118,1 0 1,1 5-94,0-1 0,-1 3 28,1 1 1,-2 1-10,-3 3 0,-2 3-36,-6 5 1,-5 5-139,-3-1 0,-2 7 32,-2 2 0,-6-1-161,-2 5 0,-7-3 6,-1-2 1,-6 1 113,1 0 0,-2-1-236,-1 1 1,-1-5 18,0 1 1,-1-5-55,-2 4 0,2-6 38,-3-2 1,7 1-96,2-5 0,5-1-8,-1 1 365,7-5 0,42-20 0,15-10 0</inkml:trace>
  <inkml:trace contextRef="#ctx0" brushRef="#br0">32545 4739 8239,'0'-18'0,"0"3"-94,0-6 0,0 6-136,0-1 1,0 2 195,0 2 0,4 0 49,0 0 1,0 3 1573,-4 1-537,0 6-1007,0-9 1,-1 9-30,-3-2 1,1 7-97,-5 1 0,0 6 151,-5-2 0,0 7 2,-4 1 1,2 2-47,-5-2 0,5 2-130,-1 2 0,3-1 121,5-2 1,-1-4 6,4 4 1,1-4-108,4 0 1,0-1 108,0 0 1,6 1-12,2-1 0,4 0 18,5 0 1,2 2-2,5 2 0,1-1 45,-1 6 0,1-6 11,0 1 0,-6 3 35,-3 2 0,-2 3-63,-2 5 1,-1-3-112,-3 3 1,-3-2 37,-5 2 1,-5-4-11,-3 4 0,-7-7 23,-2-2 0,-3-6-16,4-2 0,-6-1-46,1-7 1,-1 0-19,2-4 0,-2-1 200,6-3 1,-5-4-131,5-9 1,0 2 211,3-5 1,5-1-110,0-3 0,5-1-46,-1 1 0,4 1-47,4 2 1,3-1-99,5 6 1,5 0-36,-1 3 0,10 1-285,-1 0 1,6 5-325,-2 3 1,5 2 289,-2 2 0,-2 2-323,-1 2 1,-4 3 773,-5 5 0,-2 28 0,-6 6 0</inkml:trace>
  <inkml:trace contextRef="#ctx0" brushRef="#br0">32913 5463 8218,'13'-12'-763,"-1"-1"0,-4 2 1458,0 3-316,-5-3 1,2 9 451,-5-7-603,0 7 1,-5-4 48,-3 6 0,-3 0-116,-1 0 0,-2 4-3,-2 0 0,1 7 121,-6 2 1,2 0-110,-2 8 1,2-5-13,3 5 1,2-1-44,-2 5 1,4-5-117,4 1 0,1-2 70,3 1 1,4-1-149,0-2 0,5-5-93,7 0 1,6-1 65,3-7 1,2 0-165,1-4 0,5 0-209,0 0 1,1-1-370,-2-3 0,-2-3 211,3-5 637,-3 5 0,-7-31 0,-1-3 0</inkml:trace>
  <inkml:trace contextRef="#ctx0" brushRef="#br0">23473 8066 8424,'-7'-6'-1604,"-4"1"1203,3-4 0,1 3 493,-1 2 1,4 2-82,-4-2 0,3-1-10,-3 1 1,4-2 27,-4 2-9,5 3 3,-8-10 0,9 8 26,-7-5-25,7 5 1,-4-4 9,6 3 74,0 3-82,0-5 1,0 6-35,0 0-2,6 0 0,1 0-10,5 0 1,0 2 26,0 2 1,5-1-22,-1 5 1,7-4 15,2 4 0,1-5-11,7 1 0,1 1 14,7-1 0,2 2 0,6-2 1,3-3-227,5 3 0,1-2 221,7-2 0,3 1 0,-33 1 0,0 0 0,2-1 0,0 0-160,1 1 0,1 0 0,-1-1 0,-1-1 158,2 0 1,0 0 0,1 0 0,1 0 1,-1 0 1,1 0 0,2 0 0,0 0-209,2 0 0,0 0 0,-1 0 1,0 0 208,1 0 0,0 0 0,-2 0 0,1 0 0,-1 0 0,0 0 0,3-2 1,1 0 8,2 0 0,0 0 0,-3 0 0,1 0 1,0 2 1,0 0-1,0-1 1,0 0 4,0-1 0,0 0 0,2 2 0,0-1-240,2-1 0,1 0 1,-5 0-1,1 1 244,1-1 0,0 0 1,-3 1-1,0 1-13,1-2 0,0 0 0,-2 0 0,1 1 20,3-1 1,0 0 0,-4 1-1,-1-1 0,1-2 0,0 0 1,-1 2-1,-1 1-65,-2-1 0,0 0 0,-1-1 0,1 1 66,0 0 0,-1-1 0,-4-1 0,-1 0 101,1 2 0,-2 0 0,25-6-109,-6 4 1,-3-2 20,-1 2 1,-6 3 291,-6-3 1,-7 1-301,-10-1 0,-2 3 941,-6-3-1096,-5 2 280,-2 2 0,-16 0-264,-5 0 1,-13 6-273,-7 2 378,-12 3 0,-3-4 0,-3-2 0</inkml:trace>
  <inkml:trace contextRef="#ctx0" brushRef="#br0">10644 8643 8348,'-12'0'0,"4"-5"-244,-1 1 0,5 0-794,-4 4 897,5 0 0,-3 0 165,1 0-191,4 0 240,-4 0-74,10 0 0,2 4 42,5 0 0,0 5 0,1-5 1,4 4-17,4-4 1,3 4 9,5-4 1,0 4-6,8-3 0,-2 3 8,10-4 0,1 5-40,8 0 0,2-3-268,5 3 0,6-3 262,-33-2 0,1 1 1,1 0-1,1-1 13,-1-2 0,1 0 1,1 2-1,-1 0-3,2-1 0,0-2 1,-1 2-1,0-1-3,3-2 0,0 0 1,0-2-1,-1-1-2,1 2 1,0-2 0,-1-1 0,0-1-1,-1 1 0,0 0 0,1 0 0,0 1 7,3-1 0,0 0 0,-2 0 0,-1-1-13,-1 0 0,0-2 0,-2 1 0,1 0 10,-2 0 1,1 0-1,1-1 1,-1 1-6,2 0 1,0 0 0,-4 0-1,0 1 7,-1 1 0,1 0 0,29-6 1,-2 6 0,-5-1 12,0 1 1,-5 2-85,1-2 1,-4 3 97,-4 1 1,-1 0-21,-3 0 1,-8 0 38,-1 0 1,-4 1-33,-4 3 1,-3-2 1,-1 2 1,-5-3 15,1-1 0,-2 0 299,-2 0 0,-3 0-312,-1 0 186,0 0-353,-1 0 1,0 2 44,-3 2-186,-3-3 0,10 9 286,-3-6 0,25 0 0,6-4 0</inkml:trace>
  <inkml:trace contextRef="#ctx0" brushRef="#br0">14081 8532 8348,'-8'-16'0,"0"-1"0,4 1-787,-4 4 526,5 5 261,-8 1 0,-7 28 0,-8 5 0</inkml:trace>
  <inkml:trace contextRef="#ctx0" brushRef="#br0">28150 7427 7786,'-1'-12'0,"-3"0"0,2 3 0,-2 1 0,1 1-270,-1-1 345,3-3 1,-6 6 205,3-3 0,1 2-46,-5 6-114,5 0 0,-8 0-56,3 0 1,1 2 56,-1 2 0,0 3-194,-4 5 0,4 4 118,-1 1 0,1 0-130,-4 0 1,4-2-46,0 5 0,4-5 87,-5 1 1,5 2 29,-4-1 0,5-1-3,-1-4 0,3 0 14,1 1 1,4 0-15,0 4 1,7-4 137,1 4 1,1 1-68,3-2 1,3 6-18,1-2 0,0 3 7,0 2 0,-4-1 4,5 1 0,-6 1-12,1 3 1,-2-4 2,-2 4 1,-5-3-66,-3-1 0,-3-5 51,-1 1 0,-1-6 13,-3 1 1,-3-4-16,-5-4 1,-2 2 146,-2-6 1,1 0-44,-6-4 1,6 0 51,-1 0 0,1-1-93,-1-3 0,2-3 20,-2-5 0,3-1-137,5 1 1,-1 0 75,5-1 0,-1 1-395,5 0 1,0-4 151,0-1 0,2 1-510,2 3 0,3 5 199,5 0 1,2 4-293,2-4 799,-2 5 0,31 9 0,1 7 0</inkml:trace>
  <inkml:trace contextRef="#ctx0" brushRef="#br0">28481 8041 7701,'-1'-8'156,"-3"0"185,3 5 1,-6-7 110,3 6 0,1 0-123,-5 4 0,4-4-64,-4 0 1,-1 0-64,-3 4 1,0 4-111,0 0 1,-1 10 31,1-2 0,0 8-30,-1 1 0,1 2 24,0 2 1,4 1-166,0 2 0,5-2-137,-1 3 1,2-3 94,2-2 0,6-1-266,2-2 0,4-3 171,5-6 0,-2-1-436,5-3 0,1-3 159,3-5 0,5 0-4,-1 0 1,2-9 464,-1-3 0,-1-19 0,3-8 0,4-1 0,1 0 0</inkml:trace>
  <inkml:trace contextRef="#ctx0" brushRef="#br0">28838 7648 7972,'-7'-12'652,"1"5"-505,6-4 0,2 8-209,2-5 1,7 5 88,5-1 1,6-1-508,-2 1 0,3-2 199,2 2 0,0 2 281,-1-7 0,28 1 0,7-4 0</inkml:trace>
  <inkml:trace contextRef="#ctx0" brushRef="#br0">28948 7771 7786,'-8'0'0,"0"0"0,5 0-761,-3 0 415,6 0 1,6 0 1143,2 0 1,8 0-631,5 0 1,3 0-601,5 0 0,-2 0 432,6 0 0,33-6 0,-28 3 0,1 0 0</inkml:trace>
  <inkml:trace contextRef="#ctx0" brushRef="#br0">29500 7366 7808,'2'-22'0,"2"-3"0,-1 2 261,5 3 0,0 3 419,4-3 1,5 5-257,-1-1 1,6 2-150,-2 2 1,2 1-51,-1 3 0,0 1-1,-4 3 0,-1 2-181,-4-2 0,1 4 52,-1 4 0,-4 3-40,0 5 0,-5 2-71,1 2 1,-2-1-39,-2 6 1,-7 1-95,-6 6 0,0 0 85,-8 4 1,5-3-43,-5 4 0,5-6 67,-4 2 0,5-3-86,-2-2 0,4-1-40,0-2 1,7 1-89,1-6 0,3 0-83,-2-3 0,4-2-236,0-3 0,1 1-290,7-5 0,2 5 38,6-5 823,-2 5 0,25-2 0,1 5 0</inkml:trace>
  <inkml:trace contextRef="#ctx0" brushRef="#br0">29746 7955 7836,'-6'11'0,"-2"-3"0,1 2 300,-1-6 0,4 4 731,-4-4-223,0 6 1,-4-5-394,-1 3 1,5-2 22,0-6-382,5 0 152,-2 0-176,5 0 0,1 0 75,3 0 0,3-4-404,5 0 1,5-5-15,-1 5 0,0 0-77,-3 4 1,-1 0 168,0 0 0,1 0-14,-1 0 0,-4 0 180,0 0 1,-5 2-42,1 2 0,-3-2 151,-1 7 1,0-5-79,0 4 1,-5-1 229,-3 1 0,-5 1 98,-3-5 1,1 5 213,-5-5 0,3 0-171,-3-4 1,5 0 119,-2 0 1,4-2-131,0-2 1,7-2-63,2-7 0,2 1-494,2 0 0,2-1 207,2 1 1,2 0-793,7 0 0,-1 1-43,0 3 0,2 2-375,2 6 0,-2 0 1219,2 0 0,9 22 0,1 5 0</inkml:trace>
  <inkml:trace contextRef="#ctx0" brushRef="#br0">26689 8778 7792,'4'-9'-198,"0"1"200,0 0 1,-4 0 60,0 0 0,0 4 149,0-5-97,0 7 0,-1-8-10,-3 6 1,1-1 24,-5 0 1,4 4-6,-4-3 1,0 3-103,-5 1 0,1 0 85,0 0 0,-1 0-49,1 0 1,-1 4 44,-4 0 1,2 5-124,-5 0 0,1 6 12,-2 1 0,-1 6-49,6-2 1,-2 2 59,2-2 0,6 4-83,-2-4 0,8-1 38,0 2 1,3-6 55,1 1 1,5-2-34,3-2 1,7-1 20,2-3 0,4 2 18,0-6 1,2 0 1,2-4 0,-1-6 9,1-2 0,-1-3 26,1-1 0,-2-6 83,-3-2 1,2-5 33,-5-3 1,3-5-74,-4-8 0,1 0 26,-5-8 1,-5 3-36,-3-8 0,-3 4 1,-1 1 0,-1 5 48,-3 3 0,-3 8-2,-5 5 1,-2 7-119,-2 5 1,2 4-241,-2 4-303,2 2 1,2 6 250,0 0 0,5 1-197,3 4 0,2 3 147,2 8 1,0-1-920,0 6 1239,6-6 0,33 30 0,-12-22 0,0 0 0</inkml:trace>
  <inkml:trace contextRef="#ctx0" brushRef="#br0">27119 8532 7819,'0'-12'0,"4"4"0,0-1 0,1 3-222,0-3 0,-4-2 123,3 3 1,1-3 160,0-1 0,-1 4 213,-4 0 0,4 4 314,0-5 0,0 5 112,-4-4-237,0 5-406,0-2 1,0 6 113,0 3 1,-6 5-157,-2 7 0,1 3 15,-1 6 1,1 5-142,-1 2 0,-1 0 1,5 1 0,-5-2-22,5 2 1,0 2 130,4-2 1,2-3-8,2-2 0,3-3 49,5-5 0,6-2-9,2-6 1,-1-1-58,2-2 1,-1-4 44,5-5 1,1-5-60,2-4 0,-3-3-9,-1-4 1,1-3-12,-5-6 0,-1 1 26,2-1 0,-8 0-19,0 1 0,-2-1 21,-7 1 0,4-1-1,-4 1 0,0 5 33,-4 2 0,0 4-27,0 0 1,-1 5-288,-3 0 1,1 4-442,-5-4-137,5 5 163,-8-3 727,10 6 0,-10 6 0,4 1 0</inkml:trace>
  <inkml:trace contextRef="#ctx0" brushRef="#br0">27340 8532 7506,'0'-7'-197,"0"-4"0,5 10 138,3-3 1,3-2 37,2 2 0,3 0-635,0 4 656,6-5 0,14-8 0,9-6 0</inkml:trace>
  <inkml:trace contextRef="#ctx0" brushRef="#br0">26996 8507 7819,'-12'0'0,"-5"-1"-143,1-3 1,1 1-280,7-5 211,2 5 0,12-2 240,2 5 1,3 0 373,1 0 0,5 0-551,-1 0 0,6 0 74,-2 0 0,2 0 74,-1 0 0,29 0 0,3 0 0</inkml:trace>
  <inkml:trace contextRef="#ctx0" brushRef="#br0">26247 9232 7819,'-12'0'-698,"0"0"519,-1 0 0,1 0 56,0 0 1,4 0 309,-1 0 1,5 0 316,-4 0 1,5-2 258,-1-2-327,-2 3-399,4-4 66,-3 5 0,6 0-10,3 0 0,3 0 43,5 0 1,7 0-153,6 0 1,6 0 18,10 0 1,4 0-120,8 0 0,9-5-226,-28 4 0,1-2 0,7-1 0,1-1 292,3 1 0,2 0 0,3-2 0,0-1-353,4-1 0,1 0 0,1 1 0,0 0 362,1-1 0,-1 0 0,2 1 0,1 0-34,-3 1 0,0 0 0,-3 0 1,-1 0 49,-6 0 1,0-1-1,-4 2 1,-2 0-95,-5 0 0,-2 1 0,27-5 106,-8 5 1,-9-4 127,-7 3 1,-7 1 47,-10 4 0,-2 0 805,-6 0-872,-5 0 1359,-1 0-1400,-6 0 261,-6 0-472,-1 0 0,-5 0-324,0 0-28,0 6 0,-1-1 508,1 3 0,-11 14 0,-3-1 0</inkml:trace>
  <inkml:trace contextRef="#ctx0" brushRef="#br0">26910 9674 7819,'-7'0'-115,"2"1"-218,5 3 628,-6-2 61,5 3 1,-4-4 38,5 3-72,0-2-72,0 3-121,5-5 0,2 0-118,5 0 1,0-1 137,1-3 0,-1-2-177,0-2 0,-1-3-2,-3 3 1,2-3-80,-6-1 0,4 0 111,-4-1 1,2 5-8,-2 0 0,-3 0 32,3-4 1,-2-1 5,-2 1 25,-6 0 1,-1 1-34,-5 3 1,4-2 74,0 6 0,0-1-50,-5 0 1,1 4 9,0-3 0,-1 3 0,1 1 0,0 1-18,0 3 0,-5-1 11,1 5 0,-1-1 14,5 1 1,-1 4-221,-4 1 0,4-1 7,-4 4 0,2-1 131,-1 2 1,2 0 48,-2 4 1,2 2 85,2-3 1,0 4-114,-1 0 1,2-3-9,3-1 1,3-5-6,5 1 0,1 2 26,3-1 1,3-2-63,5-7 1,2-3 42,2-5 1,3 0-29,6 0 1,0-1 44,-1-3 1,5-4-2,-1-9 0,2 2 15,-1-5 0,-3-6 3,3-7 1,-3-4 49,-2-4 0,1-6-280,-1-7 0,-5-4 91,-2 0 1,-5 0 125,-4 0 0,-4 5-71,-8 8 1,-3 8 74,-5 9 0,-6 7-5,-2 5 0,1 6-70,-2 2 1,2 5-102,-1-1 0,-2 7-202,5 1 0,1 6 97,4-2 0,5 3-205,3 1 1,3 4-233,1 1 691,0 5 0,27-4 0,11-1 0,3 6 0,0-1 0</inkml:trace>
  <inkml:trace contextRef="#ctx0" brushRef="#br0">27377 9428 7782,'0'-8'-36,"0"0"1,-2 1 45,-2-1 1,3-3 114,-3 3-62,2-3 0,1 0 498,-3 3 1,3 1 218,-4 3-274,4 2 0,1-2-135,0 8 1,-1 7-419,-3 6 0,2 6 44,-2 1 0,3 2 25,1 7 1,0 1 27,0 7 0,1-3-199,3 3 0,-2-3-254,2-1 1,-3-4 210,-1 0 0,4-6-145,0 2 1,0-3 77,-4-2 0,2-5-11,2-2-199,-3-4-284,5-6 323,-6-1 0,-2-12 430,-2-2 0,-3-52 0,1 23 0,0 0 0</inkml:trace>
  <inkml:trace contextRef="#ctx0" brushRef="#br0">27377 9428 7802,'0'-24'0,"0"-1"0,0 1 0,1 4-322,3 4 0,2 2 54,2 2 1,4 0 132,0 0 1,1 5 447,3 3 1,-2 2 666,-2 2 1,4 2-596,1 2 0,0 3-61,0 5 1,-5 2-216,0 2 0,1-1-110,-5 5 1,-3-1-214,-1 2 1,-2 2 149,-2-2 0,-6 3-262,-2 5 1,-4-7 105,-5 2 0,2-3 3,-5-1 0,1-1-61,-2-2 1,-1-4-83,6 4 0,-4-8 360,3-1 0,-5-21 0,3-2 0</inkml:trace>
  <inkml:trace contextRef="#ctx0" brushRef="#br0">28531 9035 7766,'-6'-12'328,"5"4"-178,-3 0 0,2 4 14,2-5 1,6 7-84,2-2 1,4-2 14,5 2 1,-2 0-108,5 4 1,1-4 63,3 0 0,1 0-532,-1 4 0,1 0 227,-1 0 0,-3 0-311,-1 0 0,-5 1 563,2 3 0,-42 30 0,-10 13 0</inkml:trace>
  <inkml:trace contextRef="#ctx0" brushRef="#br0">28567 9207 7787,'-8'-4'-117,"0"0"1,5-1-438,-1 1 478,3 2 1,4-5 233,5 3 1,1 3 200,12-3 0,-1 2-204,5 2 1,1-1-391,2-3 1,0 3-114,4-4 348,1-1 0,17-7 0,8-3 0,5-4 0,-1 0 0</inkml:trace>
  <inkml:trace contextRef="#ctx0" brushRef="#br0">29930 8606 7792,'-5'-18'0,"2"4"0,-5-2 0,1 2-190,-1 2 0,-3 0 84,3-1 0,1 7 1675,-1 2-1103,-1 2 1,-3 2-209,0 0 0,0 6-173,-1 2 0,1 3-144,0 1 1,1 6 162,3 2 1,-3-1-6,3 2 1,2-5-133,2 5 1,3-5 61,1 4 1,0-5-116,0 2 1,0 1 87,0-2 1,5 0-72,3-3 0,3-1 43,2 0 0,4 4-16,4 1 0,-2-1 35,1-4 0,-1 5-7,2-1 1,1 6-11,-6-1 0,4-1 20,-3 5 0,-1-8-4,-4 8 0,-5-5-6,-3 1 1,-2 1-144,-2-6 1,-6 0 33,-2-3 1,-4-1 32,-5 0 0,-2-5 98,-5-3 1,-1-3 2,1-1 0,-1 0 235,1 0 0,0-9-67,4-3 1,2-5 30,6 1 1,1-3-26,3-6 1,2-3-193,6-1 0,0 2-18,0 6 1,6-1-188,2 6 0,3-2 86,1 2 0,6 6-142,2-2 0,4 8-437,0 0 1,1 2 269,-1 2 0,-1 2-640,-2 2 1075,2 3 0,-4 32 0,6 8 0</inkml:trace>
  <inkml:trace contextRef="#ctx0" brushRef="#br0">30286 9170 10583,'-12'9'404,"0"-1"1,3-1-265,1 1 0,1 4-183,-1 0 0,-1 1 107,5 3 0,-1-1-159,5 1 0,0-2 36,0 2 1,6-2-338,2-2 1,8-5 77,5-3 1,2-2-64,2-2 1,5 0-123,2 0 0,0-6 503,1-2 0,-2-16 0,3-7 0,5-2 0,0 0 0</inkml:trace>
  <inkml:trace contextRef="#ctx0" brushRef="#br0">1268 12245 7786,'0'-9'9,"0"1"316,0 0-300,0-4 1,0-1 38,0 1 1,4 4 93,0 0 1,0 0 12,-4-5 1,0 5-4,0 0 0,4 0 88,0-5 0,0 5-75,-4 0 1,2 1 141,2-1-111,-3-3 0,4 8 131,-5-5-217,0 5 0,0-1-140,0 8 0,0 3 128,0 5 1,-1 8-106,-3 4 0,1 6 22,-5 7 1,4 6-127,-4 2 1,5 3 114,-1 1 1,3 0 10,1 0 1,1 2-393,3 2 1,4-8 230,9 0 1,0-10 140,4-7 0,2-3-18,-2-5 0,2-7 140,2-9 0,-1-3-93,1-1 1,-1-7 31,1-5 1,0-6-16,-1-6 1,-3-6 16,-1-3 0,-3-8-216,3-4 1,-5-2-26,2 2 1,-4-3-22,0 3 1,-5 3 122,0 1 0,-5 5 15,1 7-21,-3 1 0,-2 18-65,-3-2-268,-3 8 1,-5 2 143,-1 6 1,2 6-1136,3-2 1395,-3-2 0,-7 21 0,-8 0 0</inkml:trace>
  <inkml:trace contextRef="#ctx0" brushRef="#br0">1563 12171 7786,'-12'0'141,"-1"0"53,1 0 562,5 0-634,2 0 0,6 0 116,3 0 1,4 0-110,9 0 1,-2-2-809,5-2 0,1 3 57,3-3 622,-4-3 0,25-11 0,1-8 0</inkml:trace>
  <inkml:trace contextRef="#ctx0" brushRef="#br0">1009 12232 7786,'-12'-4'0,"-1"0"0,1 0 363,0 4 57,5-5 0,3 3-264,8-2 1,3 3-132,5 1 1,6 0 675,2 0 0,1 0-249,4 0 1,-4 0-1764,8 0 0,-1 0 1311,0 0 0,20-6 0,10-1 0</inkml:trace>
  <inkml:trace contextRef="#ctx0" brushRef="#br0">2412 12466 7754,'0'-8'2075,"0"0"-1686,0 5 0,4-4-179,0 3 1,7 3-65,1-3 0,2 1-303,7-1 0,-1 2-496,5-2 0,-1 3 127,1 1 0,-6 0-1297,-2 0 1823,-4 0 0,-17 11 0,-4 3 0</inkml:trace>
  <inkml:trace contextRef="#ctx0" brushRef="#br0">2326 12737 7754,'-8'4'2039,"-1"0"1,7 2-3323,-2-2 285,2-3 981,2 5 1,10-6 105,2 0 1,13 0 114,-1 0 1,9-2-529,0-2 0,7-4-544,1-9 1,5-2 867,-1-5 0,-3-8 0,2-5 0,5-2 0,0-1 0</inkml:trace>
  <inkml:trace contextRef="#ctx0" brushRef="#br0">4049 11937 7739,'0'-12'-341,"0"-1"0,0 1 263,0 0 1,0 4 470,0-1-86,0 1 282,0-4-258,0 0-60,0-1 25,0 6 5,0 2-242,0 5 0,-2 5 95,-2 4 0,3 7-126,-3 5 0,-2 3 2,2 5 1,-4 4-49,4 8 0,-4 0 29,4 8 1,0-7-122,4 8 1,0-4 67,0 3 0,1-5-39,3-3 0,4-4 108,9-4 0,-2-7-36,5-6 1,1-9 97,3 2 0,1-9-49,-1 0 0,-3-8 92,0-5 1,-1-3-111,5-4 0,-6 1-1,-3-6 1,2-1-30,-2-6 1,2 0-18,-1-5 1,-5 1-70,0-5 1,0 0 100,-3 0 0,-4 4-173,-1 0 0,-2 6-10,-2-2 0,0 5 93,0 3 0,-6 7-81,-2 6 0,1 5-479,-1-1 27,0 3-314,-5 6 930,1 2 0,5 22 0,2 4 0</inkml:trace>
  <inkml:trace contextRef="#ctx0" brushRef="#br0">4283 11999 7775,'-13'-6'0,"5"5"-284,0-3 0,5 1 445,-1-1 932,-3 2-603,6-3-295,-5 5-192,12 0 0,1-1-111,5-4 1,4 4-533,1-3 1,1 3 639,-2 1 0,19-6 0,11-1 0</inkml:trace>
  <inkml:trace contextRef="#ctx0" brushRef="#br0">3852 11937 7775,'-12'-12'0,"-5"-1"0,1 1 0,3 4 1152,5 0-831,5 5 0,-1-7-282,8 6 0,5 0 97,7 4 1,-1 0-125,6 0 0,-1 0-166,5 0 1,3 0-849,1 0 1002,0 6 0,28 11 0,-24-4 0,0 0 0</inkml:trace>
  <inkml:trace contextRef="#ctx0" brushRef="#br0">4504 12774 7768,'-4'-8'-129,"0"-1"-323,0 7 780,4-9 0,5 9-153,3-2 1,5-1-25,3 1 1,3 0-141,6 4 1,1 0 5,3 0 1,-2 0-21,6 0 1,-2 0-3,2 0 1,-3 0 1,-5 0 1,-1 0-316,1 0 167,-6 0 1,-2 1-29,-9 3 142,-3-3 1,-12 5 13,-5-6 1,-2 4 8,-6 0 1,-1 0 7,-3-4 0,-1 2 111,1 2 0,-7-3-53,-1 3 1,-4-1 105,-1 1 0,0-1 80,0 5 0,-4-4-119,0 4 0,-1-4 43,1 5 0,7-1 28,-3 4 0,9 0-27,4 1 0,5-1-93,6 0 0,6 5-136,3-1 0,4 2-9,4-2 1,3-2 87,6 2 1,3-2-60,0-2 1,6 1 54,-1-1 1,-2-4-98,1 0 1,1-5 22,4 1 0,-5-2 49,1-2 0,-5-5 15,5 1 0,-6-5 0,1 1 1,-4-7 52,-3-2 1,-4-1 9,-5 2 0,-1 2-20,-3-2 1,-3 2-20,-6 2 0,0 0 1,-4-1 0,4 5-133,-4 0 0,-1 5-200,2-1 0,0 3-125,3 1 1,1 4 433,0 0 0,21 27 0,6 4 0</inkml:trace>
  <inkml:trace contextRef="#ctx0" brushRef="#br0">5882 11912 7777,'-1'-12'0,"-3"0"0,-2-1-68,-2 1 0,-1 0 425,5 0 568,-6-1-289,9 1 97,-5 5-412,6 2-232,0 5 0,2 5-17,2 3 1,-2 9 104,7 3 0,-7 3-311,2 2 1,-1 4-98,1 0 0,-2 3-141,2-3 1,-3 1 45,-1-1 0,0-3-118,0 3 0,0-3 112,0-2 1,0-1-10,0-2 0,0-3-441,0-6 782,0 0 0,-16-27 0,-5-7 0</inkml:trace>
  <inkml:trace contextRef="#ctx0" brushRef="#br0">5722 12122 7777,'-12'-7'0,"5"1"206,2 1 1,5 2 351,0-5 0,9 5-231,4-1 1,7-1-115,1 0 0,3 0-643,5 1 0,-3 3 268,3-4 1,1 3-1055,-2-2 1216,7 2 0,29-9 0,-25 8 0,0-1 0</inkml:trace>
  <inkml:trace contextRef="#ctx0" brushRef="#br0">7359 11765 7747,'0'-13'-72,"-4"5"-38,0 0 1,-4 4 391,4-4 515,-1 5-588,0-2 1,2 11-41,-5 7 0,5 0-51,-1 8 1,-1 3 23,1 5 0,-2 9-133,2-1 1,3 8 42,-3 1 0,1 6-226,-1 1 1,2 6 195,-2-2 0,4-6-174,4-2 0,3-12 192,6 0 1,0-13 45,4 1 0,0-10 45,4-3 1,1-5-83,-6-7 1,6-5-85,-1-3 0,2-9 67,1-3 1,-3-4 189,-1 0 0,1-6-216,4-3 1,-2 1-133,-3 0 1,2-5-57,-5-4 0,-1-2 53,-4 2 1,-3 7-50,-1-3 1,-5 8 66,1 1 0,-3 3-71,-1 5 0,-5 3 41,-4 9 1,2 2-100,-1 6-467,0-5-564,-4 4 1271,5-5 0,1 12 0,6 0 0</inkml:trace>
  <inkml:trace contextRef="#ctx0" brushRef="#br0">7568 11863 7837,'-5'-7'56,"3"2"-151,-3 5 0,9-1 78,0-4 0,10 4 276,-2-3 0,5 3-297,-1 1 1,-1 0-448,6 0 0,-5-2 485,4-2 0,12-3 0,6-5 0</inkml:trace>
  <inkml:trace contextRef="#ctx0" brushRef="#br0">7138 11814 7780,'-13'-7'32,"1"3"0,4-1 120,0 0-141,5 1 1,3 4 152,8 0 0,8 0-140,5 0 1,4 0-36,3 0 1,0 0-891,4 0 901,1 0 0,12-4 0,7-3 0,4 1 0,0-1 0</inkml:trace>
  <inkml:trace contextRef="#ctx0" brushRef="#br0">7618 12737 7773,'-7'-12'45,"1"-1"-22,6 1 0,0 0 211,0-1 1,6-3 378,2 0 1,3-1-273,1 5 0,6 0-133,2-1 0,4 1-214,0 0 0,5 3 67,0 1 0,4 5-204,-5-1 0,1 3-127,-4 1 1,-6 5-159,-3 4 0,-2 2 153,-2 1 0,-5 4-57,-3 1 1,-3 1-90,-1-2 0,0-2-471,0 2 892,0-2 0,-21 3 0,-7 3 0</inkml:trace>
  <inkml:trace contextRef="#ctx0" brushRef="#br0">7839 12688 7773,'-8'-2'0,"0"-2"0,4 1-125,-5-5 0,5 6 122,-4-3 1166,5 4-741,-8 1 0,9 1-65,-7 4 1,5 3-151,-4 8 0,5 5 0,-1 7 1,-1-2-59,1 3 1,-2 3-126,2 0 0,3-2-137,-3-1 0,2-3 72,2-1 1,6-1-243,2 1 0,3-6-42,1-2 1,1-5-192,-1-4 1,4-3 223,1-5 0,5 0-66,-2 0 1,3-6-48,2-7 1,0 0 404,-1-8 0,12-32 0,-17 20 0,0 0 0</inkml:trace>
  <inkml:trace contextRef="#ctx0" brushRef="#br0">3815 13598 8090,'0'-12'-737,"0"0"0,0-1 745,0 1 0,4 0 43,0 0 0,0-1 283,-4 1 0,4 0-35,0-1 0,2 5-125,-2 0 1,-3-2 5,3-6 0,2 6 7,-2-2 1,4 2 55,-4-2-3,0 0-109,2 0 12,-5 5 0,6 1-214,-3 6 1,-2 2 19,2 2 0,-2 4 104,3 8 1,-4 5-12,3 8 0,-1-2 8,1 6 1,-3 0-67,3 3 1,-1 3-1,1 2 1,-2 1-86,2 3 0,-3 3 145,-1-3 1,4-2-237,0-2 0,0-4 52,-4-5 1,0-7 62,0-9 0,0-2-143,0-2-188,0 1 242,0-6 0,-1-2 82,-3-5 1,1-5-105,-5-4 0,0-2 85,-5-1 0,0-2-25,-4-2 0,4 2 56,-4-2 1,2-2 192,-1 2 1,2 3 24,-2 5 1,-2 1 221,1-1 0,1 3-124,4 5 0,-5 7 8,1 5 0,0 6 98,3 6 1,6 2-81,3 3 0,3 2-247,1 6 1,5-5 78,4-4 0,7-3-181,5-4 1,3 0 148,5-4 1,-2-6-152,6-7 1,0-5 80,4-8 0,0-2 5,0-13 1,0 1-294,-1-10 0,0 0 90,-3-4 0,1 0-440,-5 0 0,-6 6-501,-7 2 1139,-7 8 0,-26 20 0,-10 9 0</inkml:trace>
  <inkml:trace contextRef="#ctx0" brushRef="#br0">1981 15457 8148,'-5'-26'0,"-3"-3"0,1 8-59,-1 1 1,3 6 271,-3 6 362,6 3-485,-4 5 0,6 9-127,0 3 0,0 13 119,0 0 0,1 6-12,4-2 1,-4 5-13,3-1 0,1 4-89,0 4 1,-1-3-51,-4 3 1,4-7 65,0-1 1,0-6 80,-4 2 0,0-8 76,0-5-10,0-2-28,0-7 1,0-3 171,0-8 1,0-9-241,0-7 1,1-5-76,3-4 0,-1-1-61,5-3 0,1-1 95,3 6 1,2-1 116,2 4 0,-2 2-71,2 3 0,2 3-11,-2 9 1,2 2-23,-2 6 0,-2 7 29,3 6 0,-8 4-24,-1 8 1,-4 1-1,5 3 0,-7-3-74,2 2 0,-4-2 80,-4-1 1,-2 0-77,-7-1 1,1-3 19,0-1 1,-5-5-1,1 2 0,-6-4-123,1 0 0,0-5-223,0 0 1,-1-5-32,6 1 0,-1-3-222,5-1 1,5-1 635,3-3 0,25-19 0,6-10 0</inkml:trace>
  <inkml:trace contextRef="#ctx0" brushRef="#br0">2289 15715 8148,'7'-16'-41,"-3"-1"0,3-3-24,1 3 0,-1-3 128,1 3 0,0-3 167,4 3 1,-3 1-137,-1 4 1,-4-5-28,4 1 1,-5 0-18,1 3 1,-3 5-1,-1 0 1,-1 5 81,-3-1 0,1 3 33,-5 1-61,0 0 0,-5 5-34,1 3 1,0 7-19,0 2 0,3 3-15,1-3 1,5 5-11,-1-2 1,-1-1-95,1 2 1,0-5 69,4 5 0,0-6-122,0 1 1,4-2-89,0-2 0,7-1-167,1-3 0,2-2 27,6-6 0,2-2-107,7-2 0,2-8 15,6-9 1,0-2 438,0-2 0,-5-2 0,-4 3 0,-2-2 0,-1 9 0,-5 1 0,1 3 0,-10 7 0,1 1 0,-8 4 0,2 8-21,-6 5 1,-2 1 89,-2 3 0,1-2 124,-5-2 0,6 0 96,-3 1 1,3-5 393,-2 0-160,2-5-20,-3 2-396,5-5 1,1-5-23,3-3 1,-1-9 2,5-3 1,-4 0-15,4 0 0,-3 1 7,3-2 1,-4-1-112,4 6 1,-4 0 28,4 3 1,-4 2 59,5 3 1,-5 3-332,4 5 1,-4 0-17,4 0 0,-4 1-147,5 3 1,-1 3 91,4 5 1,0 1-169,1-1 1,3-1 510,1-3 0,37-13 0,6-9 0</inkml:trace>
  <inkml:trace contextRef="#ctx0" brushRef="#br0">3126 15309 8148,'-2'-11'0,"-2"3"0,2-2 101,-7 6 1,5-4 266,-4 4 1,0 0-149,-4 4 1,-1 1 30,1 3 1,0 3-1,-1 5 1,5 5-90,0-1 0,1 5-145,-1-5 1,1 5-87,3-5 0,3 4-316,-4-3 0,4 1 214,1-2 0,0-5-105,0 5 1,6-10 45,2 2 1,3-5 111,1-3 1,2-3-10,2-5 0,-2-3 101,2-14 1,2 2 15,-2-10 1,1-5-53,-5-7 1,0 1 4,1-1 0,-6-4-20,-3-5 1,-3 1 269,-1 4 1,0 6-171,0 7 0,-1 10 0,-3 9 0,1 9 850,-5 4 1,3 3-445,-3 1 0,4 6-295,-4 7 0,5 6-9,-1 10 0,1-2-190,-1 6 0,3-1 221,-3 5 1,2 2-243,2 2 0,5-3-227,-1 3 0,1-4 88,-1-4 1,3 2-120,5-2 1,2-7 61,2-1 0,0-10 134,4-3 1,-4-5 28,5-7 1,-1-3 16,5-5 1,-2-7 5,-2-14 0,2-2 28,-2-6 1,-4 0 101,0 0 1,-4 1-102,0 4 0,-2 2 221,-3 5 1,-3 6 389,-5 2 236,0 9-579,0 3 0,-4 10-130,0 3 0,-4 9 36,4 3 0,0 2-14,4-1 1,0 2-203,0-3 0,0 0 66,0 0 0,1-3-387,3 3 1,-1-6-55,5-2 1,0-1-224,5-7 1,3 0 191,0-4 515,1 0 0,2-27 0,2-11 0,2-4 0,0 1 0</inkml:trace>
  <inkml:trace contextRef="#ctx0" brushRef="#br0">3569 14927 8148,'-14'-20'-137,"-2"-1"0,2 10-548,-2-1 981,2 3 831,2 2-1636,5 1 373,1 6 1,8 6-396,2 2 1,3 3 76,5 1 454,0 1 0,22 37 0,-14-20 0,0 0 0</inkml:trace>
  <inkml:trace contextRef="#ctx0" brushRef="#br0">3606 15247 8148,'-2'-8'-476,"-2"0"-169,3 0 1,-5-5 685,6 1 1,0 0 783,0 0 0,6-1-469,2 1 0,3 0-213,1-1 1,1-3-205,-1 0 0,4 0 10,1 8 0,-1-1-103,-4 5 0,1-1 151,-1 5 0,0 0-117,1 0 1,-1 6-10,0 2 1,1 3-184,-1 1 0,4-3 63,1-1 1,1-5 135,-2 1 1,4-3-29,9-1 1,-3-3 57,3-5 0,-2-6 5,2-10 1,-3-2 48,3-3 0,-5 3 178,-3-3 1,-8 3-132,-4 2 0,-7-1 183,2 1 0,-8 4 33,-4 4 0,-3 8-53,-1 4 1,0-2-98,-1 2 0,1 0 27,0 4 0,-1 6 11,1 2 1,0 7 54,-1 1 0,1 2 157,0-2 1,5-1-241,3 6 0,-2-5-133,2 5 0,0-6 75,4 1 1,0-2-70,0-2 1,0-4-209,0 1 0,6-7 88,2 3 1,3-4 128,1-1 0,0-6 18,1-2 1,-1-4 1,0-5 0,1 2 88,-1-5 1,-4 4 143,0-5 0,-4 6 433,5-1-193,-7 2-20,4 2-284,-6 5 29,0 1-76,0 23 1,0-2-30,0 13 0,0 4-9,0 1 1,1 8-107,3 4 0,-1 4-23,5 4 0,0 5-255,5 7 0,-2 0 271,-7-30 0,0-1 0,7 25 96,-3-1 1,2-8-39,-2-5 1,3-2 71,-3-6 1,-3-7 27,0-6 1,-3-4 17,2-8-64,-2-5 0,2-2 195,-8-5 0,1-5 191,-5-4 0,-4-1-452,-5-3 0,1-3 68,3-1 0,-3-4-164,0 0 0,1-2 152,6-2 1,3 1 14,1-1 1,4 2-459,-3 2 1,7-2-641,1 2 0,5 4-136,0 0 0,1 5 467,3 4 0,-1 2 684,0 6 0,17 28 0,4 6 0</inkml:trace>
  <inkml:trace contextRef="#ctx0" brushRef="#br0">1969 16933 7817,'-12'-17'0,"-1"2"0,1-6 0,4 6-200,0-1 0,5-2 80,-1 1 0,7 1 475,1 4 1,5 3-102,-1 1 0,3 6-165,2-3 1,-1 7-16,0 6 1,1 2-6,-1 10 1,0 1-33,1 3 0,-1 6-116,0 3 1,-1-1 0,-3 0 1,2-3 68,-6 4 1,1-6-46,0 2 0,-4-4 53,3-5 1,-3-2 12,-1-6 15,0 0 0,-1-5 17,-3-3 0,3-9-61,-4-7 0,4-6-85,1-7 1,0-5 25,0-3 0,0-1 71,0 1 1,0-1-13,0 5 0,4 1 6,0 3 1,6 2-1,-2 2 1,0 8 12,5 4 0,-7 7 98,11-2 1,-6 8-77,5 4 0,-2 4-5,-2 5 0,0-2-22,1 5 0,-1 1 19,0 3 0,-1-3-19,-3-1 1,2-5-6,-6 2-2,6-4 1,-5-4-57,3-1 0,-1-7-5,-3-1 1,-1-5 61,5-8 0,-4-4-1,5-4 0,-5-2 25,4-2 0,-4-1-32,4-2 0,-1 0 68,1-5 1,2 10-7,-6-1 1,5 9 119,0 2 1,-2 2-88,1 7 0,0 1 74,4 8 0,-4 3-118,1 8 0,-1-1-2,4 6 1,0-1-119,1 5 1,-1-5 89,0 1 0,2-6-395,2 1 0,-2-3-27,3-5 0,-4 1-168,0-4 1,0-3 362,4-6 1,-8-3 222,3-5 0,-7-6 0,0-17 0,1-9 0,-3-6 0,0 0 0</inkml:trace>
  <inkml:trace contextRef="#ctx0" brushRef="#br0">2769 16650 7915,'-1'8'-78,"-4"1"1,4 0-141,-3 8 0,3-2 382,1 5 1,0-3-70,0 3 1,1 1 163,3 3 1,3 0-74,5-4 1,1-1-111,-1-2 1,0-8-54,0 3 1,5-7-8,-1-1 1,2-3 16,-2-1 0,-2-10-104,3-2 1,-4-8 36,-1-1 0,-5-2 43,-3-2 0,-2-3-58,-2-1 0,-2 0 73,-2 5 1,-3-1 3,-5 0 0,0 6-13,0 3 0,-6 3 13,-3 5 0,2 3-54,-1 5 1,-1 0-6,-3 0 1,4 7-339,4 5 1,4 0 141,3 5 1,0-2-368,5 1 0,0-2 48,4 2 546,5-8 0,29-2 0,13-6 0</inkml:trace>
  <inkml:trace contextRef="#ctx0" brushRef="#br0">3101 16749 7907,'0'12'-149,"0"0"1,0-3-764,0-1 368,0 0 204,0 4 2021,0-5-860,0-1-692,6-6 1,-4-6-133,7-2 0,-7-9-4,2-3 1,2-7 16,-2-2 1,6-4-2,-2 4 0,-1 1 2,1 3 1,-4 0-26,4 1 191,0 5 1,5 6-88,-1 9 0,-4 4 70,0 4 0,1 7-117,3 6 1,-4 5-31,0-2 0,0 3-13,5 2 0,-5-2-14,0-2 1,0-3 33,5-6-37,-1 0 1,0-5 4,1-3 0,-1-5-27,0-8 0,1-4-32,-1-12 1,0 1-55,0-1 0,-1-5 119,-2-3 0,2-4-16,-3-4 1,1 8-5,-1 1 0,2 4 122,-6 4 1,2 6 352,-2 5-118,-3 7 0,9 8-94,-6 7 1,4 4-67,-4 12 1,6 1-130,-2 3 1,-1-3-116,1 2 1,0-2 68,4-1 1,-3-6-111,-1-3 0,0-2-105,4-2 0,-3 1-313,-1-1 1,0-5-348,4-3 1,1-4 338,-1-4 1,0-3 539,0-5 0,-1-2 0,-2-2 0,2-42 0,-8 22 0,0 0 0</inkml:trace>
  <inkml:trace contextRef="#ctx0" brushRef="#br0">3815 16392 7907,'7'0'-1454,"0"0"1256,-3 0 464,-3 0 0,5-2-25,-6-2 1,4 2 202,0-7 1,1 5-199,-1-4 0,-2 0-124,2-4 1,1-2 25,-1-2 1,0 2-10,-4-3 1,0 4 23,0 0 1,0 0 12,0-4 1,-1 8-14,-3-3 0,1 7-2,-5 1 1,0 4 113,-4 4 1,-1 3-221,1 6 1,0 4 105,-1 4 1,5 3-236,0 5 1,5-3-14,-1 3 1,-1-3-31,0-2 0,3 1-96,6 0 1,-1-6-304,5-3 1,1-2 57,8-2 0,-2-5-284,5-3 0,-1-2 119,2-2 1,6-7 622,-2-6 0,2-2 0,-2-9 0,0 2 0,-1-7 0,-3 7 0,-1 2 0,-5 5 0,2-2 0,-4 4-154,-6 6-31,-1 1 532,-6 6 1,-5 2-140,1 2 1,-1-3 546,1 3-131,2-2-263,-3-2-235,5 0 0,0-2-7,0-2 1,0-3-20,0-5 0,4-2-30,0-2 0,6 2 24,-2-2 0,-1 2 13,1 2 0,0 0-144,4-1 1,-3 2 96,-1 3 0,-4 3 42,4 5-82,0 0 0,3 5-148,-2 3 1,1-1 8,-1 1 1,-2 1-238,1 3 0,-4-4-167,4 0 1,0-5 196,5 1 1,-1-3-31,0-1 1,-1-5 130,-3-3 0,3-4 225,-3-5 0,3-2 0,2-6 0,-2-1 0,-3-2 0,1-4-43,-4-5 1,-1 0-31,-4 0 1,0 2 631,0 2 0,0 3-264,0 5 1,0 6 790,0 3-543,-6 8 0,5 9 120,-3 11 0,-2 6-321,2 7 1,0 5-159,4 3 0,0 2-69,0 2 1,0 1-167,0 3 0,0-6-284,0 1 0,1-1 203,3 2 0,-1-5-203,5 1 0,-3-7-136,3-1 1,0-3-293,4-10 1,1 2 203,-1-10 1,0 0-422,0-4 980,1-6 0,-6-33 0,-2-15 0</inkml:trace>
  <inkml:trace contextRef="#ctx0" brushRef="#br0">4430 16207 7904,'-8'-4'1005,"0"0"-153,0-6-757,-5 4 123,6-7-166,2 1 1,10 0 31,4-1 1,7 1-226,5 0 0,3 0-41,5-1 0,-2-3-372,6-1 1,-6 1 553,2 4 0,14-17 0,2-4 0</inkml:trace>
  <inkml:trace contextRef="#ctx0" brushRef="#br0">7470 13365 7433,'0'-7'500,"0"-4"-375,0 4 0,0-1 68,0 0-95,0 5 0,0-4 17,0 3-11,0 2 149,0-3-32,-6 5 0,5 5-61,-3 4 1,3 8-56,1 8 0,0 7 13,0 9 1,0 4-53,0 8 0,0-1-308,0 5 0,1-1 283,3 2 1,1-5-152,4-8 1,2-6 141,-3-7 1,1-8-51,0 0-294,2-7 162,-5-5 0,3-7-445,-1-5 18,-5 0 444,2 0-224,-5-5 65,0-2 1,0-5 88,0 0 1,-1 1-91,-3 2 0,1-2 293,-5 3 0,3-3 0,-3-1 0,4 0 0,-4-1 0,4 5 0,-4 0 0,-17-6 0,14 6 0,-11-3 479,17 11 13,3 0-109,-9 0 0,10 6-98,-3 2 1,-1 3 25,0 1 1,1 0-144,4 1 0,2 0-102,2 4 1,-1-4 56,5 4 1,0-3-57,4-2 0,2-1-93,2-3 1,-1-3 64,6-5 0,-5 0-125,5 0 1,-5-2 5,5-6 1,-6-1-52,1-7 1,2-3 48,-2-2 1,-3 2-92,-5-1 0,-5 3 114,1-3 1,-3 5-52,-1-2 0,0 4-367,0 0 339,0 6 1,-4 3-577,0 8 714,0 3 0,-7 33 0,-3 6 0</inkml:trace>
  <inkml:trace contextRef="#ctx0" brushRef="#br0">7002 14903 7824,'6'-7'-176,"-5"-4"0,6 4 184,-3-5 1,-3 4 208,3-1 1,-1 3-89,1-3 1,-2-1 146,2 1 0,-3 2-383,-1-1 147,0 6 0,-1-4-71,-3 6 0,-3 0 107,-5 0 1,-1 1-1,1 4 1,-2 3-83,-2 8 1,-2 3-146,-2 6 0,0 0 136,4-1 1,2 1 68,-2-1 1,4-3-25,3-1 0,0-5 1,5 2 1,1-4-60,7 0 0,4-2 54,9-3 1,2-3-1,5-5 1,5 0-58,0 0 0,4-4-27,-5 0 1,5-4-5,-4 4 1,0 0-77,-5 4 1,0 0 175,-4 0 1,-8 1-60,-8 3 1,-2 4 0,-2 9 0,-2-3 106,-2 2 0,-8 2 171,-8-2 0,-4 5-214,0-5 1,-1 5-62,0-5 1,5 0-249,-1-3 1,2-2 91,-1-3 1,-2 1-28,5-4 1,5-1-1,4-4 1,4-2 45,-4-2 1,5-4-215,-1-8 369,2-4 0,20-32 0,8-13 0,-8 18 0,1 0 0,-1 0 0</inkml:trace>
  <inkml:trace contextRef="#ctx0" brushRef="#br0">7334 14595 7063,'0'12'-58,"0"6"292,0 3 1,2 3 4,2 5 0,-3 3-137,3 4 1,-2 5 47,-2 0 1,1 1-34,3-6 0,-2 0-95,2-3 0,-3-4-39,-1-9 1,1-4 122,4-7-148,-4-4 0,6-6-39,-3-3 1,1-9 15,4-7 0,1-3 40,-1-2 1,-2-5 31,1-3 1,0 2 64,4-2 0,1 5 162,-1 0 1,0 6-164,0 1 1,-3 8-16,-1 0 1,0 7 160,4 6 0,1 6 162,-1 7 1,0 6-27,1 10 0,-5-2-43,0 6 1,0-5-839,5 5 0,-1-5 297,0 0 0,0-6 132,1-1 0,-5-6 93,0 1 6,0-8 0,21-40 0,4-16 0</inkml:trace>
  <inkml:trace contextRef="#ctx0" brushRef="#br0">7778 14866 7824,'-13'5'0,"1"-3"-423,0 2 1,3-3 312,1-1 1310,5 0-681,-2 0-426,5 0 0,5-4-58,4 0 1,3-10-6,4 2 1,-2-4-29,2-1 1,-2 2 66,-2-5 1,1-1-75,-1-3 1,-4 3 110,0 1 0,-5 4 69,1 0-94,-2 2 0,-4 8 16,-2 1 0,-3 5-87,-5 5 1,0 7-3,-1 8 1,1 4-269,0 0 0,1 1 94,3-1 1,1 1-257,3 0 1,2-1 40,-2 1 1,10-6-87,6-3 1,2-2 209,6-2 0,5-5 257,4-3 0,5-8 0,-1-4 0,2-3 0,-4-16 0,2-7 0,3-3 0,-1 0 0</inkml:trace>
  <inkml:trace contextRef="#ctx0" brushRef="#br0">8184 14694 7831,'12'-30'0,"-1"5"-51,-3 0 0,-2 2 5,-6 7 0,0 3 270,0 5 0,-7 5 52,-6-1 1,1 3-26,-4 1 1,-3 5-1,-2 4 1,2 6-184,-2 1 0,5 6 100,-5-2 0,6 0-167,-1 0 0,2-1 53,2 2 1,5 1-152,3-6 0,1 5-16,-1-5 147,3 0 1,1-5-220,8-2 1,4-4-310,5-5 0,-2-1 212,5-3 0,-3-3 73,3-6 0,-5-4 218,2-4 1,1 2-71,-2-2 0,-4 5-32,-4-4 0,-1 4 238,1 0 1,2 2 820,-6 2-705,0 5 0,-4 0 242,0 3-310,0 3 1,0-3-25,0 8 1,2 3-342,2 5 0,-2-1 80,7-3 0,-3 3 126,3-3 1,3-1-389,0 1 1,1-5-539,3 1 0,-2-2 290,-2-2 602,6 0 0,12-22 0,8-6 0</inkml:trace>
  <inkml:trace contextRef="#ctx0" brushRef="#br0">8393 14386 7831,'-8'-16'-54,"-1"-1"1,7 1 16,-2 3 0,1 5 1267,-1 0-821,2 5 0,-2-2-114,8 5 0,3 5-51,6 3 1,0 3 13,4 2 1,-2 3-123,5 1 1,-5 4-113,2 0 1,-4 2-154,0 2 1,-5-5 127,0 1 1,-1-5-40,1 5 1,-2-6-49,-6 1 0,4-6-222,0-2 198,0-5 0,-8 1 58,0-8 0,-2-5-21,2-7 1,3-7 11,-3-6 1,2-4-167,2 5 1,2-5 59,2 4 0,3 0-76,5 5 0,0 0-102,0 4 0,2 4-578,3 7 925,-4-2 0,21 32 0,-1 1 0</inkml:trace>
  <inkml:trace contextRef="#ctx0" brushRef="#br0">7064 15838 7813,'0'-12'0,"0"-1"0,0 1-161,0 0 0,0-5-253,0 1 1,0-2 563,0 2 1,0-2-36,0-2 1,0-4 163,0 4 0,0-3-80,0-2 0,-4 4 74,0 1 1,-5 1-15,5-2 0,-4 4 256,4 4-336,-6 6 1,8 2-39,-7 5 1,7 3-23,-2 5 0,2 6 36,2 10 1,0 6-67,0 3 0,6 8-21,2 4 0,3 3-133,1 1 0,0 2-122,1 2 1,3-2-39,1 2 0,0-2 57,0-2 1,-2 1-138,5 4 1,-5-10 46,2-3 0,-1-6 67,-4-10 1,4 1-587,-8-10 387,3-5 1,-3-5-545,0-6 691,-5 0 0,1-6 243,-8-2 78,2-3 1,-30-18 0,-3-4 0</inkml:trace>
  <inkml:trace contextRef="#ctx0" brushRef="#br0">7015 16183 7815,'-7'-6'1,"-3"-1"-1,6-5 1,-4 4 92,4 0 1,0-1 241,4-3 1,5-2-315,3-2 0,9 2 120,3-2 1,9-3-306,4-2 1,2-2 90,2-2 0,-1 5 203,-3-1 0,1 6-90,-6-1 0,1 8-191,-4 4 1,-2 2 13,-2 2 1,-4 6 122,-4 2 0,-2 3-34,-3 1 0,1 1 95,-5-1 19,6 0-33,-3 0 0,1-5-6,0-3 1,-4-2-67,5-2 1,-5-7-149,4-5 1,-5-1 144,1-3 1,-3-3-1,-1-2 1,0 3 34,0 2 1,-5 2-18,-4 2 0,-6 1 231,-1 3 1,-5 2-30,5 6 0,-4 0-108,3 0 1,-3 6-122,3 2 0,-3 3-152,3 1 0,5 1 78,4-1 0,4 2-142,-5 2 1,7-2 266,-2 2 0,57-8 0,15-2 0</inkml:trace>
  <inkml:trace contextRef="#ctx0" brushRef="#br0">7728 15678 8072,'0'-12'630,"0"4"-923,0-1-839,0 7 1086,0-4 0,4 12 564,0 2 0,2 3-275,-2 1 0,-1 5-168,5-1 1,-4 2-96,4-2 1,-4-2-18,5 2 1,-7-2-7,2-2 1,2 0 42,-2 1 0,0-5-22,-4 0-9,6-5 13,-5 2 1,4-10 140,-5-3 0,0-9-74,0-3 1,2-3 15,2-2 1,-3-1-34,3-3 0,2 3 16,-2-2 0,6 6 13,-2 1 0,1 6 8,0-1 1,6 3-89,-3 5 0,3 1-162,-3 3 1,1 3-390,-1-3 1,0 7 569,0 1 0,17 16 0,4 1 0</inkml:trace>
  <inkml:trace contextRef="#ctx0" brushRef="#br0">8221 15420 7830,'-13'-7'0,"1"3"0,0 2 38,-1 2 0,5 0 0,0 0 0,4 6 108,-4 2 0,4 8 253,-5 5 1,7 2-24,-3 2 0,4-1-118,1 1 0,1 1-307,4 3 1,1-7 75,7 2 0,-1-6-22,0 3 1,2-11-44,2 3 0,-1-5-241,6 0 1,-5-2 50,5-6 0,-1-7-139,5-6 1,-4 0 63,-1-8 0,-5-1 51,1-6 1,2-1 216,-1-8 0,-1 3-52,-4-7 1,-3 3 13,-1 1 1,-5 0 86,1 0 1,-3 5 218,-1 4 0,-5 9 37,-4 6 0,-2 6 237,-1 7 0,-4 2-22,-1 2 0,1 8-151,4 9 1,-1 3-118,1 5 0,1-3-30,3 3 0,2-3-76,6-2 1,0-3-37,0-1 0,0-3-236,0 3 0,7-5-21,5 2 1,2-9-237,7-4 0,-5 1-324,5 0 0,-5-3 331,4-6 0,1-3-499,4-5 910,-1-6 0,-3-15 0,-1-8 0,3-5 0,-1-1 0</inkml:trace>
  <inkml:trace contextRef="#ctx0" brushRef="#br1">13057 15050 28293,'0'-12'-4009,"0"0"0,0 0-1118,0-1 3790,0 6 535,0 2 1450,-6 16 1,4 1-856,-7 9 257,1 2 0,-20 29 0,11-19 0,1 0 0</inkml:trace>
  <inkml:trace contextRef="#ctx0" brushRef="#br1">12958 15592 21184,'-4'12'-3086,"0"1"0,-4-1 2099,4 0 646,0 0 0,4 28 0,0 7 1</inkml:trace>
  <inkml:trace contextRef="#ctx0" brushRef="#br1">12934 16035 13854,'-12'12'-275,"-1"1"1,5-1 55,0 0 0,1 5 100,-1-1 0,-3 17 0,4 0 0</inkml:trace>
  <inkml:trace contextRef="#ctx0" brushRef="#br1">12909 16478 10911,'0'7'-3073,"0"4"2340,0-4 865,0 5 0,-4 0-79,0 1 1,-1-1-62,0 0 0,4 0-191,-3 1 1,-2 5 200,2 2 1,-16 31 0,-1 7 0</inkml:trace>
  <inkml:trace contextRef="#ctx0" brushRef="#br0">12872 16983 8046,'-8'10'-749,"0"-1"0,5 2 838,-1-3 1,1 3-92,-1 1 1,3 0 20,-3 1 0,2 4-130,2 4 1,0-2 116,0 2 1,2-2-197,2 1 0,-3 4 190,3-4 0,3 14 0,0 5 0</inkml:trace>
  <inkml:trace contextRef="#ctx0" brushRef="#br1">18250 15026 22187,'0'-12'-3120,"0"-1"0,0 1 1314,0 0 0,0 3 915,0 1 356,0 6 1278,-5 7 0,3 3-764,-2 9 1,-8 18-1,-2 5 1</inkml:trace>
  <inkml:trace contextRef="#ctx0" brushRef="#br1">18361 15297 16904,'-7'8'-764,"3"0"1,-2-4-360,2 4 0,0 2 872,4 6 0,6 47 0,-3-23 1,1 0-1</inkml:trace>
  <inkml:trace contextRef="#ctx0" brushRef="#br1">18459 15912 15848,'-19'4'-568,"3"0"1,2 6-74,2-2 1,4 3 214,-1 1 0,7 2-19,-2 2 1,2-2 50,2 2 0,0 2 229,0-2 0,11 6 1,3-2-1</inkml:trace>
  <inkml:trace contextRef="#ctx0" brushRef="#br0">18484 16330 8528,'-1'13'0,"-4"-1"0,3-1 0,-6-3 0,-1 7-799,-3-3 0,4 3 399,0-2 1,3 0 328,-3 4 1,4-2 70,-4 5 0,5 12 0,-2 6 0</inkml:trace>
  <inkml:trace contextRef="#ctx0" brushRef="#br0">18472 16859 8528,'-9'0'-909,"1"0"0,1 6 182,-1 2 727,-3 3 0,4 40 0,-5 9 0</inkml:trace>
  <inkml:trace contextRef="#ctx0" brushRef="#br0">18447 17204 8528,'-12'0'0,"-1"0"0,1 0 0,5 38 0,2 10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15260 16601 8532,'7'-8'-252,"-3"0"1,2 1-281,3-1 0,-2-3 408,1 2 0,-1 3 204,1-3 0,3 5-2,-3-4 0,-1 4 76,1-4-214,-5 5 1,6-4 187,-5 3-276,0 3 153,-4-5-40,0 6 61,0 0 31,-5 0 87,4 0-97,-10 0-37,4 0 1,-1-4-8,-1 0 1,5 0-12,-4 4 3,0-5 1,-4 3-7,-1-2 0,1-1 4,0 0 1,-1 1-9,1 4 1,0 0-16,-1 0 0,0 0 24,-4 0 1,4 0 3,-4 0 0,0 0 2,0 0 0,-3 0 0,3 0 0,-3 0-7,3 0 1,-5 0 0,2 0 1,1 2 1,-2 2 1,1 1-1,-5 4 0,5 0-25,-1-5 1,1 6 21,-5-2 0,4-1 11,1 1 0,4-1 16,-5 1 0,5 3 2,-5-3 1,5 2-12,-5-2 1,6 3 6,-1-3 0,-2 3 27,2 1 1,-1-3 9,5-1 1,-5 0-41,1 4 0,0 5 9,3-1 0,-3 2-35,0-2 1,-1-1 25,5 6 0,-1-5-5,1 5 1,1-5-8,3 5 0,-2-6-4,6 1 1,-1 2 1,1-2 1,1 5 0,-5-5 1,5 1 12,-1-5 0,3 2-6,1 2 1,-4-2 43,-1 2 1,1-2-15,4-2 0,0 2 5,0 2 0,0-2-22,0 2 0,0 2 6,0-2 0,0 5-21,0-5 0,0 5-3,0-5 1,2 5 10,2-5 1,-1 2 3,5-2 0,-1-2 7,1 2 1,3 2-21,-3-1 0,3 0-1,1 0 0,0-3 27,1 2 0,-1-2 4,0-2 1,1 0 2,-1 1 0,0-1 1,1 0 0,3 0-15,0 1 0,1-1 1,-5 0 1,0 1 41,1-1 1,-1-1-33,0-3 1,2 3-1,2-3 1,-2 3 0,3 1 1,-2-1-4,1-2 1,-1 0-15,6-5 1,-1 2-4,5-2 0,-1-3 36,1 3 1,0-2-23,-1-2 0,2-4 3,3 0 1,-3-6-9,3 2 1,2-3 0,2-2 1,-3 1-28,-1 0 1,1 0-4,-2-1 1,2 0-3,-1-4 1,-3 4-12,3-4 1,-3-1 50,-2 2 0,-3-6-26,-1 2 1,0 0 22,0 0 0,-2 1-12,-6-2 1,5-2 4,-1 2 0,-1-2-17,-7-1 0,3 0-1,-3 4 0,3-3 12,2 2 0,-5-2-5,0-2 0,-4 5-2,4-1 1,-1 1 0,1-5 0,-1 0 15,-3 1 1,-2-1-21,2 1 1,-3-1 2,-1 0 0,0 1 19,0-1 0,-1 5-1,-3-1 0,1 1-8,-5-5 1,0 5-1,-5-1 1,1 5-25,0-5 1,-1 5 20,1-5 0,0 6-37,-1-1 0,1 2 25,0 2 0,0-1-2,-1 1 0,1 0-9,0 0-1,-1-1 1,1 2 15,0 3 0,-1-1 3,1 4 1,4 0-38,0 1 0,-1 2 27,-3-2 1,0 3-13,0 1 1,-1 0 6,1 0 1,-4 0-4,-1 0 1,1 0-15,3 0 0,1 0-2,0 0 1,-2 0-17,-2 0 0,2 0-2,-2 0 1,1 0 16,-2 0 0,2 0 6,-5 0 0,3 0 13,-3 0 1,5 0 1,-2 0 0,-2 0 5,-1 0 0,2 0-31,1 0 1,0 1 0,0 3 0,-3-2 30,3 2 1,0-1-1,0 1 0,3-1 8,-2 5 0,2-6-29,2 3-15,0 1 1,-1 0 31,1 2 1,0 2 2,0-6 1,-1 4-7,1-4 0,0 6-5,-1-2 1,1-1-1,0 1 0,-1-1-2,1 1 0,0 3-101,-1-3 0,0 3 91,-4 1 1,4 1 0,-4-1 1,4 0 14,0 1 0,-3 3 5,0 0 1,-1 1 1,5-5 0,-1 0 7,1 1 0,4-1 5,0 0 1,4 1 4,-5-1 1,7 0-14,-2 1 1,2-1-5,2 0 1,0 0 35,0 1 0,0-1-28,0 0 1,0 2 0,0 2 1,0-2-11,0 2 1,0 2-2,0-1 0,-4 3-2,0-3 1,-1 3-4,0-3 1,4 3 0,-3-4 0,3 5 5,1-5 0,-4 1-12,-1-5 0,1 4 37,4 1 1,0-1 1,0-3 1,0-1 8,0 0 1,0 1 6,0-1 1,0-3-30,0 4 0,2-4 1,2 8 1,-1-4 8,5 0 1,-4-1 6,4 0 0,-1 1-97,1-1 0,3 0 57,-3 1 1,3-1-9,1 0 1,-3 0 6,-1 1 1,0-2 0,4-3 1,1 3 18,-1-3 0,4 2 4,1-2 0,-1 3-15,-3-3 1,-1-1 2,0 1 1,0-4 31,1 4 0,-1-4-31,0 5 0,2-7 1,2 2 0,-2 2 35,3-2 1,-4 1 2,0 0 1,0-4-12,4 3 1,-4-3 4,4-1 0,0 5 22,0-1 0,1 0-31,-2-4 1,-2 0-16,2 0 1,2 0 26,-2 0 0,2 0 0,-1 0 0,-4 0 2,4 0 1,0 0 0,0 0 0,3-4-13,-3 0 1,3-5 1,-3 5 0,3-4 5,-3 4 1,0-4 11,0 4 1,-4-2-43,4 2 0,1 1-48,-2-5 0,2 4-14,-2-4 1,-2 4 46,2-5 0,-1 5-7,2-4 0,-4 4 10,4-4 1,-4 1-2,0-1 1,-1-2 1,0 6 1,1-5-2,-1 0 1,-1 3-1,-3-3 1,3 5 2,-3-4 1,-1 0-2,1-4 1,-1 3 0,1 1 0,2 0 1,-6-4 0,6-1 0,-2 1 0,3 0 0,1-1 0,0 0 0,1-4 0,-1 4 0,0-4 0,1 2-54,-1-1 0,0 2 43,0-2 1,1 1-4,-1-2 0,-4 4 7,1-4 1,-7 3-2,2 2 1,-2 0 21,-2 0 1,0-1 4,0 1 1,-2 1 9,-2 3 1,2-3-26,-7 3 1,7-3 4,-3-2 1,3 1-1,-2 0 0,2-1-16,-2 1 0,3 0 9,1 0 0,0-1-3,0 1 1,0-4-4,0-1 1,0-1-2,0 2 0,0 2 2,0-2 1,0 1 2,0-2 0,0 4-1,0-4 1,0 4 0,0 0 0,-4 1 0,0 0 0,-6-1 0,2 1 0,1 4 0,-1 0 0,4-2 2,-5-6 1,1 6 0,-4-2 0,4 2 56,0-2 0,-1-4-53,-3-1 1,0 1 69,-1 3 0,1 1-99,0 0 0,-5 0-1,1-1 1,-2 5-43,2 0 1,1 5-174,-6-1 0,-1 3-38,-6 1 1,0 6-389,-4 7 0,3 3-109,-4 5 0,6 2 774,-2-3 0,8 20 0,4 5 0</inkml:trace>
  <inkml:trace contextRef="#ctx0" brushRef="#br0">24046 12786 7397,'7'-5'-147,"4"3"1,-10-5 417,4 3-167,1 3 0,-4-6-16,2 3 1,-3 1 8,-1-5 0,0 4-99,0-4 0,0 4 39,0-4 0,0-1-6,0-3 1,0 4 37,0 0-45,-5-1 1,-2-3 29,-5 0 0,-1 4 1,1-1 1,-4 7 66,-1-2 0,-5 2-61,2 2 1,-2 2 88,1 2 1,-6 2-73,2 7 0,-2 5 1,3 2 0,0-1-38,4 2 0,-2-1-10,5 5 1,5-1 18,4 1 0,5-6-11,-1-2 0,4-4-85,4 0 0,4-2 54,9-3 0,-2-3-89,5-5 1,0 0 47,0 0 1,3-5 7,-2-3 1,2-3-23,2-2 0,-1-3-120,1-1 0,-5-9 124,1 2 1,-1-9-15,5 0 1,-4-4 16,-1-4 0,-4-4-125,5-8 1,-7 4 260,-2-1 0,-1 7 4,-7 6 1,0 5 311,-4 4-257,0 7 1,-1 9 143,-3 8 1,1 4-149,-5 4 1,-1 7-12,-3 5 1,0 10 41,0-1 1,3 8 156,1-1 0,0 4-331,-4 1 1,3 1-161,1 3 0,5-3-144,-1 3 1,-1-2 163,1-2 0,0-6 10,4-2 0,4-3 69,0-2 1,7-6-21,1-6 0,0-5 35,5-7 1,1 0-7,-2 0 0,6-7-134,-2-5 1,0-6 37,0-6 1,1-2-66,3-3 0,-3 2 141,-1-6 1,-5 1-20,2 0 0,-4 0 51,0 3 1,-2 9 245,-3-1 336,-3 6-382,-5 9 1,-5 10 163,-3 8 0,1 8-112,-1 1 0,1 6-132,-1 2 0,-2 0-23,6-5 0,0 0-6,4-4 0,0 3-36,0-2 0,1-3-170,3-2 1,4-6-215,9-2 0,-2-5 149,5 1 1,1-4-182,4-4 0,-1-3 91,1-6 1,-1-4 141,1-4 1,0-2 53,-1-2 0,-5-3-10,-2-1 1,-4-4 50,0 4 0,-2 2 188,-3 6 1,-3 0-151,-5 4 18,0 6 515,0 6 0,-5 6-6,-3 3 0,-2 7 156,2 6 0,-3 4-317,3 0 1,1 1-100,-1-2 0,4 4-133,-5-4 0,7 2-199,-2-1 1,2-2-203,2-3 0,0-2 191,0 2 1,6-2-591,2-2 0,3-5 179,1-3 0,5-3-28,-1-1 0,6 0 542,-2 0 0,11-20 0,5-9 0,4-2 0,0 1 0</inkml:trace>
  <inkml:trace contextRef="#ctx0" brushRef="#br0">24908 12626 7761,'-8'2'0,"-1"2"0,5-3-92,-4 3 1,4 3 91,-4 1 0,4-1 1102,-5 1-713,7 0 1,-4 5 66,6-1-323,0 0 1,0-3-76,0-1 75,0-6-230,0 4 0,6-10-63,2 0 1,3-10 72,1 2 0,0-9 4,1 1 1,-1-2 87,0 1 0,-3-1 39,-1 6 17,0-6 0,0 10 392,0 0-278,-5-1 0,3 17 104,-6 0 0,0 7-259,0 6 0,0 3 105,0 9 1,0-3-134,0 3 1,0-5 16,0-3 1,1 1-187,3-6 1,2 1 57,2-5 1,3-4-64,-3 0 1,4-5 27,5 1 0,-4-9-38,4-8 0,2-4 179,1-8 0,-1 0-55,2 1 1,-5-5 12,5 0 1,-6-4 41,1 5 0,-6-1 108,-2 4 0,-1 10 99,1 3 369,-2 8-414,-6-2 0,-4 16-66,-1 2 0,1 9 151,4-1 0,-4 4-66,0 0 1,0 1-170,4-1 1,0-3-125,0-1 1,4-4-273,0 0 0,6-2 18,-2-2 0,3-1-297,1-3 1,2-1 120,2-3 0,-1-3-641,6 3 1196,-1-8 0,27-41 0,-21 15 0,0 0 0</inkml:trace>
  <inkml:trace contextRef="#ctx0" brushRef="#br0">25523 12589 7761,'-7'2'-548,"3"2"1033,-3 3 0,2 5-115,-3 0 0,2 0 412,6 1-291,-5-1-72,3 0-102,-3 1-1,5-6-443,0-2 0,0-6 92,0-3 1,4-5-155,0-7 1,6 1 35,-2-6 0,4 1-35,5-5 0,-4 5 150,4-1 0,-5 6 64,-4-1 1,3 3 106,-3 5 114,3 3 0,0 6-23,-3 3 1,-2 4-90,-6 9 1,4 2-80,0 6 1,0-1 70,-4 1 0,0-1 17,0 1 1,1-6-227,4-2 1,-3-4-381,7 0 1,-1-2 240,4-3 1,2-3-71,2-5 1,3-5-226,6-3 0,-1-9 148,1-3 0,0-5 50,-1-4 1,5-1 97,0-3 1,-1-1 168,-3 6 0,-4-1 25,-1 4 0,-6 6 507,-2 3-371,0 7 0,-10 5 123,2 8 0,-3 5 322,-1 7 0,-4 2-215,0 2 1,-4 4-24,4-4 0,-2-1-116,2 2 0,3-5-236,-3 5 1,2-6 144,2 1-227,6-2 0,2-3 21,8-3 0,-1 1-107,6-4 0,-1-3-330,5-6 1,-3-3 234,3-5 1,-4-2-143,8-2 0,-3-2 161,-1-2 0,-1-5 125,1 0 0,-6 1 73,-2-5 0,-4 7 204,0 2 1,-1 5-79,0-2 113,-5 9 1,-3 3 398,-8 5 0,-2 5-243,-2 3 0,-3 7 58,3 2 0,-1 3-107,0-3 0,0 0-138,5 0 1,-5-3 7,5 2 0,0-2-84,4-2 0,0-4-11,0 0 1,2-1-166,2 1 0,3 2-140,5-6 1,4 0 116,1-4 0,5-1-145,-2-3 1,3 0 59,2-9 0,0 2 23,-1-9 1,-5 3 138,-2-3 1,0-1-14,0-3 1,-1-1 56,-3 1 0,-2 3 154,-3 1 0,-1 5 255,-3-2 1,-3 8-194,3 0 1,-2 5 139,-2-4 0,-2 5-112,-2-1 1,3 4-139,-3 4 0,1-1 3,-1 5 1,1 0-8,-5 5 1,5-1-28,-1 0 1,-1 1-175,0-1 0,1 0 27,4 1 1,-1-5 28,-3 0-184,2 0 207,-3 4 0,6-5 35,3-3 1,-1-2-47,5-2 0,1-2-109,3-2 1,0-3 150,1-5 0,-1 0 0,0 0 0,3-5-29,-2 1 1,2-1 6,-7 5 1,1 0 618,0-1 1,-3 5 228,-2 0-68,-2 5-446,3-2 1,-6 10-54,-3 3 1,1 8-103,-5 0 0,0 7-7,-5 2 1,5 1-149,0 7 0,0 5 29,-5 7 0,0 4-120,-4 5 0,4 3-326,-4 9 1,0-1 392,8-28 1,1 0 0,-8 30 80,9-30 0,1 0 0,-2 24 21,0 1 0,4-9-24,-4 1 1,5-11 53,-1-6 0,2-7-96,2-9 131,-5-3-166,-2-11 0,-5-2 10,0-5 0,-1-10 357,1-2 1,0-8-348,-1-1 0,1-2-49,0-2 1,4-5 98,-1-3 0,7-2 10,-3-2 1,5 1-247,5 3 1,1-2 67,7 2 0,0 3-492,4 1 0,2 3 122,6 2 0,1 0-49,2 4 1,4 4-74,5 7 1,-5 0 626,1 5 0,27 11 0,-24-1 0,0 1 0</inkml:trace>
  <inkml:trace contextRef="#ctx0" brushRef="#br0">26409 12429 7790,'-12'-7'0,"4"-2"-275,-1 5 0,5 0-48,-4 4 871,0 0 0,0 0-171,-1 0 0,7 5-74,-2 3 0,-2 3-157,2 2 0,0 3-3,4 0 1,5 2 2,4-1 1,3-4-5,4 4 1,1-4-87,7 0 1,0-5 43,8 0 0,-3-5-179,4 1 0,0-3 41,4-1 0,0-5-301,0-3 1,-2-7 84,-2-2 0,-4 1-77,-9 3 1,-2 0-38,-6-4 0,-1 8-160,-3-4 0,-4 5-284,-8 0 812,3 3 0,-32 21 0,-1 4 0</inkml:trace>
  <inkml:trace contextRef="#ctx0" brushRef="#br0">27886 12540 7790,'1'-7'-299,"3"3"1,-1-3 657,5-1 0,-4-3-45,5-1 0,-1-7-234,4-6 1,4-1 29,1-7 0,1-5-5,-2-7 1,-1-3-108,6-1 0,-6 4 98,1 0 0,-4 9-15,-3-1 1,0 14-117,-5 2 252,0 12 0,-9 6-121,-3 11 0,-5 6 114,-3 10 1,-2 7-69,-2 1 0,-4 9-26,4 5 1,-2 0-34,2-1 0,0 3-208,4-3 1,2 0 101,-2 4 1,8-8-229,4 5 0,2-8 212,2-5 0,6-5-17,2-7 0,8-5 98,5-7 1,-1-4-58,5-5 1,-2-1 8,10-3 0,-4-9-50,4-7 0,-2-8-83,2 0 0,2-8 63,-2-1 1,-4 2-172,-4-2 0,-2 1 358,-7 7 0,-1 5-280,-7 3 562,-2 12-215,-6-2 0,-6 18 11,-2 5 1,-3 2-111,-1 6 0,4 1 143,0 3 0,5 1-178,-1-1 1,-2 0-18,2-4 0,0 2-169,4-5 1,6 0 45,2 0 0,4-8-112,4 4 0,-1-9-1,6 0 0,4-3 96,3-1 0,1-7 89,-4-5 1,3-2 0,1-6 1,-4-5-8,-5-3 0,-5-5 108,2 4 1,-9 0 76,-4 5 1,-3-1-52,-1 0 0,-7 6 23,-5 3 0,-6 4-51,-6 3 0,-5 4-37,0 5 0,-3 1-140,3 3 0,0 5-236,4 7 0,1-1-43,-1 6 1,7-5-255,6 4 1,5 0-536,7 0 1169,0 3 0,38-6 0,17-4 0,3 7 0,1-1 0</inkml:trace>
  <inkml:trace contextRef="#ctx0" brushRef="#br0">28981 12417 7790,'8'-12'0,"1"-1"177,-7 1-57,4 0 0,-8 1 257,-2 3 0,-7 2 609,-5 6 1,-6 1-608,2 4 0,-4 1-71,0 7 1,-1 0-137,0 4 0,1 2 0,-1 6 0,2-1-386,2 1 1,4-1-3,4 1 1,5-4-196,0-1 0,5-1 94,-1 2 1,10-5-150,6-8 0,2 2 178,6-6 0,1-1 63,3-7 1,2-3 166,3-6 1,-3-4-127,3-4 1,1 2 16,-2-1 1,-3-1 184,-4-4 1,-5 6 173,4 3 0,-9 2 642,2 2 5,-9 5 0,1 3-424,-5 8 0,-5 4 25,-3 9 0,-2 2-336,2 5 1,-3 0 128,3-4 0,2 2-364,2-6 0,3 5-129,1-5 1,5 1-294,3-5 0,5-5 31,3-3 1,3-3-402,6-1 1,4-1 169,-1-3 753,6-3 0,-2-22 0,1-9 0,6-2 0,0-1 0</inkml:trace>
  <inkml:trace contextRef="#ctx0" brushRef="#br0">29560 12466 7790,'12'-12'0,"-4"1"0,0 3 0,0-3 0,5 3 0,-5-3 0,0-2 0,-4 1 681,4 0 0,-5-1-215,1 1 1,-4 0-214,-4 0 1,-4 1-30,-8 2 0,-4 0 8,-4 5 0,-6 0-75,-3 4 1,-3 1-4,-1 3 0,1 7 136,-1 5 1,4 8-101,0 0 1,2 1-159,-2 4 1,8 1-39,9-2 1,2 1-59,2-4 1,5-2 70,3-3 0,8-2-128,4-5 1,8-1 81,5 0 0,6-5-84,2-3 1,4-8-306,-4-4 1,5-5 187,-1-3 0,1-3-1,-1-6 0,2-6 26,-2-6 0,3-7-121,0-9 0,-3-5 257,-16 26 1,-1-1 0,11-30 5,-12 30 0,-1 0 0,11-28 108,-5 3 1,-2 12 487,-6 13 262,-5 8 0,-3 19-358,-8 1 0,-3 15 88,-5 6 1,-4 10-168,-1 3 1,-1 9-116,2-1 1,1 8-67,-6 1 0,6-3-110,-1 2 1,6 1-73,2 3 0,5-5-351,-1-3 1,3-3-67,1-1 1,7-2 36,5-2 0,2-4-639,6-9 1,1-2 113,3-6 0,1-5 920,0-3 0,32-35 0,-24 10 0,0 1 0</inkml:trace>
  <inkml:trace contextRef="#ctx0" brushRef="#br0">30150 11728 7790,'-1'-12'0,"-3"-1"0,1 5 86,-5 0 0,4 0 223,-5-5 0,0 5-412,-7 0 1,-4 4 103,-4-4 1,-6 5-32,-3-1 0,-4 2-48,-4 2 0,-4 0-73,-9 0 0,3 4-119,-7 1 0,-1-1 161,-6-4 0,-5 0-820,31 0 1,0 0 903,2 0 0,-1 0 22,-4-3 0,-1 0 1,2 2-1,0-1-165,-4-2 1,0 0 0,-3 2 0,0 0 170,-5-2 0,-1 0 1,4 2-1,-1 0 10,-2-2 0,-1 0 1,1 0-1,-2 1-277,0-1 1,0 0-1,-4 0 1,0 1 270,-4 0 1,-1 2-1,4 0 1,0 0 12,-2-1 0,1 0 0,0 1 0,0 1-4,-2 0 1,-1 0 0,-1 0 0,0 1-201,-3 1 0,0 0 1,3-1-1,1 1 189,0 2 1,0 0 0,0 0 0,0 0-45,0 2 1,1 1 0,-4-1-1,0 0 43,-1 0 0,0 0 0,5 1 0,-1-1-6,-2 0 0,1 0 0,3 2 0,-1 0-13,-2 1 1,-1-1 0,0 1 0,0 0-29,19-4 0,1 1 1,-1-1-1,-21 2 1,-1 0 10,23-2 1,-1 1 0,1-1-1,-21 0 1,1 0-13,1-1 0,-1 0 1,0-1-1,-1 1 24,21-2 0,-1 1 0,1 0 0,-18 2 0,2-1-8,0-1 0,1-1 0,1 0 0,1 0 115,2-2 1,-1 0 0,1 0 0,-1 0-109,3 0 0,0 0 0,2 0 0,0 0 46,2 0 0,0 0 0,3 0 0,0 0 7,1 0 0,0 0 1,2 0-1,-1 0 36,-1-1 0,0 2 0,5 0 1,1 2-38,-1-1 1,2 0 0,1 0 0,1 0 280,1-2 0,0 0 0,-33 1-250,35 1 0,1 0 1,-25 0 103,2 2 0,9-3 529,3-1 1,5 2-608,-1 2 0,8-3 538,4 3 0,3-2-583,2-2 1,5 4 978,2 0-912,9 0 552,3 1-609,5 2 0,0 5 49,0 1 1,0-1-51,0 0 1,4 6 12,0 3 0,0-2-68,-4 1 1,0 5-2,0 4 0,0 5-14,0-1 1,0 8 17,0 4 0,-2 3-2,-2 1 1,2 6-268,-7 2 1,5 3 218,-4 2 1,0 1 0,-4 2 1,-1 1-175,7-29 1,0 0 0,-6 28 170,6-30 1,-1 0 0,-5 33 24,0-2 0,-5 1-3,1-1 0,0-5 23,3 1 1,2-8-53,3-8 0,-1 0 65,4-5 0,0 0 9,1-4 0,2-1-6,-2-4 1,3 4-13,1-3 1,0-3 118,0-1 0,0-5-145,0-3 1,0 1 322,0-6 1,1 0-294,3-3 0,2-1 72,2 0 0,4 1-44,1-1 1,-1-1 12,4-3 0,4-1 93,0-3 0,5-3-54,3 3 1,1-2 74,8-2 0,-1 0-125,9 0 1,1-2-12,8-2 1,3 2-352,9-7 0,2 5 321,-31 0 0,0 0 1,1 2-1,0 0-203,3-2 0,0 0 0,1 0 0,0 0 208,5-3 0,0 1 0,-2 2 0,0 0-21,2 0 1,1 0 0,1 0-1,2 1-250,2-1 1,0 0 0,0-1-1,0 0 265,0 3 1,0 0 0,-2-1 0,-1 1-12,2-1 0,-1 2 0,1 0 0,1 0-1,1-1 0,-1 0 0,-1 1 0,0 1 20,-1 0 0,0 0 0,2-1 0,1 0-1,1-1 0,1 0 0,2 1 0,1 0-299,5-3 1,0-1-1,-4 2 1,0 0 297,1-1 0,1-1 1,0 0-1,0-1 14,2 2 0,0 0 0,2 1 0,0 1-15,0 0 1,-1 0 0,-1-1 0,0 0 14,-3 1 1,1 0-1,-1 0 1,1 0 6,-3 2 0,1 0 1,1-2-1,1 0 40,1 0 0,1 0 0,-4-1 0,-1 0-25,0 1 0,1 0 0,-1 1 0,-1 1 5,0-2 0,-1 0 1,2-1-1,0 0-26,1 1 1,-1 0 0,-4-2 0,-1 0 3,4 2 1,-1 0-1,-2-2 1,-1 0 24,2 2 0,-1 0 0,3-3 1,0 0-17,2 1 1,-1 0 0,-2 0 0,-1 1-169,-1-1 0,0 0 0,-1 2 1,0 0 146,2-3 0,-1 1 1,1 2-1,0 0-6,2-2 1,-1 0-1,-3 2 1,-1 0 21,0-2 1,0 0 0,-2 2 0,0 0 0,-2-2 1,0-1 0,1 3-1,0 0 20,1-2 1,0 0 0,-5 1 0,-1-1 13,0 0 1,0 0 0,-3-1 0,-1 1 18,0 1 1,0 1 0,2 0 0,-1-1-45,-1 1 1,0 0 0,-4 1 0,0 1 156,-2-2 1,0-1 0,33-2-187,-2 1 1,-31 1 0,-1 0-11,32-1 0,-6 3 22,-6-3 1,-5 1 573,-4-1 0,-3 1-610,-5-5 1,-5 4 578,-4-4 1,-7 1-588,-5-1 1,-8-3 428,-3 3 0,-4 1-407,-1-2 0,-1 5 128,-4-4 1,-1 4-425,-7-4 1,1 1 98,0-1 1,-1-3-99,1 3 1,0 1-40,0-1 0,-2-1-252,-3-3 0,2 0 170,-5 0 1,-1-6 426,-3-3 0,-6-13 0,-2-4 0</inkml:trace>
  <inkml:trace contextRef="#ctx0" brushRef="#br0">30569 11543 7754,'6'-19'0,"1"0"105,-3 3 210,-2 2-463,3-4 132,1 11 0,-4 3 41,7 8 0,-5 2-28,4 2 0,0 7 1,4-3 0,-1 5 4,-2-1 1,2-1 2,-3 6 0,1-5 39,0 5 0,1-1 9,-1 5 0,-4 1 58,-1 2 0,2 1-53,-2 8 0,0-1-27,-4 9 1,0 5 94,0 8 0,-6 10-240,3-29 1,-2 0 0,-2 0 0,-1 0 161,0 6 1,0 0 0,-1-2-1,1-1-25,2 3 1,0 0 0,-2 2 0,0-1-1,-1 1 0,1 1 0,0-3 1,1 1-57,3 0 0,0-2 1,-1-2-1,0-2 48,3 0 0,0-2 1,0-2-1,0-1-158,2 35 0,0-7 188,0-1 0,0-5 20,0-4 1,0-2 110,0 2 0,4-8-121,0-4 0,1-2 11,-5-2 0,0 0-26,0-1 0,0-5-112,0-7 0,0-1 350,0-6 1,0-1-535,0-3 336,0-1-500,0-5 120,0-2 0,0-6-22,0-3 1,0-7-134,0-6 1,4-5-109,0 2 563,0-9 0,-4-24 0,0-11 0</inkml:trace>
  <inkml:trace contextRef="#ctx0" brushRef="#br0">29560 11679 7741,'-6'-18'-442,"-1"4"0,0-4 112,3 6 651,3 0-295,1-1 0,7 5 96,5 0 1,3 5-113,10-1 1,-2 1-1,10-1 0,1 3-26,7-3 1,4-2 28,8 2 0,-1-1-162,6 1 1,3 1 192,5-5 1,-31 6 0,1 0 66,-1-2 0,0 0 0,32-3-23,-2-2 0,-7 0 111,-5 5 0,-2 0-101,-2 4 0,-7 0 30,-5 0 0,-7 0-33,-9 0 0,-3 0 116,-6 0-492,-5 5 0,-2 2-73,-5 5 0,-1-3 24,-3-1 1,1 0 329,-5 4 0,-11 1 0,-7-1 0</inkml:trace>
  <inkml:trace contextRef="#ctx0" brushRef="#br1">18582 11039 8247,'0'-13'0,"0"1"0,0-2-431,0-2 0,0 2 261,0-2 1,0 2 199,0 2 0,0-4 45,0-1 0,0-3-48,0 3 0,0-1-3,0 2 1,-1 2-7,-3-2 0,-3 2-33,-5 2 1,-1 1-13,1 3 0,-6-2-78,-2 6 1,-1 0 65,-3 4 0,2-4-30,-7 0 0,-2 0 50,-2 4 1,1 0 3,0 0 1,-5-4 11,-4-1 1,-6 0 7,2 1 0,-3 1-4,-1-5 0,0 5 8,0-1 1,-6-1-173,-3 1 0,4-2 168,0 2 0,4 3-13,1-3 1,-1 2 2,1 2 1,1-4 7,3 0 1,-1 0-55,5 4 1,-6 0 54,2 0 1,-3 0 6,-1 0 1,0 0 2,-1 0 0,0 1-11,-3 3 0,6-2 0,-2 2 0,1-1 26,-5 1 0,2-2-23,-2 7 1,4-5 32,3 4 0,0 0-31,5 4 0,-2 1-1,2-1 0,3 0-8,-3 1 0,2 0-5,-3 4 1,3-2 59,-6 5 1,5-5-48,-1 2 1,3 0 14,1 0 0,-1 1-11,-3-2 1,6-2-1,-2 2 0,5-2 17,-1-2 0,-1 5 2,5-1 0,-4 4-6,4-3 0,1 1 163,3-2 0,0 3-174,1 6 1,-1-5 55,1 1 1,3-5-30,1 5 0,-1-1-16,-4 5 0,6-5-48,3 1 1,-2-1 54,2 5 0,-1-3-1,5 3 1,1-8-25,3 8 0,2-7-1,6 2 0,0-1-27,0 2 0,0 1 33,0-6 1,4 2-14,1-2 1,4-1 13,-1 6 0,3-2-4,2 2 0,-1 0-1,0-4 1,2 3-3,2-3 0,-2 3-5,2-3 1,2 5 0,-1-2 0,0 3 16,0 2 0,1-5-9,2 1 1,3-5-11,-2 5 1,2-5 12,2 5 0,1-5 1,2 5 0,0-6 31,5 1 1,-1-2 3,5-2 1,0 0-20,0 1 0,-1-1-9,-4 0 0,5 1-1,0-1 1,-4 0 6,4 1 0,-1-5 3,5 0 1,-2 0 0,6 4 1,-4-3-85,5-1 1,-5-5 47,4 1 0,-3 1-8,7-1 1,-4 0 9,5-4 0,-1 0-3,-4 0 0,4 0-123,5 0 0,-4 0 130,3 0 0,-6 0-3,-2 0 1,-4 0 3,4 0 1,-5 0 18,1 0 0,-3 0 15,-1 0 0,1 0 6,3 0 1,-2-4-37,2 0 0,-3-1-1,-1 1 0,0 1 10,0-5 1,0 4 128,0-5 0,-2 3-136,-2-3 1,4-2 1,0 3 1,-4-3 25,4-1 0,-3 0-35,3-1 1,-3 1 0,3 0 1,-7-1-1,7 1 0,-7-4-4,3-1 0,-2 1-1,2 4 0,1-1 10,-5 1 0,-1-4-18,-3-1 0,1-1 10,3 2 1,-5 1-3,1-6 1,0 5 4,-5-5 0,-1 5 0,2-4 0,-6 0 0,1 0 0,-2-2 0,-2 6 0,1-5 3,-1 5 0,-5-5-3,-3 5 0,1-5 7,-1 5 1,0-2-7,-4 2 0,0 2-36,0-2 0,0-2 9,0 1 0,0 0-5,0 0 1,0 4 12,0-4 1,0-2-2,0-2 0,-4-2 25,0-1 1,-1-1-27,1 0 0,1-1 73,-5-2 0,4 0-61,-5-4 0,1 3 7,-4-4 1,2 4 60,-2-4 0,2 5 132,-6-5 1,-2 6-95,2-2 0,-5 3 145,5 1 0,-6 1-106,2-1 0,-5 2-22,-4 2 0,2 5-489,-6 8 1,3-2 157,-7 6 0,2 0-283,-11 4 1,1 1 118,-4 3 0,-2 3-181,-2 6 0,4 0 74,0 4 487,5-4 0,8 8 0,4-6 0,3 0 0,3 4 0,1 3 0</inkml:trace>
  <inkml:trace contextRef="#ctx0" brushRef="#br1">21277 10866 8310,'-8'-20'5,"0"-1"0,4 2-499,-4-1 0,0-2 244,-5 5 1,1 2 2,0 7 0,-1-1 199,1 4 1,0-4 47,-1 1 0,-3-2 96,0 2 1,-6-3 9,1 3 1,2-5-70,-1-3 1,-1 2-1,-4-2 1,1 2 154,-1 2 0,1 4-103,-1 0 1,0 4-176,1-5 1,-5 7 29,0-3 1,-5 4 21,1 1 1,2 0 29,-2 0 1,0 0-5,-4 0 0,0-1 61,0-3 1,5 2-44,-1-2 0,4 1 50,-4-1 0,0 3-32,-3-3 0,-1 2 6,0 2 0,0 6-13,0 2 1,-1 3-8,-3 1 1,-2 2 21,-2 2 0,3 0-7,5 4 1,0 1-1,0 3 1,1-1-4,4-2 1,1 2 6,7-2 1,3-2-5,1 1 0,3-1 6,-3 2 1,5 2 8,-2-2 1,0-1-5,0 5 1,-3-3-21,3 6 0,-3 0-2,3 1 0,-3 2-23,4 6 1,-1-2 32,5-2 1,1 3-3,3-3 0,1 2-2,3 2 1,2-4-92,-2 0 0,7-5 43,1 5 0,6-4-13,-2 4 1,3-2 57,1 2 1,5-1 14,-1-4 1,2 4 49,-2 5 1,3-6-68,6-2 0,-1 1 11,1-1 1,1 5 1,3-1 0,-2 1 45,6-1 1,0-2-76,4-2 0,1-3-10,3 2 1,4-3-188,8-4 1,-1-4 180,6-4 0,-1-1-1,5 0 1,3-5 18,1-3 1,0-2-8,-5-2 1,1 0 33,-1 0 0,-6 0 163,-6 0 1,-1-5-226,-7 1 1,6-5 75,-2 1 1,-3-3 28,-1-2 0,1 1-1,0 0 1,-1-5-14,-5 1 0,0-6 14,-3 1 0,1-6-212,-5-2 0,-1-5 68,-3 1 1,-6 1 1,-2-5 1,-4 3 31,0-8 1,-7 1 27,-1-4 1,-4 0-17,-1-8 1,0-2-217,0 2 0,-6-7 236,-2-2 0,-8 5-2,-5-5 0,-3 3 163,-5-2 0,0 2-116,11 28 1,-1 1 0,-15-24 107,14 25 1,-1 1 0,-17-24-56,1 3 0,-5 3-48,-4 1 0,4 11-34,1 1 1,3 11 174,1 6 0,0 8-487,0 4 0,0 2 151,0 2 1,-4 2-321,0 2 1,-5 3 120,0 5 1,3 2-129,-2 2 1,5 5 475,-1 7 0,5-2 0,2 6 0,0-1 0,4 2 0,3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1846 1378 7762,'-12'0'9,"3"-4"0,1 0 1,5 0-6,-2 4 0,5-1-1,0-3 0,5 2 639,4-2 0,2-1-290,1 0 1,2-3-54,2 4-99,-2-5 1,3 6 49,-4-5-642,-1 5 350,0-3 0,-3 5-599,-1-3 266,-5 3 30,2-5 231,-5 6-67,0 0-105,0 6 197,-5-5 35,3 4 1,-5-5-463,3 0 233,3 6 225,-5-5-31,1 5 24,4-6 15,-5 0 211,6 0-570,-5 0 112,3 0-219,-3 0 516,5 0 0,0 0 0,5 0 0,2 0 0</inkml:trace>
  <inkml:trace contextRef="#ctx0" brushRef="#br0">1907 1354 7807,'-12'0'47,"0"0"1,4 0 129,-1 0 1,7 1 50,-2 3 182,-3-2-159,5 3 44,-3-5-154,10 5 1,2-3 0,6 2 0,-1-4-110,0-4 1,5 1-56,-1-5 1,2 0 87,-2-5 0,-2 1-60,2 0 1,-2-2-28,-2-2 0,-1 1-72,-3-6 1,2 5 49,-6-5 1,0 6-46,-4-1 1,-7 1 56,-5-2 1,-2 8 0,-6-4 0,-1 9 115,-3 0 0,-6 8-78,-3 5 0,1 7 81,0 4 0,-1 5-63,-4 4 1,5 2 177,4 6 0,6 4-126,1 0 1,6 4-59,-1-4 1,8-1-9,3-7 1,10-2-148,3-2 0,4-9 45,5 1 0,6-10 53,5-3 1,8-5-96,1 1 1,5-3-79,8-1 0,-1-9-126,0-4 0,6-4-142,2-4 1,-1 1 180,2-9 1,-6-3 123,1 0 1,-3-5 40,0-4 1,-8 4 19,-5 0 1,-11 1-63,-10 8 1,-7-1 373,-5 4 0,-14 8-114,-6 4 0,-6 6 489,-3 7 1,-6 0-267,-6 0 1,1 2-97,-1 2 1,0 4 263,5 8 0,-4 0-162,-1 4 0,7-4 367,6 5 0,0-5-226,8 5 1,1-5-344,7 5 1,2-5-262,6 5 0,7-6-342,5 1 0,6-4 268,7-3 1,1-4-75,2-5 0,4 0 158,5 0 1,0-5-1,0-4 0,-5-6-165,1-1 0,-5-6 33,0 2 0,-3-4 265,-5 0 1,-3 3 10,-9 1 1,2 9 215,-6-2 0,-2 9-203,-6 0 0,-3 4-20,-5 4 1,0 9 242,0 7 1,-5 9 253,1 4 1,-1 6 103,5 2 1,-3 10-241,3-2 1,-3 10-572,6 3 1,0-1 350,1 5 1,-2-5-367,6-3 0,0-4 92,4-4 0,5-8 120,4-5 1,1-11 39,3-10 0,3-3-63,1-5 0,3-5-32,-3-12 0,4 0 26,0-12 0,6-6 222,2-10 0,4-3-6,-4-9 0,1 0 45,-2-13 0,-2 1-186,-11 24 0,-1 0 0,-1 4 0,-1 0-261,-2-2 0,0 1 0,8-27-393,-6 4 0,-1 11-400,-3 0 0,-2 14-132,-6 7 377,0 6 1919,-6 12 0,4 3-495,-7 8 1,7 4-303,-2 9 0,-2 2 225,2 5 0,-1 1-551,0 0 0,4 3 50,-3 1 0,-2 1-162,2-1 0,0-2-294,4 6 0,0-7 189,0-1 0,0-1-226,0-3 1,2-4 124,2 0 0,4-9-4,8-4 0,-1-2 142,6-2 0,-1-11-17,5-6 1,4-6 60,-1-6 1,1-2 16,-4-6 0,-1 0 178,1 0 0,-6 1-48,-2 4 0,-4-3 287,0 7 0,-7 5 38,-2 6-217,-2 9 187,-2 2 0,-4 8 420,0 2 0,-5 7-395,5 5 1,-4 6-8,4-1 1,-4 1-453,4-2 0,0 3 107,4-2 0,0-2-262,0 1 1,0 0 159,0 0 1,1-2-308,3-6 1,3-4 116,5 1 1,5-5 3,-1 4 0,2-5 45,-2 1 1,-1-7 44,6-1 0,-6-7-302,1-1 1,2-1 116,-2-3 0,1-2-22,-5 2 0,-4-1 409,1 5 0,-12-6 0,1-1 0</inkml:trace>
  <inkml:trace contextRef="#ctx0" brushRef="#br0">3224 1280 7807,'-5'-7'1272,"3"3"-723,-2 8 0,3 0-161,1 8 1,0 3-111,0 10 0,0 0-188,0-1 0,0 5 126,0 0 0,0 4-391,0-5 1,4 1 52,0-4 0,6-1-91,-2 1 0,-1-6-159,1-3 0,2-7-379,6-5 1,-1-4 220,5-4 530,-4-3 0,5-24 0,3-11 0,-1-2 0,0 1 0</inkml:trace>
  <inkml:trace contextRef="#ctx0" brushRef="#br0">3372 1034 7807,'-21'-8'627,"1"-1"1,5 5-180,-2-4 1,4 5-306,0-1 53,7 3-144,0 1 0,6 1-193,0 3 1,2 3-495,2 5 0,-2 1 635,7-1 0,15 17 0,9 4 0</inkml:trace>
  <inkml:trace contextRef="#ctx0" brushRef="#br0">3593 997 7867,'0'-17'669,"0"1"0,0 0-147,0 3 0,-4 5 171,0 0 0,0 6-337,4 2 1,0 7-170,0 10 1,0 2 205,0 5 1,1 7 271,4 1 0,-4 4-532,3 1 0,-3 4 43,-1 0 0,0 1-278,0-1 0,0-1 130,0 5 0,0-9-840,0 1 0,2-5 103,2 1 1,-1-4-27,5-9 1,-4-6 160,4-6-1,0-5-22,5 1 0,0-5-110,4-7 0,-2-2 707,5-11 0,12-26 0,-13 17 0,0 1 0</inkml:trace>
  <inkml:trace contextRef="#ctx0" brushRef="#br0">3913 1243 7888,'0'-8'0,"0"0"0,-1 5 1678,-3-1-969,3 2 1,-5 4 70,6 2 0,0 8-426,0 9 0,-4 2-297,0 1 1,0 2 166,4 3 1,0-3-1,0 3 1,0-3-956,0-2 1,0-3 447,0-1 0,1-5-961,3 2 0,-1-5-96,5-4 1340,0-2 0,16-50 0,2-11 0</inkml:trace>
  <inkml:trace contextRef="#ctx0" brushRef="#br0">3926 1083 7909,'-18'-6'0,"4"5"72,-4-4 1,10 5 119,0 0-207,5 0 0,-1 4-139,8 0 0,2 10-361,2-2 1,3 4 514,-3 1 0,25 7 0,7 8 0</inkml:trace>
  <inkml:trace contextRef="#ctx0" brushRef="#br0">4184 972 7916,'0'-12'0,"0"-5"0,0 1 0,0 4 0,0 4 3548,0 5-2599,0-3 0,6 17-339,2 6 1,-1 6-202,1 6 0,-5-1-288,1 9 1,-3-1-42,-1 9 1,0-4-184,0 4 0,0-5 88,0 1 1,-5-3-100,-4-1 0,4-1-372,1-4 0,-2-7 206,2-9 0,0-6-230,4-2 362,0-5 0,0-7 210,0-9 0,1-11-207,4-1 0,1-8 32,7 1 0,3-4 39,1-1 1,3 4 0,-4 1 0,5 8 39,-5 0 1,6 9-36,-1 2 1,-2 6 159,1 7 0,-5 6 41,2 2 0,-5 9 152,-4 3 1,2 5-83,-6 3 0,0-2 85,-4 3 1,-1-4-118,-3-5 0,-5 3-2,-7-2 0,-3-3 87,-6-2 0,1-2-45,-1-2 1,-1-1-253,-3-3 0,5-1-647,-1-3 0,2-2-832,7 2 0,-1-4 662,5-4 859,-1 2 0,23-31 0,5-1 0</inkml:trace>
  <inkml:trace contextRef="#ctx0" brushRef="#br0">4603 1464 7916,'-9'-4'0,"1"0"234,5-5 1,-2 2 392,5-5 1,0-1-186,0 1 1,5-5-114,4 1 1,2-6-286,1 2 1,4-4 121,1 0 0,0 1-155,0 2 1,-3-1 18,2 6 1,-4-1 10,-4 5 18,3 5-217,-9 2 1,3 14 64,-5 4 1,0 11 134,0 1 0,-4 4-141,0-1 0,-4-2 31,4 3 1,0-3 26,4-1 0,0-1-32,0 1 1,0-6-133,0-3 1,5-3 62,3-5 0,7-3-113,2-5 0,5-1 92,-2-3 0,5-8 56,3-9 1,0-8 109,5-3 1,-2-4-102,2-1 0,-3 0 129,-5 0 0,-6 2 1,-3 2 0,-4 4 408,-3 9-329,-4 7-81,-5 8 0,-5 10 477,-4 4 0,-2 7-172,-1 4 0,1 5-281,3 4 0,-3-3 5,3 2 0,1-2-136,-1-1 0,5 1 25,-1 3 1,3-7-237,1 2 0,1-7 145,3-1 0,7-6 22,5-2 1,2-5-95,-1 1 1,2-4 67,5-4 0,6-9 135,3-7 1,-1-9-44,1-4 1,-5-2 15,5-2 0,-4-4-12,4 0 1,-12 1 12,0 7 0,-7 5 496,-6 7 135,-3 3 0,-6 11-98,-3 3 0,-3 4-177,-5 4 0,-1 3-143,1 6 1,-2 0 58,-2 4 0,4-2-289,-1 5 0,1 1-24,4 3 1,-2 0-124,2-4 1,1 2 37,3-6 1,3 5-103,-3-5 0,4 1-61,4-5 1,3-1 105,5-3 1,6 2-38,2-6 1,1 0 15,3-4 1,-2-6-138,7-2 1,-2-8 76,2-5 1,-3-2 79,3-2 0,-5-3 133,-3-1 0,1 0 254,-6 5 1,-1 5-330,-7 2-20,-2 3 1398,-6 8 0,-2 0-435,-2 6 1,2 6-253,-7 2 1,1 4-241,-4 5 0,4 0-237,0 4 0,5-2-85,-1-3 0,1-1-389,-1 6 0,2-6-600,-2 1 0,4-2 474,4-2 1,3 1-200,6-1 1,-1-1 748,0-3 0,20-17 0,9-9 0,2-3 0,1 1 0</inkml:trace>
  <inkml:trace contextRef="#ctx0" brushRef="#br0">5845 1329 7916,'-8'-4'52,"0"0"86,0 0-213,1 4 0,-4 0 1268,10-6 0,-3 4-502,8-7 1,3 1-452,5-4 1,2 0-14,2-1 0,-1 1-125,5 0 1,0-1 82,0 1 1,3 4 41,-2 0 1,-3 1-84,-2-1 1,2 2-160,-2 6-147,1 0 0,-6 1 129,-3 4 0,1 1-24,-5 7 1,1-1-90,-5 0 0,0-3-422,0-1 211,0 0 163,5-1 0,-2-2-73,5-5 0,-4 0-156,4 0 1,0-5 512,5-3 0,-1 1-10,0-1 0,1-1 468,-1-3 0,0 1-97,1 3 0,-1-2 15,0 6 1,1 0-173,-1 4 0,-4 1 35,0 4 1,-1 3-182,1 8 1,-1-1-173,-3 6 1,-2-5-125,2 5 0,-3-6 133,-1 1 0,0 2-747,0-2 1,-1-3 342,-3-5 1,1-5 114,-5 1 0,-5-3-210,-3-1 514,-6-5 0,-7-21 0,-5-10 0,-5-4 0,-1-1 0</inkml:trace>
  <inkml:trace contextRef="#ctx0" brushRef="#br0">5218 714 7916,'-17'-13'1020,"1"1"0,0 1-562,3 3 1,6 1-925,3 3 1,4 3-310,4-3 457,3 2 0,10 6 36,-1 0 282,1 1 0,6 16 0,3 7 0</inkml:trace>
  <inkml:trace contextRef="#ctx0" brushRef="#br0">7704 1046 7802,'-6'-19'2,"-2"-6"1,-4 6 196,-5-1 1,-2 5-85,-5 2 1,-1 6 626,0 3 1,-3 4-344,-1 4 0,0 5-226,5 7 1,-2 7 6,-3 6 1,8 4-81,1-4 0,5 5-16,2-1 1,3-2-220,1 2 0,4-4-316,5 3 0,1-8 252,3 0 0,9-7-225,7-1 1,-1-4 129,2-3 1,-1-5-5,5-8 0,1-5 128,3-7 1,-3-3 23,2-6 0,2-4 75,-1 1 1,0-6 185,-5 1 0,0-3 153,-4-1 1,-6 6-114,-6 2 1,-5 3 469,1 1-395,-8 6 0,-7 8-79,-6 11 0,1 7-108,4 10 1,-1 6-130,1 6 0,5 3 179,3-3 0,3 5-19,1-1 1,5-3-1182,4-1 1,3-7 478,4-2 0,5-5 628,7 2 0,14-29 0,8-12 0,6 0 0,0-1 0</inkml:trace>
  <inkml:trace contextRef="#ctx0" brushRef="#br0">8036 1169 7856,'-12'12'324,"-1"1"-103,1-1 0,0 4-101,-1 1 1,5 1 66,0-2 1,5-2 33,-1 2 1,-1-6 423,1-2-170,0-5 1,5 1-326,3-8 1,3-5 29,5-7 1,2 0-402,2-9 1,2 3 67,2-7 0,5 3-45,0 2 0,-1-5-127,5 0 0,-3 2-398,-1 6 0,-1 4 263,1 4 0,-1 7-74,1 1 0,-4 5 241,-1 5 0,-5 3 293,2 8 0,-4 5 0,0 7 0,-1-2 0,0 3 0,17 3 0,4-1 0</inkml:trace>
  <inkml:trace contextRef="#ctx0" brushRef="#br0">8614 1108 7861,'0'-18'0,"0"3"-382,0-6 1,-5 2 523,-3-1 0,-3 3 617,-2 9 0,-4-2-273,-4 6 0,-1 2-52,2 6 1,-3 2-213,2 7 1,-1 5-43,2 2 0,2 3-135,6 2 0,1 0 118,2-1 0,4-2-110,5 3 1,0-9-53,0 5 1,5-4-242,4-4 1,7 0 42,5-9 1,2 1-139,1-5 0,2-6 155,3-2 0,-2-10-35,6-7 0,-5-2 186,0-10 1,-2 2-54,-1-10 0,-1-2-19,1-6 0,-7-2 382,-6-2 1,-5 5 353,-7 11 1,0 6-146,0 15 1,-5 4 267,-4 7 1,-2 11-306,-1 10 1,0 11-172,-1 10 0,1 3-243,0 1 1,1-1 71,3 1 1,1 4-63,3 0 1,2 5-524,-2-5 0,8-5-746,5-3 0,3-4 241,4 4 0,3-11 979,6-2 0,18-33 0,10-13 0,4-2 0,-1-1 0</inkml:trace>
  <inkml:trace contextRef="#ctx0" brushRef="#br0">9993 861 7850,'-9'-8'417,"1"0"-302,5 5 1,-3 3 832,2 8 1,2 5-365,-2 3 1,-1 5-222,1 7 1,-1 0-192,5 5 1,0-5-99,0 5 1,0-1-166,0 0 0,5-2 113,-1-5 1,4-2-376,-4-2 1,4-3-192,-4-6 248,0-5 1,-4-3 185,0-8 1,0-9 14,0-7 1,0-9 58,0-4 1,0-4 15,0-4 0,0-2 44,0-7 1,0 1-30,0 0 1,0-2 52,0-2 1,0 8-17,0 0 0,2 11 81,2 5 0,3 4-196,5 5 0,0 8-130,1 7 1,4 5 159,4 5 0,-2 5 35,1 7 1,0 5-288,0-2 0,-2 4-131,-6 0 436,1 6 0,-23 24 0,-5 10 0</inkml:trace>
  <inkml:trace contextRef="#ctx0" brushRef="#br0">9956 1021 7859,'-13'-12'0,"7"5"0,1-2 0,10 5 0,7-1-150,8 5 1,5-1-291,4-3 1,2 3 1089,6-3 0,5-2-650,4 2 0,-8-3 0,4-1 0,3 1 0,1 0 0</inkml:trace>
  <inkml:trace contextRef="#ctx0" brushRef="#br0">10571 812 7859,'-7'-8'3,"3"0"1114,-3 5-758,0-2 0,-1 5 353,0 0 1,4 6-257,-4 7 0,5 0-186,-1 8 0,2 1-120,2 7 1,0-2-115,0 6 0,0-6-492,0 2 0,0 1 350,0-1 1,5 3-919,-1-3 0,5-2-746,-1-6 1770,3 2 0,13-58 0,2-9 0</inkml:trace>
  <inkml:trace contextRef="#ctx0" brushRef="#br0">10571 788 7889,'-4'-13'0,"0"1"0,0-4 258,4-1 1,1 3 392,3 2 1,3 7-2,5-8 1,6 9-233,3 0 1,2 3-377,1 1 0,0 1-72,-4 3 0,2 3-70,-5 5 0,-5 6 16,-4 3 1,-5 2-233,1 2 1,-6-1 193,-6 1 1,-1 4 20,-12-1 0,2 1 46,-1-4 1,-2-6-12,5-3 0,-3-2 370,3-2 0,1-1-87,4-3 1,3-2 315,1-6-373,5 0 1,1 0 56,10 0 0,2 0-114,10 0 0,2 0-197,7 0 0,-3 0-213,2 0 0,2 5 116,-1 3 1,0 3 140,-5 2 0,-4 3 70,-4 0 1,-8 2 122,-4-1 1,-2-2-119,-2 5 1,-7-5 39,-5 2 1,-6-5 180,-7-4 1,1 3 91,-1-3 1,0-2-605,1-2 0,-1-1 136,0 1 0,2-3-748,3 3 1,2-2 209,6-2 1,5-6-573,3-2 1240,2-3 0,28-19 0,14-7 0,1-3 0,0-1 0</inkml:trace>
  <inkml:trace contextRef="#ctx0" brushRef="#br0">11285 800 7889,'0'-8'434,"0"-1"1,1 5 1717,3-4-1641,-2 5 0,3-1-223,-5 8 1,0 7 59,0 6 1,0 5-182,0-2 0,0 8-115,0 0 0,0 5-46,0-4 1,0 4-274,0-5 0,1 5-183,4-4 1,-4 0-772,3-5 1,-3-1-963,-1-2 2183,6 2 0,1-31 0,5-2 0</inkml:trace>
  <inkml:trace contextRef="#ctx0" brushRef="#br0">11309 775 7881,'0'-20'0,"0"-1"0,0 5 429,0-5 1,10 8 615,2 0 1,10 5-568,3 4 1,5 4-20,7 0 1,4 6-83,0 6 1,1 6-119,-1 2 1,-7 9 22,3 4 1,-13-2-108,-4 2 1,-6-4-97,-6 3 0,-4-3 144,-8 4 1,-10-2-1,-10 2 1,-12 1 0,-9-5 0,-8 1-309,-5-1 1,-6-7-278,31-10 0,0 0 0,0-1 0,-1-1 362,-31 10 0,0 4 0,31-15 0,-1-1 0,-1 0 0,1 0 0,-2-3 0,1 0 0</inkml:trace>
  <inkml:trace contextRef="#ctx0" brushRef="#br0">3052 2264 7718,'-18'-12'0,"-1"1"446,-6 3 0,6-3-61,3 3 0,6 1-515,2-1 0,5 4 40,-1-5 0,4 7-103,4-2 1,3-2 113,5 2 1,1-1-74,-1 0 1,6 4 177,2-3 0,1-2 44,4 2 1,-4 0-108,8 4 0,-2-4-162,2 0 1,3 0 335,5 4 1,4-1-56,0-3 0,11 2-32,1-2 1,8 3-346,9 1 0,-3-4 326,-28 2 1,0-1 0,-2 1 0,0 0-4,4 2 0,0 0 0,1 0 0,1-1-224,4-1 0,0 0 0,-4 1 0,-1 1 144,3-2 1,0-1 0,-2 1 0,-1-1 61,1 1 1,0 0-1,1 0 1,1 0-49,2 2 1,0 0 0,-2-2 0,-1 0 37,3 0 1,0 0 0,-2-1 0,-1 0-3,-1 1 0,0 0 0,4 1 0,-1 1 3,4-2 0,-1 0 0,-2-1 0,0 0-1,3 1 1,-1 0-1,-3 0 1,-1 0 23,2 2 1,1 0 0,-1-2 0,1 0-229,4 0 0,-1 0 0,-3-1 0,0 0 232,1 1 1,0 0 0,-1 1 0,0 1-13,1-2 1,0 0-1,-1-1 1,0 0 58,1 1 1,0 0-1,-3 0 1,0 0-87,3 2 1,0 0 0,-1-2 0,0 0-3,1 0 0,1 0 0,-1-1 0,1 0 14,2 1 1,-1 0-1,-3 1 1,0-1-6,1-2 1,0 0 0,-1 2 0,0 0-6,1-2 0,0 0 1,1 2-1,-1 1-9,0-1 0,0 0 0,0-1 0,-1 1 48,0 0 0,-1-1 1,1-1-1,1 0-33,-2 2 0,0 0 1,2-2-1,1 0 59,1 2 1,0 0 0,-2-2 0,1 0-31,-1 2 0,0 0 0,0-3 0,0 1-14,-1 2 1,-1 0 0,2-2 0,0-1 6,3 0 0,-1 1 0,-3 2 0,0-1 0,1 1 1,0 0 0,-4-1 0,0 0-1,0 2 1,0-2 0,1-1 0,0 0-6,-1 2 1,0 0 0,1-2 0,0 0-9,-1 2 1,0 0 0,1-2 0,1 0-21,2 1 1,1 1 0,0-2 0,1 0 66,2 2 0,0 0 1,-1-2-1,-1 0-22,4 2 0,1 0 0,-4-3 1,0 0 31,1 1 1,0 0-1,1 1 1,-1-1-56,2 0 1,1 0-1,-4 2 1,0 0-44,-3-2 0,0 0 1,-2 2-1,-1 0 64,-2-2 1,-2-1 0,-1 2 0,0 0-55,1-1 1,-2-1-1,25-6 311,-8 3 0,-6 1-59,-10-1 1,-6 4 299,-6-4 0,-6 4-392,-6-4 131,-1 5 0,-15-4-361,3 3 453,-2 3 0,-2-6-1260,0 3-300,-6 2 1202,-1-3 0,-32 21 0,-8 5 0</inkml:trace>
  <inkml:trace contextRef="#ctx0" brushRef="#br0">11149 3483 6626,'0'-9'40,"0"1"245,0 6 0,0-5 163,0 3-299,0 2-7,0-3-165,0 5 391,0 0-276,0 5 1,0 2-35,0 5 1,0 1-90,0-1 1,0 2 68,0 2 1,0 3 32,0 6 0,0 1 11,0 2 0,-4 4 0,0 5 0,0 7-15,4 5 1,-1 7-324,-3 10 0,2 2 321,0-31 1,0 0-1,1 0 1,1 1 68,0 1 1,0 0 0,0-2 0,0 1-149,0 1 1,0 0-1,0-2 1,0 0 81,0 33 0,2-35 0,0 1-138,2 29 1,4-4-51,-4-8 0,5-3 174,-5 0 0,1-7-91,-1-2 0,-1-8-151,5-4 0,-5-4 107,1-5 1,-3-2-208,-1-6-226,0 0 738,6-5-640,-5-1 0,5-12 130,-6-2 0,0-8 286,0-5 0,-6-24 0,-1-7 0</inkml:trace>
  <inkml:trace contextRef="#ctx0" brushRef="#br0">11199 3544 7800,'0'-7'-1621,"0"-4"1440,0 5 1,5-1 180,3 3 0,5-2 199,3 2 1,3-1 301,6 0 1,5 4-282,3-3 0,4 3-154,4 1 1,2-2-126,7-2 0,3 3-32,0-3 1,5 2 164,-5 2 0,7 0-79,2 0 0,-1-4-151,5 0 0,-7 0 156,-2 4 0,1 0-11,3 0 0,-1-4 22,-2 0 0,2 0-1,-3 4 0,-1 0 22,2 0 1,-2 0-22,1 0 0,-1 0 2,-2 0 0,3 0-10,9 0 1,-3 0-264,2 0 1,-2-4 303,-1 0 0,5-1-12,2 5 1,-33 0-1,-1-1 51,0-1 0,0 0 1,1 1-1,1 1-39,-2-2 0,-1-1 1,3 1-1,0-1-77,2 1 1,0 0 0,-1-1 0,1 0-155,2 1 0,0 0 0,0 2 1,0-1 187,2-1 1,0 0 0,0 1-1,0-1-6,0 0 0,0 0 0,0 1 0,0 1-59,0-2 0,1 0 0,-1 1 1,0 0 44,0 1 0,0 0 1,0 0-1,1 0-8,2 0 0,-1 0 0,-4 0 1,1 0-3,1 0 1,0 0-1,-1 0 1,0 0 1,1 0 1,0 0 0,0 0 0,1 0 77,2 0 1,-2 0 0,-2 1-1,-1 0-54,0 1 1,0 0-1,-3-2 1,0 1 56,-1 1 0,0 0 0,0 0 0,1-1-29,1 1 0,0 0 1,-1-1-1,-1-1-19,2 2 0,0 0 0,-1-1 1,-1 0-7,0-1 1,0 0 0,3 0 0,0 0-5,1 0 0,0 0 0,-2 0 1,1 0 15,-1 0 1,0 0-1,-3 0 1,-1 0-254,35 0 0,-1 0 243,-32 0 1,0 0-1,33 1 27,-35 1 0,0 0 0,29 0 21,2 2 0,2-3-20,2-1 0,-3 0 3,-2 0 1,0 0-5,0 0 1,1 0-7,-29 0 0,0 0 1,30-4-68,-30 2 1,0 0-1,-2 0 1,1 0 30,1 2 0,0 0 0,-1-2 0,1 0 5,0 0 1,0 0-1,32-2-11,-4 4 0,-2 0 0,-1 0 0,1 4 69,2 0 1,-6 0 13,3-4 1,-5 0-58,0 0 0,-1 0-3,-2 0 1,0 0 197,4 0 0,2 0-95,-3 0 0,4 0-47,0 0 0,1 0 8,-1 0 0,1 0-139,-1 0 0,1 0 112,-1 0 0,0 0-18,-4 0 1,-2 0-59,-6 0 0,0 0-104,0 0 0,-4 0 481,1 0 1,-5 0-279,4 0 0,-4 0-46,4 0 1,-6 0 23,3 0 1,0 0 18,-1 0 1,1-4-23,-1 0 0,-6 0 213,1 4 1,-5 0-229,1 0 0,-4 0 268,0 0 0,-6 0-300,-1 0 1,-5 0 195,5 0 1,-6 0-266,1 0 195,-2 0-427,-2 0-83,-5 0-335,-2 0-10,-5 0-976,0 0 1713,-5 0 0,-13 10 0,-8 4 0</inkml:trace>
  <inkml:trace contextRef="#ctx0" brushRef="#br0">20465 3421 7895,'0'-12'0,"0"4"9,0-1 0,0 5 136,0-4 0,0 4 348,0-4 43,0 5-191,0-8-178,0 10-76,6-5 0,-4 6 89,7 0 1,-7 2-117,2 2 0,-1-2 3,1 7 0,-1-1-113,5 4 1,-5 2 85,1 2 0,-1-1-119,1 6 1,-3-1 144,3 5 0,-1 0 0,1-1 0,-2 6 94,2 3 1,-3 3-104,-1 1 1,0 5 227,0 3 1,0 4-200,0 5 0,-4-2 114,0 5 1,-4 0-32,4 5 1,-6-2 23,2-2 0,2-5 13,2-8 0,-1 1-3,1-4 0,0-7-563,4-6 0,0-9 146,0-3 1,0-4 23,0 0 1,0-5 86,0 0 0,5-5-822,3 1 1,2-1 565,-2 1 1,7-3-95,-3 3 453,3-2 0,9-19 0,2-3 0</inkml:trace>
  <inkml:trace contextRef="#ctx0" brushRef="#br0">11186 4812 7965,'0'-8'0,"0"-1"0,-4 5 0,0-4 0,0 0 0,4 0-105,0-1 1,-1 7-136,-3-2 0,2 1 726,-2-1-21,3 2-158,1-3-197,0 5 51,0 0 1,5 4-121,3 0 0,3 2-95,2-2 0,0-3-16,4 3 1,3-1 57,9 1 1,2-3-24,6 3 0,6 2 49,2-2 1,8 0 5,5-4 1,-1 1-342,5 4 0,-2-4 301,-26 1 0,1 0 1,31-1 80,4-1 0,0 0-9,-33 0 1,-1 0 0,29 0 19,-4 0 1,-3 0-39,-1 0 0,3 0 3,-2 0 1,0 0 10,0 0 1,-3 2-161,-6 2 1,3-3 158,5 3 1,-5-2-9,6-2 1,-1 0-47,0 0 1,8 0-17,0 0 1,1 0-89,-5 0 1,1 0 122,0 0 1,-1 0-27,1 0 1,-2 0 34,-3 0 1,-2 0 8,-6 0 1,4 0-28,1 0 0,-1 0 5,-4 0 0,1 0-13,-1 0 1,-3 0-6,3 0 1,-1 0-3,10 0 0,-1 0 18,5 0 0,1-4-4,2 0 0,-2-1-280,3 5 1,1 0 253,-2 0 0,2-4-24,-1 0 1,-7 0-10,2 4 1,-7 0-38,-1 0 0,-1-4 149,1 0 1,-2 0 47,2 4 0,2 0-90,-2 0 0,6-4 3,-2 0 1,2 0-8,-1 4 0,2 0-6,-3 0 1,3 0-5,2 0 0,-6 0-10,-3 0 1,-1 0 2,2 0 0,-4 0-9,4 0 1,-4 0 6,-1 0 0,1 0 6,-1 0 0,0 0 4,0 0 0,1-2 0,-1-2 0,0 3-86,0-3 0,0 2 55,1 2 1,-7 0 229,-2 0 1,-1 0-206,1 0 1,-1 0 1,5 0 0,-5 0 164,1 0 1,-3 0-182,-1 0 1,4 0 52,0 0 0,4 0-35,-4 0 0,1 2 27,-1 2 1,3-3-44,5 3 1,-4-2-5,1-2 1,-7 0 0,2 0 0,-1 0-6,1 0 1,-4 0 310,0 0 1,0 0-301,-4 0 1,2 1 217,2 3 0,-4-3-213,0 3 1,-1-2 44,5-2 0,2 0-60,2 0 0,-3 0-1,3 0 1,1 0 25,-1 0 0,2 0-9,-2 0 0,-4 0 7,0 0 0,0 0-11,-5 0 1,0 1 19,1 3 1,-1-2-4,5 2 0,-4-3 4,0-1 0,1 0-5,7 0 0,-3 0 8,3 0 0,-1 0-53,1 0 1,-1 4-10,5 0 1,-5 0-81,1-4 0,-3 0 102,-1 0 0,0 0 44,0 0 0,0 0-51,-1 0 0,0 0 37,-3 0 1,2 0-29,-2 0 1,-1 0 11,0 0 1,-3 0-14,4 0 0,-4 0-26,4 0 1,-6 0 79,2 0 1,1 0-55,-2 0 0,2 0 64,-1 0 0,-4 0-54,-1 0 1,1-4 8,-4 0 0,2 0 44,1 4 0,-3 0 4,-1 0 0,-3-1-32,3-3 0,1 2-1,3-2 1,-3-1 9,-1 1 0,0 0-12,0 4 0,3 0 1,-2 0 1,2-5 2,2 1 1,-2 0 0,-2 4 1,2 0 25,-3 0 0,-1 0 6,2 0 0,-6 0 16,1 0 1,-2 0 92,-2 0 1,1 0 10,-1 0 1,-4 0-105,0 0 1,-4 0 78,5 0 24,-7 0 182,4 0-157,-6 0-1642,0 0 586,-6 0 1,1-1 872,-3-3 0,-9-3 0,4-5 0</inkml:trace>
  <inkml:trace contextRef="#ctx0" brushRef="#br0">20588 4726 7964,'-8'-9'-206,"0"1"-81,5 0 0,-4 0 42,3 0 83,3 5 1517,-5-3-548,6 6-1085,0 0 1,0 11 0,0 3 0</inkml:trace>
  <inkml:trace contextRef="#ctx0" brushRef="#br0">11211 4935 8121,'0'-13'0,"0"1"0,0 4 0,0 0 0,0 0 0,0-5 0,4 5-89,0 0 1,0 4-136,-4-4 1,0 3 1411,0-3 0,2 6 245,2-3-662,-3 4-524,5 1 0,-6 1-441,0 4 0,0 3 149,0 8 1,0 3 128,0 6 1,0 5 0,0 3 1,0 4-16,0 4 1,-5-2-142,1 6 0,0 1 123,4 3 0,0 4-284,0 0 0,0 1 233,0-5 1,4-1-116,0-3 1,5-1-29,-5-3 0,4-10-153,-4-2 1,4-4 140,-4-9 1,0-4-344,-4-4-232,0-5 110,0 3 293,0-6 0,0-2-173,0-2-45,-5-3 0,-2-9 241,-5 0 0,4-1 303,-1 5 0,-4-28 0,-6-6 0</inkml:trace>
  <inkml:trace contextRef="#ctx0" brushRef="#br0">11248 4947 8075,'-6'-12'0,"4"-1"0,-7 1 0,5 4-371,-4 0 0,4 5 316,-4-1 0,1 8 564,-1 4 1,-3 7-326,3 2 0,-3 3-163,-2-3 0,1 3 46,0-3 1,4 3 99,-1-4 0,5 1 96,-4-5 0,5-4-73,-1 1 0,2-7 51,-3 2-143,4-2 0,-3-4-12,8-2 0,-1-4 12,5-8 1,0 1 7,5-6 1,3-1-128,0-6 0,5 2-187,-5-3 0,5 4 31,-5 5 1,1-2 44,-5 5 0,0 5 334,0 4 0,1 5-101,-1-1 1,-4 8-32,1 4 1,-5 9 44,4 3 0,0-1 103,4 2 1,-3-2-442,-1 2 1,0-4-478,4-4 0,5-1-963,-1 0 1663,0-5 0,19-18 0,4-9 0</inkml:trace>
  <inkml:trace contextRef="#ctx0" brushRef="#br0">11125 6128 7983,'0'-19'384,"0"2"0,0 4 224,0 1 223,0 5-502,0 2 1,0 6-109,0 3 0,0 4-48,0 9 1,0 3-122,0 9 0,0-2 33,0 6 1,-4-4-199,0 4 1,0-2-428,4 2 0,0-3 287,0-5 1,0 1-185,0 2 1,0-6 123,0 3 1,0-9-530,0 1 1,0-4 841,0 0 0,-6-45 0,-1-10 0</inkml:trace>
  <inkml:trace contextRef="#ctx0" brushRef="#br0">11088 6215 7983,'-4'-20'-145,"0"-4"0,0 3-306,4-3 0,6 3 735,7 1 0,0 2-133,8 6 0,4 3 656,3 1 1,1 6-326,-4-3 1,-2 10-446,-3 3 0,-2 7-100,-6 1 1,-5 6-184,-3-1 0,-2 0 269,-2 0 1,-7 2 127,-5-2 1,-1 1-609,-3-2 0,1 2 110,-2-6 1,4 2 96,-4-1 1,4-8 230,0 3 1,1-6 387,0 2-329,5-5-17,1 2 1,6-6 146,0-3 1,10 1 59,2-5 0,5 5-82,-1-1 1,3 3-73,6 1 0,-5 0-93,1 0 1,-1 5 64,5 3 1,-6 5-19,-2 3 0,-5-1 7,-4 6 1,-2-6 26,-6 1 0,0-2-78,0-2 0,-10 0 5,-2 1 1,-9-6-16,1-3 0,-4 1 53,0-1 1,-2 0 172,-3-4 0,3 0-75,-3 0 0,8-1-53,0-3 0,6 1-51,-1-5 1,7 4-155,5-4 0,3 3 149,1-3-18,0 6 0,27-13 0,17-3 0,0 1 0,1 0 0</inkml:trace>
  <inkml:trace contextRef="#ctx0" brushRef="#br0">11482 6461 7983,'0'8'0,"0"0"0,0-4 0,0 4 0,0-3 540,0 3 0,0-4-222,0 4 1,5-4-271,3 4 0,3-4 95,2 5 0,-1-7-134,0 3 1,2-4-179,2-1 1,-1 0 56,6 0 1,-5-1-55,5-4 1,-6-3 122,1-8 0,-2 2 24,-2-2 0,-4-2 141,1 2 0,-7-1 203,2 5 1,-2 0-143,-2-1 1,0 5 373,0 0-182,0 5-32,0-2-278,-6 21 1,5-5 64,-3 14 0,3-2-172,1 6 0,-5 2-6,1 6 0,0 0-24,4 0 1,0 5 34,0 3 0,2 3-156,2 1 0,-3-1 54,3-3 1,-2-2 75,-2-6 1,0-5-36,0 1 1,0-10 55,0 2 0,0-13-68,0 1 23,0-9 6,0 1 163,-6-16 1,-1 3 203,-5-8 0,0-3-15,-1-2 1,1 2-149,0-2 0,1 0-64,3-8 0,-2 3 33,6-3 0,1 3 12,7 2 1,3-1-270,5 0 0,2 6-393,2 3 0,4-2 85,4 2 0,6 3-844,3 5 1317,-3 5 0,39 14 0,-33 0 0,0-1 0</inkml:trace>
  <inkml:trace contextRef="#ctx0" brushRef="#br0">20564 4886 8118,'0'-7'-856,"0"-4"1,0 8 906,0-5 46,0 5 32,0-8 0,0 8-15,0-5 0,0 6 14,0-9-64,5 4 1,-3-1 70,2-1-62,2 7 1,-3-8 81,5 6 0,-5-2-83,1 2 0,-2 2 151,-2-7 1,1 5 96,3-4 28,-3 5-218,5-8 0,-6 9 150,0-7-3,0 7 31,0-4-422,0 6 75,0 0 221,0 6 0,0 2-55,0 8 1,0-1 6,0 6 1,-1 4-43,-4 3 1,4 8 11,-3 1 1,1 1-71,-1 7 1,3 2 88,-3 6 1,1 0-426,-1 9 0,2-8 306,-2 8 0,3-9-113,1 1 0,0-8 38,0-1 0,0-5-44,0 1 1,0-12 66,0-5 1,0-6-263,0 3 28,0-12 234,0 2 1,-1-11 349,-3 0-439,2 0-98,-3-5 0,5-2-199,0-6 0,1 0-233,3-4 1,-2 4 197,2-4 1,-2 2 468,2-1 0,-2 2 0,-2-42 0,-7-4 0</inkml:trace>
  <inkml:trace contextRef="#ctx0" brushRef="#br0">20564 4886 8118,'-4'-9'0,"-1"1"0,-4 4 0,1-4 0,-3 5 112,-2-1 1,1 3 18,0 1 0,-2 5-1,-2 3 1,1 5-50,-6 3 1,5-2-7,-5 2 1,6-2 31,-1-2 0,2 0-4,2 1 1,4-6 389,-1-3-362,7 2 0,-4-6-158,6 0 0,2-6 21,2-11 0,7 2 45,5-5 0,6-1-8,-2-3 1,2-1-166,-1 0 1,1 2 181,-6 3 0,2 2 4,-2 6-61,-2 5 0,4 1 11,-6 6 0,-4 2 57,0 2 0,-5 7-40,1 5 0,2 6 0,-2-2 1,4 4-132,-4 0 0,6-3-246,-2-1 0,3-5-8,1 2 0,5-5-269,-1-4 1,6 2 634,-2-6 0,26-11 0,5-7 0</inkml:trace>
  <inkml:trace contextRef="#ctx0" brushRef="#br0">21081 5796 8118,'0'-20'-368,"0"-1"1,0 6 614,0-1 1,0 2 1318,0 2-514,-6-1-294,5 7-698,-5 0 0,6 9 125,0 5 0,0 2 18,0 10 1,0 2-228,0 7 1,0-3-86,0 2 0,0 3 9,0-3 1,0 5-221,0-4 1,0 4-68,0-5 1,0 1 150,0-4 0,0-1-432,0 1 1,0-2 80,0-2 1,0-4-532,0-4 1118,0-1 0,-22-54 0,-5-14 0</inkml:trace>
  <inkml:trace contextRef="#ctx0" brushRef="#br0">20933 5882 8118,'0'-17'-149,"0"2"74,0-6 1,0 6 74,0-1 0,1 2 0,3 2 0,7 1 612,6 2 0,5 0-218,-2 5 0,9 0-196,4 4 0,-1 0-68,5 0 0,-8 0-89,4 0 0,-6 5 21,-2 3 0,-6 7-157,-3 2 0,-3 3 25,-5-3 0,-3 5 59,-5-2 1,-1 3-152,-3 2 1,1-2 77,-5-2 1,0 2-82,-5-3 0,-3 4 64,0 0 0,-6-5 71,1-2 0,-2-3-14,-2-2 1,1 0 4,-1 0 1,1-3-115,-1-1 1,0-5 69,1 1 1,3 1-297,1-1 1,1 0 84,-2-4 0,3 0-585,6 0 879,5 0 0,13 6 0,7 1 0</inkml:trace>
  <inkml:trace contextRef="#ctx0" brushRef="#br0">21413 6141 7618,'-7'0'685,"-4"5"-521,10 2 1,-5 5-118,6 1 1,0-5-15,0 0 0,6-1 8,2 1 1,7-1-11,1-3 1,6-3-152,-1 4 1,-2-5 63,1-5 1,1 3-41,3-6 0,-4-2 104,-4-6 1,-2 2 136,-2-3 0,0 4-53,1 0 0,-7 1 389,-1 0 102,-4 0 541,-1-1-315,-6 6-523,0 2 0,-3 10-161,1 4 1,5 7 120,-1 5 0,3 2 7,1 1 1,0 2-336,0 3 1,0 3-446,0 4 0,0 3 301,0 2 0,0 3-8,0 5 0,0 0-3,0 0 1,0-5 160,0-3 0,-4-3-93,0-1 0,-4-5 72,3-4 1,0-7 44,1-5 1,1-6 47,-5-2 0,0-5 0,-5 1 1,1-4 48,0-4 1,-2-7 192,-2-6 1,1-4 37,-6 0 0,6-2-78,-1-2 1,2-4 69,2 1 0,5-2-90,3 1 0,2 7-255,2-3 1,7 4-79,6-4 1,0 6-90,8 2 1,5 9-274,7 4 0,2 3-1260,2 1 1777,0 0 0,-1 7 0,3 2 0,4 1 0,-1 1 0</inkml:trace>
  <inkml:trace contextRef="#ctx0" brushRef="#br0">9587 4836 8109,'6'-6'-1451,"1"0"1721,-3 6-28,-2 0 66,3-5-126,-5 3 140,0-3-24,0 5 266,0 0-456,0 5 0,0-2 38,0 5-32,0-5 1,2 6 0,2-4 1,8-1-3,8-4 1,15 0-23,6 0 1,13 0-93,12 0 1,-30-1 0,2 0-280,4-1 1,2 0-1,2 1 1,1-1 272,2-2 0,0 0 0,0 2 0,1 0-64,1-2 1,0 0-1,-6 2 1,-1 0 9,-2-2 0,-2 0 0,-2 2 0,-2 1-105,30-3 0,-6 1-49,-11-1 0,-8 3 41,-8-4 1,-8 4-145,-13 1 223,-5 0 0,-3 0 49,-8 0 0,-3 0 505,-5 0 1,-1 0-374,1 0 1,-2 0 84,-2 0 0,-3 0-184,-6 0 0,5-4 36,-1 0 0,2-4 10,-2 4 1,0-5-1,4 5 0,1-5 46,3 1 0,1 1 2,0-2 1,4 1-16,-1-4 1,7 4 123,-2 0 0,2-1-78,2-3 0,6 4-31,2 0 0,8 4 28,5-5 1,6 7-54,2-3 0,4 4-13,-5 1 0,5 0 16,-4 0 1,2 6-9,-6 2 0,1 3 12,-10 1 0,5 0 2,-5 1 1,-5-1-61,-7 0 1,-2 2 52,-2 2 1,0-2-146,0 2 1,-7-1 4,-5 2 0,-6-3-215,-7 2 0,-3-2-67,-1-2 0,-5 0-299,1 1 1,1 3 662,0 0 0,-4 0 0,-5 1 0,-5 0 0,0-1 0</inkml:trace>
  <inkml:trace contextRef="#ctx0" brushRef="#br0">8848 5366 8180,'0'-13'0,"-4"1"-352,0 0 1,-2 3-106,2 1 1378,3 0 1,-4 0 277,5 0-795,0 5 0,0-1-266,0 8 0,0 3-185,0 5 0,0 2 9,0 2 1,0-1 170,0 6 1,0 3-278,0 5 0,0 0-125,0-5 0,0 2-151,0 3 0,4-3 161,0 3 1,0-3 4,-4-2 0,1-3-68,3-1 0,-2-3-278,2 3 0,-3-9-110,-1 1 710,6-2 0,-5-3 0,-6-29 0,-9-12 0</inkml:trace>
  <inkml:trace contextRef="#ctx0" brushRef="#br0">8799 5452 8112,'-6'-18'0,"4"-1"0,-6-6 0,5 1 261,-1-1 0,4 4-44,4 1 0,4 5 217,8-2 0,4 2-78,4-1 0,1 6-123,-1-2 1,1 8-130,0 0 0,-2 3-232,-3 1 1,-2 9-244,-6 3 0,-5 8 257,-3-4 0,-2 6-149,-2-2 1,-2 4 38,-2 0 0,-3-1 118,-5-2 1,0 2 59,0-2 0,-1-4 21,1 0 1,1-3 66,3-2 0,-3-4 426,3 0-222,2-5 1,-1 7-17,3-6-144,3 0 1,-1-6 22,7-2 1,8 3 31,0-3 0,3 2-113,0 2 1,-1 0-220,6 0 0,-6 0 103,1 0 1,-1 6-93,2 2 1,-8 3-13,4 1 1,-9 1 118,0-1 0,-3 2 189,-1 2 1,0-6-16,0 2 1,-5-2-29,-3 2 1,-5-4 23,-3 0 0,1-4 26,-6 5 1,1-7-94,-5 2 0,2-2-111,2-2 0,0 0-303,4 0 0,1 0 171,3 0 0,1 0-206,0 0 0,5 1-190,3 3 609,3-2 0,39 9 0,10-5 0</inkml:trace>
  <inkml:trace contextRef="#ctx0" brushRef="#br0">9156 5550 8039,'0'-12'-93,"5"-5"46,3 1 1,3 0 614,2 3 0,0 2-142,4 3 0,-2 3-289,5 5 1,-5 0 79,2 0 1,-5 9-432,-4 4 1,2 7 67,-6 1 0,0 2-73,-4 1 1,0 1 139,0 0 0,-4-1-107,0 1 1,-4-5 53,4 1 0,-5-6 68,5 1 0,-1-6 29,1-2-42,2 0 253,-3-1 1,6-7-94,3-8 1,3-8-202,5-5 0,2-2 102,3-2 0,-2-4-149,5 1 1,-5-1 159,2 4 1,-4 2-31,0 3 1,-5-2 199,0 5 0,-5 5-135,1 4 260,-3 5 0,-2 3-35,-3 8 1,1 3 45,-5 2 0,4 3-169,-5 0 0,7 5-68,-2-5 0,2 5-65,2-5 0,2 1 59,2-5 1,3-4-421,5 0 1,2-1-134,2 1 1,-1-2-297,5-6 0,2-2 791,7-2 0,-3-15 0,1-7 0,6-4 0,-1 0 0</inkml:trace>
  <inkml:trace contextRef="#ctx0" brushRef="#br0">15973 1994 8262,'0'-13'0,"0"1"-193,0 0 0,0 3-611,0 1 843,0 0 53,0-4 0,0-1 56,0 1 0,0 4 55,0 0-95,0 5 1,2-7 137,2 6 19,-3-5-139,5 2 0,-2-1-1,0 0 0,0 3-31,-4-3 15,0 5 1,4-3 107,0 2-5,0 2-218,-4-3 34,0-1 1,2 5-224,2-3 215,-3 2-121,5 2 1,-6 6 269,0 2 0,0 3-138,0 1 1,0 5 81,0-1 1,-4 6-68,-1-1 0,1 2 8,4 1 0,0 6 1,0 3 0,0 3 9,0 1 0,2 1-46,2 3 0,-3 8-23,3 9 1,-2-2-262,-2 1 1,0-1 288,0 2 1,0 2-78,0-3 1,0-2 66,0-2 0,0-6-29,0-2 1,0-4 53,0 4 0,0-7 7,0-1 0,0-1-15,0-7 1,0 3 9,0-3 0,0 0-57,0-5 0,4 0 39,0-4 1,4-1 163,-4-2 1,2-2-199,-2 5 1,-2-5-12,7 2 1,-7-4-4,3 0 17,1-1 1,-4 0-31,2 1 25,-3-7 1,-1 1-322,0-3 298,0-2-196,0 3 183,0-5-255,0 0-216,0-5 115,0 3 8,-5-9 0,-1 9-56,-2-7 0,1 7-235,3-2 689,-3 2 0,-5 1 0,0-3 0,-1 2 0,-15-14 0,-5 2 0</inkml:trace>
  <inkml:trace contextRef="#ctx0" brushRef="#br0">15850 3212 8262,'0'-12'-151,"-4"3"-303,0 1 1241,0 5-175,4-2-646,0 5 0,0 5 87,0 4 0,1 3 1,4 4 1,1-1-11,7 6 1,-2-5-6,-3 5 0,7-6 1,-3 1 1,3 2-104,-2-2 1,0 1 19,4-5 0,-2-1 86,5-3 1,-1-1-152,2-3 0,3-4 110,1 0 0,0-7-67,3-9 0,0-3 83,0-6 1,-3 1 12,0-1 0,-2-2 93,-7 2 1,-3-1 527,-5 10-313,-5-1 1,1 10-153,-8 3 0,-5 3-278,-7 1 1,1 10 173,-6 2 0,5 8-559,-5 1 0,2 2-92,-1 2 1,-2-2 567,6-2 0,-12 18 0,2 1 0</inkml:trace>
  <inkml:trace contextRef="#ctx0" brushRef="#br0">16330 1218 8423,'0'-19'-400,"0"3"1,0 2 671,0 2 1,2-1 592,2 1 0,-1 1 257,5 3-417,-6-3-423,4 10-2,-1-5 1,-3 8-269,2 2 1,1 4 29,-1 8 1,1-1 12,-5 6 1,0-1 42,0 5 0,0 0-130,0-1 1,0 1-102,0-1 1,0 1 92,0 0 0,0-1-12,0 1 0,0-5-115,0 1 0,0-6-241,0 1 1,1-1-42,3 2 0,-3-4-166,3 4 1,-2-8-440,-2 0-449,0-1 786,5 4 717,-3-5 0,-2-18 0,-7-9 0</inkml:trace>
  <inkml:trace contextRef="#ctx0" brushRef="#br0">16355 1206 8423,'-1'-18'-115,"-4"-2"1,4-2-182,-3 1 1,3-1 455,1 6 1,5 0 434,3 3 1,3 2-225,2 3 0,0-1-186,4 5 0,-2-1-103,5 5 0,-5 0 98,2 0 1,-5 3-294,-4 5 0,3 2 8,-3 10 0,-2-3 2,-2 3 1,-3 1 43,-1 3 0,-4 1-69,0 0 0,-6-6 87,2-3 0,-3 2 21,-1-2 0,0 1 127,-1-5 1,1 0-93,0 1 1,-1-5-247,1 0 0,0-1-190,0 1 0,-1 2-757,1-6 1178,5 0 0,-4-9 0,4-2 0</inkml:trace>
  <inkml:trace contextRef="#ctx0" brushRef="#br0">1464 7962 7843,'-12'-1'2,"0"-3"1,0 2 523,-1-2-108,1 3 3,0-5-210,5 5 0,3-4 237,8 5 0,3-5-138,5 1 1,6 0-238,2 4 1,5-1 38,4-3 0,2 2-180,6-2 1,0-1 209,0 1 0,-2-2-34,-2 2 0,3 3-695,-4-3 1,3 2 178,-3 2 0,-3 0 20,-8 0 0,-4 0-58,-4 0 0,-6 6-909,-3 2 1355,-8 3 0,-24 5 0,-11 2 0,-5 2 0,0 0 0</inkml:trace>
  <inkml:trace contextRef="#ctx0" brushRef="#br0">1415 8048 7875,'-12'-12'0,"0"1"185,-1 3-134,6-3 1,2 4 348,5-5 1,1 5-78,3 3 0,9-2-176,7 2 0,1 0 19,3 4 1,-6 0-1,7 0 0,-3 0-177,2 0 0,-3 4-249,-1 0 1,-5 10-93,2-2 0,-9 5 192,-4-1 1,-3 5-224,-1 7 0,-1 0 138,-3 5 0,-8-5 16,-9 5 0,-2 0 148,-2 4 1,-1-6 182,-2-2 1,2-3-27,-3-1 0,3-6 320,1-3 0,2-4 106,3-3 1,6-4 123,6-5-70,5 0-74,-3 0-393,17 0 0,3 0 32,11 0 0,-1 0-160,1 0 0,1-1-82,3-3 1,-2 2-215,6-2 1,0 1-294,4-1 0,-5 2 290,1-7 0,0 3-122,4-3 1,-6-2-93,-2 3 552,-3 3 0,21-28 0,4-1 0</inkml:trace>
  <inkml:trace contextRef="#ctx0" brushRef="#br0">2141 8011 7886,'0'-12'181,"-1"0"44,-3-1 1,2 5-135,-2 0-91,3 5 1456,1-2-965,0 16 0,0-2-360,0 12 0,4-5-26,0 5 1,4-1-137,-4 5 1,1-2 50,-5-2 1,1 2-121,3-3 1,-3 0 129,4 0 1,-4-5-12,-1 1 0,4-2-284,0-2 33,0-5 177,-4-1 0,4-9-6,0-5 1,2-6 0,-2-10 1,1-7-4,4-1 1,2-4-15,-3-1 0,-1 0 63,1 0 1,-4 7-25,4 6 1,-5 0 259,1 8 0,-1 5-80,1 7 0,-3 4-24,3 4 1,-2 4-86,-2 9 0,0 6 1,0 6 1,4 3 0,0-3 0,0 5-112,-4-1 0,4-1-38,0 0 1,2-4 46,-2 0 0,1-2-57,3-1 0,3-7 84,-2-6 1,1-1 89,3-7 1,0-1-45,4-7 0,-3-4 16,2-9 1,-1-2-10,1-6 1,-2-5 12,2-2 0,2-3 10,-1 3 1,-5 1-16,-4 7 1,-1 1 486,1 2-159,-2 3 52,-6 12-158,0 0-266,0 22 1,0-5 74,0 14 1,0-7-5,0 2 0,0-1-161,0 2 1,0 1 77,0-6 1,1 1-398,3-5 1,2 0 185,2 1 1,3-3-612,-3-1 1,3-2 38,1-3 819,1-3 0,10-17 0,3-12 0</inkml:trace>
  <inkml:trace contextRef="#ctx0" brushRef="#br0">492 4159 7971,'-18'-5'16,"5"2"-6,-4-5-7,4 0 0,6 0-399,3-1 966,2 7 443,2-4 1,2 6-581,2 0 0,4 0-173,8 0 1,4 0-121,4 0 0,2 0 73,3 0 0,-2 0-307,6 0 0,-1 4-104,0 0 0,3 1-249,-7-5 0,6 0 53,-1 0 0,-7 1-313,-1 3 1,-5-3 173,1 4 0,-3-4-197,-6-1 1,-5 1 729,-3 3 0,-36 3 0,-9 5 0</inkml:trace>
  <inkml:trace contextRef="#ctx0" brushRef="#br0">369 4258 8028,'-18'-6'0,"9"4"0,-3-6-409,7 5 0,0-4 349,5 3 1,5 2 617,4-2 1,6 2-297,1-2 1,6 2-158,-2-2 0,4 3 84,0 1 0,1 0-75,0 0 1,1 0-153,2 0 1,-6 5 160,3 3 0,-9 3-364,1 2 0,-8 0 5,-1 4 1,-5 2-71,1 5 0,-9 5 92,-8 0 1,-4 5-47,-8-1 0,-1 1 204,-3-1 0,3-2-88,-2-2 0,2-7-2,1 3 1,6-5 29,2 1 0,5-8 928,4-5-589,-3-5 1,11 3 161,0-6 63,5 0 1,12 0 310,-1 0 1,6 0-376,-1 0 1,2 0-57,2 0 1,5-4-262,2-1 1,0-3 46,1 4 0,-2-4-866,2 4 1,1-6 104,-5 2 647,5 3 0,3-17 0,7 1 0</inkml:trace>
  <inkml:trace contextRef="#ctx0" brushRef="#br0">1108 4221 7990,'0'-14'125,"0"-2"0,0 2-125,0-2 0,0 6 1390,0 2-941,0 5 1,0-1-209,0 8 0,4 3-63,0 5 0,0 6-122,-4 3 0,1 6-56,3 2 0,-2 5 63,2-1 0,-3 0-172,-1 4 0,2-7-14,2 7 1,-3-7-48,3 2 1,-3-4 118,-1 1 1,5-5-181,-1-3 135,0-4 0,-3-6-394,3-2 269,-2-4 0,3-10 136,-5-4 0,0-6-113,0-1 0,-4-7 93,0-2 0,0-1 106,4-7 0,0-1-44,0-7 1,-4 3 12,0-3 0,-1 2 88,5 3 0,0-5 194,0 0 1,0-1 101,0 6 1,0 0-91,0 3 0,0 7-146,0 6 0,6 6 3,2 2 0,3 1-260,1 7 1,5 1-18,-1 7 0,2 3-28,-2 5 0,-2 2-135,2 2 0,-2 3-294,-2 6 0,-1-4-604,-2-1 1217,-4 1 0,-21 31 0,-5 6 0</inkml:trace>
  <inkml:trace contextRef="#ctx0" brushRef="#br0">1120 4381 7991,'-12'0'1557,"-1"0"-1340,1 5 248,5-3-110,2 3 0,10-3-120,3 2 0,5-3 0,3 3 0,3-2-95,6-2 1,-1 0-142,1 0 1,1 0 0,3 0 0,24-6 0,11-1 0</inkml:trace>
  <inkml:trace contextRef="#ctx0" brushRef="#br0">1489 4689 7983,'-12'-6'-161,"-1"5"1,1-5 754,0 6-101,5 0-110,2 0 1,5 6-203,0 2 1,0 3-238,0 1 1,5 1 136,3-1 1,3-1-144,1-3 0,2 3-27,3-3 1,-4-2 115,4-2 1,0 1 16,0-1 0,3 0-60,-3-4 1,-1 0-151,-4 0 1,-3-5 3,-1-3 0,-1 1-18,1-1 0,-3-5 145,-5-3 1,0 0 471,0 3-394,0 1 1,-4 0-17,0-1 0,-5 7 402,0 1 0,3 4-104,-3 1 1,5 6 9,-4 2 0,5 8-83,-1 5 1,3 6-222,1 2 1,0 6 124,0 2 1,0 6-24,0 6 0,4 5-634,0 4 0,0-2 332,-4 1 1,4-3-61,0 3 0,0-10 71,-4-2 1,0-7 79,0-5 1,-4-7 30,0-6 45,-5-5 1,2-2 13,-5-9 0,-1-3 17,1-1 0,-5 0 223,1 0 1,-4-5-238,3-3 1,-3-3 128,3-2 0,-3-3-121,3-1 1,1-4 97,4 0 1,3-2-158,1-2 1,5 1-137,-1-1 0,4-4-32,4 1 1,3-3-238,6 3 0,4 3-14,4 1 1,2-1 95,2 4 1,3 4-384,1 0 0,0 4 742,-4 0 0,21 1 0,6 0 0</inkml:trace>
  <inkml:trace contextRef="#ctx0" brushRef="#br0">2117 4270 7983,'-7'-7'-271,"1"-4"1,6 9 383,0-6 680,0 5 1004,0-3-1378,0 6 0,6 0-148,2 0 1,-1 0-38,1 0 0,2 0 0,6 0 1,-2 2-498,2 2 0,2-1 205,-2 5 0,5-1 28,-5 1 30,6 3 0,3 1 0,6 7 0</inkml:trace>
  <inkml:trace contextRef="#ctx0" brushRef="#br0">2154 4492 7983,'-13'0'0,"1"0"0,0 0 0,5 0 0,1 0 96,23 0 0,-6 0 100,13 0 0,-3 0-61,-1 0 1,5 0-136,0 0 0,27 0 0,12 0 0</inkml:trace>
  <inkml:trace contextRef="#ctx0" brushRef="#br0">3224 4049 7913,'-1'-25'2,"-3"1"0,2 4 2,-2 4-2,3-3 0,1 5 1186,0-2-320,0 8 252,0 2-712,0 17 0,0 3-172,0 10 0,0 2 5,0 3 1,0 2-2,0 6 1,4 0-613,0 0 0,0 0 251,-4 0 1,0-4-624,0 0 0,0-2 357,0 2 0,2 1-309,2-5 0,-3 0 182,3-5 1,-2-5-502,-2-2 1015,0-4 0,5-39 0,2-9 0</inkml:trace>
  <inkml:trace contextRef="#ctx0" brushRef="#br0">3212 4061 7956,'-7'-25'0,"3"1"0,3-1 303,1 1 1,1 4-85,3 4 1,3-2 214,5 2 0,5 4-82,-1 3 1,6 3-129,-2-3 1,0 4-70,0 5 0,-5 5-139,2 4 0,-5 3 161,-4 4 1,-2 3 39,-6 6 0,0 0-1106,0-1 0,-6 5 434,-2 0 1,-7 3 155,-2-3 0,0 0 58,0-5 0,4 1 49,-4 0 1,3-6 154,2-3 0,1-6 516,3-2-445,-3-5-26,10 2 0,-3-5 78,8 0 0,3-1 26,5-3 1,6 2 288,2-2 0,3 4-159,2 4 1,4 2-206,-1 2 1,0 7-10,-8-3 1,2 5-62,-5-1 1,-2-2-118,-7 2 0,1-2 61,-5-2 0,-1 1 151,-7-1 1,-7 0-61,-5 1 0,-7-3 35,-2-1 1,-1 0-76,-7-5 1,6 0-3,-2-4 0,3 0-120,1 0 1,2 0-275,3 0 1,2 0-301,6 0 0,5-5 734,3-3 0,41-36 0,-13 17 0,-1 1 0</inkml:trace>
  <inkml:trace contextRef="#ctx0" brushRef="#br0">3532 4443 7988,'-7'5'0,"3"3"0,-2-1-900,2 1 912,0 0 547,4 5 1,2-2-249,2-3 0,-2-3-43,7-5 0,0 0-327,8 0 0,-2 0 126,5 0 1,1-5-56,3-3 0,-3-5 70,-1-3 0,-5 1-82,2-6 1,1 5 65,-2-4 0,-1 0 0,-7 0 0,2 2 79,-6 6 0,1-1 191,-1 1 0,-2 4-57,2 0-133,-3 5 1,-2 3-70,-3 8 0,2 5 79,-2 3 0,2 4-205,-2 9 1,2 0 24,-2 8 1,3-3-72,1 7 0,5 3 6,3 1 1,-1 3 30,1 1 1,-3-5 60,3-3 0,-1-4 11,1-5 0,-1-6-217,-3-5 100,-3-6 78,5-3 0,-8-6 134,-2-6 1,-3 0 207,-5 0 0,0-4-216,-1 0 0,-3-6-31,-1 2 0,1 1 44,4-1 1,-1 0 71,1-5 0,1 5 20,3 0 0,-2 0 13,6-5 1,0-3-1086,4 0 0,2-2-86,2 1 952,3 4 0,17-11 0,8-3 0,1 0 0,1 1 0</inkml:trace>
  <inkml:trace contextRef="#ctx0" brushRef="#br0">4258 3963 7988,'-1'-25'0,"-4"0"0,3 6 0,-6 3 1451,5 2-484,-3 7-469,6 2 0,0 6-201,0 3 1,0 9-109,0 7 1,0 3-66,0 2 1,4 1 31,1 3 1,-1 2-357,-4 6 0,0-1 152,0-4 0,1 3-606,3-7 1,-3 2-18,4-1 0,-3-4-214,2-1 1,-2 0 247,2-8 637,-3 0 0,-1-25 0,0-6 0</inkml:trace>
  <inkml:trace contextRef="#ctx0" brushRef="#br0">4073 4233 7988,'-12'-5'0,"0"-2"0,-1-5 0,2 4 0,3-1 623,3 7 0,12-8-280,5 6 0,3-2-285,10 2 1,2 3 43,10-3 1,0 2-124,0 2 0,1-1 173,3-3 1,-1 3-153,5-3 0,-3 2 0,5 2 0,5 0 0,0 0 0</inkml:trace>
  <inkml:trace contextRef="#ctx0" brushRef="#br0">4799 3876 7988,'-4'-12'245,"0"0"0,-4 0 1064,4-1-560,0 6-514,4 2 0,0 6 211,0 3 1,1 3-85,3 6 1,-2 4-288,2 4 0,1 6 107,-1 2 0,0 4-203,-4-5 1,5 7-6,-1-3 1,0-2-11,-4-1 1,1 1-201,3-1 1,-2 1-321,2-1 1,-2-7-346,3 2 0,-4-7 380,3-1 1,-1-6-1237,1-2 1757,-3-5 0,10-36 0,-4-15 0</inkml:trace>
  <inkml:trace contextRef="#ctx0" brushRef="#br0">4738 3975 7988,'-12'-18'0,"5"0"0,3-2 0,2 2-50,2 6 0,6-1-158,2 1 0,7 1 968,1 3 1,8 3-355,0 5 0,4 0-38,9 0 1,-7 0-112,7 0 1,-3 5-134,3 3 1,0 7-23,-1 2 1,-5 5 39,-7-2 0,-1 3 29,-6 2 0,-6 4-307,-7-1 1,-3 5-71,-1-4 1,-11 4 87,-5-5 0,-6 5-55,-3-4 1,-1-2 43,-2-6 0,-2-3-33,-3-6 1,-3-4 69,3 0 0,3-1 13,2 1 1,2-1-303,1-3 1,6-2-421,2 2 1,4-3 800,1-1 0,16-16 0,4-5 0</inkml:trace>
  <inkml:trace contextRef="#ctx0" brushRef="#br0">5132 4270 6909,'11'8'1177,"-3"1"1,3-5-1056,-3 4 0,3-4 488,1 4 0,1-4-197,-1 5 0,0-7-474,0 2 1,1-2 60,-1-2 0,4-2-517,1-2 1,-1 2 192,-3-7 1,-5 1 73,0-4 0,-4 0 185,4-1 0,-5 1 539,1 0 794,-2-1-519,-2 1-429,0 5-122,-6 2 1,3 10 43,-5 3 1,5 9-62,-1 3 1,-1 4-157,1 0 0,0 6 84,4 3 0,0 4-146,0 4 0,0-1-38,0 5 0,0-6 84,0 2 0,-2-1 221,-2 1 1,3-8-96,-3 0 1,1-11-214,-1-6 0,2-2 19,-2-2 1,-2-5-71,-3-3 1,2-3-16,-1-1 0,0-4-191,-4 0 1,-1-5-603,1 0 1,0-2 418,0-1 0,-1 0-29,1 0 547,5-1 0,13-21 0,7-6 0</inkml:trace>
  <inkml:trace contextRef="#ctx0" brushRef="#br0">5759 4073 7980,'-12'0'0,"0"-5"173,5 4 0,7-5-18,8 6 1,4 0 168,5 0 0,7-4-214,9 0 1,3 0-54,1 4 1,0-4 29,0 0-87,5-1 0,24 0 0,-28 2 0,0-1 0</inkml:trace>
  <inkml:trace contextRef="#ctx0" brushRef="#br0">6288 3889 7980,'-8'-13'0,"0"1"1039,5 0-158,-2 5-464,5 2 1,0 7-122,0 6 1,4 2-62,0 11 1,6-1-59,-2 5 1,-1 5-1,1 3 1,-4-2-136,4 2 0,-1-6 47,1 2 1,-1 1-392,-3-1 0,-1 2 194,5-6 1,-5 1-342,1-10 1,-3 1-141,-1-5-27,0 0 450,0-5 1,-5-7 21,-3-8 1,-2-5-24,2-3 0,-3-4 1,3-9 1,1-3 245,-1-5 1,5 1-93,-1-1 0,-2-4 80,2 0 1,0-6-49,4 2 1,0 3 126,0 1 0,2 4-138,2 4 1,2 3-18,7 5 1,-1 7 20,0 6 1,2 1 41,2 7 0,0 0 309,4 4 1,-4 1-56,5 3 0,-6 5-70,1 7 0,-2-1-201,-2 6 0,-5-5-144,-3 4 1,-4 1 121,-4 4 1,-3-1 33,-5 1 0,-4-2-517,-1-2 1,-5 0 208,2-4 1,1 3-92,-2-3 1,2-1 74,-1-3 0,-2-1-325,5 0 0,1-4 599,4 1 0,16-7 0,4 4 0</inkml:trace>
  <inkml:trace contextRef="#ctx0" brushRef="#br0">6682 4061 8048,'0'-12'0,"2"-1"-319,2 1 1,0 0 92,8 0 0,-1 1 168,10 2 0,-1 0-40,5 5 1,-1 0 226,1 4 1,-5 0-821,1 0 691,-6 5 0,3 13 0,-6 8 0</inkml:trace>
  <inkml:trace contextRef="#ctx0" brushRef="#br0">6731 4184 8103,'-12'0'75,"0"0"1,4 0-194,-1 0-73,7 0 1,-2 0 137,8 0 0,4 0-1,8 0 1,-1 0 544,6 0 0,-1 0-196,5 0 1,4 0-296,-1 0 0,16-7 0,7-2 0,2-2 0,0 1 0</inkml:trace>
  <inkml:trace contextRef="#ctx0" brushRef="#br0">7298 4036 8101,'-13'0'0,"2"2"320,3 2 0,3-1-74,5 5 1,0 0-208,0 4 1,0 1 134,0-1 1,1 0-31,3 1 0,3-1 88,5 0 0,2-1 0,2-3 1,-1 2-1,6-6 0,-1 0-171,5-4 1,0-1-214,-1-3 1,-1-3 131,-2-6 0,1-4 253,-6-4 0,1 1-104,-5-5 1,-5 3 124,-3-7 0,-4 4-95,-4 0 0,-4 0 35,-9 1 0,-2 5 26,-6 2 0,1 8-49,-1 0 1,-1 7-762,-2-2 1,2 8 352,-3 4 1,3 4-398,1 5 0,6 3 634,3 9 0,8 35 0,5-25 0,0 0 0</inkml:trace>
  <inkml:trace contextRef="#ctx0" brushRef="#br0">2966 7630 7912,'0'-12'4,"0"-1"0,0 5-2,0 0 1,4 4 1,0-4 1,0-1 19,-4-3 0,1 1 384,4 3 0,-4 1 1337,3 3-1382,-3 3 1,1 1-143,2 8 0,-1 4-119,5 4 0,-1 9 73,1 8 1,3 8-318,-3 4 0,3 4 113,1 5 1,-1-2-448,-3 5 0,-2 6 154,-6 7 0,0-3-272,0-2 1,-11-7 191,-5-5 0,-8-1-192,-4 1 0,-5-8-99,-8 1 1,-3-7 692,-5-2 0,0-5 0,1 2 0,-3-6 0,-4 0 0,-1-2 0</inkml:trace>
  <inkml:trace contextRef="#ctx0" brushRef="#br0">1132 7679 7965,'-8'-25'0,"0"1"0,1 3 2,-1 1 0,2 5-394,6-2-772,-5 4 673,3 6 491,-9 1 0,5 16 769,-7 2 0,0 13-378,-4-1 1,2 15 64,-5 2 0,3 7-207,-3 5 1,5 7-252,-2 6 1,10-30 0,-1 0 166,0 1 0,0 0 0,3 2 0,2 0-78,-2 2 1,1 0 0,3 0 0,0 0-3,0-4 0,2 0 0,3 1 1,3-1 95,9 29 1,11-9-987,6-12 1,8-4 484,4-12 1,5-2-36,3-6 1,4-5 354,9-7 0,-2 4 0,-29-8 0,0-2 0,0 1 0,1-2 0,0-1 0,1 1 0</inkml:trace>
  <inkml:trace contextRef="#ctx0" brushRef="#br0">3298 8664 7942,'-5'-13'0,"3"1"0,-2 0 0,-1-1 0,1 1 0,-1 4 1790,5 0-691,0 5-430,0-3-439,0 6 0,0 7-84,0 6 0,-4 0 84,0 8 0,0-1-14,4 5 1,0-1-100,0 1 0,0 0-148,0-1 1,0 1-959,0 0 1,0-1 481,0 1 1,0-5-254,0 1 1,0-5 301,0 5 1,0-6-261,0 1 0,4-6 718,0-2 0,6-5 0,8-20 0,8-10 0</inkml:trace>
  <inkml:trace contextRef="#ctx0" brushRef="#br0">3298 8713 7942,'-5'-18'0,"-2"4"-410,-6-2 1,7 1 37,2-2 0,2 4 839,2-4 1,6 8-244,2 1 0,3 1 281,1-1 1,4-2-220,1 6 0,3 0-64,-3 4 0,3 0-188,-3 0 1,0 1-128,0 3 0,-8 3-113,4 5 0,-9 6 111,0 3 1,-3-1-160,-1 5 1,-5-5 20,-3 5 0,-3 0 35,-2-5 1,1-1 145,0 2 1,0-6-1,-1 1 0,5-4 103,0-3 163,0 2 0,-1-9 158,1 7-234,5-7 0,-1 4 0,8-6 0,3 0-83,6 0 1,0 0 37,4 0 1,-2 4-56,5 0 1,-3 6-33,3-2 0,-5 3-63,2 1 1,-4 0 15,0 1 1,-2-5 57,-3 0 1,-3 0 7,-5 5 0,-5-3 207,-3-1 0,-8 0-61,0-5 0,-7 5 3,-2-5 0,-1 0-76,-7-4 1,6 4 2,-2 0 0,3 0 18,2-4 0,1 0 25,2 0 0,3-1-2059,6-3 1424,0 2 0,5-5 491,3 3 0,41-19 0,10-10 0</inkml:trace>
  <inkml:trace contextRef="#ctx0" brushRef="#br0">4344 7962 7898,'-5'-7'-14,"3"-4"1,-3 9 170,5-7-228,0 7 860,0-4 0,5 6-406,3 0 1,3 0-310,2 0 0,4 0-263,4 0 0,2 0-360,2 0 0,-2 0-276,-2 0 1,2 2 88,-3 2 736,-2-3 0,-11 21 0,-8-2 0</inkml:trace>
  <inkml:trace contextRef="#ctx0" brushRef="#br0">4295 8196 7920,'-12'0'0,"3"0"-6,1 0-196,5 0-58,-2 0 129,5 0 1,5 4 0,4 0 0,3 0-1,4-4 1,3 0 1937,6 0 0,4 0-829,0 0 1,1 0-841,-2 0-138,-2 0 0,37-11 0,3-2 0</inkml:trace>
  <inkml:trace contextRef="#ctx0" brushRef="#br0">16047 3913 8175,'0'-12'25,"0"5"-56,0 2 0,0 6-446,0 3 1,0 4 117,0 9 1,-4 2 148,0 6 210,-5-1 0,0 13 0,0 6 0,-4 3 0,0 0 0</inkml:trace>
  <inkml:trace contextRef="#ctx0" brushRef="#br0">16035 4603 8212,'-7'12'-368,"0"1"-45,3 4 0,3-2-11,-3 5 1,2 1 423,2 4 0,0-1 0,-2 10 0,-1 6 0,-1 3 0,1 0 0</inkml:trace>
  <inkml:trace contextRef="#ctx0" brushRef="#br0">16097 5304 8212,'-11'1'-461,"2"3"-139,-2 3 1,10 6 277,-3-1 0,-2 2 322,2 2 0,0-1 96,4 6 1,0-5-127,0 4 1,4 1-92,0 4 0,6-5 121,-2 1 0,-1-1 0,1 5 0,1-5 34,3 1 1,-1-2 57,-3 1 1,2-2-147,-6-6 1,0 1 21,-4-1 0,0 0 1211,0 1-840,0-1 1,-6 0-312,-2 1 0,-2-5 72,2 0-100,-3-5 0,-12-9 0,-10-7 0</inkml:trace>
  <inkml:trace contextRef="#ctx0" brushRef="#br0">12060 5402 8121,'-11'-1'-747,"3"-3"0,-2 1 747,6-5-786,-5 5 786,7-2 0,-3 5 0,5 0 0,5 0 123,4 0 1,-1 0 92,4 0 1,-1 1 148,9 3 0,-2-2-225,7 2 1,-3-2-81,6 3 1,4-4-25,1 3 0,8-3-40,4-1 1,10 0-11,6 0 1,7 0-229,-29 0 0,0 0 1,0 0-1,0 0 227,4 1 1,0-2 0,0 0 0,-1-2-4,5 1 1,1 0-1,-3 0 1,0 0 17,2 2 1,0 0 0,-1 0 0,0 0-6,3 0 0,0 0 0,-3 0 0,-1 0 3,2 0 1,0 0-1,-2 0 1,-1 0-2,-1 0 1,0 0 0,1 0 0,-1 0 2,3 0 0,-1 0 0,-2 0 0,1 0-1,1 0 1,0 0 0,-1 0 0,0 0 11,-1 0 1,0 0 0,3 0 0,0 0 0,1 0 1,0 0 0,-2 0 0,-1 0 6,1 0 0,0 0 0,-3 0 0,0 0-14,1 0 1,0 0-1,0 0 1,0 0-4,-2 0 0,0 0 0,-2 0 0,0 0-118,-2 0 1,0 0-1,-1 0 1,0 0 101,30 0 0,-1 0-20,-3 0 0,-6 0-10,-3 0 0,-3 0-28,-5 0 1,-7 0-16,-5 0 0,-7 0-105,-2 0 155,-5-5 0,-10 3 831,-1-2-846,-5-3 1,-3 6 213,-9-3 1,-2-2-259,-1 2 0,-4 0-93,-1 4 0,-5 0 135,2 0 1,-5 0 53,-3 0 0,2-5 0,-43-8 0,33 4 0,0-1 0</inkml:trace>
  <inkml:trace contextRef="#ctx0" brushRef="#br0">15260 5255 8121,'-9'-13'0,"1"1"0,4 0 0,-4 0 336,5-1 0,-1 2-38,8 3 1,3 3-349,5 5 1,1 0 83,-1 0 0,4 0-64,1 0 1,3 1 113,-3 3 1,3 3 60,-3 5 1,-1 1 0,-4-1 0,-3 6-137,-1 2 0,-5 3-371,1 2 1,-14 0 162,-6-1 0,-8 2-42,-4 3 1,-11 1 240,-10 3 0,1-13 0,-12 2 0,-1-1 0,9-5 0,1 1 0,0-1 0,0 0 0</inkml:trace>
  <inkml:trace contextRef="#ctx0" brushRef="#br0">12294 5304 8121,'0'-18'0,"0"5"0,0-4-646,0 3 1,0 6 199,0 0 743,0 5 0,-6 3-201,-2 9 0,-4 7-18,-4 4 1,0 0 59,-4 0 0,4 1-98,-5 3 1,5 2-6,-5 3 1,2-3 15,-2 3 1,4-5-55,4-3 0,1 2 5,0-3 1,1-2-6,3-1 0,2-4 21,6 0 1,7-7-5,5-1 1,2-4 178,6-1 0,1-1-99,4-4 0,3 3-70,1-6 0,0 3 31,-5-3 1,1 5-240,0-1 1,-1 3-102,1 1 0,-1 0-121,1 0 0,0 1 406,-1 3 0,6 25 0,2 11 0</inkml:trace>
  <inkml:trace contextRef="#ctx0" brushRef="#br0">13660 5772 8128,'-1'-18'-19,"-4"-3"1,4 4 18,-3 0 0,3 8 1187,1 0-321,0 7-606,0-4 1,0 8-228,0 2 1,1 4-275,3 8 1,-3-1 185,4 6 1,-4-2 164,-1 1 0,0 4-159,0-4 1,0 2 129,0-1 1,0 2-32,0-3 1,0-2-42,0-1 1,0 0-76,0 0 0,0-5 138,0-4-25,5 0-34,2 5 0,5-6 28,1-3 1,3-3-223,1-1 0,3-4 67,-3 0 1,0-4-287,0 4 1,-2-5 74,5 5 1,-5-1-40,2 1 0,-4 2-55,0-2 0,-1-1-497,0 1 916,1 0 0,26-13 0,8-3 0</inkml:trace>
  <inkml:trace contextRef="#ctx0" brushRef="#br0">14091 5784 8128,'-4'-12'0,"-1"-1"0,-3 1-125,4 0 835,-5-1 1106,2 1-1347,0 5 0,1 3-220,6 8 1,0 7-478,0 6 0,0 6 200,0 1 1,0 2-217,0 7 0,0-4 166,0 4 0,0-5-106,0 5 1,0-3 30,0 7 1,0-7 11,0 7 0,0-4-291,0 0 0,0 2 432,0-2 0,0-8 0,0-2 0</inkml:trace>
  <inkml:trace contextRef="#ctx0" brushRef="#br0">14201 6104 8128,'6'-19'0,"2"2"0,3 4-219,1 0 0,1 7 88,-1 1 0,0 4 1090,1 1 1,-1 1-466,0 4 0,-1 3-424,-3 8 1,-2-1-10,-6 6 1,0-1-227,0 5 0,-2-5 23,-2 1 1,-3-2 102,-5 1 1,0 2 100,0-5 1,3 2-82,1-7 1,4 3 448,-4-7 0,4-1 278,-5 1-255,7-5 1,-2 3-260,8-6 1,8-2-245,9-2 1,2 1-671,1-5 1,2 4 432,3-4 1,3 5-361,4-1 0,1 3 647,0 1 0,6-2 0,6-2 0,4 1 0,-1-1 0</inkml:trace>
  <inkml:trace contextRef="#ctx0" brushRef="#br0">17130 5353 8038,'-8'0'-354,"0"0"-444,5 0 520,-8 0 264,10 0 293,-5 0 0,8 0-75,2 0 0,3 0-18,5 0 1,7 0-77,6 0 1,6 0 4,10 0 1,4 0-33,9 0 0,9 0-267,-27 0 0,1 0 0,4 0 0,0 0 206,6 0 1,1 0 0,-1 0 0,1 0 22,5 0 0,1 0 0,0 0 1,0 0-387,4 0 1,-1 0-1,-3 1 1,-1 0 344,0 1 1,0 0-1,-1-2 1,-1 1-73,0 1 1,0 0 0,0-1 0,1 0 2,3-1 0,1 0 0,-4 0 1,0 0-9,3 0 1,0 0 0,-1 0 0,0 0 35,2 0 0,-1 0 0,3 0 0,0 0-13,2 0 1,-1 0 0,-3 0-1,-2 0-16,-3-1 1,0 2 0,-3 0 0,-1 2-122,-4-1 1,0 0 0,-3 0-1,0 0 183,0-2 1,-2 0 0,27 0-130,-8 0 0,-10 0 207,-6 0 0,-3 0 307,-1 0 0,-7 0-380,-6 0 0,-4-4 584,-8 0 0,-5-2-564,-3 2 657,-3 3-679,-6-5 0,-6 5 90,-6-3 1,0 2-131,0-2 0,2 3-317,-5 1 1,3 0-131,-3 0 488,5 0 0,-19-17 0,1-3 0</inkml:trace>
  <inkml:trace contextRef="#ctx0" brushRef="#br0">20108 5206 8038,'0'-13'0,"0"1"0,2 0 0,2-1 0,-1 6 272,5 3 1,-4-1-45,4 1 1,-4 0-177,4 4 0,-4 5 73,5 3 0,-3 5-90,3 3 1,0-1 0,-5 6 1,0-1 28,-4 5 0,0 1-69,0 2 1,-6 0-208,-7 5 0,-4-2-571,-8 2 0,-7 2 107,-4-2 641,-7-3 0,-9-9 0,-17 0 0,-1 0 1,13-4-1,0-1 0,1 0 0,-1 1 0</inkml:trace>
  <inkml:trace contextRef="#ctx0" brushRef="#br0">17081 5267 8088,'0'-18'0,"5"-1"-238,4-5 0,-4 8 95,-1 4 0,2 7 655,-2-3-386,0 5 1,-11 3-132,-5 8 0,-6 8 67,-7 5 1,1 2-1,-1 2 1,-4-1-4,1 1 0,-5 1-5,4 3 0,0-3 22,5 2 1,1-2-15,2-1 1,3-2-31,6-2 0,5 1 40,3-6 1,3-4 12,1-3 0,11-7-2,5 2 1,11-2-25,6-2 0,4 0-182,4 0 0,-1-2 106,5-2 1,-3 3-528,8-3 0,-9 2 231,4 2 0,-2 6-458,-1 2 771,-1 3 0,-5 5 0,3 2 0,3 2 0,1 0 0</inkml:trace>
  <inkml:trace contextRef="#ctx0" brushRef="#br0">18410 5833 8088,'0'-24'0,"0"-1"0,0 6-249,0 2-12,0 4 470,0 6 0,0 3-86,0 8 0,-4 4 60,0 8 0,-6 4-111,2 4 1,1-3-62,-1-1 0,1 1-2,-1 3 1,-3 1 4,3 0 0,2-5 58,2 1 0,2-6-50,-3 1 1,4-2 101,-3-2 0,4-1-100,4-3 0,3 2 234,5-6 1,2 0-172,2-4 1,3-1-75,6-4 0,-4 3-56,-1-6 0,2 3-239,7-3 0,-5 6-261,1-3 1,-2 0 236,-6 1 0,3 0-106,-4 4 1,1 0 69,-5 0 0,1 0 342,-1 0 0,-5 0 0,9-11 0,-2-3 0</inkml:trace>
  <inkml:trace contextRef="#ctx0" brushRef="#br0">18804 5845 8088,'-1'-12'0,"-4"0"0,4-2 181,-3-2 1,3 2 909,1-2-172,0 7-623,0-1 1,0 10-110,0 0 0,0 2 58,0 11 0,0 0-64,0 8 0,0 3 64,0 1 1,0 1-1,0 7 0,-5-5-323,1 5 0,-4 0-498,4 4 1,-4-1 101,4-4 1,-6 3 226,2-7 1,1 6-593,-1-1 1,0-3 313,-5-1 0,5-4-710,0-5 1235,5 3 0,3-31 0,7-1 0</inkml:trace>
  <inkml:trace contextRef="#ctx0" brushRef="#br0">19013 6116 8088,'0'-12'0,"0"-5"0,0 1 0,6 1-272,2 7 0,3-2 29,1 6 1,0 1 1144,1 8 0,-1 1-435,0 7 0,-1 0-358,-3 4 0,-2 1-94,-6 2 0,-2 3-119,-2-2 1,-2 2-60,-7 2 1,0-5 103,-4 1 0,3-5 86,-2 5 1,2-6-91,2 1 0,0-4 452,-1-3 1,5 0 266,0-5 95,5 0-477,-2-4 0,10 0-47,4 0 0,6-4-308,1 0 1,7-4 90,2 4 1,1-4-270,7 3 1,-6 0 134,2 1 1,1 3-122,-2-4 1,3 4-16,-3 1 1,-6 0-268,3 0 234,-9 0 60,2 0 25,-11 0-69,-2 0 0,-14 0 151,-4 0 0,-2 1 126,3 4 0,-17 1 0,-3 7 0</inkml:trace>
  <inkml:trace contextRef="#ctx0" brushRef="#br0">5907 8122 7929,'-8'-4'0,"0"0"0,3-2 0,-3 2 0,4 3 166,-4-3 107,5 2 1,-2 1 200,5-3-340,0 3 1,1-5-123,3 6 1,0 0 109,9 0 0,-4 0-1,8 0 1,2 0-70,1 0 1,4 0-153,0 0 1,1-4 139,-1 0 0,1 0-111,0 4 1,-1 0-32,1 0 0,-6 0 74,-3 0 42,-2 0 1,-2 0-171,1 0-307,-7 0 188,0 0 29,-17 0 0,3 0-22,-9 0 1,4 4 45,0 0 1,1 0-402,0-4 86,-1 0 537,7 6 0,-5-5 0,48-12 0,5-9 0</inkml:trace>
  <inkml:trace contextRef="#ctx0" brushRef="#br0">6891 7851 7929,'0'-12'0,"-1"4"-3,-3 0 0,3 4 56,-3-5 756,2 1-466,2-4 0,-1 0 228,-3-1-342,2 6 0,-3 1 145,5 1-95,0 4-282,0-4 1,0 10 137,0 3 0,0 5-88,0 3 0,0-1-19,0 6 0,0-1 32,0 5 1,0 3-163,0 1 1,0 0 33,0-5 1,0 1-243,0 0 0,4-1 34,0 1 1,4-2-93,-4-2 1,2-4 97,-2-4 0,-1 0-99,5 4 1,-5-8-205,1 4 76,3-9 6,-6 1 291,4-5 0,-5-1 44,0-3 59,0-3 1,-1-7 96,-3-2 0,1 2-7,-5-2 0,5-3 7,-1-2 0,-1 2-18,1-2 0,-5 2 18,5-1 0,-4-3 221,4 2 0,-4-2-88,4-2 1,-5 1 308,5-1 1,0 0-136,4 1 1,0-1-124,0 1 1,6 3 34,2 0 1,3 6 111,1-1 0,0 4-211,1 4 1,0 2 50,4 6 1,-3 0-161,2 0 1,-2 6 105,-2 2 0,0 3-26,1 1 0,-1 4-79,0 1 1,-5 5-120,-3-2 0,-3-1 144,-1 2 1,0-5 29,0 5 0,-4-6-135,0 1 1,-5-2 41,0-2 0,-1 1-528,-3-1 1,-3 0 256,-1 0 1,0-1 296,0-2 0,-29-4 0,-13-5 0</inkml:trace>
  <inkml:trace contextRef="#ctx0" brushRef="#br0">7790 7839 7978,'0'-12'-106,"0"-5"-54,0 1 1,0 0 159,0 3 0,0 1 0,0 0 0,0 3 706,0 1 1,1 4 256,3-4-443,-2 5-316,3-2 1,-1 10 0,0 3 0,0 5-81,-4 3 1,0 0-129,0 9 0,0-3 77,0 7 0,0 1-9,0-2 0,2 7-72,2-3 1,-3 0 95,3 1 1,-1-6 43,1 2 0,-2-3-132,2-2 1,1-4-254,-1-4 1,4-2 117,-3-2 0,4-4 127,-1 0 0,-1-5 33,1 1 1,1-4 14,3-4 1,0 1-99,1-5 0,-1 1 91,0-1 0,0-1-283,1 4 0,-1-4-25,0 1 0,1 2-43,-1 2 1,-4-1 106,0 1 1,-5-2-442,1 2-665,3 3 458,-6-5 859,5 6 0,-33 17 0,-8 3 0</inkml:trace>
  <inkml:trace contextRef="#ctx0" brushRef="#br0">7667 8491 7978,'-13'0'37,"1"0"0,0 0 164,0 0 932,5 0-395,1 0-330,17 0 1,3 0-101,10 0 1,2-1-308,3-3 0,7 1 16,5-5 1,4 4 3,-4-4 0,4 5 3,-4-1 1,0-2-205,-4 2 1,-6 0 112,-2 4 0,-4 0-57,-5 0 0,-3 1-1388,-9 4 1,-3 1 116,-5 7 1395,0-1 0,-49 17 0,-12 4 0</inkml:trace>
  <inkml:trace contextRef="#ctx0" brushRef="#br0">7814 8787 7978,'0'-9'0,"0"1"0,-4 4 0,0-4 0,0 4 0,4-4 0,0 4 0,0-5 0,6 7 0,2-3 0,3 0 893,1 1 1,0 0-361,1 4 0,-1 1-224,0 3 1,1 3-220,-1 5 1,-1 1-175,-3-1 1,-2 4-100,-6 1 0,0 5-422,0-2 1,-6-1 149,-2 2 1,-3-5 192,-1 5 1,-2-6 277,-2 1 0,2-2-28,-3-2 0,5-4 805,4 1 0,-3-5 98,3 4-361,2-5-406,1 2 0,10-5-15,3 0 1,5 0-326,3 0 0,3 0 114,6 0 0,-3 0-440,2 0 1,-6 0 258,7 0 0,-3-4-216,2 0 1,5-2-31,0 2 529,-1 3 0,14-54 0,-20 25 0,1-1 0</inkml:trace>
  <inkml:trace contextRef="#ctx0" brushRef="#br0">8491 7851 7978,'0'-17'245,"-4"-1"-204,0-3 0,0-1 269,4 6-218,0 0 0,1 5 963,3 2-684,-2 4 1,7 6-151,-5 3 1,5 3 37,-5 6 1,5 4 163,0 4 1,2 2-254,1 2 1,-4 5-131,0 3 1,0 8 31,5 4 1,-1 4 42,0 4 1,-5 5-657,-3 7 1,-2 5 391,-2-31 0,0 0 0,-4-1 0,-2 1-123,1 2 0,-2 0 0,-3-5 0,-2 0 78,0 1 1,-1 0-1,1-3 1,-2-1-198,-2 2 0,-1 0 0,-11 24-371,-5-2 1,2-11 336,-2-5 0,-1-8-4,5-4 0,-4-4 203,4-5 1,1-2 225,3-6 0,0 2 0,-2 0 0,-6-2 0,-5-3 0</inkml:trace>
  <inkml:trace contextRef="#ctx0" brushRef="#br0">7384 7790 7978,'-13'-19'-379,"1"5"-184,0 6 1,4 5 391,-1-1 1,5 8 38,-4 4 0,0 10 794,-4 7 1,-5 5-363,1 7 1,-1 6 266,5 7 1,-4 6-580,-1 9 0,9-30 1,1 0 101,3 4 0,0 0 1,-1-1-1,0 1-96,3 1 0,0 2 0,0-1 0,2 0-66,1 2 0,2 0 1,2-6-1,2 0 50,13 28 0,4-7-334,0-9 1,6-5-104,3-3 0,3-6 143,1-6 1,4-2 315,0-10 0,5 2 0,-3-4 0,-4 0 0,-3 1 0</inkml:trace>
  <inkml:trace contextRef="#ctx0" brushRef="#br0">9623 7999 7923,'0'-18'358,"0"5"0,0-5-18,0 6 0,0 3 764,0 1-259,-5 5-738,4-2 1,-5 10 72,6 4 0,0 7 0,0 4 0,0 5-45,0 4 0,0-2-139,0 6 1,4-4-410,0 4 1,5-5 246,-5 5 0,5-4-581,-1 4 1,-1-6 348,1 2 0,-1-7-73,2-2 0,-3-4-76,-2 5 1,-2-10-436,2 1 982,3-8 0,-17-15 0,2-9 0</inkml:trace>
  <inkml:trace contextRef="#ctx0" brushRef="#br0">9427 8245 7923,'-7'-12'0,"-3"0"170,6-1 0,0 5-114,4 0 1,1 5-57,3-1 0,5-1 80,7 0 1,3 1 178,6 4 1,5 0-294,3 0 0,4 0-174,4 0 1,2 0-337,7 0 0,-1 0 262,0 0 1,0 0 54,0 0 1,1 0 0,-1 0 0</inkml:trace>
  <inkml:trace contextRef="#ctx0" brushRef="#br0">10657 7938 7972,'-1'-13'337,"-3"1"0,1 1 191,-5 3 702,5-3-351,-2 4-626,-1 0 1,5 7-76,-3 8 1,2 5-1,2 3 0,0 0-52,0 9 1,0-3-171,0 7 1,0 1-51,0-2 1,0 3 103,0-3 0,0 0-756,0 4 0,4-4 340,0 0 1,1-2-384,-5-1 0,4 0 89,0-1 0,0-3-426,-4-1 1126,5-5 0,-3-13 0,3-10 0</inkml:trace>
  <inkml:trace contextRef="#ctx0" brushRef="#br0">10497 8024 7972,'-5'-17'0,"-3"1"0,1-2 131,-2 2 0,7 2-88,-2-2 1,4 2-44,4 2 0,7 3 265,5 1 0,6 5 402,-2-1 0,8 3-471,1 1 1,5 0-48,-1 0 1,2 5-200,2 4 1,0 3 63,0 4 1,-6-1 93,-2 6 1,-3-1-104,-1 5 0,-6 0-188,-3-1 1,-6 1 81,-2-1 0,-5 1 100,1 0 0,-4 1-200,-4 2 0,-5-3 73,-7 0 0,1-1-17,-5-3 1,-5-3 64,-4-2 1,-1-4 14,1-4 1,-2 3-122,-6-2 1,1 0-193,4-1 0,-3 2 133,7-6 0,-2 4-79,1-4 0,8 0 324,1-4 0,27-16 0,8-4 0</inkml:trace>
  <inkml:trace contextRef="#ctx0" brushRef="#br0">11051 8307 7991,'-7'0'451,"2"5"1,6 2-290,3 5 1,-1 1-82,5-1 1,-4-4-215,4 0 1,1-1 65,3 1 0,0 2-53,1-6 1,-1 0 80,0-4 1,0 0-203,1 0 0,-1 0 205,0 0 0,1-5-34,-1-4 1,-4-1 325,0-3 0,-4 1-81,5 0 1,-7-1-122,3 1 517,-4 0 758,-1-1-450,0 1-395,0 5 0,-1 2-498,-4 5 1,4 7 66,-3 5 1,3 2-184,1 6 0,0 1 25,0 3 1,0 2-78,0 3 0,0 4 19,0 8 0,0 3 105,0 5 1,0 0 9,0 0 1,0 2 18,0 2 1,-2-8 73,-2 0 0,3-5-58,-3-3 1,-2-2 88,2-2 0,-4-8-68,4-9 1,-2-3 10,2-5 0,1-3 78,-5-5 0,4 0 135,-4 0 0,4-5-103,-4-3 0,1-7 53,-1-2 0,-2-5-156,6 2 0,-4-5 68,4-4 0,0 3-440,4-2 0,1 2 164,3 1 0,1 1 124,4-1 1,6 2-490,-3 2 0,4 3-1651,1 6 2198,2 0 0,44 16 0,-27 0 0,0 0 0</inkml:trace>
  <inkml:trace contextRef="#ctx0" brushRef="#br0">12109 7901 7978,'0'-13'0,"0"1"0,0 0-305,0-1 0,0 1-306,0 0 0,0-1 1216,0 1 265,0 0 1,0 0-1,0-1-1,0 6-610,0 2-104,-5 5 1,-2 7 100,-5 5 0,-1 6-58,1 6 1,-2 2-206,-2 3 0,2 3 92,-2 5 1,2 4-56,2 0 1,1 0-86,3-5 1,2 3 52,6 2 1,0-3 106,0 3 0,10-4-24,2-4 0,9 1-358,-1-5 0,3-5-134,2-3 0,0-6-283,-1 1 0,5-7 193,0-5 1,1-3-650,-1-1 1150,2 0 0,28-16 0,5-5 0</inkml:trace>
  <inkml:trace contextRef="#ctx0" brushRef="#br0">12688 7962 7987,'0'-12'0,"0"-5"0,0 0 74,0-3 0,0 5 173,0-1 0,0 2 1065,0 2-850,0 5 0,1 2-387,3 5 1,-2 1 91,2 3 0,-3 4-152,-1 9 0,0-2 72,0 5 0,0 1 53,0 4 1,0-1-42,0 1 1,0-1-147,0 1 1,0 0-42,0-1 0,0-1 62,0-2 1,0 1 65,0-6 1,4 2 21,0-2 1,4-6-138,-3 2 0,4-4 72,-1 1-8,3 2 0,2-10-107,-1 3 1,4-3-220,1-1 1,-1-1 164,-4-3 0,1 3 66,-1-3 0,0 2-1052,1 2 1,0-1 26,4-3 1131,-4 2 0,43-20 0,5 2 0</inkml:trace>
  <inkml:trace contextRef="#ctx0" brushRef="#br0">13217 7851 7987,'-4'-16'0,"0"0"0,0-6 0,4 1 0,0 3 328,0 2 1,0 2 1354,0 2-734,5 0-676,2 5 0,5 1-138,0 6 1,1 6 99,-1 2 0,2 8-130,2 5 1,-1 2 86,6 2 0,-5 5 42,5 3 1,-6 2-1,1 2 1,-4 0-393,-3 0 1,-4 4-59,-5 0 1,-7 6-177,-5-2 1,-7 3 84,-10 1 1,-4-1 243,-8-3 0,-3 3-1411,-5-3 0,1-4 504,3-4 1,4-6 969,8-6 0,3-1 0,6-2 0,-1-5 0,1-6 0</inkml:trace>
  <inkml:trace contextRef="#ctx0" brushRef="#br0">14078 8036 8036,'-5'-7'0,"3"-4"838,-8 4-588,8-5 0,2 5 129,8 3 0,3 3-214,2 1 1,4 0-314,4 0 1,4 0-34,3 0 1,0 0-277,4 0 0,-4 1-30,0 3 1,-2-1 34,-1 5 452,0 0 0,-12 10 0,-2 1 0</inkml:trace>
  <inkml:trace contextRef="#ctx0" brushRef="#br0">14128 8270 7910,'-6'-13'-595,"6"7"281,0 2 1,3 1 638,9-1 1,-1 2-111,10-2 0,-1 3-442,5 1 1,5 0-112,3 0 1,2 0 337,2 0 0,20-9 0,10-4 0,-18 4 0,0 0 0,0 0 0</inkml:trace>
  <inkml:trace contextRef="#ctx0" brushRef="#br0">15001 8073 8036,'-8'0'-917,"0"0"103,0 0 1450,1 0 1,1 5-170,6 4 1,0 1 18,0 3 0,0-1-226,0 0 0,6 1-115,2-1 0,4 0-130,5 1 0,-2-5 106,5 0 0,1-5 46,3 1 1,0-3 93,-4-1 0,3 0-423,-2 0 1,2-7 42,2-5 1,-6-2 168,-3-6 1,-6-1 142,-2-3 1,-5-1 250,1 1 0,-10 0-81,-6 4 1,-2-2-106,-6 6 1,-5-1-425,-3 5 1,-2 5 108,1 3 1,3 3-665,-3 1 0,-1 6 113,1 7 1,6 0-628,7 8 1235,2-1 0,18 32 0,4 7 0</inkml:trace>
  <inkml:trace contextRef="#ctx0" brushRef="#br0">17081 7974 7935,'-1'-12'202,"-3"0"1,1 4 40,-5-1-243,5 1 0,-1 1 274,8 3 0,7 3 430,5 1 0,6 0-389,-1 0 0,6 0-280,2 0 0,6 0-151,2 0 1,1 0 92,8 0 1,-7 4 157,2 0 0,-2 2-315,-3-2 1,-4-2-485,-3 7 1,-9-7-5,-3 2 0,-9 3 668,-4 1 0,-36 3 0,-9 2 0</inkml:trace>
  <inkml:trace contextRef="#ctx0" brushRef="#br0">17155 8122 7935,'-12'0'0,"-1"0"0,1 0 0,5 0 0,2 0 0,14 0 0,3 0 0,13 0 106,0 0 1,6 0 178,-2 0 1,5 0-112,-1 0 0,4 0-25,4 0 1,-4 0-912,0 0 762,0 0 0,5-5 0,9-2 0</inkml:trace>
  <inkml:trace contextRef="#ctx0" brushRef="#br0">17463 7851 7988,'-13'-5'-107,"1"-3"1,0-2-650,-1 2 666,6 2 329,2 6 0,8 2-245,5 2 0,1 3-122,12 5 0,1 0 535,7 1 0,-2-2-195,6-3 1,0 3-250,3-3 1,3-1-62,2 1 0,-3-5-136,3 1 0,-8 1 182,-4-1 0,-3 5-20,-2-5 0,-6 5 86,-6-1 1,-6 3 214,-10 2 1,-13 0 7,-7 4 0,-9-2-81,0 5 0,-7 1 278,-1 3 0,-1 1-203,1 0 1,7-1-136,-3 1 0,12-2-251,1-2 1,7 2-523,1-3 0,3 0 677,5 0 0,47-10 0,15 1 0</inkml:trace>
  <inkml:trace contextRef="#ctx0" brushRef="#br0">20330 7531 7983,'-2'-16'0,"-2"0"0,2-1 410,-7 5 330,7 0-21,-4 5 1,2 3-329,0 8 1,0 4-162,4 8 1,-4 5-109,0 8 1,0 1 74,4 2 0,-2 8-346,-2-3 1,3 3 166,-3-3 1,2 0-622,2-1 0,0 1 14,0 0 0,2-5-195,2-4 0,-1-2 344,5-1 0,-4-6-473,4-2 913,0-9 0,10-30 0,1-12 0</inkml:trace>
  <inkml:trace contextRef="#ctx0" brushRef="#br0">20244 7605 7983,'-6'-24'0,"-1"3"0,-5 1 0,5 3-306,3-3 0,3 9-315,1-2 0,5 8 759,3-3 1,7 5 282,2-1 1,6 3 228,2 1 0,1 0-290,7 0 1,-1 4-208,5 0 0,0 5-52,0 0 0,-4 6-88,0 1 0,-2 6 82,2-2 1,-4 0-144,-9 0 1,-2 1 5,-6 3 1,-5 5-167,-3 0 0,-2-1 6,-2-3 0,-11 0 102,-6-1 1,-5 1 32,-2-1 1,-6-4-13,-3-4 1,-3-2 146,-1-2 1,-1 0-16,-3 1 0,4-3 154,0-1 1,2 0-210,6-5 0,0 5-39,5-5 0,6 1-1015,6-1 761,5-2 1,8 4 294,3-1 0,36-10 0,13 4 0</inkml:trace>
  <inkml:trace contextRef="#ctx0" brushRef="#br0">20933 8011 8011,'-14'0'-103,"-2"0"1,2 0 102,-2 0 0,6 0 424,2 0 0,5 6-87,-1 2 1,3 4-174,1 5 1,0-4-57,0 4 1,1-2-10,3 1 0,4-2-151,9 2 0,-2-3 66,5-5 0,-3 1-180,3-4 1,1-1 83,3-4 0,-3 0-130,-1 0 0,0-6 20,0-2 1,-2-3 125,-6-1 1,0-1 65,1 1 0,-5-4 124,0-1 0,-5 1 206,1 4 1,-3-1 168,-1 1-111,0 0 0,-1 1 294,-3 3-466,-3 2 0,-5 12-47,-1 2 0,3 7-105,1 1 1,0 10 12,5-1 0,0 3-199,4 1 0,0 3-139,0 5 0,0 4 108,0 0 1,5 5 137,3-1 1,-2 2-26,-2-2 0,1 1-57,-1-5 1,0-4 30,-4-4 0,0-7-97,0-1 0,0-6 131,0-7 1,-1-4 2,-3 1 1,1-7 76,-5 2 0,0-4 145,-4-4 1,-2 2-172,-3-7 1,4 1-25,-4-4 0,0-5 439,0 1 0,1-2-230,3 2 0,1 1-268,0-6 1,5 2-132,3-1 0,3-4-475,1 4 0,0-2-328,0 1 1,2 2 407,6 3 0,2 1 587,11-6 0,19 5 0,11 1 0,6-4 0,0 0 0</inkml:trace>
  <inkml:trace contextRef="#ctx0" brushRef="#br0">21819 7753 8041,'0'-18'0,"0"4"264,0-2 1,4 2-106,0 2 0,10 5-698,-2 3 1,7 3 135,-2 1 0,5 1 31,-2 3 1,-1 2 371,2 2 0,-1 19 0,5 1 0</inkml:trace>
  <inkml:trace contextRef="#ctx0" brushRef="#br0">21671 7987 8041,'-12'-4'435,"0"0"-174,-1-1-261,6 5 0,9 0 173,10 0 0,6 0 309,7 0 1,6 0-682,6 0 1,1 0-1295,7 0 1493,0 0 0,11-4 0,9-3 0,4 1 0,0-1 0</inkml:trace>
  <inkml:trace contextRef="#ctx0" brushRef="#br0">23616 7507 8041,'0'-14'38,"0"-2"0,0 2 45,0-2 1,0 6 189,0 2 1,-2 5 962,-2-1-912,3 3 0,-6 10-84,3 4 1,1 8-126,-5 4 1,5 1 69,-1 7 1,-1 0-214,0 4 0,-3 1-31,4 3 0,-4-3-63,4 3 1,0-3 134,4-1 1,-2-4-109,-2 0 1,3-6-212,-3 2 67,2-8 84,2-4 1,-1-11 73,-3-6 0,1-6 30,-5-6 0,4-7-63,-4-6 0,5-1-6,-1-7 1,-2 1 84,2-5 0,0-6 3,4-2 0,0-1 100,0 1 0,0-3-104,0 3 0,6 1-5,2-1 0,3 6 1,1 3 1,2 4 38,2 7 1,-1 6 137,6 3 1,-1 8 169,5 4 0,0 4-175,-1 4 1,-1 4-110,-2 8 0,1-1-25,-6 6 1,-4-1-18,-3 5 1,-7-4 18,3-1 1,-4 1 10,-1 3 0,-7-3-228,-5-1 1,-2-3 37,-6 3 1,3-3 113,-3 3 1,-5-5-22,-4 1 0,1-5-83,3 2 1,0-8-221,1 7 1,5-6 98,2 2 0,5-4-762,4 4 1052,-3-5 0,37 14 0,2-4 0</inkml:trace>
  <inkml:trace contextRef="#ctx0" brushRef="#br0">23234 8257 8041,'-9'0'52,"-4"0"0,8 0 104,-8 0 1,8 0 450,-3 0 969,5 0-1110,9 0 1,7 0-172,12 0 0,6 0-228,6 0 0,1-1 115,8-3 0,0 1-91,7-5 1,-1 4-204,6-4 0,-8 5-96,0-1 0,-8-2-117,-9 2 0,-4 0-1028,-9 4-264,-8 0 1143,-6 0 1,-8 6-261,-2 2 1,-7 1 733,-5 0 0,-39 29 0,25-18 0,0 1 0</inkml:trace>
  <inkml:trace contextRef="#ctx0" brushRef="#br0">23394 8639 8041,'-7'-12'0,"-2"-1"360,5 1 0,1 4-189,7 0 1,3 1-148,5-1 0,6-2-37,2 6 0,5 0 1103,4 4 0,-3 1-584,2 3 1,-2 0-526,-1 9 1,-6-4-88,-2 8 1,-8 2-313,-1 1 0,-6-1 198,-2 2 1,-7-1-105,-10 5 0,-2 0 25,-5-1 0,-2 1 30,-3 0 1,2-5 484,-6 1 0,4-6 174,-4 1 1,10-4 216,-2-3 0,13-4 290,0-5-249,8 0 1,0 0-327,8 0 0,8-4-102,9 0 0,7-2-165,5 2 0,7 3 123,1-3 1,7 2-551,1 2 0,1-4-89,8 0 1,-6 0 81,1 4 1,-8 0-36,-4 0 1,-8 4-938,-4 0 464,-9 0 350,-7-4 1,-9 4 119,-8 1 0,-3-1 128,-6-4 1,0 0-542,-4 0 903,4 0 0,-32 5 0,-2 2 0</inkml:trace>
  <inkml:trace contextRef="#ctx0" brushRef="#br0">4886 5735 7983,'-13'-4'-570,"1"-1"0,4 1 367,0 4 160,-1 0 0,-3-4 161,0 0 0,4 0 9,-1 4 1,5 0-45,-4 0 0,4 0 83,-4 0 318,0 0-150,-5-5-38,1 3-154,5-3-36,2 5-97,5 0 83,0 0 1,9 0-15,3 0 0,10 0-18,3 0 1,6-2 31,10-2 1,9-1-70,7-3 1,3-3-385,2 2 0,5 0 374,-33 5 1,2 0 0,0-2 0,0 1-46,1 1 0,0 0 0,-1-1 1,0 0 57,-1 1 1,0 0-1,32-3-34,-5 3 1,-1 1-141,1-5 1,-13 5 67,-8-1 0,-6 3-139,-10 1 0,-3 0-89,-10 0 123,-5 0 114,-1 0 1,-8 1 1,-2 3 0,-3-2 143,-5 2 0,1-2-214,3 2 1,-3-1-82,3 5 1,1-5-78,-1 1 298,5 3 0,8-11 0,9 3 0</inkml:trace>
  <inkml:trace contextRef="#ctx0" brushRef="#br0">6239 5427 7993,'0'-12'-169,"0"2"-42,0-2 0,0 6 613,0-6 0,0 7 340,0-4-421,0 7-131,0-4 0,0 8-125,0 2 1,4 4 43,0 8 0,1 2-128,-5 3 1,0 2 81,0-3 0,0 8-142,0 0 1,0 2-56,0-1 1,0-3 45,0 3 1,0-3-276,0-2 0,0 1 118,0 0 0,0-2-284,0-3 1,0-2-29,0-5 557,0-1 0,10-38 0,4-10 0</inkml:trace>
  <inkml:trace contextRef="#ctx0" brushRef="#br0">6178 5292 7994,'-13'-13'0,"-3"1"0,0 0 0,-1 4-289,5-1 0,4 7 221,-1-2 0,1 4 410,-4 4 0,-4 4-169,-1 8 0,-1 3 103,2 6 0,2 0-196,-2-1 1,2 6-1,2 3 0,0 8 81,-1 4 1,2 3-26,3 1 1,3 1-369,5-1 0,1 1 90,3 4 0,7-9-22,5 0 1,10-5 102,-1-3 0,8-6 3,0-2 0,2-5 39,2-3 1,0-8 0,0-4 0,5-7 100,4 3 0,-4-11-84,-1-6 0,-3-7 48,-1-10 1,0-4-116,0-8 0,-3 1 149,-5-5 1,-2-5-55,-10-8 1,-1-3-270,-4-5 1,-5 3 186,-3-2 1,-13-2 70,-8 1 0,5 31 1,-3 0 69,-1 2 0,-1 1 0,-18-27-54,-2 10 1,0 10 125,0 11 0,0 11-236,0 5 0,0 8-187,0 0 1,4 13 104,1 8 0,4 10-128,-1 6 0,9 4 289,4 4 0,5 2 0,4 7 0,5-1 0,8 0 0</inkml:trace>
  <inkml:trace contextRef="#ctx0" brushRef="#br0">27160 7839 8003,'-13'-12'-69,"1"-1"0,0 5-373,0 0 704,5 5 599,1-2-718,6 5 1,2 0-65,2 0 0,8 0-1,9 0 1,7 0 0,5 0 0,12 0 150,4 0 0,14 0-442,3 0 0,-30 0 0,2 0 234,2 0 1,2 0 0,2 0-1,1 0-306,5 0 1,2 0 0,1 0 0,1 0 235,3 0 0,1 0 0,-3 0 0,1 0 18,-1 0 1,0 0 0,-2-2 0,0 0 46,-4 0 0,0 0 1,-2-1-1,0 2-156,1 0 1,-1 2-1,-8-2 1,-2 0 122,-1-1 0,-2 0 0,22 1-313,-15-3 0,-5 1-193,-12-1 817,-10 2-378,-3-3 1,-17 5 600,-2 0 1,-3 0-623,-1 0 1,0 0 357,-1 0 0,0 0-253,-4 0 0,4 5 0,-5 2 0</inkml:trace>
  <inkml:trace contextRef="#ctx0" brushRef="#br0">29695 7519 8025,'9'-16'0,"4"-1"0,6 2 0,-3 7 0,6-2 0,-1 6 0,-4 0 309,0 4 0,1 2-78,-2 2 1,-4-2-139,-3 7 1,-7-1-43,2 4 1,-4 5-109,-4-1 0,-3 4-22,-5-3 1,-6 3 90,-2-3 1,-3 3-88,-2-3 0,5 3 48,-1-3 0,6-1 88,-1-4 1,2 1 74,2-1 28,-1 0-20,1 1-55,5-7 0,7 4-17,8-6 1,9 0 0,3-4 0,3 0-302,2 0 1,4 0 87,0 0 1,3 0-429,-3 0 0,5 0 121,-1 0 1,-3 0 447,-1 0 0,8-5 0,1-2 0</inkml:trace>
  <inkml:trace contextRef="#ctx0" brushRef="#br0">29904 7261 8025,'-18'-25'0,"-2"0"0,2 6 0,2 3 0,1 4 0,-2 3 0,3 4-44,-2 5 0,-3 1-89,-2 3 0,0 3 133,0 6 0,-2 6 0,2 5 0,-2 2 683,-2 7 0,1 4-265,-1 4 0,2 5-405,2 0 0,0 7-272,4 4 1,1 4 175,3 0 1,7 1 15,1-1 0,10-5-126,3-2 0,10-9 101,6-4 0,6-9 70,7-3 0,3-4 107,5-5 1,1-3-111,12-9 1,-3-3-118,6-5 0,-2-5 231,7-3 1,-5-10 89,-3-7 1,0-6-136,-4-10 0,-27 18 1,0-1-160,1-4 1,-2-1 0,-4 0 0,-1-1 275,1-4 0,-3-2 0,-3 2 0,-4-1-34,-3-2 0,-2 0 1,-2-1-1,-2 1-12,1-3 1,-4 2 0,-3 3 0,-3 0-28,-1 0 0,-2 0 1,-19-28 233,-5 6 0,-6 8-101,-2 8 0,-4 12 56,4 4 0,-6 13-656,2 0 0,0 8-684,-4 0 0,8 9-90,-5 7 0,7 9 1153,2 12 0,1 1 0,1 11 0,-2 1 0,-3 2 0</inkml:trace>
  <inkml:trace contextRef="#ctx0" brushRef="#br0">5427 10276 8016,'0'-13'0,"0"1"0,0-2-582,0-2 1,0 2 151,0-2 1,1 2 1110,4 2 1,-3-6-275,6-2 0,1-1-139,3-3 1,0 0-213,1-9 1,-5 3 0,0-7 0,-4 7 140,4-7 0,-5 5-2,1-1 0,-4-3-144,-4 3 1,1 5-37,-5 3 1,4 6-110,-4 7 0,0 3 70,-5 1 52,1 6 0,0 3 5,-1 11 0,0 7 3,-4 10 0,8 8 238,-4 8 1,4 8-131,-3 5 0,5 7-350,4-30 1,2 0-1,-1 34 291,2 0 0,0 1-117,0-33 0,0 0 0,3 0 0,1 1 25,2 1 0,0 0 0,0-4 0,1 0 24,1 0 1,0 0 0,7 22-41,2-8 1,-4-4 74,4-4 1,-9-4-92,-4 0 1,-3-1-124,-1-8 1,-1 1-270,-3-4 0,1-2 173,-5-2 0,0-4-172,-5-4 1,1-2-298,0-3 780,5-3 1,-20-32 0,-1-7-1</inkml:trace>
  <inkml:trace contextRef="#ctx0" brushRef="#br0">5206 10608 7997,'-6'-14'0,"-2"-2"0,-2 2 0,2-2 0,3 2 0,14 2-25,3-1 1,9 7-56,0 2 1,7 1-198,5-1 0,3 2-7,1-2 0,1 3 284,3 1 0,-5 0 0,4 0 0,6 0 0,-1 0 0</inkml:trace>
  <inkml:trace contextRef="#ctx0" brushRef="#br0">5845 10313 7997,'-4'-13'0,"0"1"0,0 0 97,4-1 0,2 7-114,2 1 1,7 5 578,5 5 0,2 1-186,-2 7 0,-1 4-41,6 4 0,-6 2-224,1 2 1,-6 1-147,-2 3 1,-1-4 57,1 4 1,-3 1-133,-5-1 0,0 0-222,0-5 228,0-5 244,-5-1 0,-1-12-123,-2-6 1,1-7 124,3-10 1,3-3-112,-3-9 1,3 2 13,1-6 0,0 2-356,0-2 0,5-1 132,3 5 0,3-1-446,1 1 0,1 9 218,-1-1 1,4 7-156,1 6 0,3 3 561,-3 5 0,32 16 0,4 5 0</inkml:trace>
  <inkml:trace contextRef="#ctx0" brushRef="#br0">6313 10399 7997,'0'12'0,"-4"2"18,0 2 1,-4-2 0,4 2 0,-1 3 242,5 2 1,0-2 417,0 2 0,5-2-346,-1 1 1,7-2-128,1-6 1,0 1-1,5-1 1,2-5-1,1-3 1,2-3-35,-1-1 1,2-9 1,-3-4 1,2-7 35,-1-1 0,-8-3-244,-4-5 0,-7 2-204,3-6 1,-5 4 210,-5-4 0,-6 6 79,-5-2 0,-4 3-591,3 2 1,-5 4 239,2 4 1,1 6-400,-2 2 0,2 6 39,-2-3 1,0 5-169,4 5 0,2 3 827,7 8 0,19 25 0,9 11 0</inkml:trace>
  <inkml:trace contextRef="#ctx0" brushRef="#br0">6658 10546 7997,'0'13'148,"0"-1"0,0 0 138,0 1 1,4-1 460,0 0 0,5 1-302,0-1 1,-3-4-160,3 0 1,-5-4 56,4 5 0,-4-7-153,4 2 0,0-4-159,5-4 1,-1-7-34,0-5 0,2-7-221,2-2 0,0-1-36,4-7 1,-4 2 75,5-2 1,-5 3-358,5 5 1,-6 2 199,1 3 1,-6 3 13,-2 9 1,-4 3 114,4 5 1,-5 5 200,1 3 0,-2 9-128,-2 3 1,4 3 20,0 2 1,1 0 165,-1-1 1,-1-5-32,5-2 0,-4 1 102,5-2 0,0-5-45,8-7 0,-4-3 109,4-1 1,2-2-58,1-7 1,-1 0 27,2-12 1,0 1-52,3-5 1,-3 1 93,-1-1 1,-5 2 31,2 2 1,-4 3 77,0 6 366,-7 0-381,5 5 0,-9 7-212,2 8 0,-1 7-13,1 2 0,-2 3-212,7-3 1,-5 3-115,4-4 1,0 1-414,4-5 0,1 0 290,-1 1 1,4-6-601,1-3 981,5-3 0,30-23 0,-20 9 0,1-1 0</inkml:trace>
  <inkml:trace contextRef="#ctx0" brushRef="#br0">9144 10042 7990,'-9'0'0,"1"0"173,5 0 0,-6 1-100,5 3 1,0 9-129,4 7 0,0 3-1,0 2 1,0 5 851,0 3 0,0 0-437,0 4 1,0-3-299,0 7 0,-5-7-260,1-1 0,0-6-436,4 2 1,0-9-865,0-3 1499,0-4 0,0-33 0,0-9 0</inkml:trace>
  <inkml:trace contextRef="#ctx0" brushRef="#br0">8910 9943 7990,'-18'0'0,"-3"0"-170,-7 0 0,6 2-344,-3 2 0,9 10 579,-1 10 1,2 8 586,-1 9 1,6 4 69,-2 8 1,4 3-587,0 6 1,2 1 44,6 2 1,6-3-57,2-1 0,8-6-221,5-10 1,7-7 108,5-5 1,3-11 155,1-1 1,1-12-115,3-5 1,-1-2-29,5-2 1,-1-7 35,1-6 0,1-6 38,-5-9 1,0-9-386,-4-8 0,-5-5 309,-4-3 1,-7-4-91,-5-9 0,-11 32 1,-2-2-162,0-2 1,-1-2-1,-2 2 1,0 0 162,-2-3 1,-1 0-1,-2 2 1,-3 1 72,-3-1 1,-3 0 0,-2 4-1,-3 0 72,-3 1 1,-1 3 0,-25-16-63,-2 10 1,1 11 168,0 10 1,1 5-140,3 11 0,4 11-2,8 5 0,3 8-300,5 4 1,8 5-348,4 8 1,7-1-1153,6 5 1751,5 0 0,-1 0 0,8 0 0,6 2 0,4 1 0</inkml:trace>
  <inkml:trace contextRef="#ctx0" brushRef="#br0">11285 10190 7985,'-13'-6'0,"0"-1"-1553,-4-5 1553,4 5 0,-4 0 0,9 3 0,-3 1-117,3-5 0,-4 0 71,-5-4 1,4-1 294,-4 1 1,-1 0 451,2-1 0,-5 7 25,5 2 1,-6 2-290,2 2 1,-4 7-71,0 5 1,-1 7-51,1 10 0,4-1-189,4 4 1,2 1-39,2 4 0,1-5-128,3-4 0,4 1 77,8-4 1,3 1-199,5-10 0,6 0-110,2-3 0,9-7 134,4-1 0,-2-5 66,2-5 0,-1-1 17,0-7 1,3-4-658,-7-4 0,2-4 248,-1-3 1,-3 0 118,3-4 0,-7-1 58,-2-4 0,-5 1 56,2 3 1,-9 3-4,-4 6 1,-3 9 28,-1 2 1,-1 9 510,-3 0 0,-3 6-193,-5 6 1,1 1 5,3 12 0,-3-1-162,2 5 0,4 0-174,1-1 1,2-1 177,2-2 0,2 2 36,2-2 0,57 2 0,-20-11 0,-1 1 0</inkml:trace>
  <inkml:trace contextRef="#ctx0" brushRef="#br0">11629 10276 7985,'-8'4'-563,"0"0"1,4 4 160,-4-4 1,4 6 2053,-5-2-1174,1 3 1,0 0 540,0-3-156,5 3-81,-2-10-674,5 5 0,2-13-180,6-5 0,2-2 215,11-7 0,-5 1-125,4-5 0,1 2-242,4 3 1,-1-2 118,1 5 0,-5 2-234,1 7 0,-2 3-41,1 5 0,4 0-149,-4 0 0,-1 6 146,2 7 0,-5 0-145,5 8 1,-1-2 174,5 2 1,1 0 352,3-4 0,8-1 0,6-3 0</inkml:trace>
  <inkml:trace contextRef="#ctx0" brushRef="#br0">12294 10202 7985,'0'-18'-216,"0"-1"-55,0-6 1,-4 6 753,0 3 0,-6 3-69,2 5 0,-4-1 126,-5 5 1,2-1-145,-5 5 1,-1 6-188,-3 2 1,3 7-74,1 2 0,4 4-149,0 0 1,2 2 125,2 2 0,5-5-100,3 1 1,3-1-192,1 5 0,0-6 92,0-2 1,5-4-47,3 0 1,7-3 80,2-1 1,6-5-102,2-8 0,-1-5-6,5-7 0,-3-3 2,-1-6 0,-2-5 100,-3-3 1,4-8-7,-4-4 1,-1-4-173,2-4 0,-6 1 181,1-6 1,-6 10 337,-2-1 1,-5 19-96,1 6 1,-4 8 256,-4 8 0,1 4-184,-5 8 0,0 9-113,-5 7 1,2 9 77,3 4 0,-1 4 44,5 4 1,-5-3 297,5 3 1,0 1-231,4-1 1,0 6-1098,0-2 1,6-1-140,2 1 896,3-11 0,20-17 0,10-4 0,3-4 0,0 0 0</inkml:trace>
  <inkml:trace contextRef="#ctx0" brushRef="#br0">13783 10239 7985,'-6'-18'0,"0"-1"0,-7-6 0,2 1 85,3-1 1,1-1 153,3-3 1,3 3 247,-3-2 0,8 3-97,4 4 1,3 4-114,1 4 0,5 2-44,-1 3 1,6 3-110,-1 5 1,2 5 9,1 3 0,1 5 37,0 3 0,-6 3-80,-3 6 1,-4 1-224,-3 3 0,-4-2-112,-5 6 1,-1-4 131,-3 3 0,-7-3-156,-6 4 1,-5-2 93,2 2 0,-3-3 99,-2-5 1,2-1 91,2 1 0,4-7 110,4-6 0,5-1-89,0-7 97,5 0 0,4-4-219,12 0 1,5 0 124,6 0 1,6-4 23,3 0 1,3-1-3,1 0 1,-1 3-1482,1-6 1,-4 3 65,0-3 1352,0 6 0,-2-26 0,-1 1 0</inkml:trace>
  <inkml:trace contextRef="#ctx0" brushRef="#br0">13906 9857 7985,'-31'-18'0,"-5"1"0,3-4 0,2 3 324,-2 6 1,6 5-84,-2 3 1,6 4 179,-2 4 1,3 4-63,-7 9 0,3 2-144,2 6 0,-1 1-57,1 2 0,-1 9-6,0 8 1,6 5-497,3 3 0,2 4 342,2 9 1,5 2-190,5-31 1,0 0 0,2 33 90,1-35 1,2 0 0,9 25-102,9 1 0,9-11 34,7-1 1,1-10 29,7-2 1,0-7 74,5-9 1,0-5 33,3-7 1,-2-4 15,2-5 0,-1-7 138,2-5 1,2-13 16,-25 8 1,-1-3-1,-1 0 1,-2-2-53,1-2 0,-2-1 0,-3-3 1,-1 0 42,-1-2 1,-1-2 0,-1-1 0,-1-2-253,-1-4 1,-1 0-1,-1-1 1,-2-1 156,-1-2 1,-3 0 0,-2 0-1,-2 0 12,-2 0 1,-2 0 0,-4-3 0,-2 0-58,0-2 1,-2 2-1,-5 5 1,-2 1 128,0 2 1,-1 2 0,-19-21-196,-3 12 1,-5 8 42,-4 12 1,0 12 57,1 4 1,2 7-430,6 2 0,1 11 139,-1 5 1,7 9-486,5 7 0,7 7 222,10 10 524,2 6 0,5 2 0,2 9 0,2-32 0,0 1 0,0 2 0,1-1 0</inkml:trace>
  <inkml:trace contextRef="#ctx0" brushRef="#br0">15444 10239 8029,'-12'-6'0,"0"-2"0,-1 1 129,1-1 1,0 5 649,-1-1-347,7 3-87,0 1 223,6 0 0,6 0-172,2 0 1,4 1-309,5 3 0,6 2-18,5 2 1,8 2-240,1-6 1,0 1 174,4-1 1,-3-2 19,-1 2 1,0 1-1632,0-1 1,0 4 1604,0-3 0,0-1 0,0-4 0</inkml:trace>
  <inkml:trace contextRef="#ctx0" brushRef="#br0">19284 9882 7988,'0'-21'19,"0"1"1,-2 6 9,-2 2 1,2 1 443,-7 7 0,5 1-175,-4 7 0,0 9 206,-4 7 0,3 5-168,1 3 1,1 4-184,-1 5 0,-1 0-109,4 0 1,1 1-219,4 3 0,0-3 251,0 3 0,2-3 84,2-1 1,-1-1-161,5-3 0,-1-3-49,1-6 1,1-4-1812,-5-4 1859,6-2 0,-14-35 0,3-8 0</inkml:trace>
  <inkml:trace contextRef="#ctx0" brushRef="#br0">19198 9968 7988,'0'-25'0,"-4"1"0,-1-1 0,1 1 0,4-1 0,7 6-107,6 2 1,4 8 77,8 1 0,0 5 1020,-1-1 0,5 2-391,0 2 1,-2 7-649,-7 6 1,-2 4-143,-6 8 1,-1 4-120,-2-1 0,-5 2 152,-8-1 0,1-1-118,-5 4 1,-5-4 68,-3 0 0,-5-2 82,5-1 1,-4 0 132,3-1 1,-3-5-95,3-2 1,1-9 411,4-4 1,3-3 156,1-1-227,5 0 0,-1-1-143,8-3 0,5 1-154,7-5 0,3 5 84,6-1 0,-1 3-20,1 1 1,0 1-114,-1 3 1,1 3 29,-1 5 0,-4 2 1,-4 3 1,-2-2 91,-2 5 0,-5-4 27,-3 5 1,-4-6-13,-4 1 1,-4-2 89,-9-2 0,-2-3-118,-6-1 1,-5-1 23,-2 1 1,-4 1-216,-1-4 1,1-1 127,4-4 0,2 0-499,5 0 0,6 0-593,2 0-205,9 0 1339,3-6 0,31-11 0,19-5 0,-1-5 0,1 0 0</inkml:trace>
  <inkml:trace contextRef="#ctx0" brushRef="#br0">19616 10423 7988,'0'9'-493,"0"-1"493,0 0 0,0 4 0,0 1 0,4-5 0,0 0 0,6 0 0,-2 4 0,3-3 1016,1-1 0,5-5-542,-1 1 0,6-3-489,-1-1 0,-2 0 24,1 0 1,1-5-225,3-4 1,-3-7 119,-1-4 0,-5 0-55,2 0 1,-5 1-35,-4-2 1,2-1-115,-6 6 736,0 0-33,-4 3-293,0 6 1,-1 5 50,-3 10 1,1 3 14,-5 13 1,5 0 764,-1 8 0,2 3-285,2 6 0,2 2-729,2 7 0,3 0-158,5 4 1,0 2-245,1 5 1,-2 2 269,-3 3 1,3-9 107,-3 1 0,-1-12 79,1-5 1,-5-8-61,1-4 1,-3-9 72,-1-3 1,-5-9 150,-3-4 1,-9-3 34,-3-1 1,-4 0-77,0 0 0,-1-5-42,1-3 1,-2-5 211,-3-3 1,4-2-200,1-2 1,0-5-72,8 0 0,4-1-23,3-7 0,7 6-588,-2-2 0,4-1-943,4 2 0,4-4 1547,8-1 0,36-5 0,-19 13 0,0 1 0</inkml:trace>
  <inkml:trace contextRef="#ctx0" brushRef="#br0">20576 10177 7988,'0'-20'137,"0"-1"1,0 6 205,0-1 1,5 2 280,4 2 1,3 5-215,4 3 0,-1 2-1017,6 2 1,-5 2 301,5 2 1,-5 3-250,5 5 1,-6 2 553,1 2 0,-29 20 0,-9 9 0</inkml:trace>
  <inkml:trace contextRef="#ctx0" brushRef="#br0">20478 10350 7988,'0'-13'0,"-6"1"0,5 0 0,-3-1 0,9 6-391,7 3 1,6-1 26,7 1 1,5 0 1980,3 4 1,9 0-804,7 0 0,0 0-533,5 0-340,-4 0 0,-10 2 1,2 1-1,4 1 0,-1-1 1</inkml:trace>
  <inkml:trace contextRef="#ctx0" brushRef="#br0">22348 9685 8013,'0'-18'0,"-4"5"411,0-4 90,-6 9-137,9 2 0,-9 17-192,6 6 0,0 6-49,4 6 0,0 2 0,0 6 1,0 0-1,0 0 1,2 1-28,2 3 1,-3-2 33,3 2 1,-1-3-469,1-1 0,-3-6 147,3-2 1,-2-9-231,-2-3 233,0-3 120,0-8 1,-2-6 4,-2-8 1,3-8-11,-3-5 0,-2-3 93,2-5 0,-1-3-33,1-4 1,2-3 134,-2-2 1,3 0-86,1-8 1,4 7-37,0-8 1,6 5 2,-2 0 0,-1 3-7,1 5 0,1 3 166,8 5 0,-2 6 30,5 10 1,1 7 36,4 1 0,-1 4-93,1 1 1,-1 7-10,1 5 0,-6 6-125,-2 7 0,-5-1-151,-4 1 1,-3-1 85,-5 1 1,-5 0-131,-3-1 1,-7 1-6,-2 0 1,-5-1 140,2 1 0,-7-5-147,-2 1 0,0-8 62,5 0 1,-1-1-116,0-4 0,5-2 105,-1-2 0,8-1-56,0 1 207,7-3 0,22 10 0,4-4 0</inkml:trace>
  <inkml:trace contextRef="#ctx0" brushRef="#br0">22028 10436 8013,'-12'0'0,"-5"-4"0,1-1 0,5 1 0,6 4 0,11 0 1169,7 0 1,6 0-572,10 0 1,3 0 18,9 0 1,5-1-320,7-3 1,-3 3-441,4-4 1,0 3 198,0-2 1,3 2-165,-3-2 0,-4 1 282,-9-1 1,-3 3-98,-13-3 0,-3 2-3476,-10 2 2450,-5 0 0,-3 0 202,-8 0 0,-3 2 303,-5 2 0,0-1 443,-1 5 51,-4 0 0,-14 14 0,-7 7 0,-5 1 0,0 0 0</inkml:trace>
  <inkml:trace contextRef="#ctx0" brushRef="#br0">22287 10817 8013,'-9'-12'-15,"1"0"1,5-1-352,-1 1 1272,3 0 0,6-1-310,4 1 0,3 4-85,4 0 0,-1 5-207,6-1 0,-5 2-35,5 2 0,-2 6-473,1 2 1,-2 4 178,-5 5 1,-7 2-285,-2 6 1,-2 1 229,-2 2 0,-6 2-247,-2 3 1,-8 3 105,-5-3 0,-2 2 94,-2 2 1,5-6 220,-1-2 0,1-4 312,-5-5 0,6-2 217,3-6 0,6-5 115,2-3-349,5-2 1,0-4-10,12-2 1,0-1-285,12-3 1,3-3-1,5 2 0,5 3-96,-1-3 1,7 2-13,1-1 0,1-1-261,-1 5 1,-3-5-30,3 5 1,-8-4 127,-4 4 1,-3-1-263,-1 0 27,-6 4-104,-2-4 292,-10 5 0,-3 0-70,-8 0 1,2 0-483,-7 0 39,1 0 0,-3 1-795,3 3 1528,-3-3 0,-1 10 0,-7-4 0</inkml:trace>
  <inkml:trace contextRef="#ctx0" brushRef="#br0">3421 13205 7698,'-11'1'-378,"3"3"516,-3-3 0,8 5 643,-5-6-46,5 0-285,-2 0-412,5 0 0,5-7 118,4-5 1,2-2 22,1-6 0,6-1-52,2-4 0,3-5 3,2-2 0,1-5 12,3-4 1,2-9-305,6-7 1,-18 25-1,-1 0 231,1-1 0,-1 0 0,-2 0 1,-1 0 120,14-28 1,-8 9-799,-5 3 1,-8 19 252,-4 5 0,-4 14 127,-4 7 1,-7 8 151,-5 4 1,-5 9 53,5 3 0,-5 5 7,5 3 0,-2 0 400,2 5 0,3-5-532,1 5 0,1-5 20,7 0 1,0 0 25,4 0 0,0-3 41,0 0 1,7-2 137,5-7 1,2 1-82,6-5 1,1 0-41,3 1 1,-3-1 83,-1 0 1,-4-2 308,0 2 124,-2-2 1,-8 7-93,-1-4 0,-10 0-5,-3 4 1,-8-4-69,-5 4 0,-2-4-266,-2 0 0,-5-5 13,-2 0 1,0 0-213,-1 5 1,6-6 166,-2-3 0,7-3 61,2-1 0,6-1-384,2-3 0,5-7-470,7-6 1,11-9-665,5 2 1,12-9 1445,5 0 0,-1 1 0,4-4 0,3-3 0,0 0 0</inkml:trace>
  <inkml:trace contextRef="#ctx0" brushRef="#br0">4049 12515 8458,'-2'-6'354,"-2"1"0,3 5-7,-3 5 1,-2 7 376,2 8 1,-4 5-407,4 4 0,-6 4-173,2 8 0,-3-2-221,-1 6 0,4 2 101,-1 6 1,3-6-355,-3 2 1,4-9 208,5-4 1,0-10-222,0-9 120,0-9 0,5-4-85,4-8 0,2-8 155,1-9 0,4-3 61,1-5 0,3 2 156,-3-6 1,-1 4-86,-4-4 0,5 4 132,-1-3 0,1 10-29,-5 1 0,0 8 393,0 4 0,-3 4-69,-1 5 0,0 7 28,4 5 0,1 6-149,-1 6 1,0 5 11,1 0 0,-2 0-348,-3-5 0,3 1-501,-3-1 1,3-3-408,1-1 709,0-5 0,5 2-801,-1-9 0,2-2-81,-2-6 1130,-2 0 0,26-50 0,-20 20 0,-1-1 0</inkml:trace>
  <inkml:trace contextRef="#ctx0" brushRef="#br0">4529 12971 7870,'-9'1'1457,"1"3"-715,6-2-231,-4 3-306,6-5 1,6-4-215,2 0 1,7-6 5,1 2 0,5-7-22,-5-1 0,5-5 107,-5 5 1,2-6-134,-2 1 1,-3-1 71,-1 2 0,-1-2-2,-7 6 0,0-1 210,-4 5 1,-1 5-92,-3 3 1,-7 3-45,-6 1 0,-5 6-97,2 7 1,-3 0-183,-2 8 1,6-1 5,2 5 0,5 0-251,4-1 1,-2 0 166,6-4 1,1 2-126,8-6 1,7 2-81,8-1 0,5-9 79,4 0 1,3-5 35,10-3 1,-3-2 120,6-2 1,0-4 84,5-8 1,-7-4 157,-2-4 1,-2-2-104,-2-3 1,-6 2 135,-2-6 1,-10 6-45,-7-2 0,-1 4 447,-7 5 1,-5 3-225,-7 9 1,-9 3 530,-3 5 1,-3 0-192,-2 0 1,0 5-17,1 3 0,-1 3-262,0 2 1,1 4-236,-1 4 0,6-2 6,3 2 1,2-5 109,2 4 1,-1 1-306,1 4 1,5-5 102,3 1 0,4-2-485,4 1 0,3-2 108,5-6 1,6-3-61,3-1 0,-2-6 172,1 3 1,1-10 99,3-3 1,1-7 71,0-1 1,-6-6 134,-3 1 1,2-2 100,-2-1 1,-3 4-39,-5 4 1,-5 2-123,1 2 447,-3 0 122,-1 5 1,-4 4-269,0 11 1,-6 1 3,2 7 1,3-1 108,1 1 1,1-2 144,-1 3 0,2 0-947,-2 0 351,8-1 1,3-5-308,6-3 1,3-2 192,0-6 0,6-2 37,-1-2 0,-2-3-59,1-5 0,1-6-217,4-2 0,-2-3 101,-3-2 1,-1 0 109,-2 1 1,-3 1 256,2 2 1,-7 0-9,0 9 383,-7-3 1,4 15 207,-6 0 0,0 6 426,0 6 1,0 6-582,0 2 0,-4 3-199,0 2 1,0 0-414,4-1 1,0-3 165,0-1 1,5-5-773,3 2 0,5-5 372,3-4 1,-1-2 392,6-6 0,6-20 0,4-9 0,6-2 0,-1 0 0</inkml:trace>
  <inkml:trace contextRef="#ctx0" brushRef="#br0">7076 12675 7708,'0'-17'0,"4"2"0,0-6 0,6 1 0,-2-5 0,3-1 108,1-3 0,1-2-79,-1-6 0,-1-1 0,-3-3 1,-1 2-1,-3-2 1,-3 7 0,3 1 0,-6 11 171,-2 2 0,-6 10-95,2 6 1,-3 3 307,-1 1 1,-1 11-99,1 5 0,0 9 202,-1 8 1,1 1-147,0 11 1,1 0-53,3 4 1,-2 6-471,6 2 1,-2 9 165,4-31 0,0 0 0,1 32-35,-3-2 1,3-2-206,1-1 0,1-1-137,3 1 0,-1-12 176,5-4 1,-5-8-128,1-5 0,-3-7-591,-1-6-587,0-10 899,0 1 0,-5-13 591,-4-2 0,-23-35 0,-8-15 0</inkml:trace>
  <inkml:trace contextRef="#ctx0" brushRef="#br0">6855 12971 7733,'0'-13'-155,"0"1"-110,5 0 0,3 0 571,9-1 0,2 1-131,5 0 1,8 1-16,5 2 0,5-1-4,7 1 0,-5 4 110,-3 1 1,-4 4-98,-4 4 0,-7 3 69,-6 5 1,-5 2-165,2 2 0,-5-2 40,-4 2 1,3-2-87,-3-2 1,-1-1 52,2-3 0,-5-2-185,4-6 0,0 0-25,4 0 0,-3-6 21,-1-2 0,-4-4 50,4-5 0,-4-2 39,4-5 1,-5 3 101,1 1 1,-8-1-79,-4-4 1,-3 6 45,-1 3 1,-5 2-27,1 2 1,-6 5 24,1 3 0,-2 4-153,-1 4 0,4 3-210,4 5 1,2 2 180,2 2 0,1 2 67,3 3 0,2 2 65,6-3 0,33 20 0,8 5 0</inkml:trace>
  <inkml:trace contextRef="#ctx0" brushRef="#br0">7704 12835 7733,'8'0'698,"0"0"-290,-5 0 1,6 6 257,-5 2 1,5 3-382,-5 1 0,0 1-278,-4-1 1,0 0 32,0 1 208,0-1-339,0 0 129,0 0 77,0-5 0,0-4-34,0-11 1,1-2 39,3-10 0,-1-1-80,5-3 1,-4-2 0,5-3 0,-1 3-55,4-3 0,0 5 107,1 3 0,-1-1-387,0 6 0,1 5 121,-1 7 1,2 2-558,2 2 1,-2 2 16,2 2 1,-2 4-187,-2 8 1,0-2 897,1 3 0,37 13 0,10 2 0</inkml:trace>
  <inkml:trace contextRef="#ctx0" brushRef="#br0">8270 12700 7739,'0'-7'0,"-6"2"0,-2 5 0,1 0 897,-1 0 1,0 5-356,-4 3 0,-1 9-161,1 3 1,0 8-179,-1 0 0,2 1-147,3-4 0,3-1 53,5 1 0,0 0-149,0-1 1,5-5 62,3-2 0,5-5-168,3-4 1,5 2-378,7-6 0,-2-1 228,3-8 0,-2-5-113,2-7 1,-2-5 145,6 2 0,-5-8 88,0 0 1,-2-6-3,-1 1 1,-2-3-5,-2-1 0,-5 7 234,-8 6 0,-2 0 333,-6 8 1,-2 5 403,-2 7 0,-7 2-367,-5 2 0,-6 7 194,2 6 1,-4 4-280,0 8 1,3-4-172,1-1 0,5 1 40,-2 3 0,8-1 0,0-2 0,7 1-335,-2-6 0,2 5-491,2-5 0,7 1-548,5-5 1,8-5 132,8-3 1032,-2-3 0,16-14 0,6-7 0,2 0 0,0-1 0</inkml:trace>
  <inkml:trace contextRef="#ctx0" brushRef="#br0">10226 12712 7781,'-5'-12'0,"2"0"-77,-5-1 1,0 1-470,-4 0 1347,-1-1 1,1 7-341,0 2 0,-1 4 142,1 4 1,-2 4-203,-2 8 0,-2 5-86,-2 7 1,-4 4-136,4 5 1,-2-2-67,1-2 0,4 1 9,4-5 1,7 0-135,1-5 0,4 0-352,1-4 0,6-6 210,2-6 0,10-5-409,6 1 1,2-10 261,7-6 0,0-6-211,4-6 1,0-5 151,0 0 1,-2-4 31,-2 5 0,1-5 51,-5 4 0,0-5 29,-5 1 1,-6 5 217,-6 3 0,-5 6-22,-7 6 1,-1 7 704,-3 2 1,-5 9-317,-7 7 1,2 7-102,-2 10 0,2-3-151,2 3 0,4-3-86,-1-2 1,7 0 79,-2-4 0,4 3 10,4-2 1,3-3-265,5-2 0,6-6-830,2-2 1004,9-5 0,13-18 0,8-9 0,6-3 0,0 0 0</inkml:trace>
  <inkml:trace contextRef="#ctx0" brushRef="#br0">10682 12860 7781,'-7'5'0,"-3"-2"-570,6 5 636,-5-5 1,3 4 1155,-2-3-854,3-3 1,5 4-40,0-10 1,5-1-350,3-7 0,5 1 81,3 0 0,3-5-225,6 1 0,-5-5 115,1 5 0,-1 0-114,5 3 0,-2 1-89,-2 0 1,2 5-202,-3 3 1,0 2 84,0 2 1,-4 0-129,5 0 1,-5 7 495,5 5 0,-6 1 0,46 15 0,-27-15 0,-1 0 0</inkml:trace>
  <inkml:trace contextRef="#ctx0" brushRef="#br0">11359 12614 7781,'-14'-4'0,"-2"0"0,-4-5 0,-4 5 0,-5 2 226,0 6 1,-5 4-1,1 8 1,3 3 139,2 6 1,6 0-230,1-1 1,8 1-139,0 0 1,6-1 82,7 1 1,2-6-154,2-3 1,7-3 3,5-5 1,6-3 97,-1-5 0,3-1-305,5-3 0,-3-8 63,3-9 1,-3-2 9,-2-2 0,-1-4 87,-2 1 0,1-8 2,-6-1 0,5-1 253,-5-7 0,5 0-116,-5-5 1,-4 3 700,-3 2 1,-7 8-301,2 8 1,-4 10 363,-4 6 0,-3 12-277,-5 9 1,-4 10-187,-1 7 0,1 9-114,4 7 0,1 1 0,2-1 1,0-2 45,5 2 0,0-3-46,4-1 0,1-4-1191,3-1 0,3-6 408,5-1 0,6-3-2141,3-10 2711,7 3 0,14-30 0,8-12 0,6 2 0,0 1 0</inkml:trace>
  <inkml:trace contextRef="#ctx0" brushRef="#br0">12835 12208 7817,'-1'-11'169,"-3"3"255,3-3-51,-10 9 1,9 4-112,-2 10 1,1 7 294,-1 10 1,2 8-279,-7 8 1,7-1-257,-2 1 1,1 0 65,-1 4 0,1-2-115,-5 2 0,4-10-70,-5 2 0,5-4 66,-4-8 1,4-6-163,-4-6 72,5-9 1,-2-4 190,5-8 1,0-8-71,0-9 1,4-2 11,0-2 0,9 1 23,0-1 0,3-4 5,1 1 0,0-1-161,4 4 1,2 6 85,-2 3 1,6 3 159,2 5 0,1 3-87,-1 5 0,-4 7 138,4 5 0,-4 6-30,-5 6 0,-3 0-69,-9-4 1,-3 3-64,-5-2 0,-5 2-135,-3 2 0,-10-5 118,-7 1 0,-1-6-170,-6 1 0,-1-2-260,-4-2 0,0-4 168,0 1 0,6-7-530,2 2 1,3-2 309,1-2 0,6-2 484,3-2 0,35-24 0,10-12 0</inkml:trace>
  <inkml:trace contextRef="#ctx0" brushRef="#br0">13241 12725 7788,'14'-10'0,"3"-2"0,0-3 110,4 2 0,-2-3-104,-3 0 0,-1-2 601,6 1 1,-6-2-186,1-5 1,-7 0-347,-5 4 1,-3-2 71,-1 6 0,0-1 49,0 5 1,-5 5-71,-4 3 0,-6 3-3,-1 1 0,-6 6-154,2 7 1,0 0 42,0 8 1,5-1-106,-2 5 1,4 0 53,0-1 0,3 1-308,1-1 1,0-3 66,5-1 0,0 0-56,4 0 1,1 2-42,3-6 0,4 1-150,9-5 0,7-5-103,9-3 0,8-3 629,4-1 0,3-10 0,1-7 0,1-10 0,4-6 0,5-3 0,0-1 0</inkml:trace>
  <inkml:trace contextRef="#ctx0" brushRef="#br0">13746 12626 7788,'-7'6'0,"-4"-1"0,3 3 0,-2 3 0,2-3 0,-3-1 652,3 1 0,1-5-193,-1 1 1,5-1 262,-1 1-520,3-2 1,1 2-33,0-8 0,5-1 44,4-7 0,3 3 0,4-8 0,-1 2-55,6-1 0,-2 2-125,1-2 1,0 2-196,-4 2 0,-2 1 67,2 2 1,2 0-331,-2 5 0,1 0 206,-5 4 0,2 1 85,2 3 1,-2 3-401,2 5 1,3 2-714,2 2 1,2-2 1245,2 2 0,9-3 0,6-1 0,3 1 0,0 0 0</inkml:trace>
  <inkml:trace contextRef="#ctx0" brushRef="#br0">14460 12515 7788,'-6'-12'124,"-2"0"0,-3-1 266,-1 1 1,-6 1 214,-2 3 1,-5 3-214,-4 5 0,2 1 8,-6 3 1,4 3-100,-3 5 0,4 6 23,0 2 1,7 4-153,5 0 0,2 1-85,2 0 1,5-2 18,3-3 1,2 4-161,2-4 0,11-2-455,6-2 1,2-8 284,5-3 0,0-4-169,8-1 0,-3-6-12,4-2 0,-6-4-114,2-4 1,-7-4 256,-2-4 1,1-5 174,4 0 0,-5-6-21,1-2 1,-5-6 254,5-6 1,-5 0 50,4 0 1,-9 1-100,2 3 1,-9 9 1147,0 12-766,-3 5 0,-2 12-8,-3 3 0,-3 13-350,-5 8 1,-2 10 82,-2 6 0,6 2-264,-2 2 0,2 0 79,-2 0 0,4 0-53,-1 0 1,7-2 17,-2-2 1,2 1-178,2-5 0,2 0-39,2-5 1,2-4-94,7-4 0,0-2 69,4-2 0,2-5-119,6-3 0,-1-4 70,1-4 0,-1-4-23,1-9 0,0-2 138,-1-6 0,1 1-36,0-1 0,-5 1 270,1-1 1,-6 2 156,1 2 0,-4-1 212,-3 6 1,-3 5-155,-2 7-147,-2-3 1,2 7 269,-8 0 1,2 6 431,-2 6 1,-1 6-537,1 2 1,0-1-29,4 2 0,0-5-565,0 5 1,0-5-120,0 5 0,5-6-343,3 1 0,3-4 124,2-3 1,0 0-371,4-5 1,0 0 1020,4-4 0,13-27 0,-1-7 0</inkml:trace>
  <inkml:trace contextRef="#ctx0" brushRef="#br0">14977 12368 7788,'-6'-8'0,"-2"-1"0,-2 5 0,2-4 0,-3 5-534,3-1 341,3 3 1,-1 2-463,6 3 655,0-2 0,22 47 0,5 6 0</inkml:trace>
  <inkml:trace contextRef="#ctx0" brushRef="#br0">15038 12602 7788,'0'-7'269,"0"-4"1,0 4-270,0-5 0,0 3 358,0 1 1,6 0 541,2-4 1,4-1-499,5 1 0,0 4-188,4 0 0,2 5-398,-2-1 0,0 2-13,0 2 0,1 2-171,-6 2 1,1 7 185,-5 5 1,0 2-78,1-2 1,-1 0-295,0 4 1,5-5 189,-1 1 1,6-2-74,-2-2 0,0-5 65,0-3 0,2-2 228,7-2 1,-3-6 184,2-2 1,-2-8 21,-1-5 0,-2-2-107,-2-2 0,1-1 108,-6-2 1,-1 2 190,-7-3 0,-2 4-75,-6 5 0,-2-2 293,-2 6 1,-3 0-186,-5 8 0,-2 3 124,-2 5 1,1 3-134,-6 5 0,2 0-218,-1 8 1,-2 2 129,6-1 0,-1 4 20,5 0 0,4-2-168,-1 2 0,7-6-262,-2 1 1,2-1 12,2 1 0,2-3 72,2-1 0,4-5-76,8-7 1,2 0 63,3 0 0,2-1 109,-3-4 0,2-1-39,-1-7 0,1-3-17,-6 0 0,0-5 331,-3 5 0,-2-5-83,-3 5 1,1-1 957,-4 5-437,-1 0 303,-4 5-247,0 1-398,-6 23 0,5-2-222,-3 14 1,1 2-172,-1 2 1,2 0-187,-2 4 1,3 2 184,1 10 0,-4 12-336,0 4 1,0-30-1,0 1 328,2 1 1,0 0 0,-3 0 0,1 0-10,2 0 1,0 0 0,-2-2 0,0 0 40,2 0 1,0-1-1,-6 25-22,4-2 0,-6-15 96,2-10 1,-4-6 158,-5-5 0,-1-9-36,-2-8 0,-5-4-69,1-4 0,-2-8-146,-7-9 0,1-7 115,0-5 1,3-4 124,8-4 0,5-3-26,8-5 1,2 1-42,6 3 1,6-2-232,2 6 1,10 0-220,6 4 0,8 6 232,9 2 0,7 10-274,5 7 372,6 5 0,-5 3 0,7 0 0,0 1 0,3 2 0</inkml:trace>
  <inkml:trace contextRef="#ctx0" brushRef="#br0">17450 12515 7696,'2'-8'0,"2"0"0,-3 4 0,3-4 0,-2-1 0,-2-3 0,0-1-637,0-4 0,-5 3 637,1-2 0,-7 1 595,-1-1 1,-2 1-15,-6-6 0,-1 7-118,-3 2 0,-1 1-185,1 7 1,-7 1-7,-1 7 1,-3 9-59,3 7 0,-3 5-204,7 4 0,3-2-115,5 6 1,6-2 63,2 2 1,5-3-96,7-5 0,0-1-59,0 1 1,9-7-130,4-6 0,7-1 152,1-7 0,2-1-5,2-7 1,-1-5 60,1-7 1,-2 1-25,-2-6 1,0 2 368,-4-1 1,-1-2-112,-3 6 0,-5-5 69,0 5 1,-5-1 212,1 5-24,-3 5-334,-1 2 0,0 6-91,0 3 1,0 4 25,0 9 1,0-4-145,0 4 1,6 1-36,2-2 0,7 3 110,1-7 1,8 3-331,0-6 1,2-4 48,7-1 0,0-4-44,4-4 1,0-7 180,-1-5 0,0-10 144,-3 1 0,1-8-9,-5 1 0,-5-5 223,-3-4 0,-2-3-39,2-5 0,-4-1-46,-4 1 1,-5 1 341,0 3 1,-5 8 77,1 9 1,-4 12 202,-4 8 0,-4 7-317,-9 5 1,3 8-34,-2 9 0,-2 3-72,2 5 0,-1-1-194,5 4 1,0 3-51,0 6 0,3-3 118,1 3 1,5-3-495,-1-1 0,3 0 163,1 0 0,1-6 39,3-2 0,5-8-19,7-5 0,3-2 96,6-2 1,1-5-60,2-3 0,0-8 64,5-4 0,-2-3-16,2-2 0,1-3 59,-5 0 1,-2-5 10,-6 5 1,1-1-162,-6 5 75,0 0 1,-7 5 373,-1 3 233,-6 8 1,4 7-294,-6 5 1,0 0-59,0-3 0,5 0-5,4 4 1,2-8 32,1 4 1,2-5-392,2 0 0,4-2 68,9-6 0,-3 0-26,3 0 1,-3-6 149,-2-2 0,0-4 139,-4-5 0,-2 2 65,-6-5 1,-5-1-57,-3-3 1,-2-1 164,-2 0 1,-7 2-58,-6 3 1,-4-2 32,-8 5 1,-5 1-73,-3 4 0,2 5-156,-2 3 0,4 2-142,-4 2 1,6 6-382,-2 2 1,9 4 184,3 5 0,5-2-560,4 5 882,2 1 0,34 31 0,6 6 0</inkml:trace>
  <inkml:trace contextRef="#ctx0" brushRef="#br0">18619 12552 10987,'0'-8'1458,"0"0"-1524,0 0 1,0-5 109,0 1 1,6-4-195,2-1 0,3 0 110,1 0 1,2 3-340,2-2 1,-1 2 69,6 2 1,-1 1-128,5 3 0,0 2 199,-1 6 1,1 0-10,-1 0 1,0 7 28,-4 6 0,2-1-114,-6 4 1,5 2-110,-5-2 1,5 1 63,-5-5 0,6-1 376,-1-3 0,-2-2 0,1-6 0,1 0 0,3 0 0,0-7 0,-4-5 0,-1-2 0,-2-7 0,-8 2 51,4-1 0,-9-3 80,0 2 1,-4-1 431,-4 2 0,-7-1-228,-6 9 0,-4-2-56,0 10 1,2 0 5,-2 4 1,2 5 61,-1 4 0,2 2 14,6 1 0,-1 4-47,1 1 0,1 0-42,3 0 1,2-2 124,6 5 0,0-5-408,0 2 0,2-3-42,2-2 1,8-5-688,9-3 0,2-3 269,2-1 1,-2-1 48,-3-3 0,4-3 255,-4-5 0,2-6 223,-2-3 0,-2-2 51,-5-2 1,-3 5 260,-1-1 1,-4 5 396,-5-5 0,0 11-317,0-3 1,-1 9 44,-3 0 1,-3 10-164,-5 6 0,-1 6-166,1 6 0,4 6-101,-1 3 0,5 8-184,-4 4 0,4 0-49,-4 5 0,5-3-548,-1 11 1,-1 3 228,0 5 0,-3-2 196,4-6 0,-4-5 336,4-8 0,-4-4-107,4-8 1,-5-8-55,5-9 1,-1-8 279,1-4 0,1-4 401,-5-4 1,0-7-331,-5-5 1,1-2-32,0 2 0,-5 1-87,1-6 0,-1 6-168,5-1 0,1 2-745,3 2 0,1-1-550,3 1 37,3 0 1311,-5 0 0,28-1 0,5 1 0</inkml:trace>
  <inkml:trace contextRef="#ctx0" brushRef="#br0">20527 12183 7800,'-7'0'-496,"1"0"0,6-5 693,0-4 0,2-3 491,2-4 0,3-3-417,5-6 1,0-5 48,1-3 1,3-4 3,0-4 1,1 2-159,-5-7 1,-4 7 42,1-2 1,-7 5 340,2 7-264,-2 1-187,-2 20 1,-6-1 19,-2 18 0,-7 6-24,-1 13 1,-1 4-130,5 5 0,4 4-364,0 0 1,3 5 219,-3-1 0,6-1-133,-3 1 0,4-5 108,1 1 1,4-3-378,0-1 1,10-5 108,-2-4 1,7-9-2,-2-6 0,6-6 134,2-7 1,-1-2-65,5-2 0,1-4 402,-1-9 0,-1-2 0,-3-5 0,-3-6 0,3-3 0,1-3 0,0-1 0</inkml:trace>
  <inkml:trace contextRef="#ctx0" brushRef="#br0">20933 12097 7800,'-7'1'146,"3"3"819,-3-2-574,6 3 1,-5-3-122,6 2-75,0-3 0,2 5-278,2-6 1,3 0-61,5 0 1,0-6-63,0-2 0,1 1 198,-1-1 1,0 0 38,1-5 0,-2 0-127,-3-4 1,1 4-102,-4-4 1,-1 4 388,-4 0 1,-6 2-38,-2 3 1,-4 3 195,-5 5 0,-2 1-78,-6 3 1,1 4-38,-1 9 0,5 2-259,-1 5 0,6 2-168,-1 3 1,8-3 55,3 3 1,4-3-90,1-2 1,7 1-502,5 0 0,11-6 288,10-3 0,3-8 112,1-3 1,5-4-181,3-1 449,3-6 1,-11-10-1,3-7 1,1-4-1,1 0 1</inkml:trace>
  <inkml:trace contextRef="#ctx0" brushRef="#br0">21437 12109 8383,'-11'2'762,"3"2"0,-3-1-543,3 5 0,1-6 32,-1 3 1,4-3 179,-4 2-295,5-2 30,-2 3 1,5-6-216,0-3 1,4 1-48,0-5 1,5 1-30,0-1 0,1-2 56,3 6 0,0-4-55,4 4 1,-3 0-9,2 4 0,-2 0 115,-2 0 0,0 5-389,1 3 0,3 3 151,0 2 1,5-5-195,-5 0 1,6-1 106,-1 1 1,1-2-47,-2-6 0,3 0 202,-2 0 1,1-2 26,-2-2 0,-2-4 336,-6-9 1,1 2-135,-1-5 1,-5 3 333,-3-3 1,-3 5-208,-1-1 1,-5 2 334,-3 2 1,-9 3-196,-3 1 0,0 5-52,0-1 0,-1 8-149,-3 5 1,3 2-4,1 1 1,5 4-146,-2 1 0,8-1 33,1-4 1,5 1-119,-1-1 0,2 0 24,2 1 1,2-2-29,2-3 1,8 1 68,9-5 1,-2 1 33,1-5 0,1-6-3,3-2 1,0-3-14,-4-1 1,2-1 161,-6 1 0,1 1 233,-5 3 1,-4-3 598,1 3-315,-7 2-303,4 1 1,-6 12-95,0 5 0,0 6 0,0 6 0,-4 6 47,0 3 1,0 8 85,4 4 0,-2 5-197,-2 3 0,3-1-261,-3 5 0,1-3-121,-1 3 1,1-5 153,-5 1 0,4-8 44,-5-4 1,5-8-426,-4-4 21,0-3 1,-4-8 279,-1-6 0,5-5 209,0-7 0,4-1-181,-4-4 0,4-1-26,-5-7 0,5 0-923,-4-4 1,5-2 461,-1-6 0,3-5-508,1-2 0,5-5 1098,4-4 0,7 1 0,8-8 0,1-1 0,2-6 0,0 0 0,0-1 0</inkml:trace>
  <inkml:trace contextRef="#ctx0" brushRef="#br0">22250 11863 7800,'0'-7'1063,"0"2"-593,0 16 0,-4 2 406,-1 12 1,1 5-703,4 3 1,-4 0 2,0 4 0,-1-4-634,1 3 1,2 1 74,-2-4 0,3 1-122,1-1 0,-4-7 504,-1-5 0,-10-34 0,2-3 0</inkml:trace>
  <inkml:trace contextRef="#ctx0" brushRef="#br0">22102 12097 7800,'5'-7'-371,"-2"0"-59,5 3 1,1 3 77,3-3 1,6-2 588,2 2 0,5-5-89,3 0 0,4-2-173,5-1 0,0-4-10,0-1 1,0-5-1,0 2 0,-3-2 160,-6 2 1,-2-4 218,-13 4 0,0 2 218,-9 2 1,-1 7-227,-7 5 0,-3 4 9,-5 4 0,-6 3-55,-2 6 1,2 4-5,1 4 1,4 2-93,1 2 1,-1 1-307,1 2 1,1-2-190,3 3 1,-2-7 181,6-2 1,0 0-84,4 0 1,1 1 86,3-9 1,3 2 9,6-10 1,4 0 29,4-4 0,3-3 148,5-5 1,-1-2 7,4-10 0,0 1 188,1-2 0,-3 3-55,-6 6 1,-5 1 130,-2 3 1,-3 2-82,-2 6 0,-5 2-104,-3 2 1,-3 8-124,-1 9 0,0-2-240,0 1 0,2 1-560,2 4 0,-3-5 375,3 1 388,3-6 0,16-20 0,10-10 0</inkml:trace>
  <inkml:trace contextRef="#ctx0" brushRef="#br0">23739 12035 7763,'-13'0'438,"-3"0"55,0 0 1,-5 2-496,5 2 0,3-1-476,5 5 1,5-4 948,-1 4 0,6-1-147,6 1 0,6 3-186,10-3 1,2-1-66,3 1 0,2-5-57,6 1 0,4-4 58,0-4 1,-5 1 0,-7-5 0,-4-1 168,0-8 0,-6 2-195,-2-5 1,-9 3-290,-4-3 1,-8 1-137,-4-2 0,-10 2 334,-7 3 1,-1 6-4,-7-2 1,1 8 270,-5-1 1,0 8-6,0 1 1,5 7-97,4 2 0,7 0-220,5 8 0,4-5-498,3 5 0,5-2 594,8 1 0,24-7 0,11-2 0,5-2 0,0 1 0</inkml:trace>
  <inkml:trace contextRef="#ctx0" brushRef="#br0">24391 11716 7763,'0'-18'0,"0"3"197,0-6 0,-1 6 326,-4-1 1,3 6 782,-7 2 1,1 5-792,-4-1 1,0 8-244,-1 4 1,1 13 120,0 4 1,-1 9-74,1 3 1,1 5-110,3 7 1,-2 0-73,6 1 1,-4-5-108,4 0 0,0 1-468,4 8 0,-1-4-548,-4 4 0,4-5 429,-3-4 1,-3-7-161,-1-5 0,1-7 15,-1-1 0,4-10 700,-4-7 0,2-9 0,-6 1 0,-3-3 0</inkml:trace>
  <inkml:trace contextRef="#ctx0" brushRef="#br0">24034 12159 7763,'0'-13'645,"0"1"0,0 0-65,0-1-735,5 1 0,4 0 196,7-1 1,3 5 294,6 0 1,6 5-405,6-1 0,3 3-394,9 1 0,-2 0 462,6 0 0,-3 0 0,5 0 0,4 0 0,0 0 0</inkml:trace>
  <inkml:trace contextRef="#ctx0" brushRef="#br0">25769 11506 7763,'0'-17'0,"4"3"-73,0-3 1,2 8-424,-2 1 1167,-3 5 377,5-3 1,-6 12-608,0 2 0,-2 9-187,-2 3 1,2 9 150,-7 4 0,1 6-77,-4 2 1,0 0-280,-1-4 1,0 1 10,-4 4 1,4-6-10,-4 1 0,5-1-46,4-7 0,-3-2-649,2-7-174,4-2 396,0-11 239,5-1 0,5-13 60,3-6 0,7 0 8,2-8 0,5 5-4,-2-5 1,3 1 9,2-5 1,-5 6 58,1 3 1,-1 2 86,5 2 1,-4 1 120,-1 3 0,-5 2-72,1 6 1,-2 10 2,-2 2 0,-5 8-49,-3 1 0,-2 4 3,-2 3 0,-2-2 28,-2 3 1,-7-3-9,-5-1 1,-6-5-10,2 1 0,-5-6-12,-4 1 0,2-8-193,-6-4 1,4-2 49,-3-2 1,4 0-391,-1 0 1,5-4 195,3-1 0,5-8-254,8 1 0,2-5 549,6 1 0,44-20 0,-17 14 0,1-1 0</inkml:trace>
  <inkml:trace contextRef="#ctx0" brushRef="#br0">26249 12035 7763,'18'-5'622,"-4"2"-435,2-5 0,-2 0-120,-2-4 0,0-1-48,1 1 1,-1 0-1,0-1 1,1-3 123,-1 0 0,-1-2 223,-3 1 1,-1 2-200,-3-5 1,-3 5-56,3-2 0,-4 4-3,-4 0 1,-3 2-1,-5 3 0,-2 3 17,-2 5 0,-3 0-69,-6 0 0,1 1-91,-1 3 1,0 3 101,1 5 1,-1 1-22,1-1 1,0 4-77,4 1 0,2 1-156,6-2 1,5-1-217,3 6 1,2-5 184,2 4 1,6-3 93,2 3 1,10-5 2,7 2 0,5-4-574,7 0 0,6-1 92,6 0 1,2-5 5,7-3 0,-5-2 595,4-2 0,2-6 0,7-2 0,-9-8 0,1-5 0,-8-2 0,-5-2 0,-8-3-85,-8-1 1,-14 0 84,-7 4 0,-5 6 603,-3 3 0,-11 2 48,-5 2 1,-8 5 192,-4 3 1,0 3-405,-5 1 1,-1 1 81,-7 3 0,7 2-415,-3 2 1,8 3 68,1-3 1,2 3-96,1 1 1,6 2 86,3 2 0,3-2-380,5 2 1,3 2-100,5-1 0,1-1-212,3-4 1,8 1 191,9-1 0,3-4-115,5 0 1,-1-5 158,4 1 1,0-4-30,1-4 0,2-3 276,-2-5 0,-3-2-92,-1-2 0,-5-2 331,-3-3 0,1 0-107,-6 4 0,-5 1-124,-7 3 436,-2 1 0,-8 5 617,-2 3 0,-4 3-604,-5 1 1,4 1-43,-4 3 0,3 3-404,2 5 0,1 1 93,3-1 1,-2 0 139,6 1 0,0-1-60,4 0 0,2 1-75,2-1 1,3-1-566,5-3 0,6 2 496,2-6 0,13-6 0,7-3 0,3-2 0,0 0 0</inkml:trace>
  <inkml:trace contextRef="#ctx0" brushRef="#br0">27184 11999 7763,'-5'12'0,"2"-4"-661,-5 0 191,5-5 1329,-2 8 1,5-11-386,0 0 0,0-1-292,0-8 1,5 0-33,3-8 1,8 2-109,0-5 1,2 3 23,-2-3 0,-1 4-186,6-5 0,-5 6 24,5-1 1,-6 2 54,1 2 1,-2 3 172,-2 1 1,-4 5-58,0-1 1,-3 8 99,3 5 0,-6 2-126,3 1 1,-4 6 16,-1 2 0,-4-1-17,0 2 0,0-6-113,4 1 0,0-2-13,0-2 1,1-1 60,3-3 0,3-2-77,5-6 0,1 0 91,-1 0 1,4-4-8,1 0 1,3-10 66,-3 2 1,4-3 143,0 2 0,-2 1-33,2 0 1,-6 1 203,1 3 0,-1 1 639,2 3-678,-4 2 0,5-2 10,-6 8 1,-1 3-221,-3 5 1,3 1-157,-2-1 0,-3 0 79,3 1 0,-3-1-123,3 0 1,2-1-594,-3-3 0,3-1 323,1-3 0,-4-2-624,0 2 0,1-3 371,3-1 0,0-1-293,1-3 0,-1 1 892,0-5 0,6-17 0,1-8 0</inkml:trace>
  <inkml:trace contextRef="#ctx0" brushRef="#br0">10780 14017 7713,'-12'0'0,"0"1"79,-1 3 1,1-2 73,0 2 1,-1-3 824,1-1-256,0 6-247,-1-5-231,7 10 0,6-10 76,8 3 1,14-2-153,6-2 0,9 0-77,8 0 0,6 0 3,11 0 0,1 0-501,2 0 0,4-4 263,-33 2 1,1-1 0,0-1 0,0 0 84,0 2 0,0 0 0,-2-2 0,0 0-3,0 2 0,-1 0 0,31-8-289,0 2 1,-7 1 0,-5-1 1,-13 0-19,-7-4 1,-12 1-537,-4 2 537,-9-2 0,-13 6 63,-12-3 0,-10-2 628,-6 6 1,-2-4-442,-2 4 1,4-4 382,0 4 0,2-6-54,-2 2 1,0-3 210,8-2 1,-1 5-71,10 0 1,-1 1 864,5-1-840,0-3 0,12 10 31,8-3 1,8 2-287,9 2 1,1 2 90,3 2 1,1 3-141,3 5 0,2 4-57,-2 1 0,-3 5-162,-1-2 0,-5 3 77,-3 2 0,-3 0-46,-6-1 0,-5 1-159,-3-1 0,-9 1 140,-8 0 0,-6-4-507,-10 4 0,-2-7 286,-6 6 1,0-7-207,0-1 1,4 2 559,1-2 0,-12 1 0,-7-5 0</inkml:trace>
  <inkml:trace contextRef="#ctx0" brushRef="#br0">13660 13857 7713,'0'-19'-6,"0"-5"3,0 4 1,0 2 175,0 2 1,-6 3 289,-2 5 0,-4 1-198,-5 3 0,2 3-99,-5-3 1,-1 8 197,-3 4 1,-1 7-184,1 2 0,4 3-188,4-4 1,4 6 50,4-1 1,2-2-124,6 1 1,7 0 61,5 0 1,6-1-137,7-2 1,-1-4-20,1 4 0,-1-4 96,1 0 0,4-1-141,-1 0 0,-3 2 63,-4 2 0,-2-2 129,1 3 0,-7-4 36,-9 0 1,-4-1 149,-4 0 1,-6 0-145,-11 1 0,0-2-8,-12-3 1,0 3 120,-4-3 0,1-2-66,4-2 0,2-3-394,5-1 0,4 0-79,1 0 0,10-5-250,2-4 0,11-2 252,5-1 1,14-2 406,7-2 0,5 2 0,6-2 0,6-2 0,3 2 0,0-1 0</inkml:trace>
  <inkml:trace contextRef="#ctx0" brushRef="#br0">13844 14041 7713,'18'-4'0,"3"0"0,-2-5 0,1 0 0,-3-2 7,3-1 0,-3 0 50,3 0 1,-1-1 507,2 1 1,-1 0-175,-7-1 0,2 1-47,-7 0 1,-3-1-105,0 1 0,-5 4-34,-5 0 1,-1 4-1,-7-5 0,1 7 0,0-2 0,-6 2-123,-3 2 1,2 2-206,-1 2 1,1 2 327,-2 7 0,-1 3 4,6 1 0,-2 0-169,2 0 1,6 1 26,-2 2 1,6 2 75,-2-6 1,5 6-465,-1-1 1,4-3-646,4-2 1,9-2 493,7-2 1,6 0-119,7 1 0,1-7 65,11-2 524,0-2 0,14-24 0,8-11 0,-19 10 0,1 1 0,-1-1 0</inkml:trace>
  <inkml:trace contextRef="#ctx0" brushRef="#br0">14509 13808 7714,'-19'-9'268,"2"1"0,4 5-113,0-1 0,-3 4 575,0 4 0,-2 5-250,1 7 1,4-1-144,-4 6 0,4-1-159,0 5 1,5 1-1,0 2 1,5-2-58,-1 3 1,4-4-132,4-5 0,4 3-267,9-2 1,-2-7 211,5-2 0,1-7-527,4 4 1,-1-7 150,1 2 0,-1-8-20,1-4 0,4-8 152,-1-5 0,1-3 93,-4-5 0,-1 0 196,1-8 1,0 2-60,-1-10 1,-3-6 64,-1-6 0,-5 2 74,2 2 1,-5 3 538,-4 5 0,2 8-166,-6 9 1,-1 8 20,-7 8 1,1 5-16,-5 7 0,-1 3 57,-3 5 1,0 6-226,-1 11 1,1 0-215,0 4 0,4 3 106,-1 5 0,3 1-106,-3 3 0,0-3-332,5 3 1,0-3 147,4-1 1,0-1-3,0-3 0,0-3 12,0-6 0,6 1-109,7 0 0,0-8-2,8-4 0,-5-2-30,5-7 0,-1-1-221,5-8 0,0-1 157,-1-7 1,-1-4 113,-2-4 1,1-2 75,-6-2 0,1 1 62,-5-1 1,0 4 39,1 1 1,-5 3 207,0-3 0,-5 9 924,1-1-507,-3 8-292,-1-2 1,-4 9-85,0 5 0,-1 0 10,0 9 1,4 0-83,-3 0 0,3 3-254,1-3 0,0 1 96,0-2 1,5-2-167,3 2 0,5-4-133,3-3 0,-1-3-268,6-1 1,-1-4-98,5 3 0,-1-8 240,1-4 1,-1-3 294,1-2 0,0-3 23,-1 0 0,-5-5 170,-2 5 0,-3-1 42,-2 5 0,-5 0 510,-3-1-399,-3 7 0,-1 1 129,0 10 0,-1 1-148,-3 7 1,1 4-13,-5 4 0,5-2-94,-1 2 0,3-2-27,1 1 0,1 2-246,3-5 1,3-1 114,5-4 1,2-3-62,2-1 1,2-6 80,3 3 0,2-5 16,-3-5 0,4-3 178,0-8 0,-5 1-91,-2-6 1,-4 1 126,0-5 1,-7-4-9,-1 1 0,-4-5 66,-1 4 1,-6 5-71,-2 3 0,-3 6-31,-1-1 0,-4 3-172,-1 5 1,-5 4-288,2 8 0,1 3-569,-2 5 1,6 5 422,-1-1 1,2 6 474,2-2 0,16 42 0,0-26 0,0 0 0</inkml:trace>
  <inkml:trace contextRef="#ctx0" brushRef="#br0">15629 14066 7714,'7'0'0,"4"-1"0,-3-3 0,-1 2 129,1-2 0,0-1 209,4 0 1,5-4 438,-1 1 0,6-3-300,-1-2 1,2 0-225,1-4 1,1 2-188,0-5 1,-2 5-212,-3-2 1,2 4 228,-5 0-221,-1 7 74,-4 0 1,-5 7 81,-3 4 1,-2 5-53,-2 7 0,0 3 72,0-3 0,-2 3-19,-2-3 1,3 3-109,-3-3 0,4-1-185,4-4 1,-1 1 98,5-1 1,-3-4-93,8 0 0,-4-5 96,8 1 0,-2-6-28,1-3 0,-1-6 103,6-1 1,-2-2-24,1-6 1,4 1-29,-4-2 0,-1-6 130,2 2 0,-5-1 268,5 6 1,-8-2 310,0 6 331,-1-1-547,-11 5 1,5 6-83,-6 6 0,-6 7-22,-2 10 1,1-2-43,-1 5 0,1-3-229,-1 3 1,-2 1-82,6 3 1,0-5-167,4-2 0,0 1-17,0-2 1,2 0-291,2-3 1,-2-5 198,7 0 0,3-5-95,4 1 0,2-3 478,-2-1 0,15-33 0,7-8 0</inkml:trace>
  <inkml:trace contextRef="#ctx0" brushRef="#br0">16269 13623 7714,'-14'-12'540,"-2"-1"0,2 1-281,-2 0 1,2 5 13,2 3-280,5-3 1,0 6 10,3-4-226,3 4-413,-5 7-749,1 0 1384,-2 7 0,-22 10 0,-4 3 0</inkml:trace>
  <inkml:trace contextRef="#ctx0" brushRef="#br0">14743 13697 7730,'-25'-4'285,"1"0"1,-1-1 357,0 5 0,8-1-633,4-3-64,6 3 1,9-5 0,2 6 0,10 0-274,10 0 0,2 2-389,7 2 1,1-3 715,7 3 0,19-8 0,-25 1 0,0-1 0</inkml:trace>
  <inkml:trace contextRef="#ctx0" brushRef="#br0">14927 13586 7773,'-12'-5'0,"0"2"0,0-5 0,-1 5 264,1-1 0,4-2 400,-1 2 0,5 0-387,-4 4 0,5-1-57,-1-3-526,3 2-299,1-3 1,5 5-872,4 0 1476,7 0 0,31 2 0,13 1 0,7 1 0,0-1 0</inkml:trace>
  <inkml:trace contextRef="#ctx0" brushRef="#br0">16761 13894 7767,'-12'0'0,"-2"0"18,-2 0 1,2 0-65,-2 0 0,2 1 444,2 3 1,-1-1-133,1 5 0,4-5 273,0 1-387,-1 3-4,-3-6 107,5 5-3,2-6-155,5-6 1,4-1 9,0-5 1,6-4 9,-2-1 1,-1 2-28,1 7 1,0-3-29,4 3 0,-4 1 165,1-1-110,-1 5 1,4-2-92,1 5 1,0 0-120,4 0 1,-4 5-24,4 3 0,2-1-171,1 1 1,5 0-194,4 5 0,2-2 149,6-3 1,0 1 73,0-4 0,5-1-15,3-4 1,-2 0-176,-2 0 1,-3-3 25,-1-5 1,-6 0 125,-2-9 1,-10 2 501,-6-1 0,-7 2 250,-6-2 1,-5 2-56,-3 2 1,-9 1-166,-3 2 0,-3 4-16,-2 5 0,0 0 142,1 0 1,3 5 214,1 4 1,5 2-240,-2 1 1,5 0-92,4 1 1,-2-1-161,6 0 1,0 0-254,4 1 0,1-1-214,3 0 0,3 1 169,6-1 1,4-5-28,4-3 1,2-3 45,2-1 1,-2 0 122,-2 0 1,2-9 54,-3-4 1,-1-2 77,2 3 0,-10-4-60,1-1 0,-4-3 93,1 3 1,-4 1 287,-5 4 0,0 3 139,0 1-213,0 5 1,0-1-57,0 8 1,-1 9-122,-3 7 0,2 9-137,-2 4 0,3 4-278,1 4 1,0 3-67,0 5 1,1 4-85,3 0 0,-1 8 24,5 0 0,-5-5 96,1 2 1,1-8 270,0-5 0,-1-2-13,-4-6 1,0-7 135,0-6 0,0-9 19,0-6 1,-2-7 171,-2 2 1,-4-6-91,-8-2 1,-2-6 314,-3 2 0,-3-3-146,-1-1 0,0-1-83,-3 1 1,6 0-367,1-1 0,6 1-254,-1 0 0,4-1-377,3 1 0,0-2 294,5-2 0,0 2 432,4-2 0,24-6 0,12-3 0,1-1 0,1-1 0</inkml:trace>
  <inkml:trace contextRef="#ctx0" brushRef="#br0">19308 13795 7705,'-5'-12'508,"2"0"-356,-5-1 1,0 2 20,-4 3 0,-1-3 25,1 3 1,-5 3 130,1 0 1,-2 4-119,2 1 1,-3 1 61,-6 4 1,1 7-165,-1 8 0,0 5-5,1 4 1,-1-2-81,0 6 0,6-4 125,3 3 1,4-6-230,3-1 1,4-2-23,5-6 0,3-2-18,5-7 0,6-3-18,10-5 1,6-5-175,3-3 0,-1-7 32,0-2 0,0-5-77,1 2 1,1-3 205,-6-2 1,1 2-5,-4 2 1,-6-1 218,-3 6 1,-6-5 131,-2 5-46,-5 0 1,-3 9-46,-8 3 1,-2 4 122,2 4 1,-3 7-135,3 5 0,1 6-91,-1-1 0,5 3-417,-1 5 1,4-7 166,4 2 1,4-3-347,9-1 1,2-3 26,5-9 566,6 3 0,5-23 0,6-8 0,4 3 0,1-1 0</inkml:trace>
  <inkml:trace contextRef="#ctx0" brushRef="#br0">19727 13697 7705,'0'-13'0,"-6"1"0,0 0 0,-7 5 0,1 3 0,4 4 558,0 4 0,3 8 787,-3 9 1,4 8-862,-4 3 1,5 4-229,-1 1 1,3 4-52,1 0 0,0 7-162,0 1 0,0-1-221,0 1 1,0 0-44,0-4 0,0-2-234,0-2 1,-2-8-114,-2-5-204,3-7 180,-10-3 371,4-12 0,-5-6-26,-1-8 0,3-7-7,1-1 1,-2-7 41,3-2 0,3-5 68,1-7 1,2-3-15,2-5 0,0 3 228,0-12 0,6 7-216,2-7 0,3 2 435,1-1 0,5 8-153,-1 0 0,6 11-45,-2 5 0,1 8 41,3 5 1,-4 9 136,8 7 0,-4 6-52,4 6 0,-2 6 85,-1 2 1,-2 2-170,-2-1 0,-5 2 103,-8-3 1,-2-1-245,-6 2 0,-3-5 73,-5 5 1,-2-6-53,-10 1 0,-5-1-52,-4 2 1,-3-4-163,3 4 0,-4-3 0,4-2 0,-1-4-130,2 0 1,7-5-1046,1 1 977,4-3 0,10-2 399,2-3 0,46-19 0,13-10 0</inkml:trace>
  <inkml:trace contextRef="#ctx0" brushRef="#br0">20182 13684 7705,'7'0'229,"4"-5"0,-10 5 249,3 0 1,-2 7-37,-2 9 1,-2 5 495,-2 7 0,2 4-546,-7 5 0,3 1-168,-3 3 0,-2 3-157,3 5 0,1 0 79,-1 1 1,5-7-488,-1-2 0,3-2 248,1-2 1,0-7 75,0-6 0,0-5-646,0-6-598,0-6 714,0-2 312,0-21 1,-4 1 38,0-14 1,-2 2 47,2-2 0,3-4 6,-3-8 1,2-3 82,2-5 1,0 0 187,0 0 0,2-1-191,2 1 1,-1 0 174,5 0 1,0 5-31,4 3 1,5 8 110,-1 4 1,2 9-117,-2 3 1,2 9-31,3 4 1,2 4 20,-3 4 1,2 4 107,-1 9 1,-1-2 62,-7 5 1,0 1 6,-9 3 1,-1 1-156,-7 0 1,-3-2-58,-5-3 0,-6 4-7,-3-4 1,-2-1-194,-1 2 0,-1-5 43,0 5 0,1-10-289,-1 1 0,2-4-17,2 0 1,4-2-125,4-6 0,6-1 75,3-4 1,3-3-136,1-8 1,10-3 611,2-6 0,36-21 0,-22 20 0,1 0 0</inkml:trace>
  <inkml:trace contextRef="#ctx0" brushRef="#br0">20514 13623 7705,'11'1'80,"-2"3"0,0-1 119,-5 5 1,6 1 543,-2 3 1,-1 2-264,1 2 0,-1-1-254,1 6 1,2-1-70,-6 5 1,1-1-96,-1 1 0,-2-2 75,2-2 0,-3-4-151,-1-4 250,6-1-284,-5-5-94,10-2 1,-6-14 30,4-4 0,2-7-33,-3-1 1,-1-6-14,1-2 0,0-5-20,4 1 1,1 2 84,-1-2 1,0 6-55,1-2 1,-2 4 68,-3 5 1,1 6-14,-5 6 0,2 5-396,-2-1 0,-1 8 158,5 4 0,-4 5-237,4 3 1,0-1 190,5 6 1,-1-6 373,0 1 0,12 3 0,2 0 0</inkml:trace>
  <inkml:trace contextRef="#ctx0" brushRef="#br0">21044 13660 7721,'-9'0'285,"1"0"0,4 4 422,-4 0 0,5 6-278,-1-2 1,-1 4-24,0 5 0,1-4-159,4 4 0,0 0-40,0 0 0,7-1-201,6-3 1,0-1-153,8 0 1,-5-5-331,5-3 1,-1-3 342,5-1 1,-1-1-28,1-3 0,0-4 200,-1-9 1,-5-2-7,-2-5 1,-8-1 177,0 0 1,-7 1-51,2-1 1,-8 1 50,-4-1 0,-8 6-106,-5 2 0,-3 5-197,-5 4 1,-3-2 40,-5 6 0,5 1-132,-1 8 1,7-1-157,1 8 0,6-2-351,7 6 1,5 3-313,3 2 0,4-2 69,4 1 931,8-5 0,18 0 0,9-1 0,4-1 0,0 0 0</inkml:trace>
  <inkml:trace contextRef="#ctx0" brushRef="#br0">21560 13611 7726,'-5'-13'238,"2"5"60,-5 0 0,0 5 67,-4-1 1,-6 3 413,-3 1 1,-2 5-391,-2 3 0,1 3-127,-1 2 1,2 4-241,2 4 0,4-2 74,4 2 1,2-2-305,3 1 0,3 2 68,5-5 1,1 3-74,3-4 0,7-1-116,6-6 0,4 0-247,0-5 0,-2 0 172,2-4 1,-1 0 65,5 0 1,-5-5 333,1-3 1,-2-3-66,1-1 1,2-5 284,-5 1 0,-1-2-136,-4 2 1,-3 2-7,-1-3 0,-5 4 148,1 0 1,-3 5 821,-1 0-825,0 5-539,0-2-328,0 16 1,0-2 320,0 12 0,1-6 100,3 1 1,3-2 226,6-2 0,48-5 0,-24-4 0,0 0 0</inkml:trace>
  <inkml:trace contextRef="#ctx0" brushRef="#br0">22114 13574 7726,'-4'-8'69,"0"-1"1,-6 2 85,2-1 1,-7-1 145,-1 5 0,-2 0 447,2 4 0,-4 5-328,-4 3 0,1 3-162,2 1 1,-1 6-114,6 3 0,1-2-47,7 1 0,-2 1-178,6 3 0,0-3 9,4 0 0,9-6-230,4 1 1,7-2-355,1-2 1,2-5 307,2-3 0,3-3 112,1-1 0,0-1-25,-5-3 0,5-4-100,0-9 0,-1-2 146,-3-6 1,-2-5 204,-2-2 0,3-10-12,1-3 1,1-4-91,7-4 1,-2-2 342,2-2 0,-7 5 274,-5 11 0,-8 7 259,0 13-508,-7 9 1,-7 13-23,-3 11 0,-3 6-96,-5 7 1,-2 1-156,-2 2 1,2 0 88,-2 5 1,-2-1 75,1 5 1,1-5-221,4-3 0,1 1-63,3-2 1,-2 1 42,6-4 0,1-6 76,7-3 1,9-3 32,7-5 0,3-3 29,2-5 0,0-1 140,-1-3 1,5-3-44,0-5 0,-2-1 195,-7 1 1,2 1 283,-5 3 0,-5-2-224,-4 6 0,-5 1-5,1 8 1,-3 1-119,-1 7 0,0 3-69,0 0 1,5 1-1,-1-5 1,5 0-1,-1 1 1,3-6-285,2-3 0,4 1-470,4-1 1,-2 0-123,2-4 1,-1-5-1496,5-3 2164,-1-3 0,12-12 0,2-3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FF0000"/>
    </inkml:brush>
    <inkml:brush xml:id="br3">
      <inkml:brushProperty name="width" value="0.09071" units="cm"/>
      <inkml:brushProperty name="height" value="0.09071" units="cm"/>
      <inkml:brushProperty name="color" value="#3165BB"/>
    </inkml:brush>
  </inkml:definitions>
  <inkml:trace contextRef="#ctx0" brushRef="#br0">10460 1415 8043,'-8'-5'12,"0"-3"1,5-3-152,-1-2 190,-3 1 646,6 0-279,-5-1-347,6 7 299,0 0 1,0 6-363,0 0 1,4 1-252,1 4 0,0 0-1428,-1 3 1671,-3 3 0,16 23 0,-3 13 0</inkml:trace>
  <inkml:trace contextRef="#ctx0" brushRef="#br0">10534 1563 6832,'-7'0'-545,"2"0"983,5 5-527,0 2 1,0 6 88,0-1 0,11 38 0,2 11 0</inkml:trace>
  <inkml:trace contextRef="#ctx0" brushRef="#br0">10596 1907 7406,'-7'9'-871,"3"-1"834,2 0 0,-2 4 7,0 1 0,0-1-84,4 0 0,0 1 114,0-1 0,0 0 0,11 22 0,3 6 0</inkml:trace>
  <inkml:trace contextRef="#ctx0" brushRef="#br0">10633 2264 8131,'-7'6'0,"-3"2"-349,6 8 1,-4-2 138,4 3 1,-4-4 322,3-1 1,0 1-88,1-1 0,2 0-1,-2 1 1,2-1 62,-2 0 0,2 1 356,-2-1-454,3 0 0,5 1-156,0-1 0,5-4-573,0 0 739,-4-5 0,12 2 0,-4-5 0</inkml:trace>
  <inkml:trace contextRef="#ctx0" brushRef="#br0">10423 1329 8114,'-5'-12'0,"4"-1"251,-5 1 191,6 5 0,6 0-822,2 3 1,4 3 237,4-3 0,-1 3 142,6 1 0,27-3 0,12 0 0,7 0 0,0-1 0</inkml:trace>
  <inkml:trace contextRef="#ctx0" brushRef="#br0">11432 1280 8134,'14'-4'-610,"3"0"0,-4-5 333,4 5 1,-4 0 276,0 4 0,0 0-186,4 0 0,-4 0 184,4 0 0,2 0 2,1 0 0,47-11 0,-27 4 0,0 1 0</inkml:trace>
  <inkml:trace contextRef="#ctx0" brushRef="#br0">12417 1169 8134,'25'0'-698,"-1"0"0,1-1 537,-1-3 0,1 2 161,0-2 0,-2 3 26,-3 1 0,4 0 8,-4 0 1,5 0-56,3 0 1,0 0 26,5 0 1,-5 0-122,5 0 0,5 0 50,8 0 0,1-2-307,3-2 306,-1 3 0,-7-6 1,3-2-1,4 2 0,-1 0 1</inkml:trace>
  <inkml:trace contextRef="#ctx0" brushRef="#br0">13611 1120 8134,'24'0'0,"2"0"-239,3 0 1,-3 0-304,3 0 1,-3 0 363,-2 0 1,1 0 179,-1 0 1,1 0-2,0 0 0,1 0 1,2 0 1,1-4-161,8 0 1,-3 0 157,7 4 0,17-5 0,10-1 0,-19 1 0,0 1 0,-1-1 0</inkml:trace>
  <inkml:trace contextRef="#ctx0" brushRef="#br0">14841 1083 8134,'25'0'-615,"0"0"1,0 0 306,4 0 1,-1 0 245,4 0 1,0 0 61,1 0 0,4 0 0,-1 0 0,1 4-59,4 0 0,-1 0 59,1-4 0,0-2 0,6-1 0,5-1 0,0 1 0</inkml:trace>
  <inkml:trace contextRef="#ctx0" brushRef="#br0">16244 1071 8134,'26'-4'0,"3"-1"0,-3 1-675,3 4 0,2-4 329,2 0 1,2 0 263,2 4 0,2-4 47,2 0 0,2 0 35,7 4 0,-1-2 0,0-2 0,0 3-1018,0-3 1018,6 2 0,-15 0 0,4-1 0,3 0 0,1-1 0</inkml:trace>
  <inkml:trace contextRef="#ctx0" brushRef="#br0">17487 997 8115,'43'0'0,"2"0"0,-3 0-225,-1 0 0,-7 0-255,-1 0 1,4 0 336,4 0 1,1 0 144,-1 0 1,-2-4-26,2 0 0,2-1-6,3 5 1,0-1-12,-1-3 0,-1 3 32,-3-3 0,0 2-6,8 2 0,-8-4 24,4 0 1,0 0 14,1 4 0,-3 0 37,2 0 0,-1 0-50,1 0 1,-2-4-4,-6 0 1,4 0-7,0 4 0,1-2-7,-1-2 1,-3 3-35,3-3 0,3 1-14,1-1 0,-1 1 11,1-5 1,-5 5-13,1-1 1,3 1 109,1-1 0,-3 3-74,-1-3 1,-3-2 127,-1 2 1,4 0-3,0 4 1,0 0 114,-4 0 0,0-1-160,0-3 1,1 2 33,3-2 1,2 3 30,2 1 1,3 0-23,-3 0 1,3-2 14,1-2 1,-4 3-31,0-3 1,-4 2-366,4 2 1,-5 0 72,1 0 1,-3 0 8,-1 0 1,-4 0 125,0 0 0,0 0 38,4 0 1,-5 0-109,1 0 0,-1-1-337,1-3 472,2 3 0,8-5 0,7 6 0</inkml:trace>
  <inkml:trace contextRef="#ctx0" brushRef="#br0">20982 837 7754,'0'-7'603,"0"-4"-829,-5 10-83,3-5-116,-3 1 116,5 3-385,0-3 694,0 10 0,16 24 0,5 11 0</inkml:trace>
  <inkml:trace contextRef="#ctx0" brushRef="#br0">21044 935 8045,'0'7'90,"0"0"216,0-3-450,0-3 1,-4 10-92,-1-2 0,0 1-103,1 3 1,2-1 337,-2 0 0,-13 50 0,6-25 0,1 0 0</inkml:trace>
  <inkml:trace contextRef="#ctx0" brushRef="#br0">21007 1501 7840,'0'9'-461,"0"-1"1,0-4 449,0 4 0,0 0-203,0 5 1,0-1 28,0 0 185,0 1 0,-6 15 0,-1 5 0</inkml:trace>
  <inkml:trace contextRef="#ctx0" brushRef="#br0">20957 1907 8115,'-10'13'0,"1"-1"0,0 0-87,5 1 0,-5-1-108,5 0 0,0 1 2,4-1 1,0 0 155,0 1 0,0 3-283,0 0 0,0 1-95,0-5 415,-5 6 0,-2 1 0,-5 6 0</inkml:trace>
  <inkml:trace contextRef="#ctx0" brushRef="#br0">20884 2338 7947,'0'8'-626,"0"1"447,0-7 142,0 9 0,0-8 0,0 5 0,0-4-38,0 5 1,0-7 74,0 9 0,-11-15 0,-3 3 0</inkml:trace>
  <inkml:trace contextRef="#ctx0" brushRef="#br0">10596 2387 8093,'0'-12'6,"4"0"-520,0-1-808,0 1 1425,-4 0 167,0 5 1,0 3-112,0 8 1,0 4-124,0 9 0,-1-4-195,-4 4 0,4 2 96,-3 1 1,3 4 44,1 0 18,0 1 0,5 38 0,-1-27 0,-1 0 0</inkml:trace>
  <inkml:trace contextRef="#ctx0" brushRef="#br0">10645 2732 8138,'-12'5'-313,"3"-2"-39,1 5 0,5-4 296,-1 5 1,-1-5 452,1 4-404,0 0 1,4 5-10,0-1 0,0 0-273,0 0 0,1 1 98,3-1 1,-1 0 190,5 1 0,11 10 0,7 3 0</inkml:trace>
  <inkml:trace contextRef="#ctx0" brushRef="#br0">10694 3015 8138,'-12'0'-505,"-1"0"-796,1 0 1005,0 0 1,4 0 295,-1 0 0,7 0 0,-4 1 0,6 3 0,2-1 398,2 5 1,3-5-109,5 1-290,0 3 0,39 0 0,9 5 0</inkml:trace>
  <inkml:trace contextRef="#ctx0" brushRef="#br0">10866 3101 8138,'-5'-7'-556,"-2"-4"556,0 10 0,2-4 0,5 5 0,5 0 25,3 0 0,3 0 6,2 0 1,4 0-669,4 0 0,2 0 637,2 0 0,32 5 0,9 2 0</inkml:trace>
  <inkml:trace contextRef="#ctx0" brushRef="#br0">11519 3089 8096,'16'-2'0,"0"-2"0,1 2 70,-5-7 1,0 7-75,1-2 0,-1 2-380,0 2 1,1 0 134,-1 0 0,6 0-397,2 0 646,-2 0 0,20-2 0,7-1 0,3-1 0,-1 1 0</inkml:trace>
  <inkml:trace contextRef="#ctx0" brushRef="#br0">12454 3027 8096,'19'-5'0,"4"2"-792,-2-5 1,2 5 791,2-1 0,-1 3-372,1 1 1,-3 0 371,2 0 0,20 5 0,14 2 0</inkml:trace>
  <inkml:trace contextRef="#ctx0" brushRef="#br0">10719 3015 8096,'0'-12'-1024,"0"4"1011,0-1 439,0 7-374,5-4 1,-3 5 53,2-3-104,2 2-58,1-3 0,6 5-175,-1 0 0,6 0 57,2 0 1,3 0-425,2 0 598,5 0 0,12 2 0,8 1 0,6 1 0,0-1 0</inkml:trace>
  <inkml:trace contextRef="#ctx0" brushRef="#br0">11605 2953 8096,'28'-4'-496,"1"0"1,-1-1 352,-8 1 0,3 2-90,-2-2 0,2 3 462,2 1 0,-1 0-71,1 0 1,5 0-365,3 0 1,2-1-26,2-4 0,2 4 231,2-3 0,-3 3 0,-5-2 0,4 0 0,-2 0 0,1-1 0</inkml:trace>
  <inkml:trace contextRef="#ctx0" brushRef="#br0">12688 2892 8096,'23'0'0,"-3"-1"0,9-4 0,-7 4 0,-1-3 0,-1 3 0,5 1 0,1 0-96,2 0 1,-2 0-126,3 0 0,3 0 141,0 0 1,3 0 118,-3 0 1,4 0-495,-3 0 1,4 0 200,4 0 1,-3-2 183,3-2 0,1 3 70,-1-3 0,2 2 0,-2 2 0,-3 0 0,3 0 0,-4 0 0,-4 0 0,2-4 125,-2 0 1,1 0 9,-1 4 1,1 0 61,-5 0 0,1 0-152,-1 0 0,-3 0 4,3 0 1,1 0-16,-2 0 1,7 0-8,-3 0 0,0 0-31,1 0 0,-1 0-149,5 0 1,3 0-54,5 0 1,-4 0 109,8 0 1,2-1-197,2-3 0,2 2 243,-2-2 1,-3 3 48,-1 1 0,-1 0 0,-7 0 0,0 0 0,-3 4 0,0 0 0,-1-1 0,-5-2 0,-5-1 0</inkml:trace>
  <inkml:trace contextRef="#ctx0" brushRef="#br0">15481 2843 8096,'30'-6'0,"-4"5"-220,3-3 0,-2 2-276,2 2 0,-2-1 311,6-3 0,-4 3 178,4-4 7,0 4 0,9-4 0,7-1 0,4-1 0,-1 1 0</inkml:trace>
  <inkml:trace contextRef="#ctx0" brushRef="#br0">16416 2794 8096,'22'-2'-483,"3"-2"0,2 3 234,-2-3 1,4-2 189,-1 2 1,1 0 53,-4 4 0,5 0 0,3 0 1,-2 0-46,2 0 1,-2 0-10,2 0 0,3 0 17,-4 0 1,4 0 19,1 0 1,-2 0-66,-2 0 1,4-4 54,0 0 0,-4 0-2,4 4 0,-4 0-5,0 0 0,2-5 39,-2 1 0,1 0 0,-1 4 0,1-4 0,-5 0 0,5-1 156,-1 1 1,-3 2-96,-1-2 1,-2-1 160,2 0 0,-3 1-98,2 4 0,-2-1-39,-1-3 1,4 3 3,-1-4 0,1 4-28,-4 1 1,1-4-14,2 0 0,0 0-109,5 4 0,-3 0-95,7 0 0,-5 0 48,5 0 0,0 0-87,-4 0 0,4 0-33,4 0 228,-3 0 0,21-6 0,-2-1 0</inkml:trace>
  <inkml:trace contextRef="#ctx0" brushRef="#br0">18730 2634 8096,'18'0'-444,"0"-5"-56,2 1 1,2 0 392,-6 4 0,6-1 297,-1-3 1,1 2-136,-2-2 0,3 3 0,-2 1 0,4 0-24,3 0 0,-2 0 25,3 0 0,1 0-299,-1 0 0,5 0 8,-1 0 1,1 0 234,-1 0 0,13 0 0,-1 0 0</inkml:trace>
  <inkml:trace contextRef="#ctx0" brushRef="#br0">19628 2584 8096,'17'0'0,"-1"0"0,6-1-128,-1-3 0,-2 2-94,1-2 1,-3-1 147,3 1 0,-1 0-54,2 4 0,2 0 89,-2 0 1,0 0-127,0 0 1,4 0 78,-1 0 1,1 0 110,4 0 0,-2 0-202,2 0 1,-2 0 176,6 0 0,32 0 0,-26 0 0,0 0 0</inkml:trace>
  <inkml:trace contextRef="#ctx0" brushRef="#br0">20748 2572 8096,'25'-5'0,"-5"3"-222,1-2 0,-5 3-284,5 1 1,-1-4 382,5-1 1,0 1 119,-1 4 0,-3 0 47,-1 0 0,1 0-40,3 0 1,-5-4 4,-2 0 139,-9 0 17,3 4-73,-10 0 1,-1 0 82,-8 0 0,-3 0-280,-1 0 1,0-4 189,-1 0-85,1 0 0,-6 4 0,-1 0 0</inkml:trace>
  <inkml:trace contextRef="#ctx0" brushRef="#br1">10522 2104 8147,'5'37'-144,"-3"0"70,3 0 0,-1-1 76,0-4 1,2 5-2,-2 0 1,-3-4 47,3 4 1,-2-3 102,-2 3 1,4-4-153,0 0 0,0-2 30,-4 2 0,0-1-16,0-4 0,0 0 20,0 4 1,0-4 0,0 0 0,0 3 34,0-3 1,0 2-2,0-1 1,0-3-70,0 3 0,0-7 0,0-2 1,0-5-4,0 2 71,0-4-181,5 0 138,-3-7-10,9 0-47,-4-6 0,1-6-4,0-2 1,-1 1-265,1-1 0,3 0-434,-3-4 0,3-1 163,1 1 572,-5 0 0,-7-33 0,-7-9 0</inkml:trace>
  <inkml:trace contextRef="#ctx0" brushRef="#br1">10509 1329 8213,'-5'-7'4,"4"0"1,-3 3-710,2 3 1,2-6 13,0 3 892,0 3-71,0-10 0,0 8-39,0-5 1,0 4 5,0-5 1,2 5 8,2-4 1,-3 4 62,3-4-53,3 5 1,-4-4 73,5 3-100,-5 3 1,3-5-412,-1 6 124,-4 0 216,10 0 0,-10 2-46,3 2 0,-2 3-22,-2 5 0,0 2 158,0 2 1,0 3-92,0 6 0,0 1 92,0 2 0,0 1-69,0 8 1,0-3 83,0 7 0,-4 3-48,0 1 0,-1 4-152,5 5 0,0 0 102,0 4 0,0 2-5,0-3 0,2 5 50,2 4 1,3-9-15,5 0 1,0-9-3,1-3 0,-1-5-6,0 1 0,1-4 18,-1-4 1,-1 1-46,-3-5 0,3-1-1,-3-3 1,-2 0 7,-2-1 1,1-3-14,-1-1 1,4-1 135,-3 2 1,-1 1-124,-4-6 1,0 2-14,0-2 1,0-1-10,0 6 1,0-6 9,0 1 1,0 2-23,0-1 1,-4-1-9,-1-4 1,1 1-70,4-1 1,-4-4-169,0 0 0,0-4 76,4 5 39,0-7-560,0 4 0,0-7 243,0-4 0,0-1 451,0-7 0,13-43 0,7-20 0,-6 21 0,-1 1 0,1 0 0</inkml:trace>
  <inkml:trace contextRef="#ctx0" brushRef="#br1">10596 1304 8289,'-7'-5'0,"1"2"-514,6-5-53,-5 5 1,3-4 285,-2 3 410,3 3-20,-4-10 9,3 10-36,-3-5 0,5 1 52,0 3 41,0-3 0,-6 5-38,5 0 11,-5 0-97,6 0-13,0 0-33,6 0 1,-3 0 28,5 0 11,0 0 0,4 0-4,1 0 1,3 0-37,0 0 0,2 0-107,-1 0 0,-2-1 87,5-4 0,1 4-5,3-3 1,2 3 6,3 1 1,-2 0 11,6 0 0,-4 0-9,4 0 0,0 0 6,3 0 0,0 0 0,-3 0 0,1 0 0,-5 0 0,1 0 0,-1 0 0,-4 0 2,4 0 1,-3 0-1,-1 0 1,1 0 2,2 0 1,-2 0-4,3 0 1,1 0 3,-1 0 0,5-4-2,-1-1 1,-3 1-1,-1 4 1,1 0-14,-1 0 1,1 0-2,-2 0 0,2 0 13,3 0 0,-1 0-2,-4 0 0,0 0-37,5 0 1,-6 0 30,2 0 1,1 0-16,-2 0 0,3 0 22,-3 0 0,-2 0 2,3 0 0,-3 0 1,-1 0 0,1 0 4,2 0 0,-2-4-3,3 0 0,-3 0 3,-1 4 1,0 0-3,4 0 0,-3 0-1,3 0 0,1 0 3,-1 0 1,1 0-6,-2 0 0,-2 0 0,3 0 0,-1-1 11,0-3 1,0 2 1,4-2 1,-4 3-10,0 1 1,-3 0 1,-4 0 0,2-4 28,-3-1 0,2 1-26,-1 4 1,-3 0 4,-6 0 0,0 0 12,0 0 31,1 0-65,-6 0-6,4 0-101,-10 0-17,4 0 122,-5 0 1,0 2-11,0 2 1,-1-3-57,-3 3 77,3 3 0,-16 5 0,3 8 0</inkml:trace>
  <inkml:trace contextRef="#ctx0" brushRef="#br1">13008 1231 6000,'-7'0'415,"1"0"-342,6 0 0,0-2 137,0-2 41,-5 3 135,4-5-205,-5 6-63,6 0-84,0 0-20,0-5 59,0 3-29,0-3 35,0 5-96,0 0 81,6 0-29,-5 5 1,8-2 16,-4 5-26,-1 1 1,0 3 18,0 0 1,1 1-17,-1-1 0,-2 2 1,2 2 0,1-1 13,-1 5 0,2-3 2,-2 3 0,-3-3-10,4 3 0,-4 1 2,-1 3 0,0 1-9,0 0 0,0-1-3,0 1 1,0 0 5,0-1 0,0 1-3,0-1 1,0 1-64,0 0 1,0 1 55,0 2 0,0-2-27,0 3 1,1-2 47,3 2 1,-2-2 3,2 6 0,-3-5-19,-1 0 0,4 2 6,0-1 1,2 0 3,-2-5 0,-3 0 5,3-4 1,-2 2-43,-2-6 0,1 5 22,3-5 1,-2 2-11,2-1 0,-3-4 22,-1 4 1,0 0 9,0 0 1,0 3-8,0-3 1,0 3 3,0-3 1,1 4-55,4 0 1,-4-2 41,3 2 1,-3-2 96,-1 1 0,0 4-97,0-4 0,0 3 0,0 2 0,0 0 15,0-1 1,2-2 9,2 3 0,-3-9-7,3 5 1,-2-2-2,-2-3 0,0 1 52,0-5 1,0 0-43,0 0 1,1-3-96,3-1 0,-2-4-26,2 4-32,-3-5 20,-1 8-58,0-10 1,0 6-150,0-3-370,0-3-283,0 5 641,0-1 1,0-2-426,0 5 137,0-5 97,0 8 487,5-4 0,-3 22 0,3 3 0</inkml:trace>
  <inkml:trace contextRef="#ctx0" brushRef="#br1">10780 3089 8276,'-12'0'-786,"0"0"0,3 0 460,1 0 0,4 0 286,-4 0 1,4-4 117,-4 0 1,3 0 16,-3 4 1,6-2 108,-3-2-88,-1 3 0,4-6 57,-2 3-78,-3 2 1,6-4 112,-3 1-32,2 4-23,2-4-29,0-1-72,0 5 1,0-6-29,0 3-21,0 2-59,0-3-29,0 5 56,0 0-23,6 0 1,1 0 57,5 0 1,0 0 5,1 0 0,0 0 22,4 0 1,-2 0 12,5 0 0,1-1-28,3-3 1,1 2 7,0-2 0,5 3-24,3 1 1,-2-2 19,2-2 0,0 3 0,4-3 0,1 2-48,3 2 0,-3 0-6,3 0 1,-3 0 26,-1 0 1,2 0-10,2 0 1,-3 0 11,3 0 0,-3 0 0,-1 0 0,2-1-1,2-3 1,-7 3-2,3-4 0,-3 4 1,3 1 1,0 0 1,0 0 0,-1 0 24,1 0 1,0-4-21,0 0 1,0 0 1,0 4 0,-1-2-3,-4-2 0,4 3 1,-3-3 0,4 1 3,4-1 0,-6 3 1,6-3 1,-5 1 100,5-1 0,-1 2-92,1-2 1,-7 3-31,3 1 1,-3-4 11,3 0 1,0 0-2,0 4 0,-5 0 7,1 0 1,-1-5-6,1 1 0,2 0 26,-2 4 0,-2-4-25,2 0 1,-6 0-3,2 4 0,-3 0 77,-1 0 1,-2 0 17,-2 0 0,0 0-68,-4 0 1,3 0 37,-3 0 3,-1 0-4,-4 0 312,-5 0-188,-1 0 8,-6-6 0,0 4-67,0-6-101,-6 5 0,4-4-16,-7 3-13,7 3-206,-4-5-543,6 1-729,0 3 779,0-3 701,0 5 0,22 5 0,5 2 0</inkml:trace>
  <inkml:trace contextRef="#ctx0" brushRef="#br1">381 1231 7637,'0'-7'41,"0"0"139,0 3 198,0-3 1,2-7-68,2-2 0,3 0-134,5-9 0,2 0-57,2-12 0,5-2-111,7-11 1,0-6-243,5-5 1,-17 27-1,0 0 233,3-5 0,-1 0 1,-1 1-1,-2-1 64,-1-2 0,0 0 1,1 3-1,1-1-19,-2 0 0,0 0 1,-1 2-1,-1 1-471,-1 0 1,-2 2 0,1-21-245,-2 14 524,-5 8 1,-6 20 93,-5 4 0,-2 14 5,-10 7 0,-1 7 10,-3 10 1,-1 2 119,1 6 0,3 4-22,1 0 1,4 2-2,0-2 1,4-2-49,4 6 1,2-5-7,6 1 0,0-4 434,0-4 0,7-2-429,5-2 0,6-9-9,7 1 1,-1-6 76,1-3 1,-5 2 121,1 2 0,-6-6-61,1 2 1,-3-2 76,-5 2 1,1 0-91,-5 1 1,-1-1-7,-7 0 0,-4 1 34,-8-1 0,0 0 47,-4 1 0,4-2-32,-5-3 0,6 1-195,-1-5 0,-2 0-637,1-4 288,1 0 0,5-5 374,3-3 0,19-25 0,9-7 0</inkml:trace>
  <inkml:trace contextRef="#ctx0" brushRef="#br1">984 825 7655,'7'-13'0,"4"1"0,-3 0 0,-1-1 0,2 1 0,-3 0 0,3-1 0,0-3 288,-5 0 1,4-2 447,-3 1 0,-1 2-406,-4-5 0,0 5-224,0-2-52,0 4 0,-6 2 194,-2 3-195,-3 2 0,-5 12 22,-1 2 1,-1 4-31,2 4 1,2 4 23,-2 4 0,2 1 24,2-1 0,4 2-45,0 3 0,5-3-120,-1 3 0,2-7-88,2-2 1,0-1 60,0 2 0,7 1-104,5-6 1,6-4-218,7-3 0,1-7-366,3 3 0,2-5 237,6-5 1,0-3 548,0-8 0,9-24 0,5-10 0,-14 12 0,1 0 0,-1 0 0</inkml:trace>
  <inkml:trace contextRef="#ctx0" brushRef="#br1">1403 652 7713,'-12'0'0,"-2"0"69,-2 0 1,2 0 149,-3 0 1,4 2-176,0 2 0,1 3-1,0 5 1,0 0-1,-1 0 1,5 6 327,0 3 1,5 1 497,-1-2 1,3 3-547,1-2 1,5-2-151,3 2 1,7-8-107,2 0 0,5-3-202,-2-5 1,7-1 112,2-4 0,5-3-48,-1-5 0,-1-2-588,0-10 1,1-2 132,4-7 0,-4-2 20,0-6 0,-6-6 129,2-2 0,-7-8 397,-2-5 0,-5 4-141,2 0 1,-5 9 40,-4 4 1,-2 10 1004,-6 6 0,-6 12-403,-2 8 0,1 5 154,-1 5 0,0 3-204,-5 8 0,-2 5-148,3 7 1,-3 0 80,7 5 1,-3 3-198,-1 5 0,1 5-132,3-5 1,-2 4-225,6-4 1,0 1-535,4-1 1,0-3 333,0 3 1,7-8 109,5-4 0,2-7 33,6-2 1,5-10-20,3-2 0,5-6 41,-4-7 0,5-7-108,-1-8 0,1-5 63,-1-4 1,-2 2-70,-2-6 0,-4 0 149,-1-4 1,0 2-47,-8 2 1,-5 8 432,-7 9-24,-3 2 0,-2 7 107,-3 3 1,-3 8-132,-5 5 1,-1 7 13,1 5 0,0-2-30,0 1 1,-1 2-32,1 7 1,4-3-168,0 3 1,5-8 62,-1 0 0,2-2-255,2 2 1,7-2 42,5-3 0,2-6 128,7 2 0,-1-8-105,5 0 0,3-4-167,1-4 0,4-4 43,-4-9 0,5 2-45,-1-5 1,2-2 335,2-7 0,-5 5-75,-4-1 1,-6 2 144,-1 6 1,-10 1 220,1 4-88,-8 5 0,2 3-36,-6 8 0,-5 3 95,1 5 0,-1 4-150,1 1 0,2 1-20,-2-2 1,3-2 31,1 2 0,0-2 26,0-2 1,1-4-7,3 1 0,-1-7-45,5 2 0,1-2-273,3-2 0,4-2-50,1-2 1,-1-4 27,-4-8 0,-1 1 145,-2-6 0,0 1 208,-5-5 1,0 0-107,-4 1 1,-1 1 41,-3 2 0,-4 3 551,-9 6 1,-2 4-327,-6 0 1,1 5-379,-1-1 0,2 8-629,2 4 0,-2 3-2269,3 1 2939,7 6 0,8 34 0,12 14 0</inkml:trace>
  <inkml:trace contextRef="#ctx0" brushRef="#br1">2794 825 7785,'8'0'3043,"0"0"-1806,-5 0-918,8 5 1,-9-4 50,7 3-63,-7-2-275,9-2 1,-4-2-53,5-2 1,1 2 90,-1-7 0,-2 1 81,2-4 0,-3 0-246,8-1 0,-2 2-98,1 3 1,-2-1 183,2 4 1,-2 0 89,-2 1-39,1 3 1,-2 1 8,-3 8 1,-3 3-402,-5 1 0,0 4-578,0 1 1,0-1 567,0-3 1,-4-1-124,0 0 482,-6-5 0,-18-13 0,-12-7 0</inkml:trace>
  <inkml:trace contextRef="#ctx0" brushRef="#br1">2289 320 7888,'-25'-12'0,"1"-1"0,-1 1 0,6 5 0,3 3 0,6-1 0,2 1 0,4-1-95,-5 5 1,5 0-246,-4 0 1,4 2 0,-4 2 339,0 3 0,-16 32 0,-2 8 0</inkml:trace>
  <inkml:trace contextRef="#ctx0" brushRef="#br1">1686 529 7879,'-12'0'166,"5"-5"-237,1 3 0,13-3 1028,5 5 0,8 0-602,8 0 0,5 0-537,8 0 0,4 0 110,9 0-58,2 0 1,6-7-1,8-3 1,-20 4-1,1-1 1,-1 0 0</inkml:trace>
  <inkml:trace contextRef="#ctx0" brushRef="#br1">3618 381 11364,'0'17'743,"0"-1"1,0 12-524,0 0 1,0 7-1,0 1 1,-4 7-593,0 2 1,0 3 238,4 1 1,0-9 208,0-3 1,0-9 116,0 1-193,0-8 0,11-26 0,2-10 0</inkml:trace>
  <inkml:trace contextRef="#ctx0" brushRef="#br1">4221 665 7711,'-19'0'443,"2"0"555,4 0-1089,0 0 0,8 0-10,5 0 1,7 0 350,9 0 0,5 0-85,7 0 1,8 0-75,5 0 1,7 0-126,1 0 1,2 0-304,6 0 1,-1 0 278,2 0 1,-4 0-108,-4 0 0,-7 0 114,-2 0 0,-13 0-108,-8 0-621,-10 0 0,-7 0 382,-12 0 1,0-2 313,-12-2 0,5 1 65,-5-5 1,1 0 434,-5-4 0,1 1-253,-1 2 1,6-1 108,2 1 1,4-2-68,0-1 0,2 4-6,3 0 0,-1 4 1036,5-5-795,0 7 1,5-4-78,3 6 0,3 0-200,5 0 1,0 6-23,1 2 0,3 7 15,1 1 0,-1 2-45,-4-2 0,-1 2-989,-3 3 0,2 2 447,-6-2 0,0 2-1274,-4 1 1705,0 1 0,-38 32 0,14-24 0,0 0 0</inkml:trace>
  <inkml:trace contextRef="#ctx0" brushRef="#br1">5858 480 7797,'0'-18'0,"0"3"0,0-5 0,0 5-486,0-2 0,0-1-78,0 2 2006,0 0-311,0 3-620,0 1 1,0 6-177,0 6 0,0 6-99,0 6 0,0 6-54,0 3 1,0 7-66,0 5 0,0 3 98,0 1 0,-2-1 0,-2 1 0,2 0-165,-7 0 0,5-4-143,-4 0 1,4-6-97,-4 2 1,4-9 96,-5-3 0,5-3-138,-4-2 188,5-5 1,-2-3-112,5-8 1,1-3 161,3-5 0,3-6 4,6-3 0,-1-2-432,0-2 1,2 1 163,2-1 1,-1 5 64,6-1 0,-5 6 107,5-1 1,-5 2 102,5 2 1,-6 5-118,1 3 1,-2 4 22,-2 4 1,-5 3 459,-3 5 1,-3 2-182,-1 2 0,0-2-48,0 2 1,-6-1-151,-7 2 1,0-4-101,-8 4 0,5-2-102,-5 1 0,1-2-357,-5 2 1,2-3 121,2-5 1,3 1-245,6-5 1,0 5-7,0-5 680,5 0 0,34-15 0,14-3 0</inkml:trace>
  <inkml:trace contextRef="#ctx0" brushRef="#br1">6079 775 7797,'17'-1'-398,"-1"-3"0,2-2 137,-2-2 1,-1-3 369,6 3 1,-5-4-79,5-5 0,-2 2 384,1-5 0,2 3-139,-5-3 1,-1 3-28,-4-3 1,-5 5-109,-3-2 1,-2 4 89,-2 0 0,0 5-175,0 0 97,-6 5 1,-1-2-101,-5 5 0,-4 1 56,-1 3 0,-1 7-10,2 6 0,2 5-24,-2-2 0,2 1-1,2 3 1,0-3-54,-1 3 1,5 1 3,0-5 1,5 0-137,-1 0 0,3-4 115,1 5 0,3-7-170,5-2 1,1 0 31,12-4 0,-1-2-686,5-2 0,1-4 820,3-4 0,8-17 0,6-9 0,7-3 0,-1-1 0</inkml:trace>
  <inkml:trace contextRef="#ctx0" brushRef="#br1">6695 308 7838,'-13'0'429,"5"0"612,0 0-811,0 0 1,-3 1-146,3 3 1,1 4 881,3 9 1,2 3-397,-2 9 0,3-2-413,1 6 0,0 0-105,0 4 0,0 1-208,0 3 1,0-3 248,0 3 1,1-2 55,3-2 1,-2-5-1513,2 1 1,-2-5 1361,3 0 0,-4-13 0,4-4 0</inkml:trace>
  <inkml:trace contextRef="#ctx0" brushRef="#br1">6522 628 7933,'0'-13'0,"0"0"-65,0-4 0,4 4 65,0-4 0,7 8 142,2 0 0,0 1-13,8-4 1,-1 4 76,5-1 1,4 7-172,-1-2 0,1 2-112,-4 2 1,-1 0 167,1 0 0,-6 6 0,-2 2 0,-4 4-42,0 5 1,-7-2 16,-2 5 0,-2-3-56,-2 3 0,0-1-1,0 2 1,4 1 2,0-6 1,2 0-33,-2-3 0,-2-2-11,7-3 0,-5 1 9,4-4 0,1-1-126,8-4 0,-3-6-9,2-2 0,2-3 116,-2-1 0,1-2 20,-5-2 1,0 1 29,0-6 1,1 6 7,-1-1 1,-5-2 68,-3 1 0,1 1 205,0 4 1,-1 4 37,-4-1 221,0 7-390,-6-4 1,3 12 5,-5 2 0,4 3 31,-4 1 1,5 4-50,-1 1 1,3 3-264,1-3 0,0 3 37,0-3 0,1 3-185,3-3 1,3-1 105,5-4 0,5-1 24,-1-2 1,6 0 104,-1-5 0,2 0-17,1-4 1,1-5-130,0-3 1,-1-3 143,1-2 1,-2-4 154,-2-4 1,-4-2-107,-4-2 0,-1-3 15,0-1 1,-5 1-20,-3 8 1,-2-2 45,-2 6 0,-6 1 203,-2 6 0,-3 0-71,-1 5 0,-1 0-813,1 4 1,0 0-35,-1 0 1,3 5-967,1 3 1620,-2 3 0,21 23 0,-2 6 0</inkml:trace>
  <inkml:trace contextRef="#ctx0" brushRef="#br1">7581 603 7933,'11'-5'-137,"-3"-4"141,3-2 0,-6-1 824,3 0 0,2-1 285,-6 1-799,0 0 1,-4 0-136,0-1 1,0 5 0,0 0 0,-1 5-5,-3-1 0,1 3-107,-5 1 0,0 1-205,-5 3 1,1 4 64,0 9 1,-1-2-128,1 5 1,0 1 16,-1 3 1,5 1 13,0 0 0,5-5 56,-1 1 0,3-5-156,1 5 0,0-6 21,0 1 0,7-2-55,5-2 1,6-5-82,6-3 1,1-3 83,0-1 0,5-1 170,2-3 0,4-8-14,1-9 0,-4-2 3,0-2 0,-6-4 55,2 1 1,-8-5 168,0 4 0,-7 0 48,-2 5 0,-5 5 270,-7 2 1,-2 5-187,-2 4 1,-2-2-109,-7 6 1,1 0 734,0 4 1,-6 5-327,-3 4 1,2 2-228,-1 1 1,5 0-157,-2 1 1,-1 3-204,2 0 0,1 2 37,7-1 0,-2-4-187,6 4 1,0 0 153,4 0 0,0 1 31,0-2 0,7-2-446,5 2 0,2-4 157,6-3 1,1 0-235,3-5 0,2 0-64,3-4 0,0 0-603,8 0 1224,-3-5 0,0-10 0,2-4 0,-1-5 0,1 1 0</inkml:trace>
  <inkml:trace contextRef="#ctx0" brushRef="#br1">8221 529 7902,'-13'0'0,"1"0"61,0 0 1,-1 6 19,1 2 0,0 0 363,-1 4 0,5-2-105,0 6 1,1-1-70,-1 2 0,-2-4-91,6 4 0,-1-3 202,1-2-208,2 0 0,-2-1 1,8-3 0,-1-2-86,5-6 1,2-6-389,6-2 0,-1-7 176,6-1 1,-1-6 70,5 1 0,-2-3 96,-2-5 1,2 3 80,-3-3 0,2 9 196,-1 3 0,1 4-177,-6 0 1,2 5-22,-2 0 1,-6 7 115,2 1 1,-4 10 90,1 11 0,-4 4-674,-5 3 0,4-2 199,0 3 1,0-3-274,-4-1 1,0-2-237,0-3 0,0-2 655,0-6 0,11-16 0,3-4 0</inkml:trace>
  <inkml:trace contextRef="#ctx0" brushRef="#br1">1784 1551 7753,'-5'-13'398,"-2"1"50,-5 0 1,-1 1-446,1 3 1,1 3-423,3 10 0,1 7 1460,3 8 1,3 10-393,-3 7 0,2 6-331,2 6 0,-1 7-360,-3 6 1,2-1 9,-2 5 1,3 2-69,1 2 0,0-2-79,0 2 1,0-13 87,0-3 0,0-11-152,0-10 1,4-8-363,0-9 405,0-8 0,-4-9-70,0-11 1,0-6 32,0-7 1,0-5 30,0-2 0,0-10 79,0-3 0,2-8 14,2-4 0,-2-4-38,7 0 0,-2-5 24,1 1 0,3-2 189,-3 1 0,7 9-103,1-1 1,2 14 333,-2 12 0,0 7-20,4 13 0,-1 8 112,2 8 0,-5 4-150,-8 12 1,2 5 10,-6 4 1,0 1-143,-4-1 0,0-2 292,0 6 1,-5-5-226,-4 5 0,-7-4-24,-5 4 1,2-6-331,-1 2 0,-1-3-66,-3-2 1,-1 0-163,0-4 1,6-3 101,3-9 1,2-3-123,2-5 0,5-1 119,3-3 1,4-9 311,4-7 0,15-16 0,7-6 0,4-4 0,0-1 0</inkml:trace>
  <inkml:trace contextRef="#ctx0" brushRef="#br1">2055 1809 7753,'6'12'-16,"-4"5"8,7-1 0,-5 5 8,4-5 0,-4 5 0,4-5 0,-4 0 341,4-3 0,-3-5-90,3 0 1,-4-1 271,4 1 1,0-2-234,5-6 1,-1-2-234,0-2 0,2-4-3,2-8 1,-1 0-189,6-4 0,-6-1-18,1-3 0,-2-2 49,-2-3 0,-5 3-22,-3-3 0,-2 3 158,-2 2 0,-6 5 5,-2 2 0,-9 8-30,-3 1 1,-5 6 8,-3 2 1,-4 6-100,-5 6 1,6 6-166,2 2 1,3 3-259,2 2 0,4 0 227,4-1 0,8 0-840,4-4 1118,8-2 0,33-14 0,15-7 0,5 3 0,1-1 0</inkml:trace>
  <inkml:trace contextRef="#ctx0" brushRef="#br1">2572 1784 7753,'0'9'118,"0"-1"1,0 1 178,0 8 0,-1-4 9,-3 4 0,2 1 327,-2-2 1,3 6-538,1-2 0,-4-2 66,-1-1 0,1-4-537,4 0 1,2-2 218,2-3 0,-1 1-241,5-5 0,0 1-125,4-5 0,1-6 522,-1-2 0,11-52 0,-10 23 0,0 0 0</inkml:trace>
  <inkml:trace contextRef="#ctx0" brushRef="#br1">2634 1588 7753,'-6'-13'0,"-1"5"0,-5 0 0,4 5 0,0-1 0,-1 3 0,2 1 0,2 1 376,5 3 0,0-1-459,0 5 0,0 0-518,0 5 0,5-1 601,4 0 0,34 11 0,11 3 0</inkml:trace>
  <inkml:trace contextRef="#ctx0" brushRef="#br1">2818 1686 7753,'0'12'0,"0"1"0,0-1 0,0 2 314,0 2 1,0-1 485,0 6 1,0-5-346,0 4 0,0 1-137,0 4 1,1-5-118,4 1 0,-4-5 9,3 4 1,-3-4-164,-1 0 51,0-2 1,2-3 111,2-3 1,-1-3-418,5-5 0,-4-7-651,4-5 1,-4-2 458,4-6 0,1-5 171,3-3 1,-4-7 37,0 3 1,1 0 56,3-1 1,0 2 201,0-2 1,5 7 88,-1 6 1,2 5 193,-2-2 1,-2 9-69,3 4 1,0 4 41,0 4 1,-1 8-240,-4 9 0,4 2 50,-4 2 1,1-1-201,-8 1 0,3 1-211,-4 2 1,1-6-354,-1 3 1,-2-5 39,2 1 0,-1-3 587,1-6 0,-3-16 0,5-4 0</inkml:trace>
  <inkml:trace contextRef="#ctx0" brushRef="#br1">3446 1378 7753,'-13'-7'0,"1"2"0,4 8 0,0 5 0,5 1 0,-1 12 0,3 1 703,1 7 0,0-2 971,0 6 0,0 1-1098,0 7 1,0-1-245,0 5 1,0 0-276,0 4 0,0-5 102,0-3 1,0-4-160,0-4 0,0-3 0,0-6 0</inkml:trace>
  <inkml:trace contextRef="#ctx0" brushRef="#br1">3360 1772 7753,'-13'-12'148,"1"-1"38,5 1 0,3 0-18,8 0 0,4-1-95,9 1 0,3-4 155,9-1 0,2-1-146,6 2 0,0 1-169,0-6 1,0 8 149,0 0 1,-6 1-1,-2 4 1,-8 2-80,-5 2 1,-8 4-138,-4 4 1,-2 5 122,-2 7 0,-6-1 26,-2 6 0,-7-2 79,-1 1 1,-5 4-69,5-4 1,-1 2-3,5-2 0,0-2-3,-1-6 1,5 5 0,0-1-5,5 1 1,3-6-10,8-3 1,3-1-28,2-3 0,4-3 26,4 3 1,-2-2 226,2-2 1,-2 0 38,1 0 1,-2 0 54,-6 0 1,-3 0-66,-1 0 0,-5 1 128,1 3 1,-8-1-144,-5 5 0,-3 0-56,-4 5 1,-4 0-558,-4 4 0,-5-4 261,0 4 0,1-4-1731,3 0 1854,0-1 0,-10 0 0,-3 1 0</inkml:trace>
  <inkml:trace contextRef="#ctx0" brushRef="#br1">4886 1563 7753,'5'-12'0,"-4"-1"656,10 1 174,-9 5 1,3 3-446,-5 8 1,-1 8-65,-3 9 1,1 2-147,-5 2 0,5 4-74,-1-1 0,-2 6-109,2-1 0,-1-1 88,1 1 0,2-5-380,-2 5 0,3-6 65,1 2 1,0-4-76,0-5 1,0 2-151,0-5 0,0-5-1015,0-4 994,0-5 0,0 1-56,0-8 0,0-4 537,0-9 0,4-2 0,0-6 0,0-1 0,-4-2 0,2-4 0,2-5 0,-3-1 0,3-3 0,-2 3-22,-2-3 0,0-2 100,0 2 0,1 0 127,3 4 0,3 6 304,5 2 1,0 3 190,1 2 1,3 10-266,1 6 1,4 5 15,0 3 0,1 1-121,-2 3 1,2 5-149,-5 7 0,-5 2-67,-4 2 1,-5 5-144,1 0 1,-3-1 52,-1 5 0,-5-3-170,-3-1 0,-3-1 61,-2 1 0,1-1 76,0 1 0,1-6-142,3-2 1,-2-4-41,6-1 183,-6-5 2,9 4 0,-3-9 3,8 2 0,7-3 29,5-1 1,2 0-1,-1 0 0,2 0-79,5 0 0,-3 1 49,-1 4 1,0 1-107,0 7 0,3 0 96,-2 4 0,-5-4 186,-3 4 0,-3-3-58,-5-2 1,-1 0 30,-4 0 0,-3 1-97,-5-1 0,-6-4 20,-11 0 1,-1-3-21,-2 3 0,0-5 27,-4 1 0,3 1-304,-4-1 0,4 0 107,-3-4 1,0 0-955,-1 0 0,3 0 12,6 0 1063,4 0 0,30-11 0,12-2 0</inkml:trace>
  <inkml:trace contextRef="#ctx0" brushRef="#br1">5759 1944 7821,'-5'-6'814,"3"0"-434,-8 6-55,3 0 0,-6-4-7,1 0 0,-2-6-121,-2 2 1,2 0-134,-2-4 1,2 1-24,2-10 1,-4 1-43,-1-5 1,1-5 22,3-3 0,5-2-134,0-2 1,5 1 64,-1 3 0,3 3-52,1 6 0,1 3-106,3 1 129,3 10 0,5-1-81,1 11 1,-2 7 57,-3 5 0,-1 6 40,-3 7 1,-3 5-47,3 2 0,-8 5-3,-4 4 0,-7-1-2,-1 5 0,-6-4-79,1 4 1,-2-5 106,-2 1 0,5-8-10,-1-4 1,8-13 1450,0-4-684,1-8-54,11 2 1,-4-10-134,10 0 1,1-6-7,7 2 1,0 1-157,4-1 1,2 1-110,6-1 1,1-3-721,2 3 0,0-3 313,4-2 1,-3 5-1006,4 0 1,-4 0 512,3-5 0,-3 1 682,4 0 0,0 0 0,4-1 0</inkml:trace>
  <inkml:trace contextRef="#ctx0" brushRef="#br1">6288 1661 7873,'0'-12'384,"0"0"0,0 4-240,0-1 0,5 5 159,-1-4 1,1 5 101,-1-1-413,-2-3 131,9 1 1,-5-7 0,7 1 0,-5 4-34,0-1 0,-5 1 50,1-4 1,1 0-173,0-1 0,-1 5 63,-4 0 0,-2 1 105,-2-1 0,0-2-5,-8 6 0,1 0 91,-10 4 1,1 6-57,-5 2 1,-5 5 22,-3 8 0,-2 1 126,-2 11 1,0 0-41,0 3 1,6 3-64,2 2 1,7-2-14,1 7 1,12-11-248,1 2 1,8-7-51,8 3 1,6-10-47,10 2 0,6-9 48,3 1 1,3-8-80,0-1 0,3-5-306,2 1 0,-7-4 194,3-4 1,-3-3-63,3-5 1,0-2-5,0-2 1,-6 2-11,-2-2 0,-8-2 109,-5 2 1,-7 3-215,0 5 180,-7 5 0,3-2-122,-10 5 0,-1 0 410,-7 0 0,-21 11 0,-6 2 0</inkml:trace>
  <inkml:trace contextRef="#ctx0" brushRef="#br1">10669 3175 7396,'-6'-5'-731,"0"3"794,6-9 1,0 8 137,0-5 1,0 4-70,0-4 1,0 4 96,0-4 0,0 4 91,0-5 208,6 1-343,-5-4 0,9 0 25,-6-1 1,0 5 128,-4 0 0,1 5 162,3-1-102,-2-3 42,3 6-399,-5-5 0,0 8 60,0 2 0,0 8 39,0 9 1,0 3-15,0 5 0,0 6-19,0 7 0,-4 5-112,0 3 1,0 4-187,4 8 0,1 3 201,3 1 1,-3-30 0,1-1 65,2 0 0,0 0 1,0 25-167,4-7 1,-3-3-17,3-9 0,-4-6 91,4-6 1,-5-9-119,1-3-357,3-3 318,-6-8 20,5 0-525,-6-6 1,0-2 122,0-2 0,-2-1-257,-2-3 0,3-3 49,-3 3 761,-3-3 0,-5-29 0,-8-7 0</inkml:trace>
  <inkml:trace contextRef="#ctx0" brushRef="#br1">10645 3261 7815,'-11'-8'-66,"3"0"1,-3 5-153,3-1 1,-3 3 272,-2 1 0,-3 5 252,0 3 1,-1 7-29,5 2 1,-1-1-113,1-4 1,0 1-102,0-1 1,3 0 42,1 1 1,4-5 288,-4 0-216,5-5-75,-2 2 0,6-6-64,3-3 1,-1-3-156,5-5 0,0-2 38,5-2 0,-1-4 114,0-4 1,2 3 17,2 1 1,-2 1-39,2-2 1,-2 2 111,-2 3 1,1 6 9,-1-2 1,2 6 133,2-2 1,-2 5-151,2-1 0,-2 4 16,-2 4 0,0 4-258,1 9 1,-1-3 74,0 2 0,5-1-444,-1 1 1,1-5 70,-5 6 0,0-10-87,0 5 0,1-4 501,-1 0 0,17-2 0,4-6 0</inkml:trace>
  <inkml:trace contextRef="#ctx0" brushRef="#br1">10374 4529 7880,'0'-13'0,"0"1"0,-4-2 209,0-2 1,-2 6 859,2-2-219,3 8-297,-4-1 1,0 11-300,1 7 1,0 4-135,4 8 0,0 1-143,0 3 1,0-3 87,0 2 0,0 3-64,0-3 1,0 2 96,0-1 1,4-3-595,0 3 1,1-7-53,-5-2 1,4-3-922,0 3 296,0-5-380,-4 3 1553,0-11 0,-11-46 0,-3-15 0</inkml:trace>
  <inkml:trace contextRef="#ctx0" brushRef="#br1">10263 4553 7880,'0'-12'0,"0"0"153,0-6 0,2 4-102,2-2 0,4 2 373,8 2 0,-1 4-61,6-1 0,4 7 63,3-2 1,1 4-302,-4 4 0,-5 7-220,1 5 0,-10 6 199,1-2 0,-8 8 49,0 0 1,-3 1-199,-1-4 1,-4-3 12,0 2 1,-5-7-876,1 3 553,-3 1 0,-2-8-138,1 4 215,5-9 202,2-2 1,5-8 407,0-2 0,5 1-111,3-5 0,7 5-164,2-1 0,5-1-25,-2 1 0,-1 0 108,2 4 1,-5 1-118,5 3 1,-5-1-13,5 5 0,-8 2 92,0 6 0,-2-2 144,-7 2 1,0-1-83,-4 2 1,0-4-70,0 4 1,-7-4-90,-5 0 0,-2-1 79,-7 0 1,1-1-271,-5-3 0,1 2-113,-1-6 0,0 1-124,1 0 1,5-4 104,2 3 0,4-3-60,0-1 0,7-1-523,1-3 1,7-3 897,6-5 0,21-14 0,10-4 0,8-4 0,-1 1 0</inkml:trace>
  <inkml:trace contextRef="#ctx0" brushRef="#br1">10817 4787 7880,'8'11'-7,"1"-3"1,-7 3 571,2-3 1,2 3-127,-2 2 1,0-1-16,-4 0 0,4 1-254,0-1 0,2 0-107,-2 0 1,-3-3 86,3-1 0,2-4-154,-2 4 1,5-5 199,0 1 1,2-3-11,1-1 1,0-1-556,1-3 0,3-3 15,0-5 1,1-5-113,-5 1 0,0-5 261,1 5 0,-5-4 167,0 3 0,-1 1 139,1 3 1,-2 1 248,-6 0 0,0 4 659,0-1-702,0 7 1,0-2 4,0 8 1,-5 4-207,1 8 1,0 1-137,4 7 0,0 0 143,0 8 0,0 1-141,0 4 0,2 5 88,2 4 1,-2 6-261,7 1 0,-5 6 146,4-2 0,-5 2-26,1-2 0,-1-3-186,1-9 1,-3-3 11,3-5 1,-2-5 157,-2-4 0,-2-7-44,-2-5 14,3-8 80,-10-2 0,4-6-34,-5 0 0,-1-6 347,1-2 0,-2-3-160,-2-1 0,4-6 190,-1-2 1,1-4-14,4 0 0,-2-1-14,2 1 0,3-1-116,5 0 1,1-1-22,3-2 0,7 6-125,5-3 1,2 5-202,-1-1 1,3 2-943,9 3 1,-3 2 448,2-2 1,3 6 685,-3 2 0,28 16 0,3 0 0</inkml:trace>
  <inkml:trace contextRef="#ctx0" brushRef="#br1">11260 3704 7839,'-7'0'-1833,"-4"0"1809,10 0 74,-10 0-19,10 0 0,-6 0 265,3 0-249,2 0 102,-3 0-54,-1 0-37,5 0 0,-6 2 32,3 2-6,3-3 1,-5 4 1,5-5 89,-3 0-18,3 0 1,-6 5 44,3-1 176,2 0-35,-3-4-39,-1 0-180,5 0 1,-6 0 136,3 0-132,3 0 1,-5 1 134,6 3-359,0-2 79,0 3 0,7-5-117,5 0 1,2 0 50,6 0 1,6 0 52,7 0 0,4 0 44,4 0 0,4-4-1,9 0 1,2 0-260,5 4 0,2-2 263,3-2 0,3 3-290,-30-1 0,0 0 0,-1 1 0,0 0 245,1 2 1,0-2 0,-2 0-1,1-2-46,-1 1 1,0 0 0,-2 0 0,1 0-141,1 2 0,0 0 0,30 0 85,-30 0 1,-1 0 0,30-4 10,0 0 1,-3-2 27,-2 2 1,-5 3-35,-3-3 0,-3 3-19,-5 1 1,-3-5 143,-5 1 1,-5 0 146,-4 4 0,-7 0-88,-5 0 0,-2 0 778,-2 0-826,0-5 618,-5 3-296,-1-3-266,-6 5 0,-6-4 269,-2 0-298,-3 0 1,-1 4 8,0 0 1,-1-4-134,1-1 0,0 1 69,-1 4-200,1 0 123,0 0 0,-1 0-453,1 0 185,5 0 72,-4 0 1,9 0 81,-7 0 0,5 0 206,-4 0-34,5 0 0,-3 0 34,1 0 0,3 0 0,-7 0 89,7 0 0,-8-1 394,6-3 46,-5 2-99,2-8 1,-2 4 109,1-2 0,4-2-167,-4 6 1,5-1 90,-1 1-77,-3 2-208,6-3 90,-5 5-320,6 0 1,6 4 33,2 0 0,3 6-106,1-2 1,5-1-213,-1 1 1,6-1 165,-1 1 1,0 1-10,0-4 1,2 0 55,-2-1 0,1-3 35,-2 4 0,2-4 29,-6-1 0,1 0 95,-5 0 0,-4 0-185,1 0 101,-7 0 0,2 1 750,-8 3 1,-7-1-309,-5 5 1,-7 1-70,-2 3 1,-1 6-129,-7 2 1,2 2-55,-2-1 1,3 2-129,5-3 0,2 4-292,3 0 0,2 1 214,5-1 1,3-3 58,1-1 0,4-3-2649,5 3 2652,0-10 0,33 6 0,8-9 0</inkml:trace>
  <inkml:trace contextRef="#ctx0" brushRef="#br1">12392 4553 7839,'0'-12'-122,"0"0"0,0-1-241,0 1 1,0 0 402,0-1 1,6 1-12,2 0 1,0 4 500,5-1 1,-4 7-140,8-2 1,0 2 9,0 2 0,-1 6-273,-4 2 0,1 4-52,-1 5 1,-1-2-17,-3 5 1,-1 1-119,-3 3 0,-3 1 57,4 0 1,-5-5 19,-5 1 0,3-2-151,-6 1 0,1-1 14,-2-2 0,0-4-144,5 4 108,-6-9 6,3 3 85,1-10 24,0 5 1,7-12-15,4-2 1,1-8-20,7-5 1,4 1 122,4-5 1,-2 2-74,2-10 0,-1 4-288,5-4 0,-6 6 242,-3-2 1,-2 3 537,-2 2-449,1 5-62,-7 1 798,-6 11 0,-10 8-273,-7 12 1,1 0-61,3 8 1,1-5-64,0 5 1,1-1-281,3 5 1,-2-5 76,6 1 0,0-6 16,4 1 0,0 2-189,0-1 1,1-2-171,3-7 0,3 3-388,5-3 1,5-2 319,-1-2 1,6-3-444,-1-1 0,2 0 96,2 0 0,-2-5-69,-3-4 1,2 2 224,-5-1 1,-1 0 443,-4-4 0,-10-6 0,-4-1 0</inkml:trace>
  <inkml:trace contextRef="#ctx0" brushRef="#br1">13463 1575 7846,'0'-8'-557,"0"0"0,0 4 249,0-5 1,4 5 455,0-4 1,0 4-9,-4-4 0,0 4 280,0-4-258,0 5 1,0-8 270,0 3-175,0 2-33,0-5 1,0 9-24,0-7 1,0 5 98,0-4-154,0 5 0,0-4 157,0 3 9,0 3-236,0-4 1,0 3-185,0-2 154,0 3-80,0-5 0,0 8 99,0 2 0,0-2-14,0 7 1,0 0 87,0 8 1,2-2-86,2 5 1,-3 1 154,3 3 1,2 2-138,-2 3 1,0 4 10,-4 8 1,1 3 48,3 5 0,-2 7-335,2 5 0,-3 2 61,-1 7 1,4-4 62,-2-31 0,0-1 1,7 31-81,-5 0 1,1-2 98,-1-1 0,-1-6-12,5-3 1,-5-4 62,1-4 1,2-6-8,-2-6 1,1-6 38,-1 2 1,-2-3 16,2-2 0,-3-5-110,-1-2 73,6-4 280,-5 0-400,4-1-215,-5-5 243,0-2-50,0-5-44,0 0 78,0-5 0,0 2-359,0-5 361,0 5 0,-1-6-944,-3 5 682,3-6 0,-9 3-94,6-5 0,-2 4 458,2-1 0,2 5 0,-7-4 0,5 4 0,-4-4 0,4 4 0,-4-5 0,0 5 0,-5-4 0,1 5 0,0-1 0,3 2-223,1-2 0,0 2 414,-4-2 0,-1 3 758,1 1-301,0 0 239,-1 0-551,1 0 0,5 5 6,3 3 0,3 3-187,1 2 1,5 3 82,4 0 0,1 5-209,3-5 0,0 6-58,4-1 1,-3-4-94,2 0 1,2-3 134,-2-2 1,5-1-84,-5-3 1,5 2 55,-5-6 0,4 0-144,-3-4 0,1-6 15,-2-2 0,-2-3 131,2-1 1,-2-6 76,-2-2 0,-4-8-25,1 0 0,-3-1 105,3 4 0,-3 5-86,-2-1 1,-2 6 95,2-1-177,-3 8 0,-2 2-110,-3 6 1,1 1-636,-5 4 1,0 5 94,-5 7 672,7 5 0,-16 24 0,1 13 0</inkml:trace>
  <inkml:trace contextRef="#ctx0" brushRef="#br1">13808 3384 7847,'0'-19'-47,"0"3"1,0 2-84,0 2 0,0 3 1384,0 1-361,5 0-393,-4 1-280,5 2 0,-5 7-131,3 7 1,-2 0 31,2 12 1,-1 1-60,1 6 1,-2 2 65,7 3 0,-5 3-141,4-3 1,-4 6 125,4 2 0,-4-1-38,4-7 1,1 1-223,3-5 1,0 3 61,1-3 0,-5-6 28,0-6 0,0-5 20,5-4 0,-5-2 48,0-6 0,0 0 69,4 0 0,1-7 18,-1-5 0,0-6 9,1-7 0,-1-3-51,0-1 0,1-9-21,-1 1 1,-4-4 0,0 0 1,1 1-12,3-5 0,-4 9 31,0-1 0,-5 7-6,1-3 1,-1 13 106,1 4 53,-3 2-1483,5 13 955,-6-5 1,1 7-201,3 4 0,-1-3-34,5 6 0,-4 1-207,4 3 0,-1 0 349,2 1 1,0 0 409,-5 4 0,6 24 0,-3 11 0</inkml:trace>
  <inkml:trace contextRef="#ctx0" brushRef="#br1">14411 3766 7847,'0'-7'756,"0"-4"-115,0 10 483,0-10-711,0 9 0,0 2-39,0 8 0,0 3-168,0 2 0,0 0 0,0 4 1,0 2-117,0 6 0,0-1 130,0 1 0,0-1-353,0 1 0,0-5-151,0 1 0,0 0-289,0 3 1,0-5 34,0-2 1,0-4-406,0 0 1,0-1 202,0 0 740,0-5 0,5-18 0,2-9 0</inkml:trace>
  <inkml:trace contextRef="#ctx0" brushRef="#br1">14312 3003 7709,'0'7'541,"0"3"-427,0-3 1,0 2-151,0-1 1,0-4 295,0 4 83,0-5-630,0 8 186,0-10 83,6 5 0,0-6 83,7 0 1,0-2-47,4-2 1,-2-3 57,5-5 0,5-6-17,4-2 1,4-9 26,-5-4 1,6-2 22,-1-2 1,3-6-356,1-2 1,-6-4 316,-2-4 1,0-3-150,-5-6 1,-10 29 0,0-1 51,-4-1 1,0 0 0,-1 1 0,0 0-26,0-1 0,-2 0 0,3-30 27,-6 30 1,0 0-1,-1-31-218,-1 31 0,0 0 0,-1-33 240,-1-2 1,0 3 99,0 6 0,0-2 32,0-3 0,-5 9-212,-3-1 0,-8 6 227,0 3 0,-6 4-25,2 0 0,-5 7 121,-4 1 1,2 1-205,-6 7 1,0 1-59,-4 3 1,1 7 67,-1 6 0,1 1 72,3 7 1,-1-4-169,5 4 0,1 0 357,3 4 1,2 1-345,2 3 1,-1-3 163,6 4 0,0 0-149,3-1 0,2 2-11,3-2 1,1-3-375,3 3 345,3-2 16,-5-2 1,8 0-588,2 0 0,3 0 211,5 0 0,0 0 55,1 0 1,0-5 33,4 1 0,0-5 331,4 1 0,1-2 0,-6 2 0,5-3 0,-5 3 0,5-2 0,-5 2 0,2-3 0,-2 3 0,-2-3 0,2-2 0,-3 5 0,-5 0 0,1 0 0,-4-4 0,3-1 0,-4 1 0,1 4-92,-1 0 1,-2-1 191,2-3 1,-3 4 272,-1 0 489,0 5-88,-5-3 1,-3 6-85,-9 0 1,3 0-245,-2 0 1,-3 2-419,-2 2 0,2 1 2,-1 4 0,-1 2-280,-3-3 0,3 3 119,1 1 0,3 0 56,-3 1 1,5-5 124,-2 0 0,4-4 48,0 4 1,5-4-70,0 5 1,5-5-4,-1 4 1,3-4-68,1 4 0,5 0 103,3 5 0,7-1 4,2 0 1,5 1-76,-2-1 0,3 2-11,2 2 0,0-2-84,-1 2 1,-3 2-201,-1-2 0,-1 5-47,2-5 0,-3 5 145,-6-5 1,0 2-1063,1-2 1268,-7-2 0,-11 4 0,-9-6 0</inkml:trace>
  <inkml:trace contextRef="#ctx0" brushRef="#br1">13684 455 7772,'-1'-12'-120,"-3"0"156,3-1 0,-6 7 1217,3 1-812,2 4 1,-3 2-424,5 4 1,-4 1-15,0 7 0,0 3 38,4 1 0,-2 3 31,-2-4 1,3 6-128,-3-1 1,2-3-44,2-2 0,0-1 90,0 1 1,0-6-216,0 2 270,0-2-57,0-3 14,0-2 1,0-6-6,0-3 1,0-4-11,0-9 1,0-2-5,0-6 0,2 1 8,2-1 1,-2-4 11,7 1 1,-5-1 117,4 4 0,-4 2-111,4 3 0,-4-1-34,5 9 36,-1-3-6,4 13 0,0 2 19,1 9 0,-5 7-1,0 5 1,0 2-97,5 1 1,-5-3 68,0-1 1,-4 0-23,4 0 0,1 2 22,3-6 1,-4 1-63,0-5 1,-1-4 56,1 0 0,3-5-9,-3 1 0,-1-2-54,1-2 0,-1-6-13,2-2 0,1-7 32,-1-1 0,-2-6-20,1 1 1,-1-2 341,1-2 0,3-1-70,-3-2 1,-3 6-76,-1-3 0,2 9 230,-2-1 239,0 4-135,-4 6-319,0 1 1,4 16-64,0 2 1,2 9 24,-2-1 0,-1 3-175,5 2 1,-4 0 56,4-1 1,-4 1-44,4 0 1,-1-5-63,2 1 1,1-5-207,-1 4 0,0-4-68,-1 0 0,3-6-281,-2-2 1,2-4-226,1 4 0,0-5 79,0 1 819,1-3 0,15-17 0,5-5 0</inkml:trace>
  <inkml:trace contextRef="#ctx0" brushRef="#br1">14484 529 7808,'0'-12'0,"0"4"287,0-1 0,-1 7 1195,-3-2-783,3 2 0,-5 4-270,6 2 0,0 4-130,0 8 1,0-1-84,0 6 0,0-2-221,0 2 1,0 2-176,0-3 1,0-1-197,0 2 1,0-6-168,0 1 1,0-2-520,0-2 0,0 5 1062,0-1 0,0-5 0,0-5 0</inkml:trace>
  <inkml:trace contextRef="#ctx0" brushRef="#br2">1600 6030 8052,'-12'-4'0,"-1"0"0,1 0-358,0 4 159,5-6 213,1 5 0,8-6 292,2 3 0,5 1 440,12-5 0,2 4-444,14-4 0,-1 0-123,9-5 0,1 1-191,7 0 0,-5 3 110,6 1 1,-8 1 51,3-1 0,-6 3-410,-10 5 1,-5 0-319,-7 0 1,-5 5 387,-8 3 0,-3 5 51,-10 3 1,-7 3-1005,-8 6 1143,-4-6 0,-26 5 0,-12 3 0,18-10 0,-1 1 0,0 0 0</inkml:trace>
  <inkml:trace contextRef="#ctx0" brushRef="#br2">1551 6104 8052,'-13'-19'0,"1"2"0,5 4-206,3 0 0,4 5 82,4 0 1,4 1 719,9-1 0,2 2-238,6 6 0,-1-4-193,1 0 0,-1 0-70,1 4 0,0 6-10,-1 2 0,-3 4-251,-1 5 1,-6-2 103,-2 5 1,-5 1-291,-7 3 1,-3 6 163,-5 3 1,-3-1-186,-13 0 0,0 1 152,-9 4 1,1 0 169,-5 0 0,0-6 31,0-2 0,5-8 174,4-5 1,3-2 732,5-2-652,7-5 1,9-3 117,8-8 0,9 1-25,7-5 0,9 4-275,4-4 0,-1 3-59,5-3 0,-1 6-249,9-3 0,-4 0 112,4 1 0,-4-4-50,4 4 1,-4-1-1136,4 5 1328,-5 0 0,13-10 0,-2-4 0</inkml:trace>
  <inkml:trace contextRef="#ctx0" brushRef="#br2">2486 6092 8052,'0'-17'0,"0"1"0,0-1 0,0 5 367,0 0 1,-4 6 564,0 6 1,-2 6-660,2 6 1,3 6-50,-3 2 1,1 8-254,-1 0 0,2 5 75,-2-4 1,-1 4 131,1-5 0,0 5-142,4-4 1,0 1-213,0-1 0,0-5 18,0 1 1,0-2-91,0-6 0,4-1-315,0-4 1,4-3-51,-4-1 389,0-5 0,-2 1 69,2-8 1,-3-3 156,3-6 0,-2-4-96,-2-4 1,0-2 7,0-2 1,0-1 55,0-2 0,0-3 115,0-1 0,0-4 73,0 3 1,-5-2-56,1-2 1,0 0 271,4 0 0,0 4-97,0 0 1,0 7 46,0 2 0,0 5-191,0 6 1,6 5-26,2 0 1,7 5-126,1-1 1,5 4-255,-5 4 1,6 3-568,-1 5 0,-4 2 390,0 2 0,-1-1-850,-3 6 1297,2-1 0,-22 12 0,-7 5 0,3 2 0,0 1 0</inkml:trace>
  <inkml:trace contextRef="#ctx0" brushRef="#br2">2375 6301 8052,'-19'0'-35,"1"-6"-1,11 5 688,2-5 1,8 8-195,5 2 1,1-3-449,12 3 1,1-2 25,6-2 0,-2 4-271,3 0 0,-3 0-33,-1-4 268,5 0 0,29 0 0,-24 0 0,1 0 0</inkml:trace>
  <inkml:trace contextRef="#ctx0" brushRef="#br2">2732 6645 7936,'0'-8'-734,"0"0"1,-1 5 751,-3-1 538,2-3 0,-5 6 56,3-3-455,3 2 1,-6 4-160,3 2 1,3 3 40,-4 5 1,4 0-7,1 1 0,0-1 2,0 0 1,1-4-129,4 1 1,-3-1 107,6 4 1,-3-4-6,3 1 1,0-7 6,4 2 7,1-2 0,-1-2-15,0 0 0,1 0 19,-1 0 1,0-6 55,0-2 0,-3-3 25,-1-1 1,-4-5 5,4 1 1,-5 0-4,1 3 1,-1 1 145,1 0 1,-3 4-55,3-1 0,-2 5-41,-2-4 0,0 7-158,0 1 0,0 5 119,0 7 0,0 6 1,0 3 0,0 7-49,0 5 0,0 4-123,0 4 1,0 4-12,0 9 1,4-2-295,0 5 1,0-4 208,-4 5 1,1-8 110,3 0 1,-2-7 40,2-6 1,-3-5-11,-1-4 0,0-6 16,0-1-2,0-12-10,0 8 35,0-16 1,0-1 191,0-8 0,-5-2-39,-3 2 1,1-7-92,-1 3 1,-1-3 81,-3 2 1,0-3-60,-1 0 0,5-5-35,0 5 0,1-5 59,-1 5 1,3-5-41,5 5 1,-5-5-126,1 5 1,0 0-239,4 3 1,4 1-336,0 0 1,6-1 243,-2 1 0,3 0 58,1-1 0,6 5 289,3 0 0,35-11 0,-23 6 0,-1 0 0</inkml:trace>
  <inkml:trace contextRef="#ctx0" brushRef="#br2">3667 6350 7943,'-4'-12'1,"0"-1"0,-4 1 78,4 0 0,1 5 103,7 3 0,-1 1 97,5-1 0,0 3-105,5-3 0,-1 2-296,0 2 0,5 2 104,-1 2 1,2-2-616,-2 7 1,-2-5 62,2 4 570,-2 0 0,-7 21 0,-2 4 0</inkml:trace>
  <inkml:trace contextRef="#ctx0" brushRef="#br2">3606 6547 7979,'-19'0'179,"2"0"301,9 0 525,-3 0-632,10 0 0,-3 0-312,8 0 1,0 1 72,8 3 1,-1-2-470,10 2 0,-5 1-175,4-1 0,2 1 510,7-5 0,4-3 0,4 0 0,5 0 0,1-1 0</inkml:trace>
  <inkml:trace contextRef="#ctx0" brushRef="#br2">5304 6116 7926,'-5'-18'4,"-1"3"-21,-2-5 1,-2 5-35,6-2 1,0 4 1781,4 0-631,-5 7-742,3 0 0,-3 7-189,5 4 1,0 3-1,0 8 1,0 3-29,0 6 1,0 4-155,0-1 1,0 7-279,0-3 0,0 3 222,0-3 1,1 4-478,3-3 1,-2-2 239,2 2 1,-3-6 67,-1 2 0,0-3-121,0-1 0,1-5-1084,4 1 548,-4-6 895,10-3 0,-15-39 0,2-14 0</inkml:trace>
  <inkml:trace contextRef="#ctx0" brushRef="#br2">5218 6227 7964,'0'-26'-125,"0"-3"0,0 5 125,0-1 0,0 0 0,0 5 0,9 1 0,4-2 1,6 6 829,-3-1 1,6 6-294,-1 2 1,2 5-266,2-1 0,-2 3-151,-3 1 0,-2 1-178,-6 3 0,-3 7-340,-1 6 1,-6 5 251,3-2 1,-8 3-251,-1 2 1,-7-1 152,-1 1 1,-1 0-35,-3-1 1,-2 1 209,2 0 1,-2-5 6,1 1 1,5-6 99,0 1 1,0-6 568,3-2-293,4-5-223,-1 2 1,8-5 169,2 0 0,8 0-121,9 0 1,2-4-143,2 0 0,-5 1 35,1 7 1,-1-1-114,5 5 1,-2 2 106,-3 6 0,-2-1-1,-6 6 1,-5-6 143,-3 1 0,-2 2-134,-2-2 1,-6 1 138,-2-5 1,-7 0-96,-1 1 0,-6-5-39,1 0 0,-2-5-72,-2 1 0,1 1-213,-1-1 1,1 1-4,-1-5 1,6 0-264,2 0 0,8 0-388,1 0 1,5-2 351,-1-2 0,9-3 543,8-5 0,16-9 0,9-3 0,5-3 0,0 0 0</inkml:trace>
  <inkml:trace contextRef="#ctx0" brushRef="#br2">5636 6448 8012,'2'7'-1317,"2"-3"1159,-3 3 510,5 0 1,-5 5 647,3 1 0,-3-5-600,3 0 1,-1-4-185,1 4 0,-1-4-148,5 5 0,-4-7 100,5 3 1,-1-4-369,4-1 1,-4 0 126,0 0 0,5-6 34,3-2 0,-1-3-72,-7-1 1,3-2-226,-2-2 447,2 2 1,-1-4 303,-1 6 0,-4 4 410,-5 0-193,0 5-436,0 8 1,0 9 64,0 11 1,-4 1-104,0 2 0,-2 4-15,2 5 0,3 0-206,-3 0 1,-2 4 29,2 0 0,0 0-129,4-4 0,0-5 23,0 1 0,0-5 112,0 0 0,0-7 20,0-5-34,0-2-13,0-7 1,-1-2 30,-3-5 0,1 0 56,-5 0-70,0-5 0,-5-1-48,1-2 1,0-3-328,-1 3 1,1-3 151,0-1 0,4 3-603,-1 1 1,7 0 55,-2-4 0,2-1 807,2 1 0,49-33 0,-18 18 0,0 1 0</inkml:trace>
  <inkml:trace contextRef="#ctx0" brushRef="#br2">6165 6412 8012,'-6'-13'318,"1"1"1,4 4 101,1 0 1,1 5 193,4-1 1,1 2-491,7 2 0,4 0-480,4 0 0,-2 0-133,2 0 0,-1 0-1207,5 0 1696,-1 6 0,23 1 0,5 5 0</inkml:trace>
  <inkml:trace contextRef="#ctx0" brushRef="#br2">6978 6067 8062,'0'-14'0,"0"-2"0,1 2 0,3-2 0,-3 6-22,4 2 1,-3 5 21,2-1 982,-2 3 1,5 12-353,-3 5 0,-3 6-320,3 3 1,-1 5-183,1 3 0,-3 2-185,3 2 0,-1 4-122,1 0 1,-1 0 139,5-4 1,-4-1 137,5-4 1,-1 0-47,4-3 1,0-9 151,1 1 1,0-12-104,4-5 0,-4-4 23,4-4 1,-3-4-26,-2-8 0,0-5 13,0-8 0,1 1-154,-1-9 0,-1 2 85,-3-6 1,3 3-163,-3 1 0,-1 0 36,1 0 1,-4 6-99,5 2 0,-7 5 91,3 3 0,-3 7-446,2 6 107,-2 6 0,3 2-433,-5 8 0,2 3-39,2 1 1,1 6 366,3 2 0,2-1 533,-6 2 0,6 16 0,-4 8 0</inkml:trace>
  <inkml:trace contextRef="#ctx0" brushRef="#br2">7494 6387 8023,'0'12'1349,"0"1"1,0-1-888,0 0 1,-4 6-38,0 2 1,0 5-323,4 4 1,-1-2 89,-3 6 1,2-4 44,-2 3 1,3-4-1,1 1 1,0-5-1077,0-3 0,0 1 3,0-6 0,1 0-1493,3-3 2328,-2-7 0,31-22 0,1-11 0</inkml:trace>
  <inkml:trace contextRef="#ctx0" brushRef="#br2">8405 6165 8047,'-7'-5'0,"-2"-2"0,5-5 0,-5-1 0,5 1 0,0 4 341,4 0 1,7 4 522,5-5 1,2 5-514,7-4 0,-1 5-351,5-1 1,5 3-518,3 1 0,-2 0 309,2 0 1,-6 0 237,2 0 0,1 4 59,-1 0 0,-5 6-89,-3-2 0,-28 25 0,-3 6 0</inkml:trace>
  <inkml:trace contextRef="#ctx0" brushRef="#br2">8454 6325 8047,'-16'0'-45,"0"0"1,-1 0 44,5 0 0,5 2 0,3 2 75,3-3 0,7 9-94,7-6 1,4 4 9,8-4 0,5 0-191,3-4 1,5 0-322,7 0 0,0-4 521,9 0 0,3-12 0,8-5 0,-19 8 0,0-1 0,0 0 0</inkml:trace>
  <inkml:trace contextRef="#ctx0" brushRef="#br2">9119 6215 8047,'-12'0'0,"-1"5"-44,1 3 1,0 1 4,-1 3 1,5-3 375,0 8 0,1 1-80,-1-2 0,2 4 147,6-3 1,6 3-36,2-3 0,4-2-50,5-7 1,2 2-178,6-6 1,5 0-118,2-4 1,3-2 97,-3-2 0,3-4-156,-7-8 0,1 1 193,-4-6 0,-6 1-36,-3-5 0,-6-1-164,-2-3 1,-5 3 127,1-2 1,-8 3-25,-4 5 0,-9 2 49,-3 5 0,-8 3 140,0 1 1,-7 4-396,3 5 0,0 3-416,-1 5 1,6 1-710,-2 12 1,5-1 1266,3 5 0,25 43 0,4-28 0,-1 0 0</inkml:trace>
  <inkml:trace contextRef="#ctx0" brushRef="#br2">10694 6252 7947,'-4'-9'0,"0"1"0,0 4 0,4-4 0,1 5 125,3-1 0,9-1 307,7 0 0,3 0-311,2 1 1,5 2-183,3-2 1,2 3-33,2 1 0,0 0 169,0 0 0,-5 0-563,-4 0 1,-2 0 46,-1 0 0,-6 1 440,-3 3 0,-29 14 0,-9 8 0</inkml:trace>
  <inkml:trace contextRef="#ctx0" brushRef="#br2">10719 6313 7947,'-13'-5'0,"7"2"0,1-5 0,4 5 0,8-3 0,5 6 0,6 0 0,7 0 0,1 0 159,2 0 1,4 0-280,5 0 0,0 5-285,0-1 1,-5 1 94,1-1 310,-5-2 0,7 9 0,-3-5 0</inkml:trace>
  <inkml:trace contextRef="#ctx0" brushRef="#br2">11002 6042 7952,'-6'-12'-41,"-2"0"0,-1-1-207,0 1 565,4 0 577,5 5-696,0 2 0,5 5-63,4 0 0,1 0-222,3 0 0,0 4 127,4 0 0,-2 4-132,5-4 0,-3 4 69,3-4 0,-3 5-44,3-5 1,-1 4 23,2-4 1,1 4-163,-6-4 1,2 4 130,-2-3 1,-2 3 38,2-4 0,-2 5 119,-2 0 0,-3 2 37,-1 1 0,-5 0 138,1 0 1,-8 2-136,-5 3 1,-3 2 75,-4 5 1,-4 1-78,-4 0 0,-5-1 18,0 1 1,1-1-207,3 1 1,1-2 106,-1-2 0,4 1-417,1-6 1,9 0-63,-1-3 0,8-1-243,-1 0 1,4-3 679,1-1 0,38-11 0,10 2 0</inkml:trace>
  <inkml:trace contextRef="#ctx0" brushRef="#br2">12663 5747 7970,'0'-12'0,"0"-1"0,0 1 0,0 0-829,0-1 920,0 1 1,0 0 567,0 0 1,0 3-200,0 1 1,4 4 538,0-4-418,0 0-348,2 1 0,-3 1 0,5 6 0,-5 2 0,1 2 0,1 4-203,-1 8 0,4 9-129,-3 8 0,3 2-83,-4 2 0,4 4 109,-4 0 0,6 0-85,-2-4 1,-1 4 45,1 0 0,0-1 140,4-7 0,1-4-105,-1-9 1,2-4 30,2-7 1,-2-4 54,2-5 0,-2-1 33,-2-3 0,1-5 115,-1-7 0,-1-3-83,-3-6 1,3-5 8,-3-3 0,3-2-16,1-2 0,-1 0-2,-3 0 0,3-4-128,-2 0 1,-3 0 110,3 4 1,-5 6-138,4 2 0,-5 8 11,1 5 0,-3 2-355,-1 2 84,0 5 1,0 3-363,0 8 0,0 3 121,0 5 0,0 1 194,0-1 0,0 6-161,0 2 1,4 3 556,0 2 0,-5 43 0,-2-28 0,-1 0 0</inkml:trace>
  <inkml:trace contextRef="#ctx0" brushRef="#br2">13291 6067 7970,'0'-8'0,"0"0"0,-6 5 394,5-3 0,-5 8 565,6 2 1,0 3-515,0 5 0,0 6-10,0 2 1,0 8-184,0 0 1,0 2-20,0-1 0,0-3 0,0 3 0,0 1 0,0-1 0,0-1-1287,0-3 1,0-2 536,0-2 1,0-4 277,0-4 1,2-1 238,2 0 0,8-21 0,7-6 0</inkml:trace>
  <inkml:trace contextRef="#ctx0" brushRef="#br2">14091 5895 8005,'-7'-13'0,"0"5"-115,3 0 1,2 4-289,-2-4 1,4 5 890,4-1 0,3-2-231,6 2 0,0 0-147,4 4 0,2 0-116,5 0 0,-3 0 0,-1 0 1,1 4-202,4 0 1,-5 5 206,1-5 0,-1 16 0,5 1 0</inkml:trace>
  <inkml:trace contextRef="#ctx0" brushRef="#br2">14054 6018 8005,'-18'0'0,"4"-2"0,-2-2 0,6 3 0,2-3 0,5 2 0,-1 2 0,8 0 0,3 5 0,5-1 0,8 1 55,4-1 0,2-1 110,7 5 0,-2-5-86,2 1 1,3-1-80,-3 1 0,9-6 0,6 0 0,5 1 0,-1 0 0</inkml:trace>
  <inkml:trace contextRef="#ctx0" brushRef="#br2">15075 5636 8058,'0'-24'0,"-5"3"332,-4 1 0,3 5 67,-3-2 1481,7 9-1306,-9 2 0,9 8-299,-2 2 1,-1 3-66,1 5 0,0 5-97,4-1 1,1 6 94,3-2 1,-1 4-82,5 0 0,-4 1-325,4-1 1,-4 1 118,5 0 1,-3-1-560,3 1 0,0-1 268,-5 1 1,5-4-361,-5-1 0,1-5 86,-1 2 0,-1-2-119,5 1 0,-5-6-251,1 2 1014,-3-3 0,-12-18 0,-2-6 0</inkml:trace>
  <inkml:trace contextRef="#ctx0" brushRef="#br2">15112 5636 8090,'0'-24'0,"0"-1"0,0 0 0,0 1 0,5 1 781,4 2 0,3 2-231,4 2 1,5 8-108,8-3 1,-3 8-217,2-1 0,-2 4 0,-1 1 0,-2 1 18,-2 4 1,-4 1-1,-4 7 1,-6 0-1,-3 4 1,-3-2-1,-1 5 1,-5 1-1023,-4 3 0,-2-3 26,-1-1 1,-2 1-163,-2 4 1,1-2 502,-5-3 1,4 2 25,0-5 0,1-1 497,-1-4 0,2 1-71,-2-1 1,6-4 392,2 0 13,0-5-232,1 3 0,7-5-82,8 3 1,4-3-10,5 3 0,-2 2-89,5-2 0,-3 6-114,3-2 0,-3 3-19,3 1 0,-5 4 115,1 1 1,-3-1-72,-5-3 1,-1-1 243,-3 0 40,-3 6 0,-1-4-99,-8 2 0,-4-6 132,-5-2 1,-2-4-118,-5 4 0,-1-5 168,0 1 1,1-3-198,-1-1 0,1 0 53,-1 0 0,2 0-302,2 0 0,2 0-233,3 0 1,6 0-951,-2 0 474,8 0 204,-2 0 1,8 0 96,2 0 539,2 0 0,45-16 0,9-5 0</inkml:trace>
  <inkml:trace contextRef="#ctx0" brushRef="#br2">15543 6104 8090,'-8'-6'0,"-1"-2"0,5-1 0,-4 0 0,1-2 0,-1 3 621,-3 3 185,10-1 0,-9 8 58,6 2-619,0 3 1,5 5-473,3 0 1,-1 1 212,5-1 0,1 0 120,3 0 1,0 1-112,0-1 0,2-4 72,3 1 1,-4-7-219,4 2 0,-4-2-185,0-2 0,3 0 178,0 0 0,1-2 105,-5-2 0,-4 2 204,1-7 1,-3-3-107,3-4 0,-4-1 93,-5 5 1,0 0 19,0-1 1,0 5 203,0 0 1,-1 1-134,-3-1 0,1 2-67,-5 6 1,4 2-228,-5 2 0,7 4 134,-3 8 0,3 4-76,-2 4 0,2 6 48,-2 3 0,3 3-5,1 1 0,0 5-85,0 3 1,0 4-61,0 5 1,0-5-148,0 0 0,0-1-81,0-7 0,0-4 381,0-4 0,0-10-89,0 2 0,0-13 175,0 0-126,0-8 0,-2 2 145,-2-6 1,-3-4 10,-5 0 0,-1-6 93,-4 2 1,2-7-136,-5-2 0,3 0-22,-3 0 1,5 2-148,-2-5 0,4-1 102,0-4 1,6 5 44,3-1 1,3 1-26,1-5 0,1 5-351,3-1 0,3 5-551,6-5 1,4 6-789,4-1 1,2 2 1618,2 2 0,16-6 0,8-4 0,4-1 0,1 0 0</inkml:trace>
  <inkml:trace contextRef="#ctx0" brushRef="#br2">16232 5870 8090,'0'-20'0,"0"-1"0,0 5 64,0-5 1,1 10 8,3-1 0,3 4-246,5-1 1,1 4-62,-1 5 1,5 0 138,-1 0 1,2 0-171,-2 0 265,-2 5 0,-2 19 0,-6 9 0</inkml:trace>
  <inkml:trace contextRef="#ctx0" brushRef="#br2">16146 6030 8108,'-8'-8'173,"-1"0"1,7 4 609,-3-5-63,4 7 1,7-4-248,2 6 0,4 0-590,5 0 1,3 0 58,9 0 1,-2 0-1621,6 0 1678,-6 0 0,12-4 0,7-3 0,1 0 0,-1 1 0</inkml:trace>
  <inkml:trace contextRef="#ctx0" brushRef="#br2">17758 5341 8042,'0'-18'0,"0"4"0,0-2 0,0 2 0,0 6 0,0 0 1871,0 5-1341,0 9 1,0 3-303,0 12 1,1 1-31,3 6 1,-2 0-1,2 5 1,-3-5-684,-1 5 0,0 0 308,0 4 1,0-4-94,0-1 1,2-3 76,2 4 0,-3-10 47,3 2 0,-3-9 62,-1 1-26,0-4 16,0-6 54,0-1 1,0-17 217,0-6 0,-4-5-27,0-2 1,0-6-81,4-3 0,-4-4-76,0-4 1,0-1-2,4-4 0,0-1 15,0 1 0,1-1-14,3-3 0,-1 7 52,5 2 0,2 4 6,6 4 1,3 4 132,6 9 0,0 3-89,-1 9 0,1 4 99,-1 8 1,1 3-70,0 5 0,-8 5-224,-4-1 0,-2 4 50,-7-3 1,0 5-78,-4-2 0,0-1 59,0 2 1,-1-5-195,-4 5 0,-6-6-19,-5 1 0,0-2 123,3-2 1,-3 1-89,0-1 1,-2-4 57,1 0 1,4 1-145,-4 3 1,4-4-15,0 0 0,2 0-190,3 5 0,-1-1 533,4 0 0,-10 39 0,2 9 0</inkml:trace>
  <inkml:trace contextRef="#ctx0" brushRef="#br2">17598 5993 8042,'-12'0'139,"-1"0"0,1 0 412,5 0 173,-4 0 1,11 0-323,0 0 0,11 0-162,10 0 1,3 0 142,5 0 1,8-5-230,8-4 1,1 3-131,0-3 1,0 5-98,-5-4 0,4 5-328,-4-1 1,-1 2 4,-7-3 0,-5 4-510,-7-3 0,-3 3-247,-6 1 0,-5 5 241,-3 3 912,-8 3 0,-36 12 0,-13 3 0</inkml:trace>
  <inkml:trace contextRef="#ctx0" brushRef="#br2">17733 6375 8042,'-7'-7'230,"2"-4"92,5 3 0,0 1 478,0-1 0,1 3-284,3-3 0,5 1-167,7-1 0,3-1-164,6 5 0,-1-1-112,1 5 0,0 0-79,-1 0 0,-1 6-328,-2 2 0,-5 3 87,-7 1 1,-4 6-186,-5 3 1,-5-2 50,-4 1 0,-3 1 108,-4 3 1,-3 0 335,-6-4 1,-1 2 72,-3-6 0,5 1 323,-1-5 1,2-1-76,6-3 1,1 2 970,4-6-951,5 0 0,3-4-7,8 0 0,4-4-229,8 0 0,9-2 35,8 2 1,2 3 36,2-3 1,2-2-1,2 2 1,1 0-84,3 4 0,2-4-526,-6 0 1,-4 0-1383,-5 4 695,-4 0-129,-4 0 830,-11 0 1,-9 0 137,-8 0 0,-3 0 43,-6 0 1,1 0-314,0 0-419,0 5 1,-1-3-4,1 2 909,5-3 0,-9-1 0,2 0 0</inkml:trace>
  <inkml:trace contextRef="#ctx0" brushRef="#br2">2289 8196 7813,'-12'-1'1,"-1"-4"1,-3 4-1,0-3 0,-1-1 274,5 0 1,0 1 438,-1 4 0,5-1 395,0-3-719,5 2 0,-1-3-263,8 5 1,4 0 52,9 0 0,3-1 0,9-3 0,2 2-61,6-2 1,6 1-155,2-1 0,-1 3-35,1-3 1,-6 2-348,2 2 1,-1 0-496,1 0 0,-8 0 433,0 0 0,-10 2-150,-3 2 1,-9-1-144,2 5 772,-9 0 0,-37 26 0,-15 6 0</inkml:trace>
  <inkml:trace contextRef="#ctx0" brushRef="#br2">2166 8319 7839,'-14'-4'0,"-2"0"0,4-6-27,-1 2 1,6 1-165,7-1 1,6 0 633,2-5 1,8 1-219,5 0 0,4 4-211,3-1 0,4 5-53,5-4 1,0 5 603,-1-1 0,0 3-280,-3 1 1,1 0-194,-5 0 0,-6 5-65,-7 4 0,-3 6-330,-5 1 1,-3 6 176,-5-2 1,-5 4 3,-3 0 0,-9 5-272,-3 0 1,-5 5 83,-4-1 0,-2 2 98,-6 2 0,0-1 216,0-3 1,4-3 235,1-6 1,4-2 17,0-5 0,7-2 608,5-11-187,7 0-415,4-4 1,15 0 21,2 0 0,8-2-149,1-2 1,2 3-203,2-3 1,1 2-24,2 2 0,0-4-241,5 0 1,-1-4 182,5 4 1,0-6 20,0 2 0,0 1-408,0-1 533,0 0 0,-1-12 0,3-5 0,4-2 0,-1 1 0</inkml:trace>
  <inkml:trace contextRef="#ctx0" brushRef="#br2">3077 8294 7845,'-2'-11'616,"-2"3"183,-3-3-220,-5 10 1,0-5-177,-1 6 1,5 6-120,0 2 0,0 9-114,-5 3 0,5 3 50,0 2 0,4 0-163,-4-1 1,4 1 107,-5-1 1,7 1-292,-2 0 0,2-5 46,2 1 1,0-6-4,0 1 1,0-6-2,0-2 0,2-5-202,2 1 0,-2-4 57,7-4 1,-1-3 58,4-6 0,-4 0 81,1-4 0,-1-3-16,4-9 0,4 3-13,1-3 0,-1-2 54,-3-2 0,-1 3 19,0 1 1,-1 3 162,-3 2 0,2 5 243,-6 2 1,1 5 61,0 4-264,-4 2 1,4 13-50,-5 5 0,0 8 45,0 8 0,0-2-187,0 3 0,0 1 7,0-1 0,0 1 18,0-1 0,2-8-21,2 4 0,-1-7-121,5 2 1,0-9 146,4 2 0,1-9-22,-1 0 1,2-3-103,2-1 0,-2-7 89,2-5 0,2-2-76,-2-6 0,1-1 74,-5-3 0,4-5 1,1 0 0,-1-4 18,-3 5 0,-5-1-2,0 4 0,-4 2 503,4 3-160,-5 2-137,2 11 0,-6 2-19,-3 5 0,3 5-204,-4 3 1,0 5 23,1 3 1,0 3 35,4 6 1,0-2-107,0-3 1,0 4-240,0-4 1,1-1-320,3 2 1,-1-5 256,5 5 1,0-6-345,5 1 1,0-2 167,4-2 0,-2-5 562,5-3 0,23-19 0,9-5 0</inkml:trace>
  <inkml:trace contextRef="#ctx0" brushRef="#br2">3741 8036 7845,'-5'-12'1722,"-4"-1"-2222,4 1 670,-1 0 0,8 5 792,2 3 1,-1 2-495,5 2 1,1 2-8,8 2 0,-2 3-208,5 5 1,-3 6-34,3 2 0,-5 4 0,2 0 0,-4 8-1,0 5 1,-6 1-311,-3 7 1,-4 6 109,-4 6 0,-10 9-199,3-32 1,-3 1 0,0 1 0,-2-1-122,-2 1 0,-1-2 0,1 0 0,-2-1-753,0-2 1,-1 0 0,-17 25-203,-3-3 1,4-9 714,4-7 1,-3-6-3,4-6 543,2-1 0,-5-3 0,7-3 0,0-5 0,2-3 0</inkml:trace>
  <inkml:trace contextRef="#ctx0" brushRef="#br2">1994 7938 7845,'-18'-13'0,"0"-2"259,-2 3 0,-2-2-104,5 10 1,-3 0-218,3 4 0,-3 5 266,3 4 1,-4 7 341,0 5 1,-2 7-210,-2 5 1,2 4-5,2 4 1,0 1-296,4 12 1,2-1 162,7 13 1,2-2-205,6 2 1,6 1 95,-3-32 0,2-1 0,12 32-564,3-9 0,5-6 1,3-6 0,4-9-196,5 1 0,5-9 133,3 1 1,4-8 532,5-5 0,-4-4 0,6-4 0,3-3 0,4-4 0</inkml:trace>
  <inkml:trace contextRef="#ctx0" brushRef="#br2">4086 8910 7803,'0'-13'1530,"0"7"-257,0-5-653,-6 9 1,5-2-232,-3 8 0,2 4-58,2 9 0,0 2-224,0 6 0,0-1 108,0 1 1,2-1-330,2 1 0,-1 1-156,5 3 0,-6-3-367,3 2 0,0-3 265,-1-4 1,2 0-266,-2-4 1,-2-1 636,7-3 0,-1-12 0,4-2 0</inkml:trace>
  <inkml:trace contextRef="#ctx0" brushRef="#br2">4799 8381 7755,'-6'-6'0,"-1"5"499,3-3 0,2 1 263,-2-1-312,3 2 1,1-4-111,0 1 1,1 4-124,3-3 1,3 3-77,5 1 1,2 0-105,3 0 1,2-4-70,5-1 1,1 1-256,-1 4 1,5 0-610,0 0 0,4 0 413,-5 0 0,-3 0-975,-4 0 1458,-1 0 0,-28 17 0,-9 3 0</inkml:trace>
  <inkml:trace contextRef="#ctx0" brushRef="#br2">4763 8639 7771,'-13'0'0,"1"0"0,4 0-173,-1 0-291,7 0 1704,-4 0-927,17 0 1,3 0-296,11 0 0,0 0 15,4 0 0,1 0-352,3 0 0,1 0 319,-5 0 0,7-9 0,6-4 0,1-1 0,0 1 0</inkml:trace>
  <inkml:trace contextRef="#ctx0" brushRef="#br2">6399 8344 7753,'-12'-9'50,"0"1"557,5 5 82,-4-2 1,8 4 170,-5-3-240,5 2-199,-2-3-211,5 5 0,5 0-26,3 0 1,3 0 62,2 0 0,6 0 0,5 0 1,2 0-171,7 0 0,0 0-210,4 0 1,-4-2 145,0-2 0,-6 3 99,2-3 0,-8 2-872,0 2 1,-6 0-83,1 0-350,-7 0 303,-4 0 472,-5 0 0,-5 0 41,-4 0 0,-2 0-9,-1 0 0,4 2 174,0 2 1,1-1-105,-1 5 315,2-5 0,23 13 0,3-2 0</inkml:trace>
  <inkml:trace contextRef="#ctx0" brushRef="#br2">7310 8110 7756,'0'-13'0,"-1"5"301,-4 0 1,4 4 1241,-3-4-578,3 5-118,-5-2-497,5 5 0,-5 9-140,6 3 1,0 9 15,0-1 0,0 8-94,0 1 0,0 3-118,0-3 1,4 0-19,0-5 1,5 5-213,-5 0 1,4 0-113,-4-5 0,2-3-317,-2-1 1,-2-3 69,7 3 1,-7-5-174,2 2-1015,-2-4 943,-2 0 820,0-7 0,-11-17 0,-3-9 0</inkml:trace>
  <inkml:trace contextRef="#ctx0" brushRef="#br2">7310 8184 7756,'0'-13'246,"-1"-3"140,-4 0 1,4-2-200,-3 1 1,3 4-153,1-4 0,5 5 175,3 4 1,3-2-1,1 6 1,2-4 99,3 4 1,-4 0-101,4 4 1,-4 5-269,0 3 0,-2 3-104,-3 2 1,1 4-171,-5 4 1,1 2 212,-5 2 1,-7-1 83,-6 1 0,1 0-111,-4-1 1,-2-1-67,2-2 0,-1 1-95,5-6 1,-1 1 34,1-5 1,0-5 1646,0-3-562,5-3-532,1-1 0,8-1-92,2-3 0,7-2-13,5-2 1,6 3-210,-2 5 0,4 0 90,0 0 0,1 0-133,0 0 0,-5 1 67,1 3 0,-2 3 54,1 5 0,-6 1-23,-6-1 0,-5 2 2,1 2 0,-3-7 54,-1 4 1,-5-4 8,-3 4 0,-9-1-96,-3 0 1,-2-4 65,1 1 0,-2-5-303,3 4 1,-2-5 78,1 1 1,3-1-444,6 1 0,0-3-413,-1 3 424,7-2 0,2-8 599,8-2 0,32-17 0,17-5 0,4-3 0,0-1 0</inkml:trace>
  <inkml:trace contextRef="#ctx0" brushRef="#br2">7691 8417 9008,'0'9'1533,"0"-1"-1155,0 0 1,0 4-346,0 1 1,2-1-6,2 0 0,-3-4-18,3 1 0,3-2-77,1 1 0,-1-1-276,1-3 1,1-3 17,3 3 1,-4-2 134,0-2 0,-1-6 120,1-2 0,3-3-15,-3-1 1,-2-1 384,-2 1 1,-1 4 196,1 0 116,-3-1-92,5 3-200,-6 0 0,0 7-111,0 4 1,0 3 40,0 8 0,0 3-374,0 6 0,0 5 79,0 3 1,0 2 71,0 2 1,0 2 5,0 2 1,0-3-78,0 3 0,0-8 109,0-5 1,0-6-24,0-1 0,0-6 113,0 1 34,0-8-729,0-2 364,-6-6 1,1-1 53,-3-4 0,-3 3-50,2-6 1,-1 1-171,-3-2 0,1-1-27,0 1 1,-1 0-173,1 1 0,4-3-237,0 2 1,3-2 28,-3-1 748,6 0 0,2-39 0,6-9 0</inkml:trace>
  <inkml:trace contextRef="#ctx0" brushRef="#br2">8110 7913 7797,'0'-12'258,"0"-5"33,0 1 0,0-1 38,0 5 1,0 4 904,0 0-141,0 5-703,5-3 1,3 8-83,9 2 1,-2 4-91,5 9 1,-3 2 119,3 5 1,-3 6-165,3 3 1,-3 4-83,3 4 0,-9 0 32,1 8 0,-7-1-398,-1 10 1,-8 2-95,0-25 0,-1 0 0,-15 30 254,8-28 1,-1 0-1,-3-4 1,-1 0 61,1 0 1,0-1 0,-2 0 0,-1-1-32,-2 1 0,1-2 1,-19 20-1255,-2-5 1,4-6 327,5-6 0,-4-7 233,3-6 1,3-6 775,1-2 0,-1-1 0,2-4 0,0 4 0,2 4 0</inkml:trace>
  <inkml:trace contextRef="#ctx0" brushRef="#br2">7175 7974 7806,'-7'-17'0,"-3"-1"-4,6-3 0,-4 4 196,4 4 0,-2 2 839,2 3-690,3 3 1,-6 6-22,3 3 1,1 4-107,-5 9 1,0 6 1,-5 6 0,1 9 2,0-1 1,-5 9-3,1 4 0,0 4-279,3 8 1,2 1-33,3 2 0,3 4-276,4-32 0,2 0 0,5 31 86,7-2 1,10-9-152,10-4 1,2-6 1,2-2 0,4-12-11,0-5 1,6-7-830,-2-9 1274,3-5 0,-3 3 0,0-9 0,2-6 0,0-8 0</inkml:trace>
  <inkml:trace contextRef="#ctx0" brushRef="#br2">8873 7851 7846,'-2'-12'79,"-2"0"1,-1-2 126,-3-2 0,-2 6 351,6-2 1,-6 8-115,2 0 1,-3 2 62,-1 2 1,-4 2-227,-1 2 0,-5 8-59,2 8 0,-4 9 132,0 4 0,-1 4-132,1 4 0,0 3-31,4 5 0,2 6 82,6 2 0,1-1-149,3 2 0,4-6-337,8 1 0,8-1-613,8 1 0,0-9 446,0-3 0,1-8-135,3-9 1,1 0-635,-1-4 0,5-3 16,0-9 1134,0-3 0,-2-5 0,3 0 0,3 0 0,0 0 0</inkml:trace>
  <inkml:trace contextRef="#ctx0" brushRef="#br2">9365 8245 7849,'-12'-12'-152,"-1"0"1,1-1-204,0 1 0,-1 0 595,1-1 0,1 0-13,3-4 0,-3 4 42,3-4 0,2 3-36,2 2 0,3-1 53,1-4 1,1 3-121,3-2 0,3 6 4,6 2 0,0 4-4,4-4 0,-2 5 30,5-1 1,1 4-116,3 4 0,-3 3 83,-1 5 0,-9 6-131,2 3 0,-9 3-79,0 5 0,-3 1-154,-1 3 0,-5 2 39,-4-2 1,-3 1-88,-4-1 1,1-3 29,-6-5 1,6-2 98,-1-2 0,2-5 69,2-8 1,4-2-148,-1-6 272,7 0 0,-2-10-165,8-2 1,7-9-1,5 1 1,6-3 22,-2-2 1,4-4-17,0 1 1,1-3 83,-1 3 0,-4 2-68,-4-3 1,-2 9 111,-2 3 0,-4 3 68,0 2 159,-5 5 0,1 3-105,-8 8 0,-4 3 54,-8 5 0,2 6-4,-3 3 0,5-2-36,4 1 0,-2 1-189,6 4 0,0-5 84,4 1 0,0-5-104,0 4 1,2-4 96,2 0 0,4-2-286,8-2 1,-1-1-90,6-3 1,1-1-214,6-3 1,-2-3 90,3 3 0,-3-2-220,-1-2 0,3-4 648,1 0 0,5-22 0,-2-2 0</inkml:trace>
  <inkml:trace contextRef="#ctx0" brushRef="#br2">9943 7814 7936,'0'-12'0,"0"0"0,0 0 178,0-1 1,0 1 352,0 0 0,0 3-121,0 1 1,2 1-141,2-1 0,-3 1 460,3 3-452,3 3 1,0-5-58,5 6 1,-3 6 9,-1 2 1,1 8-2,8 5 1,-4 4-52,4 3 1,-5 4-101,-4 5 1,3 1 33,-3 3 0,2 3 20,-2 5 0,-2 2-465,-6 2 0,-2 3 302,-2 5 1,-8 1-718,-9 0 0,-3-6 88,-5-3 1,2-7-175,-6 0 0,0-12 297,-4-1 1,4-6-29,1-3 0,3 0-385,-4-4 949,11-2 0,-7-4 0,9 2 0,-3 3 0</inkml:trace>
  <inkml:trace contextRef="#ctx0" brushRef="#br2">10817 8221 7874,'-7'-6'210,"-4"3"53,3-5 0,3 4 360,1-4-409,2 5 0,12-6 191,2 4 0,10 1-74,3 4 1,1 0-232,6 0 1,1 0 9,4 0 0,6 0-136,2 0 0,-3 0-89,-1 0 1,-4 0-290,-4 0 0,-3 4-409,-6 1 1,-4 0 379,-4-1 1,-8-1-514,-4 5 946,-2-5 0,-46 13 0,-11-2 0</inkml:trace>
  <inkml:trace contextRef="#ctx0" brushRef="#br2">11063 8061 7877,'0'-13'0,"-1"1"0,-3 0 0,2-1 0,-2 1 678,-2 5 182,4-4 0,-3 11-460,5 0 1,0 6-143,0 6 1,0 2-141,0 2 0,0 3 70,0 6 0,0-1 35,0 1 1,0 0-109,0-1 0,4 2-200,0 3 1,0-3 50,-4 3 0,1-7-7,3-2 0,-2 1-730,2 3 0,1-1-113,-1-2 884,6-3 0,30-28 0,13-5 0</inkml:trace>
  <inkml:trace contextRef="#ctx0" brushRef="#br2">11605 8048 7886,'0'-12'176,"0"4"263,0 0-351,0 5-88,0-3 491,0 17 0,-2-3-170,-2 9 0,3 2-9,-3 2 1,2-2-256,2 1 0,-4-3-162,0 3 1,0-3 99,4 3 1,0-5-193,0 1-455,0-2 293,0-2 206,0-5 1,2-1 65,2-6 0,-2-10 109,7-2 1,-5-10-13,4-3 0,-1-1 56,1-6 1,3-1-54,-3-4 0,2 1 111,-2 4 0,1-3 208,-5 7 1,6 0-90,-2 8 0,-2 2-69,-2 6-19,3 5 0,-5 8 171,7 12 1,-7 6-240,2 9 0,-1 0-140,1 5 1,-1-6 94,5 2 1,-4-2-83,5 2 0,-5-3 67,4 2 0,0-6-34,4-1 0,1-6-387,-1 1 1,4-6 165,1-2 0,3-5-37,-3 1 0,5-8 151,-2-5 1,-1-3 34,2-4 1,-5 1 25,5-6 0,-6-1 99,1-6 1,2 0-117,-2-5 1,1 6 33,-5-2 1,0 5 205,1 3 0,-5-1 151,0 6 1169,-5 0-1080,2 9 0,-5 3-222,0 8 0,-4 3 19,0 5 0,0 6 45,4 2 0,-1 3-658,-4 2 0,4-2 221,-3-2 1,3 2-420,1-2 0,0 2 271,0 1 1,1 1-425,3 0 0,-1-5 181,5 1 1,0-6 24,5 1 1,-1-2 550,0-2 0,44-16 0,11-4 0</inkml:trace>
  <inkml:trace contextRef="#ctx0" brushRef="#br2">12528 8221 7897,'-2'-9'833,"-2"1"416,3 5-795,-5-2 1,5 5-11,-3 0 0,3 1-167,-4 3 0,4 3-58,1 6 1,0 4-78,0 4 1,0-2-126,0 1 0,0 1-395,0 4 0,0-1 288,0 1 0,0-2-750,0-2 0,4 2 218,0-3 1,5-2-42,-5-1 0,5-4 663,-1 0 0,36-29 0,9-5 0</inkml:trace>
  <inkml:trace contextRef="#ctx0" brushRef="#br2">12958 8073 7968,'-1'-12'0,"-3"-1"0,3 1 0,-4 0 1,5-1-1,5 1 1,3 4-1,8 0 1,-1 5-1,6-1 0,1 2 859,6 2 0,0 0-368,5 0 0,-6 2-917,2 2 1,-8 1 425,0 4 0,-6 12 0,3 0 0</inkml:trace>
  <inkml:trace contextRef="#ctx0" brushRef="#br2">12995 8221 7971,'-12'-6'-374,"0"5"-92,-1-3 812,7 2-352,0 2 1,7 0 647,4 0 0,7 0-301,8 0 1,4 4-254,0 0 1,6 2-52,3-2-37,-3-3 0,7-2 0,6-3 0,0-3 0,0 0 0</inkml:trace>
  <inkml:trace contextRef="#ctx0" brushRef="#br2">13734 8024 7971,'-13'5'0,"2"2"277,3 5 1,1 1 49,3-1 1,3 0 161,-3 0 1,2 1-232,2-1 0,6 5-52,2-1 0,7 0-106,2-3 0,9-5 84,-2 0 1,5-5-307,0 1 1,2-3 107,6-1 0,-1-1-149,-4-3 0,3-7 35,-7-6 1,1-6 90,-4-1 0,-4-2 115,-4-7 0,-6 4 160,-11-4 1,-2 5-136,-2-5 1,-12 7-2,-9 1 0,-7 6 516,-1 7 0,-7 3-162,-1 1 1,0 6-410,4-3 0,2 14-162,2 3 0,1 8-349,4 1 1,7 2 349,1 2 0,6-1 50,6 1 1,1 0-116,3-1 179,2-5 0,30-1 0,13-6 0</inkml:trace>
  <inkml:trace contextRef="#ctx0" brushRef="#br2">8750 9734 7850,'-2'-12'-100,"-2"0"0,3 3 101,-3 1 1,2 5 662,-3-2 0,2 12-214,-5 5 0,5 2-209,-1 6 0,-1 2-53,1 7 1,-5-3-67,5 3 0,0 1-78,4-2 1,-1 2-237,-3-1 0,2-3 240,-2 3 0,3-7 3,1-2 0,1-5-238,3 2 1,-2-8 80,2-1 0,-1-5-139,1 1 233,-3-2 1,6-9 104,-3-5 1,-3-2-26,3-7 1,-1-3 15,1-5 0,-1-5-61,5 1 0,-4-3 8,5 0 1,-5-1 21,4 0 0,-4 1 10,4 3 0,-1 1 130,1 7 1,3-1-141,-3 10 0,-1 5-3,1 7 0,-1 4-2,1 4 0,3 7-1,-2 5 0,-3 10-16,3-1 1,-5 3-5,4 1 0,-4-2-93,4 6 0,-5-6 49,1 2 0,1-4-113,0-5 1,0 4 26,-1-4 0,-1-2 32,5-2 0,-4-6 75,4-2 0,1-5-5,3 1 0,0-4 21,1-4 1,-1-4 6,0-9 1,0 1 123,1-9 1,0 3-79,4-6 0,-3-3 59,2 3 1,-2-6-77,-2 1 0,0 3 119,1 1 1,-3 4-65,-1 5 0,0 2 320,-5 6-253,0-1-82,-4 7 0,0 6 17,0 8 0,0 7 46,0 1 0,0 6-3,0-1 1,0 2-21,0 2 0,0-1-563,0 1 1,0-1 98,0 1 1,2 0-32,2-1 1,-1 1-150,5-1 0,-4-3-327,4-1 1,0-5 391,5 2 0,-1-3-278,0-2 721,1-5 0,26-13 0,8-7 0</inkml:trace>
  <inkml:trace contextRef="#ctx0" brushRef="#br2">9500 9931 7873,'-8'-8'672,"0"0"219,5 5 383,-2-3-918,-1 6 0,5 6-140,-3 2 1,2 9 93,2 3 0,0-1-87,0 2 0,5-1-239,-1 5 1,0-1 89,-4 1 1,0-2-693,0-2 1,4 2 318,0-2 1,0-2 132,-4 1 0,1-5-561,4 2 1,-3-5-1512,6-4 2238,-5 3 0,14-37 0,-4-3 0</inkml:trace>
  <inkml:trace contextRef="#ctx0" brushRef="#br2">10140 9710 7876,'-1'-11'0,"-3"2"712,2-1-534,-3 3 0,10 0 496,4 3 1,7-2-440,5 2 1,2 0-453,1 4 0,2 0-110,3 0 0,1 1-457,3 4 0,1-4 784,-5 3 0,11 8 0,-2 2 0</inkml:trace>
  <inkml:trace contextRef="#ctx0" brushRef="#br2">10165 9882 7876,'-18'0'0,"4"0"232,-2 0 1,6 0 500,2 0 482,6 0-871,-4 5 1,7-3-128,4 2 0,1 1-174,7-1 0,4 2 109,4-2 1,2-3-727,2 3 1,5-2 355,3-2 1,-3 0 217,-1 0 0,3-5 0,5-1 0,3-1 0,0 0 0</inkml:trace>
  <inkml:trace contextRef="#ctx0" brushRef="#br2">11752 9513 7867,'0'-13'0,"0"1"0,-1 1 0,-3 3 563,3-3 148,-5 10 1,5-3-355,-3 8 1,2 4-177,-2 8 0,3 1 387,1 7 0,0-2-168,0 7 0,0-2-142,0 2 0,0-2-36,0 6 0,0-6-186,0 2 1,4-3-85,0-1 0,0-1-82,-4 1 1,1-6-201,4-2 1,-4-4-307,3-1 1,-3-3-2242,-1-1 1985,0-5 0,0 1 445,0-8 0,0-7 447,0-6 0,0-5 0,0 2 0,0-3 0,0-2 0,-4-4 0,0 1 0,0-5 0,4 4 0,0-4 0,0 5 0,0-5 44,0 4 0,0-4 189,0 4 0,0 5 367,0 3 1,4 5-65,0-5 1,7 8 102,2 0 0,0 7-239,8 6 0,-1 0-191,5 0 1,-5 1-77,1 3 1,-6 4-142,1 9 0,-3-2-325,-5 5 0,-3 1 233,-5 3 0,0-3-215,0-1 0,-5 1 154,-3 4 0,-3-2-5,-2-3 0,-3 2 37,0-5 0,-1-1 75,5-4 64,0-5 372,-1 4-58,6-10-251,2 5 1,10-7 1,4-4 1,3 4-22,4-3 0,-1 3-2,6 1 0,-6 1-46,1 3 1,2 3-17,-1 5 1,-2 5 24,-7-1 1,1 5-8,-5-5 1,1 4-134,-5-3 1,0 3 77,0-3 0,-6-1 80,-2-4 1,-3-1-44,-1-2 1,-2 0 140,-2-5 0,1 0-110,-6-4 1,5 0 8,-5 0 1,5 0-143,-5 0 1,6 0-209,-1 0 1,2-4 63,2 0 198,-1-5 0,7 2 58,1-6 0,48-21 0,12-5 0</inkml:trace>
  <inkml:trace contextRef="#ctx0" brushRef="#br2">12195 9796 7867,'-6'5'0,"-4"-2"-364,6 5-174,0 0 0,4 5 1761,0-1 1,0 0-536,0 1 1,0-1-429,0 0 0,5-4 36,4 1-647,1-1 1,4 0 94,3 0 0,-4-5-56,4 1 0,-5-4 132,-4-4 0,3-3 31,-3-5 1,3-1 346,2 1 1,-5 0-100,0 0 0,-4-2 131,4-3 1,-5 8-55,1-3 0,-1 3 1065,1 1-392,-3-3-589,5 10 1,-6 1-72,0 8 0,0 9-162,0 3 1,0 9-11,0 4 1,0 2 67,0 2 0,1 5-137,3 4 1,-2-1 30,2 4 1,-2-7-77,3 7 1,-4-9 7,3-3 1,-3-1 7,-1-8 1,0-4 38,0-8-143,0-8 152,0-2 22,0-6 1,-5-2 61,-3-2 0,-3-3-51,-2-5 1,2 0 13,3-1 1,-3 1-178,3 0 0,-1 0-242,0-1 1,0 0-61,5-4 1,-5 3-297,5-2 1,0 1 33,4-1 0,0 1 727,0-6 0,16-6 0,7-5 0,1-4 0,-1 0 0</inkml:trace>
  <inkml:trace contextRef="#ctx0" brushRef="#br2">12725 9673 8283,'0'-13'934,"-4"1"-779,-1 0 1,1 4-156,4-1 201,0 7-163,0-4 1999,0 6-1434,0 6 1,4 0-2155,1 7 0,3-1 170,-4 0 1381,5 1 0,20 4 0,11 3 0</inkml:trace>
  <inkml:trace contextRef="#ctx0" brushRef="#br2">12971 9500 7876,'1'-13'0,"3"-4"0,-1 8 541,5-4 1,0 5-98,5 0 1,3 3 15,0 5 0,5 2-198,-5 6 1,5 1-48,-5 7 0,1 3-243,-5 2 1,-4 1 85,0-2 0,-5 3 137,1-2 1,-2 2 0,-2 2 0,0-1-836,0 1 0,-4-6 274,-1-2 0,0-4-122,1 0 48,2-7 162,-8 0 228,8-6 1,1-6-33,5-2 1,5-8-46,0-5 0,6-2 62,1-2 0,5 1 20,-5-1 0,2 2 57,-2 2 0,-2-2-14,2 3 1,-6 3 384,-2 5 720,-5 0-508,2 10 1,-10-2-233,-3 8 1,-3 4 6,-2 9 0,1 2-13,0 6 0,1-5-229,3 1 0,-2-2-6,6 1 1,-4 2-113,4-5 1,0 3-37,4-4 1,1 0-298,3-8 0,3 1 185,5-5 1,6 5 98,2-5 0,4 0-3076,0-4 3115,6-6 0,8-17 0,5-10 0,6-4 0,1 0 0</inkml:trace>
  <inkml:trace contextRef="#ctx0" brushRef="#br2">14829 9316 7852,'0'-13'0,"0"5"-428,0 0 1,10 4 392,2-4 0,12 5 699,1-1 0,8 3-714,0 1 0,6 0-474,2 0 0,0 0 524,-4 0 0,0 16 0,0 4 0</inkml:trace>
  <inkml:trace contextRef="#ctx0" brushRef="#br2">14878 9488 7852,'-12'-1'0,"0"-3"0,-1 1 0,1-5 862,5 5-677,2-3 0,12 2-188,5 0 1,6 0 266,6 4 1,6 0 465,3 0 1,4 0-1900,4 0 0,-3 0 91,3 0 1078,-2 0 0,-6 2 0,3 2 0,3-1 0,0 0 0</inkml:trace>
  <inkml:trace contextRef="#ctx0" brushRef="#br2">16761 8971 7909,'-8'-11'0,"0"3"178,-1-3 276,-3 4 93,5 0 0,-2 7-198,5 9 0,0 7 13,4 5 1,-2 3-147,-2 5 0,3-2-15,-3 6 1,2-4-141,2 4 1,0-3 85,0 7 1,0-9-254,0 5 0,4-1-20,0-4 0,2-3-100,-2-5 0,-3-5 51,3 2 7,3-9 161,-5-2 0,3-9-138,-5-5 1,0-2-60,0-10 0,0-1-20,0-4 0,0-1 329,0-2 0,0-5-16,0-8 1,4 1-42,0-5 0,2 5-38,-2-1 0,-3-1 3,3 1 1,2-1-120,-2 1 1,4 8 78,-4 0 1,6 11 130,-2 6 0,3 3-111,1 5 1,2 3 181,2 5 1,2 5-6,3 3 1,2 7-70,-3 2 0,-2 5 22,-1-2 1,-8 3 38,-1 2 0,-5-4-153,1-1 1,-4 1 36,-4 3 1,-3-3-237,-5-1 1,-4-5 71,-1 2 1,-5-4-59,2 0 0,-4-1-17,0 0 0,1-4 18,2 1 0,-1-7-50,6 3 0,-1-4-691,5-1-920,0 5 1836,5-3 0,29 14 0,12-2 0</inkml:trace>
  <inkml:trace contextRef="#ctx0" brushRef="#br2">16466 9648 7909,'-9'-8'219,"1"0"0,6 4-252,-3-5 1,4 5 967,1-4 0,3 5-451,5-1 1,6-1-41,10 1 0,2-2-176,3 2 0,7 3-152,5-3 0,5 1-120,-1-1 0,2 2-239,-2-2 1,-3 3-692,-5 1 1,-5 0 478,-4 0 1,-7 4-575,-5 0 0,-6 6 388,-2-2 0,-7 3 641,-1 1 0,-32 11 0,-15 3 0</inkml:trace>
  <inkml:trace contextRef="#ctx0" brushRef="#br2">16687 9906 7909,'0'-8'0,"0"0"0,0 4 0,0-4 0,0 4 0,0-5 0,0 5 610,0-4 1,6 5-234,2-1 0,4 3 441,5 1 1,2 0-309,5 0 1,0 1-403,-4 3 1,2 3-210,-6 6 1,1-1-201,-5 0 0,-5 5 78,-3-1 1,-4 6-206,-4-2 0,-8 0 125,-9 0 1,-2 1 55,-2 3 1,-1-5 576,-2-2 0,0 0-167,-5 0 1,6-2 158,-2-7 1,9 2 410,3-6 412,4 0-875,6-4 1,3 0-59,8 0 1,4 0-264,9 0 0,2 0 101,5 0 0,5 0-565,0 0 0,5 0 269,-1 0 0,-2 0-228,2 0 1,-6-4-196,2 0 0,-3-2-391,-1 2 0,-2-1 1060,-3-4 0,-7-18 0,-8 0 0</inkml:trace>
  <inkml:trace contextRef="#ctx0" brushRef="#br2">17684 9328 7909,'-4'-12'102,"0"-1"1,-2 3 159,2 1-477,3-2-238,-5 10 2157,6 1 1,0 7-763,0 5 1,0 0-646,0 1 0,0-1-70,0 0 0,0 1-584,0-1 0,0 0-101,0 1 0,0-5-1207,0 0 1331,0 0 1,0 0 15,0 1 1,2-7 317,2 2 0,25-24 0,10-7 0</inkml:trace>
  <inkml:trace contextRef="#ctx0" brushRef="#br2">18127 9094 7947,'4'-13'-17,"0"-4"0,2 2-87,-2-5 1,7 6 374,5 2 1,6 1 622,-1 7 0,-1 0-452,5 4 0,-8 0-172,8 0 0,-3 5-253,3 3 0,-5 7 119,1 2 1,-8 5-207,0-2 1,-3 3-23,-5 2 0,-1 0-44,-4-1 0,-4 1 3,-1-1 0,-8 1-96,1 0 1,-8-5 42,4 1 0,-6-6 132,2 1 1,2-2 56,1-2 0,0-4-63,0 0 1,5-5 347,4 1-208,5-2 1,-3-4 40,6-2 0,2-3-131,2-5 1,4-4-8,9-1 0,2-5-160,5 2 1,2-8 49,3 0 0,-3-1 24,3 4 1,1-3 42,-1-1 0,-5 2 302,-3 6 0,-8 3 133,0 6 0,-2 4 720,-7 0-795,0 5 0,-6-3-121,-2 6 0,-4 6 250,-8 2 0,2 3-30,-2 1 0,1 5-148,-2-1 0,3 2-21,-2-2 1,6-2-44,2 2 0,4-2-208,-4-2 1,5 2-366,-1 3 0,3-4 285,1 4 0,5-5 168,3-4 1,7 3-914,2-3 1,5-2 379,-2-2 1,4-3-429,0-1 1,1 0 325,-1 0 0,1 0-322,0 0 0,-1 0 890,1 0 0,-1-5 0,1-2 0</inkml:trace>
  <inkml:trace contextRef="#ctx0" brushRef="#br2">6338 11740 7863,'0'-12'0,"0"0"-227,0-1 0,0 1 109,0 0 1,0-1 621,0 1 0,0 0-46,0-1 0,0 1 91,0 0 0,0 4 126,0-1-131,0 7-442,0-4 0,0 8 120,0 2 0,0 4-1,0 8 1,0 5 0,0 7 0,-2-2-366,-2 3 1,1 3 35,-5 0 1,4 0-61,-4 1 1,5-6 94,-1 2 1,3-7-12,1-2 0,0-5-192,0 2 176,0-4-45,0-6 0,5-3 119,3-8 1,3-8-120,2-9 0,-1-3 56,0-5 0,1-3 28,-1-4 1,0-5 5,1 0 0,-1-2-8,0 2 0,0 3 100,1-3 1,-5 4-83,0 4 1,-5 8 384,1 9-103,3 2-231,-6 8 1,6 7 43,-3 11 1,-2 6 5,2 7 0,1-1-18,-1 1 0,4 1 0,-4 3 0,6-3-38,-2 2 1,-1-2-11,1-1 0,-4-2-49,5-2 0,-1 0 73,4-4 0,0-1-117,1-3 0,-1-7 26,0-1 0,1-4 20,-1-1 0,0-3 19,1-5 1,3-2-20,0-10 1,2-2 49,-1-7 0,-4 2-43,4-6 0,-4 2 191,0-2 0,-1-3-71,0 3 1,-4 5 352,1 3 1,-7 6-157,2 7 1,-2 3-124,-2 1 1,0 7-12,0 1 0,-6 5 32,-2 8 0,1 4 336,-1 4 1,4 6-126,-4 2 1,5 1-257,-1-1 0,-1-2 15,0 6 0,1-6-275,4 2 0,0-3-91,0-1 1,2-1-190,2 1 0,-1-2-180,5-2 1,1-4-587,8-4 1,-2-5 38,5 0 0,-3-5 1147,3 1 0,8-21 0,3-8 0,5-3 0,0 1 0</inkml:trace>
  <inkml:trace contextRef="#ctx0" brushRef="#br2">7273 11777 7863,'-8'-7'0,"0"3"-56,-1 3 1,1 1 380,0 0 1,5 5 851,-1 3 0,3 5-779,1 3 0,0-1-176,0 6 1,4-5-718,0 5 0,6-1 280,-2 5 0,-1-5-301,1 1 0,0-5 151,4 5 365,1-6 0,21 2 0,5-4 0</inkml:trace>
  <inkml:trace contextRef="#ctx0" brushRef="#br2">7753 11629 7863,'0'-17'0,"0"-4"0,0-1 0,0 2 0,5 2 0,4 6 0,7-1 0,4 1 0,4 5 0,0 3 0,1 4 597,0 4 1,-6 8-244,-3 9 1,-4 2 552,-3 2 0,-4 1-398,-5 3 0,0-3-204,0 2 0,-1 2-142,-3-1 1,-3 0-133,-5-5 1,-1 0-347,1-4 1,0 2-406,-1-6 0,1-3 478,0-5 1,3-5 63,1 1 0,6-4-132,-3-4 1,5-5 161,5-7 0,1 1 197,7-6 1,3 0-176,0-8 0,6 2-169,-1-6 1,-2 0 182,2-4 1,-2 4 12,1 0 0,-2 7 140,-6 2 1,-1 1-165,-3 6 650,3 1 0,-11 9-98,0 3 0,-5 12 57,-7 4 1,-1 9-170,1-1 0,0 4-51,-1 0 1,5 1-284,0-1 1,5-3 86,-1-1 0,3 0-117,1 0 0,0-1 29,0-2 1,5-4-438,3 4 1,5-5-44,3-4 1,3 2-228,6-6 0,-1 0 119,1-4 0,1 0-801,3 0 1407,-3 0 0,15-22 0,-3-5 0</inkml:trace>
  <inkml:trace contextRef="#ctx0" brushRef="#br2">8381 11457 7863,'-9'-14'0,"1"-2"1382,5 8-832,-2-9 0,6 16-6,3-3 1,-1 8-259,5 4 0,1 5-64,3 3 0,0 3-56,0 6 0,-3 3 0,-1 1 1,-5 5-135,1-1 0,-3 3 126,-1 1 1,-3 1-541,-5 3 1,-1-1 196,-12 5 1,-1 0-9,-7 4 0,-1-7 85,-2-5 1,-4-2 31,3-11 0,3 2-1609,1-9 0,3-7 793,2-5 0,1-4 892,2-1 0,-2 0 0,2 0 0,-2 0 0</inkml:trace>
  <inkml:trace contextRef="#ctx0" brushRef="#br2">7753 11383 7863,'-19'-18'807,"2"6"1,8 4-546,1 4-81,-1 2 0,-2 7 228,3 7 0,-4 13-75,0-1 1,3 10-112,-3 3 0,3 4 16,-4 4 0,5 9-179,0-1 0,5 2 128,-1 2 1,3-5-70,1 1 1,6-2-779,7-2 1,0-9 374,8-3 0,-5-13-590,5 1 1,1-9 375,6 1 0,0-9-949,5-4 1447,-6-2 0,10-2 0,-3 0 0,2 0 0,-2 0 0</inkml:trace>
  <inkml:trace contextRef="#ctx0" brushRef="#br2">8996 11556 7871,'-12'-13'0,"5"5"355,3 0 532,2 5-189,2-2 1,7 5-243,5 0 1,2 0-380,7 0 1,3 0 29,5 0 0,5 0-760,-1 0 0,-2 0 191,2 0 0,-1 4-25,0 0 1,-2 5 170,-5 0 316,-6-4 0,-34 17 0,-14-2 0</inkml:trace>
  <inkml:trace contextRef="#ctx0" brushRef="#br2">9033 11728 7871,'-13'0'-236,"1"0"-209,0 0 1754,5 0-965,2 0 0,7 0 26,6 0 1,3 0-171,14 0 1,-2 0-261,10 0 1,1 0-198,7 0 1,-1 0 256,5 0 0,2-7 0,6-3 0,6 0 0,-1 0 0</inkml:trace>
  <inkml:trace contextRef="#ctx0" brushRef="#br2">11113 11248 7871,'-7'-18'0,"-3"9"270,6-4 462,0 4 614,4 2-472,0 1-609,0 17 1,0 3-44,0 11 1,0-4-1,0 4 1,0-3 0,0 7 1,0-2-1,0 2 1,0-3-251,0 2 1,0 2-377,0-1 1,4 0 30,0-4 1,0-5 196,-4 1 0,2-8-7,2 0 1,-3-1-60,3-4-118,-2-2 141,-2-1 173,0-16 1,0-3-68,0-10 0,0-1 5,0 1 1,0-7-3,0-1 0,0-5 32,0-4 0,0 1-1,0-5 0,0 4-6,0-4 1,4 5 229,0-1 1,4 4 35,-4 4 1,1 3 75,0 6 0,1 6-115,7 6 0,-1 1 42,0 7 1,1 1 7,-1 7 0,4 3-79,1 5 0,-1 0 25,-4 1 0,1 4-22,-1 4 1,-1 1-213,-3-2 1,-2 4 32,-6-4 0,-2-1-57,-2 2 1,-4-2 106,-8 1 1,1-2 9,-6-6 1,5 2-219,-5 3 0,1-8 31,-5 3 1,5-6-167,-1 2 1,2-4 90,-2 4 1,4-5-360,4 1 1,6-1 153,3 1 1,3-1 74,1 5 394,0-5 0,27 24 0,8 0 0</inkml:trace>
  <inkml:trace contextRef="#ctx0" brushRef="#br2">10891 11875 7871,'-21'0'1632,"1"0"-1018,5 0-409,-3 0 336,11 0 1,5 0-128,10 0 0,5-4-212,12 0 0,5-1 20,3 1 1,7-2-233,1-2 0,5-3-121,-1 3 1,3-2-175,1 2 1,-4-3 245,1 3 0,-8 3-3,-1 0 0,-6 4-568,-6 1 1,-6 0 168,-3 0 1,-7 1-1436,-5 4 1896,-3 1 0,-45 29 0,-10 4 0</inkml:trace>
  <inkml:trace contextRef="#ctx0" brushRef="#br2">11113 12195 7871,'-11'-12'222,"2"0"1,4 4 39,5-1 0,0 5 424,0-4 1,5 4-183,4-4 0,2 4-144,1-4 1,0 5-307,0-1 1,5 2 111,-1 2 1,1 2-435,-5 2 1,-1 3 133,-3 5 1,-1 2-17,-3 2 0,-4-1 83,0 6 1,-5-2-79,-8 1 1,0 3-168,-4-2 1,-1 1 71,-2-2 0,-3-1 616,2-2 1,2-5-180,-2 1 0,6-3 921,-1-5-401,2-1-38,8-4-381,0 0 1,16 0 16,2 0 1,8-4-948,1-1 0,4 0 351,3 1 1,-2 3-543,3-4 1,-2 3 366,2-2 0,-3 2-578,3-2 1,-3 1 429,-2-1 1,1 2 603,0-7 0,-6-4 0,-2-6 0</inkml:trace>
  <inkml:trace contextRef="#ctx0" brushRef="#br2">12060 11777 7871,'-12'-12'429,"-1"4"54,1-1 1,4 7-497,0-3-32,5 4 0,-2 2 653,5 4 1,0 1-202,0 7 0,0-5 54,0 0-189,0 0 1,0 5-144,0-1-336,0-5-443,0-2 350,0-5-1030,0 0 968,0-5 0,1 2-613,3-5-135,-3 0 1110,5-5 0,5-10 0,2-3 0</inkml:trace>
  <inkml:trace contextRef="#ctx0" brushRef="#br2">12515 11383 7871,'7'-18'113,"4"1"57,-3-4 0,7 3-83,2 6 0,5 1-60,-2 3 1,-1 2 766,2 6 1,-6 0-257,1 0 1,-1 7-248,2 6 0,-8 0-125,4 8 0,-9-1-128,0 5 1,-3 0-139,-1-1 0,-1 1 102,-3-1 1,-3 1 0,-5 0 0,-1-1-4,1 1 1,-2-2-161,-2-2 1,2 0 39,-2-4 0,6-1 32,2-3 95,0-7 53,1 0-13,2-6 0,5-1-25,0-4 1,5-6-142,3-5 1,9-6 95,3 2 0,2-4-265,-1 0 1,2-2 101,-3-3 0,4 2 78,0-6 0,-5 7 126,-2 1 0,-4 2 221,0 7 1,-2-1 876,-3 5-509,-3 0-291,-5 5 0,-5 3-31,-3 8 0,-3 3 18,-2 5 0,1 2-90,0 2 0,-1-1-131,1 6 0,1-5 23,3 5 1,-2-2-198,6 1 0,0 2 14,4-5 0,0 3 88,0-4 1,7 1-258,5-5 1,2 0 106,7 1 0,-1-5-581,5 0 1,1-5-46,2 1 1,4-3-295,5-1 0,-4-1 1061,-1-3 0,18-25 0,-22 9 0,1 1 0</inkml:trace>
  <inkml:trace contextRef="#ctx0" brushRef="#br2">1489 14078 7718,'-7'-8'104,"3"0"1,-1 4 165,1-4 0,-1-1 148,5-3 0,2-2-102,2-2 0,4-5-35,9-7 0,-2-5-71,5-8 0,1 0-236,3-8 1,2-1-386,3-11 1,-3-3 353,-12 27 1,1 0-1,-3 1 1,0-1 34,-1 2 0,-1 1 0,10-32-154,-7 9 0,0 7 80,-9 9 0,0 14-6,-4 6 1,-5 12 74,-3 5 1,-7 5-7,-2 7 1,-5 2 124,2 10 0,1 6-99,-2 7 0,6 0 362,-1 4 1,3-7-379,5 7 0,3-3-2,5 3 0,0 0-100,0 0 1,5-4 100,3 0 1,5-6 111,3 2 1,3-8-79,6 0 1,-5-6 222,1 1 1,-2 1 13,2-5 1,-4 5 17,-4-5 0,-2-4-100,-3 4 1,-3-2 78,-5 2 1,-7 1-195,-5-1 0,-3 0 103,-9 0 0,2 1-487,-7-1 0,3-1 196,1-3 1,2 2-662,3-6 0,2 0 189,6-4 1,5-1-442,3-3 1051,2-3 0,51-33 0,-18 17 0,0 0 0</inkml:trace>
  <inkml:trace contextRef="#ctx0" brushRef="#br2">2006 13697 7778,'7'-6'0,"4"5"35,-3-3 1,-1 1 62,1-1 0,-4 3 1405,4-3-1005,0-3 1,5 1-265,-1-2 1,-4-3-22,0 3 0,1 1 0,3-1 0,-1 0-99,-3-5 0,2 1-183,-6 0 130,5-1 1,-7 1-199,2 0 69,-3 5 0,-2-3 37,-3 6 0,-3 2 105,-5 6 0,-2 3-2,-2 5 1,2 1 6,-3 4 0,5-2-30,4 5 0,-2-3-72,6 3 0,-4 0-148,4 0 0,1-1-354,7-2 0,3-4-368,5 4 0,6-5 380,3-4 0,3 2 513,5-6 0,6-11 0,5-4 0,6-3 0,0 1 0</inkml:trace>
  <inkml:trace contextRef="#ctx0" brushRef="#br2">2523 13488 7778,'-18'0'0,"0"0"229,-2 0 1,1 4 45,2 0 1,2 7 85,-5 1 0,9 0-105,-2 5 0,5 2 100,0 1 0,1 4-355,3 0 1,4 1 60,0-1 0,5 1-144,8 0 1,3-6 77,1-3 0,6-3 116,1-5 1,2-3-267,7-5 0,-4-1-381,4-3 1,-2-7 234,2-6 1,1-4-75,-5 0 0,0-8 292,-5-3 0,0-5-57,-4-4 0,-2 1 204,-6-5 1,0 0-68,1-5 1,-2 4 169,-3 5 0,-3 3 180,-5 13 1,-1 3 310,-3 10 1,-3 5-253,-5 3 0,-1 8 59,1 4 0,0 9-426,0 3 0,1 5 134,2 3 1,0 0-429,5 5 1,-5-3 181,5 7 0,0-7-165,4 7 0,0-5 58,0 1 1,0 1-1,0-5 1,10 0-79,2-5 0,9-4-13,-1-4 1,5-4 5,4-3 0,-2-5 150,6-8 0,-6-5 33,2-7 0,-2-3-18,2-6 1,-9 1 6,1-1 0,-6 0 10,-3 1 1,-1 3-91,-3 1 660,-2 5 287,-6 2 0,-2 8-304,-2 5 0,-3 5-176,-5 4 0,1 3-77,3 4 1,-3 3 12,3 6 1,2-4 34,2-1 1,3-4-246,1 5 1,1-6-427,3 1 0,3-3 191,6-5 1,4 2-112,4-6 0,3-2-108,5-6 0,-3-3 165,3-5 0,1-4 52,-1-1 0,-1-5 52,-3 2 0,-2-3 103,-2-2 1,-3 2 15,-6 2 1,-1 4 379,-3 4-38,-3 6 45,-5 2 0,-4 14-23,0 4 1,-4 6-105,4-3 0,0 6-128,4-1 0,0 1 65,0-2 0,0 2-222,0-6 1,5 1 107,3-5 0,5-1 7,3-3 1,-1-2-66,6-6 0,-1 0-2,5 0 1,-1-7 100,1-5 1,-2-5-33,-2-3 0,-3-8 97,-6 4 0,-1-9-74,-3 0 0,-2 2-51,-6-2 0,-2 5 104,-2 0 0,-3 2 125,-5 1 0,-4 10-215,-1 3 1,-5 8-124,2 0 0,1 4-536,-2 4 1,2 3 317,-2 5 1,4 6-295,4 2 0,1 3 219,0 2 1,1 1 382,3 3 0,51 24 0,-12-21 0,0 0 0</inkml:trace>
  <inkml:trace contextRef="#ctx0" brushRef="#br2">3790 13660 7778,'0'7'799,"0"4"1186,0-5-966,0 1-681,6 4 1,-3-9-128,5 2 1,0-4 1,4-4 0,2 0 0,2-9 0,-1 4-84,6-8 0,-1 2-126,5-1 0,0 2 113,-1-2 0,-3 2-103,-1 2 1,-5 1 58,2 3 1,-4 2-8,0 6 0,-2 1-134,-3 4 1,-1 6 61,-3 5 0,-3 4 95,3-3 1,-2 3-629,-2-3 1,-2-1-2315,-2-4 1201,3 1-61,-5-1 1714,1-11 0,-8-35 0,-6-19 0</inkml:trace>
  <inkml:trace contextRef="#ctx0" brushRef="#br2">3433 13118 7782,'-38'-1'5,"-3"-3"0,8 3-2,0-4 1,6 4 2,3 1-6,-1 6 0,-5 17 0,-2 10 0</inkml:trace>
  <inkml:trace contextRef="#ctx0" brushRef="#br2">2794 13352 7813,'-13'0'0,"1"0"0,0-5 0,5 3 0,1-3 0,9 5 676,5 0 1,6 4 126,11 0 0,5 0 490,2-4 1,5 4-490,4 0-804,-2 1 0,11-12 0,8-3 0,1 0 0,1 0 0</inkml:trace>
  <inkml:trace contextRef="#ctx0" brushRef="#br2">4664 13340 7773,'0'-18'351,"0"-2"1,0 0-176,0 0 1,1 4-280,4-5 1,3 6 354,8-1 1,3 3 455,6 5 1,-5 3-313,1 5 0,-1 0-159,5 0 0,-6 9-249,-2 4 1,-5 11 69,-4 1 0,-2 8-264,-6-1 1,-6 4 150,-2 1 0,-7 4-30,-2 0 0,-4 0-28,0-4 0,2-4-33,-2-1 0,2-4 257,-1 1 0,2-9 384,6-4 1,-1-3 817,1-5-890,5-3 1,3-6 9,8-3 0,4-3-105,9-5 0,2 1-260,6 3 1,-1-3 96,1 3 0,5-3 48,3-2 1,-2 5-130,2 0 1,-6 4-291,2-4 1,-2 5-1170,2-1 1,-8 1-53,-1-1-690,-5 3 963,-3-5 484,-5 6 670,-1 0 0,-28 6 0,-5 0 0</inkml:trace>
  <inkml:trace contextRef="#ctx0" brushRef="#br2">2301 14534 7767,'-16'-4'-113,"-1"-1"0,-3-3-170,4 4 0,-1-1 659,5 1 0,0 1-64,-1-5 0,1 4 118,0-5 0,3 7 284,1-3-243,5 4-134,-2 1-257,5 0 1,5 0-46,4 0 1,8 0 103,8 0 1,11 0-167,9 0 0,15 0 19,10 0 1,-33 0 0,1 0-304,4 0 0,2 0 0,3-2 0,2-1 289,5-1 1,2-1-1,8 0 1,1-1-288,-18 2 1,1 0 0,1 0 0,-2 0 0,0 0 0,1 0 309,1 0 1,0-1-1,0 2 1,-1 0-1,0 0 1,0 0-39,0 0 0,0 1 1,0-1-1,-1 2 1,0 0-1,1-1-9,-1-1 1,-1 0 0,0 1 0,18 0 0,-1 0-240,1-2 1,0 0 0,-5 2 0,-1-1 337,2-1 1,-1 0 0,-5 2 0,0 0-182,0-2 1,-1 0-1,-7 2 1,-2 1 134,-2-1 0,-2 0 1,-4-1-1,-2 1 318,27-2 0,-6-1-255,-10 5 1408,-13 0-1496,-15 0 1,-18 5 409,-11-1 1,-6 4-596,-7-4 1,2 1 117,3 0 1,-4-4-255,4 3 1,2 1 82,2 0 256,2-1 0,2-15 0,-1-3 0</inkml:trace>
  <inkml:trace contextRef="#ctx0" brushRef="#br2">6178 13586 7754,'-18'0'110,"-1"0"64,-6 0 0,2 0-98,2 0 0,4 0 89,4 0 1216,7 0-912,0 0 1,16 0-207,2 0 0,14 0-52,3 0 1,6 0-264,6 0 0,3-4-10,5 0 0,6-4-221,2 4 0,-1-5 335,2 5 0,-5-4-113,5 4 0,-9-4-258,4 4 1,-16 0 138,0 4 0,-14 0-792,-6 0 697,-9 0 0,-5 0-7,-12 0 1,-3 0 83,-9 0 0,-6 0 75,3 0 0,-5 0 195,0 0 0,3-2-86,-3-2 1,3-3 307,2-5 0,-1 1-153,1 3 1,4-3-21,4 3 1,2-3 229,2-2 0,5 1 1214,3 0-1243,3 5 1,8 1-128,5 6 0,6 0-21,6 0 1,2 6-8,3 2 1,-2 4-233,6 5 0,-10-2 40,2 5 0,-9-3-241,1 3 0,-5-3 148,-4 3 0,-2-1-453,-6 2 0,-6 2 113,-2-2 0,-4-2-80,-5 1 0,0-1 59,-4 2 479,-2-3 0,-2-6 0,-6 0 0</inkml:trace>
  <inkml:trace contextRef="#ctx0" brushRef="#br2">7494 13303 7790,'0'-12'0,"0"-1"0,0 1 0,-5 5 0,4 2 0,-5 6 0,6 3 0,0 9 1007,0 7 0,0 9-488,0 4 1,0-1-280,0 5 1,0-2 5,0 6 1,0 1 250,0-1 1,0 0-456,0-4 1,0-6-366,0-2 0,-4-3-35,0-1 200,0-6 1,2-3-119,-2-8 199,3-2 0,-4-12 66,5-2 0,-2-3 51,-2-1 1,3-2 29,-3-2 0,4-3-60,4-6 0,3 5-6,5-1 0,2 2-4,2-2 1,-1 0-1,5 4 0,-3 2 128,3 7 0,-3-2-118,3 6 1,-3 0 100,3 4 1,-5 7-46,2 5 1,-5 1 91,-4 3 0,-2 3-123,-6 2 1,0-4 3,0 0 1,-6 1-155,-2-2 0,-4 2 95,-5-2 1,-2-2-442,-5 2 1,-2-6 202,-3-2 0,7-1-189,-3 1 0,5-2-184,-1-6 0,-1 0 631,6 0 0,22-28 0,9-6 0</inkml:trace>
  <inkml:trace contextRef="#ctx0" brushRef="#br2">7790 13672 7790,'8'-4'0,"0"0"0,0-6 446,5 2 0,-1 1-61,0-1 1,2 1-7,2-1 1,-2-3-67,3 3 1,-2 1-172,1-1 0,-2 0 15,2-5 1,-6 1-1,-2 0 1,-1 4 2,1-1 0,-3 5-57,-5-4-76,0 5 0,-1-2 67,-3 5 1,-7 1-27,-5 3 0,-5 7 39,5 6 0,-5 5 4,5-2 1,-2-1-21,2 2 1,6-1 18,-2 5 1,3-2 19,1-2 0,3-2 18,5-3 1,0-2-966,0 2 0,9-2 414,4-2 0,9-5-217,2-3 0,2-2 217,7-2 0,4-2 35,4-2 0,4-8-297,-4-9 602,5-2 0,-16-6 0,1-5 0,4-2 0,-1 0 1</inkml:trace>
  <inkml:trace contextRef="#ctx0" brushRef="#br2">8442 13254 7790,'-12'-11'0,"1"7"372,3-9 1,-3 8 1489,2-3-1352,4 5 1,0-1 12,5 8 0,-5 7-59,1 5 1,0 6-122,4-1 1,0 6-128,0 2 0,0 5-2,0-1 0,0 1-221,0-1 1,0 2-218,0-2 1,0 4-326,0 4 0,4-7-23,0 3 1,1-4-526,-5 0 1,1-3 568,3-5 1,-1-6 527,5-3 0,6-30 0,5-7 0</inkml:trace>
  <inkml:trace contextRef="#ctx0" brushRef="#br2">8270 13586 7790,'-13'-5'-48,"3"-2"-50,1-6 1,4 5 299,5 0 1,1 5 481,3-1 1,5-1-363,7 1 1,3-5-167,6 5 1,5-4-186,3 4 0,2-4 105,2 4 0,0-5-155,0 5 1,-4 0 54,0 4 1,-6 0 64,2 0-74,-3 0 1,-9 6 9,-4 2 1,-2-1 99,-7 1 0,-2 0-41,-6 5 1,2-1 144,-7 0 1,5 2-71,-4 2 0,5-6-22,-1 2 1,3-2-67,1 2 0,0-4-283,0 0 169,0-5 0,5 7-151,4-6 0,1 0 71,3-4 0,3-4 87,1 0 0,0-6-52,0 2 1,-4-2 36,4 2 0,-3-3-85,-2 3 162,0-3 344,0-1-281,-5 5 0,0 1 22,-3 6 0,-2 2 550,2 2 0,-2 1-231,3 4 0,-3 2-63,6-3 1,-3 7-44,3 1 1,1-4-519,8-3 1,-2-2-6,5 1 0,1-3-63,3-5 0,1 0 170,0 0 1,-2-7 100,-3-5 0,4-2 147,-4-6 0,-2-1-74,-2-3 0,-3-1 27,-5 1 0,-1-5-49,-3 0 0,-4 0-29,0 5 0,-2 5-79,-6 2 0,0 4-180,-4 0 0,-1 6 71,1 3 0,0 4-163,0 4 1,-1 3-590,1 6 0,5 0 957,3 4 0,3 18 0,1 10 0</inkml:trace>
  <inkml:trace contextRef="#ctx0" brushRef="#br2">9340 13598 7790,'6'-6'0,"1"-5"0,5 2 0,0-2 293,1-1 0,-1 3 42,0-4 1,5 4 41,-1-8 0,0-1-122,-3 2 1,-2-4-22,-3 3 0,1-1-206,-4 2 1,-1 6 105,-4-2 1,-4 7-100,-1-4 0,-8 7 93,1-2 0,-9 8-113,0 4 1,2 8 42,-1 5 1,-1 2 23,-3 2 1,5-1 41,2 1 1,3-5 19,2 1 1,1-1-115,3 5 0,3-2-141,5-2 1,0-2-29,0-3 1,9-2 126,3 2 1,9-3 23,-1-5 0,8-3-198,1-5 0,3 0-271,-3 0 0,4-2 183,-4-7 0,3 1 127,-3-8 0,1-3 158,-1-2 1,-3-6-124,3-2 0,-5-1 184,-3 1 0,-3 3-28,-6-2 0,-5 3-59,-3 5 0,-4 6 290,-4 6 0,-3 5 399,-5-1 0,-1 2-358,1 2 0,-5 7 10,1 6 0,-2-1-306,2 4 0,2 2 40,-2-2 0,6 5 102,2-5 0,4 6-63,-4-1 0,5-3-925,-1-2 1,4-2 144,4-2 0,3 0-104,5 1 1,2-1 232,2 0 0,3-5-86,6-3 0,5-3 34,3-1 604,2 0 0,-1-9 0,2-3 0,3-2 0,0 0 0</inkml:trace>
  <inkml:trace contextRef="#ctx0" brushRef="#br2">10017 13537 7790,'-5'-7'0,"2"-3"0,-5 6 132,5 0 36,-8 4-86,4 0-44,-5 0 0,4 4-91,0 0 0,5 2 75,-1-2 1,1-3-159,-1 3-64,3-2 122,-5 3 130,6-3-62,0 3 1,0-6 122,0-3 0,0 1 177,0-5 410,6 5 42,-5-8 298,10 4-236,-10 0-188,5 2-398,-6 5 1,0 1-5,0 3 1,0-1-326,0 5 1,0 1 43,0 3 0,0 0-93,0 0 1,0-3-24,0-1-45,0 0-2,0 4 251,5-5 6,2-1 0,7-6-14,2 0 1,-2-6-9,2-2 0,2-3 48,-2-1 1,6-5 133,-1 1 1,-2 0-67,1 3 0,-5 2 121,2 3 0,-3 3-91,-2 5 1,0 0-51,0 0 0,-3 5-109,-1 3 0,-1 7 83,1 2 0,1 3 38,-4-3 1,4 3-775,-1-3 1,1-1-2498,3-4 3158,-3-5 0,42-23 0,2-12 0</inkml:trace>
  <inkml:trace contextRef="#ctx0" brushRef="#br2">11703 13389 7772,'0'-18'0,"-4"1"0,0-4 0,-4 3 0,4 6 934,0 5 0,2 2-373,-2 5 0,3 7-336,-3 5 0,2 6-62,2 6 1,-4 6-100,0 3 1,0 4 28,4 4 0,0-3-197,0 3 0,0-2 20,0-2 1,0-1 122,0 1 1,4-5-307,0-3 1,0-3 107,-4-2 0,0-9 86,0-2-3,0-9 1,-5 0-104,-3-8 1,-7-5 148,-2-7 0,-1-3 22,2-6 1,2-5-136,-2-3 1,6-4 105,2-4 0,5-4 14,-1-8 0,4 1-182,4-5 0,5 5 153,7-2 1,-1 6 51,6 7 0,-1 6 16,5 10 1,3 7 116,1 6 0,0 7 235,-5 9 0,1 7-111,0 5 0,-6 7-113,-3 2 1,-3 0-16,-5 3 0,-3-2 197,-5-1 0,-3 0-454,-5-1 1,-1-1-155,-12-2 0,-1 2-146,-6-2 0,0-4 149,-5 0 1,5-3-1,-5-2 0,6-5-480,-2-3 192,8-3 0,9-6 567,8-4 0,38-28 0,24-13 0,-20 14 0,1 0 0,0 0 0</inkml:trace>
  <inkml:trace contextRef="#ctx0" brushRef="#br2">12072 13328 7772,'-12'13'145,"0"4"1,-1-2 54,1 5 0,0 1 227,0 3 1,-1 0-93,1-4 0,5 3 192,3-2 0,3-3-364,1-2 0,5-2 49,3-2 0,9-4-286,3 0 0,5-5 97,4 1 1,-3-4-261,2-4 0,2-3 105,-1-5 1,4-2-14,-4-2 0,-2-3 9,-7-6 0,-2 1-9,-5-1 1,-7 0 66,-2 1 1,-4-1-7,-4 1 1,-8 4 21,-8 4 1,-5 2 65,-4 2 0,2 5 181,-6 3 1,2 3-373,-2 1 1,1 4-531,4 0 1,7 5 253,1 0 463,10-4 0,32 17 0,12-1 0</inkml:trace>
  <inkml:trace contextRef="#ctx0" brushRef="#br2">12417 13352 7785,'0'8'0,"0"1"0,0-1 0,0 4 0,0 0 437,0 1 0,0 3 640,0 1 0,0 0-732,0 0 1,0-2-192,0 5 0,4-5-222,0 2 0,4-4-863,-4 0-5,6-1 1,-3-1 9,5-3 604,0-2 1,1-12 321,-1-2 0,-5-58 0,-4 26 0,-1 0 0</inkml:trace>
  <inkml:trace contextRef="#ctx0" brushRef="#br2">12454 13143 7785,'-12'-16'0,"-1"-1"0,1 1 1003,0 3-227,-1 7-266,7-5-669,0 9 1,7-2-525,4 8 1,7 2 682,8 2 0,20 14 0,5-2 0</inkml:trace>
  <inkml:trace contextRef="#ctx0" brushRef="#br2">12638 13401 7807,'0'18'-349,"-4"-4"245,0 2 0,0-2 512,4-2 1,-1 1-76,-3-1 1,2 0 191,-2 1 1,3-5 373,1 0-388,5-5-333,2 2 1,5-6-76,1-3 0,3-3-129,1-5 1,3-6 94,-3-3 0,4-2-61,0-2 1,4-3 3,3-1 0,-2 0-133,3 5 0,-4 4 105,-5 4 1,-1 2 135,-2 2-127,-4 5 0,4 7 17,-9 8 0,-3 9-313,-5 3 1,0 0 155,0 0 0,0 1-149,0 3 1,2-1 106,2-2 0,-1-1-2,5-7 0,1 2-420,8-7 0,-2-3-1222,5 0 1833,1-10 0,25-40 0,-20 15 0,0 0 0</inkml:trace>
  <inkml:trace contextRef="#ctx0" brushRef="#br2">13352 12971 7807,'0'-18'0,"-4"4"0,0-2 0,-6 2 0,8 3 1137,-6 3 237,5 3 1,-3 6-838,6 3 1,0 4-258,0 9 1,0 2-15,0 5 0,2 2-163,2 3 0,-3 3-169,3 4 1,2-3-139,-2 0 0,0-1-529,-4 0 1,0 4 236,0-3 0,0 1-239,0-1 1,0-2-1119,0-2 1853,0-3 0,0-7 0,0-8 0</inkml:trace>
  <inkml:trace contextRef="#ctx0" brushRef="#br2">13143 13315 7807,'0'-12'0,"-4"0"27,0-1 0,0 1 34,4 0 0,5 4-75,3-1 0,9 3 143,3-3 0,9 0-34,4 5 1,5-6-115,7 2 0,0 1 56,9-1 1,0 0-128,0-5 0,-5 5 191,-4 0 1,-8 4 15,-4-4 1,-9 5 464,-11-1-396,-6 2 0,-3 4-98,-8 2 0,-9-1 79,-7 5 0,-4 0-35,0 4 0,1 1-78,2-1 1,-1 0-61,6 1 0,-1-1-61,5 0 1,1-4 102,3 1-46,3-1 1,6 4-81,3 0 0,7-3 91,5-1 1,6-4-110,-1 4 0,6-4 109,2 4 1,-1-3-5,-3 3 0,-4-4 167,-1 4 1,-9-5 633,1 1-539,-8 3 1,-4 0 20,-8 5 1,-10 0-7,-6 0 1,-2-3-79,-7-1 1,2 0 42,-2 4 0,3-1 28,5-2 1,6 0-26,3-5 1,2 2-243,2-2 0,32-36 0,9-3 0</inkml:trace>
  <inkml:trace contextRef="#ctx0" brushRef="#br2">15050 12848 7807,'-12'-6'0,"0"-1"154,0-5 0,-2 1-90,-3 3 0,2 2 657,-5 6 1,-6 3-234,-7 5 0,2 6-112,-2 11 1,0 1-87,-4 2 0,6 8-36,2 5 1,4 1-50,5-1 0,6-2 0,6 2 0,7-7-181,1-1 1,6-6 76,11 2 1,3-9-349,9-3 1,-2-4 165,6 0 0,0-5 90,4 0 0,0-5-505,0 1 1,1-8-657,3-4 1,-1-3 385,5-2 718,-5 1 0,-6-10 0,1-7 0,1-1 0,-1 0 1</inkml:trace>
  <inkml:trace contextRef="#ctx0" brushRef="#br2">16367 13229 7807,'-12'0'0,"0"-5"0,-1-4 0,1 3 0,0-3 0,4 3 0,-1-3 0,5-2 426,-4 3 1,1 0-137,-1-4 0,-2 2 134,6-6 1,-5-2-146,1 2 0,1-8-134,-2 0 0,7-1-120,-2-4 1,2-1-219,2 2 0,0-7 74,0 3 0,2 6 60,2 1 1,-2 10 14,7 3 62,-1-1 1,3 13-132,-3 0 1,-3 7 11,-5 10 1,0-2 44,0 5 0,-1 2-11,-3 7 0,-3-3-118,-5 2 0,-6 3 39,-2-3 0,-4 5 43,0-4 1,-1-1 83,1-3 1,-1-2-60,0-2 0,6-3 915,3-6-448,2-5 1,6-2 148,0-5 0,6-1-268,2-3 0,6-2-60,6-2 0,7-3-136,6 3 0,1 1-286,7-1 1,1 0-167,7-5 0,-2 5 168,7 0 1,-7 1 64,2-1 0,2-2-186,-2 6 331,0-5 0,2 0 0,5 0 0,5-4 0,0 0 0</inkml:trace>
  <inkml:trace contextRef="#ctx0" brushRef="#br2">16872 12835 7807,'-7'-12'483,"1"0"0,6 4 142,0-1-472,-5 7 1,4 2-41,-3 8 1,-2 4 745,2 5 0,-1 6-279,0 5 1,4 3-123,-3-3 1,1 2-393,-1 3 1,3-3-297,-3-5 1,2 4-146,2-1 1,0 0 199,0-8 0,4-1-850,0-2 0,5-4 381,-5 4 1,5-5-334,0-4 0,-3-2 977,3-6 0,4-28 0,6-6 0</inkml:trace>
  <inkml:trace contextRef="#ctx0" brushRef="#br2">16798 12848 7807,'-6'-13'400,"1"-3"144,-3 0 0,2-1-410,6 5 0,2 4 82,2-1 0,4 7 129,8-2 1,5 2-87,8 2 0,-2 2-43,6 2 0,0 3 56,4 5 1,-1 2-1,1 2 1,-1 3-93,-3 6 1,-3-1-1,-6 1 0,-9 4-205,-2-1 1,-9 1 63,0-4 1,-14-1-229,-6 1 0,-11-1 137,-6 1 1,-7-6-313,-1-2 1,-5-4 88,1 0 0,1-2-32,-1-3 1,6 1 25,2-5 0,7 1-401,10-5-819,2 0 1501,11 0 0,57-11 0,18-3 0</inkml:trace>
  <inkml:trace contextRef="#ctx0" brushRef="#br2">20687 12257 7983,'0'-12'-419,"0"-1"279,0 1 140,0 0-190,0 5-334,0 1 206,0 6 78,0 6 1,0 1 239,0 5 0,16 17 0,5 4 0</inkml:trace>
  <inkml:trace contextRef="#ctx0" brushRef="#br2">20773 12565 8005,'-8'0'0,"-1"0"0,7 1 5,-2 3 0,2-1-69,2 5 1,0-4-329,0 4 1,0 2 144,0 6 0,0-1-109,0 6 0,0-5 356,0 5 0,6 16 0,1 8 0</inkml:trace>
  <inkml:trace contextRef="#ctx0" brushRef="#br2">20810 13069 8005,'-8'19'-642,"-1"-2"1,5-2 641,-4 1 0,11 25 0,-2 11 0</inkml:trace>
  <inkml:trace contextRef="#ctx0" brushRef="#br2">20834 13537 8005,'-12'5'0,"0"3"0,5-1-442,3 2 0,1-3 248,-1 3 0,3 2 276,-3-3 0,2 3-180,2 1 1,2-4-105,2 0-12,-3 1 0,9 3 214,-6 0 0,27-5 0,3-2 0</inkml:trace>
  <inkml:trace contextRef="#ctx0" brushRef="#br2">20908 13672 7978,'-12'-5'0,"0"3"0,-1-2-1057,1-3 684,5 6 0,2-3 26,5 8 347,0-3 0,22 10 0,5-4 0</inkml:trace>
  <inkml:trace contextRef="#ctx0" brushRef="#br2">20859 12208 7977,'-19'-13'-191,"1"7"-451,6 0 785,5 6 0,7 0-69,8 0 1,3 2-125,1 2 1,6-3-65,3 3 0,3 2-127,5-2 1,1 0 69,3-4 1,2 0-347,-2 0 517,8 0 0,3-3 0,5 0 0,7 0 0,-1-1 0</inkml:trace>
  <inkml:trace contextRef="#ctx0" brushRef="#br2">21770 12171 7977,'12'-6'0,"0"5"-559,1-3 1,-5 3 199,0 1 0,0 0 216,5 0 1,-1 0 142,0 0 0,5 4 62,-1 0 1,7 4-93,2-4 0,2 4 30,10-4 0,25 0 0,-24-4 0,0 0 0</inkml:trace>
  <inkml:trace contextRef="#ctx0" brushRef="#br2">23099 12220 7977,'30'0'-834,"0"0"625,3 0 1,-5 0-113,-7 0 1,1 0 320,-6 0 0,2 0-167,-2 0 1,-2 0 206,2 0 0,0 0-35,0 0 1,-1 0 8,6 0 0,0 0 12,8 0 0,3-1-107,4-3 0,3 2 81,2-2 0,3 3 0,5 1 0,-3 0 0,3 0 0,-8 0 0,5 0 0,-3 0 0,-2 0 0,7 0 0,1 0 0,1 4-121,3 0 1,-2 1 120,-2 0 0,-3-4 0,4 3 0,-9-3 0,4-1 0,-6 0 239,-2 0 1,2-1-56,2-3 0,-5 3-169,1-4 1,0 3-2,-4-2 0,3 2-13,1-2 1,-2 3-12,-2 1 0,3 0 97,-4 0 0,4 0-116,1 0 0,4 0 6,0 0 1,5 0-120,-1 0 1,-22 0 68</inkml:trace>
  <inkml:trace contextRef="#ctx0" brushRef="#br2">26876 12208 6830,'5'0'-25,"28"0"-173,4 0 1,1 0 7,3 0 0,-4-4 190,0 0 0,10-1 0,8 0 0,2 2 0,0-1 0</inkml:trace>
  <inkml:trace contextRef="#ctx0" brushRef="#br2">27517 12195 7977,'26'0'-212,"2"0"1,0-1-311,5-3 0,-5 3 334,5-3 0,0 2 261,4 2 1,-3 0 9,3 0 1,-4 0-70,4 0 0,0 2-50,-5 2 1,5-3 11,4 3 1,-4-3 14,0-1 1,1 2-60,-1 2 1,2-3-93,6 3 0,-4 2 138,4-2 0,-4 0 22,4-4 0,-4 0 0,4 0 0,-9 0 0,1 0 0,-5 0 0,1 0 0,4 0 0,0 0 0,0 0 0,4 0 0,-3 0 23,-1 0 0,2-4 1,2 0 0,-7 0-7,3 4 1,-3 0 3,3 0 0,-4-4-24,-1 0 1,1-1 20,4 5 0,-1 0-71,-3 0 1,3 0 64,1 0 0,-4 0-53,4 0 0,-3-1 36,3-3 0,-3 3-12,3-3 0,-7 2 2,7 2 1,-3-4 7,3 0 0,0 0-20,0 4 0,0-4 27,0 0 0,0 0 0,0 4 0,-1-5 0,3-1 0,4-1 0,-1 0 0</inkml:trace>
  <inkml:trace contextRef="#ctx0" brushRef="#br2">30741 12109 7977,'26'-1'-507,"3"-3"1,-3 2 237,2-2 0,4-1 195,1 1 1,-3 0 80,-2 4 1,0 0 4,0 0 1,-2 0-16,3 0 0,-3 0 0,-1 0 0,-1 0 0,1 0 0,0 0 0,-1 0 1,-1 0-2,-2 0 1,1 0-42,-6 0 0,2 0-89,-2 0 1,-6 0 121,2 0 1,-6 0 11,2 0 0,-5 0 0,2-6 0,-5 5 0,6-16 0,0 4 0</inkml:trace>
  <inkml:trace contextRef="#ctx0" brushRef="#br2">31455 12035 7977,'0'-8'-273,"0"0"0,0 4-601,0-4 464,0 5 903,-6-2-592,5 5-127,-5 0 1,6 1 225,0 3 0,0-1 0,0 5 0,0-4 0,0 4 0,0 0 0,4 5 0,1-1 0,-1-4 0,-4 0 0,4 1 0,0 3 0,0-4 0,-4 0 0,1-1 0,3 1 0,-2 3 124,2-2 228,-3-4-129,-1 6 1,0-4-88,0 5 1,0-4 27,0 1 1,0-5-84,0 4 0,0 0-119,0 4 0,-4 1 41,0-1 1,-1 4-235,0 1 1,3 3-168,-6-3 1,1 5 163,-1-2 1,-2 3 233,6 2 0,-4 1 0,4 3 0,-1-5 0,5 1 0,22 21 0,6 1 0</inkml:trace>
  <inkml:trace contextRef="#ctx0" brushRef="#br2">31430 12762 7977,'-12'0'0,"-1"0"-173,1 0-44,0 5 1,5 2 40,3 5 0,3 5-185,1-1 0,0 4 226,0-3 0,0 5 17,0-2 118,5 4 0,13 22 0,8 6 0</inkml:trace>
  <inkml:trace contextRef="#ctx0" brushRef="#br2">31442 13241 7962,'-5'13'-1078,"4"-1"833,-4 0 0,0 1 213,1-1 0,-4 2-107,4 2 0,-6-2 15,2 2 0,1 2 124,-1-2 0,4 5 0,-5-5 0,7 1 0,-15 28 0,4 8 0</inkml:trace>
  <inkml:trace contextRef="#ctx0" brushRef="#br2">31319 13709 7923,'-12'7'0,"0"-2"0,-1-5 0,5 0 0,0 0 0,0 5-173,-5-1 1,1 0 172,0-4 0,-17-6 0,-4-1 0</inkml:trace>
  <inkml:trace contextRef="#ctx0" brushRef="#br2">20847 13598 7922,'-6'-12'0,"4"-2"0,-7-2 0,7 6-106,-3-2 0,10 4-252,3 0 0,8 2 380,5 6 0,2 0-85,2 0 1,-1 0-261,1 0 0,3 4 101,1 0 0,3 5 222,0-5 0,-4 0 0,35 1 0,-4 2 0</inkml:trace>
  <inkml:trace contextRef="#ctx0" brushRef="#br2">21634 13512 7922,'19'-5'0,"-2"-3"0,-2 1 0,1-2 0,-1 7-724,6-2 1,-5 2 723,5 2 0,-5 0 0,5 0 0,-1 6 0,43 6 0,-27-2 0,1-1 0</inkml:trace>
  <inkml:trace contextRef="#ctx0" brushRef="#br2">23000 13500 7922,'45'0'-672,"1"0"1,-7 0 335,2 0 0,-3-1 656,-1-4 0,2 3-7,2-7 0,-3 3-409,3-3 0,-1 3 53,1 2 0,2 1-74,7-5 1,-1 5 110,0-1 0,0-2-149,1 2 0,-1 0 150,0 4 0,0 0 7,0 0 1,-3 0-31,-1 0 1,1 0 37,8 0 1,-5 0-54,0 0 1,0 0-19,-4 0 0,3 0-134,1 0 0,-1-4 169,-3 0 0,3 0 26,-3 4 0,-1 0 0,1 0 0,-5-4 0,1 0 0,-3-1 34,-1 5 0,0 0-34,0 0 0,-4 0 0,0 0 0,-1-1 0,5-3 0,0 3-96,0-3 1,0 2 95,0 2 0,3 0 0,-1 0 0,-2 0 0,-1 0 0,-3 0 0</inkml:trace>
  <inkml:trace contextRef="#ctx0" brushRef="#br2">26717 13352 7922,'24'0'0,"5"0"0,0 0 0,1-4-479,-1 0 1,-2 0 239,6 4 0,0 0 191,4 0 1,-1 0 47,1 0 0,4 0-176,0 0 0,6 0 137,-2 0 0,4 0-147,5 0 0,-4 4 151,3 0 0,-2 0 35,-2-4 0,1 2 0,-1 2 0,-6-3 0,-1 3 0,-4-2 0,-1-2 0,0 0 0,0 0 0,-1 0-12,1 0 0,0 0 56,0 0 1,4 0 10,0 0 1,0 0 8,-4 0 0,0 0 235,0 0 0,1 0-244,3 0 1,-2-5-9,2 1 0,-4 0-40,-5 4 0,4 0 49,-3 0 0,-3 0-151,-1 0 0,1 0 17,-2 0 0,1 0 26,-4 0 0,3 0 30,1 0 1,5 0-16,-1 0 1,4 0-14,4 0 1,-1 0 14,5 0 1,-4 0 34,4 0 0,-5 0 0,24 0 0,0 0 0</inkml:trace>
  <inkml:trace contextRef="#ctx0" brushRef="#br2">30224 13414 7922,'18'-4'0,"2"0"0,4-5 0,0 5 0,1-1-473,-1 1 0,2 2 232,3-2 0,-3 3 261,3 1 0,1 0-22,-1 0 0,5 0-1,-1 0 0,-3 0 47,-2 0 1,0 0 81,0 0 0,0 0-20,5 0 0,-5 0-69,5 0 1,-4 0 7,4 0 1,-5 0-1,5 0 0,0-4 67,4 0 1,0 0 120,0 4 1,0 0 55,0 0 0,-2 0-143,-2 0 0,-3 0-51,-5 0 1,-1 0-115,1 0 126,-6 0-191,-7 0 0,-6-2 85,-6-2 0,-2 3-300,-2-3 1,-2-2 87,-7 2 0,1-4 183,0 4 28,-1 0 0,-4-2 0,-3-1 0</inkml:trace>
  <inkml:trace contextRef="#ctx0" brushRef="#br3">20785 12269 8228,'7'-12'0,"-3"0"0,3-1-495,-6 1-604,10 0 995,-9-1 1,3 5 303,-5 0-129,0 5 1,0-2 276,0-1-124,0 5 177,0-4-271,0 5 323,0 0-416,0 5 0,0-2 168,0 5 0,0-4-71,0 4 1,0 0-41,0 5 1,0-1 29,0 0 1,0 2 11,0 2 0,0-1-97,0 6 1,4 0 56,0 3 1,2 5-127,-2 0 0,-1 6 104,5 2 1,-5 1-114,1 7 1,1-4 61,-1 5 1,2-1-14,-2 4 0,-3-1 25,3-3 0,2-3-2,-2-5 1,0 4 2,-4 0 0,1-1 1,3-7 1,-2 1 0,2-5 1,-1 5 2,1-1 1,-2-3 292,7-2 1,-5-2-41,4-1 0,-4 0-145,4-1 1,-4-1-113,5-2 0,-7-3-162,2-6 0,2 4-149,-2 1 203,0-1-316,-4-3 294,0-1 1,0-4-194,0 0 0,0-5-302,0 3 136,0-6-19,0-6 0,0 3-265,0-5 1,0 0-17,0-4 752,0-1 0,6-37 0,0-10 0</inkml:trace>
  <inkml:trace contextRef="#ctx0" brushRef="#br3">20822 12319 8187,'0'-13'0,"-4"1"-269,0 0 0,0 3-943,4 1 777,0 0 428,0-4 21,0 5 2,0 1 4,0 6 665,0 0-595,0 6 1,0-3 38,0 5 1,0-4-52,0 4 0,4 0 91,0 5 1,0 3-56,-4 0 1,0 6-7,0-1 0,0 2-9,0 2 0,0 3 1,0 1 0,0 7-66,0 1 1,4 5 48,0 7 1,0 0-136,-4 1 1,2 4-71,2 4 0,-3 1 229,3-2 1,3-1-57,1-3 1,-1-1 1,1 6 0,-3-10-63,3 1 0,-4-10-6,4-2 1,0-1 7,5-7 1,-5-2-105,0-6 1,0 0 134,4-4 1,-1 1-37,-2-2 1,0-2-147,-5 2 1,0-6 214,-4-2 0,0-4-252,0 4 0,0-4-169,0 4-425,0-5 415,0 3 375,0-6 0,-11-22 0,-2-6 0</inkml:trace>
  <inkml:trace contextRef="#ctx0" brushRef="#br3">20921 12282 8159,'-6'-7'0,"-1"-3"-720,-5 6 1,0-4 374,-1 4 0,5-6 345,0 2 0,4 3-53,-4 0 197,5-1 231,-8-1-282,10 0 0,-5 0-9,6 3 1,0 3 306,0-5-287,6 6 1,0 0-53,7 0 1,-1 0-20,0 0 1,5 0-21,-1 0 0,6 0 31,-1 0 1,2 4-12,1 0 1,2 0-58,3-4 0,0 0 67,8 0 1,-7 0-47,7 0 0,1 0 17,3 0 0,6 0-6,-2 0 1,-3 0-20,-1 0 0,1 2-94,-1 2 1,0-3-34,-4 3 1,0 2 71,0-2 0,0 1 17,0 0 0,-3-4 5,3 3 1,-4-3-8,4-1 0,0 0 67,-4 0 1,4 0 18,4 0 0,-3 0-20,3 0 1,-3 0 14,-1 0 1,4 0-8,0 0 1,4-4-24,-4 0 1,2-1 57,-2 1 0,2 2-52,7-2 1,-7-1 1,-2 1 1,-2-1-5,-2 5 1,0 0 1,-1 0 1,0 0 6,-3 0 1,1 0 2,-5 0 0,6 0-56,2 0 0,-4 0 35,4 0 0,-3 0-5,3 0 0,4-4 10,0 0 0,0 0 0,-4 4 0,4 0 2,0 0 1,1-1 0,-1-3 0,-2 2 10,2-2 1,-4 3 1,-4 1 0,2 0-16,-2 0 1,-3 0 5,-1 0 0,-3 0 19,-2 0 1,2 0-18,3 0 1,-3 0-7,3 0 0,-3 0 5,-2 0 0,6 0-2,3 0 0,-1 0 6,0 0 0,1 0-2,4 0 1,0 0-15,0 0 1,0 1 11,0 3 0,0-2-15,0 2 1,-5-3 13,1-1 0,-1 0-7,1 0 1,1 4 4,-6 0 1,7 0-2,-3-4 0,3 0 8,-3 0 1,4 0 0,-3 0 1,2 0 23,2 0 1,0 0 6,0 0 0,-4 0-26,0 0 0,0 0 5,4 0 1,-2 0-31,-2 0 0,-2 0 31,-2 0 0,-2 0-2,6 0 1,-13 0 0</inkml:trace>
  <inkml:trace contextRef="#ctx0" brushRef="#br3">26876 12220 8396,'12'0'14,"14"0"18,-2 0 1,1 0 29,0 0 1,-2 0-43,-3 0 0,2 0 3,-5 0 1,4 0 2,0 0 1,-3 0-30,-2 0 0,2 0 24,-2 0 1,2 0-4,-2 0 1,0 0-25,4 0 0,-4 0-3,5 0 0,-5 0-6,5 0 0,-2 0 23,2 0 0,0 0 25,-4 0 1,3 0-26,-3 0 1,1 0 31,-2 0 1,-2 0-41,2 0 0,-1 4 1,1 0 1,-2 0-1,3-4 0,-4 0-5,0 0 1,0 2-17,4 2 1,-4-3 23,4 3 0,-4-2-13,0-2 0,3 0 4,0 0 1,1 0 46,-5 0 1,5 0-37,-1 0 0,2 0 2,-2 0 1,-2 0 9,2 0 1,-2 0 1,-2 0 0,1 0 6,-1 0-12,0 0 0,-4 0 14,1 0-8,-7 0 320,4 0-324,-6 0-740,0 0 635,-6 0-481,5 0 0,-6 0 142,3 0 0,1 0-256,-5 0 684,5 5 0,-19 2 0,2 5 0</inkml:trace>
  <inkml:trace contextRef="#ctx0" brushRef="#br3">27984 12220 6478,'0'-7'406,"0"-4"-271,0 10 1,0-6 60,0 3 71,6 3-121,-5-5 1,5 5 230,-6-3-269,0 2 0,1-3-127,3 5 230,-3 0-212,5 0 91,-6 0-58,5 0 0,-3 1 2,2 3 1,-3-1-13,-1 5 0,0-4-62,0 5 0,0-1 81,0 4 1,0 0 2,0 1 1,0-1-7,0 0 0,0 5-23,0-1 0,0 1 6,0-5 1,0 4 0,0 1 0,0 3 12,0-3 0,0 3 7,0-4 1,-1 2 13,-3-1 0,2-2 12,-2 5 1,3-5-18,1 2 1,0 0-17,0 0 0,0-1-167,0-3 1,-1 3 77,-4 0 1,4 1 45,-3-5 0,3 4 74,1 1 1,0-1 11,0-3 0,0 0-52,0 4 1,0-4 10,0 4 1,0-4 21,0 0 0,0 0-17,0 4 0,0-8-80,0 4 1,0-4 81,0 4 0,0-1-7,0 0 0,0 1 58,0-1 1,0 0 10,0 0 0,-2-2-67,-2 2 0,3-2 15,-3 6 0,1-2 91,-1-2 0,2 5-74,-2-1 1,3 2-70,1-2 1,-4-2 86,0 2 0,0 2-6,4-1 0,0 0-95,0 0 1,0-4-6,0 4 0,4-4-155,0 0 216,0-1-236,1 0 1,-2 1-79,5-1 9,-5-5 87,3 4 1,-6-8-186,0 5 1,0-4-65,0 4 1,-2-4-216,-2 4 1,1-4 638,-5 5 0,-22-7 0,-10 4 0</inkml:trace>
  <inkml:trace contextRef="#ctx0" brushRef="#br3">20785 13549 8159,'-12'0'-441,"4"-1"-553,-1-3 790,7 2 609,-4-3-310,6 5-1,0 0 79,6 0 0,1 0-73,5 0 1,2 0 98,2 0 0,3 0-142,6 0 1,-1 0 8,1 0 0,1 0 26,3 0 0,-2 0 12,6 0 1,0 0-2,4 0 0,-1 0-14,1 0 1,-4 0-203,0 0 0,0 0 0,4 0 1,-6 0-38,-2 0 0,1 0 54,-1 0 1,1 0 26,-2 0 1,-2 0 34,3 0 0,1 0-1,-1 0 1,1 0 36,-1 0 1,1 0-11,3 0 0,1 0 36,-5 0 0,3-4-33,-3 0 1,5 0 14,-1 4 1,-1 0-4,0 0 0,3-5 3,6 1 0,-5-1-7,1 1 0,0 2-1,-4-2 1,3 3 32,1 1 0,0 0 2,-1 0 1,-3 0-16,0 0 0,0-4-9,4 0 0,-2 0 5,-2 4 1,3 0 4,-3 0 0,2-5 2,2 1 1,0 0-2,0 4 0,0 0-3,0 0 1,1-4-35,3 0 1,-4 0 28,0 4 0,0 0 1,-4 0 1,3 0-1,6 0 1,-4 0-10,3 0 0,-6 0 0,2 0 1,-5 0 0,9 0 0,-7 0-4,3 0 0,0 0 0,-4 0 1,4 0-8,4 0 0,-3 0-4,3 0 0,-3-4-24,-1 0 1,1 0 30,3 4 1,-1 0-41,5 0 1,-5 0 32,1 0 1,-2-2-1,2-2 0,-2 3 34,2-3 0,-3 2 4,-1 2 1,-3 0 79,3 0 0,-7-1-97,7-3 1,-7 3 10,3-4 1,0 4 14,4 1 0,-4-4-13,-1 0 1,0 0-34,1 4 1,6-4-13,-2 0 0,1-1 6,-5 5 1,3 0-11,-3 0 1,2-4 18,2 0 0,-5 0-2,-4 4 1,2 0 71,-1 0 0,1 0-61,-1 0 0,-3 0 105,3 0 0,-2-1-77,2-3 0,-2 2 8,6-2 1,-2 3 0,2 1 0,3 0 12,-4 0 1,5 0 11,4 0 0,-4 0-5,0 0 1,0 0-212,-4 0 0,3 0 88,0 0 1,0 0-38,-3 0 1,2 0 102,-2 0 1,-1-4-1,0 0 0,0 0 35,1 4 0,-2 0 8,-2 0 0,-2 0 15,6 0 1,-2 0-43,2 0 1,1 0 7,-5 0 0,5 0-1,-1 0 0,1 0 2,-1 0 0,1 0-3,-5 0 0,1 0-4,-1 0 0,-2 0-27,6 0 1,-6 0-3,2 0 1,-2 0-19,2 0 1,-1 0 34,4 0 1,-4 0-22,0 0 1,0 0 17,0 0 0,-2 0 2,3 0 0,-3 0-16,-1 0 1,-1 0 2,1 0 0,0 0 3,-1 0 0,1-5-1,-1 1 1,1 0 4,0 4 1,-1 0-3,1 0 0,4 0 10,-1 0 0,1 0-11,-4 0 1,-1 0 39,1 0 1,-1 0-27,1 0 1,1 0 3,3 0 0,-7 0-17,2 0 0,-2 0-2,3 0 0,1 0 57,2 0 1,-6 0-45,3 0 1,-7 0 101,2 0 1,-3 0-95,3 0 0,-3 0 90,3 0 1,-4 0-42,5 0 0,-5 0 9,5 0 0,-5 0-70,5 0 1,-5 0-13,5 0 0,-5 0 11,5 0 0,-6 0 66,1 0-17,-2 0-45,-2 0 7,0 0-176,-5 0-245,-1 0-128,-6 0-11,-6 0 1,-1 0 278,-5 0 1,4 0 260,0 0 0,-22 0 0,-10 0 0</inkml:trace>
  <inkml:trace contextRef="#ctx0" brushRef="#br3">20945 13611 8107,'0'-13'0,"0"1"0,0 0 0,6-1 0,-5 5-507,3 0 0,-1 5 250,1-1 1,-3 1 1040,3-1-247,-2 3-254,-2-4 0,4 3 48,0-2-37,0 3-119,-4-5-259,0 6 245,0 0-104,0 6 0,1-1 49,4 3 1,-4 3-35,3-3 0,-3 3 60,-1 2 0,0 0-24,0 4 0,0-2 16,0 5 0,2 1 26,2 3 0,-3 2 1,3 3 1,-2 4-25,-2 8 1,4-1-8,0 5 0,0 1-140,-4 8 0,0-4 128,0 4 0,1-5-95,3-4 1,-2-3 34,2-5 1,3-1-14,1-3 0,-1-5-36,1-7 1,-1 1-12,1-6 0,2-4 98,-6-3 14,5-1-8,-7-1-6,3-2-1314,-5-5-223,0 0 0,-1-5 878,-3-4 1,2 3 572,-2-3 0,-8-59 0,5 24 0,0 1 0</inkml:trace>
  <inkml:trace contextRef="#ctx0" brushRef="#br3">20994 13672 8102,'-12'-7'0,"4"-2"0,0 5 0,-1 0 0,-3 4 0,0 5-73,0 3 1,-5 5-144,1 3 1,-1-1 441,5 6 0,0-5-109,-1 4 1,5-5 80,0 2 1,4-3-44,-4-2-1,5 0 255,-3-5-282,6-2 1,2-5-71,2 0 1,-1-1-3,5-3 0,-1-3-131,1-5 0,3-5 98,-3 1 0,3-6-46,1 2 0,2-4 71,2 0 0,-2 3-8,2 1 1,-2 3 37,-2-3 1,1 5 120,-1-2 1,0 9-138,1 4-4,-1 3 0,0 2-39,1 3 0,-5 9-19,0 7 0,-4 2-66,4-2 1,-4 4 58,5-4 0,-3 2-486,3-1 1,3-2-65,0-3 0,2-2 558,6 2 0,45-13 0,-26-4 0,1 1 0</inkml:trace>
  <inkml:trace contextRef="#ctx0" brushRef="#br3">20564 14989 8102,'0'-12'148,"0"-1"0,-4 1-258,-1 0 1,0 4-804,1-1 813,3 7 409,-5-4 1,6 13-210,0 5 1,0 6 82,0 7 1,0-1 57,0 1 0,0 1-71,0 3 1,0-3-61,0 2 0,0-2-99,0-1 1,0 1-103,0 3 0,0-5 9,0 1 0,0-2-237,0-7 1,0 1-288,0-5 109,0 0-293,0 1 507,0-6 0,0-3 283,0-8 0,0-3 0,0-6 0,0 0 0,0-4 0,0 2 0,0-5 0,0-1 0,0-3 0,-4-1 0,0 0 0,-2 1 0,2-1 0,3 1 112,-3-1 0,2 0 78,2 1 1,0 1 234,0 2 1,0-1-80,0 6 0,2-5 47,2 5 1,3-1-135,5 5 1,2 0-17,2 0 0,-1 3 13,6 1 1,-2 5-10,1-1 0,-2 3-418,-6 1 0,1 5 132,-1 4 1,-5 3-121,-3 4 1,-3-1 55,-1 6 0,0-1 11,0 5 0,-1-5 87,-3 1 1,-2-1-44,-2 5 1,-3-4-138,3-1 1,-2-1 98,2 2 0,-1-3 51,5-6 0,-5 0-104,5 0-55,0-5 0,6-1 137,2-6 1,3 0-3,5 0 0,0 0 70,0 0 1,1 0 155,-1 0 0,4 0-44,1 0 1,-1 0 41,-3 0 0,-1 1-23,0 3 0,-4 3-90,1 5 0,-5 1-19,4-1 1,-5 0 21,1 1 0,-3-5 3,-1 0 1,-1 0 13,-3 5 1,-3-5-6,-6 0 0,0-4-167,-4 4 1,2-5 134,-5 1 1,3 2-337,-3-2 0,4 0 95,-5-4 0,6 0-649,-1 0 509,2 0 0,6-2-27,-1-2 1,7 2 29,-2-7 1,8 3 342,4-3 0,41-18 0,11 0 0</inkml:trace>
  <inkml:trace contextRef="#ctx0" brushRef="#br3">20982 15223 7751,'0'8'707,"0"0"-624,0 0 1,0 5-1,0-1 1,1-4-52,4 0 1,-3-3-95,6 3 0,1-6 144,3 3 1,0-4-46,1-1 0,-1 0-220,0 0 1,2-1 72,-3-2 35</inkml:trace>
  <inkml:trace contextRef="#ctx0" brushRef="#br3">21154 15407 11795,'0'37'20,"-4"6"28,0 2 0,-1-1 83,1 1 0,1-2-144,-5 3 0,4 0 37,-5-5 0,7-1-256,-2-7 1,-2-3 9,2-6 0,-2-5 25,2-2 0,2-5 214,-7-4 1,5-2-6,-4-6 1,4 0 12,-4 0 1,4-6-9,-4-2 0,3-7-32,-3-1 1,5-6-3,-1 1 1,-1-2 63,1-2 1,0-1-25,4-2 1,0 0 22,0-4 0,1 4-198,3-1 1,-1 8-214,5 0 0,-4 2-221,4-2 1,1 4 236,3 4 1,2 2-117,2 3 1,-2-1 95,2 5 0,2-1 369,-2 5 0,12 17 0,-2 3 0</inkml:trace>
  <inkml:trace contextRef="#ctx0" brushRef="#br3">25400 10916 8071,'0'-7'-2153,"0"0"2204,0 3 42,0 2 1,0-4 130,0 2-180,0 2 0,0-5 49,0 3 7,0 3-1,0-10-157,0 10 163,0-10-2,0 9 12,0-9-48,0 4 1,0-1 25,0 0-35,0 5 1,1-6-188,3 5 221,-2 0-86,3-2 54,1 5-19,-5-10-26,5 9 0,-6-4-4,0 1-3,5 4 1,-4-6 46,4 3 84,-4 3 0,-1-6 176,0 3-218,0 2 1,4-4 42,0 2 7,0 2-148,-4-3-19,0-1 103,0 5 41,0-5-228,0 6 182,6 0-104,-5 0 72,5 0-21,-6 0 0,0 6 8,0 2 1,1 3 7,3 1 1,-3 2 11,3 2 1,-2-1 13,-2 6 1,1-3-22,3 6 1,-2-2-1,2 7 0,-3-2 3,-1 2 0,2-2-6,2 6 0,-3-1-64,3 0 1,-3 3 83,-1-7 0,0 7 3,0-3 0,-4-2-32,0-1 1,0-3 2,4-1 1,0 1-10,0 2 0,0-2-4,0 3 0,0-3-32,0-1 1,0-3 41,0 2 0,0-6-35,0 7 1,0-4 10,0 4 1,0-4 10,0-1 0,0 1-16,0 3 0,4-1 4,0-2 1,0 2 33,-4-2 0,0 1-27,0-2 1,5 3 9,-1-2 0,1-2-9,-1 2 0,-2-2 131,2 1 1,3 2-61,1-6 0,-1 1-28,1-5 1,-4 0-54,4 1 1,-5-1-15,1 0 1,1-3 56,-1-1 0,5-4 22,-5 4-156,0-5 0,-4 2 26</inkml:trace>
  <inkml:trace contextRef="#ctx0" brushRef="#br3">25563 12109 5908,'-24'-11'0,"-17"-15"0</inkml:trace>
  <inkml:trace contextRef="#ctx0" brushRef="#br3">25375 11962 8116,'-5'-13'0,"4"5"0,-4 0 0,3 0 0,-2-5 0,2 5 196,-2 0 359,3 5-452,1-2 1,1 5-232,3 0 0,2 1 115,2 3 0,3 4 156,-3 9 1,-1-3-86,1 2 1,0 2 25,5-2 1,-1 5-104,0-5 1,-1 5 65,-3-5 0,3 2-11,-2-2 0,1-2-5,-6-9-22</inkml:trace>
  <inkml:trace contextRef="#ctx0" brushRef="#br3">25702 12109 8408,'14'-16'-8,"2"-9"0,-3-3 0,-1-1 39,0 4 1,-5 2 136,-3 2 1,-3 4 418,-1 4-359,0 7 0,-1 0-129,-3 6 0,-3 3-81,-5 5 1,0 2-174,-1 10 0,1-3 157,0 3 1,-1-4-25,1 5 1,0-5 18,-1 5 1,5-6-70,0 1 0,4-1-771,-1-4 297</inkml:trace>
  <inkml:trace contextRef="#ctx0" brushRef="#br3">26200 10325 8231,'0'-12'-353,"-1"-1"-45,-4 1 1,4 0 516,-3-1 970,3 7-594,1-5-322,0 9 1,0 2-216,0 8 1,-5 5 149,1 3 1,-1 3 62,1 6 0,2 0-50,-2-1 0,3-3-1,1-1 0,0 2 15,0 7 0,0-7-21,0 2 0,0-2-334,0 3 0,0-5 115,0 1 0,4-5-59,0 5 0,4-6-79,-4 1 0,1-2-143,-5-2 0,1-4-86,3 0 142,-3-5-72,5 8 1,-7-9 401,-4 2 0,-7-36 0,-7-9 0</inkml:trace>
  <inkml:trace contextRef="#ctx0" brushRef="#br3">26200 10337 8231,'0'-19'0,"0"-6"0,0 5 0,0-5 0,1 9 0,3 0 0,3 2-264,6 2 1,4 3-355,4 1 1,-1 4 374,5-4 1,-2 5 187,10-1 0,-6 3 1034,2 1 1,1 4-433,-1 0 0,-5 5-224,-3 0 0,-6 6-113,1 1 1,-7 5-29,-5-5 1,-3 6-376,-1-2 0,-5-2 92,-4-1 1,-3 0 51,-4 0 0,-3-1-22,-6-4 0,0-3-162,1-1 0,-2-5 48,-3 1 1,2-2 112,-6 3 0,1-4 117,0 3 1,0-3 154,3-1 0,3 0-1033,-2 0 1,7 0 370,5 0 0,4 6 462,3 2 0,20 14 0,10 4 0</inkml:trace>
  <inkml:trace contextRef="#ctx0" brushRef="#br3">20945 11765 8231,'-1'-8'0,"-3"-1"0,2 7 0,-3-4-1068,5 1 585,0 3 462,0-3 0,1 5 93,3 0 1,3-4 7,5 0 1,1 0-21,-1 4 1,2 0 12,2 0 0,-1 0-45,6 0 0,-1 0 25,5 0 0,1 0-4,3 0 1,-2 0-11,6 0 0,0 0-6,3 0 1,1 0-46,0 0 0,0 0-9,0 0 0,4 0-31,0 0 0,4 0 70,-4 0 1,0 0-92,-4 0 1,2 0 77,2 0 1,-2 0-25,6 0 1,-4 0 4,4 0 1,1 0 8,3 0 1,1 0-174,4 0 0,2 0 196,5 0 0,2 0 8,3 0 0,-3 0 6,2 0 0,4 0-278,0 0 1,-32 0 0,0 1 252,2 1 0,0 0 0,-3-1 0,-1-1 3,2 2 0,0 0 0,-1-1 0,1 0 9,1-1 1,2 0-1,-2 0 1,0 0 0,3 0 0,0 0 0,-3 0 0,-1 0-17,0 0 0,0 0 0,0 0 1,-1 0-160,29 0 0,-29 0 0,-1 0 134,35 0 0,-3-2 34,-1-2 1,-3 3-57,-2-3 0,1 1 51,-1-1 1,-3 3-52,-1-3 0,-9 2-19,1 2 0,-6 0 51,2 0 0,-6-1 43,2-3 1,-6 2 170,-3-2 1,1 2-206,4-3 1,-5 4 379,-4-3 0,2 1-271,-1-1 0,-4 1 183,-5-5 0,-5 5-342,2-1 126,-4-2-338,-6 4 250,-1-9 1,-8 10-25,-2-3 1,-3 2-209,-5 2 0,0-4 55,-1 0 1,1 0 112,0 4 0,2 0-18,-2 0 1,7 0-178,-8 0 92,4 0 182,-4 0 0,6 0 0,2 0 0</inkml:trace>
  <inkml:trace contextRef="#ctx0" brushRef="#br3">24575 11494 8179,'-4'-15'-618,"0"3"0,0 2 780,4-2-31,-5 5-199,3 1 170,-3 6-148,5 0 209,0 0-77,0 6 1,1 1-52,3 5 1,3-1 2,5-3 0,6 3-37,3-3 0,2 3-11,2 2 0,1-5 2,2 0 0,0 0 40,4 5 1,-3-5-165,4 0 0,-6-5 56,2 1 1,-3 1 47,-1-1 0,-6 2 77,-3-2 244,-2-3-166,-7 5 0,-3-5-102,-8 3 0,-4-1 212,-9 5 0,-3 0-78,-9 5 1,-3-1-175,-4 0 1,-1 1 6,0-1 0,4 4-179,0 1 0,6-1-6,-2-4 1,8 5-204,5-1 0,2 1 396,2-5 0,-6 0 0,-1 1 0</inkml:trace>
  <inkml:trace contextRef="#ctx0" brushRef="#br3">21413 11556 8179,'-6'-13'-574,"-1"1"0,-5 5 304,0 3 0,-5 3 157,1 1 1,-6 5 259,2 3 1,-4 7-99,0 2 0,-5 1 178,0-2 1,1-2 5,3 2 1,-4 2-102,1-2 0,-5 2-77,4-2 0,4-2 27,5 2 1,-1-2-23,-3-2 1,5 1-142,2-1-66,4-5 124,6 4-70,1-10 0,8 5 158,2-6 1,3 0-3,5 0 1,4 0-60,1 0 1,5 0 11,-2 0 0,3 0 83,2 0 0,0 4 191,-1 0 1,1 4-345,-1-4 0,1 6 68,0-2 1,-2-1-335,-3 1 0,2-1 20,-5 1 0,0 3 30,0-3 0,-3-2 270,2-2 0,9-19 0,1-6 0</inkml:trace>
  <inkml:trace contextRef="#ctx0" brushRef="#br3">21979 10534 8179,'0'-18'0,"0"5"-124,0-4 1,4 4-154,0 0 0,2 1 514,-2 0 0,-3-1-31,3 1 1,2 4-64,-2 0 1,0 4 154,-4-5-28,0 7-147,0-4-202,0 6 1,-2 6 103,-2 2 1,2 8 15,-7 5 1,1 2-72,-4 2 1,4 3 46,-1 1 0,1 0-75,-4-5 1,4 5 91,0 0 0,3-1 19,-3-3 1,6-4-8,-3-1 0,4-5-4,1 2 0,0-4 18,0 0 0,1-7 34,4-2 0,1-1-41,7 1 0,-1-2 3,0 2 0,5-4-97,-1-4 0,5 2 84,-5-2 1,5-1-66,-5 1 1,4 0-29,-3 4 0,3 0-147,-3 0 0,1 0 82,-2 0 0,-2 0-181,2 0 0,-2 0 18,-2 0 156,0 0 0,1 0-410,-1 0 0,0 0-267,1 0 799,-7 0 0,0-22 0,-6-6 0</inkml:trace>
  <inkml:trace contextRef="#ctx0" brushRef="#br3">22360 10534 8189,'-6'-19'0,"1"3"0,4 2-690,1 2 276,0 5 1388,0 1-239,0 6-681,0 0 0,0 6 139,0 2 1,0 7 10,0 1 1,0 5-94,0-5 1,-4 6 1,0-1 1,-2 3-45,2 5 0,2-3-140,-7 3 1,5-2-4,-4 2 1,4-2 156,-4 6 1,1-6-426,-1 2 1,-2-3-58,6-1 1,-4 1-186,4 2 1,-4-3 170,3 0 0,1-2 413,4-7 0,6-10 0,1-8 0</inkml:trace>
  <inkml:trace contextRef="#ctx0" brushRef="#br3">22570 10842 8189,'5'-25'0,"2"5"-60,5-1 0,2 6-113,2-1 0,-1 7 367,6 5 1,-5 3 306,5 1 0,-5 1-355,5 3 0,-8 3 12,0 6 1,-5 3-283,-4 0 1,-3 6 85,3-1 1,-8 2-60,-4 2 0,-4-1 48,-5 1 1,4 0-90,-4-1 1,0 1 132,0-1 0,1-4-40,3-4 0,1-2-7,0-2 1,1-4 15,3 0 1,1-5 8,3 1-27,2-2 189,-3-2 0,10-5 136,4 1 0,7-1 262,4 1 0,4 2-197,0-2 1,2 3-131,3 1 0,-2 0-153,6 0 0,-5 0-250,0 0 0,-2 0-390,-1 0 1,-1 4 255,1 0 0,-6 2-776,-2-2 549,-4-3 558,0 10 0,-12-10 0,-2 5 0</inkml:trace>
  <inkml:trace contextRef="#ctx0" brushRef="#br3">28317 12528 8239,'0'-8'0,"0"-1"0,0 5-1273,0-4 853,0 0 585,0-5-11,0 1-69,0 0 0,1 0 52,3-1-72,-3 6 1,6-2 8,-3 5 1,-1-4 58,5 3 89,-5-4-121,2 2 0,0-1 103,-1 0-47,0 5-74,-4-3 0,0 5 22,0-3-6,0 3-205,0-5 233,0 6-231,0 0 198,0 6-73,0 0 0,0 7-5,0-1 0,-4 0 59,0 1 0,-1 3-39,5 0 1,0 5 212,0-5 1,0 6-109,0-1 1,0 6 21,0 2 0,0 6-71,0 2 1,0 2 4,0 6 1,2 1-80,2 8 0,-3-3-192,3 7 1,2-5 119,-2 5 0,1-8 108,0-1 0,-4-1-92,3-7 1,2 0 65,-2-4 0,4-5 119,-4-4 1,0-6-144,-4-1 1,1-5 4,3 5 0,-2-6 17,2 1 1,-3-6 180,-1-2 1,0 0-324,0 5 173,0-7-409,0 0 91,0-1 170,0-3-171,0 3-310,0-5-210,0 0 472,-5 0 0,2 0 36,-5 0 0,4 0-217,-4 0 0,4-1 158,-5-3 1,5 1 332,-4-5 0,1 4 0,-1-5 0,-3 5 0,3-4 0,1 0 0,-1-4 0,0 1 0,-5 2 0,2-1 0,3 1 0,-3-2 0,3-1 0,-2 0 217,2-1 1,-1 5 196,5 0-99,-6 0 1,7-3 269,-5 3-230,5-3-225,-2 9 1,6-3 2,3 5 0,3 4-5,5 0 0,1 7 6,-1 1 0,0 2-161,1 7 0,0-5 81,4 4 0,-4 0-100,4 0 1,-2-2 111,1-6 0,-2 2-7,2 2 0,-2-6-6,-2 2 0,2-8-32,2 0 1,-2-2-32,2-2 1,2-6 57,-1-2 1,-1-8-91,-4-5 0,5-2 86,-1-2 1,-1-3-93,-7-1 0,2 0-9,-6 5 1,4-1-152,-4 0 1,1 6 63,-5 3 21,0 2-220,0 7 1,-5 3-393,1 8 0,-4 3 205,4 5 530,0 1 0,-2 21 0,0 6 0</inkml:trace>
  <inkml:trace contextRef="#ctx0" brushRef="#br3">28784 13857 8239,'0'-18'0,"0"4"-329,0-2 0,0 2 243,0 2 1,0 0 720,0-1-166,0 6-26,0-3-463,0 8 0,0 2 88,0 8 1,0 3 102,0 2 1,2 4-55,2 4 0,-3 2 23,3 2 0,-1-1-92,1 1 0,-3 4-27,3-1 1,-2 5 25,-2-4 1,1 4-1,3-4 1,-2-1-86,2-3 0,-2-1 57,3 1 1,-4-4-56,3-1 1,3-9 60,1 1 1,-1-3-197,1-1 209,0-3 1,6-10 9,2-3 0,-2-9-36,3-3 1,-4-4-10,-1 0 1,1-5 0,-1 0 0,0-3 0,1 3 1,-1-5-18,0 1 0,-1 1 31,-3 0 1,2 6 35,-6 1 1,2 2-189,-2 6-9,-3 1 160,5 4-5,-6 5-1011,0 1 655,0 17 1,4-3-525,0 9 1,0-2 100,-4 1 767,0-2 0,0 42 0,0 4 0</inkml:trace>
  <inkml:trace contextRef="#ctx0" brushRef="#br3">29203 14238 8182,'1'-11'-531,"3"3"0,-1-1 708,5 4 1,-4-4-38,4 1 1,-1 1 146,1-1 1,5 4-104,-1-5 0,0 3-59,5-3 1,-4 4-14,0 5 1,-1 0 0,0 0 0,-4 0-127,1 0 1,-7 5-232,3 4 0,-4 6 143,-1 1 0,0 6 100,0-2 1,-6 4-81,-2 0 0,-4 2 88,-4 3 0,2-7 124,-3 2 1,8-6-6,1 3 1,-1-6 292,-3 1-223,5-2 195,2-7-222,5-2 1,7-5-51,5 0 1,2-1-137,6-3 1,1 1 126,3-5 1,1 4-356,0-5 0,1 5-101,2-4 0,-5 4-101,6-4 0,-11 4 113,2-5 1,0 7-67,-4-2 1,-4-3 400,-3-1 0,-18-9 0,1-2 0</inkml:trace>
  <inkml:trace contextRef="#ctx0" brushRef="#br3">28772 13525 8182,'-11'-13'0,"3"1"0,2 0 0,6 5-331,0 1 0,7 6 141,5 0 0,2 0 68,7 0 1,-1 0 3,5 0 0,-1 0-339,1 0 457,0 0 0,9-6 0,5-4 0,4 0 0,1-1 0</inkml:trace>
  <inkml:trace contextRef="#ctx0" brushRef="#br3">29375 13611 8263,'8'0'14,"0"0"0,-4-6 62,5-2 1,0-7-26,8-1 0,-2-6 22,5 1 0,-3-8-1,3-3 1,-1-9 0,2-5 0,1-3-258,-6-4 0,0-5 216,-3-7 1,-6 1 18,-5 29 0,0 0 0,-2-31-89,-2 31 0,0 0 1,-4 1-1,-1-1 25,-2-2 0,-2 0 0,-1 0 0,-1 1-75,-1 1 0,-1 1 1,0-1-1,-1 1 35,-2 1 1,-1 1 0,-2 2 0,0 0 14,-2-4 1,1 2 0,-21-21 165,2-1 0,3 5 286,1 8 0,0-4-188,0 4 1,2 4-201,2 4 1,-1 6-64,5-2 0,-5 4 83,1 5 1,3 2-109,1 6 0,7 1 91,2 3 0,5 1-11,-2 3 0,4 2-65,0-2 478,1 3-456,5 1 0,2 1-139,5 3-117,0-2 1,1 9-158,3-3 192,-3-3 0,10 5 34,-2-6 1,-3 2-89,3-2 1,-5-3-100,4 3 80,0-3 0,4-1 189,1 0 0,-1-1 131,0-3 0,1 3 0,10-43 0,3-4 0</inkml:trace>
  <inkml:trace contextRef="#ctx0" brushRef="#br3">29055 11654 8192,'0'-12'0,"0"-1"-280,0 1 1,0 0 29,0-1 651,0 7-301,0 0 0,-6 6-6,-2 0 1,-4 6 41,-4 2 0,-4 3 6,-4 1 1,-2 6-26,-3 2 0,3-1 4,-3 2 1,3-5-46,2 5 1,1-6 36,2 1 1,1-2-187,7-2 152,-2 1-47,8-1 22,1-5 0,6-2-17,8-5 1,4 0-149,4 0 1,-2 0 136,3 0 1,0 6-82,0 2 0,3-1 78,-3 1 0,-1 0 5,-4 4 1,5 5 11,-1-1 0,1 5-1,-5-5 0,0 5-38,0-5 0,1 1-25,-1-5 24,0 0 0,6-5 0,1-2 0</inkml:trace>
  <inkml:trace contextRef="#ctx0" brushRef="#br3">28870 10866 8191,'-12'-8'0,"0"0"0,-1 5 0,1-1 0,4 3-339,0 1 0,0 7-340,-5 5 1,1 2 749,0 6 1,3 1 7,1 3 0,4-3 279,-4-1 1,5-3-173,-1 3 1,3-5-158,1 2 1,0-4 57,0 0 336,5-1-248,-3-5-5,8-2 1,-7-10-214,5-3 0,-5-5 89,1-3 1,2-3-54,-2-6 0,4 0 50,-4 1 1,4-6 15,-4-3 0,6 1-53,-2 0 0,-1 0-164,1-1 1,-4 3 158,5 6 0,-5 5 296,4 2-354,-5 3 1,6 9 85,-5 5 1,0 8 56,-4 13 1,4 1-26,1 10 1,3 1 1,-4 4 1,5-4-21,0 0 1,-3-6-9,3 2 0,-1-3-23,4-2 1,0-4 11,1-4 0,-1-8 19,0-4 1,5-2-5,-1-2 0,1-6-48,-5-2 0,0-8 6,1-5 0,-1-2-2,0-2 0,0-3-9,1-1 0,-5-4-11,0 4 1,-4-1-17,4 1 0,-3 3 41,3-2 1,-5 6-12,1 1 1,-2 10-8,2-1 67,-2 8-34,3-1 0,-5 10 3,0 3 0,2 5 37,2 3 0,-3-1 110,3 5 1,2 0-131,-2 0 1,1 2 10,-1-6 0,-1 2-49,5-1 1,-4-4 48,5 4 1,-5-4-218,4 0 1,-4-1-24,4 0 0,-4 1-180,5-1 0,-3 0 15,3 1 0,0-1-189,-5 0 1,6 2 197,-2 2 1,2-2 349,-2 2 0,8 3 0,-2 1 0</inkml:trace>
  <inkml:trace contextRef="#ctx0" brushRef="#br3">29609 11051 8191,'0'-14'-362,"0"-2"0,0 2 145,0-2 0,1 2 505,3 2 1,7 1-129,6 3 1,0-2 203,0 6 1,-4 1-135,4 7 0,-4 0-75,0 9 0,-5-4-178,0 8 1,-5 2-252,1 1 0,-3 5 205,-1 4 0,-1-3 102,-3 2 1,-3-2-87,-5-1 0,-2 0 56,-2-1 0,2 0 155,-2-4 0,2-1-40,2-2 1,-1-8 146,1 3 0,1-6-74,3 2 0,1-5 453,3 1-586,3-8 0,-4-3 101,10-5 0,1-1-203,7 1 1,3 0 109,1-1 0,3 5 45,-4 0 1,5 4-144,-5-4 1,6 5-240,-1-1 1,-2-2 191,1 2 0,0 0 50,0 4 1,2 0-22,-6 0 1,5 0-4,-5 0 0,1 0-47,-5 0 1,-4 0 57,0 0 174,-5 0-261,3 0-1,-6 0 19,0 0 1,-6 0-151,-2 0 1,1 0-406,-1 0-621,5 0 1287,-8 0 0,4 17 0,-5 3 0</inkml:trace>
  <inkml:trace contextRef="#ctx0" brushRef="#br2">5402 14841 5990,'-6'0'177,"0"0"-24,1 0 204,3 0-239,-9 0 0,9 0 382,-7 0-10,7 6-185,-9-5-77,9 5 0,-7-5 239,5 3 0,0-3-350,4 5 0,5-6-15,3 0 0,5 0-117,3 0 1,3-1 95,6-4 0,3 4-92,1-3 1,4-2 59,-4 2 1,5-1-99,-1 1 0,-2 2 11,2-2 0,-7 3-123,-1 1 0,-2 0-280,-7 0-443,-5 0 366,-5 0 0,-13 5 174,-6 4 0,-4 2 14,-8 1 1,-4 0 329,1 1 0,-20-4 0,-10-1 0,-2 2 0,0-1 0</inkml:trace>
  <inkml:trace contextRef="#ctx0" brushRef="#br2">5279 14940 8284,'0'-13'0,"-4"1"0,0 0 0,0 4 0,4-1 0,0 1-246,6 1 1,0-2-354,7 5 0,3 0 772,0 4 0,2 0 806,-1 0 1,-4 5-587,4 3 1,-2 3-225,1 2 1,-6 0 58,2 4 0,-8-1-188,0 9 1,-4-2-307,-4 10 1,-8-1 86,-9 5 1,-2 0-122,-1 0 1,-7 0-107,-1 0 1,-3-1 134,3-4 0,-3-3 53,7-8 0,3-4 12,5-4 1,9-6 615,-2-3 56,9-3 0,4-1 292,8 0 1,9-1-408,3-3 0,4 1-128,0-5 1,6 4-325,3-5 1,-3 5 86,-1-4 0,2 4-124,2-4 1,-1 1 82,0-1 0,0-2-580,1 6 1,2-6 12,-2 2 0,-1 1 622,0-1 0,12-5 0,7-7 0</inkml:trace>
  <inkml:trace contextRef="#ctx0" brushRef="#br2">6042 14927 8284,'6'-24'0,"-5"5"0,3 2 0,-1 4 376,1 0-117,-3 6 302,5 2 1,-6 6-178,0 3 1,0 9-238,0 7 0,0 4-5,0 0 0,0 1-11,0-1 0,0 2 2,0 3 0,0 1-8,0 3 1,-4-3-188,0-5 0,0 3 45,4 1 1,0-2-144,0-6 0,0 1 53,0-6 0,0 2-392,0-2 356,0-7 95,0 7 1,0-16-47,0 0 1,0-5-120,0-8 1,0 0-22,0-4 1,-4 2 94,-1-5 0,1-5 48,4-4 1,-4-1-1,0 1 0,0-2 20,4-6 1,0 0 118,0 0 0,6 0 184,2 0 0,-1 5-30,1-1 0,0 5 245,4 0 0,5 3-340,-1 5 1,2 6-4,-2 6 0,2 5 14,3-1 1,0 4-283,-4 4 0,1 4-428,-2 9 1,-4-2 15,1 5 1,-2 1 575,-7 3 0,-28 34 0,7-25 0,0-1 0</inkml:trace>
  <inkml:trace contextRef="#ctx0" brushRef="#br2">6092 15247 8284,'-13'0'0,"5"-1"-109,0-3-219,5 3 328,-2-5 0,6 6 0,3 0 0,8 0 476,9 0 0,-1 0-126,5 0 0,-3 0-685,7 0 0,1 0 89,-2 0 1,3 0-58,-3 0 0,-2 0 60,3 0 0,-7 0-249,-2 0 0,-3 0 492,3 0 0,-9 0 0,1 0-433,-7 0 433,0 0 294,-5 0 1,-1 1-58,-3 4 1,1-3 75,-5 6 0,5 1 31,-1 3 0,-2-4 77,2 0 1,-4 2-121,4 6 0,0-2-108,4 2 0,0-2-186,0-2 1,0 1 93,0-1 0,0-4-225,0 0 160,5-5 0,2 3 30,5-6 1,1 0-118,-1 0 1,0-6-192,1-2 1,-1-3 174,0-1 1,-4-5 38,1 1 0,-2 0 335,1 3 0,-1 1 113,-3 0-363,-3-1 0,5 5 409,-6 0 41,0 5 0,0-1-178,0 8 1,0 8-104,0 9 0,0 2-169,0 2 0,0 5 76,0 3 1,4 4-167,0 4 0,4 4 74,-4 8 1,4 3-214,-4 6 0,5-1 194,-5 1 1,0-1-95,-4 1 1,4-6 49,0-3 0,0-8-95,-4-4 0,-4-6 17,0-3 0,-6-10 70,2-1 1,-3-6 38,-1-3 0,-6-1-33,-2-3 0,-4-2-29,0-6 1,3-2 317,1-2 1,1-3-142,-2-5 0,3-6-39,6-2 0,1-8 154,3 0 1,2-6-181,6 1 1,0-1 9,0 1 1,6-1 18,2 5 0,3-4 18,1 4 0,5 1 9,-1 3 1,6 4-324,-2 1 0,8 4-480,0-5 1,1 10 161,-4-1 526,5 8 0,29 4 0,-24 3 0,1 1 0</inkml:trace>
  <inkml:trace contextRef="#ctx0" brushRef="#br2">7716 15223 8284,'-4'-13'0,"0"1"0,-4 4 178,3 0 0,1 4 133,4-5 1,2 7 315,2-2 1,3 2-366,5 2 1,6 0-284,2 0 1,-1 0-162,2 0 1,-1 0-414,5 0 0,-4 0 37,-1 0 0,-4 2 558,5 2 0,-11 13 0,1 9 0</inkml:trace>
  <inkml:trace contextRef="#ctx0" brushRef="#br2">7704 15383 8284,'-7'-6'-514,"-4"5"693,10-5 258,-5 6 0,13 0 63,5 0 0,2 0-152,6 0 1,5 2-903,4 2 1,1-3 120,-1 3 433,-3-2 0,42-8 0,-32 3 0,0-1 0</inkml:trace>
  <inkml:trace contextRef="#ctx0" brushRef="#br2">9697 14731 7924,'0'-13'0,"0"1"0,0 0-333,0-1 853,0 1 1096,-5 0-702,3 5-580,-3 1 1,5 8-61,0 2 0,-1 8 92,-3 9 0,2 2-112,-2 2 1,1 5-27,-1 2 1,3 4-138,-3 1 1,-2 0-69,2 0 1,-1 0-204,1 0 0,2-2-9,-2-2 1,3-3-276,1-5 0,0-5-329,0 1 123,0-6 0,1-3-498,3-8 708,-2-3 1,7-2-51,-5-3 1,0-3 109,-4-5 0,0-2 400,0-2 0,0-3 0,0-6 0,0 0 0,0 1 0,0-5 0,0 0 0,0-5 0,0 1 0,-1 2-26,-3-2 1,3 0 61,-4-4 1,4 0 13,1 1 0,0 3 439,0 0 0,0 6 597,0-2 1,1 4-571,4 5 1,1 2-129,7 6 0,0 1-186,4 2 1,-4 0 25,4 5 1,2 1-44,1 7 0,0-1 43,0 5 0,-5 4 0,2 5 0,-9 5-337,-4-2 0,-3 5-336,-1 4 1,0-3 237,0 2 1,-5 4-120,-3 1 1,-3-2 94,-2 2 1,1-3-139,0-1 1,-1-1 151,1-7 1,1-3 26,3-2 0,3-6 119,5-2 74,0-6 0,2 4 261,6-6 0,2 0-114,11 0 1,-5-4-101,4 0 1,1 0-20,4 4 1,-1 0-12,1 0 1,-6 5 187,-3 3 1,-2 3-117,-2 2 0,-5 0-54,-3 4 0,-2-4 106,-2 4 1,-10-4 159,-2 0 0,-9-1-74,1 0 0,-4 1-83,0-1 0,-2-1-47,-3-3 1,3 2-109,-3-6 1,4 0-344,0-4 0,4 0-51,1 0-1415,5 0 960,-3 0 0,13-2 857,5-2 0,43-13 0,18-9 0</inkml:trace>
  <inkml:trace contextRef="#ctx0" brushRef="#br2">10054 15100 8546,'7'5'472,"0"-2"130,-3 5 0,-1-4-170,5 4 1,-1-3-451,1 3 1,3-1-110,-3 1 1,3 1-82,1-5 1,1 5 146,-1-5 1,0 0-37,1-4 0,3 0 94,0 0 0,1-6-167,-5-2 0,0-3 130,1-1 0,-1-2-9,0-2 0,-4 4 20,1-1 0,-7 1 745,3 4 1089,-4 2-1386,-1 1 1,0 6-39,0 3 1,0 9-81,0 7 0,0 9-104,0 4 0,4 6-202,0 2 0,6 11 65,-2 2 0,4 0-162,5 4 1,-4-1 167,4 5 0,-4-5-20,0 1 1,-2-12-123,-3-1 1,-3-7-240,-5-5 0,4-7 95,0-5 1,1-10-54,-5 1 1,-2-8 120,-2 0 1,-1-4 98,-4-4 1,-3-3 111,0-5 0,0 0-217,-5-1 0,2 0-102,-1-4 0,2 4 33,-2-4 1,2-1-231,2 2 0,1-5-325,2 5 0,0-4 290,5 3 1,1-1 491,7 2 0,22-6 0,10-3 0,4-4 0,0 0 0</inkml:trace>
  <inkml:trace contextRef="#ctx0" brushRef="#br2">10928 14927 7924,'-12'-8'0,"-1"0"887,1 5 1310,0-8-1167,5 10-568,1-4 1,16 5-226,2 0 0,9 0-9,-1 0 0,9 0 0,4 0 0,-2 0-152,2 0 0,0-5-208,4 1 1,0-1 4,0 1 1,-6 1-150,-2-5 0,-3 4 91,-2-5 0,-9 7-128,-2-2 208,-9-3 40,1 5 0,-10-4 12,-3 2 1,-3 2 53,-2-2 1,1 3 107,0 1-677,-1 0-872,1 0 1440,5 0 0,7 5 0,7 2 0</inkml:trace>
  <inkml:trace contextRef="#ctx0" brushRef="#br2">11900 14583 7869,'0'-12'0,"-4"-2"0,0-3 0,-2 8 0,2-3 774,3 2 1163,-5 3-1515,6 2 0,0 6-97,0 3 0,0 8-156,0 9 0,0 4 0,0 3 1,0 0 52,0 4 0,0 1 0,0 4 1,2 0-1,2 0 1,-3 0-175,3 0 0,-2 0-329,-2 0 1,0-6 60,0-2 0,0-4-162,0-5 0,0-2 109,0-6-30,0-5 223,0-2 31,0-16 0,-4-2 73,0-12 1,-1-1-86,5-3 1,-4 1 9,0-9 1,0 3-26,4-7 1,0-2-18,0 2 1,0-7 35,0-1 1,2 1 4,2-1 0,2 1 178,7 7 0,-1 4-92,0 4 0,1 12 190,-1 0 1,4 12 23,1 4 0,3 5-28,-3 5 1,-1 1-84,-4 7 1,1 3-1,-1 0 0,-4 6 50,0-1 0,-5 2 3,1 2 1,-8-1-372,-4 1 0,-3 0 75,-1-1 1,-5-1-151,1-2 0,-2 1 99,2-6 0,-2 1-9,-3-5 1,-2-1-55,3-3 1,1-1-20,-2-3 1,6-3-609,-1 3-810,2-2 1657,7-2 0,40 0 0,15 0 0</inkml:trace>
  <inkml:trace contextRef="#ctx0" brushRef="#br2">12368 14829 7869,'-6'-7'658,"5"2"-437,-10 5 0,10-2 558,-4-2-360,4 3 1,2-5 40,4 6 1,1 0-238,7 0 1,5 0-127,2 0 0,3-1 111,2-3 1,4 3-1,-1-4 1,1 0-283,-4 1 1,-1-2 95,1 2 1,-2 3-193,-2-3 1,-4-2-139,-4 2 1,-5 0-659,0 4 569,-5 0 28,2 0-539,-5 0 322,0 0-318,-5 0 413,3 0 491,-8 0 0,3 6 0,-6 0 0</inkml:trace>
  <inkml:trace contextRef="#ctx0" brushRef="#br2">13315 14558 7769,'0'-13'0,"0"-4"0,0 3 426,0-2 718,0 2 34,0 2-797,0 5 0,0 3 33,0 8 1,2 7-131,2 6 1,-1 9-58,5-2 1,-4 8-50,4-4 1,-4 7-69,4-3 1,-4 4 101,5 1 0,-5-4 0,4-1 0,-4-4-239,4 1 0,-4-5 18,5-3-66,-1 2-244,4-9 57,0-2 1,1-9 233,-1-12 1,-2 0 270,2-12 1,-3-5-162,8-6 0,-3-1 17,-2-4 1,4 1 10,1-9 1,3 0 2,-3-4 0,3 5-311,-4 3 1,0 4 41,-8 4 0,1 5-22,-5 7-230,6 9-76,-9 6 0,5 12 216,-6 2 1,0 8 111,0 5 0,0 2-74,0 2 230,5 5 0,2 34 0,-1-25 0,0 0 0</inkml:trace>
  <inkml:trace contextRef="#ctx0" brushRef="#br2">13857 15063 7769,'5'-13'219,"-2"5"-23,5 0 1,0 1 895,5-1 0,-1-2-464,0 6 1,5 0-308,-1 4 1,5 0-110,-5 0 0,0 2-486,-3 2 0,-6 7 132,-3 5 1,-3 6-34,-1-2 0,-5 0 104,-4 0 1,-3-3-188,-4 3 1,1-5 142,-6 1 0,6-2 238,-1-2 1,2-1 892,2-2-393,-1 2 74,1-5-439,5 1 1,7-1-110,8-6 1,5-6-191,3-2 1,-1 1-408,6-1 1,3 4 358,5-4 1,0 1-49,-5-1 1,5-3-1875,0 2 0,5 3 2011,-1-3 0,30-21 0,-28 11 0,1-1 0</inkml:trace>
  <inkml:trace contextRef="#ctx0" brushRef="#br2">14829 14706 7817,'0'-21'0,"0"1"0,0 3 0,0-3 449,0 5 1,5-1 656,4 7 0,3 0-642,4 5 0,-1 0-198,6 4 1,-1 0-472,5 0 1,0 5 210,-1 3 0,-3 2-6,-1-2 0,-5 14 0,3-2 0</inkml:trace>
  <inkml:trace contextRef="#ctx0" brushRef="#br2">14804 14841 7817,'-5'-7'177,"4"-3"1,-6 8-117,3-2 1,2 1 154,-2-1 1,4 3-40,4-3 1,4 2-109,9 2 0,3 4-720,9 1 0,-2-1 25,6-4 626,6 0 0,11-3 0,9 0 0,7 0 0,-1-1 0</inkml:trace>
  <inkml:trace contextRef="#ctx0" brushRef="#br2">15592 14632 7817,'-8'1'313,"0"4"0,3-3-54,-3 6 1,0 2 314,-4 6 1,4 0-33,-1 4 1,7 1-154,-3 3 1,4 1-47,1-1 0,3-3-129,5-1 1,6 0-43,10 0 1,2-4-29,3-7 1,2-4-109,6-5 1,4-1 40,0-3 0,0-5 49,-4-7 0,-1-3 31,-3-6 0,-3-6-53,-6-6 0,-6 0 3,-5-4 1,-7 4 232,-6 4 1,-6-1 330,-7 5 1,-6 1-453,-10 3 0,-2 7-345,-6 6 1,-1 5-6,-3 7 0,7 0-251,-3 0 0,8 11 275,0 5 0,7 8 107,2 4 0,27 37 0,-3-26 0,1 0 0</inkml:trace>
  <inkml:trace contextRef="#ctx0" brushRef="#br2">11888 16306 7817,'0'-17'0,"0"1"1,0-5 1,0 5 0,1-2 112,3 2 1,-1 6 484,5-2-504,-5 2 0,8 4-51,-3 1 0,-1 10 457,1 3 1,-1 8-63,1 5 1,3 9 95,-3 7 0,3 1-333,2 7 1,-3-1-166,-1 1 1,2 3 110,-3-3 0,3-4-172,1-4 0,-1-2-198,-3-6 0,3 0 133,-3-5 0,-1-4-61,1-4 1,-3-8 150,3-4 0,-4-4 18,4-4 1,-5-7 40,1-5 1,1-7 21,-1-2 0,5-1 16,-5-7 0,4 0-37,-4-4 1,6 1-75,-2-1 0,0-6 75,4-2 0,-2-3-234,6-1 0,-2 1 31,-2 3 1,2 3 102,2 5 0,-6 7-289,2 5-417,-2 6 434,-3 12 0,-2 8-67,-5 12 1,0 0 93,0 8 0,0-1 4,0 5 279,0 5 0,-11 23 0,-2 12 0</inkml:trace>
  <inkml:trace contextRef="#ctx0" brushRef="#br2">12478 16798 7848,'0'-14'0,"0"-2"0,0 2 311,0-2 1,0 2 112,0 2 0,2-2 185,2-2 1,3 6-247,5-2 1,5 4-128,-1-1 1,0 4-99,-3 5 0,-1 1-131,0 3 0,-1 3-164,-3 6 1,-2 4 139,-6 4 0,-2 2-205,-2 2 1,-2-1 107,-7 1 1,0 0-30,-4-1 0,3-3 177,-2-1 0,1-1 100,-1 2 0,5-3-144,-6-6 0,10 0 31,-5 1 105,8-7 0,-7 0 1,11-8 716,0-2 1,7-1-190,9-3 0,3-3-150,6 3 0,0-3-742,-1-2 1,5 5-813,0 0 0,1 1 471,-1-1 579,-3-3 0,20 4 0,-1-5 0</inkml:trace>
  <inkml:trace contextRef="#ctx0" brushRef="#br2">13241 16478 7848,'0'-12'0,"-4"-1"0,0 1 0,0 4 353,4 0 22,0 5 0,6-3-113,2 6 1,7 0 122,1 0 0,6 0-211,-1 0 1,6 5-106,2-1 0,-2 4-2413,-6-4 2344,2 6 0,-20 7 0,1 9 0</inkml:trace>
  <inkml:trace contextRef="#ctx0" brushRef="#br2">13192 16650 7848,'-7'-5'1124,"-4"3"1,6-4-420,-3 2-391,2 2-281,6-3 1,2 5 124,2 0 0,7 0-306,5 0 1,10 0 147,-1 0 0,35 0 0,6 0 0</inkml:trace>
  <inkml:trace contextRef="#ctx0" brushRef="#br2">14607 16380 7877,'-12'-9'0,"0"1"0,0 5 0,-1-1 1834,6 3-773,2 1-346,5 0 0,5 0-303,4 0 1,6 0-186,1 0 0,10 0-147,-1 0 1,6 0-179,-2 0 0,4 0-815,-5 0 0,5-1 503,-4-4 1,-2 4-317,-6-3 1,2 1 218,-3-1 0,-2 3 507,-1-3 0,2-36 0,0-8 0</inkml:trace>
  <inkml:trace contextRef="#ctx0" brushRef="#br2">15321 16035 7877,'0'-12'358,"0"-1"-239,0 7 661,0-5 0,-4 11-251,0 0 0,-4 5 37,4 7 1,-4 6-180,3 3 1,-3 3-170,4 5 1,-4-2-85,4 6 0,-2-4-134,2 4 1,3-5 177,-3 5 1,2-5 44,2 0 1,0 1-1,0-4 0,2 2-161,2-7-1821,-3-2 431,5 0 744,-6-11 1,0-3 349,0-8 1,0-4 120,0-9 0,-4-2 102,-1-6 0,1 1-55,4-1 1,0-5-1,0-3 0,0-6 81,0-2 1,0-6 171,0 2 0,2-3 96,2-1 0,-1 0 31,5 0 0,0 6-149,4 6 0,1 3 108,-1 9 0,2-1-155,2 10 1,2 5 17,2 7 0,4 4 3,-4 4 0,3 4 35,2 9 0,-2-2-131,-2 5 0,-4 1 11,-4 3 0,-5 2-127,0 3 0,-5-3 96,1 3 1,-8-3-123,-4-2 1,-3 0 157,-2-4 1,-3 2-13,0-6 0,-6-1-553,1-6 1,2 0 218,-1-5 1,0 5-511,0-5 0,2 0 13,6-4 1,0 0-921,-1 0 1704,6 0 0,18 11 0,10 2 0</inkml:trace>
  <inkml:trace contextRef="#ctx0" brushRef="#br2">14915 16970 7877,'-12'-5'335,"0"3"420,-1-2 48,6-3-84,2 6 1,6-4-281,3 5 1,5-4-64,7-1 1,3 1-154,6 4 0,6-4 0,6 0 1,1-4-406,8 4 0,-1-4 92,4 4 0,0-5-46,0 5 0,-4-4-165,1 4 0,-12 0-372,-1 4 0,-6 0-510,-2 0 231,-12 0 0,-3 1 475,-14 3 1,-5 3 476,-7 5 0,-15 5 0,-6 1 0,-6 1 0,0 1 0</inkml:trace>
  <inkml:trace contextRef="#ctx0" brushRef="#br2">15137 17155 7877,'0'-12'275,"0"-1"1,0 1-62,0 0-121,0-1 1,1 1 781,3 0 0,3 5-337,5 3 0,5 2-308,-1 2 1,2 0-8,-2 0 1,-2 6-163,2 2 0,-3 3-88,-5 1 0,1 6-209,-4 3 1,-1 2 89,-4 1 0,-6 1-171,-2 0 1,-8-1 138,-5 1 0,2 0 39,-2-1 0,2 1 669,-1-1 1,-2-3-254,5-1 1,1-6 687,4-2-454,-1 1 0,7-11 196,1 7 0,11-7-313,6 2 1,2-8-177,6-4 0,5-1-111,4 0 1,5-2-176,-1 3 1,6-3-276,2-1 0,2 1 242,-2 3 1,1-3-293,3 3 0,-6 2-227,-7 2 0,-8 1-424,0-1 0,-7 3-523,-1-3-262,-8 2 1829,-2 2 0,-28 6 0,-5 1 0</inkml:trace>
  <inkml:trace contextRef="#ctx0" brushRef="#br3">22176 14361 8543,'-13'0'-2474,"1"0"2304,0 0 165,0 0 8,-1 0 0,5 0 146,0 0-157,5 0 93,-8 0-82,10 0 13,-5 0-23,6 0-3,-5 0 1,3 2-51,-2 2-16,3-3-6,1 10 0,-4-8 39,0 5 43,0-5 0,2 4 0,-2-3 0,3-3 0,-6 6-21,3-3 21,3-3 0,-10 5 0,4-6 0,-6 0 143,1 0 0,4 0-3,0 0 218,0 0-161,-5 0-84,1 0 0,4 0 35,0 0 29,5 0-51,-3 0-19,6 0-333,0 0 256,6 0 0,5 0-170,5 0 1,2 0 153,-2 0 0,5 4-10,8 0 1,-3 0-31,2-4 0,4 0 1,1 0 1,2 0 16,2 0 1,0 0-7,0 0 0,5 0 8,3 0 0,-1 0 5,1 0 1,0-1 0,5-3 0,-1 1 0,0-5 0,0 5-105,0-1 1,1-2 100,-1 2 0,-5 0 0,-3 4 0,1 0-17,-1 0 1,0 0-4,-4 0 0,0 0-32,0 0 0,-4 0 42,0 0 0,-1 0 5,5 0 1,-4 0 8,0 0 0,-3 0 1,7 0 0,-7 0 99,7 0 1,1 0-101,3 0 1,2-4 5,-2 0 1,2-1 4,7 0 1,-1 4 18,0-3 0,0 1-130,0-1 0,1 3 106,-1-3 0,2 2-4,2 2 1,-1 0-1,5 0 1,-6 0-3,-2 0 0,0 0-1,-4 0 0,3 0 50,1 0 1,-3 0 5,-1 0 0,-4 0 28,4 0 0,0 0-59,4 0 1,-1 0-31,-3 0 0,3 0 20,-3 0 0,3 0-1,1 0 1,0 0-12,1 0 1,-2 0-13,-3 0 0,3 4 37,-3 1 1,1-1-1,-1-4 1,2 0 50,-6 0 1,5 0-57,-1 0 1,-2 0 13,-2 0 1,1 0-15,-1 0 0,6 0 1,-2 0 1,3 1-28,1 3 1,2-3-11,2 4 1,0 0 25,9-1 1,-9 0-12,4-4 0,-9 4-156,-3 0 0,0 1 91</inkml:trace>
  <inkml:trace contextRef="#ctx0" brushRef="#br3">27417 14386 7475,'7'0'7,"-5"0"0,7 0 1,-5 0-9,4 0 1,-4 1-32,4 3 1,-4-2-39,5 2-29,-1-3-221,4 5 92,0-5-339,-5 10 567,-1-10 0,-28-1 0,-6-6 0</inkml:trace>
  <inkml:trace contextRef="#ctx0" brushRef="#br3">27443 14275 8543,'0'-12'-576,"-4"-2"-73,0-2 1,0 2 461,4-2 886,0 8-444,0 2-26,0 6 66,0 0-190,0 6 0,4 0-60,0 7 1,5-5-6,0 0 1,-3 0-13,3 5 1,-1-1-119,4 0 0,0 1 27,1-1 1,-1 0 102,0 0 0,1-3-172,-1-1 0,4-1 33,1 1 1,-1 1 55,-4-4 0,5 3 9,-1-4 1,1 0 2,-5-4 1,-4 0-35,0 0-2,1 0 752,-3 0-155,0 0-295,-6 0 1,-6 0-41,-2 0 1,-4 0-111,-5 0 0,-2 4 26,-5 0 0,-1 7-10,1 1 1,-2 1-128,-3 3 1,3 2 18,-3-2 1,3 6-111,2-1 0,-1 2 107,0 2 0,2-2-460,3-3 0,-2 2 167,5-5 1,1 4 302,4 0 0,21 2 0,6 2 0</inkml:trace>
  <inkml:trace contextRef="#ctx0" brushRef="#br3">25400 14989 8543,'0'-7'-1047,"0"-4"1,1 6 728,3-3 849,-2-3-472,9 4 1,-8-4 11,5 3 0,-4 1 53,4 3 0,0 2-22,5-2 0,-1-1 3,0 1 0,0 0 5,1 4 0,0 0 9,4 0 1,-3 0-21,2 0 1,2 5 8,-2 3 0,-4 7-188,-3 2 0,-5 5 96,4-2 0,-5 3-97,1 2 0,-8-1 5,-5 1 0,-7 0 21,-4-1 0,0 1 13,0 0 0,1-2-122,-2-3 1,-1-2 122,6-6-7,0-5 204,3 4 0,6-11-102,3 0 1,4-1 20,4-7 1,3-2-40,6-6 0,0 2 18,4-2 1,2-2-1,5 1 0,-3-3 1,-1 3 0,5-4-3,4 0 0,-1-2-8,-3-2 0,4 1-195,-1-1 1,3 0 94,-3 1 1,-7 0 23,-1 4 1,-5 2 242,-2 6 81,-7 5 0,-1 2-187,-10 5 1,-7 1-24,-8 3 1,-4 3 21,0 5 0,-5 2-40,0 2 0,1 2 103,3 3 1,5 0-84,-1-4 0,7 3-55,2-3 1,1 3 41,7-3 1,1 5 9,7-2 1,9-2-29,7-2 1,5 2-59,4-2 1,2-3-7,6-5 1,4-1-168,0 1 0,0-3-63,-4-5 0,1 0 63,3 0 0,-9 0-145,-4 0 104,-2 0 1,-16 0 28,2 0 0,-9-1 69,-3-3 0,-6 3 21,-6-3 0,-2 2-89,-2 2 0,1 0 10,-5 0 0,4 2-173,0 2 1,4-2 351,4 7 0,8 10 0,6 7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05292" units="cm"/>
      <inkml:brushProperty name="height" value="0.05292" units="cm"/>
      <inkml:brushProperty name="color" value="#FF0000"/>
    </inkml:brush>
  </inkml:definitions>
  <inkml:trace contextRef="#ctx0" brushRef="#br0">1969 1009 7860,'-12'-5'110,"-1"-2"1,2-1 549,3-1 1,3 5-191,5-4 0,5 5-152,3-1 0,9-1-144,3 1 0,5-6 0,4 2 0,2 1-62,6-1 1,0 1-177,0-1 1,4-3 98,0 3 0,4-2-145,-4 2 0,-4 2-199,-4 6 1,-7 0-861,-2 0 229,-4 0 1,-14 6 328,-2 2 0,-4 3 611,-4 1 0,-34 10 0,-18 1 0,-5 4 0,0 0 0</inkml:trace>
  <inkml:trace contextRef="#ctx0" brushRef="#br0">1981 1034 7874,'-17'-6'2,"-1"4"135,-3-7 1,8 5 713,4-4-518,7 0 0,3-3-38,11 3 0,2-2-163,6 6 0,6-1 98,7 0 0,-1 4-193,1-3 1,-6 4 3,2 4 1,-2-1-134,2 5 1,-9 2 93,1 6 1,-6-1-156,-3 6 1,-5 0-29,-3 8 1,-4 3-176,-4 4 0,-10 1 137,-10 0 1,-4 6 85,-9 2 1,3-7-260,-7-1 1,7-8 392,1-1 0,6-7 628,-2-5 1,9-3-76,3-5 187,9-3-458,2-10 1,8-1 15,2-2 0,7 1-167,5 3 0,10 3 48,-1-3 1,8-2-825,0 2 1,2-4-9,2 4 1,1-6-294,3 2 0,-2-1 298,2 0 647,2-2 0,23-6 0,-28 4 0,1 0 0</inkml:trace>
  <inkml:trace contextRef="#ctx0" brushRef="#br0">2732 1058 7910,'0'-16'100,"0"0"1,-1-1 149,-3 5 0,2 4 1394,-2-1-589,3 7-573,1-4-318,0 23 0,0-6-125,0 13 0,0-2 119,0 3 0,0-1-144,0 1 1,0-1 73,0 1 0,0-2-182,0-2 1,0 1-131,0-6 1,0 1-98,0-5 74,0 0 188,0-5 0,4-3 31,0-8 1,4-8 13,-4-9 1,2-3-2,-2-5 1,1 1 34,3-4 0,2 0 13,-6-1 0,4-1 247,-4 6 1,5 3-75,-5 4 1,4 6-2,-4-1 1,1 8-112,0 4 1,-4 4-24,3 4 0,3 4-33,1 8 1,-1-1-136,1 6 1,-1-1 29,1 5 1,3-2-147,-3-2 1,2 1 11,-2-6 1,3 0 85,-3-3 0,3-1 71,1 0 1,2-5 0,3-3 0,-4-2 1,4-2 0,0-2 53,0-2 0,1-8 17,-2-9 1,-2 1 30,2-5 0,-2 3 136,-2-6 0,-1 0-139,-3 0 1,2 2-19,-6-3 0,0 8 1124,-4 5-445,0 2-449,0 2 0,0 7-75,0 5 1,-4 11 76,0 9 1,0 3-56,4 2 1,0-1 66,0 1 0,1 0-1128,3-1 0,-1 2 429,5 3 1,-1-7-342,1 3 0,4-8 157,1 4 1,-1-8 27,4 0 0,4-2 176,0-7 1,3 0 396,2-4 0,21-27 0,6-8 0</inkml:trace>
  <inkml:trace contextRef="#ctx0" brushRef="#br0">3630 665 7969,'-4'-14'3,"0"-3"0,-4 4-3,4-4 0,0 4 1325,4 0 0,0 5-443,0 0 0,1 5-225,3-1 0,-1 3-234,5 1 0,0 5-141,5 3 0,-1 9-103,0 3 1,1 4-1,-1 0 0,-1 6-178,-3 3 0,3 4 93,-3 4 0,-2 4-66,-2 9 0,-4 2-695,-4 5 0,-9 7 270,4-31 1,-2 0 0,-3 0 0,-1 0 91,-1 2 1,-1 0 0,-1-3 0,-1-2-191,-1-1 0,-1-1 0,0 0 0,-1-2 1,-3-1 1,0-1 0,-23 20-490,3-11 1,-1-5 982,5-8 0,-3-2 0,4-3 0,1-2 0,-2-1 0</inkml:trace>
  <inkml:trace contextRef="#ctx0" brushRef="#br0">1883 665 7964,'-6'-21'-42,"-2"1"0,-4-5-175,-5 8 1,8 2 457,-3 7 1,2 3 709,-2 5 1,-6 7-660,-3 5 0,-2 7-197,-1 10 0,-1 4 800,0 8 0,-1 5-603,-2 12 1,7-1 2,1 9 1,12-32-1,1 0-167,0 1 0,1 0 0,2 1 0,1 2-66,1 1 1,0-1 0,4-2 0,2-2 93,1 1 0,2 0 0,11 28 78,7-6 0,5 2-352,2-6 0,8-6-571,1-10 0,6-6-559,-2-6 1,3-6 34,1-3 1213,5-2 0,1-3 0,3-3 0,-5-4 0,-2-2 0</inkml:trace>
  <inkml:trace contextRef="#ctx0" brushRef="#br0">4086 1661 7994,'0'-24'186,"0"-1"0,0 1 232,0-1 0,1 6-16,3 2 0,2 4 284,2 0 0,7 2-233,-3 3 0,3 3-29,-3 5 0,1 0-151,-1 0 0,0 5-38,1 3 1,-5 9-118,0 3 1,-5 4-272,1 0 1,-3 2-449,-1 3 1,-5-2 386,-3 6 1,-5-4-102,-3 4 1,2-5 80,-2 5 1,-2-10 41,2 2 1,-1-7 37,5 2 1,1-9-216,3 2 2282,-3-4-746,10-2-802,-5-7 0,7-6-60,4-2 0,3-1-54,8 5 1,-1-5-713,6 5 0,-5-1 265,5 1 0,-5 2-937,5-2 0,-5 3 506,4 1 0,1 0-624,4 0 1,-1 0 1250,1 0 0,27-11 0,7-3 0</inkml:trace>
  <inkml:trace contextRef="#ctx0" brushRef="#br0">5193 1157 8075,'-5'-13'2882,"2"5"-1934,-5 0-539,5 5 1,-2-4-166,5 3 0,1 3 0,3-3 0,3 3-212,5 1 0,6 0-146,3 0 1,2 0-288,1 0 1,1 0-127,0 0 1,-2 0-814,-3 0 0,4 0 1340,-4 0 0,-13 21 0,-3 7 0</inkml:trace>
  <inkml:trace contextRef="#ctx0" brushRef="#br0">5046 1378 8075,'-14'2'-143,"-3"2"0,4-3-345,-4 3 1859,9 3-807,3-6 1,6 5 73,3-6 0,4 4-469,9 0 1,3 0-395,9-4 0,-2 0-162,6 0 0,0 0-1087,4 0 1474,0 0 0,-1-4 0,3-3 0,3 0 0,1 1 0</inkml:trace>
  <inkml:trace contextRef="#ctx0" brushRef="#br0">7310 1108 7972,'-8'-5'-298,"-1"1"-373,7 0 1286,-9 4 430,9 0 0,-4 0-128,1 0-360,4 0-300,-4 0 0,6 0 209,3 0-226,3 0 0,9 0-106,1 0 0,5 0-178,-2 0 0,3 0 146,2 0 0,1 0 28,3 0 1,-3 0-313,2 0 0,2 0-363,-1 0 0,-4 0 170,-5 0 0,-5 0-38,2 0 15,-4 0 193,0 0 33,-6 0-3,-7 0 0,-7 0-422,-6 0 394,1 0-4,0 0 207,5 0 0,18 0 0,9 0 0</inkml:trace>
  <inkml:trace contextRef="#ctx0" brushRef="#br0">8614 911 8177,'0'-13'0,"0"5"-511,0 0 545,0 0 0,0-5 893,0 1-607,0 0 0,2 0-35,2-1 1,-3 5 201,3 0-243,3 0 0,-6-1 549,4 1-188,1 5-174,-4-2 0,3 8-117,-5 5 0,0 1-59,0 12 1,-4 1-2,0 7 1,-1-2-1,0 6 1,3 1-106,-6 7 0,5-4-170,-1 0 0,1 0-631,-1-4 0,3 2 315,-4 2 0,4-6-1305,1-2 0,0-4 623,0-5 1,1 2-366,4-5 1384,-4-1 0,10-31 0,-4-7 0</inkml:trace>
  <inkml:trace contextRef="#ctx0" brushRef="#br0">8627 984 8177,'0'-25'0,"0"-4"0,0 3-20,0-3 1,1 3-1,3 2 0,4 4 831,9 4 1,-2 2-248,5 2 1,2 1-202,7 3 0,-3 2-129,3 6 0,-3 2-1,-2 2 1,-1 0-117,-2 8 1,-7-1-216,-6 10 0,-5-4 28,1 8 0,-4-3-260,-4 7 0,-7-3-138,-6-2 0,-5 2 196,2 3 0,-3-3-56,-2 3 1,0-7 122,1-2 0,3-5 224,1 1 0,5-2 40,-2-2 535,4-5-382,6-1 1,1-8 43,6-2 1,7-1-152,5-3 1,2-2-4,7 6 1,-2-4-84,1 4 0,3 0 32,-2 4 0,-2 5-130,2 3 0,-5 3 77,5 1 1,-8 5 6,0-1 1,-3 8-11,-5 0 1,-1-3 29,-4 3 0,-2-3-39,-2-1 0,-7 2 42,-5-5 0,-10-1 76,1-4 1,-3-4-119,-1 1 1,2-7-91,-6 3 0,5-4-73,0-1 0,6 0-713,1 0 459,6 0 221,3-6 210,6 0 0,35-15 0,19-4 0,0-1 0,0-1 0</inkml:trace>
  <inkml:trace contextRef="#ctx0" brushRef="#br0">9057 1280 8177,'-6'12'93,"0"0"1106,6 1 0,0-5-49,0 0-530,0 0 1,0 5-388,0-1 0,6-4-216,2 0 1,3-5-47,1 1 0,2-2 192,2-2 0,-2-2-573,2-2 0,3-3 102,2-5 0,-3-2-31,-2-2 0,-2 1 178,-2-6 0,0 5 69,1-5 0,-5 6 186,0-1 0,-5 6 678,1 2-580,-3 5 1,-2-1-32,-3 8 0,1 9 51,-5 7 1,1 5-118,-1 4 0,-2 3-24,6 9 0,-1 3-127,0 5 0,4 1-274,-3-1 1,3 4 193,1 1 0,1-7 124,3-6 0,-1-2 91,5-2 1,-4-6-134,4-2 0,-5-9 171,1-3-295,-2-9 104,-2-3 0,-6-5 44,-2 0 1,-7-4-140,-2 0 0,-3-5-260,4 0 0,-6-2 132,1-1 1,3 0-144,2 0 0,-2-2 108,2-3 0,-1-2-1181,5-5 1513,0-1 0,16-16 0,7-8 0,0-4 0,0-1 0</inkml:trace>
  <inkml:trace contextRef="#ctx0" brushRef="#br0">9574 751 8177,'0'-13'0,"0"1"243,0 0 0,0-1 287,0 1 0,2 5-378,2 3 0,3 4-189,5 4 0,0 7 0,0 6 0,1 6 0,-1 2 0,4 6 1611,1 10 1,-1 0-703,-3 8 1,-5-1-711,0 10 0,-5 0-135,1 8 1,-8 0-427,0-29 0,0-1 0,-12 30 170,9-31 0,-2 0 0,-17 29-517,1-2 1,-7-6 266,-1-3 0,1-8-383,0-4 0,-3-4-299,-6-4 1,2 1 122,-6-5 1038,-1-1 0,-3-2 0,0-2 0,0-5 0,0 1 0,-1 2 0</inkml:trace>
  <inkml:trace contextRef="#ctx0" brushRef="#br0">8491 726 8214,'-5'-18'0,"-2"1"0,-5-4 0,-1 9 173,1 8 1,2 4 184,-2 4 1,-3 9 577,-9 12 0,-1 11-374,0 9 1,1 4-311,-1 4 1,6 5-360,3 7 1,9-28-1,1 0 296,2 4 0,0 0 0,1 1 0,2 1-237,2 0 1,2 0-1,1 0 1,2-1-206,3-1 0,2 0 0,0-3 1,1-1 188,6-1 1,1-2 0,15 23-163,7-3 1,3-11-2746,1-10 2971,3-8 0,-3-2 0,0-2 0,1 2 0</inkml:trace>
  <inkml:trace contextRef="#ctx0" brushRef="#br0">10362 751 8125,'0'-13'0,"0"1"0,0 0 183,0-1 0,0 1 368,0 0 0,0 4-191,0-1 1,0 5 238,0-4-374,0 5 32,-6-2 1,0 10-190,-7 4 1,0 7 51,-4 5 1,3 3-67,-2 5 0,1 2 93,-1 6 0,3 4-109,1 0 0,0 2-32,3-2 0,4 1-179,1 3 1,4-2-331,4-7 0,4 1 264,9 0 0,2-5-399,5-4 1,5-7 64,0-5 0,5-2-127,-1-2 0,1-5-50,-1-3 750,2-2 0,8-24 0,7-6 0</inkml:trace>
  <inkml:trace contextRef="#ctx0" brushRef="#br0">10706 960 8149,'-1'-17'0,"-3"1"0,3-4-68,-4 3 88,4 1 0,2 5 19,4 3 328,1 2 1,7 6 532,-1 0 0,0 6-437,1 2 1,-2 7-220,-3 1 1,-1 6-628,-3-1 1,-3 3 258,3 5 0,-4-3-179,-4 3 1,-3-3 185,-5-2 1,4-1-17,0-2 0,3-3-76,-3-6-344,5 0 537,-7 1 1,10-8 222,0-5 1,2-11-275,11-9 0,-2-5 69,9-4 0,-4 2-15,5-6 0,-2 6 17,2-2 0,-4 3-13,-4 2 1,-2 4 262,-3 4 481,3 2-563,-10 8 1,-1 3 138,-8 11 1,-3 2-131,-1 10 1,1 1-26,3 3 0,-2-3-239,6-1 1,0-5 69,4 2 0,0-2-82,0 1 0,1-4 44,3 1 1,7-2-205,6-7 0,6 0-81,1-4 1,2 0-289,7 0 1,-4-4-276,4 0 0,-6-6-19,2 2 918,-3-3 0,4-34 0,1-9 0</inkml:trace>
  <inkml:trace contextRef="#ctx0" brushRef="#br0">11371 640 8197,'1'-19'-152,"3"2"0,-1 4 886,5 0 0,-4 1-207,5 0 1,-5 4 490,4-1-695,0 7 0,4-4-67,1 6 1,-1 0 89,0 0 0,1 10 134,-1 2 1,0 10-180,1 3 1,-1 1-46,0 6 1,-4 1-123,1 4 1,-5 5 81,4 4 0,-5 1 40,1 3 1,-3 0-169,-1 4 1,-9-2 14,-4 5 1,-9-5-234,-2 1 1,-6-4-426,-7-3 1,-4-4-403,0-5 0,-4-3-2398,4-5 3355,0 0 0,6-14 0,1 2 0,0-3 0,1-4 0</inkml:trace>
  <inkml:trace contextRef="#ctx0" brushRef="#br0">12638 1009 8006,'-19'0'120,"3"0"0,2 0 149,2 0 1,4-1 1155,0-3-523,5 2-492,-3-3 0,13 5-206,5 0 1,2 0-1,7 0 1,5-4-213,6 0 1,1-2 96,4 2 0,-3 3-50,7-3 1,-2-2-249,-2 2 0,0 0-306,-1 4 0,-3 0 301,0 0 1,-10 0 42,2 0 0,-9 0-1309,1 0 1480,-9 0 0,-52 0 0,-17 0 0</inkml:trace>
  <inkml:trace contextRef="#ctx0" brushRef="#br0">12811 825 7962,'-13'-13'0,"5"5"0,0 0 0,0 5 325,-4-2 61,5 5 1,1 5 184,6 3 1,0 3 480,0 2 0,0 4-598,0 4 0,4 2-182,0 2 0,5-1-469,-5 1 0,5-1 220,0 1 0,-3 0-1005,3-1 0,-5 1 52,4 0 0,-4-2-1109,4-3 2039,-5 4 0,30-16 0,1 3 0</inkml:trace>
  <inkml:trace contextRef="#ctx0" brushRef="#br0">14164 751 8099,'-6'-13'409,"-5"1"-428,2 0 0,4 4-34,1-1 920,-3 7 0,6-5 292,-3 3-908,2 2 1,2 2-20,0 9 0,0 3 0,0 4 0,0 3 0,0 6 1,0 1-1,0 3 0,4 1-87,0 3 1,1 2-135,-5-2 1,4-2-130,0 2 1,0-4 67,-4 4 1,0-7-595,0-2 1,0 0 329,0-8 0,0 0-115,0-3 188,0-6-15,0-2 143,0-16 1,0 1 102,0-10 1,0-2-86,0-7 0,0-2 53,0-6 0,0-1 4,0-3 0,0 1-14,0-5 0,1 4-12,3-4 0,-2 7 72,2 1 1,3 5 9,1 8 0,-1 4 79,1 4 134,0 8 0,4 4-96,1 8 0,-1 3-101,0 5 0,-1 0 84,-3 1 1,2 3-114,-6 0 0,0 5-5,-4-5 1,0 5 3,0-5 1,-1 5-7,-3-5 1,-7 5-78,-6-5 1,0 2-175,0-2 0,2-2-255,-5 2 1,3-2 220,-3-2 0,5-1 287,-2-3 0,15 3 0,3-4 0</inkml:trace>
  <inkml:trace contextRef="#ctx0" brushRef="#br0">15001 591 7933,'0'-9'0,"0"1"0,0 4-124,0-4 11,6 5 0,-5-8 285,3 3 0,-1 1 227,1-1 1,-3 4-113,4-4 0,-4 4 102,-1-5 0,1 5-58,3-4 1,-2 4 122,2-4-3,-3 5-272,-1-2 1,-5 5-109,-3 0 1,-5 11 95,-3 5 1,-3 7-38,-6 6 1,-1 9-20,-3 11 0,-1 8-340,14-25 1,-1 1-1,0 3 1,0 2 204,3 3 0,0 0 1,-2 2-1,0 0 45,3 2 1,1 0 0,1-3 0,2-2-138,4 2 1,2-2-1,0-3 1,2-1-150,2-1 1,2 0 0,9 25-39,9 1 1,7-9-45,5-2 1,4-3-206,4-6 0,3-4 150,5-4 0,4-10 402,1 2 0,7-6 0,-3-2 0,-1-9 0,3-5 0,3-3 0</inkml:trace>
  <inkml:trace contextRef="#ctx0" brushRef="#br0">15494 837 7942,'-7'-12'0,"1"-1"0,6 1 0,0 4 347,0-1-121,0 1 1,6-3 164,2 3 0,3-3-210,1 3 0,2 3-1,2 0 1,-2 3 31,2-2 1,2 2-11,-2-2 1,1 8-43,-5 4 1,0 5-10,1 3 1,-6 3-148,-3 6 0,-3 4 19,-1-1 1,-1 2-155,-3-1 0,-3-3 52,-6 3 0,1-3-148,0-2 1,0-4 69,-1-4 1,1-2 90,0-2 1,3-1-28,1-3-60,6-2 95,-4-6 1,7-6-15,4-2 0,1-7-90,7-2 1,0-4 87,4 0 0,1-2-93,2-2 0,3-1 126,-2-3 1,-2 4-44,1-4 1,-5 3 86,2 1 0,-3 5 57,-2-1 1,-4 8 525,0 0-196,-5 1-70,2 11 1,-10 1-96,-3 8 0,-2 7 29,2 1 0,-3 2-213,3-2 1,1-1 98,-1 6 0,5-6-123,-1 1 1,-1 2-108,0-1 1,1-1-182,4-4 1,2 1-76,2-1 0,-1 0-193,5 0 1,0-3 87,4-1 0,2-1-233,2 1 0,-1-3 107,6-5 1,3 0 576,5 0 0,8-4 0,4-3 0,2 1 0,0-1 0</inkml:trace>
  <inkml:trace contextRef="#ctx0" brushRef="#br0">16281 861 7942,'-12'-4'610,"-1"0"-243,7-5-367,-5 7 721,9-3 192,-3 5 0,10 0-570,4 0 0,1 0-248,3 0 0,-1 0-536,0 0 1,2 1-926,2 3 1,-2-2 1365,3 2 0,29 3 0,7-1 0</inkml:trace>
  <inkml:trace contextRef="#ctx0" brushRef="#br0">16983 529 7928,'0'-8'-440,"0"0"1,0 4 625,0-5 0,1 7 335,3-2 54,-3-3 1,5 4 188,-6-5-3,0 5-95,0-8-209,0 10-234,0-5 0,0 8 5,0 2 1,0 4-1,0 8 1,0-1-55,0 6 1,-4 4-112,0 3 1,-5 2-50,5-1 0,-4-3-319,4 3 1,-1-3 8,0-2 1,4 1 154,-3 0 1,3-5 2,1 1 123,0-6 1,1 1-12,3-8 0,-1-2 55,5-6 0,-4 0 125,4 0 1,1 0-71,3 0 1,0-4 36,0 0 0,1-6-72,-1 2 0,5-2 21,-1 2 0,0-2-26,-3 6 1,3-4-428,0 4 0,1 0-607,-5 4 0,0-4 198,1 0 0,-1 0 792,0 4 0,-5 16 0,-1 5 0</inkml:trace>
  <inkml:trace contextRef="#ctx0" brushRef="#br0">16884 1083 7898,'-19'0'315,"1"0"53,6 0 1,4 0 407,-1 0 556,7 0-950,-4 0 1,8 0-147,2 0 0,3 0-253,5 0 1,6 0 86,2 0 1,5 0-377,3 0 1,4 0 114,5 0 0,0 0-32,0 0 0,0-4-174,0 0 0,-2-2-349,-2 2 1,1 3 136,-5-3 0,-2 2 609,-6 2 0,-20 17 0,-9 3 0</inkml:trace>
  <inkml:trace contextRef="#ctx0" brushRef="#br0">16958 1464 7885,'-12'-5'0,"-1"-3"0,6 1 477,3-1 696,3 5-413,1-8-346,0 10 1,5-5-416,4 6 1,2 0 31,1 0 0,0 4-258,1 0 1,-1 6 158,0-2 0,-1 7 120,-3 2 1,-2-1-128,-6-4 1,0 5-270,0-1 0,-2 2 34,-2-2 0,2-2-49,-7 2 0,-3-2 914,-4-2 1,3 1-258,5-1 0,0-4-99,-4 0 1,3-5 294,1 1 402,5-2-455,-2-2-479,16 0 0,-1 0-94,10 0 0,1-4-346,3-1 0,1-3-543,-1 4 1,2-1 413,3 1 0,-3 1 607,3-5 0,24-17 0,6-8 0</inkml:trace>
  <inkml:trace contextRef="#ctx0" brushRef="#br0">17696 529 7882,'0'-8'0,"0"0"0,0 0 0,-4-5 0,0 1 240,0 0 0,4-1 397,0 1 1,0 4-196,0 0 0,0 4 404,0-5-170,0 7-452,0-9 0,1 9-65,3-2 0,-1 3 65,5 1 0,1 1-1,3 3 1,0 4-49,1 9 1,-1-2-1,0 5 0,5 6-46,-1 7 0,0 3-168,-3 1 1,-6 5 37,-3 3 1,-3 10-180,-1 6 1,-1 2 272,-1-28 1,0 0 0,-11 31-316,4-31 1,-2-1-1,-3-1 1,-1 0-610,-1 2 1,-1 0 0,-20 24 537,17-30 1,-1-1-1,-20 19-214,-8-6 507,3-3 0,-9-7 0,3-2 0,-6-3 0,-4-1 0</inkml:trace>
  <inkml:trace contextRef="#ctx0" brushRef="#br0">19075 726 7963,'0'-12'0,"0"-1"0,0 1 1,-6 0 284,5 0 0,-6 5 915,3 3-160,2 2 0,-3 9-635,5 5 1,0 6-180,0 7 0,0 1-78,0 2 0,0-2-128,0 3 0,0 1-502,0-1 0,0 0 297,0-5 0,0 1-690,0-1 0,0-3 388,0 0 0,0-6 178,0 1 0,0-2 309,0-2 0,5-22 0,2-5 0</inkml:trace>
  <inkml:trace contextRef="#ctx0" brushRef="#br0">18939 935 7963,'-5'-12'87,"3"0"-22,-2-1 0,3 5 504,1 0 0,1 4-237,3-4 1,7 5-201,6-1 1,5 2-83,-2 2 1,3 0 3,2 0 0,4 0 77,-1 0-131,7 0 0,5-2 0,6-1 0,6 0 0,1-1 0</inkml:trace>
  <inkml:trace contextRef="#ctx0" brushRef="#br0">19702 701 7959,'-1'-6'412,"-3"2"-271,2-3 580,-9 5 1,9 2-194,-6 9 0,5 1-51,-1 3 1,1 5-271,-1 2 0,2 2-204,-2-2 1,3 4 83,1-4 0,0 2-198,0-1 1,0 0-93,0-4 0,0-1 63,0-3 28,0-1 0,0-4-3,0 0 1,1-5-25,3 1 1,-1-8 103,5-4 1,-1-4 19,1-5 0,3-3-18,-2-9 1,2 2 7,1-6 0,0 1 34,0-1 1,5 2 4,-1 2 1,-1 5 220,-6-1 0,1 6-18,-1 7 0,-3 5-10,3 3 0,-2 4-84,1 4 1,-1 8 10,-3 9 0,-2 2-71,7 1 0,-7 5-144,2 0 0,2 0 39,-2-5 0,1 2 34,0 3 0,-3-7-140,7 2 1,-5-7 64,4-1 1,-4-2 45,4-2 1,0-5-123,5-3 0,-1-3-69,0-1 0,2-5 150,2-3 0,-2-7 176,2-2 1,2-9-19,-1 2 1,3-5-110,-3 0 0,3-2 31,-4-6 1,1 4 136,-5 0 0,0 6 126,1-2 1,-6 9 567,-3 3 638,-3 9-1211,-1 3 1,0 6-261,0 3 0,-4 4 9,0 9 1,-2 2 115,2 6 1,3-1 12,-3 1 1,-2 1-513,2 2 0,0-2-623,4 3 1,0 1 376,0-1 1,0 0-172,0-5 1,0-2 262,0 3 1,6-9-20,2 5 1,3-2 546,1-3 0,17 1 0,4-5 0</inkml:trace>
  <inkml:trace contextRef="#ctx0" brushRef="#br0">20502 1108 7890,'0'-13'116,"2"1"4,2 0 1,-2-1 75,7 1 1,-1 1 324,4 3 0,-4-2 129,0 6 0,2 0-222,6 4 0,-6 1-513,2 4 0,-3 1-127,-1 7 0,-3 3-101,-5 1 1,0 3 174,0-4 1,-5 6-55,-3-1 0,-8-2 59,0 1 1,-4-3 19,3 3 1,1-5 480,3 2 0,1-5 52,0-4 567,0 3-398,-1-4-225,6 0-345,2-2 0,12-6-226,5-3 0,2 1 65,6-5 1,2 4-157,7-4 1,1 1-769,3-1 0,6-3 48,-2 3 1018,8-3 0,-10-5 0,2-3 0,4 0 0,1-1 0</inkml:trace>
  <inkml:trace contextRef="#ctx0" brushRef="#br0">21216 788 7871,'0'-13'700,"-1"2"-700,-4 3 740,4-3 1118,-4 4-1510,5 1 0,5-4-157,3 6 0,5 0-349,3 4 0,-1 0 166,6 0 0,-2 0-805,1 0 0,3 0 265,-2 0 0,2 0-77,2 0 0,-2 0 609,-2 0 0,2 11 0,-4 2 0</inkml:trace>
  <inkml:trace contextRef="#ctx0" brushRef="#br0">21290 898 7865,'-8'0'0,"-1"0"0,5 0 186,-4 0 1,4 0-96,-4 0 0,4 0 1278,-5 0-624,7 0-684,-4 0 0,8 4-198,2 1 0,0 0-431,8-1 1,3-3 117,10 4 1,1-4 449,2-1 0,12-7 0,13-6 0,1 0 0,6-1 0,0 1 0,0-1 0</inkml:trace>
  <inkml:trace contextRef="#ctx0" brushRef="#br0">21991 726 7856,'-8'0'0,"0"0"0,0 4 7,-5 0 0,2 6-1,3-2 1,-3 3 54,3 1 1,3 5 15,0-1 1,4 2 278,1-2 0,0-2 492,0 2 1,6 2-690,2-1 1,4-5 27,4-4 0,4-4 0,4 4 1,2-5-22,3 1 1,-3-8-258,3-4 1,-3-4 194,-2-5 1,1-2 219,-1-6 0,-3-5-85,-1-2 0,-6-3 120,-2 3 0,-5-3 59,-7 7 0,-7-5-77,-5 4 1,-7 6-228,-10 6 0,2 8-143,-6 1 0,0 5-342,-4-1 0,5 7-77,-1 1 1,5 9-573,0 0 1,6 9 97,1 2 1,2 1 921,-1 3 0,2 31 0,6 7 0</inkml:trace>
  <inkml:trace contextRef="#ctx0" brushRef="#br0">5341 3446 7771,'0'-19'0,"0"2"0,0-1 67,0 2 0,-4 0 117,0 3 1,0 4 81,4-4 1,0 8 635,0-7-171,0 8-307,0-7-324,0 9 0,0 2 41,0 8 1,0 5-29,0 3 1,0 3 8,0 6 1,0 4-172,0-1 0,0 7 37,0-3 1,0 3-64,0-3 0,0 3 11,0-7 0,0 1 117,0-4 0,0-2-188,0-3 110,0-2 0,1-11 32,3-3 1,-1-4-38,5-4 0,-4-8-74,4-9 0,-1-4 64,1-3 0,2-4-86,-6-5 1,6 0 34,-2 1 1,-1-3 57,1-2 0,-1 3-12,1-3 0,1 7 51,-4 1 0,0 10 296,-1-2-215,-3 9-59,10 3 1,-8 17 24,5 9 1,-1 9 10,1 2 1,3 1-12,-2 4 1,0 1-8,-1-2 1,3 5-5,-3-4 0,3 0-89,2-5 1,-1 1-81,0-1 0,1-4 125,-1-4 1,0-4 7,1-3 0,-1-4-49,0-5 25,0 0 1,1-11 107,-1-5 0,0-3-86,1-6 1,-1 2 136,0-10 0,-3 4-12,-1-4 0,-4 5 84,4-5 1,-4 5-56,4 0 0,-5 3 198,1 5 0,-2 6 56,-2 6-147,0 5 1,0-1-325,0 8 1,0 4 84,0 9 0,0 2-189,0 5 1,0 1-140,0 0 1,0 1-161,0 2 0,1-2-10,3 3 0,-1-2-239,5 2 1,0-2 213,4 6 0,1-7-81,-1-1 0,4-1 578,1-3 0,21 8 0,2 2 0</inkml:trace>
  <inkml:trace contextRef="#ctx0" brushRef="#br0">6153 3630 7799,'0'-12'5,"0"0"165,6-1 1,-4 7 219,7 1 1,-5 4 123,4 1 0,-1 10-197,1 2 1,-3 4-355,-5 1 1,0-2 80,0 5 1,0 1 61,0 3 1,-5-3-81,-3-1 1,1-3-126,-1 3 0,-1-5 192,-3 2 1,5-3 288,3-2 250,-3-5-69,6 4-383,-5-10 1,8 4-9,2-5 0,3-1 14,5-3 0,5 1-329,-1-5 0,6 1-542,-2-1 0,4-3 685,0 3 0,8-7 0,5-3 0,2-2 0,1 0 0</inkml:trace>
  <inkml:trace contextRef="#ctx0" brushRef="#br0">7015 3286 7862,'0'-14'-63,"0"-2"1,0 2-368,0-2 1065,5 2 0,2 7-226,5 3 1,0 3-73,1 1 0,-1 5-221,0 3 1,1 9 0,-1 3 0,-5 3-52,-3 2 0,1 0-155,-1-1 1,1 5 59,-5 0 1,-5 1-147,1-1 0,-5-4-44,1 4 1,-3-7 93,-2-1 1,2-6 29,3 1 0,-1-6-38,5-2 48,-6-5 1,9-3 93,-3-9 0,4-7 181,4-5 1,2-3-76,7-5 0,3 2-18,1-6 1,0 4-94,0-4 1,-4 5 22,4-5 1,-3 7 0,-2 1-97,0 1 360,0 10 0,-5 3 121,-3 11 1,-2 6 244,-2 6 1,-4 6-410,0 2 1,-5 3-244,5 2 0,0-5 187,4 1 0,0-2-29,0 2 1,0-2-784,0-3 0,1-2 46,4 2 1,1-2-141,7-2 1,3-5 145,1-3 0,4 2-230,0-2 1,4 0 195,3-4 603,-2-6 0,26-28 0,0-12 0</inkml:trace>
  <inkml:trace contextRef="#ctx0" brushRef="#br0">7482 3077 7908,'-8'-11'308,"0"2"522,5-2-159,-8 5-105,10-1 0,1 3-165,8 8 1,3 3-130,1 5 1,0 2-135,1 2 1,3-1 87,1 6 1,-1 3 0,-4 5 0,1 5-213,-1-1 1,-1 8-295,-3 4 0,-2 4-133,-6 5 1,-7 2-65,-6 5 1,-2-1 31,-9-2 1,0 1 144,-8-6 0,0-5-386,-1-7 1,-1-8 89,6-5 0,-5-6 30,4-1 1,0-10 565,5 1 0,-1-4 0,0 0 0,1-2 0</inkml:trace>
  <inkml:trace contextRef="#ctx0" brushRef="#br0">6879 3089 7908,'0'-12'0,"-5"5"0,-2-4 504,-5 9 0,-1-2-40,1 8 0,0 3-124,-1 6 0,0 6-67,-4 5 1,4 2 0,-4 7 0,3 1-53,2 7 1,5 3 0,3 5 0,-1 2-358,1 2 0,5-1 244,7 6 1,5-6-306,3 1 0,4-4-117,9-4 1,3-4-284,5-8 0,-5-4 3,1-9 0,1-3-1251,7-9 1845,-2-3 0,4-5 0,-4-2 0,-2-7 0,-3-4 0</inkml:trace>
  <inkml:trace contextRef="#ctx0" brushRef="#br0">8627 3397 7997,'0'-13'0,"-2"5"730,-2 0-497,3 0 0,-3-3-207,8 2 0,-1 0 371,5 5 1,1 0 555,8 4 0,-2 0-633,5 0 0,1 0-315,3 0 0,2 0-250,3 0 1,-3 0-646,3 0 1,-7 0 679,-2 0 1,-1 4 209,2 0 0,-9 11 0,-6-1 0</inkml:trace>
  <inkml:trace contextRef="#ctx0" brushRef="#br0">8651 3544 7997,'-12'0'0,"0"0"183,-1 0 0,1 0 610,0 0-68,5 0-115,1 0 1,9 0-317,5 0 0,2 0-159,10 0 1,1 0-539,4 0 1,3 4 241,1 0 0,5 0-1624,-1-4 1785,-3 0 0,7-6 0,5-4 0,1 0 0,1 0 0</inkml:trace>
  <inkml:trace contextRef="#ctx0" brushRef="#br0">10780 2917 7943,'0'-13'0,"0"1"66,0 0 0,0 3 152,0 1 1,0 0 155,0-4 0,-1 1 1247,-3 3-685,2 2-267,-3 6-532,5 0 1,0 7 83,0 5 0,0 6-1,0 7 1,0-1-87,0 1 1,0 1-145,0 3 0,0-3 140,0 2 1,0-2-45,0-1 1,1-1-428,3 1 1,-2-4 150,2-1 0,-1-5-129,1 2 1,-3-4-630,3 0-726,-2-1 823,3-5 149,-4-2 479,5-5 1,-6-5 24,0-4 1,-2-6 104,-2-1 0,3-6-62,-3 2 1,3-8 227,1 0 1,0-5 125,0 4 0,0-5 83,0 1 0,0 2-4,0-2 0,5 5 106,3 0 0,-1 3-142,1 5 1,0-2 83,5 5 0,-1 5 22,0 4 0,1 5-75,-1-1 1,0 3-235,1 1 0,-1 5-57,0 3 1,-4 5-193,1 3 1,-7-1 65,2 6 0,-2-5-121,-2 4 0,0 1 107,0 4 1,-6-2-35,-2-3 0,1 2 106,-1-5 1,0 0-41,-4 0 0,3-8 34,1 4 1,1-8 138,-1 3 1,1-5 516,3 1-32,3-2 147,-5-2-415,6 0 1,6 4-107,2 0 1,3 5-143,1 0 0,2 1 35,2 3 1,-6 0 7,2 4 1,-4-2-158,1 5 1,0-3-141,-5 3 0,0-3 169,-4 3 1,-1-5 27,-3 2 1,-3 0 36,-5 0 1,-2-5-6,-2-4 0,-3-1-19,-6 1 0,0-1 2,1-3 1,1-2 96,2 2 0,-1-4-358,6-4 1,-1 1-398,5-5 1,5 0 252,3-5 0,3 1-556,1 0 987,5-1 0,46-21 0,-18 14 0,1 1 0</inkml:trace>
  <inkml:trace contextRef="#ctx0" brushRef="#br0">11137 3237 7943,'-7'1'-339,"3"3"0,1-1 18,-1 5 1,3-4 1092,-3 4 1,3-4-250,1 5 1,0-5 408,0 4-748,0 0 0,5 3-144,3-3 0,3-1 15,1-3 1,1-2-164,-1 2 1,0-3-45,1-1 0,3-1 160,0-3 1,1-3 7,-5-6 0,0 1-86,1 0 0,-1-2 81,0-2 0,-5 2 200,-3-2 0,2 6 831,-2 2-235,0 0-351,-4 1 0,-1 1-291,-3 6 0,1 6 77,-5 2 0,4 8-308,-5 5 1,5 4-35,-4 3 0,5 5-44,-1 8 1,3 3 130,1 5 1,0 0-93,0 0 1,0 1 66,0-1 0,4-7-89,0-5 0,1-5 89,0-8 1,-4 0 8,3-4 7,-3-2 1,-1-6-127,0-5 0,-4-3 154,0-8 0,-5 1 1,0-5 1,-2 1-90,-1-1 0,0-3-6,0 3 1,-1-3-437,1-1 1,0-1 188,-1 1 1,5-2 152,0-2 0,5 2-394,-1-2 0,3-3 576,1-2 0,22-13 0,5-4 0</inkml:trace>
  <inkml:trace contextRef="#ctx0" brushRef="#br0">11629 3089 7972,'-5'-12'1438,"2"1"-2008,-5 2 0,5 3 846,-1 1 1508,3 4-1168,1-4-488,0 5 0,4 5-1671,0 3 1,7-1 1542,1 1 0,17 17 0,9 8 0</inkml:trace>
  <inkml:trace contextRef="#ctx0" brushRef="#br0">11912 2917 7972,'7'-13'902,"4"1"0,-4 1-847,5 3 1,1 2 128,-1 6 0,0 2 107,1 2 0,-1 3-120,0 5 1,-4 2-125,1 2 0,-3 3 75,3 6 1,-4-1-172,-5 1 0,0 0-180,0-1 0,0 1 88,0-1 0,-5 0 152,-4-4 1,3 2-115,-3-5 0,5-2-287,-4-7 95,5 3 273,-2-10 0,5-1-65,0-8 0,5-9-97,4-3 1,6-3 17,1-2 0,6-1 120,-2-3 1,0 2-12,0-6 1,-5 10-102,1-2 1,-2 5-373,-2-1 524,-5 4 314,-1 10 1,-8 1 312,-2 6 1,-4 6 733,-8 2 0,2 7-760,-2 1 0,2 5-193,2-5 0,-1 5-282,1-5 0,5 5-40,3-5 1,1 2-135,-1-2 0,3-2-121,-3 2 0,8-2-315,4-2 1,3-3 320,1-1 1,6-1 5,3 1 1,2 1-1012,1-4 1,7-1 1173,1-4 0,20-17 0,6-3 0</inkml:trace>
  <inkml:trace contextRef="#ctx0" brushRef="#br0">13094 3015 7879,'-13'0'0,"1"0"0,4 0-25,0 0 12,5 0 1,-4 0 2195,3 0-1544,3 0 0,-3 0-306,8 0 1,4 0-162,8 0 1,3 0-101,6 0 0,1-1 96,3-3 1,2 2-1,6-2 1,0 3-1,0 1 1,-1 0-67,-4 0 0,-2 0-640,-5 0 0,0 0 309,-1 0 1,-9 0-354,-2 0 38,-9 0 12,1 0 115,-5 0 89,-5 0 0,-2 0-46,-5 0 1,3 0-242,1 0 1,4 0 614,-4 0 0,0 0 0,-5 0 0</inkml:trace>
  <inkml:trace contextRef="#ctx0" brushRef="#br0">14484 2904 7910,'0'-12'0,"0"0"0,0 3 0,0 1 0,0 0 0,0-4 0,0-1-88,0 1 0,0 4 871,0 0 974,0 5-867,0-8-479,0 10 1,0 1-182,0 8 0,0 4-37,0 5 1,0 2-122,0 5 1,0 2 102,0 3 0,0-2-327,0 6 1,0-5-62,0 0 0,0 2-139,0-1 0,-4-2 187,0-6 0,0 1-67,4-6 0,0 1 85,0-5 0,-1-1-99,-3-3 154,2-2-7,-3-6 0,1-3 222,0-5 1,-2-2 15,2-10 1,3-1-107,-3-4 1,2-1-63,2-2 0,0-4-5,0-5 1,2-1 33,2-3 1,2 3-15,7-3 1,-1 7 7,0 1 1,2 4-19,2-4 1,0 11 170,4 2 1,-4 9-37,5 3 0,-5 5 77,5-1 0,-6 8-158,1 4 0,-2 3 6,-2 1 1,-3 2-27,-1 2 0,-6-1-15,3 6 1,-5-6-161,-5 1 0,-1 4 34,-7 0 1,-3-2-43,-1-2 1,-3-1-58,4 2 0,-6-4-52,1 4 0,-1-5-40,2-4 1,-3 3-217,2-3 0,3-1 94,2 2 1,2-7 443,2 2 0,43-2 0,12-2 0</inkml:trace>
  <inkml:trace contextRef="#ctx0" brushRef="#br0">15494 2658 7981,'0'-12'-164,"0"0"1,-5-1 319,1 1 1,-1 0 418,1-1 0,2 5-175,-2 0 0,2 1 0,-3-1 0,3 2-124,-7 6 0,1 0 84,-4 0 1,0 6-104,-1 2 0,1 6-23,0 6 0,-5 2-30,1 11 0,-5 1-39,5 7 0,-4 3-138,3 5 0,-3 4-130,3 1 0,1 6 70,3 1 1,3 2-52,5-28 1,1 0 0,-1 25-346,5 2 1,9-9-43,4 0 0,7-2 206,1-2 0,6-5-385,2-3 1,4-8 126,-5-4 0,7-9-77,-3-4 0,0-3-84,1-5 684,-1-3 0,4-5 0,-3 0 0,-2-2 0,3-6 0,5-6 0</inkml:trace>
  <inkml:trace contextRef="#ctx0" brushRef="#br0">15863 2941 7981,'0'-16'110,"0"-1"1,0-5-189,0 2 1,0 1-39,0-2 0,1 6 344,3-1 1,4 2 442,9 2 0,-2 1-276,5 3 1,1 2-151,3 6 1,-3 2-60,-1 2 0,0 4-1,0 8 1,-2 2-80,-6 3 1,-4 6-99,1-2 1,-7 2-242,2-2 0,-4-1 27,-4 1 0,2-1-85,-7 1 1,1-2 119,-4-2 1,4-3-86,-1-6 0,5-1 133,-4-3-47,5-3 203,-7-5 0,8-5-20,-2-3 1,3-7 24,1-2 1,5-5-63,3 2 1,3-7-1,2-2 1,-1 0 29,0 5 0,-1-1-15,-3 0 1,2 6 898,-6 3-383,6 2-275,-9 7 1,4 7-28,-5 8 1,-1 9 153,-3 3 1,-2 4-92,-2 0 1,-1 1 11,5-1 1,0-3-61,4 0 1,0-6-235,0 1 1,1 2-941,3-2 0,3-1 500,5-7 1,2 2-101,2-6 0,3 0-74,6-4 0,0 0-258,-1 0 0,2-1 886,3-3 0,8-25 0,7-11 0</inkml:trace>
  <inkml:trace contextRef="#ctx0" brushRef="#br0">16552 2941 7950,'-8'-1'0,"-1"-3"0,5 1 0,-4-5 2037,5 5-856,-2-2-805,5 5 0,5 0-534,4 0 1,6 0-529,1 0 1,5 0 437,-5 0 248,6 5 0,30 13 0,-19-5 0,-1 0 0</inkml:trace>
  <inkml:trace contextRef="#ctx0" brushRef="#br0">17598 2474 7893,'-4'-20'389,"0"4"208,0 2 943,4 2-839,0 5-251,0 2-270,0 21 1,0-5 43,0 14 1,4-3-242,0 2 0,0 1-25,-4-1 1,1 1-53,3 0 0,-2 3 148,2 1 0,-3 0-86,-1-5 1,0-3 101,0-1 0,0 0-5,0 0 0,0-2 138,0-6 1,4 0 71,0 1-149,6-6 0,-3-2 41,5-5 0,0-1-200,1-3 1,3 1-72,1-5 1,3-1-86,-4-3 0,5 0-97,-5 0 1,5-1-367,-5 1 0,1 4 347,-5-1 0,0 7-367,1-2-1803,-1 2 1353,0 2 1122,1 6 0,-29 22 0,-5 12 0</inkml:trace>
  <inkml:trace contextRef="#ctx0" brushRef="#br0">17475 3113 7893,'-18'0'176,"-2"0"1,-2 0 616,1 0 1229,3 0-854,6 0-569,5 0 1,3 0-225,8 0 0,3 0-303,5 0 1,8 0 79,4 0 1,6 0-109,7 0 0,1 0-150,3 0 1,2-1-389,2-3 0,1 3-679,-5-3 1,0 2 480,-4 2 0,0-4-396,0 0 0,-5 0 466,-4 4 1,-3 1 621,-4 3 0,-37 20 0,-12 8 0</inkml:trace>
  <inkml:trace contextRef="#ctx0" brushRef="#br0">17709 3421 7893,'0'-12'0,"0"0"-177,0-1 0,0 5 42,0 0 0,1 1 1132,3-1 0,3-2-392,5 6 0,5 0-265,-1 4 0,5 0-205,-5 0 0,4 5-143,-3 4 0,1 3 1,-2 4 1,-8-2-194,0 2 1,-5 2-37,-3-1 1,-1 5 79,-3-2 0,-9-2 116,-7-2 1,-3 2-57,-2-2 1,0 1 95,1-5 0,3 0 41,1 1 1,5-6 221,-2-3 1,5-2 657,4 2-71,-3-2 1,11 3-391,0-5 0,7-4-101,9 0 0,1-1-747,7 1 0,-2 2 254,7-2 0,2-1-168,2 1 0,1-2-149,-1 2 0,3 3-343,-4-4 1,0 4 163,1 1 0,-6-4-246,2 0 0,-3-2 236,-2 2 640,1-3 0,5-38 0,1-8 0</inkml:trace>
  <inkml:trace contextRef="#ctx0" brushRef="#br0">18447 2449 7891,'0'-12'0,"0"-1"-51,0 1 1,0 0-43,0-1 1,0 5 606,0 0 695,0 0-376,0-5-413,5 1 1,-2 4-92,5 0 0,-3 5 121,3-1-226,0 3 1,4 1 47,1 0 1,3 0 114,0 0 1,2 5-118,-1 3 0,-2 7 0,5 2 0,-4 6-6,5 2 1,-5 6 78,5 10 1,-6 3-133,1 5 1,-2 7-332,-2 6 0,-5 6 232,-4-30 0,-2 2 1,-4 2-1,-3 1-238,-1 2 1,-3 0 0,-3 0-1,-2 0-564,-3-1 0,-1-2 1,-2-1-1,-2-2 122,-3-2 1,-1-1-1,-1-3 1,0-3-100,-3-2 1,0-2 0,2-3-1,1-1 71,-1-1 0,0-1 1,-21 11-164,0-6 0,7-6 356,6-7 1,4 1 402,0-1 0,2-5 0,-2-3 0,3-3 0</inkml:trace>
  <inkml:trace contextRef="#ctx0" brushRef="#br0">19579 2720 7878,'-7'-13'0,"3"1"0,3 4 0,1 0 0,0 4 0,0-5 0,5 7-296,4-2 0,6-2 392,1 2 1,2 0 598,-2 4 1,2 0-806,2 0 0,4 0-547,-4 0 1,-1 0 122,2 0 534,-6 0 0,-14 22 0,-9 5 0</inkml:trace>
  <inkml:trace contextRef="#ctx0" brushRef="#br0">19505 2855 7906,'-12'-1'0,"0"-3"-47,-1 2 1,5-3 341,0 5 1203,5 0-1155,-2 0-445,16 0 1,2 0 156,12 0 1,0 0 27,-1 0-83,1 0 0,9-3 0,6 0 0,3 0 0,0-1 0</inkml:trace>
  <inkml:trace contextRef="#ctx0" brushRef="#br0">21339 2301 7881,'0'-12'-803,"0"0"1119,0-1 1,0 5 111,0 0 0,0 4 691,0-4-478,0 5-223,0-3-169,0 6 0,0 3 0,0 5 0,0 2-156,0 10 1,-1 1 129,-4 4 1,4 1-308,-3 2 1,3 0-55,1 4 0,0-4-33,0 0 0,0-2 122,0-1 1,0 0 67,0-1 0,0-3-127,0-1 1,0-5-499,0 2-47,0-9 422,0 3 1,0-11 256,0 0 0,0-1-6,0-8 0,-2-3-23,-2-4 1,1-5-8,-5 5 1,6-10 20,-3 1 1,4-4 12,1 1 1,0-4 94,0-5 1,0 0 20,0 0 1,1 1-123,4-1 0,0 0 94,3 0 1,7 5-39,-2 4 0,2 6 96,-3 1 0,0 12-88,0 0 1,5 7 11,-1 2 0,1 1 7,-5 3 0,0 3 7,1 5 1,-1 5-152,0-1 0,-5 2 77,-3-2 1,-2-2-205,-2 2 0,-2 2 19,-2-1 0,0 0 33,-8 0 0,2-4 90,-6 4 1,-2-8-22,2 0 1,-6-1 39,1 4 1,2-4 15,-2 1 0,6-5-28,-1 4 1,1-5 33,-1 1 0,6 1-390,-2-1 0,8 2 106,-1-2 1,4-1 270,1 5 0,38 11 0,10 7 0</inkml:trace>
  <inkml:trace contextRef="#ctx0" brushRef="#br0">21044 2953 7881,'-7'-1'334,"3"-3"668,2 3 1,4-6-429,2 3 1,8 1-309,9-5 1,3 5-102,5-1 0,4-3-8,8-1 1,-2 2-58,7 2 1,-7-1-164,2 1 0,-3 0-123,-1 4 0,-5 0-409,-3 0 1,-9 0-277,-4 0 1,-6 0 373,-2 0 1,-5 5-291,1 3 0,-4 3 20,-4 2 767,-3-1 0,-49 28 0,23-17 0,-1 0 0</inkml:trace>
  <inkml:trace contextRef="#ctx0" brushRef="#br0">21154 3310 7859,'0'-8'238,"0"0"0,0 0-238,0-5 0,0 5 0,0 0 0,0 0 125,0-4 0,6 3-62,2 1 0,4 4 993,5-4 0,-2 5-459,5-1 0,-3 4-353,3 4 0,-5 3-213,2 5 1,-4 6-250,0 3 1,-7 2 83,-1 1 1,-5 2-228,-5 3 0,-7-3 180,-8 3 0,-8-2 1,0 2 1,-2-7-58,1 2 1,3-7 49,-3-1 0,5-2 734,3-2 1,3-5 351,6-3-380,5-3 0,2-2-267,5-3 0,6-2-60,7-2 0,0-1 60,8 5 1,1-5 24,7 5 0,-3-4-612,2 4 1,0-1-336,0 0 1,0 3-571,4-7 1,-4 7 443,1-2 1,-4 1-798,0-1 1593,0 2 0,16-30 0,4-3 0</inkml:trace>
  <inkml:trace contextRef="#ctx0" brushRef="#br0">22102 2757 7854,'0'-13'155,"-4"5"66,0 0 257,-6 5 314,9-2 0,-9 6-384,6 3 0,-1-1-153,1 5 1,2 0-361,-2 5 1,3-1-174,1 0 0,0 1-225,0-1 0,0 0 195,0 0 389,0 1-81,0-1 0,38-16 0,10-4 0</inkml:trace>
  <inkml:trace contextRef="#ctx0" brushRef="#br0">22299 2609 7854,'0'-12'-58,"1"-5"-26,3 1 0,3-1 108,5 5 0,1 5 176,-1 3 1,0 3-156,1 1 0,0 1-39,4 3 1,-4 3 779,4 5 1,-3 5-424,-2-1 1,0 6-274,0-1 1,-5 2-26,-3 1 0,-2-3-136,-2-1 1,0 1 136,0 4 1,-4-2-32,0-3 1,-6 2-158,2-5 1,-2-1-142,2-4-51,-3-5 163,4 4 157,0-10 1,2-1-125,5-8 1,1-4-171,3-4 0,5 1 154,7-6 1,-1 1-57,6-5 0,-5 0-27,4 1 0,-3-1 45,3 0 0,-5 6 311,2 3 0,-5 2 452,-4 2 409,-2 0-709,-6 5 1,-2 3 6,-2 8 0,-4 3 65,-8 5 1,2 0 83,-2 1 1,2 3-229,2 0 0,3 2 13,1-1 1,6-4-12,-3 4 0,4-4-4,1 0 1,0-1-66,0 0 1,6-1-385,2-3 1,4 2-495,4-6 0,5 1-1,8 0 1,-2-4-1533,6 3 2259,0-3 0,31-22 0,-29 7 0,1 0 0</inkml:trace>
  <inkml:trace contextRef="#ctx0" brushRef="#br0">23689 2597 7828,'-5'-7'1,"2"0"157,-5 3 1,4-2 746,-4-2-540,5-3 0,-2 8 680,5-5-783,0 6 1,1-5-219,3 3 0,4 2 176,9-2 1,-2 3-1,5 1 1,-1 0-418,2 0 0,2 0 179,-2 0 0,2 0-2349,1 0 2367,-4 0 0,30 5 0,3 2 0</inkml:trace>
  <inkml:trace contextRef="#ctx0" brushRef="#br0">24416 2264 7883,'0'-8'0,"0"0"0,0 0 155,0-5 1,-2 5 123,-2 0 1,1 5 64,-5-1 0,5 8 407,-1 4 1,-1 5-478,1 3 1,-5 3-131,5 6 0,0 4-32,4-1 0,0 7 0,0-3 0,0-2-131,0-1 1,2 1-63,2-1 1,-2 0-531,7-5 1,-5 0 284,4-4 0,-4-2-34,4-6 0,-5-4-103,1 1 222,-2-7 229,-2 4 0,0-8-90,0-2 1,0-4 218,0-8 1,-2-1 26,-2-7 1,3 0-6,-3-8 1,2 3-80,2-4 1,0-1 77,0-7 1,0 3-38,0-3 1,6-2-2,2 2 1,-1 0 137,1 4 1,0 4-47,4 1 1,1 6 57,-1 1 0,2 7-14,2 10 0,-1-2-46,6 6 0,-2 2-83,1 6 0,-2 3-155,-6 5 1,1 2 101,-1 2 1,-5 2-164,-3 2 1,-3 3-259,-1-2 1,-5-2 159,-3 2 0,-3-1-144,-2 5 0,-4-2 14,-4-3 1,-2 4-110,-2-4 1,1 2 139,-1-1 1,2-2-133,2-3 1,-2-2 77,3 2 0,3-2 360,5-2 0,16 1 0,10-1 0</inkml:trace>
  <inkml:trace contextRef="#ctx0" brushRef="#br0">24834 2437 7883,'4'-18'717,"0"-3"1,6 4-553,-2 0 1,-1 8-166,1 0 0,0 7 519,4-2 0,2 6-163,3 2 1,-4 10-211,4-2 1,-5 9-107,-4-1 1,2 4-223,-6 0 0,0 1 170,-4-1 0,0 1-61,0 0 0,-1-1-11,-4 1 0,-1-5-206,-7 1 1,2-6-25,3 1 0,-3-2 48,3-2 1,1-5 360,-1-3-107,5-2 0,-2-8-30,5-2 1,5-4-2,3-5 0,5-2 24,3-5 0,3-2-65,6-3 1,0 1-22,-1-4 0,-3 4 256,-1 0 1,-5 3-86,2 4 0,-5 4 1163,-4 4-776,-2 7 1,-8 0 13,-2 6 1,-3 6-96,-5 2 1,-2 4-79,-2 4 1,2 0-114,-2 4 0,3-4-143,5 5 1,-3-5-245,3 5 0,3-5 174,1 5 0,-2-6-446,2 1 1,1-2-17,7-2 0,3 1-217,6-1 1,3-1 261,0-3 0,6-3-139,-1-5 0,7 0 0,5 0 1,-3 0 587,-1 0 0,9-11 0,5-5 0,3-1 0,1 0 0</inkml:trace>
  <inkml:trace contextRef="#ctx0" brushRef="#br0">26003 2166 7865,'0'-19'0,"-4"1"0,0 6 0,0 5 522,4 1 1,0 8-294,0 2 0,0 4 1036,0 8 1,0-1-569,0 6 1,0 4-427,0 3 1,0 5-197,0-4 1,0 4-198,0-5 0,4 2-50,0-1 0,1-3-475,-1 3 0,-2-3-428,2-2 1,1 1 476,0 0 0,0-6-916,-1-3 1514,-3-2 0,-1-24 0,-6-5 0</inkml:trace>
  <inkml:trace contextRef="#ctx0" brushRef="#br0">25818 2461 7860,'-5'-12'300,"-1"0"37,-2-1 1,-1 1-304,5 0 1,-1 4-287,5-1 0,2 7 492,2-3 0,7 3-65,5-2 0,8 2-344,0-2 1,2 3-206,7 1 0,0 0 374,4 0 0,3 0 0,6 0 0,3 0 0,0 0 0</inkml:trace>
  <inkml:trace contextRef="#ctx0" brushRef="#br0">27209 2043 7857,'7'-12'0,"0"-1"-156,-3 1 0,-1 0 85,5-1 1,-4 5 153,4 0 716,-5 0 1050,2-5-843,-5 7-471,0 0 1,0 7-366,0 4 1,0 1 12,0 7 0,-4 4-161,0 4 1,-1 4 1,0 3 1,4-2-133,-3 3 0,-1 1-47,0-1 1,1 0-144,4-5 0,0 2 120,0 3 1,0-7-19,0 2 1,0-7 107,0-1 1,0-2-64,0-2 1,0-4-334,0 1 372,0-7 1,0 2 11,0-8 1,0-3 78,0-5 1,0-6 162,0-2 1,0-5-121,0-4 0,2 2-21,2-6 1,1 1 68,3-5 0,3 0-62,-2 0 1,2 0 119,1 0 1,0 1-60,0 4 0,1 1 128,-1 7 0,0 5 37,1 2-127,-1 9 0,0 3-24,1 5 0,-1 5 27,0 3 0,1 7 5,-1 2 1,-4 5 4,0-2 0,-5 2-144,1-1 0,-3 0-92,-1-4 1,-5 3-361,-3-3 0,1 3 260,-1-3 0,-2-1 12,-6-4 1,2-3 129,-2-1 1,-2-4-5,1 4 1,-3-5-186,4 1 0,-2-3 71,1-1 0,4 0-345,-4 0 0,4 4 51,0 0 0,1 1 22,0-5 0,5 1 464,3 3 0,19 3 0,5 5 0</inkml:trace>
  <inkml:trace contextRef="#ctx0" brushRef="#br0">27775 2031 7863,'0'-13'0,"0"1"62,0 0 1,0-1 214,0 1-176,0 0 0,0-1 0,0 1 1,0 4 1326,0 0-943,0 5 0,0-4-198,0 3-210,0 3 1,0-3-161,0 8 243,0 2 1,0 11-59,0-1 1,0 6-128,0-1 0,0 2 45,0 2 1,0-1-75,0 1 0,0-1 36,0 1 1,-4 0-50,0-1 0,0-1 79,4-2 1,-2 1-29,-2-6 0,3 5 23,-3-5 1,4 1-18,4-5 1,-1-1 238,5-3 1,0 2-57,4-6 1,1 0-20,-1-4 1,0 0-122,1 0 0,3-2-11,0-2 1,5 2-23,-5-7 1,5 5-159,-5-4 1,6 4-29,-1-4 1,-2 4-234,1-5 0,-5 7-2,2-2 1,-2 1-112,1-1-175,-2 2 0,4-3 114,-6 5 0,-4 0-557,0 0 1150,-5 5 0,-14 13 0,-9 8 0</inkml:trace>
  <inkml:trace contextRef="#ctx0" brushRef="#br0">26975 2769 7868,'-8'-1'118,"0"-4"133,0 4-296,1-4-15,1 5 1,8 0 461,2 0 0,8 0-24,9 0 1,7 0 124,5 0 0,8 0-254,4 0 0,4 0-123,5 0 0,2-2-218,5-2 1,5 1 321,0-5 1,-1 5-302,-3-1 0,-5-2-52,1-3 1,-13 4 26,-4 1 0,-6 1-181,-10-1 0,1 3-986,-10-4 664,-5 4 253,-5 1 0,-6 1 50,0 4 0,-6-3 322,-2 6 1,-3-1-27,-1 2 0,-22 7 0,-6-2 0</inkml:trace>
  <inkml:trace contextRef="#ctx0" brushRef="#br0">27283 3261 7867,'-12'-5'83,"-1"-4"1,5 3 7,0-3 0,5 1 654,-1-4 0,8-2-382,4-2 0,9 2 422,3-2 1,3 2-318,2 2 1,1 4-228,3-1 1,1 7-115,3-2 0,-3 2-148,-6 2 0,1 2-80,0 2 1,-10 2-315,-3 7 0,-8-1-120,0 0 0,-4 5 218,-4-1 1,-4 2 138,-9-2 1,-2-2 27,-5 2 0,-2 2 104,-3-1 0,3-1 140,-3-4 0,5 1 265,3-1 0,-1-4 38,6 0 0,-1-4 760,5 5-369,5-7-442,2 4 0,5-7-346,0-4 0,7 4 62,5-3 1,2 3-55,6 1 0,1-5-46,3 1 1,5 0-158,0 4 1,4 0 62,-5 0 1,5 0 7,-4 0 0,4-4 47,-5 0 1,1 0 39,-4 4 0,-5 0-74,1 0 1,-6-1 83,1-3 1,-6 2-698,-2-2 142,-5 3-74,2 1 386,-5 0 1,-4-2-2,0-2 1,-6 3-1277,2-3 1547,3 2 0,-39-3 0,-4-2 0</inkml:trace>
  <inkml:trace contextRef="#ctx0" brushRef="#br0">9451 5329 7760,'0'-13'-5,"0"1"0,0 2 16,0-2 1,-1 7 223,-3-8 1,2 8 957,-2-3-621,3 5-273,1-3-242,0 17 0,0 2 111,0 7 0,0 3-132,0-2 1,0 2 75,0 2 1,-4 1-67,0 3 1,0-5-44,4 1 0,-5-1-67,1-3 1,0-2 91,4 2 0,-1-8 63,-3-1-71,2 1-23,-3-12 1,5-2 37,0-12 1,4-4-3,0-8 1,4-4 18,-4 1 0,6-8-6,-2-1 0,-1 0-18,1-4 0,0 2 16,5-2 0,-1 4-9,0 0 0,-3 5-151,-1 8 0,0 6 89,4 6 1,-3 5-86,-1 7 1,-4 5 97,4 3 0,0 13-20,5 4 1,-3 3 12,-1 1 0,2 2-1,-3 6 0,-1-4-8,1 0 0,-1-2-11,1 2 1,3-3 207,-3-5 1,-1-5 97,1 1-139,0-11 1,5 0-86,-1-10 0,-4 0-108,0 0 1,1-9 82,3-3 0,-4-10-8,0-3 1,0-1 19,5-7 0,-2 5 3,-3-5 1,3 1 99,-3 0 1,-1-4-108,1 3 0,-5 4 166,1 5 1,-3 5 139,-1 6 127,0 7-464,0 0 0,0 9-205,0 5 1,0 2 170,0 10 0,4 2-101,0 7 0,2-2-268,-2 6 1,-1-4 143,5 3 1,-4 1-181,4 4 1,-4-5-115,5-4 0,0 2-226,8-1 1,-2 0 785,5-5 0,28 6 0,11 2 0</inkml:trace>
  <inkml:trace contextRef="#ctx0" brushRef="#br0">10288 5599 7829,'0'-19'110,"0"6"52,0 4 104,0 1 1,1 1 547,3 3 0,-1 4-579,5 4 1,-1 4-283,1 9 0,-2-2 171,-6 5 0,0-3-1,0 3 0,0 1-433,0 3 1,-4-3 157,0-1 0,-6-3 27,2 3 0,1-5 264,-1 2 508,0-3-454,-5-2-40,1-5 743,5-2-516,2-5 0,10-4-179,3 0 1,3-6 85,2 2 0,4-1-1407,4 0 0,-2 0 508,2 5 1,0-6 295,8 2 0,-1 1-9,4-1 325,-4 5 0,9-11 0,5-5 0,1 2 0,0 0 0</inkml:trace>
  <inkml:trace contextRef="#ctx0" brushRef="#br0">10928 5255 7905,'-6'-23'0,"5"7"0,-3-4 1,3 5-69,1 3 1,9 1-158,3 2 0,5 4-2,-1 5 0,-1 0 528,6 0 1,-5 7 782,5 5 0,-6 6-805,1 7 1,-6-1-227,-2 1 1,-5-1-58,1 1 1,-3 0 61,-1-1 1,-5 1-120,-3-1 0,-2-3-47,2-1 0,-3-2-50,3-1 0,-2-1 100,2-8 238,-3-2-188,10-1 0,-5-8 15,6-5 1,1 0-9,4-8 0,1-4 9,7 0 1,3-7-63,0-2 1,2 0 65,-1 5 0,-4-1 165,4 0 0,-5 6 38,-4 3 1,2 2 529,-6 2-517,0 5 0,-4 3-59,0 8 0,-5 3 16,-4 5 0,0 2 111,1 2 1,-2-1-64,6 6 1,-4-5 12,4 5 0,0-6-895,4 1 1,0-2 71,0-2 0,5-4-148,3 1 1,4-3 301,5 3 0,2-3-125,6-1 0,-1-4 156,1 3 0,4-4 392,-1-4 0,28-30 0,-26 10 0,-1 1 0</inkml:trace>
  <inkml:trace contextRef="#ctx0" brushRef="#br0">11482 4984 7920,'0'-12'0,"-4"-5"0,-1 1 0,-3 4 730,4 3 1111,0 1-971,4 1-479,0 2 1,1 14-95,4 4 1,-3 7-70,6 1 0,-3 2-175,3 2 0,-1 5 53,1 3 1,1 2 58,-4 2 0,-1 1-93,-4 3 0,0 2-247,0 2 0,-6 8-366,-2 0 0,-8 1-198,-5-1 1,-6-4-211,-2-4 1,-7-2 393,-1-6 0,3-6-163,-7-2 1,10-9 275,-6-3 0,3-5 442,-3-4 0,-1 2 0,-1-6 0,2-1 0,3-2 0</inkml:trace>
  <inkml:trace contextRef="#ctx0" brushRef="#br0">10669 5046 7923,'-5'-13'366,"2"2"45,-5 3 1,4 3-406,-4 5 1,4 2-380,-5 7 1,5 2 510,-4 13 0,5-1 532,-1 10 0,2 1-381,-3 7 1,4-1-190,-3 5 0,3 0 53,1 5 1,5-1-75,3 0 1,3-4-85,2 0 0,3-11-265,0-1 0,6-7-875,-1-5 1,6-4 1144,2-4 0,17-26 0,8-11 0,2-1 0,1 1 0</inkml:trace>
  <inkml:trace contextRef="#ctx0" brushRef="#br0">12159 5181 7882,'0'-12'0,"0"-1"0,1 2 0,3 3 0,3 3 454,5 5 0,6 0 634,2 0 0,5 0-675,4 0 0,-2 0-207,6 0 0,-4 1-779,3 3 1,-4-1 146,1 5 426,-4-5 0,-16 13 0,-5-2 0</inkml:trace>
  <inkml:trace contextRef="#ctx0" brushRef="#br0">12208 5304 7882,'-17'0'148,"1"0"1,0 0 518,3 0 158,1 0 725,5 0-1159,2 5 0,10-2-184,3 5 0,9-4-529,3 5 0,8-7 235,0 3 0,6 0-1106,-1-1 1,3 0 1192,1-4 0,27-11 0,-28 4 0,-1 1 0</inkml:trace>
  <inkml:trace contextRef="#ctx0" brushRef="#br0">14152 5132 7814,'-11'-13'0,"-2"1"0</inkml:trace>
  <inkml:trace contextRef="#ctx0" brushRef="#br0">14238 4898 7835,'0'-12'11,"0"-1"-9,0 1 1,0 0-168,0-1 1,0 5-210,0 0 1,0 4 2595,0-4-884,0 5-872,0-3 0,0 16-172,0 2 1,0 7-66,0-2 1,-4 9-68,0-2 0,0 8-122,4-3 1,0 5 81,0-1 0,0 1-155,0-1 0,0-2-294,0-2 1,0-3 201,0 2 1,0-3-242,0-4 0,0-4 129,0-4 1,0-5-248,0 0 406,0-5 1,0 0 47,0-12 0,0 1-41,0-8 0,0-5 137,0-3 0,0-2 1,0-7 0,0-1-50,0-7 1,0 1 19,0-5 0,0 4-6,0-4 1,4 0 2,0-5 0,6 2 55,-2 3 0,3 8 159,1 9 1,6 2-74,2 1 1,0 11 94,0 6 1,1 6-49,3 2 0,1 6-91,-1 7 0,-4 4-211,-4 8 1,-6 1 69,-2 3 1,-5-2-92,1 6 0,-8-2 37,-5 2 0,-3-1-177,-4-4 0,1-2 85,-6 3 1,1-4-33,-5-5 0,0 1 213,1-9 0,0 3-96,4-7 0,-2-2 2,6-2 1,-1-3-140,5-1 0,4-4-215,0 0 1,5-2-61,-1 2 1,4 3-294,4-3 0,3 3 776,5 1 0,28 5 0,6 2 0</inkml:trace>
  <inkml:trace contextRef="#ctx0" brushRef="#br0">14017 5538 7934,'-19'0'396,"1"0"-485,6 0 1078,-1-6-422,6 5 1,5-5 374,10 6 1,3 0-567,13 0 1,0-1-160,8-3 1,5 1-163,4-5 0,5 4-238,-5-4 1,0 5-169,-4-1 1,4-2 267,0 2 0,-2 0-1009,-6 4 0,-3 0 406,-5 0 1,-5 0-81,1 0 766,-12 6 0,-36 39 0,3-15 0,0 0 0</inkml:trace>
  <inkml:trace contextRef="#ctx0" brushRef="#br0">14201 5932 7934,'-5'-13'0,"-1"1"0,-2 0 1387,3-1-852,5 1 1,5 5-8,3 3 1,3 3-349,2 1 1,-1 1-224,0 3 0,1 3-57,-1 5 1,-1 1-332,-3-1 0,2 2 367,-6 2 0,0-1 108,-4 6 0,-3-1-507,-5 5 0,-2-1 111,-10 1 1,3-5 458,-3 1 0,-2-2 205,-7 2 1,3-1 237,-2-8 0,6 3 97,1-6 264,6-4-406,-3 1 0,17-8-77,5-2 0,7 1-397,5-5 1,5 4-132,8-4 1,-2 4-165,6-4 1,-2 5-158,2-1 1,-3 2-441,-5 2 1,4 0 526,-1 0 1,1-4-177,-4 0 510,-1 0 0,6-7 0,2-3 0</inkml:trace>
  <inkml:trace contextRef="#ctx0" brushRef="#br0">15666 4541 7894,'0'-18'48,"0"-2"0,0 2 95,0 2 1,-6 2 465,-2 2 0,-4 5-164,-5 3 0,-2 4 70,-5 4 1,-2 5-80,-3 12 0,2 2-148,-6 14 1,5-2-40,0 11 1,-2 4-301,1 8 0,4 3 276,5 5 0,6 1-113,8-32 1,0 0 0,2 0 0,1 1 112,3 29 0,1 5 0,3-4 0,5-8-946,7-8 1,-1-7 75,6-6 0,-1-5-161,5-3 0,-2-5 87,-2-3 1,6-5-311,-3-8 1,11-2 1028,2-6 0,1 1 0,7-2 0,1-5 0,2-1 0</inkml:trace>
  <inkml:trace contextRef="#ctx0" brushRef="#br0">16343 4824 7873,'0'-12'0,"0"-1"0,0 1 0,0 0 0,0 0 2329,0-1-986,0 1-878,0 0 1,0 6-158,0 6 0,0 7-65,0 9 0,-4 4-20,-1 4 0,0 2-1,1 3 1,1-2-3,-5 6 1,4 0-1,-4 4 1,5-4-383,-1-1 1,2-3 94,2 4 1,0-6-126,0 2 1,0-7 79,0-2 0,6-5-48,2 2 1,3-8 96,1 0 1,1-7 28,-1 2 1,0-2 25,1-2 0,0-4 30,4 0 0,-4-5-21,4 5 0,-4-4 6,0 4 0,-1-4-187,0 4 0,-3-2 58,-1 2 0,0 3-382,4-3 1,-4 2-54,1 2 0,-1 0-232,4 0 1,-4 0 195,1 0 1,-1 0-82,4 0 1,0-4 673,1 0 0,4 0 0,3 4 0</inkml:trace>
  <inkml:trace contextRef="#ctx0" brushRef="#br0">16798 5021 7873,'-6'-12'370,"1"-1"462,-3 1-554,-3 0-278,10-1 792,-5 1 0,16 5-257,2 3 1,8 3-593,1 1 0,2 0-384,2 0 0,4 0-429,-1 0 0,2 0 296,-1 0 0,-3 4 574,3 0 0,2 11 0,1-1 0</inkml:trace>
  <inkml:trace contextRef="#ctx0" brushRef="#br0">17339 4799 7873,'0'-8'334,"0"0"0,2 1 14,2-1 1,-1 3 79,5 5 0,-4 0-219,4 0 0,-4 1-55,4 3 1,1 3 63,3 5 0,-4 6 29,0 2 0,-5 0-384,1 0 1,-2 1 101,-2 3 0,0 1-83,0-1 0,0 0-1,0-4 0,-5 2-33,1-6 0,-4 1 89,4-5 1,-4-4-23,4 1 61,0-7 0,4 2 14,0-8 1,4-4-122,0-8 0,5 1 71,0-6 1,6 1 8,1-5 1,2 0 18,-2 1 1,-2-1-16,2 1 1,-2 3-97,-2 1 54,1 5 0,-5-2 414,0 9 213,-5 2 0,-2 8 519,-5 2 0,-6 7-437,2 5 0,-3 6-462,-1-1 0,0 1-168,-1-2 0,7 3-234,1-2 0,4-2 88,1 1 0,0-5-125,0 2 0,6-3-169,2-2 1,4 0-310,5 0 1,2-5-290,5-3 1,5-2 484,0-2 1,4-2 562,-5-2 0,23-24 0,1-12 0</inkml:trace>
  <inkml:trace contextRef="#ctx0" brushRef="#br0">17918 4504 7873,'-4'-12'0,"0"-1"0,0 1 2,4 0 1,0 0 229,0-1-149,0 1-80,0 0 1,1 1-2,3 2 0,-1 4 1879,5 5 0,0 0-885,4 0 0,1 0-556,-1 0 0,2 5-123,2 4 1,-1 7 54,6 5 0,-5 2-318,5 1 0,-5 8 68,5 5 1,-8 1-102,0 7 1,-3 0 10,-5 5 1,-3 4-300,-6 4 1,-9 2 169,-12 1 1,11-28 0,-2-1-154,-2-1 0,-1-1 1,-2 3-1,0-2-92,-2-1 1,0-2 0,-19 25-672,1-4 0,-1-6-327,1-10 0,0-2 631,4-2 0,1-9 709,3 1 0,7-5 0,6-2 0,-2-2 0,-1-2 0</inkml:trace>
  <inkml:trace contextRef="#ctx0" brushRef="#br0">2572 7864 7758,'0'-9'5,"0"1"0,0 4 62,0-4 265,0 0-129,0-5 1,1 1-13,3 0 1,-2 4-4,2-1 1,1 5 36,0-4 0,0 4 185,-1-4 81,-3 5-137,5-8-263,-6 10 0,0-3 57,0 8 0,0 3-13,0 5 1,-1 4 14,-4 1 1,3 9-6,-6-2 1,3 9-104,-3 0 1,5 0 97,-1 4 1,3-4-239,1 3 0,1 1 63,3-4 0,5-1-55,7 0 0,-1-6 10,6-1 1,-1-6 54,5-7 0,1-1-28,2-2 1,-2-4 12,3-5 1,1-5 28,-1-4 0,0-2 27,-5-1 0,1-4 70,-1-1 0,-3-5-53,0 2 0,-6 1-5,1-2 1,-2 1-49,-2-5 0,-5 1-80,-3-1 0,1 0 0,-1 1 1,1 3-206,-5 1 1,-5 5-75,1-2 1,-5 5-116,1 4-1186,-3-3 1149,-2 9 0,2-2 531,3 8 0,-3 20 0,4 9 0</inkml:trace>
  <inkml:trace contextRef="#ctx0" brushRef="#br0">2880 7864 7806,'-13'-6'0,"5"1"145,0-3 1,5 1 182,-1 3 0,3 1-287,1-5-285,0 5 0,7-4 735,5 3 0,2 3-166,6-4 0,-4 4-894,5 1 1,-1 0-11,5 0 0,-4 0 579,-1 0 0,6 6 0,6 0 0</inkml:trace>
  <inkml:trace contextRef="#ctx0" brushRef="#br0">2375 7839 7806,'-7'-12'352,"-2"4"-141,5-1-141,-1 1 35,5-4 0,6 4 174,2-1 1,4 7-218,5-2 0,1 2-180,2 2 0,3 0 214,-2 0-96,2 0 0,35 17 0,7 3 0</inkml:trace>
  <inkml:trace contextRef="#ctx0" brushRef="#br0">3790 7925 7806,'0'-12'1005,"0"0"-972,0 5 0,2-3-104,2 6 1,-1-4 161,5 4 1,4 0-245,4 4 1,5 0-277,-5 0 0,6 0 429,-1 0 0,24 11 0,7 2 0</inkml:trace>
  <inkml:trace contextRef="#ctx0" brushRef="#br0">3753 8110 7820,'-12'0'-401,"4"0"-34,0 0 217,5 0 1,-1 0 0,8 0 0,3 0 54,5 0 0,4 0 1241,1 0 1,6 0-192,2 0-887,-1 0 0,11-2 0,4-2 0,1 1 0,0-1 0</inkml:trace>
  <inkml:trace contextRef="#ctx0" brushRef="#br0">6375 7531 8020,'0'-12'0,"0"0"-532,0-1 177,0 1 1394,0 0-285,0 5-19,0 2-568,-6 21 0,5 0 0,-3 17 0,-2-4-31,2 4 1,-1 0 1,1 3 1,2 3-103,-2 2 1,3-6 76,1 6 1,5-9-196,3 5 1,3-9 41,2 1 1,4-3 94,4-1 1,4-7-42,3-6 1,0-5-6,4-7 1,1 0 17,4 0 1,-4-7 5,0-5 0,-5-2 103,5-7 1,-5 1-68,0-5 0,-6 1-69,-1-1 0,-6-4-13,1 1 1,-6-3-134,-2 3 1,-5 2 92,1-3 1,-3 4-97,-1 5 1,-1 1 14,-3 2 0,1 8-506,-5-4 53,0 9 0,-1-1 217,1 5 1,4 0-268,-4 0 637,5 0 0,-13 11 0,2 3 0</inkml:trace>
  <inkml:trace contextRef="#ctx0" brushRef="#br0">6682 7630 7998,'-12'-6'0,"0"-2"0,3-1 338,1 0-299,6-2 0,-4 9 378,6-6 1,1 5-209,4-1 0,1 2-389,7 2 1,0 0-172,4 0 1,1 0 350,2 0 0,25-5 0,2-2 0</inkml:trace>
  <inkml:trace contextRef="#ctx0" brushRef="#br0">6128 7581 7998,'-24'-7'0,"5"-3"-160,2 6-84,4-5 0,11 7 752,6-2 1,7 3-220,6 1 0,6 1-536,6 3 1,6-2 45,2 2 0,1 1 152,8-1 49,-7 0 0,12-3 0,6-2 0,3 1 0,-1 0 0</inkml:trace>
  <inkml:trace contextRef="#ctx0" brushRef="#br0">7088 8122 8040,'2'-12'761,"2"-1"0,-1 5-741,5 0 1,1 1-464,8-1 1,3-2 237,9 6 1,-2-1 58,6 1 1,-1 2 850,0-2 0,3 3-425,-7 1 0,2 4-407,-1 0 1,-4 2 157,-1-2 1,-5-3 32,-6 3-455,-6-2-427,-2 3 1,-12-4 456,-5 4 1,-6-4 153,-6-1 0,-2 0 331,-3 0 0,0 4 95,-8 0 0,2 2 124,-10-2 0,5 1-198,-1 3 1,-2 3 19,2-3 1,-1 9 156,1 3 0,8 0 309,0 0 0,7 1-362,6 3 0,8 1-53,8-1 1,4 0-257,4-4 1,4-2 43,8-6 0,3 1 55,6-1 0,0-5-144,-1-3 0,5-3-31,0-1 0,-1 0 151,-3 0 0,-5-4 6,1 0 1,-10-7 83,1-1 1,-8-1-75,0-3 1,-2-2 141,-2 2 1,-7-2-129,-5 2 0,-2 2-160,-7-2 0,1 6-150,-5 2 1,1 5-337,-1-1 1,1 3-3,-1 1 0,2 5-1263,2 3 1846,3 3 0,22 23 0,5 6 0</inkml:trace>
  <inkml:trace contextRef="#ctx0" brushRef="#br0">8319 7531 7788,'-5'-12'0,"3"4"0,-2 0 1406,-3 5-933,6-3 1,-5 8-27,6 2 0,0 3-173,0 5 1,0 6-369,0 2 0,0 4-8,0 0 1,0 1-25,0-1 1,0-3-89,0-1 0,0 1-404,0 4 0,0-5-302,0 1 0,0-5 36,0 5 884,0-6 0,-5-3 0,-2-7 0</inkml:trace>
  <inkml:trace contextRef="#ctx0" brushRef="#br0">8073 7753 7788,'-8'-11'-142,"-1"3"-90,7-3 1,-4 4 311,6-5 0,7 5 463,5 3 0,8 1-649,8-1 1,4 3 29,5-4 0,5 0-420,3 1 0,4-2 496,5 2 0,0-3 0,8-3 0,6-3 0,1 0 0</inkml:trace>
  <inkml:trace contextRef="#ctx0" brushRef="#br0">9919 7273 7910,'-7'-19'0,"-4"2"0,3 9 0,1 3 553,-1 5 1,4 0-303,-5 0 0,7 7 149,-2 5 0,-2 6-159,2 6 1,-4 1 58,4-1 0,0 5-111,4 0 0,0 0-60,0-5 0,0 2-78,0 3 0,5-4-109,3-1 1,5-1-29,3-6 1,-1 3 7,6-3 1,-5-2 83,5-7 0,-5-3-17,4-5 0,-3 0-94,3 0 0,-1-1 72,2-3 1,2-7 61,-2-5 1,-2-6-57,1 1 1,-5-6-2,2-2 0,1-4-122,-2 5 0,-2-7 87,-2 3 0,-7 2-74,8 1 1,-9 3 84,0 1 0,-3 2-372,-1 3 1,-5 2-85,-3 5 0,1 7-225,-1 1 0,-1 4 102,-3 1 631,0 0 0,-6 11 0,-1 3 0</inkml:trace>
  <inkml:trace contextRef="#ctx0" brushRef="#br0">10079 7261 7950,'-7'-13'0,"1"1"81,6 0 1,2 1 120,2 3 1,3 2 366,5 6 1,6 0-225,2 0 1,0 0-2116,0 0 1770,-5 0 0,14 11 0,-3 3 0</inkml:trace>
  <inkml:trace contextRef="#ctx0" brushRef="#br0">9697 7273 7968,'-11'-6'265,"3"-2"0,-1 1 54,4-1-250,1 6 1,10-4-14,2 6 0,8 0 23,5 0 1,2 0-287,2 0 1,4 1-797,-1 4 1003,6-4 0,2 6 0,4 2 0,5-2 0,1 0 0</inkml:trace>
  <inkml:trace contextRef="#ctx0" brushRef="#br0">10559 7790 7978,'-8'-12'205,"-1"-1"1,5 5-83,-4 0 0,5-2 603,-1-6 0,3 2-217,1-2 0,1 1-220,3-2 0,9 2 1,7-5 0,3 5 0,2-2 1,0 4-305,-1 0 0,6 5 99,3 0 0,-3 5-269,-1-1 0,-3 3 142,-2 1 1,1 1 77,0 3 1,-6 3-463,-3 5 1,-6 1-454,-2-1 1,-5 4 319,1 1 0,-3-1-170,-1-4 1,0-3 87,0-1 1,-4 0 640,0 4 0,-6-3 0,2-1 0,-3-5 0,-1 1 0,0-3 0,-1-1 0,5 0 0,0 0 0,0 0 0,-5 0 0,5-5-28,0-4 0,1 2 74,-1-1 1,-3 6 755,3-3 0,1 0-307,-1 1 1,4 0 1168,-4 4-1140,-1 0 1,-3 1-29,0 3 1,3 4-130,1 9 1,6-2-124,-3 5 0,4 5-106,1 4 0,0 4-145,0-5 1,1 5-131,4-4 0,3 0 107,8-5 1,-1-5 116,6-2 0,-5-5-137,5-4 1,-1-2-101,5-6 0,-1-2-472,1-2 1,1-8 621,3-9 0,-1-11 0,2-8 0,6-3 0,0 0 0</inkml:trace>
  <inkml:trace contextRef="#ctx0" brushRef="#br0">4159 10066 7797,'-6'-12'-385,"0"0"351,6 0 1,6 1-126,2 2 0,4 4 469,5 5 0,0 0 697,4 0 1,2 0-659,-2 0 0,6 0-203,2 0 0,-2 1-146,-6 3 0,7 20 0,-2 8 0</inkml:trace>
  <inkml:trace contextRef="#ctx0" brushRef="#br0">4172 10337 7807,'-13'0'3,"1"0"0,0 0 483,0 0 153,-1 0 1,8 0-279,5 0 0,5 4-139,8 0 0,4 1 111,4-5 0,6 1-310,2 3 0,5-3-489,-1 3 466,2-2 0,-1-4 0,2-2 0,3 1 0,0 0 0</inkml:trace>
  <inkml:trace contextRef="#ctx0" brushRef="#br0">6005 9882 7869,'-1'-12'-354,"-3"-1"0,3 1 176,-4 0 1,4 3 666,1 1 0,0 0-54,0-4 0,0 4 456,0-1-287,0 1-346,0-4 1,1 5 26,4 3-59,-4 3 0,4 2-80,-5 3 1,2 7 79,2 5 0,-3 6-165,3-1 0,-2 2 72,-2 2 1,0-1 6,0 1 1,1-1-170,3 1 0,-2 0-235,2-1 1,-3 1-120,-1-1 1,4-3 220,0-1 0,2 0-370,-2 0 1,-3-2 218,3-6 0,-2 1 38,-2-1 0,0 0-777,0 0 1052,0-5 0,-6-18 0,-1-9 0</inkml:trace>
  <inkml:trace contextRef="#ctx0" brushRef="#br0">5562 10423 7890,'-12'0'0,"0"0"0,-5 0-25,1 0-7,0 0 0,7 0 721,1 0 0,5 2-226,-1 2 0,8-3-232,5 3 0,8-2-37,8-2 1,6 0-109,10 0 0,3 0 81,5 0 0,10-4-288,3-1 1,-27 1 0,1-1 169,1 1 0,0 0 1,2 0-1,1 1-77,3-1 1,0 0-1,0 0 1,0 1-80,0-1 0,0 0 0,0-2 0,-1 1 54,0 0 1,-2 1-1,-2 2 1,-2-1-190,30-1 1,-9 3-53,-3 1 0,-8-2 123,-1-2 0,-12 3 71,-4-3-30,-9 2 89,-13 2 39,-2 0 464,-15 0 0,0 2-414,-11 2 1,6-3-72,-1 3 1,-2-1-168,2 1 0,-1-3-148,5 3 1,0 2 81,-1-2 1,5 0-371,0-4 220,5 6 1,-2-4 405,5 7 0,22-1 0,5 4 0</inkml:trace>
  <inkml:trace contextRef="#ctx0" brushRef="#br0">5538 11076 7890,'-13'-25'0,"5"4"66,0 1 1,5 1-67,-1-2 0,8-2 224,5 3 1,6 2 62,1 1 0,7 1 230,2 4 0,-1-3-248,5 6 0,-3 4-58,-1 1 1,-5 8-297,1 4 0,-10 10 94,1 7 0,-8 1-36,0 6 1,-4 1 77,-4 4 0,-4 0-305,-8 0 0,0 0-9,-4 0 0,-1 0-64,-3 0 0,-1-3 215,1 3 1,-1-10 61,0 2 1,1-5 422,-1-7 0,2-2 20,2-7-133,4-3 0,10-6-39,3-3 0,8-1-54,4-4 0,8-2 80,5 3 0,2 1 156,2-1 1,1 4-237,2-4 1,0 1-518,5-1 1,-6 2-855,2 6 0,1-1 587,-1-3 1,-1 2 10,-3-2 0,-1 3-80,1 1 686,-6 0 0,10-16 0,-3-5 0</inkml:trace>
  <inkml:trace contextRef="#ctx0" brushRef="#br0">6153 10989 7916,'0'-13'-8,"0"-4"-219,0 4 927,0-5-494,-5 11 0,2 2 457,-5 5 0,-1 9-240,-3 3 1,1 9-256,3 0 0,-3 6 12,3 2 1,1 1-1,-1-2 0,5 0-147,-1 5 0,3-6-229,1 2 1,0-3 219,0-2 1,5-3-7,3-1 1,5-5-441,3 2 0,-1-4 162,6 0 1,-1-7-276,5-1 0,1-4 35,2-1 1,-2-1-138,3-4 0,-3-1 58,-1-7 579,-1 1 0,-5-55 0,-10 27 0,0-1 0</inkml:trace>
  <inkml:trace contextRef="#ctx0" brushRef="#br0">6165 11014 7916,'-16'-7'0,"0"-5"0,-1 1 27,5-1 1,5-1-72,3 5 1,3 1 537,1-1 0,1 5-321,3-1 1,4 3-351,9 1 1,0 0 58,4 0 1,2 0-168,-2 0 1,1 0-977,-2 0 1261,3 5 0,-9 13 0,4 8 0</inkml:trace>
  <inkml:trace contextRef="#ctx0" brushRef="#br0">6079 11113 7916,'-19'0'0,"5"-2"0,6-2-127,6 3-80,-4-5 0,12 6 533,2 0 0,4 0 591,4 0 1,8 0-1208,4 0 1,7 0 124,-3 0 0,0 0 186,1 0 1,-1 0 80,5 0-102,0 0 0,-1-7 0,4-2 0,2-1 0,0-1 0</inkml:trace>
  <inkml:trace contextRef="#ctx0" brushRef="#br0">6744 10891 7916,'0'-12'0,"0"-1"0,0 5 235,0 0 438,0 0 848,0-5-1035,0 7 0,0 3-150,0 11 1,0 2-148,0 10 0,0 1-78,0 3 0,0 5 76,0 0 1,0 4-80,0-5 0,0 6-72,0-1 1,0-3-296,0-1 0,0 1-711,0-1 1,0 0 477,0-5 1,0-1-365,0-2 0,4 1 303,0-6 1,0-3-314,-4-5 866,0-6 0,6-23 0,0-14 0</inkml:trace>
  <inkml:trace contextRef="#ctx0" brushRef="#br0">6658 10989 7916,'-6'-20'0,"-2"-1"0,3 5 24,0-4 0,4 3-24,1-3 0,6 5 484,2-2 1,4 5-142,4 4 0,8 1-146,4 3 1,2 2-366,-1-2 0,-3 4-474,3 4 0,-3 3 200,-2 5 1,-4 2 441,-4 3 0,-13 13 0,-5 8 0</inkml:trace>
  <inkml:trace contextRef="#ctx0" brushRef="#br0">6633 11297 7916,'-12'0'0,"-1"0"0,5 0 443,0 0 630,5 0-223,-2 0-276,21 0 1,-1 0-413,14 0 1,1 1-372,-1 4 0,5-4-654,-1 3 1,2-3 492,2-1 0,-5 0 370,-4 0 0,31-21 0,-26 7 0,0 0 0</inkml:trace>
  <inkml:trace contextRef="#ctx0" brushRef="#br0">8073 9451 7945,'0'-12'0,"0"-2"-604,0-2 0,0 2 348,0-2 1,0 2 406,0 2 1,0-1 259,0 1 613,5 0-801,-3-1 0,2 7-124,-8 2 0,1 2-89,-5 2 0,0 0 73,-5 0 1,-3 7 16,-1 5 0,-4 1 3,0 3 0,2 2-68,-2-2 1,2 6-59,-1-1 0,-2-2-81,5 1 0,1-3 142,4 3 1,-1-5 3,1 2 1,5-4-78,3 0 0,3-5 88,1 0-22,0 0 0,5 3 25,3-3 0,5 2 8,3-6 0,-1 6-11,6-2 1,-6 4 0,1 5 1,-2-2-62,-2 5 0,1 1 48,-1 3 1,-5 2-117,-3 3 0,-3-2 66,-1 6 1,-1 0 25,-3 4 0,-3-2-84,-5-2 1,-1-3-140,1-5 1,-5-5 212,1 1 1,0-7 8,3-2 1,1-5 54,0-7 0,-1 0-85,1 0 1,0 0 44,0 0 1,-1 0-18,1 0 1,4-4 49,-1-1-16,7-4-34,-9 2 0,9-5-18,-2-1 0,8 3-5,5 1 0,2 0 84,1 5 0,0-6-62,1 2 1,-1 2 3,0 2 1,-4 3 2,1 1 1,-1 0 138,4 0 1,0 1-70,1 3 0,-2 3-38,-3 6 1,1 4-27,-5 4 1,5 8-13,-5 3 1,0 5-102,-4 4 0,-1 4 66,-4 9 0,3 2-303,-7 5 1,1 0 269,-4-4 0,0 3 150,-1-2 0,7-2-43,1 1 0,0-5 20,1 1 0,0-2-7,4-2 0,0 0 53,0 1 0,4-3 28,0-1 1,4 1-82,-4-1 0,2 0-45,-2-1 0,-3-1 32,3-3 0,2-1 5,-2 5 1,4-7-39,-4-1 1,6-4-105,-2-5 1,-1-2 130,1 3 0,-4-7 46,4-1 76,1-6 1,3 1-155,0-8 1,0 2-33,1-6 1,-1 0 21,0-4 0,2-1-389,2-4 0,-2 3-82,3-6 1,0-1-259,0-3 0,0 0 168,0-1 1,-3-3 555,2 0 0,3-14 0,3-6 0,1-1 0,0 0 0</inkml:trace>
  <inkml:trace contextRef="#ctx0" brushRef="#br0">9611 9550 7965,'0'-13'0,"0"5"0,0 0 0,4 0 0,0-5 0,2 5 240,-2 0-82,-3 0 0,9-5 3,-6 1 0,1 4-41,0 0 0,-4 4-67,3-5 151,-3 7-15,-1-9-263,-5 9 0,-2-3 97,-5 5 1,-1 0-107,1 0 0,0 0 77,0 0 1,-1 0 93,1 0 1,0 4 13,-1 0 1,1 4 11,0-4 0,-2 6-38,-2-2 0,2 5 16,-2 3 0,6-2 21,2 2 1,0 3-18,-5 2 0,6 2-1,3 2 0,3 3-5,1 1 0,0 5-121,0-1 1,1 4 22,3 4 1,3 3 25,6 5 1,-1 1-162,0 4 1,0-2 169,1 5 0,-2 1-58,-3 3 1,3 2-241,-3 3 0,-2-2 357,-4-29 1,0 0 0,0 29-46,2 2 1,-2-2 35,2 1 1,-3-7-53,-1-1 0,0-10-5,0-6 0,0-3-41,0-1 1,0-5-134,0-4 1,0-7 162,0-5 0,-5-2 157,-3-2 0,-3-5-186,-2-3 1,1-3 303,0-1 1,-5 0-333,1 0 1,-5-5 55,5-3 0,-4-3 63,3-1 1,-3-2-45,3-3 1,-1 4-43,2-4 1,2 4-201,-2 0 0,4 5-63,3 0 215,-2 0-36,5 1-2892,-1-4 2991,1 10 0,17 17 0,3 11 0</inkml:trace>
  <inkml:trace contextRef="#ctx0" brushRef="#br0">9340 11666 7965,'-12'0'272,"-4"0"-367,-1 0 0,1 6-219,4 2 1,-1 3 554,1 1 1,5 5 561,3-1 0,3 6-498,1-2 1,4 0-150,0 0 0,10-5-138,-2 2 0,8-4 79,1-1 0,3-5-129,5-3 0,-3-2 99,3-2 1,1-6 61,-1-2 0,-2-4-126,-6-5 1,0 1 24,-4-9 0,-6 2 90,-7-10 1,-3 6-31,-1-2 1,-5-1 67,-3 1 1,-13 5-56,-4 3 0,-6 8 32,2 0 0,-4 2 33,5 7 0,-5 2-35,4 6 0,2 3-115,6 5 0,5 2 52,8 2 1,2-2-69,6 2 0,44-13 0,11-5 0</inkml:trace>
  <inkml:trace contextRef="#ctx0" brushRef="#br0">9267 8762 7911,'0'-12'3,"0"-1"42,0 1 1,0 0 170,0-1 0,1 3 9,3 1 0,-3-2 233,4 3 0,-4 3-87,-1-1-186,0 17 0,0 3-64,0 10 1,-4 1-173,0 0 0,-5 5 123,5 3 0,-4-2 15,4 2 1,-1-6 27,0 2 1,4 1-21,-3-1 0,3-1-254,1-3 1,0-2 92,0-2 1,0-2 176,0-3 0,5-7-30,3-1 0,-1-5 0,1-3 1,1 0-11,3 0 1,0-2 15,0-2 0,5-3-116,-1-5 0,2 1 112,-2 3 1,-2-3-168,3 3 0,-4 2 75,0 2 1,3 1-491,0-1 161,1 3 1,-5-5-97,0 6 0,1 0 104,-1 0 0,-4 0-408,0 0 12,-5 0 0,8 0 726,-3 0 0,3-22 0,2-5 0</inkml:trace>
  <inkml:trace contextRef="#ctx0" brushRef="#br0">10669 10091 7468,'0'-12'-848,"0"-1"926,0 1 0,0 4 139,0 0 1,0 0-20,0-5 1,0 5 69,0 0 0,0 0-72,0-5 0,0 0 117,0-4 1,2 4-92,2-4 0,-3 3 119,3 2 1,-2 0-44,-2 0 1,4 3 163,0 1-329,0 5 44,-4-2 0,0 6-177,0 3 0,-4 5-42,0 7 0,-6-1-20,2 6 0,1-1 25,-1 5 0,4-2-64,-4-3 0,5 2-5,-1-5 0,1-1 72,-1-4 30,3 1 1,-5-5 16,6 0-31,0-5 33,6-9 1,-4-7 22,7-12 1,-1-1-60,4-3 1,0-2-10,1-6 1,-1 0-56,0 0 0,-3-1 78,-1-3 0,0 3-9,4-3 0,-3 9-14,-1 8 1,-4 4 679,4 8-424,-5 5 1,2 9-98,-5 10 1,2 6-28,2 6 1,-3 5-2,3 0 0,-2 4 9,-2-5 1,1 5 6,3-4 0,-3 0-24,3-5 0,3 1-112,2-1 0,-3-3-71,3-1 1,-1-9-34,4 2 1,0-9-254,1 0 1,0-3 167,4-1 1,-4-5 106,4-3 0,1-7 82,-2-2 1,2-9-9,-2 2 0,-2-5 78,2 0 1,-2 2-83,-2-6 1,1 4 72,-1-4 1,-4 6 25,0-2 1,-5 9 129,1 3 0,-2 4 41,-2 0-49,0 7 1,0 2-185,0 8 0,0 2 80,0 7 0,0 0-131,0 4 0,0-2 60,0 5 0,0 1-23,0 4 1,0-5-73,0 1 0,0-5-164,0 4 0,0-3-10,0 3 1,4-3-164,0 3 0,1-5-58,-1 2 0,-1-2 131,5 1 0,-1-2-514,1 2 0,3-2 30,-3-2 828,3 1 0,29-7 0,6 0 0</inkml:trace>
  <inkml:trace contextRef="#ctx0" brushRef="#br0">11359 9980 7939,'0'-12'94,"-2"4"1,-2 0 562,3-1 1024,-5-3-1284,6 5 0,0 3-204,0 8 1,0 3-122,0 5 1,0 6 104,0 3 0,0 1-387,0-2 0,0 3 189,0-2 1,0 2 142,0 2 1,0-5-697,0 1 0,2-6-1057,2 1 0,-3-2 1631,3-2 0,14-21 0,3-6 0</inkml:trace>
  <inkml:trace contextRef="#ctx0" brushRef="#br0">11654 9759 7939,'0'-12'0,"0"3"-220,0 1-38,5 0 1,-2-4 413,5-1 1,-4 5 369,5 0 1,-5 5-412,4-1 1,0 3 52,5 1 0,-5 0 29,0 0-37,0 0 0,3 5-1,-3 3 1,2 7-111,-6 2 0,0 5-188,-4-2 1,0 3 86,0 2 1,-4 0-53,0-1 1,-4-3 6,4-1 0,-6-3 70,2 3 0,2-5 7,2 2 1,-1-8-102,1-1-45,0-5 195,4 3 1,1-8 23,3-2 0,3-7-63,5-5 0,0-5 1,1 5 1,3-6 22,1 2 0,3-8-5,-4-1 0,1 2-114,-5 7 0,0-2 125,1 5 1,-5 1 170,0 4-76,-5-1 98,2 6 0,-6 2-96,-3 5 1,-2 5 14,-2 4 1,-3 3-48,3 4 1,3-2 12,1 2 1,-2 2-146,2-1 0,0-1-15,4-4 1,0 1-304,0-1 158,5 0 1,2 1-160,5-1 0,1-4-25,-1 0 1,0-5-144,1 1 0,0-3-208,4-1 742,-4 0 0,38-16 0,2-4 0</inkml:trace>
  <inkml:trace contextRef="#ctx0" brushRef="#br0">12122 9587 7939,'-7'-13'0,"3"1"0,2 4 558,2 0-146,0 5 25,0-3 1,4 8-119,1 2 1,4 3-174,-1 5 1,-1 6-15,1 2 0,-1 3-94,1 2 0,-2 1 74,-6 3 0,0 1-92,0 3 1,0 2-351,0-2 1,-7 7 165,-5 1 1,-2 0-278,-6-4 0,-2-2 189,-7-2 0,2-3 9,-6-5 1,5-6-71,0-3 0,-2-3-212,1-5 1,0-3 225,5-5 0,-1 0 299,0 0 0,-10-38 0,-3-10 0</inkml:trace>
  <inkml:trace contextRef="#ctx0" brushRef="#br0">11506 9648 7939,'-12'-12'-75,"0"5"-152,-1 3 225,1 2 1,0 4-1,-1 2 1,1 8 265,0 9 0,1 2 405,3 2 0,1 1-649,3 2 1,2 0 48,-2 4 0,4-4-268,4 1 0,-1 1 103,5-2 1,6 2-337,7-1 1,-2-7 94,1 3 0,5-9-261,4 0 598,-1-2 0,30-23 0,7-7 0</inkml:trace>
  <inkml:trace contextRef="#ctx0" brushRef="#br0">12417 9303 7939,'0'-6'-766,"0"0"1,0 5 1099,0-3-72,0 2-183,0-3 1,0 4 79,0-4-24,0 4 32,0-4-125,0 5 1,0-2 21,0-2-16,0 3-7,0-5-21,0 6-288,0 0 1,5 0 144,-3 0 50,3 0-43,-5 0 982,0 0-748,-5 0-13,3 0-3,-3 0 1,5 0 128,0 0-157,0-5 19,0 3-32,0-3 0,0 5-33,0 0 0,1-4 30,3 0-31,3 0 1,6 2 48,-1-2 0,0 3-38,0-3 1,1 1 80,-1-1 0,0 3-70,1-4 1,-1 4 73,0 1 0,-3 0-29,-1 0 1,-4 0 11,4 0 0,-4 0 175,4 0 17,-5 0-91,8 6 1,-10 2-99,3 8 0,-2-1 80,-2 6 1,4-4-64,0 8 0,0-2-32,-4 10 1,0 4-3,0 4 0,-1 6-87,-3-2 0,2 7-119,-2 1 0,3 4 7,1-3 1,0-1 6,0-4 0,0-1 78,0-3 0,0-4-61,0-8 0,0-7 84,0-5-52,0-6-37,0 2 1,-6-10-133,-2-3 1,-7-2-10,-1-2 0,-2 0-30,2 0 0,-4 0-319,-4 0 0,-1 0 198,1 0 1,-1 0 16,0 0 0,1 0 68,-1 0 0,1 0 295,-1 0 0,-33-6 0,-7-1 0</inkml:trace>
  <inkml:trace contextRef="#ctx0" brushRef="#br0">10374 9476 7939,'1'-22'0,"4"-3"0,0-2 0,3 2 0,3 5 111,-3-1 0,2 6 175,-2-1-342,-2 8 56,-6 2 0,-6 6-91,-2 0 1,-4 0 104,-5 0 1,2 6-135,-5 2 0,-1 3 97,-3 1 1,-1 0-57,0 1 0,5-5 52,-1 0 1,5 0 10,-5 5 0,6-2 54,-1-3 1,2 1 15,2-5 186,5 6-144,2-3 0,6 0 123,3-3 0,3 1-58,5-1 1,2 2 87,2-2 1,-2 3-121,2 5 1,2 0 2,-1 1 0,-1 3-101,-4 1 1,-5 6 49,-3 1 1,-2 4-93,-2 9 1,-2 0 43,-2 12 1,-7-1-105,-5 9 0,-6 0-64,1 5 0,0-6 239,0-3 1,3-3 28,6-5 1,5-7-70,3-5 0,3-10 4,1-1-8</inkml:trace>
  <inkml:trace contextRef="#ctx0" brushRef="#br0">10520 10288 6937,'35'-25'0,"18"-12"0</inkml:trace>
  <inkml:trace contextRef="#ctx0" brushRef="#br0">13020 8984 7963,'-12'-18'0,"1"4"-512,3-2 0,-2 2 127,6 2 1,0-1 2184,4 1-1216,0 0 1,1 1-199,3 3 1,3-2-204,5 6 1,-3 0-127,-1 4 0,4 0-46,4 0 0,1 0 95,-5 0 0,-1 5 79,-3 4 0,-1 1-48,-3 3 0,-2 0-459,2 4 1,-4-2 189,-4 5 1,-3-3 57,-6 3 1,1-3 156,0 3 0,0-5 3,-1 2 0,1-4 139,0 0 1,3-5 133,1 0 127,6-5-233,-4 8-244,6-10 0,7 3 57,5-8 0,6 3-128,7-3 1,-1 1-99,1-1 0,-1 2-380,1-2 1,0 3 330,-1 1 1,1 0-12,-1 0 0,-3 0 220,-1 0 0,1 0 0,4 0 0</inkml:trace>
  <inkml:trace contextRef="#ctx0" brushRef="#br1">16736 14743 24575,'13'12'0</inkml:trace>
  <inkml:trace contextRef="#ctx0" brushRef="#br0">13352 9968 7830,'0'-7'162,"0"2"1,0 3 354,0-2 261,6 3-352,-5-5-144,5 6-35,-6 0-251,0 0-6,0 6 0,1-5-184,3 3 0,-3-1-392,3 1 415,-2-2 1,-2 4-1257,0-2 1427,0-2 0,0 9 0,0-4 0</inkml:trace>
  <inkml:trace contextRef="#ctx0" brushRef="#br0">14251 9919 7856,'0'-18'123,"0"-2"0,-2 2-205,-2 1 1,1 4-183,-5 0 0,0 1 181,-4 0 1,-5 4 0,1-1 0,-6 7 895,1-3 0,-2 4-357,-1 1 1,-5 6-223,0 2 0,0 3-109,5 1 1,-1 4 36,1 1 0,0 5 14,4-2 0,2-1 14,6 2 1,5-2-195,3 2 1,2 0-247,2-4 0,2-1 50,2-3 0,3-5 80,5 0 1,6-1 28,2 1 1,4-3 71,0-5 1,5 0-11,0 0 0,5-9-28,-1-3 0,-2-5 7,2 1 0,-4-5 73,3-7 1,-4-4 4,1-5 0,-5-1 157,-3-3 0,-4 1-108,-4-5 1,-6 5 166,-3-1 1,-4 5-44,-4 3 0,1 7 206,-5 5 1,-1 10 321,-3-1-430,0 8 0,0-2-150,-1 6 1,5 6-76,0 2 1,4 7-125,-5 2 1,5 6 57,-4 1 1,5 1-32,-1 4 1,3 1-5,1-2 0,0 7-218,0-3 0,5 0-78,4 1 0,2-6-70,1 2 1,0 1 76,1-1 1,-1-1-82,0-3 1,0-6-513,1-3 0,3 0 368,1 0 0,-1-6 541,-4 2 0,22-19 0,6-1 0</inkml:trace>
  <inkml:trace contextRef="#ctx0" brushRef="#br0">14632 9820 7861,'0'-19'0,"4"-3"0,0 6 0,7-5 293,2 5 1,-1 5 462,4 7 1,2 3-273,-2 1 1,6 0-141,-1 0 0,-3 6-182,-2 7 0,-2 0-36,-2 8 1,0 1-144,1 7 1,-5-8 113,0 4 1,-5-3-95,1 2 0,-3 1 67,-1 0 1,-4-1-23,0 1 1,-4-6-425,4-3 0,-5-2 146,5-2 1,-1-3-188,1-1 221,2-5 0,-3-5-99,5-10 1,1-2 141,3-6 0,2-2 65,2-7 1,3 2 101,-3-6 0,-1 6 145,1-2 1,-1 7 315,1 2 1,-2 5 38,-6-2 41,5 9-390,-3 2 0,3 12-3,-5 2 1,0 4 64,0 5 1,0 1 28,0 2 0,0 3-92,0-2 1,1-2-172,4 2 0,1-6-730,7 1 1,0-2 376,4-2 1,-1-5-444,9-3 1,-2-3 333,10-1 0,-3-1-541,7-3 1010,-3-3 0,2-15 0,3-7 0,0-1 0,0 0 0</inkml:trace>
  <inkml:trace contextRef="#ctx0" brushRef="#br0">16503 9390 7830,'0'-13'73,"0"1"1,0 0 183,0-1 0,0 1 82,0 0 1,0-1 874,0 1-744,0 0 1,0 4 217,0-1-498,0 7 0,0-2 29,0 8 0,4 4 14,0 8 0,1 3-100,-1 6 0,-2 1-130,2 3 1,1 2-52,-1 6 0,1 0-323,-5 0 0,4-4-40,0 0 1,0-2 172,-4 2 0,0-3-355,0-5 0,4-1 197,0 1 0,0-6-423,-4-3 0,2-3-204,2-5 1023,-3-3 0,-6-48 0,-9-12 0</inkml:trace>
  <inkml:trace contextRef="#ctx0" brushRef="#br0">16318 9623 7831,'-14'-10'165,"-2"1"0,6 0 636,-2 5-479,8-6 1,4 9-147,8-3 1,9 2-63,3 2 0,5-4 8,3 0 1,8 0-220,5 4 1,5-1 118,0-4 1,3 4-68,4-3 1,-2-1 130,2 0 0,-4 1-22,-4 4 0,-8 0-64,-8 0 0,-8 0 0,-4 0 0</inkml:trace>
  <inkml:trace contextRef="#ctx0" brushRef="#br0">18004 9131 7935,'8'-12'-276,"0"0"0,-5 3 110,1 1 0,-1 1 166,1-1 0,-3-3 225,4 3 1,-3 1 341,2-1 0,-2 4-278,2-4 1,-3 4-141,-1-5 1,-1 5-164,-3-4 0,1 4 92,-5-4 0,4 4 43,-5-5 1,1 7-91,-4-2 0,0-2-161,-1 2 1,1 0 79,0 4 0,-5-1 31,1-4 1,0 4 101,3-3 0,-3 3-48,-1 1 1,1 0 63,4 0 1,-1 4-55,1 0 1,0 4 41,-1-4 0,1 6 11,0-2 0,4 3 10,-1 1 0,5 2 27,-4 2 1,5-1 0,-1 6 1,3-1-47,1 5 1,0 5 0,0 3 0,1 2 7,3 2 0,-1 2 9,5 2 1,-4 0-208,5 8 0,-5-3 22,4 8 0,-4-2-105,4 1 0,-5 3 226,1 6 0,-1-2 9,1-3 0,-3 3-74,3-2 1,-2 2 58,-2 1 1,4-5 7,0-2 0,0-5 17,-4-4 0,0 2 109,0-6 1,0-2-108,0-6 0,0-3-55,0-5 1,0-1 88,0 1 1,0-6 4,0-2 1,-1-8-84,-3-1 0,1-4 484,-5 5-318,5-7-74,-8 4 136,4-6 0,-5 0-59,0 0 1,-1 0-56,1 0 1,-2-4-4,-2 0 0,-2-5-13,-2 5 1,-4-5-214,4 1 1,-2 1 71,1-1 0,-2 3-125,3-3 0,2 4 34,1-4 1,4 4-501,1-4 1,-1 5-139,1-1 196,5-3-305,2 0 1,6-1 860,3 0 0,47-6 0,16-5 0</inkml:trace>
  <inkml:trace contextRef="#ctx0" brushRef="#br0">17229 11199 7763,'0'-13'-41,"-2"1"235,-2 0 0,3 4 56,-3-1 0,2 1 14,2-4 1,4 0 118,1-1 0,0 5-111,-1 0 1,-1 0 509,5-5-145,-5 6-145,8-3-349,-10 8 0,5-2 68,-6 8 1,0 7-87,0 5 1,-2 6 1,-2-1 1,1 2-145,-5 2 0,1 3 1,-1 1 0,-1 0-120,4-5 1,0 1 12,1 0 0,3-5 114,-4 1 1,4-6 30,1 1 1,1-4-16,4-3 1,1 0 60,7-5 1,3 0-65,1-4 0,4 0-83,0 0 1,2-4-69,2 0 0,-1-5-268,1 0 1,0 3-392,-1-3 0,-3 7 341,-1-2 1,-9-2-162,1 2 0,-2 0 218,2 4 1,-3-4-571,-1 0 978,-6 0 0,4-7 0,-6-3 0</inkml:trace>
  <inkml:trace contextRef="#ctx0" brushRef="#br0">17586 11186 7763,'0'-13'0,"0"-4"0,0 4 0,0-4 0,-2 4 0,-2 0 0,1 5 1097,-5 0 229,5 5 1,-2-1-725,5 8 1,-4 3-232,0 5 0,-2 2-36,2 2 1,1 5-84,-5 8 1,6-2-186,-3 6 0,0-5 96,1 5 0,-2-4 48,2 4 1,2 0-615,-7 3 0,7-3-926,-3 0 1,0 0 314,1 4 1,-4-4 397,4-1 1,-5-4-909,5 1 1524,0-3 0,15-18 0,3-4 0</inkml:trace>
  <inkml:trace contextRef="#ctx0" brushRef="#br0">17856 11469 7763,'0'-12'0,"0"0"770,0-1 169,6 1 0,-3 5-347,5 3 1,-4 3-198,4 1 1,-5 5-185,1 4 1,1 3-1,-1 4 1,-1 3-619,-7 6 1,0-2 185,-8-2 0,2 2 3,-6-2 0,-2 2 215,1 1 1,-3 0 22,4-4 1,-1-2-77,5-6 0,0 1 31,-1-1 317,6-5 1,3-2-18,8-5 0,9-1 222,7-3 0,5 1-415,4-5 1,2 0-504,6-5 0,0 5 154,0 0 0,-2 4-130,-2-5 1,1 5-911,-5-4 1,0 5 1306,-5-1 0,-10-8 0,-3-2 0</inkml:trace>
  <inkml:trace contextRef="#ctx0" brushRef="#br0">17733 8270 7763,'2'-17'0,"2"1"0,-3-5-68,3 5 0,-2 0 81,-2 3 1,0 5 837,0 0 54,5 0 30,-4 1-661,5 1 0,-6 8-51,0 2 0,0 3 54,0 5 0,-2 6-66,-2 2 1,-1 8-158,-3 0 0,-3 5 105,3-4 0,-3 4-87,-2-5 0,5 5 37,0-4 0,4 0 16,-4-5 0,5-3-99,-1-1 0,2-1-152,2 2 1,0-7 202,0-6 1,6-4 15,2 4 1,4-5 17,5 1 1,2-4 3,6-4 0,-1-3-16,1-5 0,1 4 34,2-1 0,-2 1-9,3-4 1,-1 4-205,0-1 0,-6 5-245,3-4 0,-9 5-81,1-1 1,-4 2-40,0-3-487,-1 4 320,-5-4 145,-2 5-33,-5 0 0,0 1-818,0 3 1318,0-3 0,-38 10 0,-10-4 0</inkml:trace>
  <inkml:trace contextRef="#ctx0" brushRef="#br0">18915 9488 7747,'6'-19'0,"-1"3"0,-4 2 68,-1 2 1,0-1 167,0 1 0,0 4 1071,0 0-411,0 5-438,0-3-266,0 17 1,-6 3-2,-2 11 1,1-4-25,-1 4 1,1-3-88,-1 7 0,-1-5-7,5-3 0,-2 2 11,2-2 0,3-2-248,-4 1 108,4-5 0,1 3-170,0-6 196,0-5 1,1-3-56,4-8 1,-3-3 74,7-5 1,0-10-81,7-3 0,0-7-69,4-1 0,-4-8 42,5-4 1,-1-2 101,5 2 0,-4 3-33,-1 5 1,-5 5 419,2 4-54,-9 7-179,-3 9 0,-5 17-40,0 12 0,0 5 138,0 2 0,0 2-90,0 3 0,0-2-29,0 6 1,0-2-137,0 2 1,0-3 57,0-5 0,4 0-128,0-1 0,5-1-34,-5-2 1,4-3-52,-4-6 1,6-4 98,-2 0 1,3-5 11,1 1 1,0-4 55,1-4 1,-1-7-38,0-5 0,5-6 83,-1 1 1,1-6-64,-5-2 1,4-1 10,1 2 1,-1 2 25,-4-3 0,-3 4 24,-1 5 1,-4-1 77,4 9 119,-5-3 64,2 14 1,-5-4-19,0 10 1,-1 6-95,-3 5 1,2 6-52,-2-2 0,3 4-13,1 0 0,0 1-580,0-1 0,4 1-836,0 0 1,6-1 336,-2 1 1,3-1 955,1 1 0,33 11 0,9 2 0</inkml:trace>
  <inkml:trace contextRef="#ctx0" brushRef="#br0">19641 9710 7802,'0'-13'0,"0"1"0,0-4 1371,0-1-232,0 1-501,5 9 0,2 1-266,5 6 0,-3 6-141,-1 2 1,-6 9-234,3 3 0,-4 3 87,-1 2 0,0 4 130,0-1 1,-1 1-1,-4-4 1,3-1-604,-6 1 1,1-5 210,-2 1 0,0-6 79,5 1 1,-4-2 264,3-2 321,1-5-427,4-1 0,2-8 45,2-2 0,4 1-508,8-5 0,0 0 198,4-4 0,1-1 152,3 1 0,1 1-401,-1 3 0,1-3-664,0 3 0,1 1 1117,2-1 0,20-11 0,10-7 0</inkml:trace>
  <inkml:trace contextRef="#ctx0" brushRef="#br0">20293 9427 7802,'-4'-18'0,"0"-3"0,-2-1 33,2 2 1,3 2 2,-3 6 758,8-1 0,3 7-375,5 2 1,0 2-77,1 2 1,-1 0-147,0 0 0,0 10-60,1 2 0,-1 9-80,0-1 1,-5 3-124,-3 2 1,2 0 121,-2-1 1,0 1-246,-4-1 1,-1 1-66,-3 0 0,-2-2 113,-2-3 0,-2-2-14,6-6 0,-1-1-36,1-2 114,2 2 0,-3-11-32,5 0 0,0-10 15,0-6 0,5-8 47,3 0 1,5-5-10,3-4 0,-2-1 72,2 5 1,-1-4-73,2 5 1,-8-1 180,4 4 0,-5 6 1,0 3 879,-3 2-646,-5 7 0,0 7-33,0 9 1,-1 3-126,-3 4 1,-1 3-66,-4 6 1,2-4-246,3-1 0,3 1 86,-3 3 1,3-5-111,1-2 1,0 0 33,0 0 1,5-1-406,3-3 1,3-1-17,1 0 1,2-5-216,3-3 0,2 2 164,5-2 0,-3 0 571,-1-4 0,8-16 0,3-6 0,5-2 0,1 0 0</inkml:trace>
  <inkml:trace contextRef="#ctx0" brushRef="#br0">20785 9242 7802,'0'-14'0,"0"-2"0,0 2 31,0-2 1,0 6 31,0 2 0,4 4 350,0-4 313,6 5 1,-3-1-291,5 8 1,0 3-149,1 5 1,-2 2 13,-3 2 1,1 3-117,-4 6 0,3 5-150,-4 3 1,0 2 193,-4 2 1,-1 0-43,-4 0 1,-1 6-156,-7 2 0,-4 1-89,-4-1 0,-2-2-749,-2-6 1,-1 0 399,-3-1 0,4-5-263,-4-7 1,7-5 243,1-6 0,5-2 53,-5-3 0,2-3 371,-1-5 0,-31-33 0,-2-8 0</inkml:trace>
  <inkml:trace contextRef="#ctx0" brushRef="#br0">20047 9279 7802,'-13'-12'0,"-3"1"31,0 2 0,-1 4-131,5 5 0,0 1 470,-1 3 1,5 5 38,0 7 1,0 5 297,-5 7 0,1 4-422,0 5 0,1 0-3,3-1 1,2 7-293,6 2 1,0 0 89,0 4 1,6-8 120,2 4 0,8-5 193,5-3 1,3 0-1769,5 0 1,-2-11 360,6-6 1,-4-6-542,4-6 1554,0-2 0,14-23 0,8-10 0,5 0 0,-1-1 0</inkml:trace>
  <inkml:trace contextRef="#ctx0" brushRef="#br0">21117 8984 7813,'0'-13'-24,"-5"1"0,2 0-36,-5-1 1,5 5 659,-1 0 1,3 4 257,1-4-572,0 5-70,5-8 1,2 8-126,5-5 1,1 5 4,-1-1 1,4 3 28,1 1 1,1 0-3,-2 0 0,-2 0-158,2 0 1,2 0 65,-2 0 1,-3 0 179,-5 0 11,0 5 0,0 2-69,0 5 0,-5 2-33,1 2 0,-2 0 19,-2 4 0,-4 1 28,-1 3 1,0 5 89,1 0 0,3 5 131,-4-1 0,3 3-383,-2 6 0,2 3 26,-2 8 0,3-2-179,1 2 1,0-1 265,0 1 0,0-1-105,0 6 1,1-6 29,3 1 1,-2-7-85,2-1 1,1-4 11,-1 5 0,0-12-176,-4-1 1,0-7-85,0-6 0,0-2-71,0-6-277,-5 0 0,-2-5 86,-5-3 0,-2-2 81,-2-2 1,-3-4 67,-6 0 1,-1-6-17,-3 2 418,-8-9 0,-8 5 0,-8 0 0,-6-4 0,0 0 0</inkml:trace>
  <inkml:trace contextRef="#ctx0" brushRef="#br0">18718 9230 7814,'0'-25'0,"0"0"0,-2 1-526,-2-1 1,-3 7 292,-5 6 0,0 1 357,0 7 0,-2-1-100,-3 1 0,0 2 166,-4-2 0,-2 3 86,2 1 0,-3 1-141,-5 3 1,7-1 3,-2 5 0,3-4-88,1 4 0,-2-4 265,5 5 1,5-7 210,4 3 60,5 1-393,-2-4 0,6 5-5,3-3 0,3-3 36,5 3 1,0 3-64,1 1 0,-1-1-37,0 1 0,1 0 37,-1 5 1,-1 3-154,-3 1 1,2 4 49,-6 0 1,0 2 37,-4 2 0,0 6-30,0 6 0,-6 3-11,-2 9 1,-8 4-313,-5 13 0,10-32 0,-1 2 279,0 3 1,-1 0 0,1-2 0,0 1 48,0 1 1,-1 0-1,1-4 1,1 0 8,-10 30 0,1-3-79,8-5 1,-2-8 70,10-8 0,1-8 10,7-4 0,2-7-46,2-2 0,3-6 26,-3-2 1,3 1-176,1-5 0,1-1 420,-1 1 0,0-5-694,1 1 0,4-3 265,4-1 1,-1 0-43,5 0 1,-7-4-504,6 0 0,2-6-605,3 2 0,0-3 651,-5-1 0,6-5 620,3 1 0,12-14 0,6-6 0,5-1 0,0 1 0</inkml:trace>
  <inkml:trace contextRef="#ctx0" brushRef="#br0">21856 8971 7805,'0'-12'0,"-6"-4"0,-2-1 0,1-1 39,-1 2 1,5 2 85,-1-2 1,3 2 385,1 2 488,5 0-691,2-1 0,6 5-93,-1 0 1,-4 5-136,0-1 0,-4 3 250,5 1-255,-1 0 0,0 4-36,0 0 1,-5 5-166,1 0 1,-3 2 58,-1 1 1,-1 0-86,-3 0 0,-3 2-26,-5 3 1,4-4 118,-1 4 1,1-4 59,-4 0 0,4-1-15,-1 0 0,5-4 46,-4 1-16,5-1 19,-2 4-71,5 0 0,1-5-107,3-3 1,5-2 144,7-2 0,-1 0-15,6 0 0,-1 0-1197,5 0 0,-1 0 21,1 0 1189,-1 5 0,34 8 0,8 6 0</inkml:trace>
  <inkml:trace contextRef="#ctx0" brushRef="#br0">22065 9537 7807,'-12'0'0,"-1"0"0,1-5 0,5 3-260,2-3-146,10 5 0,6 0 515,6 0 0,-1 0 563,-4 0 1,6 0-673,3 0 0,46-16 0,-28 5 0,1 1 0</inkml:trace>
  <inkml:trace contextRef="#ctx0" brushRef="#br0">22754 9377 7807,'0'-12'0,"-5"-4"145,-4-1 0,3 2 248,-3 7 1,0-2 282,-8 6 0,2 0-245,-5 4 1,4 0-79,-5 0 0,0 2-137,-3 2 0,1 2 11,2 7 1,-1-1-84,6 0 0,-1 5-108,5-1 1,1 2-26,3-2 0,3-2-219,5 2 0,0-2-24,0-2 0,1 1 104,3-1 1,7 0-212,5 1 1,5-6 99,-5-3 1,7-3-121,2-1 0,0-1 165,3-3 0,-2-3 97,-1-6 1,0-4 37,-1-4 0,-3-4 137,-1-3 0,-1-4-8,2-5 1,-2-5-78,-3-3 0,-3-3 361,-1-1 0,-5 6-117,-7 7 0,0 4 471,0 7 1,0 10 139,0 3-524,-6 8 0,0 0-41,-7 8 1,5 8-172,0 9 0,4 2-49,-4 2 0,5 5 102,-1 3 0,-2-2-450,2 2 0,0-2 148,4 2 1,0 3-26,0-4 0,0 0-217,0 1 1,1-6-399,4 2 0,-3-7 101,6-2 0,2-5-287,6 2 1,-2-5-414,3-4 1376,2-2 0,16-23 0,10-3 0</inkml:trace>
  <inkml:trace contextRef="#ctx0" brushRef="#br0">23173 9193 7807,'1'-25'180,"3"1"0,-1 4 69,5 4 0,-4 4 263,4 3 0,0 0-172,5 5 1,-1 0-24,0 4 0,1 1-101,-1 3 1,0 3-1,1 5 0,-5 2-194,0 2 0,-5-1 124,1 6 0,-3 1-260,-1 7 0,0-4-60,0 4 1,-5-3-77,-3-1 0,1-1 114,-1 1 0,-1-4-38,-3-1 0,4-5 84,0 1 0,4-3-39,-5-5 257,7-3-170,-4-5 0,12-9 39,2-3 0,7-9-7,1 1 0,7-8 14,2 0 1,0-7-46,3 3 0,-3 1-22,-4 3 1,0 3 412,-4 5 0,-2 2 39,-7 6 937,-2 5-937,-6 1 0,-6 12-77,-2 2 0,-4 8 19,-5 5 1,3 1 49,-2-2 1,2 3-124,2-2 1,1 1-12,3-2 0,2 2-116,6-5 1,0 0 84,0 0 0,2-5-1170,2 0 1,4 1 395,9-5 1,2-3-1263,5-1 1,2-2 213,3-2 1606,-3 0 0,16-18 0,6-8 0,2-1 0,0-1 0</inkml:trace>
  <inkml:trace contextRef="#ctx0" brushRef="#br0">24132 8454 7803,'-4'-12'61,"0"0"0,-1 4 385,1-1-339,2 1 221,-3-4-316,5 0 1,5 1-9,4 2 0,3 3-47,4 1 1,-1 4 171,6-3 1,-1 3-7,5 1 0,-5 0-59,1 0 0,-1 0 21,5 0 1,0 4 67,-1 0 1,-3 5-47,-1 0 0,-5-3 39,2 3 1,-9-1-6,-4 4 1,-3 2 3,-1 2 0,-1-1 24,-3 6 1,-7-1 5,-5 5 1,-6 0-158,1-1 1,-6 2 111,-2 3 0,0 2-135,5 6 1,-1-1 113,1-3 1,3 3-128,1 1 1,6 0 82,2 4 0,5 2-20,7-2 1,1 1-32,3-1 0,4-3 1,9 3 0,-2-6-91,5-3 0,1-3 74,4 4 0,-2-11-158,-3-2 0,8 0 97,-4-4 1,5-1 10,0-7 1,-2 2 31,6-6 1,-7 0-11,-2-4 1,1 0-34,-4 0 1,-8 0 7,0 0 0,-9-1 5,0-4 0,-3-1 24,-1-7 0,-1 5 140,-3 0 1,1 0-90,-5-5 1,-1 2-47,-3 3 1,-1-1 4,-4 5 1,3-5 25,-2 5 0,2 0 153,2 4 0,0 0 218,-1 0 0,1 2-399,0 2 0,-2 2 71,-2 7 0,3-1-85,1 0 0,0 6 55,4 3 0,1 2-20,-1 2 0,5 3-25,-1 1 0,2 5 9,2-1 1,0 4 27,0 4 0,0 1 2,0 3 0,0 3-89,0-3 1,0 5-52,0 3 0,0-2 123,0 2 0,0 2-2,0-2 0,4 2-150,1-2 1,-1-2 95,-4 2 1,0-3 39,0 0 1,0-1 13,0 0 0,0-9 7,0-3 1,0-9 18,0 1 0,-6-3-31,-2-1 0,1-2 145,-1-3 1,0-2-78,-5-5 0,1-5 54,0 0 1,0 0 165,-1 4 0,1-5-20,0-3 1,3 2-144,1-2 1,1 1 42,-1 0-35,-3-4 0,4 4 12,-5-5 1,-2 0-232,-2 0 1,1-4 38,-6 0 0,1-5-604,-5 0 0,1 3 5,-1-3 0,0 1-191,1-4 1,-1 0 165,1-1 678,5 1 0,-27-17 0,0-4 0</inkml:trace>
  <inkml:trace contextRef="#ctx0" brushRef="#br0">6744 13758 7756,'-13'-7'-388,"3"1"382,1 2 3,4 2 0,6-3 618,3 5 1,3 0-213,5 0 0,6-4-197,3 0 1,6-1-111,2 5 0,5-4-104,-1 0 0,2-1 108,2 1 0,2 2-72,2-2 1,-7 1-241,3-1 1,-9 3 89,1-3 1,-8 2-1025,-5 2 528,-8 0-425,-2 6 1043,-17 1 0,-52 11 0,20-9 0,0 1 0</inkml:trace>
  <inkml:trace contextRef="#ctx0" brushRef="#br0">6928 13549 7780,'0'-12'0,"-1"0"427,-3-1 0,3 5 281,-4 0 89,4 5-468,1 3 1,1 12-66,4 9 1,-3 2-87,6 2 1,-1 1-70,2 2 0,1 0-39,-1 5 1,-2-2-193,1 2 1,-4-2-584,4-2 0,-4-3 366,4 3 0,-5-3-558,1-2 0,-2-5 26,-2-2 871,0-3 0,-17-30 0,-3-5 0</inkml:trace>
  <inkml:trace contextRef="#ctx0" brushRef="#br0">9808 13340 7832,'6'-7'-250,"-5"-4"1,6 6 553,-3-4 1,-3-1-50,3 1 0,2 2 185,-2-1 0,4 0-108,-4-4 1,2-1-143,-2 1 0,-3 0-36,3 0 1,-1-2-7,1-3 0,-3 4-17,4-4 1,-4 4 74,-1 0 0,-1 1-20,-4 0 0,3 4-27,-7-1 1,5 7-84,-4-2 1,0 4 104,-4 4 1,-1 8 0,1 8 0,0 9 28,-1 4 1,7 8 4,1 4 0,4 3-114,1 1 0,0 3-321,0 6 0,6-5 330,2 8 0,4-7 41,5-1 0,-4-2-194,4-2 0,-5-7-71,-4-5 0,2-1-104,-6-7 0,0-5-535,-4-3 60,0-6 0,-6-2 393,-2-4 1,-3-7 74,-1 2 1,4-2-408,0-2 1,-1-6 85,-3-2 1,0-3 51,-1-1 0,-3-2 80,0-2 0,-1 1 414,5-6 0,0 5 0,-1-5 0,-5-6 0,-3-5 0,-3-4 0,1 0 0</inkml:trace>
  <inkml:trace contextRef="#ctx0" brushRef="#br0">9599 13672 7852,'0'-12'73,"0"4"96,0-1 1,0 1 74,0-4 0,0 4 144,0 0 1,4 3-214,0-3 1,10 6 44,-2-3 1,4 4-276,1 1 1,2-4 86,6 0 1,5 0-364,2 4 1,0 0-57,1 0 1,0 0-304,3 0 1,1 0 279,0 0 1,-4 0-302,0 0 711,-6 0 0,31-17 0,1-3 0</inkml:trace>
  <inkml:trace contextRef="#ctx0" brushRef="#br0">10251 13512 7852,'0'-12'421,"-1"1"63,-3 3-243,-3 2 1,-10 6 46,1 0 0,-2 4-68,2 0 1,2 6-80,-2-2 0,2 7 79,2 2 1,1-1-180,3-4 1,2 1 111,6-1 0,0 0 46,0 1 0,0-5-159,0 0 1,7-1-231,5 1 1,1 2 12,3-6 1,-1 1 83,1-1 1,-2-2-8,2 2 0,-2-3 77,-2-1 0,-3 4 67,-1 0 9,-5 0 1,1 1 10,-8-1 0,-5 5-90,-7-1 1,1 2 0,-6-2 1,1 3-315,-5-3 1,1 3 143,-1 2 0,2-1 113,2 0 0,4-4 2,4 1 80,1-1 0,16 4 0,4 0 0</inkml:trace>
  <inkml:trace contextRef="#ctx0" brushRef="#br0">9107 14275 7852,'-13'0'0,"0"0"-42,-4 0 0,4 0-42,-4 0 1322,3-5-397,2 3-443,5-3 0,9 5-131,10 0 0,7 0-125,10 0 1,8 0 26,8 0 0,10-1-105,6-4 1,7 3-250,-29-2 1,0-1 0,3 2 0,0 0 190,4-1 0,2-1 0,2 0 0,0 0-40,5 0 1,1 1 0,2-1-1,0-1-296,2 0 0,-1 0 0,-2 2 1,-1 0 284,-2-1 0,-1 2 0,-3 1 1,-1 1 16,-6-1 1,0 0-1,-5 1 1,0 0-115,0 1 1,-2 0-1,23 0 107,-6 0 0,-15-4-2,-13 0-25,-6 0 470,-12 4 1,-7 0-549,-8 0 0,-3 0 745,-1 0 1,-6 0-1063,-3 0 1,-1 0 316,2 0 0,-3 2-505,2 2 0,-1-2 134,2 7 1,2-1 510,6 4 0,5 11 0,1 3 0</inkml:trace>
  <inkml:trace contextRef="#ctx0" brushRef="#br0">9291 14964 7852,'0'-20'337,"0"-1"0,2 2-13,2-1 0,-2-2-274,7 5 0,0-3 104,8 3 0,-2 1 173,5 4 1,2 1-136,7 3 0,-3-2 0,2 6 0,-6 0-168,-1 4 1,-10 5 78,1 4 0,-8 7-85,0 4 1,-9 4-60,-8 0 0,-6 6-256,-9 3 0,-4 3 49,-5 1 0,0-5-197,0 1 1,0 0 344,1 4 1,4-6 146,3-2 0,5-8 144,3-5 583,4-2-522,10-7 1,7-2-27,8-5 1,8 0-7,5 0 1,2-4-61,2 0 1,3-2-122,1 2 0,5 2-100,-1-7 0,-1 7-282,0-2 0,-3 1-53,4-1 1,-6 2-347,2-2 1,-3 1 60,-1-1 1,-2 3 680,-3-3 0,14-8 0,-1-2 0</inkml:trace>
  <inkml:trace contextRef="#ctx0" brushRef="#br0">10091 14817 7852,'-5'-18'0,"-4"4"0,-7-2 0,1 6 0,-6 2 0,1 5 0,-5-1 0,1 3 21,-1 1 1,-4 7-22,1 5 0,-2 2 1216,1 6 1,7 1-594,-3 3 0,9 5-421,0 0 0,2 5 19,2-1 0,5-3-1,3-1 1,2 1-1,2-2 1,7 1-150,5-4 0,6-6-749,7-3 1,-1-4 309,1-3 1,5-2-94,3-3 0,-2-3-6,2 3 0,-5-8-102,0-4 1,0-3 359,0-1 0,-7-2 215,-1-3 1,-5 2-106,-2-5 1,-2-1 119,-3-3 0,-3 5 360,-5 2 1,0 4-151,0 0 0,-5 5 386,-3 0 1,-3 5-141,-2-1 0,1 3-8,0 1 0,-2 6-163,-2 7 1,6 0-66,-2 8 0,6-1-146,-2 5 1,5 4 125,-1 0 0,3 3-293,1-3 0,0 4 76,0-4 0,0 3-380,0-3 0,4 0 9,0-5 0,2 1-164,-2 0 0,-3-5-212,3 1-240,3-6-42,0 3 0,5-12 86,0-2 939,1-2 0,10-40 0,3-10 0</inkml:trace>
  <inkml:trace contextRef="#ctx0" brushRef="#br0">10473 14940 7852,'6'-18'0,"4"4"0,-6-2 0,6 2 830,-9 7 201,4 2 0,-5 6-542,0 3 0,-1 5-209,-3 7 0,1-1-60,-5 6 1,4-1-1,-4 5 1,0 3-173,-5 1 1,2 0-5,3-5 1,-3 1-124,3 0 0,1-1-97,-1 1 1,1-6-614,-1-3 393,2-2 329,1-2 0,4-6-161,-4-6 0,10-11 78,3-10 1,3-7-54,1-5 0,4-4 52,1-4 0,1-1 32,-2-4 0,-2-1 87,2 1 1,2 1-9,-2 4 1,1 2-66,-5 10 0,-4 2-80,0 6 706,1 9 0,-3 8-200,-1 8 1,0 3-51,-1 5 0,4 6 233,-4 2 1,2 3 312,-2 2 1,-3 4-490,3-1 1,2 3-330,-2-3 0,2-2-95,-2 3 1,-3-3 48,3-1 1,2-1-191,-2 1 1,0-2 108,-4-2 1,4 0-548,0-4 1,0-1 159,-4-3 0,1-3-649,4-1-84,-4 2-320,4-10 1568,-5 4 0,-38-10 0,-10-2 0</inkml:trace>
  <inkml:trace contextRef="#ctx0" brushRef="#br0">10423 15087 7852,'-1'-12'475,"-3"0"1,1 1-238,-5 3 0,5-3 210,-1 3 0,3 1-87,1-2 0,7 7-152,5-2 1,2-2-32,6 2 0,5 0 0,3 4 0,7-4-142,-3 0 0,0 0-232,1 4 1,-2 0-2738,2 0 2933,-3 0 0,6-6 0,2-1 0</inkml:trace>
  <inkml:trace contextRef="#ctx0" brushRef="#br0">12085 13205 7863,'5'-14'2,"3"-3"0,2 4-32,-2-4 0,3 4 59,-3 0 0,-1 5 204,1 0-103,-5 0 0,1 1-77,-8 3 0,-3-2 42,-5 2 1,0 0-1,-1 4 1,-4 0-1,-4 0 1,1 0-31,-5 0 0,7 4 27,-6 0 0,2 6-8,-3-2 1,-1 3-21,-3 1 1,7 1 1,-2-1 1,7 0 10,1 1 1,2 0 50,2 4-73,0-4 1,5 5 19,3-6 0,2 1-120,2-1 1,7-4 116,6 0 1,0-3-7,8 3 1,-1-4-18,5 4 0,-1-4-5,1 4 1,0-3 9,-1 3 1,-3 0 45,-1 4 0,-5 1 160,2-1 0,-4 4-37,0 1 1,-5 9-313,0-2 0,-5 9 79,1 0 0,-7 4 43,-1 4 1,-8 3-59,4 5 0,-10-1-9,6-3 1,-3 3 10,2-3 1,1-1-13,0 1 0,-1-6-154,1 2 1,0-4 45,-1-4 1,1-3 56,0-5 0,4-6 58,-1-3 4,1-2 40,-4-2 28,5-5 12,2-1-47,5-6 77,0-6 0,5-2-78,3-8 0,0 2 173,5-3 0,-4 2-53,8-1 1,-4 2 56,0-2 0,-1 6 51,0 2 14,1 0 0,-1 1 18,0 3-109,1 3 0,-3 7-347,-1 7 1,-4 5 69,-5 6 1,0 3 70,0 6 0,0 1 50,0 12 1,-5 3-18,-4 4 1,-6 11-361,-1 2 0,-4 0 323,3-1 0,1 2 33,3-1 1,2-3 20,3-2 1,3-11 186,5 3 1,0-12-55,0-4 1,5 0-123,3-4 0,3-2 63,2 2 1,-1-6 108,0 2 1,2-7-93,2-2 1,-6-5 308,2 2 0,2-4-540,2 0 0,2-5 79,-1 0 0,-2-5 100,5 1 0,-3-4-83,3-4 0,-4 1-517,5-5 1,-5 0 48,5-5 0,-6 3-85,1 1 0,-6-2 100,-2 3 0,-5 1-135,1-1 1,-3 4 265,-1-4 1,0 4 362,0-4 0,-5 5 0,-2-3 0</inkml:trace>
  <inkml:trace contextRef="#ctx0" brushRef="#br0">13475 13192 7898,'0'-12'-293,"4"0"-42,0-1 1,6 2 360,-2 3 0,-1-3 35,1 3 648,1-3-169,3-1-167,0-1-300,-5 1 0,-2 4 61,-5 0-53,0 5 0,-5-7-73,-3 6 0,0 0 90,-5 4 1,4 0-43,-8 0 1,-1 0-126,2 0 0,0 0 64,3 0 0,0 4 132,-4 0 1,4 6-39,-4-2 0,5-1 7,4 1 1,-3 0-19,3 5 0,1-1 1,-1 0 0,5 5 8,-1-1 1,2 2 4,2-2 1,0-2-61,0 2 1,0 4 28,0 0 1,0 1-99,0 3 0,2-2 74,2 7 1,3 2 18,5 2 1,-4 8-2,0 4 0,1 3-3,3 1 0,0 2-284,0 2 1,-3 5 110,-1 7 1,-4-2 190,4 3 0,-5-7-47,1-2 0,-1 1 99,1 3 0,-3-9-90,3-3 1,-2-8 8,-2 0 0,0-2 37,0-3 0,4-8 12,0-4 0,0-6-31,-4 3 0,0-10 47,0 1 64,-5-2 0,2-4 129,-5-2 0,3-2-113,-3-2 0,0 0-118,-4 0 1,-1-2-32,1-2 1,-4-1 4,-1-3 0,-3-3-4,3 3 0,0-3-261,0-2 1,2 1 69,-5 0 0,5-1-425,-2 1 1,4 0 237,0-1 0,1 5-1288,0 0 561,5 5 657,1-2 1,6 10 409,0 4 0,9 24 0,4 10 0,1 4 0,0 0 0</inkml:trace>
  <inkml:trace contextRef="#ctx0" brushRef="#br0">13254 15075 7945,'-6'12'321,"1"-3"-379,-3-1 0,-2-4-592,6 4 782,0 0 1,0 5 499,0-1 1,0-4-364,4 0 0,5-5-182,3 1 0,0-2 247,5-2 0,-4 0-70,8 0 1,2-2-134,1-2 1,0-4 43,0-9 0,-5 4 9,1-4 1,-3-2 44,-5-1 0,-3 1 156,-5-2 1,0 6-193,0-1 1,-6-2 10,-7 1 0,-4 5-61,-8 4 0,-4 5 90,0-1 1,-5 3-975,1 1 1,5 4 165,3 0 0,2 6-815,7-2 1017,-1-3 1,13 1 372,8-6 0,47-22 0,-15 8 0,0 0 0</inkml:trace>
  <inkml:trace contextRef="#ctx0" brushRef="#br0">12995 12392 7901,'-1'-16'2,"-3"0"0,3-1 1,-4 5 0,4 0-663,1-1 834,0 6 559,6 2 0,-4 5-324,6 0 0,-5 7-178,1 5 1,2 2-58,-2 6 0,0 1 0,-4 3 0,-1 1 153,-4 0 1,3 1-48,-6 2 0,1-2-386,-1 3 1,-2-3 6,6-1 1,-2-2-86,2-3 1,3-2 296,-3-6 23,2 1 0,4-6 7,2-3 0,3-3-37,5-1 1,4-4-84,1 0 1,5-6 99,-2 2 1,-1-3-236,2-1 1,-2 4-154,2-1 1,-4 7-156,-4-2 1,-1 2 70,0 2 173,1 0 1,-5 0-1004,0 0-1124,-5 0 1547,2 6 756,-5-5 0,-11 10 0,-2-4 0</inkml:trace>
  <inkml:trace contextRef="#ctx0" brushRef="#br0">13291 12454 7938,'0'-18'0,"0"-2"0,0 2 0,0 1 0,0 4 0,0 0 0,0 5 695,0 0 186,0 5 1,0-1-479,0 8 0,0 4-145,0 9 0,-4 2-92,-1 6 1,0 1 62,1 2 1,1 0-236,-5 5 0,4-2-153,-4 2 1,4 2-247,-5-2 1,5-1-12,-4 0 0,1-3-382,-1 4 1,-2-6 155,6 2 0,-4-3 189,4-1 1,0-6 452,4-3 0,27-30 0,7-7 0</inkml:trace>
  <inkml:trace contextRef="#ctx0" brushRef="#br0">13525 12651 7938,'0'-13'84,"0"1"-23,5 0 1,-2 1 219,5 3 1,-4-2 408,4 6 0,-4 1-307,5 7 1,-5 3-155,4 6 1,-5-1-313,1 0 1,-3 6 105,-1 2 1,-5 4-197,-4 0 0,0-3 114,1-1 1,-3-1 166,2 2 0,-1 1-130,-3-6 1,5 1-410,0-5 950,5 0 121,-2 1-259,5-7 1,9 0-66,3-6 0,9-1-386,-1-4 0,5-1-112,4-7 1,-3 5-147,3 0 0,1 0 128,-2-5 0,1 7-76,-4 1 1,-6 3-485,-3-2 1,-2 2-213,-2-2-371,-5 3 1343,-2 1 0,-32 11 0,-7 2 0</inkml:trace>
  <inkml:trace contextRef="#ctx0" brushRef="#br0">14497 13782 9722,'0'1'2,"0"11"27,0-4 21,0 1 372,0-7-303,0-7 1,0-9-97,0 1-10</inkml:trace>
  <inkml:trace contextRef="#ctx0" brushRef="#br0">14546 13069 7829,'0'-8'0,"0"0"-678,0 0 650,0-5 0,0 5 985,0 0-681,0 5 0,0-1-13,0 8 1,0-1-44,0 5 0,-1 6-71,-4 6 1,3 3-30,-6 2 0,5 0 30,-1-1 0,-2 5-154,2 0 0,-4 4 4,4-5 1,0 0-113,4-8 1,0 3 74,0-2 1,0-3-153,0-2-34,0-2 145,0-2 20,0-5 44,0-2 1,0-14-93,0-4 0,0-3 50,0 0 0,0-3 26,0-6 1,-2-1 27,-2-3 1,3-2 5,-3-6 0,1 0 46,-1 0 1,3-1 134,-4-3 1,4 1 8,1-5 0,6 9-90,2-1 0,3 5 75,1-1 1,6 8-33,2 9 0,4 4-15,0 3 1,5 4 31,0 5 1,-1 5 16,-3 4 0,-2 1-181,-2 3 1,-4 5-244,-4 2 0,-6-1 111,-3 2 1,-3-1 165,-1 5 1,-5-1-98,-4 1 0,-2-4 96,-1-1 0,-4-4-13,-1 5 0,-5-6-137,2 1 0,-2-6-161,2-2 1,-2-4-1,5 5 0,1-7-99,4 2-964,-1-2 610,6-2 731,2 0 0,27 5 0,5 2 0</inkml:trace>
  <inkml:trace contextRef="#ctx0" brushRef="#br0">14374 13660 7841,'-11'1'-16,"3"3"0,-3-2 11,2 2 1,3-3 519,-3-1 293,7 0-493,-9 0 0,9 2-96,-2 2 1,4-3 74,4 3 0,3-3-100,5-1 1,6 0 0,3 0 0,3 0-52,5 0 1,2-4-116,6 0 1,6-1 7,2 1 1,3 1-157,1-5 0,0 1 29,0-1 1,-3-2 88,-1 6 0,-11-1-320,-1 0 1,-11 4-437,-6-3 205,-8 3 0,-5 1 128,-11 0 0,-2 5-183,-10 3 1,-1 5 193,-3 3 0,-5-1 414,0 6 0,-19 4 0,-9 3 0,-3 5 0,-1 0 0</inkml:trace>
  <inkml:trace contextRef="#ctx0" brushRef="#br0">14509 13943 7841,'0'-12'0,"0"3"54,0 1 1,0 4 17,0-4-37,5 5 1,2-6 300,6 5 1,-1-1 455,0 5 0,1 0-463,-1 0 1,-1 6-118,-3 2 0,2 8-276,-6 5 1,0 4 90,-4 3 1,-2 0 148,-2 4 1,-4 1-105,-8 4 0,1-1-352,-6-3 1,5 1 201,-5-6 1,6 0 323,-1-8 0,8-2 113,3-6-263,4-5 1,8-1 164,5-6 1,6-6-44,7-2 1,5-3-254,3-1 1,1 0-127,-1-1 1,2 1-170,-2 0 1,-3 1-53,-1 2 0,-5-1-307,-3 1 0,1 4 227,-6 1 0,2-3-161,-2-1 0,-3 1 623,-1-1 0,6-39 0,-5-13 0</inkml:trace>
  <inkml:trace contextRef="#ctx0" brushRef="#br0">15370 13057 7841,'0'-23'284,"0"2"353,-5-2-43,4 9-96,-5 2 0,6 12-124,0 8 0,6 4 61,2 5 1,1 3-119,0 9 0,2 2-98,-3 6 1,3 6-152,1 2 1,0 7-376,1 1 1,-7 13 188,-3-32 1,-1 2 0,-2 3 0,0 1-165,-2 5 1,-1 0 0,-2-1 0,-2 0 172,-2 1 1,-2 0-1,-1-2 1,-1 0-241,-1-2 1,-1 0 0,-2-1 0,-3-2 139,-2-2 0,-1-2 1,2-3-1,-2-2-479,-22 20 1,4-6 293,-4-11 0,0-2-35,-4-5 1,1 0 153,3-1 0,3-5 33,5-2 1,-2-4 241,-2 0 0,8-1 0,-9-1 0,8-3 0,-2-4 0,2-2 0</inkml:trace>
  <inkml:trace contextRef="#ctx0" brushRef="#br0">14078 13131 7841,'-5'-30'0,"-2"8"0,-5-3 0,3 14 29,1 3-7,6 5 0,-8 9 529,6 2 0,-6 12-213,2 5 1,-4 9-206,-5 3 1,2 7 78,-5 9 1,3 1-100,-3 7 0,5 1-37,6-26 1,1 1-1,1 1 1,1 1-276,-1 4 1,1 0 0,3 0 0,0 0 217,0 1 0,2-2 0,0 0 0,3-1-176,1 0 1,2 0-1,6 24-490,14-3 1,-2-10 414,10-7 0,5-1-304,7-3 0,0-10 145,4-2 0,3-6-277,10-11 668,5-2 0,-3-10 0,6 0 0,-35 0 0,1 0 0,0 0 0,1 0 0</inkml:trace>
  <inkml:trace contextRef="#ctx0" brushRef="#br0">15789 13081 7802,'0'-17'-687,"0"-1"515,0-3 0,0-2 139,0 3 0,0 2 41,0 1 0,1 0 2,3 0 1,-1 1 284,5 4 0,-1 3 436,1 1 0,3 5-339,-3-1 0,-1 3-156,1 1 0,-5 1-50,1 3 0,2 7 0,-2 6 0,0 3-298,-4-3 1,-4 5-20,0-2 0,-10 5-23,2 3 0,-5-2 86,1 3 0,1-4-40,-6-5 0,6 2 277,-1-5 0,2-1-98,2-4 0,4-1 73,0-3-32,5-2-11,-3-6 1,13 0-73,6 0 1,0-4-150,8 0 0,-1-5-76,5 5 1,4 0-386,-1 4 1,2 0 70,-1 0 1,-2 0-934,6 0 1443,0 6 0,26 22 0,-27-8 0,0 0 0</inkml:trace>
  <inkml:trace contextRef="#ctx0" brushRef="#br0">16355 13894 7822,'-6'-9'0,"-2"1"0,1 6-239,-1-3 525,0-1 1147,1 4-949,-4-3-249,10 5-552,-5 0 162,6 0-1194,6 0 1009,1 0 1,5 0 339,0 0 0,23-6 0,4-1 0</inkml:trace>
  <inkml:trace contextRef="#ctx0" brushRef="#br0">16810 13648 7822,'0'-18'0,"-5"4"355,-3-2 0,-3 2-74,-2 2 0,0 5-64,-4 3 1,-2 2 0,-5 2 0,-2 6 184,-3 2 0,3 3-179,-3 1 1,3 5-63,2-1 1,3 6 18,1-1 0,6-4-74,2 0 0,5 1-190,7-2 1,1 2 61,3-2 1,3-4-230,5 1 0,6-2 151,3-7 1,2 0-199,1-4 0,1 0 113,0 0 0,3-7 0,1-5 0,0-2 117,-5-6 0,1-2-7,0-7 1,-2-3 37,-3-4 1,4-7 9,-4-2 1,-6-1 165,-2 0 1,-8 1-45,0 8 0,-2-1 358,-2 9 0,-2 6 320,-2 7 140,-3 8-657,-5 2 0,1 12-77,3 2 0,2 8-198,6 5 0,0 2 78,0 2 0,-4 1-321,0 2 0,0 0 153,4 4 0,0-3-527,0 4 0,0-2 102,0 2 0,0-3-99,0-5 0,6-1 213,2 1 1,1-6-67,0-2 0,3-4-98,0 0 0,2-2 584,6-3 0,-5-3 0,20-21 0,-3-5 0</inkml:trace>
  <inkml:trace contextRef="#ctx0" brushRef="#br0">17118 13574 7822,'0'-18'0,"0"-1"0,0-6 0,1 5 22,3-1 1,3 10 29,6-1 1,0 8-1,4 0 0,-4 2 169,4 2 0,-4 0 250,0 0 1,-1 6 75,0 2 0,1 4-148,-1 5 1,-4-2-543,0 5 0,-5 1 168,1 3 0,-2 1 111,-2 0 0,0-2-264,0-3 0,-5 4-397,1-4 0,-4-2 271,4-2 1,0-2-352,4-2 464,0-5 1,1-1 103,3-6 1,3-10 62,6-2 0,0-10-56,4-3 1,2-5-9,5-7 0,-3 4 64,-1 1 1,-5 4-7,2 0 1,-3 7 324,-2 5 54,-5 2 1,-3 7 76,-8 3 0,1 10-176,-5 6 1,0 6-25,-5 6 1,1 1-35,0-1 0,1 1-279,2 0 1,0-5 42,5 1 0,0-5-41,4 5 0,5-6-149,3 1 0,5-2-384,3-2 0,3-5-550,6-3 0,6 1 479,6 0 0,6-3 639,6-6 0,7-10 0,8-6 0,-18 4 0,0 1 0,0-1 0</inkml:trace>
  <inkml:trace contextRef="#ctx0" brushRef="#br0">18816 13168 7822,'0'-13'0,"0"1"0,0-4 0,0-1-129,0 1-162,6 3 754,-5 7 0,4 2 685,-5 8 1,0 4-616,0 8 1,0 3-186,0 6 0,-4 1-129,0 3 1,0-3-200,4 2 1,0 2-250,0-1 1,0 1-57,0-1 1,0-2-420,0 6 0,2-5-367,2 0 1,-3-2 451,3-1 1,2-6 618,-2-3 0,-11-7 0,-7-4 0</inkml:trace>
  <inkml:trace contextRef="#ctx0" brushRef="#br0">18496 13475 7827,'0'-12'125,"0"0"63,0-1 0,0 1-388,0 0 1,11 4-337,6-1 1,6 7 609,6-2 1,9-2-22,11 2 0,6 0-267,6 4 0,5-4-1468,0 0 1682,-1-6 0,-21 0 0,1-3 0,3-4 0,0 1 0</inkml:trace>
  <inkml:trace contextRef="#ctx0" brushRef="#br0">20268 12897 7827,'4'-8'-1308,"1"-1"1046,4 1 0,-2-3 262,5 3 0,-4-1 0,1 4 0,-1-4 0,4 2 42,0-5 0,-3 4 180,-1-1 0,-4 3 320,4-3 0,-5-2-218,1 3 0,-3-3-46,-1-1 1,0 0-121,0-1 1,0 0 11,0-4 0,-4 2 26,0-5 1,-5 5 79,0-2 1,3 4-83,-3 0 1,1 1 8,-4 0 1,4 1-85,-1 2 1,1 3-8,-4 2 0,4 2 60,0-2 1,-1 4-9,-3 4 0,0 4-233,-1 9 1,5-2 26,0 5 0,1 2 112,-1 7 0,-2 2-31,6 6 1,-1 0-6,1 0 0,2 4-116,-2 0 1,3 8 97,1 5 0,0-1-188,0 13 0,0-1 195,0-28 1,0 0 0,0 3 0,0-1-191,0 2 1,0 1-1,0 0 1,0 0 165,0 1 0,0 0 0,0-1 0,0-2 0,0 1 1,0 1 0,0-2 0,0 2 36,0 1 0,0 0 1,2-3-1,0-1 3,0-2 1,0 0-1,2-1 1,0 0-173,0 30 0,0-5 54,-4-3 0,0-12 83,0 0 0,-1-12-13,-3-6 1,-3-3-57,-5-4 0,-2-4 300,-2-4 0,-3-7-388,-6-1 0,3-4 498,-2-1 0,6-6-418,-7-2 1,3-4 30,-2-4 0,3 1-141,1-6 1,-1 6 82,-3-1 0,4-1-25,4 5 0,2-3-965,2 7 1,4 2-348,0 2 578,5 3 859,-3 1 0,12 49 0,1 12 0</inkml:trace>
  <inkml:trace contextRef="#ctx0" brushRef="#br0">19604 14952 7827,'0'-20'0,"0"-1"0,0 1 0,0-5 0,0 4 0,0 1 0,0 1-174,0-2 1,5 3 115,3 6 0,2 4 856,-2 0 1,3 5-376,-3-1 0,-1 3-270,1 1 0,-5 5-19,1 3 0,-2 7-83,-2 2 1,0 5 46,0-2 1,-2 3-134,-2 2 1,-1 0 100,-4-1 0,0 1-19,5-1 0,-4 1 157,3 0 1,1-6-79,4-3 1,0 2 7,0-2 1,0 1-74,0-5 1,2-5 7,2-3 0,4-3-116,8-1 0,1 0-240,7 0 0,-4-4-543,8 0 1,-6-5 380,3 0 1,-2 3-167,-7-3 1,1 7-430,-5-3 1044,1-1 0,-18 4 0,-3-3 0</inkml:trace>
  <inkml:trace contextRef="#ctx0" brushRef="#br0">20010 14841 7827,'0'-12'0,"0"-4"266,0-1 534,0 1 422,0 3-825,0 7 0,0 6-39,0 8 1,-1 7-103,-4 1 0,3 10 0,-7-1 0,7 4-136,-2-1 0,-2 4-149,2 5 1,-4 0-14,4-1 0,-2 1-272,2 0 1,1 4-636,-5 0 0,6 2 446,-3-2 0,4-3-241,1 3 0,-4-4 130,0-4 0,0-4 614,4-9 0,16-19 0,5-9 0</inkml:trace>
  <inkml:trace contextRef="#ctx0" brushRef="#br0">20244 15174 7827,'0'-13'52,"0"1"1,1 0 105,3-1 0,-1 2 24,5 3 1,0-1-84,5 5 0,-5-1-48,0 5 0,-1 2 122,1 2 0,2 7 212,-6 5 1,0 2-322,-4-2 0,-2 4-243,-2 4 1,-2 1 135,-7-1 0,0 1-90,-4 0 0,3-6 151,-2-3 0,6 2-83,2-2 0,1 1 459,-1-5 0,1-4 244,3 0-243,3-5 0,2 3-264,12-6 0,4-2-258,8-2 1,4-3-526,-1-5 1,8-2 375,1-2 1,-4 6-214,4-2 0,-7 4 132,3 0 1,-6-2 356,2 6 0,-9-11 0,-2 1 0</inkml:trace>
  <inkml:trace contextRef="#ctx0" brushRef="#br0">20059 11974 7795,'0'-18'0,"0"-2"1,0-4 2,0 0 0,0 5 198,0 2 1,0 4 886,0 0-307,0 1-215,6 0-63,-5 5-279,10 7 0,-10 11 0,3 5 0,-2 6-1,-2-1 0,0 7 7,0 5 1,-4-1-80,0 0 1,-5 0-135,5 1 0,-4 2 74,4-2 1,-2-3-7,2-1 0,3-3-121,-3-2 0,2-3-219,2-1 1,5-9 59,-1 2 1,9-9 88,0 0 1,6-4 312,-3-4 1,6 1-194,-1-5 1,5 0-237,-2-5 0,8 1 124,-8 0 0,0 3-96,-4 1 0,-5 6-204,1-3 0,0 0-364,0 1 0,-6 0-1237,2 4 1106,-8 0 893,1 0 0,-5 5 0,0 2 0</inkml:trace>
  <inkml:trace contextRef="#ctx0" brushRef="#br0">21450 12872 7820,'0'-12'-27,"0"0"0,0-1-42,0 1 1,0 0 604,0-1 680,0 7-505,0-5-482,-6 9 1,5 0-125,-3 10 1,-2 1 70,2 12 0,-1-1-161,1 5 0,2 5-44,-2 3 1,3-2-85,1 2 1,0-1 128,0 0 0,0 3-112,0-7 1,0 0 31,0-8 0,0 2-156,0-6 0,1 1-275,3-5 124,-2-5 287,3-2 0,-5-6 53,0-3 1,0-4 10,0-9 0,0 2 13,0-5 1,0-5 156,0-3 1,0-7-80,0 3 0,0-5-63,0-4 0,0 2 15,0-2 1,4 3-2,0 1 1,5 2-23,-5 2 0,5 3 41,-1 5 0,3 6 118,2 2 1,0 9 6,4 4 0,0 3 196,4 1 1,2 9-204,-2 4 0,1 3-122,-2 0 1,2 2 9,-6 3 1,-3 2-68,-5-2 0,-5-2-172,1 1 0,-4-1-31,-4 2 0,-3 1 19,-5-6 1,-6 1 135,-3-5 1,2-1-17,-1-3 1,-1 2 39,-4-6 0,1 4-1,-1-4 1,5 0-218,-1-4 1,6 4-107,-1 0-179,2 0 1,3-2-430,3 2 976,2 3 0,17 32 0,3 8 0</inkml:trace>
  <inkml:trace contextRef="#ctx0" brushRef="#br0">21241 13488 7820,'-13'0'0,"1"0"0,4-5 0,-1 1 0,5 0 843,-4 4 574,5 0 0,12-4-1217,7 0 1,9 0-125,-5 4 0,9-1-201,4-3 0,-2 2-466,2-2 0,-2-1 339,2 0 1,1 1-811,-5 4 0,0 0 1062,-5 0 0,-15 17 0,-5 3 0</inkml:trace>
  <inkml:trace contextRef="#ctx0" brushRef="#br0">21265 13844 7820,'-1'-13'0,"-3"-4"0,-3 4 0,-5-4 0,5 4 0,3 0 984,8 1 0,3 5-381,5 3 0,1 3-328,4 1 0,-3 1-159,2 3 0,0 7-152,-3 6 0,2 3-18,-7-4 1,-3 6-250,0-1 1,-4 3 106,-1 5 1,-6-3 96,-2 3 1,-7-3-392,-1-2 1,-5 0 305,5-4 0,-6 2 392,1-5 0,2-1 26,-1-4 1,9-5 932,-1-3-785,2-2 0,3-4 125,3-2 1,8 1-390,4-5 0,9 1 82,3-1 1,4-1-255,0 4 1,5-3-301,0 4 1,3 0-399,-3 4 1,5 0 90,-1 0 1,-3 0-1231,-1 0 1891,-3 0 0,31-16 0,9-5 0</inkml:trace>
  <inkml:trace contextRef="#ctx0" brushRef="#br0">20785 13352 7820,'0'-7'-1190,"-1"2"1322,-3 5-12,2 0 1,-4 0 126,1 0 0,3 0-96,-7 0 0,5 0 171,-4 0 258,5 0-34,-8 0-289,5 0 0,-3 0-23,1 0-9,6 5 47,-4-3-35,6 3-181,0-5 1,6 0-178,2 0 0,4 0-179,4 0 0,-1-1 157,6-3 1,-5 1-292,5-5 1,-6 5 45,1-1 0,-2-1-133,-2 0 0,1 1-11,-1 4 532,-5 0 0,-7-5 0,-7-2 0</inkml:trace>
  <inkml:trace contextRef="#ctx0" brushRef="#br0">22077 12811 7873,'0'-18'0,"0"4"0,0-2 0,0 2 259,0 2 498,0 0-565,6-1 1,-3 2-48,5 3 1,-4 3 218,4 5 0,-4 1 305,4 3 1,2 4-451,6 9 0,-1 2 4,6 6 0,-5 5 0,5 2 0,-5 8-42,5 1 1,-6 11-339,1 1 1,-6 8 234,-2 4 1,-7 5-1032,0-31 1,-2 0 922,-3-2 1,-3 1-36,-1 5 1,-3-1-1,-1-4 1,-2 0-305,0 4 0,0-2 0,0-4 0,0 0-47,-2-1 1,-1-1-1,-14 24-84,-2-9 1,-2-1 66,2-7 0,-3-6-90,-1-6-374,0-8 517,0 2 1,1-8-60,-1 5 0,0-5 439,0 2 0,0-3 0,-6-10 0,-6-2 0,-3 1 0,-1 0 0</inkml:trace>
  <inkml:trace contextRef="#ctx0" brushRef="#br0">20859 12885 7901,'0'-18'0,"-4"4"-168,0-2 0,-4 2 56,4 2 181,-6 5 0,7 1 89,-5 6 0,0 2 250,-5 2 0,0 8-164,-4 9 1,0 7 101,-4 5 0,-3 8-168,-1 4 0,0 10-304,-3 7 1,12-29 0,1 1 157,1 2 1,0 1 0,-1 3 0,1 0 70,1 0 1,1 2-1,2 1 1,0 1-126,-1 4 0,1-1 0,5-5 0,1-1-43,-1 2 0,2 0 0,1-3 0,1-2-78,0-1 1,2 0 0,6 31-186,5-2 1,6-13 146,6-3 1,7-11-31,1-2 0,9-5-137,4-8 1,5-5 20,3-2 1,10-9 194,-27-5 0,2-2 0,2 0 0,0-2 132,5 0 0,1-2 0,0 0 0,1-2 0,3-3 0,1-1 0,2-1 0,1 0 0</inkml:trace>
  <inkml:trace contextRef="#ctx0" brushRef="#br0">22520 12651 7906,'0'-18'0,"0"0"0,0-2 0,0-2-97,0 5 0,4-3-146,1 4 1,4-1 193,-1 5 1,3 4 48,2-1 0,3 7 863,0-2 0,5 2-342,-5 2 0,2 2-291,-2 2 1,-2 7-140,3 5 0,-9 2-155,-4-2 1,-3 3 181,-1 6 1,-1-3 13,-3 2 0,-3-3-323,-5 4 1,-5-2 69,1-7 0,-1 5 298,5-5 1,0 1 178,-1-5 187,1 0-160,5-5-187,2-2 0,8-5-89,5 0 1,1 0-101,12 0 1,-1-4-563,5 0 1,0-4 296,-1 4 0,1 0-851,-1 4 0,0 0 1109,-4 0 0,31 22 0,2 5 0</inkml:trace>
  <inkml:trace contextRef="#ctx0" brushRef="#br0">23320 13401 7906,'-12'0'0,"0"0"0,-1 0 0,1 0-87,0 0 1,4 0-310,-1 0 2175,7 0-792,-4 0-835,6 0 1,1 0-126,4 0 1,1 0-165,7 0 1,-1-1-150,0-3 1,1 3-427,-1-3 1,0 1 711,1-1 0,26-14 0,8-8 0</inkml:trace>
  <inkml:trace contextRef="#ctx0" brushRef="#br0">23849 13192 7906,'0'-19'-390,"-4"1"462,0 6 0,-5 1 328,0 3 1,-3-2 0,-4 6 0,-5 0 232,-7 4 1,0 0-272,-5 0 0,2 6-136,-2 2 0,0 4 99,9 4 1,-2 0-100,9 4 1,2-4-190,7 5 0,3-5-127,5 5 0,0-6-321,0 1 1,5-2 188,3-2 1,9-1-97,3-3 0,3 2 67,2-6 1,4-1-1,-1-7 0,5-4 140,-4-9 0,0 1 21,-5-9 0,2 2 116,3-10 0,-4 0-13,-1-4 0,-1-5-20,-6-3 0,-1-4 53,-3-5 1,-2 9 163,-3 0 1,1 11 43,-5 5 1,0 9 741,-4 3-19,0 4-620,-5 6 0,4 7-280,-3 8 0,-2 7-16,2 1 0,-1 8-119,0 0 1,3 6 52,-7 7 1,7 0-166,-2 0 0,1 0-129,-1 0 0,2 1-247,-2 3 1,3-7-143,1 3 1,1-8 263,3 0 1,-1-3-115,5-2 0,1-5-3,3-2 0,4-5-390,1-4 931,5-2 0,24-34 0,13-6 0</inkml:trace>
  <inkml:trace contextRef="#ctx0" brushRef="#br0">24280 13020 7906,'6'-12'-27,"-4"-5"0,7 1 27,-1-1 0,3 9 0,-3 0 619,3 5 1,-6-1-164,4 8 1,0-1-39,-5 5 1,2 5-267,-2 3 0,-3 2-213,3-2 1,2 2 42,-2 2 0,0 4-192,-4-4 1,0 2 240,0-1 1,0 0-47,0-4 1,-4-1-480,0-3 1,0-1-107,4 0 370,0-5 186,5-2 0,2-11 150,5-7 0,2-4-144,2-8 1,-2-1 55,2-3 0,-2 2 240,-2-6 1,-1 10-82,-3-2 1,-1 9 915,-3-1-663,-2 4 1,2 6 37,-8 3 1,1 8-113,-5 4 0,1 4-84,-1 5 0,-2 2-298,6 6 0,0-5 105,4 1 1,0-1-60,0 5 0,3-5-12,5 1 1,3-6-519,14 1 1,-2-4-226,10-3 0,-1 0-1371,5-5 2106,0 0 0,28-20 0,-30 6 0,1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Property name="color" value="#57D200"/>
    </inkml:brush>
  </inkml:definitions>
  <inkml:trace contextRef="#ctx0" brushRef="#br0">19493 15334 24575,'57'-36'0,"1"3"0,-8 13 0,-4 20-5259,7 2 5259,-17 1 0,2 0 0,3-2 0,1 1 0,5 1 0,1 2 0,6-1 0,2 0 0,7 2 0,1 0 0,-17-1 0,1 0 0,0 0-450,1 0 1,0-1-1,0 0 1,3 0 0,-1 0-1,1-1 450,-1-2 0,-1 0 0,1 1 0,-1-1 0,0 1 0,0 0 0,-2 1 0,0-1 0,0 1 0,0 1 0,1 0 0,0-1 0,20-1 0,0 0 0,-21 2 0,0 0 0,0 1 0</inkml:trace>
  <inkml:trace contextRef="#ctx0" brushRef="#br0">2757 17315 24575,'0'0'0</inkml:trace>
  <inkml:trace contextRef="#ctx0" brushRef="#br1">1994 1575 7702,'0'-16'-170,"0"-1"0,0-3 287,0 3 0,0 1 354,0 4 1,0 4 88,0-1-192,0 1 149,0 1 241,0 2-428,0 16 0,-4 2-122,-1 12 0,-3 1-55,4 3 1,-1 2 53,1 6 1,2 6-160,-2 2 0,3-2-13,1 3 0,1-5-49,3 4 0,3-10-17,5 2 0,6-4 79,3 0 0,6-5-78,2-7 1,3-9 91,-3-8 0,5-4-156,-1-4 0,3-8 21,1-9 0,-5-3-76,1-5 0,-5-2 97,0-6 1,-7-4-65,-5 0 1,-3 0 32,-5 4 1,1-1-147,-5-4 0,-1 10 163,-7-1 1,0 11-12,-8 6 0,2 3-162,-6 5 0,2-2-163,2 6 1,-1 0-216,1 4 1,0 4 169,-1 0 0,3 6-294,1-2 741,-2 3 0,10 18 0,-4 4 0</inkml:trace>
  <inkml:trace contextRef="#ctx0" brushRef="#br1">2289 1600 7719,'-1'-11'953,"-4"3"-163,4-3-387,-4 4 0,10-4-216,3 3 1,7-2-40,2 6 0,5-1 59,-2 0 0,3 4 0,2-3 0,-2-1-207,-2 0 0,7 1 0,-2 4 0</inkml:trace>
  <inkml:trace contextRef="#ctx0" brushRef="#br1">1711 1440 7724,'-18'-12'1,"4"1"349,-2 2 1,6 0 1396,2 5-1306,5 0 1,3 4-138,8 0 1,9 1-185,3 3 0,4-1-136,0 5 1,6-5-319,3 1 1,0 1-151,4-1 1,-7 5-1226,7-5 1709,-3 0 0,1 1 0,5 1 0,3 1 0,-1-1 0</inkml:trace>
  <inkml:trace contextRef="#ctx0" brushRef="#br1">3200 1637 7772,'0'-8'98,"0"-1"-272,0 7 210,0-9 1,5 9-153,3-2 1,3-1-150,2 1 1,0 0-55,4 4 319,2 0 0,27 0 0,6 0 0</inkml:trace>
  <inkml:trace contextRef="#ctx0" brushRef="#br1">3126 1809 7812,'-14'0'0,"-2"0"0,2 0 0,-2 0 0,2 0 1040,2 0 1,5 1 358,3 3-695,2-2 1,5 3-344,5-5 1,2 0-172,10 0 0,2 0-744,7 0 1,-2 0-2262,6 0 2815,0 0 0,5-9 0,5-4 0,2 0 0,1-1 0</inkml:trace>
  <inkml:trace contextRef="#ctx0" brushRef="#br1">5279 1181 7824,'-1'-12'-51,"-3"0"1,3-1-254,-4 1 980,4 0 1,1 4 272,0-1 351,0 7-892,0-4 0,0 8 115,0 2 1,0 4-139,0 8 1,0-1-162,0 6 1,0 1-7,0 6 0,0-2-1,0 3 1,0 1-57,0-1 0,0 1 0,0-1 0,0-3-1378,0 2 0,0-2 575,0-1 0,1 0-682,4-1 0,-4-3 53,3-1 1271,3-5 0,11-8 0,8-8 0</inkml:trace>
  <inkml:trace contextRef="#ctx0" brushRef="#br1">4849 1871 7844,'-13'0'0,"-3"0"0,0 0 0,-1 0 2252,5 0-771,0 0-954,5 0 1,3 0-204,8 0 1,9 0-103,12 0 1,6 0-60,10 0 1,9 0-114,7 0 0,7-2-352,2-2 1,-31 3 0,1-1 308,-1-2 1,0 0 0,4 2 0,1 0-221,3-2 0,0 0 0,-2 0 0,0 0 71,3-3 0,-2 1 1,-3 2-1,-1 0-54,-1 0 0,0 0 1,31 1-117,-6-1 0,-13 3-94,-8 1 0,-14 0 26,-10 0 0,-9 1-20,-4 3 0,-8-1-162,-4 5 1,-5 0 152,-3 5 1,-7 0-397,-6 4 805,0-4 0,5 11 0,-1-5 0</inkml:trace>
  <inkml:trace contextRef="#ctx0" brushRef="#br1">4726 2757 7876,'-24'-11'992,"9"2"-750,-5-7 1,6-3-198,6-2 0,2-2-49,6-1 0,2-1-1,2 0 0,3 1 334,5-1 1,6 6 491,2 3 1,4 3-563,0 5 1,-1 3-77,-2 5 0,2 0-335,-2 0 1,-4 1 111,0 3 0,-5 8 178,-4 9 0,2 2-79,-6 2 1,-1 1-641,-7 2 0,-9 4 237,-7 5 0,-3 0 127,-2 0 1,0 0 240,1-1 0,-5-3-66,0 0 0,1-6 399,3 2 1,6-10 572,2-6 599,4-7-1135,6-6 1,8-4-88,12 0 1,4-5-333,8 0 1,4 3 107,-1-3 0,7 5-192,-3-4 1,0 5-504,1-1 0,0-1-162,3 1 1,1-2 294,0 2 0,-4 1-124,0-5 603,0 5 0,15-24 0,2 0 0</inkml:trace>
  <inkml:trace contextRef="#ctx0" brushRef="#br1">5439 2474 7870,'0'-13'770,"-5"1"0,2 1-209,-5 3 1055,5 2-1014,-2 6 1,1 6-12,0 2 1,-5 8-285,5 5 0,-1 4-228,1 3 0,2-2-105,-2 3 1,-1 1 91,1-1 1,0 4-61,4-5 0,0 1 31,0-4 0,5-5-538,3 1 1,3-6 20,1 1 1,5-2-130,-1-2 1,6-5 118,-1-3 0,2-4-219,1-4 0,2-3 309,3-5 1,-3-6 136,3-3 0,-5-2 263,-3-1 0,-14-39 0,-8 26 0,0 1 0</inkml:trace>
  <inkml:trace contextRef="#ctx0" brushRef="#br1">5402 2498 7870,'-12'-5'0,"-4"-1"0,-1-2 926,6-3-665,6 4 0,6-1-171,3 0 0,5 5 186,7-1 0,-1 1 345,6-1 1,0 3-558,8-3 1,-3 2-524,3 2 1,-3 0 458,-2 0 0,1 28 0,0 6 0</inkml:trace>
  <inkml:trace contextRef="#ctx0" brushRef="#br1">5439 2658 7870,'-12'-7'1511,"4"0"-1936,0 3 564,5 3 0,-1-4 366,8 5 0,7 0-342,5 0 1,7 0-264,2 0 1,5 0-629,7 0 0,0-2 91,0-2 637,0 3 0,13-13 0,8-5 0,5 2 0,0 0 0</inkml:trace>
  <inkml:trace contextRef="#ctx0" brushRef="#br1">6104 2400 7870,'-6'-13'837,"5"1"0,-4 4 995,5 0-772,-6 5-484,5-3 0,-5 8-191,6 2 1,0 3-43,0 5 1,0 6-251,0 2 0,0 4 87,0 0 0,4 6-296,0 3 0,2-1-201,-2 0 0,-3-3-453,4 4 1,0-4 502,-1 3 0,2-4 37,-2 1 1,-2-5-84,7-3 0,-7-2-266,2-3 579,-2-8 0,-8-24 0,-1-18 0</inkml:trace>
  <inkml:trace contextRef="#ctx0" brushRef="#br1">5969 2535 7884,'0'-12'0,"-5"-2"0,1-2 0,0 2 124,4-2 0,2 3 17,2 5 0,7-1 125,5 4 1,10 0-253,-1 1 1,6 2-58,-2-2 1,4 3-110,-5 1 0,1 5-200,-4 4 1,-3 6-872,-6 1 1223,-5 6 0,-28 9 0,-10 6 0,0 6 0,-1 1 0</inkml:trace>
  <inkml:trace contextRef="#ctx0" brushRef="#br1">5919 2892 7884,'-5'-7'1799,"3"2"0,-2 5-1283,8 0 0,1 0-234,7 0 1,-1 0-470,9 0 0,6 0-582,7 0 0,4 0 769,4 0 0,0-9 0,6-4 0,5-1 0,-1 0 0</inkml:trace>
  <inkml:trace contextRef="#ctx0" brushRef="#br1">7187 788 8033,'0'-13'0,"-4"1"0,0 0 0,-2-1-242,2 1 545,3 0 1,-9-1 471,6 1 1,-6 1-359,2 3 0,-3-2-179,-1 6 0,0 0 0,-1 4 0,-4 0 0,-4 0 0,-1 2-316,2 2 1,-4 7 109,4 5 1,-3 6-175,-2-2 1,6 2 29,3-1 0,3 2-48,5-2 1,-2 2 141,6 1 1,0-3 25,4-1 1,0 1-25,0 4 1,6-1 23,2 1 1,3 4-49,1-1 0,0 6 60,1-1 1,-1 4-95,0 4 0,-5-1 95,-3 5 0,-2-4-4,-2 4 1,-2-4-114,-2 4 0,-1-6-177,-3-3 0,-3-5 226,2-11 1,-2-2 59,-1-6 1,4-1-13,0-3 1,0-2-37,-5-6 0,5 0 123,0 0 0,4-6-53,-4-2 1,5-3 14,-1-1 0,2-5 16,2 1 0,0-5 73,0 5 1,0 0-79,0 3 1,6 1 19,2 0 1,-1 5 40,1 3 0,0 2-53,5 2 0,-5 0 98,0 0 0,0 2-108,4 2 0,-1 4-9,-2 9 1,0 2 10,-5 5 1,0 8-13,-4 5 0,-1 11 48,-3 9 0,-3 10-294,2-31 0,-2 2 0,-2 2 0,0 0 173,-1 5 1,-1 1 0,1-3 0,-1 1 30,0 1 0,1 0 0,1-3 1,0 0 50,3-1 1,0 0-1,2-6 1,1 0 4,-1 30 1,4-11 258,4-9 1,4-6-128,9 2 0,-2-8-30,5-4 0,-3-3-88,3-1 1,-1-1 20,2 1 1,1-7-452,-6-6 0,6-1 683,-1-7 0,2 0-1142,1-4 0,1 0 112,0 0 0,-1-6-394,1-2 0,0-4 293,-1-4 801,1 2 0,5-37 0,1-2 0</inkml:trace>
  <inkml:trace contextRef="#ctx0" brushRef="#br1">8922 1132 7937,'0'-14'-269,"0"-2"1,0 2 107,0-2 0,0-2 792,0 2 1,4-5-171,0 5 1,2-5-86,-2 5 0,-1-2-119,5 2 0,-6-2 1,3-2 0,-4 0-18,-1 4 0,0 2 1,0-2 0,0 2-154,0 2 32,0 0 1,-4 3-170,0 1 1,-6 5-1,2-1 0,-7 8 10,-2 5 1,-4 7 66,0 5 0,-2 3-23,-2 5 1,5 6 135,-1 6 0,1 6-75,-5-2 1,6 4-290,3 5 1,6-1 300,2 8 0,5 1-47,1-25 1,0 0-1,1-1 1,1 0-159,-1 5 0,2 0 1,-1 0-1,1 0 195,1 2 1,0 1-1,-1-1 1,1 0-12,2 0 0,0 0 0,0-1 0,0 1 40,2-2 0,0 0 0,1-1 0,-1-1-51,0-2 1,0 0-1,-2 0 1,0 0 34,0 0 1,1-1 0,3 33-214,4-4 1,-1-6 253,-3-1 0,2-6-144,-6 1 0,0-8 95,-4-4 1,0-8-15,0-4 0,0-3 176,0-2 0,-4-5-198,0-2 0,-6-8 314,2 0 1,1-7-529,-1 2 1,0-2 81,-5-2 1,1 0-139,0 0 1,-1 0-604,1 0 0,0-4 154,0 0 1,-1-2-758,1 2 649,5 3 791,-4-5 0,4 28 0,-5 5 0</inkml:trace>
  <inkml:trace contextRef="#ctx0" brushRef="#br1">8577 3323 7948,'0'12'825,"0"0"-502,0 1 0,0 3-441,0 0 0,0 5 401,0-5 0,6 5 488,2-5 1,3 5-407,1-5 1,1 1-256,-1-5 0,2-5-6,2-3 1,-1-3-200,6-1 0,-6-1-32,1-3 1,-2-9 119,-2-7 1,0-7 96,1-2 0,-7-4-119,-1 4 0,-5-2-70,-5 6 0,-1-2 200,-7 6 0,0 5 352,-4 4 1,-2 1-306,-6 7 0,0 1-225,-4 7 0,4 3-1134,1 5 0,-1 0 151,4 1 1060,4-1 0,15-5 0,11-2 0</inkml:trace>
  <inkml:trace contextRef="#ctx0" brushRef="#br1">8454 308 7912,'0'-14'0,"0"-2"0,0 1 0,0-6 0,0 6 0,0-1 0,0 2 245,0 2 1,0 3 1059,0 1-752,0 5 1,2-2 235,2 5-578,-3 0 1,6 5 16,-3 4 1,-2 6-1,2 1 1,-3 7-93,-1 2 0,0 0-136,0 3 1,0-2 105,0-1 1,-4 1-141,0 3 1,0-8-172,4 4 1,0-7 125,0 2 1,0-5-205,0 2 207,0-4 0,5-6 85,3-3 0,5-2-127,3-2 0,3-3-209,6-5 0,-5 0 93,1-9 0,-1 5-151,5 4 0,-2-3-453,-2 3 1,-4 2 282,-4 2 1,-1 1-743,0-1 1297,1 3 0,-6 1 0,-2 7 0</inkml:trace>
  <inkml:trace contextRef="#ctx0" brushRef="#br1">8836 283 7945,'-2'-12'-258,"-2"-1"1,3 1 443,-3 0 0,-2 0 890,2-1-587,0 6 1,3 2 954,-3 5-921,2 0 1,-3 1-146,5 3 1,-1 5-201,-4 7 1,3 3-106,-6 6 0,3 1-205,-3 2 1,4 0 69,-4 5 1,5-5-161,-1 5 0,-1-4-276,1 4 1,-1-5-601,5 5 0,-4-7-137,0-1 1,0-2 181,4-7 1053,6 1 0,6-27 0,7-5 0</inkml:trace>
  <inkml:trace contextRef="#ctx0" brushRef="#br1">8947 443 8006,'0'-12'0,"0"-1"0,1 1 36,3 0 0,-3 4 0,4-1 1,1 7 363,3-2 1,-3 2 603,3 2 0,-3 6-619,3 2 1,0 4-150,-5 5 1,0-2-273,-4 5 1,0 1 8,0 3 0,-4 1 1,0-1 0,-5-3 130,0-1 0,0 1-28,1 4 0,-3-6 52,3-3 0,1-2 142,-1-2 0,5 0 301,-1 1-346,2-6 1,4-2-139,2-5 0,4 0 50,8 0 1,5-5-113,8-4 1,2-2-47,6-1 1,-1 4-273,-4 0 1,3 1-56,-7-1 1,1 1-247,-4 3 1,-6 2-261,-3-2 1,-6 3-204,-2 1-423,-5 0 960,2 0 1,-6 0 519,-3 0 0,-31 5 0,-11 2 0</inkml:trace>
  <inkml:trace contextRef="#ctx0" brushRef="#br1">10263 1255 8182,'-5'-18'-4,"4"3"119,-4-5 1,0 5-187,1-2 1,0 8 2043,4 1-1301,-6 5 1,5 3-65,-3 8 0,2 4-277,2 5 0,0 3-138,0 9 0,0-2-43,0 6 0,0 0-83,0 4 0,0-4-155,0 0 0,5-6 109,-1 2 0,1-2-290,-1 2 0,-1-7-31,5 2 168,-5-7 0,4-1-79,-3-8 72,-3-2 0,5-9 120,-6-5 0,0-2 72,0-10 0,-4-2-98,-1-7 0,0-2 50,1-6 0,3-2-1,-4-2 1,4 2-18,1-6 0,0 4-23,0-4 1,0-1-46,0-3 0,6 10-2,2 2 0,3 8 86,1 0 0,6 7 26,2 2 0,-1 10 163,2 2 1,-1 7-119,5 5 1,-4 3-24,-1 5 1,-9 6-18,1 2 0,-3-1 12,-1 2 0,-3 1-171,-5 6 0,-5-2-246,-3 3 1,-9-3 93,-3-1 1,0 1-61,0 2 1,-1-6 4,-3 3 0,-1-9 43,1 1 0,4-4-229,4 0 1,2-2-510,2-3 522,5 3 1,2-9 504,5 7 0,33-12 0,8 2 0</inkml:trace>
  <inkml:trace contextRef="#ctx0" brushRef="#br1">10596 1304 8112,'5'-10'183,"3"1"0,3 0-122,2 5 1,-1 0 742,0 4 1,2 0-248,2 0 1,-2 5-137,2 3 1,-2 7-235,-2 2 0,-5 3-121,-3-3 1,-2 4-18,-2 0 1,-2-2-274,-2 2 0,1-6 66,-5 1 1,0 2-190,-4-2 0,-1-1-239,1-7 55,0 3 558,-1-9 1,7 2-53,2-8 1,2-4-22,2-9 0,6 1-54,2-9 1,4 3-1,5-6 1,-2-3 46,5 3 1,-1-2-25,2 1 1,1 4 451,-6 1 0,-4 5 1,-3 6-34,-7 6 0,4 7-56,-6 9 0,-6 8-123,-2 8 0,-3 1 149,-1 7 0,0-6 175,-1 2 0,6-3 97,3-1 0,3-1-6,1 1 0,0-5-413,0 1 1,1-6 34,3 1 1,5-6-629,7-2 0,2-5 43,2 1 1,4-8 78,-4-4 1,3-3 305,2-2 0,10-26 0,4-8 0</inkml:trace>
  <inkml:trace contextRef="#ctx0" brushRef="#br1">10116 1895 8082,'-18'-1'-2,"-3"-3"1,0 2 988,0-2 229,9 3 1,6-1 50,6-2-622,0 3 0,11-4-262,6 5 0,6 0-136,6 0 0,7 0-143,10 0 0,6-5 89,1 1 0,7-4-602,2 4 1,0-6 313,-27 6 1,0 0 0,0 1 0,0-1-90,2 0 0,0 0 0,-2 1 0,0-1-49,0 1 0,-1-2 1,25-4-345,-2 5 0,-13-5-248,-11 5 1,-8 0-165,-13 4 441,-5 0 1,-3 1 131,-8 4 0,-4 1-70,-9 7 1,-2-1 314,-6 0 0,-5 6 171,-2 3 0,-4-4 0,-1 1 0</inkml:trace>
  <inkml:trace contextRef="#ctx0" brushRef="#br1">10436 2166 8161,'0'-12'398,"0"3"-441,0 1 0,5 0-16,3-4 0,3 1 1005,2 3 1,-1-3-362,0 2 0,6 3-170,2-3 1,-2 7-133,-1-2 1,-4 4-48,0 4 1,-2 2-306,-3 7 1,-3 3-412,-5 1 0,-5 4 401,-3 0 1,-5 4-80,-3 3 1,-3-2 1,-6 3 1,0-3 39,1-1 0,3-1 612,1 1 1,5-6-165,-2-3 1,8-7 306,1-5-459,5 2 1,-1-4-211,8 2 0,7-7 144,5-1 0,7-4-175,2 4 0,1-6-575,7 2 1,4 1 264,4-1 0,5 1-713,-1-1 0,-2-2 146,-2 6 0,-3-4 938,-1 4 0,-8-17 0,1-6 0,2 0 0,0-1 0</inkml:trace>
  <inkml:trace contextRef="#ctx0" brushRef="#br1">11334 1144 7952,'0'-26'0,"0"-2"0,-1 3 17,-3 1 1,2-1-61,-2 4 0,4 4 3133,4 0-1375,-2 9-1170,8-3 1,-3 11-103,6 0 0,-1 7-147,0 9 0,1 9-65,-1 8 0,4 4 0,1 4 0,-1 2-81,-4 7 1,1 6-438,-1 5 1,-5 6 212,-5-30 0,0 0 0,-2 3 0,-1-1-166,-3 2 0,-1 0 1,1 4-1,-3 1-186,-4 1 1,-2 0 0,0-1 0,-2-2 211,-2 0 1,-2-2 0,-2-1 0,1-1 104,0-2 1,-1-2-1,-2-3 1,-1 0-324,2 0 0,-1-1 0,-24 17-183,2 1 1,3-11 115,5-6 0,0-3-42,0-5 0,0-6-363,0-3 0,-1-2 68,-3-2 836,3-5 0,-6-1 0,3-6 0,-7 0 0,-8 0 0,-7 0 0</inkml:trace>
  <inkml:trace contextRef="#ctx0" brushRef="#br1">10017 1058 7952,'0'-42'0,"-1"9"-91,-3 0 1,2 7-226,-2 6 0,3 2 692,1 6 1,-6 5 874,-2 3 1,-3 2-741,-1 2 0,-4 7-105,-1 6 0,-6 6-121,-2 9 0,-1 5-54,-6 8 0,3 8-307,-4 9 0,17-25 1,1 1 185,-2 2 1,1 2 0,0 0 0,2 0-1,1 5 1,1 0 0,0 0 0,1 1-321,0 4 0,1 2 0,3-2 0,1 0 174,1 3 1,1 0-1,3-1 1,0-1-95,-2-2 0,2 0 0,2-1 0,2 0 80,0-3 0,2 0 1,2-5-1,2-1-242,1-2 1,1 0-1,13 28 126,5-6 1,3-2-570,5-6 0,4-2 113,0-6 0,4-2-104,-4-10 0,7-6 726,1-6 0,0-2 0,7-2 0,3 0 0,4-4 0</inkml:trace>
  <inkml:trace contextRef="#ctx0" brushRef="#br1">11728 874 7933,'0'-25'0,"0"5"38,0-1 0,0 2 15,0-2 0,0 4 598,0 4 148,5 1 0,2 1 13,5 3-540,1 2 1,-1 8-128,0 2 0,-3 3 4,-1 5 1,-6 4-131,3 1 0,-5 5 19,-5-2 0,-1 4-179,-7 0 1,0-3 84,-4-1 1,4-1-87,-4 2 0,8-3 278,0-6 1,5 0-79,-4 0 0,5-3 686,-1-1-396,3-5 0,2 2-24,3-5 1,7-5-252,6-4 0,5-2-269,-2-1 0,3 1-146,2 3 0,1-2-605,3 6 0,-5 0 4,1 4 0,-1 0-57,-3 0 1000,-3 6 0,16 28 0,-1 12 0</inkml:trace>
  <inkml:trace contextRef="#ctx0" brushRef="#br1">12035 1760 7927,'-8'0'2267,"0"0"-2645,0 0 1,0 0-431,-1 0 2225,7 0 0,-4 1 213,6 3-782,0-2-958,0 3 0,0-4-474,0 4 1,6-4 583,2 3 0,52-14 0,-23 4 0,0-1 0</inkml:trace>
  <inkml:trace contextRef="#ctx0" brushRef="#br1">12552 1538 7881,'0'-13'514,"0"-4"0,0 4-164,0-4 0,-1 3 55,-3 2 0,1 0 27,-5 0 1,0 5 307,-5 3 1,1 2-327,0 2 0,-6 0-173,-2 0 0,0 7-209,0 5 0,5 1 76,-2 3 1,4 3-256,0 2 0,1 1-81,0-2 0,5 2-314,3-6 0,3 5 230,1-5 1,1 5-131,3-5 1,-1-3 109,5-5 0,4-1 108,5 1 1,3-3 147,-3-5 1,4-2-105,0-7 0,2 0 234,2-12 0,-1-3 24,1-5 1,-4-7 40,-1-1 1,-1-1-108,2-7 0,-4 1 133,-4-1 1,-2 3 92,-3 5 0,-3 5 274,-5 4 1,0 7 95,0 5-216,-5 2 576,-2 7 0,-5 3-539,-1 8 1,7 7-401,2 6 0,-2 4 88,2 0 0,0 4-63,4 3 1,-4 0-177,0 4 1,0-3-456,4 4 1,0-6-161,0 2 0,4 1 307,0-1 1,5 0-436,0-5 0,-3-1 143,3-2 1,-1 1-17,4-6 1,0 1 341,1-5 1,-1-5 395,0-3 0,12-25 0,2-6 0</inkml:trace>
  <inkml:trace contextRef="#ctx0" brushRef="#br1">12872 1452 7858,'8'-14'9,"1"-2"0,-5 1 9,4-6 603,0 6 1,5-1 276,-1 8-352,0-3 0,0 10-157,1-4 0,-5 5-168,0 5 1,0-3 14,5 6 1,-5 2 0,0 6 0,-4-2-182,4 3 0,-5 2-209,1 1 1,-2-1-224,-2 2 1,-2-2 201,-2 1 0,-1 4-149,-4-4 1,0-2 117,5-2 1,-4-2 92,3-2 1,0-3 99,1-1 24,3-5 1,-5 1-69,6-8 1,4-7 19,0-6 0,7-6-89,1-2 0,1-1 61,3-6 1,-1 3 120,2-4 0,-4 6-4,4-2 0,-8 8 146,0 5 1,-7 2 516,2 2 901,-2 5-726,-2 2-406,-6 21 1,4-5-337,-7 14 1,2-3 72,-1 2 1,3-3-336,5-1 1,0-1 43,0 2 1,0 1-130,0-6 0,9 1-201,4-5 0,3 0-304,0 1 0,4-7 4,4-2 0,1-2-445,-1-2 1,1-2 1144,0-2 0,21-41 0,-20 15 0,0 0 0</inkml:trace>
  <inkml:trace contextRef="#ctx0" brushRef="#br1">14398 1108 7914,'0'-20'347,"0"4"1,0 2 0,0 2 1,0 4 1195,0 0-407,0 5-347,0-3-438,0 6 1,4 10-170,0 2 0,5 9-88,-5-1 1,1 4-113,-1 0 0,-2 1-305,2-1 1,-3 1-64,-1 0 1,2 3-594,2 1 1,-3 0 53,3-5 1,-3 1 923,-1 0 0,-5 5 0,-2 1 0</inkml:trace>
  <inkml:trace contextRef="#ctx0" brushRef="#br1">14251 1354 7873,'-11'-6'0,"2"-2"0,-1-3 30,1-1 0,4 4-39,1-1 0,4 7 46,4-2 0,4-2 253,8 2 1,5 0-210,8 4 0,-2-4-151,6 0 0,0 0 70,4 4 0,10 2 0,8 1 0,5 0 0,-1 1 0</inkml:trace>
  <inkml:trace contextRef="#ctx0" brushRef="#br1">15924 898 8087,'0'-12'0,"0"4"-53,0 0 0,2-1 311,2-3 0,-3 4 420,3 0 1,-2 0-306,-2-5 1,4 5 80,0 0-274,0 0 1,-4-5-105,0 1 1,0 0-7,0-1 0,0 5 80,0 0 0,-2 0-126,-2-5 0,3 5 38,-3 0 1,-3 1 20,-1-1 1,1-2 58,-1 6-78,0-5 1,-5 6 71,1-5-172,0 5 1,-1-2 386,1 5-266,0 0 0,-1 5 123,1 3 1,1 3-108,3 2 1,-2 4 9,6 4 0,-4 2 34,4 2 0,-4 1 45,4 2 0,0 4-58,4 5 0,0 6-139,0 7 1,1 0-433,3 8 0,3 5 382,-1-29 1,0 1 0,-1 3-1,-2 0-219,2 3 0,-1 0 0,0-3 0,0 2 240,2 2 0,0 2 0,0-3 0,0 1 21,1 1 1,-1 0-1,0-2 1,0 0 27,0 1 0,0-2 1,0-4-1,1-1 79,-1 1 0,0-2 1,5 25-195,-3-6 0,3-6 122,-3-2 0,-2-11 31,-2-1 1,-3-11-22,-1-6 1,0 2 253,0-2 1,-1-1-309,-3-6 0,-3-3 374,-5-1 0,-1-4-325,1 3 0,-2-3 119,-2-1 1,1-1-148,-6-3 0,1-3-1,-5-5 0,5-1-356,-1 1 1,5 0 153,-5 0 1,5 3-492,-5 1 0,8 0-497,0-4-258,1 5 1452,11 1 0,17 23 0,11 3 0</inkml:trace>
  <inkml:trace contextRef="#ctx0" brushRef="#br1">15370 3052 7922,'-4'-18'0,"0"-2"0,-4-2 96,4 1 1,0 2 135,4 3 1,0 2 122,0-2 1,0 6 1261,0 2-816,0 5-372,0-2-413,0 16 1,0-2 117,0 12 0,-2-5-78,-2 5 0,3-1 130,-3 5 1,-2-5-58,2 1 0,-1-2-173,1 1 0,2 2-133,-2-5 1,3-1 89,1-4 0,0 1 117,0-1 163,0 0-127,5-5 0,4-1-69,7-6 0,-2 0 83,2 0 0,3 0 16,2 0 0,-2-4-594,1-1 1,0-3-905,0 4 1,2 0 585,-6 4 0,5-4 816,-5 0 0,12-6 0,-2 3 0</inkml:trace>
  <inkml:trace contextRef="#ctx0" brushRef="#br1">15715 2917 7922,'-7'-13'0,"-2"1"1197,5 0-529,-6-1 0,7 7 1061,-5 1-1383,5 4 1,-2 2-142,5 4 0,0 3-59,0 8 0,0 3-123,0 6 1,0-1-67,0 1 0,0 4 132,0 0 1,0 5-1037,0-1 0,0 1-78,0-1 1,0 2-1317,0-2 2341,5 2 0,8 13 0,6 3 0</inkml:trace>
  <inkml:trace contextRef="#ctx0" brushRef="#br1">15937 3212 7922,'0'-12'0,"0"3"534,0 1 1,4 4-243,0-4 1,1 4 1280,-1-4-700,-2 5-659,9-3 1,-6 12-127,3 2 0,2 3-231,-6 1 0,0 2 190,-4 2 1,0-1-73,0 6 1,-5-5-40,-4 5 1,3-5-4,-3 5 1,1-6 461,-4 1 0,5-2-114,3-2 1,-2-4-22,2 1 158,-5-1-146,7-1 0,-2 2 269,8-5 1,5 0 33,7-4 0,3-1-930,6-3 1,5 1 141,3-5 0,6 1-2122,2-1 2335,6-3 0,-15-2 0,1-3 0,6-3 0,-1-1 0</inkml:trace>
  <inkml:trace contextRef="#ctx0" brushRef="#br1">15506 25 7798,'0'-13'0,"0"1"0</inkml:trace>
  <inkml:trace contextRef="#ctx0" brushRef="#br1">15555 0 13502,'0'4'46,"0"21"107,0 3 0,-1 7-125,-3-3 1,2 0 57,-2 1 0,3-5-203,1 5 0,0-5 82,0 0 0,0-3 128,0-5 0,0 0 85,0-4-104,5-8 0,2 7 2,5-11 0,-2 0-28,2-4 0,-5-1-90,9-3 0,-5 3 126,6-4 0,-2 0-37,1 1 1,-2-2-865,2 2 1,-2 3 383,-2-3 1,1 2-439,-1 2 0,0 0 212,1 0 1,-1 0-374,0 0 1032,0 0 0,34 0 0,7 0 0</inkml:trace>
  <inkml:trace contextRef="#ctx0" brushRef="#br1">16933 1108 7931,'-7'-13'27,"3"1"0,-1 0-119,1-1 1,-2 6-176,2 3 706,3-2 1,-5 6 874,6 0 1,0 5-813,0 7 1,0 6-242,0 3 0,0 2-248,0 1 0,0 1 75,0 0 1,0 1-173,0 2 0,0-2 21,0 3 1,0-7-58,0-2 0,5-3 76,-1 3 1,0-5-148,-4 2 0,1-8 4,3 0 61,-2-7 309,3 4 0,-5-8-108,0-2 0,0-7-62,0-5 1,-4-6 28,0 2 0,0-5 4,4-4 1,0-2-86,0-6 0,0 0-173,0 0 0,0 0 102,0 0 1,0 0 18,0 0 0,4 6 219,0 2 1,1 5-107,-1 3 1,-1 3 86,5 6 1,-3 5-91,3 3 1,0 3 17,4 1 1,-4 5 9,1 3 0,-3 7-13,3 2 1,0 3-87,-5-3 1,0 5-186,-4-2 0,0-1 49,0 2 1,0-6 91,0 1 1,-1-2 67,-3-2 0,-1 1-74,-4-1 1,-3-4 5,0 0 1,-1-4-134,-3 5 0,-2-7-196,2 2 1,-1-2 207,5-2 1,0 0 216,-1 0 0,7-22 0,0-5 0</inkml:trace>
  <inkml:trace contextRef="#ctx0" brushRef="#br1">17130 751 7931,'0'-18'174,"4"4"43,0-2 1,2 4 102,-2 3 0,3 0 401,5 5 1,-4 0-308,1 4 1,-1 1-143,4 3 1,-4 3-203,0 5 0,-5 0 106,1 1 0,-2 3 53,-2 1 0,-2 4-299,-2 0 1,-4 1-419,-8-2 0,2 4 384,-2-4 1,0-1 11,0 2 1,4-6 242,-1 1 1,1-3-85,4-5 1,1 1 467,-1-5-149,5 0-211,-2-4 0,6 0-45,3 0 1,7 0-232,6 0 1,4 0-458,0 0 0,2 0-893,2 0 0,3 0 507,1 0 1,0 0 943,-4 0 0,5 11 0,1 3 0</inkml:trace>
  <inkml:trace contextRef="#ctx0" brushRef="#br1">16663 1797 7939,'-25'0'-4,"6"0"478,2 0 567,4 0-747,0 0-373,7 0 550,17-6 1,8 5 750,14-3 1,3-2-1001,1 2 1,0-1-2,4 1 0,3 1-327,1-5 1,-2 1-103,-2-1 1,-3-2-128,-1 6 0,-4 0-179,-1 4 1,-6-4-489,-1 0 0,-6 0 467,-7 4 1,-1 5-551,-2 3 1085,-4 3 0,-32 18 0,-7 4 0</inkml:trace>
  <inkml:trace contextRef="#ctx0" brushRef="#br1">16933 1944 7923,'-12'-5'445,"0"-1"49,-1-2 0,5 3-36,0 5 1,4 0 318,-4 0 1,5 1-466,-1 3 1,2 4-85,2 9 0,-4 1-291,0 2 1,0 3 88,4-2 1,2 2 152,2 2 1,-2-1-199,7 1 0,-1-5-292,4 1 0,0-6 81,1 1 1,3-2-86,1-2 0,3-5-30,-4-3 0,2-2 94,-1-2 1,-4-6 122,4-2 1,-4-4-36,0-5 1,-1 2-23,0-5 1,-1-1 90,-3-3 0,2-1 48,-6 0 1,0 6 110,-4 3 1,0 2 278,0 2 1,0 4 1726,0 0-828,0 5-537,-5 3 1,3 12-274,-2 9 0,-1-2-377,1 1 1,0 5-37,4 4 0,-2-1-10,-2-3 1,3 4-130,-3-1 1,2 1-202,2-4 0,0-2-225,0-3 1,4 2 268,1-5 0,-1-1-1780,-4-4 155,5 1-20,2-1 1921,5-5 0,1-18 0,-1-10 0</inkml:trace>
  <inkml:trace contextRef="#ctx0" brushRef="#br1">18090 911 7901,'0'-13'0,"0"1"0,0-2-202,0-2 417,6 2 1,-5-3 387,3 4 0,2 1-175,-2 0 1,0 3 464,-4 1-584,0 5 1,-2-2 34,-2 5 1,-3 0-120,-5 0 1,0 5-1,0 4 1,-2 3 28,-3 4 0,2 8-5,-5 4 1,3 11-1,-3-2 1,5 8-109,-1 0 0,2 3-265,2 1 1,5 4 0,3 1 0,2 6-341,2 1 0,7-5-411,5 2 0,5-6 420,3-3 0,5-5-138,0-3 1,-5-10-18,5-6 0,-3-6-11,2-7 1,2-4 156,3 1 1,-3-7-299,3 2 762,2-8 0,-5 3 0,3-3 0,-3 2 0</inkml:trace>
  <inkml:trace contextRef="#ctx0" brushRef="#br1">18570 1144 7957,'0'-17'66,"0"-4"1,0-1 17,0 2 0,0 2 146,0 6 1,0 4-146,0-1 0,1 7 2035,4-3-1504,-4 4 1,6 2-282,-3 4 0,-3 6-225,3 5 1,-2 6-132,-2-2 1,0 8 90,0 0 1,0 5-85,0-4 1,0 4 141,0-5 1,0 5-135,0-4 1,0 0 30,0-5 1,0 1-61,0 0 0,0-6-181,0-3 0,4-2 55,0-2 0,5-4-15,0 0 0,2-5-43,1 1 1,2-6-230,2-3 1,-1-4-73,6 1 1,-5-3 198,4-2 0,-3 2-603,3 3 1,-3-3 923,3 3 0,1-3 0,3-1 0</inkml:trace>
  <inkml:trace contextRef="#ctx0" brushRef="#br1">19038 1280 7957,'-6'-7'1070,"3"-3"-535,-5 6 887,6-5-583,-4 2-612,6 0 1,3 2-259,5 5 0,2 0-379,10 0 1,1 1 107,3 3 0,2-3-169,3 4 1,-2-3 470,6 2 0,22-2 0,9 3 0</inkml:trace>
  <inkml:trace contextRef="#ctx0" brushRef="#br1">19444 1034 7957,'0'-13'-6,"0"1"0,0 4 26,0 0 0,1 5 319,3-1 1,-1 2 338,5 2 1,0 2-263,5 2 1,0 3-341,4 5 1,-8 6 5,4 2 1,-5 0-145,0 0 0,2 1 146,-6 3 1,0 1-75,-4-1 0,0 1-16,0 0 1,0-5-454,0 1 81,0-6 115,0 2 147,-6-10 1,5-3 8,-3-8 1,4-4-150,4-8 1,3-3 180,5-6 1,0-1-9,1-3 1,-1 3 57,0-2 1,1 0-5,-1-1 1,-4 9 1166,0-1-574,-5 1 1328,8 6-1280,-10 2 0,5 8-134,-6 8 1,-4 3-218,0 5 0,0 2-49,4 2 0,-4 2-117,-1 2 0,1 2-205,4-5 0,4 3 273,1-3 1,4-1-8,-1-4 1,3 1-1088,2-1 0,-1-1 37,0-3 1,6-1-229,2-3 0,0-3 196,0 4 926,1-4 0,25-34 0,6-8 0</inkml:trace>
  <inkml:trace contextRef="#ctx0" brushRef="#br1">20047 837 7957,'0'-12'436,"0"-1"1,-2 1-219,-2 0 1,3-1 1864,-3 1-1407,2 0 0,2 3 363,0 1-750,6 6 1,1 2-59,5 8 1,0 4 62,1 4 1,-1 1 126,0 7 0,-1 0-299,-3 9 1,2-1 72,-6 5 0,0 2-203,-4 2 0,0 2 93,0 7 1,-7-1-173,-5 0 1,-2 2-285,-6 2 1,4-7-668,-5 4 1,5-13 350,-5-1 0,5-7-311,-5 0 0,6-9-183,-1-3 0,-2-9 144,2-4 1037,-6-2 0,8 3 0,-4 2 0</inkml:trace>
  <inkml:trace contextRef="#ctx0" brushRef="#br1">20182 529 7969,'6'-18'97,"-4"1"48,7-4 1,-3 3 528,3 6 0,2 0-192,-3-1 1,3 7-62,1 1 1,0 4-108,1 1 0,-1 0-46,0 0 0,-2 1-49,2 4 0,-6 1 0,6 7 1,-8 3-76,0 1 1,2 0-134,-2 0 1,0 0-133,-4 4 1,-2 2 108,-2-2 0,2-2-45,-7 1 1,5-5 89,-4 2 1,5-3 144,-1-2 0,-1-4-10,1 0 250,0 0-337,4-1-313,0 4 46,0-9 1,5 3 83,3-5 0,5 0-843,3 0 0,-1 0 372,5 0 0,2 0 573,7 0 0,24 0 0,12 0 0</inkml:trace>
  <inkml:trace contextRef="#ctx0" brushRef="#br1">20699 1181 10221,'-7'0'1002,"2"0"-2264,5 0-270,0 0 1532,5 0 0,40 11 0,15 3 0</inkml:trace>
  <inkml:trace contextRef="#ctx0" brushRef="#br1">21277 1021 7857,'7'-15'254,"-3"3"547,-2 2-429,-2-2 0,-6 1 136,-2 3 0,-7 3-190,-1 5 0,-8 0 21,0 0 0,-1 1-226,-4 3 0,3 3 108,2 5 1,-1 0-174,1 1 1,0-1-64,4 0 1,2 5-84,6-1 1,1 2-47,3-2 1,2-2-536,6 2 468,0-2 1,10-2 26,2 1 1,7-6-90,-2-3 1,9-3 34,-2-1 0,5-5 224,0-4 1,-3-6-105,2-1 0,-2-7 2,-1-2 0,4-2 138,-1-10 1,0 3 199,-8-7 0,-2-2 5,-6 2 1,-1 0 117,-3 4 1,-2 6 335,-6 2 0,-6 9-276,-2 3 1,-3 9 128,-1 4 0,4 3-247,0 1 0,-1 1-236,-3 3 1,4 4 80,0 9 1,1-2-76,-1 5 0,2 1-65,6 3 0,0 5-358,0 0 0,0 4-332,0-5 1,0 5 311,0-4 1,1 1 55,4-1 0,1-3-68,7 2 0,-1-3-307,0-5 1,2 2 124,2-5 1,-2-1-569,3-4 1148,2-5 0,11-23 0,8-12 0</inkml:trace>
  <inkml:trace contextRef="#ctx0" brushRef="#br1">21573 935 7857,'1'-16'0,"3"-1"0,-1-3 0,5 4 0,0-1 0,5 5 0,-1 4 939,0-1 0,1 7-347,-1-2 0,0 2-186,1 2 0,-1 2-225,0 2 1,0 3-1,1 5 0,-2 0-46,-3 0 1,-1 2-130,-3 3 1,-3-4-151,3 4 0,-2 0 60,-2 0 1,0 3-48,0-3 0,0 0-91,0 0 113,-6-3 1,5 3 4,-3-4-8,2-7 124,2 0 0,4-7 5,1-4 0,4-3-136,-1-8 0,7 1 66,2-6 0,1-3-104,-2-5 1,-2 2 160,2 6 0,-6-1 69,-2 6 0,-4-1 319,4 5 137,-5 5 0,1 2-209,-8 5 1,1 1-2,-5 3 1,1 7-175,-1 6 0,-2 3 72,6-3 0,0 3-441,4-4 0,0 5 131,0-5 0,0 1 82,0-5 1,1 0-109,4 1 0,1-2-265,7-3 0,0 1-6,4-4 390,2-1 0,21-15 0,10-6 0,4 0 0,-1 0 0</inkml:trace>
  <inkml:trace contextRef="#ctx0" brushRef="#br1">22717 394 7920,'0'-8'174,"0"-1"351,0 1-263,0-4 1,2 1 244,2 3-253,-3-3 0,10 5-28,-3-2 0,3-1 0,1 4 1,6 1-88,3 4 0,2 0 86,2 0 1,5 0-219,3 0 0,-3 2 38,-2 2 1,-2 3-105,-1 5 0,-2 0 92,-2 1 1,-4 3 10,-4 0 1,-5 1 10,0-5 1,-5 2-13,1 2 0,-4-1 163,-4 6 1,-7-2-72,-5 1 1,-6 5 114,1 0 1,-2-1-66,-2 5 0,5 1-19,-1-1 0,5 5-50,-5-1 1,8-3-12,0-1 0,7 1-42,6-2 0,0 2-167,0-1 0,5-7-46,3 3 1,7-4 70,2 4 0,6-4 77,2-1 0,0-5-34,8 2 1,-4-4-83,4 0 1,1-3 89,7-1 0,-7 0 7,3-5 1,-8 2-46,0-2 0,-3-3-306,-2 3 261,-5-2-63,-6-2 306,-8 0 0,-10-2 23,-4-2 1,-3 3-3,-4-3 1,-3-2-125,-6 2 0,2 0 130,2 4 0,-2 0-75,2 0 0,-2 0-36,-1 0 1,3 4 14,1 0 0,5 6 8,-2-2 1,3 3 355,2 1 1,1 2-174,3 2 0,-2 1-206,6 7 1,-1-2-33,1 7 0,2 3-185,-2 0 0,3 4 106,1 1 0,-4 1-72,0 3 0,0 2 92,4 2 0,0 1 25,0-5 1,0 6 136,0-2 1,0 3-108,0 1 1,-5-1 11,1-3 0,0 3 16,4-3 1,0-3 8,0-1 1,0-7-47,0-1 1,2-5-5,2 0 0,-3-3-17,3-5 1,-2-2 28,-2-6 1,-5 1-59,1-1 1,-5-4 39,1 1 1,-5-7-4,-3 2 0,1-1 31,-6 1 1,1-2 4,-5 2 0,-3-3 27,-1-1 1,-1-1 113,1-3 0,3 2-88,-3-2 0,3-1-30,2 1 0,3-5-378,1 5 0,5-4-2,-2 4 1,5-2-146,4 2 1,1 2-197,3-7 0,2 5-455,-2-4 0,8 1 1127,5-1 0,19-16 0,9-7 0,4 1 0,-1-1 0</inkml:trace>
  <inkml:trace contextRef="#ctx0" brushRef="#br2">8024 4110 8057,'-13'-12'-1117,"1"4"837,0 0 1,1 3 717,3-3-36,-3 6-255,4-9 0,-1 9 111,-1-2 15,7 3-38,-4 1-117,6 5 0,0 2-105,0 5 0,0 5 118,0-1 0,4 5-6,0-5 1,7 5-70,2-5 1,0 5-94,8-5 1,-1 4 66,5-3 0,5 1-132,3-2 0,2-4 88,2 1 1,7-7 39,5-6 0,6 0-352,7 0 0,3-5 319,1-3 0,-31 3 0,1-1 0,-1 0 1,0 0 0,2-2 0,1-1-171,3 1 1,0 0 0,-3-1 0,0 1 179,3 2 0,0 0 0,-2 0 0,-1 0-21,-1-1 1,0 1-1,0 2 1,1 2-8,1-1 1,0 1 0,-1 0 0,-1-1-26,2 1 1,0 0 0,-3 0 0,-1 0 30,35 2 1,-4 1-207,-31 1 1,-1 0-1,29 4 162,-1 2 1,-6 3-11,-7-3 1,-4 3 65,0 1 1,-10 1 2,-3-1 0,-4-1 252,-4-3 0,-3 3-223,-1-3 0,-5 2 445,2-2 1,-4 2-423,0-6 1,-1 1 577,0-1-595,-5-2 5,4 9-122,-9-10-21,3 4 69,-5-5 0,-5 0-17,-4 0 0,0-1-63,1-3 1,-3 3 80,2-4 1,0-1-9,1-3 0,-2 3 52,6-3 0,0 1 110,4-4 1,0 0-62,0-1 1,1 1 16,3 0 0,3-5-12,5 1 0,6-1 23,3 5 1,6 0-23,2-1 0,4 1-21,-5 0 1,7 4-140,-3-1 0,4 7 114,1-2 0,0 2-7,0 2 1,1 4-21,3 0 0,1 5-2,3-5 0,9 4-202,-1-4 0,7 4 250,6-4 0,2 0-7,-31-3 1,0-2 0,1 1 0,-1 0-221,2 0 0,0 0 0,2 0 0,0 0 194,4 0 1,1 0 0,-5 0 0,0 0-2,0 0 0,0 0 1,0 0-1,0 0-3,0 1 0,0-2 0,2 0 1,0-2-1,2 2 1,0-2 0,-4-1 0,0-1-5,0 1 0,0 0 1,-2-2-1,0 1 7,0-2 0,0 1 0,-1 1 0,1 1-8,2-2 0,0-1 0,-3 3 0,0-1-5,1-3 1,0-1 0,-2 2 0,0-1-127,-2 0 1,0 0 0,1-1 0,0-1 137,0-2 0,-2-1 0,27-11 27,-3-1 1,-7 0-35,-6 1 0,-8-1 168,-9 1 1,-9 3 458,-6 1 0,-6 3-420,-7-3 0,-2 3 332,-2-3 1,-3 3-700,-5-3 1,-4 5 413,-1-2 0,-6 4-409,-2 0 1,1 5-134,-5 0 1,-1 5-229,1-1 1,-4 3 100,5 1 422,-1 5 0,-12 24 0,-4 11 0</inkml:trace>
  <inkml:trace contextRef="#ctx0" brushRef="#br2">8393 5119 8092,'1'-19'-49,"3"3"0,-1-2-76,5 2 1,0-6 383,5 1 1,-1 1 307,0-5 1,1 7-267,-1-6 1,-1 2-65,-3-3 1,2-1-162,-6-2 1,0 2 0,-4-3 1,0 3-98,0 1 0,-1 1 102,-4-1 0,-1 5-95,-7-1 0,1 7 68,0 2 1,3 1 26,1 7 0,0-4-105,-4 4 0,4 1 94,-1 7 1,5 0-2,-4 8 0,1-1-38,-1 10 0,3 1-93,5 7 0,-5 2 211,1 6 1,0 4 131,4 0 1,2 5-199,2 0 0,-2 1-27,7 3 0,-1-1-47,4 0 1,-1 0 148,-3 1 1,3-1-672,-3 0 1,3-7 119,2-5 1,-6-5-10,-3-8 1,1-5-266,-1-2 281,0-3 0,-4-6-101,0 0 1,-1-5-203,-3 1 1,-3-4-83,-5-4 808,-1 2 0,-10-25 0,-4-11 0,-3 0 1,0 1-1</inkml:trace>
  <inkml:trace contextRef="#ctx0" brushRef="#br2">8147 5193 8092,'-6'-12'0,"-2"0"0,3-1-567,0 1 610,4 0 1,11-1 406,2 1 0,10 4-232,2 0 0,8-1-115,9-3 0,3-4-6,5-1 1,2-5-209,2 2 0,2 1-12,2-2 1,-4-1 72,-8-6 0,-2 0-36,-6-4 0,-10 4 8,-2-1 1,-10 4 15,-3 0 1,-5 0 206,-7 1-73,0 5 0,-6 2 83,-2 9 1,-3 2 234,-1 6 0,0 0 263,-1 0 0,1 2-296,0 2 1,-1 4-122,1 9 0,0-2-64,-1 5 0,7 1 7,2 3 0,1 1-74,-1-1 1,2 1-212,-2 0 0,3 3-19,1 1 1,4 0-242,0-5 1,6 1-453,-2 0 1,7-1 372,1 1 1,5-5-518,-5 1 0,6-7-24,-1-2 986,7 0 0,20-21 0,10 0 0</inkml:trace>
  <inkml:trace contextRef="#ctx0" brushRef="#br2">8996 5058 8092,'-7'-12'-161,"2"3"-42,5 1 1,0 4 257,0-4 0,1 1 215,3-1 0,3-3-149,5 3 0,0-3-38,1-2 1,3 1 155,1 0 1,-1-5-139,-4 1 1,1 0-3,-1 3 1,-4 0 30,0-4 0,-5 8 149,1-4-186,-2 4 0,-8 2-11,-2 3 0,-3 4 28,-1 4 0,-5 3-3,1 5 1,-5 2-14,5 2 1,-1-1-49,5 6 1,4-2-10,0 1 0,5 2-39,-1-5 1,3 3-158,1-3 1,9-1-36,3-4 1,5 1-253,-1-1 1,7-4-448,6 0 1,4-5 28,-4 1 864,5-3 0,-1-7 0,4-4 0,5 0 0,0 0 0</inkml:trace>
  <inkml:trace contextRef="#ctx0" brushRef="#br2">9414 4873 8092,'-8'-5'-188,"0"-3"-340,5 2 644,-2 1 0,6 5 402,3 0 1,-1 5-233,5 3 0,4 3-38,5 2 1,1-1-190,-2 0 1,-1 0 72,5 1 1,-3 0-256,3 4 1,-5-8-155,2 4 0,1-5-211,-2 0 1,2-1 167,-2-3 0,-2-3-160,2 4 1,-3-5 229,-5-5 0,1-1 63,-5-7 0,1 1 304,-5 0 0,0-1-202,0 1 0,-6 0 202,-2-1 1,-3 3 119,-1 1 0,-5 4 200,1 5 0,-2 0-214,2 0 0,-2 5 31,-3 4 0,2 3-182,3 4 1,1 2-170,-6 3 0,6 2-14,-1-3 0,4 4 43,3 0 0,0 1-742,5-1 810,0 1 0,25 0 0,7-1 0</inkml:trace>
  <inkml:trace contextRef="#ctx0" brushRef="#br2">9808 4886 8092,'-7'-9'119,"3"1"261,-3 5-334,6-2 0,-9 10-1,6 4 1,0 3 417,4 4 0,-4-2-157,0 2 1,0 4-290,4 0 1,0-1 112,0 2 1,0-6 0,0 1 0,5-2-58,3-2 0,3 0-276,2 1 1,5-6-248,2-3 1,3-3 196,2-1 1,-1-5-20,1-4 1,0-7 175,-1-5 0,1-2 83,0-1 1,-5-2 9,1-3 0,-6 3 140,1-3 1,-6 5-122,-2 3 0,-5 3-3,1 6 569,-3 0 1,-2 5-187,-3 3 1,-2 12-345,-2 4 0,-3 5 8,3-1 0,-2 3-86,2 6 1,1-5 52,3 1 1,3-2-146,-3 2 0,2 0 28,2-4 0,2 3 11,2-3 0,2-2 2,7-7 1,0 2 70,4-6 1,2 0-180,6-4 0,3-6 74,1-2 1,1-7 55,-1-1 0,-2-6 45,6 1 1,-7-6 11,-1-2 0,-2 0-21,-7 5 1,1-2 6,-5-3 1,-1 9 619,-3-1-197,-2 6-154,-6 8 1,-6 3-184,-2 8 0,1 3-174,-1 5 0,4 6 83,-4 3 1,5-2-167,-1 1 0,2 0 77,2 0 1,0 2-120,0-6 1,4 5-131,1-5 0,8-1 44,0-7 0,8 2 134,4-6 1,1 0-49,7-4 1,0-1-18,4-3 0,-1-4 9,1-9 0,-1 2 20,-3-5 1,-3-1 87,-6-4 1,-3 0 83,-1-4 0,-10 4-79,-2 1 1,-5 0 119,-3 8 0,-5 4 475,-4 3 0,-7 7-217,-5-2 1,-2 4 374,-1 4 1,-1 3-293,0 5 1,2 4-107,3 1 0,-2 0-174,5 0 1,1-2-23,4 5 1,1-5 57,2 2 0,0-2-42,5 1 1,0-6-343,4 2 0,5-4 183,3 1 0,9-4 184,3-5 1,5-1-24,4-3 0,-3-5 11,2-7 1,-2 4 29,-1-1 0,-5 1 163,1 4-173,-6-3 82,3 4-226,-6 2 0,-5 6-52,-3 3 73,-3 3 1,3 5 26,1 0-10,4-5 1,-1 3-21,9-6 1,-2 0-6,5-4 0,-3-5-56,3-4 0,-3-6 83,3-1 0,-4-7 29,5-2 0,-6 1-14,1-5 1,-3-3-1,-5 0 1,3-9 25,-3-5 0,-2 4 96,-2 1 0,1 7 81,-1 1 0,0 10 768,-4-2-445,0 14 1,-1 0-151,-3 11 0,1 6-384,-5 2 1,4 10-13,-4 6 0,4 2 134,-5 7 1,7 4-87,-3 4 1,4 4-246,1-4 1,0 0-101,0-4 1,0 0-225,0 0 0,7-1 299,5-4 0,2-3-117,6-8 360,1-4 0,36-26 0,9-6 0</inkml:trace>
  <inkml:trace contextRef="#ctx0" brushRef="#br2">12072 4652 8072,'0'-25'0,"2"1"0,2-1 0,-3 6 0,3 2 0,-2 4 0,-2 0 0,-2 7 0,-2 1 0,-7 8 592,-5 1 0,-2 6-231,2-2 1,2 7-37,-2 1 1,-1 5-141,5-5 0,-3 2-49,7-1 0,2-2-126,2 5 1,3-5-379,1 2 0,0-4 168,0 0 1,5-5-16,3 0 0,7-1 126,2 1 1,3 2 65,-3-6 1,3 4 21,-3-4 1,3 1 53,-3 0 1,-1-4 125,-4 3 1,1 2-45,-1-2 42,-5 5 0,-2-6-140,-5 5 0,-1-4 2,-3 4 0,-3-3-84,-5 3 1,-5-4 110,1 4 0,-6-5-412,1 1 1,4 1-68,0-1 1,4 1-219,0-5 0,1 0 130,0 0 501,5 0 0,29-33 0,12-8 0</inkml:trace>
  <inkml:trace contextRef="#ctx0" brushRef="#br2">12368 4430 8072,'0'-12'0,"0"5"1123,0 2 0,4 6-391,0 3 1,1 4-207,0 9 0,-3-2-288,6 5 0,-3 5-180,3 4 1,-6 1-47,3-2 1,-3-2-308,2 3 1,-2 1 331,2-1 1,-3 0 57,-1-5 0,2-3-1677,2-1 1,-3-3 411,3 3 1,-2-9 1169,-2 1 0,-11-29 0,-3-5 0</inkml:trace>
  <inkml:trace contextRef="#ctx0" brushRef="#br2">12331 4664 8178,'-6'-12'319,"4"1"-319,-7 3 0,7-3 0,-2 2 0,4 4 149,4 1 1,4 1-62,8-1 1,3 3-161,6-3 0,1 2-160,3 2 1,-2 4-296,6 0 0,-4 5 140,3-5 387,-4 5 0,18 9 0,-1 8 0</inkml:trace>
  <inkml:trace contextRef="#ctx0" brushRef="#br2">12737 4566 8072,'0'-13'0,"1"5"0,3 0 0,-1 4 0,5-4 0,1 5 191,3-1 0,2 8 307,2 4 0,-2 4-287,2 5 1,-2 2-239,-2 6 0,-4-5 62,0 1 0,-5 0-160,1 8 1,-2-7-52,-2 3 0,0-5 150,0 1 1,-5-4 23,1-4 1,-1-2 186,1-3 73,2-3 1,-7-6-176,5-3 0,0-4-20,4-9 0,0 2-45,0-5 1,5-2 2,3-7 0,5 3 83,3-3 1,-1 3-8,6 2 0,-5-1-529,5 1 1,-1 4-59,5 4 0,-1 6-203,1 2 1,-1 6 131,1-3 561,-6 4 0,-1 28 0,-6 8 0</inkml:trace>
  <inkml:trace contextRef="#ctx0" brushRef="#br2">13266 4590 8072,'8'-12'0,"0"0"0,-3-1-44,3 1 0,0 0-72,4-1 1,-1 1 1244,-3 0-730,3-1 0,-9 1 493,2 0-496,-3 5-418,-1-4 0,-1 11 155,-3 0 1,-3 6-24,-5 6 1,-5 4 12,1 1 1,-1 3-191,5-3 1,0 3-91,-1-4 1,3 1 51,1-5 0,0 5-102,5-1 168,-6 0 0,9-3 36,-3-1 1,6-4 8,2 0 1,10-5-29,-2 1 1,8-4-9,-4-4 0,4 1 0,-3-5 0,-1 1-2,-3-1 32,-1-3 0,-5 4 0,-18 1 0,-10 0 0</inkml:trace>
  <inkml:trace contextRef="#ctx0" brushRef="#br2">13463 4689 8100,'0'-13'0,"1"1"-347,3 0 0,-1-1 139,5 1 0,-5-2 847,1-2 1,2 2-189,-2-2 0,0 2-88,-4 2 1,0-2-177,0-2 1,-6 6-10,-2-2 1,-3 4-72,-1 0 0,0 2-189,-1 6 1,-3 2 27,0 2 1,-5 2 135,5 7 0,-6 0-230,1 4 0,3 1 19,2 2 1,2 3-32,2-2 0,1 1 53,3-2 1,-2 2-32,6-5 1,0-1 92,4-4 0,2 1 2,2-1 0,2-5 23,7-3 0,0-3-17,4-1 0,2-4-7,6 0 0,-1-10 48,1 2 0,-2-8 164,-2-1 0,2 2-89,-3-2 0,-2 1 14,-1-5 0,-4 5 27,0-1 1,-7 6 400,-2-1-398,-2 2 1,-4 7-19,-2 3 0,-2 4-145,-7 4 1,1 4 85,0 9 0,1-2-127,2 5 1,0-3 54,5 3 1,0-1-21,4 2 1,0 1 30,0-6 0,1 1-30,3-5 1,4 0 12,9 1 0,2-7 42,6-1 0,-1-4-127,1-1 0,3-1 35,1-4 0,0-3-137,-5-8 0,5-3 155,0-6 1,-2-1 1,-6-3 1,1 3 39,-6-2 0,0-2 144,-3 1 1,-6 2 323,-3 6-97,-3 3-283,-1 6 0,-5 5 83,-4 3 1,-2 8 133,-1 4 1,4 7-223,0 2 0,0 3-140,-5-3 1,6 3 105,3-3 1,3 3-129,1-4 0,0 1-378,0-5 288,0 6 1,5-4-165,4 2 0,7-8-64,5-4 0,2-2-74,1-2 0,6 0 80,3 0 0,-1-4 44,1 0 0,-2-7 369,2-2 0,-2 1 0,-2-4 0,-3-4 0,4 1 0</inkml:trace>
  <inkml:trace contextRef="#ctx0" brushRef="#br2">14177 4566 8100,'-13'5'-338,"1"1"-28,0 2 0,0 3 433,-1-3 1,1 3 438,0 1 1,1-4-191,2 1 0,3-7 221,2 2 456,2-2-589,-3-2 0,6-6-227,3-2 1,2-3 28,2-1 1,3-5-81,-3 1 1,7-2 56,1 2 0,5 2-10,-5-2 0,5 2-34,-5 2 0,5-1-184,-5 1 1,5 1 8,-5 3 0,2 3 154,-2 5 1,-2 0-2,2 0 0,-2 6-3,-2 7 1,-5 0-11,-3 8 1,2-2-107,-2 2 0,0 0-156,-4-4 0,0-1-142,0-3 0,-4-1-302,0 0 1,-6-5 306,2-3 1,1-3 294,-1-1 0,-20-34 0,-7-19 0,-5-2 0,-1 1 0</inkml:trace>
  <inkml:trace contextRef="#ctx0" brushRef="#br2">13771 4024 8100,'-20'-24'0,"-1"4"-61,4 4 1,6 6-430,7 2 397,3 5 1,2-1 190,3 8 0,3 2-448,5 2 1,1 7 349,-1-3 0,0 31 0,1 3 0</inkml:trace>
  <inkml:trace contextRef="#ctx0" brushRef="#br2">8947 5981 8133,'-21'0'0,"1"0"0,5 0-177,-2 0-100,3 0 1,8 1-224,2 3 250,2-2 0,8 3 1718,2-5 1,4-1-683,5-3 0,2-5-419,5-7 1,5 1-287,0-6 1,-1 1-221,-3-5 1,0 1 358,-1-1 0,-3 1-112,-1-1 0,-9 0-493,2 1 1,-9-1 129,0 0 1,-4 2-213,-4 3 1,-5 7 245,-7 9 1,-3 3 176,-6 1 1,-1 7 44,-2 5 1,2 6 153,-3 6 0,4 5-79,5 0 1,-2 5 61,5-1 0,1 2-278,4 2 0,5-1 117,3-3 0,2 1-102,2-5 1,6-2 0,2-7 1,9-2-102,3-5 1,5-2 130,3-3 1,2-3-51,3-5 1,3 0-336,-3 0 1,6-5 478,2-3 0,-2-16 0,2-7 0,1-3 0,0 1 0</inkml:trace>
  <inkml:trace contextRef="#ctx0" brushRef="#br2">9353 5944 8133,'-18'0'0,"-3"0"0,0 0-687,0 0 0,3 0 299,6 0 1,4 0 387,0 0 866,5 0 1367,-3 0-1835,17 0 0,-3-6-227,9-2 1,-2-3-16,1-1 0,1-4-1,7-1 0,-6-3 93,7 3 0,-3-3-98,2 3 0,1 1 53,-1 4 0,-4 1-128,-4 2 1,-2 4-128,-2 5 1,-1 1 36,-3 3 1,-1 7-180,-3 6 1,-3 5 8,4-2 1,-4 2-204,-1-1 0,0 2-20,0-3 1,0-2 106,0-1 0,0-4 31,0 0 1,0-1-188,0 0 457,0-5 0,16-18 0,5-9 0</inkml:trace>
  <inkml:trace contextRef="#ctx0" brushRef="#br2">9747 5858 8133,'-7'-8'0,"3"-1"630,2 7-379,2-9 1,6 8-57,2-5 1,3 4 105,1-5 0,2 1 179,2-4 0,-1 4-341,6 0 1,-6-1-297,1-3 0,-2 0 236,-2-1 0,-1 1-51,-3 0 1,-2 4-200,-6-1 86,0 1 0,-2 1-46,-2 3 1,-7 3 75,-5 1 1,-6 5 45,2 4 1,-4 7 29,0 4 0,0 0 3,4 0 0,1 1-15,2 3 1,8 1-3,-3-1 1,7 0-142,1-4 1,4 2 88,4-6 0,9 1-106,7-5 1,5-4 22,4 1 0,2-7-191,6 2 0,4-8 176,0-4 1,4-3 26,-4-1 0,0-5-75,-4 1 0,-4-7-178,0-2 1,-6 1 486,2-5 1,-5 2-86,-3-2 1,-1 7 343,-7-3 163,2 3-196,-14 3 0,3 7-114,-8 8 1,-3 4-85,-5 4 1,0 7-113,-1 5 1,1 6-6,0-1 0,1 1-88,3-2 0,1 3 77,3-2 1,2-2-133,-2 2 0,3-5 38,1 4 0,5-9 28,4 2 0,7-5 33,4 0 1,5-2 5,4-6 1,2-2-48,6-2 0,4-3-111,0-5 1,0-4 136,-4-1 0,0-5-7,0 2 0,-6-5-205,-2-4 1,-4 3 109,-5-2 1,-7-2 50,-9 1 0,-3 4 44,-1 5 1,-5 9 8,-4-1 1,-7 7 8,-5 1 0,-2 4 115,-1 4 0,-1 1-123,0 7 1,1-3 21,-1 8 1,5-3 122,-1-2 0,6 0-80,-1 0 0,6 1-13,2-1 1,5 0 21,-1 1-21,3-6 1,10 2-21,4-5 1,8 0 3,4-4 0,0-1 91,3-3 0,-2 1-77,-1-5 1,0 4 173,-1-4 0,-5 5-47,-2-1 1,-4 2-39,0 2 0,-6 2 27,-3 2 1,-3 4 174,-1 8 0,0 4-138,0 4 0,-5 6 162,-4 3 0,2 3-118,-1 1 1,4 4-39,-4 0 0,4 5-226,-4-1 0,5 3 6,-1 1 1,2-5-13,2-3 0,0-7 202,0-1-125,0-11 0,2 0-357,2-14-102,-3-2 0,5-12-38,-6-2 1,0-7 189,0-2 0,0-4-437,0 0 1,0-2 175,0-2 0,0-1-4,0-3 1,1-2 543,3-6 0,17-15 0,9-9 0,-8 16 0,1 1 0,-1 0 0</inkml:trace>
  <inkml:trace contextRef="#ctx0" brushRef="#br2">11014 5735 8133,'-8'4'155,"0"0"1,5 5 56,-1 0 1,1 6 136,-1 1 0,3 5-269,-3-5 0,2 5 106,2-5 1,0 4-132,0-3 0,0-1-29,0-3 0,6-5-134,2 0 1,7-5 90,1 1 0,5-8-121,-5-4 0,6-5 22,-1-3 1,-2-5 53,1-7 0,1 0 43,3-5 1,-5 5-21,-2-5 0,-2 1 18,1 0 1,-7 2 20,-1 5 0,-6 6 148,-2 2-22,0 9 0,0 4 227,0 8 1,-5 6 314,-3 10 0,-2 2 608,2 11 1,-2 0-690,6 4 1,-4 1-270,4 3 1,-4-1-192,4 5 1,0 0-89,4 4 0,-4 0-292,-1 1 1,0-1 82,1 0 1,3-5-131,-4-3 0,0-8 185,1-5 1,-6-7 102,2-5 0,1-8-910,-1-3 0,4-4 414,-4-1 1,0-4 236,-5 0 0,5-6-395,0 2 0,4-3-410,-5-1 0,7-1 334,-2 1 742,2 0 0,24-28 0,6-6 0</inkml:trace>
  <inkml:trace contextRef="#ctx0" brushRef="#br2">12306 5735 8080,'-7'-13'-98,"-4"5"-48,3 0 0,-3 5 245,-1-1 1,1 4 186,3 4 0,-3 4-120,3 9 1,-3-2-26,-2 5 0,7-3-27,2 3 1,2-5-1,2 2 1,0-4-97,0 0 1,0-1 46,0 0 1,2-5-87,2-3 0,4-2 59,8-2 0,-2-2-140,2-2 0,3-4 144,2-8 0,-2 1-17,2-6 0,-2 5-33,1-5 0,-1 6-22,-2-1 1,-4 1-76,4-2 1,-3 8 120,-2-4 0,-4 9 153,0 0-90,-5 3 0,7 8 19,-6 5 0,0 2-57,-4 6 1,0-5 17,0 2 1,0-4 74,0 0 16,0-1-75,5-5 1,2-2 65,5-5 0,1-5 158,-1-4 1,4-3-255,1-4 1,5-3-94,-2-6 1,2 4 114,-1 1 0,2-1-10,-3-3 0,-2 5-107,-1 2 0,-4 9 127,0 4-77,-1 3 1,-4 6 36,0 3 0,-5 9 2,1 3 0,-3 3-2,-1 2 0,0-4-9,0-1 1,0-5-117,0 2 0,0-4-487,0 0-150,0-7 132,0 5 391,-5-9 202,4-2 0,-16-24 0,-5-14 0,2-2 0,-1-1 0</inkml:trace>
  <inkml:trace contextRef="#ctx0" brushRef="#br2">12183 5501 8079,'-8'0'-80,"0"0"1,0 0-319,-5 0 557,6 0 0,3 0-46,8 0 1,3 0 255,6 0 1,4 0-58,4 0 0,2-1-134,2-4 1,3-1-47,1-7 0,0 1-4,-5 0 1,-4-1-49,-4 1 0,-2-2-120,-2-2 1,-5 2 117,-3-2 1,-8 6-29,-4 2 1,-9 5-303,-3-1 1,1 3-290,-2 1 1,6 7-346,-1 5 1,3 2 460,5 6 1,3-3 424,5 3 0,38 17 0,10 8 0</inkml:trace>
  <inkml:trace contextRef="#ctx0" brushRef="#br2">13783 5378 8079,'-6'-18'0,"5"4"0,-3-2 0,3 6 907,1 2 220,0 5 0,0-1-632,0 8 1,0 3-87,0 6 0,0 4-113,0 4 1,0 2-53,0 2 0,0 1-218,0 2 0,0-2-18,0 3 1,0-2-42,0 2 0,0-3-165,0 3 1,0-3-490,0-2 1,0-3 78,0-1 0,4-4-476,0 0 0,1-2-800,-1-2 1884,-2-5 0,25-40 0,0-15 0</inkml:trace>
  <inkml:trace contextRef="#ctx0" brushRef="#br2">13992 5366 8113,'0'-13'0,"0"1"0,0 0 148,0-1 1,0 5 184,0 0 1,2 5 84,2-1 0,1 8 367,3 4 1,3 7-281,-3 2 1,3 5-137,2-2 0,-5 3-135,0 2 0,-5 4-131,1-1 0,-3 5-222,-1-4 0,0 5 335,0-1 0,-7 3-38,-5 0 1,-6-3-568,-6 0 1,-2-4-699,-3 4 1,-1-7 191,-3-2 895,-2-5 0,-1-23 0,-4-7 0,-5 0 0,-1 0 0</inkml:trace>
  <inkml:trace contextRef="#ctx0" brushRef="#br2">13426 5341 8116,'-16'-8'0,"-1"-1"0,1 7 0,4-2 0,-1 5 0,1 7 0,0 6 170,-1 11 1,-3 5-115,-1 2 0,5 5 767,4 4 0,5-1-307,-1 5 0,3 0-126,1 4 0,7 2-674,5 2 0,6-7-472,6-1 1,6-11 214,3-5 1,4-13 540,4-4 0,-3-23 0,8-11 0,1-1 0,6 0 0,0 0 0,0-1 0</inkml:trace>
  <inkml:trace contextRef="#ctx0" brushRef="#br2">17561 3483 8044,'-12'0'0,"-1"0"0,5 0 0,0 0 0,5 0 0,-2 1 0,5 3 0,0-1-190,0 5 0,7-1 258,5 1 1,6 2 372,6-6 1,6 0-186,3-4 0,7 0-106,1 0 0,9 0-101,0 0 0,7-4-341,1 0 1,0-6 206,0 2 1,2-2 88,-3 2 1,-1-3-73,2 3 1,-6 1 16,1-1 0,-2 5 30,-2-1 1,-5 3 17,-3 1 0,-8 5-11,-5 3 0,-2 3-48,-1 2 0,-2 0 19,-2 4 1,-4-4-146,-4 4 1,-5-4 98,0 0 1,-5-5 163,1 0 1,-3-4-139,-1 5 0,-5-7 25,-3 2 0,-3-2-128,-2-2 68,1 0 1,0 0 156,-1 0 223,1 0 1,4-6-72,0-2 0,5 1-130,-1-1 0,4 0 16,4-5 0,0-3-13,8 0 0,-1-2-5,10 1 1,1 4-60,6-4 1,5 0-13,8 0 1,-1 2 40,5 7 0,4-2-10,5 6 0,4 0-408,0 4 0,3 2 376,5 2 0,-32-3 0,2 0-231,2 3 0,2 1 0,-2-3 1,0 0 181,3 2 1,0 0 0,-2-2 0,0 0 19,2 2 0,0 0 0,1-2 0,1-1-203,4 1 1,0 0 0,-4-1 0,-1-1 201,3 1 1,0-2 0,-2 1 0,1 0 11,1 1 1,0-2 0,0-1 0,0-1 0,4-1 0,0 0 0,-3-2 0,0-1-5,3-1 0,1 0 1,-2 1-1,1-1-255,2-2 0,0-1 0,0 1 0,-1 0 307,4-2 1,-1-1-1,-5 3 1,0 0-44,-1-1 0,0 1 1,-2 2-1,-1 0-48,-1-2 1,0-1 0,-2 4 0,-1-1 96,-1 0 0,0 0 1,24-6 340,-10 2 1,-5 0-306,-11-1 0,1 1 484,-9 0 0,-2-1-501,-6 1 1,-5 0 597,-8 0 1,-2-2-478,-6-3 1,0 4 390,0-4 1,-6 8-344,-2 1 1,-7 1-169,-1-1 0,-5-2-465,5 6 0,-5 0 3,5 4 0,-6 0-231,1 0 1,-1 5-279,2 3 908,-3 3 0,-7 29 0,-9 7 0</inkml:trace>
  <inkml:trace contextRef="#ctx0" brushRef="#br2">18619 4246 8133,'0'-13'-370,"0"1"-32,0 0 0,0-2 452,0-2 1,4 2 442,0-2 0,2-2-222,-2 1 0,-1-5-53,5 2 0,-4 1 4,4-2 0,-5 5-32,1-5 1,-2 5 341,-2-5-334,0 6 1,-2-2 102,-2 4-178,-3 7 1,-5 0-153,0 6 1,-1 6 151,1 2 1,4 7 28,0 1 0,1 10-31,-1-1 0,2 8-52,6-1 1,0 9-126,0 5 1,0-3 110,0 2 1,6-5 1,2 1 0,4 3-39,4 1 0,-2-1-100,3 1 0,-4-7 156,0-1 1,-1 0-67,0-4 1,-5-4-289,-3-5 0,-3-5 11,-1-6 1,-1-1-1244,-3 0 1,-4-1 1511,-9-3 0,-29-13 0,-13-9 0</inkml:trace>
  <inkml:trace contextRef="#ctx0" brushRef="#br2">18373 4541 8163,'0'-19'30,"0"1"-30,0 6 0,3 4 0,5-1 0,6 3-339,10-3 1,6-2-340,3 3 1,8-3 1266,4-1 1,5 0-210,3-1 0,7-3-687,6-1 0,-6-4 263,-7 0 1,-5-2-117,-7-2 1,-1-1 120,-11-2 1,-6-3-37,-7-1 0,-8-4 66,-4 3 1,-2 2 16,-2-2 1,-6 7 311,-2 1 0,-4 6-95,-5 7 1,4 0 572,-4-1 1,0 7-381,0 1 0,1 4 23,3 1 0,5 6-189,0 2 1,4 7-17,-4 1 1,5 6-65,-1-1 0,3 6-189,1 2 1,1 5-237,3-1 0,-1-2 154,5 2 1,-1 0-571,1 4 0,3-2 169,-3-2 1,3 1-79,1-5 1,1 0 102,-1-5 475,0 1 0,28-22 0,6-6 0</inkml:trace>
  <inkml:trace contextRef="#ctx0" brushRef="#br2">19161 4381 8133,'0'-8'0,"0"0"0,-4-1 0,0-3 0,1 1 0,7 3 0,4-2 0,9 6 0,-2-5-404,5 0 0,1-1 130,3-3 1,1 1 216,-1 0 0,1-1 186,0 1 0,-6 0 269,-3-1 1,-3 5-247,-5 0 0,-3 4-42,-5-4 1,-5 5 288,-3-1 1,-5 2-154,-3 2 1,1 2-91,-6 2 0,1 3 34,-5 5 1,6 0 131,3 1 1,2 0-223,2 4 0,1-4-109,2 4 1,4-2 61,5 1 1,5-1-149,4 6 0,7-6-403,5 1 1,3-2 241,5-2 1,4 1-287,8-1 1,-3-4-29,3 0 570,3-5 0,7-14 0,7-5 0,8-5 0,-1 1 0</inkml:trace>
  <inkml:trace contextRef="#ctx0" brushRef="#br2">19788 4159 8133,'-11'-8'-182,"3"0"-119,3 5 0,5 1 912,0 10 1,5 0-211,3 8 0,7 2-202,2-1 0,5 3-83,-2-3 1,4 0-1,0 0 1,-2-4-227,3 4 1,-4-4-340,8 0 1,-3-5 114,-1 0 0,-5-5-184,1 1 1,-6-4 197,1-4 1,-8-3 72,-3-5 0,-4-5 198,-1 1 0,0-5 14,0 5 0,-6-4 333,-2 3 0,-4 1-34,-4 3 0,1 1 285,-6 0 1,5 5-192,-5 3 0,5 2 91,-5 2 0,2 6-144,-1 2 0,-2 4-31,5 5 0,-5-1-571,2 9 0,2-3-31,2 6 0,2 0-242,2 1 1,-1-3 111,1 2 0,1-2 458,3-1 0,41-17 0,15-4 0</inkml:trace>
  <inkml:trace contextRef="#ctx0" brushRef="#br2">20281 4086 8133,'0'-13'478,"0"-4"138,0 3-144,0 2 0,-2 13-184,-2 11 0,3 2-41,-3 6 0,1 1-37,-1 4 0,2-1 5,-2 1 1,3-1-153,1 1 0,0 0 81,0-1 0,0-1-288,0-2 0,1 1-99,3-6 0,3 1-108,6-5 0,0-4 227,4 0 1,2-5-9,5 1 1,1-4-148,0-4 0,-1-8-243,1-9 1,0-2 269,-1-2 0,-3-1 75,-1-2 1,-5-4 256,2-5 0,-5 5 44,-4-1 0,-1 5 146,-3 0 0,-3 7 345,4 5 307,-4 2-705,-7 7 1,1 3-30,-3 8 0,-2 7-172,6 6 1,-4 3 110,4-3 1,-4 4-193,3 0 0,1-2 37,4 2 0,0-2-112,0 1 1,0-1 114,0-2 0,2-4-134,2 4 0,3-5 115,5-4 1,2 2-90,2-6 0,-1 0-78,6-4 1,-1-1 32,5-3 0,-1-5 79,1-7 1,0-3 92,-1-6 0,-3 1 5,-1-1 0,-1-1 45,2-3 0,-3 8 210,-6-4 0,-5 4-109,-3 1 0,1 2 367,-1 6-115,1 5-237,-11 2 0,1 6 62,-4 3 0,0 7-156,5 5 1,-4 2-172,3-1 1,1-2 125,4 5 0,0-1-213,0 2 1,4 1 133,1-6 1,8 0-72,0-3 1,8-1-331,4 0 0,1-3 161,7-1 1,1-6-443,7 3 1,1-5 105,4-5 1,0-1 137,-5-7 1,6-4 495,-2-4 0,-7-2 0,-1-2 0,-10-1 0,-2-3 0,-7 4 0,-10-4 0,-3 7 7,-5 1 1,-11 8 53,-5 0 0,-6 2 521,-3 7 1,-3 0-137,-1 4 0,-4 2 17,4 2 0,-3 4-113,3 8 0,0-2-83,5 2 1,3 2-82,1-1 1,5 5-160,-2-2 0,5-1-116,4 2 0,2-6 44,6 1 1,2-1-59,2 2 0,8-8-10,8 3 1,5-7-35,4-1 1,-2-4 116,6-4 1,-6-3-19,2-6 0,0 1 23,-5 0 0,4-5 0,-8 1 1,-2-5 221,-2 5 0,-3 0-120,-5 3 0,-3 5 482,-5 0-342,0 5 1,-5-1-114,-3 8 1,-3 3-7,-2 5 0,5 5 3,0-1 0,5 1-57,-1-5 1,3 2-186,1 2 1,7-4-89,5 1 1,3-2 49,10-7 1,-2 0-136,10-4 1,-6-2 74,2-2 0,1-7 126,-1-5 1,-5-7 46,-3-2 0,-2-1 107,1-7 1,-2-4-72,-6-4 1,1-5 175,-1 1 0,-1-3 159,-3-1 0,2 6-66,-6 6 0,0 6 406,-4 6 0,-1 7-192,-4 6 1,3 5-42,-7 7 0,1 10-177,-4 2 0,4 10-212,0 3 0,1 1 38,-1 6 0,-2-1-208,6 5 1,0-1 134,4 6 0,-4-3 36,0-1 1,-1 0-1398,5 0 0,6-2 436,2-2 0,3-3-404,1-5 1341,6-1 0,23-21 0,11-6 0</inkml:trace>
  <inkml:trace contextRef="#ctx0" brushRef="#br2">22926 3766 8062,'6'-13'-801,"-5"1"0,-1 5 1126,-8 3 0,-4 3 297,-5 1 1,2 1-320,-5 3 0,-1 4-73,-3 9 1,-1-2-112,0 5 0,1 1 7,-1 4 0,7-5-142,6 1 1,5-2 202,7 1 0,7-2-283,5-6 1,8 1-56,8-1 1,4-5-3,5-3 0,0-1 108,0 1 1,-1-3-88,1 3 0,-5 2 100,-3-2 0,-5 1 17,-3-1 0,-9-1-11,-8 5 0,-3-4-5,-1 5 0,-11-3 114,-5 3 0,-7 2-3,-6-3 0,3 1 137,-3-1 0,-1 3-302,2-2 1,-1-3-329,4 3 0,1-7 239,-1 3 0,6-4 89,3-1 0,7-1 85,5-4 0,30-18 0,8-10 0</inkml:trace>
  <inkml:trace contextRef="#ctx0" brushRef="#br2">23283 3643 8065,'0'-18'0,"4"4"917,1-2-436,-1 2 0,-4 9 295,0 5 1,0 6-370,0 11 1,0 2-176,0 6 1,-4 1 23,-1 2 0,1 0-5,4 4 1,-4 0-791,0 1 0,0 1 317,4-5 1,0 5-610,0-1 1,0 1 372,0-1 1,0-3-1219,0-6 1676,6 1 0,6-22 0,7-6 0</inkml:trace>
  <inkml:trace contextRef="#ctx0" brushRef="#br2">23197 3876 8147,'-18'-17'0,"6"3"-327,0-2 0,5 2 75,7 2 1,1 5 930,3 3 1,5 2-383,7 2 1,3 0-292,6 0 0,5 0-271,3 0 0,-2 2-366,2 2 0,-4 3 631,4 5 0,27 6 0,-25-9 0,1 1 0</inkml:trace>
  <inkml:trace contextRef="#ctx0" brushRef="#br2">23653 3803 8147,'0'-13'0,"0"1"0,0 0 0,0-1 794,0 1 0,1 5-238,3 3 0,3 3-75,5 1 0,5 9-247,-1 4 1,4 7-178,-3 1 0,-1 3 14,-3 5 1,-1-3-266,0 3 0,-5-3-63,-3-2 1,-1 1 159,1 0 1,-3-2-194,3-3 1,-2-2 87,-2-6 0,-2-5 2,-2-3 160,3-2 1,-9-8 5,6-2 0,0-8-27,4-5 0,0-4 10,0-3 0,0 0-185,0-4 1,4 4 128,0 0 1,10 2-446,-2 1 1,5 2 37,-1 2 1,3 5-493,6 8 1006,0 2 0,6 12 0,6 4 0,3 1 0,-1-1 0</inkml:trace>
  <inkml:trace contextRef="#ctx0" brushRef="#br2">24379 3766 8147,'-5'-13'0,"1"1"0,-5 0 483,1-1 1,-3 5-115,-2 0 1,0 5-60,-4-1 0,-2 3 289,-5 1 0,-2 5-217,-3 4 0,3 6-185,-3 1 0,3 4 0,2-3 1,3 5-89,1-2 0,9 2-215,-2-1 0,9 1 50,0-6 0,8 4-289,4-3 1,9-2-173,3-7 0,5 2 246,4-6 1,2 0-157,6-4 1,-1-1 92,-4-4 1,-2-1 165,-5-7 1,4 0 52,-1-4 1,0-2 114,-8-6 1,2-1-35,-5-2 1,3 0 207,-3-4 0,-2 4 417,-7 0 0,-3 3-300,-5 4 1,-1 4 197,-3 4 0,-3 6-179,-5 3 1,-1 4-97,1 4 1,-2 5-81,-2 7 1,6-1-143,-2 6 1,3-1 31,-4 5 0,6-2-180,3-2 1,3 2 126,1-3 1,0-1-109,0 2 0,3-2-312,5 2 1,1-4 51,12-4 1,1-2-120,7-3 0,2-3 156,6-5 1,0 0-117,0 0 1,-2-9 139,-2-4 1,1-3 10,-5 0 1,-2-4 286,-6-4 1,-3-1-153,-6 1 1,0-1 338,1 0 1,-7 6 251,-2 3 0,-2 2 1226,-2 2-843,-6 5-360,0 2 0,-5 6-135,2 3 1,-2 4 27,3 9 0,3-2-470,1 5 1,1-5 121,-1 2 0,2 2-85,-2 1 1,4-2-177,4-2 1,-1 0-274,5 0 0,1-2 97,3 2 1,6-4-249,2-3 1,3 0 263,2-5 0,1 0 452,3-4 0,4-18 0,3-7 0,7-3 0,-1 1 0</inkml:trace>
  <inkml:trace contextRef="#ctx0" brushRef="#br2">25154 3840 8147,'-12'-6'-298,"-1"5"978,1-5-410,0 6 1,3-1 440,1-3-417,6 2 1,-4-4 55,6 1 0,6 3-134,2-6 0,3-1 5,1-3 1,6 0 88,2-1 0,-1 1-26,2 0 0,-1 1-51,5 3 0,-4-2-8,-1 6 0,-4 0-172,5 4 1,-5 0 102,5 0 0,-10 9-213,1 4 1,-2 3-159,2 1 1,-5 0-173,-3 4 1,-3 1-6,-1-6 1,0 2-369,0-2 0,-4-2 6,0 2 0,-5-7 245,0-5 0,-2 1 509,-1-1 0,-16-21 0,-5-11 0,-4-3 0,0 1 0</inkml:trace>
  <inkml:trace contextRef="#ctx0" brushRef="#br2">24735 3323 8147,'-17'-32'683,"3"5"855,-2 10-1111,7 7-384,4 10 0,6 0-824,3 0 248,-2 5 533,3 7 0,-10 18 0,-2 9 0</inkml:trace>
  <inkml:trace contextRef="#ctx0" brushRef="#br2">19751 5267 8121,'-12'-8'-455,"0"0"-786,5 5 1282,2-3 692,5 1 0,5 0-325,3-4 1,5-3-179,3 0 0,4-2-283,9-6 0,-2 3 46,6-3 1,-5 0-8,0 0 0,-6-3 50,-1 2 1,-6 3-19,1 2 0,-8 2-99,-3 2 35,-4 0 0,-11 5 41,-2 3 0,-9 8 9,1 4 0,-3 3 196,-2 1 1,2 5-107,2-1 0,4 5-47,4-5 0,2 5-56,3-5 0,3 4-2,5-3 0,5 3 60,3-3 1,9-1-3,3-3 0,5-1-888,4 0 1,2-5 361,6-3 0,0-1 479,0 1 0,-2-10 0,5-3 0,2 1 0,1 1 0</inkml:trace>
  <inkml:trace contextRef="#ctx0" brushRef="#br2">20244 5193 8121,'-13'-1'-223,"1"-3"1,0 2 236,-1-2 0,5 3 567,0 1-136,5 0 441,-8 0-704,10 0 0,-3-1-177,8-4 0,3 3-111,5-6 0,2-1 82,2-3 1,3 0-23,6-1 1,-3-3 110,3 0 1,-4-1-42,8 5 0,-3-5 24,-1 1 0,-1 4 12,1 4 1,-6 5-8,-3-1 1,-2 2 30,-2 2 0,-1 6-396,-2 2 1,-4 4 96,-5 5 1,0-2-194,0 5 1,0-1 66,0 2 1,-4 1-52,0-6 0,0 1-83,4-5 475,0 0 0,11-10 0,2-4 0</inkml:trace>
  <inkml:trace contextRef="#ctx0" brushRef="#br2">20674 5082 8121,'0'-8'0,"0"0"0,0 4 0,0-4-4,0 5 153,0-2 72,0-1 0,2 5-26,2-3 0,-1 2 62,5 2 0,0 0-194,4 0 0,1-4-152,-1 0 0,2 0 146,2 4 0,-2-4-120,2 0 1,-2-4 120,-2 3 0,-4-4-39,1 1 1,-7 1-40,2-1 0,-2 4 11,-2-5 1,0 5 141,0-4 0,-7 5 13,-5-1 1,-1 4 22,-3 4 1,-2-1-43,2 5 1,-5 0-2,5 5 1,-1 3-249,5 1 1,0 0 104,-1 0 0,2-2-147,3 5 0,3-1 16,5 2 0,0-3 59,0-6 0,7 0 41,5 1 1,7-2-43,10-3 1,2-3-161,6-5 0,0 0-117,0 0 0,0-5 53,0-3 1,0-5 125,0-3 1,-4-1 309,-1-7 1,-4 2 12,0-7 1,-3-1 28,-4 1 1,-4 1 101,-4 3 238,-7 6-314,0 1 1,-12 11 60,-2 3 0,-3 8-227,-1 5 1,0 1 84,-1 3 1,2 3-188,3 1 0,-1 4 95,5 0 1,-1-2 45,5 2 0,0-5-223,0 5 1,6-6-210,2 1 0,4-4 98,5-3 1,3 0 139,9-5 1,3 0-107,4-4 0,5-1 75,0-3 0,5-3 31,-5-5 0,0-2 66,-4-2 0,-6-4 146,-2-4 0,-9-1-132,-3 1 0,-5-1 108,-4 0 1,-4 2-11,-8 3 0,-3 2 167,-5 6 0,-6 1-124,-2 2 1,-4 4-41,0 5 0,-2 1 97,-3 3 0,3 3-48,-3 6 0,8-1-42,0 0 1,5 0-39,-5 1 1,6-1-15,-1 0-47,8 1 7,2-1 1,13-1 30,5-3 1,6-2 17,7-6 1,1-2-45,2-2 1,0 1 80,4-5 1,-6 4 7,-1-4 1,-2 4 59,-6-4 1,-1 5 187,-4-1 1,-3 2-85,-1 2 1,-5 3 106,1 5 0,-3 2-128,-1 10 1,0 2 3,0 7 0,-4 2 125,0 6 0,-2 4-51,2 0 1,3 6-288,-3-2 0,1 4-64,-1 5 0,3-8-83,-4 3 0,4-8 174,1 0 1,-4-6 21,0-3-222,0-10-151,4 1-201,-6-16 1,-1-7 0,-5-8 1,1-8-209,3-5 0,-3 1 172,3-5 0,2 2 567,2-10 0,14-15 0,6-8 0,1-7 0,0 0 0</inkml:trace>
  <inkml:trace contextRef="#ctx0" brushRef="#br2">21831 4910 8121,'-4'-8'-33,"0"0"0,0 4 239,4-5 388,-6 7 131,5-4 1,-6 9-240,3 5 0,3 2-249,-3 10 0,-2-3-93,2 3 1,0 1-165,4 3 1,0 1 4,0 0 1,0-2-223,0-3 0,1-1 118,3-2 1,7-5-118,6 0 1,5-1-294,-2-6 1,8-3 205,0-6 1,2-3 20,-1-5 0,1-6 170,3-2 0,-3-9 180,-5-4 1,-1-2-144,1-2 0,-6 4 133,-3 0 1,-3 7-73,-5 1 0,-3 2 53,-5 7 0,-1 5 981,-3 7 0,0 2-449,-8 2 0,2 6-162,-6 2 1,2 4-133,2 5 1,1 2 121,2 6 0,0 1-52,5 2 1,-4-2-330,3 3 0,1-2-121,4 2 0,0-2-378,0 6 1,0-5-400,0 0 0,0-2 467,0-1 1,4-5 162,1 1 0,4-6-894,-1 1-755,3-2 1919,2-7 0,-1-18 0,0-10 0</inkml:trace>
  <inkml:trace contextRef="#ctx0" brushRef="#br2">22040 5119 8121,'0'-12'-145,"0"0"1,5-1-580,-1 1 1469,5 0-386,-2 5 1,1 2-20,0 5 1,-5 5-79,1 3 1,-2 9-42,-2 3 0,-4 3-65,-1 2 0,0 5-6,1 3 0,2 2 9,-2 2 0,-1 2-102,1 2 1,-4-2-151,4 6 0,-5-1 60,5 1 1,-4 3-67,4-3 1,-2-4 7,2-4 0,3-5 110,-3-8 0,2 0-86,2-4 10,0-2 113,0-11 1,-1-3 165,-3-8 1,3-3-109,-3-5 0,-3-2-38,-1-3 1,-3 2-35,-2-5 1,1-2 6,0-7 0,3 3-17,1-2 0,4-4 4,-4-1 0,5 3-95,-1 2 1,3 2-197,1 1 1,1 0-419,3 1 0,4 5-438,9 2 0,6 4 1111,6 0 0,14 6 0,8 2 0,2-1 0,1 0 0</inkml:trace>
  <inkml:trace contextRef="#ctx0" brushRef="#br2">23296 4922 8050,'0'-12'4,"-6"0"0,3 1 462,-5 3 162,6 2 1,-8 13-192,6 5 1,-2 6-137,2 7 0,3 1-146,-3 2 1,1-2 94,-1 3 1,3-3-3,-4-1 1,4-1-316,1 1 1,4-6-430,0-2 0,6-5 298,-2-4 0,4-2-85,5-6 1,-4-6 75,4-2 1,1-7 67,-2-2 1,6-6 23,-2-1 1,0-1 62,0-4 0,-3-1 12,3 1 1,-4 1 40,5 3 1,-6 2 10,1 2 0,-3 4 4,-5 4 83,3 6 0,-10 3-23,3 8 0,-4 5-62,-4 7 0,1-1 141,-5 6 1,4-2-89,-4 1 1,4-1 7,-4-2 0,5-8 207,-1 4 267,2-4-356,2-2 1,7-1 119,6-6 1,0-6-201,8-2 1,-1-7 48,5-2 0,0 0-114,-1 0 1,-1 4 36,-2-4 1,1 3-179,-6 2 1,5 5 58,-5 3 1,1 3-198,-5 1 1,-4 1 43,0 3 1,-4 7-110,5 6 0,-7 3-84,2-3 1,-2 0 123,-2 0 0,0-4-562,0 4 0,0-3-265,0-2 1083,0-5 0,-28-51 0,11 13 0,0 0 0</inkml:trace>
  <inkml:trace contextRef="#ctx0" brushRef="#br2">23431 4652 8096,'-16'-17'0,"-1"1"50,1 0-293,9 9 478,1 1 0,8 8-90,2 2 1,7 0-724,5 8 1,8-2 577,0 6 0,34 14 0,-23-13 0,1-1 0</inkml:trace>
  <inkml:trace contextRef="#ctx0" brushRef="#br2">24760 4689 8096,'6'-13'0,"2"1"0,-1 0-144,1-1 0,1 7-308,8 1 0,-8 4 1198,4 1 0,-5 1-346,0 4 1,-1 1-186,-3 7 1,-3-1-118,3 0 0,-2 1-143,-2-1 0,-6 4 23,-2 1 1,-4 1-8,-5-2 0,0-2 30,-4 2 1,2-2-123,3-2 0,2-4 415,-2 0 1,3-3 122,5 3 498,-3-6-473,4 4-433,0-6 0,7-1 49,9-4 1,7 4-153,5-3 0,2-1-138,1 0 1,1 0-471,0 1 1,1 3-429,2-4 1,-2 4 1129,3 1 0,8 0 0,1 0 0</inkml:trace>
  <inkml:trace contextRef="#ctx0" brushRef="#br2">25191 4529 8096,'0'-18'0,"0"-1"0,0-6 0,4 5 0,0-1 0,1 10 0,0-1 0,-3 6 1271,7-2 1,-5 5-532,4-1 0,-4 4-435,4 4 0,-4 3-133,4 6 1,1 4-148,3 4 1,-4 4 121,0 3 0,-4 4-151,5 5 0,-7 4-247,2 0 0,-2 1 151,-2-1 0,-6 0-617,-2 8 1,-10-6 218,-6 6 1,-6-8-48,-7 0 0,-1-3-19,-4-1 1,3-7-184,-6-5 1,5-6-15,-1-7 761,8-5 0,-5-1 0,5-6 0,3 0 0,3 0 0</inkml:trace>
  <inkml:trace contextRef="#ctx0" brushRef="#br2">24539 4492 8096,'-21'-13'-116,"1"1"1,0 5-293,0 3 1,-3 6 459,2 6 1,2 5 442,-2 12 1,2 5-121,-1 3 1,1 9 215,2 8 0,5 0-600,0 8 1,5-5 107,7 4 1,7 1-279,5 3 1,2-6-119,6-6 0,5-6-112,3-11 0,8-1-70,1-7 1,1-6 478,7-6 0,2-14 0,6-5 0,6-4 0,0 1 0</inkml:trace>
  <inkml:trace contextRef="#ctx0" brushRef="#br1">5612 8344 7948,'-7'-6'-46,"-3"3"-112,6-5 192,0 5 0,5-6 192,3 5 0,5 0 456,7 4 1,9-4-256,8-1 1,2 0-347,2 1 0,4 3 37,0-4 1,7-1 45,1-3 0,0 3-251,5-3 1,-9 7-349,-4-2 0,-4-2 188,-4 2 0,-9 0-401,-7 4-149,-9 5 0,-3-2 34,-5 5 763,-5 0 0,-24 5 0,-11-1 0</inkml:trace>
  <inkml:trace contextRef="#ctx0" brushRef="#br1">5981 8024 8019,'-11'-18'0,"7"0"90,-9-2 0,5 2 71,0 6 1,1 1 517,3 2 30,3 4 0,-6 5-345,3 0 0,2 7-157,-2 5 0,2 7 10,-2 10 0,2 1 21,-2 3 1,3 6-142,1-2 1,1 7-46,3-3 1,-1 2-152,5-2 1,-4-2 13,4 6 1,1-6-120,3-2 0,0-6-89,1-6 1,-5-1-206,0 1 0,0-6-417,4-3 1,-1-6 40,-2-2 874,2-5 0,-5-20 0,7-10 0</inkml:trace>
  <inkml:trace contextRef="#ctx0" brushRef="#br1">8430 7679 7970,'4'-12'-273,"0"-1"0,1 5 298,0 0 0,-3 0 475,6-4 1,-3-1-215,3 1 0,-5 2-51,1-2 0,-2 7 44,2-8 1,-2 4-62,2-4 0,-3 1 84,-1 0 129,0-1-362,-5 1 1,2 1 36,-5 3 0,4 3-75,-4 5 20,-1 0 1,-3 1-160,0 3 0,4 4 66,-1 9 1,3 2 97,-3 5 1,0 6 29,5 3 1,0 7-83,4 1 0,0 5 0,0 0 0,1 1 71,3 3 0,3-1-104,5 0 0,0 0 114,1 1 1,-1-5-37,0 0 0,1-11-135,-1-1 1,-5-7-77,-3-6 1,1-6 13,-1-6-83,1-5-90,-11 2 1,-1-5 209,-5 0 0,0-4 144,-1 0 0,0-4-312,-4 4 1,4-6-773,-4 2 395,4-3 1,0-1 221,1 0 0,4-1 434,0 1 0,-1-22 0,-3-6 0</inkml:trace>
  <inkml:trace contextRef="#ctx0" brushRef="#br1">8294 7999 7977,'0'-12'0,"0"4"104,0-1 0,0 5 266,0-4 1,6 5-192,2-1 1,3 3-110,1 1 1,6 0-427,3 0 0,3 0 221,5 0 0,-2 1-527,6 3 1,-1-1 661,0 5 0,37-5 0,-33 0 0,0-1 0</inkml:trace>
  <inkml:trace contextRef="#ctx0" brushRef="#br1">8860 7925 7977,'-8'-8'-226,"0"0"0,1 4 426,-1-5 1,-3 7 135,3-2 0,-3 2 293,-1 2 1,-5 6-354,1 2 0,-5 4-282,5 5 1,-1-4-75,5 4 1,4-4 166,0 0 1,5-1-134,-1 0 0,3-3 57,1-1 1,5-4 23,3 4 0,7-5-38,2 1 0,3 1 30,-3-1 1,3 1-20,-3-5 0,-1 1-2,-4 3 0,1-1 10,-1 5 0,-4-5 24,0 1 1,-5 3 18,1 1 1,-4 1-61,-4 0 0,-3 2-83,-5-3 0,-6 4-16,-2 4 1,-2-3-197,1-1 0,-2 0 202,2-3 0,0 0 21,0-1 0,-1 2-1825,6-6 1898,-1 6 0,-6-9 0,-3 4 0</inkml:trace>
  <inkml:trace contextRef="#ctx0" brushRef="#br1">7913 8553 7977,'-25'-4'0,"1"0"0,5 0 430,2 4 38,9 0 0,13 0 462,12 0 1,6 0-576,6 0 1,2 0-154,6 0 1,6-5-96,2 1 1,5-4-169,8 4 0,-1-4-171,9 4 0,-32-1 1,1 0 288,2 1 0,0 0 0,1 0 1,1 1-92,4-1 1,0 0 0,-4 2 0,-1 0-1,1-2 0,0 0 1,-4 2-1,-1 1-65,28-3 0,-6 2 4,-3 2 1,-15 0-479,-9 0 423,-14 0 104,-9 0 1,-12 0-270,-2 0 1,-4 0 69,-5 0 0,2 0 385,-5 0 0,-1 4-433,-3 1 1,-1 0-90,0-1 1,5-1-102,-1 5 1,6 0 482,-1 5 0,-3 10 0,0 3 0</inkml:trace>
  <inkml:trace contextRef="#ctx0" brushRef="#br1">8073 9217 7982,'0'-24'0,"0"0"0,0 4 0,0-2 0,0 6 0,1-5 0,3 5 0,3-1 0,5 5 0,1 5 351,-1 3 1,0 3 540,1 1 1,-5 2-670,0 7 0,-1 0 11,1 12 0,-2 3-338,-6 5 0,-2 4-62,-2-4 1,-4 5-83,-8-1 0,1 4 43,-6 4 0,2-7-122,-2 3 0,-1-5 174,6 1 0,-4-3 98,3-5 0,1-7 661,3-6-296,7-5 158,0-7 0,6-1-173,0-4 0,7-1 13,5-7 1,2 5-270,6 0 1,1 0-197,4-5 0,1 7 109,2 1 0,-2 0-171,3 1 1,-2-4-672,2 4 0,-3-1 368,3 5 0,-2 0-986,2 0 1508,-3-5 0,20-2 0,-1-5 0</inkml:trace>
  <inkml:trace contextRef="#ctx0" brushRef="#br1">8750 9057 7991,'-6'-12'0,"-2"0"0,-4 1 90,-5 3 0,4-2 144,-4 6 1,2 0 464,-1 4 0,-3 3-231,-6 5 0,3 1-355,-2 12 0,6-1 37,-7 5 0,7 4-116,-2-1 0,9 2 35,-1-1 1,3-3-70,1 3 1,3-4 141,5-5 1,5 3-50,3-2 0,5-3-575,3-2 1,2-2 265,2-2 0,5-4-187,0 0 0,-1-5 112,5 1 0,-3-2-28,-1-2 1,-1-6 135,1-2 0,-5-3 9,1-1 1,-6-2 102,1-2 0,-2 1 179,-2-6 1,-5 2 201,-3-2 1,-2 2-161,-2 3 1,0 2 465,0-2 1,0 6-274,0 2 0,-6 5 248,-2-1-371,-3 3 1,-1 6 107,-1 3 0,2 7 64,3 2 1,-3 9-40,3-2 1,1 9-119,-1 0 0,5 3 0,-1 1 0,3 1-571,1 3 1,0-3-46,0 3 0,0-7-158,0-1 0,0-5 127,0 0 1,4-3-283,0-5 1,6-3 89,-2-9 0,-1 2-288,1-6 1,1 0 891,8-4 0,7-28 0,8-6 0</inkml:trace>
  <inkml:trace contextRef="#ctx0" brushRef="#br1">9180 9107 7991,'-5'-13'0,"-3"1"297,2 5 20,1 2 0,5 7 78,0 7 1,-2 0 376,-2 12 1,2-1-493,-7 5 0,5 4-92,-4-1 0,0 2-74,-4-1 1,3 1-44,1 3 0,1 1-179,-1-5 1,-3 0 104,3-5 0,3-5-522,0-2 173,4-4 78,1-6 0,0-4 138,0-11 0,6-6 70,2-11 0,3-1-68,1-2 1,0-5 52,1-8 0,3 3 7,0-3 1,2 1 47,-1-1 1,-4 3 3,4-3 0,0 4-31,0 4 0,-1 3-20,-3 5 1,-5 12 1227,0 4-834,-5 7 1,6 13 303,-5 5 1,0 6-123,-4 2 0,0 5-54,0 0 1,0 5-234,0-1 1,0-2-271,0 2 1,0-4-89,0 4 0,2-5-314,2 5 0,-3-5-367,3 0 0,-2-2 395,-2-1 0,1-6-261,3-3 1,-2-2 180,2-2 0,-2-5-104,3-3 612,-4-2 0,4-30 0,-5-6 0</inkml:trace>
  <inkml:trace contextRef="#ctx0" brushRef="#br1">9193 9328 7991,'-13'-11'73,"1"3"1,5-3 293,3 3 249,3 2 0,4-3-206,5 5 1,1-2-537,12 2 0,-1 3-196,5-3 0,1 2-190,3 2 0,-2-4 512,6 0 0,5-5 0,6-2 0,5 0 0,0 1 0</inkml:trace>
  <inkml:trace contextRef="#ctx0" brushRef="#br1">10473 7814 7999,'0'-17'0,"0"-4"1,0 2 1,0-2 1,0 5-12,0-4 1,-6 5 10,-2-2 0,-4 5 165,-5 4 0,1-2 6,-9 6 0,6 0 107,-10 4 1,6 1-118,-6 3 0,-1 7-133,2 6 0,-1 5 67,4-2 1,1-1-126,-1 2 0,4-1 105,1 5 1,6-6-23,2-3 1,1 2-20,7-1 1,0-1-166,4-4 1,5-4 242,4 1 0,3-5-73,4 4 1,3 0 149,6 5 0,4-1-117,-1 0 0,1 6 150,-4 2 0,-1 5-89,1 4 1,-6-2-26,-2 6 0,-5 5-68,-4 7 0,-2 9-145,-6 3 0,-6 3-454,-2 2 0,-9-6 379,-3-3 0,-3-8-16,-2-4 0,5-9 142,-1-8 0,1-6 24,-5-10 0,4 2 22,1-6 0,3 0 30,-3-4 35,5 0 162,-3-5 0,11-2 180,3-6 1,3 1-345,1 0 1,5 0-88,4-1 0,1 1 79,3 0 0,3 5 14,1 3 0,0-2-27,0 2 0,-4 1-6,4 8 1,1-3-23,-2 6 1,2 6 0,-2 7 0,-6 3-173,2 5 1,-8 4 117,0 8 0,-2 9-97,-2 12 0,-6-1-248,-2 5 0,-3 2 369,5-33 0,0 0 1,-7 32-36,1-1 0,4-10-59,0-7 0,5-5 36,-1-7 1,3-2 11,1-2 0,0-4 570,0-9 1,5 2-190,3-5 1,-1 0-115,1 0 0,5-5 225,3 0 0,0 1-638,-3-5 1,-1-1 111,0 1 0,1-4 56,-1 4 1,0-5-463,1 1 1,4 2-641,4-2 1,-2 0 1147,1-4 0,12-11 0,6-3 0</inkml:trace>
  <inkml:trace contextRef="#ctx0" brushRef="#br1">11888 7618 8081,'0'-18'0,"0"-3"0,1 2-339,3-1 1,-2 5 90,2-2 0,1 3 787,-1 2-269,0 0 0,-4 0 21,0-1 1,-5 5-171,-3 0 1,1 5 89,-1-1 1,-1 3-62,-3 1 0,-1 0 9,-4 0 0,3 6 42,-2 7 0,-2 0-76,2 8 1,-1 1-71,5 7 0,0-2 55,0 6 0,1 0-10,2 3 1,4 7 16,5 2 0,0-1-14,0 1 1,5 5-259,4 8 1,2 3 216,1 5 1,-4-32 0,0 0-143,0 3 0,1 0 1,-1 1-1,0-1 144,-1 2 1,-2 0 0,1 0 0,-1-1-145,0 3 1,-2 0-1,1-3 1,-1-1 8,0 0 0,-2 0 0,0 0 0,0-1-34,3 29 1,-1 1-71,1-5 0,-3-5 147,3-2 0,-2-9 19,-2-4 1,4-3 46,0-1 0,0-6 464,-4-2 1,-4-8-266,0-5 0,-6 2 255,2-2 1,-4-3-378,-5-5 0,2-5 220,-5 1 0,3-3-379,-3-1 0,3 0-271,-3 0 1,5-1 4,-2-3 0,8 2-549,1-2-125,-1-3 307,3 6-372,0-5 1,6 8 54,0 2 994,0 3 0,22 38 0,5 8 0</inkml:trace>
  <inkml:trace contextRef="#ctx0" brushRef="#br1">11666 9993 8077,'-12'17'0,"0"4"0,5-2 0,3 2 0,2-5 0,2 4 0,0 1-678,0 4 0,4-6 887,1-3 0,4 2 1141,-1-2 0,3 1-852,2-5 1,3-5-258,0-3 0,6-3-77,-1-1 0,2-2-1,2-7 1,-1 0-75,1-12 1,-6 1 57,-3-5 0,-3-3-13,-5-1 1,-3-4 48,-5 4 1,-6-4-12,-7 5 1,0-1-74,-8 4 0,-1 6-141,-7 3 0,4 8 184,-4 4 0,-1 2 0,1 2 1,0 2-1435,5 2 0,0 2 605,4 7 0,2-1 687,6 0 0,27 6 0,7 1 0</inkml:trace>
  <inkml:trace contextRef="#ctx0" brushRef="#br1">11851 6879 8046,'0'-16'-368,"0"-1"0,0 0 184,0 0 1,0 3 712,0-2 0,4 2-100,0 2 1,0 0-46,-4-1 1,4 5 97,0 0-241,6 5 0,-7 3-49,5 9 0,-5 3-100,1 4 0,-3 8-105,-1 4 1,-1 6 71,-3-1 0,1-1-139,-5 0 1,5 0-7,-1 1 1,-2-3 107,2-6 1,0 0 50,4-4-51,0 3 1,2-10 89,2-1 1,2-5 174,7-7 1,0 0-394,4 0 1,2-6 127,6-2 1,-1-3-520,1-1 0,-1 1 245,1 3 1,0-2-218,-1 6 0,0-4-76,-4 4 0,2 0-251,-6 4 1,1 1 97,-5 3 698,0-2 0,6 3 0,1-5 0</inkml:trace>
  <inkml:trace contextRef="#ctx0" brushRef="#br1">12343 6928 8046,'0'-17'0,"0"-4"0,0 2 3,0-2 0,-1 6 179,-3-1 0,2-2 219,-2 2 0,3-1 188,1 5-107,0 5-192,0-4 1,-4 11 103,0 0 0,0 7-232,4 10 0,-5 2-130,1 5 0,-5 6-196,1 3 1,1 0 158,-2 4 1,1-1-245,-4 9 1,0-4-163,-1 4 1,1-6-309,0 2 0,-1 3 214,1 1 1,5-4-160,3-4 0,3-5 664,1-8 0,11-21 0,2-6 0</inkml:trace>
  <inkml:trace contextRef="#ctx0" brushRef="#br1">12478 7125 8060,'0'-19'48,"0"3"0,2 6 234,2 2 0,-1 5 458,5-1 1,-1 4-333,1 4 1,2 3-167,-6 5 1,0 5-114,-4-1 0,0 6-183,0-1 1,0 0-270,0 0 0,-2 2 240,-2-2 1,-1-2-288,-3 1 0,-2-5 149,6 2 1,-4-8 411,4 0-135,-6-1-46,9-1 203,-5-2 1,12-6 284,2-3 1,8 1-356,5-5 0,3 1 26,5-1 1,-2-2-709,6 6 0,-1-4 273,1 4 0,1 0 14,-6 4 252,-4 0 0,4 5 0,-2 2 0</inkml:trace>
  <inkml:trace contextRef="#ctx0" brushRef="#br1">13537 7531 8054,'0'-12'-189,"0"0"0,0-1 302,0 1 1,0 0 478,0 0 0,0 3-206,0 1 0,0 0 471,0-4-531,0 5 0,1-3 439,3 6-674,-2 0 1,3 9 100,-5 4 0,0 7-92,0 5 0,0 6 100,0 2 1,0 5-116,0-1 1,0 2 55,0 2 1,1 0-44,4 0 0,-3 0-299,7 0 0,-3-4-421,3-1 0,0-6-250,-5-1 384,6 0 163,-3-12 208,-1 0 1,0-9 173,-6-8 0,0-5-49,0-7 0,0 1-10,0-6 0,0-3-11,0-5 0,0-1-6,0 1 0,0-2-31,0-6 1,0 0 31,0 0 1,0 0-51,0 0 0,0 0 27,0 0 1,5 6-1,4 2 0,2 3 40,1 2 1,2 5 101,2 2 1,-1 9-63,6 4 1,-5 2 160,4 2 0,-5 6-237,2 2 1,-5 4 73,-4 5 1,-2-2-129,-6 5 1,0 0 3,0 0 1,-2 2-114,-2-6 0,-7 2 79,-5-1 1,-4-4 19,3 4 1,-5-4 41,2 0 0,-4-5 21,0 0 1,3-1-229,1 1 0,3-2-8,-3-6 148,5 0-566,-3 0 692,11 0 0,40-28 0,15-6 0</inkml:trace>
  <inkml:trace contextRef="#ctx0" brushRef="#br1">13869 7273 8054,'4'-21'0,"0"1"0,6 5-3,-2-2 0,3 5-90,1 4 1,2-2 334,2 6 1,-2 0 565,2 4 1,-2 2-532,-2 2 1,-3 3-139,-1 5 0,-5 4-127,1 1 0,-4 5 87,-4-2 0,-3 3-188,-6 2 1,1-2 63,0-2 1,0 1-77,-1-6 1,1 2 28,0-2 0,3-4-27,1 1 139,5-1 0,-2-9 450,5 5-435,0-5 0,5 1 14,4-8 0,7 1-451,5-5 1,3 4 174,5-5 0,1 7-541,3-2 0,2 2 287,-2 2 1,1 0-86,-1 0 546,-3 0 0,-5 28 0,0 6 0</inkml:trace>
  <inkml:trace contextRef="#ctx0" brushRef="#br1">13377 8368 8066,'-36'2'258,"3"2"0,1-3 903,7 3-1552,3 3 224,15-6 0,11 5 60,9-6 1,7 0-1,1 0 0,7-2 1450,5-2 1,3 2-727,1-7 0,4 7-651,0-2 1,4-2 105,-4 2 1,1-1-118,-1 0 1,-2 4-915,2-3 0,-9 3 411,-3 1 0,-7 1-1187,-1 3 1735,-6 3 0,-30 22 0,-14 3 0</inkml:trace>
  <inkml:trace contextRef="#ctx0" brushRef="#br1">13721 8565 8066,'-12'-4'93,"0"0"0,-5 0 139,1 4 1,4 0-140,3 0 0,5 1-82,-4 3 1,0 4 377,-4 9 0,-1-2-41,1 5 0,0-3-160,-1 3 0,5-3-44,0 3 1,1-1-1,-1 2 1,1 1-142,3-6-1,3 5-415,-3-5 292,2 1 1,8-7 98,2-1 1,-1 0-136,1-5 0,4 0-103,5-4 1,3 0-247,-3 0 1,4 0 249,0 0 1,2 0 132,2 0 1,-5 0-166,1 0 1,-5 0 287,5 0 0,-17-10 0,0-4 0</inkml:trace>
  <inkml:trace contextRef="#ctx0" brushRef="#br1">13808 8750 8025,'0'-13'0,"0"1"-26,0 0 0,-2-1-27,-2 1 2129,3 0-825,-5 0-246,6 5-570,0 1 1,4 8-133,0 2 0,1 4-61,-5 8 1,4 3-1,0 6 1,0 0-57,-4-1 1,0 2-1,0 3 0,4 1-378,0 3 1,0-2 154,-4-2 0,0-3 48,0 3 1,0-3-146,0-2 0,0 0-377,0-4 1,2-1-278,2-2-372,-3-4-677,4 0 1837,-5-8 0,22-65 0,-8 22 0,0 1 0</inkml:trace>
  <inkml:trace contextRef="#ctx0" brushRef="#br1">14657 8171 8025,'-7'-12'1492,"-3"0"-448,6-1-1618,-5 7 319,7 0 148,-3 6 0,3 6-115,-2 2 0,3 3 222,-3 1 0,19 17 0,5 4 0</inkml:trace>
  <inkml:trace contextRef="#ctx0" brushRef="#br1">15223 7999 8026,'-6'-25'0,"4"5"0,-7-1 0,1 6 0,-4-1 0,0 6 344,-1 2 1,1 5 527,0-1 0,-6 4-549,-3 4 1,-1 3-109,2 6 0,-2 3-131,6 0 0,-1 6 17,5-1 1,1-2-165,3 1 1,-2-3 71,6 3 1,0-5-147,4 2 1,1-4 94,4 0 0,1-1 51,7 0 0,4-5-154,4-3 1,-2-2-19,2-2 1,-1-2-76,5-2 1,-1-3 30,1-5 1,0-2 136,-1-2 0,1-4 59,-1-9 0,-3 1 10,-1-4 1,-5-7-4,2-6 0,-3-4-20,-2-4 0,-1 2 221,-3-2 0,-3 8-92,-5 4 1,0 8 1068,0 4-244,-5 9-433,-2 2 0,-4 12-272,3 6 0,-2 7-280,6 10 0,0-1 120,4 9 1,-4-2-81,0 10 0,0-2-110,4 2 1,0 2 57,0-2 1,1 3-370,3 1 1,2-4 32,2-1 0,3-4-82,-3 0 0,3-2-32,1-1 0,2-2-182,3-2 1,-4-3 146,4-6 1,-2-4-479,1 0 1030,-2-5 0,25-14 0,1-9 0</inkml:trace>
  <inkml:trace contextRef="#ctx0" brushRef="#br1">15703 7851 8026,'7'-16'0,"-3"0"0,2-1 252,3 5 0,-1 4 171,4-1 1,-6 7 246,6-2 0,-2 4-317,2 4 0,0 3-143,0 5 0,-3 1-189,-1 4 0,-5 1 133,1 2 1,-3 3-180,-1-2 0,0-2 76,0 2 0,0-5 85,0 5 0,0-5-185,0 4 1,0-5-735,0 2 437,0-9 333,0 3 0,4-11-98,0 0 0,10-7 99,-2-9 0,9-3-187,-1-6 0,-1-4 81,2 1 0,-5-1 46,5 4 0,-6-3 162,1-1 0,-2 6 227,-2 6 1,-5 4 20,-3 0-65,-2 6 1,-8 3 60,-2 8 0,-4 5-24,-5 7 1,4-1-69,-4 6 0,3-1-111,2 5 1,1-2-201,3-3 0,3 4 65,5-4 1,0-2-141,0-2 1,1-2-2,3-2 1,4-3-85,9-1 0,3-4-760,9 4 0,-2-5 419,6 1 1,0-4-1280,4-4 1849,-6 2 0,27-30 0,0-3 0</inkml:trace>
  <inkml:trace contextRef="#ctx0" brushRef="#br1">17573 7531 8026,'-1'-17'0,"-3"-4"0,2 7 855,-2 2-192,3 8 404,1-1-624,0 21 1,-4 0-193,0 17 1,0-4-72,4 4 1,0-2-119,0 2 0,0 3-41,0-4 0,0 4-303,0 1 1,1-2-650,3-2 1,-1 1 455,5-5 0,-1 0-478,1-5 0,3 0 953,-3-4 0,3-24 0,1-11 0</inkml:trace>
  <inkml:trace contextRef="#ctx0" brushRef="#br1">17364 7802 8026,'-5'-12'0,"-4"0"0,4-1 111,1 1 1,4 1 281,4 3 0,5-2-295,12 6 1,1 0 93,11 4 0,2 0-279,10 0 1,0 0-243,9 0 0,3 0-2189,5 0 2518,-1 0 0,-10-5 0,4-1 0,-1-1 0,1 0 0</inkml:trace>
  <inkml:trace contextRef="#ctx0" brushRef="#br1">18853 7175 8079,'-5'-25'0,"2"4"0,-5 1 0,5 5 0,-1-2 0,-2 2 0,2-1 0,0 6 0,4-2 0,-1 3 97,-3-4 1,2 1 223,-2 0 1,-1-1 240,1 1 1,-5 0-167,5-1 1,-5 2-149,1 3 1,1-1-38,-1 5 0,-1-1 117,-3 5 1,0 0-287,-1 0 0,1 0-256,0 0 1,4 2 157,-1 2 1,1 3 123,-4 5 1,4 0 57,-1 1 0,3 0-27,-3 4 1,-1 2 15,1 6 1,2 3 4,-1 1 0,6 5 14,-3-1 1,4 8 18,1 4 0,0 7-23,0 1 0,0 12-384,0 0 0,0-29 0,1 1 139,1 1 0,1 2 0,-3 0 0,1 0 46,1 3 1,0 1 0,1-3 0,-1 0 80,1 0 0,-1 0 0,0-1 0,0 2-14,-2 1 0,0 0 1,0-5-1,0 0-35,0 0 0,0-2 0,0 30-194,0-1 0,0-6 181,0-1 1,-4-8-5,-1 0 1,-3-11 47,4-6 0,-5-6-9,0 2 1,3-7 10,-3-2 1,1-9 666,-4 2-591,0-4 1,-1-2 167,1-3 1,4-2-107,0-2 1,-1-5-81,-3 1 1,0-5 5,-1 1 0,5-3-202,0-2 1,1 1-262,-1 0 0,-2 4-183,6-1 1,-4 5-149,4-4-1223,0 5 1957,4-8 0,11 15 0,2-2 0</inkml:trace>
  <inkml:trace contextRef="#ctx0" brushRef="#br1">18078 9463 8070,'0'-13'-47,"0"-4"1,0 4-94,0-4 1,0 0 1035,0 0 0,0 5-296,0 4 0,4 4 29,0-5-454,0 7 0,-4-3-1,0 10 1,0 7-3,0 8 0,0 4 0,0 0 1,-1 1 70,-3-1 0,1 5-122,-5 0 1,5 4-294,-1-5 1,3 1-6,1-4 1,0-5 86,0 1 0,0-2 139,0 1 1,1-2 32,3-5 1,4-1-31,9 0 0,0-5 12,4-3 0,2-3-148,-2-1 1,6-1-224,2-3 1,-1-2-440,-3-2 1,0-1 354,-1 5 1,-3-5-250,-1 5 1,-5-4-134,2 4 773,-9 0 0,3-23 0,-4-8 0</inkml:trace>
  <inkml:trace contextRef="#ctx0" brushRef="#br1">18582 9414 8070,'-5'-12'0,"-1"0"205,-2-1 1,-3 2 811,3 3-16,3-3 0,-5 11-421,6 0 0,-2 10-176,2 6 0,3 7-161,-3 2 0,3 1 0,1 7 1,0 0-1,0 4 0,0 0 0,0-1 1,1 1-51,3 0 0,-3 6 0,3 2 1,-2-3-2238,-2-1 1,0-3-4,0-1 2047,0-5 0,5-2 0,2-5 0</inkml:trace>
  <inkml:trace contextRef="#ctx0" brushRef="#br1">18828 9759 8070,'0'-12'91,"0"-1"0,6 2 137,2 3 0,-1 1 129,1 3 0,0 3 450,5-3 0,-2 8-493,-3 4 1,1 4-76,-4 5 0,-1-2-406,-4 5 1,0-1 11,0 2 0,-6 1 24,-2-6 0,-3 6 152,-1-1 1,-5-4 3,1 0 0,-5-4 69,5 0 0,0-1 227,3 0 0,2-3 250,3-1-374,-3-6 0,11 4-56,0-6 0,12-1-133,13-4 0,1 3-304,7-6 1,0 3-21,4-3 0,0 5-284,-1-1 1,0-1-14,-3 1 0,1 0-440,-5 4 1,-1 0 1052,-3 0 0,-6-17 0,-1-3 0</inkml:trace>
  <inkml:trace contextRef="#ctx0" brushRef="#br1">18299 6313 8007,'0'-12'-114,"0"-1"1,2 1-171,2 0 1,-3 4 759,3-1 292,3 7 0,-6-2-443,4 8 1,0 4-90,-1 8 1,0 1-166,-4 7 1,-4-2 23,0 7 0,-4-2 36,4 2 1,0-3 23,4 3 1,-4 1-93,-1-2 1,1-3 38,4-4 0,4-1-130,1 5 0,4-6 149,-1-3 0,3-8-10,2-3 0,0 0 9,4-1 0,-2-1-40,5-7 0,-1 1 2,2-5 1,2 0-32,-2-5 1,0 1-145,0 0 0,1 4 73,-6-1 1,6 2-201,-1-1 1,-4-1-96,0 5 1,-3-2 103,-2 2 1,0 3-192,0-3 1,-3 2-404,-1 2 65,-5 0 278,2 0 1,-6 4-582,-3 0 1043,2 6 0,-31-3 0,-1 5 0</inkml:trace>
  <inkml:trace contextRef="#ctx0" brushRef="#br1">20096 7408 8057,'0'-13'-61,"0"-4"1,0-1-36,0-2 0,0-3 337,0 2 1,0 2 298,0-1 1,1 5-216,3-2 0,-2 3-60,2 2 1,-1 1 406,1 3-430,-3-3 0,5 11-188,-6 0 1,0 6 4,0 6 1,0 6-40,0 2 1,0 3 160,0 2 0,0 1-51,0 3 0,0-2-98,0 6 0,0-6-144,0 2 1,0-3-3,0-2 1,0 1 41,0 0 0,1-5-212,3 1 0,-3-6 85,4 1 1,-3-4 129,2-3-114,-2-4-50,3-5 1,-5-7 231,0-5 0,0-4 16,0-5 0,0-6 6,0 2 1,-1-4-48,-3 1 1,2-4 15,-2-5 0,3 0-13,1 0 0,0 1-4,0-1 1,4 0 12,0 0 0,6 1-2,-2 3 0,3 5 49,1 7 0,0 3 9,1 6 1,0 5 116,4 3 1,-3 3-87,2 1 1,-2 1 3,-2 3 1,0 3-91,1 5 1,-7 5-104,-2-1 0,2 2 81,-2-2 0,-1-2-17,-7 3 0,-3 0 35,-5 0 0,-1-1-42,1-4 0,-4 1-179,-1-1 0,-3-1 133,3-3 1,-3 2-269,3-6 0,1 4-72,4-4 0,-1 0-660,1-4 560,0 0 545,-1 0 0,23-27 0,5-7 0</inkml:trace>
  <inkml:trace contextRef="#ctx0" brushRef="#br1">20416 6928 8105,'5'-19'0,"2"-3"0,6 6 0,-5 0 0,0 3 0,0 5 0,5 0 0,-1 5 725,0-1 0,5 3-255,-1 1 1,-4 5-223,-4 3 0,-1 3-175,2 2 0,-4 4-227,-5 4 1,0-2-76,0 1 0,-4-3 154,0 3 1,-6-3-26,2 3 0,-3-5-1,-1 2 0,4-4 75,-1 0 1,7-5-65,-2 0 28,-3-5 377,5 2 94,-3-5 1,6 0-430,3 0 0,3-1 53,5-3 1,2 3-482,3-4 1,2 3 177,5-2 0,-3 2 125,-1-2 1,-1 4-155,2 4 1,1 3-628,-6 5 926,1 1 0,-11 15 0,0 5 0</inkml:trace>
  <inkml:trace contextRef="#ctx0" brushRef="#br1">19875 7925 8105,'-20'0'0,"1"0"526,3 0-155,8 0 1,-2 0 195,14 0 1,4 0-173,9 0 1,2 0 38,6 0 1,5 0-234,2 0 1,5 0-93,4 0 1,-1 0-319,5 0 0,-5-1 191,1-3 1,1 2-322,-1-2 0,-1 3-180,-7 1 1,-5 0-542,-7 0 1,-3 4 268,-6 0 791,-5 6 0,-51 7 0,-17 9 0</inkml:trace>
  <inkml:trace contextRef="#ctx0" brushRef="#br1">20182 8085 8105,'-12'-7'0,"0"3"-378,-1 3 0,1 6 50,0 4 1,3 6 1394,1 1 1,0 2-566,-4-2 1,-5 2-419,1 2 0,-1 4-17,5-4 0,-1 3-147,-4 2 0,3-4 26,-2-1 1,4-3 130,4 3-149,-3-5 46,9 3 1,-2-11-7,8-3 0,4-3-17,9-1 0,2 0 11,6 0 1,-1 0-81,1 0 0,1 0-204,2 0 1,-2 0 4,3 0 1,-4 0 70,-5 0 1,8 0-33,-4 0 278,-2 0 0,7-5 0,-3-2 0</inkml:trace>
  <inkml:trace contextRef="#ctx0" brushRef="#br1">20318 8257 8102,'-11'-8'119,"2"0"0,3 1 615,1-1 1135,4 3-1041,-4 5-567,5 0 0,0 5 129,0 3 1,4 7-97,0 2 1,1 5-223,-1-2 1,-2 3 115,2 2 1,-1 0-174,1-1 1,-3 1-199,3-1 1,-2 0-295,-2-4 1,0 3 26,0-2 1,0-3-5,0-2-510,0 3 0,0-5-255,0 2-175,5-8 1394,-4-2 0,27-55 0,-1-13 0</inkml:trace>
  <inkml:trace contextRef="#ctx0" brushRef="#br1">21019 7974 8102,'-5'-17'0,"3"3"0,-2-2 0,3 6 0,1 2-393,0 5-640,0-2 1030,0 16 1,0-3 2,0 8 0,5 3 0,2 0 0</inkml:trace>
  <inkml:trace contextRef="#ctx0" brushRef="#br1">21610 7654 8102,'0'-23'0,"-2"7"0,-2-9 0,3 7 710,-3-2 0,-3 9-214,-1-1 0,-3 8-130,-2-1 0,0 4-173,-4 1 1,-2 0-106,-5 0 1,0 6 98,4 2 1,-3 3-125,2 1 1,3 2 157,2 2 1,2-2-8,2 2 0,4 2-548,0-2 0,5 5 168,-1-5 0,4 1 37,4-5 1,3 0 126,5 1 1,2-2-170,2-3 0,-1-1 87,6-3 0,3-3-162,5 3 1,0-7 29,-5-1 1,1-7 112,-1-1 0,1-2 49,0-6 0,-1-1-29,1-3 0,-6-6 87,-3-3 0,-2-8-13,-2-4 1,-1 2 157,-2 2 0,-4 3 14,-5 1 0,0 2 266,0 2 1,0 4 218,0 9 0,-1 7 143,-3 9-551,2 3 0,-3 1 1,5 7-238,0 5 1,0 6-23,0 6 1,0 1-174,0-1 0,0 5-53,0 0 1,1 5-187,3-1 1,-2-3-210,2-1 0,-2-2 238,3 2 0,-4-3 94,3 2 1,1-3 121,0-4 0,3 0-127,-4-4 0,5 1-226,0-2 539,2-8 0,6-2 0,3-13 0</inkml:trace>
  <inkml:trace contextRef="#ctx0" brushRef="#br1">22114 7482 8102,'2'-14'0,"2"-2"0,-2 2 177,7-2 1,-1 8 271,4 4 1,0-2-103,1 2 0,-5 0 104,0 4 1,0 5-250,5 4 0,-5 2-160,0 1 1,-5 4-74,1 1 0,1 1 70,0-2 1,-1-1-39,-4 5 1,0-4-7,0 0 0,0 2-148,0-2 0,0-4-81,0-3-135,0-1 336,0 4 0,1-5 7,3-3 0,-1-8-12,5-4 0,-1-3 16,1-1 1,3-6 3,-3-3 0,3 2 38,1-1 1,-1 3 87,-2-3 1,2 5 91,-3-2 1,-3 4 745,-1 0-364,-2 6-397,-2 2 1,0 6-8,0 3 1,-4 3 27,-1 6 0,-3 3-222,4 0 0,-4 5-27,4-5 0,0 5-183,4-5 0,0 5-99,0-5 0,5 1-172,3-5 0,3 0 0,2 0 1,4-3-342,4-1 1,2-5-414,2 1 1251,-1-3 0,13-21 0,6-9 0,3-2 0,1 0 0</inkml:trace>
  <inkml:trace contextRef="#ctx0" brushRef="#br1">23185 6768 8102,'5'-17'0,"4"-4"0,1 3-334,3 2 1,-1 2 132,0 2 1,6 0 971,3-1 1,-2 2-246,1 3 0,0 1-78,0 3 1,2 3-246,-6-3 0,3 4-1,-6 4 1,2 3-5,-7 5 1,-3 2-1,0 2 0,-4 3 49,-1 6 1,0 4-8,0-1 0,-6 5-337,-2-4 1,-3 5 85,-1-1 1,4-2-373,0 2 1,3-4 225,-3 4 0,6-5 75,-3 5 0,5-5 107,5 0 1,3-2-5,8-1 0,3-5-131,6 1 0,1-6 85,3 1 0,-2-6-104,6-2 0,-2-5 129,2 1 0,-3-3-87,-5-1 0,-6 0 51,-3 0-39,-7 0 151,-4 0 1,-6-1 216,-3-3 0,-5 2 110,-7-2 1,-2 3-118,-2 1 0,-8 4 109,4 0 1,-4 4-31,4-4 0,0 6-38,4-2 0,-3 5-167,2 3 1,3-1-5,2 6 1,2-4-74,2 8 1,1-2-208,3 10 1,2-4-222,6 3 1,0 1 205,0 4 0,2 2-269,2 2 1,-1-2 171,5 6 0,0-4 324,4 4 0,-3-2-58,-1 6 1,-1-7 33,1 8 1,3-5-67,-3 0 1,-1 3 126,1-3 1,-1 1-74,1 0 1,2 1 11,-6-1 1,0 1-157,-4 3 1,-2-1 106,-2 0 0,0-4-48,-8 0 0,2-5 80,-6 1 0,-2-4 177,2-4 1,-5-7-87,5-6 0,-5-3 106,5 3 0,-5-6-30,5-2 0,-2-5-100,2-7 1,2 0 13,-2 0 1,2 0-82,2 0 0,-5-6-165,1-2 1,-2-3 118,2-1 1,2 0-175,-2-1 1,3 5-11,5 0 0,-3 4-314,3-4 1,3 4-660,0-5 1,3 5-189,-2-4-951,2 5 2295,-3-8 0,10 5 0,2-7 0</inkml:trace>
  <inkml:trace contextRef="#ctx0" brushRef="#br2">10596 10879 8005,'22'-4'-247,"2"-1"0,5-3-309,0 4 1,-2 0 338,6 4 1,0-4 173,3 0 0,1 0 43,0 4 0,6-11 0,0-3 0</inkml:trace>
  <inkml:trace contextRef="#ctx0" brushRef="#br2">11113 10817 8024,'0'-12'-458,"0"0"1,0 3 228,0 1 1,-2 1 493,-2-1 35,3-3-57,-5 4-176,6 0 1,-1 2 67,-3 5-61,2 0 0,-3 1 4,5 3 1,-4 3 26,0 6 0,0-1-20,4 0 1,-5 2-42,1 2 1,0-1-30,4 6 1,0-6-6,0 1 0,6-2 3,2-2 1,-1 1-15,1-1 1,4 0-69,5 1 1,5-7 89,-2-2 1,9 2-76,4-2 0,8-1 70,4-7 0,8-3-2,5-5 0,10-2-224,-29 6 0,0-1 1,-1 1-1,0-1 238,5-2 1,1 1 0,-2 0-1,0 1-28,3 0 1,1 2 0,-2 0 0,0 0 1,4-2 1,-1 2 0,-5 2 0,1 1-8,0 2 1,0 0 0,-6 1-1,0 1-148,0-1 1,-1 2 0,31 4 165,-31-1 1,-2 1 0,21 5 12,-2 3-8,-10 5-22,4 1 0,-12 1 11,1 1 0,-8-5 1,-4 5 0,-6-6-14,-10 1 1,-2-6-9,-6-2 0,0-4-130,0 4 0,-1-5 521,-4 1 0,-1-3-330,-7-1 0,0 0 208,-4 0 0,4 0-246,-4 0 0,2-4 2,-1 0 1,2-4 9,-2 4 0,6-6-2,2 2 0,4 1-15,-4-1 1,3 0-30,-3-4 22,5-1 1,-2 1-2,5 0 1,1-1 2,3 1 1,3 0-1,6-1 1,0 1-11,4 0 1,2-1-3,5 1 0,2 4-12,3 0 0,-2 5-3,6-1 0,0 3 35,4 1 0,0 0-16,0 0 0,5 0 23,3 0 1,3 4 47,1 0 1,5 4-246,-1-4 1,11 4 235,2-4 0,1 0 9,3-4 1,-1 0-231,-32 0 0,0 0 0,1 0 0,0 0 197,1 0 1,-1 0 0,0 0 0,0 0-37,1 1 1,0-2-1,-2-1 1,1-1 26,-1-1 0,0 0 1,0-1-1,1-1-68,1 0 0,0 0 0,-2-1 1,1 1 56,1 0 1,0 0 0,-1-2-1,-1 0-84,0 0 1,0-1-1,0-1 1,0 0 37,0 2 1,0-1-1,-3-1 1,0-2-193,32-8 0,-3 1 238,-2-2 0,-3 1 14,-1-5 0,-6 5 135,-2-1 1,-7 0-95,-9-3 1,1-1 76,-5 1 1,-6 3 140,-6 1 0,-5-1-115,-4-3 1,2-2 408,-6-3 1,0 7-431,-4-3 0,0 8 122,0-4 0,0 6-249,0-1 1,-2 2-41,-2 2 1,2 1 87,-7 2 0,5 4-352,-4 5 1,0 0 119,-4 0 0,-1 0-483,1 0 1,0 7 1,-1 5 646,-4 0 0,-13 23 0,-9-3 0</inkml:trace>
  <inkml:trace contextRef="#ctx0" brushRef="#br2">10226 11740 8004,'0'-18'-34,"0"-2"0,0-3 0,0-2 0,0 6 1124,0 2-692,0-2 0,0 6-159,0-4 1,-5 8 16,-3 0 1,-5 7 23,-3-2 0,1 8-271,-5 4 0,-5 4-319,-4 5 0,0-2 210,5 5 1,-1-1-19,1 2 0,4 1-23,4-6 1,4 1 134,4-5 0,2 0-5,6 0 1,7-3 18,5-1 0,6-4 148,7 4 0,1-4-56,2 4 0,0-3-29,4 3 0,-4-1-53,1 1 1,-3 3-7,-2-3 1,-1 3 33,-2 1 0,-3 0-3,-6 1 0,-5 3-108,-3 1 1,-4 0 86,-4 0 0,-8-4-31,-9 4 0,-2-3-25,-2-2 0,-4-4-114,1 0 0,-1-4 136,4 5 0,-3-7-28,-1 2 0,0-2-467,5-2 0,4-2 183,4-2 0,4-3-680,4-5 1,3-6 1003,10-2 0,22-18 0,13-8 0,3-3 0,1-1 0</inkml:trace>
  <inkml:trace contextRef="#ctx0" brushRef="#br2">10362 11506 8004,'0'-8'167,"0"0"0,1 5 846,3-1-699,-2 3 1,3 2-55,-5 3 1,0 4-84,0 9 1,0 3 0,0 9 0,0-2-131,0 6 0,0-4 126,0 4 1,0 0-136,0 3 1,0 0-54,0-3 1,0 0-305,0-9 0,0 2 199,0-9 0,1-2-78,4-7 1,1-3 98,7-5 0,-1-7 69,0-5 1,1-1 88,-1-8 1,4 0-70,1-3 0,1-1 68,-2 1 1,-2 0-32,2 4 0,-2-2 20,-2 6 1,0 3 190,1 5 31,-1 5 0,-1 7-73,-3 9 1,3 7 51,-3 1 0,-1 2-478,1 2 0,-4-1 111,5 1 0,-3-5 165,3 1 0,2-2-59,-3 2 0,4-5-401,4-8 1,0 2-461,4-6 1,1 0 873,3-4 0,12-22 0,2-5 0</inkml:trace>
  <inkml:trace contextRef="#ctx0" brushRef="#br2">10916 11839 8004,'-13'0'-1277,"1"0"603,0 5 2117,5-4-978,1 5 1,8-6 22,2 0 0,3 0-138,5 0 0,0-1-175,1-4 1,3 0-4,0-3 0,5-3 8,-5 3 0,5-7-189,-5-2 0,1 1 94,-5 3 1,0 0-94,1-4 1,-2 4 54,-3-4 1,-3 4-37,-5 0 0,0 5 19,0 0 1,-1 5 5,-3-1 1,-7 3-28,-6 1 1,-3 5-126,3 3 1,-3 7-76,4 2 1,-1 3 128,5-3 1,5 5-377,3-2 1,3 3 77,1 2 1,2-5-44,6 1 1,6-5 108,11 5 1,5-10 74,3 1 0,4-8 35,4 0 1,0-4 26,8-4 0,-3-3 111,8-5 1,-8-4-59,-1-1 0,-9-6 330,1-2 1,-10 1-35,-2-5 0,-3 3 74,-10 2 1,-3-1 9,-9 0 0,-2 6 77,-6 3 1,-3 3-48,-14 5 0,2 3-19,-10 5 1,1 5-100,0 3 0,-3 3-2,7 2 0,-1 3-240,4 0 0,2 5 77,3-5 1,3 6-237,9-1 1,-2-2-4,6 1 1,0 0-3,4 0 0,10-2 30,2-6 1,9-1 135,-1-3 1,5-2 64,3-6 0,0 0-75,5 0 0,-6-6-1,2-2 1,-5-4 18,-3-5 1,1 0 256,-6-4 1,1-2-1,-5 2 1,-4 4 222,0 0-235,-5-2 47,2 5 0,-6 2-145,-3 8 0,-3 3 38,-5 1 1,4 5-114,-1 3 0,3 7 89,-3 2 0,4-1-214,5-4 1,0 1-10,0-1-38,0 0 0,5-1 121,4-3 1,7-2-99,5-6 1,-2 0-86,1 0 1,1-6 54,3-2 0,0-4 132,-4-4 1,2 1 29,-6-6 0,5 2 145,-5-2 0,-3-1-113,-5 6 0,-1 0 347,1 3 165,-3 1 25,-5 5 0,-4 3-337,0 8 0,-4 3-42,4 5 1,-4 6-227,3 3 0,1-2 117,4 1 1,0-3-311,0 3 0,6-3 35,2 3 1,4-5-81,5 2 0,-1-8-244,9-1 1,-2-5-365,10 1 0,0-2-1025,4-2 1896,-1 0 0,-4-14 0,1-5 0,2-2 0,1 1 0</inkml:trace>
  <inkml:trace contextRef="#ctx0" brushRef="#br2">12798 11629 8004,'13'-17'0,"-1"2"-261,0-6 0,1 5-402,-1-5 1,-4 6 839,0-1 1,-5 2 960,1 2-578,-2 5-477,-2 1 1,-6 8 588,-2 2 1,-3 8-264,-1 9 0,-1 2-199,1 2 0,-2 5-88,-2 2 0,4-1-143,-1-3 1,1 2 84,4-1 0,2 0-229,2-5 1,-1 1 9,1 0 0,0-6 79,4-3 0,6-2 3,7-2 1,5-5 29,6-3 1,1-8-3,-1-4 0,5-7-27,0-2 0,1-5-4,-1 2 0,-8-5 60,4-3 1,-7 2-13,2-3 1,-5 7-121,2 1 0,-8 6 103,0-1 1,-7 6 31,2 2-31,-2 6 0,-4 2 36,-2 8 0,3 7 21,-3 1 1,2 6 7,2-1 0,0-2-12,0 1 1,0-3 12,0 3 0,6-1 1,2 2 1,4-5-26,5-8 1,-2 2 8,5-6 1,0 0 1,0-4 0,3-1-9,-2-3 0,-3-7 140,-2-6 0,-4-5 244,-3 2 1,0-2-239,-5 2 0,0-4-59,-4 4 1,-5-3-233,-3-2 0,-7 4 90,-2 1 0,-6 5-136,-2-1 1,1 7-192,-5 5 0,3 3-201,1 1 0,1 0 71,-1 0 0,6 5-649,3 4 1161,7 1 0,53 19 0,18 4 0</inkml:trace>
  <inkml:trace contextRef="#ctx0" brushRef="#br2">13426 11765 8004,'-7'7'0,"2"-2"994,5-5 1450,0 0-2175,5-5 1,2 2-473,5-5 0,2-2 131,2-6 1,2 2 120,3-2 1,2 1-300,-3-2 1,2 3 25,-1-2 1,1 8 4,-6 4 1,2 2 64,-2 2 0,-6 0 48,2 0 1,-4 6 16,1 2 1,0 7-7,-5 1 1,6 1 32,-2-5 0,-1-1-10,1-3 0,2 2-12,6-6 0,-1 0 12,6-4 1,-5-3 5,5-5 1,-5 0 56,4-8 0,-4-4 114,0 0 0,2-5-81,-2-3 1,1-4 153,-5-5 1,0 0-86,0 0 1,-3 0-57,-1 1 0,-1 3 294,1 0 1,-3 11 404,-5 2 81,0 4-630,-5 10 0,-2 2-222,-5 8 1,1 8 154,3 8 0,-3 5-81,2 4 0,0-2-213,1 6 0,1-4 54,3 3 1,2 0-248,-2 1 0,3 1 142,1-5 0,5-1 31,4-3 1,2 0 100,1-1 0,6-5 8,2-2 0,7-9-12,2-4 0,5-3 4,-1-1 0,1-5 81,-1-3 1,1-7-39,-5-2 0,0-5 62,-5 2 0,-4 1-73,-4-2 1,-4 5 158,-4-5 0,-1 10 172,-3-1 3,-2 3 1,2 3-108,-8 6 1,-3 6 33,-5 6 0,-2 2 39,-2 2 0,6-1-110,-2 5 1,3 0 33,1 0 1,3 2 25,5-6 0,0 1-3,0-5 0,4 0-229,0 1 1,10-2-314,-2-3 0,9-3 170,-1-5 0,7 0 26,2 0 0,0-5-360,-5-3 1,1-3 190,0-2 1,-1 1 147,1 0 0,-6 0-4,-3-1 0,-3 1-83,-5 0 1,-1 1 23,-3 2 207,-3-1 1,-1 8-65,-8-2 0,-3 4 118,-1 4 1,-1 2-74,1 2 0,0 1 26,0-5 1,3 5-240,1-5 1,4 4-194,-4-4-89,5 0 551,-2 2 0,27-21 0,5 0 0</inkml:trace>
  <inkml:trace contextRef="#ctx0" brushRef="#br2">14706 11445 8004,'-6'-13'0,"5"1"0,-4 5 0,1 3 803,-1 8 0,1 5-254,4 7 0,-4-1-44,0 5 1,0 1-231,4 4 0,0-1-69,0 1 0,0-2-95,0-2 1,0 2-194,0-3 1,4-2-592,0-1 1,6-4 362,-2 0 1,3-5 110,1 0 1,2-5 30,2 1 1,-2-4 167,2-4 0,9-47 0,-12 18 0,0-1 0</inkml:trace>
  <inkml:trace contextRef="#ctx0" brushRef="#br2">14731 11223 8004,'-25'-12'0,"4"-3"-219,1 3 1,1-3-378,-2 6 0,3 4 805,6 1 1,0 2-118,0 2 1,-1 2-154,1 2 0,0-1 61,-1 5 0,1 11 0,0 7 0</inkml:trace>
  <inkml:trace contextRef="#ctx0" brushRef="#br2">13894 11457 8004,'-6'-7'0,"-1"-2"0,-5 5 0,0-6-355,5 9 0,4-5 12,11 6 0,7 0 1401,14 0 1,4 0-852,8 0 1,4 0-831,8 0 1,4 0 578,4 0 0,2-2 0,7-1 0,-20 0 0,0 1 0,0 0 0</inkml:trace>
  <inkml:trace contextRef="#ctx0" brushRef="#br2">15260 11199 8004,'0'-13'-157,"0"1"-39,0 0 0,-4 4 615,-1-1 244,1 7 1,0-3-278,0 10 0,-1 3-150,1 8 1,1 9-1,-5 8 1,4 2-147,-5 2 1,5 0-239,-4 0 0,4 1 150,-4 3 0,5-2-126,-1 2 1,-2-9 105,2-3 1,0-3-181,4-1 208,0-6 5,0-7 137,0-6 1,0-13-120,0-6 0,4 0-27,0-8 0,6 1 19,-2-5 1,3 1-110,1-1 1,2 0 60,3 1 0,-2 3-36,5 1 0,-1 6 49,2 2 1,2 5-32,-2 7 0,-2 1 308,1 3 1,-5 5-62,2 7 1,-4 3-137,0 6 1,-5 1-49,0 2 0,-5-6-135,1 3 1,-4-5 83,-4 1 1,-7 1-168,-6-6 1,-4-1-60,0-7 0,-2 2 101,-2-6 0,-1 0-392,-3-4 1,9 0 18,-1 0 0,6 0-136,3 0 1,5-5 341,3-3 0,8-8 321,4 0 0,19-10 0,14-7 0,1-1 0,3-2 0,0 0 0,0 0 0</inkml:trace>
  <inkml:trace contextRef="#ctx0" brushRef="#br2">15653 11420 7855,'-8'4'-157,"0"0"1,4 6 593,-4-2 1,5 3 430,-1 1 1,1 2-316,-1 2 1,3 0-288,-3 4 0,2-4-113,2 5 0,6-5-128,2 5 1,4-6 29,5 1 0,-2-3-179,5-5 1,2-3 145,7-5 1,-3 0-126,2 0 1,3-7-192,-3-5 0,1-2 106,-4-6 0,-1-1 21,1-3 0,-6-2 141,-3-3 0,-2 7 1,-2-2 1,-3 3 25,-1 1 10,-5 2 1,1 11 21,-8 3 0,-3 4 134,-6 4 1,1 4-148,0 9 1,-1 0 6,1 4 1,4 2 9,0-2 0,5 1-71,-1-2 0,3-1-157,1-2 0,1-4 165,3 4 0,4-5-19,9-4 0,-2-2-48,5-6 0,1-2-4,3-2 1,1-7 84,0-5 1,-1-7-37,1-2 1,-2-5 1,-3-7 1,2 0 44,-5 0 1,-1-1 88,-4-3 1,1-3-79,-1-5 0,-1 5 20,-3 3 1,2 4 61,-6 4 0,0 7 136,-4 6 0,-1 10 143,-3 2 1,1 7-111,-5 5 0,4 8-255,-5 9 0,1 2 86,-4 2 1,4 3-121,-1 1 1,7 5 15,-2-1 1,-2 2-112,2 2 1,0-4-2,4 0 1,0 0-266,0 4 1,0-6 86,0-2 0,5-4 73,4-5 1,7 2 170,4-6 0,0-5-72,0-7 1,1-2 77,3-2 1,1-2-19,-1-2 0,0-4 26,-4-8 0,-2 1 20,-6-6 1,1 1 90,-1-5 0,-1 4 60,-3 1 0,2 5-99,-6-1 0,0 2 482,-4 2-316,0 5 0,-2 1-103,-2 6 1,2 6-24,-7 2 0,3 7 7,-3 1 1,0 1-36,5-5 0,0 0-100,4 1 0,0-1-98,0 0 129,0 1 1,5-2-195,3-3 1,5-3 31,3-5 1,-1 0 32,6 0 1,-2 0 86,1 0 0,3-5-16,-2-3 1,-3-3 42,-2-2 0,2 1 91,-2 0 1,1-1 76,-5 1 1,-4 0 57,0-1 166,-5 7-199,3 0 1,-8 8-23,-2 2 0,-3 7-53,-5 5 0,4 4-15,0-3 1,4 3-27,-5-3 1,7 1-139,-3-2 93,4-2 0,2 2 34,4-8 0,3 2-20,8-6 1,-1 0 11,6-4 0,-1-5-9,5-4 1,-1-6-10,1-1 1,-4-5 4,-1 5 0,-5-6 9,2 2 1,-4-2-5,0 1 0,-7-2-117,-2 2 1,-2 4 61,-2 0 1,-2 4 35,-2 0 0,-4 6-181,-8 3 0,-2 3-260,-3 1 1,-2 5 51,3 4 1,2 2-88,2 1 0,2 0 86,2 1 1,5-1 43,3 0 1,2 0 358,2 1 0,0-1 0,0 0 0,6-3 0,2-1 0,7-5 19,1 1 0,5-3-1,-5-1 0,5 0 256,-5 0 1,5 0 357,-5 0 1,1 0-130,-5 0 1,-4 1 215,0 3 0,-1 3-233,1 6 0,-2-1-184,-6 0 1,4 1 61,0-1-128,0 6 1,0-5-145,0 4 1,2-4-17,-2 0 0,3-6-172,5-3 1,0-3 144,1-1 0,-1-1 16,0-3 0,1-3-1006,-1-6 1,0 0 454,0-4 1,-3 4-82,-1-4 0,-5-1 147,1 2 1,-3-2 419,-1 2 0,-13-15 0,-7-7 0,0-5 0,-1 0 0</inkml:trace>
  <inkml:trace contextRef="#ctx0" brushRef="#br2">16478 10879 8004,'-12'-13'0,"-1"1"0,-4-6 538,3 5-232,2-5-308,6 11 0,6 7-236,0 8 0,0-1-316,0 1 0,0 0 159,0 5 0,0-1 395,0 0 0,0 6 0,6 7 0,0 6 0</inkml:trace>
  <inkml:trace contextRef="#ctx0" brushRef="#br2">16527 10940 8004,'14'0'0,"2"0"0,-2 0-307,2 0 1,-1 0 306,2 0 0,2 28 0,6 6 0</inkml:trace>
  <inkml:trace contextRef="#ctx0" brushRef="#br2">12614 12626 8004,'-18'-4'0,"-2"0"0,-2 0 0,1 4 0,-2 7 510,2 5 1,0 6-159,0 6 0,1 2-45,7 3 1,0 3-149,8 4 1,1-4-6,4-3 1,7-1-46,5-3 1,8 1-13,8-10 1,4-1-162,5-6 0,1-4 132,3-5 0,-1-5-178,5-4 1,-7-7 2,-1-5 0,-6-2 122,-6-1 0,-2-5 49,-2 0 1,-9-5-12,-8 1 1,-5-1-95,-7 1 0,-3-2-131,-14 2 1,2 3-95,-10 1 0,0 8 81,-4 5 0,-1 7 135,-3 0 1,7 7-54,-3-3 1,10 10-58,2 3 1,6 3-220,6 1 0,8 4-77,5 1 0,11-1 4,9-3 0,11-3-294,5-1 746,7-4 0,0-13 0,12-7 0,0 0 0,5-1 0,-1 0 0,1 0 0</inkml:trace>
  <inkml:trace contextRef="#ctx0" brushRef="#br2">13205 12331 8004,'10'-29'-70,"-1"0"0,-4 1 0,-5 3 0,0 10 70,0 3 0,-1 8 0,-3 0 0,-5 2 1243,-7 2 1,2 6-528,-2 2 1,2 8 60,2 5 1,0 7-294,-1 5 0,2 0-89,3 4 0,3-1-223,5 9 0,0 1-128,0 7 1,0-1-711,0 6 1,1-2 468,3 1 1,-1 2-656,5-6 0,-4-1 229,5-6 1,-5-10-25,4-7 1,0-4-650,4-5 468,1-2 0,-1-11 828,0-3 0,-5-30 0,-1-8 0</inkml:trace>
  <inkml:trace contextRef="#ctx0" brushRef="#br2">12983 12872 8004,'-5'-16'0,"-4"-1"0,0-3 0,1 4 0,2-1 0,6 5 0,1 4 973,4-1 0,3 7-379,8-2 1,5-2-396,7 2 1,5 0-463,8 4 1,3-4-1455,5 0 1652,0 0 0,-7 1 1,4 0-1,3 0 1,-1-1-1</inkml:trace>
  <inkml:trace contextRef="#ctx0" brushRef="#br2">15198 12417 8004,'-5'-18'0,"-1"0"0,-2-2 0,-3-2 0,3 6 0,1-1 0,-1 5-440,0 5 0,-1 2 845,1 5 1,4 5 1114,-4 3 0,5 9-903,-1 3 1,3 8-142,1 0 0,0 6-589,0-1 1,0-1 150,0 1 0,1-1-266,3 5 0,-2-5 105,2-4 0,1 1-864,-1-4 0,2 2 85,-2-6 1,-1-4-960,5 0 1861,-6-9 0,26-35 0,-1-14 0</inkml:trace>
  <inkml:trace contextRef="#ctx0" brushRef="#br2">15407 12331 8004,'0'-12'507,"2"6"-14,2 6 0,3 7-62,5 9 0,4 3 59,1 6 1,-1 4-204,-3-1 0,-1 7-51,0-3 1,-5 4-209,-3 1 1,-4 0 76,-4 0 1,-8 1-1088,-9 3 0,-8-7 214,-3 3 1,-8-8-154,-1 0 0,-6-5 409,2-3 0,3-5 512,1-8 0,4-2 0,4-6 0,3-6 0,-3-22 0,-2-11 0,-5-4 0,0-1 0</inkml:trace>
  <inkml:trace contextRef="#ctx0" brushRef="#br2">14731 12392 8004,'-14'-5'0,"-3"-3"0,2 2-245,-5 2 0,3 5 86,-3 8 0,4 4 0,-5 12 0,6 1 0,-1 3 0,3 2 1753,5 6 0,-1 1-874,4 3 1,1-1-746,4 5 0,6-5 22,2 1 1,4-3-179,5-1 0,3-1 236,9-4 1,4-3-121,8-8 1,3-4 64,5-4 0,-15-18 0,3-5 0,1-1 0,0 0 0</inkml:trace>
  <inkml:trace contextRef="#ctx0" brushRef="#br2">18755 10473 7886,'-9'-2'-469,"1"-2"1,4 3 893,-4-3-265,0 2 0,-5 2 188,1 0-293,5 6 1,-2 1-134,5 5 1,0 0 95,4 0 0,1-3-15,3-1 1,-1-1 60,5 1 0,4 2-4,5-6 0,5 4-47,-2-4 1,5 0 26,3-4 0,4-1 14,5-3 0,5-5 1,3-7 1,10 1-253,6-6 1,-27 11 0,1-1 209,3-4 1,2 1 0,2 0 0,1 0-3,1-2 0,2 0 0,1 2 0,1 2-282,0-1 1,-1 1-1,1 0 1,1 1 258,0 2 1,0 1-1,-2 0 1,-1 1-29,0 3 1,-1 0 0,-3 1 0,-1 1-100,0 1 0,0 2 0,-3-1 0,1 1 141,0 1 0,0 0 1,-4 1-1,1 1-10,-1 2 1,-1 0 0,31 8-106,0 2 0,0-2 56,0 2 0,-7-2-127,-1-2 0,-5 1 143,-3-1 1,-5-1 298,-3-3 0,-10 3-332,-6-3 1014,-6-2-877,-12 5 1,-3-10 584,-8 3-563,3-2 89,-10-2 1,9-2-163,-2-2 1,3 1-58,1-5 0,4 0-15,0-4 1,7-1 42,1 1 1,1-4-4,3-1 0,5 1-6,3 4 1,1-1-11,4 1 1,1 1-17,-2 3 1,11-2 46,-2 6 0,6-1 54,-2 1 0,11 2 21,2-2 1,7-1-260,-26 2 0,0 1 0,2 0 0,1-1 84,5 1 1,0 0 62,3 2 0,0-1 0,1-4 0,0 0 1,5 2-1,0 0 76,3 0 1,1 0 0,0-1 0,0-1-43,3 0 0,1-2 0,-1 1 0,1 0-354,1 0 1,1 0-1,3-1 1,0 1 386,3 0 0,-1 0 0,-2 0 0,0 0-1,1 0 0,-1-1 0,-1 1 1,-2-1-16,0-2 1,-1 1 0,-1 1 0,1 1 23,1-2 0,-1-1 0,-8 2 0,-1-1-142,2 0 0,-1 0 0,-6 1 0,-1 0 157,-1-1 1,0 0 0,-2-1 0,0 0 112,-2 1 0,0-1-130,-4-2 0,0 1 36,30-4 0,-11-9 85,-3 2 0,-8-1-103,-4 2 1,-8-4-110,-4 4 1,-9 1 367,-3-2 1,-5 5-442,-4-5 1,-2 2 733,-6-1 0,-3 2-681,-5 6 1,-6-1 183,-10 1 0,-7 1-590,-1 3 486,-9 2 0,-9 6 0,-6 0 0</inkml:trace>
  <inkml:trace contextRef="#ctx0" brushRef="#br2">21437 10793 7915,'-12'-13'0,"-2"1"0,-2 0 0,2 3-710,-2 1 1,1 5 709,-2-1 0,4 3 92,-4 1 0,-2 5 151,-1 4 0,1 2-35,-2 1 0,6 0-114,-1 1 1,-2 0 139,1 4 1,2-4-86,7 4 0,3-4 109,5 0-227,0-1 0,7 0 2,5 1 1,6-5 52,6 0 1,6-4-55,3 4 0,1 1-13,-1 3 1,3 0-4,-3 0 0,-3 1-4,-2-1 1,-6 0-6,-1 1 1,-12 3 36,0 0 0,-8 1-8,-5-5 1,-6 2-7,-10 2 0,-2-6-2,-11 2 0,0-4-53,-4 1 1,2 0-5,2-5 1,-1 0-166,5-4 0,0 0-315,5 0 0,5-5-203,2-3 1,5-5 711,4-3 0,28-26 0,14-12 0,-9 14 0,0 0 0,1 0 0</inkml:trace>
  <inkml:trace contextRef="#ctx0" brushRef="#br2">21560 10719 7923,'9'-4'0,"-1"-1"0,-4 1 0,4 4 0,-5 3 0,1 5 0,-3 2-20,-1 10 1,0 1-61,0 4 1,0-1 373,0 1 1,0 1 557,0 2 1,-1-2-524,-3 3 0,3 0-162,-4-5 1,4 4-424,1-8 1,0-6-31,0-2 152,0-8 0,1 2 108,4-6 1,-3-1-4,6-4 0,1-3 13,3-8 1,0-3 9,1-6 1,3 5 0,0-1 0,2 1 15,-1-5 0,-2 4 220,5 1 1,-5 6-79,2 2 1,-4 5-17,0 7 0,-1 0-107,0 0 1,-1 7 1,-3 5 0,3 2-123,-3 6 1,-2 1-262,-2 4 1,2-1-435,-2 1 0,0-5 356,-4 1 0,0-5 431,0 5 0,27-28 0,7-3 0</inkml:trace>
  <inkml:trace contextRef="#ctx0" brushRef="#br2">22090 11026 7923,'0'-12'-87,"0"0"325,0-1 0,5 5-98,3 0 1,7 0 87,2-4 1,5 3-56,-2 1 0,3 0 14,2-4 1,0-2-33,-1-2 0,-1 2 5,-2-3 0,-5 4-59,-7 0 1,0 1-102,-5 0 1,-1 1 5,-7 3 1,-3 1 41,-5 3 1,-6 2-11,-3-2 0,-6 8-12,-2 5 1,1 2-105,3 1 0,0 4 116,1 1 1,5 5-11,2-2 1,9 2-124,4-2 1,3 4-198,1-4 0,5-1-455,3 2 1,14-7 320,7-2 1,6-1 112,6-7 1,-1 0-35,5-4 0,0-1 347,5-3 0,-1-7 0,0-6 0,-2-5 0,-6 2 0,-2-5-107,-10-4 0,-4 3 26,-5-2 0,-10 2-3,-2 1 1,-11 6 80,-5 3 0,-7 2 728,-2 2 0,-4 5-270,0 3 0,-6 4-72,-2 4 1,0 3-173,5 5 0,3 0-182,1 1 1,5-1 56,-2 0 1,4 5-149,0-1 0,6 2 106,3-2 1,3-1-30,1 6 0,1-6-390,3 1 0,5-2 137,7-2 1,3-5 70,6-3 1,-3-3 150,2-1 1,-6-1 12,7-3 1,-5-3-61,1-5 0,1-2 13,-6-2 0,0 2 329,-3-2 1,-2 2-77,-3 2 0,-3-1 361,-5 1-121,0 5 316,0 2-274,-5 5-480,-2 5 1,0 2 25,3 5 0,3 1-182,1-1 0,0-4 22,0 0 0,1-3 48,3 3 1,7-6-118,5 3 0,5-5 30,-5-5 1,5 3 149,-5-6 1,6-2 58,-1-6 0,-2 2 153,1-3 1,-5 0-77,2 0 1,-4 2 109,0 7 0,-5-2 842,0 6-726,-5 0 1,2 6-185,-5 2 1,-4 3 51,0 5 0,0 4-355,4 1 1,0 3-206,0-3 0,0 0-252,0 0 0,1-5 238,4 0 0,1 1-201,7-5 1,3-3 562,0-1 0,45-35 0,-28 11 0,1-1 0</inkml:trace>
  <inkml:trace contextRef="#ctx0" brushRef="#br2">24342 10583 7875,'-14'0'-118,"-2"0"0,-4 0 78,-4 0 1,3 6 325,1 2 0,5 8 4,-2 5 1,4 2 7,0 2 1,5-5-196,0 1 0,5-1-119,-1 5 1,8-6-60,4-3 1,5-2 64,3-2 1,3-5-27,6-3 0,0-2 70,-1-2 0,1-2-112,-1-2 0,1-4 41,0-8 0,-2 2-98,-3-2 0,2-2 141,-5 1 1,-1-3 5,-4 3 1,-1-3 104,-3 4-116,-2-1 241,-6 5-226,0 5 0,-1 3 9,-4 8 1,4 7 0,-3 5 1,3 5-15,1-5 0,5 5-14,3-5 0,5 1-10,3-5 0,-1-1-5,6-3 0,3-2 18,5-6 1,1-2-13,-1-2 1,-3-7 83,2-5 0,-3-6 115,-4 1 0,-5-3-128,-8-5 0,-2 3 17,-6-3 1,-2 3-78,-2 2 1,-8 3-137,-9 1 1,1 5 188,-5-2 1,3 9-20,-6 4 0,2 3-937,1 1 1,5 1 332,-1 3 0,7 3 114,2 5 1,1 5 455,7-1 0,0 0 0,42 19 0,10 4 0</inkml:trace>
  <inkml:trace contextRef="#ctx0" brushRef="#br2">24895 10731 7888,'9'1'0,"-1"3"0,0-2 0,4 3 663,1-5 180,-6 0 0,2-1-553,-5-3 0,2-3-66,-2-5 1,-2-2-113,7-2 0,-5 1 75,4-6 0,0 5-158,5-5 1,-1 5-102,0-5 0,0 6-164,1-1 1,-1 2 63,0 2 0,1 5-102,-1 3 1,-4 2 126,0 2 0,1 2 91,3 2 1,-4 7-164,0 5 0,0 2 34,5-2 1,-1-2 67,0 3 0,1-4-7,-1 0 1,2-7 4,2-2 1,-1-2-14,6-2 1,1-2-21,6-2 1,-2-7 247,3-5 0,-7-10-122,-2 1 0,-1-7 121,2-1 0,-2-3-87,-2-1 0,-4-4 237,4 0 1,-4-1 26,0 1 0,-7 4 107,-1 0 0,0 7 2,-1 9 1,0 8 193,-4 5 0,-1 5-205,-3-1 0,1 9-63,-5 8 0,1 4-382,-1 8 0,-3 4 135,3-1 0,1 7-205,-1-3 1,1 4-38,-1 1 0,-2 0-152,6 0 1,0 0 103,4-1 0,0 0-126,0-3 1,0-3 237,0-5 1,7-6 17,5-3 1,6-4-30,6-3 0,1-4-32,0-5 1,3-7 167,1-5 1,1-2-101,-1-6 1,-3-1 11,2-3 1,-2-2 38,-1-3 1,-2 3-43,-2-3 0,-3 3-122,-6 2 15,-5 5 1353,-2 1-853,-5 11 1,-1 7-73,-3 8 1,-3 4-88,-5 5 0,3-2-71,1 5 1,4 1 57,-4 3 0,5-3-8,-1 0 1,3-5-246,1 4 0,1-5 22,3 2 0,0-3-21,9-2 1,-3-5 4,11-3 0,-1-3-449,5-1 0,0 0 191,-1 0 0,1-5 44,0-4 0,-1-1 167,1-3 1,-5-5 21,1-2 0,-6 1 190,1-2 0,-2 6-57,-2-1 0,-5 2 914,-3 2-449,-2 0-23,-2 5 0,-6 7-162,-2 8 1,1 4-115,-1 5 0,5-2 12,-1 5 0,3-5 21,1 2 1,1-4-951,3 0 1,3-2 360,5-3 1,1-1-608,-1-3 1,4-3 30,1 3 968,5-8 0,2-52 0,-8 19 0,0 0 0</inkml:trace>
  <inkml:trace contextRef="#ctx0" brushRef="#br2">26151 10091 7950,'-24'-12'233,"4"-1"1,-2 1-378,6 0 0,-1 5-272,5 3 0,4 3 569,0 1 1,5 5-29,-1 3 1,-2 3-1134,2 1 1008,0 6 0,4 12 0,0 9 0</inkml:trace>
  <inkml:trace contextRef="#ctx0" brushRef="#br2">25388 10325 7977,'-18'-6'0,"4"0"50,-2-7 1,4 5 26,3 0-257,4 5 1,12-2-55,5 5 1,7 0 1061,10 0 0,8 0-426,8 0 1,4 1-1089,4 3 1,6-2 685,-26 0 0,4 0 0,17-4 0,10-2 0,3 0 0,-12 1 0,1-1 0,0 1 0,-1-1 0</inkml:trace>
  <inkml:trace contextRef="#ctx0" brushRef="#br2">26631 10251 7976,'0'-19'0,"4"-4"-153,0 2 1,0 2-192,-4-1 0,0 4 582,0 0 1,0 6 1553,0 2-1298,0 6 1,0-3-199,0 10 0,-4 3-242,0 8 0,-2 5 60,2 7 0,1 0 59,-5 5 1,5-1-68,-1 5 0,2 0-219,-2 0 1,1 0 13,-5 0 0,5-4-102,-1 0 0,1-7 20,-1-2 1,3-5-40,-4-6 189,4-1-27,1-5 1,6-7 171,2-8 1,3-9-181,1-3 0,2-4 0,2 0 1,2-5 10,2 0 1,4-3-15,-4 3 1,3 1 49,2 8 1,-4 2-23,-1 6 1,-1 1 231,2 3 1,-4 4-152,-4 8 1,-5 4-35,0 8 0,-5 4 122,1 4 0,-4-3 91,-4-1 0,-3-1-95,-5 2 0,-2 1-19,-2-6 1,-3 5-652,-6-5 1,0-1 236,1-7 1,-1 2-63,0-6 1,6 0 113,3-4 1,2 0-454,2 0 0,5-1-97,3-3 807,8-3 0,24-16 0,11-5 0,5-2 0,0 0 0</inkml:trace>
  <inkml:trace contextRef="#ctx0" brushRef="#br2">27061 10313 7976,'7'0'0,"-1"1"0,-6 3 0,0 3 214,0 5 0,0 1 318,0-1 0,-2 4-128,-2 1 1,3 3-175,-3-3 0,2 4-118,2 0 1,0 1 49,0-2 1,4-2-224,1-6 1,8 1 82,0-1 0,7-5-174,1-3 1,2-4 56,1-4 0,5-3-60,0-5 1,0-2 48,-5-2 0,1-4 69,-1-4 1,-4-1-47,-4 1 1,-2-1 49,-2 0 1,-5 6 92,-3 3 1,-3 2 23,-1 2 83,0 5 1,-5 2-180,-3 5 1,-3 5-5,-2 3 1,5 5 2,0 3 0,1-1 40,-1 6 0,2-5-158,6 4 0,0 0 75,0 0 0,2-2-119,2-6 0,7 0 16,5 1 1,6-6-19,-1-3 1,2-3 100,1-1 1,2-5-24,3-4 0,-3-7-12,3-4 0,-7-5 4,-2-4 0,1-2 23,3-6 0,-3-6 12,-1-2 0,-5 2 104,2-3 0,1 1 132,-2-4 0,-4 5 305,-3 3 1,-7 10 124,2 6-210,-2 6 0,-4 12-186,-2 3 0,-1 10-49,-3 6 0,-3 6 621,2 6 0,0 5-155,1 0 1,-3 5-721,3-1 0,1 4-166,-2 4 1,5-4-318,-4 0 1,5-1 350,-1-3 1,3 3 137,1 1 1,7-6-292,5-2 1,2-4 105,6-5 0,1-6 17,3-6 1,1-5 68,0 1 1,-1-4 8,1-4 0,-1-5 84,1-7 1,-4-2 94,-1-2 1,-5-4-61,2 4 0,0-7 12,0-2 1,-2 4 177,-7 5 1,-3 5-47,-5-2 0,0 8 591,0 1-234,0 5-196,-5 8 1,-2 5-191,-5 10 1,4-3 4,-1 3 1,7-3-8,-2 3 1,2-3-8,2 3 0,0-5-247,0 2 0,6-5 46,2-4 0,4 3-148,5-3 0,0-2 70,4-2 0,2-3 17,-2-1 0,2-4 126,2 0 1,-1-10 139,1 2 1,-5-3-99,1 3 0,-6-5 136,1 1 0,-2-5 175,-2 5 0,-5 4 143,-3 3-322,-3 7 1,-2-4 104,-3 6 1,-1 6 186,-4 2 0,-2 4-144,3 5 1,-3 0-105,-1 4 1,5 2 9,3-2 1,3-2-14,1 1 1,0-5-211,0 2 1,5-5 2,3-4 1,5-1-57,3-3 0,3-2 98,6 2 1,-1-8 39,1-5 0,-2-6 65,-2-1 0,1-5 9,-6 5 0,0-6 15,-3 2 0,-2-4 14,-3 0 1,-3-1-43,-5 1 0,0 4 10,0 4 0,-9 2 33,-3 2 1,-5 5 39,1 3 1,-3 3-744,-6 1 0,4 5-3,1 3 1,5 3-169,-2 2 0,8 3 249,1 0 0,5 2 531,-1-1 0,46 18 0,-14-12 0,-1-1 0</inkml:trace>
  <inkml:trace contextRef="#ctx0" brushRef="#br2">28575 10473 7976,'12'0'0,"-3"0"0,-1 0 0,-1 1 0,1 3 0,1-1 0,-5 5 0,6 0 977,-2 4 1,-1 1-384,1-1 1,-4-4-122,5 1 0,-1-1-173,4 4 1,2-1-14,2-3 0,-2 2-242,2-6 0,2 0-254,-2-4 0,5 0-106,-5 0 0,1-6-348,-5-2 1,-1-3-284,-3-1 0,2-2 398,-6-2 1,0 1 547,-4-6 0,-33-32 0,13 20 0,-1 0 0</inkml:trace>
  <inkml:trace contextRef="#ctx0" brushRef="#br2">28132 10030 7976,'-14'-14'412,"-2"-3"1,8 8 1648,-1-3-1645,7 7 1,7 0-178,3 5 1,10 1-459,7 3 0,6 2 226,10 2 1,0 3-1124,9-3 1,-7 3 876,11 2 1,-20-5-1,1 1 1,6 1-1,0-1 1</inkml:trace>
  <inkml:trace contextRef="#ctx0" brushRef="#br2">24895 11420 7976,'-12'0'0,"0"0"0,0 0 0,-5 0 0,1 0 0,-1 6 130,5 2 0,0 4 128,-1 5 1,7 2 296,1 5 1,4 1-291,1 0 0,1-5-44,4 1 1,7-6-2,8 1 0,4-8-161,0-4 1,2-2 67,3-2 1,-3-7 57,3-5 1,-3-2-292,-2-7 0,-3 1-13,-1-5 1,-6 1-86,-2-1 0,-5-5 12,-7-3 0,-1 2-154,-3-2 1,-9 5-8,-7 0 0,-3 7 84,-2 5 1,0 4-250,1 3 0,0 4 121,4 5 1,2 1-46,6 3 0,1 3 442,3 5 0,5 1 0,11-1 0,6 0 0,25-2 0,12-2 0,2 2 0,1-1 0</inkml:trace>
  <inkml:trace contextRef="#ctx0" brushRef="#br2">25523 11100 7976,'0'-18'0,"0"-1"107,0-5 1,0 5 430,0 2 366,-5 9 1,-2 2-334,-6 6 1,-3 6-48,0 2 1,-1 10-158,5 7 1,0 0-18,-1 8 1,6 6-184,3 6 0,3-2-133,1 3 0,0 3 111,0 4 1,1 7-398,3 2 1,-1-1 392,5 5 0,-5-4-89,1-5 1,2 2-927,-2-6 0,0-5-124,-4-7 1,4-8-298,0-5 0,0-3 592,-4-4 1,4-8-562,0-5 1264,1-5 0,-22-41 0,-3-17 0</inkml:trace>
  <inkml:trace contextRef="#ctx0" brushRef="#br2">25240 11740 7976,'-7'-18'0,"-4"3"0,3-5 0,3 5 0,0-2 0,14 5 0,3 4 0,8-3 274,1 3 1,8 2-161,4 2 0,8 3-635,4 1 0,4-4 114,4 0 1,-1-1 154,6 5 0,-22 3 0,1 0 0,4 0 0,0 1 0</inkml:trace>
  <inkml:trace contextRef="#ctx0" brushRef="#br2">26766 11334 7976,'12'-18'0,"2"6"7,2 0 0,-1 1-176,6 7 1,-3-1 234,6 5 1,-7 0 444,3 0 0,-2 7-182,-6 6 0,2 0 132,-10 8 0,0-5-347,-4 5 1,-1-1-30,-3 5 1,-9-1-273,-7 1 1,-1 0 32,-3-1 0,2-3 5,-7-1 1,3-5 210,2 2 1,4-9 89,4-4 1,6-3 209,2-1 666,6 0-654,-4 0 0,13-4-40,5 0 0,6-4-462,7 4 0,3-4 139,1 4 0,5-5-658,-1 5 0,3 0 120,1 4 1,-1 0-105,1 0 1,-1 0 94,-3 0 536,-3 0 0,33-16 0,-27 6 0,0-1 0</inkml:trace>
  <inkml:trace contextRef="#ctx0" brushRef="#br2">27381 11211 7976,'0'-19'0,"-1"0"0,-3 2 0,2 4 747,-2-4 1136,3 9-1453,6 3 1,2 6-158,6 3 0,-5 7-134,0 5 0,0 10 94,5-1 1,-5 8-184,0 0 1,-5 6 45,1 2 1,-3 6-113,-1-2 0,-7 4-363,-5 4 0,-11-1-281,-10 6 1,-8-6 335,19-25 0,-1-1 0,-26 23-173,22-26 1,0-1 0,-19 18 78,-3-11 1,8-3 5,-1-14 0,8 2-591,1-10 1003,6 0 0,1-3 0,6-5 0,-1-5 0</inkml:trace>
  <inkml:trace contextRef="#ctx0" brushRef="#br2">26421 11260 7976,'-28'-7'-11,"-1"3"0,-2 6-81,6 6 0,3 7 422,10 14 0,5 6-236,3 6 0,2 7 34,2 1 0,6-4-156,2 5 1,4-4-250,5 3 1,2 1 116,6-1 0,-1-7-402,1-5 562,5-6 0,34-11 0,-25-11 0,0-1 0</inkml:trace>
  <inkml:trace contextRef="#ctx0" brushRef="#br1">3323 14878 8238,'-6'-12'0,"-2"0"0,3 3 1272,0 1-405,4 5-376,7-7 1,2 8-171,8-2 1,-1 3-69,6 1 0,-1 0-259,5 0 1,-1 0-374,1 0 0,0 0 18,-1 0 0,2 0-283,3 0 1,-4 0-337,-1 0 0,-1 1 980,-6 3 0,-12 8 0,-6 8 0</inkml:trace>
  <inkml:trace contextRef="#ctx0" brushRef="#br1">3224 15149 8141,'-8'0'-40,"0"0"266,5 0 336,9 0 0,3 0-253,12 0 0,-1 4-128,5 0 1,5 0-60,3-4 0,2 0 0,2 0 0,6 0-122,2 0 0,-2-4 0,5-3 0,4 0 0,0 1 0</inkml:trace>
  <inkml:trace contextRef="#ctx0" brushRef="#br1">5513 14275 8127,'0'-20'0,"0"-1"0,0 5-115,0-5 1,0 6 741,0-1 915,6 8-1164,-5 2 0,4 12-176,-5 2 0,0 8 44,0 5 1,0 3-1,0 5 1,0-2-309,0 6 0,-1-1-86,-3 0 0,3 4-105,-3-3 0,1-2-6,-1 2 1,2-1-298,-2 0 0,3-2 320,1-5 1,1 1 22,3 3 1,-1-9 212,5 1 0,17-17 0,8-5 0</inkml:trace>
  <inkml:trace contextRef="#ctx0" brushRef="#br1">5070 14940 8127,'-12'0'0,"-5"0"-177,1 0 177,0 0 1289,9 0-793,1 5 1,19-3-52,7 2 1,10-3-231,11-1 0,8-1-39,9-3 0,3 1-342,5-5 0,-31 4 0,1-1 159,5-1 1,0 0 0,0 0 0,0 0-13,4-1 1,0 2 0,-1 0 0,-1 1 71,-2 0 1,0 0 0,-1 2 0,-1 0-155,-2-2 0,0 0 0,28 1-66,-7-1 1,-10 4-36,-15 4 1,-9-1-72,-7 5 1,-9-4-81,-4 4 1,-14-4 136,-6 5 0,-7-1 47,-6 4 0,-3 0 23,-4 1 0,-1-1-261,0 0 1,4 1-99,0-1 1,6 0 504,-2 1 0,3-1 0,1 11 0,1 3 0</inkml:trace>
  <inkml:trace contextRef="#ctx0" brushRef="#br1">5021 15690 8127,'-25'-17'59,"1"-4"0,0 2 136,4-2 1,8 5-127,8-4 1,4 0-1,4 0 0,4-2 317,8 6 1,1-1-85,7 5 0,0 0 68,8-1 0,-3 2-113,4 3 0,-2-1-222,2 4 1,-3 3 90,-5 6 1,-2 4 47,-2 8 1,-9 4-42,-8 4 1,-3 6-87,-1 3 0,-6 4-515,-7 4 1,-5-1 250,-6 5 1,-5-4-283,0 4 0,-3-5 250,3 1 0,0-9 295,5-3 1,4-8 148,4-5 45,2-8 0,7-4-62,3-8 0,8 2 139,5-7 1,7 3-176,5-3 1,3-2 20,5 3 1,2-1 140,6 0 1,-4 0-133,0 5 0,-2-6-843,2 2 1,3 1-45,-3-1 0,-3 1-252,-2-1 1,-2-2 966,-1 6 0,11-22 0,2-1 0</inkml:trace>
  <inkml:trace contextRef="#ctx0" brushRef="#br1">5759 15457 8127,'6'-21'-52,"2"1"0,-1 5 52,1-2 0,-5 3 1725,1 2-1133,3 5 0,-7 2-271,0 5 1,-6 5-68,-6 4 1,0 7-1,-1 4 0,1 4 21,0 0 0,-1 5-1,1 0 1,1 1-223,3-1 0,-2-4 131,6 4 1,-4 1-226,4-1 1,0 0-9,4-5 1,5 0 1,4-4 1,3 2-75,4-6 0,5-1-359,7-6 0,-2-4-37,3-5 1,1 0-443,-1 0 0,4-5 499,-5-4 1,1-6-226,-4-1 686,-6 0 0,-1-19 0,-6-4 0</inkml:trace>
  <inkml:trace contextRef="#ctx0" brushRef="#br1">5784 15444 8102,'-10'-12'0,"-2"0"0,-2-1 0,6 1 348,3 5 0,10 2 543,3 5 1,5 0-820,3 0 0,3 0 27,6 0 0,1 0-1330,3 0 1,-3 0 1230,2 0 0,15 11 0,2 2 0</inkml:trace>
  <inkml:trace contextRef="#ctx0" brushRef="#br1">5772 15592 8102,'-13'-12'-576,"6"5"1,3 1 867,8 6 0,3 0-176,6 0 0,0 4 91,4 1 0,6-1-396,6-4 1,5 4-391,-1 0 0,8 0 579,4-4 0,-9-7 0,3-2 0,3-2 0,-1 1 0</inkml:trace>
  <inkml:trace contextRef="#ctx0" brushRef="#br1">6498 15321 8102,'0'-19'447,"0"3"0,0 6 338,0 2 114,0 5-583,0-2 0,0 7-50,0 7 1,0 0-59,0 12 0,0-1-77,0 5 1,0 1-15,0 3 1,0-2-208,0 6 1,1-6 242,3 2 1,-2-3-18,2-2 0,-3 1-1094,-1 0 0,1-1 126,3 1 1,-2-5-151,2 1 0,-1-6 982,1 1 0,-3-24 0,5-7 0</inkml:trace>
  <inkml:trace contextRef="#ctx0" brushRef="#br1">6448 15420 8102,'0'-19'0,"-4"-3"0,0 5 0,2 1-239,6 4 1,2 1 281,7 2 1,0 4 336,4 5 1,2 0-347,6 0 1,3 1-178,1 3 0,1 3-87,-1 6 1,-3-1-319,3 0 1,-9 2 547,-4 2 0,-46 25 0,-12 11 0</inkml:trace>
  <inkml:trace contextRef="#ctx0" brushRef="#br1">6313 15826 7954,'-8'0'-561,"0"0"883,5 0 1,-1 4-209,8 0 1,3 1 24,5 0 1,6-4-348,2 3 0,9-3 109,4-1 0,0 0 99,4 0 0,14-22 0,8-10 0,-13 9 0,0 0 0,0 0 0</inkml:trace>
  <inkml:trace contextRef="#ctx0" brushRef="#br1">7691 13968 8128,'0'-13'0,"0"1"-118,0 0 1,2 3-469,2 1 934,-3 0 1,6 0 279,-3 0-678,-2 5 0,2-3 99,-8 6 0,-3 0-95,-6 0 0,0 2 71,-4 2 1,-2-1-127,-5 5 1,-1-4 110,0 4 1,-5 0-130,-3 5 1,3-2 36,2-3 1,-2 3 67,1-3 0,-1-1 54,1 1 0,4-4 21,1 4 0,1-5 8,6 1 0,5-3 88,4-1 308,-1 0-250,3 0 25,0 0 1,7 0 138,4 0-133,-4 0-158,10 0 21,-4 0 1,1 0-71,0 0 1,-4 0 48,4 0-178,-5 0 1,4 0 137,-3 0 0,-3 2 52,4 2-91,1 3 1,-4 9-18,2 1 0,-1 0 238,1 0 0,-3 3-44,3 9 1,-2 2 14,-2 6 1,0 6-88,0 2 0,0 4 4,0 4 0,0 9-306,0 8 1,-1-34 0,0 2 223,-1 0 0,0 1 0,1-1 0,1 0-16,-2 1 1,0 0 0,1-1 0,0 0 27,1 1 1,0 0 0,0-1-1,0 1-131,0 2 1,0 0 0,0-5 0,0 0-31,0 1 0,0 0 0,2 33 43,0-35 0,0 0 0,-2 1 0,1 0 64,1-1 0,0 0 0,0 30-158,-2-3 1,0-7 168,0-10 1,1 1 142,3-5 0,-1-1 9,5-7 0,-4-2-68,4-2 1,0-3 23,5 3 1,-1-3-50,0-2 0,1-3 407,-1-1 1,0-3-474,1 3 1,-5-5 280,0 2-259,0-4 1,5-2-163,-1-3 1,0 2 29,0-6 0,2 0 54,3-4 1,-4 0-22,4 0 0,-4-4-20,0 0 44,4-6 0,-2 8-207,6-7 0,-10 3-285,1-3 1,-2 0 12,2 5 0,0-6-199,1 2 1,0-2-723,4 2 1455,-4-3 0,33-28 0,-23 12 0,0 0 0</inkml:trace>
  <inkml:trace contextRef="#ctx0" brushRef="#br1">8676 14349 7951,'-7'-12'0,"0"4"-15,3-1 281,3 1 1,-6-3 1135,3 3-1082,2 3 1,-3 10-163,5 3 0,0 4-107,0 5 0,0-1 92,0 9 1,0-3-178,0 7 1,4 1 129,0-2 0,4 1-94,-4-4 0,5 3-56,-5 1 1,4-2-156,-4-6 1,4 1 170,-4-6 0,2 1 15,-2-5-379,-3 0 239,5-5 1,-8-1 169,-2-6 0,2-6-38,-7-2 1,1-4 54,-4-5 0,0-2 10,-1-6 0,2 1 98,3-1 1,-1-1-113,4-3 1,0-2 16,1-6 0,3 0 121,-4 0 0,10 2-59,3 2 0,8-3 95,5 4 1,-2 6-62,1 1 1,2 10-199,7 3 0,-3 5 66,3 7 1,-5 0-18,-3 0 1,-4 9 48,-4 4 0,-2 7-27,-3 1 0,-3 1-308,-5-2 0,-1 3 84,-3-2 1,-4 1 175,-9-2 1,2 2-34,-5-6 1,-1 1-2,-3-5 1,-5 0-1,0 1 1,-1-2-7,1-3 1,3 2-88,-2-6 0,7 0-152,5-4 0,2 0-1048,2 0 934,5-6 0,3 1 435,8-3 0,41-31 0,-15 19 0,0-1 0</inkml:trace>
  <inkml:trace contextRef="#ctx0" brushRef="#br1">9008 14054 7951,'8'-19'72,"1"2"1,-1 3-73,4 2 0,0 5 472,1 3 0,-1 3-139,0 1 0,1 1 13,-1 3 1,-5 5-107,-3 7 1,-3-1-41,-1 5 0,-5 1-233,-3 4 1,-5-1-333,-3 1 1,2-1 274,-2 1 0,-2-4 108,2-1 0,-1-5 174,5 2 1,0-4 61,-1 0-17,6-1 0,2-4-141,5 0 0,1-5-6,3 1 0,5-3-102,7-1 0,7-1-236,6-3 0,5 1-144,-1-5 0,7 4 160,1-4 0,1 5-770,-1-1 0,-4-2 1002,0 2 0,5 11 0,-3 7 0</inkml:trace>
  <inkml:trace contextRef="#ctx0" brushRef="#br1">8491 15100 7951,'-11'-2'26,"3"-2"-195,-3 3 0,10-6 792,-3 3 1,4 3-287,4-4 0,4 4-275,8 1 1,5 0 151,8 0 0,2-4 334,6 0 1,0 0-278,0 4 0,5-2-140,3-2 1,2 2-329,-2-7 1,-3 7 129,-5-2 1,-5 2-678,-4 2 0,-7 0 317,-5 0 1,-7 6-441,-5 2 1,-3 3-2,-1 1 868,-11 0 0,-30 23 0,12-16 0,-1 1 0</inkml:trace>
  <inkml:trace contextRef="#ctx0" brushRef="#br1">8737 15284 7939,'-8'-7'-139,"0"3"657,5 3-232,-8 1 0,6 5 58,-3 4 1,-2 3-253,6 4 1,-6-1-123,2 6 1,-3-1 68,-1 5 0,0 0 78,-1-1 0,1 2 97,0 3 1,1-4-95,3-1 1,-2-1 49,6-6 1,0-1-66,4-3 1,0-5 15,0 0 0,5-5 34,3 1 0,5-3 13,3-1 0,2 0-209,2 0 1,4 0 45,-4 0 1,3-4-283,2 0 1,0 0-47,-1 4 0,0-4-193,-4 0 1,3 0 138,-2 4 1,-3 0-46,-2 0 0,-2 0 70,-2 0 0,0 0-136,1 0 488,-7 0 0,-6-11 0,-6-3 0</inkml:trace>
  <inkml:trace contextRef="#ctx0" brushRef="#br1">8984 15444 7933,'-5'-12'483,"1"0"1,-1 1 20,1 3 0,1 2 419,-5 6-599,5 0 1,-4 1 51,3 4 1,3 3-137,-3 8 0,2 3-1,2 6 1,0 0-204,0-1-1,0 6 78,0 3 1,0-2-474,0 2 1,0-1 235,0 1 1,0 1 13,0-6 0,0 3-457,0-3 1,0-3-1809,0-1 2375,6 1 0,6-17 0,7 3 0</inkml:trace>
  <inkml:trace contextRef="#ctx0" brushRef="#br1">10719 14460 7975,'5'-17'-69,"3"1"1,-1-5-138,1 5 1,-3 0 615,3 3 0,0 1-83,4 0 1,2 4 30,2-1 1,-2 7-102,2-3 0,-2 4-176,-2 1 1,-1 6 62,-2 2 0,0 8-6,-5 5 0,0 2 42,-4 2 0,0 1 7,0 2 0,-1 0-317,-3 4 1,-3-4 5,-5 0 1,-1 3-71,1-3 0,0 1 39,-1-4 0,1-6-99,0-3 0,1-2-95,3-2 300,2-5 1,6-3 102,0-8 0,6-3 171,2-5 1,4-6-91,5-2 0,-2-4-80,5 0 0,1-5-85,3 0 0,-3-4 77,-1 5 1,-1-5-159,2 4 0,-2 0 120,-2 5 1,-5 1-31,0 2 150,0 3 100,-10 6 1,2 7-91,-8 5 1,-4 11-81,-9 9 0,2 3 114,-5 2 0,5-1-134,-2 1 1,4 4-80,0 0 1,2-1 71,3-3 1,3-5-108,5 1 0,0-5-5,0 5 0,6-6-205,7 1 0,2-3-254,9-5 1,-2-1 235,7-3 1,2-3-489,2 3 0,3-4-24,1-4 815,-6 3 0,21-27 0,0 1 0</inkml:trace>
  <inkml:trace contextRef="#ctx0" brushRef="#br1">11285 14017 7977,'0'-18'0,"-4"4"-38,0-2 0,-1 2 0,5 2 1,2 5 212,2 3 0,-1 3 277,5 1 0,0 0-196,4 0 1,2 4-113,2 0 0,-2 9-180,3 0 0,-4 3 48,0 1 1,-7-2-63,-2 5 1,-2-3 68,-2 3 1,0-3-152,0 3 1,-4-5 43,0 1 0,-5-2-14,5-2 494,-5-5-262,2 4 84,-5-9-93,5 3-28,1-5 82,6 0-78,6 0 0,1 1-45,5 4 0,0-3-39,1 6 0,-3 1-67,-1 3 1,0 0 91,-5 1 1,0-1-43,-4 0 0,0 1 99,0-1 0,-2-4-4,-6 0 0,-2-4-66,-11 5 0,5-7 5,-4 2 1,-1-1-41,-4 1 0,5-2-124,-1 2 0,6-3-365,-1-1 1,2 0-82,2 0 21,5 0 1,2 6 558,5 2 0,43 30 0,-15-15 0,-1 0 0</inkml:trace>
  <inkml:trace contextRef="#ctx0" brushRef="#br1">10608 15075 7996,'-12'-5'100,"-1"3"75,1-2 432,5 3-233,2 1 514,21 0 1,5 0-352,16 0 0,1 0-283,3 0 1,4-4-96,8 0 1,-2-6-279,2 2 1,2 1 171,-2-1 1,2 1-167,-2-1 0,-9 1-176,-3 3 0,-5 2-41,-12-2-1711,-2 3 1458,-15 6 0,-3 4-372,-8 7 1,-7-1 954,-5 6 0,-16 4 0,-8 3 0,0 5 0,0 0 0</inkml:trace>
  <inkml:trace contextRef="#ctx0" brushRef="#br1">10842 15370 7996,'0'-8'0,"0"0"0,0 0 0,1-3 0,3 3 0,-1 1 752,5 3 1,0 2-315,5-2 0,-1 3-115,0 1 0,5 1-138,-1 3 0,1 3-41,-5 6 0,0-1-188,0 0 1,-5 2-274,-3 2 0,-2-2-24,-2 2 0,-2 2 178,-2-2 1,-4 2-44,-8-1 0,2-4 60,-2 4 1,3-4-127,5 0 0,-3-2 519,3-3 771,2 3-770,1-4 0,5 1-29,0 0 0,1-5 31,3 1 0,5 1-119,7-1 1,-2 2-137,2-2 1,2 3-7,-2 5 0,5 0 18,-5 1 0,1-1 62,-5 0 1,-1 1-11,-3-1 0,-2 0 43,-6 1 0,0 0 5,0 4 0,-2-4 144,-2 4 0,-7-8-89,-5 0 0,-6-3-154,1 3 0,-2 0-73,-1-5 1,-1 4-241,0-3 0,1-1 43,-1-4 1,2 0-166,2 0 0,-1 0-169,6 0 0,1-2-1067,7-2 1663,-3-3 0,30-17 0,15-8 0,-2-1 0,-1-1 0</inkml:trace>
  <inkml:trace contextRef="#ctx0" brushRef="#br1">11802 14128 7983,'0'-25'0,"1"6"0,3 2 0,-3 4 0,4 0 0,0 1 1,-1 0 0,6 1 281,-2 3 1,-1 1-61,1 3 1,0 2 306,4-2 1,1 3-160,-1 1 1,0 0-136,1 0 1,3 0-80,1 0 1,-1 0-78,-4 0 1,5 5 64,-1 4 1,0 1-152,-3 3 1,-1-1 17,0 0 0,-3 5 63,-1-1 1,-4 6-6,4-1 1,-5 6 29,1 2 1,-3 5-15,-1-1 0,0 4-24,0 4 0,0 4-6,0 8 1,0 4-267,0 9 1,-2-31 0,0 0 226,0 4 0,0 0 0,0-2 1,0 1-33,2 1 1,0 0 0,0-1 0,0-1 47,0 0 1,0 0 0,0 0-1,0 1-70,0 2 0,0-2 1,0 26-164,0-2 0,0-9 205,0-4 1,0-5-10,0-3 1,0-4-3,0-4 0,-1-3-40,-3-5 1,1-1-100,-5 1 1,-1-6 458,-3-3 0,-2-1-336,-2 2 0,1-6 56,-6 5 1,1-9-207,-5 5 1,1-3-106,-1-1 0,0-1-52,1-3 0,-1-2-197,1 7 0,-1-7-64,0 2 1,-1-2-177,-2-2 1,-2 0 766,-3 0 0,-19-11 0,-8-5 0,-4-2 0,1 1 0</inkml:trace>
  <inkml:trace contextRef="#ctx0" brushRef="#br1">10165 14300 8018,'18'-49'0,"-5"6"0,4 6 0,-4 3-94,0 9 0,-1 0 318,0 8 130,-5 1 0,-7 9-276,-8 3 0,-8 2-181,-5 2 1,-2 2 58,-2 2 1,-1-1 89,-2 5 1,0 4-126,-5 5 0,2 0 107,-2 0 0,-1-2 32,5 5 1,0-5-27,5 2 0,1 0 123,2 0 0,3-2-51,6-7 1,5 3 136,3-3-135,3-2 1,1 1-20,0-3 1,5-2 140,3 7 0,-1-7-28,1 2 1,1 3-42,3 1 0,0 3-32,1 2 0,-2 0-1,-3 4 0,1 2-23,-5 6 0,0 5-10,-4 2 0,-1 9-12,-3 5 1,-3 3 24,-5 4 0,-5 5-305,1 7 0,-4-6 282,3 3 1,2-9 2,7 0 0,1-4 38,3-3 0,3-5-1,-4-9 0,10-3-46,3-8 0,3-2 0,1-3 0,0-4-170,1 1 1,-1-2 100,0-7 0,1 4-117,-1-4 1,2 4-329,2-4 0,-2 5-217,2-5 0,2 5 316,-2 0 0,6 0 114,-1-1 1,2 3-403,1-3 624,7 3 0,15-8 0,10-4 0,7 0 0,0 0 0</inkml:trace>
  <inkml:trace contextRef="#ctx0" brushRef="#br1">12171 15813 7997,'-12'6'0,"2"1"-86,-2 5 0,6 0 210,-6 1 0,6-4 223,-2 4 0,5-4-126,-1 8 1,3-4 107,1 0 1,0-5-177,0 0 1,5-1 9,4 1 1,2-3-90,1-5 0,6 0 82,2 0 1,-1 0 25,2 0 1,-5-5-31,5-3 0,-6-3-119,1-1 1,-6-2 50,-2-3 0,-5 4 0,1-4 1,-6 4-25,-6 0 1,-1 1-149,-12 0 0,1 5-359,-5 3 0,-4 2 229,1 2 0,-1 0-714,4 0 1,6 6 52,3 2 879,8-2 0,35 10 0,14-2 0</inkml:trace>
  <inkml:trace contextRef="#ctx0" brushRef="#br1">12245 13672 7997,'0'-19'-291,"0"3"1,0 2 721,0 2 931,0-1-524,0 1-558,0 5 0,0 3-88,0 8 1,0 7 43,0 6 0,0 0-216,0 0 1,0 2 50,0 5 1,0 0-71,0-4 1,0 3 37,0-2 0,0-2-131,0 2 0,0-6-52,0 1 214,0-2 0,1-2-7,3 0 1,-1-5-3,5-3 1,0-2-111,5-2 0,0 0 61,4 0 1,-4-2 42,4-2 0,-4 1 4,0-5 1,0 6-16,4-3 1,-4 0-1183,4 1 0,-8 0 448,0 4 0,-1 0 690,4 0 0,17-22 0,4-5 0</inkml:trace>
  <inkml:trace contextRef="#ctx0" brushRef="#br1">12614 13598 7997,'0'-12'75,"0"0"1,-2-1 224,-2 1 894,3 0-761,-4 5 1,3 3-209,-2 8 0,3 3-27,-3 5 0,-2 5-77,2-1 0,-1 6 20,0-2 0,4 4-155,-3 0 1,-1 5-53,0 0 0,-3 3-297,4-3 1,-4 4-99,4-4 0,-2 5 189,2-1 1,3-2-537,-3 2 1,2-6-54,2 2 861,0-3 0,11 10 0,3 2 0</inkml:trace>
  <inkml:trace contextRef="#ctx0" brushRef="#br1">12786 13955 7997,'0'-19'969,"0"3"-129,0 2-629,6 2-19,0 5 0,3 1-84,-1 6 1,-5 6-59,1 2 0,-3 7-182,-1 2 0,0 3 183,0-4 1,-5 6-82,-4-1 0,-2-2-185,-1 1 0,0-4 48,0 0 1,-1-2 365,1-2 0,4 0-119,0 1 1,3-5-69,-3 0 0,5-4 104,-1 4 26,3-5 1,11 2 43,2-5 0,8-1 142,1-3 0,4-1 329,3-4 1,0-2-205,4 3 1,1 1-457,4-1 1,-4 4-106,0-4 0,-6 4 108,2-4 0,-9 5 0,-2-3 0</inkml:trace>
  <inkml:trace contextRef="#ctx0" brushRef="#br1">13734 14386 7976,'0'-12'0,"0"-1"-221,0 1 148,0 0 1567,0-1-455,0 1-749,0 5 1,0 7-82,0 8 0,0 5 0,0 3 0,0-1-149,0 6 0,0 3-242,0 5 1,0 4 20,0-4 0,1-1 123,3-3 0,-2 1-519,2 3 0,1-3 251,-1 2 1,6-6-363,-2-1 0,-1-5 93,1 5 0,-4-6 575,4 1 0,-16-13 0,0-5 0</inkml:trace>
  <inkml:trace contextRef="#ctx0" brushRef="#br1">13586 14681 7976,'-5'-16'1229,"-4"-1"-322,4 1-933,-1 4 0,12 4 0,2-1 1,4 7 52,5-2 1,3 2 50,9 2 0,-2 0-161,6 0 1,0 0-686,4 0 0,1 0 202,3 0 566,-2 0 0,6-9 0,7-4 0,0 0 0,1-1 0</inkml:trace>
  <inkml:trace contextRef="#ctx0" brushRef="#br1">15309 14004 8014,'0'-12'-683,"0"0"478,0 0 1,-4 3 204,0 1 625,0 5 953,4-2-1057,0 5 1,0 1-147,0 3 0,-2 5-267,-2 7 1,3-1 75,-3 6 0,2-1 39,2 5 0,0-1-123,0 1 1,0 2-274,0-2 0,0 2 68,0-6 1,0 2-59,0 2 1,4-2-86,1-3 1,0-2 130,-1-6 0,-3-3-52,4-1 0,0-4-61,-1 4 125,0-5 61,-4-3 0,0-8 22,0-9 0,-4 2 17,0-5 1,-4 2 16,4-7 0,-2 3 39,2-6 1,3-2-61,-3 1 1,2-5 22,2 1 1,0-3-12,0-1 1,6 1 1,2-1 0,3 0 12,1 0 0,2 5 6,2 4 1,-2 7 55,2 5 0,2 3 7,-1 5 1,-1 3 5,-4 5 1,1 1-58,-1 3 0,-4 7 40,0 6 0,-5 0-18,1 0 0,-2 0-152,-2 4 0,-6 1 92,-2-6 0,-3 5-102,-1-5 0,-2 1 48,-2-5 1,0 0-116,-4 1 0,5-1 9,-1 0 1,-2-4 48,1 1 1,0-7-312,0 2 1,3 2-27,-2-2 1,6 0-145,2-4 0,6-1 595,-3-3 0,31-31 0,9-11 0</inkml:trace>
  <inkml:trace contextRef="#ctx0" brushRef="#br1">15592 13648 8014,'1'-17'-185,"3"1"1,2-1 73,2 5 0,3 0 628,-3-1 1,3 5-148,1 0 0,1 5-154,-1-1 0,-4 3-39,1 1 1,-5 9 0,4 4 0,-5 3 310,1 1 1,-4 2-92,-4 5 0,-3 1-671,-6-1 1,0 1 207,-4 0 1,2-1-417,-5 1 0,5 0 351,-2-1 1,2-5 179,-1-2 0,6-4 16,-2 0 1,4-5 282,0 0-17,-3-5-223,9 2 0,-2-5-59,8 0 1,3-4 66,5 0 1,6-4-285,3 4 0,3-2-166,5 2 0,-2 3-205,6-3 1,-4-2 168,4 2 0,-5 0-16,5 4 0,-5 1-362,0 4 1,-7 1 747,-5 7 0,-18 21 0,-7 6 0</inkml:trace>
  <inkml:trace contextRef="#ctx0" brushRef="#br1">14989 14706 8014,'-12'-7'0,"-1"-4"244,7 10 0,7-9 336,11 6 0,3 0-214,10 4 1,-2 0 52,10 0 0,1 0-339,7 0 1,-1-1 73,5-3 0,0 2-213,4-2 0,-1 3-215,-3 1 0,-4 0-285,-8 0 0,-3 1 394,-5 3 1,-7-1-48,-6 5 0,-5 0-317,-7 5 1,0 0 528,0 4 0,-39 7 0,-8 8 0</inkml:trace>
  <inkml:trace contextRef="#ctx0" brushRef="#br1">15247 14989 8014,'-6'-6'0,"-4"4"-107,6-6 0,-2 5-344,2-1 662,3 2 0,-9 8 583,6 2 0,-4 3-436,4 1 0,-6 1-167,2-1 1,-3 6-197,-1 2 0,0-1 132,-1 2 1,1-5-73,0 5 0,1-5 37,3 5 0,-2-6 49,6 1-70,0-2 0,4-2 1,0 0 0,1-5 80,3-3 0,7-2-52,6-2 0,4 0-137,0 0 0,1-2 44,-2-2 0,4 3-42,-4-3 0,3-2-79,2 2 0,0-1-231,-1 1 0,-5 2-104,-2-2 1,1 1-288,-2-1 1,0 3-131,-3-3 1,-5 2 456,0 2 0,-4-1 409,4-3 0,-27-14 0,-3-8 0</inkml:trace>
  <inkml:trace contextRef="#ctx0" brushRef="#br1">15395 15063 8014,'0'-13'0,"-1"1"461,-3 0 0,2 4 470,-2-1-106,3 7-266,1-4-195,0 6 0,0 7-127,0 5 1,4 2-1,0 7 1,1-1-167,0 5 1,-4-1 110,3 1 1,-3 4-126,-1-1 1,4 1 58,1-4 1,-1 3-522,-4 1 0,1 0 216,3-5 0,-2 0 63,2-4 1,1-1-365,-1-2 1,4-4 489,-4 4 0,22-25 0,2-7 0</inkml:trace>
  <inkml:trace contextRef="#ctx0" brushRef="#br1">16700 13734 8013,'0'-18'0,"0"4"-234,0-2 0,0 2 70,0 2 353,0 5 0,-2 2-167,-2 5 0,-3 0-6,-5 0 1,0 0-88,-1 0 0,1 1 102,0 3 1,-2-1-47,-2 5 1,2-4 21,-2 4 0,2-4-5,2 5 1,-1-5 6,1 4 0,0-5-47,-1 1 97,1 3 1,0-6 382,-1 3-86,7-3-227,0-1 288,6 0 40,0 0-253,0 6-71,0-5-30,0 10 1,1-5-16,4 2 0,-4 3-21,3-3 0,-3 3 20,-1 1 0,4 5 26,1-1 1,-1 6-16,-4-2 0,0 4-7,0 0 0,0 6-19,0 3 1,0 7 8,0 1 0,0 5-27,0 0 0,-4 7-254,-1 4 1,0-2 175,1-2 0,1 3 76,-5 2 1,5 2-135,-1 1 1,1-3 101,-1-1 0,3-1-98,-3 2 1,2-1 88,2 1 1,0-6 1,0 5 0,-4-6 49,0-6 1,0 3 112,4-3 1,0-3-194,0-1 1,2-7 59,2-1 1,-2-5 41,7 0 0,-5-7-33,4-5 1,-4-2 140,4-2 1,-4 0-78,4 1 0,-3-5 362,3 0-453,-5-5 1,6 4 32,-5-3 1,2-3-113,-2 3 1,-1-2 63,5-2 1,0 0-75,4 0 1,1-2 84,-1-2 0,0 3-144,0-3 1,6 1 28,3-1 1,-2 1-159,1-5 1,0 5 94,0-1 1,7-1-113,-2 1 0,2-5-467,-2 5 0,1-5 280,3 0 0,-3 3 457,2-3 0,15-32 0,-21 15 0,1-1 0</inkml:trace>
  <inkml:trace contextRef="#ctx0" brushRef="#br1">17106 14128 7989,'0'-9'0,"0"1"0,4 4 47,0-4 1,0 4 112,-4-4 0,0 3 287,0-3 315,5 5-736,-3-7 0,5 8 232,-3-2-174,-3 3 1,5 2 83,-6 3 1,0 7-121,0 6 0,0 4 77,0 0 1,0 2-27,0 2 1,-5 3-27,1 1 1,-1 4-89,1-4 0,2 4 12,-2-5 1,3 1 93,1-4 1,0-1-132,0 1 1,1-6 63,3-3 1,3-2 124,6-2 1,-1-5-161,0-3 0,5-2-2,-1-2 0,4 0 24,-3 0 0,5-6-87,-2-2 0,-2 1-95,-2-1 0,0 4 55,0-4 1,-2 4-152,2-5 0,-6 7-309,-2-3-56,0 4-117,4-4 107,1 3 0,-5-3-55,0 5 697,-5 0 0,8-28 0,-4-6 0</inkml:trace>
  <inkml:trace contextRef="#ctx0" brushRef="#br1">17426 13832 7989,'-5'-18'-212,"1"-2"0,0-2 112,4 1 1,0 0 289,0 4 0,2 1-66,2 3 0,3 3-133,5 1 1,0 0 250,1 5 1,3 0 369,0 4 0,2 1-280,-1 3 1,-8 3-59,3 5 0,-8 2-428,1 2 1,-4 2 118,-1 3 1,-4 2 127,0-3 0,-7 2-66,-1-1 0,-1-2-13,-3-3 0,2-2-108,2 2 0,4-2-34,-1-2 0,5-3 193,-4-1 1,4-6 462,-4 3-276,5 1 1,-1-4-126,8 2 0,3-4-205,5-4 0,5 2 102,-1-2 1,6 3-409,-2 1 0,4 0 151,0 0 0,0 0 96,-4 0 0,3 0-306,-2 0 1,2 1 442,2 3 0,21 9 0,6 6 0</inkml:trace>
  <inkml:trace contextRef="#ctx0" brushRef="#br1">17906 14189 7989,'0'-12'0,"0"-1"0,0 0-196,0-4 0,0 4 145,0-4 1,4 4 70,0 0 0,1 5 333,-1 0 0,3 1 506,5-1 0,-3-2-482,-1 6 0,0 0-221,4 4 1,1 1-175,-1 4 1,0 3 132,1 8 0,-5 3 69,0 6 1,-5 0-67,1-1 0,-3 1-82,-1-1 1,-1 2-233,-3 3 0,1-3-355,-5 3 0,0-5 274,-5-3 1,1 2-49,0-2 1,1-8 108,3 0 75,-3-4 397,9-2-170,-3-2 0,6-10 12,3-3 0,3-7-145,5-2 0,5-5 6,-1 2 0,6-3 7,-1-2 1,-2-1-19,1-3 0,-1 3-28,2-2 1,1 6 38,-6 1 0,-1 2 393,-7-1-247,3 2 0,-9 10 536,2 0-363,-3 5 0,-6-1-135,-3 8 0,-2 3 26,2 5 0,-3 0 12,3 1 0,-3-1-92,-2 0 0,5 0 40,0 1 0,5-1-171,-1 0 0,3 1 74,1-1 1,0 0-133,0 1 0,1-5 46,3 0 0,3 0-89,5 5 0,1-5-25,-1 0 1,6-5-277,2 1 1,3 1 172,2-1 0,0 0 93,-1-4 1,1 0-1024,0 0 0,-6 0 1201,-3 0 0,3-16 0,0-4 0</inkml:trace>
  <inkml:trace contextRef="#ctx0" brushRef="#br1">19001 14091 7989,'-13'0'109,"1"0"600,0 0-420,0 0 1,3 0 203,1 0 1,5 0 0,-2 0 231,-1 0-506,5 0 1,-3 0-171,8 0 0,3 0 124,5 0 1,1 0-183,-1 0 0,4 0-240,1 0 0,5 0 143,-2 0 0,3 0 106,2 0 1,-5-2 34,1-2 0,-5 3-252,5-3 1,-6 2-121,1 2 225,3 0 0,-5-4 31,3 0-14,-9 0-329,-3 4 110,-5 0-1017,0 0 518,-5 0 813,-2 0 0,-11 11 0,-1 3 0</inkml:trace>
  <inkml:trace contextRef="#ctx0" brushRef="#br1">20133 13820 8054,'-4'-12'0,"0"-1"0,-4 1 182,3 0 0,-3-1 60,4 1 0,0 0 105,4-1 0,1 1-144,3 0 0,3 1-1,6 3 1,-1-2-21,0 6 0,2 0-119,2 4 0,-2 0-95,2 0 1,-1 1 87,2 3 0,-8 3-96,4 5 1,-5 5 39,0-1 1,-2 8-135,-6 0 0,-6 1-57,-2 3 0,-4 3 35,-5-3 1,-1 5 35,-2-4 1,-3 0 33,2-5 0,-2-1 273,-2-2 1,5-3-136,-1-6 1,6-1 385,-1-3-227,8-2-143,2-6 1,6-2 178,0-2 1,7 1 141,5-5 1,2 4-113,7-4 1,-1 5-68,5-1 0,3-1-221,1 0 0,0 1-338,-5 4 0,6-4 76,3 0 0,-3 0 135,-1 4 0,-4 0-609,-5 0 0,3 0 41,-2 0 1,-7 0-839,-2 0 1544,-2 0 0,-4 6 0,0 0 0</inkml:trace>
  <inkml:trace contextRef="#ctx0" brushRef="#br1">20822 13697 8054,'0'-18'0,"1"4"0,4-2 0,-4 2 0,3 2-34,3 0 1,-4 5-6,5 3 1,-5 4 753,1 4 1,-3 8-259,-1 9 0,0 2-367,0 1 1,0 2-25,0 3 1,0 1-14,0 3 1,-4 3 10,0-4 1,-4 0-14,4 1 0,-5-6 93,5 2 1,0-5-74,4-3 0,0-2 155,0-3 1,0-6-78,0 2 1,6-8-38,2 1 0,-1-4-49,1-1 1,0-1-167,4-4 1,1 0 59,-1-3 1,0-3-221,1 3 1,-3 1-38,-1-1 1,2 3 62,-3-3 1,3 6-349,1-3 0,-4 0 202,0 1 1,1 0-425,3 4 0,0-4 807,1 0 0,4-1 0,3 5 0</inkml:trace>
  <inkml:trace contextRef="#ctx0" brushRef="#br1">21376 13795 8054,'0'-16'0,"0"-1"0,1 1 359,3 4 281,-2-1 35,9 1 0,-5 5-339,7 3 1,-5 8-248,0 4 1,0 5 124,5 3 0,-5-1 0,0 6 0,-4-1-351,4 5 1,-5-2 110,1-2 0,-2 2-438,-2-3 1,0 0 199,0 0 1,-2-5 52,-2 1 1,3-2 111,-3-2 0,-2-3-37,2-1 160,0-5 0,4 1-59,0-8 0,0-3-141,0-6 0,5 0 142,4-4 0,6-2-119,1-5 1,6-1 36,-1 0 0,2 1 17,1-1 1,-3 6 70,-1 3 0,-5 2 169,2 2 658,-9-1-559,-2 6 1,-8 3 176,-2 8 1,-3 3-92,-5 6 1,0 0-99,-1 4 1,1-2-121,0 5 0,1-5 2,3 2 1,1-4-63,3 0 0,2-1-218,-2 0 0,4 1-315,4-1 0,3-4 243,5 0 1,6-5-541,3 1 0,2-2 311,2-2 0,3-2-782,1-2 1253,0-3 0,1-17 0,3-8 0,3-1 0,0-1 0</inkml:trace>
  <inkml:trace contextRef="#ctx0" brushRef="#br1">21967 13377 8054,'0'-23'84,"0"2"0,0-1-84,0 6 0,0-1 1491,0 5-443,0 5-452,0 2-427,0 5 1,0 3-147,0 5 0,1 0 113,3 8 0,-3 2-164,4-1 1,-4 3 173,-1-4 1,0 6 0,0-1 0,-1 1-89,-4-2 0,4 2-187,-3-6 1,-2 1-170,2-5 0,-1 1 195,1-1 1,2-4 198,-2 0 184,3-5 141,1 2 0,5-6-586,4-3 1,6 1 65,1-5 0,6 1-608,-2-1 1,4 3 335,0 5 1,1 0-292,0 0 1,-1 0-138,1 0 799,-1 5 0,12 35 0,2 13 0</inkml:trace>
  <inkml:trace contextRef="#ctx0" brushRef="#br1">21241 14398 8054,'-13'0'0,"1"0"0,0 0 80,-1 0 0,1 0 191,0 0 0,3 0 458,1 0 725,6 0-286,-4 0-753,22 0 0,0-1-130,12-3 1,4 2-45,0-2 1,5-1-211,4 1 1,-1-2-29,5 2 1,-1 3-43,1-3 1,-3-2-76,-5 2 1,0 0-199,0 4 0,-7 0-582,-5 0 0,-2 0 417,-6 0 0,-5 0-765,-4 0 767,-5 6 1,1 2-146,-8 8 620,-3-2 0,-28 14 0,-13 5 0,-3 1 0,0-1 0</inkml:trace>
  <inkml:trace contextRef="#ctx0" brushRef="#br1">21364 14731 8054,'0'-20'0,"0"3"0,0 4 0,0 5 0,0 0 0,4 4 131,0-4 1,5 5-143,0-1 1,1 2 1500,3 2 1,-1 0-788,0 0 0,1 6-675,-1 2 1,-1 3 25,-3 1 1,2 2-240,-6 2 0,0-1 41,-4 6 1,-1-2 22,-4 2 1,-1 2-210,-7-3 0,-3 2 51,0-1 1,-2-2 349,1-3 0,4-2 120,-4 2 1,4-3 202,0-5 0,5-1 169,0-3 138,5-3-405,-2 5 0,11-10 22,7-1 1,0-3-324,8 4 0,1-4 68,7 4 1,-3-4-449,2 4 1,2-1 211,-1 5 1,4-1 34,-4-3 1,3 3-468,-3-4 1,1 3-1760,-1-2 2364,-3 2 0,20-25 0,0 0 0</inkml:trace>
  <inkml:trace contextRef="#ctx0" brushRef="#br1">23246 13931 8040,'0'-13'0,"0"1"0,0 0 144,0-1 1,0 5 599,0 0 633,0 5-507,0-2-531,0 16 0,0-2-115,0 12 0,0-1-150,0 5 1,0-3-9,0 2 0,0-2-237,0 7 0,0-3-5,0-1 1,0-1-423,0 1 0,2-5-245,2 1 0,-3-6 374,3 1 0,-2-2 107,-2-2 0,4-4 362,0 1 0,-5-39 0,-6-6 0</inkml:trace>
  <inkml:trace contextRef="#ctx0" brushRef="#br1">23111 14115 8040,'0'-12'-249,"0"0"-617,0-1 626,0 1 0,6 1 0,2 3 0,8 1 802,5 3 0,3 3-294,5-4-1,1 4-802,3 1 535,8 6 0,19 6 0,-22-3 0,1 1 0</inkml:trace>
  <inkml:trace contextRef="#ctx0" brushRef="#br1">24022 13795 8040,'4'-16'0,"0"-1"0,5 2-313,0 7 0,-2-1 29,1 5 0,-4-1 832,4 5 1,0 6-175,5 2 1,-5 7 12,0 2 1,-1 4-265,1 0 1,2 2-111,-6 2 1,0-1-165,-4 1 1,0 0 119,0-1 0,0 1 5,0-1 1,-6 0 20,-2-4 0,1-2-289,-1-6 174,0-5-21,-4-1 143,5-6 1,1-6 181,6-2 0,0-4-288,0-5 0,6-1 116,2-2 0,4-3-111,5 2 1,-2-2 70,5-2 0,-5 2 127,2 3 1,-4-2 248,0 5 433,-1 1-165,-5 4-227,-2 5 0,-6 7-52,-3 8 1,-2 4-138,-2 5 1,-3-2 73,3 5 0,1-1 101,-1 2 0,5 1-456,-1-6 1,3 5-120,1-5 0,5 5-165,3-5 0,9-1 32,3-7 0,4 2-255,0-6 1,6 0-728,3-4 1,3 0 1314,1 0 0,10-27 0,4-8 0</inkml:trace>
  <inkml:trace contextRef="#ctx0" brushRef="#br1">24600 13488 8040,'-1'-25'0,"-3"0"0,2 2-154,-2 3 1,3 2-22,1 6 1,0 3 1168,0 1 0,1 5-410,3-1 1,3 3-406,5 1 0,1 0-76,-1 0 1,0 4-147,1 0 1,-1 6 185,0-2 1,-4 4-1,1 5 0,-7-2-436,2 5 0,-2-5 169,-2 2 0,-2 0-43,-2 0 0,2-1 42,-7-3 1,5-5 267,-4 0 0,5-4 71,-1 4 150,-3-5-209,6 8-44,-4-10 1,6 5-16,3-6 0,3 4 1,5 0 0,-4 1-127,1 0 0,-1-3 58,4 6 0,0 1 18,1 3 0,-5 0-55,0 1 1,-4-1-9,4 0 0,-5 0 74,1 1 0,-6-1 6,-3 0 1,-8-3 141,1-1 1,-9-4-86,0 4 1,-2-5-117,-1 1 1,3-3 79,1-1 1,0 0-505,0 0 0,1 0-365,2 0-286,4 0 571,-5 0 500,6 0 0,-1 28 0,1 6 0</inkml:trace>
  <inkml:trace contextRef="#ctx0" brushRef="#br1">23960 14534 8040,'-12'0'0,"-6"0"0,-2 0 0,2-4 605,1-1-604,9 1 1808,3 4-1275,16 0 1,8 0-136,14 0 0,4-4-288,4 0 0,2-4-49,7 4 1,0-4-266,3 4 0,-2-5 250,2 5 0,-2-4-340,-2 4 0,-6 0 155,-6 4 0,-7 0-862,-10 0-242,-8 0 280,-6 5 0,-13 2 962,-5 5 0,-15 5 0,-8 1 0,-4 1 0,-1 1 0</inkml:trace>
  <inkml:trace contextRef="#ctx0" brushRef="#br1">24108 14829 8040,'0'-12'-144,"0"5"0,1-3 418,3 6 1,-1-4 86,5 4 1,2 0 374,6 4 1,-1 0-368,6 0 1,-2 0-177,1 0 1,2 1-250,-5 3 0,-1 3 78,-4 5 0,-3-3-221,-1-1 0,-5 0 130,1 4 1,-4 1-120,-4-1 0,-5 0 13,-7 1 1,2-1-37,-2 0 0,2-1 160,2-3 0,4 2 16,0-6 173,5 6-172,-3-4 1,6 3 106,0-1 1,7-6-65,5 3 1,1 0 124,3-1 1,2 2-50,-2-2 1,2-2 148,-1 7 1,-4-5-135,4 4 1,-8 0 106,-1 4 0,-1-3 70,1-1 0,-2 0-95,-6 4 1,-6 1-46,-2-1 1,-3-1 21,-1-3 0,-6 3 107,-2-3 1,-4-1 21,0 1 1,-5-5-31,0 1 1,-1-2-478,2-2 1,2 0-684,-3 0 0,3 0 619,1 0 0,6 0-129,3 0 412,2-6 0,29-34 0,7-13 0</inkml:trace>
  <inkml:trace contextRef="#ctx0" brushRef="#br1">25375 13377 8086,'-12'-7'-649,"0"-3"-1,-1 6 1,5-1 649,0 1 0,5 2 0,-6-4 98,5 1 148,0 4 364,4-4-401,0-1 0,5 1 73,3-4 1,-1-1 2,1 1 0,0 2 69,5-1 1,3 0-127,1-4 0,0 4 2,0-1 0,-2 1-21,5-4 1,1 1 13,3 3 0,-3-2-46,-1 6 1,1-4 23,4 4 1,-6 0-224,-3 4 0,-2 5-19,-2 3 1,0 5-26,1 3 1,-6 3 79,-3 6 1,-3 1 5,-1 2 0,0 0 34,0 5 1,0 1-12,0 7 1,-1 3 37,-3 5 1,2 1-212,-2 4 0,-1 2 221,1 5 0,-2 4-304,4-31 0,0 1 1,1 31 211,-1-29 1,-1 0 0,2 30 33,1 3 0,-2-35 0,0 1-15,0 3 1,0 0-1,0-2 1,0-1 45,2 2 1,0-2 0,-4 33-22,0-8 0,0 1-67,4-1 0,0-10 66,0-6 0,4-7 27,0-5 1,4-3-9,-4-5 0,0-2 5,-4-3 0,0-2 215,0-5 0,0-5-73,0 0 430,0 0-572,-5-1 0,2-2-137,-5-5 0,4 0 119,-5 0 0,1-1-340,-4-3 1,-2 1 0,-2-5 1,1 1 3,-6-1 0,2-2-83,-1 6 1,-4-1-308,4 1 1,1 2-295,-2-2 1,5 3 68,-5 1 902,6 0 0,-3 22 0,6 5 0</inkml:trace>
  <inkml:trace contextRef="#ctx0" brushRef="#br1">26015 15026 8086,'0'-12'0,"0"-5"-202,0 1 1,2-1 73,2 5 1,-3 0 999,3-1 1,-1 2 309,1 3-856,-3 3 1,5 6-139,-6 3 1,0 3-114,0 5 0,0 2 170,0 3 1,-4 2-1,0 5 0,-4 0-175,3-4 1,-3 3 104,4-2 0,-1 1-204,1-2 0,2 2 20,-2-6 0,3 1-65,1-5 1,0 0 96,0 1 0,0-1-112,0 0 109,5-5 1,3-1-134,9-6 1,-2 0-333,5 0 1,-3 0 193,3 0 0,1 0-211,3 0 1,-3-2 146,-1-2 0,0 3-623,0-3 0,2 1 290,-6-1 1,5 3 647,-5-4 0,-5-7 0,-5-2 0</inkml:trace>
  <inkml:trace contextRef="#ctx0" brushRef="#br1">26421 15026 8045,'0'-12'0,"0"-1"-42,0 1 1,0 0 11,0-1 1,-1 5 1823,-3 0-1197,3 5 0,-6-2-285,3 5 0,2 1-72,-2 3 1,-1 7-73,1 6 0,-2 4 73,2 0 0,1 2-1,-5 2 1,4 1-117,-4 2 0,5 0-211,-1 5 1,-2-5-1360,2 5 1,-4-5 727,4 0 1,-4 4 371,4 1 1,0-8-134,4 0 479,0-3 0,5-14 0,2-4 0</inkml:trace>
  <inkml:trace contextRef="#ctx0" brushRef="#br1">26544 15260 8031,'2'-14'0,"2"-2"0,-1 2 63,5-2 1,0 3 10,4 5 0,1-2 369,-1 6 1,2 0-106,2 4 1,-2 2-197,2 2 1,-6 3 14,-2 5 0,-5 4-252,1 1 1,-3 5 16,-1-2 1,-5-1 1,-4 2 1,-3-2 117,-4 1 1,1 4-55,-6-4 1,6-2 188,-1-2 1,2-2-150,2-2 0,1-4 530,3 1-75,-3-7-529,9 4 0,4-6-115,10 0 0,6-1-309,6-4 0,2-1 70,3-7 1,3 5-324,4 0 0,1 0-349,0-5 1072,0 7 0,-1-9 0,3-3 0,4 1 0,-1 0 0</inkml:trace>
  <inkml:trace contextRef="#ctx0" brushRef="#br1">26040 12737 8057,'0'-18'0,"0"0"-218,0-2 0,4-2-379,0 6 0,6-1 1189,-2 5 1,3 0-235,1-1 0,-4 5 35,1 0 0,-5 5-142,4-1 0,-5 4-166,1 4 1,-3-1 64,-1 5 0,0 4 4,0 5 0,0 5 19,0-2 0,0 3 15,0 2 1,-1 4-204,-3-1 0,1 5 80,-5-4 0,4 1-71,-5-1 0,7-7 108,-2 2 1,2-2-46,2 3 0,0-6 35,0-3 0,0-2-8,0-2 1,6-5 41,2-3 1,3-2 20,1-2 1,4-2-138,1-2 0,5 1 137,-2-5-78,4 0 1,0-4-1,1-1 63,-1 1 1,-3 4-415,-1 0 1,-5 5-407,2-1 131,-3-3 1,-6 6-420,0-4-577,-5 4 142,2 1 1411,-5 0 0,0 11 0,0 3 0</inkml:trace>
  <inkml:trace contextRef="#ctx0" brushRef="#br1">27677 13045 8057,'6'-13'-1191,"5"2"1180,-2 3 0,-3-1 366,3 4 0,-1-3-132,4 4 0,0-4-104,1 4 0,3-2 77,1 2 0,3 3-65,-3-3 0,3 2 32,-4 2 1,5 0-87,-5 0 0,1 5 2,-5-1 0,-1 9 58,-3 0 0,-1 2-15,-3-3 0,-2 6-206,2 2 1,-8-1 44,-5 2 0,-2-1 96,-1 5 0,0-2-2,-1-2 0,1 2 151,0-2 0,-2 2-89,-2 1 1,6-3 16,-2-1 0,4 1-29,-1 4 0,0-4 12,5 4 0,-2-7-138,2 6 1,3-2 124,-3 3 0,7 0-151,1-1 1,5-3 64,-1-1 1,3-3-81,2 3 1,3-5 59,0 2 0,5-1-10,-5-4 1,6 3 31,-1-7 1,2 3-5,2 2 0,-1-5-36,1 0 1,-5-5 32,1 1 1,-5 1-364,5 0 206,-6-1 17,3-4 158,-12 0 176,0 0-169,-6 0 27,0 0 3,-6 0-13,5 0 29,-4 0 34,5 0-527,-6 0 85,5 0 231,-5 0 28,6 0-409,0 0 443,0 5 58,0-4-26,0 5 14,0-6 885,0 0-887,0 5-11,0-3-6,0 3 0,0-5 417,0 0-289,0 6 17,0-5-105,0 5 10,0-6-455,0 0 405,0 5 9,0-4 17,0 5-3,0-6 6,0 0-19,6 0 16,-5 0-23,5 0 0,-6 0-238,0 0 240,0 5-1,0-3 1,0 3 7,0-5-18,0 0 8,0 6 10,0-5-16,0 4 41,5-5 2,-4 0 69,5 0 12,-6 0-25,0 0-42,0 6 81,0-5-93,0 10 1,0-8 8,0 5 1,0-4-21,0 4-18,0-5 0,-4 8 4,0-3 1,0-1-7,4 1 0,0-3 24,0 3 1,-2-4 6,-2 4-25,3 0 0,-5 5 5,6-1 1,0-4 34,0 0 1,0 0-38,0 5 0,-1-1 1,-3 0 0,2-3 19,-2-1 1,3 1-1,1 8 1,0-4-13,0 4 1,0-2 2,0 1 0,1-1 14,3 6 1,-2-6-14,2 1 1,-3 2-102,-1-2 0,4 6 51,0-1 0,1-2-10,-5 2 1,4-2 30,0 1 1,0 3-14,-4-2 0,4 2-9,0 2 1,0-1-18,-4 1 0,0 0-17,0-1 1,0-3 33,0-1 1,0 1 64,0 3 1,0 0 19,0-4 0,-1 3 8,-3-2 1,2-3-44,-2-2 0,2 2 6,-3-2 0,4 1 276,-3-5-273,3 0 1,-4 1 99,1-1 1,0-4-20,4 0 303,0-5-357,-5 8 0,-2-10 6,-5 3 1,-1-1 25,1 1 0,-6-2 2,-2 2 1,-3-3-150,-2-1 1,-4 4-198,0 0 1,-5 0-373,1-4 1,2 0 283,-2 0 0,6 0-629,-2 0 0,3 0 240,2 0 0,4 0 727,4 0 0,8-5 0,2-2 0</inkml:trace>
  <inkml:trace contextRef="#ctx0" brushRef="#br1">6867 14004 8281,'0'-12'-381,"0"0"-27,0 0 1,0 3 502,0 1 0,0 4 94,0-4-37,0 5 1,0-4 62,0 3 91,0 3-241,0-5-42,-6 6 0,0 0 27,-7 0 1,0 6-114,-4 2 1,2 3 88,-5 1 1,-1 1 17,-4-1 0,1 4-50,-1 1 1,1-1 30,-1-4 1,5 1 13,-1-1 1,6 0-7,-1 1 1,3-1 43,5 0-21,-3-5-6,10 4 1,-5-10 0,8 5 19,2-6 69,3 0 0,5 0-93,0 0 0,1 0 26,-1 0 0,0 0-16,0 0 0,1 0 5,-1 0 0,0 4-5,1 0 0,-4 4-2,4-4 1,-8 6-77,7-2 0,-3 3 64,-1 1 1,1 2-79,-5 2 1,5 5 66,-5 8 1,0-2-90,-4 6 0,-2 4 49,-2 4 1,2 1-9,-7-1 0,3-7 15,-3 3 0,3-4-6,1 0 1,4-3-7,-3-5 0,3-6 12,1-3 1,-5-2-2,1-2 0,-4 0 1,4 1 1,-1-6-16,0-3 1,4-2 14,-3 3-2,-3-4 105,6 4-45,-5-10 1,6 2-49,0-5 1,0 4 22,0-4-3,0-1 1,4-3 14,1 0 1,4 4-55,-1-1 1,-1 5 66,1-4-37,1 5 0,3-3-24,0 1 0,-4 4-1,1-3 0,-1 3 157,4 1-112,0 5 0,1 2-25,-1 5 0,-1 2 6,-3 2 1,3-1 147,-3 6 1,-1-1-137,1 5 0,-1 0 9,1-1 0,-1 5 29,-3 0 0,-2 5 3,2-1 1,-3 2-19,-1 2 0,0 0 6,0 0 0,0 1-150,0 3 1,0-2 77,0 2 0,0 1 15,0-1 1,-1 0 16,-3-4 0,2-2-1,-2-2 1,3 1-21,1-5 1,-2 5 1,-2-1 0,3 1 147,-3-1 1,-2 3-108,2-3 0,-5 3 234,1 5 0,1-6-130,-1 2 1,3-5-209,-3 1 1,5 3 158,-1-3 1,-1 1 44,1-1 1,0 1-155,4-6 0,0 1-16,0-4 0,1-6 240,3-3 0,3 1-143,5-5 1,2 3 1,2-7 0,-1-2 7,6-2 1,-1-3-150,5-1 0,-3 0 92,3 0 1,-8-5-10,8-3 0,-5-3-15,1-2 0,2 1-144,-2 0 1,-2-2-241,1-2 0,-5 2 111,2-2 0,-3 2-601,-2 2 0,-4-1 14,0 1 863,-5 5 0,-19 2 0,-12 5 0</inkml:trace>
  <inkml:trace contextRef="#ctx0" brushRef="#br1">6658 17561 8234,'-7'0'-655,"1"-1"577,6-4 1,2 4 1026,2-3 0,4 3-310,8 1 0,4 0-465,4 0 0,6-2 20,3-2 0,4 1-266,4-5 0,-1 6 97,5-3 0,-6 0 165,2 1 0,-8-2-270,-4 2 0,-3 3-899,-1-3-549,-6 2 1122,-7 2 1,-6 2-264,-6 2 1,-2-3-18,-2 3 686,-3-2 0,-38-8 0,-8-1 0</inkml:trace>
  <inkml:trace contextRef="#ctx0" brushRef="#br1">7002 17352 8307,'-1'-14'-256,"-3"-2"1,2 2 357,-2-2 1,-1 6 590,1 2 0,-2 5-192,2-1 0,3 4-4,-3 4 0,-2 4-198,2 9 0,0 2-31,4 5 0,0 2-147,0 3 0,0-3 98,0 3 0,4 1-405,0-1 0,4 5 21,-3-1 0,3-3-187,-4-2 0,5-2-175,0-1 1,-3 0 526,3-1 0,4-10 0,6-3 0</inkml:trace>
  <inkml:trace contextRef="#ctx0" brushRef="#br1">9574 16749 8321,'0'-18'0,"2"7"-662,2-5 1,-2 5 278,7-6 0,-7 4 863,2 0 1,-1 1-80,1 0 1,-2-1 0,2 1 1,-3 0-127,-1-1 1,4 1-34,0 0 0,0 0-21,-4-1 1,0 5-41,0 0 0,0 4 295,0-4-266,-5 5 1,2-3-228,-5 6 0,4 0 43,-4 0 1,4 2-87,-5 2 0,1 3 121,-4 5 0,0 4-102,-1 1 1,5 3 101,0-3 1,1 5-29,-1-2 1,-2 3-8,6 2 0,0 1 30,4 3 0,0-2 140,0 6 0,6-3-157,2 7 1,3-3-4,1 7 0,0-3-16,1-1 0,-1 4-147,0 0 0,-5-1-8,-3-7 1,2 1 83,-2-5 1,0-1 18,-4-3 0,-6-2-56,-2-2 1,-3 1-362,-1-6 1,0 0-249,-1-3 1,1-2-389,0-3 0,1-1 1084,3-3 0,-9-19 0,3 0 0</inkml:trace>
  <inkml:trace contextRef="#ctx0" brushRef="#br1">9365 17216 8321,'0'-12'-309,"0"0"0,0-1 123,0 1 1,5 0 433,4 0 0,2 3-110,1 1 1,6 4-37,2-4 1,3 5-72,2-1 0,4-1-121,0 0 0,1 1 0,-2 4 0,0 0-244,4 0 1,-3 0 81,4 0 1,-6 0 149,2 0 0,-2-1-181,2-3 0,-3-3 283,3-5 0,-9-1 0,-3 1 0,1 0 0,-2-1 0,-5 1 64,-7 0 1,-3 4 31,-1-1 1,-5 5 171,-3-4 0,-3 5 51,-2-1 1,-4 3 137,-4 1 0,-1 5-62,2 4 1,-2 2-53,5 1 1,2 0-230,7 0 1,-3 1 36,3-1 1,3 0-132,0 1 1,4-1 87,1 0 0,0 1-25,0-1 0,6-1-88,2-3 0,3 2 107,1-6 0,4 0-168,1-4 0,3 0 92,-3 0 0,-1 0-102,-4 0 0,1 0 55,-1 0 0,-4 0 33,1 0 27,-7 0 1,-2 4-3,-8 0 0,-7 6-22,-1-2 1,-6-1 9,1 1 0,2 0-866,-1 4 0,3-1 378,-3-2 1,5 1 462,-2-1 0,-2 7 0,0 3 0</inkml:trace>
  <inkml:trace contextRef="#ctx0" brushRef="#br1">8873 17622 8321,'-21'-5'130,"1"-3"1,5 1 786,-2-1-129,9 5-477,3-2 0,10 5-179,3 0 0,10 0 91,7 0 1,6-2-40,10-2 0,10 3 43,10-3 0,4-2-337,-29 4 1,1 0 0,0-2-1,0 0 188,6 2 1,0 0 0,1-1 0,1 0-98,4 1 1,1 0-1,-4 2 1,1-1 21,-2-1 0,0 0 1,-4 1-1,0 0-89,-2 1 0,0 0 0,-1 0 1,-1 0-235,0 0 0,0 0 1,30 0 215,-6 0 1,-9 0-98,-6 0 1,-11 0-258,2 0-180,-14 0 458,-5 0 0,-18 0 34,-8 0 1,-9 0 334,-3 0 1,-5 0-416,-3 0 1,0 2-389,-5 2 1,6 1-263,-2 3 876,3 3 0,-15 2 0,-4 6 0</inkml:trace>
  <inkml:trace contextRef="#ctx0" brushRef="#br1">8971 18201 8321,'0'-22'0,"0"-3"0,0-2 0,0 2 0,2 2 0,2 3 0,3 1-893,5 2 1,4 3 1199,1-2 1,-1 2 1655,-4 2-857,6 5-464,-4 2 0,2 10-631,-8 3 0,-2 5 33,-6 3 0,-4 5-67,0 7 1,-10-2 55,2 3 0,-7 3-335,2 0 1,-5 4-10,2 1 1,-3-2-92,-2-2 1,2 3 203,2-3 0,-1-3 158,6-2 0,-1-7 579,5-5-240,5-8-115,2-2 1,6-7-77,3-4 1,5-1 139,7-7 0,3 1-42,6 0 1,-1 3-143,1 1 0,0 1-37,-1-1 1,2-1-198,3 5 0,-3-5-347,3 5 0,-3-1 237,-2 1 0,1 2-225,-1-2 1,1 3 147,0 1 1,-5 0 356,1 0 0,-1 0 0,5 0 0</inkml:trace>
  <inkml:trace contextRef="#ctx0" brushRef="#br1">9685 18016 8321,'-5'-17'34,"-2"1"185,-6-4 0,1 9-131,0-1 0,-2 6 120,-2-2 1,1 5 197,-6-1 1,5 4-138,-5 4 1,1 3-128,-5 5 1,5 6 70,-1 3 1,6-2-114,-1 1 0,2 1 163,2 4 1,1 0-55,2 4 0,4-3-584,5 3 1,0-3 269,0-2 0,7 1-203,5 0 0,2-6 113,6-3 0,1-3-14,3-5 1,2-1-67,3-3 1,-3-3-85,3 3 0,-7-4 188,-2-4 1,1 1 37,3-5 0,-4 0-154,-4-4 0,-2-5 71,-2 1 0,-4-2 161,0 2 0,-5 2-95,1-2 0,-2 2 936,-2 2 1,-5-1-237,1 1 1,-1 5-38,1 3 1,-3-1-165,-5 0 1,3 1-112,1 4 1,1 6-150,-1 2 0,-1 3 118,4 1 0,0 6-221,1 3 1,3 0 81,-4 0 1,4 4-177,1-1 1,0 1 109,0 3 0,0 0 45,0 1 1,0-5-160,0 1 1,4-1-240,0-3 1,4-2-193,-3 2 0,3-11-1361,-4 3 1904,5-4 0,4-13 0,6-4 0</inkml:trace>
  <inkml:trace contextRef="#ctx0" brushRef="#br1">10017 18066 8282,'0'-13'45,"0"1"1,0 0-1,0-1 1,2 6 1550,2 3-1031,-3 3 0,5 8-383,-6 5 0,0 2 83,0 6 1,0 1-222,0 3 1,-5-2 75,1 3 1,-4-7-42,4 6 0,-4-3-3,4-1 1,-4 4-211,3-4 0,-3-2 80,4-2 0,0-6 51,4-2-524,0-5 57,0 2 201,0-16 1,5-2 44,4-12 0,2 0 116,1 1 1,0-6 11,1-3 1,-1 1-10,0 0 1,0 4 251,1 0 0,-2 2-77,-3 1 0,3 4 292,-3 1 1,-1 10 170,1 2-13,-5 5-304,8 3 1,-6 11-16,3 6 1,-1 1-2,-3 2 1,-1 1 12,5 3 1,-4 1-289,5-1 0,-5 1 35,4 0 1,-5-5-65,1 1 0,1-2 60,-1 1 0,0-2-374,-4-6 0,5 1 53,-1-1 0,0 0-495,-4 1-241,0-7-883,0 5 1984,0-9 0,-28-13 0,-6-10 0</inkml:trace>
  <inkml:trace contextRef="#ctx0" brushRef="#br1">9980 18213 8282,'0'-12'103,"0"0"1,0 3-803,0 1 0,2 4 693,2-4 1,3 5 935,5-1 1,4 3-701,1 1 0,5-4-306,-2-1 1,3 1-492,2 4 0,0 0 567,-1 0 0,12-11 0,2-2 0</inkml:trace>
  <inkml:trace contextRef="#ctx0" brushRef="#br1">11248 16552 8395,'0'-10'0,"0"-2"0,0 6 0,0-6 0,0 3 0,0 0-72,0 1 237,0 5 850,0-2-614,0 5 0,-1 1-192,-4 3 1,-1 3-1,-7 6 1,1-1-1,0 0 1,-5 5-741,1-1 1,-5 5 242,5-5 1,-5 4-25,5-3 1,-2 3 117,2-3 0,6-1 204,-2-3 0,2-1 96,-2 0 4,5 0-6,2 1-43,5-1 0,5-1 51,3-3 1,5 2 9,3-6 0,-1 5-39,6 0 0,-5 3-19,5 4 0,-6-2-12,1 2 1,-2 5-40,-2 4 0,0-1-7,1 5 1,-2 4 11,-3 4 1,-3 1-13,-5 7 1,-1-1-147,-3 1 0,-3 1 149,-5-5 1,-1 0-107,1-4 1,0-7 82,-1-5 0,-3-2 0,0-6 1,-1-5 75,5-4 6,0-5-9,-1 2 1,5-9 381,0 0-304,5-5 1,-1 2-72,8-5 0,-1-1-109,5 1 1,2-2 108,6-2 0,-2 2-98,2-2 0,2 6 74,-2 2 0,2 1-15,-1-1 0,-4-2-24,4 6 0,-4 0-10,0 4 1,-1 0 172,0 0 1,-4 7-107,1 5 0,-5 2-34,4 6 0,-5 6 22,1 7 1,-3 8-5,-1 4 0,-5 6 56,-4 6 1,-6 6-243,7-26 1,0 0-1,-1 0 1,0 0 139,1 0 0,0 0 0,1 2 0,1 0 0,0 0 0,0 0 0,0-3 0,1-1-99,1 26 1,0-5 139,4-6 0,1-7 256,4-2 1,1-8-94,7-4 1,3-4 64,0-5 1,1 2-129,-5-6 0,2 5-31,2-5 1,-2-1 428,2-6 0,2 1-281,-1-1 1,4-4-253,0-1 1,-2-2-63,2-2 1,-1 0-1054,5 0 1,-1 0 492,1 0 0,-5-2 271,1-2 1,-6-3 22,1-5 1,-2 0 323,-2-1 0,-5-15 0,-1-5 0</inkml:trace>
  <inkml:trace contextRef="#ctx0" brushRef="#br1">12688 16859 8356,'0'-12'-634,"0"0"0,0 0 260,0-1 0,1 5 1694,3 0-274,-2 0-72,3-5-554,-5 7-358,0 0 46,0 22 1,0-5 78,0 14 1,-1-3-68,-3 2 0,1 5 58,-5 0 0,3 4-260,-3-5 0,4 5-19,-4-4 0,5 1-40,-1-1 0,3-7 161,1 2 1,0-6-40,0 3 26,0-6-78,0 2-151,0-10 1,1-3 117,3-8 0,-2-3 163,2-5 0,-3-4-82,-1-1 0,1-5 0,4 2 1,-4-3 14,3-2 0,-3-1 9,-1-3 0,4 2-59,1-6 1,3 0 43,-4-4 1,5-1 15,0-3 0,-2 3-23,1-3 1,0 8 171,4 4 1,1 5-94,-1 3 0,0 3-44,0 6 0,1 5 80,-1 3 1,2 3 33,2 1 0,-2 1-7,2 3 1,-2 3 121,-2 5 0,-5 5-340,-3-1 1,-2 5 95,-2-5 1,-2 6-186,-2-2 0,-4 0 67,-9 0 1,4-5 39,-4 2 0,0-4 21,0 0 0,-3-1-10,3 0 0,-3-5-85,3-3 0,2-1 97,7 1 1,-3-3-668,3 3 188,2-2-106,1-2 1,6 0-35,3 0 675,3 0 0,44 11 0,9 2 0</inkml:trace>
  <inkml:trace contextRef="#ctx0" brushRef="#br1">13094 16724 8356,'0'-19'0,"0"3"0,-4-2 0,0 1 0,-1 1-80,5 4 0,5-1 143,-1 1 0,4 4 164,-4 0 1,6 4-76,-2-5 0,3 7 17,1-2 0,-4 2-50,0 2 1,1 0-1,3 0 0,-1 2-263,-3 2 0,-1 2 112,-3 7 1,-3 0 88,3 4 1,-4-2-40,-4 5 0,-2 1-206,-7 4 0,0-5 100,-4 1 1,3-2 59,-2 1 0,4 2-43,4-6 1,-3 1 15,2-5 1,3-4 417,-3 1-215,7-7-91,-4 9 0,9-9-22,5 2 0,2-3-165,10-1 1,1-4-111,3 0 1,5 0-285,0 4 1,1 0 16,-1 0 507,-3 0 0,15 11 0,-3 2 0</inkml:trace>
  <inkml:trace contextRef="#ctx0" brushRef="#br1">12380 17586 8356,'-12'-13'-176,"-1"1"-272,7 0 740,0-1 0,6 5 597,0 0 1,6 5-591,2-1 1,8 1-46,5-1 0,3 3 0,5-3 0,4 2-1,8 2 1,-3-4-162,3 0 1,3 0-131,1 4 1,-3 0-402,-1 0 0,-8 0 57,-4 0 1,-3 6-346,-1 2 1,-8 3 301,-4 1 1,-6 2-160,-7 2 1,-2-1 583,-2 6 0,-47 21 0,18-16 0,-1 0 0</inkml:trace>
  <inkml:trace contextRef="#ctx0" brushRef="#br1">12602 17807 8356,'0'-12'-561,"-6"5"944,5 1 1,-6 6-41,3 0 0,1 6-302,-5 2 0,4 4 127,-4 5 1,-1-2-1,-3 5 0,0 1-93,-1 4 1,1-1-147,0 1 0,-3-5 106,2 1 0,-2-2-175,7 1 284,-3 4-99,4-11 1,3 1 158,8-6 1,5-5-146,7 1 0,3-7-135,6-1 1,1-4-70,2 4 1,-2-4-185,3 4 1,-3-5 76,-1 5 0,-1 0-114,1 4 0,0-4-1080,-1 0 1446,-5 0 0,-6 4 0,-8 0 0</inkml:trace>
  <inkml:trace contextRef="#ctx0" brushRef="#br1">12835 17906 8314,'-5'-13'0,"-3"1"0,1 1-16,-1 3 0,4-2 667,-5 6 106,7 0 0,-4 9-282,6 4 1,0 7-163,0 5 1,0 2-46,0 1 1,0 1 0,0 0 0,0 1-529,0 2 1,0-2 237,0 3 0,0 1-808,0-1 1,0 0-5,0-5 1,4 1 833,0-1 0,6-4 0,-3-3 0</inkml:trace>
  <inkml:trace contextRef="#ctx0" brushRef="#br1">14189 16687 8314,'-5'-12'-883,"-2"4"662,-6-1 0,0 7 177,-4-2 0,2 4 242,-5 4 1,3 8 357,-3 9 0,-1 2-271,-3 1 0,-2 8 25,-3 5 1,3 1-41,-3 7 0,3 4-315,2 5 1,-1 5 89,1-2 1,4 2 149,4-2 0,4 2-143,3-6 0,4 1 8,5-5 1,0-1-193,0-3 0,1-3 169,3-5 0,-1 1 6,5 3 1,5-8-62,3 0 0,6-6-36,-1-2 1,3-6-973,5-2 0,2-9 1026,6-4 0,2 1 0,2 0 0,4-3 0,3 0 0</inkml:trace>
  <inkml:trace contextRef="#ctx0" brushRef="#br1">14152 16749 8314,'0'-18'0,"0"4"-474,0-2 0,0 2 197,0 2 1,0 4 170,0-1 0,-5 7 265,-4-2 0,-1 2 338,-3 2 0,0 6-344,-4 2 1,-1 3-267,-2 1 0,-3 2 91,2 2 1,-2-2 61,-2 2 0,6-2-50,3-2 0,-2 1 82,1-1 1,1-4-4,4 0 0,4-5 3,-1 1 1,5-2 99,-4-2 210,5 0-140,-2 0 137,5 0 77,0 0-342,5 0-79,-3 0 1,5 0 71,-3 0 0,-3 1-4,3 3 0,-3 3 68,-1 5 0,0 0-74,0 1 0,-4 5 74,0 2 1,-4 3-37,4 2 0,-6 5 8,2 3 0,-3 8-28,-1 4 1,0 7-5,-1 1 0,-3 6-261,0-1 1,-1-2 218,5 1 0,5-6-105,3-2 0,2-5 76,2-8 1,0-3-92,0 0 1,2-11 102,2-1 1,-1-2-129,5-3 0,-5 2 81,1-2 1,1-2-16,-1 2 192,0-2 1,1-2-231,-1 1 1,1-5-44,-1 0 0,-1-5 81,5 1 1,0-3-39,5-1 0,-1 0 23,0 0 0,5 0-65,-1 0 1,6 0 21,-2 0 1,4-4-7,0 0 1,1-1-27,0 0 1,5 0-141,2-3 0,0-2 38,1 6 1,-5-1-238,5 1 1,-4 2-439,4-2 0,-6 1 28,2-1 849,-9 3 0,4-10 0,-5 4 0</inkml:trace>
  <inkml:trace contextRef="#ctx0" brushRef="#br1">14411 17167 8328,'0'-24'-239,"0"-1"1,4 4-418,0 1 1,5 5 1483,0-2 0,1 8-337,3 1 1,0 5-60,4-1 1,-3 2-117,2 2 1,-2 6-138,-2 2 1,0 3-94,1 1 1,-7 5-148,-2-1 1,2 6 62,-2-1 0,0 2-121,-4 1 0,-1 0-22,-3-4 0,1 3-192,-5-2 0,4-3 53,-5-2 0,5-2 7,-4-2 176,5 0 66,-8-5 0,10-3 171,-3-8 0,3-3-123,1-5 0,0-6 30,0-2 1,5-3-109,3-2 1,3 0 72,2 1 0,-5-1-8,0 1 1,0 4-13,4 4 1,-3 2 418,-1 2-164,-5 0-30,2 5 0,-5 3-61,0 8 1,0 3 146,0 5 1,0 4-151,0 1 1,0 5-151,0-2 1,0-1-48,0 2 0,1-6 141,4 1 1,1-2-576,7-2 1,-1 1-54,0-1 0,6-5-247,3-3 0,2-3 149,1-1 629,7 0 0,22-27 0,-21 10 0,0 0 0</inkml:trace>
  <inkml:trace contextRef="#ctx0" brushRef="#br1">15112 16712 8328,'-5'-12'0,"2"-4"0,-5 4 0,4-3 698,-5 7-71,7-3-243,-4-1 0,12-1-181,2 1 0,3 4-4,1 0 1,4 1 14,1-1 0,5-2-111,-2 6 1,-1-4 29,2 4 1,-5-5 95,5 5 1,-5-4-222,5 4 1,-6 0 75,1 4 1,-2 0-157,-2 0 0,0 1 60,1 3 0,-6 3-43,-3 6 0,-2-1 137,3 0 1,-4 6 3,3 2 1,-3 5 68,-1 4 0,-4-2-84,0 6 0,-4 5 66,4 7 1,0 3-31,4 1 1,0 6-442,0 3 1,1 7 322,1-30 0,0 0 1,5 32-113,5-1 0,1-4 111,-1 0 0,6-5-106,2 1 0,-2-10 149,-2 1 0,2-12 111,-1 0 0,-2-9-98,-7 1 0,-3-8-15,-5-5 1,-1 2-207,-3-2 0,-4 1 45,-9-5 1,-2 0 172,-5 1 0,-2-5-145,-3 0 0,1-4-3,-4 4 1,6-5-304,1 1 1,2-2 62,6-2 0,-3 0-398,3 0 0,5 0-240,4 0 985,5 0 0,14 0 0,10 0 0</inkml:trace>
  <inkml:trace contextRef="#ctx0" brushRef="#br1">15801 18164 8328,'-12'0'-443,"0"0"1,-1 0 363,1 0 1,1 1 584,3 3 1,-3 7-197,3 6 1,-2 3-113,2-3 1,-2 5 85,6-2 0,0 3-79,4 2 0,0 0-101,0-1 1,7 1 95,5-1 0,2 0-137,6-4 1,1-1 30,4-2 1,1-5-25,2 0 1,-2-5-5,3-7 0,-2 0-158,2 0 1,-7-5 156,2-4 1,-7-3-11,-1-4 1,-3-3 187,-5-6 1,-3 0-152,-5 1 0,-1-1-2,-3 1 1,-3-1 21,-5 0 1,-5 2 51,1 3 1,-6 2-159,1 5 1,2 5-252,-1 0 0,1 5 80,-2-1 165,-2 3 0,-2 23 0,-6 5 0</inkml:trace>
  <inkml:trace contextRef="#ctx0" brushRef="#br1">15530 16453 8328,'0'-12'0,"0"-4"-638,0-1 0,0-3 319,0 3 0,5 0 490,-1 0 1,4 2 69,-4-5 1,4 5 136,-4-2 0,4 3-191,-3 2 1,4-1-48,-1-4 0,2 8 1065,-2-4-273,3 9-964,-4-1 0,4 6 124,-3 3 0,-3 8-23,-5 9 1,0 2 114,0 2 1,0 1-57,0 2 0,-1-2-85,-3 3 0,3-1-62,-3 0 0,2-6-308,2 3 1,0-9 171,0 1 0,0-4-137,0 0 301,0-1-66,6-5 0,0-2 54,7-5 0,-1 0-1,0 0 0,2-1-295,2-3 1,-2 2-454,3-2 0,-4-1 260,0 1 0,0 0-61,4 4 1,-4 0 552,4 0 0,18-39 0,5-9 0</inkml:trace>
  <inkml:trace contextRef="#ctx0" brushRef="#br1">16010 16269 8328,'-4'-13'0,"0"1"0,-1 0 0,1 0 0,2-1 269,-3 6 191,5 2 0,-2 10-326,-2 4 0,3 3 72,-3 4 0,2 3-153,2 6 0,-4 4 139,0 0 0,-4 5-368,4-1 1,-6 2-136,2 2 1,1-4-144,-1 0 0,4-2 91,-4 2 1,4-2-224,-4-2 0,5-4-162,-1-1 748,2 1 0,13-28 0,3 0 0</inkml:trace>
  <inkml:trace contextRef="#ctx0" brushRef="#br1">16146 16503 8328,'0'-14'-377,"0"-2"1,4 6 150,0-2 0,1 3 609,0 1 1,-3 3-3,6 5 1,-3 0-140,3 0 1,-6 5-69,3 3 1,0 7 0,-1 2 0,0 5-339,-4-2 0,-1 4 108,-3 0 1,-3 5-73,-5 0 1,-1-1 66,1-3 0,0-5-43,-1 1 0,5-6 44,0 1 1,4-3-29,-4-5-24,5-3 68,-2-5 1,11-1 337,7-3 1,4 1-23,8-5 1,1 0 83,3-5 0,1 7-29,3 1 1,2 0-1007,-2 1 679,-3 0 0,22 15 0,0 2 0</inkml:trace>
  <inkml:trace contextRef="#ctx0" brushRef="#br1">17118 16958 8328,'0'-16'-237,"0"-1"0,0 1 344,0 3 1035,0 7-798,0 0 1,0 7 52,0 4 0,0 3-305,0 8 1,0-1 143,0 6 1,0 1-276,0 6 1,0-2 85,0 3 1,0 1-376,0-1 0,0 1 135,0-1 1,4-3-32,0 2 0,2-2-156,-2-1 1,-2-2-264,7-2 1,-5 1 642,4-6 0,-5-16 0,2-8 0</inkml:trace>
  <inkml:trace contextRef="#ctx0" brushRef="#br1">17007 17229 8328,'-12'-13'637,"5"1"-97,2 0-270,5-1 1,6 7-1,7 2 0,2 2-143,9 2 0,0 0-301,8 0 174,-4 0 0,9 5 0,5 1 0,1 1 0,0 0 0</inkml:trace>
  <inkml:trace contextRef="#ctx0" brushRef="#br1">18545 16687 8328,'0'-12'0,"0"0"-553,0-1 1,5 0 275,-1-4 1,0 8 165,-4-4 871,0 9 1162,0-1-1401,0 5 0,0 2-223,0 7 0,0 0-87,0 12 0,0-1 45,0 5 0,-4 4-220,0-1 0,-1 7-6,5-3 0,0 3-167,0-3 0,-4 3 183,0-7 1,0 2 45,4-1 0,0-8-469,0-1 91,0 1-202,0-8 292,0 0 1,0-13 171,0-9 1,0-3-2,0-4 1,0-5 7,0-8 0,0 2-76,0-6 0,2 0-156,2-4 1,-3 1 8,3-1 0,2 0 114,-2 0 0,5-4 72,-1 0 1,2 0-66,-2 4 1,3 5 230,-3 4 0,5 6-107,3 1 0,-2 8-61,2 0 0,-2 6 136,-2 7 1,2 2 209,2 2 1,-3 0 9,-1 8 0,0-2-161,-4 6 1,-2 3-58,-2 2 0,-3-2 3,-1 2 1,-1-5-393,-3 5 0,-7-2 101,-6 1 1,0-2-24,0-6 1,4 3 126,-4-2 1,-1 2 3,2-7 1,0-3-107,3-1 0,1 2 32,0-2-899,-1 0 1071,1 2 0,22-5 0,5 4 0</inkml:trace>
  <inkml:trace contextRef="#ctx0" brushRef="#br1">19038 16429 8328,'5'-25'0,"-2"2"0,5 2 0,-4 4-258,4 4 244,1 1 0,3 5 561,0 3 1,-4 3-198,1 1 1,-5 1-159,4 3 0,-5 3-15,1 5 0,-3 2 0,-1 2 1,0-1-159,0 6 1,-4-2-251,0 2 0,-10 2 39,2-3 0,-3 2 79,3-1 0,-1 1-43,1-6 1,4 0 17,0-3 98,-1-1 1,1-4 75,0 0 92,5-5 1,2 1-266,5-8 0,11 1 94,1-5 0,2 4-361,3-4 1,3 5 112,5-1 0,0 3-292,-5 1 0,2 0 583,3 0 0,8 16 0,7 5 0</inkml:trace>
  <inkml:trace contextRef="#ctx0" brushRef="#br1">18336 17450 8328,'-12'0'0,"4"-1"-480,0-3 156,-1 2 1117,2-3 1,7 1-238,9 0 1,7 0-242,5 4 1,3-2-129,5-2 1,6 1-103,7-5 1,3 5-140,-4-1 0,5 2 90,-1-2 1,3 2-401,1-2 0,-5 3 221,-3 1 1,-4 0-700,-4 0 1,-7 5 234,-6 3 0,-10 3 607,-2 2 0,-54 21 0,15-14 0,0-1 0</inkml:trace>
  <inkml:trace contextRef="#ctx0" brushRef="#br1">18558 17684 8328,'-13'0'-1253,"1"0"1211,0 5 0,0 2 269,-1 6 0,1 0 344,0 4 1,-1-2-325,1 5 1,1-3-105,3 3 0,-3-3-257,3 3 1,-2-5 143,2 2 1,2-4-24,6 0 1,0-5 172,0 0-158,0-5 1,2 2 26,2-5 0,3 0 18,5 0 0,0 0-222,1 0 0,4 0 126,4 0 0,-2-4-414,2 0 1,-5 0 185,5 4 0,-6 0-174,1 0 0,2 0 431,-2 0 0,6 5 0,-3 2 0</inkml:trace>
  <inkml:trace contextRef="#ctx0" brushRef="#br1">18742 17770 8328,'-5'-12'-99,"-3"0"1,-3-1-162,-2 1 0,5 1 1661,0 3-372,5 2-706,-8 6 0,10 6-85,-3 2 1,3 7-18,1 1 0,0 6-69,0-1 0,0 2-146,0 2 1,0 1-15,0 2 0,-5-2-214,1 3 0,0-3-464,4-1 1,0-1 346,0 1 1,0-5-662,0 1 1000,0-6 0,11-14 0,3-9 0</inkml:trace>
  <inkml:trace contextRef="#ctx0" brushRef="#br1">20010 16589 8328,'0'-13'-336,"0"1"1,0-2 345,0-2 1,0 5 73,0-5 1,-6 10 19,-2-2 1,-3 1-53,-1 3 0,-6 0-31,-2 4 0,-1 1 31,-3 3 0,2-1-36,-7 5 0,3 1 60,1 3 0,5 0 3,-1 1 0,6-5-6,-1 0 0,2-1 1,2 1 0,4 2 125,0-6-87,5 0 1,-3-3 321,6 3-237,0-2 4,0 3 0,0-4-88,0 4 1,0-3 11,0 6 0,4-3 50,1 3 1,-1 0 106,-4 4 1,1 5-64,3-1 1,-3 7-63,4 2 0,-4 5 41,-1 7 0,-4 5-29,0 3 0,-4 10-1,3 7 1,-4 2-290,4-27 0,2 0 0,0-2 1,0 0 174,1 1 1,0 1-1,-1 0 1,1 0 0,-1-2 0,1 0 0,-2 32-344,4-1 0,0-9 185,0-4 0,0-8 110,0-4 0,0-2-93,0-2 0,0-6 120,0-2 0,4-5-157,1-3 0,0 1 424,-1-6 1,-1-1-644,5-6 541,-5 1 1,8-8-229,-3 2 0,-1-3-149,1-1 0,0 0 125,5 0 0,-1-4-333,0 0 0,5-4 95,-1 4 1,4-2-291,-3 2 1,6 3 161,2-3 0,1-2 105,7 2 1,-5-1-116,5 1 430,5-3 0,11-11 0,6-4 0,7-1 0,1 0 0</inkml:trace>
  <inkml:trace contextRef="#ctx0" brushRef="#br1">20354 17007 8328,'0'-16'0,"0"-1"0,6-3-47,2 3 1,3 1-78,1 4 1,5 5 709,-1 3 1,2 2-118,-2 2 0,-1 0-256,6 0 1,-6 7 22,1 6 1,-6 0-342,-2 8 0,-5-1 36,1 5 1,-3-1 29,-1 1 0,-1 0 24,-3-1 1,-3 1-276,-5 0 0,1-2 40,3-3 0,-3-2-44,2-6 0,3 1-164,-3-1 308,7-5 0,-4-3 185,6-8 0,0-3-72,0-5 1,6-6-19,2-3 1,3-2 98,1-1 1,5-5 212,-1 0 1,0-1-218,-3 1 1,-1 7-52,0-2 0,-1 6 384,-3-2 0,2 9 115,-6-2-294,0 9 1,-9 0-1,-3 8 0,-3 3-13,-2 5 1,5 5-3,0-1 0,1 2 41,-1-2 1,2-2-303,6 2 0,0-2 120,0-2 0,6 1-265,2-1 1,8-1 62,5-3 1,8 2-800,3-6 1,5 0 49,4-4 913,3 0 0,12-9 0,9-4 0,-19 4 0,0 0 0,0 0 0</inkml:trace>
  <inkml:trace contextRef="#ctx0" brushRef="#br1">21253 16540 8335,'-7'-20'0,"-3"3"-711,6 4 1,0 5 227,4 0 0,0 4 2272,0-4-1260,0 5 1,2-4-274,2 3 1,-2 1-5,7-5 1,-1 5 229,4-1 0,0-1-345,1 1 1,-1-5 52,0 5 0,5-1-59,-1 1 0,1 2 35,-5-2 1,0 3-179,0 1 1,1 0 19,-1 0 0,0 1-59,1 3 1,-2 3 79,-3 5 0,3 2-9,-3 3 1,-1 2 100,1 5 1,-5 2-53,1 3 0,-1 4 45,1 8 1,-3-2-38,3 7 0,-2 4 54,-2 8 1,0 3-357,0 5 1,0-3 166,0 2 0,0-3 148,0-5 1,1-2-75,3-6 0,-1-5 92,5-3 0,4-8-4,5-4 1,0-3 108,0-2 1,-3-1-123,2-2 1,-2 1 33,-2-6 0,-4 2 219,0-2 0,-5-2-419,1 2 1,-8-2 224,-4-2 1,-4-3-97,-5-1 1,-2-1-228,-6 1 1,-3 1 40,-1-4 1,-4 0-189,4-1 0,-3-3 90,3 4 0,0-4-376,5-1 1,-2 0 225,-3 0 1,7 0 117,-3 0 1,9 0-462,0 0 0,2 0 723,2 0 0,16 0 0,4 0 0</inkml:trace>
  <inkml:trace contextRef="#ctx0" brushRef="#br1">22139 17795 8335,'0'-19'-177,"0"-1"-44,0 4 1,0 7 966,0-4-77,0 9-475,0-1-42,0 16 1,0 2-106,0 12 1,-4-1 79,0 1 0,-5 0-3,5-1 0,-4 1-56,4 0 0,0-1-8,4 1 1,0-2-15,0-2 0,0 0-25,0-4 0,0-1 163,0-3 1,5-7-95,4-2 1,2-2-39,1-2 0,2 0 45,2 0 0,-1-4 6,5 0 0,-3-6-176,3 2 0,-3 1-257,3-1 1,-5 4-6,2-5 0,-4 7-223,0-2 0,0 2-201,4 2 0,-3 0 277,2 0 0,-7 0 161,0 0 1,-1 0 320,4 0 0,-5 0 0,9-16 0,-2-5 0</inkml:trace>
  <inkml:trace contextRef="#ctx0" brushRef="#br1">22496 17881 8335,'-6'-12'-899,"5"-5"674,-3 1 1,2 3 135,2 5 876,0 0 1222,0-4-1095,0 5-326,0 1-541,0 6 1,-1 7 139,-3 6 1,3 0-88,-4 8 1,-1-1-49,-3 5 1,3 1-204,-3 3 0,1-2-109,-4 6 1,0 0-274,-1 4 1,1-1 107,0 1 1,-1-1-267,1-3 0,0 2-65,-1-2 0,7-4 756,2-5 0,19-21 0,5-11 0</inkml:trace>
  <inkml:trace contextRef="#ctx0" brushRef="#br1">22594 18139 8335,'12'-19'187,"2"1"110,3 6 1,-2 1-87,5 3 1,1-2 0,3 6 0,-1 0-67,-2 4 0,-3 6 84,-6 2 0,-1 3-290,-3 1 0,-2 5 114,-6-1 0,-6 6-58,-2-2 1,-4-1 3,-5 2 1,-2-1-243,-5 5 1,-1-4 222,0-1 0,1-5-48,-1 2 1,2-4 247,2 0 0,5-5-16,8 0 8,-3-5-100,9 2 0,4-6-57,10-3 0,11-3 88,10-5 0,3 1 18,1 2 1,4-2-221,0 3 0,1-1-393,-1 0 0,-3 0 492,3 5 0,-11-15 0,1-5 0,1 0 0,0 1 0</inkml:trace>
  <inkml:trace contextRef="#ctx0" brushRef="#br1">21844 16084 8352,'0'-13'-434,"0"-4"1,-5 3 216,1-2 1,0 2 869,4 2 1,0 0-154,0-1 0,2 5-177,2 0 1,1 4-96,3-4 0,3 5-3,-3-1 1,-1 4 24,2 4 0,-5 3 0,4 5 0,-5 2-98,1 2 0,-3 3-164,-1 6 1,0 0 147,0-1 1,0 1 13,0-1 1,0-3-212,0-1 1,0-3 16,0 3 0,0-5 110,0 2 1,0-4-54,0 0 0,0-5-150,0 0 0,1-5 174,4 1 1,-3-3 34,6-1 1,2 0-132,6 0 0,-2-4 77,3 0 1,-2-1 32,1 1 0,-2 1-426,2-5 0,2 5-600,-2-1 1,2 2 481,-2 2 0,-1 0-76,6 0 0,-2 5 569,2-1 0,18 22 0,1 1 0</inkml:trace>
  <inkml:trace contextRef="#ctx0" brushRef="#br1">23382 16343 8352,'0'-13'0,"0"1"0,1 0-630,3-1 1,-1 5 538,5 0 0,0 1 602,5-1 0,-1 1-214,0 3 0,1 3-118,-1-3 1,0 2-46,1 2 0,-1 0-2,0 0 0,5 6-39,-1 2 1,-1 3 36,-7 1 0,2 0-94,-6 1 1,4 0 17,-4 4 0,0 1-8,-4 2 1,-5 3 30,-3-2 0,-7 2-4,-2 2 1,-3-1-79,3 1 0,-3 1 81,3 3 1,-3-3-59,3 2 0,2-2 51,7-1 1,-1 0-48,4-1 1,1 2 33,4 3 1,2-7-13,2 2 1,7-3-22,5-1 0,6 2 3,-1-5 1,6-1-8,2-4 0,1 1-5,-2-1 0,4-4-107,5 0 1,-6-5 63,-2 1 1,-4-2-72,-5-2 1,2 0 83,-6 0-26,-5 0 57,-5 0 1,-8-2 23,-2-2 1,0 3 99,-8-3 1,1 1-78,-10-1 0,5 2 124,-4-2 1,-1 3-125,-4 1 1,6 0 25,3 0 0,-2 5 95,2 4 1,-1-3 105,5 3 0,0-1-198,-1 4 1,1 5-130,0-1 1,-1 6 124,1-2 1,4 9-13,0 4 0,4 2-90,-5 2 0,5 2 77,-4 2 1,4 2-84,-4 7 1,5 0-58,-1 4 1,3-4 122,1 4 1,0-4 67,0-1 0,0 1 147,0-1 1,1 0 13,3 0 1,-3-1-99,4-3 1,1 3-20,3-3 0,0-2-8,-1-2 1,3-4-200,-2-5 0,1 3 31,3-7 1,-1 1-95,0-4 0,-5-5 166,-3 1 1,-2-6-23,-2 1 1,0-2-50,0-2 1,-6-1-17,-2-3 0,-7 2 112,-1-6 0,-6 4-65,1-4 1,-2 0-63,-2-4 0,1 0-21,-1 0 0,5-1-148,-1-3 1,6-2-51,-1-2 1,-2-3-269,1 3 0,1-3 236,4-1 0,4-1 92,-1 1 1,5 4-1280,-4 0 0,5 4 1487,-1-5 0,8 12 0,3-2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7187 14903 6211,'-7'0'-195,"2"0"0,3 0 210,-2 0 0,3-6 16,-5 5 3,1-4-20,3 5 1,-4 0 1,1 0 0,4-2-14,-3-2-5,3 3 0,-1-5-5,-2 6 18,3 0-55,-5 0 37,6 0 30,0 0 19,0-5 9,0 3 7,0-3-20,6 5 4,-5-6-14,5 5 0,-2-6 5,0 3 10,0 3-5,-4-5-30,0 1-2,0 3-2,0-3 3,0 0-2,0 3-2,0-3-2,0 5 0,1 0-8,3 0 14,-2-6-15,3 5 20,-5-5 2,0 6 2,0 0-8,0 6 0,0-3 31,0 5 0,0-4-31,0 4 1,0 0 12,0 5 0,0-1-9,0 0 0,0 6 3,0 2 0,0 4-11,0 0 0,0 1-8,0 0 0,0 5 8,0 2 0,0 0-3,0 1 0,0-6-4,0 2 1,0 1 6,0-1 0,0 3-5,0-3 1,0 4 45,0-4 0,0 5 13,0-1 0,0 2-45,0 2 1,0 0-3,0 0 0,2 5-3,2 3 0,-3 3 0,3 2 0,2-1-9,-2 0 0,5 2-104,-1 2 1,2-7 108,-2 4 0,3-9 48,-3 0 1,2-3 8,-2-1 1,3 0-25,-3 0 1,3-4 4,2-1 1,-2 3-12,-3 6 1,3-6 3,-3 6 0,-1-5 57,1 5 1,-5-3 57,1-1 1,1 0-118,-1 0 1,0-6 3,-4-2 0,5-3 25,-1-2 6,0 1 0,-4-6 69,0-2-25,0-9 1,0-3-174,0-5-587,0 0 4,5 0 188,-3 0 457,8 0 0,3-22 0,6-5 0</inkml:trace>
  <inkml:trace contextRef="#ctx0" brushRef="#br0">7150 14780 6049,'-7'5'-54,"0"-3"142,3 2 8,3-3-46,-5-1 1,5 0 58,-3 0-13,2 0 15,-3 0-82,5 0 58,-5 0-98,3 0-10,-3 0-20,5 0-55,0 0 78,0 6 6,0-5 11,0 4 0,0-3 26,0 2-12,5-3 0,-2 5 2,5-6 0,0 1 0,5 3 1,-1-2 1,0 2 1,5-3 19,-1-1 1,7 0 3,2 0 0,1 0-12,7 0 0,-1 0-7,5 0 0,4 0-14,0 0 0,2-1-6,-2-3 1,3 2-7,5-2 1,-4 3 10,0 1 1,-1-2-8,1-2 0,3 3-19,-3-3 1,-1 2 21,1 2 0,-6 0-7,3 0 0,-3 0 6,2 0 0,-3 0-8,3 0 1,2 0 7,-2 0 1,5-4-2,0 0 0,0-4-7,-1 4 1,3-4-1,-3 4 0,4-5-146,5 5 0,-2-4 166,5 4 0,-4-6 43,5 2 1,-4 1-45,8-1 0,-7 4 5,6-4 1,-6 1 55,2-1 1,1-2 4,3 6 1,-5 0-84,-2 4 0,-5 0-17,-4 0 0,3 0 7,-3 0 1,-1-4-49,1 0 0,-4-2 64,4 2 0,-1 3-11,1-3 1,-3-2-12,-5 2 1,0 0 36,0 4 1,-4-4 26,0 0 0,-7 0-10,-2 4 1,0 0 10,-8 0 0,4 0 136,-3 0 1,-1 0-166,-3 0 23,-1 0-20,0 0-135,1 0 39,-7 0-11,0 0-78,-6 0-457,0 0 408,-6 0 0,5 1 86,-3 3 1,-2 3 128,2 5 0,-5-5 0,-9 21 0,-8-1 0</inkml:trace>
  <inkml:trace contextRef="#ctx0" brushRef="#br0">10337 14694 8328,'0'-13'-147,"0"1"1,0 4-410,0 0 241,0 5 0,0-4 2,0 3 399,0 3 17,0-5 1,-1 2 118,-3 0-133,2 0 15,-3 4-74,5 0 199,0 0-314,0 5 32,0 2 0,0 5 75,0 1 1,4-1 26,0 0 0,2 2-7,-2 2 0,-3-1 2,3 6 1,2-1 32,-2 5 1,1 1-44,-1 3 1,-1 2 7,5 6 1,-4 1 6,5 3 0,-3 3 2,3 5 1,0 1-24,-5-1 0,6 0-112,-2 0 0,-1 1 90,1-1 1,-4-1-6,4-3 0,-1-3-23,1-5 1,3 5 43,-2 4 0,-4-3-63,-1 2 0,2 1 54,-2 3 1,0 5-4,-4 4 0,0 1-18,0-2 0,1-2-1,3-6 1,-2 0-40,2 0 0,1-1 45,-1-3 1,0-2-3,-4-6 1,0 1-1,0 3 1,5-4 33,-1 0 1,0-6-32,-4-6 1,0 0 2,0-1 1,0-1-23,0-2 5,5-3 100,-3-6-546,3-5-193,-5-2 655,0 1 0,0-5 0,0 5 0</inkml:trace>
  <inkml:trace contextRef="#ctx0" brushRef="#br0">7396 16970 8256,'0'-7'-1607,"-1"-2"1147,-3 5 347,2 0 135,-3 4-6,5 0 58,0 0-46,5 0 62,-3 0 1,4 0-51,-2 0 1,-2 0 62,9 0-62,-4 0 0,5 4 10,0 0 1,-4 0-5,1-4 1,-1 0-16,4 0 1,0 4-4,1 0 1,3 0-4,1-4 0,4 4 74,0 0 0,8 1 17,4-5 1,2 1-25,2 3 1,5-3-3,3 3 0,5-2-247,3-2 1,-1 0 139,5 0 0,2 0 59,7 0 1,-2 0-324,6 0 0,-2 0 173,2 0 1,-2 0 91,-2 0 1,4 0 5,-31 0 0,0 0 1,-4-2-1,1-2 4,1 1 1,0-2-1,-2 0 1,1-1-3,0 0 1,2 0-1,-1-1 1,1 0 10,1-1 1,0 0-1,-2 1 1,1 0 2,1-1 0,0 0 0,-2 1 0,0 0 0,-2 1 1,-1 0 0,2 0 0,-1-1-2,31-5 1,-2 5-170,-6 3 1,-3-1 162,-6 1 1,-3 0-3,3 4 1,-12 0-1,4 0 1,-5 0-3,1 0 0,-6 1 150,-2 3 1,-4-3-141,-5 4 1,2-4 354,-6-1 0,1 0-349,-5 0 574,0 0-424,1 0 18,-6 0-86,-2 0 1,-5-1 10,0-4 0,-4 3-66,0-7 1,-4 5-10,4-4 0,-5 4-186,5-4 1,-5 5 52,0-1 1,3 3-855,-3 1 506,1 0 451,-4 0 0,-6 11 0,-1 2 0</inkml:trace>
  <inkml:trace contextRef="#ctx0" brushRef="#br0">10350 16761 8256,'0'-8'0,"0"0"0,0 5 0,5-3 0,2 6 0</inkml:trace>
  <inkml:trace contextRef="#ctx0" brushRef="#br1">14632 14964 8070,'0'-6'-570,"0"-1"481,0 3 1,-4 1 68,0-5-212,0 5 281,4-8-23,0 4 26,-6-5-133,5 0 1,-5 3 24,6 1 1,-5 5 0,4-3-52,-3 1 143,-3 4 0,4-4-37,-5 5 1,5-2-6,-1-2 7,3 3 102,-5-5 25,5 6 161,-10 0-68,9 0-93,-3 6 17,-1 1-100,5 5 0,-8 0 41,4 1 0,1-1-2,4 0 1,-4 5-31,0-1 1,0 6-113,4-2 0,-4 5 24,0 4 0,0 2-10,4 6 0,-2 1-19,-2 3 0,3 3 52,-3 5 0,2 1-30,2-1 0,0 1-90,0 4 0,0-4 111,0 4 0,2 0 9,2 0 0,-3 0-9,3 0 1,-2 0 64,-2 4 1,0-4 3,0-4 1,0 4-24,0 4 1,0-2 8,0 1 1,0-3-12,0 3 1,0 0 8,0 5 1,0-7-7,0-6 0,0-1 18,0-7 0,0 4-5,0-4 0,1 0 0,3-4 1,-2-6-2,2-2 0,-2-2-10,2 2 0,-2-7 8,2 3 0,-3-9-25,-1 0 1,0-2 159,0-2 0,0 1-221,0-1 0,2-4-6,2 0 0,-3-3-257,3 3 98,-2-6-33,3 9 208,2-9 1,5 3 35,1-5 1,-5-4 28,0 0 0,6-44 1,5-7-1</inkml:trace>
  <inkml:trace contextRef="#ctx0" brushRef="#br1">14447 14866 10677,'7'5'-3074,"-1"-3"2885,-6 3 0,0-3 155,0 2 56,0-3-6,0 5 1,0-5 12,0 3 1,1-3-12,3 3 1,-1-2-9,5-2 0,0 0 90,5 0 1,0 0 28,4 0 0,2 0-23,6 0 1,3-2-38,1-2 1,7 2 42,0-7 1,3 5-5,6-4 1,0 5-1,4-1 1,0-1-75,1 1 0,0 0-148,4 4 0,-4 0 126,3 0 1,2 0 1,-1 0 1,4 1-16,0 3 1,1-1-73,-2 5 0,3-4 47,-2 4 0,4-5-184,-27-1 1,0 0 0,29 0 191,6-2 0,0 0 13,0 0 1,-32-3-1,2 0 16,0-1 0,2 0 0,-1-1 0,1-1 5,-1 0 0,0 0 0,1-2 0,-1-1 0,-2 1 0,0 0 0,4-1 1,-1 1 0,1 2 0,0 0 1,-2 0-1,-1 1 33,1 1 0,0 0 0,0-1 0,-1 0-33,-1 3 0,0 0 0,0 0 0,1-1 5,-1 0 0,0 2 0,31-1-23,-35 0 1,-1 0 0,31 1-28,-4 1 0,1 0 24,-1 0 0,-1 0-15,-2 0 0,-3 0-102,-6 0 1,1 0 116,4 0 1,-9 0 43,0 0 1,-5 0 1,-3 0 1,-2-4 22,-2 0 0,-3-2 122,-5 2 0,-6 3-119,-3-3 0,-2-2 631,-2 2-603,-5 0 149,-2 4-200,-5 0-170,0 0-55,-5 0-92,-2 0 0,-7 5 173,-2 4 0,2-3-154,-2 3 0,-3 0 225,-2 8 0,2-4 36,-1 4 1,-12-9-1,-6-3 1</inkml:trace>
  <inkml:trace contextRef="#ctx0" brushRef="#br0">18041 14767 8556,'0'-8'-620,"0"0"-62,0 0 0,4 0 189,0-1 455,0 7 32,2-9 1,-4 9 36,7-2 190,-7-3-143,9 6 9,-9-4-33,9 5 31,-10 0-92,4 0 0,-5 1-27,0 3 0,0-1 55,0 5 1,-4 0-18,0 5 0,-5-1 100,0 0 1,-1 2-54,-3 2 1,1 3 12,0 6 0,-1 0-6,1-1 0,0 6 1,-1 3 1,1 5 8,0 8 1,-1-1-4,1 8 1,1 3-246,3 1 0,-2 4 226,6 0 1,0-1-37,4-2 0,0 1-2,0-6 1,0 6-15,0-2 0,0 3 33,0 2 0,4-5-1,0 1 0,1-1-9,-5 5 0,0-1-18,0 1 0,0-1 76,0 1 1,-2-1-5,-2 1 0,3-6-25,-3-3 1,2-2-104,2-2 0,-4 0 100,0 0 1,-4-5-30,4-3 0,-4 2 11,3-2 1,-3 0-19,4-4 1,-4-2-55,4-2 1,0-7 80,4-6 0,0-5 15,0 2 274,0-3-509,0-8 10,0 0 1,1-2-20,3 0 0,-1 0-144,5-4 0,-4 2 102,4 2 237,-5-3 0,3-1 0,-6-7 0</inkml:trace>
  <inkml:trace contextRef="#ctx0" brushRef="#br0">14497 17130 8471,'7'0'-1748,"-2"0"1529,-5 0 291,0-5 0,0 2 71,0-5-108,0 5 1,0-4 23,0 3 1,0 3 1,1-6-2,3 3 0,-1 2-40,5-2 0,-1 2 38,1-2 0,5 2-48,-1-2 1,2 3 29,6 1 1,2-4-3,7 0 1,2-1-36,6 5 1,0 0-10,0 0 0,7-4 6,5 0 1,0 0-152,5 4 1,-2 0 107,1 0 1,3 0 53,5 0 1,1 1-62,0 4 1,-1-4-261,1 3 1,5-3 300,2-1 1,-33 0 0,1 0 2,0 0 1,0 0 0,0 0-1,-1 0-2,1 0 1,0 0 0,-1 0 0,-1-1 6,2-1 1,0 0-1,-1 1 1,-1 1 0,4-2 1,0-1 0,-1 2-1,-1 0 1,0-1 1,0 0-1,3 1 1,0 0-4,1-1 1,0 0-1,-3 1 1,-1 1-4,0 0 0,0 0 0,-1 0 0,0 0 3,3 0 1,0 0-1,-1 0 1,1 0-2,2 0 1,0 0 0,-5 0 0,0 0 2,1 0 1,0 0 0,30 0-2,3 0 0,0 0 2,-34 0 0,1 0 0,32 0 2,-4 0 0,-2 0-6,-1 0 0,-5 0 1,1 0 1,-8 0 118,-1 0 1,-1-2-97,-7-2 0,0 3 37,-4-3 0,-9-2-22,-4 2 1,-7 0 326,-1 4-172,-2-5 839,-7 3-966,-2-9 1,-9 9 63,0-7 0,-4 5-129,4-4 0,-6 5 75,2-1 1,-5 3-233,-3 1 0,1 0-28,-6 0 0,2 1-189,-1 3 0,-3-1 207,2 5 1,-2-4-8,-2 5 1,5-7 175,-1 2 0,-16-8 0,-8-2 0</inkml:trace>
  <inkml:trace contextRef="#ctx0" brushRef="#br0">29683 12958 6197,'-6'-6'82,"5"-1"-1,-3 3 0,2 2 1,2-9-383,0 10 217,0-4-10,0-1-38,0 5 132,-5-5 0,-2 12 0,-5 1 0</inkml:trace>
  <inkml:trace contextRef="#ctx0" brushRef="#br0">29621 12922 5794,'-7'0'69,"2"0"13,5 0 14,0 0-78,-6 0 0,5-2 26,-3-2-45,2 3-13,2-5-2,0 6 27,0 0 21,0-5-20,0 3 0,2-3 1,2 5 1,-1 0 7,5 0 0,0-4 2,4 0 0,2 0 13,2 4 1,-1-5 3,6 1 1,-1 0-23,5 4 1,0-4 4,-1 0 1,1 0-36,0 4 0,-1 0 10,1 0 0,-2 0-5,-2 0 1,0 4 10,-4 0-8,-1 6 1,-5-3-14,-3 5 6,3 0 0,-9 1 5,2-1 1,-3 0 5,-1 0 0,0 1-1,0-1 0,-1 4 0,-3 1 0,1-1 1,-5-3 1,4 0 32,-5 4 0,3-4 6,-3 4 0,-2-2-12,3 1 0,1-1 4,-1 6 1,1-6 3,-1 1 0,-1-1-14,4 2 1,-3-2-7,4 5 1,-4-5-7,4 2 0,-6 0-3,2 0 1,1 3 0,-1-3 1,1 3-2,-1-3 0,-3 5-3,3-2 0,-2-1-3,2 2 1,-3-5-16,3 5 1,1-5 20,-1 5 1,4-2-20,-4 1 0,4-1 13,-5-2 1,7-4-3,-3 4 0,3-4 16,-2 0 0,2 3 2,-2 1 1,3-1-15,1-4 1,0 1 3,0-1 0,0 0 66,0 1 0,1 3-52,3 0 1,-1 1 37,5-5 0,-4 2-27,5 2 1,-1-2 45,4 2 1,0-2-46,1-2 0,3 1 0,0-1 1,6 0 52,-1 0 1,2 1 8,2-1 0,3-4-68,1 0 1,5-5 20,-1 1 1,-3-2-103,-1-2 0,-7 0 67,-2 0 0,-5 0 1,2 0 24,-4 0-28,-6 0-182,-1 0 90,-6 0 0,-2 0 64,-2 0 1,2 0-3,-7 0 0,5 0-79,-4 0 1,4-2 46,-4-2 1,4 3-5,-5-3 0,5-2-5,-4 2 0,0 0-7,-4 4 0,3 0-5,1 0 1,0-4-77,-4 0 40,-1 0 0,1 4-2,0 0 24,-1 0 1,3 1 20,1 3 1,-2-1-5,3 5 1,1-4 70,-1 4 0,0 34 0,-4 11 0</inkml:trace>
  <inkml:trace contextRef="#ctx0" brushRef="#br0">30150 14189 6700,'7'0'-165,"-1"-5"240,-6 3-38,0-3 1,0 3 16,0-2-39,0 3 16,0-5-115,0 6 13,-6-5 1,3 4 73,-5-3 0,0 2-12,-4 2 1,-1 0-16,1 0 1,0 0 14,-1 0 1,-3 0 8,0 0 0,-5 4 0,5 0 0,-5 2 5,5-2 1,-2-3 21,2 3 1,2 2 2,-3-2 1,4 6-24,0-2 0,3-1 3,1 1 0,-2 1 35,3 8 1,3-4 9,1 4 0,-2 2 25,2 1 1,0 4-48,4 0 0,0 5-16,0 0 0,0 1 12,0-1 1,0 2-66,0 6 0,0-4 47,0 0 1,0-2-4,0 2 0,4 2 20,0-2 1,4 3 3,-4 1 1,6-2-5,-2-2 1,3 3-12,1-4 0,-3 4 22,-1 1 0,-1-4-27,1 0 0,1 3-3,-4 5 0,3 0-8,-4-4 1,4 4-8,-4 0 1,2 2 6,-2-2 0,-1-2-2,5 7 1,-6-7-18,3 2 0,0 3 17,-1 1 1,4-1 23,-4 1 1,5-4-16,-5 4 1,0 2 1,-4 6 1,0-7 12,0 4 0,0-5 3,0 0 1,4 3-25,0-3 1,0-3-1,-4-1 1,0-2-20,0-2 1,-1-1 23,-3 1 0,2-5-22,-2-3 0,-3-5 39,-1-3 1,1 1-1,-1-6 0,0 0 43,-4-3 0,-1-2 10,1-3 0,-2 1-8,-2-5 0,2 1 14,-2-5 0,-3 0 77,-2 0 0,2 0-94,-1 0 0,-1-5-52,-4 1 0,5-4 57,-1 4 0,1-5 1,-5 0 1,6 2-58,3-1 1,1 1-131,-2-1 1,6-3 117,-5 3 0,9 1-27,-5-1 0,4 0-316,-1-4 0,3-1 71,1 1 0,4 0-213,-3-1 1,3 1-148,1 0 629,0-1 0,5-21 0,2-5 0</inkml:trace>
  <inkml:trace contextRef="#ctx0" brushRef="#br0">23197 18102 8551,'-7'0'-2636,"2"0"2584,5 0 280,0 0-184,0-5-18,0 4 1,0-6 2,0 3 0,1 2 19,3-2-49,-2 3 0,3-1 58,-5-2-3,0 3-31,0-4 1,0 3 20,0-2 8,0 3 6,6-5-55,-5 6 0,4-1 48,-5-3-117,0 2 57,0-3-12,0 5 49,0 0 0,0 5-2,0 4 0,0 2 15,0 1 1,0 4-27,0 1 1,0 6-17,0 1 1,0 1 5,0 4 0,0 2-2,0 2 0,0-3 12,0-1 0,5-3-4,-1-2 1,5 0-2,-1-4 1,2-2 1,-2-6 0,3 1-2,-3-1 1,3-5 1,2-3 1,-1-3 1,0-1 1,-4 0 5,1 0 1,-2-1-3,1-3 1,1 1-6,-5-5 0,2 4 0,-2-4 0,-3 3-14,3-3 0,3 0 1,-4-3 14,5 3 1,-4-3 2,4 3 0,1-3-72,3-2 0,0 0 55,1-4 1,4 2-10,4-5 0,2-1 10,2-3 0,5-2 1,3-3 0,4 2 38,4-6 0,2 0-270,7-4 1,0-1 241,4-3 0,-3 3-1,-22 17 1,0 1-1,23-19 98,1 2 1,-2 2-22,-2 2 1,2-1 12,2 5 0,-8 0-130,0 5 0,-9 0 38,-3 4 1,-6 1-50,2 2 1,-9 5-17,-3 0 1,-4-1-134,-1 5 0,-5 1 19,-3-1 212,-2 6 0,-4-4-208,-2 6 0,-3 0-10,-5 0 1,-6 4 23,-2 0 152,-3 6 0,-24 8 0,-5 8 0</inkml:trace>
  <inkml:trace contextRef="#ctx0" brushRef="#br0">22939 18385 7813,'7'-5'-1537,"-1"4"1025,-1-3 512,-4-3 0,4 4 170,-5-5 1,4 4 3,1-5-317,-1 7 174,-4-9-20,5 4 0,-3-1 34,2 0 0,-3 3 3,-1-3 1,4 4 94,0-4-71,0 5-48,-4-8 0,0 9-11,0-7-21,6 7 1,-5-4-17,5 6 31,-1 0-7,-4 0 1,6 0 64,-3 0 1,-2 6-55,2 2 1,-3-1 49,-1 1 0,4 1-36,0 8 1,1-2 56,-5 5 0,1 1-51,3 3 1,-3 2-4,3 3 1,2-1-18,-2 4 0,4 1-11,-4 4 1,6-4-14,-2 0 1,3 0 28,1 3 0,1-5-62,-1-7 1,-1-1 34,-3-6 0,7-1 1,-3-4 0,3-1 3,-2-2 1,-1-4 1,0-5 1,5 0 1,-1 0 1,2-4 2,-2 0 0,-1-6 0,6 2 0,-5-3 0,5-1 0,-1-2 0,5-2 0,4 1 0,-1-6 0,7-1 0,-3-6 0,9-4 0,5-5 0,3-1-274,4-3 0,-24 19 0,0-1 274,3-4 0,1 1 0,1 0 0,1 0 0,1-3 0,1 0 0,2 1 0,0 0 0,0-1 0,0 1 0,-2 2 0,0 1 0,-2 2 0,0 1 0,24-12 0,-2 1 0,-10 10-2,-6 2 0,-3 1 69,-1-5 1,-6 6-59,-2 3 0,1-2-6,-1 1 0,-1-3-3,-3 3 0,-6 1-6,-2 4 0,-4 1 418,0 3 1,-7-3-428,-1 2 189,1 4-192,-4-6 4,3 10 26,-10-5-4,3 6 0,-4 0-155,1 0-109,4 0 1,-6 2 201,3 2 54,3-3 0,-5 15 0,6-2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3237 1231 7797,'-13'0'0,"5"-4"1,0-1-322,0 1 1272,1 4-1,1-1 269,6-3-744,0 2 0,6-3-311,2 5 1,7-4-268,1 0 0,8-2-597,0 2 1,1 3 418,4-3 0,-2 1-234,2-1 0,-3 3 160,2-4 1,-3 4 354,-5 1 0,4 11 0,-5 3 0</inkml:trace>
  <inkml:trace contextRef="#ctx0" brushRef="#br0">3261 1452 7790,'-19'4'396,"3"0"457,7 0-738,-2 2 0,11-5-156,0 3 0,7-2 255,10-2 1,-1 4 387,9 0 0,-2 0-1326,10-4 1,0 0 723,4 0 0,5-7 0,7-2 0,4-2 0,-1 1 0</inkml:trace>
  <inkml:trace contextRef="#ctx0" brushRef="#br0">5402 886 7749,'-5'-8'122,"-3"0"0,-3 4 488,-1-5-245,-1 7 0,5-4 410,0 6 1,5 10-339,-1 2 1,-2 13-129,2-1 0,0 5-234,4 0 1,0 2 38,0 6 0,2 0-58,2 0 1,-2-2 18,7-2 0,-5-1-203,4-4 0,-4-7-96,4-1 0,-5-5 2,1-2-67,-2-6 184,-2-2 1,0-6 161,0-3 0,-2-5-68,-2-7 0,3-3 6,-3-6 0,-2 1-8,2-1 0,0-6-1,4-6 0,0 0-85,0-4 1,0-2 90,0 2 0,0-5-16,0 1 1,5 4-6,4 4 1,2 1 46,1 7 1,0 5-15,0 3 1,2 8 6,3 0 0,-2 7 29,5 6 0,-4 1 109,5 3 0,-7 3-119,-2 5 1,-1 2 10,-7 2 1,0-1-132,-4 6 0,-3-5 68,-5 5 0,0-6-11,-8 1 1,-4 2 30,0-2 1,-2 1-19,2-5 0,-2 0-39,5 1 1,-3-5-76,3 0 1,1-4-453,4 4 0,3-5-7,1 1 593,5-2 0,25-24 0,13-6 0</inkml:trace>
  <inkml:trace contextRef="#ctx0" brushRef="#br0">5661 603 7762,'8'-12'0,"0"-1"0,-4 1 0,5 0 0,-5 4 0,4-1 0,0 7 0,4-2 0,1 2 0,-1 2 0,0 4 1285,1 0 0,-2 7-567,-3 2 0,1 0-341,-5 8 1,1-5-167,-5 5 0,-6-1-463,-2 5 0,-3-1 112,-1 1 0,-5-4-71,1-1 0,-1-5 215,5 2 0,0-4 396,-1 0-214,1-7 353,0 5-526,5-9 78,2 3 1,11-9-188,7 0 1,4-6-276,8 2 1,1-3-431,3-1 1,1 1 107,3 3 0,1-2-1162,-5 6 1855,5 0 0,3 20 0,6 5 0</inkml:trace>
  <inkml:trace contextRef="#ctx0" brushRef="#br0">4984 1600 7762,'-31'0'0,"-6"0"0,5 0 0,-1 0 0,12 0 624,4 0-472,9 0-327,2 0 678,17 0 1,4 0 937,14 0 1,4 0-1012,8 0 0,3 0-386,5 0 1,7-4-301,6 0 0,-1-6 435,5 2 1,-2 1-119,2-1 1,-30 6 0,1 0-387,4-2 0,0-1 0,1 2 0,0 0 30,-1-1 0,0-1 0,-1 0 1,-1 1 148,-2 2 0,0 0 0,31-4-199,-2 2 0,-14 3 228,-7-3 1,-16 2-98,-9 2 127,-10 0 1,-7 0 237,-12 0 1,0 2-50,-12 2 0,-3-1 80,-5 5 1,-1-4-724,1 4 1,3-1 166,-2 1 1,4 3 373,0-3 0,2 9 0,-8 2 0</inkml:trace>
  <inkml:trace contextRef="#ctx0" brushRef="#br0">5279 2104 7762,'-12'6'-356,"4"-2"-124,0 8 0,-1-2 1556,-3 6 0,0 3-452,0 2 0,-1 3-215,1 5 0,1-3-110,3 3 1,-2-3-102,6-2 0,5-3-63,8 0 0,2-8-78,1-1 0,6-1 127,2-6 1,3-1-182,2-4 0,0 0-205,-1 0 0,1-6-194,0-2 1,-5-2 22,1 2 0,-6-5 174,1 4 1,-6-4-76,-2 4 1,-6-3 52,3-4 0,-5 2 14,-5-2 1,-1-2 126,-7 1 1,-3-3-14,0 4 1,-5-6 29,5 1 0,-5-1 152,5 2 1,-6-3 145,1 2 1,2-2-71,-1-2 0,5 2 188,-2 2 0,5 0-92,4 4 0,2 1 270,6 3-296,0 1 0,6 5-52,2 3 1,7 3-151,1 1 0,5 1 70,-5 3 0,5 3-153,-5 5 1,1 1 76,-5-1 1,0 4-207,1 1 1,-5 5-20,0-2 0,-5-1-21,1 2 0,-3-6-115,-1 1 1,0 2-1040,0-2 492,-5 6 0,-1-8 881,-2 2 0,19-24 0,9-7 0</inkml:trace>
  <inkml:trace contextRef="#ctx0" brushRef="#br0">5747 1981 7762,'0'-12'872,"-4"4"-152,0 0-45,0 5 0,0 3-234,-1 8 1,1 7-41,4 2 0,-4 4-250,0 0 1,0 4 59,4 3 0,0-2 0,0 3 1,1-2-1,4 2 0,-3-4 0,6-1 1,1 1-230,3-5 1,0-1-315,1 2 0,0-6-176,4 1 1,-4-3-416,4-5 1,-2-3-13,1-5 0,2 0 401,3 0 1,0-1-8,-4-3 1,5-4-129,-2-9 669,-2 4 0,-11-49 0,-9-5 0</inkml:trace>
  <inkml:trace contextRef="#ctx0" brushRef="#br0">5809 1994 7772,'0'-13'0,"-5"1"0,1 0 145,0-1 36,4 1 0,2 1 6,2 3 0,3 2-101,5 6 0,2-4-338,2 0 0,-1 0-190,5 4 0,1 0 442,4 0 0,16 28 0,4 6 0</inkml:trace>
  <inkml:trace contextRef="#ctx0" brushRef="#br0">5747 2154 7831,'-12'0'0,"-1"0"0,5-5-555,0 1 43,5 0 1404,-2 4 1,12 0-478,5 0 1,6 0-359,6 0 1,1 0-293,0 0 1,3 0-441,1 0 1,5 0 674,-1 0 0,30 0 0,-28 0 0,1 0 0</inkml:trace>
  <inkml:trace contextRef="#ctx0" brushRef="#br0">6338 1920 7923,'0'-13'-542,"0"1"322,-6 0 1,5 4-220,-3-1 1103,2 7 0,2-2 1300,0 8 0,0 4-1298,0 8 1,0-1-291,0 6 0,0-1-259,0 5 0,0 1 74,0 3 0,0-3 37,0 2 0,2-2-493,2-1 0,-1 0-751,5-1 1,-4-1 296,4-2 1,-4-2-419,4-2 1,-3-4-286,3 4 1422,-6-9 0,9-25 0,-4-10 0</inkml:trace>
  <inkml:trace contextRef="#ctx0" brushRef="#br0">6288 1944 7924,'-6'-5'0,"-4"-3"-23,6-9 1,0 8-102,4-4 0,5 5 133,4 0 1,3 1 371,4 3 1,-1 3-250,6-3 1,-1 2-131,5 2 0,0 2-331,-1 2 0,-1 3 101,-2 5 0,-3 4-728,-6 1 956,-5 5 0,-24 30 0,4-20 0,-1 1 0</inkml:trace>
  <inkml:trace contextRef="#ctx0" brushRef="#br0">6215 2326 7919,'-13'0'423,"1"0"578,5 0-33,2 0-192,5 0 1,7 0-394,5 0 1,3 0-159,10 0 0,-4 0-570,8 0 0,1 0 256,-1 0 0,4 0-1158,-5 0 0,7-4 1247,-3 0 0,15-17 0,4 1 0</inkml:trace>
  <inkml:trace contextRef="#ctx0" brushRef="#br0">7396 652 8019,'0'-12'0,"0"4"0,0 0 0,1 1-35,3-2 557,-2-1 843,3 3-815,-5 0-639,0 1-5,-5 6 1,-3 0 81,-9 0 1,4 2-8,-4 2 1,-1-1 96,2 5 0,-6-4-214,2 4 1,-1-4-27,-4 4 1,5-1 68,-5 1 1,1 2 144,3-6 0,-1 0 168,2-4 1,2 4-153,6 0 1,-1 1 284,1-5 154,5 0-149,2 0-277,5 0 0,1 0 115,3 0 0,-1 0-7,5 0 0,0 0-26,5 0 1,-1 1 3,0 3 1,1-1-38,-1 5 0,0 0 10,1 4 1,-1 2 107,0 3 1,-1 2-79,-3 5 0,2 6-6,-6 3 1,1 4-70,0 4 0,-4 8-171,3 9 1,-7 3-156,-1 5 1,0-29 0,-1 1 217,1 5 0,-1 0 0,0 0 1,0 0 1,-2 3 0,1-1 1,1-2-1,-1 0 38,2-2 0,0 0 0,-1 1 1,0 1-97,3-2 1,0 0 0,0-2 0,0 0 20,2-2 1,0-1-1,0 0 1,0 0-130,0 25 1,0 3 210,0-6 1,4-9 88,0-4 1,1-7-113,-5-5 0,1 3 15,3-3 0,-3-7 36,4-2 0,-3-7-12,2-1 1,-2-2 412,2-2 0,1-4-440,-1 0 1,2-5 62,-2 1 0,-1-2-252,5-2-357,-5 0 399,8 0 0,-5 0 37,7 0 1,-1-4-43,0-1 0,5-3-146,-1 4 0,6-5-283,-1 0 1,0 0 199,0 1 1,2-3-433,-2 2 1,2-2 89,2-1 1,-5 4 699,1 0 0,21-11 0,10-7 0</inkml:trace>
  <inkml:trace contextRef="#ctx0" brushRef="#br0">8221 911 7966,'0'-19'0,"0"2"0,0 3 164,0 2 1,0 0 772,0 0 519,5-1-538,-4 6-690,5 2 0,-6 8 5,0 5 0,0 1-1,0 12 1,-2-1-58,-2 5 1,2 4-114,-7-1 0,7 3 72,-2-3 0,-2 0-192,2 4 1,0-4 27,4 0 0,-4-2-3,0-1 0,0-4 1,4-1 0,4-5 75,0 2 1,5-5 1,0-4 1,2 2-75,1-6 0,4 0-119,1-4 0,0 0 185,0 0 0,1-6 0,2-2 0,3-1-34,-2 0 0,-2-2-49,2 3 1,-5-3-32,4-1 0,-4 0-119,0-1 196,-2 1 0,20-33 0,5-8 0</inkml:trace>
  <inkml:trace contextRef="#ctx0" brushRef="#br0">8602 640 7968,'0'-16'0,"0"-1"0,0-1-94,0 2 1,0 2 7,0-2 1,6 4 965,2 3 1,3 0-334,1 5 1,2-5-191,2 5 1,-1 0-251,6 4 0,-6 2-179,1 2 1,-2 3 117,-2 5 0,-5 0-82,-3 0 0,-3 2 154,-1 3 0,0-4-97,0 4 1,-1-4-134,-3 0 1,2-1-295,-2 0-594,-2 1 596,4-1 510,-3 0 0,5-4-94,0 1 44,0-7 0,5 8 171,3-6 1,3 4-52,2-4 1,-1 4 62,0-3 0,1 4-28,-1-1 1,-5 3-11,-3 2 0,-3-5-32,-1 0 0,0 0 16,0 5 0,-7-5 116,-5 0 0,-6-5-83,-6 1 1,-1-2-223,0 3 1,1-4 101,-1 3 0,5-3 61,-1-1 1,6 0-550,-1 0-1053,8 0 1443,2 0 0,50 11 0,10 3 0</inkml:trace>
  <inkml:trace contextRef="#ctx0" brushRef="#br0">7987 1661 7980,'-13'0'-22,"-3"0"14,0 0 1,-1-4 639,5 0-619,0 0 1,6 4 1156,6 0 0,7-1-506,9-3 0,5 2-247,8-2 1,3-1-265,9 1 0,9-5-181,7 5 1,3-4-147,2 4 1,-3-4 167,2 4 0,-5-6-220,10 2 1,-12 2 113,4 2 1,-12 3-514,-5 1 0,-9 0-316,-8 0 443,-4 0 0,-15 5-77,-5 4 1,-7 6-759,-9 1 1333,-3 6 0,-11-3 0,-2 6 0</inkml:trace>
  <inkml:trace contextRef="#ctx0" brushRef="#br0">8085 2018 7952,'0'-12'0,"0"0"0,0-1 154,0 1 0,0-2 184,0-2 0,6 2 348,2-2 1,3 2-180,1 2 1,6 4 55,2-1 1,4 7-423,0-2 1,-3 2 47,-1 2 0,-3 7-421,3 5 0,-9 2 213,1 7 0,-7-1-313,-1 5 1,-8 1 162,-5 2 0,-7 2-60,-5 3 0,-2 1 21,-1-5 0,-2 5 35,-3-1 0,3-4 664,-3-4 0,5-2-243,3-7 0,-1 1 925,6-5-794,5-5 0,7-2-86,8-5 0,3-4-91,5 0 0,6-4-111,2 4 1,8-5-109,0 5 1,5-5-433,-4 1 1,4 2-628,-5 2 1,1-1 495,-4 0 0,-1 1 226,1 4 0,-5-1-29,1-3 0,-6 3 383,1-4 0,-7-18 0,-4-4 0</inkml:trace>
  <inkml:trace contextRef="#ctx0" brushRef="#br0">8577 1957 7957,'0'-13'942,"0"1"-807,0 0-135,0-1 2251,0 7-931,0 0-1017,0 23 1,-4-6-121,0 13 0,-5-3-97,0-1 0,4 3 18,1-2 0,-2 2-199,2 2 1,0-1-177,4 1 1,0-5 150,0 1 1,2-6-67,2 1 1,3-3 44,5-5 0,1-3-224,4-5 1,2 0 53,6 0 1,-2-5-21,-3-3 0,8-5 152,-4-3 0,0-3 57,-4-6 0,-1-1 62,2-2 1,-5 6 191,-8-3 1,2 5 86,-6-1 0,0 3-123,-4 6 1,0 4 788,0 0 0,-1 5-231,-3-1 0,-2 5-25,-2 7 0,-3 2-308,3 10 1,1-2-120,-1 7 0,1-3-75,-1 6 1,1-2-157,3-1 1,2 1-91,-2 3 1,2-3 80,-2 2 0,2-2-12,-2-1 1,3 0-624,1-1 1,0-5-823,0-2 0,4-4 510,0 0 1,1-6 984,-1-3 0,9-19 0,6-6 0</inkml:trace>
  <inkml:trace contextRef="#ctx0" brushRef="#br0">9783 1280 8755,'-12'-7'445,"5"-4"-91,2 10 0,6-5 979,3 6 1,6 0-1063,10 0 0,1-4-54,8 0 0,2 0-1197,2 4 0,-2 0-13,2 0 0,0-4 993,4 0 0,16-6 0,5 3 0</inkml:trace>
  <inkml:trace contextRef="#ctx0" brushRef="#br0">10780 800 8148,'0'-12'0,"0"-5"0,0 1 0,0-2 155,0 2 0,0 2 109,0-2 1,0 2 299,0 2 0,2 3 438,2 1 367,-3 5-488,10-2-494,-10 5 1,5 1-133,-6 3 0,4 7-4,0 6 0,0 5-220,-4-2 1,-1 5 39,-3 3 0,1 0 105,-5 5 0,4-1-104,-5 5 0,5 2-201,-4 2 0,4-4 96,-4-1 1,5 1 69,-1-4 0,3-1-205,1 0 1,0-6 84,0-1 1,5-3 189,3-10 0,3 3-66,2-6 0,3-4 4,0-1 1,5-3-39,-5-1 1,6-1-92,-1-3 1,2 1-71,2-5 1,-2 1-298,-3-1 0,2-2-376,-5 6 1,-1-1 347,-4 1 1,1 2-201,-1-2 1,-4 3-658,0 1-99,1-6 751,3 5 684,0-4 0,0-17 0,1-6 0</inkml:trace>
  <inkml:trace contextRef="#ctx0" brushRef="#br0">10165 1009 8151,'-8'-8'425,"0"0"1,3 4-433,-3-5 0,4 7-215,-4-2 1,4-2 77,-4 2 0,5 0 1591,-8 9 1,10 6-622,-4 6 0,4 5-317,1-2 1,0 7-186,0 2 0,0 4-117,0-4 1,0 3-144,0-3 0,0 5-263,0-1 1,0-3-123,0-1 0,4-4-335,0-5 1,0-1-1507,-4-2 1532,6-4 1,-3 4-1210,5-9 1839,-5-3 0,29-37 0,3-9 0</inkml:trace>
  <inkml:trace contextRef="#ctx0" brushRef="#br0">10030 1218 8136,'-7'0'619,"1"0"-275,6 0 0,2 0-203,2 0 1,8 0-71,9 0 0,-1 0-95,5 0 0,-3 0 129,6 0 0,0-1 0,0-3 1,-2 2-288,3-2 0,-7-1-598,-2 1 1,-5 0-223,2 4 1002,-3 0 0,-24-11 0,-5-3 0</inkml:trace>
  <inkml:trace contextRef="#ctx0" brushRef="#br0">11236 468 8176,'0'-13'0,"0"-3"80,0 0 0,0-5 64,0 5 1,5-1 275,3 5 0,3 1 754,1 3 0,5-2-648,-1 6 1,2 0-216,-2 4 1,-2 0-48,3 0-51,-4 0 0,-2 5-313,-3 4 0,2 2-83,-6 1 0,0 0-105,-4 0 0,-4 5 81,0-1 1,-4 2-152,4-2 1,-5-2 167,5 3 1,-4-4-12,4 0 0,-4-5 162,4 0-147,0 0 326,-2 4-77,5 1 26,-5-1 1,6-4-67,0 0 1,6-3 8,2 3 1,-1-1 18,1 1 1,-1 3-44,1-3 0,3 2 122,-3-2 1,-1 3-94,1-3 198,-5 3 0,2 1 77,-5 0 0,0-3 86,0-1 1,-5-5-108,-3 1 1,-7-2-71,-2 3 1,-5-4-82,2 3 0,-3-3 69,-2-1 0,0 0-304,1 0 1,5-1 79,2-3 0,0 3 124,0-4 0,5 4-944,4 1-1133,-1-5 1968,3 3 0,27 2 0,14 7 0</inkml:trace>
  <inkml:trace contextRef="#ctx0" brushRef="#br0">10497 1760 12864,'18'0'609,"2"0"0,11-2-556,5-2 1,14 2-266,11-7 1,-1 7-279,2-2 1,-3-2 133,-10 2 1,-3 0-601,-9 4 1,-11 0 566,-5 0 1,-7 1-760,-6 3 0,-3 3 216,-5 5 932,0 1 0,-27 16 0,-7 3 0</inkml:trace>
  <inkml:trace contextRef="#ctx0" brushRef="#br0">10829 2018 7966,'0'-12'-790,"0"0"568,0-1 0,6 1 0,2 0 0,-1 5 2071,1 3 0,2 2-885,6 2 0,-2 0-615,2 0 1,-2 2-265,-2 2 0,1 4-196,-1 8 1,-1 0-11,-3 4 0,-3 1-215,-5 3 0,-1 1 213,-3-1 1,-3 1-66,-5 0 1,-5-1-252,1 1 1,-4-5 127,3 1 1,-3-6-129,3 1 754,1-2 1,5-6 1874,3 0-1720,2-5 1,9 3-42,5-6 1,3-5-590,14 1 0,-2-5 125,10 1 0,-5 1-251,5-1 1,1-1-329,7-3 1,-2 4-599,2 0 0,-3 1 1212,-1-1 0,0-9 0,0 4 0</inkml:trace>
  <inkml:trace contextRef="#ctx0" brushRef="#br0">12257 1317 8023,'12'0'0,"2"0"0,2 0 0,4 0 0,4 0 0,5-2 0,0-2 0,5 3 439,-1-3 1,-2 2 574,2 2 0,-2 0-1383,2 0 0,-3 0 369,-5 0 0,10-16 0,4-4 0</inkml:trace>
  <inkml:trace contextRef="#ctx0" brushRef="#br0">13020 874 8023,'0'-19'1095,"0"2"1,0 8-372,0 0-667,0 1 1,-1 1 1014,-4 3-238,4 3-745,-4 1 1,5 5 45,0 4 1,0 6 49,0 1 1,0 6-17,0-2 0,0 8-25,0 0 1,0 3-286,0-3 0,4-2 56,0 3 1,0-3 31,-4-1 0,4-2 134,0-3 1,2 2-21,-2-5 1,-2 3-12,7-3-196,-7-1 170,9-4 0,-8-5 32,5-3-202,-5-2 173,8-2 1,-4 0-163,5 0 1,-4 0 122,1 0 1,-1-2-6,4-2 0,-2 3-70,2-3 0,-3-2-138,8 2 1,-2 0-219,1 4 0,3-4-479,6 0 1,-4-2 269,-1 2 0,1 3-175,3-3 0,5-3 827,0-1 0,10-9 0,0-2 0</inkml:trace>
  <inkml:trace contextRef="#ctx0" brushRef="#br0">13426 492 8023,'-5'-18'0,"-1"3"0,-2-5 0,2 5 271,6-2 1,6 4 33,2 0 1,4 5 120,5 0 0,-2 5-167,5-1 0,1 3 125,4 1 1,-2 0-366,-3 0 1,-2 5 69,-6 4 0,1 1-384,-1 3 0,-5 3 202,-3 1 1,-3 3-105,-1-3 1,-4 0 30,0 0 0,-6-4 95,2 4 0,1-4 78,-1 0 0,1-1 144,-1 0 0,-1-3-35,5-1 1,-2-5 151,2 1 1,3-2 124,-4 2-179,4-2-140,1 3 0,6-1-15,2 1 1,1 4-9,0-1 1,2-1-31,-3 1 0,1 1-108,-1 3 0,2 0 393,-6 0-263,0 1 0,-4-1 204,0 0 1,-5-1-58,-3-2 1,-9 0-33,-3-5 1,-5 2-37,-4-2 1,3-3 41,-2 3 1,2-2-280,1-2 0,6 0-1231,3 0 926,2 0 98,7 0 322,7 0 0,51 21 0,-18-7 0,1 0 0</inkml:trace>
  <inkml:trace contextRef="#ctx0" brushRef="#br0">12872 1711 8023,'-24'-6'0,"-1"5"606,0-3-30,6-3 0,8 5-263,11-2 1,6 3 373,6 1 0,7 0-367,6 0 0,5 0 137,7 0 1,5-1-337,3-4 0,3 4-19,1-3 0,-3 3-207,-1 1 0,-2 0-248,3 0 1,-4 0-303,-5 0 0,-10 0 87,-2 0 0,-9 0-1432,1 0 1134,-9 5 0,-4 2 101,-8 5 765,-8 1 0,-46 15 0,22-11 0,0-1 0</inkml:trace>
  <inkml:trace contextRef="#ctx0" brushRef="#br0">13180 1846 8023,'-7'-7'842,"0"-2"114,3 4 648,3 1-1124,-5-1 0,2 5-80,0 0 1,-1 1-200,1 7 0,1 5-74,-5 3 0,-1 6-21,-3-1 0,4 2 88,0 1 1,-1 1-278,-3 0 1,4-1-20,0 1 1,5-5-146,-1 1 1,3-6 99,1 1 1,0-2-80,0-2 0,1-1-15,3-3 1,4 2 103,9-6 0,-2 0-540,5-4 1,-3 0 253,3 0 0,1-1 120,3-3 0,5 1-313,0-5 616,-1 0 0,24-38 0,-22 20 0,-1-1 0</inkml:trace>
  <inkml:trace contextRef="#ctx0" brushRef="#br0">13426 1969 8023,'-12'-12'0,"1"3"0,3 1 1422,-3 6 281,9-4 0,-5 12-1099,3 2 1,3 4-245,-3 4 1,3 4 43,1 4 1,0 1-112,0-1 1,0 1-405,0 0 1,0-1-234,0 1 0,0-2-314,0-2 1,0 2 208,0-3 0,0-2-367,0-1 0,0-4 816,0 0 0,16-39 0,4-10 0</inkml:trace>
  <inkml:trace contextRef="#ctx0" brushRef="#br0">14447 763 7966,'0'8'0,"0"0"0,2-1 1,2 1 0,-3 7 621,3-2 1,-2 7 877,-2 1 1,0 3-1147,0 5 1,0-2-524,0 6 0,-4 0-162,0 4 0,-1-4-434,5 0 0,-4-5 550,0 5 0,0-5 215,4 0 0,-11-13 0,-2-4 0</inkml:trace>
  <inkml:trace contextRef="#ctx0" brushRef="#br0">14275 1132 7985,'-4'-8'578,"0"0"0,0 4-919,4-5 1,1 7 16,3-2 1,6-2 501,10 2 1,4 0-76,13 4 1,-2 0-787,10 0 0,2 0 8,6 0 675,-2 0 0,-2-2 0,6-2 0,0 1 0,0 0 0</inkml:trace>
  <inkml:trace contextRef="#ctx0" brushRef="#br0">15260 751 7985,'-6'-13'773,"5"1"-387,-3 0 39,-3-1 378,6 7 5,-5 0 1,6 13-384,0 5 1,-1 6-192,-3 7 0,2 1-179,-2 2 1,3 0 119,1 5 0,0-1-138,0 5 0,-2-1 67,-2-3 0,3-2-125,-3-2 1,2-3-51,2 2 1,0-7 114,0-5 0,2-2-17,2-2 1,3-3 13,5-1 0,-4-5-20,0 1 1,5-3-96,3-1 0,2-4 139,-2 0 0,-1-6-31,6 2 1,-2-2 32,2 2 0,0-3-563,-4 3 0,3 1-750,-3-1 1,-1 1 255,-3-1 990,-1-3 0,6-7 0,1-8 0</inkml:trace>
  <inkml:trace contextRef="#ctx0" brushRef="#br0">15555 394 7950,'-5'-18'-5,"-4"-2"1,4 2-67,1 1 0,2 0 391,2 0 1,2 5-183,2 4 1,3 5 629,5-1 0,2 1-326,2-1 1,2 3-145,2-4 0,2 5-143,-5 5 0,0 0 0,0 3 1,-8 3-201,4-3 0,-9 5 246,0 3 0,-3-2-585,-1 2 1,-1 2 152,-3-2 1,-3 1-14,-5-5 0,-1 2 123,1 2 1,1-6 135,3 2 36,-3-2 79,4 2-80,0 0 0,2-4-2,5 1 1,5-7 6,4 2 0,6 2-19,1-2 1,5 4-80,-5-4 1,6 5 133,-2-5 0,-2 5 120,-2-1 1,-2-1-27,-2 1 0,-5 1 146,-3 3 0,-2-4-53,-2 0 1,-7-3-126,-5 3 1,-2-4-142,-7 4 1,2-4 166,-1 4 1,-2-5-582,6 1 0,-5 2-770,5-2-1009,-1 0 1407,5 1 0,5-2 774,3 5 0,19 17 0,5 8 0</inkml:trace>
  <inkml:trace contextRef="#ctx0" brushRef="#br0">15063 1514 7887,'-18'0'0,"-2"0"0,0 0 0,0 0 0,5 0 0,-2 0 1172,9 0 1,10 0-446,10 0 0,7 4-75,10 0 0,8 0-304,8-4 1,4 4-156,4 0 1,5 0-369,7-4 1,0 0 305,4 0 0,1 0-238,-33 0 1,0 0 0,30 0 93,-6 0 1,-6 0-398,-10 0 0,-8-4-326,-8 0-159,-14 0 452,-4 4 1,-17 0-259,-2 0 1,-3 0 99,-1 0 0,-4 4 601,-1 0 0,-21 11 0,-2-1 0</inkml:trace>
  <inkml:trace contextRef="#ctx0" brushRef="#br0">14977 2104 7931,'0'-13'0,"0"-4"0,1 4-104,3-4 1,-1 4 132,5 0 1,0 1 411,5 0 0,-1 5 51,0 3 0,5 2 403,-1 2 1,0 0-523,-3 0 0,-2 7-141,-3 5 0,1 2-3,-4 7 0,-1-1 0,-4 5 0,0 3-581,0 1 0,-7 0 149,-6-4 1,1-1-90,-4 1 0,-2-1 83,2 1 0,-6 0 153,1-1 0,3-5-2,2-2 0,2-4 9,2 0 0,1-5 1249,3 0-821,2-5 0,9 2-215,5-5 1,6 0-96,11 0 0,1-4-191,2 0 1,2-4-96,3 4 1,3-4-393,-3 4 0,1-5 17,-1 5 0,-3-4-446,-6 4 1,1-2 77,0 2 0,-2-1 960,-3-3 0,-2-31 0,-6-2 0</inkml:trace>
  <inkml:trace contextRef="#ctx0" brushRef="#br0">15469 2067 7899,'-6'-6'0,"4"-4"1053,-7 6-80,7-6-452,-9 9 0,8-4-221,-5 5 1,4 5-60,-4 3 0,5 7-96,-1 2 0,2 3-122,2-3 1,0 4 50,0 0 1,2-2 114,2 2 0,1-6-397,4 1 0,3-2-58,0-2 0,0-1-164,5-3 1,1-2 213,-2-6 1,2 0-21,-2 0 0,-1-7 127,6-5 1,-6-2 127,1-7 0,2 5 85,-2-5 0,-3 2-97,-5-1 479,0-3 0,-1 9 578,-3-3 407,-3 9-1041,-1 3 0,-4 12-22,0 5 0,-4 6-264,4 6 0,-4 5-122,4 0 1,-5 5-31,5-1 0,-4 1 110,4-1 0,0 1-622,4-5 0,0 1-126,0-2 1,0-6-311,0 3 1,0-9 111,0 1 0,0-8-350,0-1 0,1-5 1194,3 1 0,3-30 0,5-8 0</inkml:trace>
  <inkml:trace contextRef="#ctx0" brushRef="#br0">16478 345 7988,'0'-13'0,"0"1"-371,0 0 0,0-2 436,0-2 1,5 2 772,4-3 0,-2 8-407,1 1 1,5 0 118,8-5 1,2 2 27,2 3 0,1 1-155,2 3 1,0 3-140,5-3 0,-2 2-49,2 2 0,-4 2-180,-9 2 0,2 3-51,-6 5 1,-1 2-67,-6 2 1,0 2 44,-5 2 1,0 4-36,-4-4 1,0 3-9,0 2 0,0 1 85,0 3 0,0-2-28,0 6 0,-4 1 0,0 7 1,-5 0 380,0 8 0,3 0-304,-3 13 1,3-3 63,-3 6 1,4-29-1,1 1-249,2 0 0,0 0 0,-2 2 0,-1 1 174,3 1 0,0 0 0,0-3 1,0 1-39,2 2 0,0 0 1,0-2-1,0 0-76,0 0 0,0 0 0,1-2 1,0 1-50,0 1 0,2 0 0,2 29-114,3-6 1,2-2 104,-6-7 0,4-4 94,-4-4 1,0-9 35,-4 1 1,0-10 203,0-2 1,-1-2-204,-3-7 0,-3 0 343,-5-8 0,0-1-356,-1-3 0,-3-3 32,-1 3 0,-4-2-168,0-2 0,-2-5-323,-2 1 1,-4-5 31,1 1 1,-1-2-114,4 2 0,2-2-128,3 6 1,2-5-267,6 0 0,1 2 925,2-1 0,15-27 0,8-12 0</inkml:trace>
  <inkml:trace contextRef="#ctx0" brushRef="#br0">18152 665 7886,'4'-20'20,"0"4"1,1 2-62,-1 2 1,2 4-397,2 0 537,3 5 1,-10-1 412,4 8 0,-4 3 678,-1 5 0,0 6-684,0 2 0,0 5-356,0 4 0,0-2-178,0 6 0,0-2 892,0 2 1,0 3-435,0-4 0,-1 3-588,-4-3 1,4 3-166,-3-7 1,-2 6-564,2-1 1,-4-4 155,4-4 0,-4-2-380,4-7 1,-2 1 321,2-5 787,3-5 0,-37-45 0,-3-17 0</inkml:trace>
  <inkml:trace contextRef="#ctx0" brushRef="#br0">17967 997 7934,'0'-7'409,"-5"-4"1,3 8-159,-2-5 0,10 5 269,6-1 1,7-1-339,10 1 0,4 0-170,8 4 0,4-2-637,8-2 1,-1 3 624,5-3 0,-3-4 0,5-2 0,5 0 0,1-1 0</inkml:trace>
  <inkml:trace contextRef="#ctx0" brushRef="#br0">19751 775 7857,'-36'-49'0</inkml:trace>
  <inkml:trace contextRef="#ctx0" brushRef="#br0">20182 628 7876,'12'-7'0,"-3"-3"105,-1 6 1,-5-5 265,1 0 1,-2-2-149,3-1 1,-4 0-1,3-1 0,-3 4 109,-1-3 1,0 2 186,0-6 60,0 2 0,-4 2-157,0-1 0,-1 1-142,1 0 0,1 1-72,-5 3 0,4 1 0,-5 3 0,5 2-25,-4-2 1,0 3-79,-4 1 0,3 0-183,1 0 0,1 5 48,-1 3 0,-3 3-47,3 2 0,2 4 29,2 4 1,3 2 67,1 2 1,0 5-51,0 3 0,0 4-25,0 4 0,5 2 21,4 7 0,2-1 41,1 0 0,-1 0-112,-3 1 0,3-7 56,-3-2 0,-2-4 158,-2-4 1,-3-3-185,-1-5 1,0-6-227,0-3 1,-1-3-66,-3-5 1,-3-3-234,-5-5 1,-1 0-314,1 0 1,0 0 370,-1 0 1,0-1-272,-4-3 0,4-3 34,-4-5 778,3-6 0,-20-40 0,14 22 0,1 0 0</inkml:trace>
  <inkml:trace contextRef="#ctx0" brushRef="#br0">19961 948 7876,'0'-13'258,"0"1"1,0 4-36,0 0 0,5 3-425,3-3 0,7 4 113,2-4 0,5 5-51,-2-1 0,13-1-30,4 1 1,8-2-300,0 2 0,3-3 226,1-5 1,5 0 121,-1-1 1,-4 1 120,-4 0 0,-6-1 0,-3 1 0,-4 0-149,-7-1 0,-6 1 205,-3 0 1,-8 4 125,-4-1 1,-4 7 179,-4-2 0,-4 2 285,-8 2 1,1 0-62,-6 0 0,2 2-47,-2 2 0,2-2-262,3 7 0,2-5 169,-2 4-438,2 0 1,3 4 74,3 1-26,-3-1-19,10 0 1,-5 1-171,6-1 0,2-4 78,2 0 0,3-1 59,5 1 0,0 3-181,0-3 1,-1-1 72,-2 2 1,2-5 276,-3 4 0,1-4-43,0 4 1,-4-4 260,-5 4-200,0-5-67,0 8 1,-5-10-238,-4 4 0,-2 0-302,-1-1 1,0 0-733,-1-4 1,1 0 1145,0 0 0,-28 11 0,-6 3 0</inkml:trace>
  <inkml:trace contextRef="#ctx0" brushRef="#br0">19764 1464 7808,'-13'-1'0,"1"-3"0,0 3 94,0-4 0,-5 0 229,1 1 1,-1 0 54,5 4 1,0 0 291,-1 0 1,5 0 63,0 0-301,5 0 268,-2 0-496,16 0 0,4 0-45,13 0 0,5 0-54,8 0 1,4 4-165,9 0 1,3 0-292,9-4 0,4 0 300,-32 0 1,1 0 0,2 0 0,1 0-215,2 0 1,2 0 0,-2 0-1,-1 0 253,2 0 1,1 0 0,-3-2-1,1 0-40,-1 0 0,0 0 0,0-3 0,-1 0 18,-1 1 0,0 0 0,-4 1 0,-2-1-20,27-4 1,-11 5 73,-10-1 0,-13-1 21,-3 1-36,-9 0 651,-3 4-505,-8 0 0,-10-2 941,-4-2-1335,-1 3 0,-4-5-165,-3 6 1,4 0-365,-4 0 0,2 0 67,-1 0 0,1 0 703,-6 0 0,-10 6 0,-7 1 0</inkml:trace>
  <inkml:trace contextRef="#ctx0" brushRef="#br0">19739 2055 7905,'0'-12'0,"0"0"0,0-2 427,0-3 1,2 4-96,2-4 1,2 4 180,7 0 0,-1 1-91,0 0 0,5 1-186,-1 3 0,5 2-50,-5 6 1,6 0-1,-2 0 1,-2 6-71,-1 2 0,-9 8-169,-4 5 0,-3 6-262,-1 2 1,0 5 208,0-1 0,-9-2-115,-4 2 0,-7-1 33,-1 0 1,-2 3 112,-1-7 1,-5 1 61,0-4 1,0-1 93,5 1 0,1-7 88,2-6 1,7-5 747,6-7-24,5 0-538,9 0 1,4 0-348,10 0 1,2 0 6,7 0 0,-2-2-98,6-2 0,-5 3-195,5-3 0,-4 2-526,4 2 1,-2-4-457,2 0 0,-1 0 540,-4 4 1,-2-4 719,3 0 0,19-33 0,4-4 0</inkml:trace>
  <inkml:trace contextRef="#ctx0" brushRef="#br0">20576 1969 7905,'-5'-12'1014,"-2"-1"1,-7 2-614,-2 3 1,1 3-170,-6 5 1,1 1-7,-5 3 0,-1 3 0,-3 5 1,2 6-113,-6 3 0,6 2 75,-2 2 0,3 1-72,1 2 1,6-2-85,3 3 1,8 0-302,4-5 0,2 4 100,2-8 1,10 2-198,2-2 0,9-2 140,-1-5 0,3-1-85,2 0 0,1-5-91,3-3 1,-3-3 127,2-1 1,-2 0 26,-1 0 1,0-1 110,-1-3 1,-5-3 96,-2-5 0,-4-2-123,0-2 0,-5 2-9,0-2 0,-5-2 166,1 2 0,-3-1 309,-1 5 0,0 4 423,0-1 0,-1 3-296,-3-3 1,1 3 1746,-5 1-1593,0 4 0,-3-3-382,3 8 0,-2 4-70,6 9 0,-4-2-139,4 5 0,-2 1-306,2 3 0,3 1 194,-3 0 0,-2 1-500,2 2 0,0 0 287,4 4 0,0-4-186,0 0 1,0-2-79,0-1 0,0-4-204,0-1 1,1-6 65,3-2 732,3 0 0,44-38 0,9-2 0</inkml:trace>
  <inkml:trace contextRef="#ctx0" brushRef="#br0">20982 2067 7862,'-4'-8'673,"0"0"1,-4 4 186,4-4 34,-1 5-529,0-2 1,2 14 200,-5 3 1,4 9-231,-4-1 1,4 4-115,-5 0 0,1 6-180,-4 3 1,4-3 119,0-1 0,3-2-280,-3 2 1,1-3-87,-1 3 1,3-9-143,5-3 1,0-4-223,0 0-379,0-7 703,0 0 0,0-7-5,0-4 0,1-1 153,3-7 0,2-4-100,2-4 1,3-4 223,-3-3 0,4 0-19,5-4 1,-4 0 87,4-1 1,1-1-27,-2 5 1,0-3 164,-3 3 1,-1 0 33,0 5 1,1 6 83,-1 5 508,0 1-526,1 11 1,-3-3-12,-1 8 0,-4 4-100,-5 8 1,0 4-182,0 4 1,0 1 57,0-1 1,0 5-199,0 0 0,0 4 105,0-5 1,0 2-124,0-1 0,0-3-446,0 3 1,0-5 306,0-3 1,0 1-623,0-6 0,0 1 108,0-5 1,2-5-979,2-3 1176,-3 3 569,4-6 0,-5-17 0,0-12 0</inkml:trace>
  <inkml:trace contextRef="#ctx0" brushRef="#br0">20896 2326 7853,'-12'-6'0,"-1"4"0,1-7 0,1 5 1085,3-4 1,2 4 183,6-4-908,0 5 0,3-4-385,5 3 1,3 3-356,14-3 0,-2 2 182,10 2 1,4-4-75,4 0 0,1-1-667,-1 1 1,-2 1 937,2-5 0,13-6 0,4-5 0</inkml:trace>
  <inkml:trace contextRef="#ctx0" brushRef="#br0">22656 603 7870,'-18'-12'-350,"4"-1"291,-2 1 1,1 5 161,-2 3 0,2-1 6,-5 1 1,1-2 180,-2 2 0,-2 3-158,2-3 0,-2 2 16,-1 2 1,0 2-59,4 2 1,-2-3 22,6 3 1,-1-1 113,5 1 87,0-3-266,5 5 181,-4-6 7,9 0 95,-3 0 22,10 0-98,-3 0-118,9 0 1,-9 1 921,7 3-300,-7-2-475,9 9 1,-8-5-63,5 7 1,-5 0-15,1 4 0,2-2-22,-2 5 1,0 2-92,-4 7 0,0 4 9,0 8 0,0 8-132,0 8 0,-2 6-202,1-28 1,-2 0-1,0 0 1,-2 0 228,-3 3 0,0 2 1,1-1-1,0 1-11,-1-1 0,0 0 0,1 1 1,0-1-37,0 1 1,2-2-1,-2 31-112,3-4 0,2-3-37,2-9 1,0-4 159,0-4 0,6-6 170,2-2 0,-3-6-92,0-6 0,0-1 58,-1 1 1,0-10-26,-4-3 322,0-2 0,4-2-372,0 0-99,1-5 3,0 2 1,2-5-190,5 0 0,0 0-192,1 0 1,6 0 161,6 0 1,0-4-207,8 0 0,0-5 118,4 0 0,1 3-529,3-3 0,3 3 115,5-3 1,1-2 792,-1 3 0,11-8 0,3-3 0</inkml:trace>
  <inkml:trace contextRef="#ctx0" brushRef="#br0">23603 874 7842,'0'-13'0,"0"1"0,0 0 51,0 0 1,-4-1 311,0 1 0,-1 1 549,1 3 1,1 2-442,-5 6 1,3 0-10,-3 0 0,1 6-195,-1 2 0,-1 8-46,5 5 0,-5 2-75,5 2 0,-4 3 74,4 1 1,0 4-234,4-4 1,0 4 91,0-5 0,0 1 37,0-4 0,0-2-329,0-3 0,0 2-999,0-5 753,0-6 247,0-6 1,0-8 5,0-5 1,1-2 71,3-10 1,-2-2 58,2-7 1,-1-2 17,1-6 0,-2-1 19,7-3 0,-3-3 36,3-5 1,2 0 4,-3-1 1,-1 1-17,1 0 0,0 5 9,4 3 0,1 8 173,-1 5 1,0 8-48,1 8 1,-1 5 118,0 7 0,2 3 0,2 5 0,-2 0 30,2 9 1,-2 2-199,-2 1 1,-1 4 13,-3 0 0,-2-3-238,-6-1 1,0-1 72,0 2 0,-6 2-37,-2-2 1,-4-3 13,-4-2 0,0-2-71,-4-2 0,-1-1 27,-3-3 0,-1 2-96,1-6 1,3 0 101,1-4 1,5 0-114,-2 0 0,3 0-1275,2 0 1058,5 0 0,2-2-799,5-2 1268,5 3 0,51-26 0,-19 13 0,0 0 0</inkml:trace>
  <inkml:trace contextRef="#ctx0" brushRef="#br0">23923 541 7900,'6'-17'0,"-1"2"0,3-6 0,3 6 0,-2-1 0,1 3 0,3 5 0,-1-1 917,0 5 1,1-1 207,-1 5-766,0 0 1,-1 6-175,-3 2 1,-2 7-82,-6 2 1,0 4-9,0 0 1,-6-2-197,-2 2 1,-4-1 214,-4 5 0,1-5-22,-6 1 0,6-5-317,-1 5 0,2-6 83,2 1 1,-1-4 438,1-3 0,4 0 272,0-5-14,5 0-328,-3-4 1,8 0 28,2 0 1,3-4-121,5 0 1,6-4-164,2 4 0,1-4-213,3 4 0,-6-5 127,7 5 0,-5 0-307,1 4 0,2 0 148,-2 0 0,-4 0-7,0 0 0,-4 0-33,0 0 1,-5 0-437,0 0 160,-5 0 176,2 0 87,-5 0 1,-1 0 125,-3 0 1,1 0-193,-5 0 1,4 0 106,-4 0 1,3 0 50,-3 0 0,4 4-119,-4 0 351,5 0 0,-13 13 0,2 3 0</inkml:trace>
  <inkml:trace contextRef="#ctx0" brushRef="#br0">24551 775 7850,'0'-12'118,"0"-4"59,0-1 0,0 1-177,0 3 0,5 1 957,-3 0-474,3 5 0,-5 3 141,0 8 1,0 3-329,0 5 1,0 2-136,0 2 1,0 3 23,0 6 1,-5-2-71,-3-2 0,1 2-132,-2-3 0,5 4 31,-4 0 1,5-5 6,-1-2 0,-1 1 27,1-2 1,0 0 145,4-3-110,0-1 0,1-1-25,3-3 0,3-2-13,5-6 1,6 0 47,3 0 1,-2 0-37,1 0 0,1-4 60,3 0 0,0-5-244,-4 5 0,3-1-51,-2 1 1,-3 2-364,-2-2-48,-2 3 1,-2 1-1724,0 0 1737,1 0 0,-7 1 574,-1 3 0,-10 9 0,-1 6 0</inkml:trace>
  <inkml:trace contextRef="#ctx0" brushRef="#br0">23369 1575 7815,'-30'-4'0,"-2"0"0,7-4-12,4 4 1,13-6-79,8 2 0,11 1 658,10-1 0,12 5-276,3-1 1,10 1 200,-1-1 0,4 3-402,4-3 0,3 2 125,6 2 1,5 0-439,3 0 0,-33 0 0,1 0 216,3 0 1,0 0 0,-3 0 0,0 0 107,3 0 0,0 0 0,-2 0 0,-1 0-26,-1 0 0,0 0 0,0 2 0,1 0-77,1 0 1,0 1 0,25 1-164,-2-4 0,-13 0-113,-4 0 1,-9 0 86,1 0 0,-14 1-195,-3 3 49,-10-3-365,-5 5 0,-6-6 791,-3 0 0,-4 1-323,-9 3 1,1-1 232,-9 5 0,-13 6 0,-13 5 0</inkml:trace>
  <inkml:trace contextRef="#ctx0" brushRef="#br0">24231 2006 7814,'-23'12'115,"-6"1"0,-1 4 172,-3 4 0,11-2-340,2 1 0,5-3-259,2 3 1,6-3 1015,3 3 1,3-5-278,1 2 1,5-4-176,4 0 0,6-1-149,1 0 0,6-3-91,-1-1 0,2-6 19,1 3 0,2-4-152,3-1 0,-7 0 75,3 0 1,-9-6-178,0-2 1,-2-1-17,-2 1 1,-1-3 53,-2 2 0,-5-6 218,-8-1 0,-3-2 1,-6 2 1,0 1 133,-4-6 0,-2 5-92,-5-5 0,-1 5 88,0-5 1,2 2 181,3-1 1,-4-4-58,4 4 1,2-3 124,2-2 0,6 5-57,2-1 1,5 2-174,-1-2 0,12 0-73,5 4 0,7 2-162,1 7 1,2-2 122,1 6 0,5 0-104,0 4 0,0 1 54,-5 4 0,-3 1-160,-1 7 0,-9-1-6,1 0 1,-7 5 99,-1-1 1,-3 1-413,-1-5 0,-5 4 95,-4 1 1,-3-1-41,-4-4 1,-4 1-214,-4-1 1,-1 0 613,1 1 0,-23-1 0,-5 0 0</inkml:trace>
  <inkml:trace contextRef="#ctx0" brushRef="#br0">25818 825 7785,'-6'-13'617,"1"1"-407,-1 0 0,4-1 637,-2 1 766,-3 5-754,6 2-437,-5 5 0,6 5-61,0 3 1,0 5-146,0 3 0,0 3-114,0 6 1,0 1 111,0 3 0,0-4-425,0 4 1,0 1-124,0-1 1,0 0-451,0-5 1,0 1 173,0 0 0,0-5-332,0 1 0,0-6 232,0 1 0,0-2 710,0-2 0,-16-22 0,-4-5 0</inkml:trace>
  <inkml:trace contextRef="#ctx0" brushRef="#br0">25572 1108 7823,'0'-9'0,"0"1"0,0 4-2,0-4 1,0 4 62,0-4 0,6 3 293,2-3 0,10 5-280,6-1 1,4 2-141,9-2 1,0 2-194,12-2 1,-1 3-266,9 1 0,-4-2 524,5-2 0,-12-1 0,4-2 0,4-3 0,1 1 0</inkml:trace>
  <inkml:trace contextRef="#ctx0" brushRef="#br0">26815 751 7813,'0'-13'0,"0"1"0,-1 4 0,-3 0 0,2 4 1028,-2-5 1464,3 7-1614,1-4-682,0 17 0,0-1 0,0 10 1,0 2 0,0 7 1,-1-2-247,-4 6 1,4 0 80,-3 4 1,3-5-219,1 1 1,0-4-33,0 4 1,-4-6-55,-1 2 0,1-3 60,4-2 1,0-4-1,0-4 0,-1-4-96,-3-3-9,2-4 350,-3-5 0,4-5-122,-3-4 0,1-2 100,-5-1 1,5-2-44,-1-2 0,-2-3 81,2-6 1,0-5-59,4-3 1,0 1 14,0-5 0,0 2 31,0-6 1,1 3 3,4 1 1,-1-4-48,8 0 1,-2 2 17,6 6 0,-2 4 343,-2 8 0,4 4-140,1 4 1,3 7-37,-3 1 0,0 5-74,0 5 0,-2 1 9,5 7 0,-5-1-32,2 0 1,-3 2-14,-2 2 1,-4-2-166,0 2 0,-5 2 44,1-1 0,-4-1-66,-4-4 1,-4 5-26,-9-1 0,2 1-125,-5-5 1,-1 0 120,-3 1 1,-1-1 53,0 0 0,1-4-346,-1 1 1,5-5-488,-1 4 0,5-5-571,-5 1 1497,6-3 0,8-45 0,9-10 0</inkml:trace>
  <inkml:trace contextRef="#ctx0" brushRef="#br0">27135 418 7837,'7'-5'0,"4"-2"0,-3-5 0,-1 5 390,1 3 54,0 2 0,5 2 324,-1 0 0,-4 2-290,0 2 1,-5 3-445,1 5 1,-2 6-43,-2 2 1,-6 0-3,-2 0 1,-3 1 59,-1 3 0,-2 1-153,-2-1 0,2-3 120,-2-1 1,2-5-33,2 2 1,3-3 186,1-2 0,4-1 45,-4-3 159,5 3-282,-2-10 0,10 5-21,3-6 1,5 0-173,3 0 1,3 0-315,6 0 1,1 0-610,2 0 0,0 0 449,5 0 0,-5 0 573,5 0 0,5-6 0,6-1 0</inkml:trace>
  <inkml:trace contextRef="#ctx0" brushRef="#br0">27615 751 7813,'0'-13'0,"4"0"0,0-4 0,0 4 567,-4-4 0,5 4-209,-1 0 0,1 1 877,-1 0-760,-2 5 1,4 1 495,-1 6-767,-4 0 1,4 2-153,-5 2 0,0 4 39,0 8 1,-4 4 125,0 4 0,-4 1-202,4-1 1,-4 2 31,4 3 0,-5-3-69,5 3 1,-4-3-33,4-2 0,-4 1-44,4 0 1,0-2 153,4-3 1,0 4 31,0-4 0,0-2-19,0-2 1,5-6 103,3-2 0,7-4-150,2 4 1,5-5 77,-2 1 1,3-4-535,2-4 1,1 1-133,3-5 0,-5 0-398,1-4 1,-2 3 211,-7 1 1,5 4-238,-5-4 1,1 5 987,-5-1 0,-16 14 0,-4 3 0</inkml:trace>
  <inkml:trace contextRef="#ctx0" brushRef="#br0">26631 1477 7801,'-7'-6'0,"-4"5"114,9-10 0,8 10 47,10-4 0,9 4 59,8 1 0,5 0 325,11 0 1,10 0-479,3 0 1,-26 2 0,1 0-259,0 0 0,0 0 1,2 1-1,0-2 352,0 0 0,0-2 0,-2 1 0,0 0-73,0 0 1,0 0-1,-1 0 1,-1 0-377,26 0 0,-2 0-53,-9 0 1,-12 0-309,-5 0 0,-12 0 332,-4 0 0,-8 0-228,0 0 545,-7-5 0,-8-2 0</inkml:trace>
  <inkml:trace contextRef="#ctx0" brushRef="#br0">27221 1920 7792,'-17'9'216,"-4"4"1,3 7-87,2 1 1,4-2-131,3 1 0,0-5 218,5 2 1,0-2 914,4 1-897,0-2 1,5 4-140,3-6 1,3-4-207,1 0 1,5-1 84,-1 1 1,6-2-107,-1-6 0,2 0-47,2 0 1,-1 0-62,1 0 0,-5 0 82,1 0 1,-10-4-5,1 0 1,-8-6 128,0 2 1,-4-3 81,-4-1 1,-8-1 23,-9 1 1,-3-2-64,-5-2 0,-1 1 196,-3-6 0,-2 5 135,2-4 0,3 3 160,1-3 0,3 3-165,1-3 1,6-1-9,3-3 1,8 0-66,3 4 0,5-2 76,5 6 0,7-5-361,8 5 0,4-1 96,0 5 1,1 5 129,-1 3 1,1 3-267,0 1 0,-1 0-406,1 0 0,-6 1 186,-3 3 0,-3 3-55,-5 5 1,2 0 88,-6 1 0,-2-1-2,-6 0 1,2 5-169,-7-1 0,0 1 138,-8-5 0,4 0-487,-4 1 0,4-1 171,0 0 0,1 0 594,0 1 0,5-12 0,1-2 0</inkml:trace>
  <inkml:trace contextRef="#ctx0" brushRef="#br0">28218 665 7849,'-5'-11'-63,"-4"2"1,3-2-338,-3 3 991,7 3 248,-4-6 1,6 8-426,0-5 0,6 4-194,2-4 1,3 3-140,1-3 0,6 4 114,2-4 1,0 1-4,0-1 0,1-3-27,3 3 0,1 1-105,-1-1 1,1 1 31,0-1 1,-1 1 52,1 3 0,-1 2 48,1-2 0,-4 3-36,-1 1 1,-5 0 25,2 0 0,-4 4-60,0 0 1,-3 6-1,-1-2 1,-4 3 88,-5 1 0,2 2 87,2 2 0,-3 3-65,3 6 0,-3 0 11,-1-1 0,0 6 16,0 3 0,-4 4-57,0 4 1,-1 3-109,1 5 1,1 6-221,-5 2 1,5-1 16,-1 2 0,-2-1 91,2 5 1,-4 5-60,6-32 0,0-1 0,-2 29 70,4-1 1,0-5 1,0 1 1,0-4-163,0-4 1,0-7 36,0-2 0,-4-8 175,0-4 1,0-7 20,4-2 0,-4-5 94,-1 2-121,-4-9 0,2 1 4,-5-4 0,-1-1 157,1-4 1,0 0-204,-1 0 0,1 0-320,0 0 0,0 0 144,-1 0 1,1-4-259,0-1 0,-2 0-280,-2 1 1,2 1-516,-3-5 0,2 5 439,-1-1 791,2 3 0,-36-5 0,-4-1 0</inkml:trace>
  <inkml:trace contextRef="#ctx0" brushRef="#br0">4467 4787 7895,'0'-19'0,"0"3"0,2 2-179,2 2 0,-3-1 617,3 1 284,-3 0 1,-1 3 49,0 1-554,0 6 1,0-3 24,0 10 0,0 3 5,0 8 0,-4 7-104,0 6 1,-1 5 80,1-1 0,2 3-50,-2 1 0,3 1-127,1 3 1,0-3-184,0 3 1,5-4 33,4-4 1,6 1-89,1-5 0,6-2 201,-2-6 1,4-4 110,0-4 1,5-6-65,0-3 0,2-6 24,-6-6 1,2 0-61,-6-8 1,2-4 37,1 0 0,-4-3-104,-4-2 0,-2 0 50,-2 1 0,0-6-94,1-3 1,-5 3 32,0 1 0,-5-1-7,1 1 0,-3 1-139,-1 3 1,-1 6-13,-3 2-255,-3 4 0,-1 2-662,-1 3-547,7 2 987,-4 6 689,6 0 0,6 11 0,1 3 0</inkml:trace>
  <inkml:trace contextRef="#ctx0" brushRef="#br0">4787 4824 7895,'-11'-8'158,"3"0"1,-2 4 540,6-5-205,0 7-113,4-9 0,2 9-223,2-2 1,4-1-56,8 1 0,-2 0-175,2 4 0,2 0 102,-1 0 1,3-5-31,-4 1 0,-5 6 0,-5 5 0</inkml:trace>
  <inkml:trace contextRef="#ctx0" brushRef="#br0">4283 4726 7895,'-6'-13'0,"-2"1"0,2 0 341,1-1 0,10 2-250,4 3 1,3 3-149,4 5 1,3 0-135,6 0 1,0 0 190,-1 0 0,10 6 0,6 4 0,3 0 0,0 1 0</inkml:trace>
  <inkml:trace contextRef="#ctx0" brushRef="#br0">5870 4972 7858,'0'-13'0,"0"1"-107,0 0 0,0 4-114,0-1 0,6 5 195,2-4 0,3 5-78,1-1 1,4 2-119,1-3 1,5 4-111,-2-3 332,3 3 0,13 12 0,2 2 0</inkml:trace>
  <inkml:trace contextRef="#ctx0" brushRef="#br0">5772 5230 7858,'-13'0'253,"6"0"6,-3 0 1,10 0 277,0 0 0,2 0-286,11 0 1,-2 0 4,9 0 0,-4 0-498,5 0 1,1 0-491,7 0 0,-2 0 732,6 0 0,21 0 0,11 0 0</inkml:trace>
  <inkml:trace contextRef="#ctx0" brushRef="#br0">8602 4738 7846,'-8'-19'345,"0"2"0,4 8-63,-5 1 1,7 3 306,-3-3 1,3 6-200,-2-3 0,2 5-28,-2 5 0,1 3-141,-1 8 0,3 3-1,-3 6 0,-2 5-131,2 3 0,-4 6 6,4 2 1,0 0-189,4-4 0,0 0 40,0 0 1,0 0-262,0 0 0,1-5 112,3-4 0,-1-3-132,5-5 24,-5-2 140,3-6 380,-6-5-144,0-7 0,0-8 68,0-8 0,-2 1-76,-2-6 1,1-1 26,-5-6 1,5-3-65,-1-1 0,3-8-5,1 3 1,0-8-121,0 0 0,0-3 73,0-1 0,1 4 39,3-1 1,-1 7-5,5-2 0,1 13 3,3 8 1,1 5 10,4 3 0,-2 5 8,5 3 1,-3 4-10,3 4 0,-5 3 21,2 5 0,-4 4-34,0 1 0,-2 3 27,-3-3 0,-3 5-191,-5-2 0,-1-1 38,-3 2 0,-4-5-83,-9 5 1,2-6 138,-5 1 1,-1-2-37,-3-2 1,3-1-44,1-3 0,0-1 1,0-3 1,1-3-89,2 4 1,4-4 80,-4-1 1,8 0 150,1 0 0,27-44 0,3-10 0</inkml:trace>
  <inkml:trace contextRef="#ctx0" brushRef="#br0">8799 4418 7854,'5'-12'0,"-2"-1"0,5 1 0,-4 1 687,5 3 1,-1 2 211,4 6-469,0 0 0,1 3-150,-1 5 0,-5 2-179,-3 10 1,-3-3-25,-1 3 0,0 5-238,0 4 1,-5-1 139,-3-3 1,-3 0-116,-2-1 1,1 1 55,0-1 1,0-4 36,-1-4 0,2-2 16,3-2 1,-1-4 291,4 0 444,1-5-547,4 3 1,6-8-161,2-2 0,7 1-154,1-5 0,6 5-389,-1-1 0,8-1-514,3 1 0,0 0 436,1 4 0,-6 0 619,2 0 0,35 5 0,-28-1 0,0-1 0</inkml:trace>
  <inkml:trace contextRef="#ctx0" brushRef="#br0">9463 4799 7936,'0'-17'0,"-1"2"0,-3-6 0,3 5 0,-3-5 0,2 6 962,2-1 1403,0 2-1279,0 2-379,0 5-644,0 1 0,0 9 111,0 5 0,4 2 55,0 10 1,0 1-156,-4 4 1,0 3-219,0 1 0,-1 4 77,-3-4 1,3 3-112,-3-3 1,2 5 35,2-1 1,0-3 133,0-1 0,0-3 89,0-2 0,4-3-8,0-1 0,6-4 129,-2 0 1,3-6-143,1-2 0,1-6 10,-1 3 1,4-4-91,1-1 1,-1 0-196,-3 0 0,0-4-382,4 0 443,-4-6 1,5 7-670,-6-5 0,1 5 74,-1-1 0,0-1-52,1 1 1,-1-2 226,0 2 1,5 1 573,-1-5 0,33-38 0,-22 16 0,0 0 0</inkml:trace>
  <inkml:trace contextRef="#ctx0" brushRef="#br0">9906 4479 8121,'-5'-24'288,"0"1"73,-4 2 0,4-1-190,5 6 1,5-2-143,4 2 1,1 3 829,3 1 1,0 0-321,4 3 1,-3 3-267,2-3 0,-1 7-130,1-2 0,-2 2-170,2 2 1,-3 2 196,-5 2 0,2 3 49,-6 5 0,0 0-763,-4 0 1,0 6 257,0 3 1,-4-2-119,0 1 0,-6-3 136,2 3 1,1-5 122,-1 2 1,4-4 28,-5 0 1,7-1-3,-2 0 1,2-3 125,2-1 403,0 0-155,0 4 1,6-4-147,2 1 1,3-5 96,1 4 0,0-4-82,1 4 0,-1-5 33,0 1 565,1 3 659,-1 0-944,-5 5 0,-3-1-14,-8-3 1,-8-1-178,-9-3 1,-2-1 13,-2 5 1,1-5-543,-1 1 1,0-3-264,1-1 0,-1 2-588,0 2 1,6-3 121,3 3 1,-2-1 1009,2 1 0,5 14 0,5 8 0</inkml:trace>
  <inkml:trace contextRef="#ctx0" brushRef="#br0">8171 5624 7895,'-16'0'0,"0"0"0,5 0 0,-6 0 0,3-4 0,2 0 0,0 0 233,0 4 0,-1 0-42,1 0 0,0 0 299,-1 0 0,5-2 300,0-2-202,5 3-260,-2-5-165,5 6 1,11 0 61,5 0 0,13-1 0,8-3 1,12 1-130,12-5 0,-25 4 0,1 0-366,3-2 0,2-1 0,4 1 0,1 0 204,4 0 1,1 0 0,1 0 0,2-1-338,5 1 1,3 0-1,-1 0 1,1 0 444,5 0 1,0 0 0,0-1 0,0 1-48,-21 2 1,0 0-1,-1 0 1,19-2-1,0 0-64,-1 0 1,-1-1 0,-3 1 0,-1 0-4,-3 0 1,-1 0 0,-4 0 0,-1-1-194,0 1 0,-2 0 1,-5 2-1,-1 0 217,0 0 1,-2 0 0,-4 0 0,-1 1-93,31-5 0,-9 2 241,-3 6 1,-12-4 320,-9 0 1,-9 0-392,-11 4 1510,-6 0-1462,-2 0 318,-16 0 0,2 0-590,-12 0 0,5 1 38,-5 3 1,1-1-483,-5 5 1,0-4-322,1 5 1,3-1 12,1 4 945,-1 0 0,-36 12 0,24-11 0,0 0 0</inkml:trace>
  <inkml:trace contextRef="#ctx0" brushRef="#br0">8331 6276 7853,'0'-18'0,"-1"-1"40,-3-5 0,2 2-47,-2-3 1,3 7 329,1-6 1,5 2 603,4-3 1,2 5-440,1-1 1,2 6-205,2-1 0,-1 6-66,6 2 1,-5 5-48,4-1 0,-4 8-100,0 4 1,-4 13-12,-4 4 0,2 7-215,-6 1 1,0 3 70,-4 1 1,-5 4-132,-3 0 0,-9 1-279,-3-1 1,0 2 214,0 2 1,-1-4-11,-3-8 1,-1-2 8,1-2 1,4-10 70,4-3 0,2-3 533,2-9 1,1-2 766,3-6 1,2-3-682,6-5 1,6 1-65,2 3 1,9-3-34,3 3 0,3-3-46,2-1 1,5 1-389,3 2 1,-2-1-159,2 1 1,-6 4-323,2 1 0,1 1 417,-1-1 0,0 3 7,-5-4 0,0 4-503,-4 1 1,2 0-1613,-6 0 2292,1 0 0,-10-22 0,-2-5 0</inkml:trace>
  <inkml:trace contextRef="#ctx0" brushRef="#br0">8897 6055 7853,'0'-13'0,"0"1"0,-1 1 130,-3 3 1,3 1 522,-4 3-242,4 3 1,-3 1 463,0 8 0,-2 7-548,2 1 0,2 6-106,-7-1 0,7 3-113,-2 5 0,2-3-44,2 3 0,0-3-147,0-2 1,2-1 140,2-2 0,2 1-131,7-6 1,0-1-1,4-6 0,-2-4-192,5-5 1,-3 0-85,3 0 0,-1-1 121,2-3 1,1-7-20,-6-6 0,5-5 192,-5 2 1,1-8 85,-5 0 1,-1-1-76,-3 4 1,2-1 114,-6-2 0,0 7 357,-4 1 1,0 5-194,0 2 0,-2 2 456,-2 3 0,2 3-262,-7 5 0,5 1-76,-4 3 0,4 9-160,-4 7 1,4 3-104,-5 2 1,7 4 71,-2-1 0,-2 6-138,2-1 1,-1 3-134,1 1 1,2-2-438,-2-2 0,3 3-377,1-3 1,0-3 417,0-2 1,0-2-525,0-1 0,4-6 326,0-3 0,5-3 703,0-5 0,18-19 0,6-9 0</inkml:trace>
  <inkml:trace contextRef="#ctx0" brushRef="#br0">9685 6104 7860,'0'-19'3,"-4"5"1763,0 6-1218,-6 0 0,7 1 101,-5 3 1,4 8-216,-4 4 0,4 4-52,-4 5 0,-1 6-159,-3 6 1,4 1-1,0-2 0,5 3-79,-1 1 0,-2 3-120,2-7 1,0 1-132,4-4 1,6-2 150,2-3 1,4 2-506,5-5 0,-2-5 244,5-4 1,1-5 89,3 1 1,1-3-124,0-1 0,0-1-71,4-3 1,-4-3-384,-1-5 1,1-1-507,-4 1 1,-4-4-234,0-1 1443,-4-5 0,-22-35 0,1 21 0,1 0 0</inkml:trace>
  <inkml:trace contextRef="#ctx0" brushRef="#br0">9673 6067 7880,'-13'-6'0,"5"0"-13,0-7 1,5 1-278,-1 0 503,3 5 1,6-3 623,3 6 0,7 0-707,2 4 1,9 0-385,-2 0 1,4 0-568,-4 0 0,1 0 821,0 0 0,16 22 0,4 5 0</inkml:trace>
  <inkml:trace contextRef="#ctx0" brushRef="#br0">9623 6252 7934,'-12'-6'-34,"4"5"-344,0-3 694,5 2 1,3 2 867,8 0 1,9-1-804,3-3 0,7 2-191,2-2 1,5 3-718,-1 1 1,7 0-86,1 0 1,1-1-1101,-1-4 1712,-2 4 0,25-15 0,0 2 0</inkml:trace>
  <inkml:trace contextRef="#ctx0" brushRef="#br0">10423 5969 7934,'0'-13'295,"0"1"1,0 4 1233,0-1-112,0 7-978,0-4 1,0 8 192,0 2 0,-4 3-222,0 5 0,0 6-145,4 2 1,0 3-75,0 2 0,0 4-76,0-1 0,0 1-116,0-4 1,0 4-288,0-1 0,0 1-244,0-4 0,0-2 231,0-3 1,4 2-831,0-5 1,0-1 85,-4-4 0,2 1 115,2-1 0,-3-4 930,3 0 0,-30-32 0,-8-5 0</inkml:trace>
  <inkml:trace contextRef="#ctx0" brushRef="#br0">10251 6104 7952,'0'-21'0,"0"1"0,0-1 0,0-3 0,1-1 957,4 1 0,5 4-375,7 4 0,6 4-301,2 3 0,5 0-224,7 5 0,-4 0-250,-1 4 0,0 0-92,1 0 1,-2 5-349,-2 3 0,-10 7 309,-3 2 1,-7 5-185,-9-2 0,-2 3 508,-2 2 0,-22 7 0,-9 4 0,-6 4 0,1 0 0</inkml:trace>
  <inkml:trace contextRef="#ctx0" brushRef="#br0">10165 6424 7972,'-7'-2'2060,"3"-2"-1155,3 3 0,10-6-341,3 3 0,9 3-179,0-3 1,7-2-153,5 2 0,3 0 0,1 4 0,-1-4-72,1 0 0,4-2-108,0 2 0,2 3-981,-2-3 1,-3-2 927,3 2 0,-8-5 0,-3 2 0</inkml:trace>
  <inkml:trace contextRef="#ctx0" brushRef="#br0">11949 4959 7898,'-5'-19'0,"2"3"534,-5 8 675,5-3 983,-2 4-1689,5 0 0,0 3-67,0 8 0,0 4-162,0 9 0,0 2-49,0 5 1,0 2-173,0 3 0,0-2-175,0 6 1,0-5-216,0 0 1,1 2-157,3-1 1,-2 1-579,2-1 0,1-3 243,-1 3 1,2-8-1036,-2 0 1863,-3-6 0,5-19 0,-6-11 0</inkml:trace>
  <inkml:trace contextRef="#ctx0" brushRef="#br0">11802 5242 7898,'-13'-12'0,"1"0"0,4 0 551,0-1 67,5 1 0,4 1-448,12 3 1,4-2-139,8 6 1,6 0 161,6 4 0,2 0 301,6 0 0,-3 0-537,7 0-5,-8 0 0,1 2 1,3 1-1,-3 1 1,0-1-1</inkml:trace>
  <inkml:trace contextRef="#ctx0" brushRef="#br0">14226 4467 7922,'12'-20'0,"1"-1"0,-1 6-129,0-1 1,1 1 315,-1-2 1,0 2 421,0-5 0,-3 5-233,-1-2 1,-5-2-128,1-1 0,-3 2-47,-1 1 1,0 4 6,0 0 1,-4 1 118,0 0 0,-6 5-93,2 3 1,-3 2-124,-1 2 1,-2 0-8,-2 0 0,2 6-111,-2 2 0,2 7 170,2 2 0,-1 4-14,1 0 1,1 4 6,3 3 1,-2 4-19,6 5 0,0 1 47,4 3 0,0 1-34,0 4 0,2 3-209,2 0 0,4 2-228,8 6 0,-2-5 90,2 1 0,-2-3 151,-2-5 0,1-2 54,-1-2 0,-1-8-152,-3 0 0,-2-7-238,-6-5 1,0-4-582,0-4 0,0-5 399,0 0 0,-2-5-730,-2 1 1046,-3-3 1,-5-2-20,0-3 1,-1-2 264,1-2 0,-22-30 0,-6-3 0</inkml:trace>
  <inkml:trace contextRef="#ctx0" brushRef="#br0">14004 4922 7922,'0'-16'0,"0"0"0,0-1 76,0 5 0,6 1 103,2 3 0,4-3 177,5 3 0,3 1-121,9-1 1,3 5-158,4-1 0,3-2 0,2 2 0,-3-1 0,3 1 0,-3 2-78,-1-2 0,9-8 0,5-5 0,5 0 0,0 0 0</inkml:trace>
  <inkml:trace contextRef="#ctx0" brushRef="#br0">14755 4664 7922,'-12'-7'65,"0"2"-33,-1 5 0,0 0 238,-4 0 1,2 0 437,-5 0 1,-2 5-343,-7 3 1,4 5-139,1 3 0,2-2-49,10 2 1,-3-2 114,6-2-277,4 1 0,6-3 42,12-1 0,4 0-153,8-5 0,1 0-98,3-4 1,-2 0 124,6 0 0,-6 0-86,2 0 0,-5 2 51,-3 2 1,1-3-9,-6 3 138,1-2 101,-5 3 0,-7-2-141,-5 5 1,-6 0 15,-11 5 1,-2-1 106,-6 0 1,-5 1 113,-2-1 0,-4 0-430,-1 0 1,6-1 66,2-2 0,3 2-102,1-3 0,6-1-117,3 1 0,8-5 357,2 2 0,61-16 0,13-3 0</inkml:trace>
  <inkml:trace contextRef="#ctx0" brushRef="#br0">15075 4873 12210,'-7'0'617,"-4"6"-2176,10 1-229,-10 5 1788,10 0 0,6-27 0,9-7 0</inkml:trace>
  <inkml:trace contextRef="#ctx0" brushRef="#br0">15912 4492 7954,'0'-18'0,"0"-3"0,-4 4 262,0 0 1,0 4-107,4 0 1,-2 2 2055,-2 3-1561,3 3 0,-5 7-280,6 7 0,0 2-168,0 13 0,-4-1 0,0 10 1,0 0-58,4 4 0,0 0-127,0 0 0,0 0-165,0 0 0,4-2 63,0-2 0,4-3-258,-3-5 0,3-1 100,-4 1 1,1-6-282,-1-2 204,-2-9 223,3-3 1,-5-6 122,0-3 0,-1-4-60,-3-9 1,-3 1 54,-5-9 1,1 3-59,2-7 0,0-2 86,5-2 1,-2-4-44,2-4 0,3 2 2,-3-7 0,2 5 11,2-4 1,4 6-4,1-2 0,4 8 21,-1 4 0,7 9 120,2 3 1,1 5 7,-2 4 1,-1 2-122,6 6 0,-2 6 101,1 2 0,-2 7-143,-6 1 1,-1 5-124,-3-5 0,-2 6 128,-6-1 1,-1-2-105,-4 1 0,-1-1 56,-7 2 0,-4-3-134,-4-6 0,-1 0-140,2 1 0,-4-1 59,4 0 1,1-4-420,-2 1 0,6-7-418,-1 3-70,2-4 1161,7-1 0,18-17 0,10-3 0</inkml:trace>
  <inkml:trace contextRef="#ctx0" brushRef="#br0">16281 4172 7990,'0'-18'0,"1"4"1,4-2 1,-3 4 413,7 3 0,-5 0 436,4 5-176,0 0 1,3 5-277,-3 3 1,2 7-131,-6 5 0,0 5-187,-4-5 0,0 6-233,0-1 1,0 2-47,0 2 1,-6-1 169,-2 1 1,-3-5-36,-1 1 0,4-6-2,0 1 0,-1-2-47,-3-2 1,4-3 526,0-1 719,5-6-599,-3 4-330,6-6 1,2-4-393,2 0 1,3-6 141,5 2 1,5 1-216,-1-1 1,6 4-249,-2-4 1,4 5-489,0-1 1,1 2 232,-1 2 1,2 0-838,3 0 1599,-3 0 0,37 11 0,3 3 0</inkml:trace>
  <inkml:trace contextRef="#ctx0" brushRef="#br0">16884 4332 8033,'0'-13'0,"-1"1"345,-3 0 1,2 0 1415,-2-1-1209,3 1 1,1 4 427,0 0-691,0 5 1,1-1-51,3 8 1,-2 4-126,2 8 1,-3-1 33,-1 6 0,0-1-60,0 5 1,0 4 67,0 0 1,-4 1-203,0-2 0,0-2 73,4 3 1,0-3 93,0-1 1,0-1 45,0 1 1,0-2-48,0-2 0,0-4-99,0-4 1,1-5-21,3 0 0,3-5-217,5 1 1,5-3 230,-1-1 0,7-5 29,2-3 1,0 1-1003,3-1 1,-2-1-1209,-1-3 0,0 1 2166,-1 3 0,6-3 0,2 4 0</inkml:trace>
  <inkml:trace contextRef="#ctx0" brushRef="#br0">15297 5279 8003,'-13'0'0,"1"0"-778,0 0 1,-1 0 768,1 0 0,0 0 225,-1 0 1,1 0 82,0 0 0,0 0 135,-1 0 1,1 0-185,0 0 0,-1 0 68,1 0 1,4 2 98,0 2 1,-1-3-80,-3 3 1,4-2 33,0-2 0,4 0 168,-5 0-110,7 0-120,-9 0-244,9 0 78,-3 0 1,10 0 0,4 0 0,1 0-105,3 0 1,5 0 55,2 0 1,1 0-99,3 0 0,-1 0 33,10 0 0,1 0-63,7 0 0,5-4 132,7-1 1,11-3-316,-26 6 1,2 0 0,3-2-1,0-1 204,6 0 1,1 1 0,4 1 0,2 0-486,4-1 1,-1-1 0,3 1 0,1 0 381,4-2 1,1 0 0,-4 0 0,-1 1 46,3 1 1,0 0 0,-3-1 0,-1 0-70,0 3 1,0 0 0,-3-2 0,0 0 18,1 2 1,-1 0-1,-5-1 1,-1 0-134,-1 1 1,-1 0 0,-4 1-1,-1 1 208,-5-2 1,0 0 0,-3-1 0,-1 0-47,-2 1 1,0 0 0,29-6 154,2 4 0,-6-2 240,-7 2 1,-1 1 298,-11-5 0,-5 1-439,-8-1 1,-7-1 617,-5 5 0,-2-2-666,-2 2 407,-5 3 0,-2-6-695,-5 3 66,0 2-699,0-3-639,0 5 261,0 0 0,-5 5 93,-3 4 1087,-9 1 0,-40 25 0,21-16 0,-1 1 0</inkml:trace>
  <inkml:trace contextRef="#ctx0" brushRef="#br0">15998 6141 7855,'-18'0'1594,"3"1"-1078,-5 3 1,3 4-167,-3 9 1,5-2-193,-2 5 1,4-3-1,0 3 1,7-1 62,1 2 0,4 1 0,1-6 0,6 2-584,2-2 0,4-2 232,4 3 1,0-8 79,4-1 1,2-4 30,7 5 0,-3-7 0,2 2 0,0-2-117,0-2 0,-2-4-87,3 0 1,-8-6 54,-5 2 0,-4 0-110,-4-5 1,-2 4 39,-6-8 0,-1 0 95,-4 0 0,-1-5 89,-7 2 0,-4-5-79,-4-4 1,2 3-20,-2-2 1,2-2 228,-1 1 1,-3-5 357,2 1 0,3 2-189,2-2 0,2 5 93,2 0 0,4 2 446,-1 1-517,7 0 0,2 6-58,8 3 1,4 8-30,5 4 1,-2 2-7,5 2 1,-1 6-50,2 2 1,1 4-150,-6 5 0,-1-2-33,-7 5 1,2-3-255,-6 3 0,0 1-302,-4 3 0,-1-1 295,-3-2 0,-5 2-228,-7-2 0,2 2-75,-2 2 0,-2-6-153,2-3 1,3 1 70,5-5 703,6 3 0,45-47 0,-12 15 0,0-1 0</inkml:trace>
  <inkml:trace contextRef="#ctx0" brushRef="#br0">16896 5747 7966,'0'-12'4,"-4"-1"-2,0 1 1,-5 4 192,0 0 1,-7 5 261,-4-1 0,-4 2 409,0 2 1,-6 7-383,-3 6 0,-7 0-213,-1 8 1,1 3-144,8 5 1,2 1 71,5-1 1,2-2-127,2 6 0,5-6 108,8 2 1,2-3-361,6-1 1,11-1-26,5 1 0,4-5-98,4 1 1,-1-6 183,10 1 1,-4-6 6,4-2 0,0-1-124,4 1 1,-2-2-130,-2-6 1,1 0-63,-5 0 1,2-2 129,-6-2 0,1-4-56,-10-8 1,2 1 171,-2-6 1,-7 5 316,-1-5 0,-5 2-38,-3-1 1,-2 0 216,-2 4 0,1 2-106,-5-2 0,0 6 169,-4 2 0,-2 5 360,-2-1 0,2 3-257,-3 1 0,8 0-81,1 0 1,1 9 14,-1 4 0,1 3-181,3 1 0,2-2-3,-2 5 0,4 1 0,4 3 0,-1 1-104,5-1 1,-1-3-200,1 0 1,3-1-636,-3 5 1,2-2 270,-2-3 0,3 2-278,-3-5 1,3-2-60,2-7 771,-1 3 0,17-26 0,3 0 0</inkml:trace>
  <inkml:trace contextRef="#ctx0" brushRef="#br0">17475 5858 8003,'-6'-13'0,"5"1"152,-3 0 1,1 5-217,-1 3 1307,3 3 1,-6 2-512,3 3 1,1 4-332,-5 9 0,1 2-218,-1 5 1,-2 2-112,6 3 0,-4-2 147,4 6 1,-4-5-1,3 0 1,-3-2 52,4-1 1,-1-2-59,1-2 1,2 1-2272,-2-6 549,3 0 33,1-9 1198,0-1 0,0-9 126,0-5 1,1-2 127,3-10 0,-1-2-52,5-7 1,-1-2 173,1-6 1,3 0-87,-3 0 0,3 0 135,2 0 0,-1-1 147,0-3 0,-1 6 176,-3-1 0,3 8-246,-3 4 1,2 4 41,-2 8 576,3 0-28,-4 5 1,4 7-517,-3 8 0,2 9-63,-6 3 1,5 3-160,0 2 0,0 4 106,-1-1 1,3 5 16,-2-4 1,-3 0-275,3-5 1,-3 2-363,3 3 0,0-7 43,-5 2 1,5-7-342,-5-1 0,5-2-1608,-1-2 974,-2 1-673,5-7 2041,-4 0 0,-11-23 0,-5-3 0</inkml:trace>
  <inkml:trace contextRef="#ctx0" brushRef="#br0">17389 6018 8003,'-6'-13'0,"-1"5"225,-5 0-54,5 0 1,3-3 837,8 3 1,4-2-441,9 6 0,7 0-805,9 4 1,3 0 124,1 0 1,1-4-960,3 0 0,-1 0 1070,5 4 0,11-6 0,7-1 0</inkml:trace>
  <inkml:trace contextRef="#ctx0" brushRef="#br0">7568 7310 7868,'-19'-12'647,"1"5"-295,6 1 1,4 12-97,0 2 1,5 8 113,-1 5 1,2 1-202,2-2 0,6 3 22,2-2 1,3-2-170,1 2 0,2-6 32,2 1 1,4-2-88,4-2 1,1-1 136,-1-3 0,7-2-139,1-6 0,0-2 51,1-2 0,-1-3-11,5-5 1,0-2 21,0-2 0,-1-2 26,-3-2 1,1-2-1,-6 5 0,3 1-20,-3 4 0,0 1-5,4 3 0,-6-2-38,-1 6 1,0 0-5,-5 4 0,2 5-12,-1 3 1,-2 3-19,-3 2 0,-2 0-220,2 4 0,-2-4 71,-2 4 1,-4-3-2,1-2 0,-5-4-71,4 0 8,-5-5 86,2 2 183,-5-5 1,4-1 22,0-3 1,4 1 214,-3-5 1,4 0-91,-1-4 0,7-1-91,2 1 1,5 0-23,-2-1 0,5 2-68,4 3 0,2-1-28,6 5 0,0-1 82,0 5 1,2 0-8,6 0 0,1 0-31,7 0 1,3 0-281,1 0 0,9 2 270,-31 0 0,0 0 1,1-1-1,0-1 17,1 2 1,0 0 0,0-1 0,0-2-6,0 0 1,0-2 0,-2 1 0,1-1 0,1-1 0,0 0 0,-2-4 0,1 1-1,3 1 1,0-1 0,0-2 0,1-1-5,-1 2 0,0 0 0,3-3 0,-1-2-195,1 1 1,-2 0-1,0 2 1,0-1 180,-1-1 0,0 0 1,-4 1-1,-1 1 12,32-10 1,-9 2 206,-3 6 0,-10 1-26,-8 2 0,-4-1 144,-7 1 0,-6 2 202,-3-1-125,-8 0 0,-2-4-341,-6-1 1,-6 1 283,-2 0 0,-4 0-614,-5-1 0,2 1-460,-5 0 0,-1 3-1180,-3 1 1918,-1 0 0,-32-4 0,-9-1 0</inkml:trace>
  <inkml:trace contextRef="#ctx0" brushRef="#br0">8516 8110 7914,'0'-13'0,"0"0"63,0-4 1,0 4 129,0-4 0,0 4 157,0 0 0,0 5 1370,0 0-910,5 5-583,-3-2 1,3 10-62,-5 3 1,0 9 65,0 3 0,-1 5-73,-3 4 0,2-1 0,-2 9 0,-1-3-119,1 7 1,0-2-6,4-2 1,0 0-178,0 0 0,1-1 105,3 1 0,3-5-19,5-3 1,6-5-57,2-3 0,4-5 11,0-8 0,6-2 11,3-6 0,-1-6 69,1-2 1,-2-8 1,2-5 0,-3-2 11,-6-2 1,1-5 7,0-3 0,-5-2 8,1-2 0,-6 0 2,1 0 1,-6-5 174,-2-3 1,-5 2-38,1 2 1,-3 4-213,-1 4 1,-5 3 97,-4 6 0,-1 9 30,-3 2-304,1 9-432,0-1 180,-1 5 0,6 5-363,3 3 1,3 8-185,1 0 1,0 6 1038,0-2 0,22 42 0,-8-26 0,-1 0 0</inkml:trace>
  <inkml:trace contextRef="#ctx0" brushRef="#br0">8873 7950 7939,'0'-8'0,"0"-1"0,0 5 0,0-4 0,0 4 0,0-4 251,5 5 1,2-7 401,5 6 1,1 0-357,-1 4 0,0 0-261,1 0 1,-1 0-226,0 0-320,6 0 0,-4 4-1052,2 0 1561,-2 6 0,-13 8 0,-2 8 0</inkml:trace>
  <inkml:trace contextRef="#ctx0" brushRef="#br0">8356 8061 7939,'-18'0'0,"4"-5"0,-2 1-715,8-5 773,2 2 0,9 0 608,5 3 1,2 3-626,10 1 0,1 0-348,4 0 0,-1 0 307,1 0 0,11 0 0,7 0 0,4 0 0,-1 0 0</inkml:trace>
  <inkml:trace contextRef="#ctx0" brushRef="#br0">9217 8737 7939,'-8'-8'0,"0"0"142,5 0 1,-2 0 184,5-1 1,5 7 276,3-2 1,9 2-231,3 2 1,4 0-390,0 0 0,2 0 21,3 0 1,-2 0 110,6 0 0,-4 0-187,4 0 0,-6 0-271,2 0 1,-5 0-222,-3 0-276,-3 6 255,-12-5 395,0 4 0,-17-5 247,-6 0 0,-4 0-112,-4 0 0,-4 0-49,1 0 1,-7 0 201,3 0 0,-5 2 286,-4 2 0,1-1 28,-5 5 0,4 0-153,-4 4 1,4 1 114,-4-1 1,9 4-90,-1 1 1,14 3-246,2-3 1,8 5 30,4-2 0,5 2-49,8-1 0,7-4 20,6-4 0,9-1-185,-2 0 1,5-5 93,0-3 1,-2-2-121,6-2 0,-6 0 90,2 0 0,-4 0 111,-5 0 1,1-6 0,-8-2 0,-3-3 184,-3-1 0,-3-1-118,-4 1 1,-6 0-53,-2-1 1,-4 1 16,-5 0 0,0-1-290,-4 1 1,-2 5 94,2 3 1,-2 3 151,-1 1 0,-1 0 2,0 0-25,6 5 0,1 35 0,6 13 0</inkml:trace>
  <inkml:trace contextRef="#ctx0" brushRef="#br0">14792 7051 7960,'0'-12'0,"0"4"-197,0 0-297,0 5 815,0-8 1,0 11-36,0 0 0,0 6-100,0 6 1,0 0-93,0 0 0,1 5-3,4-1 0,0 2-10,3-2 1,3-2-8,-3 3 1,3-4-54,2 0 0,-1-1 95,0 0 0,5-4-161,-1 1 1,2-7 61,-2 2 1,3-2-33,6-2 0,0-2 30,-1-2 0,5-3-7,0-5 0,5-2 78,-1-2 1,4 1 13,4-6 0,-2 1 7,6-5 1,-4 5 19,4-1 1,-2 5-49,6-5 0,-7 8 19,8 0 0,-4 3 20,3 5 1,-3 3-109,-1 6 0,-11 3-169,-1 5 1,-10 4 19,-3 1 0,-3 1-190,3-2 0,-9-2 156,2 2 0,-8-2-247,3-2 360,-5 0-165,2-5 245,-5-1-189,0-6 97,0 0 364,0-6 36,0-1 1,0-5-238,0 0 1,2 1-79,2 3 1,-1-3-39,5 2 0,0 0 48,4 1 1,2-3-19,2 2 1,-1 3-48,6-3 1,1 7-33,7-2 0,2 2 30,6 2 0,1 0-11,3 0 0,-1 0 29,5 0 1,2 0 13,6 0 1,3 0-237,5 0 0,5 0 247,0 0 1,-31 0-1,1 0 69,34 0 1,-2-1-28,-33-1 1,0 0 0,33-4 49,-33 3 1,0-2 0,0-2 0,1-1-64,30-4 1,-32 2-1,1 1 13,31-8 1,-2-3-30,-6 3 1,-4-3-9,-5 3 0,-3-5 99,-1 2 0,-11 2-77,-1 2 1,-6 2 130,-2 2 1,-6 4-65,-3-1 1,-3 1 301,-5-4-180,-3 5 171,-5-4 0,-1 6-441,-3-4 0,-4 0-257,-9 5 1,2 0 216,-5 4 0,0 0 95,0 0 1,-2 0-472,6 0 0,-5 1-164,5 3 635,-6 3 0,8 22 0,-4 3 0</inkml:trace>
  <inkml:trace contextRef="#ctx0" brushRef="#br0">15961 7728 7984,'0'-12'0,"2"-4"0,2-1 0,-2-3-95,7 3 0,-3 1 149,3 4 566,2-6 1,-6 4 299,3-2-331,-2 7-402,-6 4 0,0 15-98,0 2 0,-2 8 87,-2 1 1,-1 2-88,-3 2 0,-3 5-73,2 3 0,3-2 13,-3 2 0,7-4 78,-2 3 0,2-4-93,2 1 0,2-3-163,2-2 1,4-1 122,8-2 1,3-3 26,6-6 0,5-5-100,3-3 0,2-3 129,2-1 1,0-7-74,0-5 1,-1-2 65,-3-6 1,1-1-50,-6-3 0,0 2 7,-8-3 0,1 3-11,-9-6 1,2 0-29,-10 0 1,0 2-5,-4-3 0,0 4 13,0 5 0,-4 1-88,0 2 0,-6 6 43,2-5 1,-3 10-60,-1-10-473,-1 15-15,7-5 1,-1 10 85,3 0 555,2 6 0,-3 2 0,5 7 0</inkml:trace>
  <inkml:trace contextRef="#ctx0" brushRef="#br0">16232 7630 7984,'-8'-12'54,"-1"-1"342,7 1 131,-4 0 1,8 3-339,2 1 1,3 5-302,5-1 0,2 3-32,2 1 0,-2 0-278,2 0 0,-2 0 164,-2 0 258,0 0 0,1 16 0,-1 5 0</inkml:trace>
  <inkml:trace contextRef="#ctx0" brushRef="#br0">15801 7654 7984,'-14'-9'0,"-2"-3"0,4 6 68,-1-6 8,7 8 1,7-6 193,3 6 1,3 0-98,5 4 0,6 1-317,3 3 1,3 2-217,5 2 1,-3 3 359,3-3 0,18 9 0,5 2 0</inkml:trace>
  <inkml:trace contextRef="#ctx0" brushRef="#br0">16638 8233 8022,'-5'-18'44,"3"4"-7,-2-2 0,3-2 189,1 2 1,5-1 328,3 5 1,3-4-204,2-1 0,4 2-24,4 7 1,6-3-211,2 3 0,5 1 104,-1-1 0,2 5-272,2-1 0,-5 4-210,-3 4 1,-5 2-272,-3 2 1,-4 3 299,-4-3 0,-2 3-151,-3 1 0,2 0-85,-6 1 0,0-1-297,-4 0 1,-2-1 763,-2-2 0,-3 1 0,-21-14 0,-5 3 0</inkml:trace>
  <inkml:trace contextRef="#ctx0" brushRef="#br0">16933 8147 8022,'-8'0'-358,"0"0"-448,0-6 1449,-5 5 1,1-9-151,0 6 1,4 0-27,-1 4 0,1 6-170,-4 2 1,4 4-60,-1 4 1,3 5-58,-3 8 1,0-2-114,5 6 1,-4-2 88,3 2 0,1 3-144,4-3 0,0-3-204,0-2 0,2-3 146,2-5 0,0 1-14,8-9 1,-1 2-122,10-10 1,-1 0-272,5-4 1,-1-1-91,1-3 1,5-5 540,3-7 0,13-25 0,-20 15 0,-1 0 0</inkml:trace>
  <inkml:trace contextRef="#ctx0" brushRef="#br0">3520 4233 8232,'0'-17'0,"0"-3"0,0-4 0,0 3 0,0 1 0,0 5 0,0-2 0,4 4-191,0 0 1,5 1-221,0 0 1,-3-1 241,3 1 1,-3 4 111,3 0 18,2 0 0,-6-5-12,3 1 1,-1 5 151,-3 3-87,-2-3 81,3 6 55,-5-5 31,0 6 28,0 0-156,-5 0 1,2 6-6,-5 2 0,4 3-2,-5 1 1,5 6-2,-4 2 1,1 4-8,-1 0 0,-2 8 0,6 5 0,-5 1 3,1 7 0,1 6 9,-2 6 1,3 12-294,2-31 1,-1 1-1,0 3 1,1 0 280,1 7 1,2 0 0,-2 0 0,2-1 3,0 5 0,2 1 0,-1 2 0,0 2-342,0 3 1,0 1 0,0-5 0,0-1 327,0 2 1,0-1 0,0 0 0,0-1 51,-1 2 0,2-1 0,1 1 1,1 1-49,1-2 0,0 0 0,0-3 0,-1-1 0,1 1 1,0-1 0,0-2 0,1-1 31,1-1 0,0 0 0,0 4 0,-1 0 0,-1 2 1,0 0-1,1-3 1,1-1-28,-2 2 0,0 1 1,1-5-1,1 0-231,0 2 0,0 1 0,1-2 1,-1 1 214,0 0 1,0 0-1,-2-1 1,0-1 19,0 0 1,0 0-1,0 0 1,-1-1-81,1-2 1,0-1 0,2 0 0,-2 0-119,-2-2 0,0 0 0,3-2 0,0-1 148,-1-1 1,0 0 0,-1-4 0,-1-1 232,2 32 0,2-7-260,-2-2 1,0-10 46,-4-2 0,0-6 584,0-2 1,0-5-598,0-4 0,0-7 1116,0-5-1767,0-7 946,0-4-352,6-5 1,-5-7-208,3-5 0,3-14 266,1-15 0,0 0 0,2-9 0,-1-1 0,2-9 0,0 1 0,0 0 0</inkml:trace>
  <inkml:trace contextRef="#ctx0" brushRef="#br0">3520 3815 8232,'-5'-8'-399,"1"0"-500,0-1 838,4-3 90,0 5 0,6 2 25,2 5 1,8 1-41,5 3 1,3-1-3,5 5 1,3-4-16,5 4 1,5-3-6,3 3 0,8-4-263,5 4 1,7-5 272,-30-1 0,0 0 1,2-1-1,1-1-207,3 0 1,0 0 0,-2 0 0,0 0 205,4 0 0,1 0 0,-3 0 0,1 0-15,1 0 0,0 0 0,3-2 0,1 0-214,2 0 0,1 0 0,-4-2 0,0 0 226,2 2 0,-1 0 0,0-2 1,0 0 0,0 2 1,1-1-1,2-1 1,2-1-1,1 1 1,1 0-1,-2 0 1,0 1-251,-1-2 1,0 2 0,2 1 0,-1 1 250,2-1 1,-1 0-1,2-1 1,1-1 14,1 0 1,1 0-1,-2 1 1,0 0-15,1 1 0,1 0 1,-2-1-1,1 1-160,1 0 1,-1 0-1,2-3 1,0 1 162,2 2 1,1 0-1,-1-2 1,-1 0 1,0 2 0,-1 0 0,2-2 0,0 0 4,-1 2 1,-1 0 0,2-3 0,1 0 0,2 1 1,-1 0 0,-3 0-1,-1 1-6,1-1 1,-1 0 0,1 2 0,-1 1-2,1-1 1,-1 0 0,2-1 0,1 1 10,2-1 0,-1 1 0,-2 0 0,-1-1-9,1 1 0,1 0 0,-2 1 1,0 0 0,1-1 0,1 0 1,0 1-1,1 1-11,0 0 1,1 0-1,-2-2 1,0 0-3,2 0 1,-1 0-1,2-2 1,0 0-138,1 2 1,-1 0-1,-18-1 1,-1 0-1,1 0 149,1 2 1,0 0-1,0-1 1,-1 0-1,0-1 1,-1 0 0,24 1 1,0 0 0,-2-2-1,1 0-1,-2 1 0,1 2 0,-21-1 0,0 0 0,0 0-3,1 1 1,0-1 0,-1 1 0,23 0 0,0 1 3,-3-2 0,1 0 0,2 1 0,0 0-10,-3 1 0,1 0-1,1 0 1,0 0 2,-1 0 1,-1 0 0,-1 0 0,0 0-2,-1 0 0,1 0 0,0 0 1,-1 0 0,3 0 1,0 0 0,-22 0 0,1 0 0,0-1-2,1 0 0,0-1 0,0 1 1,21 0-1,0 0-1,1-1 1,0 0 0,-3 1 0,0 0-1,2-2 1,1 1-1,-23 2 1,1 0-1,-1-1 1,1 0 1,0-1 0,0 1 0,-1 0 0,0 0 0,0 0 0,23-1 1,-1 0-1,0 1 1,0 1 0,1-2 0,0 0 1,-1 0-1,0 1 0,-21 0 0,0-1 0,-1 1 0,19 0 0,-2 0 0,2-1 0,0 0 0,-3 1 0,1 0 0,1-2 0,1 1 0,1 2 0,0-1 0,-1-1 0,-1 0 0,-1 1 1,-1 1-80,-1 0 1,0 0 0,-1-2 0,1 0 85,-3-1 0,1 1 0,3 0 1,1 0 5,1 2 1,1 0 0,-4-1 0,0-2-11,0 1 1,-1 0-1,0 0 1,-1 0-4,1 2 0,1 0 0,2-2 0,0 0 4,2 0 1,0 0 0,-1 0 0,0 0-1,0 2 1,1 0 0,-3-1 0,1 0 5,2-1 1,-1 0 0,0 2 0,0-1 0,1-1 0,-1 0 0,-3 1 0,-1 0-7,-3 1 0,-1 0 0,1 0 0,1 0 0,-2 0 0,0 0 0,0 0 0,-1 0-25,-1 0 1,0 0 0,-1 0-1,0 0 26,4 0 0,-1 0 1,-3 0-1,-1 0-12,-2 0 0,0 0 0,-1 2 1,0 1 82,0-1 1,-1 0-1,-3 0 1,1 0-79,-2-2 0,0 0 0,-1 0 0,-1 1-1,0 1 0,1 0 0,-1-1 0,1 0 0,1 1 0,0 0 1,-2-1-1,0-1 2,1 0 0,-1 0 1,-3 0-1,0 0 293,-2 0 0,-2 0 0,34 0-243,0 0 1,-6 0-46,1 0 0,-6 0 139,-1 0 1,-6 0 436,1 0 0,-8 0-533,-4 0 0,-3 0 609,-1 0 1,-4-1-569,0-3 1,-6 2 477,2-2 0,-7 3-473,-2 1 0,-3-4 610,3 0-638,-5-1 0,3 5 61,-6 0 0,-3 0-63,-1 0 0,-5 2 13,1 2 1,1-1-45,-1 5 0,2-4-27,-2 4 1,-3 0-34,3 5 1,-2-1-116,-2 0 0,0 6-69,0 3 0,0-2 125,0 1 0,-4 2 62,-1 7 1,-3 0 56,4 7 0,-4-1 125,4 6 0,-2-2-42,2 2 0,2 4-6,-7 9 1,5-2-299,-4 5 0,4 2 240,-4 7 0,4-2-20,-1-29 0,1 0 1,2 33-12,0-33 1,0 0-1,1 1 1,0 0-45,1 34 0,0-33 1,0 0 20,0 2 1,0 0 0,0-2-1,0 1-2,0 1 0,0 0 0,2 0 0,0 1-162,0-1 1,0 0 0,3 3 0,-1 1 265,-2 0 1,0 0 0,2-2-1,0 0-86,-2 2 1,0 0-1,1-1 1,-1 0 0,1 0 0,-1 2 0,-2 2 1,1 1-211,1 2 0,0 0 0,1 0 0,0-1 224,-1 1 0,0 1 0,0 0 0,0-1-23,-2 1 1,0-1 0,0 1 0,1 0 32,1 3 1,0 0 0,-1-2 0,0 0-2,1 0 0,0 0 0,-1-1 0,-1 0-8,0-1 1,0 0 0,0-1 0,0 0 1,0 1 0,0 1 0,0-3 1,0 0 34,0 2 0,0 0 1,0 1-1,0-1 2,0-2 0,0 0 0,0 0 0,-1-1-68,-1 1 1,0 0-1,1-2 1,0-1 41,-1 2 0,0-1 1,1-2-1,1 0-235,0-2 0,0 0 0,0 1 0,0-1 204,0-2 0,0 0 1,0-2-1,0 0-8,0 33 1,0-6 7,0 2 1,1-3 21,3-2 1,-2-5-68,2-3 1,-3-2 203,-1-2 1,0-4-328,0 1 0,0-7 96,0 2 0,0-3 162,0-1 1,-1 2-585,-3 2 0,-3-8 96,-6-1 1,0 0-242,-4-4 628,-2 7 0,-5-13 0,-1 2 0,-2-1 0,-6 1 0,-5 0 0</inkml:trace>
  <inkml:trace contextRef="#ctx0" brushRef="#br0">3827 8122 8304,'0'-12'-819,"0"-1"1,0-3 750,0 0 0,0-1 418,0 5 1,0 0-181,0-1 0,0 5 81,0 0-310,0 0 171,0 1 93,0 1-243,6 6-181,-5 0 1,5 6 241,-6 2 0,0 4 30,0 5 1,0 3 18,0 9 1,-6 4 131,-2 8 0,1 4-102,-1 8 0,0 3-327,-5 6 0,1 5 202,6-32 1,0 0 0,0 1 0,1 1 31,0 2 0,2 0 0,-1-2 0,2 0-7,2 0 1,0 0 0,0 31-14,0-6 0,7-6-165,5-3 0,1-12 91,3-4 1,-2-12-176,-2 0 1,-4-9 129,0 0-39,1-2-218,3-2 0,-1-3-221,-3-1 916,3-6 1,-4 4-309,5-6 0,-5 0 0,9-22 0,-2-5 0</inkml:trace>
  <inkml:trace contextRef="#ctx0" brushRef="#br0">3692 9328 8304,'-14'-4'0,"-2"0"0,2 0-10,-2 4 1,2-2 48,2-2 1,4 3 218,-1-3-485,7 2 218,-4 2 0,7 2-158,4 2 1,3-3 136,8 3 0,-1 2 118,6-2 0,5 0-107,7-4 1,8 0-73,4 0 1,3 0 63,1 0 1,5 0-296,4 0 1,8 0 229,3 0 0,-32-2 0,0 0-105,2 0 1,0 0 0,1-2 0,1 0 179,2 2 0,0 0 0,0-3 0,1 1 12,2 2 1,-1 0 0,-4 0 0,1-1-9,1 1 1,0 0-1,-3 1 1,-1 0 26,2-1 1,1 0 0,-2 1 0,2 1 6,1 0 0,0 0 0,-1 0 0,0 0 7,-1 0 0,1 0 0,0 0 0,0 0-14,-1 0 1,0 0 0,4 0 0,1 0-3,1 0 1,0 0-1,-1 0 1,1 0-242,0 0 0,0 0 0,-2 0 0,0 0 237,2 0 1,1 0-1,1 0 1,2 0-34,2 0 0,0 0 0,-1 0 0,0 0 29,0 0 0,-1 0 0,-1 0 0,0 0-4,-1 0 0,0 0 1,3 0-1,1 0-258,3 0 0,-1 0 0,-2 0 1,-1 0 249,2 0 0,-1 0 0,-2 0 0,1 0 18,-1 0 1,0 0-1,0 0 1,-1 0 3,4 0 0,-1 0 0,-4 0 1,-1 0-7,1 0 0,0 0 0,-1 0 0,0 0 3,1 0 0,1 0 0,-1 0 0,1 0-8,2 0 1,-1 0-1,-3 0 1,0 0 3,1 0 0,0 0 1,-1 0-1,0 0 2,1 0 0,0 0 1,1 0-1,0 0 5,2 0 1,-1 0 0,-4 0 0,0 0-93,0 0 1,0 0 0,1-2 0,-1 0 68,0 0 1,0 0-1,0-1 1,0 2-4,3 0 0,-1 2 0,-3-1 0,0 0 1,3 0 0,0 0 0,-3 0 0,0 0-2,1 0 1,0 0 0,1 0 0,0 0 10,3 0 1,0 0 0,-3 0 0,0 0-6,1 0 0,0 0 0,-1 0 0,0 0-75,1 0 0,1 0 0,0 0 0,1 0 18,2 0 0,0 0 1,-4 0-1,-1 0 21,4 0 0,-1 0 0,-2-2 0,0-1 32,3 1 1,-1 0 0,-1 0 0,1 0 3,3 2 0,-1 0 0,-3-2 0,0 0 7,-1 0 1,0 0 0,0-1 0,1 1 8,-3-1 1,0 1 0,2 2-1,0-1 16,3-1 0,-1 0 0,-3 1 0,0-1-28,1 0 0,0 0 0,-1 1 0,0 1 66,1-2 0,0 0 0,1-1 0,0 0-34,1 1 1,1 0-1,-3 0 1,0 0 2,0 2 0,1 0 0,-1-2 0,0 0-17,-2 0 0,0 0 0,2 0 0,1 0-1,1 1 0,0 2 1,-1-1-1,0 0 3,1 0 1,1 0 0,-2 0-1,1 0 2,0 0 0,0 0 0,0-2 0,1 0-115,3 0 1,1 0 0,-6-1 0,0 1 105,3 2 0,0 0 0,-3 0 0,-1-1-1,2-1 1,0 0 0,2 1 0,-1 1-9,2-2 1,-1-1 0,-2 3 0,-1-1 2,2 1 1,-1 0-1,-3 0 1,1-1-7,2-1 1,1 0-1,1 1 1,0 0-2,3-1 0,-1 0 1,-2 1-1,-1 1 4,2 0 1,-1 0-1,-2-2 1,0 0-4,1 0 0,-1 0 0,2-1 1,1 2-8,3 0 0,0 2 0,-2-2 0,-2 0 8,3-1 1,-1 0-1,-3 1 1,0 1-5,1-2 0,1 0 1,-2 1-1,0 0 6,3 1 0,0 0 0,-5 0 0,-1 0-1,2 0 1,0 0 0,0 0-1,0 0 10,0 0 1,0 0 0,4-2-1,0 0 1,0 0 1,0 0 0,-1 0 0,-1 0 2,2 2 1,1 0-1,-4-2 1,0 0 2,1 0 0,0 0 0,-1-1 0,0 2 17,4 0 0,-1 2 0,-6-1 0,-1 0-22,1 0 1,1 0 0,-2-1-1,-1 0 74,0-1 1,1 0 0,1 1 0,0 1-41,2-2 1,1 0-1,-4 1 1,-1 0 3,3 1 1,-1 0 0,-2 0 0,0 0-15,0 0 1,0 0 0,3 0 0,-1 0 7,0 0 1,0 0 0,-2 0 0,-1 0-11,2 0 1,-1 0 0,-2 0-1,0 0-6,0 0 1,0 0-1,0 1 1,-1 0 11,3 1 0,0 0 0,-3-2 0,0 1-4,-1 1 0,0 0 1,0-1-1,0 0-9,-2-1 0,0 0 1,0 0-1,-1 0 70,1 0 0,0 0 0,-5 0 0,-1 0-323,35 0 1,-10 0 410,-3 0 1,-5-2-222,2-2 1,-9 3 540,-4-3 1,-4-2-512,-4 2 0,-3-1 600,-6 1 0,-9 2-447,-2-2 525,-9 3-686,1 1 104,-5 0-612,0 0-599,-5 0 1121,-2 5 0,-16 7 0,-3 8 0</inkml:trace>
  <inkml:trace contextRef="#ctx0" brushRef="#br0">1809 10608 7766,'-4'-12'0,"0"-1"0,-4 1 253,4 0 0,-5 4 516,5-1-197,0 7 0,0 3-238,0 11 0,-2 6-119,2 7 0,2 6 60,-7 6 0,7 1-1,-2 7 1,-3 1-130,-1 3 0,1 0 68,-2 0 1,7-5-600,-2-3 1,-2-4 102,2-4 110,0-3 172,4-11-72,0-7 1,4-13 103,0-11 1,6-6 16,-2-7 0,3-1-67,1-2 0,0 0 67,1-5 0,5 2-136,2-2 0,-1 3 100,2 5 1,-5 2-14,5 3 0,-6 7 112,1 9 1,2 4 180,-2 4 1,1 9-174,-5 7 1,0 9-24,1 4 0,-2 4-156,-3 4 0,-3-3 100,-5 3 0,-1-4-140,-3-4 1,-3 1 58,-5-5 0,-6-1 19,-3-3 1,2-6-32,-1-3 1,-1-6 8,-3-2 1,-1-5-112,0 1 1,2-4-171,3-4 0,-4-3-479,4-5 0,3-5 343,5 1 0,1-6-162,7 2 0,0-5 215,4-4 1,5 2 10,4-6 397,7 6 0,7-3 0,6-3 0,4 0 0,0 0 0</inkml:trace>
  <inkml:trace contextRef="#ctx0" brushRef="#br0">2240 10534 7776,'0'-12'1357,"0"-1"475,0 7-1302,0-5 0,5 11 42,3 0 0,1 7-105,3 9 1,-3 4 58,8 9 0,-3 4-285,-2 8 0,0 4-131,0 8 0,-1 5-374,-2 8 0,-7-32 1,0 1 89,-4 4 0,0 0 0,-2-1 0,-1 1-336,-2 2 0,-2 0 0,0-3 0,-2-1 154,-3 1 1,-1-2 0,-15 27-338,-3-10 1,-4-4-41,0-4 1,4-8-17,-4-8 1,3-4 369,-3-5 0,0-6 166,0-6 1,-1-5-107,-3 1 319,-3-3 0,-5-3 0,0-4 0,0-2 0,-1 2 0,1 4 0</inkml:trace>
  <inkml:trace contextRef="#ctx0" brushRef="#br0">1231 10608 7790,'-25'0'0,"-4"3"0,1 5 0,-3 11 0,3 14 0,7 9 0,1 7 0,5 12-61,8-27 1,1 1 0,0 4 0,0 2 588,0 2 0,0 0 1,2-2-1,1 0-243,0 2 1,2 0 0,0-1 0,2-1 131,0 3 0,2-1 0,2-3 0,2 0-1012,2 0 0,3-2 0,1-3 0,2-3 10,18 26 0,7-15-551,1-14 0,11-10 25,1-6 1111,6-7 0,4-6 0,3 0 0,2 0 0</inkml:trace>
  <inkml:trace contextRef="#ctx0" brushRef="#br0">5181 10706 7761,'-12'-6'-243,"-1"-4"289,1 6 0,4 0 266,0 4 1,-1 5 95,-3 3 1,1 9 345,3 3 0,-3 4-391,3 0 1,1 5-181,-1 0 0,5 5-215,-1-1 0,3-2 87,1 2 1,1-6-162,3 2 1,3-8 69,5-5 0,2-2-63,2-2 1,3-5-45,6-3 0,0-7 72,-1-1 1,1-11-463,-1-1 1,5-6-669,0-3 1,1-6 568,-1-6 1,-2-6 423,6-6 0,-6-2 208,2-2 0,-3 1 0,-2-5 0,-6 6 0,-5 2 0,-7 7 78,-6 9 0,-1 8 164,-3 9 1,-3 8 299,-5 3 0,-1 10 570,1 3 0,0 4-259,0 4 0,5 4-369,3 4 0,2 6-7,2 3 0,0 4-259,0 4 1,0-1-1,0 5 1,6 4-247,2 4 0,3 13-345,-5-31 0,0 0 1,0 1-1,-1 2 141,-1 2 0,0 2 0,2-4 0,-1 0-361,0 1 0,-2 0 0,1-4 1,-1 0-815,6 30 0,-3-14 740,3-10 0,-3-15 667,-2-14 0,-4-5 0,9-7 0,2 0 0</inkml:trace>
  <inkml:trace contextRef="#ctx0" brushRef="#br0">5489 11076 7774,'-6'-13'0,"-1"5"149,-5 0-75,5 5 1,3-4 35,8 3 1,4 3 248,9-3 1,2 2-328,5 2 1,2-1-219,3-3 1,1 1-534,3-5 0,1 0 6,-5-5 713,0 1 0,-17-26 0,-5-13 0,2-3 0,0 0 0</inkml:trace>
  <inkml:trace contextRef="#ctx0" brushRef="#br0">5242 10423 7786,'-54'-12'259,"9"0"62,0-1 0,10 5-9,7 0 0,3 1 338,4-1 1,8-2-210,5 6 0,5-1 388,-1 1-615,8 2 1,7-4-133,5 1 0,1 4-296,-5-3 1,2-3 201,2-1 0,-2-2 166,2 2 1,-6-1 15,-2 4-371,-5-4 201,2 8 0,-16 22 0,-3 14 0</inkml:trace>
  <inkml:trace contextRef="#ctx0" brushRef="#br0">8024 10891 7771,'-7'0'0,"0"0"0,3 0 0,1-5-274,-5-4 0,4-2-274,-4-1 0,-5-2 825,-3-2 0,-2-3 538,2-6 1,-3 1-210,-6-1 1,4 2-232,1 2 1,-1 3-72,-3 6 0,-1 1-117,1 3 0,-1 4 0,0 8 1,1 8-24,-1 9 0,1 8-1,-1 3 1,2 4 14,2 1 0,7-4-125,6-1 0,6-3-167,-3 4 1,10-7 54,3-1 1,8-6-56,5-7 0,2-5 18,2-3 0,3-5 22,1-8 0,1-2 47,-1-13 0,2-3-10,6-10 1,-5-3-171,-4-5 0,0-2 206,0-10 1,-6-2-37,-9 27 0,-1-2 1,4-31 37,1-1 1,-9 7 197,-4 14 1,-4 10 66,-4 10 0,-3 11 206,-5 10 1,-1 14-178,1 6 0,-2 8-92,-2 4 1,4 5-97,-1 8 0,2 3 26,7 5 0,-1 2-559,1 2 0,2-2 301,-2 2 0,8-7-405,5 0 1,7-3 229,5 2 1,-1-8 223,5-8 0,1-10-174,6-6 0,5-8-79,0-9 0,0-8-102,4-9 0,-2-9 4,-3-7 1,1-11-230,0-9 1,-5 1 441,-4-2 0,-3 1 288,-4-5 1,-4 2-93,-4 3 0,-6 9-28,-3 11 1,-4 8 415,-4 13 0,-5 5 777,-7 11 0,2 1-484,-2 3 0,1 9 195,-2 7 0,4 9-497,-4 4 1,5 2 133,4 2 0,-2 0-281,6 0 0,-1 1-160,1 3 1,2-2-207,-2 2 0,3-3-311,1-1 0,7-4-707,5-1 0,2-10 332,6-1 838,6-12 0,4-18 0,4-9 0,5-2 0,0-1 0</inkml:trace>
  <inkml:trace contextRef="#ctx0" brushRef="#br0">8984 10140 7790,'-11'-13'0,"2"-4"0,-4 4 577,5-4 0,-10 3-64,5 2 1,0 4 95,5 0 0,-3 5 369,2-1-445,-2-3 1,1 7-132,1 0 0,0 7 10,5 9 1,-6 9 45,2 8 1,2 5-118,2 7 1,2 3-242,-3 14 0,4 3-235,-1-26 0,0 0 1,1 2-1,1 0 243,-1 4 0,2 0 1,-1 0-1,1-1 0,1 3 1,0 1-1,-1-1 1,1 0-1,2 3 0,0-2 1,0-4-1,0-1-19,2-4 0,1 0 1,5 29-264,0-11 0,-1-7-1503,-3-9 1,2-10 692,-6-6 1,0-6-2011,-4-7 2994,0-5 0,0-2 0</inkml:trace>
  <inkml:trace contextRef="#ctx0" brushRef="#br0">8590 10928 7814,'-2'-12'0,"-2"-1"0,3 1-4,-3 0 1,4-1-163,4 1 1,7 0 682,5-1 0,12 1-277,0 0 0,8 0-112,5-1 1,7 0-200,5-4 0,4-3-311,-3-9 1,-1-3 252,-4-4 0,-4-8-152,1-5 0,-12-1 271,-1-3 1,-7 2-12,-6 2 0,-2 5 583,-6 3 1,-5 10-288,-3 6 0,-8 8 259,-4 8 0,-4 0-203,-5 5 0,3 0 689,-2 4 0,-2 5-392,2 3 1,-5 9 58,5 3 1,0 9-427,3 4 1,1 2-45,0 2 0,-1 6-320,1 2 0,5 4-4,3 4 0,-1-2-688,0 2 0,1-2-49,4-2 1,6-1-316,2-3 1,8-4 347,5-8 1,4-4-642,3-9 1452,4-2 0,7-11 0,1-3 0,0-3 0,1-1 0</inkml:trace>
  <inkml:trace contextRef="#ctx0" brushRef="#br0">9587 10719 7814,'-6'-7'40,"3"-3"-102,-5 6 487,5-5 1,-2 2-244,5-6 1,1 5 568,3 0 1,0 4-302,9-4 1,-4 0-244,8-5 0,1 1-61,-2 0 1,4-2-1,-3-2 1,-1 1-94,-3-6 0,-1 6 123,0-1 0,-4 2-1227,1 2 741,-7-1 0,-2 6 842,-8 3 1,-4 3-152,-5 1 1,-2 10-32,-5 2 1,-1 8-135,0 1 1,5 3-197,-1 5 0,6-3 193,-1 3 0,4-2-30,3 2 0,4-3-1107,5 3 0,5-7 426,4-2 1,8-5 233,8 1 1,11-6-24,9-2 1,4-5-2127,4 1 2413,3-8 0,-11-16 0,7-11 0,0-1 0,5-4 0,0 0 0,0 0 0</inkml:trace>
  <inkml:trace contextRef="#ctx0" brushRef="#br0">10276 10460 7821,'-11'-12'216,"-6"0"0,0 5 340,-4 3 0,2 2 3,-2 2 0,-2 2 227,3 2 0,2 7-335,1 5 0,1 6-190,4-1 1,-3 3-45,6 5 0,4-3 0,1 3 1,3 1-89,1-2 0,6 2 88,7-1 1,4-7-525,8 3 1,1-10 13,3-3 1,2-1-162,6-7 0,0-1 240,0-7 1,0-9-45,0-7 1,0-5-32,0-3 0,-2-11-243,-2-10 0,1-7 498,-19 24 1,-1-2-1,1 0 1,-1 0-37,-1-3 1,-2 0-1,-1 0 1,-2 0 203,-1 0 0,-2 0 0,6-24-14,-7 8 0,-1 10-136,-7 14 1,-3 8 639,-5 12 1,0 5 900,-1 8 1,1 7-945,0 6 1,-1 6-303,1 2 1,4 5-334,0 7 1,-1 1 108,-3 3 0,4 3-413,0 5 1,4 0-3,-5 0 0,7 2-82,-2 2 0,2-2-92,2 2 1,7-8-243,5-4 0,7-6 426,10-3 1,3-15 131,5-5 1,1-11-59,3-9 1,-1-7 57,5-14 1,-6-3-204,2-9 1,-2-3 269,-2-5 0,-9-5 160,1 1 0,-13 6 42,1 11 490,-9 4-481,-8 13 0,-5 12 35,-4 11 0,-2 11 714,-1 6 1,0 3-345,-1 5 1,1 1-109,0 3 1,4 1-61,-1-5 1,7 4-434,-2-5 1,2 1-117,2-4 1,7-6-284,5-3 0,6-2 118,7-2 1,-1-5 113,1-3 1,5-8 163,3-4 0,2-4-3,2-5 0,-4-3 132,0-9 1,-2 2-73,2-6 1,1 0 98,-5-4 0,-2 6 65,-6 2 1,-5 8 567,-7 5-260,-4 8 1,-5 5-139,0 11 0,-5 6-10,-4 11 0,4 1-168,1 2 1,-2-2 18,2 3 0,0-3-29,4-1 1,2-5-170,2 1 0,2-6 118,7 1 0,-1-8 9,0-4 1,2-2 167,2-2 1,-2-2-88,3-2 1,0-8 89,0-9 0,-5-2-42,-4-1 1,-1-5-131,1 0 0,-2-5-63,-6 1 1,-2 2-241,-2-2 0,-3 11-65,-5 1 1,-2 8-256,-2 5 1,1 2-646,-5 6 0,3 3 1247,-3 5 0,-1 33 0,-4 18 0</inkml:trace>
  <inkml:trace contextRef="#ctx0" brushRef="#br0">11777 10534 7821,'6'-8'590,"2"0"1,3 5 296,1-1 1,-4 2-49,0 2 1,1 2 156,3 2 0,0-1-557,0 5 0,1-4-175,-1 4 1,0-1-239,1 1 0,0 2 77,4-6 0,-2 1-82,5-1 1,-3-2 78,3 2 1,-1-3 118,2-1 0,-2 0-427,-3 0 1,-2-1-936,3-3 444,-9 2 306,-3-3 0,-6 5-971,-3 0 1,-3 1 610,-5 3 0,-1-2 753,1 2 0,-18-16 0,-7-7 0,-3-2 0,-1 0 0</inkml:trace>
  <inkml:trace contextRef="#ctx0" brushRef="#br0">11494 10005 7838,'-37'-25'146,"0"1"1,4 5 321,1 2-461,10 9 0,-2-2-38,12 6 0,4 0-508,0 4 1,-1 6-76,-3 2 614,0 3 0,-28 28 0,-6 8 0</inkml:trace>
  <inkml:trace contextRef="#ctx0" brushRef="#br0">10608 10276 7890,'-7'-6'0,"-2"3"649,4-5 0,-3 4 2469,4-4-2544,0 5 0,9-2-191,4 5 0,8-2-589,8-2 0,7 3 189,9-3 0,4 2-1628,8 2 1,6 0 1588,11 0 0,-6-6 0,7-4 0,-17 3 0,-1 0 0,1 1 0</inkml:trace>
  <inkml:trace contextRef="#ctx0" brushRef="#br0">13463 10423 7906,'-18'6'0,"-1"1"0,-6 5 0,6 2-574,3 2 0,4-1 242,3 6 0,0-6 1174,5 1 1,0-1-414,4 1 1,0-6-310,0 2 0,5-2 402,3 2 0,9-5 807,3-3 1,3-2-813,2-2 0,1-10-243,3-2 0,-3-10-20,2-3 0,-3-1-29,-4-7 1,-5 1 0,-8-5 0,-2 0 0,-6 0 0,-3-1-1,-5-3 1,-11 6-159,-14-2 0,-4 13-232,-4-1 0,1 10-261,-5 3 0,7 6-512,1 10 1,5 9-567,8 7 1,6 5 669,6 4 1,5 1-800,7 3 1633,5 2 0,51 2 0,-19-15 0,0 0 0</inkml:trace>
  <inkml:trace contextRef="#ctx0" brushRef="#br0">14103 9968 7902,'-1'-37'394,"-4"0"0,-1 10 492,-7 2 1,-3 10-52,-1 3 0,1 5 700,4 7 0,-1 1-507,1 4 1,0 3-475,0 8 1,3 9-131,1 8 0,4 8-228,-4 4 0,5 4-156,-1 4 1,3 5-276,1 7 1,0 1 224,-1-29 1,2 0 0,0-2 0,2 1-104,-2 3 1,2 0 0,1-4 0,0 0-681,0 30 0,0-2-1012,-4-1 1,4-12 880,0-5 1,1-10-506,-5-7 0,0-11 205,0-5 1224,5-2 0,2-10 0</inkml:trace>
  <inkml:trace contextRef="#ctx0" brushRef="#br0">13684 10620 7902,'-17'-24'0,"3"4"0,-2 4 0,7 2 629,5 2 0,4 0 884,4-1 1,5 1-945,7 0 0,9 0-172,7-1 0,5 5-1290,4 0 1,3 4 495,5-4 0,6 5 363,3-1 0,-2 3 0,8 0 0,4 1 0,1 0 0</inkml:trace>
  <inkml:trace contextRef="#ctx0" brushRef="#br0">16010 10325 7780,'-4'-18'0,"0"-2"0,-4 2 209,4 1 0,-2 8 820,2 1 26,3 5 1,-9-1-472,6 8 1,-5 10-248,0 10 0,0 8-87,1 9 0,-3 2 74,3 7 0,1 0-426,-1 4 1,3 3 94,-3 9 0,5-3-106,-1 2 1,-1 1-382,1-5 1,0-3 289,4-13 1,0-10-221,0-10 137,0-6 0,0-13-103,0-6 0,0-11-31,0-10 0,0-9 19,0-7 0,1-7 554,3-9 0,2-4-332,2-9 0,3-2 275,-7 31 1,0 0-1,1 0 1,1 0-132,0 0 1,0 0-1,0 1 1,1 0-13,-1 0 0,0 2 0,6-26 153,0 11 1,1 10-208,-1 11 0,4 13 658,1 6 1,1 13-155,-2 9 1,2 6-35,2 10 0,2-2-202,-5 6 1,-5-2 278,-4 2 1,-5 3-629,1-4 1,-8 3 114,-4-3 1,-9 3-62,-3-7 1,-3 1-128,-2-4 1,-1-2-207,-3-3 0,3-3 32,-2-9 1,2-3-235,1-5 1,3-1 132,6-3 0,1-8-496,10-9 1027,1-2 0,24-11 0,10-6 0,0-3 0,1 0 0</inkml:trace>
  <inkml:trace contextRef="#ctx0" brushRef="#br0">16318 10337 7780,'0'13'106,"0"-1"53,0 0 0,0 6 103,0 2 1,0 2-47,0-1 0,0 1 215,0-6 1,-4 6-23,0-2 1,0-2-142,4-1 1,4-4-118,0 0 0,5-5-127,0 0 1,6-5 48,1 1 0,6-4-220,-1-4 0,-2-3-108,1-5 1,-1-6 159,2-3 0,-3-3-76,-6-5 1,-4-2 0,0-6 1,-5 1 62,1 3 1,-7 2 110,-1 2 0,-9 7 165,0-2 0,-4 7-82,-4 1 0,-1 8 87,-11 4 1,1 4-70,-5 4 0,4 4-22,0 8 1,2 3-48,-2 6 1,4 5 46,9 3 1,3 2-11,9 2 0,2-1-294,6-3 1,11 1-357,6-5 0,10-2 282,6-7 1,7-6-49,1-6 1,5-5 8,-1 1 1,3-8 74,1-4 1,1-10 15,-1-7 1,-3-5 93,3-7 0,-8 1 372,5-1 0,-8 0 80,-5 0 1,-9 5 779,-7 4-628,-9 7 1,-4 9 306,-8 8 1,-7 8-217,-5 4 1,-5 8-164,5 5 0,-1 2-170,5 2 1,0 1 146,-1 3 0,7-4-307,1 4 1,4-4 36,1-5 1,1-1-209,4-2 0,3-9-725,8 0 0,3-5-1063,6-3 0,5-3 1906,3-5 0,-5-19 0,1-9 0,3-7 0,0 0 0</inkml:trace>
  <inkml:trace contextRef="#ctx0" brushRef="#br0">16847 9980 7789,'-24'-11'0,"-1"3"0,6-1 0,2 5 43,4-1 1,6 7-152,3 2 1,9 3-38,8 5 0,0 0-27,8 1 172,-1 4 0,32 19 0,-22-13 0,-1-1 0</inkml:trace>
  <inkml:trace contextRef="#ctx0" brushRef="#br0">17118 10411 7794,'-7'6'405,"-4"-5"-466,4 10 2916,0-10-1304,2 5-1193,5-6 0,5-6-249,4-2 0,7-4-158,5-5 0,2-2 120,1-5 0,2-1-95,3 0 1,1 1-177,3-1 1,-1 6 84,-4 3 1,-6 3 10,3 5 0,-8 4-24,4 8 1,-6 3 86,1 5 1,-6 6 64,-2 2 0,-1 4 117,1 0 1,3 0-130,-3-4 1,3-2 0,2-6 1,0-1-486,4-3 1,-2-2 209,5-6 1,1-6 74,3-2 1,-3-8 24,-1-5 0,0-3-258,0-5 0,2 0 147,-6-8 0,-1 2 240,-6-10 1,0-1 75,-5-3 1,4 1 351,-3 3 1,-1 3 633,-4 5 1061,0 11-1198,0 8 0,-4 14-396,-1 8 0,1 10-305,4 10 1,0 6-32,0 7 1,0 2-110,0 2 1,0-2-10,0 6 0,0-3-242,0 3 0,-4-4-955,0 4 0,0-7 508,4-1 0,1-6-691,4-6 1,-3 0 175,6-1 1162,1-10 0,30-52 0,-15 7 0,-1 0 0</inkml:trace>
  <inkml:trace contextRef="#ctx0" brushRef="#br0">17819 10116 7826,'-12'-13'0,"1"1"0,3 0 176,-3-1 1,15 5 140,0 0 0,11 5-80,6-1 1,3 3-144,5 1 1,3 0-1505,4 0 1410,7 0 0,-4 4 0,4 3 0,5 0 0,1-1 0</inkml:trace>
  <inkml:trace contextRef="#ctx0" brushRef="#br0">19431 9919 7826,'6'-14'-347,"2"-2"1,3 2 18,1-2 1,1-2 109,-1 1 0,0 1 258,1 4 1,-5-5 47,0 1 1,-5 0 610,1 3 1,-4 1 1125,-4 0 1,-4 3-920,-9 1 0,-3 5-431,-9-1 0,-4 6-202,-8 6 0,0 1-51,-8 12 0,6 5-230,-6 7 1,3 4 329,-3 4 1,5 2 153,3 7 1,9-1-225,8 0 0,6-4-69,10 0 0,8-5-246,8 1 1,14-9 89,7-8 0,6-5 104,6-6 0,4-2-527,9-3 0,-4-3-749,3-5 0,-2-1 794,-2-3 0,5-4-27,-1-9 378,0 3 0,-4-13 0,1 2 0,-1 0 0,0-1 0,0 1 0</inkml:trace>
  <inkml:trace contextRef="#ctx0" brushRef="#br0">23086 9710 7844,'2'-18'48,"2"-3"1,-3 2 81,3-1 1,-2 5 160,-2-2 1,0 4 562,0 0 0,-2 1-451,-2 0 1,-3 5-56,-5 3 0,-2 2-129,-2 2 1,2 0 0,-2 0 0,-2 6-212,2 2 0,-5 7 85,5 1 0,-5 5-190,5-5 1,4 6-32,3-1 0,7-2-38,-2 1 1,4-3 74,4 3 1,3-3-9,5 3 0,6-3-13,2 3 1,3-3 98,2 3 0,0 1-46,-1 3 0,1 2 35,-1 3 0,-4-2 2,-4 6 0,-4 0 6,-4 4 1,-2 0-3,-6 0 1,-6-5 10,-2 1 1,-8-7 2,-5-1 0,-6-5 186,-2-3 1,-4-9-110,5 0 1,-1-5 157,4-3 1,1-7 23,-1-5 0,2-6 37,2-7 0,5-1-101,8-2 1,1 2 65,3-3 0,4 3-143,0 1 0,5 2-104,8 3 0,4 2-566,4 6 1,2 1 303,2 2 0,-1 4-1065,1 5 1,0 0 90,-1 0 1226,1 0 0,16 33 0,4 8 0</inkml:trace>
  <inkml:trace contextRef="#ctx0" brushRef="#br0">23517 10325 7844,'8'-1'620,"1"-4"1,-1 3-311,4-7 0,-4 7-248,0-2 0,-3-2-62,3 2 0,-5-1 604,1 1 0,-3 1-199,-1-5 1,-1 5-186,-3-1 0,-5 2-83,-7 2 0,-3 0-91,-6 0 0,1 6 103,-1 2 1,0 3 29,1 1 1,-1 2 113,0 2 1,2-1-143,3 6 0,-1-5-31,9 5 1,-2-5-30,10 5 0,1-5-126,8 5 0,1-8-63,7 0 0,9-2-289,2-7 1,9 0-725,0-4 0,2-2 521,2-2 0,4-3 590,0-5 0,-3-10 0,4-6 0,0-2 0,0-1 0</inkml:trace>
  <inkml:trace contextRef="#ctx0" brushRef="#br0">7334 12454 7746,'0'-18'6,"0"-1"-44,0-6 1,5 6 26,-1 3 0,1-2 582,-1 2 1,-2-5-157,2 5 0,1 3 91,-1 5-81,0 0-212,-4 1 0,0 4 92,0 12 0,-4 4 139,0 12 0,-5 1-189,0 3 0,3 2-46,-3 6 0,1 5-321,-4 3 0,4-1 80,-1 1 1,7-4 26,-2 4 1,2-5 8,2 1 1,2-4-582,2-4 1,7-8 249,5-9 0,6-4 146,-2-4 1,0-3 106,0-10 1,5-7 15,3-8 0,1-9-48,-4-4 0,-1-2 79,1-2 0,-4-4 12,-1 0 1,-4 5-27,5 7 0,-10 6-33,1 7 163,-8 5 1,2 18 224,-6 5 1,0 7-155,0 10 1,0 2 21,0 6 1,1-4 34,3 0 0,-1-6-80,5 2 0,2-9-130,6-3 1,-1-5 70,6-4 0,-1-2-183,5-6 1,-2-11-5,-2-6 1,2-6 85,-3-6 1,2-2 21,-1-6 0,-3-4-10,-6 0 1,-5-7 239,-3-1 1,-3 0-47,-1-5 0,-1 8-226,-3 1 0,-3 6 117,-5 3 1,-5 5-315,1 11 0,-1 8-61,5 8 0,4 2-65,0 2 0,5 10-339,-1 2 1,2 9 704,2-1 0,9 25 0,4 10 0,1 5 0,0 0 0</inkml:trace>
  <inkml:trace contextRef="#ctx0" brushRef="#br0">8294 12958 7771,'-12'0'0,"0"5"73,-1-1 1,3 1 134,1-1-180,4-2 126,5 3 1,5-6 195,4-3 0,6-7-227,1-6 1,0-1-210,-3 2 1,3-3 10,1-6 1,-1 5 106,-4-1 1,1 2-35,-1-1 1,-5-4 261,-3 4-155,-3 2 0,-2 2 182,-3 7 1,-3 5 179,-5 8 0,-5 5-170,1 7 1,-2 5-2,2 7 1,2 0-130,-3 4 0,8 1-85,1 4 1,5-4-73,-1 0 0,2-6-285,2 2 1,10-4 12,2-5 0,9-2-152,-1-6 0,5-5 207,4-3 0,-3-3-46,2-1 1,2-5-1141,-1-3 1,4-9 251,-4-3 1141,-1-3 0,-16-11 0,-4-6 0,0-3 0,1 0 0</inkml:trace>
  <inkml:trace contextRef="#ctx0" brushRef="#br0">8627 12848 7771,'-2'-9'888,"-2"1"-122,3 6-238,-10-9 1,10 11-127,-4 0 1,5 5-131,5 7 1,1 1-114,7-1 0,0 4-107,4 1 1,2 1 54,5-2 1,-3-2-157,0 2 0,-1-2-388,5-2 0,-2 0 237,-3 1 1,2-7-545,-5-1 0,3-4 312,-3-1 1,-1-1 29,-4-4 0,-1-1 107,-3-7 1,-2-4 244,-6-4 0,0 3-188,0 2 0,-6 2 21,-2 2 1,-3 1 758,-1 3 0,-6 2-208,-2 6 0,-4 7 918,0 5 0,-1 2-571,1 7 1,-1-1-416,0 5 0,5 3-292,-1 1 1,6 1-334,-1-1 0,8-3-34,4 3 1,2-5-524,2-3 0,7-3-980,5-6 1896,6-5 0,40-29 0,-26 5 0,1 0 0</inkml:trace>
  <inkml:trace contextRef="#ctx0" brushRef="#br0">9156 12712 7771,'0'-12'0,"0"0"1186,0-1-594,0 7-533,0 0 1,0 7 586,0 4 1,0 7 900,0 8 0,0 4-1076,0 0 1,0 6-373,0 3 1,0 3-350,0 1 1,0 0 230,0-1 1,0-3 184,0 0 0,0-4-19,0 4 1,0-6-2250,0 2 1,0-9 22,0-3 2079,0-4 0,0-28 0,0-7 0</inkml:trace>
  <inkml:trace contextRef="#ctx0" brushRef="#br0">9082 12995 7771,'-12'-11'486,"-1"3"57,1-3 0,5 9 833,3-7-949,3 7 0,6-5-376,3 3 0,9 2-323,3-2 1,5-1-492,4 1 1,1-5 762,3 5 0,6-7 0,6-4 0,2 2 0,-1-1 0</inkml:trace>
  <inkml:trace contextRef="#ctx0" brushRef="#br0">10694 12368 7784,'0'-8'331,"0"-1"679,0 7 0,1-5-479,4 3 1,3 2-288,8-2 1,3 3-506,6 1 0,1 0-498,3 0 0,-2 0 164,6 0 0,-6 0 595,2 0 0,-25 22 0,-7 5 0</inkml:trace>
  <inkml:trace contextRef="#ctx0" brushRef="#br0">10608 12638 7784,'-12'0'0,"-1"0"0,1-1 711,0-3-667,-1 3 0,8-5 1089,5 6 0,7 0-630,9 0 1,3 0-542,6 0 0,6 0-78,6 0 0,6 0-353,6 0 0,0-1 469,0-3 0,-9 1 0,2-1 0,4-2 0,-1 0 0</inkml:trace>
  <inkml:trace contextRef="#ctx0" brushRef="#br0">13155 11986 7784,'0'-12'0,"-4"-4"0,0-1 0,0 5 0,4 4 0,0 5 594,0-3 124,0 6 0,1 7-139,3 6 1,-2 0 319,2 8 1,1-1-222,0 5 1,-1 1-271,-4 3 1,0-3-157,0 2 1,0 2-40,0-1 1,0 4-272,0-4 1,-4-1-498,-1-3 1,1 4-842,4-1 1,0-3 498,0-5 0,0 0-1033,0 0 1930,0-2 0,-16-11 0,-5-2 0</inkml:trace>
  <inkml:trace contextRef="#ctx0" brushRef="#br0">12823 12663 7784,'-12'0'729,"-1"0"0,-3-4-56,0 0-552,5 0 0,7 2 345,8-2 0,4 3 653,8-3 1,5-3-651,8-1 1,6 1-94,6-1 0,10 4-359,-2-5 1,3 3-67,-3-3 0,4 3 42,1 1 1,0 3-307,0-6 0,-10 5-467,-3-1 1,-9 2-13,-7 2 0,-2 4-551,-2 1 1,-9 5 1342,-8 3 0,-41 37 0,13-17 0,0 0 0</inkml:trace>
  <inkml:trace contextRef="#ctx0" brushRef="#br0">13045 13131 7784,'-7'-13'0,"-3"5"84,6 0 0,0 0 644,4-5 146,0 1 0,7 0-317,5 0 1,2 5 287,6 3 0,-3 2-525,3 2 1,-1 2-208,2 2 0,1 4-476,-6 8 0,1-1 281,-5 6 1,-5-2 263,-3 2 1,-3 3-16,-1 1 1,-7-1-792,-5 5 1,-7 1-194,-10-1 0,-2 0-162,-6-5 0,0-1 889,0-2 0,0-3 716,0-6 1,6-5 81,2-3 1,10-4-319,7-4 1,5-3-79,7-5 0,1 1 332,3 3 1,8-3 105,9 2 0,8 3-516,3-3 1,5 5-377,4-4 0,2 5-231,2-1 0,3-1-612,-3 1 1,-1 0-84,1 4 0,-6-2-91,2-2 1159,-2 3 0,-8-13 0,2-5 0,3 2 0,-1 0 0</inkml:trace>
  <inkml:trace contextRef="#ctx0" brushRef="#br0">14361 12282 7768,'0'-18'21,"0"4"681,0-4 0,0 10 265,0 0 383,0 5-897,-5 9 0,4 7-47,-4 12 0,3 5-190,-2 3 0,1 2-38,-5 2 0,5 6-191,-1 2 1,-2-3 89,2-1 1,0 2 134,4-2 0,0-4-1,0-5 1,0-6 60,0-1-697,0-6 0,-1-12-567,-3-3 1,2-4 583,-2-4 0,3-8 103,1-9 0,-2-5 80,-2-7 0,3-1 118,-3-11 1,3 0-29,1-4 0,0-6-136,0-2 0,1-4 334,3 0 0,-1 1-99,5 2 0,1 4 125,8 4 1,-2 12 13,5 5 1,-3 13 257,3 7 0,1 7-151,3 6 0,1 2-105,0 7 1,-1 0 423,1 12 1,-6 1-128,-3 6 0,-3-2-288,-5 3 1,-3-2-231,-5 2 0,-6-2 35,-7 6 1,-4-5-36,-8 0 0,-4-2-198,1-1 1,-7-1-80,3 1 1,-3-6 141,3-2 1,1-5-1165,7-4 546,5-2 869,6-6 0,41-17 0,13-3 0</inkml:trace>
  <inkml:trace contextRef="#ctx0" brushRef="#br0">15850 12072 7768,'0'-20'0,"0"-1"0,0 2 0,0-1 300,0 2 0,-1 7 1236,-3 3-1041,-3 2 1,-7 6-35,-2 0 1,2 10-229,-2 2 1,-2 9-16,2-1 0,-5 3-118,5 2 0,-1 4 33,5 0 1,1-1-121,3-3 0,2-1 22,6 1 1,0 0-213,0-1 0,3 1 71,5 0 1,2-5-91,11 1 1,-1-5 74,5 4 0,-1-3 78,1 3 0,-1-3 18,1 3 0,-6 1 11,-2 3 1,-5 1 13,-4 0 0,-2-1 2,-6 1 0,-3-1 3,-5 1 1,-6-4 4,-11-1 1,-3-5-5,-1 2 0,-5-8 188,1-1 0,-1-5-60,1 1 0,-3-4 81,4-4 0,2-4-1,1-9 0,4 2 80,5-5 1,3-5-147,9-3 0,-2-3-45,6 3 0,2 3-101,6 1 0,7 0-275,5 8 1,7-2-667,2 2 1,1 8 451,7-1 0,-5 7-257,5 2 0,-1 0-28,1 0 0,1 5 772,-6 3 0,18 41 0,-24-18 0,1-1 0</inkml:trace>
  <inkml:trace contextRef="#ctx0" brushRef="#br0">16281 12848 7783,'7'0'0,"4"-6"0,-10 3 0,3-5 335,-2 6 1,-2-9 455,0 2 1,-6 4-412,-2 1 0,-7-2 79,-1 2 1,-6 0-239,1 4 0,-2 0-60,-2 0 1,1 6 251,-1 2 0,1 8-13,-1 5 0,2-2-158,2 1 0,5 2 1,8 7 1,2-3-31,6 3 0,7-5 54,5-3 1,11-3-1,10-6 1,4-5-55,4-3 1,3-3-1,5-1 1,0-5-214,1-3 0,-8-25 0,3-11 0,4-3 0,-1 0 0</inkml:trace>
  <inkml:trace contextRef="#ctx0" brushRef="#br0">9771 14817 7798,'0'-25'60,"0"5"132,0-1 0,0 6-10,0-1 0,0 2-64,0 2 1,0-1 536,0 1-144,0 0 31,0 5-354,0 1 1,0 8-1,0 2 1,-4 8-6,0 9 0,-4 9-76,4 7 1,-5 1 111,5 7 0,-4-4-2,4 4 1,-4 2-357,4 6 1,-2-6 68,2 2 0,3-8-279,-3 0 0,8-8 181,4-5 1,3-4 19,1-8 1,6-5 49,2-11 0,4-3 57,0-5 1,-3-6-26,-1-10 0,1-6 5,3-3 1,1-8-49,0-4 1,-5 1 80,1-1 1,-6 5-38,1-1 1,-1 8 76,2 5 113,-9 7 1,7 10-60,-11 11 1,0 7 174,-4 9 0,1 8-131,4 4 0,-3 5-36,6-4 0,1 1-108,3-1 0,0-5 106,1 1 1,3-2-84,0-6 1,6-7 11,-1-5 1,2-5-102,2-5 1,-1-7 100,1-8 0,-2-10 6,-2-7 1,-4 0-12,-4-4 0,-2-3 6,-3-1 1,-3-3 3,-5-1 1,-1 0 7,-3-1 1,-7 7 20,-5 2 1,-1 8 130,5 4 1,-5 8-47,1 5 0,4 8-126,3 4 1,5 4-75,-4 4 0,5 4-64,-1 8 1,4 4-98,4 4 241,3 6 0,6 3 0,3 4 0,0 5 0,1 1 0</inkml:trace>
  <inkml:trace contextRef="#ctx0" brushRef="#br0">10719 15297 7823,'-13'-6'549,"7"3"6,1-5-338,4 0 1,7-6 54,2-2 1,4 1-86,4-6 1,0 4-49,4-8 0,-1 3 0,2-7 1,-1 3-1,-8 2 0,4 1 139,-8 2 57,-3-2 1,-2 10-257,-11 1 0,-2 7-155,-10 9 1,-2 8 170,-7 9 0,3 3 163,-3 5 1,3 1 55,2 3 0,5 2-126,2-2 1,8-3-201,0-1 0,7-3-328,-2-1 1,4-5 160,4 1 1,8-10-232,9 1 1,3-8 165,5 0 0,-2-3 64,6-1 1,-4 0-487,4 0 0,-1-5-595,5-3 0,-4-3 1261,0-1 0,11-28 0,6-7 0</inkml:trace>
  <inkml:trace contextRef="#ctx0" brushRef="#br0">11051 15075 7823,'-1'-8'0,"-3"0"0,-3-1 0,0 1 0,3 0 0,2 5 0,4 3 327,2 9 0,7 1-163,5 3 0,6 3 792,-1 1 0,2 0-426,1 0 0,2-4-239,3 4 1,-3-3-139,3-2 0,-5-1-8,-3-3 0,2 3-33,-2-3 0,2-2-224,2-2 0,-6-3-1285,-3-1 0,-2-5 501,-2-4 1,-5-6-73,-3-1 1,-3-5 967,-1 5 0,-1-4 0,-3 3 0,-3 1 0,-5 3 0,-5 1 0,1 0 0,-6 5-226,2 3 1,-4 4 420,0 4 0,3 3 991,1 5 0,1 6-481,-2 2 0,-1 4-613,6 0 0,1 1 26,7-1 0,-3 1 99,2 0 1,4-1-58,1 1 0,4-2-104,4-2 1,3-5-57,5-8 0,22-13 0,6-9 0</inkml:trace>
  <inkml:trace contextRef="#ctx0" brushRef="#br0">11642 14878 7823,'0'-12'984,"0"0"-519,0 5 0,0 7 179,0 8 1,0 4-200,0 5 1,0 6-15,0 6 0,0 5-203,0-1 0,0 2-11,0 2 1,0 0-424,0 0 1,0 1 211,0 3 0,0-7-220,0 3 1,0-8-250,0 0 1,0-9-1554,0-3 459,0-4 1557,0-6 0,0-34 0,0-14 0</inkml:trace>
  <inkml:trace contextRef="#ctx0" brushRef="#br0">11494 15186 7823,'-5'-8'0,"-4"-1"0,4 5 321,1-4 0,2 4-202,2-4 1,0 4 215,0-4 0,11 3-185,6-3 0,5 4-175,2-4 0,5 4-183,0-4 1,5 4-769,-1-5 976,2 7 0,1-6 0,3-1 0,4 2 0,-1 0 0</inkml:trace>
  <inkml:trace contextRef="#ctx0" brushRef="#br0">12503 14681 7806,'0'-12'0,"-4"0"0,0-1 0,0 5 0,4 0 0,5 4 0,3-4 0,3 5 764,2-1 0,6-2-415,5 2 0,1 0-159,4 4 1,2 0-65,2 0 1,-1 0 86,0 0 1,-4 0-161,0 0 0,-3 0 69,-4 0 0,-1 6-122,-8 2 0,-19 8 0,-13 3 0</inkml:trace>
  <inkml:trace contextRef="#ctx0" brushRef="#br0">12515 14915 7806,'-12'-7'0,"4"-2"0,0 5 192,5 0 0,-1 4 25,8 0 1,4-5 265,9 1 0,-2 0-373,5 4 0,6 0 38,7 0 1,2-1-340,2-3 1,0 2 75,0-2 0,0 2-1305,0-3 1420,0 4 0,22-15 0,5 2 0</inkml:trace>
  <inkml:trace contextRef="#ctx0" brushRef="#br0">14903 14361 7799,'0'-19'0,"0"1"197,0 6 0,-2 4 40,-2 0-237,-2 5 0,-7 3 318,1 8 1,0 10 482,-1 7 1,1 5-81,0 7-502,-1 5 1,1 0 0,1 5-121,3-2 0,2 0-59,6 4 0,2-5-105,2-3 1,8-4 141,9-4 0,3-4-106,5-9 1,-2-4 29,6-7 1,0-4-121,4-5 1,4-5-30,0-4 0,0-6 106,-4-1 1,-4-6 88,0 2 1,-6-8-59,2 0 1,-3-7-4,-2 3 1,-3-4-8,-1-1 1,-5 0-2,2 0 0,-9 0-19,-4 0 1,-3 6-12,-1 2 0,-4 7-95,0 2 0,-5 6 69,0 2 0,-2 1-300,-1 7 1,0 0-523,0 4 229,-1 0 0,2 1-213,3 3 33,-3 3 851,10 5 0,-10 6 0,4 1 0</inkml:trace>
  <inkml:trace contextRef="#ctx0" brushRef="#br0">15186 14435 7799,'0'-8'482,"0"0"-473,0 0 0,0-5-407,0 1 1,5 5 494,4 3 1,3-1 520,4 0 1,-1 1-456,6 4 0,-1 0-331,5 0 1,-2 0-627,-2 0 0,-2 0 794,-3 0 0,-13 6 0,1 1 0</inkml:trace>
  <inkml:trace contextRef="#ctx0" brushRef="#br0">14571 14374 7799,'-25'-13'0,"6"1"136,2 0 0,9 4 76,4-1 1,4 7-224,4-3 1,8 4-149,9 1 0,2 0 413,2 0 0,6 0-249,6 0 0,0 0-459,4 0 454,-3 6 0,27 0 0,-30 1 0,1-1 0</inkml:trace>
  <inkml:trace contextRef="#ctx0" brushRef="#br0">7199 16478 7872,'0'-23'0,"0"2"0,-4-1 90,0 6 1,0 0 359,4 3 439,0 6 1108,0 2-1553,0 16 1,0 3-171,0 10 0,4 2 16,0 3 1,0 2-62,-4 6 1,4 0-205,0 0 1,2 1 132,-2 3 1,-3-2-187,3 2 1,-2-4-36,-2-5 0,0 4 101,0-3 1,0-3-298,0-1 1,0-9-1376,0-4-622,-6-2 1037,-1-7 1219,1-2 0,-22-37 0,1-9 0</inkml:trace>
  <inkml:trace contextRef="#ctx0" brushRef="#br0">6768 17044 7896,'-19'0'659,"1"6"0,13-5-192,5 3 1,8-3 12,13-1 1,1 0 195,10 0 0,7-4-390,6 0 0,3-4-61,1 4 0,6-6-416,2 2 1,9-3 244,-31 5 0,-1 0 0,33-6-154,-1-1 0,-9 1-213,-3 0 1,-9 1-496,-4 2 1,-14 4 111,-6 5 0,-12 1-425,-5 3 1,-2 5 1120,-2 7 0,-11-2 0,-3 4 0</inkml:trace>
  <inkml:trace contextRef="#ctx0" brushRef="#br0">7002 17573 7896,'-12'-12'464,"0"4"59,-1 0 0,6-1-349,3-3 0,3-2-174,1-2 0,5 1 652,4-6 0,4 5-215,8-5 0,-1 6 145,9-1 1,1 2-217,-1 2 1,4 5-290,-5 3 0,0 3-29,-8 1 0,-2 11-236,-6 5 1,-5 7 226,-3 6 0,-4 4 12,-4 8 0,-8 3-951,-9 5 0,-7 0 212,-5 0 1,1-1 462,0-3 0,-1-2 31,-4-6 0,7-7 825,5-6 1,6-6-48,7-10-422,5-2 1,3-12 472,8-2 0,4-3 525,8-1 1,4 0-794,4-1 1,5-3 50,0-1 1,9 1-738,-1 4 1,4-5-190,0 1 0,1-5-526,3 5 0,2 0 71,-6 3 1,1 1-462,-1 0 1,-2 3 552,2 1 871,-3 0 0,3-7 0,4-4 0,4-1 0,1 0 0</inkml:trace>
  <inkml:trace contextRef="#ctx0" brushRef="#br0">8381 16638 7893,'-6'-23'0,"-1"8"0,-5-6 0,4 8 532,0 4-415,5 4 0,-3 6 670,6 3 1,0 9-323,0 7 0,0 9-38,0 4 0,0 4-209,0 4 1,0-2-183,0 6 1,2-1 155,2 1 0,-3 3 69,3-3 1,-1-2-204,1-2 1,-3-6-62,4-6-861,1 0 564,-4-16 1,3-2 61,-5-11 0,0-11 160,0-9 0,-4-9 38,0-4 1,-4-4-53,4-4 0,-2-4 18,2-8 1,3-3-365,-3-6 0,2 1 274,2-1 1,0 1 202,0-1 1,2 10-83,2 3 1,-1 15-52,5 5 0,0 10 199,4 11 0,2 8 296,2 8 1,-1 8-169,6 5 0,-6 8 9,1 3 0,2 1-218,-2 4 1,1-7 310,-5 7 1,-5-4-634,-3 0 0,-2 2-31,-2-2 0,-10 1-165,-2-1 1,-13-7 166,0-5 0,-6-6 19,2 1 1,-4-4-153,5-3 1,4-4 459,8-5 0,41-33 0,10-8 0</inkml:trace>
  <inkml:trace contextRef="#ctx0" brushRef="#br0">9414 16576 7908,'0'-24'-213,"0"-1"177,0 1 1,0 0 157,0 4 1,0 2 55,0 6 0,4-1 689,0 1-215,1 5-164,-5 2 0,-5 6-339,1 3 1,-5 3 23,1 5 1,-3 2 24,-2 3 1,-3 2 11,0 5 1,-1-3 56,5-1 0,1 1-218,3 3 1,-2 0-284,6-4 1,0 2 164,4-6 1,1 1-60,3-5 1,5 5 57,7-1 0,3 0 109,6-3 0,-1 0 13,1 4 0,4-2-67,-1 5 1,1 1 13,-4 3 0,-5 1-52,1 0 0,-10 1-151,1 2 0,-8-2 110,0 3 1,-9-3-84,-8-1 0,-2-5 125,-9 1 1,2-8-22,-7 0 1,2-2 131,-2-7 0,2 0-84,-6-4 0,7-10 272,1-2 0,2-9-41,7 1 0,-1-5 36,5-3 1,5 2-157,3-3 0,3 3-61,1 1 1,6 2-514,7 3 0,-1 3 232,5 9 0,2 2-240,1 6 1,3 6 156,2 2 0,0 4 339,-1 5 0,4 11 0,2 7 0,2 4 0,1 1 0</inkml:trace>
  <inkml:trace contextRef="#ctx0" brushRef="#br0">9783 17536 7908,'0'-13'104,"0"-4"1,0 4 83,0-4 0,-1 4 828,-3 0-676,3 6 1,-10 2-11,2 5 0,-1 1-136,-3 3 0,-5 9-4,-2 7 1,-3 3 42,-2 2 0,0 5-14,1 3 1,1 1-138,2-1 1,3 2-17,6-2 0,5-3-130,3-1 1,3-8 64,1-5 1,9-2-146,4-2 1,8-5 77,4-3 0,5-3-124,7-1 0,4-5-720,0-3 0,6-9 396,-2-3 1,3-4 513,1 0 0,-7-14 0,3-9 0,4-3 0,-1 0 0</inkml:trace>
  <inkml:trace contextRef="#ctx0" brushRef="#br0">10633 16847 7908,'0'-8'688,"0"0"-639,0 0 0,4-1-49,0 1 0,5 5 346,0-1 1,1 3-87,3 1 1,-1 0 25,0 0 0,6 0-289,3 0 0,2 0-336,2 0 1,-1 0 274,1 0 1,-5 0 136,1 0 0,-2 4-73,1 0 0,-18 22 0,-10 1 0</inkml:trace>
  <inkml:trace contextRef="#ctx0" brushRef="#br0">10633 17081 7908,'-13'-5'0,"1"3"327,5-3 97,2 5 1,6 0 501,3 0 0,8 4-738,9 0 0,2 0-395,2-4 1,3 0-12,1 0 1,5 0-542,-1 0 759,3 0 0,11-9 0,8-4 0,5-1 0,-1 1 0</inkml:trace>
  <inkml:trace contextRef="#ctx0" brushRef="#br0">13894 16466 7905,'0'-25'0,"-4"-4"-223,0 1 0,-1 3 40,5 5 1,0 4 1561,0 0-262,0 2-521,0 8 0,0 1-201,0 10 1,0 3-109,0 8 1,-4 9-119,0 8 0,-4 2 0,4 2 0,-4 1-203,4 3 1,-6 2 106,2 2 1,2-3-271,2-5 1,1 0 84,-1 0 1,3-6-25,-3-2 0,3-4 43,1-5 1,0-6-320,0-6 341,5-5 0,-4 1 40,3-8 0,-2-8-43,-2-9 0,0-2 42,0-2 1,0-6-116,0-6 1,0-1 109,0-8 1,0 1-5,0-4 1,0 4 26,0 0 1,0-2-4,0-6 1,0 7 32,0-4 0,5 11 135,4 2 0,-1 5 2,4 8 1,-2 6-76,6 6 0,-1 5-27,1 7 0,0 5 16,4 3 1,-5 3-96,1 2 1,-2 5 14,-2 2 0,1 3-151,-1 2 0,-5-2 158,-3-2 0,-3 2-29,-1-3 1,-5 4-205,-3 0 0,-7-3 48,-2-1 1,-3-5 154,3 2 1,-6-4-45,-2 0 1,1-6-14,-5-3 1,5-3 34,3-1 0,-2 0 31,2 0 1,8 0-822,0 0-982,9-5 1830,4-2 0,40-22 0,13-4 0</inkml:trace>
  <inkml:trace contextRef="#ctx0" brushRef="#br0">14177 16047 7921,'0'-17'41,"0"-4"1,1 3-91,3 2 357,-2 2 764,9 7-544,-5 2 1,1 10-154,-3 4 1,2 3-301,-2 4 0,0 3 70,-4 6 0,-5 1-222,-4 3 0,-2-3-3,-1 2 1,0 2 0,-1-1 1,1-1 143,0-8 0,4 2 13,-1-6 1,5-1 205,-4-6-192,5 1 37,-2-8 1,10-1-169,4-5 1,3-5-230,4 0 1,5-2-137,8-1 1,-2 1-423,6 3 1,0 2 250,3 6 575,1 0 0,28 22 0,-30-8 0,1 0 0</inkml:trace>
  <inkml:trace contextRef="#ctx0" brushRef="#br0">14669 16466 7921,'4'-21'-40,"0"1"1,2 3-79,-2-3 1,1 3 79,3-3 1,3 3 28,-2-3 0,-3 5 712,3-2 0,-3 8 207,3 1-16,2 5-562,-10-3 0,4 12-108,-5 2 1,0 4 11,0 5 1,0 6 2,0 6 0,-5 1-11,-3-1 0,1 2-1,-1 6 1,0 0-385,-5 0 1,1 0 103,0 0 0,3-2-450,1-2 1,5-3 323,-1-5 0,3-1 209,1 1 0,1-7 60,3-6 1,3-5 18,6-7 1,4 0 82,4 0 0,-2-6-97,2-2 0,-1-3-108,5-1 1,-5 1 118,1 3 1,-2-2-234,1 6 1,-2-4-45,-6 4 0,1 0-62,-1 4 0,0 0-94,1 0 1,-5 0-344,0 0 0,-4 0-335,4 0 0,-4 0 40,5 0 965,-1 5 0,4-9 0,0 3 0</inkml:trace>
  <inkml:trace contextRef="#ctx0" brushRef="#br0">15112 16072 7979,'0'-33'0,"0"0"0,1 6 0,3-2 0,3 9 0,6 3 0,4 4-99,4 0 1,-2 2 98,2 3 0,-5 3 802,4 5 1,-4 0-285,0 0 0,-2 5-394,-2 3 1,-5 3 58,-3 2 1,-3 0-1,-1 4 1,-1 0-215,-3 4 0,-7 2-305,-6-2 0,-3 1 45,3-2 0,1 2-133,4-6 497,-1 1 0,3-5-68,1 0-95,-2-5 68,10-1 1,1-6 56,8 0 0,3 0 111,1 0 1,2 0 171,3 0 0,-4 1 132,4 3 1,0-1-129,0 5 1,-1 0-108,-3 5 0,-5-1 49,0 0-108,-5 1 0,1-1-18,-8 0 0,-7-4 5,-6 1 1,-5-3-74,2 3 0,-7-4-126,-2-5 0,-1 0-512,1 0 1,3 0 295,-3 0 0,8 0-824,0 0 1,5 0 50,-5 0 1045,6 0 0,19 6 0,11 0 0</inkml:trace>
  <inkml:trace contextRef="#ctx0" brushRef="#br0">13057 17216 8008,'-25'-12'0,"-3"0"95,-1-1 0,1 5-81,8 0 1,2 5 406,6-1 0,4-1-89,-1 1 1,8 0-185,1 4 1,7-2 0,9-2 0,10 3-1,11-3 1,7 1 278,9-1 0,5 2-160,7-2 0,-28 2 0,2-1-84,3 1 1,2 0 0,2-1-1,1 0-395,3 1 0,2 0 1,5 1-1,1 1 230,3-2 0,1 0 1,7 0-1,0 1-270,-21 0 0,0-1 0,0 1 0,0 0 0,0 1 0,1-1 69,0 0 0,0 0 1,1-1-1,-1 1 1,0 1-1,0-1 50,-1-1 1,0 1 0,0 0 0,-1 0-1,1 0 1,-1 0-32,1-2 0,0 0 0,0 1 0,18 0 0,-1 0-156,-1-3 0,-1 1 1,-6 2-1,-1 0 224,-4-2 0,-1 0 0,-3 2 1,-2 1 111,0-1 0,-1 0 0,-7 1 0,-1-1-123,28-2 1,-9 3 663,-10-3 0,-9 2-473,-9 2 1564,-7 0-1679,-9 0 0,-16 0 552,-8 0 0,-5 0-748,1 0 0,-5 6 27,-7 2 1,0 0-335,-5 5 0,6-4 144,-2 8 0,-1-2-219,2 1 0,-7 3 609,3 6 0,-4-1 0,-2 8 0,-5 5 0,-2 2 0,-1 1 0</inkml:trace>
  <inkml:trace contextRef="#ctx0" brushRef="#br0">13549 17881 8008,'0'-30'0,"0"4"0,0-3 0,0 3 0,0 2 0,6 0 194,2 4 0,4 2 379,5 6 1,-2 4-194,5-1 0,-1 7-143,2-3 0,-4 10 23,-4 3 1,-2 8-24,-3 5 0,2 2 0,-6 2 0,-2 5-132,-6 2 1,-7 1-215,-5 4 1,-5-3-58,5 7 1,-6-4-399,2-4 0,-4 3 220,0-4 0,-1-1 111,1-3 0,0-7 527,4-5 0,2-6 62,6-2-33,5-5 1,1-3-33,6-8 1,2 1-40,2-2 1,4 1-52,8-4 0,4 4 98,4 0 0,2 1-309,3-1 1,-2 1 37,6 3 0,-4 2-215,4-2 1,-1 3-208,5 1 1,-5 0-237,-4 0 1,-2 0 239,-1 0 0,0 4-182,-1 0 1,-5 1-14,-2 0 0,-8-4 585,0 3 0,-18-19 0,1-6 0</inkml:trace>
  <inkml:trace contextRef="#ctx0" brushRef="#br0">14115 17795 8008,'0'-13'107,"0"1"0,-1 4-360,-3 0-696,2 5 1069,-3-2 1,-1 6 627,-2 3 1,1 3-396,-1 5 0,-4 5-180,-5-1 1,0 6-13,0-2 0,2 0-38,-5 0 1,5-1-62,-2 2 1,8 1 39,1-6 1,5 0-9,-1-3 1,2-5-28,2 0 1,7-4-80,5 4 1,5-5-117,3 1 1,5-2 64,0-2 0,-1 0-416,5 0 0,1-5 197,-1 1 0,-1 0-218,-3 4 0,0-4 145,-1 0 1,0-1 354,-4 1 0,-8-9 0,-6-6 0</inkml:trace>
  <inkml:trace contextRef="#ctx0" brushRef="#br0">14288 17881 7965,'-5'-12'0,"1"-1"0,-1 1 146,1 0 1,2-1 306,-2 1 1,2 4 403,-3 0 290,4 5-267,-4-8-591,5 10 0,0 1 129,0 8 0,0 7-154,0 1 0,4 6-63,0-1 1,1 3-54,-1 5 0,-2-2-127,2 6 1,-1-4-22,1 4 0,-3-6-272,3 2 0,-2-2-612,-2 2 1,4-5 443,0 1 1,0-2-350,-4-6 1,4 0-109,0 0 897,6-9 0,13-35 0,10-21 0</inkml:trace>
  <inkml:trace contextRef="#ctx0" brushRef="#br0">14854 17795 7965,'0'-18'0,"-5"3"2,1-6 0,0 11 124,4-3 617,0 4 859,0-4-1180,0 6 0,0 7-190,0 9 0,0 3 127,0 4 0,0 4-85,0 4 1,0 2 63,0 3 1,0-2-72,0 6 1,-4-2-213,0 2 1,0 1 117,4-5 0,1 4 59,3-4 1,-1-1-371,5-3 1,2-2-570,6-2 1,-1-3 235,6-6 1,1-5 191,7-3 0,-2-4-553,6-4 1,-5-4 315,5-9 0,-4-1-430,4-2 0,-10-8 946,2 4 0,-27-14 0,-7-6 0,0-3 0,1 1 0</inkml:trace>
  <inkml:trace contextRef="#ctx0" brushRef="#br0">14891 17795 7965,'-6'-13'350,"3"1"176,-5 0 0,5 0-533,-1-1 0,4 6 60,4 3 1,5 3-9,7 1 1,-1 0 74,6 0 0,-1 0-580,5 0 0,-1 1-35,1 3 0,-1-1 495,1 5 0,0 11 0,-1 7 0</inkml:trace>
  <inkml:trace contextRef="#ctx0" brushRef="#br0">14866 17906 7965,'-8'-5'0,"-1"1"-738,7-5 676,-4 7 1,9-3 577,5 5 0,3 0-426,14 0 1,-2 0-303,10 0 0,1 1 37,7 3 1,-1-2 174,5 2 0,4-1 0,7 1 0,6-1 0,1 1 0</inkml:trace>
  <inkml:trace contextRef="#ctx0" brushRef="#br0">15703 17709 7965,'0'-18'0,"-4"4"0,0-2 0,-1 6 0,5 2 0,0 4 0,0-4 271,0 5 1,0-1 384,0 8 0,0 3 440,0 5 1,2 2-489,2 2 1,-3-1-436,3 6 1,-1 1 58,1 6 0,-2-2 0,2 3 1,-3-3-193,-1-1 1,1 3-307,3 1 0,-2 0-377,2-5 1,-3 0-754,-1-4 1,0 2 94,0-6 0,0 1 1301,0-5 0,-5-32 0,-2-9 0</inkml:trace>
  <inkml:trace contextRef="#ctx0" brushRef="#br0">15494 17782 7965,'-5'-24'209,"1"-1"0,-4 2-84,4 2 1,1 0-126,7 4 0,5 1 254,7 3 0,0 5 400,9 0 1,2 5-643,10-1 1,0 3 10,0 1 1,0 5-575,0 4 1,0 3 137,0 4 0,-7-1-36,-6 6 0,-4-5 449,-8 5 0,-22 10 0,-5 7 0</inkml:trace>
  <inkml:trace contextRef="#ctx0" brushRef="#br0">15457 18090 7965,'-9'-7'77,"1"3"1,4-1 137,-4 1 566,5 0 0,-1 4-428,8 0 1,4 0 63,9 0 1,3 0-124,9 0 1,2 1-490,6 3 1,4-3 107,0 3 0,7-2 87,1-2 0,-2-7 0,5-3 0,6 0 0,0 0 0</inkml:trace>
  <inkml:trace contextRef="#ctx0" brushRef="#br0">17118 16367 7965,'-1'-16'0,"-4"-1"0,4 1 0,-3 4 0,3-1 0,1 1 427,-6 5 0,5 3 612,-3 8 0,2 9-594,2 7 1,0 3-34,0 2 0,0 5-339,0 3 1,0 0 89,0 4 0,0-3-402,0 7 0,0-7 210,0-1 1,0 0 95,0 4 1,0-2-443,0-2 1,0 1-553,0-5 0,0-2-975,0-6 1902,0-4 0,6-21 0,1-4 0</inkml:trace>
  <inkml:trace contextRef="#ctx0" brushRef="#br0">16933 16712 7965,'-12'-11'0,"1"7"0,3-9 62,-3 9 21,10-7 0,1 10 288,8-3 1,7 3-224,1 1 1,10 0-120,-1 0 0,8 0-486,-1 0 0,4 0 37,1 0 420,5 0 0,16-9 0,10-4 0,-17 4 0,-1-1 0,1 1 0</inkml:trace>
  <inkml:trace contextRef="#ctx0" brushRef="#br0">19112 15900 7961,'0'-25'-67,"0"0"1,4 2-135,0 3 0,4-4 249,-4 4 1,4-3 108,-4-2 1,0 5 66,-4-1 1,5 5 276,-1-5 0,0 5 273,-4-5-528,-6 6 1,-1-1-56,-5 8 1,0-2-1,0 6 0,-1 0 336,1 4-326,0 0 1,-1 1-162,1 3 0,0 3 67,-1 5 0,7 2-9,1 2 1,0 5 32,1 8 0,0-2 12,4 6 1,1 4-38,3 4 1,3 1-24,5-1 0,1 2 0,-1 2 1,0 3-15,1-3 1,3 3-262,0 1 1,1 0 67,-5 0 1,0-4-218,1 0 0,-6-5-247,-3 1 1,-3-4 227,-1-4 1,-5-7-268,-4-6 1,-7-5 190,-5 2 1,2-8 77,-1 0 1,1-7-131,-2 2 1,-2-6 54,2-2 1,2-11 432,-1-2 0,-12-38 0,13 23 0,0-1 0</inkml:trace>
  <inkml:trace contextRef="#ctx0" brushRef="#br0">18816 16343 7961,'-1'-13'0,"-3"1"0,2 0 0,-2-1 0,3 5 0,1 0 103,0 0 1,5-3 200,4 3 0,3-2-338,4 6 1,5-4 72,7 4 0,4-2-166,5 2 0,0 3 130,0-3 0,0 2-416,0 2 0,-1-4 146,1 0 0,4-1 93,0 0 0,0 3-74,-4-6 0,-4-1 248,0-3 0,-6 0 0,2-1 0,-4 5 0,-5 0-543,-8 0 543,-6 1 0,-7 2 0,-4 5 0,-5 0 280,-7 0 0,-1 0 371,2 0 1,2 5-146,-2 3 0,2-1 89,2 1 0,1-4-290,3 5-83,-3-1 1,9 4-151,-2 0 1,7-3 34,1-1 1,6-4-191,-2 4 0,7-4-47,1 4 1,6-5 28,-1 1 0,2 2 51,2-2 0,-2 0-40,-3-4 1,-2 4 57,-6 0 1,-1 2 26,-2-2 1,-4-2 190,-5 7 0,-1-5-111,-3 4 0,-5-1 59,-7 1 1,-3 3-110,-6-3 1,1 3-160,-1 1 85,6-5 0,-3 3 0,6-5-427,1 2 0,1-4-26,2 1 0,3 1-13,1-1 515,5 1 0,47-27 0,18-6 0</inkml:trace>
  <inkml:trace contextRef="#ctx0" brushRef="#br0">19862 16293 7961,'7'0'386,"0"-4"108,-3 0 935,-3 0-1117,5 4-49,-6 0-1568,0 6 758,0-5 547,0 4 0,11 6 0,2 3 0</inkml:trace>
  <inkml:trace contextRef="#ctx0" brushRef="#br0">20871 15715 7935,'0'-19'0,"0"2"374,-5 4 119,3 6 0,-4 1-16,2 6 1,2 6-112,-2 2 0,-3 9-85,-1 3 1,1 5-53,-1 3 0,4 0-59,-4 5 0,5-5 21,-1 5 1,1 0-77,-1 4 0,3-4-34,-3-1 0,2-4-224,2 1 1,2-3-146,2-2 0,-3-3 183,3-1 0,2-9-598,-2 1 293,0-8 31,-4 2 288,0-17 1,0 1-17,0-10 0,0-1-10,0-3 1,0-5 10,0 0 1,0-6 29,0-2 0,0-1 3,0-7 0,0-1 112,0-3 1,4 0-111,0 0 1,4 5 138,-4 3 1,6 4-115,-2 4 0,3 9 15,1 7 0,1 9 192,-1 4 1,6 3 288,2 1 1,3 5-130,2 3 0,0 7-108,-1 2 1,0 5-216,-4-2 1,-2 3 97,-6 2 0,-4-1-3,1 1 0,-7 0-119,2-1 0,-9 1-133,-7 0 1,-2-6 67,-7-3 0,-3-2-106,-5-2 0,-5-1-79,1-3 1,-1 2 79,1-6 1,3 0-234,5-4 0,1 0 130,-1 0 0,7-1-104,6-3 1,5 1-75,7-5 0,2 5-457,2-1 934,3-3 0,60-5 0,-27 2 0,0 0 0</inkml:trace>
  <inkml:trace contextRef="#ctx0" brushRef="#br0">21364 15383 7978,'0'-13'109,"0"1"0,0 0-109,0 0 0,0-1 373,0 1 0,0 0 51,0-1 0,5 5 64,3 0 0,5 4-230,3-4 0,-1 5-52,6-1 1,-5 2-78,4 2 1,-5 2 91,2 2 0,-3 0-167,-2 8 1,-5-1 106,-3 10 1,-3-1-206,-1 5 1,-1-1-40,-3 1 0,-3 0-17,-5-1 0,-1 1 86,1 0 1,0-5 10,-1 1 1,5-6 203,0 1-130,0-2 97,1-2-140,-4-5 11,10-2 26,1-5 1,8-1 7,8-3 0,-1 2-271,6-2 0,-5 3-392,5 1 0,1 0-505,6 0 0,-2 0 458,3 0 1,1 1 636,-1 3 0,32 25 0,-28-9 0,0 0 0</inkml:trace>
  <inkml:trace contextRef="#ctx0" brushRef="#br0">21942 15666 7978,'0'-13'-189,"0"1"1,4-1 125,0-4 1,6 8 390,-2-4 1,-1 4 48,1-4 0,-4 2 58,4 3 0,-4 1 212,5 3-218,-7 3 0,5-5-196,-3 6 1,-2 6-1,2 2 1,-3 4-88,-1 5 0,-1 2 88,-3 6 0,2 1-192,-2 2 1,-1-2-13,1 3 0,-2 1-60,2-1 0,3 4 57,-3-5 1,2-3-164,2-5 1,0 0-7,0 0 1,2-2 103,2-6 1,2-1 5,7-3 1,3-2 31,1-6 0,4 0-2,0 0 0,2-4-109,2 0 0,1-6-215,3 2 1,-2-3-19,6-1 0,-5 1-293,5 2 0,-5 0-212,0 5 0,-2 0-25,-1 4 874,-6 0 0,-1 21 0,-6 7 0</inkml:trace>
  <inkml:trace contextRef="#ctx0" brushRef="#br0">20502 16540 7978,'-12'0'0,"0"-5"-312,-1 1 0,5 0-98,0 4 701,0 0 0,-1 0 467,1 0 203,5 0-340,-2 0-402,5 0 0,1 0 78,3 0 0,9 0-106,7 0 0,6 0 32,7 0 1,5 0 22,12 0 1,8-5-252,4-3 0,-24 3 1,0 0-238,3 1 1,1 0 0,4-2 0,2-1 318,7 1 1,1 0 0,-2 0-1,1 0-489,6-2 1,1-1 0,1 2 0,0 1 201,2 0 0,1-1 0,2 1 0,1 0 2,-21 2 0,0 0 0,-1 0 0,20-2 0,-1 0 69,2-1 1,-1 1-1,-5 2 1,-2 0 33,-2 0 1,-1 0 0,-3 2 0,-1 1-142,-1-1 1,-2 0 0,-5 1 0,-2 1 248,-4 0 0,0 0 1,25 0-121,-11 0 1,-9 1 275,-7 3 658,-11-3-705,-14 5 1,-8-6 705,-8 0 1,-4 0-787,-8 0 1,-4 0 209,-4 0 0,-5 0-328,0 0 1,-1 0-275,2 0 0,2 5 65,-3 4 1,2-3 82,-2 3 0,3 0 212,-3 8 0,-2 13 0,-1 8 0</inkml:trace>
  <inkml:trace contextRef="#ctx0" brushRef="#br0">21400 17376 7978,'-19'-4'0,"-5"0"0,-2 1-281,-7 8 0,6 1 40,-2 7 1,3 4 889,1 4 0,5 2-250,-1 2 0,12-1-11,0 1 1,7 0-179,2-1 0,7-3-116,5-1 0,2-5 37,6 2 1,5-5-4,3-4 1,2 2-154,-1-6 0,1 0 104,3-4 1,-3 0-226,-5 0 0,-1 0 38,1 0 1,-2-1-224,-2-3 0,-9-3 132,-8-6 0,-2 1 85,-2 0 1,-7-6-70,-6-2 1,-8-4-143,-8 0 0,-5-1 111,1 0 1,-1 1 64,1-1 1,-1 1 369,5-1 0,-4-5-80,4-3 1,2 3 178,7 1 0,3-1-77,9 1 0,2 1 27,6 3 0,7 6 27,6 3 0,4 3 65,8 5 1,1 3-181,3 5 1,-2 0-6,6 0 0,-6 5-137,2 3 0,-3 5 65,-2 3 0,-3-1 24,0 6 1,-8-1-31,-1 5 1,-1-1-40,-6 1 0,-1 0-207,-4-1 1,0 1-298,0-1 1,-2 0-1008,-2-4 1,-3 2 645,-5-6 0,0 1 328,-1-5 0,2-4 477,3 1 0,-3-7 0,37-29 0,3-14 0</inkml:trace>
  <inkml:trace contextRef="#ctx0" brushRef="#br0">22163 17266 7978,'6'-13'0,"-5"-3"0,3-1 0,-4 1-213,-4 4 0,-3 5 41,-5 3 1,-6 2 913,-2 2 1,-5 0-334,-3 0 0,-4 6-45,-5 2 0,0 4-116,0 5 1,0 2-59,1 6 0,4-1-82,3 1 0,7-1-27,2 1 0,9 4-152,-1-1 1,8 1 6,0-4 0,4-6 122,4-3 1,8 2-26,8-1 0,0-2-365,0-7 1,2-1 58,7-3 1,-2-3-41,6 3 0,-6-2 63,2-2 1,-3-6-49,-2-2 1,-3-3 190,0-1 1,-6-1-20,1 1 1,-8 0 346,-4-1 0,-2-3-11,-2 0 1,-2 3-15,-2 5 0,-7 1 74,-5-1 0,-2 3 241,2 5 0,2 0-140,-2 0 0,2 1 116,2 3 0,-1 3-245,1 5 1,5 5 11,3-1 1,-1 6-368,0-2 0,1 5 133,4 4 1,6-2-98,2 6 0,-1-4-171,1 3 1,-1-3-285,1 4 1,2-7 42,-6-1 1,4-2-337,-4-7 0,4 1-191,-4-5 1,2-5 84,-2-3 931,-3-3 0,27-34 0,-1-8 0</inkml:trace>
  <inkml:trace contextRef="#ctx0" brushRef="#br0">22557 17389 7978,'0'-19'0,"0"2"0,-1 3 590,-3 2-439,2 5 0,-4 2 154,1 5 0,3 9-86,-6 4 0,-1 7-167,-3 1 0,0 3 183,-1 5 1,1-2 276,0 6 0,1-5-317,3 0 1,-3 0-246,3 0 1,-2-2-248,2 3 0,-2-8 175,6-5 0,-4-2-293,4-2 116,0-5 73,4-2 0,0-14-41,0-4 1,1-7 30,3-1 1,-1-3 118,5-5 1,0 2 25,5-6 1,3-1 98,0-7 0,2 2-69,-1-2 1,-4 3 160,4 1 1,-2 4-96,1 1 0,-4 6 1140,1 1-678,-1 11 1,-9 9 38,5 5 1,-5 5-186,1 3 0,1 9 31,-1 3 0,2 5-381,-2 4 1,1-2 104,4 6 1,0-4-90,-5 3 0,6-4 45,-2 0 0,-1 3-367,1-3 1,-4-3-73,4-5 0,-5 0-194,1 0 1,-1-2 95,1-6 0,-3-4-999,4 1 273,-4-7 1231,-1 4 0,-11-23 0,-3-3 0</inkml:trace>
  <inkml:trace contextRef="#ctx0" brushRef="#br0">22348 17549 7978,'-5'-13'0,"-1"1"341,-2 0 0,2 4-137,6-1 1,6 7-205,2-3 0,9 0-10,3 1 1,5 0-4,3 4 1,5 0 119,8 0 1,2 0-87,2 0 0,1 0-250,-5 0 1,0 0 228,-4 0 0,-11-17 0,-3-3 0</inkml:trace>
  <inkml:trace contextRef="#ctx0" brushRef="#br0">24009 16367 8308,'-1'-7'-56,"-3"3"0,1-1-35,-5 1 608,5 0 778,-2 4-958,5 0 0,1 0-126,3 0 1,7 0-138,6 0 1,9 0 124,-2 0 1,9 0-270,0 0 1,4-2-145,4-2 1,-2 3-194,7-3 0,-7 2-21,2 2 1,-4 0-401,-4 0 1,-3 0 827,-5 0 0,-39 11 0,-9 3 0</inkml:trace>
  <inkml:trace contextRef="#ctx0" brushRef="#br0">24108 16527 8164,'-12'0'0,"-1"0"0,5 0 0,0 0-9,0 6 1,-3-4-182,2 7 313,4-7 249,5 9 0,10-5-275,2 2 0,10-1-79,2-3 0,2-3 0,7 3 1,0-2-383,4-2 1,4 0 363,0 0 0,-3-12 0,3-4 0,2-1 0,-1 0 0</inkml:trace>
  <inkml:trace contextRef="#ctx0" brushRef="#br0">24440 16109 8407,'-8'-19'-34,"0"2"0,0 4 127,-5 0 1,1 6 231,0 3 1,3 3 268,1 1 1,4 0-368,-4 0 0,5 1 31,-1 3 1,3-1-245,1 5 0,1 2 84,3 6 0,-1-2-107,5 2 1,4-2-31,5-2 1,5 1-72,-2-1 1,3 0 67,2 1 1,4-2-69,-1-3 0,7 1-171,-3-5 0,0 5 109,1-5 0,0 0-107,3-4 1,-4 0 110,-3 0 1,-9 0-9,-3 0 212,-9 5 1,-4 4 262,-8 7 0,-13-1-176,-7 6 1,-9 0 135,0 8 0,-2-2 174,-2 6 1,1-1-92,3 1 0,-1 1-292,5-6 1,5 5 143,3-4 1,8 0 21,0-5 1,6-3-646,7-1 0,2-5-917,2 2 1,3-4 613,5 0 732,6-1 0,23-11 0,11-2 0</inkml:trace>
  <inkml:trace contextRef="#ctx0" brushRef="#br0">26126 15887 8482,'11'-8'91,"-3"0"1,-1 4 540,-3-4-404,-2 5 1,3-4 139,-5 3 1,-1 3-285,-3-4 0,-3 5 110,-6 5 0,-3 1-34,0 7 1,-6 0 30,1 4 1,3-4-166,2 4 0,1 1 67,-1-2 1,6 2-25,-2-2 0,3-2-12,1 2 0,3-1-191,5 2 1,5-2 137,3 5 1,5-1 50,3 2 0,3 2 79,6-2 0,4 6-76,-1 2 0,1 4-61,-4-5 1,-5 6 0,1-1 0,-6 3-2,1 1 1,-8-4-13,-4-1 0,-2-4-189,-2 0 1,-2-6 69,-2-1 1,-4-7 102,-8-2 1,1-1 18,-6-7 0,1 0-29,-5-4 1,5 0-4,-1 0 0,6-5 131,-1-4 0,-2-3 232,1-4 1,1 1-168,4-6 0,3 1 82,1-5 0,6-4-300,-3 0 0,4 1 149,1 3 1,1 5-435,4-1 1,1 6 113,7-1 0,0 3 194,4 5 0,-2 3-209,5 5 0,1 1-314,3 3 0,1 7 567,0 6 0,4 14 0,5 9 0,2 0 0,0 0 0</inkml:trace>
  <inkml:trace contextRef="#ctx0" brushRef="#br0">26409 16884 8165,'-8'0'263,"0"0"244,-1 0-439,-3-5 0,4 3 123,0-2 1,5 1 629,-1-1-395,3 3-404,6-10 0,1 8 138,2-5 1,-1 4 54,-3-4 145,-3 5-339,4-2 1,-10 5 78,-3 0 1,-4 1-44,-5 3 1,2 3 25,-5 5 0,3 5 38,-3-1 1,3 6-19,-3-2 1,6 4-67,2 0 1,5-3-155,7-1 1,0 1-234,0 3 0,9-4 187,4-4 1,9-6-230,2-2 1,2-6-177,7 3 0,0-4-385,4-1 0,-4-1 384,-1-4 1,1 1 568,4-8 0,-3-14 0,2-7 0,3-6 0,0-1 0</inkml:trace>
  <inkml:trace contextRef="#ctx0" brushRef="#br1">26988 16207 12947,'12'0'550,"0"0"1,0 0-276,1 0 1,3 0-900,1 0 1,4 0-73,0 0 0,2 0-804,2 0 1460,-1 6 0,6 6 1,2 7-1</inkml:trace>
  <inkml:trace contextRef="#ctx0" brushRef="#br1">26901 16416 12908,'-12'0'-277,"4"0"49,0 0 2277,5-5-1658,-3 4 0,8-5 20,2 6 0,4 2-361,9 2 0,2-3-255,5 3 1,6-1-935,3 1 1,-1-3 648,0 3 0,-4-1 480,1 1 1,18-2 0,5 3 0</inkml:trace>
  <inkml:trace contextRef="#ctx0" brushRef="#br0">28440 15370 8239,'0'-12'0,"0"-4"-229,0-1 0,1 1 153,3 4 0,-3 3 605,4 1-72,-4 5-261,-1-2 0,0 6-1,0 3 0,0 5 10,0 7 1,0 3-14,0 6 1,-4-1-48,0 1 0,0 4-88,4-1 1,0 7 116,0-3 0,0-1-248,0-3 1,0 1-13,0-4 1,0 3-15,0-3 0,0-6 88,0 2 1,0-6-27,0-3 1,0-4-163,0 0 203,0-5 1,0 1 70,0-8 0,-4-3-61,-1-5 1,0-6 3,1-2 1,2-4-57,-2 0 0,-1-2-8,1-3 1,0-1 26,4-3 0,0-2-12,0 2 0,0-7 112,0-1 0,5 0-91,3 4 1,3 0 156,2 0 1,3 10-69,0 2 1,6 9 7,-1 0 0,-2 7-28,1 5 0,-3 3 5,3 1 1,-5 10-35,2 2 0,-5 7-4,-4-3 1,2 6-142,-6-1 1,0 2 135,-4 2 0,0-5-13,0 1 1,-5-2-8,-4 1 0,-6 2-170,-1-5 1,-2-1 115,2-4 1,1-4-3,-6 1 1,2-2-102,-1 1 1,2 1-209,6-5 0,-1 2-830,1-2 429,0-3-302,-1 5 1068,6-6 0,29 0 0,13 0 0</inkml:trace>
  <inkml:trace contextRef="#ctx0" brushRef="#br0">28932 15284 8202,'0'-12'0,"0"0"0,0-1-308,0 1 162,0 5 1,-1 2 765,-4 5 1,3 9-237,-7 4 1,3 7-95,-3 1 1,-2 2-160,3 2 1,-1 5 1,1 2 1,-3 0-52,2 1 1,3 0-3,-3 3 1,5-1 101,-4 2 1,5-7-58,-1 7 1,3-10 70,1-3 0,0 1-72,0-4 0,5-8-6,3 0 1,-1-9-21,2 0 1,3-3-3,4-1 1,1 0-25,-5 0 0,4-5-136,1-4 0,1 0-70,-2 1 0,-2-3 53,2 3 0,-2 2-370,-2 2 1,-4-1-297,0 0-151,1 1 336,3 4 0,0 0-281,1 0 0,-5 0 107,0 0 736,0 0 0,15-5 0,3-2 0</inkml:trace>
  <inkml:trace contextRef="#ctx0" brushRef="#br0">29313 15026 8160,'6'-25'102,"-5"2"-51,3 3 0,3 0-84,1 4 0,3 2 23,2-2 1,3 6 837,0 2 1,5 5-291,-5-1 0,5-1-262,-5 1 1,1 0-200,-5 4 0,-1 5-246,-3 3 1,-2 3-28,-6 2 1,-2 0 161,-2 4 0,-3-4-27,-5 4 0,-2 0-10,-2 0 0,1 3-105,-6-3 1,6-1 74,-1-4 1,6 1 92,2-1 0,1-4 54,-1 1 1,-2-5 90,6 4 78,0-5 1,6 3-111,2-2 0,3-2 23,5 2 0,2-1-47,2 1 1,2 3-30,2 5 1,2 0 39,-5 1 0,-1-1-11,-4 0 0,-1 0 48,-3 1 1,2-1-5,-6 0 0,-5 1 46,-7-1 0,-5-4-87,-3 0 1,-7-3 20,-6 3 1,-5-6 34,1 3 1,1-4-52,0-1 0,4 0 28,0 0 1,2 0-9,1 0 0,6 0-465,2 0 1,8 0-1647,1 0 1616,5 0 0,-1 0-120,8 0 506,3 5 0,38 8 0,8 6 0</inkml:trace>
  <inkml:trace contextRef="#ctx0" brushRef="#br0">28046 16355 8126,'-7'-6'0,"-3"4"-199,6-6 1,0 3-695,4-3 1311,-5 5-114,3-7 405,-3 8-142,5-3-261,0 5 150,0 0-70,5 0 0,4 0-184,7 0 1,5 0 45,7 0 0,5 0-92,8 0 0,8 0 55,9 0 1,10 0-493,-30 0 0,2 0 0,3 0 0,2 0 315,5 0 0,2 0 0,-1-1 0,-1 0-19,4-1 1,-1 0 0,-2 2 0,-1-1-24,2-1 1,-1 0-1,-4 1 1,0 0-110,-1 1 1,-2 0 0,-5 2 0,-3 1-149,30 1 1,-10 1-34,-11-1 1,-2-2 115,-6 2 0,-7 1-62,-6-1-482,-10 0 433,-9-4 0,-7 4 9,-7 1 1,0-1 597,-12-4 0,5 0-539,-5 0 1,1 4 108,-5 0 0,1 5-258,-1 0 1,5 2 373,-1 1 0,1 0 0,-5 0 0,-22 28 0,-4 7 0</inkml:trace>
  <inkml:trace contextRef="#ctx0" brushRef="#br0">28169 16896 8126,'0'-24'0,"0"-2"149,0-3 0,4 9-149,0-1 0,0 6 1223,-4 3-362,0 5-374,0 1 0,0 8-161,0 2 1,0 8-123,0 9 0,0 3-21,0 5 0,-4-2-137,0 6 0,-4 1 28,4 7 0,-5-2 128,5 2 0,-1-3-417,1-1 0,2 1 109,-2 3 0,3-4 114,1 0 0,0 0-279,0-4 1,0-3-424,0-1 1,1-5 59,3-3 1,-1-3-1014,5-6 1647,1-5 0,14-24 0,3-10 0</inkml:trace>
  <inkml:trace contextRef="#ctx0" brushRef="#br0">28427 17056 8126,'7'-24'0,"3"-1"23,-6 1 1,5 4 170,0 4 0,2 2 365,1 2 0,4 1-214,1 3 0,0 2 95,0 6 0,-3 0-431,2 0 0,-4 7 142,-4 6 1,2 4-315,-6 8 0,0 0 120,-4-1 0,-1 5-274,-3 0 1,-7 1 54,-6-2 1,-4 0-158,0 5 1,-2-6 190,-2 2 0,2-3-3,2-2 1,-2-5 576,3-2-194,2-4 371,0-6 0,11-3-233,3-8 1,8-3 117,4-5 0,5 0-145,3 0 0,3-1-157,6 1 1,0 5 28,-1 3 1,1 1-135,-1-1 1,2 3-596,3-3 1,-3 4 278,3 4 1,-3-3-686,-2 3 1,1 2 48,0-2 951,-6 0 0,9 1 0,-2 2 0</inkml:trace>
  <inkml:trace contextRef="#ctx0" brushRef="#br0">29080 16995 8126,'0'-12'42,"0"-1"1,0 1 84,0 0 1,0 3 1454,0 1-479,0 5-671,0-2-183,-6 21 0,-1-5 0,-5 14 0,4-3-55,0 2 0,-1 1-113,-3 0 0,4 3 0,0 1 1,5 0-230,-1-5 1,2 5-110,2 0 1,0 0 144,0-5 0,6-3 108,2-1 1,4-5-2,5 2 0,1-8-1055,2-1 1,3-5 362,-2 1 1,3-4 108,5-4 1,-4-3-112,-1-5 699,1 0 0,-6-33 0,6-9 0</inkml:trace>
  <inkml:trace contextRef="#ctx0" brushRef="#br0">29116 17019 8126,'-5'-12'93,"-3"0"1,-3 0-94,-1-1 0,5 1 0,3 0 210,-3 5 0,7 1 331,0 6 1,3 0-411,9 0 1,-1 0-386,9 0 1,-3 2-395,3 2 0,-1-1 334,2 5 0,1-4 314,-6 4 0,1 0 0,-5 5 0</inkml:trace>
  <inkml:trace contextRef="#ctx0" brushRef="#br0">29080 17093 8126,'-13'-5'-206,"1"-1"-537,0-2 983,5 3 461,1 5 0,8 0-390,2 0 1,3 4-186,5 0 1,2 4-607,2-4 0,3 6 228,6-2 1,-1-1 251,1 1 0,9-8 0,6-3 0,3 3 0,0-1 0</inkml:trace>
  <inkml:trace contextRef="#ctx0" brushRef="#br0">29707 16983 8126,'0'-18'519,"-4"4"-363,0-2 0,-4 2 15,4 2 0,-5 4 33,5-1 740,0 7 0,3 2-324,-3 8 0,2 3-297,-2 1 1,3 6-117,1 2 0,0 1-84,0 3 1,0-2 125,0 7 1,0-3-1,0-1 0,0-1 0,0 1 0,0-1 0,0 1 1,4-4-1349,0-1 0,0-5-10,-4 2 0,0-2-1509,0 1 2618,0-8 0,-11-13 0,-2-16 0</inkml:trace>
  <inkml:trace contextRef="#ctx0" brushRef="#br0">29572 17056 8126,'-7'-17'0,"0"-1"290,3-3 1,3-1-117,-3 6 1,4 4 509,4 4 1,3 5-319,5-1 0,1 2-352,4 2 0,2 0-82,6 0 0,-1 0-364,1 0 0,4 6-124,-1 2 0,0 3 291,-8 1 1,-2 1 264,-6-1 0,-43 28 0,-12 6 0</inkml:trace>
  <inkml:trace contextRef="#ctx0" brushRef="#br0">29461 17303 8126,'-7'-6'0,"-4"5"427,4-5 0,2 6 631,5 0 1,5 2-605,8 2 0,5 1-186,2 3 1,5 3-48,3-2 1,4-3 0,5 3 0,0-7-222,0 2 0,1-7 0,4-3 0,4-1 0,0 0 0</inkml:trace>
  <inkml:trace contextRef="#ctx0" brushRef="#br0">30470 15617 8203,'0'-14'0,"0"-3"24,0 4-76,0-5 148,0 11 1,0 7 536,0 8 1,-4 9-332,0 3 0,0 8-196,4 0 0,-4 5-69,0-4 1,-2 5-1,2-1 1,3-2-370,-3 2 1,-2-4 14,2 4 1,-1-6-153,0 2 0,4-3 61,-3-2 0,3-4-796,1-4 1204,0-2 0,-11-35 0,-3-8 0</inkml:trace>
  <inkml:trace contextRef="#ctx0" brushRef="#br0">30249 15924 8203,'0'-12'0,"0"0"135,0-1 0,1 5 12,3 0 0,3 4 203,5-4 1,6 5-302,3-1 0,7 2-251,5 2 0,3 0-172,1 0 1,-1 6-26,1 2 399,0-2 0,22 4 0,5-3 0</inkml:trace>
  <inkml:trace contextRef="#ctx0" brushRef="#br0">31319 15457 8203,'0'-24'-226,"0"4"0,0-3 330,0 2 1,-4 3 1194,0 2-700,0 8-616,4 2 0,-1 8 161,-3 2 1,2 8-19,-2 9 1,1 3 55,-1 5 0,3-2 0,-3 6 1,2-4-187,2 4 0,0-1 61,0 5 1,0-4-306,0 0 1,0-6 61,0 2 1,0-3 186,0-1 0,4-2-50,1-3-372,-1-2 178,-4-11 169,0-2 2,0-16 1,0 2 34,0-12 1,-4 1-75,-1-5 1,-3-1 84,4-2 0,0 0 2,4-5 1,0 1-4,0-5 0,0 0-1,0 0 1,1 0 120,4 0 1,-3 0-78,6 0 0,1 6 193,3 2 0,0 7-110,1 2 0,-1 10-9,0 2 1,5 5-29,-1 3 0,5 1 13,-5 4 1,4 1-69,-3 7 1,-1 3-18,-3 1 1,-5 4-92,0 0 1,-5 1 64,1-2 0,-4 2-81,-4-5 0,1 0 102,-5 0 1,-5-4-101,-3 4 0,-2-3 20,2-2 0,1-4-14,-6 0 0,6-1-63,-1 1 0,1-1-213,-2-3 0,8-2-744,-3 2 369,2 3 760,3-6 0,2 4 0</inkml:trace>
  <inkml:trace contextRef="#ctx0" brushRef="#br0">31627 15370 8203,'0'-13'28,"0"-4"0,0 4 0,0-4 0,1 5 658,3 4-423,-2 2 1,3 8-161,-5 2 1,0 8-1,0 9 1,0 2 126,0 1 0,0 5-134,0 0 1,-1 5-5,-3-1 1,2 1-39,-2-1 0,-1 2-149,1-2 1,0-1 80,4 1 0,0-8 63,0 0 0,0-2 99,0-6-102,5-1 0,2-5 81,5-3 0,1-2-125,-1-6 1,4-4 14,1 0 0,-1-6-66,-4 2 1,5 1-230,-1-1 0,1 1-254,-5-1 0,-4 1-75,0 3 155,1 2 0,-1-3 95,0 5 0,-4 0-671,4 0 1028,-5 0 0,2 0 0</inkml:trace>
  <inkml:trace contextRef="#ctx0" brushRef="#br1">30827 16244 15444,'-7'-5'169,"-4"3"0,9-3 61,-7 5 1,7-1-96,-3-4-361,4 4-301,1-4 594,0 5 1,1 1 39,4 3 0,7-3 46,8 4 1,5-4 154,4-1 1,8 0-28,8 0 1,4 0-19,4 0 0,6 0-245,11 0 1,0-1 155,-32-2 1,2 1-1,-2 2 1,0-1-87,1-1 0,0 0 1,-1 1-1,1 1-100,2-1 0,0 2 0,-3-1 0,-1 0-60,0 0 0,0 0 0,26 0-53,-10 0 0,-4-2 72,-4-2 0,-5 3-250,-11-3 0,-2-2 179,-11 2 1,-3-4 108,-5 4 0,-5-2-340,1 2 789,-3 3 0,-2-9-1122,-3 6 649,-3 0 0,-6 4-993,1 0 1,-1 0 406,-4 0 1,3 1-277,-2 4 0,2 0 472,2 3 0,0 3 685,-1-3-316,1 3 0,5 18 0,2 4 0</inkml:trace>
  <inkml:trace contextRef="#ctx0" brushRef="#br0">31147 16712 8298,'0'-14'0,"0"-2"0,0 2 0,0-2 0,-1 3 0,-3 5 1164,2 3-755,-9 5 0,4 5-410,-5 3 0,0 7 77,-1 2 0,0 6 66,-4 2 0,4-1-121,-4 5 0,4-3-204,0-1 1,1-4 65,0 4 1,1-7 130,3 6 1,2-3 12,6-1 1,0-2 24,0-5 0,1-3-114,4-1 1,6-2 93,5-3 0,6-3-1,-2 3 0,4-3-134,0-1 0,5-4-194,0 0 0,-1 0-260,-3 4 0,0 0 236,-1 0 0,1 0-137,-1 0 0,1 0 458,0 0 0,-1-11 0,1-2 0</inkml:trace>
  <inkml:trace contextRef="#ctx0" brushRef="#br0">31430 16798 8243,'-12'-16'209,"-1"-1"1,1 2 412,0 7 1,0-3-369,-1 3 0,5 2 269,0 2-403,0 3 0,-3 10 141,2 4 1,4 3-258,5 1 0,0 2 42,0 5 1,0 2-91,0 3 1,4-2-10,0 6 0,6-6-275,-2 2 1,-1 1-450,1-1 0,-4 4 371,4-4 1,-1-1-160,1-3 1,-1-5 564,-3 1 0,-2-12 0,3 2 0</inkml:trace>
  <inkml:trace contextRef="#ctx0" brushRef="#br0">31848 16884 8216,'0'-18'0,"0"3"0,0-5 0,0 5-402,0-2 0,-1 8 397,-3 1 0,-4 3 672,-9-3 1,4 6-420,-4-3 1,-2 5-313,-1 5 1,-4 0 243,0 3 0,-1 4-75,1 1 1,0 0-1,4 8 1,-3-5-1,2 5 1,-1-1 168,2 5 1,2-2-141,6-2 1,3 2 62,1-2 0,5 0-174,-1 0 1,6 1-340,6-6 0,1 1 216,12-5 0,-1 0 95,5 1 0,1-5-173,3 0 0,-2-5-2,6 1 1,-6-3-475,2-1 0,-3 0 249,-1 0 1,-5-1 190,1-3 1,-8-3 72,0-5 1,-2-1 100,-7 1 0,1 0 208,-1-1 0,-2 1-61,2 0 0,-7-1 322,-1 1 1,-4 0 66,4-1-28,-6 7 1,7-1 157,-5 3-429,5 2 0,-6 2-9,5 9 1,-2 1 7,2 3 0,3 3-201,-3 1 0,1 4 78,-1 0 0,2 2-261,-2 2 0,3-3 71,1 2 0,0-3 148,0 3 0,0 1-218,0-4 0,4-2-331,0 1 0,0-5 239,-4 2 1,4-8-69,0-1 0,2-1 347,-2 2 0,3-20 0,5-10 0</inkml:trace>
  <inkml:trace contextRef="#ctx0" brushRef="#br0">32242 16921 8212,'0'-12'0,"0"-1"0,0 1-371,-5 0 50,3-1 831,-9 7 0,6 6-214,-3 8 0,-3 4-246,3 5 1,-3-2 3,-2 5 0,1 1 1,0 3 0,4-3-62,-1-1 1,3-5 27,-3 2 1,-2-2-108,3 1 0,3-6 83,1 2 1,1-6-17,-1 2 24,2-6-135,-3 4 0,10-13 47,4-5 0,2-2 33,1-6 1,2-1 8,2-4 0,-2-1-6,2-2 0,2 2 11,-2-3 1,1 3 0,-5 1 0,3 5 610,-3-1 1,3 6 120,-6-1-31,1 2-433,3 8 1,-6 1-70,-3 10 0,1 1-25,-1 7 0,0 3-21,-4 0 1,2 8 31,2 0 1,-3 1-65,3 4 1,2-3-650,-2-2 1,0 1 307,-4-1 1,4 1-82,0 0 0,2-5-138,-2 1 1,-3-5-190,3 5 1,-1-6 113,1 1 550,-3-8 0,-6-19 0,-9-9 0</inkml:trace>
  <inkml:trace contextRef="#ctx0" brushRef="#br0">32168 17032 8212,'0'-13'0,"0"1"-194,0 0 1,0 0-388,0-1 1,2 2 422,2 3 1,3-1 349,5 4 1,6 1-193,2 4 0,31 6 0,8 1 0</inkml:trace>
  <inkml:trace contextRef="#ctx0" brushRef="#br0">32525 16035 8241,'0'7'293,"0"-2"1297,-5 1 136,3-5-365,-3 5-790,5-6 0,-1 0 51,-3 0-42,2 0-20,-3 0-614,10-6 0,-3 3 311,2-5 1,1 4-259,-1-4 0,0 4-164,-4-4 1,4 3 472,0-3-693,1 6 371,-5-4-858,0 1 716,0 3-701,-6-3 787,5 10 1,-5-2-713,6 5 0,0-4-829,0 4 989,0-5 0,6 4 635,2-3 0,23-9 0,9-5 0,4 3 0,0-1 1</inkml:trace>
  <inkml:trace contextRef="#ctx0" brushRef="#br1">33165 15690 16261,'4'-12'-959,"0"0"1,5-2 694,-5-2 0,4 1 268,-4-6 0,0 6-103,-4-1 0,4 2 305,0 2 1,0-1-49,-4 1 1,-1 5-70,-3 3-134,-3-3 0,-5 6 262,0-3 1,3 3 162,1 1 0,0 0-136,-4 0 0,-1 1 176,1 3 1,0-1 60,-1 5 0,2 0-78,3 4 1,-3 2 64,3 3 1,1-2-183,-1 5 1,5 1-284,-1 3 0,3 2-45,1 3 1,0 2-95,0 6 0,0 0-194,0 0 0,4 5 87,0 4 1,4-3-187,-4 2 0,0-4-17,-4 5 1,0-5-50,0 4 1,0-7 213,0-1 1,0-4-11,0-5 0,0-6 50,0 3 0,0-9-200,0 1-2212,0-9 1115,0-3 1012,-5-5 1,2-5 535,-5-3 1,-11-20 0,-7-4 0</inkml:trace>
  <inkml:trace contextRef="#ctx0" brushRef="#br1">32907 16170 16261,'12'-12'-458,"0"4"336,1 0 1,-2 4 117,-3-5 0,7 7-184,-3-3 1,5 0 119,-1 1 1,3 0-399,6 4 0,1-2 478,2-2 1,4 3 19,5-3 35,-6-3 1,32-11 0,-30 5 0,0 0 0</inkml:trace>
  <inkml:trace contextRef="#ctx0" brushRef="#br1">33448 15998 16261,'8'0'52,"1"0"384,-7 0-315,4-5-168,-6-2 0,-1 0-322,-4 3 376,-1 2 1,-7 2 324,1 0 0,0 6-324,-1 2 1,2-1 117,3 1 1,-1 0-377,5 5 1,-1-1-118,5 0 0,0 1 132,0-1 1,0 0 263,0 1 1,2-1-456,2 0 1,3 0-110,5 1 0,4-1 258,1 0 0,1-3 106,-2-1 0,-2 0 52,2 4 1,-2-1 334,-2-3 1,-5 3-182,-3-2 0,-3 1-35,-1 3 0,-1-5 333,-3 0 0,-7-4 370,-5 5 0,-10-5-295,1 4 0,-4-5-102,1 1 0,2 1-414,-3-1 1,4 0 128,5-4 1,-2 0-76,5 0 306,7 0 0,4 0 0</inkml:trace>
  <inkml:trace contextRef="#ctx0" brushRef="#br0">25191 14927 8420,'0'-12'0,"0"0"-289,0 0 0,0-1-376,0 1 1,0 0 766,0-1 0,1 1-67,3 0 0,-2-1 0,2 1 0,3 0 61,1-1 0,-1 5 130,1 0 1,-4 1-141,4-1 1,-4-2 87,4 6-95,-5-5 0,4 7 99,-3-2-152,-3 3 13,5 1-27,-1 0 0,-3 1 76,2 3 0,-3-1 0,-1 5 1,2 2-15,2 6 1,-3-1 1,3 6 0,-2-1 28,-2 5 1,0 5 14,0 3 1,0 2-1,0 2 0,-5 7-24,1 5 0,0 6-361,4 7 1,0 6 289,0-31 1,0 0 0,0 0 0,0 1-4,0 3 0,0 0 1,0-1-1,0 1 24,0 0 1,0 0-1,2 2 1,0 0-241,0 0 1,0 0 0,1 1-1,-1 1 228,-2 4 1,0 0 0,0-1 0,0 0-2,0 3 0,0 1 0,-1-2 1,0 1-220,-1 0 0,0 0 0,0 0 1,-1 0 227,-1 2 0,-1 0 0,0-5 0,1-1 51,1-2 0,2 0 0,-2-1 0,2-1-182,1-2 1,0 0 0,-2 2 0,0 0 175,-1 3 0,1-1 1,0-4-1,0 0-27,2 0 0,0 0 0,0-2 0,0 0 5,0 0 0,0 0 0,0-4 0,0 1 84,0 1 0,0 0 0,6 27 21,2-3 0,2-3-147,-2-5 0,3-2 100,-3 2 1,-3-6-251,-1-2 0,2-10-173,-2 2 0,0-8 800,-4 0-868,0-9 438,0-2-603,0-11 1,2-7 354,2-8 1,-2-9-479,7-3 1,-1-10 656,4-7 0,11-23 0,5-10 0,-8 17 0,0 0 0,0 0 0</inkml:trace>
  <inkml:trace contextRef="#ctx0" brushRef="#br0">25314 14866 8372,'-11'-8'-1125,"3"-1"978,2 7 1,8-4 126,2 6 1,4 0 203,8 0 1,3 0-126,6 0 1,5-1 155,3-3 1,8 1-139,4-5 1,4 0 77,5-5 1,7 1-327,-26 6 0,0 0 1,4-2-1,1-1 240,3 1 0,0 0 1,0-2-1,1-1-3,0 3 1,2 0-1,0-1 1,1 0 0,0 1 1,0 0 0,2 1-1,1 0-261,1-1 1,0 0-1,-3 1 1,0 0 265,1 1 1,0 0 0,-1 0 0,0-1-202,1 1 1,0 0 0,1 0 0,0 0 59,2 0 1,-1 0-1,-3-1 1,0 1-25,1 0 0,0 0 1,-1-2-1,0 0 49,1-1 1,0 1 0,3 0 0,0 0 32,1 1 1,1 1-1,-2 0 1,0 0 7,-1 0 0,0 0 0,2 0 0,-1-1 2,2 1 0,-1 0 0,3 0 0,0 0-293,4 0 0,-1 0 0,0-1 0,1 1 298,4 0 0,-1 0 1,0 0-1,0 1 27,1 1 0,-1 0 0,2-2 0,0 1-22,3 1 1,0 0 0,-4 0 0,0 1 29,-2-1 1,-1 0-1,1 2 1,-1 0-13,-1-3 0,-1 1 0,5 2 0,1 0 1,2-2 0,1 0 1,-2 2-1,-1 1-304,3-1 1,0 0 0,-2-1 0,0 1 315,2 0 1,0 0 0,1-1 0,0 2-10,-21 0 0,0 1 1,-1 1-1,21-1 1,-2 1-5,4 0 1,0 2-1,-3 0 1,0 2-23,1 3 1,-1 1 0,1-3 0,0 1 22,0 1 0,-1 1 0,-4-2 0,0-1-82,-2 1 0,1-1 0,-3-1 0,1 1-43,-1-2 0,1 0 0,-2 1 0,0-1 75,-2-2 0,-1 0 0,-2 3 0,-1-1 23,-1-2 1,1 0 0,0 0-1,-1 0 5,1-2 0,-1 0 1,-1 0-1,-2 0 60,0 0 0,-1 0 1,-3 0-1,-1 0 67,0 0 0,0 0 0,0 0 0,-1 0-111,-2 0 1,-2 0 0,-1 0 0,0 0 11,33 0 0,-13 0 608,-3 0 0,-15 0-668,-10 0 0,-9 0 1132,-3 0-1443,-9 0 414,-3-6 0,-11 5-674,-7-3 1,-7 3 596,-13 1 0,-22 0 0,-10 0 0,14 0 0,1 0 0,-1 0 0</inkml:trace>
  <inkml:trace contextRef="#ctx0" brushRef="#br0">25252 17967 8562,'0'-19'0,"0"0"-1396,0 2 1047,6 4 0,-1-5 279,3 6 1,2 3 69,-6 1 474,6 0 0,-8 1 233,7 3-586,-7 3 1,8 10 64,-6 4 0,2 7 153,-2 1 0,-2 3-171,7 5 0,-5-2 35,4 6 1,-4 0-182,4 4 1,-5 0 87,1 0 1,1-2-218,0-2 0,3 1-6,-4-5 1,4 0-50,-4-5 0,2-1 149,-2-2 0,-3-3-58,3-6 0,-2-4-1454,-2 0 672,0-5 27,0 3 826,0-6 0,0-6 0,-6-17 0,-1-10 0</inkml:trace>
  <inkml:trace contextRef="#ctx0" brushRef="#br0">25326 18336 8524,'-12'0'-1107,"0"0"0,3 0 1410,1 0-37,0 0 2,-4 0-112,5 0-1,1 0-55,6 0 0,6 2 2,2 2 1,3-3-28,1 3 1,6-2 13,3-2 1,3 1-1,5 3 1,4-3-6,8 3 1,-2-2 26,6-2 0,6-2-19,6-2 1,10 2-245,-30-2 0,0-1 1,0 3-1,0 0 174,2-2 0,0 0 0,1 2 1,1 0-50,0-2 0,0 0 0,1 2 0,1 1-7,0-1 1,0 0 0,-1-1-1,1 1 35,-2-1 1,0 1 0,-2 0 0,1 0-49,-3 2 0,0 0 0,0 0 1,1 0 29,1 0 0,0 0 0,-2 0 0,1 0-24,1 0 1,0 0 0,-1 0-1,-1 0 18,0 0 1,0 0-1,1 0 1,-1 0 3,2 0 0,0 0 1,-1 0-1,-1-1 15,2-1 1,0 0-1,-1 1 1,0 0 2,-2 0 1,1-2 0,3 1 0,0-1-10,1 1 0,0 0 0,-2-2 0,1 0 1,-1 2 0,0 0 0,1-3 0,-1 1 29,0 2 1,0 0 0,3-2 0,1-1-21,0 0 1,0 1 0,-2 1-1,0 0 22,2-2 0,0 1 0,-1 1 0,0 0-6,1-1 1,0-1 0,0 0 0,0-1-1,0 2 1,0 0 0,-3 1 0,-1-1 20,-1 0 0,-2 0 1,1 2-1,0 0 3,-2-2 0,0 0 0,1 0 0,0 1-158,1-1 1,0 0 0,0-1 0,-1 0 133,-2 3 0,1 0 0,2-2 0,0 0 71,0 2 0,0 0 0,1-2 0,1 0-240,4 2 1,0 0-1,-4-3 1,1 1 165,3 2 1,0 0 0,-3-2 0,0 0-14,0 2 0,2 0 1,1 0-1,1 0-5,3 2 0,0 0 0,-3 0 0,0 0 22,-1 0 1,0 0 0,-4 0 0,0 0-7,0 0 0,0 0 0,-1 0 0,1 0-51,0 0 1,-1 0-1,-2 0 1,0 0-110,1 0 1,-1 0 0,31 0 101,3 0 0,0 0 44,-33 0 0,0 0 1,-2-2-1,-1 0 49,1 0 0,0 0 0,0-2 0,1-1-35,3 3 0,0 0 1,0-2-1,0 0 1,4 2 1,0 0-1,-6-1 1,0 1 0,2-1 0,0 1 0,-3 2 0,-1-1 0,0-1 1,0 0 0,1 1 0,0 1-55,34 0 1,-3 0 57,-1 0 0,-2 0-64,2 0 1,-6-2 50,5-2 0,-8 1-31,4-5 1,-6 4 76,2-4 1,-4 4 6,5-4 0,-6 5 211,1-1 1,-2 2-209,-2 2 1,2-4-48,2 0 1,-2 0 24,2 4 1,-3 0-92,0 0 0,-5 0 80,0 0 1,-11-1 164,-1-3 1,-7 2-207,-6-2 0,4-1 374,-4 1 1,-2-2-381,-2 2 271,-2 3 0,-2-9-435,1 6 1,-5 0 390,0 4-811,-5-6 365,8 5-1,-9-4-117,7 5 1,-1 0 17,4 0 0,0 1 148,1 3 1,3-1-71,1 5 1,3-4 260,-3 4 0,-1 0 0,24 10 0,6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86" units="cm"/>
      <inkml:brushProperty name="height" value="0.09086" units="cm"/>
      <inkml:brushProperty name="color" value="#FF0000"/>
    </inkml:brush>
    <inkml:brush xml:id="br2">
      <inkml:brushProperty name="width" value="0.09071" units="cm"/>
      <inkml:brushProperty name="height" value="0.09071" units="cm"/>
      <inkml:brushProperty name="color" value="#57D200"/>
    </inkml:brush>
  </inkml:definitions>
  <inkml:trace contextRef="#ctx0" brushRef="#br0">3000 1387 7777,'0'-12'-14,"0"0"0,0 0 0,0 0-131,0 0 1,0 4 527,0 0 0,0 0 217,0-4-339,-5 0 0,-2 0 242,-5 0 1,0 4-146,0 0 1,0 5-271,0-1 1,0 8 42,0 4 0,-5 7-136,-3 1 1,2 9 144,-2-1 0,1 7-33,-1-3 0,3 3-77,5-3 0,4 4-4,0-4 0,5 0-167,-1-4 1,10-6 6,6-2 0,5-2-54,7-2 1,0-2 117,0-2 0,3-2 8,1-6 1,6 0-40,-3 0 0,-1-6-12,-3-2 113,4-8 0,10-29 0,-16 17 0,-1-1 0</inkml:trace>
  <inkml:trace contextRef="#ctx0" brushRef="#br0">3287 1195 7792,'-6'-12'441,"-2"0"1,-1 0 6,1 0 871,-2 6-795,8 1 0,-2 5 10,8 0 0,3 5-249,5 3 1,0 6-67,0 2 0,0 7-98,0 1 1,0 0 95,0 4 1,-4 2-326,0 2 0,-6 4 130,2 4 0,-4 2-1142,-4 6 1,-8 1-48,-8 3 1,-8-2 98,-3 6 1,-4-12 491,-1-4 0,4-6 576,0-10 0,-7-25 0,-7-8 0,-5-5 0,0 0 0</inkml:trace>
  <inkml:trace contextRef="#ctx0" brushRef="#br0">2450 1243 7837,'-25'0'0,"-3"0"1,3 7 502,-3 5 1,8 6-42,4 10 0,3 8 151,1 8 1,1 5-213,3 7 0,3 5-486,5-26 0,0 2 0,0-1 0,0 1 13,0 1 1,0-1 0,3 30-497,5-4 1,1-8-171,11-11 1,5-8 393,7-9 0,2-8-666,2-7 0,4-12 1010,0-12 0,1-1 0,-1-10 0,4-6 0,2-7 0</inkml:trace>
  <inkml:trace contextRef="#ctx0" brushRef="#br0">5283 1327 7871,'0'-24'0,"1"0"0,3 0 0,-3 1 0,3 4 0,-4-3 75,-4 6 0,2-1 103,-6 1 1,0 7 71,-4-3 0,0 8 320,0 0 1,-1 3-182,-3 1 1,-2 5-167,-1 3 0,-4 12-62,3 4 0,-2 9 87,-2 3 1,1 5-85,3 7 1,-1 1-294,5 3 1,1-3-21,7 3 1,-1-9 98,5-3 1,5-4 71,7-4 1,6-7-30,6-5 1,-1-7-19,9-1 0,2-5-789,-3-7 1,7 0 263,-2 0 1,2-5 254,2-3 0,0-4 180,0-4 1,1-4 12,3-8 1,-7-1 58,3-3 1,-8-3 87,0 4 0,-9-4-120,-3-1 1,-4 6 170,-4 2 0,-4 8 23,-8 4 0,-4 8-65,-8 4 1,-4 5 699,-7 7 0,0 6-320,-5 9 0,4 3-112,-4 2 0,7-2-219,1 6 1,2-4-113,6 4 1,0-4-8,4 3 1,1-3-282,3 4 1,4-9-65,8 1 0,7-10 161,5-2 1,5-1 12,-1-7 1,3-5 48,0-7 0,5-4-24,0-4 1,0-3 118,-4-5 1,-1-4 181,-3 0 1,1-5 13,-5 1 0,2 4 60,-6 5 0,3 0 40,-7 7 0,-3 4-52,-1 4-189,-3 5 1,-2 3 34,-3 8 0,-3 4 3,-4 4 0,0-1-74,3 5 0,-3-4-8,3 4 1,-1-4-295,1 4 1,3-6 142,5 2 1,0-7-180,0-1 0,2-5 90,6 1 0,2-3-12,10-1 0,0-1 39,3-3 1,7-4-67,2-8 0,-2 2 21,2-6 0,-2 0 290,2-4 0,-1-1 0,-3-3 0,8-14 0,6-7 0</inkml:trace>
  <inkml:trace contextRef="#ctx0" brushRef="#br0">5928 1410 7866,'-8'-5'0,"0"-3"0,2-2 198,-2-2 154,-3 0 1,6 0-131,-3 0 0,-2 4 223,6 0-223,-5 5 0,7-2 468,-6 5-161,5 0 1,-2 5-401,5 3 1,0 7-254,0 1 0,0 1 220,0-1 1,5-2 36,3 6 1,2-1-724,2 1 1,0 1 251,0-5 1,0 1 106,0-1 1,0-2 47,0 1 0,0-1 88,0-2 0,-4-4 261,0 0 237,-5 0 1,2 4-242,-5 0 1,-1-2-31,-3-2 0,-4 3 189,-8-3 1,-3 2-60,-5 2 0,-1 0-483,-3 0 0,7-1-211,-3-3 1,4-2-418,0-2 1,4-4 293,8 0 555,3-5 0,37-55 0,-12 24 0,0 1 0</inkml:trace>
  <inkml:trace contextRef="#ctx0" brushRef="#br0">6179 1147 7836,'0'-8'0,"0"1"0,0-1 2442,0-4-1748,0 5 1,0 8-110,0 11 0,-1 11-243,-3 9 0,1 4-319,-5 3 1,4 8-58,-4 5 1,6-1-447,-2-3 0,2 0 294,2 0 1,2-6-164,2-2 0,4-9-565,8-7 0,2-10 297,6-6 1,1-6-124,3-2 0,-1-11 290,5-9 0,-1-4 450,5-4 0,-5-2 0,-3-6 0,-4 0 0,-4 0 0,-2 4-193,-2 0 1,-8 7 192,0 1 973,-5 11 0,-5 8-457,-2 5 0,2 2 514,-6 6 1,0 2-427,-4 9 1,4 1-273,0 4 1,5 0-213,-1 0 1,3 0-148,1 0 0,0 0 36,0 0 1,1-4 155,3 0 1,3-10-106,5 2 0,1-4-95,3 0 1,1-3-1517,3-5 1,3-5 86,-3-3 1464,2-2 0,8-50 0,-15 24 0,0 0 0</inkml:trace>
  <inkml:trace contextRef="#ctx0" brushRef="#br0">6574 1052 7836,'-28'-4'0,"0"0"0,0-4 0,4 4 0,5 0-1293,2 4 1293,5 0 0,-21 37 0,-5 10 0</inkml:trace>
  <inkml:trace contextRef="#ctx0" brushRef="#br0">6084 1327 7826,'-6'-12'0,"1"4"214,-3 0 1,3 4 203,5-4 0,1 1 103,3-1 0,8-1 560,8 5 0,5-4-1203,7 4 0,1-5 52,11 1 1,1-1 69,7 1 0,-13 0 0,3 0 0,4 1 0,1 0 0</inkml:trace>
  <inkml:trace contextRef="#ctx0" brushRef="#br0">7183 1518 7820,'2'-16'0,"1"0"0,-1-4 278,2 4 1,-3-5-42,-1 1 0,-1-2 190,-3-2 1,1 1-44,-5 3 1,4 2-54,-4 2 0,0 8-159,-4 0 1,0 5-1,0 3 1,-1 7-56,-3 5 0,-1 2-151,-3 10 1,-1-3-190,5 7 1,-4 1 176,4-1 1,0 0-100,4-4 1,1 0-117,3 0 0,2-4-70,2 0 1,3-10 51,-3 2 1,9-8-46,7 0 0,5-8 256,7-4 1,1-8-14,3-3 0,-3-4 153,3-1 1,-3 1-59,-1 4 1,-1-3 121,-3 6 0,-3 6 187,-5 6 1,0 2 179,0 2 1,-5 12-133,-3 8 1,-3 12 126,-1 8 1,0 10-150,0 2 0,0 5-403,0 3 1,0 5-77,0 3 0,0-33 0,0 0 126,0 1 1,0 0 0,-5 25-49,-3-5 1,1-8 112,-1-8 0,1-6 25,-1-10 1,-2-7-49,2-5 0,1-5 49,-1-7 1,4 0-279,-4 0 1,0-7 105,-4-5 0,4-6 481,0-10 1,4-4-268,-4-8 1,6-2-1998,-2-6 0,4-1 1808,4-3 0,5 8 1,5-8-1,1-2 0,3-6 1,-1 0-1,0 0 1</inkml:trace>
  <inkml:trace contextRef="#ctx0" brushRef="#br0">7590 944 10004,'0'12'1242,"0"7"-890,0 5 0,0 5-135,0 7 0,-6 10 240,-2 6 0,-2 7-675,-2 4 1,6-29-1,0 0 68,-1 4 1,2 0 0,-2 25-271,3 1 1,3-16-419,1-4 1,1-11-249,3-5 0,4-14-9,8-6 1095,-3-5 0,31-35 0,1-8 0</inkml:trace>
  <inkml:trace contextRef="#ctx0" brushRef="#br0">7793 1470 7819,'-12'12'0,"1"0"0,3 0 0,-1 1 92,5 3 0,0-2 106,4 1 0,0 3 161,0-2 0,0 0 535,0-4 1,0 0-713,0-1 0,5-4-404,3-3 1,3-3-1526,1-1 1747,5 0 0,28-47 0,-16 17 0,-1 0 0</inkml:trace>
  <inkml:trace contextRef="#ctx0" brushRef="#br0">8390 1327 7829,'12'-6'11,"0"0"176,0-6 47,-5 0 1,-2 4 838,-5 0 1,-1 5-459,-3-1 1,-4 3-109,-8 1 1,1 1-176,-5 3 0,-1 7-143,-7 5 1,3 5-13,-3-1 1,3 3-93,1 1 1,4-1 137,0 1 1,6 4 0,-2 0 0,2 0-961,2-4 1,6 0 344,2 0 1,4-6-208,4-2 0,4-8 201,8-4 0,1-2 36,3-2 0,6-3 93,-2-5 1,3-5 69,-3-11 1,4-6-34,0-1 1,3-4 7,-3-1 1,0 0 489,-4 1 1,-5 0-143,-3 3 0,-4 4 1213,-4 8-920,-3 8 0,-10 7-22,-3 5 0,-3 7-94,-1 5 0,0 5 0,0 7 1,0 0 16,0 0 0,2 3-98,2 1 1,2 0-521,6-4 0,0 0 128,0 0 0,2-4-1430,2 0 1,2-6 549,6 2 1,1-4 228,3-4 1,3-2 822,5-6 0,5-20 0,3-8 0,3-2 0,0 0 0</inkml:trace>
  <inkml:trace contextRef="#ctx0" brushRef="#br0">7769 1219 7989,'-12'-6'196,"4"-4"309,0 6-106,5 0-364,-2-1 1,5 2 407,0-5 0,5 4-145,3-4 0,-1 4-192,1-4 1,-1 0-4,0-3 1,3 3-123,-6 0-140,0 0 274,-4-4-39,0 5 1,-6 2-84,-2 5 0,2 1-938,-2 3 0,0 8 93,-4 8 852,5 2 0,18 45 0,-1-29 0,0 1 0</inkml:trace>
  <inkml:trace contextRef="#ctx0" brushRef="#br0">8713 1458 8051,'-4'12'84,"0"0"0,-1-4 881,1 0-571,2 0 0,-4 0 165,2 0-195,3-5-185,-5 2 0,8-10-58,2-3 0,1-4-164,3-4 1,6 0 216,-2-8 0,7 3 1,-3-7 0,4 3-92,-4 1 0,4 0 37,-4 0 0,4 5 183,-5 3 0,1 3-160,-4 1 1,4 5-49,0 3 1,0 8-23,-4 4 1,-4 8-210,0 4 0,0 8-543,4 4 0,-4-1 374,0 0 0,0-4-346,4 1 0,0-3 215,0-1 0,5-5-625,3-3 1,4-8 1060,4-4 0,17-34 0,9-14 0,-13 13 0,0 0 0,-1 1 0</inkml:trace>
  <inkml:trace contextRef="#ctx0" brushRef="#br0">9454 1243 8042,'-13'1'0,"-3"3"0,1-1 212,-5 5 1,6 1 331,-2 7 0,4 3-263,4 5 0,-1 0-131,5 0 0,0-1 276,4 1 1,0 4-72,0 0 1,6-5-279,6-7 0,1 0 6,7-4 1,0 1-115,4-9 1,4 0 135,0-4 1,0-6-168,-4-1 1,4-5 84,0-4 0,-1-4 31,-3-8 1,-5-3-185,-3-5 1,-7 1 42,-1-1 0,-5 1-2,1 3 1,-6 3-12,-5 5 0,-4 6-89,-13 2 0,1 8 10,-8 4 0,-1 4-214,-4 4 1,4 4 16,0 8 1,6-2-79,-2 6 0,9 1-502,7 7 0,1-3 956,7 3 0,38-2 0,12-2 0</inkml:trace>
  <inkml:trace contextRef="#ctx0" brushRef="#br0">10028 1147 8042,'6'-11'173,"-2"-1"1,-1 1 317,1 3 1,-3 1 588,3 3 1,-8 3-613,-4-3 1,-2 4-187,-2 4 1,-5 0-176,-3 8 0,-2-3 89,2 7 1,-2 1-267,2-1 1,3 6 124,1-2 0,7 1-466,1-1 0,5 2 140,-1-2 0,4-1-91,4 1 0,4-6 113,8 2 0,-2-2 141,6-2 0,0-1 108,4 1 1,-4-1 183,0-3 1,-5 3 282,1-3 0,-5 2 34,-3 2-228,-2 0 1,-8 0-327,-2 0 0,-8 0-357,-7 0 1,-4-1 133,-1-3 1,0-2-141,0-2 0,0-3 158,0 3 0,2-8 258,2-3 0,-8-41 0,3-11 0</inkml:trace>
  <inkml:trace contextRef="#ctx0" brushRef="#br0">9849 765 8116,'-12'-5'0,"0"3"239,0-2 1,0 3 186,0 1 1,1 7 590,3 5 1,-1 1-700,5 7 1,-4 0-216,4 4 0,0 4-168,4-1 0,0 5-163,0-4 1,0 4 227,0-4 0,32 16 0,8 0 0</inkml:trace>
  <inkml:trace contextRef="#ctx0" brushRef="#br0">11689 789 7802,'-5'-12'454,"0"0"55,-3 0 0,1 5 331,3 3-182,3 3 1,-6 8-247,3 5 1,1 9-50,-5 7 0,4 6-342,-4 2 1,0 1 76,-4 7 1,5 0-195,-1 4 1,0 4-481,-4-1 0,1 3-225,3-3 0,-1-7 179,5 0 1,0-11-451,4-5 0,-4-7 1072,0-1 0,-11-58 0,2-11 0</inkml:trace>
  <inkml:trace contextRef="#ctx0" brushRef="#br0">11331 1195 7810,'-12'0'-476,"0"0"91,5-5 503,2 4 0,10-9 141,3 6 0,13-5 185,7 1 1,7-3-304,5 0 1,1-3-218,3-2 0,3 2-316,1-6 0,-4 0 235,4-4 1,-10-4 34,-2 0 1,-1-4 65,-7 4 1,-7 6-111,-9 6 207,-6 3 1,-8 7 300,-6 6 0,0 11-42,-8 9 0,-1 8 153,1 4 0,-4 2-169,4 2 0,0 0 24,4 0 0,0 4-231,0-1 0,0 5 146,0-4 1,5 0-397,3-4 1,4-6 248,4-2 0,3-7-60,5-1 1,4-10-5,0-2 0,5-11 37,-1-5 0,8-9 14,4-7 0,-2-1 24,2-7 1,-5 0-21,1-4 1,1 4 39,-1 0 0,-4 11 49,-4 1-122,-6 5 0,4 9-23,-7 2 0,-4 8-20,-3 4 1,-3 8-129,-1 4 0,2 2-175,2 2 0,-3 0-405,3 0 1,3-4-17,1 0 0,0-2 733,4 2 0,29-24 0,16-10 0</inkml:trace>
  <inkml:trace contextRef="#ctx0" brushRef="#br0">12382 1255 7930,'0'-8'12,"0"0"1,0 4-13,0-4 2,0 0 0,6-2 368,2 2 0,2-3 563,2 3 1,2-3-640,1-1 0,-1 0-53,2 1 0,-3-1-220,-1 0 1,-1 0 153,-4 0 95,4 0-125,-10 0 1,-1 5-82,-8 3 1,-3 9 18,-5 7 1,-2 6 67,-2 6 0,-2 3 65,2 1 1,1 6-71,-1-3 0,10-1-253,-2-2 1,4-3-81,0-1 0,3 0-80,5 0 0,6-2 18,6-2 0,3-4-178,9-8 1,-2-3-83,10-5 0,4 0 175,4 0 0,0-10-448,-4-6 0,1-7 256,3-5 1,-5-2 214,1-6 1,-5 0 76,-7 0 1,-2 4 233,-2 0 0,-4 7 0,-8 1 0,-3 10 0,-5 6 0,-5 5 376,-3-1 0,-2 12 534,-2 4 0,-4 8-86,0 0 1,0 2-329,4 2 0,0 0-114,0 0 1,5-1-188,3-3 1,-1 2-153,1-2 0,0-1 116,4 1 0,5-6-198,3 2 0,7-7 88,1-1 1,5-5-158,-1 1 0,4-4 114,4-4 0,-2-4 22,6-8 1,-7-2 101,-1-6 1,-1-2-3,-7-2 1,-2 2 20,-6-6 1,-2 5-16,-6 0 1,-2 3 89,-2 4 0,-6 3-190,-6 5 1,-9 1 86,1 3 1,-4 3-651,0 5 0,-1 5 287,-3 3 1,-1 7-789,5 0 0,5 3 256,7-2 0,3-2-522,1 6 1296,5-5 0,34 13 0,13-3 0</inkml:trace>
  <inkml:trace contextRef="#ctx0" brushRef="#br0">13195 1159 7976,'8'0'0,"0"0"0,0 0 0,4 4 0,0 0 0,-4 10 1305,0-2 1,-4 6-564,4-2 1,-6 5-368,2-1 1,-2 3-201,-2 1 0,0 0-117,0 0 1,0-6 7,0-2 0,0-3-392,0-1 151,0 0-56,0-5 1,4-7 300,0-8 1,5-8-75,-1-4 1,3-4 37,1-4 0,0-2-5,0-6 0,1 0 20,3 0 1,-3 2-34,3 2 1,-4 7-123,-4 5 1,2 9-453,-2-1 1,-1 8 241,1 0 1,0 4-778,4 4 0,0 3 25,0 5 1068,0 5 0,10 28 0,4 12 0</inkml:trace>
  <inkml:trace contextRef="#ctx0" brushRef="#br0">13745 1267 7976,'1'-12'62,"3"0"1,-2 4 129,2 0 0,2 0 718,2-4 0,-1 0-348,1 0 1,-4 0-168,4 0 1,-4-5-121,4-3 1,-6 3-170,2 1 0,2-1 30,-2 1 0,0 0-155,-4 4 96,-6 0 1,0 5-157,-6 3 1,-4 4-8,0 4 1,-5 8 81,1 8 1,2 3-51,2 1 0,-1 4 59,1-1 1,4 3-113,4-2 0,6-3-47,-2 3 1,2-3-162,2-1 0,2-2-76,2-2 1,8 2-210,8-6 0,3-5 265,5-3 0,3-5 10,5 1 1,6-5 324,6-7 0,-12-9 0,2-6 0,6-6 0,-1 1 0</inkml:trace>
  <inkml:trace contextRef="#ctx0" brushRef="#br0">14235 1195 7976,'-12'6'0,"0"2"0,0 2 84,0 2 0,4 1 149,0 3 1,0-1 101,-4 5 0,2-6-52,2 2 1,1-2 485,3-2-302,3-6-234,-5 0 1,8-6-37,2 0 0,-2-2-74,6-2 1,2-4-53,6-8 0,-2 2 108,6-6 1,-4 0-302,4-4 0,-4 0 29,4 0 1,0 0-50,4 0 1,-6 2 157,-2 2 1,-3 3 178,-1 5 0,0 5-75,0 3 0,-5 4 175,-3 4 1,-3 5-221,-1 11 1,-5 2 63,-3 9 0,1-3-211,-1 4 0,6-5 133,-2 1 0,2-3 54,2-1 1,0-6-276,0-2 0,2-2-264,2-2 1,4-6 129,8-2 0,-2-3 84,6-1 0,-1-9 134,1-3 0,4-8-14,0 0 1,-1-8-19,5-3 1,-2-4 71,-3-1 0,1 3 114,0-3 0,-4 10 289,0-2 676,-5 2-512,2 13 0,-10 3-191,-3 10 1,-3 6-28,-1 10 1,0-1-49,0 5 1,0 0-308,0 4 0,0-2 2,0-2 0,1 1-116,3-5 1,3 0-102,5-4 1,0 0-255,0 0 1,1-4-201,3 0 1,3-5 280,4 1 0,3-4 430,2-4 0,7-24 0,8-11 0</inkml:trace>
  <inkml:trace contextRef="#ctx0" brushRef="#br0">16829 920 7903,'0'-12'4,"0"0"1,0 1 193,0-1 129,0 0 1,0 0 1005,0 0-950,0 0 1,0 4 96,0 0-109,0 5 1,0 7 195,0 8 1,-2 12-210,-2 0 1,2 9-127,-6 3 1,5 1-264,-1 7 1,-1-4-163,1 4 0,-4-5-268,4 5 1,0-7-2,4-1 0,-4-1-402,0-7 0,0-2 157,4-6 0,0-2-1216,0-7 1923,0-4 0,5-23 0,2-10 0</inkml:trace>
  <inkml:trace contextRef="#ctx0" brushRef="#br0">16542 1183 7964,'-12'-4'0,"0"0"78,5-5 28,2 2 1,12-1 283,4 0 1,7 4-194,6-3 1,6 4-99,6-1 1,5-1-81,7 1 1,0-4-3,0 4 0,-5 0-85,1 4 0,-5 0 102,1 0 0,-10 6 12,-6 6 0,-5 2-17,-7 5 0,-4 5-18,0 4 0,-6 0 29,2-4 0,-2-4 17,-2 0 1,1-6 83,3 2-97,-3-2 0,10-4 143,-3-2 1,-2-4-131,2-8 0,0-2 241,4-6 0,-4-4 28,0 0 0,-5-7 44,1-1 0,-3 0-141,-1-3 0,-1 0-14,-3-1 1,-4 3 21,-8-3 1,-3 4 30,-5 4 1,1 3-416,-1 5 1,0 5 107,0 3 0,1 6-694,3 6 1,0 1-116,9 11 0,-4 0-1464,7 4 2312,3 0 0,26 37 0,-5-26 0,1 0 0</inkml:trace>
  <inkml:trace contextRef="#ctx0" brushRef="#br0">19566 849 8030,'5'-12'0,"-4"-4"-284,3 0 0,-2 0 45,-2 4 0,0 0 1063,0 0 1,0 4-262,0 0 1,-7 4-83,-5-4 0,0 5-221,-4 0 0,-1 1-111,1 2 0,-4 5 76,4 3 0,-4 7 166,4 1 1,0 5-414,4-1 1,2 0 100,2 4 0,2-4-335,6 4 1,2 1 146,2-1 1,2 0 23,6 4 1,6-3 3,1-1 0,8 1-120,1 3 1,0-1 5,-4 4 1,0-4-17,0 1 0,-6 1-35,-2-1 1,-8 5 104,-4-1 0,-3-4 232,-1-4 1,-6 0-86,-6-4 0,-11-3 78,-9-1 1,2-4-104,-2-4 0,0-3 60,-4-5 1,0 0 201,0 0 0,6-7 262,2-4 0,4-7 105,4-6 1,3 0-233,5 1 0,5-1-79,3 0 0,8 0-374,4 0 1,4 1-419,4 3 1,1 5 389,3 7 1,7-2 26,-3 6 0,4 0-25,0 4 1,-3 2 100,3 2 0,18 39 0,-21-13 0,1-1 0</inkml:trace>
  <inkml:trace contextRef="#ctx0" brushRef="#br0">19960 1530 7986,'11'-12'550,"-3"0"1,-2 4-689,-2 0 1,-1 1-14,5-1 839,-5-2 0,2 7-239,-5-5 0,-1 6-84,-3-2 1,1 2-118,-5 2 0,-4 0-31,-4 0 1,-4 2-33,4 2 1,-4 2 0,4 6 0,-4 4-99,4 0 0,1 5 105,3-1 0,0-1-126,0 1 1,5 0 47,3 4 0,3-5-258,1 1 0,1-5-118,3 1 1,7-7-256,5-1 0,6-5 11,2 1 0,1-3-411,7-1 1,0-5 161,4-3 0,0-4 755,0-4 0,10-13 0,3-8 0</inkml:trace>
  <inkml:trace contextRef="#ctx0" brushRef="#br0">20474 1578 7939,'0'-12'-31,"-5"0"0,2 4-335,-5 0 148,5 5 218,-7-2 0,-7 16 0,-9 2 0</inkml:trace>
  <inkml:trace contextRef="#ctx0" brushRef="#br0">8845 3108 7774,'0'-12'0,"0"0"-31,0 0 0,4 0-54,0 0 1,1 0 731,-1 0 1,-3 0-202,3 0 0,-3 0-64,-1 0 0,4 0-144,0 0 1,0 0 0,-4 0 0,0 4 61,0 0 0,-5 6-358,-2-9 0,-5 11 86,1 0 1,-3 5-40,-2 7 0,2 2 10,-6 2 0,5 1-176,-1 3 1,-1 2 57,1-2 1,4 2-8,4-3 1,1 3 56,0-6 0,1 4 53,6-5 1,0 1-2,0-4 1,6 4-2,1 0 0,8 0 5,1-4 0,5 5 6,-1 3 1,3 3 8,1 1 1,-2 0-4,-2 0 0,1 5 2,-5 3 0,0-2-56,-4 2 0,-4-5-106,0 1 1,-5-3 173,1-1 1,-4-2 76,-4-2 0,-3-3 15,-5-5 0,-1-4-75,-3 0 0,1-5 270,-4 1 0,3-3-30,-4-1 0,4-4 81,-4 0 0,4-6-143,-4-2 1,5 0-74,-1-4 1,7-3-55,1-1 1,1 2-184,0-2 0,1 5-76,6-1 0,0 3 111,0 1 1,6 1-831,1 3 0,4-1 64,1 5 0,1 0-157,3 4 0,3 0 990,5 0 0,4 13 0,5 6 0,2 1 0,0 0 0</inkml:trace>
  <inkml:trace contextRef="#ctx0" brushRef="#br0">9215 3693 7774,'0'-8'0,"0"0"352,0 0-294,5-4 1,-3 0-59,2 1 737,-3 4 185,-1-4 1,-4 9-534,0-6 0,-5 5-158,1-1 0,-3 4-188,-1 4 1,-1 3 101,-3 5 0,3 1-62,-3 3 0,-1 2-37,1 6 1,0 2-90,4 1 1,4-1-3,0 2 1,5-5-150,-1-3 0,3 3 57,1-3 1,9-3-62,3-1 0,4-7-515,0-1 0,6-5 287,6 1 1,2-4-1021,-3-4 1446,-1-3 0,3-14 0,3-7 0,0-1 0,0 0 0</inkml:trace>
  <inkml:trace contextRef="#ctx0" brushRef="#br0">9872 3323 7866,'-5'-7'1666,"4"-4"-1913,-5 5-1369,6-1 1322,6 2 0,4 5 409,6 0 0,4 0-115,-4 0 0,37 16 0,6 4 0</inkml:trace>
  <inkml:trace contextRef="#ctx0" brushRef="#br0">9813 3538 7969,'-12'0'0,"0"0"0,0 0 0,0 0-6,0 0-228,5 0-163,2 0 0,6 0 1242,3 0 0,4 0-454,8 0 0,3 0-447,5 0 56,0 0 0,13-9 0,8-3 0,3-2 0,1 1 0</inkml:trace>
  <inkml:trace contextRef="#ctx0" brushRef="#br0">12299 3072 7799,'0'-12'0,"0"0"0,0 0 0,0 4 327,0 0 625,0 5-587,-6-2 0,0 5-156,-6 0 1,0 0-23,0 0 0,-1 1-5,-3 3 1,-3 7-4,-5 5 1,2 5 27,2-1 0,-3 4 39,3 4 0,-2-2-113,-2 6 1,1-4-160,3 4 1,4-5-445,8 0 0,3-1 264,5-2 0,0-6 76,0-2 0,9-4 69,3-4 1,10 1 0,1-5 1,3 0 1,6-4 0,-6-5 70,2-3 1,-1-7 57,0 0 1,-1-11-70,2 2 0,-9-13 96,-3-3 0,-2-5-65,-2-3 0,-6-1-57,-2-3 0,-5-1 170,-7-2 1,-5 1 70,-11 7 1,-1 9-140,-3 7 0,-2 5 9,-1 6 0,-4 7-76,3 5 1,3 6-166,1-2 0,8 8-225,4 3 1,7 4 182,1 1 0,5 1-946,-1 3 0,10 2 328,6 1 815,5 4 0,26-10 0,12-2 0,4 4 0,-1 0 0</inkml:trace>
  <inkml:trace contextRef="#ctx0" brushRef="#br0">12968 2797 7949,'0'-12'0,"-1"4"644,-3 0 1007,2 0-793,-3-4-396,0 5-172,3 2 1,-3 10 0,5 3 0,0 8-185,0 4 0,0 4 83,0 4 0,0-1-195,0 4 0,0 0-79,0 1 1,1 2-39,3-2 0,2-1 14,2 1 0,6-7-50,-2-1 0,4-2 127,0-6 0,1 0-73,3-4 1,3-5-38,-3-3 0,2-4 110,2-4 1,-1-3-22,-3-5 0,1-5 23,-5-3 0,0-6-4,-4-2-1,-1-4 68,-4 4 1,-1 0 145,-6 4 0,4-4-162,0 0 0,0 2 14,-4 6 1,-4-1-78,0 5 1,-4 0 66,4 4 1,-1 5-1193,1 3 535,2-2 1,-4 4-1223,2-2 1179,2 3 679,-3 1 0,21 0 0,4 0 0</inkml:trace>
  <inkml:trace contextRef="#ctx0" brushRef="#br0">13243 2821 7961,'-5'-7'-744,"3"0"1524,-2 4-620,3 1-371,1-3 0,1 1 92,3 0 119,3 0 0,37 4 0,8 0 0</inkml:trace>
  <inkml:trace contextRef="#ctx0" brushRef="#br0">12849 2761 8080,'-8'-8'0,"0"0"0,5 0 0,-2 1 0,10 2-197,3 5 0,9 0-387,7 0 0,1 0 683,7 0-99,0 0 0,9 5 0,7 1 0,3 0 0,0 1 0</inkml:trace>
  <inkml:trace contextRef="#ctx0" brushRef="#br0">11570 3777 7916,'-18'0'0,"4"0"-97,-6 0 1,4 0 96,-4 0 1050,5 0-106,-2 0-394,10 0 1,3 0-291,8 0 0,8 0-65,8 0 0,10 0-45,5 0 1,12 0-116,9 0 1,9-1-372,-30-1 0,1 0 0,4-1 1,0-1 339,5-2 0,2 0 1,-1 0-1,2 0-411,5 0 0,2 0 0,0 0 0,1 0 314,5 0 0,2 0 0,0 0 0,1-1-302,-19 2 1,1-1 0,-1 1 0,18-2 0,0 1 319,-1-2 1,-1 0 0,-3 1 0,-1 1-15,-5 0 1,-1 0 0,-3 0 0,0 0-101,-4-1 1,-1 2-1,-5 1 1,-3 0 90,29-4 0,-15 5 556,-13-1 1,-7 3-446,-9 1 1728,-8 0-1517,-6 0 0,-12 0 817,-2 0 1,-2 0-863,-2 0 1,-2-4 298,-2 0 1,-2 0-546,-6 4 1,4 4-360,0 0 1,2 5 425,-2-1 0,-8 19 0,3 4 0</inkml:trace>
  <inkml:trace contextRef="#ctx0" brushRef="#br0">12131 4542 7871,'-17'12'137,"4"-3"-137,-3 3 0,3-3-105,1 7 0,1-2 278,3-2 0,-1-1 311,5 1 1,-4 0-281,4 0 0,0 0-119,4 0 1,5-4-2,3 0 0,3-4-6,1 4 1,4-5-73,0 1 1,5-4 114,-1-4 0,1 0-76,-1-8 0,1 3 90,-5-7 0,1-3 94,-1-1 1,-6-2-133,2-2 0,-8-4 22,0 0 0,-3-5 64,-1 1 1,-5-3 142,-3-1 0,-8 2-175,-4 2 1,-4-1 45,-4 5 0,-1 5-763,-3 7 1,-1 4 299,5 4 0,0 3 119,4 5 0,3 5-410,5 3 0,1 8-1655,11 4 2212,0 3 0,30-1 0,12 1 0,2 2 0,0 1 0</inkml:trace>
  <inkml:trace contextRef="#ctx0" brushRef="#br0">12717 4243 7938,'0'-12'0,"0"0"-35,0 0 1,-4 0 21,0 0 1,0 4 1767,4 0-668,0 6-740,0-4 1,0 8-107,0 2 1,0 4-1,0 8 1,0 6-13,0 6 1,0 4 0,0-4 0,0 5-272,0-1 1,0 2-390,0 2 0,1-5-325,3-3 0,-1 1 381,5-1 0,-4-2-255,4-6 0,-4 2 221,4-6-1,-4-2-406,4-6 371,-5 3 445,7-10 0,-9-38 0,5-16 0</inkml:trace>
  <inkml:trace contextRef="#ctx0" brushRef="#br0">12693 4183 7938,'-4'-21'182,"0"-3"0,0 2 358,4 2 1,0 5-464,0-1 1,7 3 32,5 1 1,5 5 173,7 3 0,1 3-53,3 1 0,-1 1 13,5 3 0,-2 4-19,2 8 0,-4-1 3,-8 5 1,1 0-131,-5 4 1,-5-1-179,-7 1 0,-3-4-170,-1 0 0,-9 0 173,-3 4 1,-8-5 82,0-3 0,-3-3-306,-1-1 1,-1 0-371,-3 0 1,4-2 150,0-2 0,0 2-741,5-6 1260,1 0 0,-4-10 0,3 0 0</inkml:trace>
  <inkml:trace contextRef="#ctx0" brushRef="#br0">12275 4518 7961,'-4'-8'0,"0"0"0,-1 4 70,1-4 0,1 5 108,-5-1 1,4 3 110,-4 1-145,0 0 0,-5 0-146,-3 0 0,3 1-239,-3 3 0,-2 7-2,2 5 0,-5 1 150,1-1 0,3-1 93,1 5 0,8 16 0,3 7 0</inkml:trace>
  <inkml:trace contextRef="#ctx0" brushRef="#br1">3484 5951 7929,'0'-16'0,"0"0"0,0-4 85,0 4 1,0 0 208,0 4 0,1-2-62,3-2 1,-3 7 177,4-4 0,-3 9-155,2 0 157,-2 3-431,3 1 0,-5 7 103,0 5 0,-1 7 59,-3 9 1,-3 3-21,-5 5 1,4 4-110,0 1 1,0 4 9,-5 0 0,7 1-118,2-2 0,2-2 41,2-6 0,2-4 119,2 0 0,4-6 137,8-2 0,7-9-165,5-7 0,6-5 173,-2 1 1,3-8-114,1-4 1,0-9-30,1-3 0,-1-7 9,0-1 1,-5-5-123,-3 0 1,-2-2 8,-2-1 1,-5 2 72,-3-2 0,-8 8-159,-4-4 0,-2 5 58,-2 3 0,-2 5-40,-2 3 1,-7 4-104,-5 4 0,0 2-169,4 6 0,-4 0-49,0 0 0,0 0-206,4 0 0,4 1 19,-1 4 0,5 0-41,-4 3 652,6 3 0,12 6 0,11 9 0</inkml:trace>
  <inkml:trace contextRef="#ctx0" brushRef="#br1">3871 5976 7935,'-11'-9'0,"3"1"0,3 4 96,5-4 1,0 4-139,0-4 1,5 6 571,3-3 1,4 0-209,4 1 1,3 0-870,5 4 0,-3-4 33,-1 0 514,-6 0 0,9 4 0,-4 0 0</inkml:trace>
  <inkml:trace contextRef="#ctx0" brushRef="#br1">3278 5903 7935,'-12'-11'0,"0"4"-61,0-5 1,1 4-405,3 4 378,3 3 1,6-4 177,3 5 1,3 0 254,5 0 1,5 1-239,3 3 0,-1-1-563,1 5 1,-1-4 454,1 4 0,36 11 0,3 6 0</inkml:trace>
  <inkml:trace contextRef="#ctx0" brushRef="#br1">4645 6012 7935,'-8'-4'877,"0"0"0,5-2 575,-1 2-1026,3 3 0,6-4-166,3 5 1,4-4-99,5 0 0,-3 0-133,6 4 0,1 0-684,3 0 1,0 0 408,0 0 0,0 0-1142,1 0 1,-7 0 1387,-1 0 0,-9 16 0,-3 4 0</inkml:trace>
  <inkml:trace contextRef="#ctx0" brushRef="#br1">4597 6290 7935,'-8'0'0,"0"0"199,5 0 6,-3 0 0,8 0 565,2 0 0,8-1-310,8-3 1,3 2-618,1-2 1,6-1 48,2 1 0,-1-1-429,1 0 1,-5 4 536,1-3 0,14-3 0,2 1 0</inkml:trace>
  <inkml:trace contextRef="#ctx0" brushRef="#br1">6762 5794 7819,'0'-12'7,"0"-1"157,0-4 1,0 4 10,0-3 423,0 2 0,0 6 272,0 0-599,0 6 1,0-2-89,0 8 1,0 4-77,0 8 0,-4 7 76,0 5 1,-1 5-79,1 0 1,1 2-137,-5 1 1,5 0 44,-1 1 0,1-3-101,-1-1 1,3 0 20,-3-4 1,3-1 29,1-4 1,4-5 47,0-3-148,5-3 1,-6-6 87,5-3 12,-5-3 0,6-6-32,-5-3 1,0-8 69,-4-4 0,0-8-161,0-5 1,0-2 80,0-1 0,0-6 59,0-2 1,0-3-18,0-1 0,0-1 2,0 1 1,0-1 51,0 1 1,1 6 149,3 6 1,-1 5 3,5 7 0,0 5-34,4 3 0,2 8 59,2 4 0,3 3-67,5 1 1,0 5-32,0 3 1,-4 4-40,1 4 0,-11 2-127,2 2 1,-3 3 6,-1-3 0,-3 3-205,-5 1 0,-9 0-72,-4 0 0,-7 1 125,0-1 1,-3-4 12,-1 0 0,-4-5-13,0 1 1,-6-3 9,2-1 1,2 1-9,2-1 0,4-6-99,4-2 0,2-2-241,6-2 63,5 0 1,5-2-283,10-2 769,0 3 0,47-20 0,4 0 0</inkml:trace>
  <inkml:trace contextRef="#ctx0" brushRef="#br1">7149 5528 7891,'0'-23'0,"0"3"0,0-3 0,0 3 0,6 1 0,2-1 0,2 5 970,2-1 0,1 7-394,-1 1 0,0 5 159,0-1-548,0 2 1,0 8-76,0 2 1,-4 7-8,0 1 0,-5 5-192,1 0 1,-4 3 137,-4 4 0,-3 2-232,-5 2 0,-5 3-14,-4-3 1,3 2 89,-3-2 1,7-3-28,-2-4 0,2-3 179,2-1 0,4-8 415,0-5-324,5-5 0,-1 2 99,8-5 0,4-5-154,8-3 0,-1-3-38,5-1 0,-1 4-157,1 0 1,3 1 134,-3-1 1,-2 3-819,-2 5 0,1 0 331,0 0 1,-1 0-551,-4 0 1,0 0 1013,0 0 0,5 16 0,2 4 0</inkml:trace>
  <inkml:trace contextRef="#ctx0" brushRef="#br1">7718 5806 7891,'0'-12'0,"0"0"45,0 0 0,-2 0 180,-2 0 0,3 0 131,-3 0 1,3-1-1,1 1 1,0 0 534,0 0-253,0 0-263,0 0 1,1 4-18,3 0-179,-3 5 0,5 3-26,-6 8 1,-2 8 70,-2 4 1,-1 5-164,-3 3 1,-3 4 94,3 8 0,-3-1-6,-1 6 1,1-2-292,3 1 0,-1-2-374,5-6 0,0-5 416,4-3 1,5-4 101,3-3 0,4-5 120,5-8 1,1-3-69,7-5 0,3-1-100,0-3 0,4-3 99,-3-5 0,3 0-545,-4 0 1,0 0 107,-4 0 1,-5 1-67,-3 3 1,-2-2-115,-2 6 1,-4-4-1067,0 4 173,-5 0 1456,2 4 0,0-11 0,2-2 0</inkml:trace>
  <inkml:trace contextRef="#ctx0" brushRef="#br1">8032 5480 7949,'0'-30'0,"0"4"0,0-2 0,0 3 157,0 0 0,6 7 82,2 2 1,6 2 160,3 2 1,4 1-75,-1 3 1,2-1 139,-2 5 1,3 0-348,-3 4 0,-3 1 52,0 3 1,-5-1-417,-4 5 1,-3 4 205,-5 4 1,-1 6-343,-3-2 0,-4-1 134,-9 1 0,4-1 16,-3 1 0,-2 1 89,2-5 0,0 0 164,4-3 0,4-5 118,0 0 0,5-4 56,-1 4 92,3 0 1,2 0-38,3 0 0,3-5-27,5 1 0,6-3-112,2-1 1,3 4 5,1 0 0,-1 6 33,-3-2 0,-3 1-4,-5-1 1,-5 3-33,-3-3 1,-4 3-16,-4 1 0,-5 0 90,-11 0 0,-2-1-65,-10-3 1,-1 2 25,-3-1 1,1-3-255,3 2 0,2-5-359,6 1 1,1-3-580,3-1-729,3 0 1770,10 6 0,50 1 0,18 5 0</inkml:trace>
  <inkml:trace contextRef="#ctx0" brushRef="#br1">6411 6532 7937,'-12'0'0,"-1"-4"-16,-3 0 1,2 0-1,-2 4 1,7-4 349,1 0 0,1-2 1368,-1 2-898,2 3-540,6-4 0,2 5 7,2 0 1,8 0-43,8 0 1,4 0-78,4 0 1,9-2 12,7-2 0,10 3-141,6-3 0,-26 1 1,1 1-257,5 0 1,1 0 0,0-1 0,1 0 119,5 1 1,3 0 0,2 0 0,2-1-498,6-1 1,1 0 0,3-2-1,1 1 532,-18 2 1,0 0 0,0 1-1,18-1 1,0-1-33,2 0 1,-1 0 0,-3 0 0,-2 0 21,-2-2 0,-1 0 0,0 0 0,0 0-316,-1 0 1,-2 0 0,-5 0 0,-1 0 276,-3 0 0,0 0 1,-4 0-1,-2 1-103,-3 1 0,-1 0 0,31-7 187,-2 3 1,-12 1 219,-8-1 1,-9 1 667,-12-1 0,-6 2-583,-6 2 1,-5 1 1971,-7-5-1692,0 5 1545,0-2-1577,0-1-22,0 5-826,-6-4-335,-1 5 1,-1 0-1872,0 0 1347,6 0 1196,-4 0 0,-5 5 0,-2 2 0</inkml:trace>
  <inkml:trace contextRef="#ctx0" brushRef="#br1">7137 7004 7874,'0'-12'0,"0"0"0,0-5 109,0 1 0,1 0 495,3 4 708,-2 0-877,9 0 0,-10 7-377,3 5 0,-4 6-22,-4 10 0,-3 7 6,-5 5 0,-1 6 30,-4-2 1,3 3-174,-6 2 0,3 0-130,-3 4 0,1-4 77,-1 3 0,-1-6 38,5-2 0,4-9 103,3 1 0,7-7 123,-2-1 1,4-8-28,4-4 0,2-3-25,7-1 1,4-5-9,3-3 1,3-3 22,1-1 1,0 4-321,1 0 1,-2 1 93,-3-1 0,1-2-308,-5 6 0,0 0 176,-3 4 0,-5 0-230,0 0-249,-6 0-328,4 0 1092,-6 0 0,-38 6 0,-9 0 0</inkml:trace>
  <inkml:trace contextRef="#ctx0" brushRef="#br1">6895 7088 7874,'-5'-17'-32,"2"2"32,-5-5 0,5 5 246,-1-1 0,3-1 59,1 1 1,5-2 83,3 2 0,8 2-121,5-2 1,-3 3-20,3 1 0,-1 4-42,4 0 0,-1 5-1,-3-1 1,-3 9-470,-4 7 0,-5 6 198,0 6 0,-6 2-178,2 2 1,-8 3 139,-4 5 1,-8 4-70,-4 1 1,-3 3-11,-1-4 0,0 1-97,0-5 1,-1 0 233,1 1 1,1-8 276,3-5 1,3-5 822,5-7-775,0-5 0,5-3 14,3-8 0,4 1-37,4-5 0,8 4 145,8-4 0,3 1-139,1-1 0,0-1-229,0 5 1,2-4 55,2 4 1,-1-4-243,5 4 0,-3-4-129,3 4 1,-4-2 163,4 2 0,-9 3 68,1-3 0,-7 2-12,-1 2 0,-3 0-2304,-1 0 475,0 0 408,-5 0 1482,-2 0 0,-15 6 0,-4 1 0</inkml:trace>
  <inkml:trace contextRef="#ctx0" brushRef="#br1">7452 7016 7874,'0'-18'0,"0"4"154,0-7 0,0 11 371,0-2 40,0 8 1,0 0-321,0 8 0,0 2-255,0 6 0,-4 6-41,-1 2 0,-4 3 130,1 1 1,-3 4 51,-1 1 1,0 0-1,0-1 1,0-2-445,0 2 1,1-4 192,3-4 0,3 2 133,5-6 0,0-4 55,0-4 1,5-5 145,3 1 1,8-3-192,4-1 0,3-1 59,1-3 1,5-1-466,-1-4 1,0-1 196,-4 2 0,0 2-586,1 2 1,-3-1 153,-1 1 0,-4 0-312,-5 4 930,0 0 0,-10-6 0,-4 0 0</inkml:trace>
  <inkml:trace contextRef="#ctx0" brushRef="#br1">7657 7137 7874,'-7'-18'0,"-2"4"49,5-7 1,-1 7 160,1-2 0,2 2 166,-2 2 0,3 4 786,1 0-295,0 5-542,0-2 1,0 6-47,0 3 1,0 3-57,0 5 0,0 5-88,0 4 0,0 3-27,0 4 1,0-1-172,0 5 1,-1 0-29,-3 5 1,2-2-326,-2-3 0,3 2 6,1-6 1,0 4 193,0-4 0,0-1-586,0-7 0,1-2 281,3-6 0,3-4-910,5 0 1431,0-5 0,22-46 0,-15 12 0,1 1 0</inkml:trace>
  <inkml:trace contextRef="#ctx0" brushRef="#br1">8069 6980 7874,'0'-13'0,"0"1"0,0 0 0,0 0 169,0 0 0,-2 5-93,-2 3 1,1 3-123,-5 1 1,4 5 400,-4 3 0,0 9 596,-4 3 1,0 3-535,0 1 1,0 5-185,0 4 1,1 0-105,3-1 1,-1-1 96,4-2 1,1-4-494,4 3 0,2-3 154,2-5 0,4-3 52,8-5 0,-1-1-27,5-3 0,0 2-195,4-6 1,2 0-278,2-4 0,-2-4 256,2 0 0,-3-6-487,0 2 1,-3-3 289,-1-1 0,0-4 501,-5 0 0,-5-11 0,-6 2 0</inkml:trace>
  <inkml:trace contextRef="#ctx0" brushRef="#br1">8032 7016 7877,'-1'-12'0,"-3"0"0,2 0-208,-2-1 0,3 5 106,1 0 1,0 0 753,0-4 1,5 4-395,4 0 0,3 4-418,4-4 0,3 5 33,5-1 1,-4 3-201,0 1 0,-4 0 327,4 0 0,-10 21 0,1 6 0</inkml:trace>
  <inkml:trace contextRef="#ctx0" brushRef="#br1">7960 7185 7877,'0'-12'306,"0"4"-255,0 0 0,0 0 240,0-4 0,9 4-96,3 0 0,10 4-210,2-4 1,5 4-68,8-4 1,4 5-254,4-1 1,-2 2-1098,1 2 1432,-5 0 0,-3-8 0,2-5 0,0 0 0,1-1 0</inkml:trace>
  <inkml:trace contextRef="#ctx0" brushRef="#br1">8601 6907 7880,'0'-12'152,"0"0"95,0 0 1,0 0 1034,0 0-614,0 5-306,0 1 92,0 6 0,4 6 364,0 2 0,1 4-575,-1 4 1,-2 3-20,2 5 0,-2 2-280,2 2 1,-2 1 111,2 4 0,-3 2-185,-1-3 0,0-1-267,0 1 1,0-4-369,0 5 1,0-11 142,0 3 1,0-5-332,0 0 0,0-7-854,0-5 994,0-5 812,0 2 0,-5-48 0,-2-10 0</inkml:trace>
  <inkml:trace contextRef="#ctx0" brushRef="#br1">8492 7004 7880,'-5'-24'0,"3"3"310,-2 1 0,3 4 70,1-4 1,7 5 136,5-1 0,1 7-268,7 1 1,2 1-202,6-1 0,-1 2-381,5 6 0,-4 0 194,5 0 0,-8 2-284,-1 2 0,-1 3 231,-7 5 0,-5 1 129,-7 3 63,-3 3 0,-33 27 0,-8 5 0</inkml:trace>
  <inkml:trace contextRef="#ctx0" brushRef="#br1">8468 7306 7883,'-7'-7'991,"2"-3"1,6 7 35,3-5 0,3 5-578,5-1 1,5 3-181,3 1 0,9-4-209,3 0 0,3 0 109,1 4 1,2 0-881,2 0 0,-4-4-112,1 0 1,-2 0 822,-7 4 0,5-6 0,-2 0 0</inkml:trace>
  <inkml:trace contextRef="#ctx0" brushRef="#br1">10113 6109 7878,'0'-19'202,"1"0"-169,3 3 1,-2 2 363,2-2 0,1-1 213,-1 1 0,0 0 1089,-4 3-840,5 1-436,-3 6 0,3 2-331,-5 8 0,0 8 131,0 8 1,0 7-284,0 1 1,0 6 113,0-2 0,0 7-78,0 1 1,0 2-350,0-2 1,-4-6-458,0 2 0,0-2 177,4 2 1,0-5-323,0-3 1,0-4-633,0-4 1607,0-2 0,-11-38 0,-2-8 0</inkml:trace>
  <inkml:trace contextRef="#ctx0" brushRef="#br1">10004 6375 7878,'-5'-12'0,"-2"0"382,-5-1 1,1 5-192,3 0 1,3 4 239,5-4 1,5 6-69,3-2 1,8 1-49,4-1 0,5 2-318,3-2 1,3 2-264,5-2 0,0 2-1750,1-2 2016,-1 3 0,11-6 0,7-2 0,4-1 0,1 0 0</inkml:trace>
  <inkml:trace contextRef="#ctx0" brushRef="#br1">12665 5709 7841,'0'-12'3,"0"0"0,0 0-273,0 0 1,4-1 103,0-4 0,4 4 839,-3-3 0,4-3-212,-1-1 1,-1 1-85,1-1 0,-4 1-151,4-1 1,-5-3-36,1 3 0,-3 1 16,-1-1 0,-4 1-3,0-1 0,-6 2-122,2 6 1,2 0 233,-2 0-333,0 5 1,-5 2 41,1 5 0,4 0-59,0 0 1,4 1 84,-4 3 0,1 9 159,-1 7 1,-2 3-47,2 1 0,2 5 12,2 4 1,-1 3 56,1 4 1,0-1-74,4 6 1,1-6-159,3 1 1,-1 2-29,5-2 1,0 6-154,4-2 1,1-2 198,4-2 0,-7-6 1,6-2 1,-9-4-336,5 4 1,-4-9-1248,0 1 740,-2-8 1,-6 2-181,0-6 284,-6 0 1,-2-1 270,-8-3 1,3-3-205,-3-5 650,-3 0 0,-38-32 0,22 12 0,-1 0 0</inkml:trace>
  <inkml:trace contextRef="#ctx0" brushRef="#br1">12399 5988 7914,'0'-12'0,"-4"-1"-191,0 1 0,0 0 225,4 0 0,6 1 238,2 3 0,8-2-121,4 2 1,4 1 132,4-1 0,3 4-644,5-4 1,2 4 174,2-4 1,-2 5-455,2-1 1,-2 1 638,-2-1 0,9-6 0,6-3 0,4-3 0,0 0 0</inkml:trace>
  <inkml:trace contextRef="#ctx0" brushRef="#br1">13089 5734 7914,'-12'-7'-680,"4"2"421,0 5 0,-2 0 953,-6 0 1,3 0-252,-4 0 0,3 5-141,-2 3 1,2-1-170,-2 1 0,4 0-78,4 4 0,2 0-88,6 0 1,0 0 107,0 0 1,2-1-92,2-3 0,4 2 60,8-6 1,3 4-96,5-4 1,0 0 48,0-4 0,-1 4-103,-3 0 1,2 1 95,-6-1 1,0-3-84,-4 4 1,-4 0 231,0-1 1,-5 5-85,1-1 0,-8-1 2,-4 1 1,-4 0-23,-4 4 0,1 0-82,-5 1 1,1-5-62,-1 0 0,-2-4-241,6 4 0,-4-4-334,4 4-430,0-5 1112,9 2 0,18-21 0,9-4 0</inkml:trace>
  <inkml:trace contextRef="#ctx0" brushRef="#br1">13294 5903 7960,'0'-7'213,"0"-4"1,0 9 287,0-6-48,0 5-720,0-2 1,-1 6 266,-3 3 0,-19 19 0,-9 9 0</inkml:trace>
  <inkml:trace contextRef="#ctx0" brushRef="#br1">14552 5407 7910,'0'-12'49,"0"0"0,-1 0 3,-3 0 1,3-1 449,-3 1 794,2 0-306,2 0-629,0 5 1,0 3-298,0 8 1,-4 5 108,0 7 0,0 4-67,4 8 1,0-1-36,0 5 1,0-4-144,0 5 0,0-5 109,0 4 0,0-5-92,0 1 1,0-2-212,0-2 1,4-4 107,0 0 0,0-5-246,-4 1 37,0-8 143,6-2 163,-5-6 0,4-6 7,-5-2 0,-4-7 11,0-1 0,-1-9 10,1 1 0,3-5 77,-3 1 1,2-3-75,2-5 1,0-4 56,0-1 0,0 1-48,0 4 0,6-1 184,2 1 0,-2 5-74,3 3 1,-1 4 41,4 4 0,4 3-66,0 9 0,1-1 86,0 5 1,-3 1-45,6 7 0,-9 3-22,1 5 1,-4 0-166,0 0 1,-2 6 87,-6 2 0,-2 3-159,-2 1 1,-4-1-2,-8-3 1,1 3-16,-5-3 1,4-2 72,-4-2 1,1-3-139,-1-1 1,-1 0-114,4 0 0,-3-4 71,4 1 1,0-7-894,4 2 739,0-2 1,1-4 427,3-2 0,19-19 0,9-9 0</inkml:trace>
  <inkml:trace contextRef="#ctx0" brushRef="#br1">14831 5129 7940,'12'-12'9,"0"-4"-5,0-1 0,0 5 570,0 4 1,2 4-170,2-4 0,-3 5 56,3-1 1,-6 4-105,-2 4 0,-4 7-460,4 5 1,-5 6 43,1-2 0,-7 3 38,-1 1 0,-6 2 31,2 2 1,-2-3-237,-2 4 1,-1-4 6,1-1 1,0-4 18,0 1 0,4-7 498,0 3 1,5-8 132,-1-1-18,3-5 63,1 2-167,0-5 0,5-1-248,3-3 1,7 2-169,1-2 0,6-1-723,-2 1 1,-1 0 412,1 4 1,-1 0 133,1 0 1,1 1 282,-4 3 0,9 8 0,0 7 0</inkml:trace>
  <inkml:trace contextRef="#ctx0" brushRef="#br1">15411 5262 8046,'0'-12'364,"0"-4"46,0-1 1,2 1 166,2 4 0,-3 4 190,3 0 342,-3 0-277,-1 1-701,0 2-45,0 16 1,0-2-94,0 11 1,0 0 83,0 5 0,-1 0-118,-3 3 0,1-1-173,-5 6 1,6-7 92,-2 3 0,-2-4-5,2-1 1,0 1 96,4-1 1,0-1 49,0-3 0,0 1-155,0-5 57,0 1 1,2-7-96,2-2 1,2-2-198,6-6 1,0 0 189,1 0 1,4 0 93,3 0 1,-1 0-1056,1 0 0,-4 0 1140,4 0 0,6-11 0,5-2 0</inkml:trace>
  <inkml:trace contextRef="#ctx0" brushRef="#br1">14069 5976 8050,'-8'-4'0,"-1"-1"0,5 1-399,-4 4 1,6-1 80,-2-3 1,1 3 1704,-1-3-614,3 2-344,-5 2-271,6 0 1,6 2 10,2 2 0,4-2-30,4 6 0,3-5 47,5 1 0,11-2-138,5-2 1,13 0 23,7 0 1,-24 0 0,2 0-362,6 0 1,1 0-1,3-3 1,2 0 323,5-1 1,3 0 0,5-1 0,1-1-358,-17 2 0,0 0 0,1 0 0,0 0 0,0 0 0,1 0 298,2 0 0,0 0 0,0 0 0,-3 1 1,-1 1-1,0-1-98,1 0 0,-1 0 1,0 1-1,16 0 1,-1 0-237,-3-2 1,-2 0-1,-3 2 1,-1 1 265,-2-1 1,-2 0 0,-5 1 0,-1-1-72,-5 0 0,0 0 0,27 1 50,-9-3 0,-3 1 250,3-1 0,-12 3 436,-3-3 1,-6-1-344,-11 1 1,-3-5 1708,-9 5-1544,-5-5 286,-2 2 1,-10-3-585,-3 1 0,-3 4-257,-1 5 1,-4-4-66,0 0 0,0 0-687,4 4 0,-4 4 912,-1 0 0,-9 16 0,0 0 0</inkml:trace>
  <inkml:trace contextRef="#ctx0" brushRef="#br1">14710 6556 7873,'0'-13'2,"0"-3"0,0 2 146,0-2 1,0 3-64,0 1 1,-6 5 611,-2 3 1,-2 2-214,-3 2 0,-4 3-391,-3 5 0,-3 3 13,-1 13 1,4-2-37,-1 6 1,5 3 36,-4 1 0,9 2-137,-1-2 1,8 1-147,0-4 0,4 0 68,4 0 0,8-5-41,9 0 0,3-1 50,4-7 1,-1-4-69,5-4 1,-1-5 32,1 1 1,2-3 24,-6-1 0,0 0-56,-3 0 1,-11-7-175,-2-5 0,-4 0 194,1-4 0,-4-1 21,-5 0 1,-7-4 109,-5 1 1,0-3-111,-4-1 1,-3 0 184,-1-1 0,-3 1-14,-1 0 1,0-4 103,-1 0 0,1-1-3,0 5 0,-3 0 152,3 0 1,-2 0 247,10-1 1,0 5-217,4 0 0,5 9-106,3-1 0,10 4-19,6 0 1,3 3-267,9 5 0,-3 0 16,8 0 0,-4 1 4,-1 3 1,0 3-75,1 5 1,-7 4-316,-1 0 0,-8 4-322,-1-4 1,-5 6 318,1-2 1,-4 3-350,-4 1 0,-4 0 780,-8 0 0,-30 6 0,-12 1 0</inkml:trace>
  <inkml:trace contextRef="#ctx0" brushRef="#br1">15315 6399 7968,'0'-18'0,"-2"4"0,-2-6 0,2 9 667,-7-1 1,1 8-224,-4 0 0,-1 2-12,-3 2 1,1 0-254,-5 0 0,0 7-130,-5 5 1,1 2 47,0 6 0,5 0-128,3 4 0,3 0-180,1 0 0,3 2 115,1 2 1,6-2-166,-2 2 1,4-7 64,4 0 0,2-5 11,7 4 0,4-7 104,3-1 0,-1-1 7,1-7 1,0 0-93,5-4 0,-3 0 16,-1 0 1,0 0 58,-5 0 0,0-4 13,-4 0 0,-4-5 2,1 1 1,-7-3-15,2-1 1,-2 4 596,-2 0-179,0 0 1,-6-3 92,-2 3 1,3 1 225,1 3 324,-3 3-650,0-5 0,-1 8-101,0 2 0,5 4-82,-1 8 0,3-1 86,1 5 1,0 0-343,0 4 0,0 4-125,0 1 1,0 3-267,0-4 1,0 4 135,0-3 0,0-1-219,0-4 1,1-1-261,3-3 0,-2-2 310,2-6 1,3-2-113,1-1 654,-3-4 0,22-27 0,0-5 0</inkml:trace>
  <inkml:trace contextRef="#ctx0" brushRef="#br1">15786 6520 7975,'6'-18'7,"-4"4"227,6-7 0,-5 11 299,1-2 0,2 6 1207,-2-2-1185,0 6 0,-4-3-326,0 10 1,-2 5 9,-2 6 1,-2 6-226,-7-2 0,3 4 43,2 4 0,-3-2-86,3 2 0,-3-1 37,-1 1 1,1-2-200,3 2 0,-3-2 37,3-2 0,2 0 109,-2 0 0,5-5-176,-1-3 82,-3-2-228,6-8 255,-5 0 0,8-13 56,2-5 1,-2-7-63,7-9 1,0-3-133,7-5 1,-2-1-191,2 1 1,1-6 119,-1-2 0,0 2 254,-4 2 1,1 2-65,-1 2 0,0 4 603,0 0 1,-1 10-12,-3 2 1,-2 11 213,-2 5 1,-1 2-249,5 2 1,-5 6 79,1 2 0,3 4-158,1 4 0,-2 3-113,2 5 1,-5 0-218,1 0 0,2 0 64,-2 1 1,4 3-260,-4 0 0,0 4-70,-4-3 1,1-1-167,3-4 0,-3 0 44,3 0 0,2-1-267,-2-3 1,1-2 34,-1-6 1,-1-1 156,5-3 0,-4-3-375,4-5 347,-5 0 470,2 0 0,-21-16 0,-4-4 0</inkml:trace>
  <inkml:trace contextRef="#ctx0" brushRef="#br1">15726 6677 8018,'-5'-7'579,"-1"-3"176,-2 2 1,3 1-424,5-1 1,0 4-290,0-4 0,6 5 260,7-1 1,4 3-67,7 1 1,2 0-362,2 0 0,3 0 181,5 0 0,0 0-964,1 0 0,-1 0 907,0 0 0,1-6 0,-1 0 0</inkml:trace>
  <inkml:trace contextRef="#ctx0" brushRef="#br1">2480 6326 7825,'-7'-5'-479,"2"4"0,1-6 800,0 3 1063,0 3-841,-2-5 0,3 2 236,-5 0-537,6 0 1,-5 4-16,3 0 0,1 0-164,-5 0 0,0 4 9,-4 0 1,0 7-84,0 1 1,0 1 30,0 8 1,0-1-125,-1 4 1,1-4-66,0 0 0,2 0 79,1 5 1,4-3 6,5-1 1,1-3 33,3-1 1,7-8-40,5 3 0,7-8 42,1 0 0,2-3 0,6-1 0,0-6 61,5-6 0,-5-3 17,0-9 0,-4-1 162,5-11 1,-6 0-290,1-12 0,-4 0 214,-4-8 1,-4-4-85,-8-5 0,-4 30 1,-2 0 17,-2-33 1,-6 7 70,-2 5 1,-8 11 87,-4 9 1,-7 9-160,-1 7 1,-2 11-83,2 0 1,1 9-111,-5 9 0,5 4 57,-1 11 0,4 6-627,4 2 1,3 7 21,9 1 687,3 6 0,4 1 0,2 5 0,4 0 0,2-3 0</inkml:trace>
  <inkml:trace contextRef="#ctx0" brushRef="#br1">1911 6847 7879,'-19'-7'0,"3"3"606,3 2-69,1 2-406,5 0 0,3 0 92,8 0 1,4 0-53,8 0 0,4 4-38,9 0 0,8 1-148,12-5 1,6 0 116,9 0 1,5-2-424,-32 0 1,2 0-1,6-1 1,2-1 250,4-1 1,3-2 0,5 1 0,1-1-360,6-1 0,1 0 0,0 1 0,-1-1 388,-20 1 1,0 0-1,-1 1 1,20-2 0,-1 1 27,-1-1 1,-1 0 0,-2-1-1,-1 0-215,0 2 1,-1-2 0,-9-1 0,-2 0 153,0 2 1,-1 0-1,-6-2 1,-2 0-178,-1 2 0,-1 0 0,-2-2 0,-1 0 108,27-7 0,-11 1 507,-9 4 0,-9 4-274,-11 0 666,-8 5 1,-12-6-914,-8 5 0,-9 0 713,-7 4 1,-6 0-1034,-6 0 0,-1 0 11,1 0 466,-6 0 0,2 4 0,-3 0 0,3-1 0,0-2 0</inkml:trace>
  <inkml:trace contextRef="#ctx0" brushRef="#br1">2649 6314 7879,'0'-8'-442,"0"0"-116,-5 0 0,2-4 971,-5 0 0,4 4-121,-4 0 0,4 4-26,-4-4 1,4 4-79,-4-4 1,0 4-28,-5-5 1,1 7-91,0-2 0,0 2-113,0 2 1,-4 6-130,0 2 1,-6 3 103,2 1 0,1 4-385,-1 0 0,1 5 171,-1 0 0,1 1-271,3 3 552,8-7 0,3 11 0,12-4 0</inkml:trace>
  <inkml:trace contextRef="#ctx0" brushRef="#br1">3218 7488 8228,'-7'0'1179,"-4"-6"-927,4 5 1,-5-6-63,0 3 1,0 3 1,0-3 0,0 2-6,0 2 0,-6 2-84,-2 2 1,-1 3-179,1 5 0,-5 4 41,1 0 1,4 4-13,-4-4 1,4 6-3,-1-2 0,4 1-75,5 0 1,5 0 46,3-5 1,3 4-94,1-4 0,9-1 140,3-7 0,8 2-11,1-6 1,3 0 12,4-4 1,-1-4-4,5 0 0,-5-7 75,1-1 1,1-6-66,-5-6 1,4-1 233,-4-4 1,-5-3-11,1-8 1,-6-3 10,-6-6 0,-3 0-206,-5-4 1,-5 5 129,-3 0 0,-10 2-6,-6 10 1,-2 2 28,-6 10 0,4 2-245,-4 6 0,5 5 9,-1 11 0,6 0-489,2 0 0,6 2 30,2 2 1,6 4-179,6 8 0,1-1 276,3 5 1,4-1 435,8 1 0,-2 8 0,3-2 0</inkml:trace>
  <inkml:trace contextRef="#ctx0" brushRef="#br1">3617 7234 7907,'-12'-12'0,"1"-1"0,3 1 0,-3 0 1271,3 0-388,3 0-388,-1 5 18,6 2-237,0 5 1,0 7-179,0 5 0,0 5 74,0 7 1,0 2-200,0 2 0,0 2 72,0 2 1,4 3-66,0-3 0,2 3-264,-2 1 0,-1-3-250,5-1 0,-4-4 194,4 4 0,-2-6-166,2-2 1,3-1-146,-3-7 1,-1 0-227,1-4 205,0-5 672,4-1 0,-5-12 0,-3-2 0,-3-3 0,-7-24 0,-4-12 0,0-2 0,0-1 0</inkml:trace>
  <inkml:trace contextRef="#ctx0" brushRef="#br1">3581 7330 7907,'-6'-24'66,"-2"0"0,1-4 126,-1 0 0,6-1-60,-2 5 0,4 1 94,4 3 1,2 3 0,6 5 1,6 1-38,2 3 0,-1-2 0,1 6 1,0 0 20,4 4 1,1 2 19,-1 2 1,-5-2-214,-3 6 0,-3 4 9,-1 5 1,-4 0-32,0-1 0,-6 2-86,-2 2 0,-6 3-184,-6-3 0,-5 0-14,-3 4 1,-3-6-293,-1 6 0,-1-7-231,1 4 0,4-5 811,0 4 0,-16 0 0,-9 4 0</inkml:trace>
  <inkml:trace contextRef="#ctx0" brushRef="#br1">5528 6205 7914,'-1'-8'-538,"-3"0"1,2 4 739,-2-4 0,2 4 257,-2-4-176,2 5-206,-8-7 0,7 8 68,-5-2-25,0 3 1,-4 1-18,0 0 0,-1 1 111,1 3 0,-1 4-96,-3 8 0,2-1 4,-2 5 1,3 1-37,1 3 1,0 0 5,-1 0 0,7-4-29,2 0 0,2-1-149,2 1 1,0-2 137,0-6 1,6-1 20,2-3 1,8-3 5,4-5 1,3-1-26,1-3 0,2-4-75,2-8 0,-3-3 77,4-5 0,-1-2 0,-4-2 0,3-4 6,-7-9 1,-6 0-17,-2-4 1,-8-2-124,0 3 1,-3-7-29,-1-2 1,-9 1 128,-3 4 0,-5 5 11,1 2 0,3 10-59,-3 7 0,2 7-14,2 9 0,0 2-12,0 6 1,4 2-134,0 2 1,4 2-254,-4 6 0,1 6-206,-1 2 0,3 3 364,5 1 1,0-1-320,0-3 0,5 3 597,3-3 0,46 3 0,-21-11 0,0 0 0</inkml:trace>
  <inkml:trace contextRef="#ctx0" brushRef="#br1">5226 6786 7948,'-18'0'0,"5"0"-251,-3 0 1,2 0-50,2 0 1761,0 0-949,5 0 0,3 0-224,8 0 1,4 0-119,9 0 1,4 0-1,11 0 1,2-4-220,10 0 0,3-5 92,10 0 0,-5-1-87,9-2 1,-4 0 204,4-1 0,3 1-371,1 0 0,-6 4 102,-6 0 0,-10 5 65,-7-1 1,-11 3-354,-9 1 18,-7 0 0,-5 1 127,-8 3 0,-3-1 115,-5 5 0,-6-4 12,-2 4 1,1 0 172,-1 4 1,0-3-875,-4-1 0,4 0 63,-1 4 762,7 0 0,-20 27 0,2 7 0</inkml:trace>
  <inkml:trace contextRef="#ctx0" brushRef="#br1">5177 7633 7948,'-12'-12'-216,"0"0"0,0 1-332,0 3 0,-1-2 1083,-4 6 0,3 0-173,-7 4 0,3 0-55,-3 0 1,-1 6-133,1 2 1,3 4 26,-3 4 0,5-3-109,-4 4 0,7 0-4,1-1 1,1 0 24,7-4 1,-4 1-6,4-1 0,1-2-151,7-2 1,-1 2 29,5-6 1,5 0 0,7-4 0,3 0 67,1 0 1,2-5-59,2-4 1,-2-3 67,2-4 1,-4 1 2,-4-5 1,2 0 41,-6-4 1,0-2 10,-4-2 1,-5-3 26,-3-5 1,-4-6-65,-4-2 0,-4 2-131,-8 2 0,-3 4 85,-5 3 0,0 5-148,-1 8 1,1 3-119,0 4 1,5 7-143,3 2 1,3 2 77,0 2 1,5 6-75,0 2 0,6 3-403,-2 1 1,8 1 263,4 3 0,7-1 504,1 5 0,13-4 0,6-1 0,1 4 0,1 0 0</inkml:trace>
  <inkml:trace contextRef="#ctx0" brushRef="#br1">5419 7306 7956,'0'-12'0,"0"0"0,0 0 0,0 0-61,0 0 726,0 5 1170,0 2-1543,0 5 1,0 9-72,0 3 0,0 8-214,0 0 0,0 3 69,0 1 0,0 2-162,0 2 1,0 2-7,0 2 1,2-2-11,2-6 1,-3 4-109,3 0 0,-3 1-167,-1-5 1,4-4-255,0 0 1,0-5-125,-4 1-530,6-3 621,-5-6 664,10-1 0,-10-12 0,10-44 0,-4-15 0</inkml:trace>
  <inkml:trace contextRef="#ctx0" brushRef="#br1">5443 7318 7956,'-5'-24'0,"4"0"-139,-3 0 0,2 4 208,2-1 1,2 7 333,2-3 0,2 8-121,7 1 1,3 4 107,0-4 0,5 5-175,-1-1 0,3 3 5,2 1 0,-3 5-221,-1 3 0,-1 3 75,-8 1 1,1 6-82,-9 2 0,0-1-66,-4 1 1,-1-4-219,-3 4 0,-4-4 65,-8 4 1,1-4-176,-5 5 1,0-7-132,-5 3 1,1-4 176,0-1 1,4-4-564,0 0 918,5-5 0,-19-14 0,2-9 0</inkml:trace>
  <inkml:trace contextRef="#ctx0" brushRef="#br1">6363 5310 8000,'0'-17'-353,"-4"2"-43,0-5 1,0 5 646,4-1 1,-4 2-51,0 2 1,-6 0-208,2 0 0,-3 4 75,-1 0 0,0 5-73,0-1 0,0 3 75,0 1 1,0 0-5,0 0 0,0 0-48,0 0 1,-2 1-9,-2 3 1,3 2-94,-4 2 0,4 3 119,1-3 0,0 2-15,0 2 1,1-4 3,3 1 1,-3-3 33,3 2 0,3 3 8,1-3 0,2-1 12,2 1 0,-1 0 6,-3 4 0,3 0 95,-3 0 0,2 0-68,2 0 1,2 5-25,2-1 1,-2 5 74,6-1 0,-4 5-64,4 3 1,1 3 11,3 5 0,0 2-35,0 2 1,0 3-111,0 5 1,0 6-171,0 3 1,-1 2 224,-3 1 0,1 6-4,-6-32 0,-2 1 0,3-1 1,1 2-169,-3 2 1,0 0 0,0-2 0,0-1 197,-2 6 0,0-1 1,1-2-1,2-1-25,-1 0 0,0-1 0,0 1 0,0 0 0,-2 1 1,0 0 0,0-1 0,0-1-31,0 0 0,0 1 0,0-1 1,0 0-16,0 33 0,0-1 59,0-31 1,0-1 0,-4 28-19,2-29 1,0-1-1,-6 33 36,4-2 0,-5-5-21,5-3 1,-1-8-273,1 0 1,3-6 185,-3-7 0,2 0 227,2 1 0,-4-5-115,0 0 1,0-5 161,4 1 0,0-2-120,0-2 1,0-5 763,0-3-811,0-3 6,0-1 1,6-1-73,2-3 0,-2-2 29,2-6 0,2 0-239,6 0 1,-1-2-63,5-2 0,0-2-73,4-7 1,2 1 56,2 0 1,4 0-81,9 0 1,-2-4-970,5 0 1225,6-6 1,1 5 0,7-1 0,5-4-1,1 0 1</inkml:trace>
  <inkml:trace contextRef="#ctx0" brushRef="#br1">16367 4609 8162,'-7'0'98,"2"0"170,5 0-22,0 0 0,5 0-138,3 0 1,4 0-130,5 0 1,3-4 81,8 0 0,-1-5-69,5 5 0,0-4 85,5 4 1,-1-1-11,0 1 0,-1 1-14,-3-5 1,-2 5-9,-6-1 1,0 3 17,1 1 1,-11 0 42,-2 0 0,-3 1-252,-1 3 0,-3 3 123,-5 5 0,0 0 148,0 0 1,0 2-95,0 2 0,0-1 72,0 5 1,1 0-21,3 4 1,-2 2 118,2 2 1,-3-1-88,-1 5 0,1 1 4,3 3 0,-2 0-49,2 0 1,3 3 29,1 6 1,-2-1-36,2 9 0,0-1-243,5 4 1,-1 2 184,-6-24 0,0 1 0,-2-1 0,0 0-4,0 2 0,0 1 0,-1 1 0,1 0-69,0 1 0,0-1 0,1 3 0,-1 1-120,-2 1 1,0-1 0,2-3 0,0 0 163,-2 0 0,0-1 1,0-2-1,0 0-66,-2 29 0,0 1-123,0-2 1,0-7 241,0-1 1,0-5-60,0-2 0,0-5 170,0 0 0,-4-6-76,0-2 0,-5-1 222,1-7 0,-3 1-164,-1-5 1,0-1 510,0-3 0,-2-3-697,-2-5 1,1-4 364,-5 0 0,-1-1-327,-8 1 1,4-2 57,-3-6 0,2 0-144,2 0 1,0 0 152,0 0 1,3-4 18,1 0 0,5-5-194,-1 5 0,3-1-220,1 1 0,0 3-495,0-3 0,-1 2 395,1 2 0,4-4-652,0 0 1104,6 0 0,-4 4 0,6 0 0</inkml:trace>
  <inkml:trace contextRef="#ctx0" brushRef="#br1">18605 5540 7947,'-12'-1'286,"0"-3"545,0 2-351,5-8-289,2 8 1,6-7 39,3 5 1,7 0-58,5 4 1,7 0-147,1 0 1,1 0-75,8 0 0,-6 0-188,1 0 0,-1 0-60,1 0 0,-4 0-331,0 0 1,-1 4-815,-7 0 1439,0 5 0,-30 9 0,-8 7 0</inkml:trace>
  <inkml:trace contextRef="#ctx0" brushRef="#br1">18581 5746 7921,'-12'-6'0,"4"5"323,0-3-32,5 3 0,-1 1 256,8 0 0,4 1-294,8 3 1,4-3-130,8 3 1,2-2-144,2-2 0,3 4 78,-3 0 0,2 0-856,-2-4 0,2 0 797,-6 0 0,6 0 0,-3 0 0</inkml:trace>
  <inkml:trace contextRef="#ctx0" brushRef="#br1">21545 4984 7912,'0'-19'0,"-5"1"0,1 6 0,0 0-182,4 0 0,0 0 397,0 0 0,0-4 494,0 0 1,6-1-379,2 5 0,3 0-253,1 0 1,1 4-31,3 0 1,2 5 77,2-1 0,1 3-152,-4 1 0,1 1 58,-6 3 0,2 8-178,-10 9 0,0 3 2,-4 4 0,-5 3 13,-3 5 1,-9 2 83,-3 2 1,-7-2-147,-1 2 1,0-2 115,4-2 1,0 0 21,-1 1 0,2-10 786,3-3-518,3-8 1,9-3 20,0-5 0,6-5-13,2 1 1,6-3 39,6-1 1,5-4-171,3 0 1,1 0-124,3 4 1,-3-4-44,8 0 1,1-1-336,3 1 1,-2 1-404,1-5 1,-5 5 352,1-1 0,3-1-154,1 1 1,-2-4 613,-2 4 0,8-22 0,2-1 0</inkml:trace>
  <inkml:trace contextRef="#ctx0" brushRef="#br1">22161 4899 7912,'0'-12'0,"0"0"0,0 0 232,0 0 1,-1 3 63,-3 1 864,3 6-767,-10-4 1,8 12-180,-5 2 0,4 8-104,-4 4 1,4 4 3,-4 4 1,5-1-49,-1 6 0,2-5-175,-2 4 1,2-5 59,-2 1 1,3-1-186,1 1 1,0-6 129,0 2 0,0-8-109,0 0-535,0-2 445,0-8 1,1 0 41,3-6 0,-2-2 120,2-2 1,-3-6 135,-1-6 0,0-6 72,0 2 0,0-7-78,0-1 0,1-6-27,3 2 0,-1 1 36,5-1 1,-4-2 179,4-6 0,-4 6-44,4-2 1,-4 6-124,4-2 0,2 7 107,6 0 1,-3 7 100,4 5 0,0 3 53,-1 2 1,6 2-128,-2 6 1,3 6-97,1 2 0,-5 6 45,-3 3 0,-4 3-239,-4-4 1,-3 5-16,-5 0 0,-1 1-1,-3 3 1,-4-1 38,-8 0 0,-2-4-90,-2 0 0,-3-5 128,3 1 0,-3-2-30,-1-2 1,0-1 109,0-3 1,4 1-70,-1-5 1,7 1-40,-3-1 0,8-2 12,1 2 100,5-3 0,25-22 0,11-6 0</inkml:trace>
  <inkml:trace contextRef="#ctx0" brushRef="#br1">22561 4681 7912,'0'-12'0,"0"0"0,0 0 232,0 0 1,0 4 335,0 0 0,1 5-91,3-1 0,-1 3-141,5 1 1,-4 6-4,4 6 1,0 6-78,4 6 1,0 2-43,0 2 0,-4 3-80,0 5 1,-5 4-124,1 1 0,-3 6-58,-1 1 1,-1 1-462,-3 3 0,-8-2 99,-8-2 0,-4 2 211,-5 2 1,3-7-21,-7-1 0,1-6 83,-4-6 1,-2-1-1158,-2-3 1,-3-7 1291,-6 4 0,5-8 0,-3 1 0,-7-5 0,-6-4 0</inkml:trace>
  <inkml:trace contextRef="#ctx0" brushRef="#br1">21266 4693 7926,'-17'-17'0,"2"3"-387,-5-2 0,5 8 29,-1 4 0,3 4 1056,0 4 0,-3 4-345,0 8 1,-5 9 227,0 7 1,4 4-216,1 4 0,-2 3-75,2 6 1,2 2-394,5 5 1,4 1 124,5 7 0,1-2-320,3-1 0,5-2 209,7-3 0,2-5-426,7-10 0,4-2 146,3-11 1,9-4-220,3-4 0,3-6-5,2-2 592,-1-6 0,4-6 0,1 0 0,-2 0 0,-1 0 0</inkml:trace>
  <inkml:trace contextRef="#ctx0" brushRef="#br1">22960 4863 7891,'0'-12'0,"1"-6"0,3-2 0,-2 2 0,2 2 0,1 3 0,-1 1 0,4 4-576,-4 0 910,6 5 548,-9-2 1,4 7-518,-5 6 0,0 2-44,0 10 0,0 0-141,0 4 0,0 6 23,0 2 0,-5 3-204,-3 1 0,1 1 23,-1-1 1,1 0-105,-1 0 0,-1-5 26,5-2 0,0-1 90,4-4 1,0 3-23,0-7 0,0-2-114,0-2 0,1-4-16,3-4 1,7 1 84,5-5 1,2 0-308,-2-4 1,2 0 96,7 0 1,-1-4-94,0 0 0,0-5-164,0 1 0,-1 1-172,-3-1 1,3 4 72,-3-4 599,-2 5 0,10-13 0,-2 3 0</inkml:trace>
  <inkml:trace contextRef="#ctx0" brushRef="#br1">23347 4596 7876,'0'-25'0,"0"-3"0,0 4 0,0-1 0,0 2 0,0 7 0,5 0 0,3 4 0,5 4-123,3 0 1,-3 5-226,3-1 0,3 3 519,1 1 0,-1 0 1237,1 0-1241,-5 5 0,1 2-106,-8 5 1,-2 2 118,-6 2 0,-6-3-72,-2 3 0,-3 2-437,-1-2 0,-4 4 125,0-4 0,0 0 30,4-4 0,0 0 166,0 1 1,1-1 133,3 0 1,-2-4 52,6 0 1,0-4-94,4 4 0,0-4-34,0 4 0,6-5 28,2 1 1,4 1 156,4-1 1,-3 2-18,4-2 1,-4-2 43,-1 6 1,0-1-106,0 1 0,-5 3 335,-3-3-357,-3 3 0,-7 1-1,-6 0 1,-2-1-114,-6-3 0,-2 3 133,-6-3 1,3-2-411,-4 2 0,8-5-193,1 1 1,5-3-398,-1-1 1,6 4 843,2 0 0,27 1 0,3-5 0</inkml:trace>
  <inkml:trace contextRef="#ctx0" brushRef="#br1">20649 5758 7871,'-12'0'0,"-1"-2"-248,-3-2-145,2 3 1,1-4 898,5 5-296,5 0 756,-2 0-715,15 0 1,5 0 156,13 0 1,5 4-66,7 0 1,4 0-43,9-4 1,9 0-459,-27 0 1,2 0-1,5 0 1,1 0 277,5 0 1,1 0-1,4-2 1,3-2-504,3 0 0,2 0 1,-15 2-1,0 0 1,1 0 376,3-1 0,2 0 0,-1 1 0,-1 0 0,0 1 0,1 0-73,0-2 0,0 0 1,0 0-1,0 2 1,-1 0-1,1-1 37,-1 0 1,-1-1 0,1 0-1,0 1 1,0 0 0,1 0-132,-1-1 1,0 0-1,-1 1 1,19-3-1,-2 0 56,-1 3 1,-1 0-1,-4-2 1,-2 0-223,-3 2 1,-1 0 0,-2-1 0,-1 1 261,-2-1 0,-2 2 0,-6 0 1,-1 0-69,-5-1 1,-2 0 0,20 1 152,-9 1 0,-6 0 594,-6 0 1,-12-4-236,-8 0 625,-8 0 1,-4 0-867,-8 0 1,-2-2 460,-2 2 0,-5 3-609,1-3 0,-5 3-38,1 1 0,1 1-396,-1 3 1,-1 0 56,-3 8 398,0-2 0,-12 14 0,-6 7 0,-4-2 0,1 1 0</inkml:trace>
  <inkml:trace contextRef="#ctx0" brushRef="#br1">21375 6447 7871,'-17'-18'89,"-3"-7"0,2 1 134,2-4 1,8 2-179,4 2 0,2-1-45,2-4 0,6 5 0,2 0 0,4 4 0,4 4 0,3 6 211,5-2 0,0 8 171,1 0 0,-5 3 350,0 1 1,-1 5-360,1 3 1,-3 8-139,-5 5 0,-5 1-361,-3 3 0,-2 4 74,-2 3 0,-7-1-488,-5 2 1,-2-1 280,-6 4 1,0-4 65,-4 1 1,4-2 156,-1 1 0,7-3 156,-2-4 0,-2-5 28,2 0 0,4-11 652,4-1-500,5 0 1,-1-6-58,8 2 1,3-3-248,5-1 0,5-4 111,4 0 0,5 0-152,3 4 0,3-1-164,-4-3 1,4 2-332,-3-2 1,0 3 21,-1 1 1,-6 0-350,2 0 0,-6-1-30,2-3 1,-5 2 896,1-2 0,-8-8 0,-3-1 0</inkml:trace>
  <inkml:trace contextRef="#ctx0" brushRef="#br1">21956 6266 7871,'0'-12'0,"0"-2"179,0-2 1,-2 7 558,-2-3-54,3 8 1,-6-2-341,3 6 0,3 3-155,-3 5 1,-1 1-129,1 12 0,-5-1 96,5 4 0,-1 0-176,1 0 0,3 1 70,-3-1 1,2 1 118,2 4 0,0-8-218,0 3 1,0-6-237,0 2 1,6-9 85,2 1 1,3-4-134,1 0 1,4-3-2,0-5 0,4-5 86,-4-3 0,4-7 114,-4-1 1,5-7-32,-5-1 0,0 0 188,-4-5 0,0 0 15,0 1 1,-1-1 177,-3 5 0,-1 4 363,-3 0 598,-3 5-620,4-2-302,-5 10 1,-4 7-6,0 8 0,-4 8 145,4 4 1,-4 7 7,4 1 0,-5 6-201,1-2 1,1-1-173,-1 1 0,4 1-308,-4 3 0,5-4-312,-1 0 0,3-5-8,1 2 0,0-4 274,0-1 1,0-1-123,0-3 0,4-6 111,0-6 0,5-6-516,-1 2 1,7-2 36,1-2 812,6-6 0,18-33 0,-14 13 0,-1 0 0</inkml:trace>
  <inkml:trace contextRef="#ctx0" brushRef="#br1">22536 6266 7863,'0'-12'1000,"0"0"-174,0 0-222,0-1-84,-5 7 1,4 2-108,-3 8 1,2 7-131,2 5 0,-4 5-94,0-1 0,-4 7 0,4 1 1,-4 6-54,4-2 1,-1-1-131,1 1 0,2-3-72,-2 3 0,4-5 70,4 1 1,3-2-553,5-2 0,0-5 269,0-3 1,6-3-537,2-1 0,3-5 52,1-3 0,0-4-87,0-4 1,1-4 849,-1-8 0,-8-21 0,-3-10 0,3-5 0,-1 0 0</inkml:trace>
  <inkml:trace contextRef="#ctx0" brushRef="#br1">22561 6278 7852,'-6'-16'0,"-2"0"0,3-6 0,-1 9 0,6-3 0,2 6 672,2 2 1,3 5-446,5-1 1,5 3-436,3 1 1,3 0 47,1 0 0,-1 0-164,-3 0 1,2 1 323,-6 3 0,0 30 0,-4 12 0</inkml:trace>
  <inkml:trace contextRef="#ctx0" brushRef="#br1">22452 6472 7852,'-8'-13'15,"0"1"1,5 4 193,-1 0 0,4 6 413,4-3 0,3 4-398,5 1 0,7-4-184,5 0 0,1 0-438,8 4 1,0 0 185,8 0 1,-4 0-1155,3 0 1366,-2 0 0,4-4 0,6-3 0,4 1 0,0-1 0</inkml:trace>
  <inkml:trace contextRef="#ctx0" brushRef="#br1">23202 6205 7845,'-6'-12'975,"5"0"-132,-10 0-52,10 5 1,-4 3-311,5 8 0,0 4-84,0 9 0,0 1-148,0 7 1,0 0-30,0 3 0,0-1-317,0 5 1,0 1-13,0 3 1,0-4-11,0 1 0,0-5-245,0 4 1,0-6-483,0-2 1,0-1-177,0-7 0,0 0-192,0-4-91,0 0 1305,0-5 0,-6-23 0,0-11 0</inkml:trace>
  <inkml:trace contextRef="#ctx0" brushRef="#br1">23032 6363 7838,'-5'-18'0,"2"-1"251,-5-5 1,6 4 67,-2 0 0,2 5 128,2-1 1,10 2-219,2 2 1,4 4-41,0 0 0,7 6 3,5-2 1,6-2-1,-2 2 0,2 1-627,-2 7 0,0 2 256,-8 2 1,2 7-2148,-10-3 2326,-5 3 0,-33 24 0,-11 6 0</inkml:trace>
  <inkml:trace contextRef="#ctx0" brushRef="#br1">22911 6605 7838,'-12'-6'2263,"0"5"-1875,6-5 1,6 6-55,8 0 1,4 2 201,4 2 1,3-3-212,5 3 0,1 2-106,4-2 1,2 0-513,5-4 0,0 0-433,0 0 0,5 0 726,-1 0 0,-3-9 0,4-4 0,1 0 0,-1-1 0</inkml:trace>
  <inkml:trace contextRef="#ctx0" brushRef="#br1">24871 4959 7878,'0'-12'229,"-1"4"345,-3 0 1276,2 5-773,-3-2-668,5 5 1,0 1-177,0 3 1,-1 5-132,-3 7 1,2 2-35,-2 7 1,-1 3-202,1 0 1,0 4-139,4-3 1,-4 4 140,0-1 0,0-1-790,4 2 1,0-5 371,0 4 1,0-5 211,0 1 0,0-8 336,0-3 0,-6-20 0,0-5 0</inkml:trace>
  <inkml:trace contextRef="#ctx0" brushRef="#br1">24690 5286 7878,'-12'-5'742,"0"-1"190,-1-2 1,5-3-608,0 3 0,6 2-271,-2-2 1,2 4 253,2-5 1,7 5-86,5-4 0,3 6 0,9-2 1,3 2-1,9 2 1,1 0-301,-1 0 0,4 0 77,0 0 0,12-4 0,7-2 0,2-1 0,1 0 0</inkml:trace>
  <inkml:trace contextRef="#ctx0" brushRef="#br1">27024 4488 7848,'0'-18'0,"4"1"0,1-3 0,-1-2 0,-4 6 0,0-4 409,0 4 1,0-1-31,0 5 1,0 0-152,0 0 0,-2 0-54,-2 0 0,1 5 1,-5 3 1,4 3 85,-4 1-70,0 0 0,-4 0 21,0 0 1,-4 9-9,0 3 0,0 9-265,4-1 1,-2 3 47,-2 1 0,7 5 123,-4 4 1,5 3-48,0 4 1,-1-2-138,5 2 0,0 2 167,4-2 1,0 6-2,0-2 1,0 3-423,0 2 1,4-2 152,0-3 0,5 2 17,-1-6 0,-1-1 2,1-7 1,-4 2-131,4-6 1,-5-4 42,1-4 0,-3-9-107,-1 1 0,-1-6-104,-3 2 0,1-6 139,-5 2 0,0-2-233,-4-2 0,-5 0 550,-4 0 0,3-2 0,-3-2 0,-10-14 0,-6-8 0,-5-3 0,-1-1 0</inkml:trace>
  <inkml:trace contextRef="#ctx0" brushRef="#br1">26565 5080 7848,'0'-8'88,"0"0"1,0 0-20,0-4 1,0 4-157,0 0 1,0 4 216,0-4 1,9 5 166,3-1 0,8 1-301,1-1 1,3 3-272,4-3 1,3 3-487,5 1 0,2-2 761,2-2 0,8-5 0,6-5 0,7-2 0,1 0 0</inkml:trace>
  <inkml:trace contextRef="#ctx0" brushRef="#br1">27278 4851 7848,'-12'-2'0,"0"-2"0,0 3-326,0-3 0,0 2 376,0 2 0,0 0 651,0 0 1,0 4-438,0 0 1,1 6-311,3-2-57,-3 3 1,10 1 110,-3 0 0,2 0 60,2 0 0,6 0-1,2 0 1,6-1 19,3-3 1,0 3-221,-1-3 0,-1-1-117,5 1 0,-4-4 62,4 4 1,-6-4-25,-2 4 0,-1-4 789,-7 4 0,1-4-242,-1 4 1,-3-4-91,4 4 1,-10-4 24,-3 4 1,-4-4 329,-4 4 1,1-1-308,-5 1 1,4-1-409,-4-3 1,5-3-605,-1 3 0,3-2 719,1-2 0,16-16 0,4-5 0</inkml:trace>
  <inkml:trace contextRef="#ctx0" brushRef="#br1">27484 5044 8133,'-7'0'-348,"-30"0"0,-4 0 0</inkml:trace>
  <inkml:trace contextRef="#ctx0" brushRef="#br1">28476 4633 7852,'0'-18'0,"0"1"0,0-3 0,1-3 0,3 3 0,3-3-609,5-1 1,0-1 265,0 1 0,5 5 343,-1 3 0,5 3 357,-1 1 1,-2 1 522,-2 3 0,1 3-606,0 5 0,-1 6-204,-4 6 1,-5 2 1148,-3 6 1,-3 4-436,-1 4 1,-3 6-1141,-5-2 1,-1-1-90,-11 1 0,-5 1-154,-3 3 1,-4 0 357,4 1 0,-1-2 42,5-3 1,0-4 638,0-8 1,5-2-190,3-6 0,4-4 547,4 0-545,2-5 1,12 2-71,2-5 1,7 0-163,1 0 1,7 0-226,1 0 1,0 0 94,4 0 1,2 0-207,-2 0 0,0 0-653,-4 0 0,5 0 389,-1 0 1,4 0-880,-4 0 1458,1-5 0,22-29 0,-22 11 0,-1 0 0</inkml:trace>
  <inkml:trace contextRef="#ctx0" brushRef="#br1">29129 4548 7852,'0'-12'920,"0"5"-268,-5-3-74,-2 8 0,-4 2-181,3 8 0,-2 4-129,2 4 0,1 5-202,-1 7 0,4-1 92,-4 5 0,5-4-267,-1 4 0,-1-3-4,1 3 1,0-5-16,4 1 0,0-2-214,0-2-597,0-5-206,5-2 444,-4-10 365,5-2 0,-6-14 120,0-3 1,0-8 271,0-1 0,0-1-54,0-3 1,4-3 5,0 0 0,4-7-9,-4-1 1,4-1 173,-4-3 0,4 4 183,-4 3 0,4-1-169,-4 1 1,4 4-52,-4 0 1,6 9-68,-2 4 0,2 7 64,3 1 0,0 5 146,3-1 0,-1 8 137,5 4 1,-5 4-31,1 4 1,-3-1 53,-1 5 1,-5 0-165,-3 5 1,-2-5-50,-2 0 1,-10 0-1041,-2 4 0,-7-4 387,3 1 1,-7-5-175,-1 4 1,0-7 210,-4-1 0,2-1 83,2-7 0,0 4 16,0-4 1,5 0-96,3-4 1,2 0-593,2 0 977,5-5 0,29-18 0,11-9 0</inkml:trace>
  <inkml:trace contextRef="#ctx0" brushRef="#br1">29492 4391 7882,'0'-18'476,"0"5"60,0-3 0,0 6 357,0 2 507,0 6-934,6-4 1,0 12-129,6 2 0,1 8-189,-1 4 1,-4 4 74,0 4 0,-6 5-72,2 7 0,-2 3-59,-2 5 0,-6 2-388,-2 3 1,-8-2 52,-4 5 1,-8-4-476,-4 5 0,-3-10-244,-2 1 0,-4-7 418,-4-1 0,2-8-142,-1-3 0,5-9 184,-1-4 0,-3-3 501,-2-1 0,7-14 0,-3-5 0,-3 0 0,-1-1 0</inkml:trace>
  <inkml:trace contextRef="#ctx0" brushRef="#br1">28331 4294 7885,'-12'-12'0,"-2"5"0,-2 3 0,1 3 40,-5 1 0,6 1 82,-3 3 0,3 8-117,-3 9 0,3 7 0,-6 4 0,5 4 0,-1 5 0,2 2 0,2 5 0,0 6 695,0 2 1,5-2-231,3-2 0,4-2-302,4-1 1,3-5-76,5 0 0,4-6-376,0-2 1,7-5-755,1-7 0,3-4 63,9 1 974,-2-12 0,5 10 0,-3-11 0,6-3 0,4-2 0,2-3 0</inkml:trace>
  <inkml:trace contextRef="#ctx0" brushRef="#br1">30012 4379 7885,'0'-12'0,"2"-4"0,2-1 0,-3 1 1102,3 4-74,3 0 37,-6 5-784,5 2 0,-6 10-105,0 3 1,-6 5 6,-2 3 0,1 0 41,-1 8 0,0-3 0,-4 8 0,0 0-1,0-1 1,1 6-312,3-2 0,-1-1 88,5 2 1,-2-7-11,2 3 1,3-4 142,-3-1 0,7-1-4,1-3 0,6-2-135,3-6 0,0-4 75,7 0 1,0-5 45,4 1 0,6-3 20,2-1 1,3-4-1288,2 0 0,-1-4 363,0 4 0,-4-4 78,1 4 0,-6 0 85,1 4 1,-8 0 625,-4 0 0,-13 11 0,-5 2 0</inkml:trace>
  <inkml:trace contextRef="#ctx0" brushRef="#br1">27980 5492 7875,'-24'0'0,"0"0"221,0 0 0,5 0 39,3 0 827,2 0-702,7 0 1,3 0-138,8 0 0,3 0-5,5 0 1,11 0-1,5 0 0,9 0-20,7 0 0,8 0-74,17 0 0,-34-1 0,1 0-480,6-1 0,1 0 0,1 1 0,2 0 325,5-3 0,3 0 0,6 0 0,2-1-360,-16 2 1,2-1 0,-1-1-1,1 1 1,0 0 0,0 0 317,2 0 1,-1 0-1,1 0 1,0 1-1,1 1 1,-1-1-15,-1 0 0,1 0 0,0 1 1,0 1-1,0 0 0,0 0-44,1 0 1,-1 0 0,-1-1 0,17 1 0,-2 1-111,-1 0 0,-1 0 1,-7 0-1,-2 0-125,-5 0 1,0 0 0,-2 0-1,0 0 181,-3 0 1,-2 0 0,-4 0 0,-1 0-131,29 0 1,-14 0 42,-11 0 0,-4 4 791,-4 0 0,-3 0-345,-9-4 0,-3 0 2313,-5 0-2105,-5 0 1067,-1 0-1849,-6 0 313,-6 0 1,-1 0 49,-5 0 0,0 0-20,0 0 32,-5 0 0,-24 11 0,-10 2 0</inkml:trace>
  <inkml:trace contextRef="#ctx0" brushRef="#br1">28597 6278 7799,'0'-12'-48,"-5"0"-55,3 5 0,-8 2 756,2 5 1,-3 2-189,-1 6 1,-2 2-51,-2 10 0,-1 0-149,-4 4 1,0 2-35,5 2 1,0-2-220,4 2 1,5-1 65,3 1 0,3-7-74,1 4 1,10-5 79,6 0 0,6-1-306,2-3 0,4-7 13,1 3 0,4-8-67,-1 1 0,-1-4 79,2-1 0,-11 0-86,3 0 0,-9-6-22,0-2 0,-8-4 82,-4-4 1,-4-1 81,-4-3 0,-4-3-18,-8 3 0,-4-5-79,-9-3 0,4 3 231,-3-4 0,-2 2 277,2-1 0,-2 1-54,2-5 1,4 1 133,0-1 1,5-3-92,7 3 0,5 1 123,3-1 0,8 5-98,4-2 1,10 9-39,6 4 0,4 4-112,4 4 1,3 3 14,-3 5 0,2 2-32,-2 6 0,2 2-81,-6 10 1,-5 0-174,-7 4 1,-4 2 168,-4 2 0,-2-2 27,-6 2 1,-6-3-671,-2 0 0,-4-1 268,-4 0 1,1 2-269,-5 2 1,4-7 75,-4 3 1,5-7-43,-1-1 1,2-7-221,2-1 796,6-5 0,0 2 0,65-32 0,-22 11 0,0-1 0</inkml:trace>
  <inkml:trace contextRef="#ctx0" brushRef="#br1">29395 6181 7799,'4'-12'0,"1"0"0,-3 1-287,-6 3 1,0-1 505,-8 5 0,1-4 803,-9 4 1,-1 0-575,-8 4 0,-2 5-43,-5 3 1,0 4-130,0 4 1,-1 4-61,1 9 0,5-4-165,3 3 0,2 2 110,2-2 0,5 4-279,3-3 1,8-1-30,4-4 1,9-1-78,8-3 1,4 2 67,7-6 0,4 0-29,1-4 0,4-1-355,0-3 1,-1-1 215,4-3 0,-6-3-191,6 3 1,-8-4 162,0-4 1,-2-3 87,-2-5 1,-1-1 181,-3-3 0,-8 1 212,-8-5 1,-2 3-66,-2-3 1,-2 6 122,-2-3 0,-2 5 572,-7 4 1,-3-1-333,0 5 1,-4 0-143,4 4 1,-2 0 52,2 0 0,3 5 389,-3 3 1,6 7-382,2 1 0,4 6-271,-4-2 0,5 7 14,-1 1 1,3 5-175,1 0 0,1 2 79,3 1 0,3 0 48,5 1 0,-4-7-135,0-1 0,-1-5-114,1-4 0,3-2-1242,-3-6 0,-1-2 435,1-2 1,0-2 1012,4-6 0,16-27 0,4-7 0</inkml:trace>
  <inkml:trace contextRef="#ctx0" brushRef="#br1">29770 6338 7808,'0'-12'0,"0"0"0,0 0 0,0 0 0,0 5 1102,0 2 1,0 6-463,0 3 1,0 8-250,0 9 0,0 1-282,0 3 1,-4-1-162,0 0 0,-5 0 82,1 0 1,1 2-118,-1 2 0,1-6-91,-1 2 1,-1-4 75,5 0 1,-4-2-396,4-6 83,-6 0 259,9-5 1,-8-3 19,5-8 1,0-4-136,4-9 0,0-1 67,0-7 1,1-4 76,3-3 1,3-3 135,5-2 1,0 1-76,0 0 1,4-1 321,0 1 0,2 0-53,-2 0 1,-1 6 58,5 6 0,-5 4 64,1 4 1,1 7 184,-1 1 0,0 6-58,-3 2 1,0 5-59,3 3 0,-2 7-265,2 1 0,-7 6 88,-1-2 1,0 8-270,4 4 1,-4-1-8,0 1 1,-5-1-20,1 2 0,2 0-101,-2-5 1,0 1-306,-4-5 1,0 0-333,0 0 0,0-4 343,0 1 1,4-11 97,0 2 0,0-6-119,-4 2 492,0-6 0,-11-18 0,-3-11 0</inkml:trace>
  <inkml:trace contextRef="#ctx0" brushRef="#br1">29758 6484 7808,'-12'-12'0,"4"1"667,0 3 178,5-3 0,-1 6-454,8-3 0,5 1-140,7 3 0,2 2-729,7-2 0,4 3 363,3 1 1,3 0 114,2 0 0,5 2 0,6 1 0,4 1 0,-1-1 0</inkml:trace>
  <inkml:trace contextRef="#ctx0" brushRef="#br1">8661 8951 7784,'0'-17'0,"0"-1"0,0-2 0,0 1 0,0 3 0,0 3 344,0-3 86,-5 2 0,2 6-37,-5 0 1,4 6 169,-4-3 1,0 5-238,-4 5 0,0 3-119,0 8 1,-2-2-191,-2 7 1,3 3 98,-3 4 1,-2 4-61,2-3 0,1 3-152,7-4 0,-1 2-71,5-2 0,0-3 105,4 4 1,2-4 9,6-1 0,2-4 91,10 1 0,1-1-28,8 4 0,-2 0-37,5 0 0,-5 2 49,1 2 0,-4-1-120,-4 5 1,-4-1 71,-8 1 1,-2 3-120,-6-2 1,-2-2 13,-2 1 0,-8-7-169,-8 0 0,-3-3 316,-1-5 0,0-1-92,0-4 1,0-5 396,-1-3 0,1-3-136,0-1 0,2-5 210,-2-4 1,8-5-120,-4-2 0,1-10 1,3 2 1,4-4-83,4-1 1,5 2-69,-1-5 1,3 7-372,1 0 1,7 1 139,5 4 0,1 7-598,7 1 1,0 6 333,5-2 1,-4 5-596,3-1 1,-2 8 273,6 5 1,-2 1-244,-2 2 931,0 0 0,11 27 0,3 7 0</inkml:trace>
  <inkml:trace contextRef="#ctx0" brushRef="#br1">9000 9641 7784,'0'-12'0,"0"0"0,0 4 210,0 0 0,0 4 336,0-4 0,-4 3-61,0-3 0,-5 6-127,0-2 1,-1 2-146,-2 2 1,-5 7-1,1 5 1,-4 2 0,4 6 0,0-1 15,4 1 1,0 3-1,0-3 1,1 3-133,3 1 1,2-1-167,6-3 0,0 1 111,0-5 0,6 1 62,2-5 0,4-2-1092,4-2 1,3 2 510,5-6 0,2 0-193,2-4 1,-1-5-69,5-3 738,-5-3 0,12-25 0,5-10 0,2-4 0,0 0 0</inkml:trace>
  <inkml:trace contextRef="#ctx0" brushRef="#br1">9847 9169 7801,'-7'-7'1039,"2"1"-371,5 2-342,0 2-207,0-8 1,1 8 619,3-2 0,3 2-394,5-3 1,5 4-353,3-3 0,3 3-282,2 1 0,-1 0-586,0 0 1,4 0 662,0 0 0,1 0 212,-5 0 0,-11 16 0,-2 4 0</inkml:trace>
  <inkml:trace contextRef="#ctx0" brushRef="#br1">9847 9399 7801,'-12'-1'0,"0"-3"627,5 2 127,1-3 0,12 1-535,2 0 1,9-2-150,8 2 1,4 3-96,7-3 0,-2-1-211,2 1 0,-3-4 236,3 4 0,1-6 0,5-1 0,1 1 0,-1 0 0</inkml:trace>
  <inkml:trace contextRef="#ctx0" brushRef="#br1">12605 8843 7763,'-4'-13'0,"0"1"0,-4 0 0,4 0-217,-6 0 1,9 0 86,-3 0 0,-1 4 130,1 0 0,-1 4 935,5-4 1352,0 5-1786,0-2 0,-1 6-85,-3 3 0,3 4-167,-3 8 1,2 4-41,2 9 0,-4-3-112,0 7 0,-1 0 114,1 8 1,3-4-337,-3 4 1,2-4-109,2-1 0,0-3-226,0-1 1,0-5 312,0 1 0,0-4 14,0-4 1,0-2-265,0-6 0,2-1-1189,2-3 650,-3-3 585,4-5 1,-5-5 98,0-3 1,0-4 83,0-4 1,0-3 89,0-5 0,-1-2-25,-3-2 1,3-3 192,-3-5 1,-2-1-12,2 1 0,-1-2 144,1-2 1,2 2-164,-2-2 0,3 2-1,1 2 0,0 4 601,0 0 0,5 6-206,3 2 1,3 5-97,1 7 0,6 1-115,2 3 0,3 3-67,1 5 0,-4 5-197,0 3 0,-4 4 110,5 4 1,-8-1-125,-1 5 1,-1 1 17,-7 3 0,0 0-258,-4 0 1,-5 0 57,-4 1 0,-5-1-41,-2 0 1,-6-4 96,2 0 0,-3-5 59,-1 1 1,0-2-21,-1-2 1,3-4 16,1 0 1,0-5-40,5 1 46,0-3-309,9-1 0,3 0-65,8 0 471,3 0 0,59-11 0,-27 4 0,1 1 0</inkml:trace>
  <inkml:trace contextRef="#ctx0" brushRef="#br1">13004 8758 7763,'0'-12'0,"4"-2"0,0-2 0,2 7 0,-2-3 0,-3 8 0,4 0 0,-5 8 0,0 6 0,0 7 0,0 8 0,0-1 0,0 9 550,0-1 1,0 0 760,0 4 1,-1-2-797,-3 6 1,3-2-159,-3-2 0,2-1-617,2-3 0,0-2 170,0-6 1,0 0 28,0 1 0,2-8 96,2-5 1,2-1 31,6-7 0,0 0-22,1-4 0,0 0 6,3 0 1,-1-1-112,5-3 0,-4-2 135,4-2 1,-4-1-392,5 5 1,-5 0 131,4 4 0,-5-4 93,1 0 1,-3 0-901,-1 4-116,0 0 0,1 1 34,-1 3 622,0-3 1,0 5 450,0-6 0,5-17 0,2-3 0</inkml:trace>
  <inkml:trace contextRef="#ctx0" brushRef="#br1">13367 8576 7788,'-5'-29'0,"-1"3"0,-2-2 0,3 4 0,5 4 0,1 1 0,3 3 0,4 2-343,8-2 1,-1 8 18,5 4 1,-5-1 109,1 1 0,3 0 866,1 4 1,-2 5 968,-2 3 1,-4 4-1094,-4 4 0,-3-1-134,-5 5 1,0-1-381,0 1 0,-2 3-100,-6-3 0,0 3-538,-9 1 1,4-5 312,1-3 1,0-2 112,0-2 0,1 0 92,3 0 1,-2-4-1,6 0 1,-1-5 294,1 1 0,3-1-2,-3 1 1,4-3 45,4 3 0,2-3-69,6-1 0,5 0-63,-1 0 1,4 0-37,-4 0 0,4 4-3,-4 0 1,2 6 32,-2-2 1,-4 3 11,0 1 0,-5 0 1,-7 0 0,0 0 2,0 0 0,-6-1 42,-2-3 1,-9 3-58,-7-3 1,-5-3-270,-3-1 0,-3 1-44,3-1 0,2 2-43,2-2 1,3-3-249,0 3 1,7-1-498,2 1 0,7-1 1006,5 5 0,19 16 0,5 8 0</inkml:trace>
  <inkml:trace contextRef="#ctx0" brushRef="#br1">11940 9653 7818,'-18'-5'0,"3"2"0,-5-5 0,5 5 0,3-8 0,7 9 259,5-6 1,5 5 194,3-1 1,6 3 291,6 1 0,3-2-351,13-2 0,3 3-180,9-3 1,12 1-87,4-1 0,-28 2 1,2-1-328,4-1 0,1 0 1,3-2-1,2 1 36,7 1 0,3 0 0,2 1 1,1-1-307,3 0 1,1 0-1,1 1 1,1-1 366,-22 2 1,1-1-1,0 0 1,18-2 0,0 1-26,-2 2 0,1 0 0,-4-2 1,-2 0-297,-2 2 0,-1 0 1,-4-2-1,0 0 312,-1 2 0,-1 0 0,-7-2 1,0 0-135,-3 2 0,0 0 1,28-6 63,-14 3 1,-4-4 388,-12 1 0,-11 1 421,-5-1 1242,-10 6-1225,-5-9 70,-10 9 0,-2-7-694,-5 5 1,4 0 18,0 4 0,0 0-581,-4 0 0,-2 1 58,-2 3 0,1 3 481,-5 5 0,-21 27 0,-10 7 0</inkml:trace>
  <inkml:trace contextRef="#ctx0" brushRef="#br1">12472 10197 7801,'0'-18'0,"0"-5"310,0 3 1,0 1 62,0-1-373,0 5 0,0 1 0,0 6 2243,0 6-1607,-6 2 0,1 12-311,-3 8 1,-3 3-3,3 1-237,-3 5 77,5 2 1,-4 6 50,6-1 0,-4 2 1,4 2 1,0 2-113,4 2 0,0-2-54,0-6 1,0 0-10,0 0 1,0-1-524,0-2 0,1-8-856,4-5 1,-3-5 756,6 1 1,0-4 60,4-4 1,5 2-752,-1-6 1272,0 0 0,7-36 0,2-9 0</inkml:trace>
  <inkml:trace contextRef="#ctx0" brushRef="#br1">12665 10330 7801,'6'-22'0,"2"1"0,0 3 152,4 1 0,-3 8 219,7-3 0,2 8 368,-2 0 1,6 3-392,-2 1 0,-7 6-260,-1 6 1,-4 6-48,0 6 0,-2 0-241,-6 0 1,0 1-49,0-1 0,-10 4 147,-2 0 1,-2 5 23,1-5 1,-3 4 206,0-4 1,0-4 144,4-3 0,0-5-119,0 4 1,0-7 125,0-1 0,5-3 111,3-5-104,2-3 0,4 4-300,2-5 1,3 0 67,5 0 1,5-1-441,3-3 1,3 3 59,1-3 1,2-2-106,2 2 1,-1 0-158,5 4 0,-5-4-1195,1 0 1780,-2 0 0,25-23 0,7-7 0</inkml:trace>
  <inkml:trace contextRef="#ctx0" brushRef="#br1">13355 10209 7816,'0'-12'0,"0"-4"0,0 0 0,0 0 644,0 4 0,0 0 379,0 0-77,0 5-410,0 2-319,0 5 0,0 1-1,0 3 1,0 3 0,0 5 0,0 4-24,0 0 1,0 6 23,0-2 0,-1 4-81,-3 4 1,2-2-89,-2 2 1,3-3-257,1 0 0,0-1 70,0 0 0,0-1-32,0-3 0,0 2-134,0-6 1,5 0 118,3-4 0,3 0-318,1 0 1,4-5 214,0-3 0,6-3-500,-2-1 1,3-1 207,1-3 0,0-3 52,0-5 1,-3 1 77,-1 3 450,-5-3 0,18-17 0,-1-11 0</inkml:trace>
  <inkml:trace contextRef="#ctx0" brushRef="#br1">13355 10161 7816,'-14'-16'81,"-2"0"0,4 0 84,0 4 1,5 4-106,7-1 0,2 1 130,2-4 0,7 4-157,5 0 1,5 5-40,-1-1 0,7 2-203,1-2 0,5 2-147,-5-2 0,0 3-584,-4 1 940,6 5 0,1 13 0,5 7 0</inkml:trace>
  <inkml:trace contextRef="#ctx0" brushRef="#br1">13464 10294 7816,'-12'-7'0,"0"-2"-115,-1 5-319,7-5 867,0 7 1,12-3-179,2 5 0,8 0-37,4 0 0,8 0-191,5 0 1,-3 0 0,3 0 0,-1 0-1837,4 0 1809,1 0 0,-5-5 0,4-1 0,2-1 0,1 1 0</inkml:trace>
  <inkml:trace contextRef="#ctx0" brushRef="#br1">14069 10089 7816,'0'-13'0,"-2"1"306,-2 0 0,3 4-123,-3 0 1,1 5 1607,-1-1-1244,3-2 0,-5 6-221,6 0 1,0 5-69,0 7 0,0 2 0,0 2 0,2 4-163,2 8 0,-3-1 122,3 5 0,2-4-255,-2 5 0,0-6 58,-4 1 1,4 1-1236,0 0 1,1-1 260,-1-4 1,-3-1-50,3-3 0,2-2 243,-2-6 760,5 0 0,-7-27 0,3-7 0</inkml:trace>
  <inkml:trace contextRef="#ctx0" brushRef="#br1">13972 10161 7816,'-7'-17'0,"-2"2"352,5-5 0,0 5-176,4-1 0,0 2 37,0 2 0,9 4-191,3 0 0,8 5-177,0-1 1,7 3-80,2 1 0,-1 0-278,-4 0 1,-4 5 154,0 3 1,-5 7 356,1 1 0,-29 33 0,-9 3 0</inkml:trace>
  <inkml:trace contextRef="#ctx0" brushRef="#br1">13863 10476 7816,'-7'-6'234,"2"5"1,12-6 503,5 3 1,2 3-474,11-3 0,-2 2-146,9 2 0,1 0-262,8 0 1,-2 0 77,5 0 0,-1 0 65,1 0 0,3 0 0,-4 0 0</inkml:trace>
  <inkml:trace contextRef="#ctx0" brushRef="#br1">15423 8939 7737,'-8'-8'194,"0"0"1,4 5 243,-4-1 0,4-1-292,-4 1 0,5 1-146,-1 7 0,2 4 839,-2 9 1,2-3-324,-2 7 0,3 0-451,1 7 0,-4-2 31,0 2 1,0-1-511,4 1 0,0 2 116,0 2 0,-4-1-65,0-3 1,0-2-162,4 2 1,0-4-1017,0-4 1540,0-2 0,0-17 0,0-2 0</inkml:trace>
  <inkml:trace contextRef="#ctx0" brushRef="#br1">15242 9230 7737,'-12'-6'0,"-4"1"91,0-3 1,4-2-212,3 6-89,7-5 1,2 4 336,8-3 1,7 2 498,1 6 1,9-4-550,0 0 0,3 0-220,0 4 0,3 0-563,5 0 0,2 0 705,2 0 0,10-9 0,8-3 0,6-2 0,1 1 0</inkml:trace>
  <inkml:trace contextRef="#ctx0" brushRef="#br1">17722 8588 7813,'0'-12'0,"0"0"0,0 4-46,0 0 1,0 0-90,0-4 0,0 0 868,0 0 0,0 0-232,0 0 1,0-2 16,0-2-302,0 3 1,0-5-1,0 6 1,0 0-35,0 0 0,-4 4 182,0 0-338,-6 5 62,4-2-230,-6 5 0,-1 1 89,1 3 1,4 7 264,0 5 0,0 5-32,-4 0 0,1 7-26,3 4 0,-2 3-37,1 1 0,3 2 14,-2 2 0,5 3-190,-1 6 0,3-1 54,1 0 0,0 5-325,0-1 1,5-1 165,3-6 0,3-2-280,1-3 1,-4-8 91,0 1 0,-1-8-39,1-5 0,1-2-519,-5-6 302,0-5 1,-5-2 81,-3-5 1,1 0 156,-5 0 0,0 0 584,-4 0-215,-5 0 0,-24-38 0,16 15 0,-1-1 0</inkml:trace>
  <inkml:trace contextRef="#ctx0" brushRef="#br1">17407 9084 7813,'-4'-12'0,"0"0"0,-4 0 93,4 0 0,0 0-90,4 0 1,2 4 339,2 0 1,4 1-138,8-1 0,3 1-286,5 3 0,7 2-64,5-7 0,2 5-325,6-4 1,-4 4 299,5-4 0,0 4 149,8-4 1,-9 0-530,0-4 0,-6 4 549,-6 0 0,2 4 0,-6-4 0,-1 1 0,-7-1 0,-8-3 0,-6 5 0,-16-1 0,-2 3 0,-8 2 247,0 2 0,-3 4 549,-1 0 1,0 6-306,-1-2 0,5-1-115,0 1 0,5 0-166,-1 4-91,3 0 0,2 0-89,3 0 1,3-4 41,5 0 0,1-4-166,3 4 1,8-4-67,8 5 1,3-7 67,1 2 1,4 2 6,1-2 1,-1 0 57,-4-4 0,-1 4 27,-3 0 0,-2 1 94,-6-1 44,-6-2 0,-2 8-132,-8-2 0,-4-1 8,-8 1 0,-3-1-308,-5 1 0,-4 3 105,0-3 0,4-3-398,3-1 1,7 1 211,-3 0 0,4-1 375,1-4 0,27-6 0,6-1 0</inkml:trace>
  <inkml:trace contextRef="#ctx0" brushRef="#br1">18339 8976 7813,'0'-7'313,"-2"-3"325,-2 6-309,3 0 0,-6 4 937,3 0-2106,3 0 587,-10 0 1,9 2-632,-6 2 884,5-3 0,-3 21 0,6-2 0</inkml:trace>
  <inkml:trace contextRef="#ctx0" brushRef="#br1">19004 8528 7796,'0'-12'0,"0"0"0,-1 1 0,-3 3 190,2-3 1,-4 6-32,2-3 669,2 2 1,-7 9-279,5 5 1,-1 2-136,0 10 1,3 4-215,-6 4 0,5 6-145,-1-2 1,3 3 83,1 1 0,0 1-65,0-1 1,0 0-246,0 0 0,0-3 70,0-1 1,4-5-311,0 1 1,4-8-222,-4-4-73,0-8 492,-4-2 1,0-8 55,0-2 0,0-2 15,0-6 0,0-6 2,0-2 1,-4-3 66,0-1 1,-4-6-37,4-2 1,-2 0 169,2-4 0,3 2-35,-3-6 1,3 2 70,1 2 0,0-1-150,0 1 0,1 1 27,3 3 1,3 2 43,5 6 0,0 5 14,0 3 0,5 8 135,4 4 0,1 3-1,3 1 0,-1 1 169,0 3 0,-1 4 17,-3 8 1,-2 2 54,-6 2 1,-6 3-155,-2-3 1,-2 1-103,-2 0 1,-7 1-222,-5-1 1,-2-3-338,-6 3 0,0-5-122,-4 4 1,0-7 261,0-1 1,3 1 19,1-5 1,1 1 70,-1-1 0,3-3-56,5-5 0,0 2-360,-1 2-576,7-3 573,0 5 594,6-6 0,33-6 0,7-1 0</inkml:trace>
  <inkml:trace contextRef="#ctx0" brushRef="#br1">19536 8504 7796,'0'-12'0,"0"0"-304,0 0 1,0-1 272,0 1 0,0 4 463,0 0 0,2 0-50,2-4 0,-3 4 226,3 0 1,-2 4 83,-2-4-477,0 5 0,1-2 536,3 5-214,-3 0-451,5 0 55,-6 0 25,0 5 0,-2 2-38,-2 5 1,3 0-189,-3 0 1,-2 0 136,2 0 1,-4 2-21,4 2 1,-1-1 38,1 5 0,3 0 25,-3 4 0,2 2-183,2 2 1,0-3 54,0 4 0,0 2-55,0 1 1,0-1 110,0 1 1,0-1-27,0 1 1,2-4-41,2-7 0,-2 0-31,6-5 1,-1-4-185,1-4 0,3-5 9,-3 1 1,3-3 285,1-1 0,4-1-66,0-3 0,4-3 7,-4-5 0,6 0-14,-2 0 1,3 4-14,1 0 1,-4 4-196,0-4 1,-3 5-292,3-1 1,-6 3-155,3 1 0,-4 0-324,-1 0 1,0 4 332,0 0 1,-4 5 653,0-1 0,1 19 0,3 5 0</inkml:trace>
  <inkml:trace contextRef="#ctx0" brushRef="#br1">18061 9399 7591,'-12'0'-513,"3"0"462,1 0 0,4 0 51,-4 0 270,6 0-132,-4 0 838,1 0-327,3 0 10,-3 0-331,5 0-88,0 0-31,5 0 1,-2 0-35,5 0 1,2 0-125,6 0 1,3-1-170,5-3 0,5 2 123,4-2 1,3-1 69,4 1 1,5-4-48,7 4 0,4-4-265,9 4 1,-31-1-1,2 0 213,4 1 0,1 0 1,2 1-1,1-1-254,6 0 1,1 0-1,-2 1 1,0 0 205,1-1 0,1 0 0,1-2 0,0 1-24,3 1 1,-1 0 0,1 0-1,1 1-239,2-1 0,0 0 0,-2 1 0,0-1 231,1 0 0,-1 0 0,-1-1 0,0 1 1,0 2 1,-1 0 0,1-1 0,0 0 101,2 1 1,-1 0 0,-3 2 0,-1-1-4,1-1 0,-1 0 1,-5 1-1,-1-1-56,-4 0 0,0 0 0,0 2 0,0-1 112,-4-1 0,0 0 1,-2 1-1,-1-1 367,30-2 0,-10 3-267,-7-3 0,0-3 49,-8-1 1,-5 1 447,-7-1 1,-4 1-489,-4-1 1,-2-1 588,-6 5 1,0-4-721,0 4 483,-5-6-734,-2 9 0,-5-6-198,0 3 1,-1 3 196,-3-3 1,-4 3 23,-8 1 0,1 0 198,-5 0 0,-16 8 0,-8 5 0,-5 1 0,0-1 0</inkml:trace>
  <inkml:trace contextRef="#ctx0" brushRef="#br1">18750 9822 7783,'0'-12'0,"0"0"0,0 0 114,0 0 1,-1 5 172,-3 3 0,-2 10 229,-2 6 1,-4 5-209,0 7 1,-1 2-273,-7 2 1,-1-1 18,-3 5 1,0 1 33,0 3 1,0-4-38,-1 0 1,7-5-104,1 1 1,5-2-34,4-2 1,3-5 63,5-3 1,1-8 37,3-4 1,7-2-5,5-2 1,7 0 101,1 0 1,0-4-94,5 0 1,2-5-102,1 5 1,4 0-15,4 4 1,-2-4-182,2 0 0,-6 0 136,-2 4 0,-5 0 33,1 0 0,-8 0 104,-3 0 0,-20 0 0,-5 0 0</inkml:trace>
  <inkml:trace contextRef="#ctx0" brushRef="#br1">18919 10004 7783,'-6'-12'0,"-5"0"0,3 0 0,-3 3 0,-1 1 0,4 6 0,0-2 1222,5 2 1,-2 9-531,5 5 0,0 2-366,0 6 0,0 1-113,0 7 1,1-1-46,3 6 0,-2-5-55,2 4 0,-2-1-157,2 1 0,-2 3 143,2-2 1,-3 0-12,-1-1 0,4-2-730,0-6 0,0 0 298,-4 1 0,4-7-1457,0-2 0,2-3 1801,-2-5 0,13-14 0,9-7 0</inkml:trace>
  <inkml:trace contextRef="#ctx0" brushRef="#br1">19609 9919 7783,'0'-16'679,"0"0"1,-4 0-207,0 4 0,-5 0-469,0-1 0,-1 5 108,-2 0 1,-2 6 268,-2-2 1,-3 4-222,-5 4 1,-4 2-106,0 6 0,-6 6 112,2 2 1,-3 3-1,-2 1 1,5 2 45,0 2 1,6-3-195,2 4 1,1-2-191,7 1 0,1-7 9,7 3 1,4-2-79,8 2 0,4-5 21,9-3 1,3-2-106,8-2 1,-1-2 20,5-2 0,0-1-170,5-3 1,-1-2 96,0 2 0,-3-3 69,-1-1 1,-4-1 5,4-3 0,-6-3 157,-2-5 1,-1-4 163,-7 0 1,-4-6-11,-4 2 0,-5 1 190,1-1 1,-3 5-178,-1-1 0,-5 3 20,-3 0 1,-4 7 927,-4 2 1,2 2-393,-2 2 0,1 0 124,-1 0 0,4 7-277,0 5 0,0 2-201,4 6 1,2 0-13,2 4 1,-1 0-1,1 0 1,0 2-794,4 2 1,0-1 345,0 5 1,4-5-230,0 1 1,4-2 185,-4-2 1,1 0-665,-1 1 1,2-7 142,2-1 0,-1-5-374,-3-4 1172,-3 2 0,15-24 0,-2-1 0</inkml:trace>
  <inkml:trace contextRef="#ctx0" brushRef="#br1">19984 10040 7783,'0'-12'0,"0"0"0,0 0 0,0 4 639,0 0 187,0 5-77,0-2 1,-1 14-407,-3 3 1,-2 7-179,-2-3 0,-3 6-75,3-2 1,-2 7 110,-2 1 0,-1 1-282,1 0 0,0-4 92,0 3 0,4-2-237,0-2 0,1-4-39,-1 0 0,-1-5-127,5 1 0,0-6-103,4-2-100,0-5 325,5-14 0,2-4 65,5-13 1,0 1 110,0-1 1,4-3-68,0-6 0,2 0 195,-2-3 0,-3 2 75,4-2 0,-4 2 197,-1 2 1,-4 5 38,0 2 1,-4 9 823,4 4-305,-5 8-559,8 3 0,-9 10 28,7 3 0,-5 8 24,4 4 1,0 3-129,4 2 1,-4 0-115,0 3 1,-1-2-147,1 2 0,1-2-103,-5-2 0,4 0-408,-4 0 1,4 0 360,-4 1 1,2-5 7,-2 0 0,-3-5-1155,3 1 0,-3-7 560,-1-1 1,0-4-553,0 4 1320,0-5 0,-26-19 0,-8-11 0</inkml:trace>
  <inkml:trace contextRef="#ctx0" brushRef="#br1">19924 10234 7783,'-13'-7'447,"5"-4"82,0 3 1,2 1-98,-2-1-374,2 0 1,16 0 171,2 0 0,9 4-81,3-4 1,7 5-721,10-1 1,-2-1 267,5 1 0,-4-1 303,5 1 0,10 2 0,7-3 0</inkml:trace>
  <inkml:trace contextRef="#ctx0" brushRef="#br1">7742 8504 7735,'-12'-24'3,"-3"1"-2,3 3 1,-2-2-122,10 6 0,0 4 404,4 4 502,0 5-545,0-2-303,6 5 94,1 0 1,5 4-132,0 0 0,-4 5 54,0-1 101,0 3 1,0 5-127,0 0 1,-5 6 45,1-2 1,-2 4 39,2 4 1,-2 1 47,2 7 1,-3 3 138,-1 9 0,0 7-128,0 6 1,0-25-1,0 2-319,0 6 1,0 0 0,0 2-1,0 1 267,0 5 0,0 1 1,0-1-1,0 1-297,0 1 0,0 1 0,1 0 0,0 0 278,0 2 0,2-1 0,-1-3 0,1-1 12,1 0 1,0 1-1,1-1 1,1 0-44,-2 1 0,0-1 0,3 1 0,1-1 32,0 3 0,0-1 0,0-5 0,-1 0-4,-3 4 1,0-1-1,1-4 1,0 1-215,-1 1 0,0 1 0,1-4 0,0 1 220,-1 1 1,0-1-1,3-4 1,-1-1 23,-2 2 0,0-1 1,3-1-1,0-2-137,-3-2 0,0-1 1,1 1-1,1-1 163,0-2 1,0 0-1,6 30 262,0-5 0,-1-6-242,-3-7 1,2 1-38,-1-1 1,-4-9 562,-1-3 1,1-9-730,-1-3 0,4-1 446,-4-7-674,6 0 0,-7-5 475,5-3 1,-4-2-793,4-6 1,-4-11 429,4-5 1,-5-7 240,1-5 0,-4-15 0,-2-15 0,0-1 0,-1-7 0,1 0 0,0 0 0</inkml:trace>
  <inkml:trace contextRef="#ctx0" brushRef="#br1">7681 8504 7752,'-17'-6'0,"3"0"-397,-2-6 0,7 4-311,1-1 817,5 7 1,-1-4-9,8 6 1,4 0-15,8 0 0,3-1-118,5-3 1,6 3-27,2-3 0,3-2 101,1 2 0,6-4-107,2 4 1,5-4-74,3 4 1,5-4 125,7 4 0,-30-1 1,1 1-147,3 0 0,0-1 0,0 0 0,0 0 165,2-1 0,0 0 0,1 1 0,-1 2 46,2-1 0,1 0 0,0 0 0,0-1-253,1 0 0,0-2 0,0 1 1,0 0 230,2 0 0,1 0 0,-3 2 0,0 0-18,2 0 0,1 0 1,2 1-1,0-1-250,3 1 0,1-2 1,-1 0-1,-1-1 263,2 2 0,-1 0 1,1 0-1,-1-1 0,2 1 1,1 0 0,2-1-1,0-1-253,2 2 0,-1 0 0,0 1 0,0-1 213,0 0 1,1 0 0,-3 1 0,1 0-64,1-1 1,1 0-1,-1-2 1,2 1 56,2 1 1,1 0 0,-3-1-1,1-1-6,-1 0 0,1 0 1,1 0-1,1 0-5,-3 0 1,1 0-1,4-2 1,0 0-173,2 0 1,-1-1 0,-2 1 0,0 0 372,0 2 1,1 0 0,0 0 0,0-1-64,2-1 1,-1 0-1,2 1 1,0 0-23,-20 2 1,1-1-1,-1 1 1,19-2-1,-1 1-34,-20 1 0,0 2 0,-1-1 0,22-3 1,0 1-3,-22 2 0,1 0 0,0 0 0,21-2 0,1 0 11,-21 2 1,1 0 0,-2 0 0,20-2 0,-1 0 28,-1 0 1,1 0 0,-1 0 0,1 0-82,-1 0 1,1 0-1,1 0 1,1 0-2,-21 2 1,0 0 0,-1 0-1,22-2 1,-1-1-108,1 1 0,-1 0 1,-20 2-1,0 0 1,-1 0 26,22-2 1,-1 0 0,-19 2 0,0 0 0,1 0 8,-1 0 0,0 0 0,0 0 0,-1 0 0,1 0 0,-1 0 33,2 0 0,-1 0 0,0 0 1,-1 0-1,1 0 0,-1 0 34,1 0 0,0 0 0,1 0 0,0 0 0,0 0 0,1 0 13,-1-1 1,1 1 0,-1 0-1,-2 1 1,0-1 0,0 1 7,0 0 0,0 0 0,-1 1 0,23-3 0,-1 0 8,-3 3 0,1 0 0,1-1 0,0 1-20,0 0 1,1 0-1,-3 1 1,-1 0-26,0-1 0,-1 0 0,0 1 0,0 1 26,0 0 0,1 0 0,-1 0 0,0 0-66,2 0 1,1 0 0,-5 0-1,-1 0 26,2 0 1,-1 0-1,-1 0 1,1-1 11,0-1 1,1 0 0,1 1 0,2 0 3,1 0 0,-1-2 1,-3 1-1,-1-1-87,-2 1 0,1 0 0,-1-2 0,1 0 141,-1 2 0,1 0 0,-1-2 1,1 0-33,1 2 1,1 0-1,-7-2 1,0 0 90,3 2 0,-1 0 1,0-3-1,0 0-23,0 1 0,1 0 1,-1 1-1,1-1 11,-3 0 1,1 0-1,-3 3 1,-1 0-60,0-1 0,-1 0 1,1 0-1,0 1-3,-1-1 0,1 0 0,2 1 0,1 1-23,1-2 0,-1-1 0,-2 2 0,0 0-71,0-1 1,1 0 0,-2 1 0,1 0-66,-2 0 0,1-2 0,1 1 0,1-1 39,-3 1 0,1 0 1,-3-1-1,0 1 11,-1-1 0,-1 2 0,-2-1 1,1 1 124,1-3 0,1 0 0,-4 0 1,1 1 9,1-1 1,-1 0-1,-4-1 1,-1 1 174,-3 2 0,1 0 0,-1-2 1,0 0-130,-1 2 1,-1-1-1,33-5-38,-33 6 0,0 0 1,26-6 209,0 4 0,-4-1-90,1 1 1,2 3-71,-2-3 0,-4-2 329,0 2 0,-4 0-408,0 4 0,-1-1-88,1-3 1,-10 2 531,-3-2 0,-7 3-642,4 1 1,-6 0 575,1 0 1,-4 0-412,-4 0 1,-2 1 273,-6 3 0,0-2-313,0 2 474,0 2 0,-4-3-232,0 5 0,-5-4-109,1 4 1,-1-4-11,1 4 0,-3 0-10,3 5 0,-3 0 10,-1 3 0,0-1-17,0 5 1,0-1-168,0 1 0,0 4 60,0 0 0,0 2-75,0 6 1,-1-4 59,-3 5 1,1-1-67,-5 4 1,4 5 85,-4-1 0,4 4-9,-4-3 0,4 7-132,-4 4 0,1-1 197,-1 10 1,-3-3 97,3 2 0,2 2-361,-2 3 1,5 0 204,1-30 0,0-1 0,-4 33 51,2-2 0,-4 2 3,6-31 1,0 1 0,0-1 0,-1 0-10,1 0 1,0 1 0,1-1 0,-1 0-2,-2 0 0,0 1 0,2 0 1,0 1 14,-2 2 1,0 1-1,2-3 1,1 0 4,-1 5 1,0-1 0,0-3 0,-1 0-12,1 1 0,0 1 0,0-1 1,0 2-180,2 2 1,0 0 0,0-3 0,0 0 193,0 2 0,0-1 1,0-3-1,0-1-8,0 0 1,0 0 0,0 2-1,0 0-102,0 0 0,0 0 0,-1-1 1,1 0 68,-3 0 1,1-1-1,2-1 1,-1 0-65,-1-1 1,0 0 0,1-1 0,1 0 109,0 2 0,0-1 0,0 24 47,0 5 0,0-6-49,0 1 1,0 2 12,0 3 1,4-10 11,0-3 1,0-2-1,-4-6 1,0-1-194,0 2 0,0-8 134,0 0 0,0-6-403,0-7 1,-4 0 344,0 0 0,-6-5-612,2-3 1,-6-4 83,-3-4 1,-4-2 583,1-6 0,-11-11 0,-4-5 0,-4-1 0,0 0 0</inkml:trace>
  <inkml:trace contextRef="#ctx0" brushRef="#br1">7960 12024 7713,'-8'-1'0,"0"-3"0,-1 2 308,-3-3-113,6 5-974,0 0 639,17 0 1,2 0 164,12 0 1,4 4-45,3 0 0,3 0 0,2-4 0,4 0 0,4 0 0,2 0 42,1 0 1,5 0-396,-1 0 1,6-1 187,-2-3 0,5 1 309,3-5 1,-2 4-90,3-4 0,-2 4-371,1-4 0,1 4 395,-29 0 0,0 0 0,29 0 102,-31-1 1,0 2-1,34 0-108,-4-1 0,-28 1 0,-1 0-26,2 2 1,-1-2 0,0-1 0,-1 0-57,1 2 1,1 0 0,-1 0 0,0-1 47,-1 1 0,-1 0 1,2 1-1,1-1-7,1-2 1,0 0 0,-1 2-1,0 0-21,1-2 0,1 0 1,-2 2-1,0 0-42,-1-2 0,0 0 0,2 1 0,-1-1 47,4 0 1,-1 0 0,-2-1 0,-1-1 0,4 2 1,-1 0 0,-2 1 0,1 0 30,-1-1 0,0 0 0,0 0 0,1 1 6,3-1 0,1 0 1,-4-2-1,-1 1 14,5 1 0,-1 0 1,-3 1-1,0 1-33,1 0 1,1 0-1,0-1 1,0 0-28,3 1 0,0 0 0,-2-2 0,-2 0 9,3 2 1,-1 0 0,-1-2-1,0 0-2,1 2 1,1 0 0,0-2 0,0 0-214,1 2 0,1 0 0,-2-2 0,0 0 160,1 2 0,0 0 0,-1-3 1,0 0 39,0 1 0,-1 0 0,1 1 0,0 0 5,1-1 1,1-1 0,-2 2-1,0 0 35,1-1 1,0 0-1,0-2 1,-2 1-32,1 1 1,-1 0 0,3 0 0,0 1 57,2-1 1,-1 0-1,-1 1 1,0-1-41,0 1 1,-1-2 0,-1 0-1,0 1 7,-1 2 0,0 0 0,4-3 0,0 0 14,2 1 1,1 0-1,-4 1 1,1 0 2,0-1 1,1 0 0,-1 0 0,-1 1-48,-1-1 1,1 0-1,2-2 1,0 1 27,-1 1 1,1 0 0,0 1 0,0-1-37,-1 0 1,1 0 0,-2 2 0,1 0 28,-2-2 1,1 0-1,0 1 1,1-1-18,2 1 1,1-2 0,-3 0 0,-1 0 17,0 0 0,-1 2 0,1-1 0,0 1-1,-1-1 0,1 0 0,2 2 0,0 0-5,-1-2 0,1 0 1,-2 2-1,0 1 3,-1-1 1,0 0 0,-1-1 0,0 1 1,0 0 1,-1-1 0,3-1 0,0 0-2,1 2 1,1 0 0,-2 0-1,0-1-15,-1 1 1,1 0-1,-2 1 1,1-1 12,0-2 1,1 0 0,-2 3 0,1 0-22,2-2 1,1 2 0,-5 0 0,-1 0-5,1 1 1,1 0-1,-2 0 1,0 0-5,1 0 1,0 0 0,1-2 0,0 0 15,2 0 1,-1 0 0,-1 0 0,0 0-1,2 2 1,-1 0-1,-1-2 1,0 0-14,-1 0 0,1 0 0,-1-2 1,2 0-1,0 2 1,0 0 0,-3 0 0,0 0 8,2 2 0,-1 0 0,-3-2 0,0 0-5,1 0 1,1 0-1,-1 0 1,0 0 47,3 2 0,-1 0 0,-2-2 1,1 0-8,-1 0 0,0 0 1,-1-1-1,-1 2 47,2 0 0,0 2 0,1-1 0,-1 0-51,2 0 0,1 0 0,-3 0 0,-1 0 17,0 0 0,-1 0 0,-1 0 0,1 0-57,0 0 1,1 0 0,-2 0-1,1 0 125,2 0 1,1 0 0,-4 0-1,1 0-144,0 0 1,0 0-1,1 0 1,0 0 1,0 0 0,-1 0 0,3 0 0,0 0-22,-1 0 0,1 0 1,-2 0-1,0 0 30,-1 0 0,0 0 0,1 0 0,0 0 17,-1 0 0,1 0 1,0-2-1,0 0 25,-1 0 0,0 0 1,-3-1-1,0 2 23,2 0 1,-1 2 0,30-1-7,2 0 1,1 0-6,-33 0 1,0 0-1,32 0-24,-4 0 1,2 0 24,-2 0 0,2 0-134,-1 0 1,-3-2 19,2-2 0,-2 3 22,-2-3 1,5 2 24,0 2 0,-1-1-3,-3-3 0,-5 3 45,0-3 0,1 1-30,3-1 0,-3 1 64,-1-5 1,-3 6-45,3-2 1,-3-2 13,3 2 1,-5-1 87,2 1 0,-4 2 315,0-2 0,-1 3-353,0 1 1,-3 0-45,-1 0 1,-5 0-87,1 0 1,-1 0 473,2 0 1,-8-1-429,4-3 0,-9 2 371,0-2 0,-6-1-370,-2 1 1,-5-2 552,1 2-192,-3 3 71,-6-10-69,-2 10-351,-5-10 86,0 10 0,-1-4-173,-3 5 146,2 0-763,-8 0 297,3 0 0,-5 0-656,0 0 1079,5 0 0,-41-6 0,-6-1 0</inkml:trace>
  <inkml:trace contextRef="#ctx0" brushRef="#br1">3913 13869 7908,'2'-8'403,"2"0"1,-3 4-156,3-5 1,-1 5-44,1-4 1,-2 4-160,2-4 1,-3 0-214,-1-5 1,0 5 137,0 0 1,-1 0 28,-3-5 0,1 5 25,-5 0 0,-2 5-17,-6-1 1,2-1 23,-2 1 0,-4 1 0,0 7 0,-3 3-65,-2 5 0,0 6 56,1 2 0,-1 4-2,1 0 1,3 6-8,1 3 0,4 1-11,0-1 0,4-1-15,4-4 1,2-6-6,6 3 0,3-9 11,5 1 0,2-9 16,10-4 0,1-3 50,3-1 1,-3 0-62,-1 0 1,1-5 0,3-3 1,2-7 6,3-2 0,-7-5-1,3 2 11,-4-9-24,-1 3 0,1-10-1,-4 4 1,-1-4 35,-3-1 0,-5-1-26,0-3 1,-5-2-2,1-2 0,-3 3 56,-1 5 1,0 6 110,0 2 0,-4 8-13,0 5-62,-6 8 0,8 2-3,-7 6 1,5 6 17,-4 2 1,5 4-168,-1 5 1,-1 2 128,1 5 0,0 7-106,4 1 1,-4 4 45,-1 1 0,1 0-22,4 0 1,2-3-60,2 3 0,-1-9-149,5 5 0,1-5 31,8-4 1,-2-1-135,5-2 1,-3-5-208,3-7 0,-3-4 190,3-5 1,-1 0-695,2 0 1034,2-5 0,2-46 0,-10 18 0,1-1 0</inkml:trace>
  <inkml:trace contextRef="#ctx0" brushRef="#br1">4246 13451 7921,'0'-14'0,"0"-2"0,0 2 368,0-2 0,-4 2 27,-1 2 0,1-1-21,4 1 1,2 1-96,2 3 0,-1 1 101,5 3 1,-4 2-137,4-2 0,-4 4-16,4 4 0,1 5 19,3 7 0,-4 0-55,0 9 1,0 2-1,5 10 1,-5 6-109,0 2 0,-5 8-219,1 5 1,-3 2-396,-1 1 0,-1 4 245,0-31 0,-2 1 0,-8 31-128,4-29 1,-2 0-1,-15 27 73,0-2 0,-2-2-67,-7-7 1,6-6-66,-2-10 1,-1-10-96,1-7 0,4-5 132,5 2 1,1-9 97,-2-4 0,-2-3 337,3-1 0,-9 0 0,3 0 0,-4 0 0</inkml:trace>
  <inkml:trace contextRef="#ctx0" brushRef="#br1">3347 13365 8003,'-12'-13'-322,"-4"5"268,-1 0 1,1 5 631,3-1 1,1 8-123,0 4 1,0 10-42,-1 7 0,0 2-135,-4 10 0,3 3-1,-2 9 1,4 1-355,4 4 1,2 7 142,6 9 0,0-2-10,0 2 0,6-6 115,2 2 0,8-7-545,5-2 1,3-12 209,5-4 1,-2-8 66,6-8 0,0-6-35,4-3 0,4-7-91,0-5 1,1-3 220,-1-1 0,-1 0 0,5 0 0,2 0 0,0 0 0</inkml:trace>
  <inkml:trace contextRef="#ctx0" brushRef="#br1">8233 13131 7892,'0'-13'-742,"0"1"713,0 0 1,4 4 348,0-1 0,0 5-121,-4-4 0,0 4 146,0-4-87,6 5-1,-5-8-61,4 4 76,-5-5-232,0 0 0,0 3 90,0 1-231,0 6 157,0-9-154,-5 9 0,-2-3 101,-5 5 1,0 0-21,-1 0 1,1 0-8,0 0 0,-5 5 30,1 3 1,-1 3-25,5 2 1,0 3 21,-1 0 0,3 2-9,1-1 0,4 2 129,5 5 1,0-3 188,0-1 0,3 1-100,5 4 0,1 1-81,12 2 1,-1 0-94,5 4 1,-2 0 46,-2 1 1,2 4-288,-2 0 0,-5-1 13,-4 5 1,-1 2 134,-7-2 1,0 4 0,-4-4 1,-5 0-9,-3-4 1,-3-3 44,-2-5 1,0 0-2,-4-9 0,2-2 61,-5-2 1,5-3-58,-2-5 0,0-3 198,0-5 0,-1 0 38,2 0 1,2-5 67,-2-3 0,6-9-104,2-3 1,1-4-9,-1 0 0,3-2-29,5-3 1,0 2 13,0-6 1,5 7-215,3 1 1,3 2 50,2 7 1,0-1-445,4 5 0,-4 1-123,4 3 0,1 2-351,-2 6 0,0 6 316,-3 2 600,-1 3 0,11 50 0,-10-24 0,0 0 0</inkml:trace>
  <inkml:trace contextRef="#ctx0" brushRef="#br1">8602 14078 6944,'6'-7'95,"-5"2"83,4 5 1,-3-4 44,2 0-108,-3 0 0,5 2 157,-6-2 34,0 3 94,0-10-271,0 10 0,-6-9 71,-2 6 0,0 0-42,-5 4 0,4 0 5,-8 0 1,2 5-21,-1 3 1,-2 5 2,-2 3 0,-2-1-43,5 6 0,1-1-101,4 5 1,1-1-44,3 1 1,2-2 82,6-2 0,2 2-133,2-2 0,4-5 86,8-4 0,2-1 28,3-7 0,6 0-37,-3-4 1,4 0-88,-4 0 1,2-1-162,3-3 0,-3-3-363,3-5 1,-9 0-118,-3-1 1,-4 2 741,0 3 0,-17-3 0,-5 4 0</inkml:trace>
  <inkml:trace contextRef="#ctx0" brushRef="#br1">8282 13561 7896,'-7'0'-1735,"0"0"1594,3 0 167,3 0 0,-5 0 37,1 0 9,4 0-35,-5 0-1,6 0 361,0 0-315,0-5 7,0 4 31,0-5-57,0 6 1,0-1 17,0-3-11,0 2 20,0-3-6,0-1 26,0 5-79,0-10 0,0 8 31,0-5-32,-5 5 0,2-2-1,-5 5 0,4 0-11,-5 0 0,5 0 1,-4 0 9,0 0 1,-4 0-5,-1 0 1,5 0-42,0 0 1,0 4 37,-5 0 1,5 6 0,0-2 0,0 3-15,-5 1 1,1 5-1,0-1 0,4 4 47,-1-3 1,3 5 2,-3-2 1,0 3-12,5 2 1,0-2-18,4-2 1,0 2-28,0-2 1,1-4 4,3 0 1,3-4-7,5 0 0,1-5 26,-1 0 1,0-1-7,0 1 1,1-2-23,-1-6 1,0 4-27,1 0 1,-1 0-663,0-4 341,1 0 348,-1 0 0,0-16 0,1-5 0</inkml:trace>
  <inkml:trace contextRef="#ctx0" brushRef="#br1">9525 13512 7911,'0'-12'74,"0"0"37,0-1 1,0 5 172,0 0 0,1 4-55,3-4 0,-1 5 62,5-1-239,1-3 1,3 6-12,0-4 1,5 4-36,-1 1 1,5 0-170,-5 0 1,4 0-40,-3 0 0,3 0-281,-3 0 1,-1 4-199,-3 0 1,-3 2 20,-1-2 660,-4 3 0,-27 16 0,-5 3 0</inkml:trace>
  <inkml:trace contextRef="#ctx0" brushRef="#br1">9451 13684 7923,'-12'0'-281,"0"0"-280,5-5 709,1 4 1,12-5 346,2 6 0,8 0-286,5 0 1,-1 0-144,5 0 0,-3 0-270,7 0 1,1 0-27,-2 0 0,1 0-44,-4 0 0,3 0 274,1 0 0,5 0 0,-2 0 0</inkml:trace>
  <inkml:trace contextRef="#ctx0" brushRef="#br1">11789 12934 7947,'0'-12'0,"-1"-2"-62,-3-3 0,3 4-125,-4-4 0,4 8 372,1 1 0,-1-1 777,-3-3-397,2 5-247,-3-4-327,-1 10 17,-1-5 0,-4 8-85,3 2 0,-3 3 97,3 5 1,-3 2-84,-1 2 1,0-1 30,-1 6 1,2-1-1,3 5 1,-1-5 27,4 1 1,1-1 13,4 5 0,0-5 63,0 1 0,6-1-45,2 5 1,4-4 4,5-1 0,2 1-4,6 3 1,-5 1-1,1-1 1,-2 5 17,1 0 0,-2 1-22,-6-1 0,-1-2-36,-3 6 0,2-6 30,-6 2 1,0-3-195,-4-1 0,-5-6 76,-3-3 0,-3-2 49,-2-2 1,-3-1 41,-1-3 0,0 2-1,0-6 0,2 0 33,-5-4 1,-1 0 6,-3 0 1,3-6 206,1-2 0,5-8-58,-2-5 0,3-2 107,2-1 1,1-1-13,3 0 0,3 1-11,5-1 1,1 0-103,3 1 1,3 5 28,5 2 1,2 5-238,2 4 1,-1 2-347,6 6 0,-5 0-446,5 0 1,-6 2 394,1 2 1,2 4-1180,-2 8 1622,1-2 0,-5 31 0,0 2 0</inkml:trace>
  <inkml:trace contextRef="#ctx0" brushRef="#br1">12159 13598 7947,'0'-6'-246,"0"-1"-350,0 3 777,0 2 196,0-9 0,0 9-78,0-7 0,0 5-36,0-4-103,0 5 1,-5-4-42,1 3 1,-5 3 13,1-3 1,-3 3-28,-2 1 0,1 4-133,0 0 1,-2 9 81,-2 0 1,2 7-132,-2 1 0,2-2 6,2 1 0,5 0 71,3 0 1,2 3-107,2-2 0,2-3 122,2-2 1,3-4-129,5-4 1,6 2-19,2-6 0,3 4-210,2-4 1,0 1 37,-1-5 1,-1-5-169,-2 1 0,2-5-239,-2 1 708,-3-3 0,10-24 0,-2-4 0</inkml:trace>
  <inkml:trace contextRef="#ctx0" brushRef="#br1">12417 12860 7972,'0'-14'0,"0"-2"0,0 1-95,0-6 1,4 6-142,0-1 1,2 2 371,-2 2 0,-2 4 792,7 0-492,-7-1 0,9 1-121,-2 0 1,-3 5-75,3-1 1,-1 4 0,4 4 0,5 3 12,-1 5 0,4 6-16,-3 3 1,5 7-26,-2 5 0,-2 8-88,-2 4 1,-2 10-499,-2 6 1,-5 8 248,-4-31 0,-2 2 0,0 0 0,-2 2-164,0 3 0,-2 0 0,-2 2 1,-2 0 148,-3 5 1,-1-1 0,0-4 0,-1-1-33,0 0 0,0-2 0,-1-3 0,1-2-324,0-6 1,-1-1 0,-11 28 87,-1-10 0,0-12-105,1-5 1,-6-6 43,-3-2 1,-4-5-386,-4 1 853,3-1 0,-10 2 0,3-3 0,-3-2 0,-1-1 0</inkml:trace>
  <inkml:trace contextRef="#ctx0" brushRef="#br1">11297 12688 8007,'-5'-25'-146,"-1"0"-36,-2 1 1,-2 5 561,6 2-105,-5 4 239,2 0 0,-5 8-175,-1 5 1,0 7-218,-4 9 0,2 5 99,-5 7 0,-1 9 2,-3 8 0,-1 9-396,0 3 0,11-22 0,0 1 187,-1 3 0,1 0 0,0 5 0,1 1-292,2 2 1,1 0 0,-1 4-1,1 1 316,4 1 1,0 1-1,1 0 1,1 0-150,3-1 0,2 0 0,-1-4 0,2-1-9,1-4 0,3-2 0,1-4 0,3-2-428,19 26 1,7-10 241,1-7 0,-1-9-160,5 0 1,3-7 140,1 0 0,6-7-277,6-2 602,1-5 0,6 2 0,-2-6 0,5 1 0,-32-5 0,1 1 0</inkml:trace>
  <inkml:trace contextRef="#ctx0" brushRef="#br1">13118 13881 7919,'0'-8'-53,"0"0"1,-1 5-49,-3-1 0,3 1 276,-4-1 42,4 3 1,2-5-70,4 6 1,1 0 11,7 0 0,-1 0-174,0 0 0,5 0 124,-1 0 1,6 0-159,-1 0 0,3 0 86,5 0 0,-5 0-93,1 0 1,0 0 21,-5 0 1,-2 0 13,-2 0 1,-6 0 31,-2 0-7,-5 0-38,-9 0 0,-7 0 47,-12 0 0,-1-4 47,-3 0 0,-2 0 12,-6 4 0,-1 4 7,-3 0 1,1 6-10,-5-2 0,1 3 91,-1 1 0,-1 5-42,5-1 1,4 6 24,4-1 0,11 2-186,1 1 0,12-3 127,5-1 1,2-3-152,2 3 0,10-5 72,2 2 0,10-5-78,3-4 1,-1 2 64,5-6 0,1 0-16,-1-4 0,0 0 48,-5 0 0,-3-5 12,-1-4 0,-5-1 103,2-3 0,-5 1-110,-4 0 1,-2-5 63,-6 1 1,-2-1-69,-2 5 1,-3 0 3,-5-1 1,-6 3-64,-2 1 0,-3 0-140,-2 5 0,0 0-90,1 4 1,0 4-312,4 0 1,-2 5-1019,6 0 1590,5 1 0,22 25 0,9 4 0</inkml:trace>
  <inkml:trace contextRef="#ctx0" brushRef="#br1">14411 12897 8003,'0'-8'-110,"0"-1"1,0 1-165,0-4 0,0 4 463,0 0 0,0 3 1075,0-3-810,0 6 0,0-5 229,0 3-460,0 2-35,0 8 0,0 3-10,0 12 1,0 3-57,0 5 1,-5 5-156,1-1 1,0 4-26,4 4 0,0-3-192,0 3 1,0-4 10,0-4 0,0 1 106,0-5 1,0 1-338,0-1 1,0-7 1,0 2 1,0-7-128,0-1 0,0-2-235,0-2 830,0-5 0,-22-40 0,-5-15 0</inkml:trace>
  <inkml:trace contextRef="#ctx0" brushRef="#br1">14189 13217 8003,'-5'-7'-780,"3"-4"832,-3 10 1,6-5 355,3 6 1,4 0-46,9 0 0,2 2-183,6 2 0,1-3-169,2 3 0,2-2 15,3-2 0,3 0-136,-3 0 1,3-2-15,5-2 1,-8 1-198,0-5 1,-6 4 123,-2-4 1,-2 5-274,-2-1-398,-3-3 408,-12 6 460,0-5 0,-33 12 0,-8 1 0</inkml:trace>
  <inkml:trace contextRef="#ctx0" brushRef="#br1">16663 12762 7935,'8'-13'-113,"0"1"0,-4-4-185,4-1 1,1 1 389,3 3 0,0-3 344,0 0 1,1-1-144,-1 5 1,-1 0 60,-3-1 1,2 5-220,-6 0 0,0 4 187,-4-4-322,0 5 0,-1-3 12,-4 6 1,-3 0-83,-8 0 0,1 6 61,-6 2 1,1 3-78,-5 1 1,5 2 62,-1 2 1,2-1 45,-1 6 1,-2-1 38,5 5 1,2 0-40,7-1 1,-2 2 28,6 3 0,0-3-11,4 3 1,3 1-4,5-2 0,0 7-39,9-3 1,2 4-16,1 1 1,4 0 18,0 0 0,1-3-9,0 3 1,-6-7-103,-3 7 0,-2-8 62,-2-1 0,-1 2 13,-3-1 1,-2-4 25,-6-5 0,-2-5-2,-2 2 1,-3-4 7,-5 0 1,-6-5 3,-2 0 1,1-5-6,-2 1 1,-4-3 7,-3-1 1,0 0 80,8 0 0,-2-5-78,6-3 0,-5-5 200,5-3 1,5-3-55,7-6 0,-2 0-42,2 1 0,1-1-95,7 1 1,3-1 4,6 0 0,0 5 4,4-1 1,0 6-92,4-1 1,2 6-425,-2 2 1,-2 5 218,1-1 1,-5 3-504,2 1 1,-1 1 8,-3 3 763,2 9 0,-20 28 0,4 11 0</inkml:trace>
  <inkml:trace contextRef="#ctx0" brushRef="#br1">17118 13463 7935,'0'-18'0,"0"5"-449,0-4 0,0 2 157,0-1 1,0 6 344,0-2 1,-1 4 160,-4-1 0,-1 4 468,-7 5 0,-3 0-289,0 0 0,-5 0-155,5 0 1,-5 7-62,5 5 0,-1 0-127,5 5 1,-3 2 19,3 1 0,-3 4 35,6 0 1,4-3-125,1-1 1,2-1 23,2 2 0,0 1-128,0-6 0,5 1-133,-1-5 0,5 0 89,-1 1 0,7-2-290,2-3 1,5-3 23,-2-5 1,-1 0-128,2 0 1,4 0 559,3 0 0,23-33 0,1-8 0</inkml:trace>
  <inkml:trace contextRef="#ctx0" brushRef="#br1">17327 12663 7935,'0'-25'-96,"0"1"1,0 5 117,0 2 1,2 0 10,2 0 1,2 2 278,7 7 0,-1-2 467,0 6 0,1 0-320,-1 4 1,-4 0-105,0 0 0,1 6-32,3 2 0,0 4-90,1 4 0,3 9-19,0 8 1,1 4 17,-5 4 1,-4 4 1,0 8 1,-5 6-359,-1-24 1,0 0-1,-1 0 1,-2 1 113,0 5 0,-2 0 0,0 0 0,-2 1-98,-2 3 1,-2 1-1,-1-2 1,-1 1-213,-3 2 1,-1 0 0,2-7-1,-1-1-144,-2 1 0,-1-2 0,2-6 0,-1-1-38,-17 31 1,-3-13-222,4 0 0,0-13 154,-1-4 1,5-4 60,-5-4 1,0 0 507,-4-4 0,1 3 0,1-2 0,-2 2 0,-3 2 0</inkml:trace>
  <inkml:trace contextRef="#ctx0" brushRef="#br1">16244 12651 7947,'-5'-37'0,"-2"1"-149,-5 3 1,5 5 173,3 7 0,-2 3 216,2 6 1,-4 4-36,4 0 1,-7 5 235,-1-1 0,-1 4-80,-3 4 1,-3 4-172,-2 9 0,1 3 48,-5 9 0,7 8-44,-6 8 0,2 8-365,-3 5 1,5 5 290,9-29 0,1 1 0,2 0 0,1 1-220,-2 5 1,2 0 0,1 1 0,2 0 49,-1 3 1,2 0 0,2-1-1,1 1-195,-1 2 1,2 0 0,1-3 0,2 0 49,3-1 0,3 0 0,1-3 0,1-1 88,1-3 0,3-2 0,3-2 0,1-1-511,0-2 1,1-1 0,27 19 321,-22-24 0,2-1 0,28 15-253,5-8 548,-28-17 0,1-1 0,30 3 0,-28-7 0,1-1 0,2 1 0,1-1 0,3-2 0,0 1 0</inkml:trace>
  <inkml:trace contextRef="#ctx0" brushRef="#br1">17906 13906 7894,'0'-16'0,"0"-1"0,1-3-65,3 3 0,3-1 83,5 2 1,-2 1 679,2-5 0,-1 4-244,9 0 0,1 7-207,4 0 1,1 2-117,2-1 1,0 3-149,4 5 0,-4 0 105,1 0 1,1 5-102,-2 3 1,-4 8-443,-8 0 1,-2 4 236,-2-3 0,-5 1-463,-3-2 0,-3-2 147,-1 2 1,-1-2-24,-3-2 0,1 0 557,-5 1 0,4-5 0,-4 0 0,-1-5 0,-14-20 0,-3-10 0</inkml:trace>
  <inkml:trace contextRef="#ctx0" brushRef="#br1">18213 13832 7894,'-12'-12'-16,"0"0"1,-1 3 55,1 1 1,0 4 173,-1-4 1,5 5 445,0-1-400,0 3 1,-5 2 0,1 3 0,4 7-12,0 5 1,5 6-25,-1-1 0,-2 8-31,2 3 0,-4 4-56,4 1 1,0 0-140,4 0 0,0 4 88,0 0 1,1-2-106,3-6 0,3 1-35,6-5 1,0-4-198,4-5 1,-2-9-405,5 1 1,-3-7 299,3-1 1,1-7-538,3-1 0,1-10 891,-1 2 0,9-37 0,3-16 0,-10 20 0,1 0 0,-1 0 0</inkml:trace>
  <inkml:trace contextRef="#ctx0" brushRef="#br1">7630 15407 7926,'0'-12'0,"0"0"0,4-2-117,0-2 1,4 2-166,-4-2 1,5 2 583,-5 2 0,4-1-16,-4 1 0,4-4-19,-4-1 1,2 1-112,-2 3 0,-3 5 1,3 0 0,-2 0-13,-2-4 1,0 3-2,0 1 1,0 4 36,0-4-100,0 5 1,-6-2-132,-2 5 0,-3 0 40,-1 0 1,-5 5-64,1 3 0,-6 9 61,2 3 1,2 3 26,1 2 0,0 4-7,0 0 0,2 3-6,7-3 0,2 4 15,6-4 1,0 1 6,0-2 0,6-2 11,2 3 1,13-3-4,3-1 0,5-1-12,0 1 0,1-1-7,3 1 1,-3 0-4,-6-1 1,-5 5-26,-2 0 0,-5-1-94,-4-3 1,-2 0 68,-6-1 1,0 1-111,0 0 1,-10-6 71,-2-3 0,-4-2 31,-1-2 0,2 0 119,-5 1 1,0-6-108,0-3 0,-2-3 7,6-1 0,-6-5 134,1-4 0,3-3 208,2-4 0,4 1-126,4-6 1,-2 1-47,6-5 1,0 0-176,4 1 0,0 5 113,0 2 1,1 3-451,3 2 0,-1 4 78,5 0 1,0 5-61,5-1 0,0 3-126,4 1 1,-4 0 478,4 0 0,24 27 0,5 7 0</inkml:trace>
  <inkml:trace contextRef="#ctx0" brushRef="#br1">8221 15678 7932,'0'-12'-685,"0"-1"0,-5 5 1192,1 0-146,-5 0 1,2 1 123,-5 3 1,-1 3-199,1 1 0,-4 0-105,-1 0 0,-3 5 18,3 3 1,-5 9 8,2 3 1,2 3-128,2 2 1,3 0 106,5-1 0,-1 1-150,5-1 1,-1 0-42,5-4 0,2 2-99,2-5 0,7-2 26,5-7 1,2 1-141,-2-5 1,4 1-144,4-5 1,1-5-337,-1 1 1,1-5 194,0 1 499,-1-3 0,17-35 0,-18 20 0,-1-1 0</inkml:trace>
  <inkml:trace contextRef="#ctx0" brushRef="#br1">8553 15087 7957,'-6'-19'-42,"5"1"0,-9 6 239,6 0 0,0 5 355,4 2-2,0 5 1,0 1-289,0 3 1,2 4-253,2 9 0,1 6 111,3 6 0,3 9-9,-3-1 1,3 9-183,2 4 1,-6 0-226,-3 8 0,1 4-95,-2-27 0,-2 0 0,-2 34 126,-3-34 0,0-1 0,-9 31-127,-3 0 0,-5-3-12,-7-5 1,0-8-122,-4-8 0,3-8 524,-4-4 0,3-3 0,-4-4 0,0-6 0,1-5 0</inkml:trace>
  <inkml:trace contextRef="#ctx0" brushRef="#br1">7273 15001 7965,'-6'-12'-259,"0"0"-73,-7-1 0,2 1 620,3 0 1,-3 5 2,3 3 1,-3 2-19,-1 2 0,0 0-2,-1 0 0,-3 3-19,-1 5 1,0 3-3,0 14 0,-2 0 10,-6 11 1,5 5-112,-1 13 0,1 3-269,7-24 0,1 0 0,2 3 0,1 0 35,0 3 1,2 0 0,0 5 0,1 0 74,2-1 1,0 0-1,1 2 1,1 0 51,1 1 1,2-2-1,1-5 1,3-2-62,0-2 0,2-1 0,12 20-302,10-13 0,4-8-142,8-5 1,-2-7-407,6-5 0,-4-8 318,5-4 0,-5-2 551,4-2 0,1-4 0,2 0 0,-4 1 0,-2 2 0</inkml:trace>
  <inkml:trace contextRef="#ctx0" brushRef="#br1">8934 15924 7992,'0'-12'0,"0"0"-322,0-1 1,0 1 293,0 0 1,6-1 489,2 1 0,3 0-188,1-1 1,6 0 3,3-4 0,2 4-206,1-4 1,5 5 63,0 4 1,4-2-203,-5 6 0,1 0 26,-4 4 1,-2 0-90,-3 0 1,0 10 15,-4 2 0,-8 3-196,0-3 1,-1 5 135,-3-1 0,0 5 77,-4-5 1,-1 0-40,-3-3 0,1-1-57,-5 0 192,5-5 0,-35-12 0,-3-9 0</inkml:trace>
  <inkml:trace contextRef="#ctx0" brushRef="#br1">9193 15789 7992,'-6'-11'-284,"-2"3"0,1 1 310,-1 3 1,4 2 487,-4-2 1,4 10-184,-5 6 1,1 2-4,-4 6 1,4 6-125,-1 7 1,3-1 0,-3 0 0,0 1-211,5 4 0,0 0 129,4 0 1,1-4 85,3 0 1,3-10-155,5 1 1,2-9-274,2-2 0,-1-5-65,6-4 0,-2-4-177,2 0 0,2-5-74,-3-8 0,5-5 534,4-2 0,-8-13 0,0-6 0,4-5 0,1 1 0</inkml:trace>
  <inkml:trace contextRef="#ctx0" brushRef="#br1">7716 15764 7992,'-5'-12'0,"2"1"-480,-5 3 0,3-2 259,-3 6 0,6-1 464,-3 1-40,-1 2-154,-1-3 1,-6 5-56,1 0 1,4 5-10,0 3 1,4 3 3,-5 2 1,5-1-10,-4 0 0,5 1-196,-1-1 1,3 4 215,1 1 0,11 15 0,3 1 0</inkml:trace>
  <inkml:trace contextRef="#ctx0" brushRef="#br1">6842 16724 8003,'-12'0'0,"0"0"0,-1-4-221,1 0 1,0 0-284,-1 4 0,5-4 424,0 0 0,4 0 596,-4 4-284,5-6 0,-4 5-93,3-3 254,3 2-27,-5 2-54,1-5-94,3 3-198,-3-3 25,5 5 1,1 0-22,3 0 0,3 0 18,5 0 0,1 0 22,-1 0 0,6-4-60,2 0 1,5-2-26,4 2 0,2 3-2,6-3 0,7-2 15,5 2 0,11-4-205,-25 6 0,0 0 0,2-3 0,1 0 213,3 1 1,0 0-1,3 1 1,1-1-289,6 0 1,1 0-1,-2 2 1,1 0 208,2-2 0,0 0 0,1 2 1,-1 0 39,2-2 0,1-1 0,2 2 0,0 0-298,2-1 0,-1-1 0,-1 0 1,0 1 331,0 2 0,-1 0 0,-1-2 0,0-1 0,0 3 0,-1 0 0,1 0 0,0-1 4,2 1 1,-1 0 0,-3 1 0,-1 0 2,0 0 1,0-2 0,-2 1 0,0-1-203,-2 1 0,0 0 0,0-1 1,0 0 203,1 1 1,-1 0-1,-5 1 1,-1 1 43,-1-2 0,-2 0 1,-1 0-1,-1 1-46,-1-1 1,0 0 0,-1 1 0,0 0 67,-1 0 0,0-2 0,31 1 289,-9-2 1,-4 2-323,-7-2 1,-3 1 20,-2-1 1,-8 3 598,0-3 1,-7 1-489,-6-1 1048,-2 3-1288,-11-5 457,-1 6 1,-12 0-490,-2 0 0,-3 0 141,-1 0 0,-1 0-344,1 0 1,0 1 76,-1 4 1,-3-3-62,0 6 0,-1-3-54,5 3 344,0 0 0,-6 15 0,-1 3 0</inkml:trace>
  <inkml:trace contextRef="#ctx0" brushRef="#br1">8319 17303 8003,'-12'-13'0,"-1"1"0,5 0-488,0-1-639,5 6 904,-2-3 453,10 3 1,-2-2 44,5 1 0,-1 4-153,1-4 1,2 4 358,-6-4-298,5-1 0,-3-3-15,2 0 1,-1 4 23,-3-1-28,-3 7-121,5-9 1,-7 9-151,-4-2 0,3 3-36,-6 1 0,-2 5 119,-6 4 0,0 3 26,-4 4 0,1 3-1,-2 6 1,-1 1 70,6 3 1,-4 1-56,3 3 0,2 1 28,7-5 1,-2 3-22,6-3 0,1 0 5,8-5 1,1 1-6,7 0 0,3-2 10,1-3 1,4 4-46,0-4 1,2-1-26,2 2 0,-6-5-2,-3 5 0,-2-1-4,-2 5 1,-3-1-111,-1 1 0,-7 0 57,-1-1 0,-5 1-16,-8 0 1,0-5 48,-4 1 0,-2-6-17,-6 1 0,2-6 139,3-2 0,-2-5-42,5 1 0,-3-4 166,4-4 0,-1-5-100,5-7 0,-1-3 138,1-6 1,4-4-39,0 1 1,5-5-34,-1 4 0,3-4-181,1 5 0,4 0 117,0 8 0,5 1-123,0 2 0,3 5-86,4 0 0,-2 5-276,2 7 1,-1 1-37,2 3 1,-4 3-647,4 5 1080,-3 1 0,31 21 0,8 6 0</inkml:trace>
  <inkml:trace contextRef="#ctx0" brushRef="#br1">8910 17856 8060,'0'-12'0,"0"0"0,0-1 0,0 5 0,0 0 172,0 0 223,0-5-276,-6 7 1,-1 0 29,-5 6 1,-4 2-21,-1 2 0,-5 2 19,2 7 1,1 5-129,-2 2 0,5 3 58,-5 2 0,6 0-147,-1-1 1,8 1 43,4-1 0,2-3 19,2-1 0,2-5-116,2 2 0,2-3 69,7-2 1,5-5-170,2-3 1,7-3 59,2-1 0,5-1 100,-1-3 1,-1-3-17,0-5 0,0-5-1320,1 1 1398,2-6 0,2-25 0,-15 18 0,0 0 0</inkml:trace>
  <inkml:trace contextRef="#ctx0" brushRef="#br1">9144 17143 8104,'-5'-17'0,"1"1"0,0-5 0,4 5 0,0 4 450,0 3 0,6 7-77,2-3 1,8 4-222,5 1 0,-2 10 31,1 2 1,0 6-104,0 2 0,3 2 93,-2 11 1,2 0-1,2 4 1,-6 6-104,-3 7 1,-6 7-316,-5-23 0,-2 2 0,-2-1 0,-1 1 32,1 5 0,-2 0 0,-3 0 0,-3 0 128,-2 2 0,-2 0 0,-1 1 0,-2 0-234,-2 1 0,-1 0 0,1-4 0,-1-1 134,-2-1 0,-3 0 0,1-4 0,0-2-270,1-4 0,-1-1 0,-21 23-38,1-6 0,4-11 493,0-1 0,0-11 0,4-6 0,-1-3 0,1-2 0,4 1 0,3 3 0</inkml:trace>
  <inkml:trace contextRef="#ctx0" brushRef="#br1">7802 17118 8104,'-12'-25'0,"0"1"-138,-1 5 0,1 2 92,0 9 0,-1 2 307,1 6 1,0 6 4,-1 2 0,-4 10-106,-4 7 1,-4 6-12,-3 10 1,0 8 15,-4 9 1,17-25-1,2 1-332,-1 2 1,0 2 0,-2 2 0,1 2 244,1 4 1,0 2-1,0-3 1,2 0-133,3 4 0,1 1 0,0-5 0,1 0 43,4 0 0,2 0 0,0-3 1,1-1-226,3 1 0,2-1 1,9 24-202,10-3 1,4-14 196,4-7 1,3-7-45,10-1 1,0-10-103,4 1 1,6-7-96,2-1 481,3-8 0,-1 1 0,3-4 0,5 3 0,-32-4 0,1 1 0</inkml:trace>
  <inkml:trace contextRef="#ctx0" brushRef="#br1">10054 18066 8104,'-4'-13'0,"0"1"0,-6 0 0,10 1-477,0 2 0,6 0 62,6 5 1,6 0 180,2 4 0,5 0 234,4 0 0,2 0 0,6 0 0,0 0 738,0 0 0,-4 0-388,0 0 0,-5 0-201,5 0 1,-11 4 38,-1 0-216,-1 5-153,-6-2 1,-2 1-205,-8 1 0,-8-5 274,-4 4 0,-3-4 77,-1 4 0,-6-5-54,-3 1 0,-2 2-7,-2-2 1,-3 1 208,-1-1 0,-4-2-82,4 2 1,-3 1 116,3-1 0,-5 2 0,1-2 1,-3-1 62,-1 5 1,5 0-80,-1 4 0,4 1 62,-4-1 0,7 2-114,2 2 0,5-2 24,6 2 1,6 2 17,3-2 0,3 1 0,1-5 1,5 0-306,4 1 0,6-5 27,1 0 0,6-5 147,-2 1 0,4-3 7,0-1 1,-3 0 8,-1 0 0,-1-5 15,2-3 0,-3-3-4,-6-2 0,-4 1 151,0 0 0,-5-5-55,1 1 1,-4-6-40,-4 2 1,-3 0-65,-5 0 0,-4 3-7,-1-3 1,-5 9-37,2-1 0,1 3-157,-2 1 0,6 3-198,-1 5 0,3 1 30,5 3 356,3 9 0,43 28 0,-14-15 0,0 0 0</inkml:trace>
  <inkml:trace contextRef="#ctx0" brushRef="#br2">12023 11346 8437,'-5'-12'-298,"3"4"59,-2 0 0,3 4 143,1-5 0,-4 5-368,0-4 383,0 5 97,4-8-67,0 10 167,0-5 3,0 6 0,0 6-60,0 2 1,0 4 13,0 5 0,0-2-47,0 5 0,0-5-9,0 2 1,0 1 2,0-2 1,1 2-9,3-2 0,-1-2-36,5 2 0,-1-6 56,1-2 1,4 0-44,1 5 1,-1-5 21,4 0 1,-1-5-57,2 1 0,-2-3 39,5-1 0,-1 0-4,2 0 1,-2 0 2,-2 0 0,-4 0-4,4 0 1,-4-4-8,0 0 17,-1-6 1,0 4-2,1-7 0,-1 5 2,0 0 0,2 0 0,2-5 0,-1 1 50,6 0 1,-2 1 6,1 3 0,5-3-47,0 2 1,-1 0 4,5 1 0,1 1 52,-1 3 0,4 2-41,-5-2 1,2 3-8,-1 1 1,-3 5 10,3 4 1,-3-3-44,-2 3 0,2-5 15,3 4 0,-3-4-4,3 4 0,-3-5 10,-2 1 1,-3-3 6,-1-1-43,-5 0 45,3 0-78,-11 0 33,-2 0-3,-5 0 28,0 0 1,-5 0 1,4-1 5,-3-3 4,2 3-6,2-10 0,0 8 3,0-5-3,0 5-2,6-8 0,0 6-1,7-4 1,-1 0-1,0 5 1,1-4-1,-1 3 0,0-4 8,1 1 1,3 1 1,0-1 0,2 4-6,-1-5 1,-4 7-1,4-3 0,-2 4 40,1 1 0,-2 0-35,2 0 0,-2 0 23,-2 0 0,2 0-18,2 0 1,-2 0 2,2 0 1,4 4 1,0 0 1,3 2 2,2-2 1,4-3-5,-1 3 1,11-2-3,-2-2 0,8 0-38,0 0 0,4 0-156,4 0 0,1-4 187,7 0 0,-1-6-2,-25 6 1,0 0-1,29-3 5,2-1 0,-3-1-94,-2-3 1,-3 1-8,-1 3 0,-10-3 79,-2 3 1,-5-3-11,-4-1 1,1-1 70,0 1 1,-5 0-17,-4-1 0,-6-3 129,-1 0 0,-5-6-91,5 1 1,-10-2 123,1-2 1,-7 1 53,4-1 1,-7-1-183,3-3 1,-4 8-159,-1-4 0,-6 7 151,-2-2 0,-3 5-318,-1-2 0,0 5-128,-1 4 0,1 2-105,0 6 1,-5 2 489,1 2 0,-6 19 0,3 10 0</inkml:trace>
  <inkml:trace contextRef="#ctx0" brushRef="#br2">13291 11691 8258,'0'-12'0,"0"-1"0,0 1-429,0 0 1,0 3 380,0 1 1,0 0 716,0-4-533,0-1 0,1 1 140,3 0-191,-2 0 1,3 3 192,-5 1-392,0 5 172,0-2 1,0 6-183,0 3 1,0 0 15,0 9 1,-4-2 61,0 9 1,-6-3 49,2 3 0,1 1-23,-1 3 0,4 1-22,-4 0 0,5-5 33,-1 1 1,2-1 52,2 5 0,0-1-31,0 1 0,0-1 7,0 1 0,5 0 3,-1-1 0,5 1-1,-1 0 0,2-5-8,-2 1 1,3-1 0,-3 5 0,-1-6-17,1-3 1,-5-2 13,1-2 1,2 1-35,-2-1 0,-1-4 33,-8 0 0,3-5-7,-6 1 0,-1-1 49,-3 1 1,-4-3 3,-1 3 0,-1-4 30,2-4 0,1-3 11,-6-5 0,11 0 116,-3 0 0,5-5-79,0 1 0,-2-6-6,6 1 1,0 2-83,4-1 1,5 1-89,4-2 1,2 2-39,1 2 1,4 4-234,1-4 1,3 5 84,-3 4 0,3 1-69,-3 3 0,0 3-421,0-4 1,-4 5 715,4 5 0,2 29 0,0 12 0</inkml:trace>
  <inkml:trace contextRef="#ctx0" brushRef="#br2">13365 11654 8246,'0'-12'-2015,"0"-1"2145,0 1 1,0 4-15,0 0 1,0 4 48,0-5-126,0 7-29,-6-9 0,3 9 13,-5-2-20,5 3 1,-8 1 39,3 0 1,1 1 43,-1 3-33,0 3 1,-4 5-16,-1 1 0,5-1 11,0 0 1,0 2-17,-5 2 0,5-2 0,0 3 0,1-2-22,-1 1 1,-2-1-10,6 6 0,-4-6-58,4 1 1,0-1 75,4 1 0,0-2-40,0 3 0,0-4 24,0-1 0,1-1 66,3-2 1,-1 2-66,5-3 1,5-1 6,3 1 0,0-4 63,-3 4 0,0-4 141,4 4 0,-3-3-221,2 3 0,2-4 58,-2 4 0,1 0-18,-5 5 7,0-1 0,0 0-120,1 0 0,-6 5 90,-3-1 1,-3 1-9,-1-5 0,-1 0-14,-3 1 1,-3 0-14,-6 4 0,0-4-22,-4 4 0,2-8 43,-5 0 1,3-1-23,-3 4 1,3-4 21,-3 0 0,5-5 144,-1 1 1,-2-2-83,1-2 0,1 0 103,4 0 1,3-2-94,1-2 1,5-4 8,-1-8 1,3 2-65,1-2 0,1-4 56,3 0 1,3 1 4,6-2 1,3 5-13,0-5 1,1 6-217,-5-1 1,2 2-126,2 2 1,-2 4-187,2-1 1,-2 7 97,-2-2 1,-3 2-61,-1 2 1,-1 2 423,1 2 0,-14 30 0,-7 12 0</inkml:trace>
  <inkml:trace contextRef="#ctx0" brushRef="#br2">13586 12048 6620,'0'-7'1285,"0"1"-1142,0 6 39,-5 0 2,3 0-105,-9 0 0,6 6 6,-3 2 1,1 3-67,3 1 1,2 1-29,-2-1 0,-1 0-63,1 1 0,0-1 74,4 0 0,0 1-157,0-1 1,1-1 102,3-3 0,3 2-165,5-6 1,2 0-4,2-4 1,-1 0-39,6 0 0,-5-2 134,5-2 124,-1-3 0,27-38 0,-21 19 0,0-1 0</inkml:trace>
  <inkml:trace contextRef="#ctx0" brushRef="#br2">13857 11543 8181,'0'-13'-453,"0"-4"1,0 3 226,0-2 0,0 2 549,0 2 0,0 4 370,0 0-398,0-1 1,1 3-136,3 2 0,-1 2 149,5 2-129,0 0 0,5 6-10,-1 2 1,0 4-45,1 5 0,-1 2-27,0 5 1,1 6-15,-1 3 1,0 4-41,0 4 0,-5 4-175,-3 9 1,-2-2-308,-2 5 1,-2 6 145,1-28 0,-2 0 0,-5 32-219,-8-2 0,-3-7 205,-6-5 1,-1-2-125,-3-2 0,-1-10 37,-3-2 0,-2-9 392,2-4 0,-4 0 0,-4-8 0,5 2 0,-5-2 0,-2 2 0,-4-3 0,-2-4 0</inkml:trace>
  <inkml:trace contextRef="#ctx0" brushRef="#br2">12971 11432 8181,'-18'-17'0,"0"7"0,-2-2 0,2 8 0,6 0 0,-5 8-37,1 4 0,-1 8-55,5 5 0,-4 3 250,-1 5 1,-5 8 171,2 8 1,2 3-394,2 1 0,6 2 189,2 2 1,5 5-153,-1 7 0,3-2-121,1 3 1,5-3-159,3-2 1,5-3 148,3-1 0,5-10 5,7-2 1,4-10-142,5-2 0,6-6 292,7 2 0,2-3 0,9-4 0,6-6 0,-31-10 0,-1-1 0</inkml:trace>
  <inkml:trace contextRef="#ctx0" brushRef="#br2">14534 12159 7880,'-7'-7'-452,"1"1"1,8 6 725,2 0 1,3 0-67,5 0 1,4 0-78,1 0 1,5-1-42,-2-3 0,2 2-113,-1-2 0,2 3 53,-3 1 0,2 0-107,-1 0 1,-4-1 116,-4-4-70,-1 4-71,-5-4 107,-2 5 1,-7-2-52,-7-2 0,0 3 44,-12-3 1,1 2-2,-5 2 1,-5 0 103,-3 0 1,2 4 171,-2 1 0,6 4-153,-2-1 0,-2 3-31,-2 2 1,3-1-48,1 0 1,4 5 41,5-1 1,2 4-137,6-3 1,1 3 65,3-3 0,2-1-125,6-3 0,6-1 54,2 0 1,4-4 25,5 1 1,-2-7 4,5 2 1,-4-2-3,5-2 1,-5 0 85,5 0 0,-6-4-62,1 0 1,-6-6 144,-2 2 0,-1-3-73,1-1 1,-2-1-23,-6 1 1,-2 0-25,-2-1 1,-3 5 3,-5 0 1,0 4-54,-1-4 0,0 5-154,-4-1 0,4 2-434,-4 2 1,5 2 613,4 2 0,13 14 0,9 8 0</inkml:trace>
  <inkml:trace contextRef="#ctx0" brushRef="#br2">18189 10743 8170,'-6'-12'0,"5"0"-457,-3-1 1,2 5 231,2 0 627,0 5-314,0-2-4,0 5 26,0 0 0,0 5 4,0 3 1,0 3-29,0 2 0,2 0 13,2 4 0,-2-2-111,7 5 0,-5-3 81,4 3 0,0-5-117,4 2 1,1 0 66,-1 0 1,2-1-17,2-3 1,-1-2-28,6-3 1,-1 1-4,5-5 0,4 2-19,-1-2 1,1-3 54,-4 3 0,1-2-125,2-2 0,-2 0 106,3 0 0,-7-2-10,-2-2 0,0 3 9,0-3 0,-2 3 11,-6 1-33,0 0 6,-5 0 39,-1 0-19,-6 0 365,0 0-354,0-6 3,0 5 1,4-10 18,0 3 0,6 1 3,-2-1 0,7 1-5,1-2 0,2 0-19,-2 5 0,3-6-27,6 2 0,0 1 19,-1-1 0,1 5 219,0-1 1,1 3-99,2 1 0,-2 0-53,3 0 0,-7 0-35,-2 0 0,1 1 0,3 3 0,-3-1-110,-1 5 0,-4 0 68,0 5 0,-1-2-153,1-3 1,-6 3 21,2-3 17,-2 3 0,-2 0 100,0-3-5,-5 3-9,2-10 14,-5 5 235,0-6-125,0 0 200,-5 0-260,4 0 4,-5 0 1,6 0 0,0 0-122,0-6-37,0 5-99,0-4 175,0 5-581,0 0 0,0 16 0,0 4 1</inkml:trace>
  <inkml:trace contextRef="#ctx0" brushRef="#br2">18595 10953 8170,'0'-9'-301,"0"1"1,0 4 256,0-4 1,0 4 32,0-4 1,0 3 91,0-3 0,1 5-125,3-1 1,3-1 137,5 1 0,5-2-5,-1 2 0,6 3 7,-2-3 0,4-2 0,0 2 0,2 0-21,3 4 1,-2 0 23,6 0 0,0 0-63,4 0 0,0 4 61,0 0 0,2 4-3,-2-3 1,3 0-84,-7-1 0,2-1-152,2 5 0,-5-5-20,-4 1 1,-6-1 109,-1 1 1,-5-1-63,5 5 1,-10-6 85,1 3 0,-8-3-67,0 2-120,-2-2 150,-2 3 0,-2-1 71,-2 0 0,1 2 42,-5-2 10,0-3 0,-3 6-65,3-3 1,1-2 43,3 2-14,3-3-5,-5-1-10,1 0-12,3 0 45,-3 0 4,5 0 51,0 0 0,4-1-78,0-3 1,1 1 29,0-5 0,-4 4 8,3-5-24,3 7 0,0-9 0,5 3 1,0 1-5,1-1 0,0 1-97,4-2 1,-2-1 62,5 1 1,1 0-109,3 1 0,2-2 101,3 6 1,-3-2 8,3 2 0,-2 3 49,2-3 0,-2 2 7,6 2 0,-4 0-46,3 0 1,3 0 5,6 0 1,-2 0 158,6 0 1,-5 0-67,1 0 0,3 0-97,1 0 0,-3-4 47,-1 0 0,-5-5-161,1 0 0,-3-3 0,7-4 0,-1 1-89,1-6 0,-3-1 37,3-6 1,3 0 30,1-5 0,-7 6 42,-1-2 1,-9 3-15,-4 2 1,-6-1 331,-10 1 1,-2 3-95,-6 1 1,-2 5 108,-2-2 0,-4 2-4,-9-1 1,4 6-144,-4-2 0,0 4-49,0-1 1,-1 0-147,2 5 1,2 0-206,-2 4 184,2 0 0,2 0-887,0 0 1001,5 5 0,7 24 0,7 10 0</inkml:trace>
  <inkml:trace contextRef="#ctx0" brushRef="#br2">19838 11309 8170,'0'-12'0,"1"-4"-129,3-1 0,-3 1-179,4 4 1,-4-1 280,-1 1 0,0 4 112,0 0 734,0 5-191,0-3-705,-6 6 1,0 2 101,-7 2 1,1-1 55,0 5 1,-1 0-49,1 4 0,0 1-36,-1-1 1,1 2-36,0 2 0,4-2 77,-1 2 1,7-2-57,-2-2 1,2 0 58,2 1 0,2-1-22,2 0 0,3-4 5,5 1 1,2-1-5,2 4 0,3 0 33,6 1 1,-1-1 5,1 0 0,-5 2-70,1 2 1,-6 0 45,1 4 1,2 1-84,-1 3 1,-7 1 70,-5-1 1,0-3-32,-1-1 1,-1 1 16,-7 4 0,-2-6-16,-2-3 0,-3-4 1,3-3 0,-7 0 10,-1-5 0,-2 4 42,1-3 0,2-1-33,-5-4 0,5 0 148,-2 0 0,0-6-101,0-2 1,1-3 12,3-1 1,5-1 6,0 1 1,4 0-5,-4 0 0,5-1-30,-1 1 1,3 0-9,1-1 1,1 1-153,3 0 1,-1 5 83,5 3-372,0-3 1,4 6-76,1-4 98,-1 4 0,0 1-80,1 0 0,-1 6 458,0 2 0,22 25 0,6 6 0</inkml:trace>
  <inkml:trace contextRef="#ctx0" brushRef="#br2">20268 11691 8191,'4'-19'-304,"1"2"-456,-1 4 826,-4 0 0,-2 2 331,-2 3 1,-3 3-105,-5 5 0,0 0-161,-1 0 0,-3 0 24,0 0 1,-2 5-21,1 3 1,4 3-23,-4 2 1,4 0-42,0 4 0,2-4-128,3 4 0,3-3 84,5-2 1,0 4-156,0 1 1,1-1-9,3-4 0,3-3 33,5-1 1,2-1-99,2 1 0,-1-3 76,6-5 1,-1 0-388,5 0 0,0 0-40,-1 0 550,1 0 0,16-38 0,4-10 0</inkml:trace>
  <inkml:trace contextRef="#ctx0" brushRef="#br2">20453 11236 8191,'-6'-25'0,"5"6"-571,-3 2 1,3 4 534,1 0 0,0 1 675,0 0 0,4 4 99,0-1-365,5 7 0,-2-8-154,6 6 0,-1 0 15,0 4 0,5 1-96,-1 3 1,0 3 45,-3 6 1,0 0-70,4 4 1,-4 2 57,4 5 1,-5 2-180,-4 3 0,2 8-35,-6 8 1,0 0-135,-4 4 1,-5-1-280,-4 10 1,-7-1-49,-4 5 0,-5-2 187,-4-3 1,2-3-65,-6-9 0,4-3 21,-3-5 0,-1-7-20,-4-5 0,4-2 87,0-7 0,4 1 106,-3-5 1,4-5 184,0-3 0,2 1 0,-2 0 0,-5-3 0,-5 0 0</inkml:trace>
  <inkml:trace contextRef="#ctx0" brushRef="#br2">19591 11076 8191,'-12'-18'0,"1"0"0,3-2 0,-3 3 0,3 9 0,1 2 0,-1 6 0,0 2-46,-5 2 0,1 4-87,0 9 1,-5-1 426,1 9 1,-2-2-80,2 10 1,2 1-112,-2 7 0,-1 4-95,5 8 0,-3 1-428,7 7 0,1-1 422,2-25 0,2 0 0,1 28-161,2-2 0,6-4-7,6-8 0,6-6-199,2-1 1,4-11 19,0-6 1,1-6 50,-1-7 1,6-4 292,3 0 0,-3-5 0,3 3 0,-3-6 0,3 0 0,0 0 0</inkml:trace>
  <inkml:trace contextRef="#ctx0" brushRef="#br2">19948 11568 8174,'-6'-6'0,"-4"4"-526,6-7 1,-2 7 325,2-2 1,2 2 234,-7 2 0,5-4 17,-4 0 1,4 0 0,-4 4 0,4 0 0,-5 0 0,3 1 244,-3 3 0,-2 3-270,3 6 1,-1-5-4,0 0 1,0 4-126,5 5 0,-4-1-28,3-4 1,-3 1 128,4-1 0,44 6 0,15 1 0</inkml:trace>
  <inkml:trace contextRef="#ctx0" brushRef="#br2">20785 11826 8174,'0'-8'0,"0"0"0,2 0-343,2-5 1,-2 1 340,7 0 0,0 4 531,8-1 1,-2 5-245,5-4 0,1 4-122,3-4 1,5 5 7,0-1 1,-1 3-5,-3 1 0,-2 1-369,-2 3 0,-3-1 123,-6 5 1,-5 0-408,-3 4 0,-3-3 22,-1-1 1,0 0-115,0 4 0,-1-1 578,-3-3 0,-20-2 0,-8-6 0</inkml:trace>
  <inkml:trace contextRef="#ctx0" brushRef="#br2">21007 11802 8174,'-7'-9'-692,"3"1"277,-3 6 1047,0-4 0,-5 9-185,-1 5 0,5 0-125,0 9 0,4 2-104,-4 1 1,1 5-1,-1 4 1,-2-3-134,6 2 1,0 2-217,4-1 1,0 0 76,0-5 0,1 1 122,3 0 0,3-6-386,6-3 0,4-4 129,4-3 0,2-4-433,2-5 0,3-1 11,1-3 611,5-3 0,2-22 0,4-9 0,5-3 0,1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5242 726 8019,'0'-18'-118,"0"5"-63,0-4 1,0 4 182,0 0 0,-1 1 0,-3 0 0,1 5 742,-5 3 0,4 2-233,-4 2 0,0 0-472,-5 0 0,-5 7 9,-2 5 1,1 2-70,-2 7 0,6-1 109,-1 5 0,2-5-143,2 1 1,4-2 170,-1 1 0,7-2-113,-2-5 0,6 3-55,2 0 0,7 1 107,2-5 0,0 0 325,8 1 0,-2 3-62,2 0 0,2 5-159,-3-5 0,-1 6-49,2-1 0,-6 2 8,1 2 0,-3-1-181,-5 1 1,-3-1 99,-5 1 1,-1 0-129,-3-1 0,-4 0 25,-9-4 1,2-2 8,-5-6 1,-1-4 126,-3 1 1,3-7 101,1 2 1,0-2-124,0-2 0,1-6 14,2-2 0,4-4-92,-4-5 0,5 4 97,4-4 1,2 2-672,6-1 405,0 2 0,0-4-777,0 6 1,6 4 395,2 0 1,4 5 578,5-1 0,20 2 0,10 2 0,7 0 0,-1 0 0</inkml:trace>
  <inkml:trace contextRef="#ctx0" brushRef="#br0">5599 1058 8068,'0'-12'70,"0"0"0,-4-1-161,0 1 1,-5 5 1243,0 3 0,-2 3-456,-1 1 1,-2 0-404,-2 0 1,1 5-52,-6 3 0,2 5 0,-1 3 1,-2-1-268,6 6 1,-1-5 84,5 5 0,5-6-494,3 1 0,3-2 243,1-2 1,0 0-18,0 1 1,9-5 41,3 0 1,8-5-14,-4 1 1,6-3-84,-2-1 1,4-4-325,0 0 0,1-5-394,-1 0 1,-3 0 978,-1 1 0,1-20 0,4 1 0</inkml:trace>
  <inkml:trace contextRef="#ctx0" brushRef="#br0">5858 578 8113,'0'-12'0,"0"-4"-8,0-1 0,0 1-35,0 4 1,0 3-5,0 1 1,1 1 0,3-1 0,-1 3 1569,5 5 1,0 0-668,5 0 0,3 2-404,0 7 1,5 0-246,-5 12 0,6 6-82,-1 10 1,-3 3-263,-2 9 0,-4-1-87,-4 9 0,-2 6-32,-6 7 0,-4-34 1,-3 0 160,0 1 0,-2 0 0,-4 0 0,0-2-416,-1 1 0,-1-2 1,-2-2-1,0-1-330,-16 27 1,-3-12-40,-1-1 1,1-12 328,-1-8 0,-6-6 551,-2-7 0,-3 3 0,-1-3 0,0-5 0,0-4 0</inkml:trace>
  <inkml:trace contextRef="#ctx0" brushRef="#br0">4922 541 8158,'-16'-8'-316,"0"0"1,-2 5 31,1-1 1,2 3 998,-5 1 0,1 3-278,-2 5 1,-6 7-287,2 14 1,-2 3 158,2 9 0,1 9 58,-1 7 1,2 5-135,2 3 0,12-30 1,2 0-98,2 4 0,2 0 1,-1 29-690,8-2 1,5-6 330,12-11 0,2 2-627,14-10 0,0-6 460,12-6 0,-1-7-897,9-1 1285,6-12 0,-2 6 0,4-8 0,4 4 0,-34-4 0,1 1 0</inkml:trace>
  <inkml:trace contextRef="#ctx0" brushRef="#br0">6325 1194 8084,'-5'-18'0,"4"4"-52,-4-2 1,4 2-194,1 2 1,10-5-1,2 1 0,7 1 0,-2 7 1,4-2 1960,0 6 1,-2-4-836,2 4 1,-1 0-551,5 4 0,-5 0-223,1 0 1,-6 5-131,1 3 0,-4 3-483,-3 2 1,-4-5 309,-5 0 0,0 0-1608,0 5 708,0-1-234,0 0 640,0-5 529,0-2 1,-4-6 142,0-3 0,0 1 17,4-5 0,-4 0 843,0-4-678,-6-1 0,5 1 692,-4 0 0,-2 5-341,3 3 0,-3 2 310,-1 2 1,0 0-280,-1 0 0,1 6-144,0 2 0,-1 7-138,1 1 0,0 8 0,0 0 1,3 1-281,1 4 0,5 1 104,-1-2 0,3 5-473,1-4 1,1-2 227,3-6 1,3-1-629,6-7 0,4 0 171,4-9 0,2-1-85,2-7 0,3-3 698,1-5 0,1-22 0,2-10 0,0-3 0,1 0 0</inkml:trace>
  <inkml:trace contextRef="#ctx0" brushRef="#br0">4861 1907 8023,'-18'-5'0,"0"4"0,-2-3 0,-2-2 166,6 2 1,3-2 774,5 2 659,5 3-1102,-2-4 0,6 5-113,3 0 1,10 0-118,11 0 0,10-2 0,10-2 1,10-3-163,7-5 1,-26 6 0,1 0-341,6-1 1,1 1 0,1 0 0,1-1 184,3-1 0,1-1 1,4 0-1,1-1-330,2-2 0,1-1 0,2 3 1,2 0 208,1 0 0,1-1 1,-5 2-1,-1-2 104,0-1 0,-1-1 0,-4 3 0,-1 1-322,-4 1 1,-1 0-1,-3-1 1,-1 0 207,-1 1 1,-2 0-1,27-7-237,-1 6 1,-13-2 132,-3 3 0,-7 1 445,-6-1 0,-7 5-368,-5-1 1736,-11 3-1746,-9 1 1,-8 0 568,-5 0 1,-1 1-686,-12 3 0,0 3-100,-3 6 433,-1-1 0,-5 6 0,-1 1 0</inkml:trace>
  <inkml:trace contextRef="#ctx0" brushRef="#br0">5821 2227 8015,'-2'-20'0,"-2"-1"0,2 6 0,-7-1 0,5 4 160,-4 3 165,0-1 0,-4 4 498,-1-2 1,0 2-428,-4 6 0,2 6-268,-5 2 0,3 4 109,-3 5 1,5-2-1,-2 5 0,4 1 0,0 3 0,2-3 3,3-1 1,3 1-559,5 4 1,0-5-60,0 1 1,5-1-41,3 5 1,7-5 344,2 1 0,5-1 108,-2 5 0,3-5-100,2 1 0,-6-5 85,-2 5 1,-4-1-145,0 5 1,-2-6 147,-3-3 0,-3 2-196,-5-1 1,0-1 72,0-4 0,-5-3 40,-3-1 0,-7-5 105,-2 1 1,-1-3 214,2-1 1,1 0 1,-6 0 1,5-5-89,-5-4 0,2-3 18,-1-4 1,2 1-60,6-6 1,1 5 115,3-5 0,2 5-243,6-5 0,1 6-238,4-1 0,1 3 182,7 5 0,4-1 86,4 5 1,2-1-1008,2 5 0,4 0 356,-1 0 0,1 0 613,-4 0 0,16 28 0,4 6 0</inkml:trace>
  <inkml:trace contextRef="#ctx0" brushRef="#br0">6128 2609 7997,'0'-12'-66,"0"-1"0,0 1 415,0 0 0,0 3 819,0 1 1,0 4-665,0-4 1,-1 5-214,-3-1 0,-3 3-251,-5 1 0,-5 1 130,1 3 1,-4 7-157,3 6 0,-5 4 4,2 0 1,2 1-142,2-2 1,3 4 27,5-4 1,-2 3-254,6 2 1,0-6 34,4-2 0,2-4 90,2 0 1,4-3-396,8-1 0,4-4 215,4-5 1,6-1 21,3-3 0,-2-5 381,2-7 0,22-25 0,-23 15 0,0 0 0</inkml:trace>
  <inkml:trace contextRef="#ctx0" brushRef="#br0">6375 2117 8024,'0'-18'0,"0"-3"0,0 2 589,0-1 1,0 3 29,0-3 1,1 5 106,3-2 1,-1 8 204,5 1-629,0 5 1,5-1-73,-1 8 0,4 4 8,1 8 1,0 8-145,0 4 1,-5 11 95,0-2 1,-1 13-406,-7 4 0,1 6-322,-5 5 0,-7 4 337,1-33 1,-1 2 0,1 0 0,-3 1-50,-2 1 1,-2-2-1,2 2 1,-1-2-397,-4 0 0,-1-2 0,-12 26-233,-4-9 0,4-8 274,-3-8 0,3-5 36,-4-4 0,6-7 568,-2-5 0,3-4 0,1-3 0,1-4 0</inkml:trace>
  <inkml:trace contextRef="#ctx0" brushRef="#br0">5070 2301 8065,'-23'-12'0,"8"1"0,-6 3 0,6 2-38,3 6 1,1 3 57,3 5 0,-3 6 257,3 11 0,1 5 3,-1 2 0,5 9 309,-1 5 1,2 7-399,2 4 1,6 4-467,2 0 0,9 2-267,3 3 0,9-5 336,4 1 0,4-8-618,4-9 0,5-2 824,11-6 0,0-2 0,-26-18 0,2-1 0,30 13 0,1-3 0</inkml:trace>
  <inkml:trace contextRef="#ctx0" brushRef="#br0">7051 2806 8031,'-5'-12'673,"0"-1"-154,-4 1-439,4 5 1,5 0 113,0 3 1,1 3 294,3-3 1,7 2-369,6 2 1,5 0 31,-2 0 0,3-4-201,2 0 0,0 0 65,-1 4 0,1 0-10,-1 0 0,1-1 96,0-3 0,-6 2-110,-3-2-99,-2-3 1,-7 4-62,-3-5 1,-3 4 112,-1-4 0,-11 5 201,-5-1 1,-7-1 31,-6 1 0,0 1-78,-8 7 0,3 3 72,-7 5 1,-1 2 8,1 2 1,0-1-29,4 6 1,1-1-75,3 5 1,7-1-118,6 1 0,9-2-34,-1-2 1,9 1 88,3-6 1,3 0 22,9-3 0,-1-6-24,9-3 1,1-3 120,3-1 1,1 0-96,0 0 0,-2 0 20,-3 0 1,2-5 0,-5-4 0,-1-2-4,-4-1 0,-1 0-198,-2 0 1,-4-1 118,-5 1 1,-5 4-328,-4 0 1,-2 1 128,-1-1 0,-4 2-763,-1 6 1,-3 0 979,3 0 0,-21 16 0,-2 5 0</inkml:trace>
  <inkml:trace contextRef="#ctx0" brushRef="#br0">8811 1428 7987,'0'-13'79,"0"1"1,-1 5 308,-3 3-112,2-3 1,-3 4 352,5-5 1,1 5-543,3-1 0,3 3 73,6 1 1,0 0-185,4 0 1,-2 0 101,5 0 1,1 0-762,3 0 1,1 0 61,0 0 1,-6 4 620,-3 0 0,-2 22 0,-2 2 0</inkml:trace>
  <inkml:trace contextRef="#ctx0" brushRef="#br0">8774 1624 8002,'-12'0'150,"0"0"1,4 0 523,-1 0 517,7 0-425,-4 0-292,17 0 0,-1 2-111,10 2 1,5-3-581,3 3 0,7-2-326,-3-2 1,4 0 542,1 0 0,8-9 0,7-4 0,4-1 0,0 1 0</inkml:trace>
  <inkml:trace contextRef="#ctx0" brushRef="#br0">11543 394 7950,'0'-18'3,"0"-2"1,0 0-117,0 0 1,0 3 104,0-3 0,0 5 752,0-2 0,0 0-272,0 0 1,0 1-236,0 4 1,-4 3-45,0 1 1,-4 4 184,4-4-149,-6 5-22,3-2 1,-4 6-206,3 3 1,-3 3 40,3 5 1,-3 6 95,-1 3 0,-1 3-15,1 5 0,1 2-8,3 6 0,-2 4-68,6 0 0,-1 6-158,1-2 1,2-1-7,-2 1 0,3-4 119,1 4 1,5-4-164,4 4 1,-3-7 25,3-1 1,-3-1-94,3-7 0,2-5-218,-3-3-31,-3-6 128,1 2-319,-6-10 270,0-1 1,-6-6 85,-2 0 1,-3-4-290,-1 0 0,0-5 160,-1 5 0,0-5 440,-4 1 0,-1 1 0,-2-2 0,-36-32 0,26 15 0,0-1 0</inkml:trace>
  <inkml:trace contextRef="#ctx0" brushRef="#br0">11186 812 8006,'0'-13'-166,"0"-4"0,0 8 138,0-4 0,0 4 394,0-4 0,6 5 3,2 0 0,3 1 23,1-1 1,6-2-275,3 6 1,3-5-131,5 0 0,-2 4 143,6 1 1,-2-2 35,2 2 1,4 0-815,0 4 1,-4-1 646,4-3 0,19-14 0,8-8 0</inkml:trace>
  <inkml:trace contextRef="#ctx0" brushRef="#br0">11814 591 8006,'-19'0'-239,"2"0"1,8 0 238,1 0 0,-5 1 270,-3 3 1,0 2 430,3 2 1,5 3-50,0-3-592,0 3 0,1 1-88,3 1 0,2-5 120,2 0 0,2-4-117,2 4 1,7-5 103,5 1 0,5 2-90,-5-2 1,6 0-10,-2-4 0,0 0 72,0 0 1,-5 0 18,2 0 0,-8 0 112,-1 0 313,0 0-205,-1 5-186,-1 2 1,-12 5 26,-2 1 0,-7-2-170,-1-3 1,-6 3-101,1-3 0,-1 2-243,2-2 0,-2 1-107,6-5 0,-5 5-1160,5-5 1648,-1 5 0,21-18 0,5 1 0</inkml:trace>
  <inkml:trace contextRef="#ctx0" brushRef="#br0">12035 788 9012,'7'-6'3109,"-1"5"-3489,-6-5-868,0 6 0,-2 4 1248,-2 0 0,-30 33 0,-12 4 0</inkml:trace>
  <inkml:trace contextRef="#ctx0" brushRef="#br0">12872 369 7988,'0'-12'274,"0"0"0,0-1 56,0 1 194,0 0 1,0 3 165,0 1-487,0 6 1,-4 3 7,0 11 0,0 6-5,4 7 1,-4 3-147,0 1 0,-2 5 77,2-1 1,1 3-236,-5 0 0,6 1 87,-3 0 1,0-5-90,1-4 1,0-2-24,4-1 1,0-6 122,0-2 0,-4-8 120,0-1-76,-1-5 1,5 1 85,0-8 0,-4-4-72,0-8 0,0 0-177,4-4 1,0-5 108,0-3 1,0-7-202,0 3 0,0-5 22,0-4 0,0 2 18,0-2 0,6 3 110,2 1 1,0 0-23,4 0 1,-2 7-25,6 6 1,-1 0 14,2 8 1,-2 5 471,5 7 0,-5 3-146,2 1 1,1 1-15,-2 3 0,0 3-177,-3 5 1,-1 2 8,0 2 1,-5-1-84,-3 6 1,-2-5-170,-2 5 0,-2-2-28,-2 1 1,-4 4 67,-9-4 1,2-1 49,-5 2 0,4-5 25,-5 5 1,2-6-98,-2 1 1,-1-2 46,6-2 0,0 0-104,3 1 1,2-5-48,3 0 1,1-4-856,3 4 481,3-5 1,1 3 659,8-6 0,36-11 0,9-3 0</inkml:trace>
  <inkml:trace contextRef="#ctx0" brushRef="#br0">13278 345 8003,'0'-13'44,"0"1"1,0 0 382,0-1 747,6 7-382,-5 0-434,5 6 1,-6 1-235,0 4 0,0 5 117,0 7 0,-4 6-220,-1 2 0,-3 1 69,4 7 0,-5-1-206,0 5 0,3 0 78,-3 0 0,7-5 107,-2-4 0,2-2 42,2-1 0,0-5 341,0 1-148,0-6 1,6-3-45,2-8 0,4-2-197,5-2 0,-2-2 126,5-2 1,-3-1-179,3-3 0,-1-3-187,2 2 0,-2 3-366,-3-3 1,-2 7 0,2-2 1,-5 2-484,2 2 0,-8 0-1302,7 0 1317,-2 0 1009,2 0 0,1 6 0,-1 0 0</inkml:trace>
  <inkml:trace contextRef="#ctx0" brushRef="#br0">14091 222 8182,'0'-13'0,"0"1"126,0 0 0,0-1 265,0 1 0,0 4 506,0 0 0,0 3 238,0-3-133,0 6-805,0-4-65,-6 17 0,-1 3 224,-5 10 1,-2 4-102,-2 4 0,-3 7-148,-6 10 1,-5 7-377,-3 6 0,15-29 0,-1 1 141,-1 2 0,-1 1 1,2 1-1,0 0 39,-1 1 1,-1 0 0,0-2 0,0 1-86,0 1 0,1 0 1,1-5-1,2-1-2,-12 24 1,9-9 102,3-15 1,9-5 239,4-7-315,-3-3 99,6-6-372,-5-5-627,6-2 969,0-5 1,2 0-712,2 0 1,-1-1 90,5-3 1,0 1 698,4-5 0,23-33 0,4-12 0</inkml:trace>
  <inkml:trace contextRef="#ctx0" brushRef="#br0">14484 726 7992,'0'-12'141,"0"-1"0,0 1-35,0 0 0,0 4 280,0-1 97,0 7 39,0-4 1,-5 12-308,-3 2 1,-3 4-265,-2 5 1,-3 2-7,0 5 1,-5 1 129,5 0 0,-5 3-189,5 1 0,-2 0 71,2-5 1,3 0 19,1-4 1,1 2 53,7-6 1,0-3 28,4-5 157,0-5 0,7 2-110,5-5 1,2 0-51,6 0 1,1-1 18,3-3 0,1 2-65,0-2 0,-1 1-36,1-1 1,-2 3-221,-2-3 0,2 2-38,-3 2 0,4 0-294,0 0 1,-3 0 70,-1 0 1,-3 0-279,3 0 0,-5 0 93,2 0 691,-4-5 0,-17-24 0,-4-10 0</inkml:trace>
  <inkml:trace contextRef="#ctx0" brushRef="#br0">14681 861 7992,'0'-12'0,"0"0"0,-4 0-18,0-1 0,-4 1 188,4 0 0,-2 3 820,2 1-598,3 5 1,-6-2 345,3 5-503,3 0 0,-5 5-4,6 4 0,-1 6-33,-3 1 1,2 7-1,-2 2 1,-1 0 38,1 3 0,-1-2-1,5-1 1,0-1-873,0 1 1,-4 0 365,0-1 0,0 0-183,4-4 0,0 3-103,0-2 0,0-3-1219,0-2 1775,6-2 0,22-18 0,12-5 0</inkml:trace>
  <inkml:trace contextRef="#ctx0" brushRef="#br0">15186 751 8024,'0'-13'0,"0"1"0,-6 0 289,-2-1 0,-3 1 431,-1 0 1,0 5-274,-1 3 0,-4 3-10,-4 1 1,-2 1-160,-2 3 0,1 4-40,-1 9 1,0-1-139,1 9 1,3-3 137,1 6 1,5 2-441,-2-1 0,8 5 64,0-1 0,7-3-129,-2-1 0,2-3 142,2-2 0,6 1-56,2 0 0,4-6 36,5-3 0,2-6-47,5-2 1,1-5 2,0 1 1,3-3 75,1-1 1,1-5-207,-1-4 1,-3-1 28,3-3 1,-5 1 128,-3 0 1,1-5 46,-6 1 1,-4-5 141,-4 5 0,-5-1 134,1 5-134,-2 0 0,-8 1 469,-2 3 1,-3 2-205,-1 6 0,-6 6 232,-3 2 1,4 4-152,0 5 1,4-2-133,0 5 1,2-3-149,3 3 1,-1-3-285,5 3 1,-5-1-81,5 2 1,0 1 151,4-6 1,0 4-689,0-3 1,4-1 323,0-3 0,5-1-451,-5 0 0,5-4 11,-1 1 922,3-7 0,13-18 0,2-11 0</inkml:trace>
  <inkml:trace contextRef="#ctx0" brushRef="#br0">15543 861 8060,'7'-11'4,"4"7"476,-3-8-186,-3 3 1486,6-4-821,-10 6-764,5 2 1,-6 10 15,0 4 1,-4 3-18,0 4 1,-6 3-30,2 6 1,-3 0 52,-1-1 1,-1 1-218,1-1 1,0 1 43,0 0 1,1-1-187,2 1 1,-2 0-18,3-1 0,1-1-4,-1-2 1,5-3 87,-1-6 1,-1 0-298,1 1-1072,0-7 607,4 0-877,0-6 1159,0-6 0,4 0 92,0-7 1,0 5 461,-4 0 0,11-17 0,3-8 0</inkml:trace>
  <inkml:trace contextRef="#ctx0" brushRef="#br0">15666 812 8109,'0'-8'-313,"0"0"0,0 0 592,0-5 791,0 1-342,0 0-262,0 5 0,-6 3-301,-2 8 0,-3 8 82,-1 9 1,-6 2-217,-2 2 1,0 5 70,0 2 1,-1 0-41,-3 1 0,5-5 7,2 5 0,-1-5-209,2 0 0,4-3 53,4-5 132,5-2 0,-3-10-199,6 1 1,2-7 122,2 2 0,0-8-17,8-4 1,-2-8 15,6-5 0,3-2-129,2-2 1,-2-1 69,2-2 1,-1 0-190,5-5 1,-2 1 131,-3-5 1,2 4 52,-5 0 1,5 4 373,-2-3 1,-2 10 37,-2 1 665,-2 6-649,-7 8 1,-2 3 33,-5 8 1,0 5-127,0 7 1,0 3 143,0 6 1,0 1-212,0 2 0,0-2-29,0 3 0,0 1-232,0-1 0,0 1 49,0-1 1,0-5-350,0 1 0,0-1 126,0-3 1,6-3-18,2-2 1,-1-2-172,1-2 0,-4-4-1064,4 1 876,0-7 0,5 4-816,-1-6 1453,-5-6 0,-7-33 0,-7-15 0</inkml:trace>
  <inkml:trace contextRef="#ctx0" brushRef="#br0">15580 1034 8109,'-13'-13'1705,"5"2"-1157,0 3 0,7 1-276,1 3 0,2 3-222,11-3 0,2-2-269,9 2 1,2 0-645,3 4 0,2-4 863,6 0 0,-1-1 0,4 0 0,2 2 0,0 0 0</inkml:trace>
  <inkml:trace contextRef="#ctx0" brushRef="#br0">10719 1711 8021,'-13'0'0,"5"-2"-720,0-2 468,0 3 1,0-5 1280,-1 6-409,7 0-353,-4-5-178,6 3 0,2-3-6,2 5 0,2 0 60,7 0 0,5-1-42,2-4 1,5 4 6,3-3 1,4 1-15,5-1 0,5 3-140,3-3 1,6 1 109,6-1 1,2 1-237,-25-1 1,2 0 0,1 2-1,1 0 188,3-2 0,0 0 0,4 2 0,0 0-54,2-3 1,1 1-1,-3 2 1,0 0 20,-2-2 1,0 0-1,1 2 1,0 0 29,-1-2 1,0 0-1,1 2 1,1 0-269,4-3 0,0 1 0,-4 2 1,0 0 262,2-2 0,1 0 1,-3 2-1,0 0-33,0-2 0,0 0 0,2 2 0,0 1 7,5-1 1,-1 0 0,-4-1-1,0 0 3,1 1 1,-1 0 0,0 0-1,0-1 13,0 1 0,0 0 1,2 1-1,1 0 0,1-1 0,0 0 1,-3 1-1,0 0-3,1-2 1,1 1 0,-3 2 0,1-1-4,1-1 0,1 0 1,-1 1-1,0 1 9,1 0 1,-1 0-1,-3 0 1,1 0-6,-2 0 0,0 0 1,-1 0-1,-1 0 74,1 0 0,-1 0 0,-2 0 0,0 0-191,0 0 1,0 0 0,-2 0 0,0 0 142,2 0 0,0 0 0,-2 0 1,0 0 19,2 0 1,0 0 0,-2 0 0,0 0 2,2 0 1,0 0 0,-5 0 0,0 0-47,1 0 1,0 0 0,1 0 0,0 0 18,3 0 1,0 0 0,0 0 0,1 0 14,1 0 1,0 0 0,-4 0 0,0 0-15,2 0 1,0 0 0,-5-2 0,0 0-51,-1 0 0,0-1 0,30-1 59,5 4 0,-6 0-8,2 0 1,-7-4-106,-2 0 0,1-4 189,3 4 0,-3-4-8,-1 4 1,-9-5 131,1 5 0,-4-1 310,0 1 1,-8 2-432,-8-2 0,-8 3 470,-5 1 0,-2-4-205,-2 0 1027,-5 0-1216,-2 4 0,-5-2 866,0-2-490,0 3-352,0-5 1,-1 2-269,-3 0 1,2-1 92,-2 0 0,2 4-822,-2-3 452,2-3 0,-5 2-117,3-4 0,3 3-680,-3 2 89,-3 2 1,4-7-61,-5 4 1,4 1 1105,-4 4 0,-22 11 0,-10 3 0</inkml:trace>
  <inkml:trace contextRef="#ctx0" brushRef="#br0">12602 2067 7930,'-5'-12'1,"1"0"0,-4-2 3,4-2 1,-1 8-104,0-1 2090,4 1-1491,-4 7 1,5-2-479,0 11 0,0 2 149,0 10 0,-2 1-11,-2 3 1,3 5 21,-3 0 1,-2 1 0,2-1 0,0-2-403,4 6 1,-4-6 107,0 2 1,0-4-134,4-5 1,0 2 52,0-6 1,0 1 75,0-5 110,0-5 248,0-2-250,0-5 0,0-5 22,0-3 1,-2-3 199,-2-2 0,3-4-52,-3-4 1,2-3-128,2-5 0,0 1-26,0-4 1,0 0-200,0-1 0,2-1 93,2 5 0,-1-5 27,5 1 0,0 3 46,4 2 1,1 7 19,-1 5 0,2 2 62,2 2 1,-2 5-69,2 3 0,-2 2 75,-2 2 1,0 6-102,1 2 1,-5 4-6,0 5 0,-5 1 13,1 2 0,-3 3-97,-1-2 0,-1 2-24,-3 2 0,-3-5 101,-5 1 0,-1-5-31,1 5 0,0-6 2,-1 1 0,1-4-86,0-3 1,4 2-35,-1-3 0,3-1-586,-3 1 27,-2-5-431,10 2 652,-4-5 535,5 0 0,49-38 0,-18 14 0,-1 0 0</inkml:trace>
  <inkml:trace contextRef="#ctx0" brushRef="#br0">12983 1994 7974,'7'-13'0,"2"5"-158,-4 0 484,-1 5 769,1-2-771,-4 5 1,5 7-121,-6 5 0,0 2-47,0 6 0,-6 1 2,-2 3 1,1 6-69,-1 3 1,1 1 60,-1-1 1,-1 1-252,5-5 0,-5 1 70,5-1 0,0-5 129,4 1 0,0-2 28,0-6 0,6-1-8,2-4 1,3-5-64,1-3 1,0-2 25,1-2 0,4 0-99,4 0 0,-3 0 128,-2 0 0,2 0-215,-2 0 0,2-4-84,-2-1 0,-2 1-220,3 4 0,-4 0 93,0 0 0,-1 0-62,0 0 0,0-1-402,1-3 0,-5 2 262,0-2 1,-4 3 515,4 1 0,-10-5 0,0-2 0</inkml:trace>
  <inkml:trace contextRef="#ctx0" brushRef="#br0">13340 1846 7974,'0'-18'0,"-4"3"-116,0-5 1,0 5-467,4-2 868,5 3 0,2 4 808,5 1 0,1 3-571,-1 1 1,4 4-194,1-3 0,-1 3-367,-4 1 1,1 4 130,-1 0 0,-4 5-145,0 0 1,-5 1-91,1 3 1,-2-1-140,-2 0 1,0 1 56,0-1 1,0 0 8,0 1 1,0-1 33,0 0 13,-6 1 216,5-1 1,-5-4 18,6 0 0,0-4 53,0 5-17,0-7 58,6 9 0,1-5-53,5 2 0,-4 1-64,0-4 0,1 4-40,3-1 0,-4 2 89,0-2 69,-5 3 1,2-4 10,-5 5-8,0 1 1,-5-1-100,-3 0 0,-7-4 15,-2 1 1,-5-5 32,2 4 1,-2-4 65,2 4 0,-2-4-255,5 4 1,-3-5 1,3 1 1,1-2-498,4-2 1,3 1 6,1 3 562,5-2 0,20-2 0,10-7 0</inkml:trace>
  <inkml:trace contextRef="#ctx0" brushRef="#br0">14411 1944 8185,'0'-12'-265,"0"0"0,0-1 1130,0 1 1,1 5 159,3 3 452,-3-3-1079,5 6 1,-12-3-275,-2 8 0,-3 7 93,-1 5 0,-4 8-2,-1 0 0,-6 4-211,-2 8 0,-1 4 89,-7 9 0,-5 7-361,16-25 0,-1 0 1,-1 4-1,-1 1 250,-2 3 0,1 0 1,0 3-1,1-1-79,-2 1 0,1-2 0,1-2 0,0 0-10,2-1 0,1-1 1,-9 19 87,10-6 0,8-13-64,4-7 1,-2-3-102,3-2 1,-3-3 75,-1-1 1,-2-1 81,-2 2 1,-2 2-14,-2-2 0,-2-2 506,5 1 1,2-5-783,7 2 0,-1-4-1023,4 0 125,1-6 0,6-2 1213,2-5 0,35-33 0,15-8 0</inkml:trace>
  <inkml:trace contextRef="#ctx0" brushRef="#br0">14361 2498 8099,'0'-8'55,"0"0"1,-4 4-218,0-5 2175,0 7-1392,4-9 0,0 11-255,0 0 1,0 7-11,0 9 0,0 0-110,0 9 1,0-2-155,0 10 0,0-1 102,0 0 1,0 4-666,0-3 0,0 2-7,0 2 1,0-1-313,0-3 1,0-3 350,0-6 0,4 1-131,0-1 1,6-4-876,-2-4 1445,-3-8 0,34-30 0,2-12 0</inkml:trace>
  <inkml:trace contextRef="#ctx0" brushRef="#br0">14546 2646 8099,'1'-19'190,"3"2"0,-1 4 24,5 0 0,2 5 436,6 0 1,-1 5-317,6-1 0,-2 3-158,2 1 0,0 5 265,-4 3 1,2 3-71,-7 2 0,2 3-994,-10 0 0,4 6 301,-4-1 0,-1 1 113,-7-2 0,1 3-15,-5-2 1,0-2-156,-4 2 0,-1-6 219,1 1 1,0-6 281,-1-2 0,5-4 882,0 4-510,0-5 396,1 2-254,-4-5-391,10 0 0,-4 0-144,10 0 1,3-4-232,8 0 1,-1 0-609,6 4 1,-5-4 380,5 0 1,1 0-608,6 4 0,-2 0 361,3 0 1,-3-4-485,-1 0 1087,5-1 0,28-16 0,-22 7 0,-1 0 0</inkml:trace>
  <inkml:trace contextRef="#ctx0" brushRef="#br0">15346 2535 8099,'0'-12'97,"0"-1"49,0 1 1,0 0 565,0 0 0,4-1 308,0 1 374,0 0-504,-4-1-57,0 6-692,0 2 0,0 6-158,0 3 0,0 3 141,0 6 1,-1 4 52,-3 4 0,1 4-167,-5 3 0,5-2 26,-1 3 0,-2 1-259,2-1 1,0 1 123,4-1 0,0-3-61,0 2 0,0-2 18,0-1 0,6-5-153,2 1 0,3-6-88,1 1 0,0-6-257,1-2 0,5-5 293,2 1 1,-1-3 34,2-1 0,-1-5-1863,5-3 2175,-1-3 0,12-45 0,-17 22 0,0 1 0</inkml:trace>
  <inkml:trace contextRef="#ctx0" brushRef="#br0">15407 2535 8109,'-6'-12'209,"-5"-1"0,9 1 310,-2 0 1,3 4-183,1-1 1,0 5 65,0-4 0,1 5-420,3-1 1,7-1 110,6 1 0,3 0-608,-4 4 0,6 0-62,-1 0 1,2 0 575,2 0 0,10 16 0,4 5 0</inkml:trace>
  <inkml:trace contextRef="#ctx0" brushRef="#br0">15432 2683 8109,'-8'-8'366,"0"-1"1,3 7 73,-3-2 63,6-3-213,-4 5-190,6-3 0,7 5 0,5 0 1,6 0-1,7 0 1,1 0-468,2 0 1,0 0-658,4 0 0,1 4 1024,4 0 0,-1-4 0,3-1 0,4-3 0,-1 1 0</inkml:trace>
  <inkml:trace contextRef="#ctx0" brushRef="#br0">16158 2461 8240,'-5'-7'382,"3"-4"-75,-2 3 1,3 1 1291,1-1-324,0 5-386,0-7-126,0 8-471,0-3 0,0 12-19,0 5 1,0 2-124,0 6 0,0-4-147,0 5 0,1-1-33,3 5 1,-2 4-285,2 0 1,-2-1 108,3-3 0,-4 4-196,3-1 1,-1 1-404,1-4 1,-3-5 320,3 1 1,-1-6-391,1 1 0,-3-2-280,4-2 26,-4 0 1127,-1-5 0,-6-29 0,0-12 0</inkml:trace>
  <inkml:trace contextRef="#ctx0" brushRef="#br0">16010 2584 8139,'0'-17'0,"-4"3"0,0-3 0,0 2 343,4-1 0,1 4-148,4-1 1,1 1 176,7 4 1,4 1-156,4-1 1,2 5-316,2-1 1,-1-1 116,1 0 1,4 1-103,-1 4 0,1 4-424,-4 1 0,-2 4 226,-2-1 0,-5 5-445,-8 3 0,-2-2 726,-6 2 0,-50 31 0,20-21 0,-1 1 0</inkml:trace>
  <inkml:trace contextRef="#ctx0" brushRef="#br0">15949 2867 8350,'1'7'3226,"3"-3"-2778,3 3 1,10-4-478,-1 5 1,6-5 74,-2 1 1,8-1-596,0 1 0,7-3 37,-3 3 0,4-2-256,1-2 0,-4-2 303,0-2 465,-6 3 0,3-16 0,-5 4 0</inkml:trace>
  <inkml:trace contextRef="#ctx0" brushRef="#br0">18029 1231 8415,'-7'-13'109,"1"5"133,6 0-304,0 5 1,0-4-43,0 3 0,2 3 481,2-3 0,3 2 725,5 2 0,2 0-1037,2 0 0,2 0 7,2 0 1,4 0 61,-4 0 0,3 0-768,2 0 0,-6 2-2460,-3 2 3094,4-3 0,-12 16 0,3-4 0</inkml:trace>
  <inkml:trace contextRef="#ctx0" brushRef="#br0">18004 1452 8339,'-12'0'990,"-1"0"-1198,1 0 95,5 0 2344,2 0-1547,5 0 0,1 0-519,3 0 1,4 4 50,9 0 1,2 0 48,6-4 0,5 0-400,2 0 0,1 0 135,4 0 0,-3 0 0,5 0 0,6 0 0,0 0 0</inkml:trace>
  <inkml:trace contextRef="#ctx0" brushRef="#br0">20502 701 8331,'0'-13'426,"0"-4"0,4 4-81,0-4 0,2 0-75,-2 0 1,-1 1 37,5 3 1,0 1-1,4 0 1,1 1-107,-1 3 0,2-2 0,2 6 0,-2 0-13,2 4 0,-2 0-122,-2 0 1,5 1-199,-1 3 1,-4 3 74,-4 5 0,-5 5-66,1-1 0,-2 6-78,-2-1 0,-6 2-86,-2 2 1,-3-1 179,-1 1 1,-1-5 36,1 1 1,4-6-302,0 1 194,0 3 0,-1-5 496,1 2-296,5-7 1,-2-3 876,5-1-548,0-4 1,5 4 19,4-5 1,2 5-154,1-1 0,0 5-75,0-1 1,1-1-62,-1 1 1,-1 5-198,-3 3 0,2 1 5,-6-5 1,1 2 99,-1 2 1,-2-2-56,2 2 1,-4-5 54,-4 1 1,-3-6 12,-5 6 0,-1-6-12,1 2 1,-6-4-7,-2 4 1,-3-5 89,-2 1 1,0-3 157,1-1 0,-1 0 11,0 0 1,5 0-73,-1 0 1,6 0 6,-1 0 0,2 0-468,2 0-804,5 0 757,2 0 219,5 0 1,1-1-3426,3-3 3540,3 2 0,33-14 0,6 2 0</inkml:trace>
  <inkml:trace contextRef="#ctx0" brushRef="#br0">21573 665 8233,'0'-9'-586,"0"1"1,4 4 245,0-4 1023,6 0-350,-4-5 1,3 1 321,-1 0 1,-4 3-316,4 1 1,-5 0-158,1-4 0,-1 4 346,1-1 1,-3 1 329,3-4-657,-2 0 0,-2-1 12,0 1 0,0 4-8,0 0 1,0 3 69,0-3-345,-6 5 1,5-3 80,-3 2-136,-3 2 0,4-2 134,-5 8 1,4 3 25,-4 5 1,3 7-147,-3 6 1,1 1 101,-1 7 0,-3 0 256,3 4 0,3 4-243,1 0 0,-2 5-1,2-1 1,0 7-112,4 2 0,0 2-30,0-7 1,1 3 12,3-7 0,-1-4 60,5-4 1,-1-6-102,1-6 0,-1-6-336,-3-3-327,-2-2 100,3-7-335,-5-2 702,0-5 0,-1-1-169,-3-3 1,-3 1-128,-6-5 1,5 4 656,0-4 0,0 0 0,-37-43 0,18 21 0,0 0 0</inkml:trace>
  <inkml:trace contextRef="#ctx0" brushRef="#br0">21314 1021 8233,'0'-12'88,"0"0"1,4 4-89,1-1 0,4 7 139,-1-2 0,7-2 249,2 2 1,5 0-515,-2 4 0,8 0 35,0 0 0,1 0-220,-4 0 0,3 0-74,1 0 385,5 0 0,3 5 0,7 2 0</inkml:trace>
  <inkml:trace contextRef="#ctx0" brushRef="#br0">21942 972 7959,'-8'0'-118,"0"0"1,3 0 303,-3 0 1,4 0 816,-4 0-663,0 0 1,-5 0-222,1 0 1,4 4 18,0 0-180,5 6 1,-2-7 84,5 5 0,0-4-122,0 4 0,1-4 18,3 5 1,3-5 69,5 4 1,2-1-45,2 1 0,-2 3 78,2-3 1,-2-1 107,-2 1 0,1 0-108,-1 5 1,-1-5 71,-3 0 48,3 0 1,-10 4-90,3 1 1,-2-5 63,-2 0 0,-7-5-50,-5 1 0,-2 1-227,-7 0 1,1 0-44,-5-1 1,1-2-195,-1 2 1,2-3 17,2-1 0,2 0-287,3 0 0,2 0 645,-2 0 0,8-11 0,2-3 0</inkml:trace>
  <inkml:trace contextRef="#ctx0" brushRef="#br0">21019 923 8336,'0'-12'1831,"-5"-1"-1336,3 1-128,-3 0-210,5 5 288,0 1 0,0 6-3351,0 0 2209,0 6 1,1-3 696,3 5 0,47 6 0,16 5 0</inkml:trace>
  <inkml:trace contextRef="#ctx0" brushRef="#br0">22287 923 8336,'0'-12'-1638,"0"5"3562,0-4-805,0 10-943,0-5-185,0 6-350,0 0 27,-6 0 0,5 1 332,-3 4 0,-9 12 0,0 9 0</inkml:trace>
  <inkml:trace contextRef="#ctx0" brushRef="#br0">23160 640 8102,'0'-12'0,"4"-1"-10,0 1 1,1 0 75,-5-1 1,1 2 296,3 3 0,-3 1 1141,4 3-743,-4 3-515,-1-5 1,0 8-135,0 2 0,-4 4 135,0 9 0,-6-2-94,2 5 0,-2 1 9,2 3 0,-3 1-158,3-1 1,1 1-35,-1 0 0,5-1-72,-1 1 0,3 0 86,1-1 1,0-3-25,0-1 1,5-3-33,3 3 1,7-9 59,2 1 0,5-3-98,-2-1 1,5-3-100,4-5 1,-2 0-169,6 0 1,-6 0-47,2 0 0,1-1-216,-1-3 0,-1-2-171,-3-2 0,-6-3 287,-3 3 1,-2-3 522,-2-1 0,-5-1 0,-34-21 0,-14-5 0</inkml:trace>
  <inkml:trace contextRef="#ctx0" brushRef="#br0">23185 640 8125,'0'-12'-140,"-4"-1"1,0 1 383,0 0 0,4-1 408,0 1 1,1 5-577,3 3 0,3 3 59,5 1 0,6-2-176,2-2 1,0 3 124,0-3 0,1 2-804,3 2 1,1 2 132,-1 2 587,1-3 0,-17 10 0,-4-4 0</inkml:trace>
  <inkml:trace contextRef="#ctx0" brushRef="#br0">23136 726 8149,'-6'-7'0,"3"0"244,-5 3-234,6 3 1,2-5 780,8 6 1,3 0-391,1 0 0,6 2-430,2 2 1,5-3-121,4 3 0,2 2-474,6-2 1,0 0 242,0-4 1,4 4 379,0 0 0,-3-4 0,3-1 0,2-3 0,-1 1 0</inkml:trace>
  <inkml:trace contextRef="#ctx0" brushRef="#br0">23972 591 8138,'6'-13'-75,"-5"1"38,3 0 0,-2 4 822,-2-1 1201,0 7-1038,0-4-645,0 6 0,-2 2-73,-2 2 1,3 2 20,-3 7 0,2 3-189,2 1 1,0 4 0,0 0 1,0 2-135,0 2 1,0-5 74,0 1 0,5 1-184,-1 6 1,4-6-212,-4 3 0,4-5-349,-4 1 1,5 1-418,-5-6 0,4 1 63,-4-5 1094,0 0 0,-9-10 0,-2-4 0</inkml:trace>
  <inkml:trace contextRef="#ctx0" brushRef="#br0">23813 615 8134,'0'-17'0,"0"-3"0,0-4 0,1 3 207,3 1 1,3 9-123,5-1 1,6 3 361,2 1 0,9 3-151,4 5 0,2 0-156,2 0 1,0 0-153,0 0 1,0 1-167,0 3 0,-7 3-97,-5 5 0,-3 1-353,-10-1 1,-1 4-785,-7 1 1412,-3 5 0,-33 2 0,-16 8 0</inkml:trace>
  <inkml:trace contextRef="#ctx0" brushRef="#br0">23763 948 8117,'-7'0'-918,"3"0"1196,8 0 1,3 0 815,6 0 0,4 0-880,4 0 0,8 0-113,3 0 0,5 0-670,4 0 0,3 0 98,5 0 406,1 0 1,-9-3 0,5 0 0,3 0 0,-1-1 0</inkml:trace>
  <inkml:trace contextRef="#ctx0" brushRef="#br0">20453 1711 8148,'-7'0'1607,"-4"0"-1266,10 0-60,-5 0-147,6 0 0,2 0-114,2 0 0,4 0 131,8 0 1,5-2-111,8-2 0,-1 3 100,9-3 1,0 1-146,12-1 1,6 1-189,-21-1 1,2 0 0,1 2-1,1 1 198,5-1 0,0 0 0,1-1 0,0 1 4,1-1 0,0 1 0,2 0 0,2-1-313,4 1 1,0 0 0,-5 1 0,0 1 278,1-2 1,0-1 0,-4 2 0,-1 0-73,-2-1 1,-2 0 0,1 1-1,-1 0-142,-1 0 0,0-2 1,-3 0-1,-1-1 184,2 0 0,0 0 1,-2 1-1,1-1-39,1 0 0,0 0 0,2 0 0,1 0 53,1-2 0,0 0 0,0 0 1,-1 1 7,1 0 0,0 1 0,-1-1 0,1-1 7,0 2 1,0 0 0,0 1-1,0-1 58,0 0 1,0 0 0,-3 1 0,0-1-34,3 0 1,0 0 0,-2-1-1,0 1 64,0 1 1,0 1 0,2-2 0,0 0-182,4 2 0,1 0 0,-5-2 0,1 0 142,1 2 1,0 0 0,-3-2 0,-1 0 22,2 1 1,0 2 0,-2-2-1,0 0-18,2 1 1,0 0-1,-2 1 1,-1 1-2,1-2 1,0-1 0,-4 1 0,0-1 181,30-1 1,-2-4-155,-1 4 0,-4-5 34,-4 5 0,-1-5 95,-8 1 1,-1 1 450,1-2 1,-11 5-551,-1-4 1,-6 4 313,-2-4 1,-2 1-193,-2-1 814,-3-3-960,-6 10 1,-5-6 86,-3 3 1,-4 2-147,-4-2 0,1 3-152,-5 1 0,0 0-511,-5 0 1,-3 0 281,0 0 0,-6 0-491,1 0 0,-2 5-88,-2 3 956,1 3 0,-23 18 0,-5 4 0</inkml:trace>
  <inkml:trace contextRef="#ctx0" brushRef="#br0">22188 1883 8021,'4'-12'10,"0"-1"1,0-3-3,-4-1 0,0 1 1,0 4 1,4-1 8,1 1 426,-1 0 1,-6 1 6,-2 3 1,1 2 162,-5 6 0,-4 0-296,-4 0 0,-6 2-140,1 2 0,-2 2-196,-2 7 1,-1 0 87,-2 4 0,0 3-183,-5 9 0,6-3 15,-2 3 1,3 1-46,2-1 1,5 5 4,2-1 1,5-3-48,4-2 0,2-2 76,6-1 0,6 0-150,2-1 0,4-3 99,5-1 1,2-6 27,5-2 1,5 1-58,0-5 0,0-3 78,-5-1 1,1 2 13,-1-2 0,1 0-4,0-4 0,-2-4 3,-3 0 1,-2-6-48,-6 2 0,1-4-110,-1-5 1,-1 4 170,-3-4 1,-2 4 87,-6 0 0,0 1 247,0 0 0,0 3-105,0 1 0,-4 4 291,-1-4 0,0 5-107,1-1 1,1 3 23,-5 1 1,4 0-2,-4 0 1,5 9 54,-1 4 0,1 3-262,-1 0 0,3-1 86,-3 6 1,2-1-323,2 5 1,0 0 66,0-1 0,0 1-122,0-1 0,2 1-64,2 0 0,-3-2-43,3-3 1,-3 2-91,-1-5 0,5-1-222,-1-4 1,0 1-1040,-4-1 1096,5-5 1,-2 2 109,5-4 0,-4-1 397,4-4 0,6-22 0,5-6 0</inkml:trace>
  <inkml:trace contextRef="#ctx0" brushRef="#br0">22680 2018 8121,'0'-19'0,"0"3"702,0 2 539,6 2-922,-5 5 0,5 3-108,-6 8 1,-4 3-91,-1 5 1,-4 4-6,1 1 0,1 5-171,-1-2 1,-1 3 116,-3 2 0,0 0-165,-1-1 1,5 0 31,0-4 0,1 2-208,-1-6 0,-2 1 189,6-5 0,-1 0 25,1 1-391,2-7 241,-3 0 1,5-12 135,0-2 0,1-8-7,3-5 0,3-3 8,6-5 0,-1 2 13,0-6 0,2 1 1,2 0 1,-2-4 209,2 3 0,-2 3-68,-2 1 1,1 5 171,-1 3 0,0 4 106,1 4 0,-5 5 101,0 0 0,-4 5-146,4-1 1,-4 8 84,5 4 1,-5 3-138,4 2 0,-4 4-87,4 4 1,-4 2-112,4 2 0,-5-1 127,1 1 0,2 1-331,-2 3 0,4-3-114,-4 2 0,4-2-232,-3-1 1,-1-5 51,-4 1 1,4-6-336,0 1 0,0-2-584,-4-2 385,0-5 0,0 0 971,0-3 0,-11-30 0,-3-3 0</inkml:trace>
  <inkml:trace contextRef="#ctx0" brushRef="#br0">22631 2141 8097,'0'-12'-151,"0"0"0,1 3 175,4 1 0,3 6 183,8-3 0,1 0-302,7 1 1,-1 0 100,10 4 1,0 0-513,4 0 1,0 0 505,0 0 0,11 5 0,2 2 0</inkml:trace>
  <inkml:trace contextRef="#ctx0" brushRef="#br0">23394 1895 8063,'0'-12'0,"1"0"-291,4-1 0,-4 5 469,3 0 1,-3 0 1641,-1-5-855,6 6-21,-5-3-388,5 8-93,-6-3-343,0 5 1,0 5 81,0 3 0,0 7-95,0 2 1,-4 5 35,-1-2 1,0 8-116,1 0 1,1 2 41,-5-1 0,5-2-119,-1 6 0,-1-1 68,1 1 1,-1 1 100,5-6 0,0 1-93,0-4 1,2-2 59,2-3 1,-1-2-183,5-5 1,0-1 58,4 0 1,5-5-52,-1-3 1,2-3 65,-2-1 0,-2 0-13,2 0 0,2 0 5,-1 0 0,-1-4-114,-4 0 1,5-1 15,-1 1 1,1 1 90,-5-5 1,0 5-201,1-1 1,-1 1-407,0-1 222,0 3 1,1-9 99,-1 6 1,0 0-56,1 4 1,-5 0-229,0 0 0,0-4 176,5 0 1,-5 0-182,0 4 0,-4 0 228,4 0 1,-4-2 379,5-2 0,-7-14 0,4-8 0</inkml:trace>
  <inkml:trace contextRef="#ctx0" brushRef="#br0">23923 1772 7991,'-5'-12'-321,"2"4"512,-5-1 0,5 5 353,-1-4 1,3 4 365,1-4-619,0 0 0,1-3-132,3 2 1,3 0 6,5 5 1,2-4-138,2 3 0,-1 1 112,6 4 1,-5 0-136,5 0 1,-6 0 90,1 0 0,-2 2-177,-2 2 0,-5 3-55,-3 5 0,-2 2 140,-2 2 1,-2-1-57,-2 6 0,-3-5 14,-5 5 1,-2-2-13,-2 1 0,1-2 77,-6-6 1,6 2 5,-1 2 1,2-6 218,2 2 1,0-4-71,-1 1 1,5-3 375,0-1-198,5-4-115,-2 4 1,10-5-118,3 0 1,5 0-10,3 0 0,3-4-35,6 0 1,1-1-185,2 1 0,-2 2 56,3-2 0,-3 3-104,-1 1 0,-1-4-54,1 0 1,-2-1 104,-2 5 1,1 0-347,-6 0 1,-4 0-182,-3 0 204,-7 0-401,4 0-482,-6 0-891,0 0 2193,-6 0 0,-17 0 0,-10 0 0</inkml:trace>
  <inkml:trace contextRef="#ctx0" brushRef="#br0">9820 4455 8043,'-5'-12'-644,"2"3"403,-5 1 1,5 4 902,-1-4 322,3 5-80,1-2 1,5 5-521,3 0 1,3 0-60,2 0 1,4 0-258,4 0 1,-2 0-218,2 0 0,-1 0-490,5 0 1,-1 0 385,1 0 1,-2 0 158,-2 0 1,1 4-202,-6 0 0,0 5 295,-3 0 0,-23 23 0,-5 8 0</inkml:trace>
  <inkml:trace contextRef="#ctx0" brushRef="#br0">9747 4750 8043,'-17'0'55,"1"0"90,-1 0 1391,10 0-479,2 0-800,21 0 0,-1 0-25,14 0 0,-3-4-287,-1 0 1,5 0-201,3 4 1,2 0-254,2 0 0,0 0 403,0 0 0,0 0 105,0 0 0,5 0 0,2 0 0</inkml:trace>
  <inkml:trace contextRef="#ctx0" brushRef="#br0">12269 4381 8056,'0'-12'-174,"-1"3"-43,-3 1 0,2 0 839,-2-4 1,3 4-139,1-1 0,4 1-169,0-4 0,6 4-82,-2-1 0,7 1 0,1-4 0,6 1-33,-1 3 1,2-3-85,2 3 1,-1 2 28,1 2 1,-1 3-163,1 1 1,-2 5-120,-2 3 1,-5 5 84,-8 3 0,2 3-2,-6 6 1,-1-1-33,-7 1 0,-4 0-112,-9-1 0,3 1 87,-2 0 1,2-5 17,2 1 1,0-6 97,-1 1 0,5-4 132,0-3 1,5-3 134,-1-2-139,3-2 8,1 3 0,5-3-9,4 2 0,3-2-35,4 7 1,-1-5-42,6 4 0,-5 2-111,5 6 1,-6-1 42,1 6 1,-6-2-148,-2 1 0,-5 3 73,1-2 1,-3-2 72,-1 2 1,0-6 7,0 1 0,-5-2 28,-4-2 0,-3-1 131,-4-3 1,-2 2-96,-3-6 1,-2 0 110,3-4 1,-2 0-73,1 0 0,-2 0 4,3 0 0,0-1-178,0-4 1,5 3 138,-2-6 1,8-1-251,1-3 0,4 4-647,-5 0-557,7-1 757,-4-3 1,12 1-378,2 3 1,4-2 1009,5 6 0,29 0 0,13 4 0</inkml:trace>
  <inkml:trace contextRef="#ctx0" brushRef="#br0">13155 4775 8056,'-12'-4'277,"0"0"0,4 0 55,-1 4 1040,7-6-527,-9 5-399,9-5-435,-3 6-669,5 0 218,0 0 1,1 4-364,3 0 0,-1 2 32,5-2 771,0-3 0,32 5 0,7-6 0</inkml:trace>
  <inkml:trace contextRef="#ctx0" brushRef="#br0">14140 4479 8155,'0'-20'0,"0"-1"0,0 6 67,0-1 1,0 2 144,0 2 0,0 0 69,0-1 1,0 1-30,0 0 1,0-1-1,0 1 0,1 3-40,3-4 0,-2 8-5,2-7 1,-3 2 12,-1-2 0,0-1-32,0 1 0,0 0-24,0-1 0,0 5 196,0 0-205,-5 0 38,-2-5 0,-5 7-147,-1 2 1,5 2 61,0 2-176,0 0 0,-5 2 178,1 2 0,0 2-19,-1 7 0,5 5 49,0 2 1,4 3-44,-4 2 0,5 5-28,-1 3 1,2 2 30,2 2 1,0 4-99,0 0 0,2 7 45,2 1-1,-1 2-302,5 6 0,-1 0 265,1 0 1,3-1-29,-3-3 0,-1-8-17,1 1 0,-5-8-156,1-5 0,1-5-189,-1-7 1,1-3 91,-5-6 1,-2-5-210,-2-3 1,-4-3 61,-8-1 1,2 0-69,-3 0 0,0 0 117,0 0 0,-3-1-301,3-3 0,1-2 20,4-2 668,-1-3 0,-21-28 0,-6-15 0</inkml:trace>
  <inkml:trace contextRef="#ctx0" brushRef="#br0">13808 4910 8155,'0'-12'0,"0"0"-62,0-1 0,0 5 143,0 0 1,1 1 550,3-1 0,0-2-260,8 6 0,-1-4-183,10 4 0,1-4-165,6 4 0,4-2-302,5 2 1,0 3-51,0-4 0,-2 4-324,-2 1 0,3 0-138,-4 0 0,-1 0 790,-3 0 0,-2 0 0,-1 0 0</inkml:trace>
  <inkml:trace contextRef="#ctx0" brushRef="#br0">14546 4787 8592,'0'-7'1104,"0"2"1,-6 5-830,-2 0 0,-3 0-59,-1 0 1,-2 0-44,-2 0 0,1 5-118,-6 3 0,6-1-114,-1 2 1,2-3 94,2 3 1,4 2-96,0-3 1,5-1-153,-1 1 8,2 0 1,8 3 82,2-3 0,3 2-45,1-6 1,5 1 65,-1-1 0,2-1 73,-2 5 0,-2-4 46,2 5 1,-3-5-66,-5 4 185,3 0-95,-10 4 0,3 1 133,-8-1 0,-3-4-63,-5 0 1,-2-3 13,-2 3 0,2-4-81,-2 4 1,-2-5-5,2 1 0,-1-1-485,5 1 0,4-3 208,0 3 1,3-2-693,-3-2-269,6 0-454,-4 0 1648,6 0 0,33-17 0,8-3 0</inkml:trace>
  <inkml:trace contextRef="#ctx0" brushRef="#br0">15137 4627 7941,'-6'-7'379,"5"0"-146,-3 3 434,2 3 1022,2-4-1090,0 5-1431,0 0 669,0 5 1,0-2-1457,0 5 1619,0-5 0,17 19 0,3-2 0</inkml:trace>
  <inkml:trace contextRef="#ctx0" brushRef="#br0">29104 1514 8039,'0'-13'-655,"0"1"1,0-6 327,0-2 0,0 1 262,0-2 0,2 5 116,2-5 1,-2 1 110,7-5 1,-1 0-127,4 1 1,0-5-1,1 0 1,0-5 438,4 1 1,-4-1-168,4 1 0,-5 3-25,-4 6 0,2 0 113,-6 4 78,0 2-335,-4 11 1,-5 9-11,-4 10 0,-1 7-9,-3 10 0,1 2-157,0 6 1,-1 6 148,1 2 0,0 3-23,-1 1 0,1-1-12,0-3 1,1 1-116,3-5 0,-2-1-181,6-7 0,-2-4 115,2-9 1,3-2 97,-3-6 1,3-6 110,1-6 1,1-6 134,3-6 1,-1-7-229,5-6 0,-4-5 66,4-7 0,0-1-82,5-3 1,-1-4 13,0-9 1,1 4-420,-1-4 0,4-3 395,1-5 1,5 0-89,-12 26 0,0 2 1,12-25 128,-1 2 1,0 11 180,-4 10 1,-5 14-121,-4 9 0,-5 11-60,1 2 1,2 8-131,-2 12 1,0 2 72,-4 11 0,0 0-159,0 4 0,0 0 9,0 0 0,-4 5-190,0 3 1,-6-3 139,2-1 0,-3-4 314,-1-4 1,-5 1 30,1-5 1,-1-2-95,5-6 1,-4-5 88,-1-7 0,1-4 37,4-5 0,3 0 457,1 0-168,5 0-284,-2-5 1,10 3 15,4-2 1,2 3 61,1 1 1,6 5-274,2 3 0,-1 5 87,2 3 1,-5-1-203,5 6 1,-5-5-270,5 5 1,-2-5-329,1 5 0,4-5 251,-4 4 503,3-5 0,13-2 0,2-8 0</inkml:trace>
  <inkml:trace contextRef="#ctx0" brushRef="#br0">29719 1477 8130,'-8'0'-1358,"0"0"974,5-6 0,-3 5 1143,1-3-542,4 2 1,-3-2-54,8 0 0,-1-5-270,5 0 1,0-1-9,4-3 0,1 1 93,-1 0 0,0-5 0,1 1 0,-5-5 54,0 5 1,-4-5-107,4 5 1,-5 0 335,1 3 1,-2 5 46,-2 0 0,-2 5 67,-2-1 0,-3 3-106,-5 1 1,0 6-57,-1 7 0,1 0-105,0 8 1,-1 1-170,1 7 0,4-3-25,0 2 1,5-2 38,-1-1 0,4-5-503,4 1 1,3-6 39,5 1 0,6-3-97,2-5 1,9-3 604,4-5 0,9-20 0,6-9 0,5-2 0,0 1 0</inkml:trace>
  <inkml:trace contextRef="#ctx0" brushRef="#br0">30150 1231 8130,'-8'-6'0,"0"-2"0,-2 1 113,-6-1 1,2 5 222,-2-1 0,2 3-61,2 1 1,-1 2 135,1 7 0,0 0-403,0 12 1,3-5 103,1 5 0,5-1-258,-1 5 0,3-1-107,1 1 0,1-2-118,3-2 1,7 1 45,6-6 1,5-4-175,-2-3 0,5-7 179,3 2 0,-2-8-45,3-4 0,1-7 365,-1-1 0,0-10 0,-5 1 0,-3-8-47,-1 0 0,-5-4 177,2-4 1,-8-1 227,0-3 1,-7-3-8,2 3 1,-2 3 282,-2 1 1,-4 9-193,0 7 0,-6 8 86,2 9 0,1 2-4,-1 6 0,4 3-133,-5 5 1,5 7-450,-4 14 0,1-1-91,-1 9 1,1-7-109,3 7 0,3-2 71,-3 1 0,-2 3-152,2 2 0,0-3-627,4 3 0,0-7 371,0-1 0,0-6-724,0 2 1318,5-3 0,13-34 0,8-8 0</inkml:trace>
  <inkml:trace contextRef="#ctx0" brushRef="#br0">30249 1304 8130,'-7'-8'0,"3"0"-61,2 0 0,8-4-121,2-1 0,4 5 229,5 0 1,3 0 22,9-5 0,4 1-242,8 0 1,-3-1 115,3 1 1,1 0-179,0-1 0,-6-3 133,-3 0 1,-7-1 19,-1 5 95,-11 0-23,-9-1 0,-12 6 80,-5 3 0,-2 4 210,-6 4 1,-1 3 137,-3 6 1,-1 0-127,0 4 0,2-2 15,3 5 0,-2 1-199,5 3 0,1-3 7,4-1 0,1-3-50,2 3 1,4-3-305,5 3 185,0-5 0,10 2-149,2-9 1,12-3-11,1-5 1,6-1 75,-2-3 1,4-7-50,-4-5 1,4-6 148,-5 1 0,0-2-6,-8-2 1,-2 1 50,-6-1 0,-4 5 14,1-1 1,-7 10 6,2-1 1,-4 8 159,-4 0 1,-7 8-220,-5 4 1,0 4 56,3 5 1,5 0-264,0 4 1,1 2 2,-1-2 0,2 1-23,6-2 0,2 2 36,2-6 0,4 1 219,8-5 0,31-11 0,12-2 0</inkml:trace>
  <inkml:trace contextRef="#ctx0" brushRef="#br0">31049 1206 8151,'-9'0'0,"1"0"0,0 0 206,-4 0 1,-1 0 45,1 0 0,4 0 75,0 0 0,4 0-120,-5 0 1,7-1 208,-3-3-304,4 2 0,2-5-219,4 3 0,1-1 118,7-3 0,3-3-178,1 2 0,3 0-121,-4 1 1,2-2 164,-1 6 0,-4 0-43,4 4 0,-2 0-18,1 0 0,-2 0 50,2 0 1,2 0 34,-2 0 1,2 4-98,-1 0 1,2 4 88,5-4 0,1 0 0,0-4 0,-1 0 178,1 0 1,-2-1-147,-2-3 0,0-3 118,-4-5 0,-1-2-23,-3-2 1,-7 1 132,-1-6 1,-4 6-31,-1-1 1,-1-2 75,-4 2 0,-6-1-23,-5 5 0,-2 5 72,2 3 1,1 3-179,-6 1 1,6 0 33,-1 0 1,2 5-110,2 3 1,4 3 7,-1 1 1,5 1-171,-4-1 1,5 0 69,-1 1 1,3-1-92,1 0 0,4-3 123,0-1 1,6-4 59,-2 4 1,3-5 103,1 1 1,5-3-128,-1-1 1,0 0 218,-3 0 1,-1 0-35,0 0 1,1 0-57,-1 0 1,-4 6 33,0 2 1,-1 4 95,1 5 0,-2 3-177,-6 9 1,4 4-10,0 8 1,0 9 85,-4 12 0,-5 1-292,1-29 1,0 1 0,-7 34 92,5-34 1,-1 0-1,1 0 1,-1 1-82,-10 29 0,4-10-30,-4-10 1,8-12 133,0-8 0,5-12 52,-4-9 1,4-4 44,-4-4 0,5-3 170,-1-5 0,-2-7-220,2-6 1,0-5 46,4-7 1,0-1-232,0-3 0,2-8-55,2-9 1,3-2-143,5-1 0,1-6 251,-5 32 0,1 0 0,0-2 0,1-1-237,2-3 1,1 0-1,1 0 1,0 1 284,1-3 1,-1 0 0,1 1-1,-1 0 134,-2 5 0,0 1 1,0 0-1,0 2 87,8-24 0,-2 12-92,-6 13 1,-1 9 438,-3 11 1,-1 6 279,-3 3 613,-2 3-1151,3 6 0,-5 6 252,0 6 0,0 6-341,0 2 1,-1 5-17,-3 7 0,1 0-21,-5-1 0,4 1-40,-5 0 1,7 4-398,-2 0 1,2-2-60,2-2 1,2-9-234,2 5 0,3-6 156,5-2 1,6-4-258,2-1 1,7-10 725,2-2 0,13-28 0,5-12 0,3-2 0,0-1 0</inkml:trace>
  <inkml:trace contextRef="#ctx0" brushRef="#br0">32008 1034 8153,'-12'0'0,"0"0"0,0 0-573,-1 0 1,1-4 128,0 0 0,3-1 2616,1 5-919,5 0-654,-2 0-526,21 0 0,-5-5-142,14-3 0,-2 0 101,6-5 0,-3 4-74,3-8 0,-3 2-86,-2-1 1,-5-2 76,-2-2 0,-4 2 35,0 5 0,-6 1 152,-3 0 0,-4 1 225,-4 3 1,-5 2-154,-7 6 1,-7 6 113,-6 2 1,-4 4-141,4 5 1,1 2-5,3 5 1,5 5-234,-1 0 1,7-1 138,2-3 0,5-4-379,7-1 0,2-3-46,2 3 0,9-9-201,12 1 0,6-8 113,11 0 1,1-2-79,6-2 0,-3-6 507,-1-2 0,-8-6 0,4-5 0,4 0 0,0-1 0</inkml:trace>
  <inkml:trace contextRef="#ctx0" brushRef="#br0">30199 2252 8157,'0'-14'108,"0"-2"0,0 2 520,0-2-113,-5 2-125,-2 2 0,-5 5 62,0 3-267,-1 3 0,1 6-361,0 3 1,1 3 25,2 2 0,0 3 41,5 0 0,-4 5 114,3-5 0,0 5-100,1-5 1,3 2 118,-4-2 0,4-2-14,1 2 0,0 4 6,0 0 0,0-1 14,0 2 0,4-5 241,0 5 0,6-1-49,-2 5 0,-1 1-180,1 2 0,0-2 58,5 3 1,-5-1-1,0 0 0,-4-3-219,4-1 1,-5 1-318,1-4 1,-1-2 39,1 1 0,-3-1 150,3 2 1,-4-3-435,-4-6 0,-1-4 680,-3 0 0,-25-27 0,-1-3 0</inkml:trace>
  <inkml:trace contextRef="#ctx0" brushRef="#br0">29929 2781 8139,'-4'-8'0,"-1"0"0,-3 0 102,4-5 0,0 1 100,4 0 0,1 3-275,4 1 1,3 0-70,8-4 1,5 4 672,7-1 1,4 1-235,5-4 0,1 0-464,3-1 0,3 4-423,5-4 0,-1 5-484,-3-4 1,2 0 1073,-6 3 0,-5-2 0,-3-1 0,-11 0 0,1-1 0</inkml:trace>
  <inkml:trace contextRef="#ctx0" brushRef="#br0">30507 2510 8139,'-12'0'0,"-1"0"0,1 0-294,0 0 1,-5 6 290,1 2 0,-2-1 438,2 1 1,2 0-245,-2 5 0,6-5-56,2 0 0,5 0 112,-1 5-134,3-1 1,6 0-149,3 1 1,5-7 117,3-2 1,2-1 37,2 1 0,4-2-156,-4 2 1,2-3-272,-1-1 0,-4 4 179,-4 0 0,-1 0 135,0-4 1,-1 2 112,-3 2 189,-2-3-287,-6 10 1,-6-5 20,-2 2 0,-7 3 422,-1-3 0,-5-1-161,5 1 1,-2-4-125,2 4 1,2-5-597,-2 1 1,6 2-1810,2-2 2224,0 0 0,23-37 0,7-8 0</inkml:trace>
  <inkml:trace contextRef="#ctx0" brushRef="#br0">31172 2289 8149,'-13'-12'90,"1"-1"0,4 1 273,0 0 45,5-1 0,-1 1 678,8 0 1,7 5-1312,5 3 0,6-2 133,-1 2 0,6-1-944,2 1 1,1 2 519,-2-2 0,-2 3 516,3 1 0,3 0 0,-1 0 0</inkml:trace>
  <inkml:trace contextRef="#ctx0" brushRef="#br0">31172 2412 8149,'-13'-5'446,"1"3"775,0-2-478,5-3-491,1 6 0,12-6-1,2 3 1,10 3-1,6-4 1,2 3-46,7-2 0,0 2-206,4-2 0,6-6 0,6-3 0,3-1 0,1 1 0</inkml:trace>
  <inkml:trace contextRef="#ctx0" brushRef="#br0">32205 1895 8149,'-17'-5'-135,"-3"2"135,-4-5 0,-1 5-170,1-1 0,-2 8 488,-3 4 0,3 9 701,-3 3 0,2 5-593,-2 3 0,3 4-171,-3 5 0,9 1-147,4 3 1,3-3-231,5 3 1,3-2-165,5-2 1,1-6 238,3-2 1,8-7-35,9-2 1,-1-9-42,5 1 0,-3-7 94,7-1 0,-2-3 15,2-1 0,-2-4 37,6 0 0,-7-6-6,-2 2 0,-5-7 13,-6-1 0,-1-1-48,0 5 0,-5 0 45,-3-1 0,-8 2-68,-4 3 0,-8-1-105,-5 4 1,-2 1-244,-2 4 0,-3 2 28,-1 2 0,0-1-247,5 5 0,-1 1 100,0 8 507,6-4 0,1 33 0,6 0 0</inkml:trace>
  <inkml:trace contextRef="#ctx0" brushRef="#br0">32648 1932 8149,'0'-19'0,"0"3"0,0-2 542,0 1 1,0 1 720,0 4 435,0 5-1246,0-4 1,0 11-200,0 0 0,-1 7-45,-3 9 1,-7 3-1,-5 6 1,-6 6-97,1 6 1,-6 6 139,-2 6 0,-4 1-719,5 4 1,-7 3 286,19-24 0,0 0 0,-2-2 0,0 1-164,-1 0 1,1 1 0,0 1 0,1-1 81,0 0 0,1 0 1,-2-2-1,2 0-552,-13 26 0,1-11 200,8 0 1,-2-10-52,6-7 1,3-1-382,5-12 1046,5-5 0,-2 0 0,5-4 0</inkml:trace>
  <inkml:trace contextRef="#ctx0" brushRef="#br0">32698 2387 8149,'6'-24'411,"1"5"196,-3 2 0,-2 8-69,2 0-448,-3 7 0,-2-2 99,-3 8 1,-3 4-1,-5 8 0,-1-1-137,1 6 0,0-5 80,-1 5 0,5-5 119,0 5 1,4-5-172,-4 5 0,5-6-356,-1 1 0,2-2-66,2-2 0,0 0 6,0 1 0,7-2 345,6-3 1,0-1-20,8-3 0,-2-3 2,1 3 1,4 2 20,-4-2 1,2 1 626,-1-1 1,0 3-253,-4 6 1,-1-1-82,-3 0 1,-2 0-227,-3 1 0,-3 0-215,-5 4 0,-1-3 206,-3 2 0,-7-2 14,-6-2 0,-6 4-72,-1 1 1,-1-1-15,-4-4 0,-19-10 0,-4-4 0</inkml:trace>
  <inkml:trace contextRef="#ctx0" brushRef="#br0">32710 2437 8131,'5'-25'0,"4"0"-409,7 1 1,0 3 427,9 1 1,-2 9 621,10-1 1,-4 3-464,4 1 0,-6-1-204,2 4 0,-2 0 26,2 1 0,13-14 0,9-8 0</inkml:trace>
  <inkml:trace contextRef="#ctx0" brushRef="#br0">28833 714 8224,'-11'-17'0,"3"1"0,-1-2-138,5 2 0,-5 2-220,5-2 1,-4 2 752,4 2 0,-1-1-53,0 1 1,4 4-165,-3 0 1,3 4 19,1-5 2,-6 7-156,5-4 0,-5 8-134,6 2 0,0 2 128,0 7 1,-4 6-37,0 6 0,-1 5 182,1 7 1,-2 6-133,-2 7 1,-2 6-333,6 9 0,0-28 0,-1 1 300,0 5 0,1 1 0,1 4 0,0 2-386,-2 4 1,1 3 0,1 5-1,0 3 386,0-19 0,0 0 0,0 1 0,1 3 0,0 0 0,1 1-253,0 1 1,2 0-1,-1 0 1,0-3-1,0 0 1,0 0 239,0 0 0,-1-1 1,2-1-1,1 20 1,1-1-51,1-2 0,1-1 0,0-3 1,0-1-185,1-1 0,1-1 1,-1-7-1,0-1 229,0-3 1,0-1-1,0-4 1,-1 0 30,-1-4 0,1-1 1,0 1-1,-1 0-24,-2 0 0,0 0 1,4 30 12,-2-5 0,-3-2 443,3-7 0,-2 1-450,-2-5 0,0-1 72,0-3 0,4 0 790,0-8 0,0 2-1072,-4-6 1,0-3 648,0-1 1,0-8-987,0-5 1,0-6 402,0-2 0,1-7-354,3-1 1,-1-11 259,5-9 0,1-10 223,3-7 0,-1 4 0,1-4 0,1-5 0,0 0 0</inkml:trace>
  <inkml:trace contextRef="#ctx0" brushRef="#br0">29006 935 8162,'0'-24'0,"0"0"0,0 4 0,11-3-379,5 2 1,17-2 305,8-2 1,11 1 154,5-1 0,-22 11 0,1-1-420,3 1 1,0 0 0,6-2 0,2 2 363,4-1 0,0 1 1,-2 1-1,0 0-14,4-1 1,0-1-1,0 1 1,0 1-303,3-2 1,2 1 0,4 1 0,1 0 228,4-1 1,1-1-1,-22 6 1,1 1 0,0-1-196,0 1 1,1 0 0,0 0 0,1 0 0,1-1 0,-1 1 152,0 0 0,0 0 1,1 0-1,-1-1 1,1 1-1,1 0 9,2 0 0,1 0 1,-1-1-1,-5 1 1,0 1-1,0-1 43,1 1 0,0 1 0,0-1 0,20-5 0,-1 0 24,-22 5 1,1 0 0,-1 1-1,22-3 1,-2 0 26,2 1 0,0 0 0,-7 1 0,-1 0-213,2 1 1,0 0 0,-5-2 0,0-1 255,-1 1 1,-1 0-1,-4-1 1,-1 1 163,0 2 0,-1 0 1,-9 2-1,-1 0-21,-1 0 0,-2 0 1,23 1 448,-10-1 1,-11 3-522,-9 1 0,-9 0 778,-3 0 1,-3 0-780,-2 0 1,0 4 680,0 0 1,-3 5-700,-1 0 0,-4 6 412,4 1 0,-1 6-269,1-2 1,5 4-119,-1 0 0,2 5 127,6 0 0,6 1-44,7-2 1,2 3 10,2 1 1,0 4-165,0-3 1,-4 2 115,0 2 1,-11 1-9,-2 3 1,-6-1 1,-6 5 1,2 6-141,-6 6 1,0 5-279,-4 3 1,-2 5 222,1-31 1,-2 0 0,0 4 0,-1 2-255,-2 4 1,0 0 0,2-2 0,0 0 222,0 2 1,0 1 0,0 0 0,1 0 116,-1 1 0,0 0 1,0 1-1,1 0 46,1 0 1,0-1-1,1-4 1,0 0-107,-1 1 1,0-2 0,1-3-1,1-2-132,0-2 0,0 0 1,0-2-1,0 1 177,0-1 1,0 0-1,-1 26-26,-4-6 1,3-1 101,-6-2 0,1-1-164,-1-4 0,-3-4-40,2 0 1,-3-4-633,-4 4 1,1-4-1541,-6 5 2264,6-7 0,-10 5 0,6-3 0,2 1 0,-4-2 0,-1-4 0</inkml:trace>
  <inkml:trace contextRef="#ctx0" brushRef="#br0">29855 3606 8062,'-18'0'-161,"-2"0"0,0 0-224,0 0-22,10-6 1,1 5 586,13-3 1,4 2 660,8 2 1,5-1-483,8-3 1,8 3-141,8-4 1,14-1-186,6-3 0,-30 4 0,1-1-179,1 0 0,0 0 0,4 0 0,0-1 144,4-1 0,0-1 0,6 0 0,1-1-357,9-2 0,1-1 0,-2 1 0,2 0 386,5-1 1,1 1 0,-1 0 0,0 0-299,-21 3 0,1 1 0,0 0 0,-1 1 0,0 0 0,1 0 178,2 0 1,1 0-1,-1 1 1,20-2-1,0 1 77,-23 2 1,1-1-1,-1 0 1,2 1-1,-1-1 1,0 0 10,0 0 1,-1 1-1,1-1 1,0 0-1,0 0 1,1 0-103,1 1 1,1-1-1,-1 1 1,18-2-1,0 0-261,1-1 1,-1 0 0,-3 1 0,-2 0 258,-2 1 1,-1 0 0,-6 2-1,-1 0 90,-4-1 0,-1 2 1,-5 1-1,-1 1 3,-2-1 1,0 0 0,-4-1-1,0 0 521,30-1 0,-11-4-266,-5 4 1,-19-4 684,-5 4 1,-15-6-643,-5 2 1,-4 1 1514,-1-1-1519,0 5 368,-6-8 0,1 8-641,-3-5 1,-3 5-218,3-1 1,-3 2-509,-2-3 111,1 4 1,0-4 607,0 5 0,-17 5 0,-4 2 0</inkml:trace>
  <inkml:trace contextRef="#ctx0" brushRef="#br0">16404 4012 8118,'6'-12'0,"-4"-5"-106,7 1 0,-7-1-158,2 5 0,2 4 211,-2 0 1,1 1 52,0-1 1065,-4-3 0,4 8 217,-5-5-528,0 5-467,0-3-312,0 17 1,-4-2 212,0 7 0,-5 3 15,0 2 1,-2 3-301,-1 5 1,4 1 76,0 3 0,1 1-60,-1-5 1,-2 5-12,6-1 1,-4-2 97,4 2 1,0-6 21,4 2 0,1-2-111,3 2 1,3-8 42,5-1 0,1-5-7,-1-2 1,4-7-15,1-2 1,3-2 64,-3-2 0,3 0-319,-3 0 1,4-2 0,0-2 1,-3 2-3,-2-7 1,2 5-20,-2-4 0,1 1-229,-5-1 0,0-1 49,1 4 0,-1-3-347,0 4 861,1-5 0,4-15 0,2-9 0</inkml:trace>
  <inkml:trace contextRef="#ctx0" brushRef="#br0">16466 3938 8118,'-6'-18'208,"-1"5"-208,-5-4 0,5 8-170,3 0 122,3 7 746,1-4 1,1 6-342,3 0 1,3 0-338,5 0 0,6 0 15,3 0 1,2 2-170,2 2 0,-1-3 184,1 3 0,3-1 46,1 1 1,-4-3-754,-5 3 1,1 2-89,3-2 745,-4 6 0,-35 7 0,-14 9 0</inkml:trace>
  <inkml:trace contextRef="#ctx0" brushRef="#br0">16404 4147 8118,'-12'0'0,"0"0"0,-1 0 0,5 0 0,0 0-370,5 0 166,-2 0 1054,16 0 0,2 0-414,12 0 0,-1 0-299,1 0 0,0 0 17,-1 0 1,2 0 0,3 0 0,-3 0-155,3 0 0,19 11 0,4 3 0</inkml:trace>
  <inkml:trace contextRef="#ctx0" brushRef="#br0">16010 4763 8093,'-16'0'0,"0"0"0,-5-2 51,5-2-58,-1 3 1870,5-5-1264,5 6 0,3 0-301,8 0 0,4 0-100,9 0 1,7 0-93,9 0 1,4-1 66,4-3 1,8 2-148,9-2 0,3-1-70,5 1 0,-3-5 203,2 5 1,2-4-390,-1 4 0,-31 0 1,1 0-32,-1 2 0,0 0 1,26-2-294,-3 4 0,-8 0 251,-4 0 1,-10 0 33,-7 0 173,-8 0 1,-9 1-16,-8 3 1,-3-1-19,-1 5 1,-6 0-52,-7 5 320,1-1 0,-39 17 0,-2 3 0</inkml:trace>
  <inkml:trace contextRef="#ctx0" brushRef="#br0">16601 5070 8091,'-12'-12'0,"-1"0"0,1 3 0,0 1 0,0 4 203,-1-4 0,0 5 251,-4-1 1,-2 3 401,-6 1 0,1 6-472,-1 7 1,-1 0-209,-3 8 0,3-1-65,-2 5 0,2 4-208,1 0 0,2 3-16,2-3 0,4 4 114,4-4 0,7-1-259,1-3 0,4 0 89,1-1 0,7-5-16,5-2 1,2-8 158,6-1 1,2-3-15,7 3 0,-3-6-91,3 3 0,-3-4-171,-2-1 1,2-6 119,3-2 1,-7-1 88,2 1 1,-3-3-115,-1 2 1,-2-2 151,-5-1 0,-5 0-83,0 0 149,-5-1 0,1 2 194,-8 3 0,-3 1 22,-5 3 0,-1 3 149,1-3 0,0 6 176,-1 2 0,1 6-205,0-2 0,-1 9 65,1 3 1,4-1-20,0 2 1,5-1-105,-1 5 0,2 0-147,2-1 1,0 1-196,0-1 1,0 1 25,0 0 1,0-1-214,0 1 1,2-5 149,2 1 1,-3-6 71,3 1 0,-1-6-2798,1-2 1916,-2 0 0,3 1 210,-5-1 1,1-6 11,4 3 678,-4-4 0,-1-17 0,-7-5 0</inkml:trace>
  <inkml:trace contextRef="#ctx0" brushRef="#br0">17413 3889 8123,'0'-13'-713,"0"1"499,0 0 0,0 0 388,0-1 1,0 1 546,0 0 721,0-1-472,0 1-78,0 0-156,0-1 158,0 7-566,0 0-79,0 6 0,0 6 127,0 2 0,2 4-157,2 4 1,-3 9-1,3 8 1,2 5-11,-2 7 0,4 7-123,-4 14 0,-2-30 0,0 2-338,-1 2 0,-2 2 1,1 5-1,-1 1 115,-1 3 1,0 1 0,-2 7-1,0 1-340,-4 3 1,-1 1 0,0-1-1,-2 0 439,-3-1 1,-1-1 0,2-3-1,-1-1-404,-2-5 0,-1-2 0,0 0 1,0-1-84,-4-3 0,1-2 0,2-7 0,1-1-16,-1-1 1,-1-1 0,-11 17-123,-2-6 0,3-5 92,-4-3 0,6-2 128,-2-2 0,3-7-432,1-6 875,-5-4 0,6 4 0,-6-5 0,-2 0 0,1 2 0</inkml:trace>
  <inkml:trace contextRef="#ctx0" brushRef="#br0">16072 3729 8056,'0'-18'0,"-4"0"21,0-2 0,-2-2 118,2 5 1,3-3-45,-3 4 0,1 0 128,-1 8 1,1-3-1,-5 3 1,4 3 29,-4 1 0,-1 2 0,-3 2 0,-2 2-36,-2 2 0,2 8 22,-2 8 0,-3 4-8,-2 0 0,-2 8-57,-2 5 1,-1 5 10,-2 7 0,-2 7-351,-3 6 1,15-29 0,0 2 204,2 4 1,-1 0 0,0 3 0,0 1 34,1 2 1,-1 0-1,0 5 1,2 1-386,2 0 0,1 1 1,0 2-1,2 1 278,3 3 1,2-1 0,-1-3 0,1-1 20,0 1 1,2-1 0,0-5 0,2-1-271,2-1 0,2-2 1,0-2-1,1 0 192,1-1 0,2 0 1,1-6-1,2 0-225,10 30 0,9-2 273,4-5 0,2-4-105,2 0 1,-1-5 150,-4-4 0,4-3 120,-3-5 1,1-4 187,-1 0 1,-3-11-310,-5-2 0,-5-9 261,1-3 0,-6-5-576,1 1 1,-2-2 823,-2-2-793,-5 0 283,-2 0-156,-5 0 1,0-2-138,0-2-1255,0 3 1546,0-5 0,-11-16 0,-2-5 0</inkml:trace>
  <inkml:trace contextRef="#ctx0" brushRef="#br0">18644 3827 8232,'-6'-18'0,"4"3"-38,-7-5 19,7 5 0,-4-3 780,6 6 0,-1 5-229,-3 3 1,1 2-366,-5 2 0,4 2-56,-4 2 1,-1 3 23,-3 5 0,-2 6 57,-2 2 1,1 5-4,-6 4 1,1 6-17,-5 6 0,2 6 4,3-2 0,-4 10-511,4 6 1,-3 2 376,10-28 0,1 0 0,2 0 0,1 1-42,0 2 1,1 2 0,1 0 0,1 2-232,-1 3 0,1 0 1,1-1-1,-1 0 157,2 1 0,0 0 0,1-3 1,1-1 10,1 0 0,2 0 0,1-2 1,1 0-60,1 2 0,0 0 0,2-5 0,-1-1-157,1 1 0,1-2 0,6 25-125,4-6 0,2-4 149,6-3 0,1-8 86,2-5 1,0-7-32,4-2 0,1 0-206,4-8 0,-1-5 170,-3-7 0,6-3 235,-2-1 0,4-4 0,0-3 0,2-4 0,-4-6 0,-3-5 0</inkml:trace>
  <inkml:trace contextRef="#ctx0" brushRef="#br0">20071 3790 8127,'0'-30'87,"0"6"-1,0-1 379,0 6 776,0 7-847,0 5 0,0 7-114,0 8 1,-1 8-80,-3 5 1,-3 2 44,-5 2 0,4 5-126,-1 3 0,3 2-54,-3 2 1,0-4-169,5 0 0,0-5 32,4 5 1,0-4-254,0 4 0,0-10 7,0 2 0,0-9-316,0 0 0,4-2-536,0-2 736,5-5 1,-6-1 431,5-6 0,-10-33 0,0-8 0</inkml:trace>
  <inkml:trace contextRef="#ctx0" brushRef="#br0">19887 3803 8127,'0'-18'-148,"0"-1"73,0-6 1,0 5 74,0-1 0,5 6 0,3-1 0,5 6 0,3 2 0,3 5 0,6-1 0,0-1 695,-1 0 0,1 1-488,-1 4 1,0 6-496,-4 2 0,-2 3-32,-6 1 1,-4 2-265,1 2 0,-7-1 584,2 6 0,-29 21 0,-10 10 0</inkml:trace>
  <inkml:trace contextRef="#ctx0" brushRef="#br0">19690 4196 8143,'-12'-6'92,"5"0"124,1 1 0,8 3 403,2-2 1,8 3-237,9 1 1,7 4-122,5 0 1,5 0-364,8-4 1,-4 0 93,11 0 1,-5 0-788,5 0 0,-1 0 287,2 0 507,-9 0 0,-6 0 0,3 0 0,-4 0 0,1 0 0</inkml:trace>
  <inkml:trace contextRef="#ctx0" brushRef="#br0">19087 4566 8143,'-14'0'0,"-2"0"0,2 0 0,-2 0 0,1 0 0,-2 0 0,4 0 0,-4 0 0,8 0 0,0 0 774,7 0-128,-4 0-454,17 0 1,-1 0-52,10 0 0,6 0-3,7 0 1,4-2 43,4-2 0,10 1-76,10-5 0,-26 7 0,1-1-339,3 1 0,0-2 0,5 1 0,1-1 115,0 1 1,0 0-1,9-1 1,2 0-367,5 1 0,1 0 0,2 2 0,0-1 446,6-1 1,0 0 0,-23 1 0,0 1 0,0-1-33,22 2 0,1-2 0,-22 0 0,1 0 0,-1-1 21,0 1 1,0 0 0,0-1-1,20-2 1,-1 0 7,-1 2 1,-1 0 0,-2-3-1,0 0-19,-1 1 0,-1 0 1,-1-1-1,-1-1-80,1 0 1,-1 0-1,-8 0 1,-1 1-61,-2 1 1,-1 0 0,-6-1 0,0 0 148,-6 3 1,-1 0 0,29-6 97,-5 4 0,-16-4 3,-1 3 1,-7 1 335,-1 4 1,-3-1-341,-5-3 1643,-6 2-1759,-7-3 0,-8 5 221,-8 0 0,-8 0-467,-9 0 1,-9 4-760,-7 0 1075,0 6 0,-10-9 0,3 5 0</inkml:trace>
  <inkml:trace contextRef="#ctx0" brushRef="#br0">19825 5082 8085,'0'-17'0,"0"-1"-54,0-3 1,0 4 19,0 4 131,0 1-48,0 5 0,0 3 881,0 8 1,-4 4-330,0 9 0,-5 3-293,0 9 0,-3 1-162,-4 3 1,2 4-159,-2 0 0,-2 0 183,1 4 0,-3-3 24,3-1 1,1-4-512,4 0 1,-1-6-1,1 2 73,0-3 140,5-7 118,1-7 0,8-12 9,2-8 0,3-9-25,5-3 1,6-5-6,2-3 0,4-4-137,0-5 0,1-1-228,-1-3 1,1 1 127,0-5 0,-1 4 6,1-4 0,0 5 181,-1-1 1,-1 8 428,-2 5-216,-3 7 1,-10 9 232,0 8 0,-5 5-134,1 7 1,-3 2 120,-1 11 1,0 3-90,0 5 1,0 1-69,0-1 1,0-2-209,0 6 1,0-4-39,0 3 1,0-4-223,0 0 1,0-2 39,0-1 0,2-5-173,2 1 1,-3-5 138,3 5 1,2-10-508,-2 1 36,5-2 0,-3-2-301,2 0-394,3-5 1408,-10 2 0,5-5 0,-28-16 0,-5-5 0</inkml:trace>
  <inkml:trace contextRef="#ctx0" brushRef="#br0">19715 5316 8085,'0'-12'-38,"0"0"-100,0-1 1,1 1-259,3 0 0,-1 4 1179,5-1 1,4 7-295,5-2 1,5 2-476,-2 2 0,9 0-98,4 0 1,3 0-202,6 0 1,-4 0-25,3 0 0,-3 0-347,-1 0 0,-1 4 656,-4 0 0,15 0 0,-2-4 0</inkml:trace>
  <inkml:trace contextRef="#ctx0" brushRef="#br0">20564 5021 8083,'7'-16'-276,"-3"-1"0,1 1 572,-1 3 1331,6 1-759,-9 0-378,5 5-183,-6 1 0,0 13 0,0 6 0,-2 0-174,-2 8 1,1-1 111,-5 5 0,4 1-208,-4 3 0,4-2-124,-4 6 1,1-2-190,-1 2 1,-2 1 133,6-5 1,-4 4 2,4-5 1,-1 1 171,5-4 1,0-2 8,0-2 0,0 0 72,0-4 1,6-2-63,2-7 0,7-2-7,2-6 1,4 0-105,0 0 0,-2 0-167,2 0 1,-2-5 105,1 1 0,4-4-127,-4 4 0,-2-4-136,-2 4 0,-2-2-257,-2 2 1,-4 3-1132,1-3 906,-7 2 865,9 2 0,-15-5 0,3-2 0</inkml:trace>
  <inkml:trace contextRef="#ctx0" brushRef="#br0">20896 4959 8059,'0'-30'68,"0"-2"0,0 3 0,0 4 0,4 2 162,0 7 0,10 0 375,-2 8 0,5-1-268,-1 5 0,-2 0-135,2 4 1,-1 1-1,1 3 0,-2 3 0,3 5 1,-4 0-79,0 1 0,-5 5-19,0 2 0,-5-1-180,1 2 0,-3-1-46,-1 5 0,-5-5-296,-4 1 0,-1-1 224,-3 5 0,1-6 116,0-3 0,-1 2-343,1-1 9,0-1 874,-1-4 260,7-5-226,0-1 1,7-6-227,4 0 0,5-4-44,7-1 1,5-4-425,-2 1 0,2 1-632,-1-1 1,2 1-199,-3-1 1,4-2 57,0 6 969,1 0 0,16-7 0,4-3 0</inkml:trace>
  <inkml:trace contextRef="#ctx0" brushRef="#br0">21979 3249 8121,'-4'-12'-521,"0"-1"0,-5 5 281,5 0 240,0 5 0,-1-8 0,3 8 0,-2-5 1618,3 5-611,1-2-644,0 5 0,1 0-103,3 0 1,-1 0 11,5 0 0,1 1 62,3 3 0,-4-1-230,0 5 0,5 1 225,3 3 1,5 0-67,-5 1 0,6 4-268,-2 4 0,4 3 27,0 5 1,-1 4-47,-2 8 1,1 5-157,-6 12 0,-1 6 250,-10-26 0,-2 2 0,1 1 0,-2 2-384,-1 3 1,-2 2 0,-4 0 0,-2 1 147,-3 6 1,-1 1 0,-1-2 0,-2 1-204,-4 5 0,-1-1 0,4-5 0,0 0 343,-3 0 0,-1-1 0,3-5 0,-1-1-10,1-1 1,0-1-1,-2-2 1,1 0-31,3-2 0,0 0 0,0-4 0,0-2 373,-6 27 0,3-6 34,9-7 0,-3-4-71,3 0 0,-3-5-142,-1 1 1,-5-7 453,1-1 1,-6-4-240,2 4 0,0-10 627,0 1 0,5-2-1095,-1 3 0,2-5 378,2 1 0,1-6-124,2 1 1,0-2-293,5-2-983,-6 1 514,9-1-288,-5-5-926,6-2 1292,0-5 0,2-4-1444,2 0 1998,-3-5 0,5-20 0,-6-11 0</inkml:trace>
  <inkml:trace contextRef="#ctx0" brushRef="#br0">2510 6301 7915,'0'-8'5,"0"-1"-5,0 1 0,5-4 0,-1 0 0,0-1 0,-4 1 0,4 4 142,0 0 1,0-1-16,-4-3 0,4 4 0,0 0 0,0 4 518,-4-5-41,0 1 1,2 0 165,2 0-91,-3 5-411,5-3 186,-6 6-745,0 0 144,0 6 0,-4 1-99,-1 5 1,-3 0 186,4 1 0,-1 4 116,1 4 0,2-2 15,-2 2 1,-1-1 14,1 5 0,-1-1-1,5 1 0,0 0 3,0-1 0,2 1 2,2-1 0,3 1-99,5 0 1,0-2-158,1-3 0,3 2 109,1-5 0,3-1-79,-4-4 0,5-5 131,-5-3 0,5 2-16,-5-2 0,5 0-150,-5-4 0,2-1 70,-2-3 1,-2 1-530,2-5 1,-1 1 135,2-1 0,-3-3-13,2 2 0,-2-1 124,-2-3 1,4 1 11,1 0 0,-2 3 370,-7 1 0,-3-16 0,-5-9 0</inkml:trace>
  <inkml:trace contextRef="#ctx0" brushRef="#br0">2646 6178 7950,'-4'-14'0,"0"-2"0,-5 2 42,5-2 0,0 6 164,4 2 558,0 0 1,6-3-256,2 2 1,4 0-485,5 5 1,-2-2 60,5 2 1,-3 3 66,3-3 1,-1 2-396,2 2 1,2 0-552,-3 0 0,-2 2 261,-1 2 0,-4-1 532,0 5 0,-12 16 0,-2 9 0</inkml:trace>
  <inkml:trace contextRef="#ctx0" brushRef="#br0">2597 6338 7999,'-20'0'-262,"7"0"-572,5 0 847,5 0 448,-3 0 0,8 0-242,2 0 1,3 1 27,5 3 0,6-2-437,2 2 1,4 1 40,0-1 1,2 0 148,3-4 0,8-2 0,7-1 0,5-1 0,0 1 0</inkml:trace>
  <inkml:trace contextRef="#ctx0" brushRef="#br0">3470 6325 7999,'-4'-12'541,"0"0"0,-4 4-208,4-1-321,0 7 0,5-5 259,3 3 1,3 2-62,5-2 1,6 3-122,3 1 0,2 0-50,1 0 0,2 0-104,3 0 0,-3 0-80,3 0 1,-7 4-310,-2 0 1,-3 4-1472,3-4 1925,-10 6 0,-27 19 0,-17 10 0</inkml:trace>
  <inkml:trace contextRef="#ctx0" brushRef="#br0">3470 6522 7999,'-12'2'-240,"0"2"0,4-3 530,-1 3 127,7 3 1,-4-4-214,6 5 0,1-5-43,4 1 0,6 1-158,5-1 1,6 1 86,-2-5 0,5 0-361,4 0 1,-2 0-85,6 0 0,-6 0-251,2 0 0,-3-5 606,-2 1 0,28-27 0,7-3 0</inkml:trace>
  <inkml:trace contextRef="#ctx0" brushRef="#br0">4738 6202 7957,'-8'-13'0,"-1"-4"0,5 2 0,-4-5 0,5 3 20,-1-3 1,7 3 212,1-3 1,6 5 361,-2-2 0,4 4-263,5 0 1,-2 5-131,5 0 1,-3 5-134,3-1 1,-3 3 73,3 1 1,-5 5-178,2 3 1,-2 5 104,1 3 0,-8 5-200,0 7 1,-5 0-8,-3 5 0,-1 1-61,-3 7 1,-5-3 84,-7 3 0,1 1-78,-6 0 1,2-6 51,-1-3 0,-2-7 46,6-1 1,0-6 990,8-7-174,-3-5 91,10-1-312,-4-6-326,5-6 1,5 5 146,3-3 0,3 2-29,1 2 0,5 0-470,-1 0 1,5 0 105,-5 0 1,6 0-751,-1 0 0,-2 0 411,1 0 0,-1 0 129,2 0 1,1 0 277,-6 0 0,17-11 0,0-2 0</inkml:trace>
  <inkml:trace contextRef="#ctx0" brushRef="#br0">5538 6067 8006,'0'-14'134,"0"-2"1,0-2-90,0-2 0,0 6-45,0 6 0,-2 4 0,-2-5 0,-3 7 0,-5-2 0,-4 2 526,-1 2 1,-5 6 762,2 2 1,1 8-817,-2 5 1,2 2-235,-1 2 1,-2 3-213,5 1 0,1 4 72,4-4 0,5 1-642,3-2 1,2-4 265,2 4 1,2-8 120,2 4 1,4-7 92,8-1 0,-1-6-118,6-2 1,0-6 73,3 3 0,5-4-153,0-1 0,-5-1-99,-3-4 1,-2-1 103,1-7 0,-2 1 176,-6 0 1,-1-1-74,-2 1 1,0 4 75,-5 0 148,0-1 0,-5-1 222,-3 1 1,-3 4 17,-5 5 0,-1 0 204,1 0 0,0 5 38,-1 4 1,1 3-192,0 4 1,1 3 24,3 6 1,-3 1-175,3 3 1,2-2 3,2 6 0,3 0-138,1 4 0,0-5-240,0 1 0,1-1-5,3 0 1,-1-3-173,5-8 0,-4 1-489,4-6 0,-1 0 373,1-3 1,3-5-1896,-2 0 2348,-4-5 0,0-14 0,-5-10 0</inkml:trace>
  <inkml:trace contextRef="#ctx0" brushRef="#br0">6424 5956 7968,'-19'-7'0,"1"2"-204,6 5 0,-5 0 449,1 0 1,-6 1 563,1 3 1,2 9-357,-1 7 0,1 5-192,-2 4 0,-2 2-30,2 6 1,5 4 0,4 0 1,1 5-154,7 0 1,-1-3-19,5 2 1,7-6-144,6-2 0,0-2-31,8-6 0,1 0-191,6-5 0,2-1 23,3-2 0,-1-3-244,-4-6 0,0-4 34,5 0 1,-1-5 128,5 1 0,-4-2-961,0-2 1323,0-6 0,0-15 0,4-8 0,2-5 0,-1 1 0</inkml:trace>
  <inkml:trace contextRef="#ctx0" brushRef="#br0">7027 6042 7968,'0'-24'0,"0"-1"0,-2 1 165,-2-1 1,3 6-80,-3 2 1,3 8-134,1 1 1199,0 5 290,0-3 0,0 8-871,0 2 1,4 8-145,0 9 0,0 2-243,-4 2 1,1 0-105,3 4 0,-2 0-240,2 8 1,-3-7 172,-1 7 0,2-4-940,2-1 0,-3 3 83,3-7 0,-3 1-229,-1-4 0,5-1 361,-1 1 1,5-6 711,-1-3 0,21-36 0,8-17 0,3-1 0,1-1 0</inkml:trace>
  <inkml:trace contextRef="#ctx0" brushRef="#br0">7433 5993 7985,'0'-12'0,"-4"0"591,0-1-401,0 6 942,4 2 1,0 6-452,0 3 0,0 7-377,0 6 0,0 5-113,0-2 1,1 3-86,3 2 0,-1 0-64,5-1 0,-4 1-261,4-1 0,-5 2-681,1 3 0,2-7 448,-2 3 1,4-8-706,-4 4 1,2-6 9,-2 1 1147,-3-2 0,4-29 0,-5-7 0</inkml:trace>
  <inkml:trace contextRef="#ctx0" brushRef="#br0">7285 6252 7985,'-19'-18'0,"7"4"0,8-2 0,2 6 0,2 2 0,6 1 1039,2-1 0,8-2-419,5 6 0,4 0-950,3 4 0,0-4 174,4 0 1,1 0 201,4 4 0,0 0-469,0 0 0,0 0 423,0 0 0,-6 11 0,-1 2 0</inkml:trace>
  <inkml:trace contextRef="#ctx0" brushRef="#br0">7827 6067 7985,'0'-12'205,"5"-1"0,2 5 457,5 0 0,-3 5-212,-1-1 0,0 4-195,4 4 0,-4-1-126,1 5 0,-5 4-174,4 5 1,-5 1 54,1-2 0,-3 3-181,-1 6 0,-1-1-5,-3 1 1,1-2 108,-5-2 1,4 1 45,-5-6 0,7 5 86,-2-5 1,2 0 12,2-3 1,0-5 23,0 0 0,7-5 164,5 1 0,6-8-202,7-4 0,1-3-44,3-2 0,-2-4-79,6-4 0,-5-4 139,5-3 0,-5 0-78,0-4 0,-6 3 46,-1-4 0,-12 2-9,-1-2 0,-5 3 73,-3 5 1,-7 2 209,-5 2 0,-2 5-100,-6 8 0,1-2 67,-2 6 0,-2 0-235,2 4 0,4 0 65,0 0 0,4 4-175,0 0 0,6 6-170,3-2 1,3-1-242,1 1 0,1-1 66,3 1 0,5 3-284,7-3 0,3-2 41,6-2 0,1 1-233,2-1 1,3 0 876,1-4 0,26-16 0,1-4 0</inkml:trace>
  <inkml:trace contextRef="#ctx0" brushRef="#br0">8430 5562 8076,'0'-8'0,"0"0"0,0 0 752,0-5 201,5 1 1,1 0-305,2 0 0,4 3 152,1 1 0,-1 5-219,4-1 0,3 3-173,2 1 1,2 3 91,2 5 0,1 1-51,2 12 1,-6 1-51,3 7 1,-9 2-222,1 6 1,-9 5-1,-4 3 1,-9 9-552,-8 3 1,-10 9 163,8-31 0,-3 0 0,-4 3 0,-1 2-440,-1 1 1,-1 0 0,-2-2 0,1 1 436,-1-1 0,0 0 1,2-4-1,0 0-709,-2-2 0,0-1 0,2-5 0,0-1-744,-25 24 1664,7-15 0,-2 5 0,8-11 0,2-1 0</inkml:trace>
  <inkml:trace contextRef="#ctx0" brushRef="#br0">2326 7347 7943,'0'-19'0,"0"-5"129,0 4 0,0 1 564,0-2 140,0 6 0,0-3 119,0 6-239,0 5-332,0 2-190,0 5 0,0 9-86,0 4 1,0 9 89,0 2 0,-6 6-147,-2 7 1,1 1-70,-1 3 1,1-2-120,-1 2 0,-1 1 73,4-1 1,1 0-9,4-4 0,0-1 133,0-3 1,6-8-8,2-4 1,8-6 104,5 1 1,2-7-62,2-5 1,1-3-389,2-1 1,0-5-202,5-4 0,-2-1-257,2-3 1,-3-3 296,-5-1 1,-1 1-182,1 4 0,-6-1 13,-3 1 622,-2 0 0,-24-11 0,-5-3 0</inkml:trace>
  <inkml:trace contextRef="#ctx0" brushRef="#br0">2301 7334 7989,'-11'-19'30,"3"3"0,4 2-93,8 2 0,3 4 317,5 0 0,6 3 600,3-3 1,2 6-863,1-3 0,2 0 45,3 1 0,-3 0 68,3 4 0,-3 1 53,-2 3-158,-4 3 0,-3 27 0,-4 6 0</inkml:trace>
  <inkml:trace contextRef="#ctx0" brushRef="#br0">2338 7556 7989,'-12'-5'0,"0"2"-201,-1-5-352,1 5 83,0-3 235,5 6 0,7 0 2133,8 0 1,8 0-901,5 0 0,2 0-612,2 0 0,4 0-785,-1 0 1,6-4-889,-1 0 0,1 0 1287,-1 4 0,36-11 0,-33 4 0,0 0 0</inkml:trace>
  <inkml:trace contextRef="#ctx0" brushRef="#br0">3015 7298 7989,'0'-13'0,"0"-3"270,0-1 0,0 1 1087,0 4-11,0 5 563,0-4-1474,0 10 1,0 1-161,0 8 0,-5 4-152,-4 5 0,-2 2 112,-1 5 0,-2 6-158,-2 3 0,-3 8 105,-6 4 1,1 3-160,-1 1 1,-4 2-181,1 2 1,-2-1-690,1 6 0,3-4 17,-3 0 0,9-4-614,3-13 1,5-3 1442,4-9 0,19-22 0,9-6 0</inkml:trace>
  <inkml:trace contextRef="#ctx0" brushRef="#br0">3298 7814 7989,'0'-17'0,"0"3"0,0-2 0,0 2 542,0 2 1,-1 3 780,-3 1 0,1 5-808,-5-1 1,-2 3-243,-6 1 0,-3 5-138,-6 4 0,0 3 100,1 4 0,-2 5-232,-3 8 0,3-2-49,-3 6 1,5 0-89,3 4 1,-1-5 15,6 1 0,-1-1-258,5 0 0,5-2 100,3-5 1,3-2-149,1-2 0,5-2 96,4-3 1,6-7 87,1-1 1,5-5-50,-5-3 0,6-2 18,-2-2 1,2-3-89,-1-5 0,1 0 157,-6-1 0,0-3 202,-3 0 0,-2-2-80,-3 1 0,-1 4 108,-3-4 1,-3 4 577,3 0 1,-2 5-70,-2 0 1358,-6 5-1197,-1-2 0,-5 10-141,0 3 0,3 5-204,1 3 0,1 3-142,-1 6 1,1-1-43,3 1 1,3 4-131,-3-1 0,2 3-63,2-3 1,0-2 13,0 3 0,0-3-562,0-1 1,0-2-68,0-3 0,0-2-1335,0-6 519,0 1-565,6-1 2020,1-5 0,27-56 0,-14 14 0,0 1 0</inkml:trace>
  <inkml:trace contextRef="#ctx0" brushRef="#br0">3815 7630 7961,'-4'-12'382,"0"-1"0,0 1 477,4 0 0,0-1-1747,0 1 473,5 5 1,3-2 145,9 4 1,-4 1 36,4 4 0,-2 0 307,1 0 1,-2 2-214,2 2 1,2 3 137,-2 5 0,-32 33 0,-13 8 0</inkml:trace>
  <inkml:trace contextRef="#ctx0" brushRef="#br0">3729 7888 7961,'-7'0'0,"-4"0"0,10-5 823,-5 3 1,12-3-429,2 5 1,4 0-239,5 0 0,0 0-101,4 0-56,8 0 0,5-9 0,7-4 0,8-1 0,0 1 0</inkml:trace>
  <inkml:trace contextRef="#ctx0" brushRef="#br0">5452 7556 7973,'-6'-18'0,"3"-1"0,-5-6 0,6 6 0,-3 3 0,5-2 19,5 2 1,1-1-37,7 5 0,0 5 550,4 3 0,-2 3 850,5 1 1,-3 1-1131,3 3 0,-5 7-56,2 6 1,-5 9 35,-4-2 0,-2 9-293,-6 0 1,0 2-437,0 2 0,-7 4 236,-6 0 1,0 2-83,-8-2 0,6-7 236,-1 3 1,-2-10 79,2-2 0,-1-2-52,5-7 0,4-5-48,0-7 815,5-2 0,-3-4-107,6-2 1,2-1 27,2-3 1,3-2-368,5 6 1,6-4-299,2 4 1,3-5-117,2 5 0,1 0-475,3 4 1,-3-4-571,2 0 0,-2 0 528,-1 4 0,0 0-654,-1 0 1342,1 0 0,16-5 0,4-2 0</inkml:trace>
  <inkml:trace contextRef="#ctx0" brushRef="#br0">6399 7359 7973,'-1'-16'0,"-3"-1"0,-3-3-227,-5 3 0,-1 1-7,1 4 1,2 5 1124,-2 3 0,3 2-464,-8 2 0,-1 2-285,2 2 1,-5 4 179,5 8 0,-6 5 476,2 8 1,2 2-396,1 6 0,0 1-198,0 3 1,1 3-106,4 5 1,5 1 96,3-1 0,2-1-517,2-3 1,6 3 180,2-3 0,8-4 124,5-4 0,3-2-526,5-6 0,3-4-665,5-5 0,-5-9 373,1 1 833,0-8 0,31-15 0,-28 1 0,-1 0 0</inkml:trace>
  <inkml:trace contextRef="#ctx0" brushRef="#br0">7236 7322 7933,'-4'-12'687,"0"0"-344,0-1 1478,-2 6-1266,5 2 1,-5 12-210,6 5 1,0 6-93,0 6 1,0 5-1,0 0 0,0 4-17,0-5 1,5 7-2,-1-3 0,0 0-265,-4 1 0,4-6 50,0 2 0,0-5-1927,-4-3 1,4 1 867,0-6 0,6 1 240,-2-5 798,3-5 0,23-35 0,6-13 0</inkml:trace>
  <inkml:trace contextRef="#ctx0" brushRef="#br0">7642 7298 7973,'0'-13'1459,"-5"1"-545,3 5 1,-5 2-340,3 5 0,3 6-182,-3 7 0,3 0-195,1 8 0,0-1-71,0 5 0,0 4-55,0 0 0,0-1-214,0-3 1,0-1 231,0 1 0,0 0 51,0-1 0,1 1-2246,3 0 1,-1-6 157,5-3 1947,-5-2 0,8-24 0,-5-5 0</inkml:trace>
  <inkml:trace contextRef="#ctx0" brushRef="#br0">7519 7605 7973,'-12'-12'480,"1"0"162,3-1 0,-2 5-206,6 0 0,0 0-2,4-5 0,5 5-274,4 0 0,7 4-109,4-4 0,5 4-383,4-5 1,2 7 300,6-2 1,1 2-1058,3 2 0,-2 0 1088,2 0 0,19 6 0,4 0 0</inkml:trace>
  <inkml:trace contextRef="#ctx0" brushRef="#br0">8036 7408 7973,'0'-12'0,"1"0"0,3-1 0,3 7 0,6 1 0,-1 4 0,0 1 0,6 0 0,2 0 0,-2 10 0,-1 2 0,-4 4 456,0 1 0,-2 2 649,-3 6 0,-3-1-882,-5 1 0,0-1-437,0 1 0,-5 0-189,-3-1 0,-2-1 183,2-2 1,-3-3-211,3-6-17,2 0 212,1-5 0,6-1 319,3-6 0,8-4 531,9-1 0,2-8-294,2 0 1,-1-3-20,1 0 1,1 1-325,3-6 1,-3 1 58,2-5 1,-6 2-79,-1 2 0,-6-2 8,1 2 0,-3 0 51,-5 0 1,-3-1 149,-5 6 0,0-1 275,0 5 1,-7 4-91,-5 0 1,0 5 95,-5-1 0,0 2-151,0 2 0,1 0 14,4 0 0,-1 5-74,1-1 0,4 5-5,0-1 1,5 3-1049,-1 2 0,2-1 144,2 0 0,6-3-113,2-1 0,4-1 131,5 1 1,-2 1-300,5-5 0,-1 5 265,2-5 687,2 0 0,6-19 0,5-8 0,6-1 0,-1 0 0</inkml:trace>
  <inkml:trace contextRef="#ctx0" brushRef="#br0">8713 6990 8013,'-7'-19'0,"1"1"0,6 6 0,0-1 0,0 1 0,5 4 747,-1 0 1,5 4 1037,-1-5 0,5 7-1115,3-2 1,-2 4-210,2 4 0,3 2-40,2 7 1,1 5-138,-2 2 0,4 7-47,-4 2 1,-2 11-1,-2 1 1,-3 7-219,-5 5 0,-3 4 82,-5 9 0,-4-31 0,-3 0-263,0 4 0,-2 0 1,-2-2-1,0 1 39,-1 1 0,-1 0 1,1-4-1,0 0-457,0-2 1,-1-1 0,-11 26-518,-1-5 0,4-13 426,1-8 1,5-6 66,-2-5 0,2-2-376,-1-2 980,2-9 0,2 3 0,7-11 0</inkml:trace>
  <inkml:trace contextRef="#ctx0" brushRef="#br0">9550 7359 8013,'1'-20'1256,"3"-1"1,-1 6-1494,5-1 1,6 6-836,6 2 1,-1 1 1075,2-1 0,-1 2 803,5 6 0,0 0-872,-1 0 1,-5 6 20,-2 2 1,-4 3-22,0 1 65,-6 1 0,-24 21 0,-10 5 0</inkml:trace>
  <inkml:trace contextRef="#ctx0" brushRef="#br0">9463 7605 8017,'-12'-5'-17,"5"2"-155,3-5 414,3 5 1,2-2 705,3 5 1,5 0-804,7 0 1,-1 0-111,5 0 0,2 0-35,7 0 0,13-5 0,8-1 0,6-1 0,0 0 0</inkml:trace>
  <inkml:trace contextRef="#ctx0" brushRef="#br0">11162 7051 7955,'0'-26'0,"0"-2"0,0 2 155,0-3 1,5 7 320,3 2 0,3 5-88,2-2 0,4 9 112,4 4 1,-2 3-216,2 1 0,-1 6-54,5 7 1,-1 4 65,1 8 1,-10 5-67,-3 3 1,-8 4-427,0 4 0,-8 3-81,-4 5 0,-8 0-416,-5 0 1,-2 3 386,-2-2 1,-3 0-92,-1-9 0,0-5 406,5-8 1,5-8 826,2-8-69,3-5 0,8-9-362,1-2 0,5 1-11,5-5 0,3 0 18,8-4 1,3 1 139,6 3 0,1-2-371,3 6 0,2-4-99,6 4 1,-6 0-510,-2 4 0,1 0-978,-1 0 1,1 1-144,-1 3 1,-7-3 147,2 3 1399,-2 3 0,14-5 0,2 3 0</inkml:trace>
  <inkml:trace contextRef="#ctx0" brushRef="#br0">12146 6805 7997,'-5'-24'0,"-3"-1"0,1 5 0,-1-1 0,1 6 0,-2-1 0,-1 7 3,1 5 1,-2 3 0,-1 1 1,0 1-1,-1 3 0,-4 10-1,-4 11 0,-2 2 1762,-2 10 1,1 3-812,-1 9 0,0 7-945,1 5 1,11-27-1,1 1 110,0 3 1,0 2 0,2-2 0,1 0-68,0 3 1,1 0 0,3-2 0,2-1-49,0 1 0,2 0 0,1 31-403,4-5 1,8-7 65,9-5 0,3-8-340,5-4 1,2-7 283,6-1 0,-4-7 144,0-1 0,0-6-910,4-7 1,1-1 1154,3-3 0,-1 6 0,8-6 0,6-2 0,8-4 0</inkml:trace>
  <inkml:trace contextRef="#ctx0" brushRef="#br0">12651 6965 8027,'-2'-12'0,"-2"0"0,3-1 0,-3 1 0,2 0 0,2-1 0,0 1 0,0 0 1141,0 5 248,0 2 0,5 6-793,-1 3 1,0 4-103,-4 9 1,0 3-376,0 9 0,0-3 63,0 3 0,0 1-385,0-2 1,0 5-173,0-4 0,0 4-474,0-5 1,4 1 370,0-4 0,1-1-190,0 1 1,-3-2-4,6-2 0,1-4 671,3-4 0,22-28 0,6-7 0</inkml:trace>
  <inkml:trace contextRef="#ctx0" brushRef="#br0">13069 6928 8016,'0'-12'123,"0"-6"1,-1 5 332,-3-4 26,2 9 1,-3 4-6,5 8 1,0 3 372,0 5 0,0 6-551,0 2 1,0 4-222,0 0 0,0 1-446,0 0 1,0-1 235,0 1 0,0-1-739,0 1 1,0 0 427,0-1 0,0-1 124,0-2 1,0-2 318,0-2 0,-6-26 0,0 0 0</inkml:trace>
  <inkml:trace contextRef="#ctx0" brushRef="#br0">12946 7138 8016,'-7'-13'357,"-4"1"1,10 0 332,-3-1-453,3 7 1,10-4-7,3 6 0,9-4 0,-1 4 0,9-1-73,4 5 0,-2 0-121,2 0-37,0 0 0,0-2 0,4-1 0,2 0 0,0-1 0</inkml:trace>
  <inkml:trace contextRef="#ctx0" brushRef="#br0">13623 6953 8016,'-8'-7'-322,"0"3"1,3 3 951,-3 1 1,4 5-298,-4 3 1,4 5 602,-4 3 0,5 3-396,-1 6 1,2-1-278,2 1 0,6-2-138,2-2 0,3 2-162,1-2 1,5-2-97,-1 1 0,6-10 167,-1-2 1,2-1-103,1-3 0,-3-1-64,-1-7 0,0-5-25,0-7 1,-2-3 61,-6-6 0,-4-1 49,1-2 1,-7 0 18,2-5 1,-4 5 11,-4-5 0,2 5 100,-7 0 1,-3 3-90,-4 5 1,-2 3-30,1 9 0,-2 1 48,-5 3 0,3 4-533,1 0 1,3 1-67,-3 8 0,5 3-286,-2 4 0,9 2 870,4-1 0,35 18 0,10 10 0</inkml:trace>
  <inkml:trace contextRef="#ctx0" brushRef="#br0">14029 6990 8016,'0'-8'0,"0"0"1175,0 5 1676,0-3-1942,0 6-813,0 6 1,0 1-164,0 5 1,0 0-421,0 1 1,0-1-177,0 0 0,1 0 104,4 1 374,-4-1 1,6-1 184,-3-3 0,30-30 0,13-12 0</inkml:trace>
  <inkml:trace contextRef="#ctx0" brushRef="#br0">14361 6805 8016,'0'-12'20,"0"4"-49,0 0 0,0 4 197,0-5 0,2 7 1455,2-3-740,-3 4 1,5 2-344,-6 4 1,0 3-386,0 8 1,-6 2-70,-2 2 0,-3 4-123,-1-4 1,-1 3 67,1 2 0,0 0-151,0-1 0,1-3 147,2-1 1,0-5-172,5 2 1,0-4 152,4 0 1,1-6 5,3-3 1,4 1-135,9-1 0,2 0 93,5-4 0,5-1-596,0-3 0,4 3 32,-5-4 1,5 0-193,-4 1 0,0-2 296,-5 2 0,-1 2-81,-2-7 1,-3 5 566,-6-4 0,-1 4 0,-3-4 0,2 0 0,-6-5 0,0 1 0,-4 0 0,0-5 0,0 1 0,0-1 0,0 5 0,0-4 0,0-1 0,-4-3 88,0 3 0,-4 1 374,3 4 1,0-1-143,1 1 0,3 4 53,-4 0 1,3 5 2875,-2-1-1558,2 2-1251,-3 2 1,5 6-144,0 2 0,0 8 118,0 5 1,1 2-233,3 2 0,-2 1-1,2 3 1,-3-2-332,-1 6 0,0-2 168,0 2 0,0 1 74,0-5 0,0 5-34,0-1 1,0-3-2352,0-1 1,0-9 908,0-3 1,6 0 554,2 0 0,-1-6 828,1-7 0,22-47 0,10-11 0</inkml:trace>
  <inkml:trace contextRef="#ctx0" brushRef="#br0">14903 6719 8045,'-2'-20'620,"-2"-1"0,3 2-230,-3-1 1,3 2 10,1 5 0,5 2 99,3 3 0,3 3 399,1 5 0,6 1-288,3 3 0,-2 4-192,1 9 0,-3 8-79,3 7 1,-3 5-123,3 4 1,-9-1-1,1 5 0,-7 2-94,-1 6 1,-8 0-420,-5 9 0,-8-8 12,-8 8 0,-5-3-174,12-28 0,-1-1 0,0 1 0,0 0-488,-2 0 0,1-1 0,-15 20 136,-1-9 0,7-9-1206,0-7 2015,3 0 0,-3-9 0,1 0 0,-1 1 0</inkml:trace>
  <inkml:trace contextRef="#ctx0" brushRef="#br0">15887 7002 7997,'0'-12'158,"0"4"40,0 0 1,0 3-120,0-3-79,0 0 0,2 0 846,2 0 1,4 5-428,8-1 0,4 2-412,4 2 0,6 0-255,3 0 1,3 0-534,1 0 1,-2 4 467,-2 1 313,-3 4 0,-5 3 0,-1 8 0</inkml:trace>
  <inkml:trace contextRef="#ctx0" brushRef="#br0">15887 7236 8016,'-5'-7'275,"-3"3"1,2 1 1173,2-1-930,3 3 0,6-5 15,3 6 1,5 0-294,3 0 1,9 0-171,8 0 1,3 0 165,5 0 1,-2-4 0,2 0 0,1-1-238,-1 1 0,22-9 0,1-6 0</inkml:trace>
  <inkml:trace contextRef="#ctx0" brushRef="#br0">17278 6731 7910,'0'-12'87,"0"0"0,0 0-65,0-1 1,0 1 714,0 0 1,5-2-231,4-2 1,3 6-203,4-2 0,2 3-79,3 1 1,2 1-1,-3 3 0,4 3-43,0-3 0,-1 8 0,-2 4 0,-5 4-263,-7 5 1,-4 3 108,-5 9 1,-1-2-307,-3 6 0,-5 0 73,-7 4 1,-3 0-26,-6 0 0,-1 0 23,-2 0 0,2-4-62,-3-1 1,3-6 257,1-1 1,6-6 347,3-7 1,6-5 805,2-3-833,5-2 0,-1-4-109,8-2 0,3-1 77,5-3 0,2-2 160,2 6 0,4-4-269,4 4 1,2-2-375,3 2 1,-3 1-49,3-5 1,-3 5-234,-2-1 0,-3 3-547,-1 1 1,-1 0 453,2 0 0,-3 0 181,-6 0 0,0 0-217,0 0 614,-5 0 0,-12-11 0,-9-3 0</inkml:trace>
  <inkml:trace contextRef="#ctx0" brushRef="#br0">18004 6879 8112,'-8'-11'691,"0"3"1,3-2-1,-3 6-553,6 0-138,-4 4 1675,6 0-1350,0 0-1512,0 6 580,0-5 1,1 10-1188,4-3 1794,-4-2 0,37 10 0,3-2 0</inkml:trace>
  <inkml:trace contextRef="#ctx0" brushRef="#br0">18361 6855 8112,'-12'5'394,"-1"2"192,1 5 0,-3 0-240,3 1 1,-3 0-68,6 4 1,4 1-9,1 2 1,2 2-1,2-6 1,2 2-124,2-1 1,7-4 99,5 4 0,6-8-300,-1-1 0,3-5-68,5 1 0,-3-2-103,3-2 0,-3-2 7,-2-2 1,5 1-140,0-5 1,-5 0 83,-3-4 0,-6-2 3,1-2 1,-6 1-101,-2-6 1,-5 6 60,1-1 1,-8-2 139,-4 1 1,-9 0 94,-3 0 0,0 4 171,0-4 0,-1 2 12,-3-1 1,-1 1 235,1-6 1,-1 5-100,0-5 1,5 5 76,-1-5 0,6 1 314,-1-5 0,8 1-216,4-1 0,2 0 176,2 1 1,7 1-179,5 2 1,2 1-153,7 7 1,-1-2-56,5 7 0,-1 3 0,1 0 0,-2 4-39,-2 1 1,-4 6-156,-4 2 1,-1 8-61,0 5 0,-5 2 28,-3 2 1,-8-1-351,-4 1 1,-3 1-228,-1 2 0,-6-2-496,-3 3 1,2-3 404,-1-1 0,1-5-868,-2 1 1548,-2-1 0,-2-12 0,-6-3 0</inkml:trace>
  <inkml:trace contextRef="#ctx0" brushRef="#br0">3618 9414 7870,'0'-13'113,"0"-4"0,-4 3-80,0-2 1,-2 0 207,2 3 0,3-2 824,-3 7 780,2 3-1395,2-1 1,0 8-155,0 2 1,0 7-65,0 5 0,0 6-1,0-2 0,0 4-265,0 0 1,2 1 103,2-1 1,-1 1-131,5 0 1,-5 1-251,1 2 1,1-6-350,-1 3 0,0-7 146,-4 2 0,4-3-301,1 3 0,-1-5 206,-4 2 1,0-8-727,0-1 591,0-5 743,0 3 0,-11-45 0,-3-9 0</inkml:trace>
  <inkml:trace contextRef="#ctx0" brushRef="#br0">3421 9390 7923,'-5'-25'0,"3"5"0,-2-1 0,3 6 0,1-1 0,5 2 1,3 2 0,5-1 1,3 1 1,3 4-115,6 0 1,4 3-218,-1-3 0,7 6 167,-3-3 0,-2 4 41,-1 1 1,-3 1 1504,-1 4 1,-2 1-1385,-2 7 0,-15 10 0,-7 3 0</inkml:trace>
  <inkml:trace contextRef="#ctx0" brushRef="#br0">3397 9759 7949,'-10'0'0,"-2"0"0,6 0-518,-6 0 1047,8 0 1509,-2 0-1617,23 0 1,-2 0-185,13 0 0,4-4-140,1 0 0,1-5 93,-1 5 0,2-4-2802,-2 4 2612,3-6 0,17-2 0,4-7 0</inkml:trace>
  <inkml:trace contextRef="#ctx0" brushRef="#br0">3077 9993 7947,'-25'0'0,"6"-4"-247,2-1-465,4 1 365,0 4 92,7 0 1728,0 0 1,7 0-637,4 0 0,8 4-423,12 1 1,2-1-208,10-4 1,0 0-157,12 0 0,-1-2 34,10-2 0,0 1-455,8-5 0,-29 5 1,1-1 255,5 0 0,0 0 1,3-1-1,0-1 46,3 2 0,0 0 0,3-1 1,-1-1-296,0 0 1,0 0 0,3 0-1,1-1 314,-2 1 0,0 0 0,-6 2 0,-1 0-44,-2 0 1,-2 0 0,-5 2 0,-1 1-83,29-3 1,-7 3 32,-5 1 1,-15-5 53,-9 1 1,-8 0-128,-9 4 1026,-5 0-943,-2 0 582,-16 0 0,3 0-655,-8 0 1,-2 2 9,2 2 0,-5-2-166,5 7 1,-5-5 360,5 4 0,-6 11 0,3 7 0</inkml:trace>
  <inkml:trace contextRef="#ctx0" brushRef="#br0">3433 10386 7925,'-5'-12'125,"2"0"250,-5 0 256,5-1 179,-8 1 1,6 6-389,-3 6 0,-3 11-194,3 10 1,1 2-33,-2 2 0,-3 5-50,-4 3 0,-1 4-134,5 4 1,0-3-8,-1 3 0,-3-1-209,0 1 0,-1-3 86,5 3 0,0-7-196,-1-1 0,2-11 45,3-2 3,3-5 265,5-8 0,0-8-97,0-12 1,5-4 25,3-8 0,3-4 23,2 1 1,0-8-97,4-1 0,-4-1 72,4-7 0,1 4-134,-2-4 1,4 5 314,-3-1 1,1 4-131,-2 4 1,-2 4 190,2 9 0,-2 8 111,-2 8 0,0 4 123,1 4 1,-6 8-140,-3 8 1,1 8 93,-1 1 1,0 3-78,-4-3 0,4 4-2,1-4 0,0 1-583,-1-2 1,-1-2 196,5 3 1,-5-7-147,1-2 0,1 0-143,-1 0 0,5-2-330,-5-6 0,4 1 91,-4-1 1,2-4-993,-2 0 1627,-3-5 0,4-14 0,-5-9 0</inkml:trace>
  <inkml:trace contextRef="#ctx0" brushRef="#br0">3298 10719 7932,'-12'-6'766,"5"-1"-154,3-5-182,2 5 1,13-2-310,6 5 1,6-2-207,6 2 0,2 1-36,6-5 0,1 5-326,3-1 0,-1-1-128,5 1 0,-5 0 94,1 4 481,-8 0 0,13-11 0,-1-3 0</inkml:trace>
  <inkml:trace contextRef="#ctx0" brushRef="#br0">3913 10460 7932,'0'-12'82,"0"0"1,0-1 458,0 1 332,0 0 985,0-1-983,0 7-593,6 0 0,-5 12-53,3 2 0,-2 4 0,-2 5 0,0 2-50,0 5 1,0 5 49,0 0 0,0 4 0,0-5 0,-2 5-201,-2-4 1,3 1-319,-3-1 1,2-5 151,2 1 0,0-1-65,0-3 0,0-3 340,0-2 1,0-2-32,0-2 0,6-5 3,2-3 0,3-1-114,1 1 0,2-3-149,2 3 0,-1-6-106,6-3 1,-2-3-381,2 4 0,0-4 244,-4 4 1,3-2-192,-3 2 1,-1 2-408,-4-7 0,1 7 447,-1-2 1,0 1 546,1-1 0,10-25 0,3-11 0</inkml:trace>
  <inkml:trace contextRef="#ctx0" brushRef="#br0">4270 10386 7932,'-4'-24'0,"0"-1"0,-4 2 0,4 2 0,0 2 729,4 3 1,0 6-195,0-2 0,5 4 36,3 0 0,3-2-311,2 6 1,3 0-62,0 4 1,1 0-41,-5 0 1,0 5-130,1 4 0,-1 3-264,0 4 1,-5-1 207,-3 6 0,-2-2 102,-2 1 1,0 4-303,0-4 1,-6 2-267,-2-1 0,-3 0 255,-1-4 0,-1 3-14,1-3 0,4-2 368,0-7 0,4 2 346,-5-6 1,5 4-2,-4-4-214,5 0 132,-2-4 0,6-4-44,3 0 0,7-4-655,6 4 1,0-5 15,0 5 0,2-1-149,6 1 0,-1 2-165,1-2 0,-5 3 617,1 1 0,32-11 0,13-3 0</inkml:trace>
  <inkml:trace contextRef="#ctx0" brushRef="#br0">5366 9673 7923,'0'-7'977,"0"1"-48,0 1 0,5 4-506,3-4 0,3 4-156,1 1 0,6-4-366,3 0 0,2 0-441,2 4 0,-1 0-599,1 0 1,-1 0 1138,1 0 0,0 11 0,-1 2 0</inkml:trace>
  <inkml:trace contextRef="#ctx0" brushRef="#br0">5378 9882 7923,'-8'0'1083,"-1"0"-1614,7-6-1,-4 5 1499,6-4 0,10 5-619,2 0 0,9 0-615,-1 0 1,9-5-148,4 1 1,-2-1 413,2 1 0,8-6 0,5-3 0,7-4 0,0 1 0</inkml:trace>
  <inkml:trace contextRef="#ctx0" brushRef="#br0">7814 8762 7901,'0'-12'-327,"0"4"223,0-1 713,0 1 0,-1-3-124,-3 3 1,3 1 375,-4 3-379,4 3-354,1-5 0,-1 12 138,-3 2 0,2 7-2,-2 1 0,3 6-167,1-1 0,0 2 90,0 2 1,0-1-294,0 1 0,0-1-7,0 1 0,0-4 48,0-1 0,0-5-49,0 1 0,0 2-241,0-1 1,1-1-51,3-4 1,-2 1-190,2-1 1,-2-4-1190,3 0 1240,-4-5 1,4 4 542,-5-3 0,0-19 0,0 0 0</inkml:trace>
  <inkml:trace contextRef="#ctx0" brushRef="#br0">7568 9156 7968,'-12'0'0,"0"0"0,-1 0 0,1 0 0,0 0 0,4 0 0,-1 0 891,7 0-157,-4 0-142,6 0 1,6 1-149,2 3 0,4-2-149,5 2 1,3-3-120,9-1 1,-2 0-114,6 0 0,1 0 64,7 0 0,-1-1-204,5-3 1,0 2-226,4-2 1,-1-1 193,-3 1 1,2 0 68,-6 4 1,-4 0-8,-4 0 0,-10 0-624,1 0-598,-13 0-867,0 0 1595,-11 5 0,-5 2 220,-3 5 1,-9-1 319,-3-3 0,-4 3 0,-28 7 0,-6 8 0</inkml:trace>
  <inkml:trace contextRef="#ctx0" brushRef="#br0">7593 9439 7968,'-12'-11'110,"-1"3"0,5-2 489,0 6 1191,5-6-667,-8 9-623,10-4 0,-5 6-121,6 3 1,0 3-122,0 5 1,0 6-104,0 3 1,0-1-116,0 5 0,0-5-40,0 5 0,0-1-252,0-3 1,0 2-261,0 2 1,4-1 226,1 1 0,-1-5 72,-4 1 1,1-5-704,3 5 1,2-6 915,2 1 0,30-18 0,3-7 0</inkml:trace>
  <inkml:trace contextRef="#ctx0" brushRef="#br0">7790 9537 7968,'0'-16'0,"0"-1"0,0 1 0,0 4 0,1 1 604,3 3 0,3-2-104,5 6 1,2 0 131,3 4 1,-2 0-418,5 0 0,-5 9-368,2 4 0,-4 3 129,0 1 0,-7 0-126,-2 4 1,-2 2-280,-2-2 0,-2 2 228,-2 1 0,-2-3-85,-7-1 0,1-3 165,0 3 1,-1-5 319,1 2 0,4-8 195,0 0 565,-1-7-365,3 4 16,0-6-273,6 0 0,7-4 17,5 0 1,2-5-418,6 5-1,-3-4-164,3 4 1,1-1-195,3 0 0,0 4-68,-4-3 0,3 3-338,-2 1 1,-2-2 292,2-2 1,-6 3-591,1-3 1125,-2 2 0,-7-14 0,-2-5 0</inkml:trace>
  <inkml:trace contextRef="#ctx0" brushRef="#br0">9008 8947 7908,'-4'-20'332,"0"4"0,0 2-50,4 2 1,0 0-175,0-1 1,0 1 360,0 0-232,5 0 0,2-1-32,5 1 0,1 5-72,-1 3 1,2-1 61,2 0 1,-2 1-88,2 4 0,-2 6-224,-2 2 0,1 3 68,-1 1 1,-4 5-218,0-1 1,-5 6 33,1-2 1,-3 4-100,-1 0 0,-9 1 143,-3 0 1,-3 3 11,2 1 1,-3-2 131,-1-6 1,-3 1-9,3-6 0,-3 1-63,4-5 0,-1 0 9,5 0 0,4-5 1357,-1-3-142,7-2 128,-4-2-954,23 0 1,-6 0-170,13 0 0,-2-4-113,3 0 0,-1-1-300,1 5 1,1-4-418,3 0 1,-3-1 335,2 1 1,-2 2-446,-1-2 0,-5-1 174,1 1 0,-2-2-303,2 2 953,-4 3 0,1-38 0,1-2 0</inkml:trace>
  <inkml:trace contextRef="#ctx0" brushRef="#br0">9500 8860 7971,'0'-19'-74,"0"3"0,0 2-168,0 2 0,0 0 88,0-1 0,0 6 3283,0 2-2262,0 16 0,0-1-535,0 10 1,0 1-140,0 3 0,0 2-80,0 3 1,0-2 119,0 6 0,0-6 0,0 2 0,-1-3-894,-3-1 1,3-1 325,-4 1 0,4-6 74,1-3 0,0-2-120,0-2 232,0 1 130,6-6 0,0-3 17,7-8 1,-1-5 15,0-7 0,1 2 26,-1-2 0,4-2-1,1 2 1,-1-5-42,-4 5 0,2-1 91,3 5 1,-4 4-14,4 0 0,-4 5 9,0-1 0,-1 2-58,0 2 0,1 6 12,-1 2 1,0 3 25,0 1 1,-5 5 9,-3-1 0,2 2-212,-2-2 0,0-2 102,-4 2 1,-4-2-98,0-2 0,-6 1 91,2-1 1,-4-4-20,-5 0 1,2-5-34,-5 1 0,3-2-4,-3-2 0,1 0-71,-2 0 1,-1 0-198,6 0 0,-2 0-816,2 0 789,2-6 1,-4 1-776,6-3 1167,5-3 0,18-13 0,10-8 0</inkml:trace>
  <inkml:trace contextRef="#ctx0" brushRef="#br0">9968 8774 7971,'0'-12'0,"0"0"0,0-1 0,0 1 0,0 0 2541,5-1-1749,2 7 1,4 2-258,-3 8 0,3 2-242,-2 7 1,2 5-61,1 2 0,0 9-117,0 4 1,-3 2 116,-1 2 1,-5 1-194,1 3 1,-3 3 77,-1 5 0,-1 1-937,-3-1 0,-7-1 125,-6-3 1,-5-3-85,2-5 1,1-1 370,-2-4 0,-1-3-13,-6-8 1,0 2-552,-5-3 1,5-3 970,-5-5 0,-33-10 0,27-6 0,0 1 0</inkml:trace>
  <inkml:trace contextRef="#ctx0" brushRef="#br0">8676 8664 7971,'-6'-18'-97,"0"4"-81,-7-4 1,1 12 980,0 1 1,-1 11-322,1 6 0,-6 7-48,-2 10 0,1 4-53,-2 8 0,1 0-25,-5 8 1,6-1-454,2 9 0,4 1 51,0 3 1,7 1-26,2-1 0,12-5-279,4-2 1,13-9-109,-1-4 1,9-8 226,0-5 0,4-7-650,4-5 0,0-3 881,8-5 0,-2 6 0,6-6 0,-3-3 0,0-2 0</inkml:trace>
  <inkml:trace contextRef="#ctx0" brushRef="#br0">10534 8725 7907,'0'-18'-29,"0"5"-42,0-4 348,0 4 1,0 0 925,0 1-786,-5 5 1,-2 2-13,-6 5 1,1 6-97,0 7 0,-2 5-67,-2 6 1,1 6 1,-6 3 1,5 4-102,-5 4 1,6 1-143,-1 4 1,2 1 68,2-1 1,5 1-142,3 3 1,3-7-173,1-2 1,6-4-303,7-4 0,5-3 334,6-5 1,5-6-47,0-3 0,5-3-599,-1-5 1,2-3 855,2-5 0,22-27 0,-27 10 0,0 0 0</inkml:trace>
  <inkml:trace contextRef="#ctx0" brushRef="#br0">10866 8750 7982,'-5'-18'0,"-1"0"138,-2-2 0,3 2 388,5 6 864,0-1-967,0 6 0,0 3-154,0 8 1,0 9-56,0 7 0,0 3 0,0 2 0,0 1-139,0 3 1,0 2 102,0 6 1,0 0-290,0 0 0,0-3 33,0 3 0,0-8 8,0 4 0,0-7 37,0-6 0,0 2-185,0-6 132,0 1 95,0-10 1,1-7 0,3-9 0,-1-3 5,5-4 0,0 1-21,5-6 1,-1 1-12,0-5 0,1 0-113,-1 1 0,0 5 98,1 2 1,3 4-17,0 0-1,1 2 65,-5 3 0,2 3 106,2 5 1,-2 1-5,2 3 1,-2 7-61,-2 6 1,-1 3-17,-3-4 1,2 6-33,-6-1 1,0-3-182,-4-2 0,0 2 127,0-2 1,0 1-144,0-5 1,-7-4 28,-5 0 0,0-5 23,-5 1 1,-2-2-65,-1-2 0,-4 0 58,0 0 1,3 0-92,1 0 1,-1 0 69,-3 0 1,4-5-378,4 1 0,-2-4 5,2 4 0,1-1-534,7 0 1068,-3 4 0,31-26 0,2-1 0</inkml:trace>
  <inkml:trace contextRef="#ctx0" brushRef="#br0">11063 8528 7982,'0'-18'0,"0"1"0,0-4 0,6 3 0,2 6 0,0 0 433,4-1 0,-5 3 644,10 1 0,-6 4-644,5 5 1,-2 0-188,-2 0 0,0 5-142,1 4 0,-5 1-208,0 3 1,-5 5 19,1 2 1,-3-1 132,-1 2 0,-5-2 73,-3 1 0,-2 2-178,2-5 1,-3-1-486,3-4 0,-2 1 267,2-1 0,-2-4 199,6 0 1,-1-5 81,1 1 55,2 3 3,-3-6 1,6 5-48,3-6 0,3 0 12,5 0 0,5 0 40,-1 0 0,5 0 80,-5 0 0,5 4-48,-5 0 0,5 4 10,-5-4 1,-1 6-66,-7-2 1,2-1 2,-6 1 0,0 0 76,-4 5 0,-10-5-64,-2 0 0,-7-1 82,3 1 1,-6-1-131,1-3 0,-2-3-151,-2 4 1,1-3-37,-1 2 1,5-2-321,-1 2 1,6-3-192,-1-1-195,2 0-995,7 0 1874,2 0 0,37-5 0,10-2 0</inkml:trace>
  <inkml:trace contextRef="#ctx0" brushRef="#br0">11519 8479 7982,'-9'-12'0,"1"-1"0,5 0 553,-1-4-390,-2 4 1,4-5 631,-2 6 1,3-1 269,1 1-477,0 5 87,0-4-183,5 10 1,-2-5 53,5 6-325,0 0 0,5 6-2,-1 2 1,0 3 14,1 1 1,3 6-87,0 3 1,1 3-16,-5 5 1,0 4-175,1 8 0,-2 2 95,-3 7 1,-3 8-405,-5 4 1,0 8 142,0-1 1,-11 0-198,4-34 0,-2 0 0,-14 29-180,9-31 0,-1-1 1,-15 20 70,-3-6 1,-2-8-547,2-5 1,1-3 222,-1-6 1,1-3 835,-5-1 0,1-3 0,1 3 0,-2 2 0,-3 1 0</inkml:trace>
  <inkml:trace contextRef="#ctx0" brushRef="#br0">7322 10079 7932,'-12'0'0,"4"0"-12,-1 0 1,5 0 68,-4 0 0,4 0 409,-4 0-8,5 0-445,-2-6 103,5 5-184,0-5 183,0 6 1,5 0-12,3 0 1,3-4-57,2 0 0,0 0 79,4 4 0,2 0-61,5 0 1,1-1 21,0-3 0,5 2 30,3-2 0,2 3 9,2 1 1,4-4-211,0 0 1,10 0-3,-2 4 0,6-5-171,2 1 0,-5 0 291,5 4 1,1 0-20,-1 0 0,3-1-109,2-3 0,-1 2 54,1-2 0,1 2-231,3-3 1,-2 4 269,-29-1 0,0 0 0,29-3-2,1 0 0,2 1 12,-1 4 1,0-4 3,-5 0 0,-1 0 5,-2 4 0,-2 0-183,-3 0 1,1-4 148,7 0 0,-6-2 21,6 2 0,-2 3 45,3-3 1,1-2-26,2 2 1,-2-4 5,3 4 0,-3-2 39,-2 2 0,1 3 6,-1-3 1,-1-2-48,-2 2 0,-2 0 5,-3 4 1,-1-4 97,6 0 0,-5 0-82,4 4 0,-5-1 6,2-4 1,2 4 4,1-3 1,-1 3 99,2 1 1,-5-2-140,4-2 0,1 3-106,3-3 1,-5-2 90,-2 2 1,-4 0-101,-1 4 1,1-1 95,-1-4 0,0 4-85,0-3 1,-3 3 33,-1 1 1,0-4 2,4-1 0,-4 1 26,0 4 0,0-4 12,5 0 0,0 0 10,3 4 0,-2 0-27,2 0 0,-1-4-10,2 0 0,-2 0-62,5 4 1,-4 0 53,5 0 1,-5 0 77,5 0 0,-1-2-36,5-2 1,-6 3 6,-3-3 0,-2 2-8,-2 2 1,-3 0 6,3 0 0,-6-1 268,6-3 1,-8 3-268,0-4 1,-1 4 80,1 1 1,-7 0 113,3 0 1,-8-4-53,-1 0 0,-2 0 54,-1 4 0,-2 0-94,-2 0 0,1-4 141,-6 0 0,0 0-167,-3 4 0,-5-5 189,0 1-27,-5 0-69,2 4-8,-5 0-1530,0 0 905,-5 0 0,-2 0-167,-5 0 1,-2 0 621,-2 0 0,-17 0 0,-8 0 0,-6 0 0,1 0 0</inkml:trace>
  <inkml:trace contextRef="#ctx0" brushRef="#br0">8565 10706 7953,'-4'-13'0,"0"-4"0,0 4-6,4-4 1,-4-1 16,0 2 1,1-4 104,7 3 0,-1-1 0,5 2 0,0 2 0,4-2 1,2 2-1,3 2 0,-4 1 901,4 3 0,0 2-420,0 6 1,-1 2-458,-4 2 0,1 4-111,-1 8 1,-4 8-178,1 4 1,-8 6 162,-1-1 1,-6 3-29,-6 1 1,-4 1-670,-1 3 1,-5-4 231,2 0 0,-2-2-110,2-6 1,-2-4 102,5-5 1,1-6-66,4-2-43,-1-5 346,6-7 0,2-5 791,5-4 1,5 3 944,4-3 0,7 5-831,4-4 0,4 4-272,0-4 0,5 5-499,0-1 0,1-1 62,-1 0 0,-3 1-681,2 4 1,-2 0-44,-1 0 0,-1 0-1111,1 0 1858,-6 0 0,10-11 0,-3-2 0</inkml:trace>
  <inkml:trace contextRef="#ctx0" brushRef="#br0">9094 10509 7953,'-1'-12'0,"-3"0"0,-3 0 731,0 5 157,2 1 1,1 13-533,-1 5 0,1 6-163,4 7 0,0 1 134,0 2 0,-4 0-127,0 5 1,0-6-279,4 2 0,-4-3 5,0-2 1,0 1 16,4 0 1,0-6 76,0-3 0,0-6-276,0-2 206,0-5 44,0 2 1,1-6-3,3-3 0,-1-3 10,5-6 0,0-3 65,5 0 1,-1-1-28,0 5 0,5 0-33,-1-1 1,1 5 80,-5 0 0,0 5 137,0-1 0,1 3-118,-1 1-45,6 0 0,-5 5 30,4 3 0,-5 3 48,-4 2 1,2-1-46,-6 0 0,0 5 18,-4-1 1,-1 0-236,-3-3 0,-3-1-77,-5 0 0,-5-3-48,1-1 1,-2-4 79,2 4 0,-2-5 58,-3 1 0,-2-3-137,3-1 0,0 0 47,0 0 0,5-1-909,-2-3 1,4 1 263,0-5 1,3 4 842,1-4 0,37-33 0,13-13 0</inkml:trace>
  <inkml:trace contextRef="#ctx0" brushRef="#br0">9427 10460 7953,'0'-12'97,"1"1"361,3 3 0,3 2 754,5 6 1,-2 6-727,2 2 1,-2 8-145,6 5 0,-4 4-69,-3 3 0,0 4-1,-5 5 1,0 5-362,-4 3 1,-1-1 127,-3 1 1,-7 0-634,-6 4 1,-6 1 228,-1-1 1,-1-7-468,-4-5 0,2-1 240,-2-8 0,2 0 17,-6-8 1,6-2 27,-2-6 0,2-1 547,-2-3 0,-1 2 0,-3-6 0,4-1 0,3-2 0</inkml:trace>
  <inkml:trace contextRef="#ctx0" brushRef="#br0">8208 10436 7953,'-18'-18'1,"-2"-3"0,-2 5-770,2 4 409,2-1 0,7 13 1632,3 0 0,-3 6-539,3 6 1,-3 7-380,-2 6 0,-3 5-94,-1 7 0,0 5 2,0 3 1,5 3-32,0 1 1,1 5-165,7-1 1,0 5-684,4-5 0,1 0 417,3-4 1,10-6-618,10-6 1,2-2 340,7-6 1,4-2-527,4-6 1001,5-3 0,-6-7 0,5-3 0,2-4 0,1-3 0,1-1 0</inkml:trace>
  <inkml:trace contextRef="#ctx0" brushRef="#br0">10054 10399 7990,'-1'-14'-224,"-3"-2"-354,-3 2 949,-5-4 1,-1 7 946,1 3 1,4 3-777,0 5 0,-5 6-92,-3 7 0,-2 5-95,2 6 0,1 8-120,-6 4 0,5 3 139,-5 6 0,6 5-310,-1 8 1,3-3-103,5-2 1,3 2-151,5-2 0,1 0-255,3-3 0,4-8 79,9-5 0,2-6-338,6-6 1,3-6-36,1-3 1,4-7 220,-4-5 1,3-3 515,-3-1 0,4-4 0,-2 0 0,5 1 0,4 2 0</inkml:trace>
  <inkml:trace contextRef="#ctx0" brushRef="#br0">10140 10485 7990,'0'-18'0,"0"4"21,0-2-12,0 2 2290,0 2-1614,0 5 0,4 7-273,1 8 0,3 7-172,-4 2 1,0 9-117,-4-2 1,0 4 15,0-4 1,0 5-143,0 0 0,0 4 93,0-5 1,0-3-116,0-5 0,-1 0-238,-4 0 0,4-2 28,-3-6 19,3-5 250,-5-1 1,5-8 143,-3-2 0,4-3-160,4-5 0,3-2 20,5-2 0,0 2-42,1-2 0,-1-2-9,0 2 0,5 3-74,-1 5 0,2 1 94,-2-1 1,-2 3 72,2 5 1,-2 1-85,-2 3 1,1 3 12,-1 5 1,-1 2-36,-3 2 1,2-1-80,-6 6 1,0-6 121,-4 1 1,0-2-4,0-2 0,-6-1-22,-2-3 0,-4 2-70,-5-6 0,2 0-374,-5-4 1,-1 0 77,-3 0 1,0 0 12,4 0 1,-2 0-5,6 0 1,-2-4-197,1 0 1,8-4 204,-3 4 1,6-2 354,-2 2 0,22-8 0,1-7 0</inkml:trace>
  <inkml:trace contextRef="#ctx0" brushRef="#br0">10571 10362 7990,'1'-18'0,"3"-2"0,-2 2 401,2 1 1,3 8 603,1 1 1,3 5-557,1-1 1,-4 4-173,1 4 1,-1 7 347,4 5 1,0 10-196,1-1 1,-1 8-157,0-1 0,-1 5-39,-2 4 0,0 3 0,-5 5 0,0 2-36,-4 2 1,-5-2 286,-3 2 0,-5-2-1268,-3-2 0,-3-5 388,-6-3 0,1-4-2033,-1-4 1,-5-3 2426,-3-6 0,3 1 0,-1-1 0,-4 1 0,-3 0 0</inkml:trace>
  <inkml:trace contextRef="#ctx0" brushRef="#br0">11580 10423 7915,'0'-17'0,"0"3"41,0-3 1,0 2-33,0-1 1,0 2-53,0-2 0,2 6 0,2 2 0,-3 4 2908,3-4-2066,-3 5 1,1-1-535,2 8 1,-3 3-4,3 5 0,-2 2 0,-2 2 1,0 5-56,0 8 0,0-2-14,0 6 1,0-2-57,0 2 0,-4 3-130,0-4 1,-5 4 112,5 1 1,-4-2 42,4-2 1,-4-1-346,4-4 0,0-6 73,4 3 1,0-5 25,0 1 0,0-7 51,0-6 1,5-5-50,3 1 0,5-3 64,3-1 1,-1 0-7,5 0 0,-3-5-6,3-4 0,0 2 41,0-1 0,2 1-49,-6-1 1,6-3 25,-1 3 0,1 1-178,-2-1 0,3 5-170,-2-1 1,-2-1-214,2 1 0,-6 0 262,1 4 0,-2 0 114,-2 0 1,0 0-2082,1 0 1228,-7 0 1049,5 0 0,-15 0 0,3 0 0</inkml:trace>
  <inkml:trace contextRef="#ctx0" brushRef="#br0">12072 10202 7940,'0'-25'107,"4"5"-40,1-1 0,0 2-90,-1-1 0,-1 3 142,5 9 0,0-2 929,5 6 0,0 0-453,4 4 1,-4 0-221,4 0 0,-4 6-109,0 2 0,-5 3-36,0 1 0,-1 2-255,1 2 0,-2-1-340,-6 6 0,0-2 191,0 1 0,0 0-158,0-4 0,-4-2 63,-1 2 1,-3-2-144,4-2 447,-5 0 0,7-4-64,-2 1 239,-3-7-159,6 4 1,-3-6 24,8 0 1,-1 0 9,5 0 0,0 0 136,4 0 1,1 1 126,-1 3-237,0-2 0,1 7-14,-1-5 87,-5 6-39,-2-3 1,-5 5-29,0 0 0,-5-3-1,-3-1 0,-8-5-34,0 1 1,-6 1-1,2-1 0,-4 4 130,0-3 1,-1-1-38,1-4 0,-1 1-1081,0 3 1,5-3-991,-1 4-411,6-4 2306,-2 4 0,32 2 0,6 6 0</inkml:trace>
  <inkml:trace contextRef="#ctx0" brushRef="#br0">15026 9513 7927,'0'-13'-251,"0"1"0,0 4 158,0 0 1,0 4 504,0-5 1,1 7 763,3-2 1,3 2-775,5 2 0,2-4-191,3 0 0,-2 0-292,5 4 1,1 0 96,3 0 0,-3 0-446,-1 0 0,-1 0 253,2 0 1,1 1 53,-6 3 0,1-1-394,-5 5 0,-4-4-1508,0 5 2025,-5-1 0,-63 26 0,19-14 0,0 0 0</inkml:trace>
  <inkml:trace contextRef="#ctx0" brushRef="#br0">14989 9685 7956,'-12'0'0,"3"0"-252,1 0 869,6 0 1525,-4 0-1703,6 0 1,6 4-188,2 0 1,8 0-104,5-4 1,2 0-129,1 0 0,2 4-438,3 0 0,-3 1 289,3-5 0,1 0-666,-1 0 1,-1 0 129,-3 0 1,-2 0-205,-2 0 0,-3-2 868,-6-2 0,-16-3 0,-4-5 0</inkml:trace>
  <inkml:trace contextRef="#ctx0" brushRef="#br0">12122 10214 7919,'0'-12'-458,"0"0"1,0-1 735,0 1 0,1 0-51,3-1 1,2 5 97,2 0 1,3 0-55,-3-5 1,3 5-103,1 0 1,2 1-39,2-1 0,-1-2 4,6 6 0,-5 0-150,5 4 0,-6 0 109,1 0 0,-4 2-77,-3 2 1,0 2 71,-5 7 1,0 5-44,-4 2 0,-1-1-115,-3 2 0,-3 1-121,-5 6 0,0-2 101,-1 3 0,1-7-65,0-2 1,-2 1 78,-2 4 1,2-6 53,-3-3 1,4-2-14,0-2 1,1-4-65,0 0 4,0-5 201,-1 3 444,6-6-112,2 0-127,5-6 0,1 3 0,3-5 0,3 6-135,6-3 1,0 4-91,4 1 1,2-4 31,5 0 1,1 0-213,0 4 1,3-2 47,1-2 0,5 3-57,-1-3 1,1-2 42,-1 2 1,1-1-148,-5 1 0,0 2-257,-5-2 1,-5-1-84,-2 1 212,-4 0 175,-6 4 1,-7 0-246,-8 0 0,-4 0-171,-5 0 0,-2 0-500,-5 0 1075,-1 0 0,-27-6 0,-7-1 0</inkml:trace>
  <inkml:trace contextRef="#ctx0" brushRef="#br0">12109 10140 7938,'0'-12'-1313,"0"0"1327,0-1 0,4 1 6,1 0 1,4 4 605,-1-1 1,3 7-249,2-2 1,3 2-56,0 2 0,1 0-146,-5 0 1,4 0-50,1 0 1,-1 4 31,-3 0 1,-2 10 66,-3-2 1,1 5-174,-5-1 0,1 3 15,-5 6 1,-2 0-397,-2-1 1,-3 1 168,-5-1 0,-2 1 123,-2 0 0,-2-1-94,-2 1 1,-4-5-192,4 1 0,-2-6 219,1 1 0,4-6 100,4-2 1,1-5 534,0 1-137,-1-3 188,7-1-320,0 0 0,7 0-97,4 0 1,1 0 32,7 0 1,4-1 67,4-3 0,2 2-152,2-2 0,-1 2-97,1-3 0,5 4-100,3-3 1,-2-1 41,2 0 1,0-3-52,4 4 1,-4-4 68,0 4 1,-6-2-212,2 2 0,-5 3-107,-3-3 1,-3-2-573,-6 2 289,-5 0 307,-2 4 0,-6 0-313,-3 0 1,-7 0 159,-6 0 0,0 0 155,0 0 1,2 0 311,-5 0 0,-12 6 0,-6 0 0</inkml:trace>
  <inkml:trace contextRef="#ctx0" brushRef="#br0">12146 10165 7952,'0'-12'-517,"0"-1"341,0 1 1,0 0 144,0-1 1,0 1 244,0 0 1,6 4 355,2-1 0,3 5-203,1-4 1,2 5-140,2-1 0,-2 3-101,2 1 0,2 0 51,-2 0 1,1 7-174,-5 5 1,1 0 109,-1 5 0,-5 2 38,-3 1 0,-3 4-194,-1 0 0,-1 1-250,-3-1 0,-5 1-66,-7 0 1,1-1 155,-6 1 0,5-2-12,-4-2 1,-1 1 135,-4-6 0,1-1-30,-1-7 0,5 2 158,-1-6 1,6 0 522,-1-4-76,2 0-111,7-6 0,2 4-77,5-6 1,1 5-43,3-1 0,7-2-15,6 2 0,4 0-71,0 4 0,4 0 1,3 0 0,-2 0-191,3 0 1,2-4-264,2 0 0,1 0 94,-1 4 0,3 0-65,-3 0 1,1-4-456,-1 0 0,-3-1 296,-6 5 1,-5-4-469,-2 0 1,-3 0 868,-2 4 0,-27 0 0,-7 0 0</inkml:trace>
  <inkml:trace contextRef="#ctx0" brushRef="#br0">17586 8897 7990,'0'-8'0,"0"0"0,0 4-355,0-4 1,0 4 43,0-5 305,0 1 807,0-4 1089,0 0-951,0-1-512,0 1 1,1 1 332,3 3-290,-3 2 0,5 6-235,-6 0 0,0 10-109,0 2 1,0 7 3,0-2 1,0 6-188,0 2 1,1-1 34,3 5 0,-2-3-135,2-1 1,1-1-5,-1 1 1,2-1 82,-2 1 0,-1-5-379,5 1 0,-5-5 143,1 5 0,-2-6-281,3 1 0,-4-2 24,3-2 1,-3-3-867,-1-1 888,0 0 0,0 0 549,0 0 0,-32-10 0,-9 0 0</inkml:trace>
  <inkml:trace contextRef="#ctx0" brushRef="#br0">17290 9390 7990,'-12'0'378,"0"0"46,5 0 0,7 0 633,8 0 0,8 0-607,5 0 0,9 0-215,7 0 0,1 0-201,7 0 1,6-4 17,6-1 1,-1 1-280,2 4 1,-6-4 243,1 0 1,-6 0-162,-2 4 0,-7 0 39,-1 0 1,-11 0-69,-10 0 1,-2 0-421,-2 0 157,-5 0 84,-1 0 1,-8 0-231,-2 0 583,-3 0 1,-5 1-274,0 3 0,-2 2-170,-2 2 1,1 3-130,-6-3 571,6 3 0,-41 23 0,26-14 0,0 0 0</inkml:trace>
  <inkml:trace contextRef="#ctx0" brushRef="#br0">17426 9747 7990,'0'-13'73,"-6"1"1,1 0 71,-4-1 0,3 6 868,2 3 1600,2-2-1985,-3 4 1,6 2-229,3 8 0,-2 3-76,2 2 1,1 0-90,-1 4 0,0 0-186,-4 4 1,2 2 4,2-2 0,-3 6 111,3 2 1,-2-1-182,-2-3 1,0 0-380,0-1 1,0 1-575,0 0 0,0-5 443,0 1 0,0-6-624,0 1 1,0-1 242,0 1 1,4-6-578,0 2 1484,5-8 0,9-20 0,8-11 0</inkml:trace>
  <inkml:trace contextRef="#ctx0" brushRef="#br0">17647 9882 7990,'0'-18'0,"0"4"0,0-2 0,1-2 872,4 2 1,1 1-387,7 7 1,-1-2 228,0 6 1,2 0-294,2 4 1,-2 1-187,2 3 0,-2 3-174,-2 5 1,-1 6-224,-2 3 0,-4-2-51,-5 1 1,-1 1-317,-3 3 1,-3-3 78,-6 0 0,1-2 147,0 1 1,-5 2 514,1-6 1,0 1-24,3-5-355,1 0 999,0 1 1444,5-6-1755,1-2 1,13-6-137,6-3 1,0 1-586,8-5 1,1 4 207,6-5 1,0 5-692,4-4 1,-3 5 344,4-1 1,-6 1 136,2-1 1,-3 3-333,-1-3 0,-5 3 531,1 1 0,10-17 0,7-3 0</inkml:trace>
  <inkml:trace contextRef="#ctx0" brushRef="#br0">19296 8799 7934,'4'-21'0,"0"1"0,2 1 0,-2-2 0,-3-1 351,3 6 0,2 4 535,-2 3 0,0 5 218,-4-4-722,0 5 0,0-1-136,0 8 1,0 5-13,0 7 0,0 3-2,0 6 1,-1 4-68,-3-1 1,1 6-134,-5-1 0,1 1 83,-1-1 0,1-3-244,3-5 0,2 1 73,-2 3 0,-1-8 122,1 4 14,0-8-131,4 0 191,0-10 1,1-3-145,3-8 1,3-7 10,5-5 1,0-6 28,1 1 0,0 2-9,4-1 1,-2 1-116,5-2 0,-3 3 69,3 6 0,-3 1-80,3 3 0,-5-2 79,2 6 1,0 1 117,0 8 0,-1 1-83,-3 7 1,-1 4 10,0 4 1,-5-2-18,-3 2 0,2-1-3,-2 5 0,0-2 25,-4-2 1,-4 0 5,0-4 0,-7-1-352,-2-3 1,0-5 61,-8 0 1,2-5 169,-2 1 1,-2-3-49,3-1 1,1 0-136,-2 0 1,6-4 98,-1 0 1,2-4-139,2 4 1,-1-5-577,1 5 1,5-1-209,3 1-468,3 2 1557,1-3 0,38-6 0,10-3 0</inkml:trace>
  <inkml:trace contextRef="#ctx0" brushRef="#br0">19653 8442 7984,'0'-25'0,"0"-3"0,0-1 0,4 6 0,0 6 0,6-2 0,-3 7 601,5 0 0,-4 1 77,0 7 85,1-1 1,3 5-274,0 0 1,-5 6-211,-3 2 1,2 4-242,-2 5 1,0-2-259,-4 5 0,-4 0 139,0 0 0,-6 3-108,2-2 0,-3-2 54,-1 1 1,3-4 94,1 0 1,4-4 31,-4-4 0,5 3 1,-1-2 0,-1-3 1063,0 3-355,1-7-382,4 4 1,6-6-216,2 0 0,3-2-104,1-2 0,5 2-342,-1-7 0,2 7 197,-2-2 1,-2 2-613,2 2 0,2 0 328,-2 0 1,1 0-252,-5 0 0,-4 0-62,1 0 1,-3 6 740,3 2 0,-9 19 0,-7 6 0</inkml:trace>
  <inkml:trace contextRef="#ctx0" brushRef="#br0">19124 9427 8004,'-18'0'0,"0"0"328,-2 0 0,2-2-132,6-2 1,3 3-197,1-3 445,6 2 1,2 2 660,8 0 0,8-4-579,5 0 1,5-1-48,6 0 1,4 3-337,13-6 1,-1 3 91,10-3 1,-5 5-215,4-1 1,1-1 213,3 1 1,-5 0-1,-2 4 1,-9-4-298,-4 0 0,-4-1-401,-4 5 59,-9 0 0,-12 2-423,-7 2 1,-5-3 150,-5 3 0,-1 2 265,-7-2 0,0 4 321,-4-4 0,2 6-219,-5-2 1,-1 3-161,-3 1 0,-1 1-2,0-1 1,1 2 15,-1 2 0,0-1 83,1 5 0,-1-3 371,1 3 0,-5-3 0,0 3 0,-27 6 0,-3 6 0</inkml:trace>
  <inkml:trace contextRef="#ctx0" brushRef="#br0">19259 9685 7770,'-1'-8'-702,"-3"0"702,2 5 0,-3-4 781,5 3-488,0-3 0,0-1 2228,0 0-1714,0 5 0,0-4 333,0 3-734,0 3 1,4-3-112,0 8 1,0 2-190,-4 7 1,0 3 129,0 1 1,0 6-147,0 1 0,-5 2 97,-3 7 1,1-1-150,-2 0 1,5 4-58,-4-3 1,5-2-111,-1 2 0,-1-6 152,1 2 1,0-8 65,4-5 0,4-2-72,0-2 1,5-5 48,0-3 0,2-3-107,1-1 0,0 0 63,1 0 1,-1-1-82,0-3 1,0 3 24,1-4 0,-1 0-87,0 1 0,1 0 10,-1 4 0,-1-2-416,-3-2-55,3 3 371,-4-5 1,5 6 82,0 0 1,-3 0-53,-1 0 1,0 0-77,4 0 0,-3 0-473,-1 0 1,0 0-516,4 0 0,1 0 441,-1 0 803,0 0 0,11-21 0,3-7 0</inkml:trace>
  <inkml:trace contextRef="#ctx0" brushRef="#br0">19641 9599 8004,'0'-18'87,"0"-2"1,0 2-88,0 1 0,4 4 797,0 0 0,5 5 296,0 0-620,2 5 1,1-2-211,0 5 1,1 0-59,-1 0 0,-4 5-29,0 3 0,-1 3 0,1 2 1,-2 3-222,-6 1 1,0 0 90,0 0 1,0-2-206,0 5 1,-6-3 88,-2 3 0,1-5 226,-1 2 1,0-5-34,-4-4 1,3 3 120,1-3 1,1-1-41,-1 1 0,1-5 193,3 1 1,3-1 351,-3 1-401,2-3 0,6 3-325,1-8 0,8 2 66,-1-7 0,8 7-484,-4-2 0,6-2 123,-2 2 1,4-4-31,0 4 0,0 0-116,-4 4 1,2-2-255,-6-2 1,1 3-257,-5-3 1,0 2-237,1 2 291,-1 0 0,-4 0 873,0 0 0,-16 6 0,0 1 0</inkml:trace>
  <inkml:trace contextRef="#ctx0" brushRef="#br0">21007 9254 7890,'-7'-7'144,"1"1"-265,6 1-2,0 4 376,0-4 0,6 3 458,2-2 0,3 3-448,1-3 0,2-2-138,2 2 0,-1-1 801,6 1 1,-5 2-341,5-2 0,-5 1-1508,5-1 1,-6 3 388,1-3 1,-2 2 532,-2 2 0,-10 17 0,-4 3 0</inkml:trace>
  <inkml:trace contextRef="#ctx0" brushRef="#br0">20921 9463 8391,'6'0'991,"5"0"0,-2 0-877,1 0 1,7 0-25,-1 0 0,6-1-749,-1-3 0,2 3 659,2-3 0,11-7 0,7-2 0,3 0 0,1-1 0</inkml:trace>
  <inkml:trace contextRef="#ctx0" brushRef="#br0">22754 8651 7819,'0'-12'103,"0"0"0,-4 3 199,0 1 1,-2 1 1093,2-1-468,3-3-496,-4 10 0,3-5-196,-2 6 0,3 6-44,-3 2 1,1 4-74,-1 5 1,2 2 65,-2 6 0,-1 1-215,1 2 1,-2 0 98,2 4 1,1 0-685,-5 1 0,4 1 285,-4-5 0,1 3 167,-1-3 1,-2 4-461,6-4 1,0-5-532,4-3 0,0-5 1154,0 5 0,11-17 0,3 0 0</inkml:trace>
  <inkml:trace contextRef="#ctx0" brushRef="#br0">22385 9328 7819,'-12'0'0,"-2"0"0,-2 0 290,2 0 325,2 0 206,6 0 0,13 0-356,5 0 0,7 0-146,10 0 0,8 0-91,8 0 0,3 0-301,1 0 0,-2-4 37,2 0 0,-3-2-62,8 2 1,-4 3 3,0-3 1,-3-2-409,-1 2 1,-8 0 294,-5 4 1,-11 0-250,-2 0-755,-10 0 0,-5 6 527,-5 2 0,-7-1 684,-5 1 0,-18 8 0,-7 3 0,-6 5 0,0-1 0</inkml:trace>
  <inkml:trace contextRef="#ctx0" brushRef="#br0">22447 9648 7819,'-7'-12'0,"-4"4"782,3-1 1,1 7-256,-2-2 0,5-2 522,-4 2-615,5 0 1,-2 5-44,5 3 1,0 5-187,0 7 1,0-1-129,0 5 1,0 2-101,0 7 1,0 1 95,0 3 1,0 3-425,0-4 1,0 4 197,0 1 1,-4 0-265,0 0 1,0-2-142,4-2 0,0-3-319,0-5 0,0-5 184,0 1 0,0-10 693,0 1 0,22-30 0,5-4 0</inkml:trace>
  <inkml:trace contextRef="#ctx0" brushRef="#br0">22643 9870 7819,'0'-13'0,"5"0"0,-1-4 0,5 8 520,-1-4 0,3 8 51,2-3 0,-1 5 316,0-1 1,1 4-576,-1 4 0,0 3-258,0 5 1,-5 4-343,-3 1 0,2 5 211,-2-2 0,-1 3-146,-7 2 0,-5 1 150,-7 3 0,2-3-315,-2 2 0,-2-3 217,2-4 0,-2 0 313,2-4 1,6-1 273,-2-3 827,2-7-689,3 0-279,2-6 0,12-1 266,5-4 1,6 3-139,6-6 0,2 1-787,3-2 0,2 0-159,6 5 1,0-4-500,0 3 0,0-3 332,0 4 710,0 0 0,22-1 0,5-2 0</inkml:trace>
  <inkml:trace contextRef="#ctx0" brushRef="#br0">24342 8774 7781,'-6'-7'79,"-1"2"26,-5 5 0,-4 0 41,-1 0 0,-1 5 320,2 4 1,1 7 238,-5 5 1,4 6-250,0 2 1,4 3-233,4-3 0,2 5-8,6-1 0,0 1-246,0-1 1,7 1 4,5-5 0,5-6-8,3-6 0,3-5 115,-2-4 1,1-2-104,-2-6 1,2-2 33,-5-2 0,3-4-14,-4-8 0,0-3 135,-8-6 0,1-1-41,-5-3 0,1-2-92,-5-6 1,0 4 13,0 0 1,-6 0-132,-2-4 0,-7 6 106,-2 2 1,-4 5 5,0 3 1,-2 5-521,-2 8 1,2 2 245,2 6 0,0 1-694,4 4 0,1 3 394,3 8 0,7-1 578,1 6 0,26 16 0,6 8 0</inkml:trace>
  <inkml:trace contextRef="#ctx0" brushRef="#br0">24625 9033 7820,'7'0'617,"-2"1"94,-5 3-387,0-2-697,0 9 1,0-9-126,0 6 498,0-5 0,33-8 0,8-9 0</inkml:trace>
  <inkml:trace contextRef="#ctx0" brushRef="#br0">24969 8873 7855,'-8'-2'54,"0"-2"-271,5 3 1274,-8-5-736,4 6 0,-1 0-318,0 0 1,5 2-120,-1 2 0,-1-1-241,1 5 0,-1-4 133,5 4 0,0-4-311,0 4 442,0-5-165,0 8 690,6-9-235,1 3 0,1-6-28,0-3 0,-4 1 105,4-5 186,-5 5-214,3-8-216,-6 10 1,0-6 201,0 3-88,0 2-254,0-3 115,0 5 1,0-2 850,0-2-87,0 3 171,0-5-320,0 6 37,0 0-525,-6 6 1,3 1 88,-5 5 0,4 2-235,-4 2 1,0 3 56,-5 6 1,5 0-60,0-1 1,5 5-8,-1 0 1,3-1 65,1-3 0,0 0-32,0-1 0,7-5-57,5-2 0,2-8-182,6-1 1,1-5 30,3 1 0,1-8 127,0-4 1,3-4 65,1-5 0,0-3 25,-5-9 1,1-1-19,-1-3 0,-4-2-2,-4 2 1,-4-1-10,-3 1 1,-4 3-5,-5 5 1,-7 2-52,-5 2 1,-6 5 55,-7 8 0,1 2-177,-1 6 1,-1 0 96,-2 0 0,2 2-627,-3 2 1,3 3-49,1 5 1,5 2-229,-1 2 0,10-1 317,-1 5 673,8-4 0,48 18 0,17-1 0</inkml:trace>
  <inkml:trace contextRef="#ctx0" brushRef="#br0">25400 8897 7855,'11'-8'518,"-3"0"0,2 4-111,-6-4 0,1 5 209,-1-1 986,-2 2-726,3 2-677,-5 6 0,0 1-89,0 5 1,0 0-166,0 1 0,0 0 29,0 4 1,0-4 170,0 4 0,2-8-352,2 0 1,1-1 39,3 4 1,3 0-19,-2 1 1,3-5 163,4 0 0,-1 0 205,6 5 0,-2-5-55,1 0 1,0 0 167,-4 5 0,-2-1-146,2 0 0,-8-4-11,-4 1 1,-2-1 28,-2 4 1,-7 0 37,-5 1 1,-6-1-1005,-7 0 1,-4-3 3,1-1 1,-6-4-320,1 4 1,3-5 581,1 1 0,4-3 530,5-1 0,2-43 0,6-12 0</inkml:trace>
  <inkml:trace contextRef="#ctx0" brushRef="#br0">25597 8910 7855,'5'-14'0,"4"-2"0,2 2-98,1-2 0,0 2-96,0 2 0,2-1 984,3 1 0,2 0-354,5-1 1,-3 5-700,-1 0 1,-1 4-235,2-4 1,1 4 496,-6-5 0,6 7 0,-3-4 0</inkml:trace>
  <inkml:trace contextRef="#ctx0" brushRef="#br0">26040 8393 7855,'5'-12'0,"-2"-4"288,5 4 0,1-3 402,3 7 0,2-2 350,2 2 1,-1-1-464,5 4 1,1 1 107,4 4 1,3 2-252,1 2 1,0 7 23,-5 5 1,0 7-89,-4 2 0,-2 7-117,-6 9 0,-5 2-68,-3 7 1,-4 4-314,-4 4 1,-4-25 0,-3 2-5,-4 4 0,-3 0 0,-2 1 0,-2 1-172,-4 4 1,-2 0-1,1-1 1,-2-1-300,-1 1 1,-1-1 0,0-2 0,0 0 277,0 0 1,1 0 0,2-6 0,0-1-369,1 0 0,0-2 0,4-3 0,0-2-68,-22 18 0,5-7 104,-1-5 0,3-7 79,1-1 578,-6-6 0,2-4 0,-2 0 0,2 0 0,0 2 0</inkml:trace>
  <inkml:trace contextRef="#ctx0" brushRef="#br0">24034 8430 7915,'-1'-18'125,"-3"-3"1,2 4 187,-2 0 1,-1 4 26,1 0 0,-2 6 383,2 3 1,-3 3-240,-5 1 1,-2 3-191,-2 5 1,-3 6 42,-6 10 0,-1 12-73,-3 5 0,3 7-280,-2 5 1,2 6 88,13-25 0,1 2 1,0-1-1,-1 2-299,0 5 1,2 2 0,1 0 0,2 1 151,1 4 1,2 0 0,1-1 0,1-1-220,2 0 0,2 0 0,3-3 0,3 0-177,0-1 0,2 0 0,4-5 1,2-1-20,0-3 1,2-2 0,24 21-86,4-4 1,5-9 133,3-3 0,0-9-56,9-11 0,4-2 496,-28-12 0,1-2 0,1 1 0,0 0 0,2-2 0,1-3 0,0 0 0,0-2 0,1-2 0,1 1 0</inkml:trace>
  <inkml:trace contextRef="#ctx0" brushRef="#br0">26692 7999 7917,'-5'-12'0,"3"-1"-65,-2 1 1,3 4 380,1 0 1,0 0 1335,0-5-1140,0 1 0,0 0-73,0-1 1,5 2-45,4 3 1,1-3-127,3 3 1,5 1-25,2-1 0,3 5-18,2-1 1,0 3-130,-1 1 0,1 0 47,-1 0 0,-3 5-123,-1 3 0,-6 5-9,-2 3 0,-5-1-170,-7 6 0,0-1 8,0 5 0,-9-1 73,-4 1 0,-7 0-286,-1-1 0,-2 1 137,-2-1 1,1-4 246,-1-4 1,5-2-105,-1-2 0,6-1 1,-1-3 0,6 2 423,2-6 836,5 0-839,-2-4 1,6-1-85,3-4 1,9 4 58,7-3 1,5-1-81,3 0 1,2 1-289,3 4 0,3 0 74,-3 0 0,2-4 100,2 0 1,0 0-165,0 4 1,-1 0-183,-4 0 1,4 0 136,-3 0 1,-3 0 89,-2 0 1,-2 0 156,-1 0 1,-6-4 12,-2 0-128,-4 0 0,-6 2 307,-3-2 466,-2 3-408,-2-5-66,0 6 46,0-5-17,-6 4-776,5-5 209,-5 1-770,6 3-995,0-3 316,0 5 0,2 0 1063,2 0 1,-1 0 235,5 0 1,-4 0 345,4 0 0,6 5 0,5 2 0</inkml:trace>
  <inkml:trace contextRef="#ctx0" brushRef="#br0">4701 12442 7853,'0'-14'-76,"0"-3"0,0 4 125,0-4 1,0 4 529,0 0 1,1 1-160,3 0 0,-2 0-49,2-1 0,-3 5-144,-1 0 1,2 1 229,2-1 1,-3-3 0,5 9-342,-6-3 0,-6 10 76,-2 4 1,-7 6-518,-2 1 0,-4 10 191,0-1 0,2 3-105,-2 1 1,6-2 72,-1 6 0,2-4 3,2 4 0,5-6 90,3 2 1,3-3 51,1-2 0,7 1 187,5 0 0,6-1-101,6 1 0,1 0-40,-1-1 1,1 5 3,0 0 1,-6 1-65,-3-2 0,-3-2 71,-5 3 1,-3-2 3,-5 2 0,0-7-76,0 3 0,-1-9-140,-3 0 1,-3-2 245,-5-2 0,-2-1-85,-2-2 1,0-4 159,-4-5 1,4-1-83,-5-3 0,2-5 275,-2-7 1,4 1-59,4-6 0,1 1 33,0-5 0,3 1-156,1-1 1,6 0-198,-3 1 0,5 5-390,5 2 0,1 4 224,7 0 0,3 6-257,0 3 0,8-1 153,0 1 0,1 1-865,4 7 0,-3-1 1175,-2 5 0,28 17 0,7 8 0</inkml:trace>
  <inkml:trace contextRef="#ctx0" brushRef="#br0">5107 12922 7910,'0'-13'44,"0"1"1,-4 4 191,0-1 1,-2 5 394,2-4 1,2 5-267,-7-1 0,1 3-135,-4 1 1,-5 7-98,1 5 1,-4 2 93,3 6 0,-3 1-116,3 3 1,1 5 68,3 0 1,7 1-227,2-1 0,2-3-61,2 2 0,0-6-46,0-1 0,7-6 103,5 1 1,6-4 82,7-3 0,-1-4-362,1-5 1,4-7-1117,-1-5 1445,7 0 0,0-27 0,5-11 0,6-1 0,-1 1 0</inkml:trace>
  <inkml:trace contextRef="#ctx0" brushRef="#br0">5747 12934 7856,'-5'-18'0,"-2"-1"0</inkml:trace>
  <inkml:trace contextRef="#ctx0" brushRef="#br0">5316 12232 7939,'0'-12'-108,"0"0"54,0-1 0,0-3 1523,0 0-958,0-1 0,2 5 126,2 0 0,-3 3-226,3 1 0,-1 5-60,1-1 1,-3 4-70,4 4 0,1 10 0,3 11 0,2 2-43,1 10 0,0 10-3,0 14 1,-3 7-693,-5-29 0,0 0 1,-2 3-1,0 1 399,2 2 0,0 0 0,-2 5 0,-1 0-508,1-1 1,0 1 0,-2 1 0,0 0 262,-2 1 1,0-1 0,-1-7 0,-1-1-174,-1-1 1,-2-2 0,-1-4 0,-2-3-196,-11 20 0,-2-4 320,-1-8 1,-2-8 349,-3 0 0,3-6 0,-3-5 0,3-6 0,2-5 0</inkml:trace>
  <inkml:trace contextRef="#ctx0" brushRef="#br0">4369 12220 7988,'0'-20'-192,"0"-1"0,-2 6-324,-2-1 0,1 2 215,-5 2 0,4 1 301,-4 2 0,0 0 1295,-5 5 1,-3 5-532,0 7 1,-6 9-330,1 3 1,-3 10-169,-5 7 0,3 7-47,-3 9 0,3 5-355,14-26 1,0 1 0,0 2 0,0 0 143,2 4 0,0 0 0,0 2 0,2 0-44,1 4 0,2 0 0,1-1 0,1 0-151,0 1 0,2 0 1,1-2-1,1 0 143,3-1 1,0-2 0,2-2 0,2-2-187,3-2 0,3-2 1,16 25-748,3-3 1,2-9 324,2-4 0,1-7-540,3-1 1191,3-6 0,3 4 0,-4-7 0,-2-5 0,0-1 0</inkml:trace>
  <inkml:trace contextRef="#ctx0" brushRef="#br0">5735 13229 7903,'-10'0'-178,"-2"0"1,6 0 430,-6 0 0,7 2 1081,-4 2-482,7-3-576,-4 4 1,8-5-20,2 0 1,4 0-32,8 0 0,3-5-150,6-3 0,5 1-17,3-1 1,2 0-133,2-5 1,0 5 129,0 0 0,-1 5-115,-3-1 1,-2 3-593,-2 1 0,-9 0 317,1 0 1,-10 5-390,-3 3 0,-5 3 272,1 2 1,-7-1-189,-1 0 0,-10 0 638,2 1 0,-3-5 0,3 0 0,-1-5 0,1 1 0,0-3 0,-1-1 0,1 0 0,0 0 0,-1-5 0,1-3 0,4-2 0,0 2 0,0-3 0,-5 3 0,5-3 606,0-1 1,1 3-61,-1 1 1,-3 1-197,3-1 1,1 3 159,-1 5 1,3 0 68,-3 0 1,4 5-254,-4 3 0,4 9-118,-4 3 0,5 8-107,-1 0 0,2 8 83,2 1 0,0-4 42,0 3 0,6-1 0,2 2 0,3-6-73,1-2 1,5-5-219,-1-3 1,2-5-254,-2-8 1,-1-2-820,6-6 1,-5 0 80,5 0 1056,-6-11 0,25-30 0,-21 12 0,1-1 0</inkml:trace>
  <inkml:trace contextRef="#ctx0" brushRef="#br0">3864 14004 7908,'-12'0'-650,"0"-5"1,-1 2 571,1-5 1,4 5 1347,0-1-650,5 3-88,-8 1-22,9-6-172,-8 5-171,8-4 1,-2 5-38,8 0 1,-1 0 123,5 0 1,2 0-125,6 0 1,5 0-8,7 0 1,0-2-13,4-2 0,7 3-116,6-3 0,4 2-6,4 2 1,5 0-208,7 0 0,-29 0 0,0 0 200,4 0 1,2 0 0,1 0 0,3-1-232,4-1 0,2 0 0,0 1 0,0 0 147,1 0 1,1-2-1,2 1 1,1-1 7,-2 1 1,1 0 0,4-3 0,0 0-362,2 1 1,-1 0-1,-1-1 1,-1-1 400,3 0 0,-1 0 1,-1 0-1,1 1 24,0 1 1,1 0-1,-1-2 1,1 1 49,0 0 0,-1 1 0,-3 0 0,0-1-52,-2 1 1,-1 0 0,0-1-1,1 0-157,-3 3 1,0 0 0,0-2-1,-1 0 177,2 2 1,-1 0 0,-3-3-1,0 0 106,-1 1 1,0 0-1,0 0 1,-1 1-18,-2-1 0,-1 0 1,0 0-1,0 1 23,-1-1 0,-2 0 1,-4-1-1,-1 0 179,-1 3 0,-2 0 0,25-6-151,-6 4 1,-8 0-30,-4 4 0,-9-4 1342,-8 0-1641,-10-1 712,-8 5 1,-12 0-1013,-2 0 1,-4 0 452,-5 0 1,2 0-627,-5 0 0,0 0 467,0 0 0,2 2-145,6 2 0,0-3 351,-1 3 0,6 3 0,2 0 0</inkml:trace>
  <inkml:trace contextRef="#ctx0" brushRef="#br0">5058 14423 7934,'0'-18'-111,"0"3"-55,0-5 0,0 5 166,0-2 0,0 3 0,0 2 0,0 4 1627,0 0-1077,0 5 1,-2-2-195,-2 5 0,-2 1-127,-7 3 0,1 4-328,0 9 1,-2 0 107,-2 4 1,1 6 178,-6-2 0,6 6-169,-1-2 0,3 4-253,5-4 0,-2 1 103,6-2 1,0-6 124,4 3 1,0-7 66,0 2 0,10-5-21,2 2 0,9-5-17,-1-4 0,3 3-16,2-3 0,0 5 11,-1 3 0,-1-2 75,-2 2 0,-3 3 158,-6 2 1,-4-2-270,0 1 1,-5 1 22,1 3 1,-4-3-205,-4-1 0,-3-3 8,-5 3 0,0-6 1,-1-2 1,-3-1 204,0-7 1,-2 0 6,1-4 0,2 0 84,-5 0 0,5-5 210,-2-3 1,4-4-53,0-5 0,1 2-51,0-5 0,5 0-205,3 0 1,3-2 61,1 6 0,4-5-365,0 5 1,5-1 28,0 5 0,1 4-94,3 0 1,-1 5-180,0-1 0,5 2-387,-1 2 0,1 0 926,-5 0 0,17 28 0,3 6 0</inkml:trace>
  <inkml:trace contextRef="#ctx0" brushRef="#br0">5427 14891 7934,'0'-13'0,"0"1"76,0 0 1,-1 1 106,-3 2 1,1 4 402,-5 5 0,-2 0-224,-6 0 0,1 4-30,-6 0 0,5 10-118,-5-2 0,5 5-133,-5-1 0,6 2 47,-1 2 0,2 4-64,2-4 0,5 2 119,3-2 1,3 2-76,1-5 0,0 0-370,0 0 0,5-5 142,3 0 0,7-1-986,2-6 1,5-1 501,-2-4 1,5-2-219,3-2 1,-2 1 821,3-5 0,0-16 0,1-9 0,3-4 0,-1 0 0</inkml:trace>
  <inkml:trace contextRef="#ctx0" brushRef="#br0">5673 14312 7934,'-5'-14'-98,"-4"-2"1,4 2-254,1-2 1,-2 2 2498,2 2-915,0 0 29,4 5-409,0 1-486,0 6 0,2 7-99,2 6 1,-2 0-2,7 8 0,3 5-224,4 6 1,5 1 124,-5 4 0,5-1-272,-5 9 0,1 5-163,-5 8 1,-5 3-79,-3 5 1,-6 4 25,-1-31 1,-2 0 0,-1-1 0,-3 0 273,-4 4 1,-2-2 0,-1-4 0,0-1-320,-2 1 1,-1-2 0,-1-2-1,-1-1-844,1-2 1,-1 0-1,-25 21 444,1-5 1,3-11 343,6-1 1,-1-5 419,4-4 0,-3-5 0,1 0 0,-1-2 0,-1 3 0,-2 4 0</inkml:trace>
  <inkml:trace contextRef="#ctx0" brushRef="#br0">4566 14300 7960,'0'-29'0,"0"0"0,-5 5 398,1 3 0,0 10-99,4-1 1,-5 8 195,-3 0 1,-3 5-94,-2 7 1,-3 6-181,0 11 0,-6 10-29,1 6 0,-2 7 8,-2 5 0,5 5-365,-1 7 1,13-30 0,1 0 153,-1 4 1,0 0-1,1 2 1,0 0-103,1 4 0,0 0 0,2-3 0,1 0 74,0 1 1,2 0 0,2-4 0,2-1-358,0-1 1,2-1-1,3-1 1,1-1-159,11 27 1,9-11-190,4-9 0,4-9 175,4-7 0,4-10 567,8-3 0,0-3 0,9-1 0,2-3 0</inkml:trace>
  <inkml:trace contextRef="#ctx0" brushRef="#br0">6202 15124 7942,'-7'-7'-509,"2"-3"0,6 8 1070,3-2 0,3 1-237,6-1 0,4 3-226,4-3 1,2 2 9,2 2 1,3-4 143,1 0 0,4 0-213,-4 4 0,1-4 26,-1 0 1,-3 0-340,2 4 1,-7 1 102,-5 3 1,-2-1 83,-2 5 0,-4-4-16,1 5 1,-7-5-383,2 4 1,-4-5 71,-4 1 0,-3 1 59,-5-1 0,0 2 354,0-2 0,-5-3 0,1 3 0,-2-2-155,2-2 0,0 0 155,-4 0 0,1 0 113,-2 0 1,-2 0-111,3 0 1,-2 0-3,1 0 1,-3 0 225,-1 0 1,0 0 315,-3 0 1,2 0-139,1 0 0,-4 1 18,1 3 1,-1 8-35,4 9 0,6-2-104,3 2 1,3 0-249,5 8 0,3-3 104,5 3 0,1-3-210,3-2 0,4-3 26,9-1 0,2-4 24,6 0 1,-1-7 44,1 0 1,1-7-128,2 3 1,-2-5 97,3-5 1,-3-1-83,-1-7 1,-6 0 169,-3-4 1,-3 2-58,-5-5 1,-3-1-28,-5-3 0,-1-1-18,-3 0 0,-7 2-6,-6 3 0,-4 2-73,0 5 0,-6 3-197,-2 1 0,0 4-236,5 5 1,0 0 228,4 0 1,2 5-953,6 4 1252,0 1 0,27 30 0,6 7 0</inkml:trace>
  <inkml:trace contextRef="#ctx0" brushRef="#br0">8368 13438 7925,'-4'-8'0,"0"0"0,0 4 0,4-4 189,0 5 55,0-8 1,1 10 544,3-3 1,3 2-293,6 2 1,3 0-532,0 0 1,6 0 31,-1 0 1,2 0 154,2 0 0,-1 0-295,1 0 1,-1 0-476,1 0 1,-2 4 616,-2 0 0,-14 17 0,-9-1 0</inkml:trace>
  <inkml:trace contextRef="#ctx0" brushRef="#br0">8270 13734 7925,'-13'0'-131,"1"0"-130,0 0 137,5 0 0,8 0 14,12 0 0,4 0 25,8 0 0,5 0-79,3 0 164,3-6 0,13-4 0,10-3 0,3-3 0,1-1 0</inkml:trace>
  <inkml:trace contextRef="#ctx0" brushRef="#br0">10657 13106 7902,'-5'-18'0,"2"3"0,-5-5 0,5 5 0,-1-2 0,3 2 301,1-1 0,5 2 474,3-2 1,5 2-427,3 2 1,-1 0-189,5-1 0,1 5-63,4 0 0,1 5 107,2-1 1,-3 3-239,0 1 0,-1 1 77,-3 3 0,-5 8 117,-4 9 1,-5 2-150,-7 2 1,0 1-251,0 2 1,-5 0 44,-3 5 1,-5-6-21,-3 2 0,2-2 45,-2 2 0,-2-9 142,2 1 1,1-6 413,6-3-111,-2 0-78,10-5 0,-3-1 5,8-6 1,8 0-73,9 0 0,-2 0-61,1 0 1,1 0 8,4 0 1,-5 1-132,1 3 0,-6 3 71,1 5 0,-4 5 19,-3-1 0,0 6-26,-5-1 0,0-2-159,-4 1 0,-5-5 61,-3 2 1,-3-4-33,-2 0 1,0-5 97,-4 0 1,2-5-5,-5 1 1,-1-3 87,-3-1 1,-1 0 154,0 0 0,5-1-238,-1-3 1,5-2 55,-4-2 1,4-3-476,0 3 0,6 1-563,2-1-508,6 5 988,-4-8 1,7 10-594,4-3 1113,1 2 0,50-9 0,11-2 0</inkml:trace>
  <inkml:trace contextRef="#ctx0" brushRef="#br0">11199 12848 7966,'-4'-14'-126,"-1"-2"0,1 2 126,4-2 0,0 2 0,0 2 814,0-1 1222,0 1-1545,6 5 0,1 2-49,5 5 0,2 5-156,2 3 1,-2 10-42,2 7 0,2 2-142,-2 10 0,5 3 129,-5 9 1,3 6-413,-6 2 0,0 3 74,-9 2 1,-1 6-310,-4-31 1,-2 0-1,-2-1 1,-2 0 189,-3 1 0,-1 0 0,0-2 0,-2-1-649,-16 27 0,-3-5-132,-4-3 1,3-9 489,0-7 1,6-7 156,-2-9 0,-1-4 126,1-4 1,0-2 232,5-3 0,-1-3 0,1-5 0,-1 0 0</inkml:trace>
  <inkml:trace contextRef="#ctx0" brushRef="#br0">10436 12885 7966,'-13'-21'0,"1"1"0,-4 5 8,-1-2 0,1 8-8,4 0 0,-1 7 0,-3-2 0,-1 8 0,1 9 0,4 12 0,-5 5 457,1 7 0,-1 5 661,5 3 1,0 10-1071,0 7 1,1-1-66,2 5 1,4 2-57,5 2 0,1-34 0,1 0 47,1 2 0,2-2 0,4 28 30,12-2 0,5-10-313,7-3 1,-2-5-524,2-7 1,1-7 831,7-5 0,-1-8 0,2-6 0,-3 2 0,-5 2 0</inkml:trace>
  <inkml:trace contextRef="#ctx0" brushRef="#br0">12306 12737 7994,'0'-12'0,"-1"-6"0,-3-3 0,2 4 41,-2 0 1,3 3 176,1 2 0,0 0 148,0 0 0,-1-1-88,-4 1 1,4 4 90,-3 0 1,1 5-90,-1-1 0,-3 4-45,-5 4 1,-6 9-28,-2 12 1,-5 7-1,-4 9 0,2 4 47,-6 8 1,0 9-408,15-28 1,-1 1 0,1 5 0,0 1 148,-1 4 0,1 0 0,1 1 0,2 1 26,0 4 0,1 1 0,3 0 1,2 0-209,0-1 1,2 0-1,2-1 1,1-1 118,1-2 1,2 0 0,5-5 0,3-2 34,2 0 1,3-2-1,1-5 1,2-2-471,22 23 1,4-8-332,0-1 1,4-7 362,-3-1 0,0-5-80,-1-8 0,-3-6 549,3-5 0,-1 2 0,1-7 0,4-3 0,3-2 0</inkml:trace>
  <inkml:trace contextRef="#ctx0" brushRef="#br0">13377 12762 7994,'0'-25'0,"0"0"0,-4 1-109,0-1 1,-2 6-177,2 3 1,1 6 906,-5 2 0,4 5-167,-4-1 1,0 3-218,-5 1 1,-3 5 16,-1 3 1,-4 5 17,0 3 1,-2 7-73,-2 6 1,-3 5-1,-1-1 1,0 7-198,4 1 0,2 4 115,3-4 0,2 0-231,6-4 0,5-2 70,3-2 1,8-3-21,4-5 1,8-2 43,5-3 0,4-2 16,3-5 0,-2-5-22,3 0 0,1-5 0,-1 1 1,1-4-23,-1-4 0,-8-3 70,4-5 1,-9-5-65,1 1 0,-8-6 47,0 1 0,-8-1-11,-1 2 0,-3-2-50,-9 6 1,1-1-106,-9 5 1,-2 4 23,-7 0 1,2 5-200,-6-1 1,4 2-246,-4 2 0,7 6 200,2 2 1,0 3 107,8 1 1,0 5 270,3-1 0,23 28 0,5 2 0</inkml:trace>
  <inkml:trace contextRef="#ctx0" brushRef="#br0">12835 13451 7994,'-12'-2'14,"0"-2"1,-1 3-359,1-3 244,5 2 1,3 2 402,8 0 1,5 0 825,7 0 0,4 0-653,9 0 0,4 0 10,8 0 1,3 0-327,5 0 0,0 0 39,0 0 1,5-4-326,-1 0 1,2-4 392,-2 4 0,-8-2-423,0 2 1,-10 3-602,-7-3 40,-7 2 0,-9 4 186,-8 2 0,-4-1-293,-4 5 1,-4 0-44,-9 4 1,0 1 489,-4-1 0,-2 4 443,2 1 0,-29 27 1,20-21-1,1 0 0</inkml:trace>
  <inkml:trace contextRef="#ctx0" brushRef="#br0">13217 13771 7953,'-7'0'1324,"2"5"-1127,5-4 0,-5 6 326,1-3 32,0-2-366,4 9 1,-4-9 311,0 7-274,0-7 35,4 9-100,0-4 0,1 4-7,3-3 0,-1 2-14,5-6 0,1 4-20,3-4 0,2 6 76,2-2 0,-2-1-231,2 1 1,-2 0-100,-2 5 1,0-1 74,1 0 0,-2 1 75,-3-1 1,-3 2 115,-5 2 0,0-2-9,0 2 0,-5-1-120,-3 1 0,-3-2-185,-2 3 0,-4-8-358,-4-1 0,2-1 148,-2 1 0,2 2-220,-1-6 0,-4 0 15,4-4 0,2 0 142,2 0 0,2-1-808,2-3 1262,5-3 0,12-38 0,9-9 0</inkml:trace>
  <inkml:trace contextRef="#ctx0" brushRef="#br0">13205 13844 7963,'0'-12'0,"0"0"-129,0 0 0,0 3 409,0 1 1,5 1 654,3-1 1,5-1-564,3 4 0,3-3-161,6 4 1,1-4-652,2 4 0,4-4 265,5 4 1,0-2 174,0 2 0,1-8 0,4-5 0,4-3 0,0 1 0</inkml:trace>
  <inkml:trace contextRef="#ctx0" brushRef="#br0">14238 12540 7964,'-7'-12'7,"-2"-1"-249,5 1 0,0 0 308,4-1 1,0 1 497,0 0 1,0 4-207,0-1 1,1 5 68,3-4 1,2 4-9,2-4 1,3 5-73,-3-1 0,-1 3 9,1 1 1,0 6-80,5 7 1,-1 5 4,0 6 0,5 8 8,-1 5 1,2 8-1,-2 12 1,-2 6-476,-6-27 0,0 2 1,-1 4-1,-1 2 200,-2 3 0,0 0 0,-1 5 0,-1 2-585,-1 5 1,-2 1 0,1-2 0,-1 1 493,-1 3 0,0-1 1,-1-4-1,-1-2-341,-1-3 0,-2-1 0,-2-3 0,-2-2 71,0 0 1,-2-2 0,1-5 0,-1-2 30,-1-4 0,-1-1 0,-12 24-240,-2-10 0,2 0 154,-6-5 1,6-5-233,-2-8 633,3-2 0,-2 0 0,-1-2 0,1-5 0,2-2 0</inkml:trace>
  <inkml:trace contextRef="#ctx0" brushRef="#br0">15420 12466 7957,'1'-18'5,"3"-2"1,-2 2-404,2 2 1,-3 2 480,-1 2 1,4-1 1204,0 1-849,0 5 1,-5 2-4,-3 5 0,0 1-98,-9 3 1,4 9-39,-8 7 1,-2 10 23,-1 7 1,-8 7-82,0 9 1,-5 5-316,18-26 1,1 1 0,-2 1 0,-1 1 132,3 1 0,0 1 0,-1 3 0,1 1-89,1 2 1,1 0-1,4 0 1,1 0 5,0 3 0,2-1 0,3-5 0,1 0-185,1-2 0,0-2 0,7 33-260,9-8 0,5-10 294,8-6 0,2-10-245,6-2 0,0-6 78,0 2 0,0-4-360,0-5 1,0-6 223,0-6 0,0-5-102,-1 1 578,1-3 0,3-5 0,0 0 0,-1 1 0,2 2 0</inkml:trace>
  <inkml:trace contextRef="#ctx0" brushRef="#br0">15900 12872 7987,'0'-30'56,"0"-3"1,0 5 113,0 3 0,5 2 169,3 6 1,5 1-72,3 4 0,-1 5 284,6 3 0,-5 2-152,4 2 1,-3 6-209,3 2 0,-6 7-3,-2 2 0,-1 8-93,-7 0 0,5 4-225,-5 0 0,-2 2 120,-6 6 1,-2-4-132,-7 0 1,0-1-2,-4 5 0,3-5 15,-2-4 0,2-3 246,2-4 1,0-4 448,-1-4-271,1-7 189,5 0-75,2-6-252,5-6 1,7 1-185,5-3 0,2 1 110,6 3 1,2 2-471,7-2 0,-3-1-146,2 1 0,0 0-372,1 4 0,-4 0 351,4 0 1,-3 0-166,-1 0 1,-1 0 715,1 0 0,5-6 0,2-1 0</inkml:trace>
  <inkml:trace contextRef="#ctx0" brushRef="#br0">16576 13008 7987,'-8'-7'0,"0"3"0,4 2 170,-4 2 0,4 0-113,-5 0 0,7 2-139,-2 2 0,-2 3 284,2 5 1,0 0 432,4 1 0,0-1-1048,0 0 0,1 0 169,3 1 1,3-5-570,6 0 0,0-4 813,4 5 0,22-22 0,12-10 0,6 2 0,-1 0 0</inkml:trace>
  <inkml:trace contextRef="#ctx0" brushRef="#br0">16859 13020 7987,'-8'1'-180,"0"3"1,5-1 183,-1 5 1,3-4 312,1 5 0,0-1-174,0 4 0,5-4-40,4 1 0,1-1 31,3 4 0,0-4-27,4 1 0,1-7-1,2 2 1,3-2-1,-2-2 1,-2 0-130,2 0 1,-6-2 60,1-2 1,-4-3-152,-3-5 1,-4 0 121,-5-1 0,-1 0-135,-3-4 0,-9 2-12,-7-5 1,-4 5 136,0-2 1,-5 0 117,0 0 0,-5-1-123,1 2 0,-1 1 197,1-6 1,3 2 105,6-1 0,0-5 121,4 1 0,4-1-56,7-4 1,4 3 41,5 2 0,11 3-323,5 1 0,6 5 94,3-2 0,3 5-189,1 4 0,1 2 54,-1 6 1,-3 2-14,3 2 0,-9 4-68,-3 8 0,-4 3-57,0 6 1,-7 0-61,-2-1 0,-9 5-145,-7 0 0,-2 1 14,-6-1 0,0-3-217,0 2 0,-2-3-269,6-5 1,-1 4 284,5-4 1,1-2-375,3-2 864,2-8 0,28-13 0,5-9 0</inkml:trace>
  <inkml:trace contextRef="#ctx0" brushRef="#br0">17401 12429 7987,'0'-19'0,"0"1"0,0 6 0,4 0 194,0-1 1,2 1 381,-2 0 1,-2 0-145,7-1 1,-5 2 117,4 3 0,-1-3-58,1 3 1,3 1-186,-3-1 0,3 5 150,1-1 1,1 3-94,-1 1 1,0 1-132,1 3 1,-1 4-9,0 9 0,5 7 0,-1 9 0,0 5 14,-3 8 0,-2 4-329,-3 12 1,-5-26-1,-1 2 220,-1 2 1,-2 2 0,-1 4 0,-2 2-355,-2 7 0,-1 1 0,-3-1 0,-3 2-219,-3 4 0,-1 1 0,-1-3 0,-1-2 89,-1-3 1,-1-1 0,2-3-1,0-2-61,-1-2 0,-1-2 0,2-7 0,0-2-14,0-4 0,1-1 0,-15 14-229,0-7 1,4-7 164,-3 3 0,4-7 186,0-2 1,2-1-1063,1-6 1369,0-1 0,-3-1 0,-1-2 0,0-4 0</inkml:trace>
  <inkml:trace contextRef="#ctx0" brushRef="#br0">18595 12245 7992,'4'-18'0,"0"-3"0,4 4-245,-4 0 0,4 4 344,-4 0 1,1 1 544,-5 0 0,4 3 108,0 1-510,0 0 0,-5 0-84,-4 0 0,3 5 58,-7-1 0,1 4-212,-4 4 0,0 3 123,-1 5 1,-4 7-88,-4 6 1,-2 2 96,-2 10 0,-1 4-39,-2 12 0,12-22 1,0 1-320,-2 5 0,-1 0 1,-1 3-1,-1 2 207,0 5 1,1 0 0,-1 4-1,0 1-282,-1 7 1,3 1 0,2-4 0,2 0 281,0 2 0,2-1 1,2-2-1,2-1-91,4-4 0,2-1 0,0-1 0,2 0-86,2-5 0,2 0 0,2-6 0,3 0-14,12 28 0,7-3-109,2-9 0,7-4-105,1-4 1,-2-9-135,2 1 1,1-13-184,-1 1 0,2-13 736,6 1 0,0-7 0,4 1 0,0-5 0,0-8 0</inkml:trace>
  <inkml:trace contextRef="#ctx0" brushRef="#br0">18558 12257 7985,'4'-12'0,"0"-1"0,4 1 0,-4 0 0,6 1-193,-2 3 0,-1-3 80,1 2 1,-5 3 124,1-3 207,3 7 0,-7-4 316,0 6 1,-3 0-391,-9 0 0,2 0-330,-6 0 1,-2 2 175,2 2 0,-6-3 93,1 3 1,-1 3-110,2 1 1,-3-1 28,2 1 0,-2-4 13,-2 5 1,2-5 60,2 4 0,-2-4 16,3 4 0,2-5 14,1 1 1,4 1 4,0 0 1,5 0 20,0-1 11,5-2-62,-2 8 0,5-7 21,0 5 0,0-4 84,0 5 1,4-5-71,0 4 1,4 0 2,-4 5 1,5 0-2,-5 4 1,1-2 5,-1 5 1,-2 2-22,2 7 0,-3-2 14,-1 6 0,0 4-142,0 4 1,-1 7 120,-3 1 0,1 6-319,-5 6 1,4 1 256,-5-1 1,5 6-60,0-32 0,0 0 0,2 0 0,0 1 30,-2-1 0,0 0 0,2 0 0,0 1-10,-7 30 1,7-1 29,-2-3 1,2-2-7,2-3 0,0-3 150,0-9 1,2 1 2,2-5 0,-3-1-303,3-7 1,-2-3 66,-2-6 0,0 1 49,0 0 0,0-1 39,0 1 0,0-6 208,0-3 0,0-2-323,0-2 201,0 1-106,5-1 1,-2-5-1,5-3 0,-4 1 85,4-1 1,-4 1-35,5-5 1,-1 0 82,4 0 0,2-4-119,2-1 0,-1-3 10,6 4 1,-1-4-171,5 4 0,1-6 110,3 2 0,-3 1-330,2-1 0,4 1 128,1-1 1,-3-3-522,-2 3 0,-2 1 167,-1-1 0,0 0-34,-1-5 0,1 5 47,-1 0 1,-3 0 571,-1-5 0,1-16 0,1-9 0,4-2 0,0 0 0</inkml:trace>
  <inkml:trace contextRef="#ctx0" brushRef="#br0">19382 12380 8007,'0'-19'0,"0"2"0,0 4 397,0 1 0,2 1 328,2 2-199,-3-2 0,5 9 427,-6-7-350,0 7-225,0-4-189,0 17 0,0-1-26,0 10 0,-5-3 74,1 3 0,0-3-244,4 3 0,-4 1 47,0 3 1,0 1-147,4-1 0,-1 1-178,-4 0 1,4-5-187,-3 1 1,3-2 4,1 1 1,0 2-229,0-5 0,0 3-245,0-3 1,0-1 357,0-4 0,0 5 580,0-1 0,-17-5 0,-3-5 0</inkml:trace>
  <inkml:trace contextRef="#ctx0" brushRef="#br0">19087 12848 8007,'-12'-7'331,"-6"1"674,4 6-63,-4 0-645,12 0 0,1 0 27,10 0 0,7 0-87,8 0 0,5 4-1,4 1 1,4-1-133,8-4 1,4 4-199,8 0 0,-2 0-143,2-4 0,3 0 74,1 0 1,-1 0-72,2 0 1,-12 0-174,-1 0 0,-10 0 226,-7 0 0,-11 0 9,-5 0 1,-8 5 27,0 4 0,-8 2-189,-4 1 0,-8 2 333,-5 2 0,-10-1 0,-5 0 0,-4 4 0,1 0 0</inkml:trace>
  <inkml:trace contextRef="#ctx0" brushRef="#br0">19247 13229 8007,'-12'-7'0,"-1"0"0,1 3 0,5 3 0,-2-3 568,4 8 0,1 3 814,4 5 0,0 5-827,0-1 0,0 6-255,0-2 1,0 5-65,0 4 1,0-3 0,0 2 0,0 0-228,0 0 1,4-2 91,1 3 0,-1-3 135,-4-1 1,0-2-384,0-3 0,0 2-409,0-5 1,0-1 555,0-4 0,5-16 0,2-4 0</inkml:trace>
  <inkml:trace contextRef="#ctx0" brushRef="#br0">19444 13377 7951,'0'-12'0,"1"-5"276,3 1 1,3-1-112,5 5 1,1 5 560,-1 3 0,0 3-312,1 1-1,-1 1-220,0 3 0,-1 3-129,-3 5 0,-1 5-244,-3-1 0,-2 6 23,2-1 0,-7 2 123,-1 1 1,-6 1-220,2 0 0,-4-5 82,-5 1 1,4-2-17,-4 1 1,5-2 201,4-6 1,-2-3 1004,6-1-438,-5-6 249,7 4-533,-3-6 0,12 0-84,5 0 1,2-1 111,6-4 1,1 4-77,3-3 1,5 1-1704,0-1 1,-1 3 154,-3-3 1298,5 2 0,18-9 0,9-2 0</inkml:trace>
  <inkml:trace contextRef="#ctx0" brushRef="#br0">20761 12195 7973,'-13'-12'-201,"1"0"0,0 0 150,-1-1 0,1 6 280,0 3 0,4 3 73,-1 1 1,1 3 351,-4 5 1,0 1-280,-1 12 0,0 5-142,-4 7 0,3 4 0,-2 4 1,1 4-1,-1 8 0,2 3-318,-2 6 1,-1 5 199,11-32 0,0-1 0,-8 35-105,11-34 1,2 0 0,-3 23 81,4 0 0,5-8-130,4-5 0,3-6-863,4-6 0,2-7 447,3-2 0,2-5 148,-3-6 0,5-2 131,4-3 1,-3-3-544,2-5 0,0 0 718,0 0 0,-2 0 0,4 0 0</inkml:trace>
  <inkml:trace contextRef="#ctx0" brushRef="#br0">21154 12614 7942,'-5'-11'0,"-3"3"0,1-2 251,-1 6-214,-1 0 0,-3 5 357,0 3 0,1 9-30,3 7 0,-2 3-50,6 2 1,-4 0-192,4-1 0,0 1-132,4 0 0,5-1 173,3 1 0,3-5 0,2 1 0,3-8-214,0 0 0,6-2 53,-1-7 1,1 0-78,-2-4 0,2-6 34,-6-2 0,1-4 121,-5-4 0,0-4-36,1-4 0,-6-5 10,-3 0 0,-3-5-21,-1 1 0,0 3-102,0 2 0,-5 2-195,-4 1 1,-6 6 88,-1 2 0,-6 9-164,2 4 1,-4 3-159,0 1 0,3 5-313,1 3 1,5 7 808,-2 2 0,25 32 0,7 4 0</inkml:trace>
  <inkml:trace contextRef="#ctx0" brushRef="#br0">21524 12638 7942,'0'-12'-329,"1"4"-131,3 0 0,-3 5 927,5-2 456,-6 5 0,0 1-979,0 3 0,0-1-592,0 5 0,0-4-453,0 4 1101,0 0 0,44-1 0,10-1 0</inkml:trace>
  <inkml:trace contextRef="#ctx0" brushRef="#br0">21844 12503 7942,'-6'-12'0,"5"4"0,-3-1 363,-3 7 1,0 2 553,-5 8 1,3 8-511,1 5 0,0 2-154,-4 2 1,-1 5-73,1 3 0,4-3-99,0-2 1,5 2-210,-1-1 1,2 0 138,2-5 1,6 0-214,2-4 0,7-2 66,2-6 1,4-5-11,0-3 0,2-2 72,2-2 0,-2-6 64,-2-2 0,2-7 50,-3-2 1,2-4-29,-1 0 1,-4-6-2,-4-2 1,-6-1 3,-3 1 1,-3 3-72,-1-2 0,-1 3-5,-3 4 1,-3 0-143,-6 4 1,-4 5-48,-4 4 0,-2 5-320,-2-1 0,1 2 62,-1 2 0,2 2 162,2 2 0,4 3 345,4 5 0,50 22 0,12 6 0</inkml:trace>
  <inkml:trace contextRef="#ctx0" brushRef="#br0">22336 12528 7942,'0'-13'901,"0"1"-737,-6 5-122,-1 2 0,-5 6-9,0 3 0,0 3 452,-1 5 0,5 5-152,0-1 0,5 1-140,-1-5 1,3 4-173,1 1 0,1-1-230,3-4 0,3-1 189,5-2 0,2 2 19,2-3 0,2-1 39,3 1 0,0-1-1,-4 1 0,3 1-1,-3-4 1,-1 4 11,-3-1 0,-5 2 344,0-2 0,-5 3-163,1-3 0,-3 3-180,-1 1 0,-5 1 2,-4-1 0,-6 0-13,-1 1 1,-6-1-220,2 0 0,-2-4-417,1 1 0,-2-7 369,2 3 1,4 0-6,0-1 1,4 0 233,0-4 0,-4-49 0,-3-13 0</inkml:trace>
  <inkml:trace contextRef="#ctx0" brushRef="#br0">22348 12552 7942,'0'-12'0,"0"-4"0,0-1 0,6 1 0,2 3 119,3 1 1,5 1 188,0 3 0,6 1-205,-1 3 0,-2 3-32,2-3 0,-1 2-739,5 2 1,-1 2 77,1 2 590,-1-3 0,7 21 0,0-2 0</inkml:trace>
  <inkml:trace contextRef="#ctx0" brushRef="#br0">22853 12245 7991,'0'-13'167,"0"1"-167,0 0 637,5-1 1,2 3-168,5 1 0,1 5-85,-1 8 1,0 3-155,0 5 1,1 6 0,-1 3 0,0 7-4,1 5 1,-5 4 0,0 4 0,-5 0-227,1 8 1,-4-1-94,-4 10 1,-4-2 310,-9 1 1,-6 2-517,-6-6 1,-1 5-481,1-5 1,3-5 316,-2-7 1,-2-4-179,1-4 0,0-9-171,5-7 1,-1-5 280,0-4 1,5-2 526,-1-6 0,6-6 0,-2-1 0</inkml:trace>
  <inkml:trace contextRef="#ctx0" brushRef="#br0">23074 11986 8006,'0'-24'79,"1"-1"39,4 0 0,-3 6-117,7 3 1,-1 2 3,4 2 1,4 1 792,1 3 0,3 2-247,-3 6 0,5 0-400,-2 0 1,-1 6 73,2 2 1,-6 4-3,1 5 1,-2 2-226,-2 5 0,-5 1-317,-3 0 1,-2-1 168,-2 1 1,-6-1-49,-2 1 1,-3 0 46,-1-1 0,-1-3 98,1-1 0,0-6 184,-1-2 1,5-1-82,0-7 521,5 0-37,-2-4-396,5 0 0,1 0-198,3 0 1,4-1-298,9-3 0,-2 3-85,5-3 0,1 2 187,4 2 0,-1-1-678,1-3 1,3 2 932,1-2 0,38-8 0,-31 5 0,1 0 0</inkml:trace>
  <inkml:trace contextRef="#ctx0" brushRef="#br0">23788 11740 8060,'0'-12'0,"-4"0"-645,0-1 0,0 1 278,4 0 0,0 3 1098,0 1 1,0 4 153,0-4-466,0 5 0,5-6-98,3 4 1,5 1-144,3 4 0,-2 0-12,2 0 1,3-4 20,2 0 1,2 0-54,2 4 0,1 0-3,2 0 0,-2 0 6,3 0 1,-3 4-7,-1 0 1,-2 2-151,-3-2 0,2-1 86,-5 5 1,-1-4-105,-4 4 0,-3-4 105,-1 4 0,-6-4-10,3 5 0,-4-1 16,-1 4 1,0 1-7,0-1 0,0 4 130,0 1 1,0 5-120,0-2 0,-4 3 157,0 2 1,-6 5-34,2 3 1,1 2 64,-1 2 0,4 6-167,-4 2 1,3 4-216,-3 4 0,4 5 67,-4 7 1,5 4-107,1-33 1,0 2 0,-1-2 0,1 1 43,0 0 1,0 0-1,-1 1 1,1-1 12,2 3 0,0-2 0,0 32-307,0 0 1,-1-7 304,-3-6 1,3-1 82,-3-2 0,-3-11 37,-2-2 0,3-4 173,-3-8 0,5-4 411,-4-5-564,0-5 1,-4 2 557,-1-9 0,0-3-402,-4-5 1,-2 0 171,-6 0 0,-3 0-334,-1 0 0,-5-4-120,1 0 1,-2-4 79,-2 4 0,0-2-130,0 2 0,0 3-1264,0-3 0,5 2 591,4 2 1,2 0 338,1 0 0,5 2 468,-1 2 0,6-3 0,-3 5 0</inkml:trace>
  <inkml:trace contextRef="#ctx0" brushRef="#br0">10177 15813 8060,'-8'0'868,"0"0"-486,5-5 0,-4 4 926,3-3-473,3 2-479,-5-3 1,12 3-115,2-2 0,4 3 0,5 1 1,2-4-281,5 0 0,7-2-171,1 2 0,0 3-226,1-3 1,-6 1 179,2-1 1,-3 2-281,-2-2 1,0 3-69,-4 1 273,-2 5 1,-11 6 329,-3 6 0,-29 6 0,-15 3 0,-1 1 0,0-1 0</inkml:trace>
  <inkml:trace contextRef="#ctx0" brushRef="#br0">10116 16072 8060,'-13'4'500,"1"0"-165,0 0 210,5 2 0,7-5-169,8 3 0,4-2-164,5-2 1,3 0-19,9 0 1,-2 0 29,6 0 0,0-6-292,4-2 1,0 2-386,0 2 0,0-1 453,0 1 0,-4-10 0,3-4 0,3 1 0,0 0 0</inkml:trace>
  <inkml:trace contextRef="#ctx0" brushRef="#br0">12417 15641 8060,'-12'-8'0,"-1"0"0,1 6 498,0 2 1,-5 6-48,1 6 0,-6 10-190,2 3 0,2 3-74,1 1 1,4 1-1,0 3 0,2 3 55,3-4 1,3-2-1,5-1 1,5-3-185,3-1 0,7-6-91,2-3 0,5-3-108,-2-5 1,4-3 21,0-5 1,2 0-96,3 0 1,-5-7 123,1-5 1,-2-2 59,-6-6 1,-1-1 113,-4-3 1,-3-2 17,-1-3 1,-5-1-141,1-3 0,-8-2 78,-5 2 1,-6 3-48,-1 1 0,-10 4 0,1 5 1,-6 6-111,2 6 0,-4 5 132,5-1 1,3 4-30,4 4 1,8 5-511,1 7 1,5-1-625,7 6 1,5-6 353,3 1 1,9 2 793,3-2 0,36 6 0,10-3 0</inkml:trace>
  <inkml:trace contextRef="#ctx0" brushRef="#br0">12737 15850 10460,'0'7'-2412,"0"-1"2412,0-6 0,71-11 0,-27 4 0,1 0 0</inkml:trace>
  <inkml:trace contextRef="#ctx0" brushRef="#br0">13081 15752 8059,'-12'0'0,"0"0"0,4 4 76,-1 0 1,3 6 184,-3-2 0,0 7 291,5 1 1,-2 5-106,2-5 0,3 6-205,-3-1 0,6-2 0,3 1 0,4-5-308,-1 2 0,5-5 7,3-4 0,-1 2 10,6-6 1,-1 0 105,5-4 0,-1-4-131,1 0 1,0-10 111,-1 2 0,-5-9-1,-2 1 1,-4-3 94,0-2 1,-2-1-82,-3-3 1,-3 2-88,-5-6 1,-1 7 63,-3 2 0,-4 0-7,-9 8 0,-2-1-93,-6 5 0,1 5-222,-1 3 0,1 3 89,-1 1 0,2 5-164,2 4 1,5 3-626,8 4 0,1-1-13,3 6 1007,2-6 0,35 25 0,15-1 0</inkml:trace>
  <inkml:trace contextRef="#ctx0" brushRef="#br0">13586 15740 8285,'0'-7'705,"0"1"-113,0 6 1,0 6-133,0 2 0,-4 3-168,0 1 0,0 2-109,4 2 0,0-2-120,0 2 1,0 2 68,0-1 1,0-1-184,0-4 1,5 1 134,3-1 0,3-5-131,2-3 1,0-3-34,4-1 1,-2 0 79,5 0 1,1-5 151,3-3 0,-3-9-82,-1-3 1,-5-4 9,2 0 0,-5-1 21,-4 1 1,-2-1 14,-6 0 1,-6 5-61,-2-1 0,-8 8 42,-5 0 0,-2 2-4,-2 7 1,-3 0-16,-1 4 1,-4 6-1354,4 2 1,-2 3 223,6 1 1,-1 5-994,10-1 2043,5 6 0,44 13 0,15 10 0</inkml:trace>
  <inkml:trace contextRef="#ctx0" brushRef="#br0">12823 15838 8059,'-12'0'-238,"-1"0"244,1 0 453,0 0-152,5 0-84,2 0-25,5 0 3,0 0-55,0-5-54,5 3 1,-2-7 121,5 5-157,-5-1 0,4 5 85,-3 0-70,-3 0-228,4 0 165,-10 0 0,0 2-13,-4 2 1,0-1 37,5 5 1,-2-5-17,2 1-52,3 3 1,-5-5-62,6 6 200,0-5-16,0 3 0,6-6 96,2 0 1,-1 0-158,1 0 1,-4-4-19,4-1 0,-1 0 38,1 1 0,-1 1-4,-3-5 1,-2 4 222,2-4-193,-3 5 220,-1-3-132,-5 6 5,-2 0-447,-6 0-716,1 0 85,0 6 1,5-3 56,3 5 854,3-5 0,44 8 0,12-5 0</inkml:trace>
  <inkml:trace contextRef="#ctx0" brushRef="#br0">14004 15666 8059,'0'-13'0,"0"0"0,0-4 0,0 2 0,0-5 0,2 5 400,2-2 0,-1 4 64,5 0 0,1 0 64,8-4 1,-3 8-217,2-4 0,2 5-57,-2 0 0,6 3-13,-1 5 0,-4 0 0,0 0 1,-4 5-323,0 3 0,-2 9 129,-3 3 0,-3 5-261,-5 4 0,-5-2 3,-3 6 0,-9-5-74,-3 5 0,1 0 97,-2 4 1,1-6-103,-5-2 1,4-3 140,1-1 1,5-2 33,-2-3 1,5-6 650,4-6-386,2-5 0,6 1 262,0-8 1,7-3-135,6-5 0,0 0 25,8-1 1,-1 1-178,5 0 0,-2 1-131,-2 3 0,3-2 100,1 6 1,-5-4-128,5 4 1,-3-1-413,3 5 0,-5-4 209,1 0 0,-2 0 35,1 4 0,-2 0-500,-6 0 0,5 0-2331,-1 0 3029,0 0 0,-3-5 0,-1-2 0</inkml:trace>
  <inkml:trace contextRef="#ctx0" brushRef="#br0">14731 15383 8059,'0'-23'0,"0"3"150,0-4 1,0 1 289,0 6 1,0 1 202,0 3 0,1 2 206,3 3-205,-3 3 1,5 6-220,-6 3 0,0 3 35,0 5 0,0 8-120,0 4 0,0 6 14,0 7 1,-2 1-56,-2 3 0,3-1 0,-3 5 0,1 2-374,-1 6 1,3-6 126,-3 2 0,2-3 190,2 3 1,2-3-1,2-1 0,-3-7-982,3-1 1,-1-7-111,1-9 0,-3-4-1538,3-4 1438,-2-1 950,-8-5 0,-6-18 0,-7-10 0</inkml:trace>
  <inkml:trace contextRef="#ctx0" brushRef="#br0">8294 14952 8059,'0'-12'-779,"0"-1"712,0 1 0,2 4-40,2 0 1,-3 0 159,3-5 1,-1 5 40,1 0 1,-2 0 238,2-5 1,-2 1-74,2 0 1,-2-1-40,2 1 1,-3 0-22,-1-1 0,4 1 473,1 0-219,-1 0-239,-4-1 0,-2 2 79,-2 3-304,-3 3 0,-5 5 22,0 0 1,-2 5 78,-2 3 1,2 7-48,-2 2 0,6 5 44,2-2 0,1 3-30,-1 2 0,2 0-86,6-1 0,0 1-93,0-1 1,6 1 149,2 0 0,4-1 26,5 1 0,0-1-134,4 1 1,2 1 116,-2 3 0,-4-3-59,0 2 1,-5-2 7,-4-1 0,2 1-96,-6 3 1,0-3 64,-4 2 0,-1-6-93,-3-1 1,-5-5 65,-7 5 0,1-10 0,-5 1 0,3-8 104,-3 0 1,3-2-75,-3-2 0,1 0 98,-2 0 1,-1-6-13,6-2 0,-2-4 153,2-5 1,6-2-171,-2-6 0,8 1 31,-1-1 1,4 5 64,1-1 1,6 2-18,2-1 1,3-2-379,1 5 1,6 2 98,2 7 1,2-2-462,-1 6 0,2 0-2,-3 4 0,5 0-761,4 0 1396,-9 0 0,31 28 0,-5 6 0</inkml:trace>
  <inkml:trace contextRef="#ctx0" brushRef="#br0">8676 15370 8059,'5'-12'-882,"-3"0"785,3 0 766,-5-1 1,0 5-250,0 0 1,-5 5-128,-3-1 0,-3 3-120,-2 1 1,0 1 7,-4 3 0,4 3-57,-4 5 1,3 1 23,2-1 0,0 4-63,0 1 1,1 3 37,2-3 0,4 0-182,5 0 1,0-4 47,0 4 0,0-3-328,0-2 0,5-1-46,4-3 0,3 2-168,4-6 1,3 0 66,6-4 486,5 0 0,15-18 0,7-8 0,8-1 0,-1-1 0</inkml:trace>
  <inkml:trace contextRef="#ctx0" brushRef="#br0">9008 14743 8059,'0'-18'0,"0"4"0,0-2 0,-4 2 81,0 2 0,0 4 479,4 0-267,0 5-146,0-3 0,0 8-1,0 2 1,1 3 229,3 5 1,-1 7 328,5 6 1,0 1-368,5 7 0,-1 1-245,0 7 0,1 4 94,-1 8 0,-4 1-325,0 7 1,-5-1-77,0-25 1,-2 0 0,-3 2-1,-1 1 140,-3 3 0,-1 0 1,-1-1-1,-1-2-701,-3 0 1,-1-2 0,-1-2 0,-1-1-171,-13 24 0,-7-6-103,3-6 1048,-4-11 0,1 3 0,2-16 0,3-6 0</inkml:trace>
  <inkml:trace contextRef="#ctx0" brushRef="#br0">7925 14780 8059,'-5'-19'-156,"-1"-3"-39,-2 5 1,-3 5 331,3 4 0,1 5-33,-1-1 1,-4 5-43,-5 8 1,-1 0 1,2 12 0,-3 3 267,-6 5 0,1 9-4,-1-1 0,4 8-123,1 0 1,5 5-348,-1 3 1,3 3 206,5 6 0,3 0-378,5 4 0,5-3 174,3 3 0,10-9-138,7-4 0,6-6 97,10-2 1,3-11-366,5-1 1,2-11 545,2-6 0,0 1 0,6-5 0,0-5 0,-2-4 0</inkml:trace>
  <inkml:trace contextRef="#ctx0" brushRef="#br0">9340 15604 8087,'-4'-12'0,"0"0"0,-1-5 0,1 1 0,2-1 113,-2 5 0,4 4-2,4 0 0,3 4 161,5-5 0,1 7-149,-1-2 0,4 2-37,1 2 1,3 0-65,-3 0 1,3 0-5,-3 0 0,3 2-184,-3 2 1,-1 3 81,-4 5 1,-5-4-371,-3 0 1,-1 0 35,1 5 1,-3-5-72,4 0 1,-4-4 36,-1 4 452,0-5 0,-6 3 0,5-6 0,-8-2 0,4-2 0,0 1 0,1-5 0,1 6 316,-5-3 0,4 0 96,-4 1 0,3 0 610,-3 4-669,0 0 0,-4 1 67,-1 3 0,1 3-166,0 5 0,4 1-22,-1-1 1,3 4-206,-3 1 1,3 5 50,1-2 0,4 2-280,-3-1 0,4 0-87,4-4 0,3 3-250,5-3 1,2-2 198,2-7 0,-1-1-507,6-3 847,-1-3 0,27-12 0,5-9 0</inkml:trace>
  <inkml:trace contextRef="#ctx0" brushRef="#br0">7618 16244 8087,'-13'-4'0,"1"0"-334,0-6 471,-1 9 552,6-4-491,2 5 0,10 4-30,4 0 1,8 1-22,8-1 0,7-2-15,9 2 0,4-1-233,8 1 0,9-3-80,-28 1 1,1 0 0,2-1 0,1-2 147,3-1 0,1 0 1,-1 1-1,2-1 0,6-2 1,1 0 0,1 2 0,0 0-281,6-2 0,1 0 0,-2 0 1,0 1 295,2-1 1,-1 0 0,-1-2 0,-1 1-10,-2 0 1,1 2 0,0-1-1,1 1 30,-1-1 1,-1 0 0,-6 2 0,0-1-139,-1-1 0,-2 0 0,-4 3 1,-2 0 220,-1-2 1,0 1 0,31 0-169,-6-2 1,-12 2 112,-4-2 0,-12 3 376,-6 1 0,-7 0-297,-5 0 1,-7 1 484,-5 3 0,-8-2-813,-5 2 1,-6-3 229,-1-1 0,-6 0-244,2 0 0,-4 0-30,0 0 0,-1 0-98,0 0 0,2 1-186,3 4 545,-4-4 0,16 15 0,-3-2 0</inkml:trace>
  <inkml:trace contextRef="#ctx0" brushRef="#br0">8405 16823 8087,'6'-18'0,"-5"3"0,3-6 0,-3 6-159,-1-1 0,0 2 48,0 2 1209,0 0-818,0 5 0,-5 1-166,-3 6 1,-3 0 15,-1 0 1,-2 10-117,-3 2 0,2 4 84,-5 1 1,1 2 64,-2 6 0,-1 3-198,6 1 1,0 0 58,3-5 0,2 5-93,3 0 1,3-2 86,5-6 0,1 3 58,3 1 0,4 0-11,9 3 0,2-2 8,5-1 0,2-1-17,3 1 0,-4 0 16,-1-1 1,0 5 25,-8 0 0,0-1 31,-3-3 0,-6 0-165,-3-1 1,-4-5-37,-4-2 0,-5 1-217,-7-2 1,-3-1 12,-6-7 0,2 2-95,2-6 1,-2 0 202,3-4 0,-2-1 72,1-3 1,-1-3 218,6-6 0,0-4 3,3-4 1,2 2 317,3-2 0,-1 1-168,5-5 0,1 5-136,7-1 0,3 2-36,5-1 1,0 2 16,1 6 1,3 1-379,0 2 1,6 4-1128,-1 5 1384,-3 0 0,27 27 0,1 8 0</inkml:trace>
  <inkml:trace contextRef="#ctx0" brushRef="#br0">8799 17573 8133,'0'-13'0,"0"-4"0,4 6-276,0-5 0,0 9 110,-4-5 1,-1 3 550,-3 1 0,-3 1-95,-5 3 1,-2 3-105,-2-3 0,1 4-43,-6 4 1,2 3 8,-2 5 0,-1 2-21,6 2 1,-4 2 0,3 2 0,2 4-12,7-4 1,-2-1-307,6 2 1,0-6-14,4 1 0,6 2 172,2-1 1,3-2-97,1-7 1,6 1-126,2-5 1,4 1-186,0-5 0,5-2 17,0-2 0,-1 1 416,-3-5 0,5-21 0,3-10 0,3-5 0,0 0 0</inkml:trace>
  <inkml:trace contextRef="#ctx0" brushRef="#br0">9008 16847 8495,'6'-7'0,"-4"2"933,7 5 1,-5 0-324,4 0 1,-5 7-302,1 5 1,1 7-136,-1 10 0,0 2-15,-4 6 0,0 7 74,0 5 0,0 7-314,0 10 1,-2-32-1,-1 2 197,-1 2 1,0 2 0,-4-2 0,-1 2-1,-1 3 1,0 0-1,-2-5 1,1 0-244,-2 1 1,1 0 0,0-3 0,-1-2-506,-11 27 0,3-9-699,1-2 1,1-12 402,-2-5 0,2-5-193,2-11 1,4-2 1120,-4-7 0,4 3 0,0-4 0</inkml:trace>
  <inkml:trace contextRef="#ctx0" brushRef="#br0">8036 16872 8257,'-6'-30'0,"0"9"-160,-7 1 0,5 10-339,0 6 1,0 3 346,-5 1 1,1 11 316,0 5 0,-6 9 487,-2 7 0,-4 3-338,0 10 0,-1 0-123,0 4 1,1 7-14,-1 6 0,13-29 0,0 2-322,-1 4 0,1 0 0,2-1 0,1 1 232,0 2 1,1 0-1,4-3 1,0 0 128,1 1 1,2 0-1,3-4 1,2 0-1037,8 30 1,7-7 498,10-5 1,4-9-471,8-7 0,9-3 322,12-9 1,-1-3 467,5-10 0,-31-6 0,0-1 0,33 3 0,-1-4 0,0-2 0</inkml:trace>
  <inkml:trace contextRef="#ctx0" brushRef="#br0">9402 17856 8235,'-7'-5'0,"3"-3"0,-1 1 291,0-1 0,1 3 230,4-3-337,0 6 0,2-5 25,2 3 0,3 2-105,5-2 1,6 3-3,2 1 0,3 0-265,2 0 1,4 0 281,0 0 1,1 0 70,-2 0 0,-2 0-476,3 0 0,-7 0-543,-2 0 320,-5 5-22,3-3 389,-11 3 1,-7-1 61,-8 0 1,-9 0-28,-3-4 1,-3 0 40,-2 0 0,0 0 191,1 0 0,-2 0-177,-3 0 1,2 0 41,-6 0 1,4 2 174,-4 2 1,2-1 94,-2 5 0,-1-4 155,5 4 1,1 0-125,3 5 1,6 3-109,2 0 0,5 6-75,4-1 1,2-2-111,6 1 1,3-3-78,5 3 1,2-5 105,10 2 0,1-5-45,4-4 0,-1 2 11,1-6 1,-1 0 2,1-4 1,-6-1 71,-2-3 0,-4 1 18,0-5 1,-7-5 80,-2-3 0,-2-2-62,-2 2 0,-6-2-89,-2-2 0,-7-2 67,-1 5 1,-6 1-247,1 4 1,-1 1-66,2 2 1,-3 0-220,2 5 1,3 0-130,2 4 1,4 1 575,4 3 0,35 19 0,14 10 0</inkml:trace>
  <inkml:trace contextRef="#ctx0" brushRef="#br0">7322 14694 8217,'0'-13'0,"0"-3"-857,0-1 0,0 0 857,0 0 0,2 8-144,2-4 607,-3 4-338,10 2-103,-10 2-4,5 5 1,-5 1-7,3 3 0,-2-1 0,2 5 0,-3-4 8,-1 4 1,0 0 14,0 5 1,0-5 49,0 0 0,0 2-21,0 6 0,-1-1 143,-3 6 1,2 1-96,-2 6 0,1 1 135,-1 8 1,2 0-142,-7 12 0,5 4-319,-4 13 1,4-27 0,0 1 263,-2 5 0,0 1 0,-1 4 0,0 2-327,-1 3 0,-1 1 0,3 1 0,-1 1 263,-1 1 0,-1 1 0,3 0 0,0 0 28,2-3 1,0 1 0,-2 2-1,1 0-11,1 0 1,0-1 0,-1-1 0,-1-1 14,0-1 1,0-1 0,-1 0 0,1 1-15,0-3 1,0 0 0,0 0 0,0 1-37,-1 1 0,1 1 1,2-6-1,0 1-186,0 0 1,0 0 0,0 0 0,1-2 440,-1-2 1,0 1-1,-1 2 1,0 2-58,3 2 0,0-1 0,-1-4 0,1 0-131,-1-1 1,2-1 0,0-3 0,0 0-131,-1 0 1,0-1-1,-1 0 1,1 0 157,0 0 1,0 0 0,-1-3 0,1-1-17,2-2 0,0 0 1,0 31-5,0-6 0,6-5-41,2 1 0,-1-8 369,1 0 0,-5-8-676,1-9 1,-1-3 574,1-6 1,-3-4-971,3-4 858,-2-8-497,3-2 1,2-17 264,5-6 0,1-10-387,-1-6 1,7-11-236,6-9 695,-1-3 0,-6 20 0,0 0 0,-2 1 0,-1 1 0</inkml:trace>
  <inkml:trace contextRef="#ctx0" brushRef="#br0">7248 14349 8288,'0'-14'0,"0"-2"0,0 2 0,0-2 0,4 6-809,1 2 1,3 4 454,-4-4 1,5 5 430,0-1 0,-3 3 72,3 1 1,3 5-105,4 3 0,5-1-60,-5 1 0,10-1 0,-1 1 1,8 2 147,0-6 0,8 4-51,4-4 1,8 0-67,4-4 0,10 0-203,-30 0 1,0 0 0,-1 0-1,-1 0 179,4 1 0,0-2 0,-1 0 0,1-2 23,1 1 0,2 0 0,3-2 0,0 0-2,0 2 1,0 0 0,1-1 0,-1 0-11,0 1 0,0 0 0,-1 2 1,1-1-1,0-1 0,0 0 1,2 1-1,0 1-275,4-1 1,1 2 0,-2-1 0,0 0 269,1 0 1,0 0 0,0 0 0,-1 0-1,2 0 0,-1 0 0,2 0 0,1 0 7,3 0 0,1 0 1,-4 0-1,0 0-16,1 0 0,0 0 0,-3 0 0,0 0 9,2 0 0,-1 0 1,-1 0-1,0 0-1,3 0 1,1 0-1,-4 0 1,-1 0 34,5 0 1,-1 0-1,-3-1 1,0 0 81,1-1 0,1 0 1,0 1-1,1 1-369,5-2 0,-1 0 1,-3-1-1,-1 0 307,4 1 1,1 0-1,-3 0 1,-1 0-42,6 2 0,-1 0 1,1 0-1,0 0-285,5 0 0,1 0 0,-4-1 0,0 1 241,4-3 1,0 1 0,-2 2 0,0-1 27,2-1 1,0 0-1,0 1 1,1 1-13,0-1 1,1 2 0,-4-1-1,-1 0 4,1 0 0,0 0 1,-1 0-1,-1 0-1,0 0 0,0 0 0,2 0 1,2 0 6,0 0 1,-1 0-1,-4 0 1,0 0 1,0 0 1,1 0 0,-3 0 0,0 0 3,0 0 1,1 0 0,0 0 0,0 0-1,2 0 1,-1 0-1,-2 0 1,-1 0-119,1 0 1,1 0 0,-4 0 0,0 0 118,1 0 0,1 0 0,-1 0 0,1 0 0,1 0 0,1 0 0,-4-1 0,0 0 1,-2-1 0,-1 0 1,-3 1-1,0 1 20,-5-2 1,0 0 0,0 1 0,-1 0-5,0 1 0,-2 0 1,-2 0-1,-2 0 134,2 0 0,-2 0 0,-3 0 1,-1 0-96,34 0 0,-5 0-39,5 0 1,-15 0 545,-2 0 1,-7 0-564,0 0 1,-4 0-3,-5 0 0,-6 0 670,-2 0 1,-3-4-642,-1 0 0,-5 0 453,1 4 1,-6-1-481,1-3 1,-2 2 506,-2-2 1,-4 3-305,1 1 83,-1 0-283,-1 0 1,-2 1-6,-5 3 49,0-2 1,0 8-15,0-1 1,0 2-28,0 1 0,0 0-22,0 1 1,0 0 10,0 4 1,0 2 5,0 5 1,0 1 168,0 0 1,0 5-50,0 2 1,0 9 171,0 5 1,0 1-208,0 3 1,0 4-299,0 4 0,-4 9 264,2-30 0,0 0 0,-3-1 0,0 1 5,1 2 1,0 0 0,-1 2 0,-1 0-236,0 2 1,0 1 0,0 0 0,0 0 231,-1 6 1,1-1 0,0-3 0,0 0-64,-1 3 0,2 0 0,1-1 0,1 0 22,1 1 0,0 0 0,-1 3 0,0 0-71,1 2 1,0-1 0,0-3 0,0 0 100,2-1 1,0 0 0,0-3 0,0 0 50,0 1 1,0 0 0,0-1-1,0 0-32,0 3 1,0 0-1,0-6 1,-1 0-40,-1 2 0,0 0 0,1-2 1,0-1 110,-1 1 1,0 0-1,-1-2 1,1 0-199,0 1 0,-1-2 1,-1-1-1,0-1 103,2 1 1,0 0 0,-2-4 0,-1 0 26,-4 30 0,-2 2-193,-1-1 1,0-6 153,0-7 1,-5-3 162,1-5 1,-1 1-174,5-5 1,-4-5 302,-1-7 1,1-5-520,3-3 0,5 1 407,0-6 1,0-4-268,-4-4-235,5-5-598,-4 3 0,9-12 461,-2-2 0,3-3-146,1-1 1,1-6-187,3-3 0,-1 2 763,5-1 0,1-1 0,3-3 0</inkml:trace>
  <inkml:trace contextRef="#ctx0" brushRef="#br0">7150 18656 8342,'-12'-8'-235,"-1"0"1,1 4-290,0-5 0,1 5 727,3-4 0,-3 5-34,2-1 0,3 3-53,-3 1 0,7-1 86,-2-3-1,2 2-102,2-3-18,0 5 4,0 0 0,6 0-5,2 0 0,4 0-12,5 0 1,2 0-7,5 0 0,6 0-116,3 0 0,3 0 36,1 0 0,6-2-11,7-2 1,0 3-256,8-3 1,5 1 264,-29 1 1,1 0 0,4 1 0,2-1-183,2-2 0,0 0 1,-2 2-1,0 0 195,2-2 1,0 0 0,-1 2 0,-1 0 14,2-3 0,0 1 0,3 2 0,0 0-6,1-2 0,0 0 0,-1 2 0,0 1-4,-1-1 1,0 0-1,0 1 1,-1 1-1,1 0 0,0 0 0,0-1 0,1 0-2,3-1 1,0 0 0,-4 2 0,0-1 7,3-1 0,-1 0 0,-2 1 0,0 1-2,0-1 1,0 2 0,0-1 0,-1 0-23,3 0 0,0 0 0,-2 0 0,-1 0-2,1 0 1,1 0-1,-2-2 1,0-1 16,2 1 1,-1 0 0,0 0 0,0 0-1,4 2 0,0 0 0,-5 0 0,-1 0 8,2 0 1,0 0-1,-2 0 1,0-1-5,2-1 1,0 0 0,-1 1 0,1 0 1,2-1 0,0 0 0,-2 1 0,-1 0-2,1-2 1,0 1 0,-1 2 0,0-1 0,-1-1 0,0 0 0,3 1 0,0 1 36,1 0 0,0 0 0,-3 0 1,0 0 7,-1 0 0,0 0 0,-2 0 1,1 0-29,1 0 1,0 0 0,3 0-1,0 0 0,1 0 0,0 0 1,-1 0-1,0 0-46,-1 0 0,0 0 1,0 0-1,-1 0 27,1 0 0,0 0 1,2-2-1,-1 0-5,3-1 1,1 1 0,-4 0 0,1 0 0,-2 2 0,0 0 0,-1 0 0,1 0 0,0 1 1,0-2-1,-1 0 1,1-2 4,2 1 0,0 0 1,-2 0-1,-1 0 0,1 2 1,0 0-1,-1 0 1,0 0 0,-1 0 0,0 0 0,1 0 0,1 0 0,2 0 0,0 0 0,-2 0 0,-1-1-5,3-1 1,0 0-1,1 0 1,-1 1-253,0-3 0,0 0 1,2 2-1,1 1 250,1-1 0,0 0 0,-3 0 0,-1 1-5,0-1 1,0 0 0,-2 1 0,0 1-2,0-3 0,0 1 1,-1 2-1,0-1-167,1 1 0,0 0 0,-3 0 0,0 0 173,-1 0 0,0 0 0,-3 0 1,0 0-3,1 0 1,0 0-1,-1 0 1,1 0-4,0 0 0,0 0 0,30 0-14,1 0 1,-2 0 33,-2 0 1,-31 0 0,1 0 9,34 0 0,-4 0-4,-5 0 0,1 0 7,-5 0 0,3-1-15,2-3 1,-6 2 265,-3-2 1,-8-1-275,-4 1 0,-2-2 495,-3 2 1,-8 3-390,-4-3 326,-7 2 0,-1 1-344,-8-3 597,-2 2-632,-6-3 120,0 5-276,0 0 0,-6 0 113,-2 0 1,-3-2-218,-1-2 1,4 3-35,0-3 0,-1 3-52,-3 1 1,0-5 117,-1 1 0,1 0-79,0 4 1,4-4-98,-1 0 218,7-6 0,-4 4 135,6-7 0,0 1 0,33-28 0,8-6 0</inkml:trace>
  <inkml:trace contextRef="#ctx0" brushRef="#br0">15949 17709 8342,'0'-25'0,"-6"-1"0,-2-3 0,1 9 0,-1-1 0,4 8-1521,-4 4 1166,0-2 0,-5 10 579,1-3 0,4 8-17,0 4 1,-1 3-164,-3 2 0,3 4 32,-4 4 0,8 6 148,-8 2 1,4 6 22,-3 2 1,1 2-39,2 6 1,0-4-152,5 4 0,-2-3 54,2 8 0,3-9-124,-3 4 1,2-3 70,2-5 1,2 3 22,2-8 1,-3-3-120,3-4 0,-2-6-426,-2-7 248,5 1-162,-4-7-101,5 0 103,-12-6-254,5 0 629,-10 0 0,15-11 0,-2-3 0</inkml:trace>
  <inkml:trace contextRef="#ctx0" brushRef="#br0">17930 15247 7725,'2'-8'-98,"2"0"1,-3 4-152,3-4 1,-3 4 201,-1-5 1,2 5 50,2-4 1,-3 4 543,3-4 1,-2 4-129,-2-5 1,0 5 8,0-4 0,0 4-171,0-4 1,0 4 166,0-4-266,0 5 0,-2-7 6,-2 6 1,-3 1-161,-5 7 1,-2 1 91,-2 7 0,-2 3-23,-2 10 0,-3 5-13,2 2 0,-1 4-114,2 1 0,2 4 93,6 0 1,5 0 6,3-4 1,8-4-219,4 0 1,10-7-261,6-2 0,6-6 130,7-10 1,6-2 91,2-6 1,-3-2 2,-1-2 1,2-4 42,-2-9 1,4-2 47,-4-5 1,0-1-16,-4 1 1,-2-2-24,-2-3 1,-3-3 75,-5-5 0,-3 6 154,-6 2 1,-1 3 67,-11 2 1,-1 5-46,-7 2 1,-8 9-96,-9 4 1,-4 8 37,-3 4 0,-5 9 26,-8 3 0,3 3 156,-3 2 1,6 4 203,3-1 1,4 1-248,-1-4 0,5-1-94,3 1 1,9-2-367,8-2 1,3 1 128,1-6 1,6-4 2,7-4 0,5-5-16,6 1 0,2-4-81,3-4 1,1-7 77,3-5 1,1-6-37,-5 1 1,3-2 132,-3-1 1,0-1 16,-5 0 1,0 2 70,-4 3 0,-3-2-205,-9 5 718,3 6-116,-10 6-175,-1 5 0,-5 7-118,-4 5 1,3 0-57,2 5 1,2-2-57,-2 1 0,3-2-156,1 2 1,0-2-97,0-2 0,5-4 104,3 1 0,5-2-473,3 1 1,-1-3 608,6-5 0,16-16 0,8-5 0</inkml:trace>
  <inkml:trace contextRef="#ctx0" brushRef="#br0">18705 15432 7777,'-8'0'-165,"0"0"-42,0 5 0,0-3 619,-1 2 1,5-1 235,-4 1 210,5-3-394,-2 5-556,5-6 230,0 0 0,1-6 45,3-2 1,2-3-110,2-1 0,3-1-195,-3 1 1,3-4-80,1-1 0,1 1 106,-1 4 0,0-1 247,1 1 1,-7 4 44,-1 0-48,1 5-112,1-3 1,0 8-3,-3 2 1,-2 3 8,-2 5 1,0 0-85,0 1 1,0-1-321,0 0 0,0 0-26,0 1 229,0-1 0,1-1-94,3-3 98,3-2 0,5-6-367,0 0 1,1 0 518,-1 0 0,11-22 0,3-6 0</inkml:trace>
  <inkml:trace contextRef="#ctx0" brushRef="#br0">18792 15297 7778,'-5'-9'0,"1"1"-131,0 5-140,-1-7 717,3 8 665,-9-3-731,5 5 0,-7 5-104,1 3 1,4 5-174,0 3 0,-1-1 67,-3 6 0,1-2-159,3 1 1,-3 4 32,3-4 1,1-2-92,-1-2 0,5-2 85,-1-2 1,3-4-111,1 1-8,0-7 1,5 2 27,3-8 1,3-4-93,2-8 1,4 1 40,4-6 0,2 1-25,2-5 1,-2 2 103,-3 2 1,4-2-10,-4 3 0,2 2-13,-1 1 0,-4 8-5,-4 1 1,-1 5 209,0-1 0,1 8 306,-1 4 0,-4 4-228,0 5 0,-4 1-134,5 2 1,-5 2-309,4-6 0,-4 2 92,4-1 1,0-8 146,5 3 0,-1-3-1,0-1-33,6-3 0,29-32 0,11-7 0</inkml:trace>
  <inkml:trace contextRef="#ctx0" brushRef="#br0">20391 15112 7779,'0'-12'0,"0"-1"41,0 1 1,0 0 86,0-1 1,0 5 243,0 0 0,2 4-85,2-4 0,-1 5 122,5-1 0,-4 3-54,4 1 1,-1 5-132,1 3 1,2 5-117,-6 3 1,0 3-156,-4 6 0,0 1 157,0 2 1,0-6-112,0 3 0,-6-5-213,-2 1 0,1 1 106,-1-6 1,1 1-23,-1-5 1,-1-4 53,4 0 1,0-5 60,1 1 52,3-2 1,-4-8 6,10-2 0,1-9 5,7-3 0,4-3-21,4-2 0,2-5-11,2-3 1,4 2 19,-1-2 1,1 10 115,-4-2 0,-1 9-30,1-1 1,-5 9 60,1 4 0,-7 5-62,-2 8 0,-1 0 17,-7 12 1,1 3-138,-1 5 1,-2 0 103,2-5 0,-3 2-390,-1 3 0,0-6 138,0 6 1,0-11-551,0 2 1,0-5 29,0-2 1,6-7-233,2-2 1,3-2 208,1-2 689,0 0 0,34-44 0,-20 17 0,1-1 0</inkml:trace>
  <inkml:trace contextRef="#ctx0" brushRef="#br0">21056 15198 7808,'7'0'-1380,"-2"0"1714,1 0 0,-4 0 674,7 0 1,-1-1-660,4-3 0,2 1-189,2-5 0,-1 0-60,6-5 1,-6 1-141,1 0 0,2-5-25,-2 1 0,1-2 155,-5 2 193,0 2-176,-5-4 1,-7 11 90,-8 3 1,-8 4-84,-5 4 0,-6 9 21,-2 7 1,0 3-79,5 2 1,1-2 79,2-2 0,5 2-309,7-2 0,0-2 76,5 1 1,5-6-434,7-2 1,10-1 65,7-7 1,5 0-477,7-4 938,5-5 0,0-8 0,4-3 0,6-4 0,-1 0 0</inkml:trace>
  <inkml:trace contextRef="#ctx0" brushRef="#br0">21905 15137 7848,'0'-13'0,"0"1"0,0 0 0,0-1 144,0 1 1,0 0 279,0-1 1,0 1 12,0 0 1,-4 0-159,0-1 1,-4 1-60,4 0 1,-10 1-56,2 3 0,-5 2-114,1 6 1,-3 0 42,-6 0 0,-4 6-188,1 2 0,-3 7-64,3 1 0,6 6 76,-3-1 0,10-2-28,3 1 0,4-5 37,4 2 1,4-1-46,0-4 0,5 3 29,7-6 1,2-4-101,2-1 0,5-2 115,8-2 0,-2-6-90,6-2 0,-4-3 88,3-1 1,-4-5-24,0 1 1,-6-1 138,-1 5 0,-6 0-102,1-1 427,-8 7 67,-2 0-208,-17 23 0,-1 3 197,-9 17 0,-2 4 241,2 0 0,2 11-605,-1 1 0,5 2 97,-2 2 1,4-3 60,0 3 0,1-5-1,0 2 0,4-5-720,-1-4 1,5-8 227,-4-9 1,4-3-56,-4-4 13,5-9 222,-2-7 0,0-7-56,1-7 1,-1 0 55,1-12 0,2 1-191,-2-5 1,3-5 89,1-3 0,0-4-514,0-4 0,3-4 62,5-8 0,1 0 575,12-9 0,1 14 0,7-8 0,1-3 0,-5 10 0,0 0 0,-1 0 0,1-1 0</inkml:trace>
  <inkml:trace contextRef="#ctx0" brushRef="#br0">22385 14558 7848,'7'2'0,"-3"2"0,-3 3 0,-1 5 0,-1 7 0,-3 6 0,-4 5 0,-9 7 0,-2 4 1515,-6 0 1,1 5-948,-1-1 0,-1 4-179,-2 5 0,3-4-37,0 4 1,3-9 113,10-4 1,-2-12-672,10-5 1,2-9-1035,6-2 1,8-7-527,9-6 1765,2 0 0,11-22 0,6-10 0,3-2 0,0-1 0</inkml:trace>
  <inkml:trace contextRef="#ctx0" brushRef="#br0">22483 15075 8133,'-6'-5'1239,"6"3"0,8-7-1027,8 5 1,-1-6-37,6 2 0,-1-3-165,5-1 1,4-1 74,-1 1 0,1-6 118,-4-2 1,-5-2-237,1 1 1,-8-2-354,0 3 1,-7 2 342,-6 1 0,-2 8 287,-6 1 1,-3 5-113,-14-1 0,2 8 64,-10 4 1,0 8 68,-4 5 1,4 2-58,1 2 0,4 1-39,-1 3 1,5-2-83,3 6 1,4-5-150,4 5 0,6-7 57,3-1 0,13-1-118,3-3 1,10-3-574,2-2 1,2-6 324,7-2 1,0-5-748,4 1 1,5-3 1116,3-1 0,14-16 0,4-5 0</inkml:trace>
  <inkml:trace contextRef="#ctx0" brushRef="#br0">19456 15026 7742,'0'-8'4,"0"-1"-3,0 1 0,0-4 0,0 0 0,0 3-40,0 1 1,0 4-177,0-4 673,0 5 568,0-2-742,0 5 0,-1 5-137,-3 3 0,2 9-1,-2 3 1,1-1 18,-1 2 1,3 1-205,-3 7 0,-2-8-34,2 4 0,0-4-157,4-1 1,0-2 87,0-6 0,0 0 80,0 1 27,0-1 1,6-5 30,2-3 1,3-4-24,1-4 1,0-3 21,1-5 0,-1-2 0,0-2 1,1-2 2,-1-3 1,0 0 0,1 4 0,-5-1 15,0 2 0,-1 6 0,1-2 1,-1 7-8,-3-4-2,-3 7 0,9-2 69,-6 8 0,1 2 12,0 7 1,-3-1 97,6 0-156,1 1 0,3-2-4,0-3 0,1 1-7,-1-4 1,0-1-6,1-4 1,-1 0 124,0 0 1,-1-6-109,-3-2 1,2-3 98,-6-1 1,4-5-106,-4 1 0,0-5-1,-4 5 1,0-5-44,0 5 0,-4-4-136,0 3 0,-5-1 38,0 2 1,3 6-418,-3-2-1076,7 8 853,-9-1 759,9 5 0,8 21 0,7 7 0</inkml:trace>
  <inkml:trace contextRef="#ctx0" brushRef="#br0">19948 15050 7774,'0'-6'0,"0"-5"54,0 4 1,0-5 102,0-1 1,0 5 37,0 0 1,0 0 337,0-5 0,0 1-504,0 0 1,0-1 17,0 1 0,0 4-88,0 0 0,-4 4 195,0-5-111,-5 7 1,2-4-85,-6 6 0,5 6 5,0 2 1,1 7 87,-1 1 1,3 6 88,5-1 0,0-2-241,0 1 1,1-3 88,3 3 0,7-5-349,5 2 0,2-5 43,-1-4 0,2 2-343,5-6 660,6 0 0,13-21 0,6-10 0,7 0 0,0 0 0</inkml:trace>
  <inkml:trace contextRef="#ctx0" brushRef="#br0">23320 14927 7736,'0'-12'1,"0"4"-1,0 0 1,0 4-1,0-5 1,-1 3 0,-3-3 0,1 4 0,-5 5 0,0 0-1,-5 0 1,-4 0 394,-4 0 0,-2 9 16,-2 4 0,-1 7 156,-3 1 0,4 2-225,-4 2 0,3-1 30,1 1 0,6-1-132,3 1 0,3-2-215,5-2 1,3-3-145,5-6 0,5 0 96,3 1 0,9-5-245,3 0 1,5-5 52,4 1 1,-2-4-53,6-4 1,0-3 35,3-5 0,1-2-39,0-3 0,2 1 96,2-9 1,-3 2 36,3-10 0,-3-1-130,-1-7 1,1-3 136,3-5 1,-4 0 207,0 0 0,-7 1 137,-9 3 0,-5 8 530,-7 8-588,-4 14 0,-6 4-14,-3 11 1,-5 6 589,-7 2 1,1 8-256,-6 5 0,5 6-181,-5 2 0,5 5 143,-4-1 0,4 2-228,0 2 0,2 0-1,2 0 1,1-4 0,3 0 0,2-2-407,6 2 0,0-3-443,0-5 1,6-5-97,2 1 0,3-10-626,1 1 0,5-8 515,-1 0 0,2-4 120,-2-4 725,-2-3 0,15-32 0,-3-8 0</inkml:trace>
  <inkml:trace contextRef="#ctx0" brushRef="#br0">23529 14915 7768,'-6'-12'0,"-4"0"0,6-1 0,-2 2 171,2 3 0,3-3 213,-3 3 1,8 1-140,4-1 1,5 5 80,3-1 0,3 3-175,6 1 1,1 0-53,2 0 1,4 0-323,5 0 1,0 0-229,0 0 1,-5 0-288,1 0 1,-5 0 737,0 0 0,-13 5 0,-4 2 0</inkml:trace>
  <inkml:trace contextRef="#ctx0" brushRef="#br0">17561 16527 7755,'-12'-24'0,"-1"4"0,1 4 0,4 6 878,0 2-632,-1 6 0,-2 3 147,3 11 1,-3 6-109,3 7 0,-3 5-143,-1 3 1,4 2-89,-1 2 0,1 4-130,-4 0 1,0 6-94,-1-2 1,1-2-306,0 3 1,-5-7-441,1 2 1,0-3 80,3-1 833,1-11 0,-22-19 0,-6-15 0</inkml:trace>
  <inkml:trace contextRef="#ctx0" brushRef="#br0">17044 16835 7755,'0'-12'0,"0"-1"0,0 5 0,0 0 0,0 5 0,7-6 203,5 4 1,3 1 345,10 4 1,2-1-594,10-3 0,7 1 51,5-5 1,2 0-76,6-5 1,1 0 83,3-4 0,-3 2-207,-1-5 0,-9-1-307,1-3 0,-12-5 285,0 0 1,-10 1 113,-2 3 0,-7 2-396,-10 2 465,-3 3 0,-10 7-39,-3 3 1,-7 4 0,-2 8 0,-5 9 484,2 7 0,-3 3 136,-2 2 1,6 1-91,2 3 0,0-3 126,0 2 1,5 4-402,4 1 0,1-2-377,-1 2 1,-2-6 72,6 2 0,0-3 77,4-2 1,1 0-97,3-4 1,7-7 37,6-9 0,5-3 67,-2-1 0,-1-10 28,2-2 1,-1-8 5,5-1 1,-1-6 47,1-2 0,-2-4 130,-2 5 0,-2 3 6,-3 4 1,-2 6-74,2-1 1,-6 8 117,-2 4 1,-4 4-87,5 4 0,-7 4-57,2 8 1,-1 4-118,1 4 1,-1 1-252,5-1 0,-4 1-470,4 0 1,1-6 354,3-3 1,0-2-589,1-2 982,-1 0 0,22-16 0,6-4 0</inkml:trace>
  <inkml:trace contextRef="#ctx0" brushRef="#br0">18324 16773 7787,'-4'-12'203,"0"0"0,0 4-47,4-1 96,0 1 1,0-4 133,0 0 1,0-1-77,0 1 1,5 0-17,3-1 1,3 1-59,2 0 0,-1-5-123,0 1 0,0-2 83,1 2 1,-5 2 196,0-2-111,-5 2-430,2 7 0,-10 2 96,-3 5 1,-9 11 97,-3 5 0,1 6-142,-2 2 0,1 7 110,-5 1 1,6 3 31,2-3 1,5 3-168,4-7 0,2 2-236,6-1 1,2-4 149,2-1 1,4-6-21,9-10 1,6-2 115,6-6 0,5 0-117,-1 0 1,2-10-3,2-2 0,-3-9 91,3 1 0,-7-8-15,7 0 1,-7-6 54,3 1 0,-6-3 22,2-1 0,-4 2 42,-5 2 1,-2 3 140,-6 5 0,-4 7-63,1 6 1,-8 5 128,-1 7 1,-5 7 81,-8 5-1,-3 6-78,-1 7 0,1 1-68,4 3 0,-1-3-86,1 2 0,5 0-89,3 0 0,-1-3 93,1 0 1,0-1-114,4-3 1,5-4-94,3 0 0,3-4 26,1 0 1,-1-5 95,-2 0 0,2-5-70,-3 1 506,-3-3-159,1-1 1,-12-4 53,-2 0 0,-3-4-106,-1 4 0,-6-4 106,-3 4 0,2-1-4,-1 5 0,3 0 131,-3 0 0,5 0-121,-2 0 0,4 0 157,0 0-639,7 0-10,0 0 0,13-4-110,5 0 0,7-1 119,10 1 1,3-3-59,5-5 1,5-2-89,3-3 1,-1 2-152,1-5 0,0 4-51,4-5 0,-1-4 188,-3-3 1,-2-5 328,-6 4 0,-7-4 9,-6 5 0,-9 3 53,-7 5 1,-6 10 97,-2 2 1,-7 5 402,-9 3 0,-4 1-143,-4 3 1,-5 7 246,0 6 1,1 5 17,3-2 1,0 5-287,1 4 0,5-3-167,2 2 0,4-2 20,0-1 1,6-5-3,3 1 0,3-2-235,1 1 0,7-2-346,5-5 1,5-5-47,3 0 0,7-5-449,-2 1 1,4-7-1330,-1-1 2191,-2-11 0,23-11 0,9-5 0,-18 4 0,0 1 0,0-1 0</inkml:trace>
  <inkml:trace contextRef="#ctx0" brushRef="#br0">20957 16429 7811,'0'-14'-348,"0"-2"1,5 1 69,-1-6 0,0 6 302,-4-1 1,4-2 344,0 2 0,0-1 1390,-4 5-1353,0-1 0,-1 3 45,-3 1 1,-3 4-380,-6 5 0,0 1 52,-4 3 1,4 3-98,-4 5 1,4 1 186,0-1 1,1 5-359,0-1 1,5 0 54,3-3 1,2 0 15,2 4 0,2-4-13,2 4 0,4 1-102,8-2 0,0 2 197,4-2 1,-5-1 65,1 6 1,2-5-8,-1 5 0,-1-5-36,-4 5 1,-3-6 10,-1 1 1,-5 2 52,1-2 1,-8 2 4,-5-2 0,-7-2-26,-5 2 1,-6-6-15,-2-2 1,-1-4-306,2 5 1,2-7-422,-3 2 1,3-4 83,1-4 0,6-4 194,3-8 0,8-3 49,3-6 1,7-4-149,6 0 486,6-10 0,21 2 0,9-3 0,2-8 0,1-1 0</inkml:trace>
  <inkml:trace contextRef="#ctx0" brushRef="#br0">21327 16047 7811,'12'-4'88,"0"0"1,1 0 144,-1 4 1,-4 1 63,0 3 0,-5 9 320,1 7 1,-3 8-267,-1 0 0,-1 7-132,-3-3 0,-3 8-120,-5 1 1,-6 3 112,-2 1 0,0-5-201,0 5 1,5-2 5,-2-2 1,4-5-129,1-7 1,3-9-3,1-3-35,5-9 1,3-3 81,9-5 1,3-9-53,4-4 0,-1-7-75,6-1 0,1-7 73,6-5 1,-2 1 3,3 0 1,-2 0 110,2-1 0,-3 3 112,3 6 1,-5 6 63,-3 6 136,2-1 0,-9 17-178,2 0 0,-6 11 96,-2 6 0,-5 6-151,1 2 1,1 4 49,0-4 0,3 1-415,-4-2 1,5-6-116,0 3 1,3-7-308,4 2 1,-1-6 81,6-2 1,-5-5 630,5-7 0,5-16 0,5-5 0</inkml:trace>
  <inkml:trace contextRef="#ctx0" brushRef="#br0">21967 16441 7849,'-11'-8'0,"2"0"-132,4 5 1,5-4-262,0 3 1,1 3 669,3-3 0,3 2 779,6 2 1,3-4-720,0 0 0,6-6-204,-1 2 1,-2-3-150,1-1 0,1 0 159,4-1 1,-6-3 16,-3 0 0,-2-5-86,-2 5 1,-5-2-181,-3 1 205,-3 4 0,-10-4 19,-3 9 0,-10 3-71,-3 5 0,-1 5 7,-7 3 0,5 9-117,-5 3 0,4 3 89,-4 2 1,7 1-384,2 3 1,6-2 13,10 6 0,2-6-134,6 2 1,7-3 138,5-1 0,7-6 9,10-3 1,8-4-162,8-3 1,2-4 90,-2-5 0,3-1 242,-3-3 1,4-5 7,4-7 1,-6 0 148,2-9 0,-7 2 0,4-10 0,-7-1 0,2-7 0,-4 2 18,-4-2 0,-8 5 31,-9 3 1,-8 3 154,-4 5 0,-4 6 356,-4 2 1,-8 9 108,-9 4 0,-7 3-263,-5 1 0,3 1-164,1 3 1,3 3 89,1 5 0,1 5-225,-1-1 0,5 2-13,-1-2 0,6-1-224,-1 6 1,2-5-19,2 5 0,4-1-132,-1 5 1,5-4 104,-4-1 0,5-4 97,-1 5 0,4-7-465,4-2 0,5-5 250,7-7 1,-1-6 154,5-2 0,1-7 134,4-1 1,1-6 205,2 1 0,-2-3 15,3-5 1,-4 8 196,-5 1 1,-2 2 856,-6 6-484,-5-3 0,-2 13-440,-15 19 0,5-1-90,-7 17 0,4-7-80,0-5 1,1 2-86,3-3 0,2-2-9,-2-2 1,7-2-249,1-2 1,10-5-606,-2-3 1,9-2 395,-1-2 1,8-11 191,0-6 1,6-4-44,-1-4 1,-1-5 11,0-3 1,-3 2 131,4-2 1,-6 0 104,2-4 0,-4 6 204,-5 2 618,-2 14-689,-11 4 1,-9 22-16,-10 5 0,0 7 10,-5 6 0,4 3 288,0 5 1,7-5 465,2 1 1,-2-5-411,2 0 0,1-2-217,7-1 0,5-6-686,7-3 0,3-3 407,6-5 0,21-19 0,6-10 0</inkml:trace>
  <inkml:trace contextRef="#ctx0" brushRef="#br0">19875 17426 7831,'-18'0'0,"0"0"-17,-3 0 0,0 0-191,4 0 182,1 5 332,9 2 0,8 0 152,12-3 0,6-3-220,9-1 0,-2-5 160,3-3 0,3-9-186,0-3 0,0-1-155,1-4 0,-6 8-14,2-8 1,-9 5-113,-3-1 1,-5-1-22,-4 6 1,-2-1 71,-6 5 0,-6 5-12,-2 3 0,-13 4 16,-3 4 0,-9 9-13,0 7 1,2 7 51,-2 2 1,4 7 122,-4 1 1,7-5-53,2 5 1,6-2 73,10 1 1,2-3-131,6 0 1,7-7-103,6-1 0,10-6 111,10-7 1,3-5-19,6-3 0,1-4-54,6-4 1,2-4-440,2-9 0,3-3-36,6-9 0,-6-2-140,-3-6 1,-6 0 637,-2 0 0,-3-5 0,2-1 0,-3 3 0,0 5 0</inkml:trace>
  <inkml:trace contextRef="#ctx0" brushRef="#br0">20674 16995 7831,'0'-18'0,"0"-1"0,0-6 0,-1 6 0,-3 3 0,-3 8 0,-5 3 0,-5 4 0,1 1 0,-6 7 457,2 5 1,-2 7 667,1 10 1,-1 7-133,6 5 0,-5 7-472,5 1 1,0 4-258,3 5 0,1 3-53,0 1 1,-1 5-290,7-31 1,0 1 0,0 0-1,1 0 30,1 0 1,0 0 0,-6 31-156,6-2 1,-5-3-286,0-1 1,4-13-633,1-8 0,1-10-110,-1-10 0,3-3 615,-3-6 0,1-5 615,-1-3 0,-3-3 0,-5-1 0</inkml:trace>
  <inkml:trace contextRef="#ctx0" brushRef="#br0">20096 17586 7831,'0'-18'0,"0"-3"0,0 4 21,0 0 1,1 3-101,3 2 1,10 0 212,11 0 1,6 1 417,10 2 0,6-2-123,10 3 1,6-3-479,-26 5 1,0 0-1,0 0 1,0 0 31,0 0 1,0-1-1,-3-1 1,0 0 80,32-8 0,-2-8 12,-31 12 0,-1 0 0,26-14-153,-1-7 1,-9-4-502,-3-4 1,-5-6 350,1 2 0,-10 3-25,-6 1 1,-11 8 277,-10 4 0,-4 8-60,-4 0 0,-9 10-40,-7-1 0,-7 8 366,-2 0 0,-7 4 896,-1 4 0,5 4-715,-5 8 1,8 3 89,0 6 1,-1 6-131,1 6 0,5 2-187,3 6 1,6 0-29,-1 4 1,2 3-22,2 6 1,1 0-204,6-23 1,2 0 0,-3 31 5,6 3 0,0-3-42,0 4 1,0-11-55,0-2 1,0-10-334,0-6 0,-1-9-299,-3-3 1,1-6 325,-5-6 1,4-2-1341,-4-11 669,-1 0 344,-3-4 1,5-10 474,3-2 0,1-7 254,-1 3 0,-3-39 0,-5-5 0</inkml:trace>
  <inkml:trace contextRef="#ctx0" brushRef="#br0">20638 17659 7831,'5'-12'152,"-2"-2"38,5-2 1,-4 2 41,4-2 1,2 4 280,6 3 1,3-2-144,6 3 0,1 1 29,3-1 1,2 6-477,6-3 0,4 4 74,0 1 0,0 0-759,-4 0 1,0 0 252,0 0 0,-6 0-333,-2 0 842,-3 0 0,-7 0 0,-1 0 0</inkml:trace>
  <inkml:trace contextRef="#ctx0" brushRef="#br0">21216 17549 7831,'-1'-11'65,"-4"3"0,4 1 67,-3 3 0,3 1 1015,1-5-819,5 5 0,6-7-123,5 6 1,6-4-101,-1 4 0,2-6 0,2 2 0,-1 1-152,1-1 0,-1 0-207,1-4 0,0-1 34,-1 1 1,-5 0-43,-2-1 129,-9 1 13,-2 0 0,-9 5-4,-5 3 0,-6 2 63,-11 2 0,1 6 191,-1 2 1,0 4 11,1 5 0,-1-2 273,1 5 1,0-3-273,4 3 1,2-5-226,6 2 1,5 1 134,3-2 0,3 4-27,1-3 0,6-1-809,7-3 0,6-5 90,10 0 1,2-4-40,6 4 1,0-5 731,0 1 0,0-8 0,-4-10 0,3-6 0,3-3 0,0-1 0</inkml:trace>
  <inkml:trace contextRef="#ctx0" brushRef="#br0">22003 17315 7831,'0'-12'455,"0"-1"153,0 1 1,-1 5-190,-3 3 0,-3 3-24,-5 1 0,0 0-71,-1 0 0,-3 6-106,-1 7 1,-3 0-39,4 8 0,-5-1-13,5 5 0,-1 0-102,5-1 0,5 1-3,3 0 1,3-5-238,1 1 1,1-6-332,3 1 1,4-4 270,9-4 0,2 2-116,5-6 1,5-1 81,0-7 1,4-4-191,-5-9 1,2-1 97,-1-2 1,-1-9 8,4 0 1,0-6 170,1-6 1,-2-4-105,-2-9 1,-2-2 156,6-5 1,-10 3 118,2 1 1,-9 10 510,1 2 0,-5 10-48,-4 2 1371,-2 17-1158,-6-1 0,-5 19-71,1 2 0,-5 4-301,1 8 1,-3 5-138,-2 7 0,1 1 214,0 8 1,-2-3-195,-2 7 0,2-2-292,-2-2 0,2 5 61,2 3 1,3-3-535,1-1 0,5-4 279,-1-4 0,4-1 130,4-4 1,5-8-418,7-4 1,2-8-540,2-8 1,5 0 653,0 0 0,1-11 209,6-5 0,-4-6-72,0-3 0,3-1 137,-3-2 1,5-4 205,-4-5 0,-2 4 25,-6 1 1,-4 4-26,-4 0 0,-6 7 176,-3 5 1,-4 7 219,-4 5 0,-5 3-154,-7 1 0,1 5 137,-6 4 0,6 6-97,-1 1 1,2 5 71,2-5 1,5 4-89,3-3 1,3 3-149,1-3 1,0 1-202,0-2 1,5-2 109,3 2 1,3-6-114,2-2 1,-1-1 101,0 1 1,0 1-20,1-4 191,-1 4 1,-5-6-81,-3 5 0,-4-4 202,-4 4 0,-7-4-133,-5 5 1,-10-5-234,1 4 0,-6-1 35,2 1 1,-5 2-152,1-6 1,1 4-125,0-4 0,8 0-437,0-4 0,9-1-358,2-3 0,2-5 171,7-7 920,-5-3 0,24-44 0,-8 27 0,1 0 0</inkml:trace>
  <inkml:trace contextRef="#ctx0" brushRef="#br0">22373 17019 7865,'0'-12'604,"0"0"0,1 1-428,3 3 1,-1-3-398,5 3 0,-4 2 184,4 2 0,6 3 150,7 1 1,3 0-249,5 0 0,1 0-142,3 0 0,2 1-574,-2 3 1,3-1 136,1 5 714,-6-5 0,10 13 0,-3-2 0</inkml:trace>
  <inkml:trace contextRef="#ctx0" brushRef="#br0">23382 16749 7865,'5'-17'651,"3"1"1,5-5-326,3 5 0,3 5-261,6 7 0,1 3-7,3 1 1,2 0 130,6 0 0,-6 1 38,-2 3 0,-3 3 261,-1 5 1,-6 2-252,-3 2 1,-7 2-104,-5 3 0,-4 2 31,-4-3 1,-3 4 52,-6 0 0,-4 1-381,-4-1 0,-2 1-34,-2 0 0,1-1-100,-1 1 1,0-1 58,1 1 0,1-2 14,2-2 0,-2 1-6,2-6 1,3 5-171,2-5 1,2 0-251,2-3 0,0-1 244,-1 0 1,3 1-130,1-1 0,2 0 245,3 1 1,3 3 289,-3 0 0,3 6 0,28 3 0,7 6 0</inkml:trace>
  <inkml:trace contextRef="#ctx0" brushRef="#br0">23456 17524 7856,'0'12'60,"0"1"0,-4-5 115,-1 0 1,0 0-193,1 5 1,1-5-1,-5 0 1,4-1-1,-4 1 1,3 2-17,-3-6 2995,6 0-1332,-9 1-1398,9-3-236,-3 3 0,6-5-106,3 0 0,3 0-5,5 0 0,1 0-361,-1 0 124,0 0 71,1 0 0,-7 1 224,-1 4 0,-4-3 3,-1 7 1,-6-5 48,-2 4 0,-8-4 26,-5 4 1,2-4 142,-1 4 1,-1-5 124,-3 1 0,0-2 302,4-2 1,2 0-188,6 0 1,4-6 134,-1-2 1,7-7-344,-3-1 0,10-5 45,3 5 1,4-5-21,5 5 0,0-5 0,4 5 0,2-1 0,-2 5 1,2 1 109,1 3-331,1 2 0,0 17 0,-1 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14472 5095 8484,'-12'0'-1445,"-1"-2"328,1-2 1133,0 3 1,4-5 0,1 5 64,1-3-64,-3 3-13,2-5 0,-1 2 22,0 0-16,5 0 1,-7 2 18,6-2 6,0 3-14,-1-4-9,3 5 0,-3-2 40,5-2-54,0 3-4,0-5 0,0 6-13,0 0 14,5 6 0,-2-5-3,5 3 1,-4-1 4,4 1 0,-3-3-2,3 3 1,-1-1 24,1 1 0,3-2 36,-3 2-24,3-3 1,3-1-9,2 0 0,-2 0 3,2 0 1,2 0-7,-2 0 1,6 0 1,-1 0 1,2 0-27,1 0 0,5 0 20,0 0 1,1 0-43,-1 0 0,1 0 18,3 0 1,-3 0-2,-6 0 0,1 4 2,0 0 1,-1 5 2,1-5 0,-2 4-1,-3-4 0,4 4 2,-4-4 0,3 0 1,2-4 1,4 0 0,0 0 0,1 0 0,-2 0 0,-2-4 8,3 0 1,-2-4 0,2 4 1,-3-2-7,3 2 0,-3 3 1,-2-3 1,1 2-3,0 2 0,3 0 0,1 0 1,0 5-6,-5-1 0,5 4 6,0-4 1,5 4-9,-1-4 0,-2 4 8,2-3 1,0-1-2,4-4 1,5 0 16,3 0 0,-2 0 2,-2 0 0,1-4-4,-1-1 0,6-4 3,-2 1 1,1-2 24,-1 2 0,3-3-28,-3 3 0,0 1 4,5-1 1,-9 5 7,4-1 1,-1 3 1,-3 1 0,1 0-5,-1 0 0,-4 1-3,0 3 0,4-3-4,-4 3 1,4 2 1,0-2 0,-7 0-143,3-4 0,-3-1 103,3-3 1,0 1-10,0-5 1,-4 1 25,-1-1 1,-4-3 0,1 3 1,-2 1 2,2-1 1,-3 1-1,2-2 1,-2-1 8,-1 1 0,1 3 2,3-3 0,-5 5-14,1-4 1,-2 5 4,-7-1 0,5 3-8,-5 1 1,1-4 2,-5 0 1,0-1-2,1 5 2,-1 0-3,0 0-28,-5 6 28,4-5-173,-10 5 154,5-6-120,-6 0 1,-1 0 36,-4 0 1,-1 0-16,-7 0 0,0 0 82,-4 0 0,1 4 38,-9 0 0,-17-1 0,-15 1 0,-2-1 0,-8-1 0,0 0 0,0 0 0</inkml:trace>
  <inkml:trace contextRef="#ctx0" brushRef="#br1">14571 4996 7808,'-9'-7'-381,"1"3"339,5 3 81,-8 1 0,9 0-669,-6 0 602,5 0 187,-3 5 1,2-2-122,0 5 31,0-5 43,4 8 1,1-8-120,3 5 1,-1-5 17,5 1 0,1 1 2,3-1 0,0 5-11,1-5 1,-1 4-35,0-4 0,6 6-7,2-2 0,4-1 53,0 1 1,6-4 19,3 4 1,0-4 48,4 4 1,-3-3-30,7 3 1,3-4-21,1 4 1,-1-5 7,1 1 0,-5 1-19,1 0 0,1 3-8,-1-4 0,0 1-31,-4-1 1,0-2 34,0 2 0,0 1-26,0-1 0,-2 5-2,-2-5 0,3 1 2,-4-1 1,4-2 2,1 2 0,0-3 7,0-1 0,1 0 6,3 0 0,-3 0-1,3 0 1,-2 0-4,-3 0 0,1 0 4,0 0 0,2 0 3,2 0 0,-7 0-4,3 0 1,-3 0-5,3 0 0,0 0-25,0 0 0,-2 2-12,-2 2 1,3-3 25,-4 3 0,4-3 6,1-1 0,-4 2-4,-1 2 0,1-3-6,4 3 1,0-2 19,0-2 0,0 0-5,0 0 0,0-2 3,0-2 0,1 3 5,3-3 0,-7-2 2,3 2 1,-4 0 10,0 4 0,2-1 9,-2-3 0,3 2-21,1-2 1,-2 1 1,-2-1 0,3 3 5,-4-3 1,4 1-9,1-1 0,-2 3-2,-2-3 1,3-2-1,-3 2 0,1-1 3,-1 0 1,1 4-10,-6-3 0,5-1 13,-4 0 0,0 1-20,-5 4 1,1 0 3,0 0 1,-1 0-20,1 0 1,-6 0 9,-3 0 0,-2 0-5,-2 0 1,1 0 11,-1 0 0,0-1 20,1-3 34,-7 2 2,5-3 13,-9 5-50,3 0-29,-5 0 11,0 0-7,0-5-228,0 3-46,0-3 38,0 5-730,0 0 957,6 0 0,11 11 1,9 2-1</inkml:trace>
  <inkml:trace contextRef="#ctx0" brushRef="#br0">18336 5082 8517,'-5'-6'-805,"3"-5"0,-4 5 405,1-2 369,4 3 147,-4-1 1,5 5-59,0-5 0,-2 6 59,-2 0-474,3 0 258,-5 0 0,6 2-12,0 2 25,0-3 0,0 6-72,0-3 158,0-3 0,28-1 0,6-6 0</inkml:trace>
  <inkml:trace contextRef="#ctx0" brushRef="#br0">18558 4996 8481,'-4'-12'0,"0"0"0,-2 4-472,2-1-528,3 1 630,-5 1 346,6 2-337,0 5 238,0 0 123,0 5 0,0 8 0,0 6 0</inkml:trace>
  <inkml:trace contextRef="#ctx0" brushRef="#br1">20847 5132 16222,'0'7'-4896,"-6"-2"5321,5-5 624,-5 0-452,6 0-191,0 0-116,-5 0-67,4 0-223,-5 0 1094,6 0-653,0 0-936,0 5 0,1-3 156,4 2 0,3-3 325,8-1 0,-1 2-41,6 2 1,5-3 33,7 3 0,9-2 44,7-2 0,6 1-274,6 3 0,2-3 265,3 4 0,2-4 271,-31-1 0,0 0 1,-1 0-1,1 0 72,32 0 1,-2 0-291,-5 0 1,-5 0 46,1 0 1,-8 0-26,0 0 1,-8 0-58,-9 0 1,1 0 23,-5 0 0,-2 0 39,-7 0-34,-2-6-55,-5 0 1,-7-3 8,-2 1 1,-2 4-835,-2-4-335,0 5 2,0-8-4,0 10-63,0-10-12,-6 10 885,0-10 283,-7 9 1,1-3 307,0 5 0,-39 16 1,-9 5-1</inkml:trace>
  <inkml:trace contextRef="#ctx0" brushRef="#br1">20797 5292 21972,'-6'0'-190,"0"0"0,16 1-249,2 3 1,9-2 376,-1 2 0,5 1-24,3-1 0,5 0 160,8-4 1,4 0 30,9 0 0,9 0-287,-27 0 0,1 0 0,1 0 0,1-1 205,4-1 1,0 0 0,-2 1-1,0-1-4,2-2 1,0 0-1,1 0 1,-2 0 117,0-2 1,-1-1 0,-2 3 0,1 0-19,-1 0 0,0 0 0,29-3-75,-6-1 0,-8 2 20,-9 6 1,-2-4 8,-6 0 0,-6 0-28,-2 4 0,-4 0-62,-5 0 0,2 0-27,-6 0 0,-3 0 733,-5 0-829,-5-5 1,2 2-208,-5-5 1,0 4-524,0-5 0,0 5-45,0-4 1,0 4 20,0-4 1,-4 4 203,0-4 1,-2 5 3,2-1-465,3-3-614,-10 5 2620,4-3-388,-5 5 1,4 0 1052,-1 0 74,7 0-1351,-9 0 1,4 11 0,-5 3-1</inkml:trace>
  <inkml:trace contextRef="#ctx0" brushRef="#br1">22360 5156 24687,'0'-12'-8292,"0"4"5425,0 0 1804,0 5 323,0-3-175,0 6 876,0 0 1,11 22 0,3 6 0</inkml:trace>
  <inkml:trace contextRef="#ctx0" brushRef="#br1">22434 5144 24687,'0'-12'-9434,"0"-1"8036,0 1 1,0 4 373,0 0 641,0 5 0,2-3 898,2 6 0,-3 2-470,3 2-129,3-3 0,0 27 0,5-1 0</inkml:trace>
  <inkml:trace contextRef="#ctx0" brushRef="#br1">16773 9710 13303,'-6'0'13,"0"0"-11,1 0 1,3 0 1,-3 0 2,5 0 170,0 0-160,-6 0-28,5 0 28,-5 0 1,6 0-20,0 0 7,6 0 0,-3 0 34,5 0 0,1 0 13,8 0 1,-2 0 4,5 0 0,1-5 46,3 1 1,1 0-37,0 4 0,-1 0-126,1 0 0,-2-4 150,-2 0 1,2 0-81,-3 4 1,-2-1 49,-1-3 1,-4 2 18,0-2 0,-1 3 8,0 1-241,-5 0 83,4-6 466,-10 5-411,5-5 1,-8 6-65,-2 0-15,3 0 1,-6 0-87,3 0-150,3 0 301,-10 0 105,4 0 0,-16 11 0,-3 3 0</inkml:trace>
  <inkml:trace contextRef="#ctx0" brushRef="#br1">16650 9870 15721,'-7'-13'-2550,"2"6"0,6-2 2394,3 5 0,3-4 909,6 3 0,-1 0-308,0 1 1,6-2-194,2-2 1,8-1-137,1 5 0,3-6-16,-3 2 1,5 2-35,-1 2 1,-1-1 392,0 1 1,-4 0-392,0 4 1,-6-2-177,-1-2 0,-5 3-8,5-3 0,-6 2-9,1 2 1,-2-1 104,-2-3 0,-4 2 34,1-2 1,-7 2 36,2-3-11,-2 4 60,-2-4-666,0 5 447,0 0-27,-6 0 1,4 0 15,-7 0 0,5 0-55,-4 0 1,4 4 212,-4 0 0,0 5 1,-5-2-1</inkml:trace>
  <inkml:trace contextRef="#ctx0" brushRef="#br1">17204 9710 15721,'-7'0'0,"2"0"0</inkml:trace>
  <inkml:trace contextRef="#ctx0" brushRef="#br0">25880 9673 8249,'-6'11'-201,"-2"-3"1,4-3-1,4-5 1,7 0-1,4-1 1,3-2 200,2-1 0,8-21 0,4-9 0,5 0 0,0 0 0</inkml:trace>
  <inkml:trace contextRef="#ctx0" brushRef="#br0">25105 9107 7820,'-4'-13'0,"-1"1"0,1 4-656,4 0 1,-4-1 337,0-3 1,-1 4 442,1 0 1,1-1-89,-5-3 0,4 4 679,-5 0 1,1 4-346,-4-5 1,0 7-210,-1-2 0,0 4 10,-4 4 1,-3 4 239,-9 8 1,2 8-355,-6 4 0,5 6 34,0-1 0,2 3-116,1 1 1,6-2-6,3-2 0,7-3-87,5-5 0,4-2 145,4-2 1,7-5-9,6-8 0,6-2 29,2-6 1,1-2 84,6-2 1,-4-4-44,0-8 0,2-4-42,-1-4 1,1-2-42,-1-3 1,-4-6 9,-1-6 1,-1-6-15,-6 2 0,-1-4-178,-3-5 0,-7 4-18,-1-4 0,-5 9 92,-5 4 1,-1 7-42,-7 1 0,1 16-22,0 0 0,-1 12 88,1 1 1,0 2-345,-1 2 1,2 6 116,3 2 0,1 7-342,3 1 1,3 6 642,-3-1 0,8 18 0,3 6 0</inkml:trace>
  <inkml:trace contextRef="#ctx0" brushRef="#br0">25462 8824 7543,'0'-7'161,"0"1"0,-2 6 256,-2 0-264,3 0 0,-9 2 206,6 2 0,-4 7-58,4 5 0,-6 10 55,2-1 0,1 6-195,-1-2 1,4 5-210,-4-1 0,5 2 198,-1 2 0,2-1 25,2-3 0,2-3-158,2-6 0,4 1-210,8 0 0,-2-6 76,3-3 0,0-8 59,0-4 0,1-2-29,-2-2 1,2-3 79,2-5 1,2-6-75,-6-10 0,6-7 67,-1-1 0,-3-5-80,-2-4 1,-2 1 76,-2-5 1,0 5-10,1-1 0,-7 4 24,-1 5 1,-4 3-18,-1 8 1,-1 8 21,-4 4 1,-1 7-14,-7-2 0,5 2 1,0 2 1,1 6-307,-1 2 0,-2-1-436,6 1 1,0 0 750,4 4 0,0 28 0,0 7 0</inkml:trace>
  <inkml:trace contextRef="#ctx0" brushRef="#br0">25708 8885 7820,'-7'-5'-215,"-4"-2"1,10-1 327,-4-1 0,8 5 244,1-4 0,6 5-475,-2-1 1,3-1 20,1 1 0,1-2-762,-1 2 859,0 3 0,17-5 0,4 6 0</inkml:trace>
  <inkml:trace contextRef="#ctx0" brushRef="#br0">25388 8824 7823,'-14'-6'0,"-2"-2"0,6 2 0,-2 2 0,8-3 0,0 6 115,8-3 1,4 3-86,8 1 1,-1 0-222,6 0 0,-1 0 106,5 0 0,-2 0 85,-2 0 0,18 16 0,1 5 0</inkml:trace>
  <inkml:trace contextRef="#ctx0" brushRef="#br0">24329 9722 7823,'-19'0'0,"0"-4"37,3 0 0,2 0 138,-2 4 1,6-5 12,2 1 0,4 0 186,-4 4-1,5 0-156,-3-5 0,8 3 0,2-2 0,4 3-439,8 1 0,1-1 176,7-3 1,5 1 6,12-5 1,8 1 107,9-1 0,7-3-379,-30 6 1,0 1 0,7-1 0,1-2 274,3-1 1,2 0 0,4 2-1,0 1-363,5-4 1,1 1 0,3 5 0,0-1 411,2-1 1,1-2 0,0 2 0,0 1-8,1-2 1,-2-1 0,-6 2-1,-1-1-54,0 2 0,-1 0 1,-6-1-1,-1-1-118,-2 2 1,-2 0 0,-4 1 0,-2-1 163,0 0 1,-2 0 0,24 0-69,-2-4 0,-12 4 183,-5-5 1,-4 7 340,-4-2 1,-4 2-391,-9 2 1389,-8 0-1458,-6 0 0,-8 0 363,-2 0 0,-4 0-339,-8 0 1,2 0-87,-2 0 1,-2 0-18,1 0 0,-3 0-381,4 0 1,-1 4-14,5 0 477,0 6 0,5 2 0,1 7 0</inkml:trace>
  <inkml:trace contextRef="#ctx0" brushRef="#br0">25117 10165 7846,'-12'-6'0,"3"5"0,1-3 0,4-1 0,-4 0 0,4 1 0,-4 4 0,-1 0 67,-3 0 0,0 0 154,0 0 1,-1 6-4,1 2 1,4 4-69,-1 5 0,1 2-200,-4 5 1,0 2 90,-1 3 0,5-3-54,0 3 0,4-2 47,-4 2 1,5-4-1,-1-1 0,4-1 1,4-6 1,3-2-6,5-7 1,6-3 89,2-5 1,1-1-67,3-3 0,-2-4 92,7-9 0,-2-2-76,2-5 0,-7-2 9,3-3 1,-4-4 9,4-8 0,-4-3 5,-1-5 1,-9-6-297,1-2 1,-8-3 81,1-2 0,-4 8 32,-1 4 0,-7 9 110,-5 13 0,-2 4-23,-6 12 1,-1 5 11,-4 3 1,2 8-258,3 4 1,-4 5-12,4 3 0,2-1-21,2 6 0,8-1 179,3 5 1,4 1-506,1 3 1,0-3 603,0 2 0,32-6 0,13-1 0,3 1 0,-1 1 0</inkml:trace>
  <inkml:trace contextRef="#ctx0" brushRef="#br0">25178 10140 7846,'0'-8'-1260,"0"0"1336,0 0 0,-1-3 24,-3 3 457,3-3-376,-10 4 0,4 0-113,-5 3 1,3 2-13,1 2 1,0 0-106,-4 0 1,-5 6 28,1 2 1,-1 3-183,5 1 0,-4 5 84,-1-1 1,1 5-96,4-5 0,-1 2 213,1-2 0,16 3 0,4 6 0</inkml:trace>
  <inkml:trace contextRef="#ctx0" brushRef="#br0">25142 9857 7863,'-13'-7'-943,"1"-2"707,0 5 1,3-4 140,1 3 570,6-4 739,-9 2-656,9-5-221,-3 5-336,5 1 0,5 6 28,3 0 0,3 2 39,2 2 1,0 4 19,4 9 1,-4-2-111,4 5 1,1-4-2,-2 5 0,0-5-153,-3 5 1,-1-5-192,0 5 1,1-6 149,-1 1 1,-5 2-273,-3-2 0,1 2 24,-1-1 465,1-4 0,-33-6 0,-6-8 0</inkml:trace>
  <inkml:trace contextRef="#ctx0" brushRef="#br0">25683 9919 7863,'0'-8'0,"0"-1"0,0 1 0,0-4 0,0 4-73,0-1 226,0 1 757,0-4-181,0 0-265,0 5-252,6 1 0,-5 16-1,3 2 1,-4 13-34,-4-1 0,1 9 7,-5 0 0,4 7-176,-4 1 1,-1 1 61,-3-1 1,4-1-415,0 5 1,4-7 178,-5-1 0,5-1 77,-4-8 1,5-3 32,-1-4 0,2-11-162,-3 3 148,4-9 39,-4-4 1,5-12-107,0-9 1,0-4 71,0-3 1,4-5 37,0-8 1,5-4-9,0-9 0,2 2-426,1-5 0,4-2 305,1-6 0,3 7 53,-3 1 0,4 6 77,0 6 1,-2 8 154,2 8 1,-2 10 39,1 7 1,-2 7-54,-6 9 1,2 2 35,2 7 1,-6-1-51,2 0 0,-6 5-66,2-1 0,-5 6 258,1-1 0,-3 3-376,-1 5 1,-9-2-18,-4 6 0,-7 0-210,-1 4 1,-2 0-21,-2 0 1,2-6 105,3-2 1,-5-3 299,0-2 0,5-9-73,-5-2 0,9-9 233,-1 0-74,4-3 0,6-2 196,3-3 1,3 1-138,1-5 1,1 5 69,3-1 1,3 3 72,5 1 0,6 0-120,2 0 1,4 4-154,0 0 1,1 5 67,-1 0 1,1 2-242,0 1 1,1 0-44,2 1 0,-6-1-29,3 0 1,-5 5 146,1-1 0,-3 2 7,-6-2 1,0-2-1309,1 2 1,-7-1 561,-1 2 0,-4-4 161,-1 4 1,0-4 581,0 0 0,-11-6 0,-3-2 0</inkml:trace>
  <inkml:trace contextRef="#ctx0" brushRef="#br0">26163 10276 7863,'0'-13'1207,"0"1"414,0 5-596,0 2-622,0 21 0,1-1-141,3 14 1,-2 2-236,2 2 0,-3 0-110,-1 4 0,0-7-120,0 7 1,0-4-109,0 0 1,0 1-460,0-6 0,0 1 447,0-4 1,0-6-362,0-3 684,0-7 0,11-64 0,-4 17 0,0 1 0</inkml:trace>
  <inkml:trace contextRef="#ctx0" brushRef="#br0">26225 10374 7808,'-7'-5'-1241,"0"2"1123,3-5 351,2 5 0,-3-4 315,5 3-399,0 3 1,-1-6 327,-4 3-154,4 2-147,-4-3-63,5 5 0,0 1 12,0 3 0,0 7-12,0 6 0,-2 6-19,-2 2 0,3 1-69,-3 6 1,2 1 75,2 4 1,-4-4-164,0 0 0,0-2 44,4 2 1,1-4-63,3-9 0,-1-2 97,5-6-31,1 1 0,4-7-38,4-1 1,-4-5-122,4-5 0,1-3-158,-2-8 1,2 1 104,-2-6 1,-1 1-174,6-5 1,-6 1 65,1-1 1,-2 0 97,-2 1 1,-4 3 234,1 1 0,-5 3 0,4-3 0,-5 5 0,-20-14 0,-10 3 0</inkml:trace>
  <inkml:trace contextRef="#ctx0" brushRef="#br0">26249 10079 7836,'-7'-6'-71,"-4"5"1,6-6-108,-3 3 0,2 1 594,6-5 1,0 4-104,0-4 1,0 4-251,0-5 1,4 1 67,0-4 1,6 0-135,-2-1 0,-1 1 55,1 0 1,-5-1-138,1 1 0,-3 4 108,-1 0 0,0 4-25,0-5 0,-1 7-296,-3-2 242,-3 2 1,-5 4-215,0 2 0,-1-2 73,1 7 1,4-1-253,-1 4 61,7 0 388,-4 1 0,56-1 0,11 0 0</inkml:trace>
  <inkml:trace contextRef="#ctx0" brushRef="#br0">27160 9242 7849,'7'0'0,"-2"0"587,-5 0 927,0 0-703,6-6-549,-5 5 0,10-4-257,-3 5 1,-1 0 86,1 0 0,2 0-374,6 0 1,-2 0-210,2 0 0,2 0-239,-2 0 1,2 0 193,-1 0 0,-4 1-150,4 3 0,-4-1 686,0 5 0,-34 17 0,-8 7 0</inkml:trace>
  <inkml:trace contextRef="#ctx0" brushRef="#br0">27147 9550 7849,'-12'0'0,"4"0"0,0 0-651,5 0 922,-2 0 574,5 0 0,9 0-643,3 0 1,9 0-175,-1 0 1,4-2-158,0-2 0,5 1 70,0-5 0,5 4-752,-1-4 1,-2 4 100,2-4 710,-6 5 0,20-19 0,-2 1 0</inkml:trace>
  <inkml:trace contextRef="#ctx0" brushRef="#br0">28415 8824 7849,'-7'-6'0,"-4"1"0,3-4 0,1 0-322,-1 5 0,4-4-211,-4 3 937,5 1 0,-4 6-126,3 2 0,-1 4-1,-4 8 0,0 4-117,5 4 1,-6 6-35,2 3 1,1 4 29,-1 4 0,1-1-45,-1 5 1,2-4-139,6 4 0,0-7 69,0-1 1,6-1-66,2-8 1,4 1 93,5-4 0,-2-6-17,5-3 1,-1-3 15,2-5 0,2-3 8,-2-5 0,2-1-37,2-3 0,-2-3 31,-3-5 1,4-8-106,-4-4 0,2-2 56,-2-7 1,-2-1-116,-5-7 1,-1 1 117,0-5 1,-5 1-12,-3-1 0,-4 1 35,-4 3 0,-8 3 7,-9-3 0,-2 10 98,-2 6 0,1 2-66,-1 6 1,0 5-185,1 4 1,-1 5 97,1-1 1,0 4-416,4 4 0,-2 3 164,6 5 0,-1 1 126,5-1 1,4 4 121,-1 1 0,29 32 0,1 4 0</inkml:trace>
  <inkml:trace contextRef="#ctx0" brushRef="#br0">29486 9242 8167,'-7'-6'-745,"1"5"0,6-6 13,0 3 599,-5 3 188,4-5-22,-5 6 0,6-1-16,0-3 1,0 3 60,0-5-35,0 6-22,0-5 1,0 3-13,0-3-1,0-1 1,1 5-1,4-3 0,-4 1 326,3-1-305,-3 3 1,-1-6 35,0 3 1,0 1-23,0-5 0,2 5 55,2-1 1,-3 1 17,3-1-9,-2 3-82,-2-10-17,0 9-120,0-9 170,0 10 66,0-4-92,0 5-3,0 5 0,0 2-21,0 5 0,0 1 4,0-1 1,4 0 9,0 0 1,0 1 18,-4-1 46,0 0 0,4-3-61,0-1 0,2-6 22,-2 3 1,-2-4-19,7-1 1,-1-1 20,4-4 0,1-3-18,-1-8 0,6-3-4,2-6 0,3-6-23,2-6 1,1-6-11,3-6 0,2-4-249,6-1 0,-1 1 270,-4 4 1,3 4-28,-7 0 1,1 12 19,-4 4 1,-6 9-52,-3 7 0,-2 2 51,-2 3-343,-5 3 259,-2 5 0,-5 1 41,0 3 1,0-1-155,0 5 0,0 0-105,0 5 0,0-1 292,0 0 0,-1 1 0,-3-1 0,-8 11 0,-7 3 0</inkml:trace>
  <inkml:trace contextRef="#ctx0" brushRef="#br0">29510 9254 8167,'-5'-12'0,"3"0"-602,-2-1 1,3 1 257,1 0 1,0-1 558,0 1 1,0 4-28,0 0 0,0 4 214,0-5-200,5 7-149,2-4 1,1 8 4,1 2 1,-7 4-1,3 8 1,-4-1-21,-1 6 1,0-1 34,0 5 1,0 4-142,0-1 1,0-3 58,0-4 0,0-6-53,0 1 1,0-2 114,0-2 1,1-1-5,3-3 0,-1-2-9,5-6 0,1-11 5,3-6 1,7-7-35,6-9 1,1-7 8,6-13 1,3-5-215,-15 26 0,1-1 0,0 1 1,0-1 167,1-1 0,1-1 0,1 0 0,0 0 0,-1-2 1,-1 0 0,0 3 0,0 0 19,1 0 0,-1 2 0,12-18-14,-1 9 0,-11 13 4,-6 12 4,-2 8-93,-7 2 0,-2 7 87,-5 4-120,0-4 549,-5 10 1,2-6-564,-5 4 1,4 2 31,-5-3 0,3 3-57,-3 1 1,-1 3 68,1-3 0,2 3-13,-1-6 1,4 1-130,-4 3 1,5-5 249,-1 0 0,8-11 0,3 2 0</inkml:trace>
  <inkml:trace contextRef="#ctx0" brushRef="#br0">30224 8688 8172,'-7'-5'0,"0"3"-937,3-2 408,3-3 366,-5 6 1,6-3 99,0 8 1,0-1-31,0 5 93,0 0 0,-5 21 0,-2 4 0</inkml:trace>
  <inkml:trace contextRef="#ctx0" brushRef="#br0">22963 12478 8498,'-8'-4'0,"0"0"0,4 0-876,-4 4 0,4-4 533,-5 0 1,5-1 33,-4 0 309,5 4 0,-2-10 0,3 6 6,-2-4-10,3-2 13,-4 5 17,5-7 0,4 1-26,0 0 0,0 5 0,1-4 0,-2 5 0,5-2 0,-5 3 0,4 3 0,-3-2 0,-3 3 25,5-4 1,-6 3 31,0-2 36,0 3-70,0-5-7,0 6 1,0-1 31,0-3 33,0 2-16,0-3-11,0 5-24,0 0-7,-6 0 17,5 0 4,-5 0-108,6 0 68,0 0 0,6 0 14,2 0 1,7 0 4,2 0 0,6 0 5,1 0 0,8 0 5,9 0 0,3 0-14,5 0 1,7 0-305,5 0 1,4 0 278,-29 0 1,2 0 0,-3 0-1,1 0 16,3 0 0,0 0 0,-2 0 1,1 0-19,-1 0 0,0 0 1,0 0-1,1 0 6,1 0 1,0 0-1,-2 0 1,0 0-6,0 0 0,-1 0 0,33-4 1,-8 0 0,2-2 2,3 2 0,-9 3 1,1-3 0,-10-2-17,-3 2 0,-6-4 15,2 4 1,-4-4 3,-4 3 0,-7-3 21,-5 4 1,-6-4-20,1 4 1,-8-2 3,-4 2 617,-2 3-618,-2-5 1,-2 6 18,-2 0 0,-4 0-18,-8 0 1,-1 0-131,-7 0 1,0 0 113,-8 0 1,2 0-118,-7 0 1,1 6 97,-9 2 0,0-1-9,-4 1 0,-1 0-974,1 5 1013,0-1 0,-4-1 0,-1-3 0,0-1 0,-5 3 0,-4 3 0</inkml:trace>
  <inkml:trace contextRef="#ctx0" brushRef="#br0">22754 12466 8514,'-24'-4'-272,"-1"0"1,2-4-308,2 4 0,3 0 403,6 4 0,0 0 235,-1 0-217,7 0 193,0 0 1,12 4-26,2 0 1,4 1 18,5-1 1,-1-2 59,9 2 0,-1-1-45,13 1 0,-1-3-1,9 3 1,1-3-1,8-1 1,3 0-345,9 0 1,3 0 306,-30 0 0,0 0 1,4 0-1,1 0-260,2 1 0,2-2 1,3 0-1,0-2 232,3 2 1,-1-2 0,1-1 0,0 0 35,0 2 1,-1 0 0,-3-2 0,0 0-33,-3 2 1,0 0-1,-4-1 1,-1 0-112,1 1 0,0 0 0,-6 1 0,-2 1 127,1-2 0,-2 0 0,26 0-117,-2 2 1,-11 0 102,3 0 1,-11 0 287,-2 0 1,-5 0-273,-8 0 1,-3 0 1074,-1 0-1077,-10 0 615,1 0-613,-11 0 139,0 0 0,-4-1-139,0-3 0,-6 2 0,2-2 0,-3 3-51,-1 1 1,-1 0-8,1 0 1,-2 0-123,-2 0 1,2 0 146,-2 0 1,-2 1-154,2 3 1,-1-1 185,5 5 0,0 6 0,-1 5 0</inkml:trace>
  <inkml:trace contextRef="#ctx0" brushRef="#br0">24859 12442 8514,'0'-7'-1820,"0"1"1415,5 6 223,-4 0 64,5 0 118,-12 0 0,-17 17 0,-10 3 0</inkml:trace>
  <inkml:trace contextRef="#ctx0" brushRef="#br1">29043 8627 13887,'0'-14'-737,"0"-2"0,0 2-515,0-3 0,0 8 202,0 1 903,0 5 122,0-2 0,0 15 1,0 4-1</inkml:trace>
  <inkml:trace contextRef="#ctx0" brushRef="#br0">29264 8467 8488,'-5'-13'0,"2"1"-294,-5 0 0,0-1-351,-5 1 1,1 0 441,0 0 0,-2 3 224,-2 1 0,0 4-40,-4-4 1,-2 1 43,-7-1 0,2-3-35,-6 3 0,0-1 5,-4-3 0,1 3-5,-1-8 1,-4-2 27,0-2 1,-6-2-189,2-1 1,-4-1 179,-5 0 0,-2-1 7,-5-2 0,-3 2-241,29 11 1,0 1 0,-29-12 230,29 13 1,0 1-1,1 2 1,-1 0 4,-30-11 1,29 11 0,1 0 14,0-2 1,0-1 0,1 1 0,1 0-1,0-1 0,0 1 1,0 0-1,-1 1-165,-31-10 0,31 10 1,1-1 178,-33-8 1,2 2-34,29 9 1,0 1-1,0 1 1,0 1-3,-1-1 0,-1 1 1,0 2-1,0 2 9,0-1 1,0 1-1,1 2 1,-1-1 3,-32 1 0,33 0 0,1 0-38,-31 0 1,31 0-1,-1 0-24,-34 0 0,7 4-4,2 0 1,7 2 34,1-2 1,0-1 6,-5 5 0,6-5-144,-5 1 0,4 2 148,-1 3 1,2 2 3,-5 1 1,3 4-5,-3 1 1,4 5 2,-5-2 1,1 5-79,-5 3 1,6 0 76,3 5 0,2-5 4,2 5 1,-6 1-2,27-13 0,-1-1 0,-24 15-3,3 1 1,3-1 0,6 2 0,-5-1-1,5 1 0,2-4 267,6 0 0,-1-2-233,5 2 0,-1 3-26,1-3 0,3 1 2,-2-1 1,0 2-11,0-2 0,0 8-2,-5 4 1,5-1 0,-5 1 0,4 0 36,-4 4 0,5 2-39,-5 2 0,5-2 2,0 2 1,2-2-1,1-2 1,1 2 35,-1 2 0,2-2 6,2 2 1,-1-7-38,6-1 0,-1-5 154,5 1 1,1-4-151,3-4 0,3-2 256,5-2 0,-5 3-213,1 4 1,0-1 21,4 2 1,-4-3-65,0 7 0,0 2-3,4 3 0,-4 0 1,0-1 0,0 3-4,4-3 0,0 4 100,0 5 1,0-4-98,0 4 0,5-4-4,3-1 1,3 1-21,2-1 1,-1-5 20,0-3 1,0-4-14,1-5 1,5 3 7,2-7 0,-2 1-1,-2-4 0,2-1 3,-2 1 0,6 0 0,-1-1 0,2-3 4,2-1 0,-3-1 129,2 2 1,-2 2-133,7-2 1,1-2 0,-1 1 0,3-3 1,-3 3 0,1-1 44,-1 2 0,-3 2 10,3-2 1,1-2-53,-2 1 1,1 1-6,-4 3 0,-1-3-10,1-1 1,1-5-9,3 2 0,-3-2 17,2 1 0,2-6 4,-1 2 1,4-6 43,-4 2 1,5-4-32,-1 4 0,1-5 1,-1 1 1,2 1-5,-2 0 0,-2-1 1,2-4 0,-1 0-1,1 0 1,1 0-2,-6 0 1,7 4 5,-3 0 0,4 0-6,1-4 1,-2 0 8,-2 0 0,7 0-15,-3 0 1,2 0-5,-2 0 0,0 0 13,0 0 0,2-6 0,2-2 1,-2-3 23,6-1 0,-4 0 4,4-1 0,-2 0 57,6-4 0,-8 2-70,4-5 1,-1 3 4,-3-3 1,5 3-32,0-3 1,-3 4-2,2-5 0,-1 6 28,1-1 1,3 1-6,-3-2 1,-2 3-50,-2-2 1,1 2-13,-1 2 1,2 0 13,-2-1 1,-6 0 24,6-4 1,-5 2 37,5-5 0,-2-1-22,2-3 1,2 0 3,2 4 1,-1-3-13,-3 2 1,-2-6-114,6-2 1,-5-1 111,1 1 1,2 2 6,-2-6 0,5 4 17,-1-3 1,-2 4-21,-2 0 0,-3 0 42,-1-1 0,0 2-33,0-6 0,-5 6 3,1-2 1,-4 2-27,4-2 0,1 2-3,7-6 1,-3 0-32,3-4 1,-2-1 44,-3-3 1,3 1-41,2-5 1,-4 4 26,0-4 1,0 4-5,-5-4 1,4 4 25,1-4 0,-6 2 7,-2 2 0,-3 0-22,-1 9 1,-1-5 1,1-4 1,-2 6-9,-2-2 0,-4 3-14,-4-3 0,3-1 21,0-3 0,1 7-6,-5-3 1,-4 3-13,1-3 1,0 0 3,8 0 0,-8 0 9,3 0 1,-2 0 113,2 0 0,-3-1-113,-1-3 1,-1 3-13,1-3 1,-3 2 5,-5 3 1,0 1-5,0-2 1,-1 7-2,-3-7 1,-3 9 21,-5-1 0,-1 2-12,1-2 0,-2 3-1,-2-3 1,1 5-2,-6 3 0,1-3 0,-5-1 0,5 4 0,-1-3 0,1 2 0,-5-3 0,-1 1 0,-3-1 0,8 2 0,-4 2 0,3-1 0,-3 6 0,1-6 21,-1 2 1,5 1 3,-1-2 1,1 6-42,-5-1 0,3-2-2,-2 1 0,2 1-59,-7 4 0,3-1-173,1 1 1,1 0-18,-1-1 1,1 7 112,-1 1 1,4 4-200,1 1 1,4 1 1,-5 4 1,10-1 350,-1 8 0,2-2 0,-8 24 0,-1-1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1095 14361 7862,'0'-8'0,"0"0"0,-1 1 241,-3-1-20,2-3 1,-7 4 72,5-5 1,-4 4 139,3-1 0,-4 7-273,7-4 0,-7 8-123,5 2 0,-2 8 125,2 8 0,3 5-155,-3 4 0,-2 4 110,2 8 1,-1-3 9,1 3 0,1 1-368,-5-1 1,4 0-17,-5-4 0,7-5 43,-2-4 1,-2-7-81,2-5 246,0-2 0,4-8 28,0-6 0,0-7 5,0-10 1,0-3-113,0-9 1,0-4 77,0-8 1,0-4-176,0-8 1,0-1-176,0-7 0,4 3 302,0-3 1,2 1 117,-2 6 1,-3 5 162,3 4 0,2 16-53,-2 5 43,5 7 0,-2 12 159,5 5 1,-3 11-68,-1 9 0,0 4 20,4 0 0,1 5-103,-1 0 1,0 3 111,1-3 0,-1 4-190,0-4 0,2 1-107,2-1 1,-2-4-22,2 4 0,-2-7-199,-2-1 1,2-6 9,2 1 0,-6-4 46,2-3 0,-8-3 120,0-2 1,-4-2-5,-4 2 1,-2-1-13,-7 1 1,-5 1 66,-2 3 1,-5 5 36,-3-1 1,2 2-11,-3 6 1,-1-1 11,1 2 0,-1 2-489,1-2 0,7-4 159,-2 0 1,7-1-14,1-3 133,2 2 165,8-14 0,49-34 0,-12 9 0,0 0 0</inkml:trace>
  <inkml:trace contextRef="#ctx0" brushRef="#br0">1551 14571 7855,'0'-9'0,"0"1"0,-2 4-205,-2-4 1,3 4 121,-3-4 0,1 5 156,-1-1 0,2 1 615,-2-1 808,3 2-1067,1-3 1,0 6-176,0 3 0,0 5-269,0 7 1,0-1 87,0 6 1,0-5 131,0 5 1,1-1-315,3 5 0,-1-5-230,5 1 0,-1-6 210,1 1 1,3 2-28,-2-2 0,-3-1 15,3-6 1,-1 0-119,4-5 0,-4 0-24,1-4 1,-1-1 127,4-3 0,0-3 37,1-5 0,-1-5-311,0 1 1,-4-10 428,1 1 0,-7-8 0,-2-5 0,3-1 0,0-1 0</inkml:trace>
  <inkml:trace contextRef="#ctx0" brushRef="#br0">1538 14324 7855,'-12'0'0,"4"-1"353,0-3-235,-1 3 197,3-5-524,0 1-489,6 3 506,0-3 192,0 5 0,16 5 0,5 2 0</inkml:trace>
  <inkml:trace contextRef="#ctx0" brushRef="#br0">1907 13783 7795,'-10'-8'582,"1"0"158,-2 5-10,10-3-500,-4 1 1,10 2-155,3-5 0,5 4-160,3-4 1,-1 4-169,5-5 1,-3 2-973,3-1 1224,1-3 0,20 10 0,4-5 0</inkml:trace>
  <inkml:trace contextRef="#ctx0" brushRef="#br0">1981 14041 7796,'-12'0'1244,"0"0"-824,5 0-207,1 0 1,13-4-203,6 0 1,4-5 1,8 0 1,0-2-737,-1-1 0,2-4 341,3-1 0,-3-3 382,3 3 0,13-32 0,-20 23 0,1-1 0</inkml:trace>
  <inkml:trace contextRef="#ctx0" brushRef="#br0">3200 12737 7869,'-2'-11'-374,"-2"3"0,3 1 497,-3 3 1,-2 1 351,2-5 0,-1 4-155,1-4 1,1 3-91,-5-3 0,-1 4-54,-3-4 1,4 5-8,0-1 1,-2-1 128,-6 1 0,2-1-183,-2 5 1,-2 6 17,1 2 0,0 4-43,0 5 1,4 2-152,-4 6 0,3 5 82,2 3 0,1-2-91,3 2 1,3-2 47,5 2 1,1 1 12,3-5 0,3-4-137,5-5 1,2-5-11,2 2 0,-2-9 115,2-4 1,2-3 35,-1-1 0,3-1 1,-4-3 1,2-7 35,-1-6 0,-8-10 144,4-2 0,-8-6-33,3-6 0,-5-3-91,1-5 1,-4-6-210,-4-2 0,-4-4 169,-9 0 0,2 5-16,-5 3 0,-1 9 11,-3 7 1,-1 7-21,0 9 1,6 9-24,3 8 1,-2 3-122,2 1 1,3 4-336,5 0 1,1 9 170,-1 0 1,3 2-252,5-3 0,0 6-279,0 2 851,11 4 0,24 17 0,17 4 0</inkml:trace>
  <inkml:trace contextRef="#ctx0" brushRef="#br0">3618 12072 7869,'0'-12'0,"0"-6"0,0 5 0,0-5 0,-1 12 254,-3 6 0,2 11 381,-2 10 0,3 2-239,1 2 0,0 5-13,0 3 0,0 4-317,0 4 1,4-3 67,0 3 1,5-7-168,0-1 0,2-4 12,1 3 0,2-8-51,2 0 0,-1-9 117,6-2 1,-5-2-97,4-7 1,-3-2 56,3-6 1,-5-3-11,2-5 1,-2-4-85,1-1 1,-6-6 77,2-2 1,-4 1-284,1-5 1,0-2-105,-5-2 0,4 3-101,-3 1 1,-1-1 115,-4 1 1,0 1-40,0 3 1,0 6 7,0 2 0,-6 4 413,-2 0 0,-3 7 0,-1 1 0,-39 15 0,-9 4 0</inkml:trace>
  <inkml:trace contextRef="#ctx0" brushRef="#br0">3716 12060 7869,'-6'-5'77,"-5"3"1,5-5 234,-2 3 522,3 3-690,5-10 0,0 8-165,0-5 0,5 4-108,3-4 0,5 1-351,3-1 1,-2-3-335,2 3 1,-2 1 187,-2-1 626,0 5 0,-10 3 0,-4 7 0</inkml:trace>
  <inkml:trace contextRef="#ctx0" brushRef="#br0">3520 12171 7869,'-9'0'0,"1"0"0,5-6 0,-2 4 0,5-7 0,7 5-594,5-4 0,2 4 594,6-4 0,45-6 0,-26 5 0,1-1 0</inkml:trace>
  <inkml:trace contextRef="#ctx0" brushRef="#br0">3040 13118 7869,'-13'0'0,"1"5"89,0-1 1,-1 4 259,1-4 293,5 0 617,2 1-885,5-3 1,7-1-137,5-5 1,7-7-198,10-1 1,4-6 71,8-7 1,4-5-4,8-2 0,6-5-299,-25 16 0,2 1 0,1-2 0,1-1 281,4-4 0,2 0 0,2-1 0,0 0-166,1-2 1,0-1 0,3-2 0,1 0-471,1 0 1,-1 0 0,-3 3 0,-1 0 417,-3 3 0,-1 1 0,-3 1 1,-1 2-51,-4 2 1,0 1 0,-5 0 0,0 0-15,19-8 0,-12 6-15,-13 9-166,-4 7 135,-14 6 1,-6 5 434,-8 3 0,-7 3-491,-1 2 1,-6-1 654,1 0 0,-2 0-363,-1 1 0,-7-6 0,0-2 0</inkml:trace>
  <inkml:trace contextRef="#ctx0" brushRef="#br0">3840 12085 7852,'6'0'-1056,"5"0"1,-8 0 1055,5 0 0,-5 0 0,8 5 0,-10-3 150,5 3 245,-6-5-196,0 5 139,0-3 466,0 3-186,0-5-102,0 0-414,-6 0 0,5-5-1,-3-3 0,1 1-102,-1-1 0,3 3-94,-3-3-471,2 0 300,-3-4 139,3-1-746,-3 1 123,-1 5 161,5 2 589,-4 5 0,5 0 0,0 0 0,10 16 0,4 5 0</inkml:trace>
  <inkml:trace contextRef="#ctx0" brushRef="#br0">3876 12048 7852,'0'-7'659,"0"1"-675,6 1 1,-3 4 15,5-3 1,0-2-124,4 2 1,1-4-346,-1 4 1,4-6 467,1 2 0,27-14 0,2-4 0</inkml:trace>
  <inkml:trace contextRef="#ctx0" brushRef="#br0">3716 13451 7772,'7'0'432,"-1"0"-98,-6 0-174,0-6 0,-2 5-143,-2-3 0,2-2 105,-7 2 0,1 0-94,-4 4 0,0 0 20,-1 0 0,-3 0 12,-1 0 0,0 1 23,0 4 1,-1 1 0,-2 7 1,-2-1-38,6 0 1,-2 6-7,1 3 0,2 3 43,-5 5 1,9 1-5,-1 3 0,6 1-123,-2-5 0,5-1-3,-1-3 0,8-4-103,4-1 0,5-9 91,3 1 0,-1-8-61,6 0 1,-5-4 98,5-4 1,-5-4-5,5-8 1,-5-3 125,5-6 1,-2-5-105,1-3 0,-2-7 8,-6-1 0,-4-5 102,1 1 0,-7-3 176,2-1 0,-2 0-119,-2-1 0,-10 1-28,-2 0 0,-4 6-89,-1 7 1,2 5-97,-5 11 1,5 2-23,-2 6 1,3 1 63,2 3 1,0 2 18,0 6 0,3 4-319,1 0 1,5 6-446,-1-2 0,3 5 195,1 3 1,5-1 555,4 6 0,18 10 0,6 7 0</inkml:trace>
  <inkml:trace contextRef="#ctx0" brushRef="#br0">4024 13094 7856,'-12'-13'0,"0"3"70,-1 1 1,5 0 275,0 5-182,5 0 1,-2 5 206,5 3 1,0 3-252,0 5 1,1 6-58,3 2 1,-1 4-131,5 0 0,-4 1 93,4 0 1,-4 3-148,5 1 1,-3 5-53,3-1 0,0-3-142,-5-1 1,5-3 58,-5-2 0,4 0-139,-4-4 0,1-2 71,0-6 0,-4-4-264,3 1 588,-3-7 0,-1-51 0,0-19 0</inkml:trace>
  <inkml:trace contextRef="#ctx0" brushRef="#br0">3987 13057 7878,'-5'-25'-478,"2"2"335,-5 3 0,5-4 143,-1 4 0,3 1 275,1-2 0,1 6 436,3-1 0,3-2-358,5 1 1,1 5-165,-1 4 0,0 1-42,0-1 1,5 2-140,-1 6 1,2 0-89,-2 0 1,-2 2 85,3 2 1,-5 4 118,-4 9 0,2 2-324,-6 5 1,0 5-343,-4 0 0,-2 4 266,-2-5 0,-3 5-61,-5-4 0,0-1 168,0-3 1,-1-2 181,1-2 0,0 1-148,-1-6 0,1 1 19,0-5 1,4-4 47,-1 0 67,1-5 0,-4 2 0,0-5 0</inkml:trace>
  <inkml:trace contextRef="#ctx0" brushRef="#br0">4369 13303 7886,'-7'0'641,"1"5"-302,6 4 1,2 6 55,2 1 0,-3 6-276,3-1 1,2-2-185,-2 1 1,1 1 36,-1 3 1,-1 0 121,5-4 0,-1 2-328,1-6 1,2 1-53,-6-5 0,4-4-461,-4 0 408,6-5 1,-3 3-175,5-6 0,-4-6 513,1-2 0,2-31 0,2-15 0,4-3 0,-1-1 0</inkml:trace>
  <inkml:trace contextRef="#ctx0" brushRef="#br0">4418 13168 7886,'-12'0'0,"-1"0"0,5 0-594,0 0-593,5 0 1187,-2 0 0,27 5 0,5 2 0</inkml:trace>
  <inkml:trace contextRef="#ctx0" brushRef="#br0">1563 16749 7768,'-12'0'-56,"-1"0"7,1 0 109,0 0 0,1-2 13,3-2 1,-3 3 235,2-3 0,3 2-103,-3 2 1,5 0 29,-4 0 0,0 0-123,-4 0 1,3 0-96,1 0 0,0 0 123,-4 0 1,3 0-57,1 0-19,-5 0 0,-5 0-155,-3 0 1,3 5-8,6-1 1,-4 5 137,-1-1 0,1 3-112,4 2 1,-5 4 68,1 4 1,1 2 32,7 2 1,-3 4-40,2-1 0,4 2-96,1-1 0,2-7 55,2 3 0,2-9-126,2 0 1,3-2 73,5-2 0,0-5 59,1-3 1,-1-4 40,0-4 0,1-3-9,-1-5 1,0-7 5,1-6 1,-1-1-8,0-7 1,-4-5 13,1-7 1,-7-3 35,2-1 0,-2-6-143,-2-2 1,0-5 310,0-3 1,-6 2-48,-2-3 1,-3 10 97,-1 7 0,1 12 180,3 12-148,-3 12 1,9 9-135,-2 8 1,3 4-110,1 8 0,5 9 16,4 8 1,2 4-169,1 4 0,0 0-133,0 8 0,5-7 99,-1 7 0,5-3-232,-5-1 1,5-2 146,-5-1 0,5-10 201,-5 1 1,5-11-167,-5-6 1,0-3 31,-3-5 1,-1-3-35,0-5 1,1-6-1,-1-7 1,-4-5 41,0-6 0,-1-2 23,1-3 1,-1-2-18,-3-6 1,-2 0 47,2 0 0,-3 0-14,-1 0 1,0 6 4,0 2 1,0 3 117,0 1-160,0 12 103,0 2 0,0 12 902,0 3 1,0 9-365,0 7 0,0-1-150,0 2 0,4 3-213,0 5 0,5-2-63,-5-6 1,5 2-42,-1-2 0,2-2-178,-2 1 1,3-5 69,-3 2 1,3-9-87,2-4 1,-1 2-57,0-2 1,0-2 71,1-6 1,3-8-49,1-9 1,-1-3 118,-4-5 0,-3 2-13,-1-6 0,-6-4 68,3-4 1,-4-1 10,-1 1 0,0 4 49,0 0 0,0 7 183,0 9 0,-4 3 254,0 6 0,-2 5-222,2 3 1,3 8-73,-3 4 1,2 5-93,2 3 0,0 3 25,0 6 0,2 4-85,2-1 1,3 2-207,5-1 1,0-4-32,1-1 0,-1 1-271,0-4 0,2-4-201,2 0 1,-1-9 265,6-4 1,-1-3-237,5-1 651,0-11 0,-5-16 0,1-8 0,1-9 0,1 1 0</inkml:trace>
  <inkml:trace contextRef="#ctx0" brushRef="#br0">2178 16170 7840,'-15'-4'-186,"3"0"0,4-1 334,-1 1 1,3 2 698,2-2-369,2-3-76,-3 6-377,5-5 0,1 8 123,3 2 1,3 3-208,5 5 0,1 6 38,-1 2 1,-4-1-68,0 2 0,1-2 50,3 2 1,-4 1-79,0-6 0,-4 4-47,5-3 129,-7-1 1,8-3 29,-6-1-32,0-5 6,-4-2 17,-5-16 1,2-2-3,-5-12 1,5-4-5,-1 1 0,-2-7-7,2 3 0,0 1 68,4 3 0,0 7 8,0 5 0,0-2-33,0 2 0,1 5-5,4 7 46,1 2 1,8 4-55,3 2 0,-4 3-6,4 5 0,-4 0-35,0 0 0,0 2-19,4 3 0,-4-8 6,4 3 0,-8-6-83,0 2 0,-1-5 115,4 1 0,-1-4-27,-3-4 0,2-3-6,-6-5 1,4-2 84,-4-2 1,0-4 180,-4-4 1,4-1-76,0 1 0,1-1 88,-5 0 0,0 6 102,0 3 123,0 8-324,5 2 0,-2 6 37,5 0 0,-4 6-84,4 2 1,0 3-36,5 1 0,-1 0-581,0 1 1,-3-1 90,-1 0 1,0 1-164,4-1 0,1-1 291,-1-3 0,0-2-200,1-6 515,-1 0 0,6-55 0,-9 21 0,1-1 0</inkml:trace>
  <inkml:trace contextRef="#ctx0" brushRef="#br0">2720 15887 7848,'0'13'-817,"0"-1"767,-6 0 1,5 1 1162,-3-1-740,2 0 1,2 0 491,0 1-376,0-6-286,0 4 1,2-10-139,2 3 67,-3-3 0,5-6-154,-6-3 1,4-5 69,0-3 1,0 1-100,-4-6 0,4 1-29,0-5 1,2 2-46,-2 3 0,-2-2 140,7 5 0,-5 1-7,4 4 0,-4 3-55,4 1 1,1 5 64,3-1 1,0 3-193,0 1 0,1 5 51,-1 4 1,0 2 42,1 1 0,-1 0 22,0 0 1,1-1-16,-1-2 0,0 0-9,0-5 1,1 0-8,-1-4 0,0-1 83,1-3 0,-5-4-47,0-9 1,-1-2 70,1-5 0,3-1-26,-3 0 1,-2-3 3,-2-1 1,-3 2 6,-1 6 0,0 2 21,0 2 28,0 9 0,2-3 365,2 11-351,-3 0 1,9 6-30,-6 2 0,4 7 17,-4 1 1,6 2-44,-2-1 0,3-2-189,1 5 180,0-5 1,1 3-19,-1-6 1,0-5-50,1-3 0,-1-2-128,0-2 1,1-6 158,-1-2 1,-1-8-14,-3-5 0,2-2-131,-6-2 1,1 1 131,-1-1 1,-2-4 44,2 1 1,-3 0-12,-1 8 0,0-2 107,0 5 0,-1 2-82,-3 7 73,2-3 278,-3 10 1,5 1-106,0 8 0,1 3-307,3 1 0,-1 5 61,5-1 1,-4 1-129,4-5 0,-3 0 112,3 0 0,0 1-123,4-1 1,-4-4 67,1 0 0,-1-5-98,4 1 1,1-2 25,-1-2 0,-4-7 68,0-5 1,0-2 112,5-7 1,-6-1-73,-3-6 1,1 0 12,-1-4 1,0-1 40,-4-4 1,0 0 141,0 0 1,0 6-4,0 2 0,0 4 247,0 5 1,0 6 626,0 6-380,0 5-354,0 9 1,0 3-40,0 12 0,4 3 68,1 5 0,4 7-241,-1 0 1,3 4-232,2 9 1,0-2-366,4 6 1,-2 7 137,5 2 0,-8-26 1,1 2-71,1-1 0,1 0 0,-1 0 0,0 1 297,-2-3 0,1-1 1,1 0-1,1-2 282,13 26 1,1-9-6,-4-8 1,-2-8 182,-3-5-150,4-7 240,-11-3-54,0-12 1,-9 0-212,-8-6 0,-5-1 159,-7-4 0,-3-3-281,-6-8 1,1 1-95,-1-6 0,-1 1 1,-3-5 1,7 1 23,-2-1 0,7-4-108,1 0 1,4-5-236,3 1 1,4-2-242,5-2 1,5-4-1215,4 0 1835,7-6 0,14 3 0,8-5 0,-9 13 0,0-1 0,0 0 0</inkml:trace>
  <inkml:trace contextRef="#ctx0" brushRef="#br0">4467 14854 7826,'-19'-9'54,"3"1"0,3 3-24,5-8 1,-1 1-58,4-13 1,1 1-1,4-13 1,0 1 191,0-9 1,0 0 288,0-4 1,-1-2-109,-3-2 1,2 8-114,-2 0 1,2 8 54,-2 8-138,2 0-172,-3 21 0,5 3 68,0 13 0,0 14-111,0 7 0,4 6 60,0 6 1,5 3-107,0 5 0,0 2-133,-1 2 0,3-2 199,-2 2 1,3-2 25,4-2 0,-1-4-190,6 0 1,-5-12-278,5-4 1,-5-10 335,5-11 1,-6-4 259,1-8 1,2-10-95,-2-10 1,-1-2 117,-6-7 1,2-4-29,-3-4 1,1-4-43,0 4 0,-3 0 29,-2 4 1,-2 1-94,2 3 1,-3 5-53,-1 7 82,0 9 0,4 8 12,0 8 0,1 5 10,-5 12 1,4-1 21,0 9 1,5 3-46,0 0 0,2-3 24,1-4 1,0-2 25,0-7 0,1 1-32,-1-5 1,4-5-20,1-3 0,3-4-74,-3-4 0,3-4-119,-3-9 0,3-6 109,-3-6 1,-2-5 57,-7 1 1,1-2-2,-4-2 0,-1 0 6,-4 0 0,-7 2 340,-6 2 0,0 3-167,-8 5 0,2 10-124,-1 3 0,-4 8-23,4-1 0,-2 10-156,2 3 0,-2 4 85,5 5 1,1 2-36,4 5 0,3 1-257,1-1 1,5 0-37,-1-4 366,8 3 0,58-25 0,-22 0 0,1 1 0</inkml:trace>
  <inkml:trace contextRef="#ctx0" brushRef="#br0">5292 14238 7883,'5'-17'0,"-2"3"381,5-3 671,-5 4-666,2 6 1,-6 1 21,-3 6 1,-3 6-225,-5 2 1,-2 4-1,-2 5 1,1 2-184,-6 6 1,6-1 81,-1 1 1,2-1-214,2 1 0,-1 4-84,1-1 0,5 1-104,3-4 0,3-5 55,1 1 0,1-6-98,3 1 1,3-8 158,5-3 1,2-4-17,2-1 1,2-6 226,3-2 0,1-4-92,-6-4 0,4-4 147,-3-4 0,-1-1 85,-3 1 1,-1 0 91,0 4 0,-4 2-71,1 6 0,-5 1 306,4 3-307,-5-3 30,2 9-272,1 2 1,-1 7 94,3 5 1,2-3-307,-6-1 1,6-5-40,-2 1 1,7-3-172,1-1 0,5-1 79,-5-3 1,10-5-84,-1-7 1,3-3 295,1-6 0,-2-1 202,6-2 0,-4-4 0,4-5 0,-10 2 0,2 2 0,-13-1 216,0 5 1,-8 0 59,0 5 0,-4 4 123,-4 4 1,-4 2-98,-8 2 0,1 4 2,-6 0 0,6 5-8,-1-1 0,-2 4-67,2 4 0,-5 3 22,5 5 0,-1 4 7,5 1 0,0 5 115,-1-2 1,2 8-241,3 0 0,-1 2-181,5-1 0,-1-3 13,5 3 1,2-3-158,2-2 1,3-4 124,5-4 1,2-2 88,2-2 1,-1-5-379,6-3 1,-2-6 156,1-6 0,2-1-176,-5-12 1,0-5 126,0-7 0,-8-2 151,4-2 1,-5-5 15,0-4 0,-2-7-225,-6-4 0,0-4 173,0 0 1,-6-1 14,-2 1 1,1 5 258,-1 2 0,1 12 193,-1 9 1424,-3 9-1233,4 17 0,0 8-143,3 12 0,3 10-76,1 10 0,0 3-29,0 6 1,4-3-178,0 6 0,5-4-272,0 4 0,3 1-456,4 3 1,-2-5 330,2-3 1,4-5-476,0-3 0,-1-4 348,2-8 1,-1-5-300,5-8 1,-5-2 272,1-6 0,-2-10 450,2-2 0,2-14 0,-8-18 0,0-9 0,4-10 0,0 0 0</inkml:trace>
  <inkml:trace contextRef="#ctx0" brushRef="#br0">6448 12811 7883,'0'-13'0,"0"1"0,0 0 0,-1 4 0,-3-1 0,3 7 0,-10-4 235,2 6 1,-1 0-64,-3 0 1,0 2-117,-4 2 0,-2 3 12,-6 5 0,-5 0 4,-3 0 1,-2 5-81,-2-1 0,-5 6 16,-3-1 1,-10 3-313,-7 5 0,-1-2 304,29-10 0,-1-1 0,-3 0 0,0 1-280,-2 1 1,-2 1 0,-5 2-1,-1 0 226,-3 2 0,-1-1 0,-2 3 0,0 0-461,-1 1 1,-1 1 0,-2 1-1,-1 0 436,-3 2 0,1 2 0,19-10 0,-1 0 0,1 1-201,-5 0 1,1 0-1,-1 0 1,2 1 0,1 1-1,-1 0 261,-2 1 0,-1 0 0,-1 0 0,1 0 1,0-1-1,0 1 1,-1 1 0,-1 0 0,1 1 0,-2-1 0,-1 1 0,0 0-189,-2 2 1,-1 0 0,0 0 0,3-1 0,-1 1 0,1-1 183,-1 1 1,-1 0 0,1 0-1,1 1 1,-1 0 0,1 0 27,-1 0 0,-1 1 1,1-1-1,-1 1 1,0-1-1,0 1-13,0 1 0,-1 0 0,0-1 0,3-2 0,0-2 0,1 2 29,-2 1 1,2 1 0,-1-1 0,0-2 0,0-1 0,1 1-28,0 1 0,1 0 0,-1 0 0,0 0 1,0-1-1,0 0 20,0 0 1,1 0 0,-1-1 0,5-1 0,-1 0 0,1 0-73,-1-1 1,1 0 0,0 0 0,2-1 0,2-1 0,-1 1 35,0-2 1,1 0-1,0 0 1,0 1 0,1 1-1,-1-1-1,1-1 1,0 1 0,0-2-1,-15 10 1,0-1 51,2 0 1,2 0 0,3-4 0,2-1 26,1 1 1,2 0 0,0-4 0,1 0 184,2 0 1,0-1-1,4-3 1,2 0-78,3 0 0,2-1 1,-20 14 755,9-8 1,4 1-809,4 0 1,4-6 854,9-3 0,2-2-428,6-2 900,5-5-1324,1 4 0,8-8 233,2 5 1,3-4-294,5 4 0,2 0-31,2 5 1,-1-1 14,6 0 1,-2 5-111,1-1 1,2 7 66,-5 2 0,4 1 3,0 7 1,2 6 17,2 11 0,1 0-294,3 8 1,-3 1 276,-12-27 1,0 1-1,2 2 1,0 1-224,0 5 0,1 0 0,-2-2 1,0 0 202,-1 4 1,0 0-1,0 0 1,-2-1-9,1 3 1,-1 0 0,1 0 0,0-1-7,1 4 0,1-1 0,-4-5 0,-1-1 25,3 0 0,-1 0 1,-3-1-1,-2-1-2,2-2 0,-1 0 0,-1 2 0,0-1-69,-1-3 1,0 0-1,6 30 66,0-3 1,1-6 88,-1-7 1,-1-4-46,-3 0 1,2-11 10,-6-1 1,1-11 244,-1-5 1,-1-4-275,5-1 1,-3-5 376,3-3 0,-4-2-558,4-2 0,-4 0 591,4 0-455,1 0 1,7-2-31,0-2 0,2-3 55,-1-5 1,2-1 10,5-4 0,8-2-6,5-6 1,2-1 13,11-2 1,-3-4-230,11-5 1,-28 18 0,1 0 232,2-2 0,0 1 1,5 0-1,1-1-13,-1-3 1,2-1 0,1 2-1,2-1-324,2-2 0,1-1 0,0-1 0,2 0 332,3-1 1,0 0-1,3-1 1,0-1-388,6-2 0,-1 0 1,-1 1-1,-1 0 372,-16 9 0,0-1 1,0 1-1,18-10 1,0 1 17,-18 9 0,0-1 1,0 1-1,0 0 1,0-1-1,0 1 2,4-1 0,0-1 0,0 0 0,-2 1 0,-1-1 1,1 0-13,0 1 0,1-1 0,0 1 0,0-1 0,-1 0 0,1-1-241,0 1 1,-1-2 0,1 1 0,2 1 0,1 0 0,0-1 308,1-1 0,0-1 1,-1 1-1,1 1 0,-2 0 1,1 0-34,0-1 1,-1-1 0,1 1 0,0 1 0,0 0 0,1 0-9,0-1 0,0-1 0,0 1 0,-1 0 0,1-1 0,0 1-1,1-2 0,1 1 0,-1-1 0,-4 0 0,0 1 0,0 0-1,2 0 1,-1 1 0,1 0 0,-3-1 0,1 0-1,0 1-22,0 0 1,0 2 0,0-1-1,0-2 1,0 1 0,0 0-4,1 0 1,-1 1 0,0 1 0,-3 0 0,0 0 0,0 1-117,-1 0 0,0 1 1,0 0-1,16-10 1,0 0 63,1-2 1,-1 1-1,-1 1 1,0 1 5,0-1 1,-1 1 0,-6 3 0,-2 0 59,-2 2 0,0 1 0,-3 1 0,0-1-93,-1 2 0,0-1 0,-4 3 0,-1-1 239,-2 0 0,-2 1 1,24-14-350,-7-1 0,-10 10 874,-11 3 1,-7 4-868,-5 8 719,-8 0 1,-3 5-884,-10 3 0,-1 2 555,-7 2 0,-3 0-431,-1 0 0,-4 0 26,0 0 1,-4 0 192,-3 0 0,2-1 0,-3-3 0,-2-24 0,-2-11 0,-3-5 0,-1 0 0</inkml:trace>
  <inkml:trace contextRef="#ctx0" brushRef="#br0">6264 12971 7859,'-2'-8'-909,"-2"-1"945,3 1 0,-4-4 780,5 0-413,0-1-253,0 1 0,0 4 106,0-1 1,1 7-90,3-2 1,-1 4-163,5 4 0,0 3 80,4 5 0,1 6 46,-1 2 1,0 10 4,1 7 0,3 12-53,1 13 0,-7-25 0,1 1-418,0 6 1,-1 2 0,2 8 0,-1 3 362,1 8 1,1 1-1,-4-17 1,2 0-1,-1 1-438,1 4 0,0 1 0,0 0 1,-1-3-1,1 0 0,-1 0 363,1 2 1,0-1-1,0 0 1,-2-6-1,0 0 1,0-1-65,5 18 1,1-1 0,0-8 0,0-1-109,-1-4 1,1-1-1,-3-10 1,0-1 266,-1-2 0,-1-2 0,6 24-57,5-13 1,-5-3 100,5-5 1,-6-6 455,1-2 0,-4-4-342,-3-5 1,0-2 1595,-5-6-1771,0 1 61,-4-6 0,0-3-473,0-8 1,-4-3-127,0-6 1,-4-3 69,4 0 437,0-6 0,-7-25 0,-3-12 0</inkml:trace>
  <inkml:trace contextRef="#ctx0" brushRef="#br0">27997 4467 7722,'0'-12'6,"-2"1"-269,-2 3 376,3-3-87,-10 9 0,5 4 218,-2 10 1,-1 10-114,4 7 0,-4 9-113,1-1 0,1 4 13,-1 0 1,1 1-7,-1 3 0,-2 2-3,6-6 1,-2-4-93,2-4 1,3-6 66,-3 2 23,3-9 205,1-7-187,0-8 0,0-12-28,0-5 0,-5-7 10,1-10 0,0-4 3,4-8 0,0 2 22,0-7 1,0-3-7,0-4 0,2-9-436,2-3 0,3 2 388,-2 28 1,2 0-1,9-29-53,1 2 0,3 10 49,-3 3 0,3 16 162,-3 9 1,3 6-76,-4 14 1,5 5-31,-5 7 0,1 5 41,-5 3 0,-5 5 99,-3 7 0,-3 0-336,-1 4 1,0 1 342,0 4 0,-1 0-362,-3 0 0,-3 1 35,-5 3 1,-5-7 33,1 3 0,-2-4 31,2 0 1,2-3-26,-2-5 0,2-5 157,2 1 0,-1-10 522,1 1-276,0-2 1,4 1-85,-1-3 0,7-1 14,-2-3 1,6 3-68,2 5 1,6 1-30,-2 4 1,7-3-78,2 2 1,0 3-146,0 2 1,1-4 34,2 0 1,2-2-205,-6 1 0,5-6-447,-5 2 1,1-4 338,-5 1 0,0-4-1008,1-5 1366,-7 0 0,5-33 0,-4-8 0</inkml:trace>
  <inkml:trace contextRef="#ctx0" brushRef="#br0">28341 4849 7739,'0'-9'-113,"0"1"-63,0 0 1,6-4-52,2-1 1,3 4 213,1-3 1,0 2 284,1-6 1,3 1-163,1-2 1,0 2 44,0-5 1,-5 0-124,0 0 0,-1-2 59,-7 6 1,5-1 110,-5 5 1,-2 1-36,-6 3 1,-3 2 26,-5 6 0,-4 2-123,-1 2 0,-5 4 31,2 8 1,-2 2-67,2 3 0,-2 3-14,5 1 1,-2-5 65,7 5 0,-2-3-12,10 3 0,-4-2-348,4-3 1,1 2 89,7-5 0,8-1 61,9-4 1,5-5 3,7-3 0,1-2-315,11-2 0,-1-6 80,1-2 0,4-4-51,0-5 0,-5-3 165,1-9 0,-6 3 238,-7-3 0,-3 3 0,-8 2 0,-5 5 0,-8 2 0,-4 3 0,-8 2 0,-3 5 0,-5 3 0,-4 3 0,-1 1 0,-5 0 0,2 0 0,-2 5 72,1 3 0,-2 3 308,3 2 0,2-1 623,2 0 1,0 1-17,0-1 1,6 0-471,-2 1 0,4-1-727,0 0 0,2 1 68,6-1 0,2-4-259,2 0 1,4-5-11,8 1 1,-1-4-153,6-4 1,-1-4 340,5-9 0,0-2 100,-1-5 1,1-6 115,0-3 0,-1-4-96,1-4 0,-6-3 331,-3-5 1,-2 4 62,-2 0 1,-5 6 649,-3 2-586,-2 11 1,-4 10 147,-2 8 1,-3 4-274,-5 8 1,0 8-70,-1 9 1,1 3-93,0 5 0,1 2 99,3 6 0,-3-4-335,2 0 1,4 0-34,1 4 1,3 0-129,1-1 0,0-4 136,0-3 1,5-3-61,3-2 1,4-5 38,5-2 1,-2-9-73,5-4 0,1-3 48,4-1 0,3-6 94,1-7 0,0-4 59,-5-8 1,1-5 4,0-3 1,-2-7 118,-3-1 1,-1 0-41,-2 4 1,-5 0 209,0 1 0,-1 5 18,-6 7 0,-1 5 207,-4 6 1,-2 7-45,-2 1 0,1 10-105,-5 3 0,0 4-55,-4 4 1,3 4-100,1 4 0,4 2-188,-4 3 1,5-3 60,-1 3 1,-1-3-179,1-2 1,-1-3 143,5-1 1,2-5-18,2 2 1,1-4 52,4 0 1,6-2-148,-3-3 1,4-3-369,1-5 0,2-9 159,6-4 0,-5-7-50,1-1 0,-1-6 194,5-2 1,-1-9 202,1 1 1,-6-1-83,-3 5 1,-2-1 124,-2 5 0,-3 0 621,-1 5-330,-5 5 174,-3 6 1,-7 13-202,-6 9 0,1 7-26,0 4 1,0 4-63,-1 0 1,1 5 103,0 0 0,3 4-47,1-5 0,5 1-139,-1-4 0,3-1-579,1 1 0,1-2 192,3-2 0,5-4-488,7-4 0,-1-6-125,6-3 1,3-3 863,5-1 0,3-20 0,3-9 0,1-2 0,0 0 0</inkml:trace>
  <inkml:trace contextRef="#ctx0" brushRef="#br0">29683 4492 7651,'-13'12'-358,"1"-4"256,0 0 0,1 1-193,2 3 0,3-4 1588,2 0-424,2-5-23,-3 3-674,5-6 0,4-6-190,0-2 0,10-7 79,-2-2 1,3-4 25,-3 0 0,5-2 11,-1-2 1,5 1-128,-5-1 0,2 2-39,-2 2 114,-2-2 1,4 11-215,-6-1 110,0 7 0,-1 8-185,-3 6 0,3 6 103,-2 11 0,-3-1-107,3 1 0,3 0-109,4-1 0,2-1-624,-2-2 980,4-3 0,43-11 0,-27-5 0,0 1 0</inkml:trace>
  <inkml:trace contextRef="#ctx0" brushRef="#br0">30322 4209 7830,'-17'0'169,"-4"0"1,-2 0 83,-2 0 1,1 9 187,-1 4 1,1 6-220,-1-3 1,4 10-55,1-1 0,5 3 48,-2 1 0,8-3 106,1 3 0,5 1-419,-1-1 1,4-5 94,4-3 0,4-8-186,9 0 1,2-6 93,5-7 0,1 0 120,0 0 1,3-11-161,1-6 1,0-5-221,-5-2 0,1-5-6,-1 0 0,1-9-139,0 1 0,1-9 144,2-4 1,0-4 215,5-8 1,-6 1 506,2-1 1,-3 7-96,-2 6 1,-10 11 342,-6 9-251,-5 14 1,-9 10 152,-2 13 1,-7 10-232,-1 6 1,-2 6-121,2 7 1,0 3-279,-4 5 0,5-4 78,-1 8 1,2-4-436,2 1 0,-1-3 228,1-2 0,5-2-116,3 2 1,4-9-24,4-3 1,4-8-119,9-5 1,2-4 272,5-3 0,7-4-219,1-5 1,5-10 442,4-2 0,-6-18 0,4-14 0,2-1 0,5-2 0,0-1 0,0 1 0</inkml:trace>
  <inkml:trace contextRef="#ctx0" brushRef="#br0">31012 4061 7830,'0'-12'164,"0"-1"1,-6 5 327,-2 0 1,-3 4-114,-1-4 1,-5 5-126,1-1 0,-7 9 5,-2 8 1,0 4-90,-3 8 1,2 0-1,1-1 0,1 5-23,-1 0 0,4 5-106,1-1 0,9-3-26,-1-2 1,8-2-260,-1-1 0,4-2-317,1-2 0,6-3 284,2-6 0,4-5-85,4-3 1,-1-3 0,6-1 0,0-5-81,3-3 0,1-5 202,-1-3 0,1-5 62,0-7 0,-1 2-63,1-3 1,-1-3 77,1 0 0,-2 0 1072,-2-1 1,-1 10-36,-7-1 61,2 7-621,-14 5 1,4 8 241,-5 8 0,-5 3-90,-3 5 0,1 6-156,-1 2 0,5-1-180,-1 2 0,-2-2-133,2 2 0,0 0-409,4-4 0,2-1 206,2-3 1,-2-1-966,7 0 0,3-5 18,4-3 1153,6-3 0,36-39 0,-22 14 0,0 0 0</inkml:trace>
  <inkml:trace contextRef="#ctx0" brushRef="#br0">31344 4233 7843,'-12'0'-207,"3"0"891,1 0 1,5-5-211,-1-3 0,3-3-233,1-2 0,1-4-57,3-4 0,5-2-72,7-2 1,3-1 53,6-2 1,-1 0-111,1-5 1,0 10 106,-1-1 1,1 9-110,-1 2 1,-3 2 50,0 7 0,-6 6-18,1 6 0,-6 8-126,-2 5 0,-6 3 46,3 5 1,-4-2-316,-1 6 1,0-6-56,0 2 0,1-7-216,3-1 0,-1-6 97,5 1 0,1-8-258,3-4 1,2-4-260,2-4 999,-2-3 0,25-49 0,-19 23 0,0-1 0</inkml:trace>
  <inkml:trace contextRef="#ctx0" brushRef="#br0">32033 3618 7847,'0'-16'0,"0"-1"0,6 1 1148,-5 9 1,4 7-487,-5 8 1,-1 9-38,-3 3 0,1 3-216,-5 2 0,4 5-142,-4 3 0,4 2-125,-5 2 0,7 0-118,-3 0 0,0 4-181,1 0 0,-2 6 208,2-2 0,3-3-1375,-3-1 0,-2-3 8,2-1 1316,0-5 0,10-24 0,1-11 0</inkml:trace>
  <inkml:trace contextRef="#ctx0" brushRef="#br0">31824 3926 8573,'-6'-13'1622,"5"5"-1787,-3 0 1,3 4-709,1-4 0,6 5 471,7-1 0,4-2 145,8 2 0,5 0 635,3 4 0,4 0-378,4 0 0,0-4 0,5-3 0,6 0 0,0 1 0</inkml:trace>
  <inkml:trace contextRef="#ctx0" brushRef="#br0">28477 5562 7800,'0'-17'291,"0"3"0,0-2 482,0 2-697,0 7 0,-2 3-63,-2 8 1,1 8-1,-5 9 0,1 8 0,-1 3 0,-3 8 0,3 1 1,-3 4 410,-1-4 0,-1 4-152,1-4 0,0 0-325,-1-4 0,1-1-62,0-3 0,4-5-242,-1-7 311,7-9 0,-5-9 35,3-11 0,2-13-64,-2-16 0,4-6-114,4-11 1,-1-3-99,5-9 0,-3 32 0,0-2 266,3-2 0,0-2 1,0 0-1,1-2-21,3-3 0,0 0 0,0 1 0,0 1 15,3-3 1,2 1 0,-1 5 0,1 1-15,1 3 0,1 2 1,17-20-24,-3 17 1,-3 16 38,-6 13 1,-5 8 209,-2 8 0,-8 11 263,0 14 1,-7 3-176,2 1 0,-2 0-102,-2 0 0,-6-1-488,-2 1 1,-4 6-31,-5 2 0,2-3-116,-5-1 1,-5 2 213,-4-2 1,-1 0 127,2-4 1,3-7 504,0-6 0,2-6-157,7-10 0,5-4 325,7-8 0,2-3-274,2-5 0,2 4 189,2 0 1,8 5-108,9-1 0,2 8 6,2 4 0,3 9-137,1 3 1,5 7-256,-1 2 1,-3 5-109,-1-1 0,-3-3-412,-2-1 0,1 1-452,0-1 1,-5-6 450,1-7 1,-5-3 546,5-5 0,-1-19 0,5-9 0</inkml:trace>
  <inkml:trace contextRef="#ctx0" brushRef="#br0">28981 5784 7800,'8'-1'620,"1"-4"1,-1 3-474,4-6 1,0 3-227,1-3 0,0-1 145,4-8 1,2 2 148,5-5 1,1-1-189,0-3 1,-1-2 11,1-3 1,-6 2 1,-3-6 1,-3 4 124,-5-4 0,-3 10-193,-5-2 0,-1 9 214,-3-1 1,-4 9-178,-9 4 0,-2 8-281,-5 4 1,-1 5 135,0 3 0,1 7 310,-1 6 1,5 1-5,-1-1 0,6 1-5,-1 3 1,3 1-27,5-5 0,-1 4-4,5-5 1,2 1-366,10-4 0,6-2-305,11-3 1,5-2-445,3-6 0,3-5 433,5-3 1,5-4-188,7-4 612,-2-3 1,1-14 0,5-8 0,2-1 0,0 0 0</inkml:trace>
  <inkml:trace contextRef="#ctx0" brushRef="#br0">29818 5501 7800,'0'-12'0,"-4"-1"-361,0 1 1,-6 4 397,2 0 1,-7 5 705,-1-1 0,-2 2-389,1 2 1,-3 2 97,-9 2 1,3 3-245,-3 5 0,-1 6-52,2 2 0,-1 5-188,4 4 1,6-3 65,3 2 1,3-2 175,5-1 0,3-1-375,5 1 0,0-6-420,0-2 0,9-5 231,4-4 0,11-2-141,1-6 0,2-2 177,-2-2 1,4-7-45,-1-5 0,1-7 331,-4-2 0,-1-1-53,1-7 0,-5 6 152,1-2 1,-6-1 183,1 1 1,-3 1 336,-5 3 1,-3 10 258,-5 3-198,0 8 1,-4-1-277,0 10 1,-4 7-99,4 8 1,-4 4-221,3 0 1,1 1 105,4-1 1,0 1-516,0 0 0,2-5-87,2 1 0,3-6-286,5 1 1,6-6 174,2-2 1,9-5-239,4 1 1,2-10 456,2-6 1,2-6 331,2-6 0,-7-17 0,3-9 0,4-3 0,1 0 0</inkml:trace>
  <inkml:trace contextRef="#ctx0" brushRef="#br0">30335 5292 7800,'-2'-9'0,"-2"1"0,-3 6 5,-5-3 1,0 4-1,0 1 0,-6 10 846,-3 2 0,2 8-326,-1 1 1,-1 2-200,-3 2 1,3 1-149,0 3 1,6-2-74,-1 6 0,4-5 110,4 5 0,2-5 0,6 0 1,1-6-350,4-1 0,3-8-530,8 0 1,3-7 295,6-6 1,0 0 154,-1 0 1,6-10-189,3-7 0,3-6 107,0-6 0,3-4-210,2-8 1,-3-8 396,-17 21 1,-1-1 0,1-4 0,0 0-166,0-2 1,0 0 0,-1-1-1,-1 0 287,-2-1 0,-1 0 1,-1 1-1,-1 0 278,-3 0 0,-2 2 1,5-22 521,-6 11-359,-5 10 256,-3 16 0,-7 10-216,-5 13 0,3 3 93,1 5 1,0 6-429,-4 2 0,-1 9 216,1 4 0,0 2-264,0 2 0,-5 4-110,1 0 0,-1 6-264,5-2 0,0 3 136,-1 1 0,5-4 9,0 0 0,5-5-7,-1 1 1,8-6-481,4-6 1,5-6 191,3-10 1,5-6 43,7-3 0,-2-4 82,3-4 1,3-9 67,0-7 0,5-10 11,4-7 1,-2-2-189,2-6 0,1 4 330,-1-4 1,0 4 100,-4-4 0,-7 12 446,-5 5 19,-12 7-33,-7 14 1,-13 13-216,-5 10 1,-2 7 93,-7 6 0,2-2-33,-1 6 0,2-5 233,6 0 1,-1-2-537,1-1 0,4-1-70,0 1 1,5-4-66,-1-1 1,4-5-67,4 2 1,4-9-200,9-4 0,2-3 122,5-1 0,6-1-12,3-3 1,3-9-183,1-7 1,0-3 140,0-2 1,-1-1 18,1-3 1,-4-3 194,0-9 1,-6 6 179,2-2 0,-4 9-193,-5-1 1,-2 4-131,-6 5 510,-5 8 0,-7 7 541,-8 10 1,-7 7-246,-2 8 0,-3 0-226,4 0 0,-1 5-216,5 3 0,0 1-27,-1-4 0,6-1-154,3 1 1,-1-5 128,1 1 1,0-5-13,4 5 0,5-7-82,3-2 0,5-5-120,3-7 1,7 0-188,6 0 0,5-7 139,-1-5 1,1-6-120,-1-7 0,2-1 78,-2-3 1,-3-2 115,-1-6 0,-7 0 84,-2 0 0,-9 0 156,2 0 1,-11 3 90,-2 5 1,-10 4 292,-11 12 1,-8 0-241,-4 8 1,-3 4-112,-5 9 1,2 0-362,-2 9 1,2 2-117,-2 2 0,8 0-136,0 0 0,10 2 139,2-2 1,6 6-57,-1 2 0,8-2-132,3-6 512,4-4 0,45-10 0,11-1 0</inkml:trace>
  <inkml:trace contextRef="#ctx0" brushRef="#br0">31627 5292 7800,'18'5'0,"-3"1"0,5 2 0,-5 3 0,2-3 0,-2 2 0,1-2 0,-2 1 347,2-5 0,-2 1-82,-2-5 0,1 0 134,-1 0 1,2-6-133,2-2 0,-2-7-153,2-2 0,2-3 13,-2 3 0,6-4-81,-1 0 0,-2-2 50,1-2 1,-5 6-156,2 3 1,0 2 49,0 2 1,-5 5 84,-4 3 1,-5 4 5,1 4 0,-2 3-5,-2 5 0,0 6-98,0 2 1,0 2 2,0-1 0,4 1-141,0-6 1,1 0 78,-1-3 0,3-6-98,5-3 0,2-3-43,3-1 1,0-7 86,4-5 1,1-6 52,-6-7 0,6-1-17,-1-2 1,-4-4-5,0-5 0,0-1 24,0-3 0,-1 3 6,-3-3 0,-1 5-16,0 8 0,-4 2-108,1 13 247,-7-2 0,4 17-117,-6 2 0,-2 5 125,-2 16 0,2-2-39,-7 10 0,7-6-20,-2 2 0,-2 1 4,2-1 0,0-1 25,4-3 0,0 0 82,0-1 1,0-5 224,0-2 1,0-3-93,0-2 1,4-4-114,0 0 1,2-5 378,-2 1-147,-3-3-210,5-6 1,-12 4 17,-2-3 0,-3 2-16,-1 2 0,-6 0-159,-3 0 0,2 0-147,-1 0 1,-1 2-368,-3 2 0,-1-2 271,0 7 0,1-7-160,-1 2 1,-1-2-169,-3-2 1,3-2 574,-2-2 0,-20-28 0,-7-14 0,15 13 0,0-1 0,0 0 0</inkml:trace>
  <inkml:trace contextRef="#ctx0" brushRef="#br0">31418 4615 7816,'-18'-18'0,"3"4"0,-6-2 0,6 6 358,-1 2-191,2 5-216,2-2-206,5 10 1,0 2-737,3 6 991,3-1 0,-27 22 0,1 6 0</inkml:trace>
  <inkml:trace contextRef="#ctx0" brushRef="#br0">30704 4996 8042,'18'-4'557,"2"0"0,6 0-275,7 4 1,11-4-119,13 0 1,9-6-705,-31 6 1,0 0-1,0-1 1,1-1 351,-1 0 0,-1 0 258,28-7 1,-17-7 0,3-5 0,1-1-1,-1-1 1</inkml:trace>
  <inkml:trace contextRef="#ctx0" brushRef="#br0">27209 5058 7783,'0'-17'0,"0"1"0,0 0 0,0 3 0,0 1 0,0 0 678,0-1-86,0 1-424,0 5 1,0 7 0,0 8 0,0 9-1,0 3 1,0 9-74,0 4 0,0 2-118,0 2 0,0 0 7,0 0 1,0 0-162,0 0 1,0-4-267,0 0 1,-4-6 221,0 2 0,0-9-371,4-3 1,0-4-150,0 0 741,0-7 0,0-44 0,0-16 0</inkml:trace>
  <inkml:trace contextRef="#ctx0" brushRef="#br0">27061 4873 7795,'-12'-5'0,"-4"-2"-254,-1-5 1,1 5 67,4 3 0,-1 2 401,1 2 1,0 2-6,-1 2 0,1 4-2,0 8 0,-5 8-70,1 4 0,-1 8 132,5 1 0,0 3-93,0 9 1,-5 4-318,1 13 1,7-32 0,1 1 110,2 4 0,0 0 1,2-3-1,0-1 82,-1 3 0,2-2 1,0 30-375,-1 0 1,8-5 286,4-3 1,8-11 30,5-10 1,4-5-43,3-8 1,0-4 2,4-4 1,5-8 13,4-4 1,2-5 11,-2-7 0,3-3-149,5-14 0,0 0 185,0-11 0,0-4-7,1-9 0,-27 21 0,-1 0-22,1-3 0,-1 0 1,-2 0-1,-2-1 0,1-2 0,-1-2 0,-2 0 0,-2-1 15,-2-2 1,-3 0 0,-2-5-1,-2-1-117,-2 0 0,-2 0 1,-1-2-1,-1-1 124,-2 1 0,-2 0 0,-2 1 0,-1 2 49,-6 2 0,-1 2 0,0 2 1,-2 2 107,0 2 0,-3 2 0,-21-14 87,0 9 0,-5 15 51,1 10 0,-3 6-95,-1 10 1,4 6-197,-1 10 1,8 2 174,1 11 1,2 5 30,6 7 1,6 3-271,6 1 0,5 2-534,4 2 0,2 5 581,6 7 0,0 4 0,1-32 0,1 0 0,2 0 0,0-1 0,3 1 0,0 0 0</inkml:trace>
  <inkml:trace contextRef="#ctx0" brushRef="#br0">30064 7679 7719,'-5'-12'80,"-4"-1"1,0-3-8,1 0 0,1-2 31,3 1 0,4 2 35,0-5 1,5 1 167,7-2 1,2-1-163,3 6 1,2-2-31,5 2 1,-3 6-92,-1-2 0,-1 8 26,2 0 0,1 4-118,-6 4 1,-3 5 91,-5 12 1,-6 1-147,3 11 1,-4-1 130,-1 5 0,-6 4-96,-2 0 1,-4 2-27,-4-2 0,2-3 53,-3 3 1,0-4-6,0-4 0,0-3 94,0-5 0,5-6 127,0-3 1,3-8-100,5-4-12,3-2 1,-3-4-7,8-2 0,3-3 16,5-5 0,2 4-134,2 0 1,3 0 111,6-5 1,-5 2-302,1 3 1,-1-2 64,5 6 0,0-4-233,-1 4 1,-5-1 73,-2 1 0,1 2 362,-2-2 0,0-3 0,-3 0 0</inkml:trace>
  <inkml:trace contextRef="#ctx0" brushRef="#br0">30335 7138 7752,'-14'-21'-33,"-2"1"0,2 5-66,-2-2 0,2 3 143,2 2 1,-1 1-34,1 3 1,0-2-1,-1 6 0,0 0 0,-4 4 1,2 2-1,-5 2 1,3 4 177,-3 8 0,-1 3 256,-3 6 1,3 1-202,1 3 1,-1 6 20,-3 6 0,-1 11-161,0 2 1,1 4-283,-1 4 0,6-1-16,3 1 0,2 5 93,7-32 0,2 0 0,-2 28 86,3-2 1,2-6-19,2 2 0,7-5-79,5 2 1,5-11 122,3-6 0,8-4 3,-4-4 1,9-7 23,0 2 1,3-3-23,0-1 0,1-7-104,0-9 1,6-3 27,2-1 0,1-5 22,-1-4 1,3-12 17,-3-8 1,3-7-280,1-5 0,-5-4 275,-3-8 0,-2-5 12,-21 26 1,0-1 0,-1 0-1,-2 0-57,0-3 1,-1-2-1,-6 1 1,-1-1 51,-2-3 1,-2 0 0,-1-1 0,-1-1-145,-1 2 0,0 0 1,-5 1-1,-1 0 180,-1-2 1,-3 1-1,-2 8 1,-3 1 152,-18-30 1,-2 16 82,-2 9 1,-6 7 100,-2 9 0,-1 5-206,0 8 1,-1 2-154,2 6 1,1 0-297,-1 0 1,6 10 211,2 2 0,6 9-530,6-1 0,6 5 425,3 3 1,8 3-637,4 1 828,2 4 0,2-3 0,0 5 0,3 2 0,5-1 0,6 2 0</inkml:trace>
  <inkml:trace contextRef="#ctx0" brushRef="#br0">31442 7605 7819,'7'-5'0,"-1"2"0,-6-5 0,5 0 0,-4-5 35,4 1 0,-3-2-35,2-2 0,-2 1 213,2-6 1,-3 5-3,-1-5 1,-1 5 18,-3-4 0,1 4-171,-5 0 0,-2 2 41,-6 2 1,1 4-122,-6 0 1,5 5 8,-5-1 1,1 4-167,-5 4 0,-1 8 53,-2 9 1,2 6 101,-3 2 1,4 5 19,5-1 1,-2 2-3,5 2 1,7-5-25,5-4 0,4-3-3,1-4 0,7 0-11,5-4 0,2-6 31,6-7 0,1-3 22,4-1 0,1-7-10,2-5 0,-2-6 1,3-6 1,-3-5-4,-1 0 0,-1-6 4,1-2 0,-5-1 61,1-8 0,-5 0-162,5-7 1,-10 1 237,1-6 1,-4 12-69,0 1 1,-2 12 372,-6 8-329,-6 6 0,-1 14-42,-5 5 0,0 8 5,0 12 1,-2 6 1,-3 11 1,5 1-37,0 4 0,0-3-98,3 6 1,3 0-64,-3 5 0,7-7 31,-3-2 1,4-6 142,1-3 1,6-8-71,2 0 1,7-9-6,1-2 1,6-7-22,-1-6 0,2-5-1,1-3 0,2-9-38,3-3 0,-3-9-97,3-4 1,-3-2 76,-2-2 0,-4-4 50,-4 0 0,0 0-18,-3 4 1,0 1 39,-8 4 1,-1 3 16,-4 8 97,0 4 1,-4 11 242,-1 6 1,-4 7-112,1 9 1,-3 5-5,-2 8 1,5-2-185,0 6 1,5-5 60,-1 5 0,3-5 11,1 0 0,0-2-65,0-1 0,1-2-268,3-2 1,3-4-58,5-4 1,6-6-87,3-3 0,-2-3-69,1-1 1,2-1-203,7-3 0,-2-5 643,6-7 0,-4-14 0,2-8 0,5-6 0,-1 1 0</inkml:trace>
  <inkml:trace contextRef="#ctx0" brushRef="#br0">32181 7273 7819,'-13'12'-434,"1"1"1,4-1 433,0 0 0,1 0 184,-1 1 1,1-1 290,3 0 1,1-1 26,-5-2-223,5 1-199,-2-3 138,-1 0-218,5-1 1,-3-8-50,8-2 1,-3-3-183,3-5 1,2 0 98,-2-1 1,4 0-82,-4-4 1,4 4 42,-4-4 0,0 8-42,-4 0 1,0 5-353,0-4 101,6 5 24,-5-2 439,5 5 0,-34 38 0,-6 10 0</inkml:trace>
  <inkml:trace contextRef="#ctx0" brushRef="#br0">31824 7298 7819,'-12'-11'-159,"-1"2"1,5 4-310,0 5 1,4 0 554,-4 0 1,3 1 569,-3 3 0,1 9-282,-1 7 0,1 3-147,3 2 1,3 0-138,-3-1 0,2 1-1,2 0 1,0-1-98,0 1 0,0-2 113,0-2 1,6-4-185,2-4 1,3-2-33,1-3 1,1-3-125,-1-5 1,6-1 155,2-3 0,-2-4 26,-2-9 0,2-1-244,-1-2 1,4-7 73,0 2 1,-3-7 55,-2 4 1,2-6 157,-2 1 1,1 1 276,-5-1 1,-1 6-71,-3-2 0,-2 9 369,-6 3-322,0 9 0,-2 3-84,-2 5 0,-3 9 4,-5 4 1,4 7-80,0 1 1,1 2-128,-1 2 0,-2-1 57,6 1 1,0-1-149,4 1 1,0-2-26,0-2 0,0-3-154,0-6 0,1 4-28,3 1 1,3-5 102,5-4 0,2-5-374,3 1 1,2-3 608,5-1 0,6-20 0,3-9 0,3-2 0,1 1 0</inkml:trace>
  <inkml:trace contextRef="#ctx0" brushRef="#br0">32341 7310 7819,'-9'4'-561,"1"0"0,1 6 381,-1-2 1,-3 3 462,3 1 1,1 0-64,-1 1 0,4-2 160,-4-3 0,5 3 158,-1-3-290,-3 3-53,6-4-112,-5-2 1,12-6-112,2-3 0,3-4 41,1-9 0,0-2-132,1-6 0,-1 1 126,0-1 0,1 1-100,-1-1 1,0 0 73,1 1 1,-2 5 4,-3 2 0,3 4-20,-3 0 128,-3 6 88,6 2 0,-9 16-91,2 5 0,-3 6 142,-1 3 1,0 1-224,0 2 1,0-3-15,0 0 0,0-1-37,0-3 1,0-3 70,0-2 0,6-6-12,2-2 0,-1-6-81,1 3 0,0-7-139,4-6 0,5-2 146,-1-10 0,1-1 34,-5-3 0,0-2-23,1-3 0,3 2-14,0-6 0,1 4-2,-5-4 1,0 7-4,1 2 1,-5 5 72,0 6 1,-4 7 251,4 1 83,-5 4 0,7 12-134,-6 5 1,0 4-108,-4 4 0,1-6-67,3 7 1,-2-4-74,2 4 1,-1-2-295,1-2 0,-2 1 119,7-6 1,-3-4-377,3-3 0,3-7 241,0 2 1,1-2 346,3-2 0,6-25 0,2-10 0,3-3 0,0 0 0</inkml:trace>
  <inkml:trace contextRef="#ctx0" brushRef="#br0">32931 7162 7824,'-4'8'-106,"0"1"1,-5-1-160,0 4 0,3-4 1044,-3 1-424,7-1 0,-8 0 472,6 0-140,0-5-633,4 2 26,0-10 0,1-3-59,3-9 0,-1 2-27,5-5 1,0 3-204,5-3 1,-1-1-94,0-3 1,5-1 142,-1 0 1,1 2-19,-5 3 1,0 2 49,1 6 204,-1-1 1,0 6 4,0 3 0,-5 8-20,-3 5 1,2 7-35,-2 5 0,0 6 19,-4 2 0,0-1 1,0-3 1,0-5 4,0 1 1,4-6-1,0 1 1,6-6-10,-2-2 1,3-5-374,1 1 1,5-4-8,-1-4 0,5-3-104,-5-5 1,6-6 209,-2-2 1,0-4 108,0 0 1,-4-1 158,5 0 1,-6 1-95,1-1 1,-2 6-33,-2 3 0,-3 3 3,-1 5 464,-5 3 0,2 6-89,-5 3 1,0 3 27,0 5 0,-1 5-111,-3-1 1,2 5-82,-2-5 0,-1 5 6,1-5 0,-1 0 12,5-3 1,0-1-179,0 0 1,2-4-38,2 1 0,-1-7-109,5 3 0,0-4 87,4-1 0,1-6-85,-1-2 1,2-3 103,2-1 0,-2-6 32,2-2 0,-2-1 55,-2-3 1,0 6-50,1-7 0,-1 3 114,0-2 1,-3 5 52,-1 2 145,-6 3-199,4 2 1,-6 7 79,0 5 0,-4 7-72,0 9 1,-6-1 2,2 5 0,1 0-115,-1 0 1,4 2 94,-4-6 1,5 5-121,-1-5 1,2 1 51,2-5 1,0 0-58,0 1 1,2-6-8,2-3 1,3 1-6,5-1 0,4 0 39,1-4 0,3-5 3,-3-3 1,5-5 35,-2-3 0,-1 1-25,2-6 0,-5 1 110,5-5 1,-6 5-7,1-1 1,-4 2 402,-3-1-296,2 2 1,-9 7 411,7 3-319,-7 2-265,4 6 0,-6 10-31,0 2 0,0 10 120,0 3 0,0 2-114,0 10 0,0-2-51,0 10 0,0 6-99,0 6 0,0 10-149,0-30 1,0 0 0,-4 5-1,-2 1 278,1 4 1,-2 0 0,-3 1 0,-1-1 15,1-2 1,0 0 0,-1 0 0,0-1-6,1-5 1,-1 0 0,2-3 0,1 0-167,-5 30 0,1-14 151,0-7 0,4-12 3,-1-9 0,3-4 8,-3-8 1,-3-5 137,0-3 0,-2-8-19,-6-4 0,-5-10 587,-4-7 0,0-5-660,5-7 0,-1-1-1,1-3 0,5-3-8,2-5 1,5 1 22,4 3 0,3 3 2,10 5 0,3 0 87,8 0 0,5 5-346,7 4 0,5 7-306,8 5 1,3 3 518,5 5 0,-14 14 0,1 5 0,3 2 0,-1 1 0</inkml:trace>
  <inkml:trace contextRef="#ctx0" brushRef="#br0">31233 9303 7824,'-12'-5'0,"0"-3"0,1-3-10,2-1 1,0-2 102,5-3 1,0-3 323,4-9 0,1-8-175,3-8 0,8-9 30,9-8 1,2 0-420,-10 30 0,-1-1 0,-2-1 0,0-1 182,1 1 0,-1-1 0,-1 1 1,1-1-26,0 0 1,0 1-1,7-29-60,-9 1 0,2 8 72,-6 8 1,0 9 99,-4 9-96,0 13 0,0 5-36,0 14 0,-2 9-3,-2 7 0,2 10 63,-7 7 0,5 7 2,-4 9 1,1 3-40,-1 6 0,-3 3 9,3 1 0,5-31 0,-1 0 3,-4 30 0,4 2-177,-4-1 1,5-9-258,-1 1 1,4-12 425,4-5 0,3-13 85,5-8 1,6-10-119,2-6 0,1-8 11,3-4 1,-2-13-27,7-4 0,-3-7 60,-1-1 1,3-3 58,1-1 0,0-1 57,-5-3 1,-5 4-157,-2 0 1,-3 6 113,-2 6 0,-1 6-953,-3 3 715,-3 7 1,-5 9 284,0 9 1,-4 7-138,0 5 1,0 2 10,4 1 0,0 5 192,0 0 0,0 0-86,0-5 0,2-3-208,2-1 0,2-6 45,7-2 0,0-1-17,4-7 1,2-1-2,6-7 0,1-4-19,2-9 0,-2-3 65,3-9 1,-3-1-29,-1-3 1,-6-5 113,-3 5 0,-4-5-39,-3 5 1,-5 3 14,-8 1 0,-5 9-3,-7 3 1,-3 5 12,-6 4 1,-1 2-72,-2 6 1,0 7 1,-5 5 1,5 1-307,-5 3 1,7 2 92,1-2 1,2 6-289,7-1 1,-1 2 1,5 1 501,5-4 0,67 14 0,-19-18 0,0 1 0</inkml:trace>
  <inkml:trace contextRef="#ctx0" brushRef="#br0">32439 8737 7824,'12'-5'0,"-5"-2"0,-3-5 0,-4 5 148,-4 3 1,-4 2 304,-8 2 0,-1 0-28,-7 0 1,2 5-155,-7-1 1,2 5-248,-2-1 1,-2 3 128,-6 2 1,4-1-215,0 0 1,2 5 29,-2-1 1,3 6-50,5-1 1,6 0 11,2 0 0,9 1-126,4-6 1,4 1-111,4-5 1,4-1 94,9-3 0,6-2 136,6-6 0,5 0-32,-1 0 1,2-6-18,2-2 1,-4-3 81,0-1 1,-6-2 12,2-2 1,-4 2 14,-5-3 1,-2 8 123,-6 1 0,-4 1-127,1-1 38,-7 2 39,4 6 76,-6 0 62,0 6 0,1-1-363,3 3 1,5-2-392,7-6 1,-1 0 135,5 0 1,6 0 48,7 0 0,3-6 369,1-2 0,0-3 0,-4-7 0,3-3 0,3-3 0,0 1 0</inkml:trace>
  <inkml:trace contextRef="#ctx0" brushRef="#br0">32931 8651 7824,'11'-7'0,"-2"-5"0,-4 0-134,-5-5 0,0 4-168,0 0 1,-5 1 961,-4 0 0,-3 5-177,-4 3 0,-2-2-50,-3 2 0,-2 2-181,3 6 0,-2 3-55,1 5 0,-2 4-28,2 1-1,4 9-98,0-2 1,4 4 146,0-4 1,2 1 0,3-1 0,3 1-378,5 0 0,0-6 73,0-3 0,5-2-354,3-2 0,7-5 83,2-3 1,7-4-20,-3-4 1,9-4 127,-5-9 1,2-3-22,-2-9 0,-1 0 164,1-7 0,-2-4 180,-2-9 1,2-7-202,-3-6 0,-2 1 224,-2-5 1,-2 6 264,-2 6 1,-1 4 254,-2 13 85,-4 8-369,-5 17 1,-1 9 150,-3 11 0,1 6-268,-5 11 1,-1 5-219,-3 3 0,0 3-212,0 5 0,-1 3 185,1 5 0,4-3-169,0-1 0,5-4-168,-1 4 1,2-7-39,2-1 1,2-6-151,2-6 1,4-4-745,8-1 1298,4-10 0,16-19 0,7-10 0,3-5 0,1 0 0</inkml:trace>
  <inkml:trace contextRef="#ctx0" brushRef="#br0">31442 9722 7830,'-24'5'-259,"-1"-3"215,1 2 1,3-1 361,0 1 0,11-3 529,-3 3-317,9-2 1,6-2-171,10 0 0,11 0-30,10 0 1,8-6-153,4-2 1,10-3-113,6-1 1,-26 3-1,0 0-212,6-1 1,0-1-1,-2 0 1,1-1 254,5 0 0,1-1 0,1 1 0,1-2-479,5 0 0,1 0 0,1 0 1,1 0 368,1-2 0,1 0 0,-5 0 0,0 0-148,1 0 0,-1-1 0,-3 0 1,0 0-216,-3 3 1,0-1-1,-1 1 1,-2-2 112,-2 2 0,-2 0 0,-5 3 0,-3 1-88,22-10 0,-15 6-141,-10 6 0,-10 1 543,-7 3-341,-5 2 0,-8-3 920,-3 5 1,-4 0-801,-9 0 1,-1 0 505,-2 0 0,-7 4-499,2 0 0,-4 6 1,1-2 1,-4 3 62,-5 1 1,-1 2 86,-3 2 0,3 3 0,-4 3 0,-10 7 0,-1 0 0,-2 2 0,-1 0 0,0 0 0</inkml:trace>
  <inkml:trace contextRef="#ctx0" brushRef="#br0">31590 9980 7830,'-30'2'434,"-3"2"0,-1 3-558,1 5 1,3 0-476,5 1 0,8-5 456,4 0 619,7-5 0,16 2-345,7-5 1,12-5-172,7-4 0,8-3 1042,10-4 0,7-3-933,-26 7 1,0-1 0,3 0 0,0 0 42,1-1 0,0-1 0,4 2 0,0-1 7,2-2 0,1-1 1,3 0-1,2 0-340,5-3 1,2-1-1,0 2 1,1 0 302,0-2 0,1 1 0,-2 1 0,0 1-40,-2 1 0,-1 1 0,-3-1 0,0 0-201,-2 2 1,-2 1 0,-7 0-1,-1 1 150,25-8 1,-7 5-720,-9 8 0,-11-2-361,-5 6 941,-11 0 0,-11 4 91,-11 0 1,-7 0 1220,-9 0 0,1 0-960,-6 0 0,1 0 283,-5 0 1,-1 1-646,-3 3 0,5-2 74,-1 2 0,2-2-279,6 3 0,-3-4-500,3 3-412,1-3 332,4-1 943,5 0 0,29-11 0,12-2 0</inkml:trace>
  <inkml:trace contextRef="#ctx0" brushRef="#br0">33227 9390 7830,'-8'-11'0,"-1"2"3,1-1 0,0 8 150,0-2 571,5-3-628,-8 6-486,10-5-678,-5 6 1068,6 6 0,0 6 0,0 7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2271 2485 5963,'0'-6'418,"0"1"-227,0 5 0,0-4 98,0-3-234,0-3 0,0 3 0,0 0 1,0-2-1,0 0 55,0-2 0,0 4 0,0 0 54,0-1-87,0 3-57,0 0 1,0 6 0,0 3-1,0 4 70,0 5 1,0 4 0,0 6-1,0 3-41,0 6 0,0 6 0,0 8 0,0 7-21,0 6 1,0-28-1,0 0-17,0 5 0,0 0-5,0-3 1,0 0 0,1 3 0,2 0-1,-1-3 1,0 0 0,1-1 0,0-1-1,1 0 1,-1-1 0,5 24 0,-1-4 51,1-5 1,-2-5 14,1 0 0,-5-6 0,2 1 0,-2-4 26,2-3 0,-3-4-72,3 1 1,-3-3 0,-1-1 0,0-3-87,0-4 0,0-1 93,0 1 1,0-5-181,0 1 1,0-5-1,-1 1-537,-3-1 349,3-2 1,-5 1-212,2-1 1,2 1 544,-5-4 0,-5-14 0,-5-4 0</inkml:trace>
  <inkml:trace contextRef="#ctx0" brushRef="#br0">2196 2646 8069,'6'-5'34,"-3"-2"339,-1-3-550,-2 4 130,0 6 1,-5 8-1,-3 7 1,-6 7 30,-3 5 1,0 9-1,-1 3 57,-1 3 0,-1 4-238,-2 0-56,6 1 0,-3-6 1,4-1-1,4-6 253,2-4 0,4-9 0,44-62 0,-16 10 0,1 1 0</inkml:trace>
  <inkml:trace contextRef="#ctx0" brushRef="#br0">2217 2882 8069,'11'-6'-32,"0"1"0,-5 10 203,-3 2 1,-5 11 193,-2 3-291,-4 8 0,1-2 0,-6 6 0,-3 3 0,0 3 0,-2 2 0,0-1-655,0-1 1,4-4 67,-4 1 1,5-7 122,-1 0 180,6-10 0,5-1 1,8-16 209,5-9 0,6-2 0,3-17 0,2-7 0,2 1 0,0 0 0</inkml:trace>
  <inkml:trace contextRef="#ctx0" brushRef="#br0">2228 3203 8069,'11'6'-584,"-5"5"-583,-3-1 1274,-1 6 1,-2 6 0,-2 3 0,-1 5-1,-4 5 70,-3 4-127,-1-2 0,1 3 0,-1-4 0,0-2 0,1-1 70,-1-5 0,0-3 5,0-7-277,5-3 1,2-10 151,4-5 0,14-24 0,4-10 0</inkml:trace>
  <inkml:trace contextRef="#ctx0" brushRef="#br0">2421 2807 8069,'-11'0'-249,"0"0"59,1 0 408,4 0 0,0 0 350,2 0-601,3 0 0,-4-2 1,7 0-1,1-2 61,4 2-39,8 1 0,2-3 1,8-1-1,5 0 1,5-3-1,5 1 1,5 0-305,5-1 285,7-2 1,-27 6 0,1 1 0,3 0-1,0-1 1,2 0 0,-1 0 0,3-1-1,-1 0 1,2 0 0,0-1 0,0 1 0,-1 0-25,-1-1 1,0 1-1,0 1 1,0 1-1,-3-1 1,0 1 0,0-1-1,1-1-149,1 1 1,0-1 0,-4 0 0,-1-1 181,3 1 1,0-1 12,-2 1 1,-1 0 0,0-1 0,-1 1-1,0 0 1,1-1 0,28-3 0,-2 2-78,-3 3 77,-8-2 1,2 5 0,-5-4 0,-3 2 0,-3-1 6,-5 2 1,-7 0 0,0 2 0,-2 0-26,-2 0 1,-1 0-4,-2 0 0,-6 0-18,-5 0 0,-4 2 226,0 1 0,-4 0-221,-6 4 0,-1 0 42,-10 4 0,-29 4 0,-10 2 0</inkml:trace>
  <inkml:trace contextRef="#ctx0" brushRef="#br0">2507 3235 7695,'-6'0'-353,"1"0"615,5 0 1,5 0-158,2 0 0,2 0 1,2 0-1,0 0-43,-1 0 0,6 0 97,2 0-166,2 0 0,6-1 0,4-3 1,4-2-1,7-1 0,4 0 1,5-1-46,3-2 0,1-1 0,3 1 0,-26 5 0,0 0-10,3 2 0,-1-1 1,-2-1-1,0 1 0,0 0 1,1 0-1,-2 0 1,1 0 27,28-3 0,-29 2 1,1 0-1,0 2 1,1 0-1,-2 0 1,1-1 4,26-3 0,-3 0 0,-1-4 1,-2 1 32,-1-1 1,-5 4-1,0 0 1,-3-2 14,-3 0 0,-4-1 61,1 3-79,-8-2 1,-2 6 0,-5-3 0,-4 0-1,-2 2 1,-3-1 14,-2 2-123,-4 2 0,-2 1-211,-8 0 0,-2 4-90,-4-1 408,-6 6 0,-39 11 0,21-6 0,-1 0 0</inkml:trace>
  <inkml:trace contextRef="#ctx0" brushRef="#br0">2335 3310 8051,'0'-7'52,"0"0"-84,0-2-2,0 5 0,0-2 1,1 3-1,3 0 0,4 0-8,5 2 0,0 1 0,7 1 0,2 2-5,6 0 1,7 1-215,5-4 219,11 0 1,5 0 0,-22 0 0,1-1 0,2-1 0,1-1 0,2-1 0,1-2 0,1 0 0,1-2 0,2 0-1,0-1-56,1 0 1,0-1 0,0 2-1,0 0 1,-1-1 0,-1 0-1,-1 0 1,-1 0 97,-5 2 0,3-3 0,5-5 0,5-4 0,0 0 0,5-1 0,0 1 0,0-1 0</inkml:trace>
  <inkml:trace contextRef="#ctx0" brushRef="#br0">4306 2260 8078,'0'-10'-31,"0"-1"0,1 1 0,2 2 1,0 1-91,0-2 213,-2 0 0,-1-2 0,0 1 0,0-1 1,0 0 694,0 0-650,0 1 1,0 3-1,0 2-86,0 4 1,0 7-1,0 10 1,0 3 10,0 4 0,-4 10 0,0 3 0,-1 6-26,0 4 0,-2 8 0,5-24 1,0 1-1,1 3 0,-1 0-38,-1 3 1,1 1-1,1 0 1,1 0 0,-2 3-1,0-1 1,1 0-1,1 0-69,0-1 0,0-1 1,0-1-1,0-1 0,0-1 1,0-1-1,0-1 1,0-2 20,0 25 0,4-7 0,0-10 0,1-2 38,0 0 0,2-8-54,-3-1 90,4-4 1,-7-2-1,3-2 1,-2-2-1,0-4-38,2-2-888,0-1 140,-4-6-47,0 0 860,-5-14 0,-1-27 1,-5-15-1</inkml:trace>
  <inkml:trace contextRef="#ctx0" brushRef="#br0">4574 2292 8042,'-5'-6'-121,"3"-2"1,-5 5-1,-2 0 1,0 2-824,-2 1 960,0 9 0,0 3 0,-4 10 0,-1-1 0,-2 2 0,0 2 0,-1 5-131,-1 4-8,-7-1 1,5 4 122,-3-5 0,7-7 0,-1 2 0,-1 1 0,1 0 0</inkml:trace>
  <inkml:trace contextRef="#ctx0" brushRef="#br0">4478 2485 8042,'-4'7'205,"0"2"1,1 1-96,-2 3 1,-1 11 0,-6 1 0,-2 6-122,-4 5 1,-2-2 0,-2 6 0,0 0-247,-3 2 1,2 1-1,-1-2 1,5-3-398,5-5 1,7-14 653,3-9 0,32-39 0,7-8 0</inkml:trace>
  <inkml:trace contextRef="#ctx0" brushRef="#br0">4488 2721 8065,'-4'11'0,"-1"3"0,-2 0 0,-3 5 0,3-1 0,-3 3-236,0 4 1,-1 3 0,-1 4 0,-1 1 185,-1 3 0,-5-3 0,2 3 0,-1-3 280,0-1 1,6-4-182,2-3-461,4-7 0,7-8 1,4-8 411,5-8 0,10-14 0,4-6 0,5-5 0,0-1 0</inkml:trace>
  <inkml:trace contextRef="#ctx0" brushRef="#br0">4456 3021 8065,'6'0'0,"-1"5"44,-5 2 1,-5 7 2,-2 4 53,-3 7 0,-5 3 0,-3 8 0,-2 3 0,-2 3-115,1 1 1,3 0 0,3-2-1,2-3-419,3-5 1,7-7 433,-1-8 0,12-17 0,4-8 0</inkml:trace>
  <inkml:trace contextRef="#ctx0" brushRef="#br0">2528 4553 8053,'-7'0'-983,"0"0"983,-2 0-265,5 0 0,-2 0 0,2 0 781,-3 0-325,2 0-18,0 0 0,5-2 0,0-1 194,0-4 1,0-3-236,0-1 1,2 5-123,1 3 0,-2 3 0,3 3 45,-3 5 0,-1 6 0,0 5 0,0 6 18,0 7 1,0 10-10,0 8-48,0-20 1,0 2 0,0-2-1,0 2 1,0 3 0,0 1 0,0 0-1,0-1 1,0 0 0,0-1 0,0-1-1,0-1 1,0 25-92,0-6 1,0-5-107,0-6 136,0-8 1,4-7 0,-1-7-1,0-4-274,-2-2 70,-1-6 1,0-3 0,0-6-533,0-4 781,0-3 0,0-48 0,0 23 0,0 0 0</inkml:trace>
  <inkml:trace contextRef="#ctx0" brushRef="#br0">2496 4617 6675,'1'6'214,"3"-3"0,2-3-173,4-3 0,6 0 0,2-3 0,3 1 154,4-1-172,2-2 1,9-2-1,2-2 1,3-1 0,5-3-175,5 0 128,0 2 1,-21 5 0,-1-1-1,26-4 1,2 0 0,-27 7-1,0 0-104,2-1 1,-1 1 90,-1 0 0,0 0 1,29-4-1,-3 1 1,3-1-1,0 0 0,-28 6 1,-1-1-1,28-3 15,-4 2 1,-1-2-21,-3 6 48,8-5 1,0 3 0,-28 1 0,1-1 0,26-2-1,-1-1 1,0-2 0,1 0-73,-1-1 1,-3 4 5,-3 0 1,-1 0 0,-4-4 0,2 0-17,-2 0 0,-5 1 44,0-1 0,-7 4 1,0 0-1,-4-2-52,-3 0 0,-2 2 118,-6 0 1,-3 3 241,-4-3 1,-2 3 16,-2-3 0,2 4-150,-6-4 0,1 3-49,-4-3 0,0 3 9,0-3 0,-1 1-92,-3-1 0,3 1 85,-3 2 241,3 3 7,-4-3-344,0 4 28,-1 0 1,1 1 0,5 2 0,0 4-31,0 3 0,0 5 14,0 3 0,0 3 10,0 0 0,0 2 1,0 2-1,0 4 53,0 6 0,0 3-15,0 5 0,0 4 0,0 3 0,0 4 44,0 3 1,3-2-185,1 2 0,0-7 32,-4-4 0,3-5 0,1-4 0,-2-4-317,-1-6 0,-1-4 19,0-5 0,0-3 47,0-4 298,0-5 0,-9-11 0,-3-7 0</inkml:trace>
  <inkml:trace contextRef="#ctx0" brushRef="#br0">2549 5270 7362,'11'0'132,"0"0"0,1-1 0,2-1 1,4-3-1,3-1 332,4-2-442,3-2 1,10-1 0,3 1 0,7-2 0,4-1 0,7-3-1,-28 8 1,1 1 0,1-1 0,0 0 0,1 1 0,0 0-46,0-1 0,-1 1 1,-1 2-1,0 1 1,-1-1-1,0-1 0,0 2 1,0 0-63,2 1 1,-1 0-1,-1-1 1,-1 0-1136,2 2 0,0 0 1182,26-6 1,-27 5 0,1 0 0,-1-2 0,0-1 0,1 1-1,0 1 1,1-1 0,-1 1 0,0 1 0,1-1 0,-1 0 0,1 0 52,0-1 1,1 0 0,2 2 0,0-1 0,0 1 0,0-1 0,0 0 0,0 0-35,0-1 1,0 0-1,-1 0 1,0 0-1,-2-1 1,-1 1-1,2 0 1,-1-1-9,1 1 0,-1-1 0,21-4 1,2-1-1,-7 0-8,-7 1 1,-4 0-10,-6 3 67,-5-3 1,-2 8 0,-7-4 0,-3 0 824,-4 0-667,0 4 0,-5-4 0,-1 4 111,0-2 1,-4-1-145,2 2 0,-3 1 79,-3-1 1,-3-2-1,-5 2 1,0 0-1083,1 2 0,-6 1 903,-2 0 1,-20 6 0,-10 2 0,-5 1 0,1 0 0</inkml:trace>
  <inkml:trace contextRef="#ctx0" brushRef="#br0">2517 5420 7316,'2'-7'1376,"1"0"-1235,-2 5 0,4-2 1,-5 9-1,0 7 297,0 8-367,0 6 0,0 7 1,0 3-1,0 3 1,0 3-136,0 1 52,0 4 0,0-6 0,0 1 0,0-5 1,0-5-1,0-5-665,0-4-630,0-4 941,0-13 1,-4-3-1,1-6 366,1-5 0,-4-25 0,0-7 0</inkml:trace>
  <inkml:trace contextRef="#ctx0" brushRef="#br0">2517 5410 8095,'-10'0'-56,"-1"0"0,0 0 0,0 1-181,1 2 0,-1 3 0,0 5 0,1 1 506,-1 2 1,1 2-226,3 1 26,-2 4 0,4-6 1,-3 3-1,2-4 335,1-2-401,1-6 0,4-2 0,0-9 0,2-6 0,1-5 0,4-6 0,3-2-52,0-1 0,1-1 0,0 2 0,0-1 33,-1 2 1,1 5 54,0 3-39,-1 4 0,1 1 1,0 3-1,0 4 41,-1 6-129,-4 3 1,4 9-1,-4 3 1,0 4-1,-2 1-709,1 2 480,-4 0 316,9 2 0,1 9 0,5 8 0</inkml:trace>
  <inkml:trace contextRef="#ctx0" brushRef="#br0">2560 6084 8095,'-11'8'0,"1"-1"0,0 1-23,3 1 0,-1 2 0,4 1 0,1 1-43,-2 1 0,2 4 1,-2-2-1,-1 0 418,0 4 1,2-1-427,-3-2 123,5-1 1,-7-2 0,4-1-1,1-2-192,-1-3 0,-2-7 52,3-1 0,1-4 0,3-7 0,0 0 65,0 1 1,3-5 0,2 0-1,1-1 8,2 1 1,-2 1 30,1 3 32,0 0 1,1 0-1,-2 1 1,0 0-1,-1 2 1,4 2 128,0 1 1,-2 2-119,1 3 1,-5 1 0,3 4-1,0 5-56,0 7 1,-2 3 76,3 2-123,-5 4 1,6-4-1,-4 5 1,0-2 0,-1 0-322,1-2 0,0-4 229,0-1 0,-3-5-395,3 2 533,2-8 0,-5-31 0,4-12 0</inkml:trace>
  <inkml:trace contextRef="#ctx0" brushRef="#br0">2496 6256 8077,'-6'-1'-22,"2"-3"0,3 2 251,1-6-191,-5 6 1,4-4 43,-2 3-81,1-3-24,7 0 0,1-3 0,5 6 1,0 0-1,1 1-475,2-2-408,-2 3 906,8-4 0,20 1 0,12-2 0</inkml:trace>
  <inkml:trace contextRef="#ctx0" brushRef="#br0">2592 6181 8053,'-7'0'-10,"0"0"0,-1 0 77,-2 0-103,-1 0 0,1 8 0,-1 3 0,0 2 0,-1 2 0,-1 3 1,-1 2-1,1 2-35,-4-1 1,5 2 0,-2 1 0,2 1 0,1-1 0,1-3 0,0-2-237,3-1 0,1-6 0,4 0 307,-2-4 0,5-25 0,5-2 0</inkml:trace>
  <inkml:trace contextRef="#ctx0" brushRef="#br0">2753 6288 8053,'0'11'0,"0"-1"0,0 2-11,0 2 1,0-2-1,0 3 1,0-3-94,0-2 1,0 2 0,0 1 105,0 2 0,1-2 37,3-6 1,2-2 0,4-7-37,1-1 1,0-3 0,0-5 0,-1-1-92,1-2 0,0 2 0,-2-3 0,0 0-96,-2 1 0,-4 0 0,3 3 421,-1 0 0,-1 1 771,-4-1-681,0 5 0,-2 6-122,-1 7-140,2 7 1,-5 1-1,3 5 1,0 2-1,0 2 1,1 2-1,0 2-269,-2-1 0,0 3 86,4-5 1,0 0-109,0-4 116,0-4 0,0 2 0,0-3 0,0-1-114,0 1 184,0-2 0,0-3 0,0-1 0,0 1 1,-1-2 42,-2-1 1,-3 1 60,-5-2 0,4 2-41,0-2 0,0-1 0,-4-4 0,0 2 35,0-2 0,4-4 42,0-2 0,5-9-60,-2-1 0,3-5 1,2-4-1,3-2 8,3-4 0,2 2-29,2-1 1,3 4-219,1-1 0,0 2 1,-2 3-1,3 2 199,0 4 0,2 11 0,4 5 0</inkml:trace>
  <inkml:trace contextRef="#ctx0" brushRef="#br0">2250 1800 8166,'0'-11'-283,"0"0"0,0 0 0,0 1 0,0-1 351,0 0 0,1 1 0,1-1 0,2 0 561,-2 0-364,-1 6 0,-1-3 315,0 8-565,-5 8 1,3 12 0,-4 7 0,0 3 0,0 4-1,-1 2 1,0 1-139,0-2 0,3-2 0,-2-2 0,2-3 155,1-3 1,1-7 0,-1-3 14,0-4 0,-1-7 0,4-8 1,1-10 10,3-8 0,-2-7 23,6-7-245,-1-7 1,3-2 0,1-4 0,-1 1-1,-2-1 1,-1-1 0,0 2-542,-1 5 0,3 6 758,-6 9 0,4 10 1,-2 8 162,1 5 0,-4 10-58,2 10 0,1 5 84,-2 5 1,4 2 0,-2 6 0,0-1 115,0 0 0,-1 1-265,0 3 0,-2-4-83,6 0 0,-5-5 1,3-5-1,0-1-120,0 1-272,-4-10 53,8 2 1,-9-14 0,3-1-202,-3-9 0,-1-1 530,0-3 0,-15-31 0,-2-7 0</inkml:trace>
  <inkml:trace contextRef="#ctx0" brushRef="#br0">2228 1864 8220,'-11'0'-2061,"1"0"2466,4 0 0,6-4-201,7 1 0,2-4 0,3 2 1,3 0-191,2 0 1,5-3-787,3 1 772,2 2 0,24-13 0,11-7 0,-17 9 0,-1 0 0,1 1 0</inkml:trace>
  <inkml:trace contextRef="#ctx0" brushRef="#br0">4253 1489 8220,'0'-11'-123,"0"1"0,0-1 1537,0 0-1433,0 5 1,-2 7 0,0 10-1,-1 6 1,0 3 0,1 3 0,-1 2-1,-1 3 1,-1 3-170,0 1 1,0 0 179,2 0-243,2-4 0,-8 5 0,6-4 1,0-4-1,2-5 0,1-6 0,0-2-1092,0-1 1343,0-5 0,1-6 0,2-8 0,0-6 0,5-16 0,2-9 0,-1-4 0,0-1 0</inkml:trace>
  <inkml:trace contextRef="#ctx0" brushRef="#br0">4263 1553 8220,'0'-19'0,"0"-2"0,0-3-270,0-2 1,2 4-1,0 0 1,3 3 396,1 0 1,1 2 0,3 0 0,1 2 325,0 2 1,0 2-244,-1 4-49,1-3 1,0 9 0,-1-2-132,1 1 0,-5 8 1,-2 4-1,-3 4-88,-1 3 0,-1 4-168,-3 4 1,2 5 61,-5-1 1,1-3 0,-3-1 0,3-3-148,2 0 1,-4-1 171,5 1 0,-4-2 127,3-2 0,1 1 1,1-5-1,0-1 68,-2-1-123,1-1 182,3-1 1,5-4 0,2-2 79,2-3 0,2-1-108,0 0 0,1 0 33,2 0 0,-2 4 0,2 1 18,-2 0 0,-2-1-2,-3 3-8,2 0 1,-8 4 0,2-1-1,-6-2 132,-4-1 0,-7 0-116,-4 4 0,-3 0-155,-4-1 1,1-3 0,-3 1 0,0 0-438,4 1 0,1 2 180,4 0 1,-1 0 267,5-1 0,14-4 0,7-1 0</inkml:trace>
  <inkml:trace contextRef="#ctx0" brushRef="#br0">2303 5410 8133,'0'10'2,"0"-3"0,0 1 6,0 0 0,-1 0 172,-3-1 0,-2-2 1,-4-4-86,-1 3 0,-3-3-313,-1 3 230,1-3 1,-1-1-1,-3 0 1,-1 0 0,0-1-35,1-3 16,0-2 1,-5-6-1,0-2 1,-2-5 0,1-5-1,1-6 1,2-4 11,-1-6 1,6-4 0,1-3-1,3-4 19,2-1 0,4 1-305,2-2 196,3 4 1,1-2-1,1 6 1,3 3-1,3 5 1,4 4-1,2 1-86,1-1 0,4 2 166,-4 3 0,5 2 1,-2 4-1,1 1 58,0-1 0,-4 7-31,4 4 1,-9 2-83,2 5 32,-7 1 0,4 4 0,-5 2 0,0 4-77,-2 3 0,-1 1 76,0-1 1,0 1 0,-1 0 0,-2 0-31,0-1 0,-5 1 47,0 0 1,2-1 20,-1 1-5,0-5 1,0 0 0,0-4 0,-1 2 0,-2-2 57,-1 0 0,4-2-70,0 0 175,0 0-140,-4-5 0,5 2 0,3-4 0,1-1 0,2-2 80,0 0 0,5-1-39,2 0 0,3 1-15,1-1 26,-1 0 0,1 2 0,0 0 1,-1 3-1,1 2 62,0 1 0,0 2-139,-1 1 0,1 1-76,0 3 0,-5 2 1,-3 6-1,-2 1-189,-1 1 0,0 5-58,0-1 0,-4 2 320,-3 2 0,-10 1 0,-5 4 0,-1 1 0,0 1 0</inkml:trace>
  <inkml:trace contextRef="#ctx0" brushRef="#br0">1917 4146 8276,'0'-8'69,"0"1"466,0-1-485,0 3 1,0 5-1,0 7 1,-1 4-1,-1 3 1,-2 4-1,1 2-25,-2 2 0,4-1-178,-3 1 210,3-1 0,1-4 0,-1-2 0,-2-1 4,0 1 0,-1-10 1,4-10-1,0-8-181,0-9 0,4-4 1,1-7-1,-1-4-90,1-6 1,2 1 0,-2-2 0,1 5 43,2 2 0,-2 6 36,1 6 184,-4 7 1,3 8 0,-4 7 0,3 6 0,0 6 0,1 8 0,0 8 310,2 5 0,0 2-291,-1 0 0,3 0 0,-3-1 0,3-3-54,0-3 0,1-3 2,0-4 0,-1-4-29,1-7 1,0-2 0,0-6 0,-1-4-32,1-6 1,0-4-45,-1-7 0,1-4 75,0-2-59,0-3 1,-2-1 0,-1-2-1,0 1 1,-1 1-45,-1 4 0,2 6 137,-4 4-34,-1 2 0,1 12 1,-1 5 47,0 8 0,-2 7 391,-1 5-342,0 5 0,3-3 1,1 2-1,-2-1 1,0 0-120,-2 1 1,3-2-319,1-5 0,0 1 132,0-4 1,-2-1-1,6-5 1,0-1-444,1-5 0,2-2 658,0-1 0,9-38 0,3-9 0</inkml:trace>
  <inkml:trace contextRef="#ctx0" brushRef="#br0">2485 3996 8035,'0'7'-212,"0"0"1,0-4 534,0 5 1,0-1-202,0 3 1,0 1 0,0 1-1,0 1 25,0 1 0,0 5-55,0-1-133,0 3 0,0-5 1,0-2-1,0-2 0,0-1 1,0 0-388,0-1 283,0-4 109,0-6 1,1-10 0,2-8 0,2-4 0,0-3-83,4-3 1,-3-3 0,1 0 0,0 2 165,-1 4 1,2 4-93,-4 3 0,3-1 509,-3 5-280,4 0 0,-6 8 1,4 3-1,0 6 139,0 4 0,0 6-214,1 1 0,-1 9 0,-3-2 0,1 2 146,2-1 0,-3 0-325,0-1 1,2 1-62,-1-1 0,3-1 0,-4-2 0,1-4-409,1-2 1,-3-1 7,5 0 0,-3-5 53,3-3 478,-5-2 0,3-15 0,-5-4 0</inkml:trace>
  <inkml:trace contextRef="#ctx0" brushRef="#br0">2517 4178 8247,'-10'-5'0,"-1"-1"0,5-5 0,6 1 393,7-1 0,4 4 1,3 0-1,5-2-903,5 0 510,-1 3 0,11-7 0,5-3 0,2 1 0,-1 0 0</inkml:trace>
  <inkml:trace contextRef="#ctx0" brushRef="#br0">4767 5120 8217,'5'-6'-4,"-3"-3"0,4 2 0,-1-3 227,-3-1 1,0 1-1,1-1 232,0 0-506,1 5 78,-4 2 0,0 16 0,0 4 1,0 4 174,0 4-197,0 5 0,0 3 1,0 7-1,0 3 1,0 1-1,0 0 0,1-1-77,3 1 1,-3-1 0,2-3-1,-1-3-82,-2-3 0,0-5 0,0-5 1,0-4-697,0-4 377,0-8 213,4-2 0,-2-7 1,1-1 259,-2-4 0,-5-27 0,-2-6 0</inkml:trace>
  <inkml:trace contextRef="#ctx0" brushRef="#br0">4756 5185 8217,'-7'-17'-658,"0"3"495,0 6 0,-4 3-43,0 1 0,4 3 1,0-2 220,-1 6 0,2-2 197,-1 3 202,4-3-219,-2 3-185,5-7 1,2 2 0,1-10 0,4 0 0,3-1 14,1-2 1,-1 1 0,1-4 0,0 2 28,-1 2 0,2 1 158,3 1 1,-4 5-153,4 3 1,-3-2 0,-2 1-1,1 3-51,0 4 0,-2 2-189,-2 6 1,2 1-271,-6 2 0,5-1 450,-5 5 0,20 5 0,0 4 0</inkml:trace>
  <inkml:trace contextRef="#ctx0" brushRef="#br0">4778 6042 8217,'-11'-4'-237,"0"0"613,0 2-294,5 6 1,2 6 0,4 8 0,0 2 0,1 2-1,1 0 1,2 2 0,-1 2 0,1 1 19,0-1 1,0-1 0,-1-4 0,0-1-420,0-2 0,1-2-45,0-6-233,0 1 1,-4-6-419,0-5 978,0-5 1,-2-7 0,0-2 0,-3-5-1,0-4 1,-1-3 0,2-1 34,-1-3 0,-2 3 0,3-2 0,-3 2 0,4-2 0,0 4 73,2 3 0,1 1 271,0 3-120,0-2 1,1 8-1,3-1 1,3 4-1,4 2 637,3-2-796,3 4 0,0 1 0,0 4 0,-1 1 0,-3 2-130,-1 5 0,-3 2 104,-2 5 0,-2 1-197,-5 6 1,0 0 0,0 2 0,0 1-111,0-1 1,-1 2 220,-3-1 0,2-4 28,-5-3 0,4-5 0,0 2 51,2-3 231,1-2-151,0-4 1,4-2 0,3-7 0,3-1 69,1-2 0,-1 3-86,1 0 0,0 2-25,-1 1 0,1 0 0,0 1 54,0 2 1,-5 0-106,-3 4 1,-2 0-106,-1 4 1,0-1-1,-1 0 1,-2-2 61,-5-1 0,-1 1-32,-2 2 0,-1 1-143,-2 0 0,2-4 0,-2-1-906,2-1 1104,1-2 0,10-22 0,2-5 0</inkml:trace>
  <inkml:trace contextRef="#ctx0" brushRef="#br0">5045 6159 7983,'6'5'-194,"-1"-3"255,-5 6 0,4-5 0,-1 4 0,1 0 339,1-1-146,-4 4-189,8-9 0,-6 7 0,4-4 0,1-3-372,2-3 235,0 1 1,5-12 0,0 1 0,1-5-1,-1-4-471,-2-3 456,-1-1 1,-1 3 0,-1 2 0,0 1 0,-2 2 239,-1 2-17,-4 5 1,2 3 0,-7 8 514,-1 8 0,0 6-313,-4 10 0,4 4-152,-4 7 1,4 0 0,0 5 0,1-2 29,2 2 0,0 0-166,0 2 0,4-5-165,0-2 1,4-4 0,-2-5-1,1-4-148,0-4 0,-3-7-348,3-1 434,-5-5 0,3-8 1,-6-1 106,-3-4 1,-2-3 33,-4 0 0,-1 2 48,0 1 0,-3 4 0,0-3 0,0 1-43,3 3 0,3-3-95,1 1-405,0-4 0,1 2 531,3-5 0,9-24 0,5-12 0,1-3 0,0 0 0</inkml:trace>
  <inkml:trace contextRef="#ctx0" brushRef="#br0">5174 4917 8084,'0'10'-51,"1"-2"1,1-1-764,2 1 872,0-3 1,-3 0 0,1-7 0,3-1 0,1-4 0,2-4-1,3-3 1,2-4 0,2-4 654,2-3 0,1-2-528,3-5-203,-4-5 1,2-1 0,-5-5-1,-1-1 1,-1-4 0,-2-4-1,-3-5-46,-3-3 1,-4 1 0,-2 28-1,0 0 1,-1 1 0,-1-1-66,0 0 1,-2 0-1,-8-22 1,0 4-1,0 7 57,-2 7 0,-1 6 0,-4 5 0,0 5 73,-1 5 0,1 7 25,-1 3-28,1 3 0,-3 1 1,1 0-1,4 1 0,3 2 1,3 1-1,1 2 42,1 3 1,5-3-197,3 1 1,1-4 0,2 5-198,0 0 1,2 0-246,1-1 598,-2-2 0,28-14 0,1-3 0</inkml:trace>
  <inkml:trace contextRef="#ctx0" brushRef="#br0">5313 3674 8135,'0'-11'-524,"-5"1"366,-1-1 1,-4 4 59,-1 0 0,0 4 0,-1 1 0,-1 4 255,-1 6 0,-5 6-76,1 4 0,1 2 0,1 1 0,-1 1 23,0-1 1,4 4-89,-1 0 1,2 0-1,1-3 1,2-2 45,2-2 0,2 1-100,5-5 1,0 0 0,1-4-2,3-3 0,2-2 78,4-5 1,1 0 0,0 0 0,1 0 7,2 0 0,-1 0-16,5 0 1,-4 0-50,4 0 1,-5 1 0,3 1 0,-2 3-648,0 1 665,1 1 0,-14-1 0,-2-1 0</inkml:trace>
  <inkml:trace contextRef="#ctx0" brushRef="#br0">5110 3321 8171,'0'-11'-109,"0"0"1,0 1 0,0-1 0,0 0-1,0 0 383,0 1 1,0 5-1,0 5-134,0 6 1,0 5-129,0 3 1,-2 4 0,0 6-1,-2 1-8,2-2 1,1-4-103,1-1 66,0-5 0,0 6 0,0-4 131,0-2 0,0-7 1,0-7-1,0-9-151,0-7 1,3-4-1,1-4 1,0-4-42,0-2 1,-1-1-156,4 0 170,-5 0 0,4 5 1,-3 2-1,0 3 1,1 6 99,0 5 0,1 11-11,2 11 42,3 9 0,-8 4 0,5 3 0,1-1 0,-1-2 50,0-1 1,0-2 0,3-1 0,-2-2-60,-1-4 0,-1-5-12,1-2 1,3-5 14,-3 2 1,2-9-1,2-6 1,0-5-131,-1-5 1,0-1 105,-3-3 1,3-3-140,-3-4 0,-1 0 0,0 0 0,0 1-31,0 3 1,-4 1 117,1 6 62,-1 4 0,-2 8 66,0 9 0,3 6 27,1 8 1,-1 3-142,-3 4 0,4 0 0,1 1 0,-1-2-29,1-2 0,2 1-10,-3-5 1,3 4-82,-3-4 0,3 1 1,-2-6-1,-1 0-301,1-2 1,3-5-297,0 2 732,1-3 0,21-44 0,-13 16 0,0 0 0</inkml:trace>
  <inkml:trace contextRef="#ctx0" brushRef="#br0">5592 3117 8885,'0'12'493,"0"2"0,0-1-247,0 5 1,0 1-611,0 6 0,0-2 0,0 2 0,0-2-207,0-2 1,3-1 123,1-2 0,4 1 447,-1-5 0,17-33 0,5-12 0</inkml:trace>
  <inkml:trace contextRef="#ctx0" brushRef="#br0">5613 3149 8252,'0'-7'0,"0"0"0,-4 0-156,1-4 0,-1 0 33,4 1 230,0-1 1,2 4 0,1 0 0,5-2 0,4 1 0,3 0 0,-2 2 432,-1 1 0,-2 1-754,1 4 151,0 0 0,-1 6 0,0 4 0,-3 4 0,-3 3 0,-3 2 0,-1 1-319,0 2 0,-1-5 93,-3 1 263,3-5 1,-7 6 0,4-4-1,0-3 1,1-3 107,-1-2 1,1-3 109,3 3 175,0-5-337,5 3 1,0-6-1,6-1 1,1-3 0,1 0 27,1 0 0,2 2-40,-2 3 1,-2 0-16,2 0 1,-3 1 0,-3 1-1,-2 3-35,-1 1 1,-1 1 80,-4 4 1,0 0 19,0-1 1,-5 1 0,-3 0-1,-4-1 107,-3 1 1,-4-1-122,2-3 0,-2 2-28,1-2 0,-3-1 0,5 0 0,-2-1 36,0-3 0,5 3-479,-1-1 1,3 1 39,4-2 376,-3-2 0,23 9 0,0-4 0</inkml:trace>
  <inkml:trace contextRef="#ctx0" brushRef="#br0">3246 2014 8156,'6'-7'-34,"-2"0"1,0-2 0,0 0 0,-2-2 1,-1 4-1,-1 0 1,0-2 0,0 0-1,-1-2 146,-3 0 1,3 1 79,-2-1-121,1 0 1,2 4-1,0 0 1,-1 0-15,-2 1 1,1 2 0,-1 8 0,2 4-31,1 5 0,0 5 0,0 7 0,1 4-18,2 2 0,-1 6 1,1 2-1,-2 3-15,-1 0 1,4 2 0,0 2 0,-2 0-21,-1-1 0,0-7 0,2-4 0,0-6-154,0-2 1,-2-5-351,-1-7 69,5-7 315,-4-2 1,4-6-1,-5-3 1,-2-3-1,-1-3 1,-3 0-237,0-1 1,-4 0 415,3 1 1,-2-2-87,-2-3 138,5 4 1,-3-5 0,1 7 0,0 0 0,0 2 333,1-1 0,3 3 0,-3 1 7,-1 3 0,-2 4-268,-1 4 1,5 1-68,3 10 0,2 1 1,1 5-1,0 2 2,0 1 0,1-3-171,2 1 0,0-2-24,4-2 71,5-4 0,0 1 1,2-8-1,-2-4 1,0-3 83,2-3 1,-1-1-28,5-3-57,0-7 1,0-5 0,-2-7 0,0-1 0,-3-2-65,-1-1 1,-1-1 103,-1 0 1,0 5-142,-3 5 0,1 5 0,-4-1-734,-2 2 302,-1 6 562,-1 6 0,-14 34 0,-4 13 0</inkml:trace>
  <inkml:trace contextRef="#ctx0" brushRef="#br0">3374 1371 8321,'0'-12'0,"-1"-1"0,-1-1 0,-3 2 0,0 2 52,0 3 0,-3 5 0,2 0 1,0 5-1,3 8 251,1 5 1,-1 9-272,-1 4 1,1 3 0,3 3 0,0 2-58,0 1 1,3-3-87,1 5-22,4-6 1,-5 2-1,4-8 1,0-3 0,0-2-1,0-3-822,1-2 0,2-7 955,1-8 0,-10-30 0,-2-9 0</inkml:trace>
  <inkml:trace contextRef="#ctx0" brushRef="#br0">3321 1393 8307,'-4'-15'0,"1"1"0,-6-5 0,2 1 0,2 1 0,2 0 0,2-1 218,1 1 0,4-3 1,5 3-1,3-1 68,2 0 0,5 4 1,-1-1-1,1 2-236,-1 3 0,2 7 0,-3-1 0,-1 5-139,-2 6 0,-3 3 1,-2 10-1,-4 4-222,0 2 0,-1 3 48,-4 3 149,-5 0 1,-1-4 0,-6 1 0,-1-2 0,-1-2 0,1-3 0,1-3-173,1-3 0,0 1 168,1-3 0,-1-3 0,1 1 1,2-5 117,1-2 0,5-11 0,-3-6 0</inkml:trace>
  <inkml:trace contextRef="#ctx0" brushRef="#br0">3503 3899 8114,'0'-11'-40,"0"1"1,0-2-1,0-1 1,0-2 0,0 2-1,0 1-300,0 2 0,0 3 799,0-1 0,1 7 0,1 1-280,2 6 1,0 8-99,-4 4 0,1 7 1,1 4-1,2 3-18,-2 4 1,-1 2 0,-1 3 0,0 0-91,0-2 1,0-4-1,0 0 1,1-2-4,3-5 1,-3-2 0,3-5 0,-3-4-349,-1-2 280,0-8 0,0-4 0,0-6 0,0-4-54,0-3 0,-4-1 1,0 1-1,-2-2 62,-3-2 0,1 2 0,0-3 0,1 3-78,-2 2 1,3-1 23,-1 0 271,5 5 0,-7 0 0,5 4 0,-1 0-3,0 3 1,2 4-1,3 5 1,0 2-12,0 3 0,0-2-76,0 4 1,0-2 40,0 3-101,0-5 1,4 2-1,2-4 1,1-2-1,1-1-12,0-5 0,-2 2 1,1-2 2,0 1 11,4-9 0,-2 2 0,0-7 1,-3-2-1,0 0-290,0 0 1,-4 2 91,1-1 0,2-3-447,-1-1 666,4 1 0,8-20 0,6-7 0</inkml:trace>
  <inkml:trace contextRef="#ctx0" brushRef="#br0">3728 3610 8266,'-6'-17'28,"1"2"0,4 4 0,-2 0 226,0 1-188,-1 4 0,4 2 1,0 8-1,0 4 0,0 5 1,0 5-1,0 3 0,0 3 1,0 2 109,0 2 1,0-1-276,0 2-27,5-3 0,-4-1 0,3 0 0,-2-1 0,1-2 0,0 0 0,0-2-681,-2-2 1,2-3 393,1-4 413,-1 0 0,7-20 0,2-4 0</inkml:trace>
  <inkml:trace contextRef="#ctx0" brushRef="#br0">3696 3599 8290,'0'-11'-497,"0"1"1,0-1 1171,0 0-393,0 1-181,0-1 1,1 0 0,2 1 0,5-1 0,1 0 0,2 2 0,1 0 30,2 2 0,-2 5 0,3-2 1,0 3-159,-1 1 0,-3 5 1,-4 2-1,0 4-34,-1 3 1,-1 1 0,-5 4-1,-2-1-104,-1 1 0,-4 0 0,-6 0 0,-3-1-153,-1 1 1,3-2 175,-4 1 36,5 0 1,-2-2 0,4 0 104,0-1 0,1 7 0,-1 5 0</inkml:trace>
  <inkml:trace contextRef="#ctx0" brushRef="#br1">20669 8709 19234,'-5'-7'-1941,"3"1"0,-5 5 1006,3-3 1,3 1-1038,-4-6 1673,4 6 0,1-4 0,1 4 402,4-1 0,-3 0 192,7 4 1,-1 0-1,5 0-143,0 0 1,-3 0-1,1 0 1,3 0-140,0 0 0,2 0 1,0 0-1,2 0 240,2 0 0,1 0 0,6 0 0,3 0-142,4 0 0,3 0 0,1-1 0,0-2 147,0-2 0,2 1 0,1 4 0,2 0 315,-2 0 1,-3 0-41,-4 0-623,3 0 88,-5 0 0,5 0 1,-3 0-1,-3 0 18,1 0-7,-5 0 1,8 0 0,-4 0 16,2 0 0,-1 0-34,2 0 1,5 0-1,-3 2 1,5 0-29,1 3 0,-3-1 22,-1-4 1,4 0 8,4 0 0,-5 0 1,6 0-1,-6 0-6,-3 0 1,5 0 6,0 0 1,-1 0 0,-4 0-1,1 0 2,-1 0 1,0 0 4,0 0 0,2-4 28,2-1 0,2 1 1,5 4-1,-1 0 65,4 0 0,1-1-32,6-3 0,-5 2-41,1-2 0,-1 2 0,-2 2 0,1 0 6,-4 0 0,0 0-3,2 0 0,-3-4 21,3 0 1,-10-2 0,3 3 0,-9-2 30,-4-2 0,3 4 13,-4-1 0,1-2-66,-1 2 0,-3-2 1,3 3-1,-2-1 21,2 1 1,-8 2-21,4 1 0,-9-5-60,0 1 0,-3 0-277,-1 4 250,-6 0-151,-18 6 0,-6-4 0,-19 7 208,-3 1 1,-4-8 0,-11-3 0,-1 0 0,-7 0 0,0 1 0,0-1 0</inkml:trace>
  <inkml:trace contextRef="#ctx0" brushRef="#br1">6414 9678 24127,'-19'0'-677,"4"-4"0,-5-2 1,1-1-1,4-1 0,1-1-2464,1 1 2767,6 5 1,-3-4 4,6 2 1,1 4 291,7-3 418,-2 2 0,5 2-134,-3 0 0,3 0 0,6 0-219,-1 0 1,1 0 0,0 0 0,1 0 106,3 0 0,3 0 1,6 0-1,-1 0 134,1 0 0,0-1 0,4-2 0,4-1 16,3 1 0,8 0 1,5 0-1,5-1 41,3 1 0,7-2 1,6 0-1,0 2 79,-3 2 1,-3 1-1549,-1 0 1174,0 0 0,2 0 1,-2 0-1,-6-1 1,-5-2 36,-7-1 0,4-2 0,-6 2 0,-2-3 95,-3-1 0,-8-1 7,3 4 1,-4 0-77,4 0 0,-5 3 0,4-6 0,-3 3 44,-6 2 0,1 1-88,-3 2 1,-4-4 1715,-1 0-1394,-3 0-291,-7 4 1,-3 0-1,-8 0 1,-4 0-280,-4 0 0,4 4 127,-1 0 1,1 6-113,-5-1 1,0 2-93,1 2 0,16 5 0,4 2 0</inkml:trace>
  <inkml:trace contextRef="#ctx0" brushRef="#br1">25502 8607 21724,'13'0'-223,"1"0"0,3 0 1,4 0-1,5 0-17,3 0 271,4 0 1,7 0 0,2 0 0,5-1 0,4-2-1,4-2 1,5 3 0,2 0 0,3 2 11,3 0 1,-3 0-33,3 0-14,3 0 1,-1 0-1,-33 0 1,1 0-1,-1 0 1,-1 0-1,2 0 1,0 0-1,34 0 1,0 0-49,-1 0 59,-5 0 1,-29 0 0,0 0 0,31-1 0,-1-2 0,-2-1 0,-3-1 0,-1 1 68,-1 0 1,-7-5 0,3 5 0,-5 1-35,-4 2 1,2-3 0,-5-1 0,-1 1 5,-5-1 0,-7 3 1,2-2-1,-2 1 81,-3-1-69,-7 2-60,-8-3 0,-9 5 0,-9 1 26,-8 3 1,-57 3 0,26 0 0,-1-1 0</inkml:trace>
  <inkml:trace contextRef="#ctx0" brushRef="#br1">21103 8696 10899,'-13'-11'-999,"2"1"0,1 3 1,1 0 871,-1 0 1,3 2 0,-1-2 0,-2 0 82,-1 0 70,4-1 0,-5-1 0,5 1 0,-1-2 0,-1-2 0,1 0 44,1-1 1,-1 2-60,4 2-16,3-2 0,-5 8 0,8-4-133,2 1 185,-3 2 1,12 5-1,-2 2 1,6 1-1,3 1 1,4-1-1,6 2 54,8 1 1,3-3 0,10 3 0,7 0 44,8 0 1,-28-5-1,2 0 86,3 3 0,3-1-232,4-2 0,0-1 0,2 2 0,1-1 0,2-1 0,1-2 0,0 1 0,0 0 0,0 0 0,1 0 249,1 0 1,-1 0-199,-2 0 0,-1 0 0,-1 0 0,0 0 0,-3 0 0,-1 0 0,-1 0 0,1 0 0,-1 0 0,1 0 197,2 0 1,-1 0-240,-1 0 0,1 0 0,2 0 0,0 0 0,-4 0 0,0 0 0,-1 0 1,-1 0-1,0 0 0,-1 0 12,1 0 0,-1 0 1,-8 0-1,-1 0-8,37 0 1,-12 0 0,-12-1 0,-2-2 30,-5-1 0,-12 0 105,-4 4-137,-9 0 52,-5-6 1,-9 5-197,-11-4 0,-2 4 75,-11 1 1,-5 0-327,-4 0 381,-5 0 2,2 6 0,-6-5 0,-4 3 0,-2-2 0</inkml:trace>
  <inkml:trace contextRef="#ctx0" brushRef="#br1">7051 9436 17938,'-18'0'-325,"2"0"1,-4 0-1,1 0 1,-1 0-1,-1 0-421,1 0 0,1 0 746,7 0-85,-1 0 0,4-5 0,2 0 1,0-1-1,0 0 0,-3 4 12,-1 0 1,-6-2-67,0 0 138,-6-1 1,3 1 0,-7 0-1,-1 1 1,-2 2 0,1 1-1,-1 0 1,0 0 8,-5 0 1,8 0 0,-3 1 0,3 2 0,3 3 0,1-1 0,3 2 52,2 0 0,1-2 0,4 2-10,0-2 0,5 0 0,-1-5 350,0 0-119,3 0-297,0-6 1,2 3-141,0-5 1,-1 3 0,7-2-1,2 2 121,5 2 0,-1-3 90,5 2 0,-2 0-94,10 4 0,1-5 0,3 1 0,2 1 30,3 2 1,4-3 77,8-1 0,0 1-49,4 4 0,2 0 1,9 0-1,7 0 125,7 0 1,-33 3 0,0 0 59,3 1 1,-1 0 0,0 2-1,-1 0-257,4 0 1,-1 0-1,1-1 1,1-1 0,2 0-1,0-1 1,0 0-1,0 0 13,-2-2 0,0 1 1,-2-2-1,1 1-165,-3-1 1,1 0-1,-3 0 1,1 0 180,2 0 1,-1 0-1,-1-1 1,-1 1 0,33-3-1,-8-3 13,-6-1 1,-5 4 13,-1-1 0,-7-2 12,-5 2 1,-8 0 0,-9 2 0,-2-1 151,-1-1 108,-8 0-187,-5 4 1,-8 0 0,-2 1 0,-5 2-87,-2 1 0,-2 2 357,1-2 1,-7 3-403,-2 6 0,1-4 0,-1-1 87,-2 2 1,-12-4-1,-5-1 1</inkml:trace>
  <inkml:trace contextRef="#ctx0" brushRef="#br1">8097 9474 16897,'0'-13'-3099,"-2"-4"1891,-2 0 593,3 6 1,-3 1-1,6 7 1,3 5 28,-3 5 1,0 4 799,-2 2 0,-51 11 1,-13 3-1</inkml:trace>
  <inkml:trace contextRef="#ctx0" brushRef="#br0">344 1862 7216,'0'-9'-1038,"0"1"1066,0 5 0,0-4-5,0 2 1,0 3-8,0-7 33,0 6 26,0-8 1,0 8-1,0-5 317,0-2-138,0 4-176,0-5 1,-1 8-69,-3-6-12,2 7 58,-3-4 0,5 7 36,0 4 1,0 2-16,0 5 1,0 5 0,0 2 0,0 1 54,0 2 1,4 2-34,0 2 1,6-5-39,-2 0 1,2-1 0,0 1-1,-1-2 33,1-1 0,1-8-153,2 3 1,0-9 49,-1 0-1,-5-2 1,5-4 0,-5-2-1,1-6 1,-1-4-60,-1-3 1,0-10 18,-2 2 1,-3-9 12,4 0 1,-4-5-1,-1-2 1,0-3-135,0-1 0,-4 4 154,0-1 0,-6 8-52,1 4 58,3 9 1,-5-1 0,3 10 0,-2 6 403,1 7 0,-1 12-212,6 8 1,0 3-44,4 2-113,0-1 0,0 1 0,0 1 0,0 0 0,0 0-141,0-3 1,4-7-8,0 0 0,2-3-384,-2-1 0,-1-2-125,6-3 1,-2-3 428,1-10 1,2-7 202,-6-10 0,6-14 0,2-8 0,-2-4 0,1-1 0</inkml:trace>
  <inkml:trace contextRef="#ctx0" brushRef="#br0">727 2040 7760,'-2'-11'195,"-2"2"-413,-4 5 1,2 10 0,2 5 0,2 6 1077,2 3-756,0 1 0,0 5 0,0-1 0,0 1 0,0-1 146,0 1-197,0-1 0,0-5 1,0-2-1,0-1 25,0 0 0,0-7 0,-1-11-151,-3-10 1,2-9-1,-2-10 1,3-4-41,1-3 1,0-2 0,0-3-1,0 0 13,0 1 0,0 5 33,0 2 105,0 12 0,1-2 1,3 14-1,5 7 1,1 11 604,-2 11 0,3 9-524,-2 2 0,-2 4 1,2-3-1,0 0-10,3 0 1,-1-2-246,-2-8 35,2 3 1,-5-10 0,4 3 0,-2-3-468,2-1 1,-3-6 40,2-2 0,-7-5 250,3-5 1,0 2 0,0-5-1,-3-2 277,0-1 0,-2-2 0,0 0 0,-40 0 0,-9 1 0</inkml:trace>
  <inkml:trace contextRef="#ctx0" brushRef="#br0">689 2206 7760,'-9'0'0,"1"0"652,5 0-28,-9 6-193,11-5-433,-5-1 0,12-7 1,2-6-1,5 0-487,4 1 0,-1-5 68,5 0 1,-4-2 420,4 2 0,-4-19 0,-1-10 0,4-6 0,0 1 0</inkml:trace>
  <inkml:trace contextRef="#ctx0" brushRef="#br0">803 1568 7760,'-8'0'-74,"-1"0"0,-1 0 727,-1 0 0,4-1-110,3-3-582,8-3 0,4-6 0,8 0 0,2 0 1,1 1-1648,-1-1 1372,5 0 1,-5 0-1,5 1 314,-2-1 0,-5 0 0,2 0 0</inkml:trace>
  <inkml:trace contextRef="#ctx0" brushRef="#br0">867 1683 7760,'-16'4'461,"4"2"-974,0 1 400,7-4 0,0 1 1,10-8-1,3-5-8,4-2 1,5-2 0,1 1-1,0-3-55,1-2 1,2 2 0,-4-5 0,0 0 175,1 0 0,3-15 0,1-8 0,5-5 0,0 0 0</inkml:trace>
  <inkml:trace contextRef="#ctx0" brushRef="#br0">1173 1288 7760,'6'7'0,"-5"4"1,3-2 0,-2-2 0,-1 0 0,2 0 0,1 0 51,-1 3 1,0-4-1,0-1 1,3 0 68,1-1 1,-3 0-1,4-5-63,2-4 1,0 3 0,0-8 0,-3-3 22,-1-3 1,2-6 0,-3 0 0,-3-2 35,0-1 1,-2-1 0,0 2 0,0 2-11,0 0 1,-4 3 0,-2-3 0,-1 5 106,-3 3 1,3 3 0,-2 2-1,-1 5 82,-1 3 0,-2 3-408,1 7-53,-1-1 0,0 18 0,0-2 0,1 4 0,0 2-989,4 1 1,-2-4 1153,6 3 0,11-3 0,7-2 0</inkml:trace>
  <inkml:trace contextRef="#ctx0" brushRef="#br0">523 2843 7760,'-4'9'-234,"-2"-1"0,-1 2 83,-3 2 0,3 0 1,0 3-1,1 0 803,3 2-555,-4 6 1,6-8 0,-4 7 0,4 0 0,1 1-19,0-2 0,1-2 0,2-7 0,3 1 83,1 0 0,2-6 101,3-3-245,1-2 1,1-8-1,2-4 1,1-5-1,-2-7 1,0-2-1,-4-3-78,-3-2 0,4 0 136,-4-5-107,-2 6 1,0-8 0,-8 7 0,-1-1 0,-2 0-69,-2 0 81,-8 1 1,0 9 0,-5 3 0,0 3 0,2 2 30,-1 4 0,-2 2 0,3 9 0,-1 4 392,1 6 0,1 8-186,4 0 1,2 3-148,2 2 1,-1-5-1,6 0 1,1 2-33,2 1 0,2-4-185,3-3 0,-1-3-51,6-1 80,-1 0 1,5-1 0,1 0 0,2-4 0,1-3-299,-2-4 1,1-1 215,1 0-75,-3 0 0,9-6 1,-5-2-1,1-4 0,0 0 273,1-1 0,-4-4 0,1 0 0,8-17 0,2 0 0</inkml:trace>
  <inkml:trace contextRef="#ctx0" brushRef="#br0">867 2716 7760,'-4'8'-176,"0"1"0,-1-5-344,5 5 1,-1 1 79,-3 7 669,2-3 0,-3 10 0,5-3 0,0 3 0,1 2 18,3-1 0,-2 1 1,2-2-1,-3-3-199,-1-4 0,5-1-120,-1 1 88,0-9-92,-4 3 1,0-18 0,-1-4 0,-2-7-199,-1-6 1,-2-1 201,2-9 46,2 0 1,-3 0 0,5 2 0,-2-1 0,-1 2 166,-1 0 0,0 3 45,4 6 0,0 4 105,0 5 0,5 6 77,4 3 1,2 10-188,2 6 0,0 2-123,0 8 1,-1-5 0,0 3 0,-2-1-46,-2 1 0,1-3-59,3 4 1,-3-5-1,-2 2 1,0-2-254,0-3 1,-4 2-225,1-6-531,3 2-134,-5-4 1188,3-1 0,-16-34 0,-3-8 0</inkml:trace>
  <inkml:trace contextRef="#ctx0" brushRef="#br0">842 2920 7761,'-12'1'156,"4"4"317,2-4-347,6 5 1,1-12-1,4-2-265,3-4 0,4-1 82,0 1-197,7-1 0,-5 0 254,3 0 0,20-22 0,4-6 0</inkml:trace>
  <inkml:trace contextRef="#ctx0" brushRef="#br0">1007 2461 8071,'-5'-7'565,"3"-4"0,-2 2-412,3-2 0,2-1-332,3 4 119,3-3 0,6 3 0,0-4 0,0-1 0,-1 0 0,1 2 1,0 1-1741,0 1 1800,-1 1 0,1 7 0,0 2 0</inkml:trace>
  <inkml:trace contextRef="#ctx0" brushRef="#br0">1071 2576 10177,'6'-7'177,"1"-5"0,6 4 0,1-4-171,3 0 1,-2-7-7,7-2 0,-1-11 0,2-5 0,3-4 0,1-1 0</inkml:trace>
  <inkml:trace contextRef="#ctx0" brushRef="#br0">1377 2104 7765,'-6'7'37,"5"4"1,-3-2 142,2 2 1,2 2 0,0 0-80,0-1 1,0 1 0,0 0-1,2 0 159,2-1 1,3-4 0,6-4-119,0-3 0,-1-1 0,1-1 0,0-5-149,0-7 0,1-1 0,0-8 0,0-4-60,-3-2 1,-5-2 0,1 4 0,-1 1 115,-3-1 0,-3 2 0,-5 4 0,-4 6 156,-7 4 0,0 8 0,-5 0 0,0 8-159,1 7 1,-4 8 0,4 1 0,0 7-185,3 5 1,5-3 0,3 0 0,5-1-524,2 0 1,8-2 660,3-7 0,30-14 0,9-8 0</inkml:trace>
  <inkml:trace contextRef="#ctx0" brushRef="#br0">4858 1683 7753,'0'-8'-74,"2"1"0,0-1 50,3 1 1,-1 3-1,-4-4 426,0-2-221,0 4-100,0-5 0,0 8 89,0-6 0,0 8-106,0 1 1,0 6-1,0 6 1,1 3-64,4 2 0,-3-2 0,5 6 0,1 1 22,-1-3 1,-3 4 0,4-4 0,1-1 3,-2 0 1,4-2 0,-2-6-82,2-2 0,2-5 48,0 1-11,-6-2 0,4-4 0,-4-3 0,2-7 0,-2-5 0,-2-2 0,-2-4-50,-1-1 0,-2-6 41,0 0 1,0-4-1,0 3 1,0 0-5,0 0 1,-5 1 20,1 5 0,-6 5 85,2 3 0,1 4 0,-2 5 358,-1 3-356,5 4 1,-5 2-192,5 4 65,1-4 0,4 10 0,0-2 1,0 4-171,0 4 0,0-8 20,0 4 0,2-3-130,2 3 1,-1 0-1,5-1 3,2 1 1,1-4 99,2-1 1,-4-5 224,-1 1 0,1 3 0,37-11 0,10 3 0</inkml:trace>
  <inkml:trace contextRef="#ctx0" brushRef="#br0">5279 1645 7753,'-9'1'516,"1"4"-361,-1-4 0,-2 10-458,3-2 0,0-2 0,6 1 0,-3 2 401,3 2 1,2 0-100,4 1 118,-3 0 1,11 1 0,-4 2 0,2 1-1,0-2-268,-2-1-215,-5-1 1,9 0 0,-4 0 365,3-1 0,-3-5 0,-14-24 0,-8-11 0</inkml:trace>
  <inkml:trace contextRef="#ctx0" brushRef="#br0">5228 1709 7753,'0'-13'0,"-2"4"-47,-2 1 0,3-1 1,-3-3 436,2-1 0,6 0-208,1 0 0,5 2 1,-2 1-1,3 3 38,2 1 1,0 2-404,0 4 0,-5 0 1,-1 2-1,0 2-52,0 4 1,-4 5 126,2 4 0,-4 1-66,-1 4 0,0 2 0,-1-4 1,-2 1-7,-2 0 1,0-5 283,1 1 1,2-7 13,-2-2 1,2-4 84,2 5-158,0-6 1,6 1-35,3-8 1,2 1 0,2-6 0,-1 1 105,1 1 0,0-3-84,0 6 8,-1-6 0,1 8 230,0-2 0,-6 4-130,-3 4 0,-4 3-74,-4 6 1,-3 0-1,-6 0 1,0-1-74,1 1 0,-1 0 72,0 0 1,0-5-230,1 1 0,3-2 0,1 3 0,-2-3-633,-2-2 0,4 0-199,-1-5 995,7 0 0,2-63 0,3 24 0,1 0 0</inkml:trace>
  <inkml:trace contextRef="#ctx0" brushRef="#br0">5381 1352 7753,'-1'-7'554,"-2"1"-860,-2 0 0,1-1-13,4-6 1,2 1 337,2-1-126,-3 6 1,11-3 0,-4 4 0,3 1 0,2-1 0,0 2 106,0-2 0,-1 16 0,1-2 0</inkml:trace>
  <inkml:trace contextRef="#ctx0" brushRef="#br0">5419 1454 8649,'13'-6'-1402,"0"-3"1402,-1-2 0,19-29 0,8-12 0,3-4 0,-1 0 0</inkml:trace>
  <inkml:trace contextRef="#ctx0" brushRef="#br0">5636 1224 7753,'0'20'-20,"0"-2"-40,0-5 131,0 0 0,0-5 1,0 1-1,1-1 437,4-1-477,2-1 1,1-6 0,1-1-1,1-4 1,1-3 0,2-3 0,-1-2-67,1 0 0,-1-4 1,-3-1-1,-1-1-24,-3 1 0,-1-3 0,-4 4 0,0 1 105,0 2 1,-4 1-1,-1 2 1,-3 1 74,-1 1 1,1 7 0,0-3-1,-2 7-181,-1 6 0,-2 1 1,0 9-1,0 1-475,1 2 0,3 1 0,1 1 535,-2-2 0,10 18 0,1 7 0</inkml:trace>
  <inkml:trace contextRef="#ctx0" brushRef="#br0">5139 2346 7778,'-13'-7'-843,"0"3"996,0 2-75,6 2 1,2 2 0,5 2 0,0 6 0,0 4 0,0 5 0,0 0 0,0 4 0,0 0 155,0-2 1,5 2-188,4-6-27,-4 0 1,7-5-1,-4 1 1,4-1 0,0-3-1,1-1 1,0-3-15,0-2 0,-5-3 0,1-4-79,1-5 1,-1-6 0,0-2 0,-5 0 13,-2-2 0,-2-1 0,0-4 1,0 2 14,0 0 1,-6 1-1,-3-4 1,-2-1 22,-2 1 1,-1 5-34,-3 3 93,3 3 0,-9 5 0,5 2 0,0 1 0,-2 4 707,0 0-654,4 2 1,-2 6 0,5 2-1,0 4 1,2 0-70,3 1 1,2 0-1,6 1 1,0 2-91,0 1 1,1 0-178,4-5 157,2 1 1,7 0 0,1-2 0,2-2-33,-1-5 0,0-3 56,1-1 1,-3 0-87,3 0 0,1-1 0,-1-2 0,0-2-282,2-3 0,-4-1 87,6-8 1,-5 2 343,1-2 0,-9-19 0,-2-6 0</inkml:trace>
  <inkml:trace contextRef="#ctx0" brushRef="#br0">5445 2346 7707,'7'-1'1368,"-3"-3"-1292,-3 2 1,4-2 0,-1 8-72,-1 5 1,2-2 0,1 1 0,0 2-117,-1 1 0,4 2-71,-5 0 0,2 0 0,-3-1 0,1 1 71,-1 0 1,2-5-41,0 1-1285,-1-6 1436,-4 8 0,-17-21 0,-4 2 0</inkml:trace>
  <inkml:trace contextRef="#ctx0" brushRef="#br0">5457 2397 7776,'8'-8'-998,"-4"-1"1372,-3 1 1,-1-5 0,2 0 0,0 0 180,3 1 0,3-1-235,-4 0-217,6 0 0,-3 1 1,6 0-1,0 4-305,0 4 1,-2 5-275,-2 8 364,-4-1 0,-5 12 1,0-5-1,0 4 0,0-1 1,0 2-1,0-1-355,0-1 0,-1-1 539,-3-4 43,2-6 0,-4 4 32,6-2 1,0-5-1,2-3-74,2-4 0,3-5-66,6 4 1,0-6 0,-1 3 0,1-2 10,0 1 0,0 3 55,-1-3-60,1 5 0,0-3 67,0 6 1,-6 2 6,-3 2 0,-4-1-54,-4 5 1,-3 1 0,-6 5 0,0 2-8,0 1 1,-1 0 13,-3-5 1,3 1-225,-3 0 1,3-2-1,1-1 1,0-3-512,1-1 0,3-2-150,1-4 845,-1 0 0,8-29 0,6-15 0,0-3 0,-1 1 0</inkml:trace>
  <inkml:trace contextRef="#ctx0" brushRef="#br0">5776 1989 7776,'0'-13'0,"0"1"254,0-1-271,0 0 0,0 5 0,2-1-262,2-1 1,-1 3 0,5 0-44,2 1 1,1 2 57,2 4 1,0 0 263,0 0 0,-6 28 0,-2 8 0</inkml:trace>
  <inkml:trace contextRef="#ctx0" brushRef="#br0">5814 2117 7776,'-8'0'-292,"-1"0"-144,7 0 0,-4-2 51,6-2 445,0 3 1,6-11 0,4 2 0,5-5 0,8-7-156,5-2 55,-1-1 1,8-5 0,-5-1 0,-1-2 0,-1-1-1,-1 0 1,0 2-58,-3 1 1,-7 2 64,0 8 164,-9 8 35,-2 8 1,-7 15 0,-2 4 0,-3 3 0,0 3-1,1-1 1,2 3 423,1-3 0,2 4-571,0-6 0,0 0 0,0-4 0,0 0 108,0-1 0,6-5-26,3-2 1,2-4-56,2-1 1,-1-6 0,1-3 0,0-7 7,0-5 1,4-5 50,0-4 0,-5 2-19,-3-6 1,-6 2 0,1-4-1,-3 4 142,-1 0 1,-5 4-86,-4 7 1,-6 7-35,-2 5 1,-2 6 0,4 0 0,-4 6-103,-1 6 1,5 8 40,-2 4 1,3 3-411,1 2 1,2 1 0,1 1-1,3 2-736,1-2 1,2-3 508,4-3 0,0-4 588,0-5 0,22-29 0,7-6 0</inkml:trace>
  <inkml:trace contextRef="#ctx0" brushRef="#br0">548 8250 8109,'9'-2'0,"-1"-2"287,-5-3 0,1-4-70,-8 2 0,-2 9 0,-2 10 1,4 4-102,2 3-65,2 6 0,0 1 1,0 6-1,2-2 0,1-1-99,1-1-11,0-1 0,0-1 1,1-1-1,-3-3 0,0-2 166,-2-2 0,0-9 0,0-7 0,0-9-93,0-6 1,0-6 0,0-9 0,-2-6-7,-2-5 0,3 0 1,-4-4-1,4-1-165,1 1 1,0 4-8,0-1 135,0 8 0,0 4 1,0 9-1,1 5 79,4 6 0,2 11 0,6 12 0,1 8 269,3 8 0,-2 3-153,7 7 0,-7-1 1,4 0-1,-2 0-44,0 1 0,4-7-233,-4-2 1,1-9 52,-1-4 30,-3-8 0,5-6 0,-6-12 0,-1-8 0,1-8-72,0-9 0,0-6 78,-1-11 1,-3-6-24,-1-2 0,-5-4 1,1 1-1,-2 3-49,-2 3 0,0 10 129,0 3 0,0 15 0,-2 8 244,-2 9 0,3 6-76,-4 10 0,4 3-156,1 9 0,1 1 0,2 7 1,3-1 156,1 3 0,0 5-611,2-2 0,2 4 114,-3-4 1,4 1 0,1-3-1,-2 2-722,-3-2 1,4-7 258,-4-4 0,8-2 756,1-3 0,23-16 0,1-4 0</inkml:trace>
  <inkml:trace contextRef="#ctx0" brushRef="#br0">1352 8033 8074,'-13'-13'738,"4"5"-443,1-1-383,-1 7 1,1-4 0,1 7 302,1 4-135,2 7 1,4 4 0,0 5-1,0 3 1,0 3 0,0 3 0,0-2-64,0-1 1,4-6 0,0 1 0,-1-1-54,-1-1 1,-2-6-62,0-6 41,0-5 0,1 0 0,2-10 0,1-9 1,-1-6-32,-2-9 0,-1-5 25,0-2 0,0 4 0,2 0 0,1 0 215,1 1 0,0 4 12,-4 7 0,0 4 1,2 5 552,2 0-542,3 6 1,4 3-57,-2 8 1,2 8 0,-2 5 0,2 0 43,2 1 0,-5-2-269,1 5 0,-1-4-105,5 4 0,-2-5 1,-1 1-1,-1-5-242,1-3 0,-3 2-5,1-2 1,-4-2-396,5 1 0,-5-3 852,5 3 0,-18-5 0,1 3 0</inkml:trace>
  <inkml:trace contextRef="#ctx0" brushRef="#br0">1377 8161 8012,'-13'0'0,"-4"0"189,0 0 0,0 0 0,6-2 1241,3-2-1262,2-3-81,6-6 1,7 0 0,6 1 0,5-1-1,3 0-218,1 0 0,-1 1-1220,4-1 1351,1 0 0,28-5 0,7-2 0</inkml:trace>
  <inkml:trace contextRef="#ctx0" brushRef="#br0">1721 7829 8022,'0'-13'331,"2"1"1,1-1 0,1 0 560,-1 0 1,2 5 0,1 1-564,1 1 1,2 3 0,2 8-270,-3 3 1,0 9-334,-4 4 1,-3 5 0,3 4 0,-4 4-548,-4 2 1,-3 4 819,-6 3 0,-12 4 0,-8 8 0,-1 5 0,-1 1 0</inkml:trace>
  <inkml:trace contextRef="#ctx0" brushRef="#br0">2346 7255 8040,'-13'-4'157,"1"0"1,-1 1 1143,0 2-1301,6 6 0,1 4 0,6 9 0,0 6 0,0 6 0,0 3 0,0 2 0,0 2 0,2 1 317,2 0 0,-2-4-461,2 0 71,-3-11 1,-1 5-1,0-11 1,0-4 20,0-7 0,0-19 0,0-15-25,0-3 0,0-11 0,0 1 0,0-5-78,0-7 0,0-5 0,0 3 0,0 2 124,0 5 0,0 0 0,0 7 0,2 6 129,2 8 0,-1 8 1,5 11 380,2 3 0,1 17 100,2 9-430,0 3 1,4 14 0,1-1-1,1 6 1,-1 1-41,-2 0 1,-1 2 0,1-3 0,1-1-369,-1 2 1,2-5-44,-1-1 1,0-6 0,-4-8-1226,-1-2 854,1-4 1,-4-12 209,-1-6 0,-5-7 463,1-10 0,-14-14 0,-4-9 0</inkml:trace>
  <inkml:trace contextRef="#ctx0" brushRef="#br0">2321 7485 8040,'-12'-9'0,"4"1"-339,-3-1 0,9-3-73,-2-1 413,2 6 1,10-5-1,4 5 1,8-1-1,4-2 1015,2-4-795,5 1-221,1-5 0,17-9 0,9-5 0,3-2 0,1-1 0</inkml:trace>
  <inkml:trace contextRef="#ctx0" brushRef="#br0">2843 7255 8046,'-7'6'-181,"-4"1"-117,10 6 1,-9 0 145,5-1 755,1-5 0,6 3 0,2-5-406,4-3 0,4-2-59,0-4-167,1-3 1,0-10 0,0-1 0,-1-1 0,0-1 0,-2 2 0,-3-2 8,-2 0 0,4 5 439,-5-2-266,0 3 0,-4 5 0,0 1 0,2-1 519,2 2-603,-2 1 0,3 8 0,-5 2 0,2 6 0,0 5 125,3 7 1,3 6-265,-4 2 1,6 5 0,0-1 0,4 4-84,3 5 1,0-3-100,-4 2 0,1 2 164,3-1 0,-2-1 0,2-5 0,-5-2 2,-3-1 0,-2-5 124,-3 0 0,-2-7-35,2-5 1,-4-3 115,-4-1 1,-4-6 26,-4-3 0,-2-3 18,-3-1 0,1 0 0,-4-1 1,0-3 159,0-5 0,1-8-205,-3-4 1,4-3-234,5-2 0,2-5 0,2-3 0,7-3-549,4-1 0,7 0 176,8 0 1,4 1-382,9 3 868,-3-3 0,11 15 0,6 0 0,1-4 0,-1 0 0</inkml:trace>
  <inkml:trace contextRef="#ctx0" brushRef="#br0">701 10175 8053,'-11'9'-813,"1"-2"1091,2-1 0,3-2 1,-2-6-1,2-2 1,2-4 111,1-4 0,2-6 62,0-3-363,6-3 1,-3-8 0,4-2 0,0-4-1,-1-4 1,-1-5 0,0-1-811,0 1 0,-3 3-145,2 6 566,-3 5 0,-2 9 1,-3 13-1,-5 12 0,-1 13 167,2 10 1,-2 10-1,4-1 1,0 1 164,1 0 0,1-4 0,4 1 0,1-3 459,3-4 0,3-7-194,6 0-197,0-2 1,4-8 0,1-3 0,1-3-1,0-2 1,1-3 0,2-3-98,-3-1 0,4-3-256,-6 3 0,0-2 0,-4 0 1,0 3-248,-1 1 0,-3 0 500,-1 2 0,1 3 0,4-5 0,-2 7 0,-3 4 0,4-4 0,-9 5-39,5-6 1,-4 0 0,3-2 290,-1-2 0,3-3 173,-5-6 0,1 3-165,0-2 1,-2 0-1,4-9 1,0-2 226,0-1 0,0-1-207,1-1 1,2 1-296,-5-1 0,-1 1 0,-4 1 0,0 1-46,0 2 1,-2 5 64,-2-1 1,1 4 48,-5 5 1,-1 2 0,-3 6 45,-1 0 0,0 7-113,0 6 1,1 1 70,-1 8 1,4-1 0,2 4-1,0 1-12,0-1 1,4 1-155,-1-1 1,3 1 4,1-1 1,0-3 0,1-4-1,5-2-274,6-5 0,3-7 255,6 0 0,0-4-116,5-4 0,1-4 0,1-11 0,3-5-433,2-4 1,-4-6 315,5 4 1,-7-4 350,-1 4 1,-6-4 0,-8 5-1,0-1 5,-4-1 0,-2 8 19,-6-3 0,-2 11 93,-2 2 0,1 2 0,-5 6 0,-2 3 491,-1 0 0,-2 2-101,0 0 0,5 2 72,-1 2-457,6-3 0,-7 11 0,6-4 0,1 3 0,2 2-235,1 0 1,0 0 36,0 0 0,0-1 1,0 1-1,1 0-569,4 0 0,2-2 650,5-3 0,29-8 0,8-7 0</inkml:trace>
  <inkml:trace contextRef="#ctx0" brushRef="#br0">1530 9397 8053,'0'-8'151,"0"-1"-20,0 0 1,0 1 0,-1 1-1,-2 0 1,-3 2 0,-1-1 65,-3 3 0,-1 2 0,-2 1 0,0 0-55,1 0 1,-1 0-44,0 0-54,-5 5 0,2 2 0,-4 8 1,2 2-1,2 2-33,2 1-8,1 10 1,-2-9 0,1 9 0,4-3 0,3-1 0,4-1 0,1 1-96,2-1 0,2-5 0,2-3-137,5-3 0,6-7 50,2-3 112,0-8 1,-3-3 0,2-7 0,1-3 0,0-4-12,1-3 1,-5-6 0,1-1 0,-4-2 22,0-2 1,-4-4 45,-2-3 1,-3 1 70,-1-6 1,0 4 0,0-2 0,-1 1 210,-3 3 0,1 13-64,-6 7 1,7 5 251,-3 3 0,0 8-158,0 5 0,1 5-333,4 8 1,0 5 43,0 4 0,0 6 0,2 3 0,0 2-105,3 2 1,5 2-181,-2 1 0,3-1 44,2-3 0,1 1 1,2-6-1,2-4-92,2-2 1,-3-12 194,4 2 1,-1-10 54,1-3 1,4-7 0,-6-10-1,3-6-35,-1-5 1,-6-1 76,2-5 1,-2 0 68,-3-4 1,-3 0 0,-2 0-1,-1 1 106,-4 3 0,0-2-129,-2 7 1,0 0 324,0 8 1,-2 3 130,-2 5 0,1 6-156,-5 3 1,5 8-218,-1 4 1,2 8-1,1 2 1,-2 2-10,-1 3 0,0 1-135,4 1 1,0 1-14,0-1 0,4 0 0,2-4 0,-1-3-91,1 1 1,4-9-122,-2 2 1,4-3-5,0-1 1,1-2-1,1-7 1,2-5-198,1-7 1,1-5 168,-1-8 0,-3-5 131,3-3 0,-7 1 0,-1-1 0,-1 0-143,-1 2 0,3 1 214,-5 5 0,-1 2 281,-4 3 0,0 2 129,0 7-169,0 5 0,0 7-111,0 8 1,1 3 0,2 4 0,3 0-114,1 2 0,1 4-173,5-4 1,-4 0 21,-1-4 1,2 0 229,7 0 0,14-29 0,9-7 0</inkml:trace>
  <inkml:trace contextRef="#ctx0" brushRef="#br0">2219 8900 8065,'8'4'55,"1"1"0,-6 0 182,1 0 0,-3-3-116,-1 7 1,-1-1 0,-2 5 205,-1 0 0,-1 0 37,5-1 0,-4 1-121,0 0 1,-2-2 230,2-2-538,3-4 1,-5-6 0,6-5-111,0-6 0,0-3 69,0-6 1,0 0 53,0-5 0,0-3 0,0-1 0,0 2-164,0 1 1,4 5 172,0 1 1,6 6-11,-1-2 1,2 4-1,2 4 1,0 5-39,-1 3 1,3 2-240,2 3 0,-2 3 89,6 6 0,-5 0 1,2 0-1,-1-2-195,0-2 0,6-4-43,-2-5 0,-1 0 478,1 0 0,13-28 0,5-12 0,5-2 0,1-1 0</inkml:trace>
  <inkml:trace contextRef="#ctx0" brushRef="#br0">2716 8518 8057,'6'-13'4,"-5"0"1,3 0-1,-4 2 102,-4 3 1,-3 2 256,-6 6-105,0 0 0,-4 0 0,0 1 0,0 4 0,0 5 212,0 5 0,-4 5-277,4 5 0,0 5-12,4 0 1,1 4-1,0-3 1,2 0-15,2 0 0,5-1-437,-1-4 0,2-2 105,2-3 0,6-4 1,3-8-1,2-5-324,2-3 0,5-8 307,3-6 0,-1-5 20,1-8 1,-4-5-1,3-3 1,-3-3-76,-5-1 1,0-6 184,-3-2 1,-3-4 121,-2-1 0,-3 1 0,-1 2 0,-1 3 289,-3 1 1,1 8 678,-6 11-555,6 5 1,-7 14-3,6 6 1,0 6-480,4 7 0,0 5-32,0 4 1,0 3 0,0 5 0,0 2-265,0 1 0,4 5-217,0 0 1,6-3-79,-1 3 0,2-8 0,2-1 0,1-2-202,3-1 0,-1-8 160,5-5 631,0-6 0,17-33 0,6-16 0,5-1 0,-1 1 0</inkml:trace>
  <inkml:trace contextRef="#ctx0" brushRef="#br0">3162 8161 8057,'-20'-7'0,"1"-3"243,2 5 1,2 1-1,-2 4 1,3 0 394,1 0 1,1 6-429,-1 2 1,4 5-1,1 4 1,-1 4 95,2 3 1,-3 2-341,6-1 1,-1 1-1,2-2 1,-2-1-157,3-2 0,2-6 49,4 2-107,-3-2 1,11-8-1,-4-3 1,5-3-1,2-2-238,2-3 1,0-3 324,-4-6 1,4-6 97,0-2 0,0 0 0,-5-2 1,-3-1-56,0 2 1,-5-1 234,5-3 0,-6 2 165,1 3 0,-3 3 1,-1 5 468,0 0-575,0 6-177,0 1 1,0 16 0,0 4-228,0 5 1,4-2 72,1 4 1,3-5-346,-3 1 0,4-3 1,0-3-1,2-2 500,2-5 0,11-20 0,3-5 0</inkml:trace>
  <inkml:trace contextRef="#ctx0" brushRef="#br0">3392 7982 7924,'0'-7'506,"-6"1"-156,5 6 1,-5 2-127,6 2 1,0 3-1,0 6 377,0 0-460,0-1 257,0-5-295,0 5 0,1-12 0,4 0 0,3-9-246,4-6 1,0 1 43,1-3 1,-4-2-1,-1 2 1,2 3-193,1 4 1,2 0-78,0 6 263,0-6 1,-1 9-1,1-4 1,0 4-390,0 1 0,-1 4 176,1 0 1,0 1 75,0-5 1,-1-2 0,0-2 0,-2-5-109,-2-2 0,-1-7 321,2-4 1,1-3 27,-6-5 0,4-2 0,-3-7 1,-3 1 163,0 0 0,-2-2-97,0-2 1,-6 2 70,-2-2 0,1 8 0,-1 4 0,1 4 24,0 5 1,3 7 2660,-4 5-2374,5 6 1,-3 8-1,6 9 1,0 4-178,0 5 1,0 7-285,0 4 1,1 3-23,4 1 1,0 2-1,5-1 1,-1 1-851,1-3 1,1-3 398,2 0 1,0-3-1292,-1-6 1777,1-5 0,22-47 0,7-17 0</inkml:trace>
  <inkml:trace contextRef="#ctx0" brushRef="#br0">3685 7714 8057,'-13'0'0,"-1"-1"447,-3-3 1,7 2 0,-1-3-74,4-1 1,5-1-279,11-6 1,5-1 0,13-3 0,3-4-702,4-3 1,3-2 379,1 1 1,0 3 224,0 1 0,23-11 0,-27 12 0,-1 0 0</inkml:trace>
  <inkml:trace contextRef="#ctx0" brushRef="#br0">1479 10545 8057,'0'-13'75,"0"-4"1,-1 2-1,-2 2 1,0 4 194,4 4 0,5 6 0,5 9 0,-1 6 0,-1 5 0,1 4-180,1 5 0,-2 3 0,-2 4 0,-2-2-368,-2-1 1,0-6 217,1 2-63,-2-9 1,3-2 0,-5-11 0,0-8 0,0-14 271,0-11-99,0-14 0,0-6 1,0-7-1,0-2 0,2-1 1,1 1-1,2 3-158,2 4 0,-2 9 1,2 9-1,0 7-125,0 5 0,-4 10 1,2 7-1,0 8-258,-1 8 1,4-1-283,-3 7 554,5-1 1,-5 4 218,4 1 0,8 11 0,-3 2 0</inkml:trace>
  <inkml:trace contextRef="#ctx0" brushRef="#br0">1798 10405 8057,'8'-9'-715,"1"1"0,-6 4 453,1-5 0,-1 2 0,0-3 687,1 2 0,4-1 220,-3-4 1,-1 5 0,-3-1-1,2-1-647,1-1 1,1-2-9,-5 1 1,0-1 0,0 0 0,0 0 15,0 1 1,0 3 12,0 1 0,-6 3 93,-3-3 0,2 5 0,-1-1 0,-2 2 4,-1 2 1,2 6-116,1 2 1,1 9 19,-2 5 1,-1 2 0,6 1 0,1 2-99,2 3 0,1-3-64,0 3 1,5-8-47,4 0 0,4-7 0,4 1 0,4-6-174,3-6 0,7-4 198,3-4 0,3-13-43,1-9 1,5-12 0,-1-2 0,-2-4-87,-5-4 0,-5 3 128,-9-2 1,-4 5 198,-8-5 1,-4 11 0,-5 2-1,-1 9 365,-3 8 1,-3 1-110,-6 12 1,0 0 448,0 4-573,1 5 0,-5 4 0,0 7 1,1 2-1,2 2 107,1 2 1,0 3-98,1 0 1,3-4-245,1 1 0,5-1 0,-1 3 0,2-3-231,2-4 0,2-3 69,2-1 1,3-6 83,6-3 1,1-2-1,1-5 1,4-4 49,1-6 0,0-8 114,1 0 0,1-5 4,-5-4 1,0 2 0,-5-5-1,-2 4 252,-2 5 0,-4 0-53,5 7 1,-6 4 28,1 4 0,-3 9-156,-1 5 1,0 3-152,0 13 0,2-1-47,2 1 0,2 2 1,4-5-1,0 1-608,4-1 1,0-5 29,7-4 681,-5-7 0,23-32 0,8-19 0,2-4 0,0 0 0</inkml:trace>
  <inkml:trace contextRef="#ctx0" brushRef="#br0">2665 9640 8057,'-13'0'-30,"0"0"1,1 0-50,-1 0 1,2 1 144,2 3 178,-2 4 1,4 6-1,-6 3 1,0 4 0,2 3 58,2 2 0,4 3-387,5 1 100,0 0 1,0-5 0,1-1 0,5-2 0,5-5 351,5-3-369,1-7 1,1-1-1,2-6 1,1-3 0,0-6-364,2-8 1,1-5 160,2-4 0,-6-1 102,-3-3 0,1-4 0,-2-7 1,-4-3-242,-2-1 0,-7-2 404,1-4 0,-2-1-1132,-2-3 1241,-6 2 0,0-2 1,-4 8-1,2 6 0,-1 6 644,2 5 350,-4 14-533,10 5-530,-11 11 0,11 7 1,-3 6-1,2 8 0,2 7-168,0 6 0,0 5-59,0 3 1,6-1-172,2 6 1,-1-6 0,2 3-1,2-1 269,5-1 1,-1-5-355,7-7 1,-5-9 209,4-4 1,0-9-1,5-3 1,-1-5-68,1-5 1,-1-7 210,1-10 1,-5-7 32,0-5 1,-5-3 0,1-1 0,-3-1 40,-1 1 0,-6 0-47,-3-1 0,-3 7 210,-1 2 0,0 7 0,0 4 842,0 0-735,0 8 1,0 7-137,0 8 0,-1 3 0,-2 6 0,-1 1-178,1 3 1,2 1 36,1 4 0,0 0-23,0-5-66,0 6 0,4-9 0,2 2 0,-1-5 0,2-4-294,0-1 0,2 2 154,4-4 0,0-1 74,-1-7 1,2-4-1,2-9 1,1-5 35,-1-2 1,-2-3 38,-1-2 0,-1 0 65,1-5 1,-4 6-1,-2-2 1,-2 5 191,-2 3 0,-1 4 6,-2 5 0,0 5-118,0-1 0,0 8 0,0 1-55,0 7 1,1 4-97,3 2 0,-1 1-41,6 3 0,-5-3 0,3 3 1,0-3-305,0-1 284,2 0 1,3-6 14,1-3 1,4-2 0,0-4-1,-1-3 266,-2-8 1,-1-1-197,-1-8 1,1-3 72,0-5 1,-6-1-1,-3 3 1,-2-2 279,-2 2 0,0 6 4,0 5 0,-8 5-274,-4 3 0,-1 3 1,-5 6-1,1 3-643,0 6 1,-5 1 76,5 11 0,-4 4 0,4 5 505,1-1 0,8 31 0,2 8 0</inkml:trace>
  <inkml:trace contextRef="#ctx0" brushRef="#br0">3711 9066 8062,'5'-7'906,"-3"1"-168,3 1 1,0 2-496,-1-6 1,1 5 0,0-5 0,2 0-322,0-3 0,4-2 51,-2-3 0,2 1 0,2-3 1,0-1-191,-1 0 0,0 4 0,-4-1 1,3 5 0,-3 2-1,0 3-398,1 1 1,-1 2 456,5 4 0,-5 0 1,1 1-1,-1 3 45,-1 5 1,5-3 167,-4-2 0,-1 1-220,2 0 298,-1-1 0,5-5 0,0-4 0,0-5 0,-1-5 116,1-6 0,0-4-187,0 0 0,-2-5 0,-1-1 0,-3 0-28,-1 0 1,-2-3-56,-4 4 0,0 2-13,0 6 0,0 4 0,-2 7-46,-2 2-72,-3 3 1,0 12 72,3 3 1,-2 6 0,2 4 0,1 0-63,2 4 0,1-3-16,0 1 1,5-1 51,4 1 40,-4-2 1,7-7-1,-4 1 1,4-1 213,0-4 0,2-2 89,3-6 195,-2 0 1,3 0 478,-5 0-634,-6 0 0,-3 1 0,-8 3 12,-5 5 1,-6 2-373,-2 2 1,0 4-235,4 0 1,0 0-1,-1-4 1,-1-1-396,-2 1 1,-5-4 710,5-1 0,-45-22 0,-7-2 0</inkml:trace>
  <inkml:trace contextRef="#ctx0" brushRef="#br0">3315 8683 8105,'-37'-5'0,"3"-4"0,5 4 512,7 0 0,4 0 1,5 0-508,0 3-136,6 0 1,2 8 0,5 2 0,0 4 130,0 0 0,5 18 0,2 4 0</inkml:trace>
  <inkml:trace contextRef="#ctx0" brushRef="#br0">2754 9219 8155,'-13'0'437,"5"-1"436,-1-4-672,7 4 1,-7-10-1,9 2 1,7-4-1,9-2 1,11-5 153,10-4 0,6 0-535,8-10 32,6 0 0,-4-5 0,3 1 148,1 0 0,-20 4 0,1-4 0,5-3 0,-1 1 0</inkml:trace>
  <inkml:trace contextRef="#ctx0" brushRef="#br0">969 11884 7752,'0'-7'-45,"-4"0"181,0 3 1,-1 1 0,4-4-1,-2 0-282,-1-1 233,0 6 0,-1-5 1,0 4-1,-2-2 0,-3 3-2,-2 0 0,1 4 0,1 2 0,2 4-5,-2 4 1,0 6 0,0 5 0,1 5 19,-1 6 0,3 3 0,0 1 1,2 0-47,2 1 0,1 3 0,4-1 1,2-4-44,4-6 0,4-9 1,1-7-1,1-5-23,3-6 0,-3-4 1,4-5-1,-1-8-12,0-7 0,5-10 1,-5-4-1,-2-3 20,-1-1 1,-7 0 0,-2 0 0,-4-2 30,-1-2 0,-1 0-71,-4-4 49,-2-1 0,-7 0 0,-3 0 1,-4 2-1,-2 4 13,2 7-1,-3 11 1,10 6 0,-5 7 0,2 3 0,2 3 239,3 5-307,0 11 0,5 3 0,-6 8 1,1 3-1,4 2-1163,4 0 1,2-1 106,2-1 1106,0-1 0,23 1 0,5-1 0</inkml:trace>
  <inkml:trace contextRef="#ctx0" brushRef="#br0">1313 11476 7781,'-4'-13'-475,"-2"0"1181,-1 1-350,5 5 0,-4 2 0,6 11-134,0 7 0,0 5 0,0 8 0,1 1-129,4 2 0,2 2-183,5 3 105,-5 3 1,9-5 0,-3 3-1,1-4 1,0-3-226,-1-3 217,5-8 0,-2-5 1,4-7-1,0-4 1,-2-2-1,2-5 1,-2-7-76,1-7 1,-2-9 85,-5-5-60,-5 2 0,3-4 1,-5 1-1,-3 0 1,0 0-1,-2 2 1,0 2-61,0 3 0,-6 2 34,-2 5 1,-4 2-1,0 8-230,-1 3 245,0 2 0,0 6-237,1 0 1,3 0 289,1 0 0,10 17 0,0 4 0</inkml:trace>
  <inkml:trace contextRef="#ctx0" brushRef="#br0">1454 11425 7803,'-13'0'-185,"0"0"1,0-4 308,1-1 1,5 0 0,2 0 52,4-3 1,2-3-206,4-2 0,3 0 0,8 0 0,1 1-250,-2-1 1,1 2 277,1 2 0,-3 9 0,4 7 0</inkml:trace>
  <inkml:trace contextRef="#ctx0" brushRef="#br0">1109 11565 7806,'-8'-7'-58,"1"1"0,1 1-22,3-4 0,2 2 27,1-1 15,6-1 1,2-8 0,8-1 37,1-2 0,39-13 0,-25 13 0,1 1 0</inkml:trace>
  <inkml:trace contextRef="#ctx0" brushRef="#br0">854 12598 7806,'-12'1'34,"-1"2"285,0 1-269,0 1 0,6-7 0,4-1 355,6-1-309,4-6 1,12 3 0,2-7 0,3-3 0,3-4 0,3-3 0,4-3 58,3-3 1,8-4 0,6-8 0,-22 18 0,0 1-190,2-2 1,0 0 0,3-1 0,0 0 0,0-1 0,0 0 0,0-1 0,0 1-70,1 0 1,0 0-1,-5 1 1,-1 1 0,1 1-1,-2 1 1,22-18-263,-8 6 1,-3-1-1,-5 6 1,-6 4-213,-5 3 0,-5 4 547,-5 7 0,-7 5 390,-6 2 0,-5 5-242,-3 5 0,-2-3-286,6 7-141,-1-6 84,5 8-37,0-9 0,2 9 262,2-3 0,-8 26 0,2 7 0</inkml:trace>
  <inkml:trace contextRef="#ctx0" brushRef="#br0">1466 12815 7794,'-12'0'-678,"-1"0"705,0 0 0,5-2 1,-1 0-1,-1-4 284,-1-1 1,-2 4 34,0-1-280,6 2 1,-4 2 0,2 2 0,-2 2 0,-2 6 292,1 5-296,-1 0 0,2 10 1,1-1-1,1 6 1,-1 3-1,0 2 1,2 2 34,4 1 1,2-5-1,2-4 1,2-3-96,2-5 0,3-4 0,7-8 0,2-7 65,1-4-70,5-5 0,-2-13 0,4-4 0,-1-6 1,-3-3-1,-2-2 0,-2-2 47,-2-1 1,-3-2 0,-2-1 0,-5-1 20,-3 0 0,-6-3-44,-4-2-26,-8 3 1,-3 2 0,-5 8 0,-1 6 0,1 3 0,-1 7 0,1 4-197,-1 7 1,2 7-235,3 8 253,3 1 0,2 13 0,3-5 0,6 0 0,4 0-1529,3 0 1710,0 0 0,46-9 0,10-3 0</inkml:trace>
  <inkml:trace contextRef="#ctx0" brushRef="#br0">1658 12458 7794,'-5'-9'49,"0"1"0,-2-2 382,-3-2 0,3 4 0,0 2 90,1 5 0,2 4-199,4 9-350,0 7 0,4 1 0,2 7 0,-1 1 0,2 3 0,0 0 0,2 2-47,-2-1 0,3-7 1,-4 0-1,-1-2 12,1-3 0,0-2-53,-2-5 1,-3-8-1,3-6 57,-2-10 1,-2-8 0,-2-8 0,0-2-101,-3-5 1,-5-3-101,2-2 245,2-4 0,-4 3 1,5-3-1,-1 4 0,0 2 1,4 3 16,0 4-66,2 9 180,0 8 0,6 9 0,2 10 0,4 6 0,0 7 122,1 1 1,4 4-235,0-3 0,0 2 0,-4-1 0,1-2-98,3-2 1,-3-1 29,3-4 0,-3-4-4,-1-1 0,0-5 0,0 1 0,-1-2-142,1-2 0,-2-7 156,-2-6 1,1-1 37,-6-8 1,0 0-1,-2-7 1,1-2 63,1-1 1,0 2-12,-4-4 0,0 4 99,0-4 0,-4 10 0,0 0 507,1 4 2,1 3-493,2 10 1,0 3 0,0 10-1,0 5-42,0 4 0,5 7-19,-1-5 0,6 4-128,-2-4 1,-1 6 0,2-4 0,1 1-388,1-3 1,2-3-6,0-1 1,-1 0-112,1 0 1,0-6-1,0-3 1,-1-3-231,1-1 1,0 0 768,0 0 0,-1-5 0,7-31 0,1-12 0</inkml:trace>
  <inkml:trace contextRef="#ctx0" brushRef="#br0">2193 12152 7794,'0'-13'0,"0"0"0,0 0 0,0 1-1,0-1 1,0 0 520,0 0-217,0 6 1,0 3-149,0 8 0,0 5 1,2 6-1,0 4 0,3 1 0,0 1-234,0 4 0,-3 2 46,7 3 0,-6-3 1,2 3-1,0-5-129,-1-3 0,0-4 62,-4-5 1,4-1-292,1 1 73,-1 0 0,-4-13 226,0-9 0,0-8 55,0-8 1,0-6 0,-1-3-1,-2-3-39,-2-1 0,0 1 11,1 3 1,2-2 42,-2 7 1,2 3 0,2 6 0,0 2 272,0 2 203,0 8 19,0 2 1,6 16 0,1 4-201,0 5 1,5-2-236,-4 4 0,3-4-26,2 4 0,0-1 1,0 1-1,-1-2-287,1-1 0,0-4 43,0 3 1,-2-3 11,-2-1 0,2-4 0,-3-2 0,4-2-933,0-2 262,1 4 891,0-5 0,-23-19 0,-6-12 0</inkml:trace>
  <inkml:trace contextRef="#ctx0" brushRef="#br0">2257 12292 7808,'-7'0'1439,"-3"-1"-1253,6-4 0,-1 2-321,5-5 1,6-1 0,4-3 0,6-1-197,5 0 1,3-5 330,1-3 0,3-2 0,4-1 0,2-3 0,0 0 0</inkml:trace>
  <inkml:trace contextRef="#ctx0" brushRef="#br0">2219 11323 9771,'12'-6'-120,"1"-2"1,0-4 0,1 0 0,2-1-1,1 0 1,0 0 119,1 1 0,8-24 0,6-5 0</inkml:trace>
  <inkml:trace contextRef="#ctx0" brushRef="#br0">2282 11463 7830,'-8'9'-104,"-1"-1"1,7-4-604,-3 5 450,4-6 457,1 2 1,3-5-1,4-1 1,7-3 0,3-6-1,3-4 1,1-5-215,6-1 1,-3-1-1,3-3 1,-4 1 13,-1 2 0,-1-12 0,-1-6 0,4-6 0,-1 1 0</inkml:trace>
  <inkml:trace contextRef="#ctx0" brushRef="#br0">2920 10507 7830,'-9'-12'-387,"2"3"1,0 0 576,0-1 1,3 4 0,-3 4 527,1 4 0,1 6-470,0 4-211,4 7 0,-5 2 0,6 9 0,0 2 1,0 2-1,2 0 0,0 0-26,3-1 0,5-2 1,-2-5-1,3-1-46,2 1 1,0-7-1,0-2 1,-1-4-3,1-4 0,4-4 1,2-6-1,-1-3 27,0-5 1,1-8 0,-4-4 0,2-5 70,-1-3 1,-2 0 0,-2-5 0,-3-1 33,0-2 0,-6-1 0,1 0 0,-3 1 64,-1 3 0,-5-2 1,-4 8-1,-3 2 231,-5 4 1,1 8 20,-5 1-341,5 6 1,-7 7-1,5 0 1,0 1-1,-2 3-211,0 5 0,4 4 1,-1 2-1,2 4-465,-2 1 1,7-3-285,-3 4 1,9-6 72,0 2 1,-2 2 816,2-2 0,11-12 0,7-6 0</inkml:trace>
  <inkml:trace contextRef="#ctx0" brushRef="#br0">3239 9844 7823,'0'-13'-28,"0"0"0,0 1 0,1-1 0,2 0 0,3 0-50,1 1 1,-3-1-1,3 0 608,-1 0-462,-2 6 0,-5 2 79,-4 5-128,-2 0 0,-7 1 0,-1 3 0,-4 5 0,-1 2 1,-2 3-1,-4 3-28,-4 4 1,-2 4-1,-8 1 1,-2 4-14,-5 4 0,-4 4 0,-4 5 1,25-20-1,0-1 15,-1 1 0,0 0 0,-1 1 1,0 1-1,0-1 0,0-1 1,0 2-1,-1 1-44,-1 2 0,0-1 1,0 0-1,-1-1 1,-2 1-1,0 1 1,1-1-1,1 0 65,1 0 0,-1 1 0,-2-1 0,0 0-899,1 3 0,0-1 849,1-2 0,0 0 0,-2 2 0,-1 0 0,2-2 0,0 0 0,-1 1 1,-1 1-1,0-1 0,-1 0-115,1 1 1,0-1 135,2 0 1,1-1 0,0-1-1,-1-2 1,3 0 0,0-1-1,-1-2 1,0 0 0,0-1-1,1 0 10,0-1 1,1 0-23,-26 14 0,-3-1 0,4-3 1,-1 0-1,-3 1-41,-1 1 1,4-5 36,2-1 0,4 1 0,2-5 0,2 3-41,2 2 1,6-1 57,2 1 0,1-5 3,7 0 0,0-4 0,6 3 0,3-3 63,4-6 1,-1 2 246,1-4 1,4-2-235,4 1 0,5-1 1,-3 3 948,1-1 1,2-5-871,4 4-112,0-5 1,0 4 0,1-2 99,4 3 0,-2 3-94,5 2 0,-5 0 61,1 0 0,2 5 0,-1 5 1,1 5-9,0 6 0,2 4-29,-3 5 0,4 4-26,0 8 1,2 3-1,2 7 1,1 3-37,-5-32 0,-1 0 0,0 4 0,0 1-233,2 2 0,1-1 1,0-1-1,1 0 226,2 0 0,1-1 0,-1-3 0,-1 0 0,3-2 1,0 1-1,-1-1 0,1 0-53,1 1 0,0-1 1,14 26-252,-1-1 0,-3-12 278,-2-6 1,-4-1 0,-1-1 0,0 0-39,0-3 1,-5-2 25,2 3 1,-1 1 19,1-1 1,-3 0 0,3-1-1,-1-3-13,1-4 1,-3-3 435,3-2 1,-3-5-397,-1-3 1,-5-4 0,1-5 0,1-4 168,1-2 1,-2-2-137,-1 0 0,1-6 17,3-2 0,1-4 0,0 0 0,0-1 25,-1 0 1,5-4-3,0 0 0,5-6-5,-5 2 1,5-3 0,0-1-1,3-2 107,5-3 1,2 2-62,7-6 1,0 0-66,4-5 1,-2 5 0,6 0 0,2-3 75,5-4 1,4 2-115,-26 18 1,0-1 0,0 0 0,0 0-42,-1 1 0,1 0 0,1-1 0,0 0 1,0 1-1,0 1 0,1-1 0,-1-1-25,-2 2 1,0-1 0,1-1 0,0 0-183,-2 1 1,-1 0 0,1-1-1,0 1 149,2 2 0,0 0 0,23-19 0,4 1 0,-5 1-62,-3 2 0,6-1 175,-27 14 1,-1 0 0,28-21-35,-29 19 0,-1 0 1,2-1-1,0 1 1,1-2-1,0-1 0,1 0 1,2 1 42,1-1 0,0 1 1,-4 0-1,1 0-25,0 2 0,1 0-3,-1-2 0,-1 0 0,1 2 0,1 1 0,-1-4 0,0 1 0,-1 0 0,1 0 0,-1 1 0,1 0 21,-3 0 0,0 1 1,26-18-25,-3-1 0,-1 1 24,-3-2 1,-3 5 0,-8-2-1,0 6 86,-2 3 1,-6 1-54,2 5 1,-3-1-11,-2 1 0,1 1 0,-2 1 0,-1 3 46,-2 2 1,-4-4-102,4 5 0,-5 0-48,1 5 1,-3-1 0,-1 2 96,-1 2 0,-5 2-562,-2 3 401,-4 2 0,-7-3 0,-2 5 0,-3 0-238,-2 0 0,-4 0 353,0 0 0,-40-12 0,-5-2 0</inkml:trace>
  <inkml:trace contextRef="#ctx0" brushRef="#br0">3468 10061 7840,'-7'-6'-219,"-3"-1"0,5-5 0,-2 3 77,-3 0 0,4 1 0,0-5 1,2 0-1,-2 0 0,1 1 142,-1-1 0,-2 4 0,3 1-7,-5-1 0,8-2 0,-7 1 1,-1 3-1,0 0 308,2 0-39,2 4-148,6-3 1,0 5 0,0-3 99,0-5 1,0 2 16,0-1 1,0 3-114,0-3 48,0 5 1,0-4-1,0 3 1,-1-3 572,-4-1-622,-2-3 0,-1 10 0,1-5 102,1 0-367,2 5 224,4-5 0,1 12 0,3 4 58,5 5 1,2 1-60,2 5 1,0 2-40,0 7 1,1 2 0,1 8 0,4 2-1,1 5 1,2 11 9,-7-24 0,0 0 0,-1 0 1,0 0-83,3 6 0,0 1 0,0-3 0,0 1 1,3 2-1,0 1 0,0 0 0,1 0-123,0 0 1,1-1 0,-1-1 0,0-2-67,-1 1 1,-2-1 0,-1-3 0,0-1 83,17 26 0,-7 1 0,0-8 1,-6-3 2,-2-6 0,-4-9 179,-6-1 0,2-5-41,-2 0 1,2-2 0,0-3 0,-1-2 228,-1-5 0,-5-7 262,5-2-432,-7-5 1,10 3 586,-4-6-595,-2 0-469,0 0 0,-6-2-706,0-2 634,0-3 1,-2-6 489,-2 0 0,-15-22 0,-7-6 0</inkml:trace>
  <inkml:trace contextRef="#ctx0" brushRef="#br0">3379 10265 10402,'13'-6'-169,"0"-1"104,-1-6 1,5-4 0,2-1 0,1-1 0,2-1 0,2 2-519,2 0 268,-6 1 0,2 1 0,-5 2 1,-1 2-1,-2 3 0,-1 1 315,0 4 0,-18 20 0,-3 5 0</inkml:trace>
  <inkml:trace contextRef="#ctx0" brushRef="#br0">3468 10341 7945,'-12'11'0,"-1"-6"-435,0 7 662,6-2 1,-3 3 0,7-2 1500,5-2-1746,3-3 0,9-11 0,2 0 1,2-2-1,1-3 0,1-3 1,0-3-206,2-1 0,1-4 0,0 4 0,-4 0 223,0-1 0,26-31 0,-21 19 0,0 0 0</inkml:trace>
  <inkml:trace contextRef="#ctx0" brushRef="#br0">4055 9346 7939,'-9'-12'-84,"2"-1"0,0 0 0,1 0 0,-1 2-681,0 3 0,3-2 1308,-4 5 0,5 3 0,-2 6 258,4 4 1,1 8-591,0 1-148,0 6 0,0 1 1,0 7-1,0 1 1,0 4-1,1 1 1,4 1-14,3 0 0,4-1 1,0-1-1,1-4-114,0-1 0,4-1 0,1-6 0,1-4 74,-1-7 1,5-6 0,-3-7-1,1-2-3,0-2 0,-4-9 0,3-8 0,-2-4-30,-2-5 0,-3-3 48,-5-5-102,4 0 0,-11 4 0,3-2 0,-4-1 0,-4-1 0,-6 1 0,-4 1-3,-3-1 0,-7 3 26,-2 0 74,1 11 0,-2-1 0,6 13 0,-2 2 0,-1 5 269,-2 2 0,6 4-125,3 2 1,-1 5 190,1 8-290,0 2 0,4 3 0,2-1 0,2 2 0,4-1 51,-1 0 1,5 2 22,-4-3-159,4-3 1,5 1-1,2-7 1,1 1-1,3 0-105,1 0 1,2-6 0,1-3 0,2-3-176,1-1 1,1 0 119,-1 0 0,-1-1-73,5-3 1,-4-3-1,3-6 1,0 0-640,0 0 1,-1 1 891,3-1 0,7-5 0,-2-2 0</inkml:trace>
  <inkml:trace contextRef="#ctx0" brushRef="#br0">4552 9474 7803,'-4'13'244,"0"-1"0,1 1-26,1 0 0,2 5 1,0 2-1,0 2-135,0-1 1,0 0 0,2 5-1,1-1-189,1 1 1,0-5 109,-4 0 26,0-5 0,0 2 0,0-8-55,0-6 0,-4-15 0,0-16 39,1-4 1,1-3 0,1-4 0,-2-2-162,-1-3 1,0 5 0,4-2-1,-2 6 190,-2 3 1,3 1-109,-4 5 351,4 5 0,2 3 0,4 9 0,2 5 0,1 7 182,1 9 0,-1 1-405,5 7 0,1 0 0,2 5 0,-1-2-153,-3-3 1,0 3-46,-3-2 54,2-4 1,2 5 0,-2-6 0,-1-2 0,-3 0-658,-1-3 1,2-3 108,-3-1-385,5-5 41,-3 3 973,0-6 0,-30-12 0,-12-2 0</inkml:trace>
  <inkml:trace contextRef="#ctx0" brushRef="#br0">4578 9665 7925,'-7'0'315,"-5"0"49,11-5-289,-5-2-115,12-6 0,2-1 0,8-2 0,2-1 40,2 1 0,30-26 0,-20 18 0,1 0 0</inkml:trace>
  <inkml:trace contextRef="#ctx0" brushRef="#br0">21345 12828 7741,'-5'12'0,"3"1"0,-8 0 120,6 0 1,-5-5 0,4-1 867,-2-1-454,4-2-426,-3-4 1,6-1 0,2-4-1,2-3 396,4-3-491,4-8 0,0 4 1,1-7-1,0 1 1,0 0-1,-1 0 0,1-2-60,0-1 0,-5 2 0,1 1 0,1 0-26,1 1 1,-4 2 0,-1 5 0,-2 0 236,0 0 0,1 8-45,-5 5 0,0 10-3,0 7-159,0 5 1,0 2 0,0 8 0,0-1 0,0 1 0,0 0 0,0-1-122,0-3 1,1-5-27,3-2 1,-1-5-1,6 1 1,1-5-546,1-3 0,2-3 199,-1-6 1,7-6 338,2-3 1,2-3 0,-1-5 0,0-5 196,0-2 0,-2-1 0,1-1 0,-5 2 0,1 3 0,-3 3 0,-1 6 0,0 4 0,-6 8-45,-3 8 0,-3 4 273,-1 0 302,0 1 0,0-4-45,0-1 1,2-5-209,2 1 1,-1-2-162,5-2 0,-3-6 0,3-3 0,1-2-76,-2-2 0,3-5-75,-6-3 0,2 1 159,-2-2-115,-3 1 0,5-3 1,-6 3-1,0 4 1,-1 4 126,-4 5 0,-2 2-47,-6 6 1,1 3-40,-1 5 0,-4 6 1,0 12-1,1-1-18,2 1 0,1 4-236,1 0 0,5 4 0,2-5 0,4 0-246,1-2 1,1-2 215,4 1 1,7-7-54,10-2 1,3-8 0,5-5 0,5-4 286,6-4 0,-1-19 0,8-14 0,0-1 0,7-4 0,0 0 0,0 0 0</inkml:trace>
  <inkml:trace contextRef="#ctx0" brushRef="#br0">22327 12560 7741,'-13'0'0,"1"0"0,-3 0 92,-2 0 0,2 0-141,-6 0 289,5 5 0,-7 2 0,5 8 0,-1 0 1,0 4 49,-1 0 0,4 3 0,1 2 0,3 0-272,4 1 1,5-6-112,-1 6 0,4-8-168,4 0 156,3-2 0,7-8 0,3-3 1,4-3-1,3-2-421,2-3 489,-1-9 0,1-7 1,0-7-1,-1-3 0,-1-4 0,-3-3 1,3-2 58,-2-4 0,-4-1-33,-1-2 0,-3-4 0,-2 5 0,-4 1 300,-4 6 0,-2 6-53,-2 11 0,-2 8 436,-2 9 1,-3 4-1,-6 4-22,1 5 0,3 8-532,1 4 1,3 7-174,-3 2 1,4 6 0,-4-2-1,3 2-324,2 3 1,-3 3-126,2 1 0,0-1 302,4-4 0,0-3 1,1-3-1,3-1-115,5-2 1,2-8 304,2-4 1,4-9-43,0-3 1,6-5-1,-2-5 1,3-5-66,2-5 1,-1-11 46,1-8 0,-1 0 64,1-4 1,-5 7-1,-1-7 1,-2 2-26,-2 4 1,-6 5 157,-2 5 164,-5 7 1,1-1-1,-8 12 306,-5 8 1,-1 8-344,2 5 1,-3 2-123,2 7 0,-2 1 1,-2 3-1,2 2-41,2 1 1,2 2-141,3-5 0,2 1-93,-2-1 0,3-7 0,2 1 0,3-4-216,5-5 0,7-5 61,1-1 1,5-7 73,-1 3 1,4-14 0,0-5 0,1-4-13,-1-5 1,5-7 82,0-4 0,-1-4 120,-3-5 0,-5 2 0,-1-3 1,-2 5 124,-2 6 0,-3 6 535,-5 6-290,-2 8 1,-12 9-1,-2 8 1,-4 5 304,0 2 0,-1 7-379,0 4 0,0 2-158,1 1 0,3 1 0,2-1 1,0 1-374,0-1 0,4 1-230,-1-1 0,2-1 66,2-2 1,0 0 0,3-5 0,4-3-576,6-4 0,4 0-149,0-5 1157,3-1 0,17-26 0,8-13 0,3 0 0,0-1 0</inkml:trace>
  <inkml:trace contextRef="#ctx0" brushRef="#br0">23232 12738 7741,'0'13'0,"-4"0"6,0 0 1,-5-5-7,5 1 13,-6-1 1,7 5 1269,-5 0-991,5-1 1,-3-6-1,6-6-32,0-7 1,6-4-220,2-2 0,4-4-69,1 0 1,-1-6 0,1 2-1,0-2-76,0 2 0,1-2 0,3 6 1,-3 0-14,3 4 0,-3 2 0,-1 3 26,0 3 1,-2 10-104,-3 3 1,2 9 31,-5 4 1,5 5 0,-3 2 0,1 2-396,1-2 1,-1-5-4,5-2 0,1-5 560,3 1 0,37-37 0,-20 5 0,0 0 0</inkml:trace>
  <inkml:trace contextRef="#ctx0" brushRef="#br0">23832 12585 7741,'0'-13'0,"0"1"0,0 3 164,0 1 0,-6 5 0,-3-1 0,-2 2 651,-2 2 1,1 6-562,-1 2 1,-4 5-1,-2 4 1,1 4 66,0 3 0,-1 2-325,2-1 0,4 1 28,1 0 0,0-1 0,8-1 0,1-1-129,2-2 1,1-5-259,0 1 0,6-9 124,2-4 1,5-2 0,2-2 0,4-2-183,1-2 1,1-9 272,4-8 0,1-9 137,-1-4 0,1-4 1,-2-4-1,-1-5 18,-2-3 0,-4-1 171,4 0 0,-10 7 122,2 6 1,-9 11 0,1 10 0,-5 4 588,-5 5 0,-2 4-502,-5 8 0,-1 4-164,0 9 0,-1 5 1,-2 6-1,-1 3-40,2 2 0,2-1-401,5 2 1,-4 5-13,4-1 0,2-1 0,2 2 0,2-3-760,2-1 1,0-2 366,0 1 0,7-6 275,6 2 0,1-10 1,9-8 347,4-6 0,13-23 0,8-10 0,6-1 0,1 0 0</inkml:trace>
  <inkml:trace contextRef="#ctx0" brushRef="#br0">24201 12828 7754,'-12'5'316,"0"-2"-222,4 6 1,-4-5 65,4 4 1,1 1 0,0 4 0,0-2 1134,0-3-943,4 4 0,-7-9 446,6 5-618,-1-5 0,5-5-263,0-10 1,6-2 0,3-8 0,2 0-47,2-2 0,1-2 154,3 1 0,-3 0 31,3 4 0,-3 3 0,-1 5 82,0 0 0,-1 8-46,1 5 0,-4 5-47,-1 8 1,-5 7 0,1 4 0,-1 6-468,1 2 1,-1-3-75,6 0 1,-5-2 274,4-1 1,1-4 0,5-3 0,3-8-514,4-4 1,5-4-31,4-7 1,-3-9 79,2-8 684,4-9 0,-9-8 0,1-7 0,5-6 0,0 0 0</inkml:trace>
  <inkml:trace contextRef="#ctx0" brushRef="#br0">24737 12713 7760,'0'13'-1,"0"-1"317,0 1 61,0 0 0,1-6 481,4-3-467,2-2-225,5-8 1,1-5 0,-1-6 0,-3 0 0,0 0 6,1 0 1,-4-5-1,-1 5 1,-1 0-67,1-1 1,-2 4 73,-8-3-101,4 2 1,-12 3-1,2 0 1,-6 2 0,-4 3 154,-6 2 0,-5 2-18,-6 7-130,0 9 1,0 4 0,-2 7 0,-1 4 0,-2 2-239,2 1 0,9 3 91,6-4 0,6 0 1,8-5-1,0 1 10,4-1 0,2-1-138,6-2 1,2 0 45,2-5 0,3 0 1,6-4-1,-1-2-112,1-2 1,1-3 17,3-6 0,3 0-59,6 0 1,-5-6 0,0-3-1,0-2-171,-1-2 0,0-5 320,-3-3 1,-3 1 105,3-1 0,-4-1 0,-3-3 0,-2-1 195,2 1 0,-4 1 1043,-2 2-136,-2 4-512,-2 5 1,-2 8-322,-2 5 1,3 7-172,-4 10 0,0-2 0,-1 7 0,0 0-184,1 2 0,0-2-334,5-1 1,0-1 90,0 1 0,2-3 0,2-5 0,5-2-987,2-2 1,3-3 426,3-6 929,3 0 0,10-24 0,5-9 0,3-3 0,-1 1 0</inkml:trace>
  <inkml:trace contextRef="#ctx0" brushRef="#br0">24992 12636 8592,'-9'2'836,"1"2"1,-1 7-586,-3 6 1,-1 6-174,0-2 0,2-1 0,1 1 0,1 3-94,0 5 1,-3-7 104,-1 4 0,6-9-60,3 0 0,4-9-60,4-3 1,3-11-24,6-7 1,4-7-1,2-8 1,0-3-28,4-2 1,1 1 11,2-2 0,-1-2 22,1 6 1,-5 2-1,-1 7 1,0 5 413,-1 6 0,-3 5-38,1 5 0,-8 11-149,-5 6 1,1 7-1,0 4 1,-2 4 199,-2 0 1,-1 1-686,0 1 0,0-3-25,0-5 1,6-2 0,2-3 0,3-4 58,2-3 0,1-7 95,3-3 0,3-4-358,6-4 0,-1-4 0,2-9 0,1-6 6,2-5 1,6-6 351,-2-9 0,-2-4 106,2-8 1,-7 1-1,0-4 1,-4 0 179,-1 0 0,-5 15 696,-4 5 1,-6 14-109,-7 7 1,-1 11 22,-3 11 0,-3 3-41,-6 13 0,-1 1-490,-3 3 0,2 2 1,-2 1-1,3 2-72,2-1 1,3 3-196,1 2 1,-1-3-54,-4-1 1,5 1-1,1 0 1,0 1-687,0-1 0,4-1-42,-2-5 1,4-1 857,1-3 0,28-25 0,8-11 0</inkml:trace>
  <inkml:trace contextRef="#ctx0" brushRef="#br0">25553 12649 7791,'-7'0'868,"-3"-1"1107,6-4-1801,0 4 0,5-5 0,3 6 1,5 0-693,2 0 0,7 0 115,4 0 0,2-4 0,3-2 403,2-1 0,20-9 0,9-5 0,7-3 0,0 0 0</inkml:trace>
  <inkml:trace contextRef="#ctx0" brushRef="#br0">26331 12840 7665,'0'-7'363,"0"-4"0,1 2-282,3-8 0,4-2 0,4-8 0,1-5 1,1-6-1,2-9 41,1-6-87,6 0 0,-9-8 0,3 6 0,-3 4 1,-3 6-1,-2 9 0,-5 8 0,-3 11 214,-1 10 0,-5 24 0,-4 18-98,-2 8 1,-6-1 34,0 5-236,0 5 0,0 5 0,0 3 0,3-5 0,2-4 0,5-3 0,0-3-862,0-1 851,4-7 1,-1-11 0,8-11 0,6-5-1,6-7 1,4-6 0,1-7 38,0-5 1,5-9-1,3-8 1,0-2 159,-2-5 0,-2 0 32,1-3-142,-7 2 0,4 3 0,-4 2 0,-2 4 0,-3 4 217,-7 7 1,-4 17 71,-3 12-273,-6 8 0,3 14 0,-4 1 0,0 2 0,1 0-27,1 2 0,0-5 63,5-1 1,0-3-128,0-2 0,7-5 1,5-3-1,5-4-64,3-5 0,1-2 58,4-6 1,2-10 19,3-3 1,-3-9 0,3-2-1,-3-6-8,-2-3 0,-4-2-53,1-8 0,-8 4 142,-1-4 0,-6 5 1,-9 4-1,-2 4 118,-5 3 1,-8 13 68,-4 6 0,-9 6-196,-4 6 1,-2 8 0,-3 6 0,1 2-123,0 3 0,5 1-188,4 1 0,3-4-353,5 1 1,4-1 0,8 3 623,5-3 0,35-14 0,16-7 0,3 0 0,-1-1 0</inkml:trace>
  <inkml:trace contextRef="#ctx0" brushRef="#br0">27402 12572 7732,'-2'-11'114,"-2"3"0,3 1-55,-3 2 0,-4 4 176,0-3 0,-5 2 1,-4 4-1,-4 2 437,-3 4 1,-2 5-505,1 4 0,1 4 1,1 8-1,3 0-178,2 0 0,2 2 173,8-1-181,2 0 1,6-6 0,0-3-1,2-4 1,3-4-290,8-5 162,0-2 0,11-6 1,-3-2-1,3-2 1,2-4-318,-1-4 0,2-6 62,3-3 394,-9 2 0,9-5 0,-10 3 0,1-2 1,-1 0 32,-2 2 0,-2 6 330,-8-2-13,-2 8 1,-6 9-54,0 9 0,-4 3-373,-1 5-1,-3-2 1,4 3 0,1-1-481,1 0 1,4 0 151,2-4 0,3-5-36,6 1 0,5-6 447,4 1 0,19-17 0,10-7 0,4-1 0,0 0 0</inkml:trace>
  <inkml:trace contextRef="#ctx0" brushRef="#br0">27950 12509 7732,'-8'-5'0,"-1"1"0,1-4 0,-5 3 0,-4 1 521,0 4 1,-1 0-1,1 3 1,-3 4 127,0 6 1,0 8-450,3 0 1,3 3 0,-3 2-1,4-1 35,5 1 1,-2 4-246,5 0 0,1-2 0,6-5 0,2-4-210,4 0 0,5-4-126,4-6 1,-1-3 0,5-6 0,2-3-263,1-6 1,1-1 366,1-11 0,-1-2 147,1-6 1,-5-4 0,-1-7 0,0-2 94,-1-5 1,-3-3-95,1-1 1,-4 2 289,-5 2 1,2 0-1,-6 11 1,-1 7 794,-1 9 1,-8 12-469,-2 4 1,-4 4 13,-1 4-397,1 9 1,-1 8-1,2 7 1,1 3-1,1 2-151,-1 2 1,3 2-501,-1 1 1,5 1 264,-1-1 1,2 0-1,2-1 1,0-4-394,0-8 1,10-1 303,3-7 0,8-4 9,0-4 0,8-8 0,2-1 1,0-7-186,0-4 1,5-9 345,-2-6 0,-3-1 109,-1-7 0,-4 2 1,-1-4-1,-4 4 168,-4 0 0,-9 7 14,-3 4 35,-4 11 0,-7-2 0,-4 14 0,-5 4 336,-6 6 1,1 2-286,-2 8 0,7-2-186,-2 1 0,4 3 0,3-4 0,3 0-57,1-3 1,2 1-212,4-1 1,2 0 99,2-4 1,4-5 0,9-1 0,5 0-38,2 1 0,-3-6 120,0 3 1,-1-4 174,1-1 0,-2 1 0,-7 2 0,0 3 701,-4 1 1,-3-3-441,-10 5 1,-2-1-255,-6 5 0,-5-4 1,-3-1-1,-3 2-116,-2 1 0,1-2-396,-1-1 0,6-5-995,3 1 1383,3-2 0,7-19 0,1-4 0</inkml:trace>
  <inkml:trace contextRef="#ctx0" brushRef="#br0">28588 12726 7754,'0'14'598,"0"3"1,-4-3-300,-1 3 0,-5 3 72,2 1 1,-4 2-1,0-1 1,-2 0-407,-3 0 0,-3-2-124,-6 1 159,1 1 0,-29-3 0,-7 0 0</inkml:trace>
  <inkml:trace contextRef="#ctx0" brushRef="#br0">29531 12432 7741,'-12'-7'-108,"3"-4"0,1 4 0,-2 0 0,-3 1 40,-4 0 1,3 5-1,-3-3 1,1 4 555,-1 4-316,-3 9 1,-5 2 0,-1 6 0,1 2 0,-1 1 530,1 2-646,5-1 0,-3 1 0,6-1 0,3-1 0,4-2 0,6-5 0,3-3-45,1-2 1,5-4-1,4-4 1,3-4-35,5-4 0,3-5 0,6-8 0,-1-4-44,1-3 0,4-7 0,-1-3 0,1-3 25,1-2 0,-8 0 0,2-2 0,-2-3 97,-3-2 0,-2 5 221,-5-1-155,-6 8 1,-1 8 0,-8 11-1,-2 6 1,-4 9 0,-4 9 404,0 6 0,-1 9-450,0 6 1,0 6-1,2-2 1,2 2-132,5 3 0,-1-1 29,0 0 0,1 0-103,4 1 1,1-2 0,4-5-1,3-5-409,4-4 0,2-8 141,3 2 1,3-8 206,5-5 0,1-12 1,1-8-1,1-5-38,2-6 1,4-7 218,-5 0 1,1-3-29,-4-1 1,-1-5-1,-1 1 1,-3 2 301,-4 5 0,-2 3-132,-3 7 1,-5 9 205,-2 4 1,-4 9 0,-2 3 191,-4 7 0,3 10-295,-7 4 1,1 3-137,-5 2 1,4 3 0,2 1 0,2 0-7,2 1 0,-3-4-103,2 3 0,0-3-440,4-2 284,0 1 1,1-6 0,3-5 0,5-4 0,4-3-326,4-3 1,-2-3 344,6-11 1,1-1 0,2-11-1,-2-3 14,0-4 1,3-6 59,5-9 0,0 3 84,-5-2 1,-4 2 0,-1 3-1,-1 3 774,-4 5-411,-6 7-250,-4 10 0,-10 12 1,-4 10-1,-4 7 673,-4 8 1,3 1-479,-3 3 1,3 2 138,1-1-523,1 6 0,3-9 0,2 2 0,1-3 0,4-4-698,0 0 1,4-8 226,2-1-67,3-1 0,11-10 0,4 2 0,2-4 600,1-4 0,11-20 0,5-10 0,3-5 0,1 1 0</inkml:trace>
  <inkml:trace contextRef="#ctx0" brushRef="#br0">30398 12394 7741,'-8'0'-179,"-1"0"0,5 4 54,-4 0 0,5 2 516,-1-2 1,1-1-1,0 6 28,-1 1 1,-2-3-136,2 1-290,2-5 1,2 1-65,9-8 0,2-3 0,2-7 0,0-3-105,-1-4 1,3 1 204,2-2 0,-3 7 28,3-2 1,-3 3-1,-1 1 526,-1 0-366,1 6 1,-2 9-99,-2 10 0,-3 7 0,-6 6 0,0 1-26,0-1 1,1-1-209,3-2 0,-2 0 6,2-5 1,3 4 0,2-5-46,2-5 1,2-4 20,-1-7 0,5-7-1,0-5 0,5-7 0,-4-6 0,0-2-2,1-3 0,2 3 103,-4-3 0,4-1 81,-4 1 0,5 1 0,-5 5 446,-2 2-338,-1 10 0,-6 9 4,-4 11 0,-3 5 1,-1 11-1,-1 0 227,-3 3 0,2 1-388,-2-2 0,2-1-90,2 1 0,0-5 1,0-1-1,0-2-741,0-2 1,2-2 317,2-1 1,3-6 83,6-3 0,1-2 0,2-2 429,1 0 0,28-46 0,-21 18 0,0 0 0</inkml:trace>
  <inkml:trace contextRef="#ctx0" brushRef="#br0">31163 12254 7761,'-12'5'0,"0"2"-236,4 6 0,-3 0 0,2 0 20,-2-1 1,4 1 693,2 0 0,3-2 0,-1-1 753,-2-1-1147,1-6 1,6 2 0,2-5-211,4 0 0,4-5 59,0-4 0,1-7-51,0-1 0,4-5 1,0 1-1,0-2-70,1 2 0,-3-2 180,2 6 0,-3-4 73,-2 4 0,1 4 1,0 6 440,0 1 1,-6 3-103,-3 8 1,-3 7-312,-1 10 1,0 2 0,0 1 0,0 1-34,0-1 0,0 1-265,0-1 0,0-4 100,0 1 0,0-11 0,2 0 1,2-4-240,5-4 0,2-1 177,2-2 1,1-6 26,3-2 1,-2-9 0,7-5 0,-1-3-43,-1-5 1,4 2 102,-3-6 0,-2 5 72,-2 0 0,-3 2 0,-2 3 289,1 2 10,0 4 1,-6 12-123,-3 6 1,-2 7 0,-4 9-1,-1 2 120,-1 2 0,-1 1-232,0 5 0,4-5-53,-3 0 0,2-5 1,2 1-1,0-3-284,0-1 1,2-2 116,2-2 0,-1 1-26,5-6 0,1 0 0,5-5 0,1-3-9,2-5 1,5-4 145,-5-4 1,5-3 88,0-5 1,0-1-1,1 0 1,-3-3-16,-2-1 1,-1 1 291,-4 3 1,-2 2 0,-2 3 852,2 2-507,-9 12 1,2 2-46,-8 5-527,2 5 1,-3 2-1,5 6 1,0 1-328,0 3 0,0-1-129,0 5 1,0-4 189,0 4 1,0-4 0,0 5-1,0 0-28,0 2 1,0 6 212,0 0 1,0 5-49,0-1 0,0 3 0,0 0 1,0-2-64,0-1 0,0-5 27,0 1 0,0-8 30,0-1 18,5-5 77,-3-3 0,3-9 121,-5-8 0,-1-3 0,-3-7 0,-5-2 250,-2-1 0,2-1-98,1 1 0,4 2 50,-5-2-291,6-2 1,-2 4-1,5-2 1,0 3-698,0 1 1,4 1 277,0-1 0,10 4-913,-1 1 1,4 4 1250,0-5 0,54 6 0,-27 1 0,1-1 0</inkml:trace>
  <inkml:trace contextRef="#ctx0" brushRef="#br0">31750 12024 7495,'0'-7'763,"0"13"0,1 2-1285,4 9 1,-2 2 521,5-2 0,18 34 0,8 4 0</inkml:trace>
  <inkml:trace contextRef="#ctx0" brushRef="#br0">32324 12190 8455,'0'13'98,"0"4"0,-2 1 1,-2 2-1,-4 1 0,-5 2-98,-4 2 0,-16 0 0,-14 5 0,-1 0 0,-5 7 0,0-1 0,-1 0 0</inkml:trace>
  <inkml:trace contextRef="#ctx0" brushRef="#br0">30309 13223 7810,'14'-20'25,"2"2"1,-12 5 0,-1 0-1,-2 0 62,-1 1 0,-5-1 0,-4 1 0,-2 3 244,-2 0 1,-5 5 0,-2-3 0,-1 1 233,-1 3 0,1 7-203,-4 5-409,-1 8 1,1 3-1,-1 5 1,1 2-1,1 3 1,2 3 0,5 1-22,3 0 1,7-2 0,3 1 0,2-6-15,2-5 1,2-6 0,3-1 0,7-5-3,3-5 1,8-5 0,0-5 0,4-3-29,2-3 0,3-8 1,-4-2-1,2-3 86,-2-2 0,-5-3 0,-2-1 0,0 3-17,-1 4 1,-3 5 189,-9 5-150,-2 6 0,-2-2 0,1 9 0,-3 6 0,0 5-309,-2 6 1,1-2 45,4 2 1,-3-3-1,7-1 1,1-2-442,1-3 0,2 2 707,0-5 0,33-35 0,10-13 0</inkml:trace>
  <inkml:trace contextRef="#ctx0" brushRef="#br0">30641 13057 7810,'0'-13'0,"0"5"0,0-1 1287,0 6-865,0-2 1,-2 6-1,-1 5 1,-1 7 349,1 6 1,0 11-612,-1 4 0,3 3 0,-3 3 0,2 1-19,2 1 0,-1 6-53,-4-1 1,4-1-280,-3 0 1,2-5 0,2 2 0,0-3-393,0-2 0,5-11-414,-1-6 692,0-5 1,-2-9-1,0-5-290,3-4 0,-1-7 264,-4-8 0,0-4 170,0-9 1,0-2 0,0-8 0,-2-3-58,-2-3 0,3 0 29,-3 0 1,2 3 333,2-4 1,0 6-1,0 0 1,0 4 294,0 3 1,6 12-267,2 0 1,5 8 58,4 6 1,-1 2 0,5 6-1,2 0 258,1 0 1,1 6-300,1 2 1,-1 4-166,1 0 1,-8 2 0,-5 2 0,-7 2-100,-5 2 1,-1 2-113,0 3 0,-11 1 43,-6-1 0,-2-1 0,-2-1 0,-2-2-483,-1 2 0,-1-5 268,-1-1 1,6-3-905,3-1 1259,3-6 0,52-64 0,-12 19 0,-1-1 0</inkml:trace>
  <inkml:trace contextRef="#ctx0" brushRef="#br0">30998 13108 7810,'11'-1'194,"-2"-4"0,-2 4 225,-3-3 0,-3 4 81,4 4 1,-4 3 0,-1 7 0,0 3 96,0 4 0,0 9-495,0 4 1,-4 3 0,-2 1 0,0 2-88,1 2 1,-4-2 25,5 3 1,-2-4-287,2 0 1,3-8 0,-4-6 0,4-5-550,1-2 146,0-9 335,0 2 1,0-18-1,0-4 1,1-8-175,4-5 0,-3-1 197,7-13 0,-5 1 175,5-10 0,-1 0 0,5-4 0,-2 0-108,-2 0 1,4 0 190,-1 0 1,1 6 90,4 2 0,-1 9 1,-1 6-1,4 7 319,0 8 1,-3 6 219,1 7 1,-1 6-176,1 2 1,-3 4 0,1 2 0,-3 3-23,-4 4 0,-5-1-148,1 1 0,-2 0-291,-2 5 1,-7-1-1,-5 1 1,-5-2-584,-3-3 1,-2 3 124,-8-3 1,3-2 263,-3-2 1,3-3 0,2-1 0,-1-2-237,1-2 0,5-4 46,3-5 0,4-1-141,5-3 563,2-3 0,40-46 0,-13 22 0,1 0 0</inkml:trace>
  <inkml:trace contextRef="#ctx0" brushRef="#br0">31444 12853 7810,'0'-7'2048,"0"1"-1887,0 6 1,0 6-4,0 2 303,0 9 0,-4 5 0,-1 9 0,1 6 1,0 5-318,0 4 1,-5 0-1,5 5 1,1-1-263,2-3 1,1-5-327,0-8 0,1-4 1,3-9-1,6-5-856,6-6 1,-1-5 209,7-5 1090,-1 0 0,7-27 0,3-14 0,3-1 0,0-1 0</inkml:trace>
  <inkml:trace contextRef="#ctx0" brushRef="#br0">31712 13095 7810,'-7'0'258,"0"5"-300,2-1 1,4 6 1134,-3-2-918,2 4 1,2 0 0,0 1 0,0 0-1,0 0-179,0-1 1,0-3-1,0-1 4,0 2 0,17-21 0,4-5 0</inkml:trace>
  <inkml:trace contextRef="#ctx0" brushRef="#br0">31763 12904 7810,'-13'0'0,"0"0"-650,1 0 0,0 1 650,4 4 0,5 2 0,11 6 0,41 22 0,-15-15 0,0 1 0</inkml:trace>
  <inkml:trace contextRef="#ctx0" brushRef="#br0">31954 13134 7810,'18'0'0,"-2"0"306,5 0 0,-9-5 114,0 1-362,-2-6 0,3 3 1,0-6-1,0 1 0,-1-3 24,1-2 1,-4 2-89,-1-6 0,-5 1 1,1-3-1,-2 3-113,-2 2 1,-2 1 188,-2 4 1,1 5-18,-5-1 1,-1 6 0,-5 0 0,-2 5 8,-1 2 1,-1 10 29,1-1 1,1 4-112,-5 0 0,5-1 1,1 5-1,4 0-110,2-1 0,2 3 57,-2-6 0,4 0-111,5-5 0,1 2 0,3 1 0,6-1-152,6-3 0,5-7 71,9 1 1,4-4-99,8-1 1,0-1 361,4-4 0,11-26 0,7-13 0,-17 12 0,1-1 0,0 1 0</inkml:trace>
  <inkml:trace contextRef="#ctx0" brushRef="#br0">32502 12891 7810,'0'-12'209,"0"-1"1,-1 4-210,-3 1 0,-3 5 126,-6-1 0,0-2 0,-1 2 0,-3 1 605,-4 2 0,-5 6-440,-4 4 1,3 3-165,-2 5 0,0 3 0,2 6 0,2-1 159,5 1 0,5 4-136,2-1 0,6 1-208,2-4 1,4-5 0,2-1 0,4-3-287,3-6 0,9 0 63,4-6 1,-1-1 105,2-4 1,-1-2 0,4-2 0,2-6-113,3-5 1,-5-7 176,1-7 0,-1-4 161,-3-5 0,-2-8 0,-1-3 1,0-6 236,-4-3 0,0-1-217,-3 0 1,-5 2 165,-2 6 1,-4 12 0,-2 7 453,-4 13 1,3 7-72,-7 12 1,5 2-270,-5 2 1,5 10 0,-4 12 0,-1 6-26,2 5 0,-4 7-314,2 3 0,-1-2-259,2 2 1,-2 0 0,6 2 0,1-2-649,1-5 0,4-3-73,2-5 0,4-3 54,9-6 1,0-6 913,9-7 0,8-32 0,6-15 0,7-4 0,1 0 0</inkml:trace>
  <inkml:trace contextRef="#ctx0" brushRef="#br0">32413 11514 7841,'0'-8'-95,"1"-1"0,2-1 0,3 0 0,0 0 764,-1 2-653,5-1 1,-3 2 0,6 2 0,0 0-1,1 1 1,2 1 0,1 2 0,0 1-1,0 0-498,0 0 0,4 0 180,-4 0 132,0 0 0,-6 1 0,-1 2 0,-3 0 72,-1-4 0,-12-5 0,-8-7 0,-6 0 328,-7 1 0,0-1 1,-8 0-1,-3 0 53,-3 1 1,-8-1-1,1 2 1,-4 1-73,-3 1 0,-11 5 20,3-5-223,24 8 1,0 0-1,1-3 1,-1 0 0,-4 3-1,0 0 1,0-1 0,1-1-1,-1 2 1,-1 0 0,1 0-1,-2 0 1,0 1-1,-2-1-258,-1-1 0,-1-1 1,3 3-1,0-1 147,-3-1 1,0 0 0,1-1 0,-1 0 0,2 0 0,0 0 0,-2 1 0,0-1 125,-3 0 1,0 0 0,4-1-1,0 0-228,-1 2 1,0-1 0,0-1-1,0 0 220,1 2 0,-1 0 0,-4-3 1,-1 1-1,1 2 0,-1 0 0,0 0 1,2 0 2,0-1 0,2 0 0,0 2 0,0 1-14,-1-2 0,0-1 0,0 0 0,-1 1-12,-1 0 0,0-1 0,3 0 0,0 1 0,0 0 0,-2 1 1,2-1-1,-2 0-7,0 0 1,0 1 0,-1 0 0,-1 0 10,-3 1 1,0 0 0,1 0 0,0 0 1,-4 0 0,1 0 0,0 0 0,2 0 1,-1 0-1,1 0 0,-1 0 0,0 0 1,-2 0 1,1 0-1,1 0 1,1 0 33,-1 0 1,1 0 0,0 0 0,1 0-33,3 0 1,-1 0-1,-1 0 1,-1 0-1,1 0 1,0 0-1,1 0 1,-1 0-15,2 0 1,0 0 0,1 0 0,-1 0-1,0 0 1,0 0 0,0 2-1,0 1 11,-5-2 1,1 2 0,2 1 0,-1 0 0,-2-1 0,0 0 0,2 0 0,-1 0-7,-1-1 1,0 1 0,0 2 0,1-1-3,-3-2 1,1 0 0,3 2 0,0 1 7,1-3 1,0 0-1,1 1 1,1 0 0,-2-2-1,0 0 1,-1 2-1,0 0 17,-1 1 0,1-1 0,0-1 1,1-1-16,0 1 0,0 0 0,1 1 1,1 0 6,-2-1 0,0 0 1,2 2-1,-1 1 0,1-2 1,-1-1-1,2 1 1,0 0 32,4 0 1,0 0 0,0-1 0,0 0-39,1-2 1,0 0 0,-1 2 0,0 0-3,-1 0 0,0 0 1,3 1-1,0 0 1,-3-2-1,0 1 1,3 0-1,0 2 3,2-1 1,-1 1-1,-2-2 1,-1 0-30,-1 2 0,0 0 0,4-2 0,0 1 24,0 1 1,0 0 0,2-2 0,0 0 0,-1 2 0,0 1 0,0 0-1,0 0-177,-1 0 1,1 1-1,3 0 1,1 1 181,-2 0 1,-1-1-1,3-2 1,1 0-27,0 0 0,1 1 0,1-1 0,1 0 0,-1 2 0,0 1 0,0-1 0,0-1-198,-32 4 1,-2 2 203,3-2 0,-1 2 65,1 2 1,2-1 0,-3 1 0,1 0-7,0 0 0,-1 4-43,1 0 0,2 1 24,-2-1 0,5 1 0,2 5 0,1-2 38,-1 2 1,5-3-89,0 1 0,4-1-59,1 1 1,0 3 0,1-2-1,2 2 228,1 1 1,8-4-104,0 1 1,1-1-22,4 4 0,-1 2 0,1 2 0,4 0 512,3 0 1,-3 2-506,1-1 0,0 4 161,8-5 1,3 3 0,5-4 0,2 2-219,2-2 1,3-1 278,6-2 0,0 1-315,0-1 1,6-3 0,3-1 0,3 2 102,5 1 1,-1-3-28,5 0 1,0-4 12,5 4 1,-1-4 0,1 3-1,-1 0 73,1 0 0,5-3-68,3 4 0,3-4 0,1 3 1,2 0-8,2 0 1,1-3-50,8 4 0,-3 0 11,7 5 0,3-5 0,2-1 1,4 0 14,4 0 0,-7 1-582,2 4 1,-6-3 451,2-1 0,-3 0 0,2 3 0,0-1-15,0-2 1,-3-5 194,5 1 1,1 1-23,7-1 0,-3 0 1,4-4-1,1 0 12,-34-7 1,0 0-1,1-1 1,1 0 30,0 2 1,1-1 0,-1-3-1,0 1-49,0 4 1,1 1-1,-2-3 1,1-1-1,-1 4 1,-1-1-1,1 0 1,0 0 62,2 0 1,0 1 0,-3 0 0,0 2-47,2 1 0,1 1 1,-3-2-1,1 0-27,1-1 1,1 1 0,0-1 0,1 1 0,1 2 0,0 0 0,2-1-1,-1 1-64,-1 0 0,1 0 1,2-2-1,1-1 24,-1 1 0,1-1 1,4 0-1,1 0-42,1 1 0,0-1 1,-2 0-1,0-1 1,2-3-1,0 0 0,-1 1 1,1-1-2,-1 0 1,0 1 0,3-1-1,0 1-210,1-1 1,-1 0-1,-1 1 1,1-1 271,-4 0 0,-1 1 0,2-1 0,-1 1 0,-1-1 0,-1 2 0,1-1 0,1 1 27,0 1 0,1-1 0,-2 1 0,-1-1 38,0-1 1,-1-1 0,0 0-1,0 1-15,1-1 1,0 1-1,2 0 1,0 0-1,2 0 1,1 1-1,0 1 1,0-1-7,-2 0 0,0 0 0,0-1 0,1 0-17,2 0 0,0-1 0,1 0 0,1 1-19,2-1 1,1 0-1,-3 1 1,-1-1 0,0 1-1,0-1 1,-1 0 0,0-1 48,0-1 1,0 1 0,3 0 0,0 1-16,0-2 0,-1 1 0,-3 0 0,-1 1-6,0 0 1,0 1 0,-3-1 0,-1 0-1,2 1 1,0-1 0,0 1 0,1 0 25,0 2 1,0-1 0,-3-1 0,-1 0-28,-2 2 0,1-1 0,-1 0 0,0-1-58,2-1 1,1 0 0,-1 1 0,0-1 0,2 0-1,-1 1 1,-1-1 0,0 1 40,-2-1 1,0 0-1,-1 1 1,1 1-10,0 0 1,1 1 0,0-2-1,0 0 2,2 1 1,0 1 0,-4-2 0,-1 0 0,1-1 0,0 1 0,-1-1 0,0 0-29,0 1 1,1-1 0,-1 1-1,1-1-24,2 0 1,-1 1 0,-5-1-1,0-1 44,4-1 1,-1 0 0,-3 2 0,-1 0 0,1-2 0,1-1 0,-2 1 0,-1 0-26,0 1 0,-2-1 0,32 0 1,1 5 0,-3-2 6,-1 1 0,1-1 0,0-4 0,0 1 104,-2-1 1,-4 3 24,1-2 0,4 0-23,-1-4 1,-3 0 0,4 0 0,-4 0-15,-1 0 0,3 0 7,-3 0 0,2-1-26,-1-3 0,-4 2 0,-5-3 0,0 0 5,0 1 0,-1-2 10,-3 2 0,1 1-19,-6-5 0,2 4 0,-2-3 0,0-1 133,-1 1 0,-1-1-133,-2-5 1,2 0-81,2 1 0,-4-1 0,2 0 0,-4 0 539,-1 1 1,2-7-529,1-2 0,-5 1 109,-4-1 1,-2 1-1,-1-3 1,-1 1-96,1-5 0,-6 1 88,-3-3 0,-3 0-73,-1-1 1,4 2 0,0-4 0,0-1 26,1 0 1,-4 5-1,3-2 1,2-2-17,-2-2 1,4 2 0,-4 1 0,-2 2 24,0-1 0,-3-1-6,1 1 1,0-1 10,0-3 0,-1-2 0,1 5 0,0-1 31,0-4 0,-1-1-42,1-1 0,0 0 9,0 0 0,-1-1 0,1 1 0,0 0 57,0 0 0,-2-1-54,-3 1 0,4 0-16,-4 0 1,2-1 0,0 1 0,-3 0 7,-1 0 0,2-1-80,-3 1 1,-1 0 29,-4-1 1,0 0 0,0-2 0,0-3 9,0-2 1,0 5-83,0-1 0,-4 2 83,-1 2 0,-3-2 0,2-1 0,1-1 54,-1 1 1,-3 1 149,5 2 1,-6 2-103,2-2 0,-2 7 0,-2-7 0,1 2 57,-3 4 0,-3-5-73,0 3 0,1 3-12,-5 1 1,4 3 0,-3 1 0,0 1-91,1-1 1,2 2 17,-5 3 0,7-2-60,-2 6 1,3-5-1,2 2 1,2-1 61,2-1 1,1 7-134,-2-2 1,-1-2 85,6 2 0,-6 0 0,2 5 1,-2-1-64,1 0 1,-2 0-95,2 1 0,-2 3-37,-2 1 0,5 5 0,-1-1 0,-1 2-677,-1 2 1,3 2 218,-1 2 699,1 3 0,-22 23 0,-4 4 0</inkml:trace>
  <inkml:trace contextRef="#ctx0" brushRef="#br0">32553 11336 7771,'0'-13'0,"0"-1"712,0-3 607,0 3-1364,0-5 1,2 13 0,1 6 44,1 8 0,23 54 0,-13-24 0,0 0 0</inkml:trace>
  <inkml:trace contextRef="#ctx0" brushRef="#br1">32490 12101 22555,'0'12'-1825,"-2"0"0,-1-2 0,-1-2 1220,1 2 0,2 1 0,1 2-427,0 0 957,0-6 1,1 0-1,3-4 1,5 1-1,2-1 1,3-3-1,3-4 682,5-5 0,2-3 108,1-5-691,6-9 1,-2-7 0,6-6-1,5-4 1,8-5 0,-20 21 0,1 0-1,3-2 1,1-1-255,1-1 0,1-1 283,1 1 0,1-1 0,3-2 0,2 1 0,0 0 0,1 1 0,-1 1 0,1 1 0,-3 2 1,-1 1-1,-5 3 0,-1 2 0,19-12 773,-12 10-308,-13 6 1,-16 11 526,-11 3-1090,0 2 0,-11 4 0,2 0 0,-4 4 37,-4 1 0,-25 19 0,-12 8 0</inkml:trace>
  <inkml:trace contextRef="#ctx0" brushRef="#br1">32541 12011 16771,'-8'-5'-3423,"3"3"3423,5-3-784,0 5 720,0 0 0,5 5 0,4 4 1,2 1 150,2-2 38,0 4 1,0-11 0,1 3 0,3-2 0,4-4 0,6-2 0,7-6 401,8-5 0,9-11-596,9-8 98,-31 13 1,1 0-1,9-2 1,2-1-1,-2-4 1,0-1-1,1-2 1,0 0-1,2-2 1,0-1-1,-1 1 1,-1 0-1,0 0 1,-1 2-17,-1 1 1,-1 0 0,-5 2 0,-1 1 0,-3 4 0,0 1 0,16-14 637,-14 14-143,-15 9-461,-15 13 0,-2 1 0,-7 4 1,-1 4-1,-3 6-336,-4 2 1,-4 5 0,-9 0 0,-2 3 288,-1 5 0,-9-3 0,2 4 0</inkml:trace>
  <inkml:trace contextRef="#ctx0" brushRef="#br1">15480 9755 17758,'12'0'-759,"1"0"1,0 0 16,0 0 1,-5 0 760,1 0 1,-6 0-14,2 0 47,-5 0 0,-28 5 0,-8 2 0</inkml:trace>
  <inkml:trace contextRef="#ctx0" brushRef="#br1">18859 8887 20631,'0'-7'-6623,"0"-4"5623,0 10 0,0-6 0,0 2 400,0 4 200,0-5 114,0 6 1572,0 0-1286,5 0 1501,-3 0-751,3 0 0,-5-1-750,0-3 0,0 2 11,0-4 0,2 6 1524,2 0-1510,-2 0 9,3 0-23,-5 0-24,0 0 1,0 0 0</inkml:trace>
  <inkml:trace contextRef="#ctx0" brushRef="#br1">18859 9908 17657,'0'-9'-6799,"0"1"6193,0 5 1,0-4 37,0 2 401,0 4 0,1-10 115,3 2 172,-2 3 0,3-1 276,-5 3-1311,0 3 893,0-5-34,0 6 19,0 6 0,6 12 1,1 9-1</inkml:trace>
  <inkml:trace contextRef="#ctx0" brushRef="#br1">18910 9908 16582,'-13'-6'-1570,"4"0"-63,1-2 0,4 2 553,-5 6 1656,6 0-202,3 6-1026,7 1 659,1 0 1,9-1 0,-3-6-1</inkml:trace>
  <inkml:trace contextRef="#ctx0" brushRef="#br1">18884 9920 17004,'-7'0'-1554,"1"-1"359,6-3-918,0 2 988,0-3 339,0 5 841,0 0 0,6-6 0,1-1 0</inkml:trace>
  <inkml:trace contextRef="#ctx0" brushRef="#br1">18884 9895 17004,'-4'-16'-4579,"0"3"1711,-1 9 2320,5-1 1,0 6 590,0 3 1,6-2-1,1 3 1</inkml:trace>
  <inkml:trace contextRef="#ctx0" brushRef="#br1">17112 9755 23490,'0'-9'-4659,"0"1"0,0 3 2654,0-3 1016,0 5 402,0-8 387,0 9 1,6-3 1110,2 5 226,-2 0-1142,-1 0 381,-5 0 1,0 0 0,0 0 0</inkml:trace>
  <inkml:trace contextRef="#ctx0" brushRef="#br1">17150 9665 17954,'0'-7'-5213,"-1"2"2965,-4 5 4063,4 0-1452,-5 0 0,5 0 0,-2 1-445,-1 3 0,0 3 1,4 6-1</inkml:trace>
  <inkml:trace contextRef="#ctx0" brushRef="#br1">17201 9678 20965,'0'-13'-7656,"0"1"5420,0 4 1963,0 3 0,6 27 0,1 7 1</inkml:trace>
  <inkml:trace contextRef="#ctx0" brushRef="#br1">17520 10354 17191,'0'-9'-6468,"-2"2"5849,-2 2 0,3-1-142,-3 2 937,2 2-55,2-3-455,0 5 1032,0 0-702,0 5 15,6-3 647,1 3-514,6-5 0,-1 0 0,1 0 0,0 0 1,1 0-1,2 0 0,2 0 154,2 0 0,7 0-153,7 0 1,3 0-1,2 0 1,2 0 326,2 0 0,9 0-466,-1 0 0,7 0 3,-2 0 1,-2-1-1,-6-2 1,-2-1 489,3 1 0,-5 0-375,-2-1 1,-8 2-90,-4-2 0,-2-1 0,-1 0 0,-1 1-5,-7-2 0,-3 4-53,-3-7 1,-5 5-47,1-5 1,-5 6-1,3-2-131,-1-1-15,-2-1 0,-4-1-740,0-1-34,0 6-387,0-2 337,-6 5 985,-1 5 0,-6 1 64,1 2 0,-18 15 1,-4-2-1</inkml:trace>
  <inkml:trace contextRef="#ctx0" brushRef="#br1">17520 10430 15432,'0'-8'-4529,"0"-1"3855,0 6 0,0-4 29,0 3 325,0 3 89,0-5 157,0 6 1,1 0 1282,4 0-1155,2 0 1,5 0 0,3 0 0,2 0 0,4 0-1,4 0 1,6 0 1407,8 0-1309,5 0 1,14 0 0,4 0 0,6 0 0,4 0 0,-34 0 0,1 0 0,1 0 0,1 0 73,1 0 1,-1 0-1,-4 0 1,0-1-1,34-2 1,-9-1 475,-7 1 1,-4-3 155,-4 2-563,-9-6 1,-8 7 0,-9-4-1,-5 0 1,-6 0-482,-6-3-685,-3 4 328,-1 1 1,0 3-735,0-2-144,0 2-133,0-3 608,0 5 508,0 0 699,0 5-33,-5-3 0,-19-2 1,-10-7-1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960 4529 7918,'0'-19'-888,"0"2"1,0 2 1420,0-1 0,0 2-94,0-2 0,0 2-43,0 2-131,-6-1 0,4 1-1,-7 0 1,5 5-38,-4 3 1,4 2-1,-4 2 1,4 0-148,-4 0 0,5 2 95,-1 2 1,-2 10-45,2 10 0,-1 6 73,1 7 0,2 6-254,-2 2 1,3 7-178,1 1 1,0 6-330,0-2 0,0-2 258,0-2 1,0-4-231,0-3 0,0-10-665,0-7 373,5-3 820,2-12 0,11-42 0,1-19 0</inkml:trace>
  <inkml:trace contextRef="#ctx0" brushRef="#br0">812 4283 7918,'-23'1'55,"2"3"0,0 3 170,4 5 1,1 2-156,3 2 0,1 5 71,0 7 0,0 5-73,-1 8 1,-3 4 23,-1 9 1,1 7-278,9-26 1,2 0-1,-2 4 1,1 1 188,0 3 0,0 0 0,2 0 0,1 1-113,1 1 0,0 0 0,2-7 0,0-1 58,4 29 0,9-14 84,7-11 0,5-8-96,3-5 1,4-9 57,5-6 0,0-6 185,0-7 1,5-7-104,3-6 1,-1-6 11,1-9 0,-5-9-255,1-9 1,-2-4 267,-18 22 0,-1-2 0,17-28-54,-18 24 0,-1-2 1,-2-1-1,-2-1-102,-3-3 0,-1 0 1,-1-3-1,0 0 30,-3-3 0,0 0 0,-3 3 0,-1 0 27,-1-1 0,-2 0 0,-1 4 1,-3 1-29,-2 5 0,-2 1 1,-16-27 54,-7 12 1,-5 14-4,-4 14 0,1 9-149,-5 12 0,0 5-96,-4 4 1,1 8 46,3 8 1,4 1-146,8 7 1,3 4-544,5 4 1,11 0 858,6-4 0,10-2 0,2 1 0,-2 1 0,0 2 0</inkml:trace>
  <inkml:trace contextRef="#ctx0" brushRef="#br0">2178 4393 7945,'-12'-17'-432,"-6"3"541,4 2 1,1 6 515,5 6 1,5 3-295,-1 5 1,2 6-72,2 10 0,0 6-100,0 3 0,0 7-5,0 1 1,0 5-235,0-1 1,0 7 76,0 2 1,0-2-369,0-7 0,0-3 179,0-5 0,0-7-198,0-5 284,0-6 0,0-14-48,0-5 1,-1-5 154,-3-7 0,3-10-71,-4-3 1,4-8 20,1 1 1,0-9 62,0-5 1,0-6-24,0-1 1,0-2-201,0 2 0,0 1 155,0-5 0,6 10 85,2 2 0,-1 12 147,1 9 0,0 5-70,4 6 1,2 6-90,2 3 1,-2 3-113,2 1 0,4 1 74,0 3 1,-2 3 42,-2 6 1,-2-1-154,-2 0 1,1 2 127,-1 2 0,-14 19 0,-6 10 0,1 4 0,-1 1 0</inkml:trace>
  <inkml:trace contextRef="#ctx0" brushRef="#br0">2191 4627 7945,'-17'0'138,"1"0"0,-1 0-138,5 0 0,5 0 0,2 0 0,6 0 832,3 0 0,7 0-407,5 0 0,6 0-297,-1 0 0,6 0-439,2 0 1,1-1-693,-1-3 1,-2 1 96,6-5 1,-4 4 905,3-5 0,0-6 0,2-5 0,5-3 0,0-1 0</inkml:trace>
  <inkml:trace contextRef="#ctx0" brushRef="#br0">2683 4307 7945,'-6'-11'-379,"-2"3"149,3-3 0,-2 6 587,3-4 1,2 5 119,-2 8 1,3 5 397,1 7 0,0 0-499,0 9 1,0-2-134,0 10 0,0-3-548,0 7 0,-4-7 207,0 7 1,0-3 177,4 3 0,0 0 183,0 0 0,0-3-3130,0-5 2867,5 0 0,13-38 0,8 0 0</inkml:trace>
  <inkml:trace contextRef="#ctx0" brushRef="#br0">2732 4295 7974,'-5'-14'0,"-4"-2"0,2 2 0,-1-2 0,6 2 1244,-3 2-787,4-1 0,7 2-53,2 3 0,3-1-129,1 5 0,2-5-42,2 5 1,-1 0-14,6 4 1,-6 2-1,1 2 0,-2 2-195,-2 7 0,-1 0-359,-3 4 0,2 6-961,-6 6 1,-1 5 637,-8-1 0,-1 1 137,-7-1 0,5 1 210,0-5 1,0-2 198,-5-6 0,5-4 46,0-4 416,0-1 0,0-5 80,-1-3 470,7-3-159,-4-1-469,6-5 1,6 3 14,2-2 1,3 3-130,1 1 1,2 0-74,2 0 0,-2 5 6,2 4 1,-2 3-90,-2 4 0,-1-2 41,-3 2 1,2 2-4,-6-1 0,-1 3-7,-7-3 1,-3 0 37,-5 0 0,-6-4-110,-3 4 1,-2-3 99,-2-2 0,1-4-319,-1 0 1,2-5 116,2 1 0,0-3 82,4-1 0,2-5-68,7-3 126,2-3 0,16-21 0,8-9 0,-1-2 0,0-1 0</inkml:trace>
  <inkml:trace contextRef="#ctx0" brushRef="#br0">3224 4209 7974,'-12'-13'620,"4"7"-434,0 1 0,5 5-186,-1 5 0,2 3 0,2 8 0,0 3 0,0 6 0,0 1 0,0 3 0,0-2 0,0 6 0,0 1 1631,0 7 0,0 3-742,0 5 0,2-5-1445,2-3 1,-3-4 164,3-4 0,-1 1 54,1-6 0,-1-8-417,5-8 754,0-8 0,10-31 0,1-14 0</inkml:trace>
  <inkml:trace contextRef="#ctx0" brushRef="#br0">3200 4283 7991,'-6'-13'100,"-2"1"0,2 0 85,2-1 0,4 5 347,4 0 0,9 4-278,7-4 1,4 1-70,0-1 1,5 1 30,0 3 0,-1 2 4,-3-2 0,1 8-63,3 4 0,-3 5 32,2 3 1,-3-1-1,-5 6 1,-2 3-2,-6 5 0,-1 5-460,-2-1 1,-5 3 13,-8 1 0,-7-1-118,-6 1 1,-9-5 202,2-3 1,-10-1 124,-3-3 0,-2 2-222,-6-6 0,7-3 70,1-2 0,1-4 123,8-4 0,4-2 77,8-6 0,19-27 0,5-8 0</inkml:trace>
  <inkml:trace contextRef="#ctx0" brushRef="#br0">4652 4418 7896,'-8'-7'3,"-1"-5"0,1-1-1,-4-3 0,4 6-126,-1 2 0,3 0 126,-3-4 0,-2 4 837,3-1 0,0 7-287,-4-2 0,1 4-273,-10 4 1,5 4-161,-5 8 0,1 9-153,-5 8 0,2 2 40,2 2 1,2 4-151,3 0 1,6 6-257,-2-2 1,8-3 215,0-1 0,2-9-121,2-8 1,6-2 48,2-10 0,7-2 27,2-10 0,6-3 96,1-5 0,2-6-8,7-10 0,-5-5 54,0 0 0,-2-5 102,-1 1 0,0-4 55,-1-4 1,-1 5-82,-2-1 0,-3 1 132,-6 7 0,-4 6-66,0 7 70,-5 2 1,-2 14-65,-5 8 0,-5 14-29,1 11 0,-3 2-74,-2 2 0,5-1-137,0-3 1,4 2-164,-4-2 1,5 1 81,-1-1 0,4-8 4,4-9 0,4-4 116,9-3 0,0-5 140,4-8 0,6-10 0,-2-11 0,3-1 0,1-6 0,-4 3 0,-1-4 0,0 6 0,-8-2 0,2 3 70,-2 1 0,-8 6 109,1 3 292,-1 8 0,-7 4-187,3 8 1,-6 4 41,-2 8 0,-6-1-6,2 6 0,1-2-92,-1 1 1,4 2-52,-5-5 0,5-1-99,-4-4 1,5-3 209,-1-1-244,3-5-40,1 2 67,5-16 1,4-3 39,7-10 0,3-1-169,6 1 1,-1-1-245,1 0 0,0 2 17,-1 3 0,1 2-168,-1 6 0,1 5-31,0 3 1,-2 5 145,-3 7 1,2 2-76,-5 10 1,5-3 412,-2 3 0,-1-1 0,2 2 0,-2-8 0,1-4 0,5-7 0,0 3 0,-5-5 0,5-5 0,-5-6 0,1-5 0,-4-6 172,-4 2 1,-2 1-16,-3-2 1,-3 2 177,-5-2 0,-1 0-82,-3 4 1,-3 1 323,-5 3 0,-5 7-130,1 1 0,-5 4-22,5 1 0,-4 6-262,3 2 1,1 7-207,3 1 1,1 6 198,0-1 1,1 2 11,3 1 1,-2 1-444,6 0 0,0-5 123,4 1 1,0-6-375,0 1 1,5-4 211,4-3 1,7-4 92,4-5 0,0-7 202,0-5 1,1-9 18,3-11 0,1-3 71,-1-10 0,0-1-333,-4-7 0,2-4 246,-5-4 0,3-2 31,-4-3 0,-5 12 331,-7 4-35,-2 12 1,-4 25 155,-2 4 0,2 13-209,-7 9 0,1 10-118,-4 10 1,0 8 50,-1 4 0,1 3 54,0 1 1,4 0-860,-1 0 1,7 2 127,-3 2 1,4-6-257,1 2 0,7-9 390,5-3 0,3-6 352,10-6 0,-3-3 0,6-3 0,-2-3 0,-1 1 0</inkml:trace>
  <inkml:trace contextRef="#ctx0" brushRef="#br0">6325 4516 8674,'0'-12'904,"2"2"-675,2-2 1,4 0-76,8-13 1,-2 2-227,3-10 1,0 0 67,0-4 1,-2-1-143,-7-3 1,-3 7 34,-5-3 0,0 8 23,0 1 0,-5 13 64,-3 6 1,-7 8-36,-2 5 1,-5 10-67,2 10 1,-3 6 97,-2 7 0,2 6 24,2 2 0,2 4-166,3 4 0,6-2-21,-2 2 0,8-3 48,0-5 1,8-4 32,4-8 0,8-6 74,5-11 1,6-5-5,2-11 0,9-2 111,-1-7 0,4-4-83,0-12 0,3-6-416,5-6 0,0-6 391,1-6 0,-2 0 9,-3 0 0,-8-1-20,-9 1 1,-2 0-15,-1 0 0,-11 6 172,-6 6 0,-7 11-148,-5 10 1,-4 8 130,-9 4 1,-2 9-68,-5 7 1,-1 2-57,0 7 0,1-1-28,-1 5 0,1-1 179,-1 1 0,6-4-149,2-1 0,4-4-12,0 5 1,2-2-34,3 2 0,3-4-57,5-4 1,7 3 42,5 1 1,2 3-47,6-4 0,1 6 677,3-1 0,-3 3-203,-1 5 1,-5 4 660,2 8 0,-4-1-418,0 5 0,-5 5-298,0 8 0,-5-4-152,1 0 1,-3-9-239,-1-4 1,0-3-122,0-1 1,2-7 146,2-5 0,-3-6-359,3-7 1,-2-3 221,-2-1 0,1-7 7,3-1 1,-1-7-99,5-9 0,2-5-127,6-7 1,3-9 55,6-8 1,-1-6 96,1-6 0,-11 25 1,1-1 72,-1-5 0,0-2 0,3 2 0,-1 0 206,-1-3 0,-1 0 0,2 0 0,1 1 0,-2-1 0,-2 0 0,0 4 0,-1 0 0,9-28 0,-10 15-158,1 13 385,-8 11 0,-3 21 138,-5 5 1,-1 1 114,1 8 0,-2 3 246,-2 4 1,-3 6-221,3-1 0,1 2 199,-1 1 1,4 1-478,-5 0 1,7 3 0,-2 1 0,1 4-203,-1-4 1,2 1-140,-2-2 0,4-2-222,4 3 0,-1-8 137,5-5 0,5-2-121,3-2 1,6-5-32,-2-3 0,5-9 100,4-8 1,-2-9 146,6-6 0,-2-11-36,2 2 1,-3-6-194,-5 2 0,0-4 261,-1 3 1,-5-3 121,-2 4 1,-5 6 79,-4 6 469,3 9-212,-9 2 0,2 12-139,-8 6 1,1 11-73,-5 10 1,1 2-44,-1 2 1,-2 3-28,6 1 1,-2 0-66,2-5 0,3 5-208,-3 0 0,2 0 88,2-5 0,5-1-108,-1-2 0,7-3-1,1-6 0,6-5 91,6-3 0,1-4-95,0-4 1,5-8 69,2-9 1,0-8 41,1-4 0,-6 1-4,2-5 0,-3 3 6,-2-7 1,0 1 1,-4-1 1,-3 7-9,-9-3 1,-1 12 911,-3 1-608,-3 13 1,3 0 125,-8 11 1,1 5-126,-5 3 0,0 9-8,-4 3 0,1 8-50,2 0 1,-1 6 54,1-1 1,2 1-136,-1-1 1,6-1-356,-3-4 0,4-2 78,1 3 0,1-4 76,4-5 0,1-3-98,7-9 0,4-1 52,4-3 0,-2-4 111,2 0 1,-1-11-317,5-10 1,1-3-411,2-5 1,-3-2 777,0-6 0,-5-13 0,1-8 0,-2-5 0,1 0 0</inkml:trace>
  <inkml:trace contextRef="#ctx0" brushRef="#br0">8110 3803 7960,'-30'-6'0,"0"5"198,-3-3 1,4 2 347,9 2 1,2 0-483,6 0 123,5 0-279,1 0 1,8 0 65,2 0 1,3 4-630,5 1 0,0 3 655,0-4 0,39 11 0,9-1 0</inkml:trace>
  <inkml:trace contextRef="#ctx0" brushRef="#br0">8344 3864 7960,'-20'12'0,"3"2"333,4 3 0,5 6 492,0 5 0,4 11-263,-4-2 0,4 2-173,-5-2 1,7 4-91,-2 0 0,1 2-67,-1-2 0,2-4-199,-2 0 1,4-2 79,4-6 0,3 0-839,5-5 1,5-6 110,-1-6 0,2-1-250,-2-7 0,4-1 261,4-7 1,5-8 128,0-9 0,1-4 103,-2-3 1,0-9 371,5-8 0,-7 1 0,-2-1 0,-1 5 0,-6-1 0,-5 4 0,-4 4 528,-5 9 251,-3 12 0,-7 9-132,-5 11 1,0 6-185,-1 10 0,1 1 2,0-1 0,5 5-165,3 0 1,2 0-345,2-5 0,0-5 110,0-2 1,6 1 165,2-2 0,3-4-381,1-4 1,5-5-420,-1 1 0,6-8-290,-1-4 0,2-8 336,1-5 0,0-2-939,-4-2 1461,3-5 0,-14-21 0,-4-11 0,1 15 0,0 1 0,0-1 0</inkml:trace>
  <inkml:trace contextRef="#ctx0" brushRef="#br0">8664 3753 7960,'-31'-5'0,"6"-1"0,-4-2 0,8 3 492,5 5 0,6 0-142,2 0-710,5 0 1,-1 0 246,8 0 113,-2 0 0,25 11 0,0 2 0</inkml:trace>
  <inkml:trace contextRef="#ctx0" brushRef="#br0">8947 3667 7960,'-13'0'0,"1"0"0,0 0 507,-1 0 0,7 7-70,1 5 0,0 3 33,1 10 1,0-2-183,4 10 0,-4 4-48,0 4 0,-1 6-159,5-2 1,-4 3 100,0 1 0,0-6-667,4-1 0,-4-4 303,0-1 1,0-11-917,4-6 741,5-5 1,2-8 9,5-3 1,-1-12 36,-2-4 1,6-13 31,-3 0 0,4-7 469,1-1 1,-4-1-100,4 1 0,1-1 126,-2 5 1,2 0-59,-2 5 1,-2 4 57,2 4 1,-2 4-48,-2 4 0,1 3-90,-1 10 0,-1 7 73,-3 8 1,-2 9 135,-6 4 0,0 2-70,0 2 0,-6-1-96,-2-3 0,-7 1-156,-2-5 0,-3-1 85,3-3 0,-3-6 45,4-3 0,-5-3-15,5-5 0,-5 2-30,5-6 0,-1 0-104,5-4 1,1-2-280,3-2 330,-3-3 0,26-43 0,0-10 0</inkml:trace>
  <inkml:trace contextRef="#ctx0" brushRef="#br0">9217 4209 7960,'-5'-13'0,"4"4"0,-4-3 0,4 5 560,1-10 1,7 5-272,5-9 0,6 0-106,7-8 0,-1-4-96,1-8 1,-1 3 108,1-3 1,-6 2-191,-2 3 1,-5 5 119,-4 7 0,-2 10-42,-6 9 0,0 6-208,0 3 0,-6 8 8,-2 9 1,-3 4 96,-1 3 1,-1 4 12,1 5 1,0 4-9,-1 0 0,1 0-329,0-4 0,1-2 87,3-2 1,-2-3 287,6-5 0,0-2-64,4-3 0,5-7 73,4-9 1,6-4-52,1-4 0,6-4 15,-2-9 0,4-6 18,0-6 1,1-4 140,-1 5 0,2-8-133,3-1 0,-4 0-10,-1-4 0,0 4 0,-8 5 0,0 1 14,-3 7 278,-1 5-239,-5 6 0,-3 9 98,-8 8 1,-2 9-121,-2 7 1,-3 3 8,3 2 1,-3 1-141,-1 3 1,4-3 89,-1 2 1,7-2-176,-2-1 0,-2 0 56,2-1 1,0-5 36,4-2 0,1-5 19,3-4 0,3-1-22,6-3 1,0-4-12,4 0 1,2-7 39,5-9 1,-2-3 84,3-6 0,-7 1-73,6-1 1,-2-5-107,3-3 0,-5 2 105,1-2 1,-8 6 1,0-2 0,-2 4-39,-7 5-37,0 2 187,-4 11 1,-1 3 279,-4 8 0,3 4-80,-7 9 0,1 2-77,-4 5 0,4-3-361,0-1 1,3 1 10,-3 4 1,6-6-20,-3-3 0,4-2-92,1-2 1,0 0-182,0 1 0,1-5 77,4 0 0,5-5-118,7 1 0,5-8 60,-2-4 1,8-5 420,0-3 0,2-3 0,-1-6 0,1-4 0,3 1 0,0-5 0,-9 4 0,2 5 0,-9 3 0,-1 7 0,-3 2 6,-7 5 1,-2 9 104,-8 2 1,0 8 187,-8 9 1,2-2-106,-6 1 0,4 1-27,3 3 0,-1 0 14,1-4 0,-2 2 243,-1-6-220,5 1 1,0-6 116,3-3-207,3-3 1,-3-7 6,8-7 0,3 0-154,5-12 1,0 1 93,1-5 0,0 1-80,4-1 0,1-1 88,2-3 0,2 3-187,-6-2 0,5 6 27,-5 1 1,5 6 115,-5-1 1,1 8 23,-5 4 1,0 4 122,1 4 1,-5 2-50,0 7 0,-5 0-64,1 4 0,1-3-45,-1 2 1,0 2 70,-4-2 1,5-4-40,-1-3 1,1-3 8,-1 3 0,-1-4-13,5-5 1,-4 0 24,4 0 0,1-1 11,3-3 0,2-5-59,2-7 0,-1 1 44,6-5 0,-1 4-86,5 0 1,-5 2 78,1 2 0,-6 1-108,1 3 0,-2 2 78,-2 6 1,-4 6-16,1 2 0,-7 3 17,2 1 1,-1 5 112,1-1 0,-2 5-231,2-5 1,-3 1 94,-1-5 1,0-4-971,0 0 666,0-5 0,-1 2 109,-3-5 1,1-5-369,-5-3 1,-1-5-1028,-3-3 1585,0-3 0,-9-8 0,-3-4 0,-3-1 0,0-1 0</inkml:trace>
  <inkml:trace contextRef="#ctx0" brushRef="#br0">9500 3495 7960,'-23'0'400,"8"0"-437,-3 5 0,25-3-149,14 2 0,2-4 202,6-4 1,1-3-1,-2-5 1,1-2 184,-4-2 0,-2 2-127,-2-3 0,0 2 311,-4-1 1,-6 1-121,-7-6 1,-3 2 3,-1-1 0,-7 3-122,-5 9 1,-7-1-115,-10 5 1,2 1 35,-6 7 1,4 8-179,-3 9 0,3 7-696,-4 5 0,7 8 805,1 4 0,17-11 0,3 2 0,2 2 0,0 1 0</inkml:trace>
  <inkml:trace contextRef="#ctx0" brushRef="#br0">1809 6092 7917,'-12'-13'3,"-1"1"-573,1 0 0,4 3-92,0 1 662,-1 0 343,3-4 1,-1 5 599,3 3 0,2 8-488,-2 4 0,-1 13 27,1 3 0,-5 10-405,5 3 0,-5 2 50,1 6 0,1-2-264,-1 3 0,5 1 167,-1-1 0,-2-5-206,2-4 0,0-2-112,4-6 1,0-5-224,0-3 0,1-12 62,4 0 0,1-7-228,7-2 0,-1-6 49,0-7 628,6-4 0,-3-28 0,0-12 0,4-3 0,0 0 0</inkml:trace>
  <inkml:trace contextRef="#ctx0" brushRef="#br0">1747 5882 7947,'-31'-6'0,"2"0"112,9 6 236,2 0-363,11 0 1,3 0-40,8 0-112,-2 0 1,7 1 94,-5 4 0,6-4-179,-2 3 1,-1-1 249,1 1 0,22 3 0,10 5 0</inkml:trace>
  <inkml:trace contextRef="#ctx0" brushRef="#br0">2067 6141 7947,'-19'24'-156,"3"1"1,4 5-320,3 3 0,4 4 557,5 4 1,1-7-133,3 3 0,-2-8 282,2-1 1,-3-7-133,-1-5-278,0-2 681,0-7 1079,0-2-1319,0-21 1,0 1 163,0-14 0,4-2-784,0-2 1,7-4 137,2-4 0,-1-1-103,4-4 1,4-1 87,0 1 0,-1 4 14,2 1 0,-5 8 210,5 4 1,-5 13 276,5 4 0,-6 10-171,1 7 0,0 12-83,-3 16 1,2 8 35,-7 4 1,3 3 0,1 1 0,-4-4-446,1 1 1,-1-5 157,4 4 0,0-11-743,1-1 981,4-17 0,30-27 0,12-16 0</inkml:trace>
  <inkml:trace contextRef="#ctx0" brushRef="#br0">2855 6005 7966,'-12'-6'0,"-5"-4"143,1 6 0,0 0 255,3 4 1,4 5-159,-4 3 1,4 5-118,-8 3 1,4 1 131,0 7 0,-3-1-67,0 10 0,-5 0-125,5 4 1,1 0 7,6 0 1,0-2-154,5-2 0,0-3 161,4-5 0,1-6-117,3-3-270,3-7 1,5-4 118,1-5 1,-1-5 91,0-4 0,5-7-12,-1-4 0,0-9-163,-3-4 0,-1-4 21,0-4 0,5 0 127,-1-8 1,1 1-138,-5-9 1,-1 3 201,-3-3 0,3 1 342,-3-2 0,-2 9-142,-2 8 1,-3 14 1086,-1 6-891,0 12 0,0 10 0,0 11 1,-4 12-6,0 8 0,-2 5-44,2 4 0,3-2-202,-3 2 1,2-3-127,2-1 0,0 4-579,0 0 0,0 0 312,0-4 0,6 0-606,2 0 1,3 0 365,1-1 1,5-8 22,-1-4 524,6-13 0,19-27 0,11-18 0</inkml:trace>
  <inkml:trace contextRef="#ctx0" brushRef="#br0">3175 6104 7966,'-11'1'-686,"3"3"1,1-2 486,3 2 696,3 3 385,-5-6-652,6 10 0,1-10 259,4 3-354,-4-8 0,8-3-158,-4-5 1,3 0 55,-4 0 0,4-5 55,-4 1 1,2-5 32,-2 5 1,-3-5-38,3 5 0,-2 0 517,-2 3-373,0 1 0,-2 5-161,-2 3 1,1 4 82,-5 4 1,1 6-196,-1 10 0,-3 2 41,3 11 0,3 0-94,0 4 1,0-1-63,1 1 0,0-1-358,4-3 0,5 1-223,3-5 1,5-2 297,3-6 0,3-9 8,6-8 0,1-4 435,3-4 0,4-24 0,3-11 0,7-5 0,-1 0 0</inkml:trace>
  <inkml:trace contextRef="#ctx0" brushRef="#br0">3630 5710 7966,'-12'-19'0,"0"3"0,-1 3 1815,1 5-691,5 3-782,2 5 1,5 1-59,0 3 1,0 4-1,0 9 0,0 2-126,0 5 1,0 2 73,0 3 1,0 3-289,0 4 0,1 1 106,3 0 1,-2 6-105,2 2 0,-3 4-473,-1 4 0,4-1-144,0 6 1,2-8 119,-2 0 0,-3-7-376,3-6 0,3-9-550,1-4 1477,-2-13 0,5-27 0,-4-18 0</inkml:trace>
  <inkml:trace contextRef="#ctx0" brushRef="#br0">3495 6153 7966,'-18'-7'0,"5"0"0,-4 3 0,9 3 124,2-5 0,8 6 186,2 0 0,4 0-180,9 0 0,-2-4 82,5 0 0,2-1-175,7 1 1,-3 1 20,2-5-58,4 5 0,16-13 0,9 2 0</inkml:trace>
  <inkml:trace contextRef="#ctx0" brushRef="#br0">4000 6202 7966,'-18'0'47,"4"-5"3,2 3 0,13-8 213,11 1 1,2-3-79,7-4 1,-6 2-22,1-2 0,-2-2-71,-2 1 1,0-3-27,1 3 0,-5 0-73,0 0 1,-5 2-147,1-5 0,-3 5 172,-1-2 0,-2 9-8,-7 4 1,1 3 152,-8 1 1,-2 6-153,2 7 0,-6 6 140,1 10 1,-2 3-73,-2 9 0,6-2 162,3 2 1,3-3-43,5-1 0,3 0-196,5 0 0,0-6 53,0-2 1,5-7-168,3-2 1,9-9-306,3 2 1,4-9 175,0 0 1,2-4-161,3-4 0,-2-7-33,6-6 431,0-5 0,1-18 0,2-10 0,3-7 0,0 1 0</inkml:trace>
  <inkml:trace contextRef="#ctx0" brushRef="#br0">4356 6055 7937,'-1'-9'0,"-3"1"0,1 0-433,-5-4 1,5 4-133,-1-1 1813,3 7-740,1-4 0,0 7 19,0 4 1,1 3-328,3 8 1,2 3-63,2 6 1,1 1-96,-4 3 1,3-3 90,-4 2 1,4 2-186,-4-1 1,2-4 36,-2-5 1,-3-1-118,3 2 194,3-3 41,-6-6 0,5-7-91,-6-5 0,0-12 18,0-12 1,0-7-76,0-5 1,1-5 72,3 0 1,-1-6-240,5 2 0,-4 3 70,5 0 1,-3 6-79,3 3 0,2 8 12,-3 9 1,3 8 80,1 3 1,0 5-169,1 5 0,3 3-242,0 8 0,2-1-519,-1 6 1054,-4-1 0,6 7 0,2 4 0,-1 1 0,0 1 0</inkml:trace>
  <inkml:trace contextRef="#ctx0" brushRef="#br0">5082 6128 7898,'-12'0'156,"0"-5"1,0 4 14,-1-3 1,1 8-1,0 4 0,3 3-22,1 1 1,1 2-6,-1 2 0,-1-2-46,5 2-239,-6-2 0,7-2 32,-5 1 304,5-7-119,-2 0 1,5-9-32,0-5 0,1-2-208,3-10 0,-1-1 63,5-3 1,0-2 104,5-3 1,-1 3 1,0-3 0,2 5 3,2 3 0,-2 3 53,2 6 0,-2 5-37,-2 3 0,1 6 42,-1 6 0,0 5-27,1 12 1,-1 0-37,0-1 0,1 5 36,-1 0 1,0-1-7,1-3 0,-1-2-57,0-2 1,0-5-15,1-8 0,-1-2-129,0-6 0,1-3 51,-1-5 0,2-6-42,2-10 1,-2-2 62,2-3 0,2 3-24,-2-3 1,1-1 20,-5 1 0,0-5 3,1 1 1,-2 7 40,-3 2 1,1 7 154,-5 1-2,6 8 1,-9 4-79,4 8 1,-3 4 71,2 8 1,-1-1-64,5 6 1,-5-6 5,1 1 1,2 2 0,-2-1 0,5-1-8,-1-4 1,-1-3-14,2-1 0,-1-6-6,4 3 1,0-4-156,1-1 0,-1 0 88,0 0 0,5-6-110,-1-2 1,2-7 79,-2-1 0,-2-5-164,2 5 0,-2-5 89,-2 5 0,-1-5 66,-3 5 0,2 0 37,-6 3 1,4 1 286,-4 0 235,1 5-204,-5 1-103,-6 17 0,3-2-44,-5 7 1,5 2-68,-1-2 0,3 2 43,1-2 1,0-2 12,0 2 0,1-2-339,3-2 0,3-5-514,6-3 1,0 2 749,4-2 0,16-19 0,7-10 0,7-2 0,-1 0 0</inkml:trace>
  <inkml:trace contextRef="#ctx0" brushRef="#br0">6116 5833 7945,'-12'0'0,"0"0"0,-1 0 0,2 2 0,3 2 0,-3-2-75,3 7 0,1-1 164,-1 4 1,4 6 209,-4 2 0,4-1-156,-5 2 0,7 0 38,-3 3 0,4-3-125,1-1 0,0-5 24,0 2 0,0-8-266,0-1 183,6-5 0,-4 3-132,7-6 1,-5-6 37,4-2 0,-4-9 58,4-3 1,-1 1 30,1-2 0,3 1 15,-3-5 0,3-1 29,2-2 0,-1 6-28,0-3 0,0 5 222,1-1 0,3 3-53,1 6 0,-1 5 56,-4 3 0,2 4-96,2 4 1,-2 8-58,2 9 0,-3 2-25,-5 2 1,2 3-150,-6 1 0,1 1 26,-1-1 1,-2-7 49,2 2 0,-3-3-333,-1-1 0,0-6-127,0-6-625,0-5 102,0 3 38,0-17 963,0 2 0,-9-31 0,-4-14 0,0 0 0,-1 0 0</inkml:trace>
  <inkml:trace contextRef="#ctx0" brushRef="#br0">5981 5575 7948,'-25'0'1,"2"0"-1,2 0 0,9 0 0,8 0 0,8 0 0,4 0-604,9 0 1,-2 0 258,5 0 0,1 4 345,3 0 0,1 5 0,38 4 0,-27-4 0,0 1 0</inkml:trace>
  <inkml:trace contextRef="#ctx0" brushRef="#br0">7113 5796 7949,'-19'-12'0,"0"1"63,2 3 1,8-3 129,-4 3 1,4 2-311,-3 2 0,-1-1-212,1 0 1,-2 1 646,-2 4 1,-3 7-111,-6 6 0,-4 6 221,1 9 1,-7 5-149,3 8 1,2 2-172,1 2 0,7 1-1,1-5 0,6 2 39,-1-2 0,8-10-53,4-2 0,4-6-151,4-11 0,4 2-94,8-10 1,-1-1 61,6-7 0,-1-4-131,5-9 1,1-6 54,3-6 1,-3-5-23,2 1 1,-2-2 59,-1-2 1,1-4 25,3 0 1,-5-6-56,1 2 1,0-3 34,-5-1 0,-2 0 221,-2 0 1,-3 10-1,-5 6 152,-3 12 1,-5 10-69,0 11 1,-5 11-5,-3 9 0,-3 7-86,-2 2 0,2 7-17,3 1 1,-1-5 111,5 5 1,-2-2-289,2 1 1,3-3-56,-3 0 1,4-6 27,4 2 0,4-4-28,8-5 1,-1-2 60,6-6 0,3-5-20,5-3 0,4-9-10,-4-7 0,5-4-10,-1-8 1,2 1 43,2-10 1,-5 0-7,-4-4 1,2-5-185,-1-3 0,1-5 190,-1-3 0,-3 1 180,3-5 0,-8-1-100,0-3 0,-7 11-42,-2 9 1,-5 14 36,-7 11 1,-2 7 24,-2 5 0,-7 10 313,-5 6 1,-2 6 509,2 7 0,1 5 12,-6 2 1,2 8-219,-1 1 0,2 4-431,5-4 0,-3 6 23,0-2 0,3-1-46,5 1 0,5-6-260,-1 2 1,4-2-167,4-2 1,5-6-145,7-2 0,3-9-140,6-3 0,-1-5-288,1-4 1,5-2 356,3-6 0,2-6 65,2-2 0,0-8 89,0-5 1,0-4 311,0-3 0,-5-15 0,-2-7 0</inkml:trace>
  <inkml:trace contextRef="#ctx0" brushRef="#br0">7507 5661 7977,'-8'-4'0,"-1"0"269,1-6 580,-4 3-525,5 0 1,2 1-38,5 1 0,6 4-257,7-3 0,2 1 135,9-1 1,1 1-602,12-5 1,-2 4 296,11-4 1,-3 1-272,2-1 0,3-3 410,-3 3 0,-11 2 0,2 1 0,2-1 0,1-1 0</inkml:trace>
  <inkml:trace contextRef="#ctx0" brushRef="#br0">8110 5796 7977,'-13'0'-125,"1"0"0,5 2-76,3 2 0,4-3 80,4 3 1,3-2 49,5-2 1,1-2-1,-1-2 1,0 1-1,1-5 0,3-1 321,1-8 1,-2 3 461,-7-2 1,3 1-280,-3-1 0,1-2-166,0-3 0,-4-2-364,-5 3 1,0 0 97,0 0 1,-1 5 22,-3-2 1,-5 5 56,-7 4 0,1 2 192,-5 6 0,-1 3-131,-4 5 1,5 6-27,-1 11 0,1 5-6,-5 3 0,6 2 4,3 2 0,3 0-7,5 0 1,3-4-17,5 0 1,0-2-171,0 2 0,7-9 47,5-7 0,6-3-36,6-2 0,1-5-82,-1-3 0,5-4-272,0-4 1,5-5-24,-1-7 0,1 1 146,-1-6 1,1 1-1098,-5-5 1396,5 1 0,-3-17 0,6-4 0</inkml:trace>
  <inkml:trace contextRef="#ctx0" brushRef="#br0">898 8196 7952,'-5'-12'-289,"-3"-1"0,2 1 115,2 0 1,3-1 468,1 1 1,0 0 7,0-1 0,7-3-109,5 0 0,0-1-64,5 5 0,0 4 2,0 0 1,3 5-123,-3-1 0,-1 4 74,-4 4 0,1 7-203,-1 5 0,-5 10 70,-3-1 1,-3 8-132,-1-1 0,-1 8-27,-3 1 0,-3 1 26,-5-1 0,-1-4 167,1 0 0,-2-3 136,-2-9 1,6 1 245,-2-10-227,3 1 349,-4-10-287,6-2 0,7-9-71,9 0 1,3-6 71,4 2 0,-1 1-253,6-1 0,1 5 29,6-1 0,-4 2-202,4-2 0,-4 2-115,4-2 1,-6-1 124,-1 0 0,-2-3 88,1 4 1,0-10-20,-4 2 0,-8-8 143,0-1 0,-12-12 0,-5-6 0,-2-4 0,1 0 0</inkml:trace>
  <inkml:trace contextRef="#ctx0" brushRef="#br0">948 7802 7998,'-29'-8'0,"0"0"0,0 4 269,5-5 0,5 7-33,2-2 0,4 4-260,0 4 0,-3 0 64,-1 8 1,-3-1 149,4 10 1,-2-4-33,1 8 0,4-2-3,-4 10 1,8 5 4,1 7 0,3 6-2,-3 6 1,5 4-297,1-25 1,0 1 0,1 1-1,1 1 219,0 4 1,0 0 0,2 1 0,1 0-101,1 1 1,1 0 0,0-3 0,2-1 8,1 3 1,0-2-1,0-5 1,-1-1-245,3 0 1,1-2-1,11 19-56,7-8 0,-1-11 232,9-5 1,-5-10 93,9-7 1,-6-5 23,6-7 0,3-7-58,1-5 1,2-7 17,-2-10 1,-3-8 28,-5-8 1,1-8-201,-17 25 1,-1-2 0,13-30 130,0-1 0,-19 26 0,-1-1 40,0-1 0,-1 0 0,0-6 0,-1-2-230,0 1 0,-1-2 0,-3-1 1,-2-2 190,-2 0 0,-2 0 0,-4 0 1,-4-1-72,1 1 1,-4 0 0,-3 2-1,-3 0 74,-1-2 0,-3 3 0,0 9 0,-2 3-28,-2 2 1,-1 3-1,-24-12 670,-1 16 0,1 11-412,0 10 0,1 15-225,3 10 0,-2 7-10,6 9 0,-4 6-120,4 2 0,7 3 17,10 1 0,6-1-300,10-3 0,3 3-909,10-3 1353,7-3 0,7 3 0,8-5 0,6 0 0,5 1 0</inkml:trace>
  <inkml:trace contextRef="#ctx0" brushRef="#br0">2338 8331 7933,'-12'-20'-105,"0"-1"1,1 1-156,2-5 0,0 5 770,5-1 0,-4 5-86,3-5 1,1 6-27,4-1 1,4 6 89,1 2-316,4 5 0,-2-2 19,5 5 0,2 5-96,2 3 1,-5 8 14,6 0 1,-10 10-175,5-1 1,-4 3-137,0 1 1,-1 1 146,-3 3 0,-2 1-281,2-5 0,-3 4 157,-1-5 0,0 0 40,0-8 1,-4-2 119,0-6 1,-2-4 16,2 1 0,2-9-33,-7-4 0,7-9 32,-3-11 0,4-6 10,1-3 1,6-7 18,2-1 0,3-4-3,1 4 0,0-4 8,1 4 0,3 5-28,0 7 0,5 9 44,-5 4 1,5 7 148,-5 5 1,5 6-141,-5 6 0,1 7 7,-5 14 0,0 2-143,1 6 0,-3-4 88,-1 0 1,2-2-170,-3 2 1,-1 1 49,1-5 0,-4-2 67,4-6 0,-4-4-295,4-4 0,-3-6-988,3-3 680,0-3 645,-1-1 0,15-49 0,-2-13 0</inkml:trace>
  <inkml:trace contextRef="#ctx0" brushRef="#br0">2941 8257 7994,'-9'0'0,"-4"0"0,8 0 0,-7 0 0,7 0 0,0 0 0,6 0 60,3 0 0,3 0 168,6 0 0,-1-5 302,0-3 1,2-5-347,2-3 0,-1 1-282,6-5 0,-6 3 12,1-3 0,-2-1 61,-2-4 0,-5 5-30,-3-1 1,2 5-134,-2-4 129,0 5 1,-6-2 79,-2 9 0,-2 4 32,-7 8 0,1 4-46,0 9 0,-1 6 6,1 5 0,0 7 7,-1-3 1,5 0 18,0 1 1,5-2-216,-1 2 0,3 1 99,1-5 1,5 0-327,3-5 0,9-6 11,3-6 1,8-1-81,0-7 1,7-1 192,-3-7 0,5-4 279,4-9 0,-2-2 0,2-14 0,4-8 0,1-2 0,-1 0 0</inkml:trace>
  <inkml:trace contextRef="#ctx0" brushRef="#br0">3507 8196 7994,'-12'0'0,"4"0"65,0 0 79,-1 0 0,1 0-83,0 0 182,5 0-96,-2-6 0,10 1-23,3-3 1,-1-3-193,1 3 0,2-7 57,6-2 1,-2-1-51,3 2 0,-5-2 96,-4-2 0,2-2-106,-6 5 1,4 0 222,-4 0-143,0 4 1,-4-1 138,0 6 0,-5 5-63,-4-1 1,-3 9-19,-4 8 1,1 6-25,-6 10 1,5 2-120,-5 6 1,6 0 58,-1 0 0,6 0-132,2 0 0,5-5-41,-1 1 0,4-7 95,4-1 1,4-6 21,9-7 0,-1-1-19,9-3 0,-2-2-286,10-6 1,1-7 6,7-5 1,-1-6 43,5-7 0,-1-3 42,1-1 1,-3-5 284,-5 1 0,0-7 0,0-1 0,-6 2 0,-2 6 0,-14 0 0,-7 8 0,-5-1 0,-3 10 0,-5 5 0,-4 7 0,-6 4 0,-1 4 0,-6 4 12,2 9 0,-2-2 323,1 5 0,-1 1 644,6 3 0,-2 1-746,2-1 0,2 1-87,-2 0 0,3-2-174,5-3 1,1 4 83,3-4-170,3-2 0,2-2 36,12-7 1,0-4-102,8-5 1,1-7 151,6-5 0,-2-6-96,3-6 0,-2-4-2,2-5 0,-7 1 69,3-9 1,-5-7-145,1-2 0,-4-8 265,-4-4 1,-2 5 187,-3-5 0,-3 10 16,-5 3 0,0 12 810,0 12-717,-5 6 0,-2 18-12,-5 5 1,3 12-118,1 9 0,1 5 35,-1 7 1,3 0-421,5 0 0,0 4 152,0 0 0,0 4-549,0-4 1,5 0 367,3-4 1,5-3-304,3 3 0,-1-10 80,6 2 404,-1-8 0,32-31 0,7-5 0</inkml:trace>
  <inkml:trace contextRef="#ctx0" brushRef="#br0">5476 7876 7935,'-12'-19'0,"4"-3"-77,0 6 0,3-1-95,-3 5 1,4-5 439,-4 1 0,4 0-14,-4 3 1,4 2 11,-5 3 0,1 3-65,-4 5 0,0 0-76,-1 0 1,-3 7-17,-1 5 1,-3 6-116,3 6 1,-3 5 83,4 0 0,-1 5-22,5-1 0,0-2-141,-1 2 0,5-6 97,0 2 1,5-3-176,-1-1 0,4-6 60,4-3 0,3-4-51,5-3 0,5-4-9,-1-5 0,6-5-112,-2-4 1,4-7 47,0-4 1,1-5 63,0-4 0,-5 3 170,1-3 0,-6 4-116,1 0 0,-2 2 207,-2 2 0,-4 3 1,0 6 21,-5 0 1,3 12 11,-6 8 1,0 10 121,0 10 1,1 0-197,3 5 0,-1-6-64,5 2 1,4-3-185,5-2 1,5-6 77,-2-6 1,5-5-366,3-7 0,4-3 167,5-5 1,4-5 309,0-12 0,-15-2 0,0-3 0,-1-3 0,0 0 0</inkml:trace>
  <inkml:trace contextRef="#ctx0" brushRef="#br0">6042 7593 7947,'-12'0'0,"-4"0"0,-1 0 0,-3 5 65,3 4 0,-5 3 115,2 4 0,2 3-68,2 6 1,2 4-8,2-1 0,-1 7-89,1-3 0,1-1 70,3-3 0,3-2 38,5-1 0,0-2 0,0-2 0,1-5-119,3-8 1,3 2-66,5-6 1,2-1-222,2-7 0,-1-3 154,6-6 1,-5-4-36,5-4 1,-5-2-23,5-2 0,-6-3 94,1-1 0,-1-5 23,2 1 1,-7-4 35,7-4 1,-10-1 25,5-4 1,-4 0 71,0 5 0,-2-3 215,-6 7 1,0 4 167,0 13-85,0 8 1,0 9-135,0 11 1,-4 6-93,0 10 1,0 6-117,4 3 0,-5 3 139,1 1 0,0-2-387,4-2 1,2 3-63,2-4 0,-2 5-209,7 4 1,-1-6 129,4 1 0,2-5-152,2 1 0,1-8 168,7 0 0,0-13 350,8-3 0,12-30 0,5-13 0,7-3 0,0 1 0</inkml:trace>
  <inkml:trace contextRef="#ctx0" brushRef="#br0">6596 7618 7947,'-12'0'0,"-5"0"-78,1 0 0,-5 5 78,5 3 0,0 5 447,3 3 1,1 2-151,0 2 0,-1 5-213,1-1 0,4 0-20,0 0 1,4 1-151,-5-5 0,7 0 53,-2 0 1,2-5 116,2 2 0,6-8-380,2-1 1,3-5 116,1 1 1,2-2-216,2-2 1,-1-6 112,6-2 0,-5-9-19,5-3 1,-2-3 195,1-2 1,-1-5 161,-2-3 0,-3-2-65,2-2 1,-2-4-41,-2 0 0,-4-4 418,0 3 0,-5 1-139,1 5 1,-4 10-86,-4 5 0,-4 7 379,-9 6 0,2 8 481,-5 8 1,5 13-614,-2 4 1,4 7-273,1 1 1,1 3 108,2 1 0,0 0 0,5-1 1,0 0-1,4-3 0,5 2-66,3-2 0,5-4-818,3-4 0,-1-6 95,6-7 1,-1-1-28,5-3 0,-1-2 87,1-6 0,-1-7-219,1-6 0,1-6 335,3-9 0,-3 0 112,2-5 0,-2-4 41,-1-4 1,0 0 228,-1 5 0,-6 0 19,-6 3 0,-1 4 325,-7 9 87,1 8 0,-5 8-204,0 8 0,-6 9 47,-2 12 1,-2 1 236,2 7 0,-1 0-167,4 3 1,1-3-164,4 0 1,0-6 43,0 2 1,2-4-346,2-5 0,4 1-106,8-9 1,-1 2-105,6-10 1,-1-1 64,5-7 1,4-5-80,-1-7 0,3-7-874,-3-6 1218,-2-5 0,-7-18 0,-2-10 0,-7 16 0,1-1 0,-1 1 0</inkml:trace>
  <inkml:trace contextRef="#ctx0" brushRef="#br0">7187 7298 7952,'-30'0'0,"4"1"0,-3 3 0,7-1 12,2 5 0,9 0 10,-2 4 1,8 1-80,-3-1 1,5 0 85,-1 1-15,8-1 1,3 0 7,5 1-22,6-1 0,23-11 0,11-2 0</inkml:trace>
  <inkml:trace contextRef="#ctx0" brushRef="#br0">7396 7113 7952,'-8'-11'0,"0"3"1415,5-3-917,-8 10 1,10 2-215,-4 11 1,4 7-10,1 10 0,0 3 87,0 4 0,0 3-131,0 2 0,1-2 0,4 7 0,-4 0-176,3 7 0,-1-3 71,1-1 0,-1-1 47,5-7 1,0-4-78,4-5 1,1-6-1139,-1-1 0,4-11 316,1-10 1,6-3 93,2-1 0,-1-9 329,5-4 1,-2-11 5,2-1 0,-3-6 60,3 2 1,-7-5-1,-2 1 1,-4-3 23,5-1 0,-6 0-12,1 1 0,-6 5 118,-2 7 298,-5 5 11,2 12 1,-9 8 152,0 12 1,-5 6 246,0 9 1,3 0-326,-3 5 0,5-5 10,-4 5 1,5-6-7,-1 2 1,3-3-155,1-1 1,0-6-389,0-3 0,5-3 93,4-5 1,2-3-35,1-5 0,6-1 170,2-3 0,3-4-15,2-9 1,0-2-171,-1-6 1,-3-1 83,-1-2 0,-3-2 126,3-3 1,-3-4-74,3 0 1,-6 4 9,-2-4 1,-1 13 73,-7-1 0,0 13 22,-4-1 0,0 11 29,0 2 1,0 7 127,0 9 0,-1 7-143,-3 6 0,2 0-19,-2-5 1,3 5 141,1 0 1,1-5-79,3-3 0,3-5-51,5 5 0,1-8 23,-1 0 1,5-2 0,-1-7 0,6 0 37,-2-4 0,4-6 105,0-2 0,-1-7 55,-2-1 0,1-6-44,-6 1 0,-3-2-205,-5-2 1,-6 1 114,3-1 0,-4 1-128,-1-1 1,-6 6 20,-2 2 0,-8 4-181,-5 0 0,-2 7-69,-2 2 1,1 4-255,-1 4 1,5 7-232,-1 5 1,6 2 288,-1-2 0,3-1-537,5 6 969,3-6 0,27 13 0,5-2 0</inkml:trace>
  <inkml:trace contextRef="#ctx0" brushRef="#br0">8430 7433 7952,'-7'1'-237,"3"3"1,4-2-397,4 2 0,-1 1 633,5-1 0,0 1 0,4-5 0,1 0 1044,-1 0 1,0-2-418,1-2 1,3-3-370,0-5 1,6-2-185,-1-2 1,-2 2 701,1-2 0,-3-2-523,3 2 1,-5-1-437,2 5 0,-4 5-440,0 3 95,-1 3 1,-4 2-441,1 3 1,-5 3 410,4 5 0,-4 0 74,4 1 0,-4-1 483,4 0 0,1-5-205,3-3 0,0-2 249,1-2 1,0-2-85,4-2 0,-4-4 115,4-8 0,-4 1 106,0-6 1,-1 1 134,0-5 0,-3 0-136,-1 1 0,-6-1 36,3 1 1,-4 3-68,-1 0 0,-1 8 112,-4 1-95,-1-1 1,-8 12-69,-2-3 0,2 9-57,-3 8 1,4 0-154,0 8 0,1-1 123,0 5 1,0-1 16,-1 1 1,1-2-278,0-2 1,3 2 81,1-2 0,5-2-221,-1 1 352,3-5 0,2 2 14,3-9 0,3-3 56,6-5 0,-1-7 150,0-5 1,5-1 16,-1-8 0,0 6-110,-3-1 1,-1-2 162,0 1 1,-1 5 108,-2 4-79,1 0-119,-3 1-261,6 1 80,-7 12 1,4 1-181,-6 5 0,6-4 29,-2 0 1,-1-5 92,1 1 1,2-2-148,6-2 1,-2-2 14,2-2 0,3-4 85,2-9 0,-2-2 9,1-5 1,1-8 129,3-5 0,-4-1-56,-4-7 1,2 0 91,-2-4 1,-2-7-282,-2-6 1,-8 5 199,4-5 1,-5 9 26,-3-1 0,0 9 0,0 4 0,-1 14 253,-3 6 0,-3 12 100,-5 5 1,-1 8 147,1 4 0,0 8-162,-1 5 0,1 8-69,0 3 1,-1 5-79,1 4 0,4 3 2,0 5 0,1 1-30,-1-1 0,-3 1 9,3 4 0,2-4-235,2 4 1,3-1 124,1-4 1,0 3-118,0-7 0,1-4 72,3-4 1,-1-7-163,5-9 1,-5-3-1244,1-6 646,3 0-985,-6-5 1170,5 4 1,-12-10 623,-2 3 1,-36-13 0,-9-5 0</inkml:trace>
  <inkml:trace contextRef="#ctx0" brushRef="#br0">7925 6879 7952,'-49'-11'466,"0"3"1,10 8-228,7 8 1,15 3-874,9 1 1,11-3 130,5-1 0,3-1 69,1 1 1,-4 1 83,1-4 350,-7 4 0,-2 9 0,-6 8 0</inkml:trace>
  <inkml:trace contextRef="#ctx0" brushRef="#br0">7322 7359 7978,'-12'0'0,"4"0"0,-1 0 0,8 0 0,1 0 0,7 0 162,9 0 1,9-1 289,8-3 0,4-3-483,4-6 1,4 1-385,8 0 1,3-6 93,6-2 0,-21 1 0,1-2 0,3-2 0,-1 1 1</inkml:trace>
  <inkml:trace contextRef="#ctx0" brushRef="#br0">2350 9500 7862,'-30'18'0,"0"-4"-258,-2 2-148,7 3 0,14-6 494,11-1 0,5-5-137,8-7 1,3 0 480,1 0 0,4-2-296,0-2 1,4-2-224,3-7 0,0-5 175,4-2 1,1-1 347,4-3 1,-5 2-357,-4-7 0,-2 3 24,-1 2 1,-5-1-253,1 0 0,-11 1 11,-2-1 1,-7 2 55,-5 2 1,-8 4 19,-9 4 0,-3 8-25,-5 5 1,-3 11 58,-5 9 1,-1 9 171,-3 4 0,4 2-277,0 2 1,2 2 138,6 2 0,0-2 4,5 6 0,6-6-1,6-2 1,6-6-22,10-6 1,4-6-57,9-3 0,2-8-274,6-3 1,5-5 104,3-5 0,2 3-11,2-7 1,0-3-95,0-4 341,0-1 0,-3 0 0,0-4 0,3 1 0,1 3 0,3 6 0</inkml:trace>
  <inkml:trace contextRef="#ctx0" brushRef="#br0">2781 9390 7966,'-12'0'-146,"0"0"51,-1 0 0,1 0-508,0 0 415,-1 0-27,1 0 329,5 0-496,2 0 382,5 5 0,22 13 0,5 8 0</inkml:trace>
  <inkml:trace contextRef="#ctx0" brushRef="#br0">2917 9377 7966,'-13'-12'-994,"5"4"585,0 0 0,4-1 873,-4-3 1,3 4-197,-3 0 0,4 5 845,-4-1-792,0-3 0,-5 7-147,1 0 1,0 7-74,0 9 0,-2 1-120,-3 7 0,4 0 14,-4 8 0,5-4 164,4 0 0,-3 2-273,3-1 1,2 0 11,2-4 1,3-2-103,1-3 0,2-3-23,7-9 1,-1-3 13,8-5 1,3-1 86,2-3 0,2-8-131,2-9 0,-1-2 107,1-2 0,-2 1 27,-2-1 1,1 0-20,-6 1 0,0 3-2,-3 1 0,-2 5-108,-3-2 243,3 9 334,-10 3 1,3 16-88,-8 5 1,-3 15 157,-5 6 1,4 10 91,0 2 0,-1 2-411,-3 6 1,5 5 145,3 3 1,-1 4-83,3-34 0,0-1 0,-2 29-341,4 3 1,1-10 89,3-11 0,-1-4-23,5-8 0,0-10 56,4-11 1,1-6 34,-1-10 1,0-4 15,1-9 0,3-3-7,1-9 0,3-4 38,-4-8 1,6-4 9,-1-8 1,1-3-209,-2-6 0,3 1 0,-2-1 1,-10 28 0,1 0-179,1-3 1,-1 0 0,7-30 205,-3 1 1,-2 10 265,-2 11 1,-5 9 59,-3 12-141,-2 10 0,-2 10 311,0 8 1,-2 3-61,-2 5 0,1 6-78,-5 3 1,4 2-161,-4 1 0,4 1 275,-4 0 1,5-1-276,-1 1 1,2-2-39,2-2 1,0 2-213,0-3 1,2-2 45,2-1 0,3-5-89,5-4 1,0-1 54,1-3 0,3-3 104,0 4 1,6-11 50,-1-6 0,2-3 81,2-10 0,-5 3-66,1-6 0,-5-4 23,5-1 0,-6-2 110,1-2 0,-2 1-59,-2 3 1,-1 5 190,-3 7 1,-1 3 107,-3 6-231,-2 5-4,3 2 1,-5 10 21,0 3 0,0 3-146,0 2 0,1 3-183,3 1 0,-1-1-187,5-4 0,1 1 154,3-1 0,0-4-261,1 0 0,0-5 498,4 1 0,-4-3 0,43-33 0,-26 11 0,1 1 0</inkml:trace>
  <inkml:trace contextRef="#ctx0" brushRef="#br0">4012 9119 7999,'-18'-7'0,"3"2"0,-6 5 0,5 1 0,-4 3 0,3 4 0,-3 9 0,3 2 326,-3 5 1,5 2 510,-2 3 0,2-2-447,-1 6 1,6 0-155,-2 4 0,8-4 0,0 0 0,2-6 0,2 2 0,6-9-622,2-3 0,4-9-26,5-4 1,2-3-196,6-1 1,-5-7 287,1-5 0,-1-6-86,5-6 0,-1-5 116,1 0 1,-2-5 81,-2 1 0,1 2 123,-6-2 0,0-1 42,-3-7 0,-2 7 349,-3-3 0,1 9 121,-5 4-235,1 5 0,-5 13-76,0 6 1,-5 8 180,1 13 0,-5 5-199,1 11 1,2-4 3,2-1 0,1 1-175,-1 4 0,3-4 91,-3 0 0,2-4-152,2 3 0,2-8 48,2 0 1,3-7 28,5-1 1,0-8-25,1-4 1,4-8-128,4-4 0,2-10-29,2-6 1,-1-2 103,1-7 0,0-4-111,-1-4 0,1-7-92,-1-1 0,0 0 183,-4-5 1,2-2 62,-6-1 0,1-2 99,-5 2 1,-1 5 149,-3 11 209,-2 5 0,-8 18 216,-2 6 1,-3 8-258,-5 12 1,0 2-2,0 10 0,-2 2-14,-3 7 0,4-2-154,-4 6 1,8-4 184,1 3 0,-1 1-299,-3 4 0,5 0 11,3 0 1,-1-4-196,1 0 0,-1-1-98,5 5 0,6-1 113,2-3 1,3-5 129,1-7 0,6-3-34,3-6 1,2-5-547,2-3 1,1-4 165,2-4 1,0-8 40,4-9 1,-4-2 147,0-2 0,-2 1 100,-1-1 0,-4-1 88,-1-3 0,-5 5-73,2-1 1,-5 2-34,-4 6 0,-1 1-31,-3 4 586,-3 5 1,3 1-85,-8 6 0,-1 7 42,-3 6 0,-3 4-143,3 8 0,1-5-118,-2 1 1,7-1-159,-2 5 0,2-6 101,2-2 0,0-2 30,0 1 0,0-6-44,0 2 1,6-4-462,2 0 1,3-2 93,1-6 0,5 0-2,-1 0 0,5-10 100,-5-2 0,6-4 54,-2-1 0,4-3 30,0-9 1,-1 2-12,-2-6 0,2 4 233,-2-4 1,-2 4-54,1-3 0,-6 10 154,-2 1-85,1 6 1,-12 10 61,3 5 1,-3 11-53,-1 9 0,-5 8 74,-3 0 1,2 6-136,2-1 0,-1-1 28,1 1 1,0-6-12,4 2 1,0-8 15,0 0 1,5-6-100,3 1 0,3-7 86,1-5 1,5-4-4,-1-4 0,5-5-30,-5-7 0,5-3 15,-5-6 1,5-3 201,-5-1 0,-1-4-107,-7 4 1,2-5-31,-6 1 1,0-2-15,-4-2 1,0 5-8,0 4 1,-5 3-55,-4 5 1,-2 6-13,-1 6 0,0 5-87,0-1 1,-1 8-216,1 4 1,0 4 165,-1 5 1,5 1 75,0 2 0,5 3-119,-1-2 153,3 2 0,6 18 0,2 4 0</inkml:trace>
  <inkml:trace contextRef="#ctx0" brushRef="#br0">5390 9008 7773,'6'8'-274,"2"1"1,-1-1 611,1 4 0,-4-1-200,4-3 0,-1 3-47,1-3 0,2-1-31,-6 1 0,5-5 61,0 1-125,2-2 0,1-4 72,0-2 1,0 1-50,1-5-36,-1 0 0,0-3-6,1 3 1,-5 2 39,0 6 10,0 0 1,5 0-12,-1 0 0,-4 0-17,0 0-29,1 6 0,3-5-45,0 3 1,2-2 1,2-2 1,-1 0 8,6 0 1,-5-6-14,5-2 0,-5-8 43,5-5 0,-1-2-12,5-2 1,-5-5 46,1-3 0,-5 2-34,5-2 1,-6 2-99,1-2 1,-8 4 58,-4 9 0,-2 2-82,-2 5 107,0 7 0,-6 3-28,-2 11 1,-4 2 7,-5 10 0,4 2-15,-4 7 0,4-3 22,0 2 1,5-6 2,0-1 0,5-2 134,-1 2 0,3 0 9,1-4 106,0-1 1,1-5-97,3-3 0,3-1 123,5-3 1,-2-2 121,2 2 0,-6-3 241,6-1-111,-2 0 0,-2 2 272,0 2-398,-5 2 1,1 11-227,-8-1 1,-3 5-193,-5-5 1,-5 6 101,1-1 1,-5-2-119,5 1 1,-6-3-536,1 3 0,2-9 302,-1 1 0,1-8-952,-2 1 1274,-2-4 0,-13-39 0,-9-10 0</inkml:trace>
  <inkml:trace contextRef="#ctx0" brushRef="#br0">5119 8504 7999,'-35'-6'0,"6"1"-396,-8-4 160,14 4 0,4 4-236,11-3 0,5 2 423,-8-3 1,5 6-81,-2 3 129,-3-2 0,-6 25 0,-9 0 0</inkml:trace>
  <inkml:trace contextRef="#ctx0" brushRef="#br0">4369 8885 7999,'-18'0'0,"4"0"-8,-2 0 0,4 1-172,3 4 0,5-4 598,8 3 0,9-3-225,7-1 0,9 0-88,4 0 0,6-5-322,2-3 0,6-3-558,-2-2 775,3 1 0,-12-7 0,6-7 0,0-1 0,4-2 0,0-1 0,0 1 0</inkml:trace>
  <inkml:trace contextRef="#ctx0" brushRef="#br0">1907 10706 7885,'-12'-20'0,"0"-1"1,0 2-154,-1-1-367,1 7 1379,0 2-598,-1 10 1,1 2-29,0 12 0,-2 5-157,-2 6 0,2 8 44,-2 5 0,2 2-72,2 10 0,-2 1-216,-3 11 1,8-6 233,-3 6 0,8 2-243,-1 3 0,4-5-35,1-3 1,3-12 78,5 0 1,2-12 79,10-6 1,5-7-40,3-5 0,7-7-349,-3-5 1,4-4 5,1-4 1,0-9 91,0-7 1,0-5 342,0-4 0,-1-2 0,1-6 0,-4-5-130,0-3 1,-10-2 129,2 2 0,-9 3 0,1 5 0,-9 0 208,-4 0 1,-5 7-228,-8 5 1,0 11 208,-12 10 0,2 3 246,-1 1 1,-4 11-171,4 5 1,-2 12 56,2 4 0,-2 4 52,5 1 1,1-2-133,4-2 0,-1 1 51,1-5 0,5 5 9,3-1 0,3-3-560,1-1 0,1-4-57,3-5 0,7-4-129,5-7 0,5-4 249,-5-5 1,5-9-48,-5-4 1,5-9 142,-5-2 1,5-2 21,-5-7 1,-1 4 61,-7-4 0,3 5-54,-3-5 0,-2 1 118,-2 0 0,2 3-33,-2 8 0,0 4 245,-4 4-267,0 7 0,0 6 28,0 8 0,0 10 194,0 6 0,0 2-55,0 7 0,5-6-133,3 2 1,-1-3 46,1-1 0,1-2-149,3-3 1,0-3 120,1-9 1,3-3-19,0-5 1,5-6-136,-5-7 1,5-9-186,-5-6 1,2-7 47,-2 3 1,-3-4 118,-1-1 1,-1 0-56,-7 0 0,4-1 83,-4-3 1,0 8-74,-4 0 0,0 12 77,0 4 163,0 3 0,0 10-146,0 8 0,0 9 2,0 11 1,0 5 247,0 0 0,0 4-50,0-5 0,2 2-11,2-1 1,-1-3-85,5 3 0,-1-5 71,1-3 0,3 1-28,-3-6 1,3 1 81,1-5 55,1-5 265,-1-2-218,-5-5-138,-2 0 1,-8 2 39,-5 2 0,-1-2 51,-12 7 0,5-1 253,-5 4 0,5 0-217,-5 1 0,5-5-135,-5 0 1,8-4-627,0 5-363,1-7 1,11-3 876,-3-11 0,35-50 0,-10 22 0,-1 1 0</inkml:trace>
  <inkml:trace contextRef="#ctx0" brushRef="#br0">2769 10620 7968,'-12'0'214,"-1"0"1,6 3 69,3 5 1,3 2-26,1 10 0,0 5-113,0 4 1,1 5 0,3-1 0,-1 8 7,5 4 0,-1 0-241,1 4 1,3-7 124,-2 8 1,2-9-427,1 0 0,0-8 189,0-5 0,1-7-429,-1-5 1,0-8 213,1-3 1,0-7 35,4-6 1,-4-6 377,4-10 0,-4-2 0,0-3 0,-1-2 0,0-6 0,-1 4 0,-2 0 0,0 7-221,-5 1 0,0 2 221,-4 7 1012,0-1-627,0 10 0,0 9-1,0 10 0,0 2-105,0 6 1,4 1-87,1 3 0,3 0-273,-4-4 1,5 2 75,0-6 0,2 1-286,1-5 0,0-5 144,0-3 1,1-2-182,-1-2 1,2-7-32,2-6 0,-2-4-44,2-8 1,1-4 401,-5 1 0,-8-16 0,-4-7 0,-3-2 0,-1 0 0</inkml:trace>
  <inkml:trace contextRef="#ctx0" brushRef="#br0">3003 10534 7983,'-17'12'0,"1"1"0,-5 3 0,5 1 0,-6 0 0,2 0 0,-9 18 0,-3 10 0</inkml:trace>
  <inkml:trace contextRef="#ctx0" brushRef="#br0">2769 10793 7983,'-12'5'0,"-1"3"0,1 2 0,0-2 0,1 3 0,3-3 0,-3-2 1397,9 5-864,-3-10 0,6 4-74,3-5 0,4 0-238,9 0 1,2-1-161,6-3 1,5-4 172,2-9 0,8 2-234,1-5 0,14-7 0,8-5 0,-19 8 0,0 0 0,0-1 0</inkml:trace>
  <inkml:trace contextRef="#ctx0" brushRef="#br0">3544 10891 7943,'-11'-1'0,"3"-3"0,-3-3-560,3-6 0,2 1 166,2 0 1,-1-2 1026,1-2 1,-2-3-184,2-6 1,3 4-67,-3 1 0,-2 5 7,2-2-238,-5 9 0,6 3-241,-5 5 1,4 3 130,-5 5 0,2 5-60,-1 12 1,-1 1 89,5 3 1,-2-3-227,2 2 1,3-2-75,-3-1 0,2 0-16,2-1 1,0-5 57,0-2 1,6-9-46,2-4 1,3-3 115,1-1 1,0-10-2,1-7 1,0-5-22,4-2 1,-4-2-13,4-3 0,-3 4 374,-2 1 1,0 0-71,0 8 0,-3 0 204,-1 3-171,-5 6 0,6 9 145,-5 10 1,5 9-198,-5 11 0,1 4-37,-1 13 0,2-1 41,2 10 1,3 0-282,-3 8 0,-1 2 305,-3-31 1,0 0 0,-2-2-1,-1 0-52,1 0 0,0 0 0,-1 30-313,-1 5 1,0-13 35,0-3 1,-4-10-61,0-12 0,-6-7 116,2-9 0,-3-7 37,-1-5 0,0-3 393,-1-1 0,0-5-101,-4-4 0,4-6 406,-4-1 1,-1-10-503,2 1 0,0-9-362,3-3 0,1-5-316,0-7 0,5-6-942,3-3 0,2-3 1495,2-5 0,2 30 0,1 0 0,-1-3 0,0 0 0,-1 1 0,0-1 0,0 2 0,0-1 0</inkml:trace>
  <inkml:trace contextRef="#ctx0" brushRef="#br0">3753 10300 7958,'-12'0'0,"5"6"103,3 2 0,3 4 141,1 5 1,0 7 376,0 9 1,1 3-286,3 1 1,-1 5-63,5 3 1,-1 0-230,1 4 1,3-2 112,-3 6 1,-1-4-576,1-3 1,1-3 274,3-2 1,0-8-731,1 0 1,-1-11 71,0-6 800,0-7 0,17-48 0,4-15 0</inkml:trace>
  <inkml:trace contextRef="#ctx0" brushRef="#br0">4000 10645 7958,'-18'5'0,"4"2"153,-2 5 0,3 1-131,5-1 1,4 0-150,8 1 0,-1-1 0,5 0 0,-1 1 955,1-1 0,3 0-477,-3 1 0,-1-3-442,1-1 0,1 0-157,3-5 0,0 0-427,0-4 1,1-1 674,-1-3 0,1-43 0,-3-22 0,-1 19 0,0 0 0,-1 1 0</inkml:trace>
  <inkml:trace contextRef="#ctx0" brushRef="#br0">4036 10202 7958,'-12'5'0,"0"1"0,0 2 0,5 4 0,3 1 0,2-1 0,30 17 0,6-3 0</inkml:trace>
  <inkml:trace contextRef="#ctx0" brushRef="#br0">4578 10546 7945,'-19'0'-1467,"2"0"1174,4 0 0,0-4 421,1 0 1,0-5-45,-1 0 1,5 0 388,0 1 0,0-3-123,-4 3 0,-1 2 7,1 2 0,0 3-133,-1 1 0,1 1 139,0 3 1,-5 8-261,1 9 0,-2 3 150,2 5 1,2 3-293,-2 5 0,2-1 51,2 1 0,1-4-7,2 0 1,4-6-90,5 2 0,0-8-71,0-5 1,5-4-47,4-3 1,2-4-120,1-5 1,2-5-86,2-4 0,2-3 105,2-4 1,4-5 149,-4-8 0,-1 2-48,2-6 1,-5 0 29,5-4 1,-6 5 85,1-1 1,-2 0 188,-2-4 1,-4 2 47,0 2 315,-5 3-238,3 11-188,-6 6 0,-4 19 500,-1 10 1,1 7-225,4 6 1,0 1-191,0 3 1,0 1-56,0-5 0,0 1-180,0-1 1,6-3-23,2 2 1,3-3-240,1-5 1,2-2 209,2-5 1,2-7 13,3-2 0,2-4 142,-3-4 0,5-19 0,1-10 0,3-4 0,1 0 0</inkml:trace>
  <inkml:trace contextRef="#ctx0" brushRef="#br0">4849 10546 7973,'-13'5'-1910,"1"-1"2311,5 0 757,2-4-572,5 0 0,0-2-234,0-2 1,5 2-90,3-7 0,3-3-89,2-4 0,0-5-2,4 5 1,1-6-10,2 1 1,3 4 44,-2 0 0,1 5-77,-2 4 0,2 2-138,-6 6 1,1 0-115,-5 0 1,0 11 71,1 5 1,-5 6-76,0 3 1,-5 1 28,1 3 1,-3-3-379,-1 2 0,2-6-23,2-1 1,-3-6-159,3 1 0,-1-4 165,1-3 1,3-4-320,5-5 808,1-5 0,3-21 0,2-10 0,2-4 0,-1-1 0</inkml:trace>
  <inkml:trace contextRef="#ctx0" brushRef="#br0">5402 10263 7967,'-6'6'0,"-5"-3"0,2 5 0,0 0 0,1 4 0,-2 2 101,6 2 0,0-1 25,4 6 0,0-1 145,0 5 1,1-4-151,3-1 1,3-1 6,6 2 0,-1-4-12,0-4 0,2-2-1,2-3 1,-1 2-297,6-6 0,-1-2 100,5-6 1,-5-4 122,1-8 0,-6 1-141,1-6 0,-2-4-162,-2-3 0,-5-5 160,-3 4 1,-2-5 285,-2 1 0,-2 2-187,-2-2 1,-3 6 37,-5-2 0,-4 8 121,-1 5 0,-5 4-51,2 3 1,-3 4-256,-2 5 0,2 10-79,2 2 0,-1 4-229,6 1 1,1 2 55,7 5 1,2 0 400,6-4 0,33 20 0,8 0 0</inkml:trace>
  <inkml:trace contextRef="#ctx0" brushRef="#br0">5882 10054 7967,'0'-15'370,"0"3"0,0 2 226,0-2-317,0 5 0,-1 2-142,-3 5 1,3 1-142,-4 3 0,0 4 124,1 9 0,-2-2-85,2 5 0,3-1-327,-3 2 0,1 1 201,-1-6 1,3 5 78,-3-5 1,2 1-174,2-5 1,2 0-129,2 0 1,-2-3 159,7-1 0,-5-1 150,4 1 0,-4 1-6,4-4 0,-1 0 15,1-1 1,3-1 130,-3 5 1,-2 0-132,-2 5 1,-1-5-161,1 0 0,-3 0 104,3 5 0,-2-1-423,-2 0 1,-2-1 17,-2-3 455,3 3 0,-38-20 0,-2 0 0</inkml:trace>
  <inkml:trace contextRef="#ctx0" brushRef="#br0">5735 9734 7967,'-17'-11'0,"1"3"0,-5-2 0,5 6 0,4 0 0,3 4 0,1 0 0,1 2 553,3 2 0,2 4 793,-3 8 1,4 8-1113,-3 4 1,3 7-610,1-3 1,5 1 321,3 4 1,-1-7 52,1 7 0,13-5 0,5 3 0,4 4 0,0 0 0</inkml:trace>
  <inkml:trace contextRef="#ctx0" brushRef="#br0">6768 9587 7882,'-17'-13'3,"3"1"229,-2 0 1,6 1 107,2 2 110,5 4 1,-2 6-114,5 3 1,0 5-233,0 7 1,0 9 40,0 8 0,0 3-11,0 5 1,0 3-298,0 5 1,0 1 115,0-1 0,0 1 5,0 4 0,4-2 87,0 5 1,0-5-1206,-4 1 1,0-2 1158,0-2 0,-22 1 0,-5-1 0</inkml:trace>
  <inkml:trace contextRef="#ctx0" brushRef="#br0">6448 10116 7964,'-6'-9'0,"2"1"0,2 6 0,4-9-299,2 2 0,8 1 118,8-4 0,5 2 254,4-6 0,2-5-39,6-3 1,1-2 5,3-7 1,-2-1-217,2-7 0,-3 1 187,-1-5 1,-6 1-16,-2-1 0,-10 4 37,-6 8 0,-7 9 242,-6 7-257,0 9 0,-1 4 257,-3 8 1,-3 8 5,-5 9 0,-1 8-115,1 3 0,5 0 102,3 1 1,-1 0-309,1 3 1,0 1-55,4 0 1,0 0 54,0 0 1,0 0-56,0 0 1,1 4 28,3 0 0,3-5-198,5-8 0,0-7 53,1-5 0,-1-8 83,0-4 0,1-4 90,-1-4 1,2-9 134,2-12 1,-2-1 35,2-7 0,2 0-42,-2-3 1,2 0 26,-1 3 1,-2 2-63,5 2 0,-4 9 162,5-1 0,-6 7-111,1 6 1,2 3-76,-1 5 0,0 6-89,0 7 0,-4 0-237,4 8 1,-2-5-337,1 5 1,-2-6 74,2 1 554,-2 3 0,9 1 0,3 4 0</inkml:trace>
  <inkml:trace contextRef="#ctx0" brushRef="#br0">7494 9906 7964,'-6'-5'-328,"-1"2"-79,3-5 1,2 4 212,-2-4 1,4 0 106,4-5 0,-1 1 391,5 0 0,0-5-106,5 1 0,-1-5 365,0 5 1,1-5-207,-1 5 1,0-6-188,1 2 1,-7 2-24,-1 1 0,0 4 198,-1 0-212,0 7 0,-9 0-17,-3 6 0,-3 10 10,-2 2 1,-4 13-2,-4-1 1,3 9-142,2 0 0,2 2-55,2 2 0,1 0-174,3 0 1,-2 0 105,6 0 1,1-4-125,7 0 1,3-7 9,6-2 0,3-5 115,0-6 0,8-6-370,0-3 0,2-4 121,7-4 0,0-9-42,4-7 1,0-8 428,0 0 0,-16 1 0,0-2 0,1-1 0,0 1 0</inkml:trace>
  <inkml:trace contextRef="#ctx0" brushRef="#br0">7901 9660 7964,'-13'0'0,"1"2"-74,0 2 0,1 3-28,3 5 1,-2 2 145,6 2 0,0 2 177,4 2 0,0 4-40,0-4 1,4-2-77,0-2 0,6-2 3,-2-2 1,7 1-39,1-1 0,2-5-133,-2-3 0,-1-3 145,6-1 0,-1-1-11,5-3 1,-4-3-34,-1-5 1,-4-6 0,5-3 1,-6-2 83,1-2 1,-3-3-68,-5-1 0,-3-4-64,-5 4 1,-1-3 75,-3 3 0,-4 0 26,-9 5 1,-2 6-95,-5 6 0,-2 5-139,-3 7 1,2 1 75,-6 3 0,5 7-180,0 6 1,6 6-384,1 1 0,6 1 279,-1 4 0,3-3 347,5-2 0,36 17 0,13 4 0</inkml:trace>
  <inkml:trace contextRef="#ctx0" brushRef="#br0">8282 9488 8107,'-7'-12'430,"-4"5"-430,10 1 0,-5 8 0,6 2 0,6 4 0,2 9 0,3-2-95,1 5 1,1 1 80,-1 3 1,-1 1 969,-3-1 0,3 1-496,-3 0 0,-1-1-349,1 1 1,-5-2-119,1-2 1,2-4-217,-2-4 1,1-2-255,-1-3 315,-2-3 0,3-6 271,-5-3 0,0-8-124,0-9 1,0-4 119,0-3 1,0-4-34,0-5 1,2-1-12,2-3 1,-2 3-30,7-3 0,-1 4 8,4 4 0,0 3-184,1 5 1,-1 10 40,0 3 1,1 8-504,-1 0 1,2 4 255,2 4 1,-2 3-531,2 5 1,-1 2 879,2 2 0,2 25 0,5 11 0</inkml:trace>
  <inkml:trace contextRef="#ctx0" brushRef="#br0">8762 9513 7964,'-12'-13'-100,"5"1"26,3 0 0,2-1 529,2 1 0,2-2-147,2-2 0,3 1-68,5-5 0,0-1-102,1-4 0,-2 1 34,-3-1 0,1 6 40,-5 3 1,1 2 231,-5 2-302,0 5 1,-6 3 5,-2 8 1,-4 8-110,-5 9 0,-1 7 114,-2 5 0,-2 4-7,6 4 0,-1-1-17,5 5 0,1-7-299,3-1 0,2-1-68,6-8 0,0 1-55,0-4 1,7-2-1,5-3 1,2-7-141,7-9 0,0-3 135,8-1 1,-3-3 100,3-5 1,1-1-842,-1-12 0,5-1 1038,-1-6 0,-5-9 0,1-7 0,3-5 0,0-1 0</inkml:trace>
  <inkml:trace contextRef="#ctx0" brushRef="#br0">9107 9427 7964,'-18'12'0,"4"4"-275,-2 1 0,3 0 170,5 0 1,3-3 271,5 2 114,0-2 380,0-2-515,0-5 1,1-2-47,3-5 0,-1-5 228,5-3 0,-4-5-69,4-3 1,1-3-316,3-6 0,0-1 27,1-3 1,-1 2-68,0-6 0,1 5 101,-1-5 1,0 7-131,0 1 1,1 0 270,-1 5 0,0 4-97,1 3 26,-7 6 0,4 14-24,-6 6 1,0 6 140,-4 9 0,0 4-123,0 5 1,0 0-55,0 0 1,0-6 23,0-2 0,0-5-23,0-3 1,2-3 23,2-6 1,-2-1-12,7-3 0,-1-4-142,4-8 0,0-7 59,1-5 0,-1-6-17,0 1 1,1-6 35,-1-2 0,0-5-11,1 1 0,0-2 32,4-2 1,-4 1 4,4 4 1,-4-3 181,0 7 1,-1 2-49,0 9-115,1 1 1,-5 16 14,0 0 0,-5 7 307,1 9 0,1-1-61,0 6 0,0 0-89,-1 8 1,-3-7-65,4 3 1,0-9-14,-1 1 0,4 0-200,-4 0 1,5-5 112,-5-4 1,5-5 55,0 1 1,1-8-28,3-4 1,5-5-813,2-3 1,3-3 29,2-6 735,0 1 0,2-20 0,3-8 0,3-5 0,0 0 0</inkml:trace>
  <inkml:trace contextRef="#ctx0" brushRef="#br0">701 11543 7874,'0'-18'0,"0"-2"0,0-2 232,0 2 0,0-2-61,0 5 0,0-3-103,0 3 1,6-3 108,2 3 1,4 1-1,5 4 1,-2-1 45,5 1 0,-3 5 0,3 3 0,-5 4-347,2 4 1,-5 10 113,-4 11 1,-2 5-185,-6 7 1,0 4 33,0 0 1,-6 5-107,-2-1 1,-3-2 180,-1-2 1,0-7 9,-1-1 1,2-10 48,3 1 0,-3-8-72,3-4 305,2-5 1,0-7-59,2 0 1,2-6-76,-2-2 1,4 1-47,4-1 1,3 0-15,5-5 0,5 1-4,-1 0 0,6 5-30,-2 3 1,0 3 5,0 1 1,-3 0-5,3 0 27,-5 5 0,3 3 0,-6 9 1,-5-6 129,-3 5 1,-4-5-46,-4 5 0,-4-2-33,-9-2 0,2 1-53,-5-1 1,-1 0-97,-3 0 1,-1-3-81,1-1 0,-1-1 108,0 1 1,2 2-358,3-6 0,-2 0-174,5-4-23,-5 0 0,9-2 275,-4-2 0,8-3 339,1-5 0,5-44 0,-3-11 0</inkml:trace>
  <inkml:trace contextRef="#ctx0" brushRef="#br0">677 11149 7928,'-11'-17'0,"3"-2"0,-9-6 0,4 6-576,0 2 0,1 4 476,0 0 1,-1 5 572,1 0 0,0 5-229,-1-1 0,1 8-15,0 4 0,-2 5-154,-2 3 0,2 5 0,-2 7 0,2 5 224,2 8 0,2 0-11,-2 8 0,6-2-123,-6 6 1,4 5-369,0 3 0,2-25 1,1 2 205,0 5 1,2 0 0,0 0 0,0 0 36,1 2 1,0 1 0,1-1 0,2 1-49,1-1 1,0 0 0,1 1 0,1 0 51,1 0 0,2-2 1,1-5-1,1-2 9,-2-2 1,2-1 0,14 24-138,2-13 0,2-3 99,10-5 0,-3-11-225,7-5 1,3-8 167,1-5 0,4-2 369,5-6 1,-8-11-112,3-5 1,-2-12-47,2-5 0,-4-8-229,0-4 0,-6-8-290,-2-4 0,-6-5 231,-18 30 0,-1-2 1,-2 0-1,-1-1 34,0-4 0,-2 0 0,0 1 1,-1-1 63,-2-2 1,0 0-1,-1 0 1,-2-1-244,-2-3 0,-2-1 1,-2 0-1,-3-2 233,-1-3 1,-2 0 0,-3 3 0,-1 1-5,-1-1 0,-1 2 0,0 6 0,-1 2-57,0 2 0,-1 2 0,-2 4 0,0 1 303,-2 2 0,0 1 0,-20-11-206,-2 13 0,5 6 129,-1 14 0,1 6 26,-1 11 0,3 4-487,-3 8 0,4 4 125,4-1 1,-1 8 200,5 1 1,3-4-303,10 4 1,1-3-172,11 3 1,5-4 472,7-1 0,6 0 0,4 1 0,5-5 0,7-2 0</inkml:trace>
  <inkml:trace contextRef="#ctx0" brushRef="#br0">2166 12860 7875,'-1'-16'0,"-4"-1"0,3-1-237,-7 2 0,7-2 77,-2-2 1,-3-4 346,-1 4 0,1 1-103,-1-2 0,-5 6 118,-3-1 0,-6 2-70,1 2 1,2 1-43,-1 3 0,-1 2-73,-3 6 0,-1 7-3,0 5 0,4 12 95,-4 8 1,7 9-56,-6 5 0,3 7-389,1 4 1,0 5 364,4 4 1,4-4 51,-1 4 0,7-3-90,6-2 1,0-9-120,0-2 0,5-16 161,3-5 0,7-10 1,2-11 1,5-5-160,-2-12 1,-1-4 63,2-12 0,-2-5-20,1-3 0,4-4 44,-4-4 1,-2 2-2,-2-6 1,-2 4 40,-2-5 1,1 4 4,-1-7 0,-1 8-32,-3-4 1,-1 6 277,-3 7 0,-3 3-44,3 8-212,-2 9 1,-6 15 136,0 13 1,0 9-67,4 12 0,0 0 6,0 0 0,1-1-85,3 1 1,3 4-8,5 0 0,0-4 4,1-4 0,0-10-122,4 2 1,-2-10 106,5-3 1,-3-5 2,3-7 0,-1-11 4,2-5 1,2-9-15,-2-8 1,1 1-32,-2-9 1,2-2 84,-6 2 1,1-5 5,-5 1 0,-1 1-12,-3-1 1,-2 4-6,-6-4 1,0 1-138,0-1 1,0 5 101,0 11-128,0 6 133,0 16 0,-2 13-60,-2 10 1,3 11 5,-3 6 0,-2 3-12,2 1 0,0 0 65,4 0 1,0-2 6,0-2 1,0-2-13,0-2 1,6-7-13,2 3 1,4-10 156,4-3 0,0-4-88,4-4 0,-5-2 156,1 2 1,2-7-68,-1-1 1,-5-2 210,-4 2-99,-5 3 34,2-5 1,-6 6-24,-3 0 1,-7 6-68,-5 2 1,-6 4-215,1 5 0,2-2 102,-1 5 1,0-5-484,0 2 0,-2 1-424,6-2-394,-1 0 827,5-3 411,5-6 0,40-40 0,15-15 0</inkml:trace>
  <inkml:trace contextRef="#ctx0" brushRef="#br0">2757 12565 7914,'0'-13'0,"0"1"0,0 0 0,0-1-408,0 7 1,0 6 85,0 8 0,-5 8 1141,1 5 0,-5 2-440,1 2 0,-2 1-330,2 2 0,-2-2 16,6 3 0,-4-4 0,4-5 0,0 3-319,4-2 0,0-3-87,0-2 201,0-2 0,1-3 73,3-3 0,3-3 96,5-5 0,1 0-47,-1 0 0,0 0 10,1 0 1,-5 0 80,0 0 112,0 0 0,-1 2-158,-3 2 0,-2-2 12,-2 7 1,0-5 426,0 4 0,-6 0-151,-2 5 1,-3-1-366,-1 0 1,-2 0-17,-2 1 0,2-1-106,-3 0 1,4 1-107,0-1 1,1-5-389,0-3 1,4-3-472,-1-1 1137,7 0 0,13-49 0,9-12 0</inkml:trace>
  <inkml:trace contextRef="#ctx0" brushRef="#br0">3077 12540 7914,'-7'5'-114,"-4"-3"-87,4 9 577,-5-4 1,3 5-34,1 0 0,5 2-169,-1 2 1,3-1-9,1 6 1,0-1-81,0 5 0,0 0-5,0-1 1,1-1-181,3-2 1,-1 2 173,5-2 0,1-3-20,3-2 0,0-7-721,1 0 0,-1-7 333,0 3 1,5-5 24,-1-5 1,2-1-9,-2-7 1,-1-4-15,6-4 0,-6-2 167,1-2 0,-2-5 163,-2-3 0,0 2 11,1-2 0,-6 2-60,-3-2 0,1 3 146,-1 5 0,0 6-42,-4 2 73,0 4 1,0 7 59,0 6 0,-4 10-20,0 6 0,0 6-76,4-1 0,-4 2-13,0 2 1,0-5-80,4 1 0,11 10 0,2 7 0</inkml:trace>
  <inkml:trace contextRef="#ctx0" brushRef="#br0">3310 12589 7932,'-12'0'252,"0"0"1,5 2 87,3 2 1,-2-2 19,2 7 1,0 3-111,4 4 0,0 6-43,0-1 0,0 2-55,0 2 0,4-2-115,0-3 0,6 4 153,-2-4 1,-1-2 20,1-2 1,0-3-657,5-5 0,3 1 208,0-5 0,2-2-228,-1-10 1,2-2-231,5-10 1,2-6-309,3-7 1,-3-3 1002,3-1 0,-13-1 0,0-10 0,0-1 0,1-4 0,0-1 0,1 1 0</inkml:trace>
  <inkml:trace contextRef="#ctx0" brushRef="#br0">3680 12405 7932,'-13'12'0,"1"4"0,0 1 0,1 5 0,2-2 0,4-1-250,5 2 0,-4-5 100,0 5 0,0-5 468,4 5 1,0-5-87,0 5 1,0-10 271,0 1-304,0-3-346,0-2 158,0-1 1,4-13-133,0-5 0,1-2 4,-1-7 0,-2 1 114,2-5 0,1 1-78,0-1 1,3-1 52,-4-3 1,1 3-21,-1-2 1,-1 6 90,5 1 1,-1 6 152,1-1 0,3 3-122,-2 5 1,-3 3 163,3 5 0,-1 3-157,4 5 0,-4 5 0,0 12 0,1 0-103,3-1 0,-1 2 110,-3 3 0,3-7-134,-3 2 1,-1-7-6,1-1 1,-4-2-22,5-2 33,-7 1 10,9-7 0,-5-6 43,2-8 1,2-4-10,-6-5 0,5-2 104,-1-5 1,1-6-94,3-3 0,-2 1 57,6 0 1,-2 4 57,-2-1 0,2 4 177,2 0 1,-1 6-134,6 2 1,-6 9 92,1 4 0,-1 3-94,1 1 0,-2 7 136,3 5 1,-4 1-324,-1 8 0,1-2 122,-1 2 0,0 2-352,1-3 1,-1 0-172,0 0 1,-3-4-373,-1 5 0,0-7 322,4-2 0,-4-1-538,1-7 1001,-1 0 0,10-42 0,1-10 0</inkml:trace>
  <inkml:trace contextRef="#ctx0" brushRef="#br0">4541 12282 7932,'-15'1'-589,"3"3"1,6-3-89,-2 4 677,5-4 0,-1-1 0,8 0 0,3 0 0,5-6 0,1-2 0,-1-3 0,0-1 0,1-2 878,-1-2 1,0 1-373,1-6 1,-5 5-369,0-5 1,-5 2-18,1-1 0,-3 2-449,-1 6 349,0-1 0,-5 7 166,-4 1 0,-1 5 58,-3 5 0,-3 7-30,-1 8 1,-3 5 36,3 4 0,1-2-95,4 6 0,1-2-164,3 2 1,-2-3 43,6-5 1,1-1-67,7 1 1,3-6-27,5-2 0,5-9-217,-1-4 1,10-3-489,-1-1 1,8-5 76,-1-3 683,4-9 0,-2-9 0,2-5 0,3-5 0,0-1 0</inkml:trace>
  <inkml:trace contextRef="#ctx0" brushRef="#br0">5969 11654 7981,'-13'0'-50,"1"0"25,0 0 0,1 5 414,2 4 1,0 8-72,5 8 0,-2 5-20,2 7 1,3 4-68,-3 0 0,2 6-39,2-2 1,0-7 0,0-1 0,0-8-1,0-1 1,0-7-176,0-5-102,0-8-196,0-2 0,-4-13 144,0-5 0,-4-3-21,4-10 1,-4 2 52,4-10 1,-5-5 50,5-7 0,-4-3-45,4-1 0,0-2-215,4-2 1,0-5 185,0-7 0,1 6 83,3-3 0,5 10 156,7 3 1,3 11-96,6 9 1,-1 10 73,1 7 0,-2 6-109,-2 10 1,2 9 14,-3 7 1,-2 5-75,-1 3 1,-5 0-171,-4 5 0,-2-1 159,-6 5 1,0 0-129,0 0 1,-6 0-13,-2 0 1,-3-3 28,-1 3 0,-6-8 173,-3 4 0,2-10 70,-1-3 1,3-9 334,-3 2 1,5-5 238,-2 0-19,9-3 0,3-3-16,5 2 0,7-1-169,5 5 0,1 4-79,8 5 0,1 3-61,7-3 0,1 3-428,2-4 1,4 5-166,-3-5 1,-2 2-410,2-1 0,-4-8 147,4 3 0,-6-7-405,2-1 0,-2-3-69,2-1 1056,-9-5 0,9-41 0,-10-14 0</inkml:trace>
  <inkml:trace contextRef="#ctx0" brushRef="#br0">6473 11851 7981,'-7'0'-817,"2"-1"758,5-4 1,0 3 58,0-7 0,1 5 523,3-4 1,3-1-183,5-8 1,1 4-315,-1-4 1,0-1 39,1 2 1,-5-5-88,0 5 1,-5-5 73,1 5 0,-3 0 129,-1 3-148,0 1 1,-5 5 36,-3 3 1,-3 5 20,-2 8 0,-3 2-10,-1 13 1,-3-1-135,4 10 1,-1 0 73,5 4 1,1-4-222,3 0 1,-2-6-66,6 2 1,1-3-59,7-2 0,7-6 51,6-6 1,6-5-139,2-7 1,5 0 28,7 0 1,1-11 378,3-5 0,1-18 0,3-9 0,7-3 0,0-1 0</inkml:trace>
  <inkml:trace contextRef="#ctx0" brushRef="#br0">6978 11568 7981,'-18'0'0,"3"0"0,-6 0 0,5 1 328,-5 3 0,2 9-44,-1 7 1,-2 3-110,5 2 0,0 1-16,0 3 0,4-2-117,-4 6 0,9-4 21,4 3 0,2-6-173,2-1 0,0-2 164,0-6 0,7-2-148,6-7 0,-1-3-175,4-5 0,3-5 108,2-3 0,2-9-169,2-3 1,-5-5 28,1-4 0,-2-2 151,2-6 1,-2-1 69,-3-3 0,-2 1-12,2-5 0,-6-3-154,-2-9 1,-5 3 331,1-7 1,-3 9 210,-1 3 0,-1 5-112,-3 7 0,-3 15 449,-5 6 1,1 12-234,2 4 1,-2 5-41,3 7 1,3 7-168,1 6 0,-2 4-11,2 4 1,0 6 276,4-2 0,0 3-188,0-3 1,0 1-838,0 3 0,4-1 289,0 5 1,6-7-94,-2-1 0,3-1 104,1-8 1,2-3-48,2-5 0,-1-9 168,6 2 1,-1-9 23,5 0 1,0-12-97,-1-5 0,1-7-172,-1-1 1,1-3 160,0-5 1,-5-2 36,1-6 1,-6 0 206,1 0 1,-2 1-106,-2 3 0,-5-2-53,-3 2 0,2 4 271,-2 5 591,0 5-252,-10 12 1,1 3-164,-3 8 1,-2 8 455,6 9 1,-4 3-222,4 5 0,-1-3-446,5 3 1,0-3-9,0-2 1,0 1-79,0-1 0,0-3 18,0-1 1,6-4-185,2 0 1,3-7-159,1 0 0,5-7 142,-1 3 0,6-10-204,-1-3 1,2-8 108,1-5 1,1-2 3,0-2 0,-1-5 93,1-2 0,-5-4 25,1-1 0,-6 0 59,1 0 1,-6-4 168,-2 0 0,-1 0-185,1 4 0,-2 10-15,-6 2 1829,0 14-1258,-6 0 0,1 13-131,-3 2 0,-3 8-102,2 9 0,3 3-79,-3 5 1,7-3-56,-2 3 1,2 1-185,2-1 0,0-1-214,0-3 1,0-1 177,0 1 0,4-2-408,0-2 0,7-2 225,2-3 0,-1-7-265,4-1 1,3-5 122,2-3 0,8-6-288,3-2 747,4-9 0,-7-8 0,1-7 0,2-4 0,0 0 0</inkml:trace>
  <inkml:trace contextRef="#ctx0" brushRef="#br0">8085 11371 7981,'-12'5'-433,"0"2"1,-1 4 308,1-3 124,5-2 278,2-6 0,1-2-72,-1-2 1,1-4 427,4-8 1,0-2-293,0-3 1,4-3-200,1-1 1,4 1 35,-1-5 1,-1 4-1,1 5 0,1-3-185,3 2 1,0 3 85,0 2 1,1 8-158,-1 4 0,0 2-22,1 2 0,-1 0-7,0 0 0,1 7 112,-1 5 1,4 1-5,1 3 1,3 2-512,-3-2 0,5-1-628,-2-7 1,5 2 630,3-6 0,-2 0 506,3-4 0,-1-16 0,3-6 0,2-2 0,0 0 0</inkml:trace>
  <inkml:trace contextRef="#ctx0" brushRef="#br0">8627 11051 7981,'0'-18'0,"0"5"-78,0-4 1,0 3-74,0 2 0,-6 5 613,-2 3 0,-7 3-41,-1 1 0,-5 5-279,5 4 1,-6 7 91,1 4 0,-1 4-132,2 0 0,-2 5-18,6 0 1,-1 1-117,5-1 1,1-4 79,3 4 1,-2-3-130,6-1 0,0-2-66,4-2 1,5-5 75,4-8 1,3-2-131,4-6 1,3-7 53,6-6 1,0-4-18,-1-8 1,0-5 46,-4-3 1,2-4 46,-6-4 0,5 2 34,-5-7 0,1 0-90,-5-7 0,-4-5 287,0-7 0,-1 3-56,1 1 1,-2 6 210,-6 10 1,0 12 156,0 8 120,-6 14 0,4 2-240,-7 13 0,5 4-140,-4 8 0,5 5-114,-1 8 0,2-2-274,-3 6 1,4 1-145,-3 7 1,3-3 78,1 3 0,4-2-121,0-2 0,4 0 50,-4-1 1,7-4-302,1-3 1,1-3 104,3-2 1,5-5 19,3-2 1,2-9 259,7-4 0,-2-12 227,2-4 0,3-9 0,-3 1 0,-7-18 0,0-2 0,4 1 0,-13 7 0,-1-1 0,-3-6 0,-9 15 0,-2 5 0,-2 2 0,-6 5 0,-2 4 0,-3 2 0,-1 6 0,-2 2 0,-2 2 0,1 4 493,-6 8 0,2 3 888,-2 6 1,0 1-816,4 3 1,1-2-111,3 6 0,5-6-89,0 2 1,5-3-134,-1-1 1,3-1-1,1 1 0,1-6-235,3-3 1,0-7-312,9-5 1,-2-4-283,9-4 0,-1-5 231,2-7 0,2-3-351,-2-6 1,-2-5 293,1-3 1,-5 2 53,2-2 1,-2 0 266,1-4 0,-2-1 361,2-3 1,-6 4-107,-2 0 1,-5 11 189,1 10 1,-1 3-108,1 5 0,-3 6-36,3 10 0,-2 1 32,-2 12 1,0 3-56,0 5 0,0 0-1,0-5 1,0 1-151,0 0 0,1 1-227,3 2 1,-1-7-326,5-1 1,0-2-639,4-6 1,5 2 110,-1-10 1050,6 0 0,19-36 0,11-9 0</inkml:trace>
  <inkml:trace contextRef="#ctx0" brushRef="#br0">9427 10731 7981,'-7'-1'-45,"3"-3"0,1 2 584,-1-2 348,2 3-362,-3-5-84,5 5-253,0-10 1,0 8 45,0-5 1,5 5-123,4-1 1,-3 3 75,3 1 0,-1 0-282,4 0 1,2 4-133,2 0 0,-2 0-147,2-4 0,3 0 230,2 0 0,-2 0 116,2 0 0,-1-1-30,5-3 1,3-3-123,1-6 1,0-4-980,-4-4 1,-1-3 594,1-5 1,-2 2 562,-3-6 0,2-4-3,-5-4 0,-5-6 20,-4 2 1,-5 1-68,1-1 1,-3 7 34,-1 1 1,-5 7 2204,-3 9-1585,-3 4 0,-1 10 77,-1 3 0,1 12-287,0 4 0,3 10-186,1 3 1,4 1 24,-4 7 0,5-1 0,-1 5 1,3 0-144,1 0 0,0 0-213,0 0 1,0 1-652,0 3 0,4-7 398,0 3 0,6-7-652,-2 3 1,3-7 1026,1-1 0,28-33 0,6-14 0</inkml:trace>
  <inkml:trace contextRef="#ctx0" brushRef="#br0">9845 10436 7981,'-21'-9'0,"1"1"424,5 6 1,4-8 633,11 6 0,7-6-755,9 2 0,3 1-75,6-1 1,5 0-686,3-4 1,4-5 249,4 1 0,-3-1-701,3 5 0,-3 0 908,-1-1 0,11-15 0,3-5 0</inkml:trace>
  <inkml:trace contextRef="#ctx0" brushRef="#br0">3630 13943 7910,'-24'5'0,"0"1"74,4 2 1,6-2 89,6-6 1,5-2 302,-1-2 0,4-3-206,4-5 0,-1-7-45,5-6 1,0-1-250,5-7 0,3 1 116,1-5 1,3-4-151,-3 0 0,0-2 66,0 2 0,-4 4 112,4 0 1,-5 6-191,-4 6-431,3 6 423,-9 7 1,3 13 75,-5 12 0,0 10 127,0 10 0,0 2-107,0 2 1,0 0-99,0 0 0,6 4 110,2 0 0,-1-4-127,1-4 1,4-7-35,5-2 0,4-5-160,0-6 0,4-8 4,3-5 1,4-11-185,5-9 1,-3-5 0,3-4 0,-9-1 479,5-3 0,-7-1 0,-5 6 0,1-2 0,-6 1 0,-1 3 0,-7-3 0,-2 9 0,-6 3 0,0 4 0,0 0 0,-2 6-24,-2 3 1,2 8 142,-7 5 0,1 3 169,-4 4 0,5-2 151,3 2 0,-2-2 280,2-2-97,0 1-55,4-1-165,0-5-277,0-2 46,6-5 1,-1-9-16,3-4 0,3-3-248,-3 0 0,-1 1-249,2-6 0,-7 1 184,2-5 0,-2 4 108,-2 1 1,0 1-56,0-2 1,-2 5 119,-2 8 0,-3 2 18,-5 6 0,0 2-26,-1 2 0,1 9 7,0 12 1,0 1-14,-1 7 1,6 0 19,3 3 1,3 1-348,1 0 1,3-4 131,5 0 0,6-6-198,10 2 0,6-13 112,3-3 0,4-9 39,4 0 1,3-14 5,5-6 1,2-11-172,2-6 1,-2-3 312,2-1 1,-9 0 91,-7 0 0,-6 1-19,-6-1 0,-6 0 19,-3 0 0,-4 0 110,-3 0 0,-5 5 107,-8 4 0,-3 9 109,-5 6 1,-6 6-18,-3 7 0,-2 7 347,-2 6 1,-1 6-357,-2 9 1,2 0-81,-3 5 0,4-2-87,5 2 1,-3 1 62,2-5 1,3 4-232,2-5 1,8 5-5,4-4 0,2 0-131,2-5 0,6-5 104,2-2 1,8-9-56,5-4 0,2-4 76,2-4 0,-1-4 27,1-9 0,0-2-57,-1-5 0,1-2 49,-1-3 1,0 2 54,-4-6 1,-2 4 8,-6-4 1,1 6 96,-1-2 1,-1 9-112,-3 3 3,3 9-12,-10 3 0,6 7 5,-3 6 0,-1 1-276,5 7 0,0-1 81,5 2 1,-1-4-371,0 4 0,6-5 545,3-4 0,21-17 0,10-9 0,5-3 0,-1 1 0</inkml:trace>
  <inkml:trace contextRef="#ctx0" brushRef="#br0">5353 13094 7971,'-30'7'0,"4"9"0,-3 0 0,8 6-114,0 3 0,6 1-62,-1 3 0,6 2 860,2 6 1,5 0-236,-1 0 1,3 0-72,1 0 0,0-2-207,0-2 0,6-4-52,7-9 1,0-2-65,8-6 0,-2-5 131,2-3 1,3-8-315,1-4 1,-1-8 16,5-5 0,-3-6-198,-1-2 0,-1-5 129,1 1 0,-5-5 18,1-7 0,-6-1-73,1-7 0,-2-3 170,-2-1 1,1-9-68,-7 31 1,0 0 0,-2 0 0,-1-1 102,-1 1 1,0 0-1,-1-30 369,-1 7 1,0 9 111,0 8 50,-5 19 1,-1 7-199,-2 19 1,1 9-106,3 7 0,2 9 75,-7 4 1,7 8-297,-3 4 1,0 0-119,1 4 1,0-4 75,4 5 0,0 3 15,0-4 0,1 4-158,3 1 0,-1-8 116,5 3 0,5-9-55,3-3 1,6-7 14,-2-9 1,4-9 40,0-8 0,1-4-16,-1-4 0,6-8 148,3-9 1,-3-4-44,-1-3 0,-7 0-423,-2-4 1,-3-3 82,3-6 0,-5 3 143,2-3 1,-5 0 243,-4 4 1,2-1-66,-6 9 0,4 6 92,-4 6 198,0 9 1,-8 10 133,0 10 0,-5 7-158,0 10 1,3-2-97,-3 6 1,7-2-36,-2 2 1,-2-3-138,2-5 0,0 0 23,4-1 0,4-3 18,0-1 0,6-6-38,-2-2 1,7-5-164,1-7 1,6-1 79,-1-3 0,2-5-156,2-7 1,-1-3 90,1-6 0,-5-4 94,1 1 0,-2-6 104,1 1 1,-2 1-65,-5-1 1,-1 6 8,0-2 0,-1 9-64,-3 3 83,-2 9 0,-6 4 290,0 8 1,0 9-45,0 7 0,0 3-15,0 2 1,1 1-17,3 3 0,-1-7-210,5 2 0,0-3 43,5-1 1,0-2-40,4-6 1,-4-1-3,4-3 1,1-4-39,-2-8 1,5-2-92,-5-7 1,4-5 15,-3-2 0,-5-7 95,-4-2 1,-1-5 15,1 1 1,-2-3 205,-6-1 1,-1 5-54,-4-1 0,-1 5-78,-7 0 0,-3 7 95,-1 5 1,-4 4-48,0 3 1,2 4-206,-2 5 0,6 5 79,-1 4 1,2 6-513,2 1 0,4 2 177,0-2 0,5 3-1709,-1 6 2046,2-6 0,19 32 0,3 2 0</inkml:trace>
  <inkml:trace contextRef="#ctx0" brushRef="#br0">6584 13032 7746,'12'0'523,"-4"0"-153,1 0 1,3 0-98,4 0 1,1 0-101,-5 0 0,4 0-7,1 0 1,1-4-83,-2 0 1,2-6 15,2 2 0,3-3-129,-2-1 1,-3 0 132,-2-1 0,2 1-141,-2 0 1,1 4 16,-5-1 1,0 7 82,1-2 1,-1 2-72,0 2 1,-3 4 60,-1 0 0,0 5-181,4-5 72,1 5 1,0-7 23,4 2 1,-4-4 4,4-4 0,-4-5-79,0-7 0,0-4-36,4-9 0,-4 1 117,4-4 1,-1 3-131,-3-4 1,2 0 107,-7-4 0,1 2-201,0 2 0,-4 8-11,-5 9 0,0 2-51,0 2 175,0 5 1,0 7-14,0 8 1,-1 9 24,-3 3 1,1 8 162,-5 0 1,4 5-158,-5-4 0,7 4 32,-3-5 1,4 1 142,1-4 0,0-6 101,0-3 1,0 2 573,0-2-436,6 1-169,0-5 991,7-5 1257,-6-1-1322,-2-6-711,-5 0 1,-5 0-323,-4 0 1,-6 5 83,-1 3 1,-6 3 127,2 1 0,-4 1-554,0-1 0,-1 0-843,0 1 0,1-1 353,-1 0 1,-1-5 317,-2-3 0,2-2 493,-3-2 0,-7-21 0,-3-8 0,-4-1 0,-1-1 0</inkml:trace>
  <inkml:trace contextRef="#ctx0" brushRef="#br0">6104 12491 7971,'-48'-19'175,"3"2"1,8 9 201,8 4 1,9 3-358,3 1 0,8 0-315,1 0 1,3 0-371,-3 0 241,6 0-534,-9 0 958,9 11 0,-42 35 0,21-13 0,-1 0 0</inkml:trace>
  <inkml:trace contextRef="#ctx0" brushRef="#br0">5402 12885 7980,'-12'0'139,"0"0"33,0 0 146,5 0 0,4 0 699,11 0 1,3 0-542,14 0 1,2-6-176,10-2 1,7-7-541,5-2 0,6-4-20,6 0 0,-28 8 1,0-1-256,-1-1 0,1 1 0,3-1 1,0 0 513,-3 1 0,3-1 0,7-3 0,4-2 0,1-1 0,4-2 0,0-1 0,0 0 0</inkml:trace>
  <inkml:trace contextRef="#ctx0" brushRef="#br0">3077 15272 7160,'0'-7'646,"0"-4"-410,0 4 1,0-5-94,0 0 0,4 4 13,0-1 0,0 1 77,-4-4-103,0 0 0,0-1-103,0 1 0,-4 4 96,0 0 0,-6 5-162,2-1 1,-7 2 24,-2 2 0,-3 2-79,4 2 1,-6 4 101,1 8 0,-2 4-21,-2 4 0,-1 6 54,-2 3 0,6 1-25,-3-1 1,9 3 43,-1-4 1,8 3-32,0-3 0,7-1-53,-2-7 1,4-5 36,4-2 0,3-4-3,5 0 1,2-7 15,2-1 1,-1-4-12,6-1 1,-1-4-23,5 0 0,-1-7-4,1-1 1,-2-2 44,-2-7 1,2 4-20,-3-8 0,2 2 126,-1-10 0,-3 0-72,-6-4 0,0-7-34,0-5 1,-5-1-196,-3-8 0,-2-3 273,-2-5 1,-2 31 0,-2 0-39,-4-30 1,-4 6-4,-5 10 0,4 10 52,-4 11 1,0 11-55,0 5 1,-1 8-18,2 0 1,2 4-10,-2 4 1,-2 7 36,2 5 1,-1 6-346,5-1 1,1 6-309,3 2 0,-2 3-592,6-3 0,1 4 1163,8-4 0,51 5 0,-20-18 0,1-1 0</inkml:trace>
  <inkml:trace contextRef="#ctx0" brushRef="#br0">3655 14891 7950,'0'-18'0,"0"4"0,0-2 0,0-2 0,0 1 0,0 0 701,0 0-34,5 4 36,-3-5-159,3 11-467,-5 2 0,0 11 102,0 7 1,0 4 51,0 8 0,-1 1-205,-3 3 0,2-2-292,-2 6 1,3 0 58,1 4 1,0-2 129,0-2 0,0 1-79,0-5 1,1 1 115,3-1 1,3-7 66,6 2 1,3-7-62,0-1 1,6-8-5,-1-4 1,2-2 22,2-2 1,3-6 5,1-2 1,1-8 8,-1-5 0,-3-4 4,3-3 1,-5 0-8,-3-4 0,-2-1 6,-3-4 0,-3 0-3,-1 0 0,-5 0 7,-7 0 0,0 0 9,0 0 0,-2 3 24,-2 5 0,-3 2 9,-5 11 0,0 1-543,-1 6 170,1 4-236,0 5 0,1 5 198,3 4 1,2 2-69,6 1 0,0 4 430,0 1 0,11 16 0,3-1 0</inkml:trace>
  <inkml:trace contextRef="#ctx0" brushRef="#br0">3913 14780 7958,'-4'-8'0,"0"-1"0,0 5-105,4-4 1,0 4 191,0-4 0,6 5 189,2-1 0,7-2-267,1 2 0,6-4-132,-1 4 0,-2-4-58,1 4 0,1-4-684,3 3 865,-5 1 0,16 4 0,-3 0 0</inkml:trace>
  <inkml:trace contextRef="#ctx0" brushRef="#br0">3520 14817 7970,'-15'-11'0,"2"3"0,4-3 0,5 8 40,8-5 0,2 5 80,11-1 1,2 2-172,2 2 0,2 0-107,1 0 0,5 0 39,0 0 0,1 0 119,-1 0 0,18 0 0,11 0 0</inkml:trace>
  <inkml:trace contextRef="#ctx0" brushRef="#br0">2400 15998 7970,'-25'0'0,"0"0"0,1 0 0,5 0-182,2 0 1,4 0-360,0 0 1,5 0 786,0 0 1,5 1 2,-1 4-173,3-4 0,1 6 171,0-3 0,5-3-218,3 3 0,5-2 36,3-2 1,5 0 160,7 0 1,5-6-15,8-2 1,4-3-115,9-1 1,3-5-380,9 1 0,-32 5 0,0 0 307,2 1 1,2 0 0,4-2 0,2-1-373,3-1 0,0-1 0,5 2 0,0-1 344,5-2 1,1-1 0,0 1 0,0-1-360,2-1 0,-1-1 0,0 3 1,-1 0 354,-3-1 1,0 1-1,-1 1 1,-1 1-8,1-2 1,-1-1 0,-5 3 0,-1-1-155,1-1 1,-1 0 0,-3 2 0,-1 0 173,-1 0 0,-2 0 0,-2-1 0,-1-1 49,-1 2 0,-2 0 0,25-14-59,-2 8 1,-10 2 244,-6 6 0,-12 1 1107,-5 3-1142,-13 2 1,-1 6 626,-14 0 0,-7 0-597,-6 0 1,0 0 268,0 0 0,-1 0-593,-2 0 1,-3 0-57,2 0 1,3 2-47,2 2 0,2-3-440,2 3 0,1-1-96,3 1-398,2-3 1123,6 5 0,11-17 0,3-3 0</inkml:trace>
  <inkml:trace contextRef="#ctx0" brushRef="#br0">3483 16404 7946,'-7'0'-1044,"-4"0"1,8-4 1027,-5 0 17,5 0 1,-4 4-6,3 0 0,3 0 7,-5 0 0,5 0 5,-3 0-2,3 0 1,-5 0-6,6 0 1,-1 0-1,-3 0-1,2 0 0,-3 0 0,5 0 0</inkml:trace>
  <inkml:trace contextRef="#ctx0" brushRef="#br0">3458 16330 7946,'-5'-7'-548,"3"-3"1,-3 7 361,5-5 0,-2 5 331,-2-1 1,3 1 4,-3-1 38,2 3 0,1-6 153,-3 3-202,3 2 80,-10-9 0,4 10-87,-5-3 1,-1 2-9,1 2 1,0 6-49,-1 2 1,-3 4-13,-1 5 1,-3 2 33,4 6 1,-6 3-8,1 1 0,3 5-56,2-1 0,2 3 45,2 1 1,5-5-147,3 1 1,3-5 131,1 0 0,5-7-98,3-5 0,9-8 81,3-4 0,4-2-12,0-2 0,2-7 14,3-5-37,-3-6 1,8-8 0,-4-3-43,2-4 1,-1-2 62,2-2 1,-4-5-69,-9-4 0,-2-1 68,-6-3 1,-5 1 126,-3 0 0,-8 0-117,-4-1 1,-9 1 6,-3 0 1,-3 5-72,-2 3 0,-1 6-153,-3 6 0,2 2 79,-6 10 1,10 6 51,-2 7 1,9 3-211,-1 1 0,4 5 46,0 3 1,7 3 114,2 2 1,4 3-194,4 1 0,7 0-426,5 0 709,6-4 0,18-5 0,10-3 0,7-3 0,0 1 0</inkml:trace>
  <inkml:trace contextRef="#ctx0" brushRef="#br0">3913 16097 8009,'-5'-13'-98,"-2"1"74,-5 0 1,4 5 372,-1 3 0,7 4-69,-2 4 1,2 8-174,2 9 1,0 7 29,0 5 0,0 3 0,0 1 0,0-5 0,0 1 0,0 1 0,0 7 0,2-2-127,2 2 1,-2-8-224,7-5 1,-5-2-147,4-1 0,-4-10 20,4-3 288,-5-8 1,2 0 30,-5-8 1,0-4 60,0-8 1,0-3-10,0-6 0,-1-5 16,-3-3 0,3-3-4,-4 0 1,0-7-12,1-2 0,0-8-227,4-5 1,0 2 216,0-1 1,1 5-1,3-1 1,4 2-11,9 2 1,-2 6 90,5 6 0,1 11-28,4 10 0,-1 4 121,1 3 1,-2 4-176,-3 5 1,2 5-81,-5 4 1,-1 7 0,-4 5 1,-3 2-19,-1 1 0,-5 2-160,1 3 1,-4-1 100,-4 4 0,1 0-136,-5 1 0,-2 1 25,-6-6 0,1 5 135,-6-4 1,5 0 70,-5-5 0,6-5 211,-1-2 0,-2-3 184,2-2 0,-1-5-6,5-3 166,0 3-317,5-6 1,3 4 45,8-5 1,4 2-62,8 2 0,4 1-67,4 4 1,1 2-63,-1-3 0,5 4-181,0 4 1,1 0-25,-1 4 1,-5-5-198,1 1 0,-2 4-99,-7 0 1,5-1 160,-5 2 0,1-6 285,-5 1 0,0-2 0,1-2 0</inkml:trace>
  <inkml:trace contextRef="#ctx0" brushRef="#br0">4529 16416 8009,'-13'0'0,"1"0"0,0 0 0,4 5 0,-1-1 0,7 5 383,-2-1 1,2 9-97,2 3 0,0 0-183,0 0 0,2 2-21,2 7 1,-2-3 8,7 2 0,-1-6-154,4-1 0,-1-6-248,-3 1 1,3-2-36,-3-2 0,3-5 149,2-3 0,-1-3 196,0-1 0,-2-30 0,-2-16 0,2-2 0,-1 0 0</inkml:trace>
  <inkml:trace contextRef="#ctx0" brushRef="#br0">4590 16183 7998,'-12'0'-96,"-2"-2"-48,-2-2 1,6 3-82,-2-3-424,8 2 202,-2 2 447,6 0 0,11 22 0,3 6 0</inkml:trace>
  <inkml:trace contextRef="#ctx0" brushRef="#br0">5353 14977 7927,'-5'-13'599,"3"1"948,-9 0-1235,10-1 1,2 2-357,12 3 1,0 3-52,8 5 1,-1-4 151,5 0 1,1-2-172,3 2 0,-2 3-184,6-3 0,-2-2-239,2 2 0,1 0 116,-5 4 1,-2 0-682,-6 0 1102,-3 0 0,-22 22 0,-5 5 0</inkml:trace>
  <inkml:trace contextRef="#ctx0" brushRef="#br0">5378 15223 7929,'-12'0'0,"-1"0"0,1 0 154,5 5-66,2-3 0,10 3 136,3-5 0,5 0-125,3 0 0,3-1-24,6-3 1,5-3-486,3-6 0,2 1 189,2 0 1,1 0-496,3-1 716,-2-5 0,14-12 0,7-8 0,-18 9 0,0 1 0,0-1 0</inkml:trace>
  <inkml:trace contextRef="#ctx0" brushRef="#br0">6670 14324 7929,'-12'-5'0,"-5"-1"0,1-2 0,-1 3 188,5 5 0,0 1-110,0 3 1,-1 4 129,1 9 1,0 3-30,-1 9 1,5-2 77,0 6 1,1 1-135,-1 7 0,2-2 9,6 2 0,0 3-148,0 1 0,2-3 122,2-1 1,7-4 25,5-4 0,6-3-19,-1-5 1,-2-6-237,1-3 0,-3-8-18,3-4 0,1-2-44,3-2 1,-5-2 127,-2-2 1,1-4 59,-2-8 0,5-5 30,-5-8 0,0 1 4,-3-9 0,-5 1 111,0-9 1,-5-5-74,1-8 1,-3 2-345,-1-1 1,-1-2 229,-3-7 0,-4 6-128,-9-6 1,-2 19 140,-6 1 1,1 14 22,-1 11 1,-1 9-212,-3 8 0,4 9 3,-4 7 0,3 12 211,1 9 0,5 3 0,-1 5 0,-1 5 0,-1 1 0</inkml:trace>
  <inkml:trace contextRef="#ctx0" brushRef="#br0">8073 14447 8263,'-12'-10'0,"3"1"0,1-7 0,4 6 0,-4 2 0,5 0 0,-4 0-769,3 0 444,3 5 306,-5-3 1,6 8 96,0 2 1,0 3 1,0 5 1,6 2 32,2 2 1,-1 0 16,1 9 0,-4-3-41,4 7 0,1 1-9,3-2 1,0 5-12,0-4 1,1 1 33,-1-1 1,0-7-242,1 2 1,-1-7-2,0-1 1,1-2 112,-1-2 0,0-5 99,1-3 0,-1-9 137,0-8 0,0-6-136,1-10 1,3 1 17,1-9 0,4 1-68,0-9 1,4-1-257,3-8 0,4-3 240,-14 24 0,1 0 0,0 1 1,0-1-216,1-4 1,1 0-1,1 0 1,1 0 226,3-6 1,1 0 0,0 5 0,1 2-32,1-3 1,0 0 0,-2 6 0,-1 0-83,-3 2 0,-1 1 1,19-17-413,-8 10 146,-9 14-244,-11 5 283,-8 13 1,-10 6 263,-3 3 0,-3 3-98,-2 5 0,0 2 1158,-4 3-1004,4-4 0,-13 11 0,-5 3 0,1 0 0,0-1 0</inkml:trace>
  <inkml:trace contextRef="#ctx0" brushRef="#br0">7938 14792 8263,'0'-12'0,"0"-5"0,0 1 0,0 0-188,0 3 0,0 1-244,0 0 1,4-1 631,0 1 0,5 1-78,-1 3 0,-1-3-71,2 3 0,-1 2 0,4 2 1,4 3 171,1 1 0,-1 1-159,-3 3 0,0 4 34,4 9 0,-4 6-41,4 6 1,-4 5-121,0-1 0,0-2-9,4 2 1,-4 0 57,4 4 1,-3-6-12,-2-2 0,2-7 37,2-2 1,-2-6 110,2-2 0,2-5-52,-2-7 0,7-11 135,2-5 1,0-9-166,3-8 1,4-1 8,1-11 1,2-5-315,2-8 0,-17 28 1,1 0 295,-1-1 1,1 0 0,3-2 0,0-2-23,1-2 1,-1 0 0,1-1 0,1 0-263,2-5 1,1-1 0,-1 3-1,0 0 203,1-2 0,0 0 0,-2 3 0,0 0 29,-2 2 1,0 2-1,-1 1 1,1 1-121,0 1 1,-1 1 0,16-19 111,-3 10 1,-13 14-1,1 10 1,-13 9-186,1 4 263,-9 3-310,1 1 1,-6 5 669,-3 3 1,-2 1-645,-2 3 1,-3-1 203,3 9 0,-3 1-262,-1 3 0,-1 0 292,1-4 0,4 2 0,0-5 0,-6 15 0,-5 1 0</inkml:trace>
  <inkml:trace contextRef="#ctx0" brushRef="#br0">19099 5415 8072,'0'-7'-582,"0"-4"1,6 10 484,2-4 0,8 4 146,5 1 0,13 0 4,7 0 0,18 0-39,11 0 1,-29-2 0,2 0-424,6 0 0,1 0 0,2-3 0,1 0 407,4 1 1,1 0-1,2-1 1,0-1-277,6 0 0,0 0 0,-4 0 0,1 0 279,3-1 0,0 1 0,-3 0 0,1 0-2,-1 0 0,1 0 1,-1-1-1,1 1 29,4 0 1,-1 0-1,-2 0 1,-1 0 0,4 0 0,-1-1 0,-2 1 0,-1 0 3,1 0 0,1 0 1,0 1-1,1 2-22,-21 0 0,1 0 0,-1 0 1,18 0-1,-1 0 5,1-1 1,0-1 0,-4 0 0,0 1 31,0 2 0,-1 0 0,-1-2 0,0 0-198,-2 1 0,-1 1 1,-7 0-1,0 0 208,-3 2 0,0 0 0,-6 0 0,0 0-77,-2 0 0,0 0 1,30 0 22,-10 0 1,-9 2 294,-11 2 0,-11-3-250,-10 3 1426,-2-2-2420,-7-2 1176,-18 0 0,-6-4-459,-15-1 1,-3-3 107,-6 4 0,-4 0 121,-8 4 0,-10 0 0,27 0 0,-2 0 0,-2 0 0,-1 0 0,-3 0 0,-2 0 0,0 0 0,-1 0 0</inkml:trace>
  <inkml:trace contextRef="#ctx0" brushRef="#br0">18816 5390 8072,'-30'-9'0,"-3"-4"0,7-3 0,2-1 0,13 8 0,3-3-141,5 2 0,10 2-210,5 0 0,11 5 388,10-1 1,4-2 254,4 2 0,10 0-251,10 4 1,2-1-303,-28-1 1,0 0 0,0 1-1,1 0 241,2-1 0,2 0 0,3 1 1,3 1-272,4 0 1,2 0 0,0-2 0,1 0 347,4 0 1,1 0-1,2-1 1,-1 1-361,3 2 1,-1 0 0,1-1 0,1-2 347,2 2 1,1-2 0,-2-1-1,-1 0 8,3 2 1,-1 0 0,0-2 0,0 0 9,1 2 0,0 0 1,2-3-1,0 0-7,-21 2 1,0 0 0,-1 1 0,20-1 0,-1 0-11,3 1 0,-1 0 1,-3 0-1,0-1 9,-3 1 1,1 0 0,-1-1-1,-1 2-8,0 0 1,-1 2-1,-3-1 1,-2 0-237,-5 0 1,0 0 0,-2 0-1,-1 0 209,-2 0 0,-2 0 0,-1 0 0,0 0 0,1 0 0,-2 0 0,27 1 125,-1 3 1,-15-3-238,-2 4 0,-7-3 407,3 2 1,-12-2-373,-4 2 0,-9-1 1028,-7 1-1341,-1-3 1191,-5 5-1198,-2-6 46,-5 0-277,0 0 608,-5 0 0,-13 0 0,-8 0 0</inkml:trace>
  <inkml:trace contextRef="#ctx0" brushRef="#br0">23000 5144 8072,'-5'-18'0,"2"0"0,-5-2 0,5 2 63,-1 6-208,-3 5-206,6 2 1,-5 6 125,6 3 0,0 3-106,0 5 1,0 0 330,0 1 0,0 10 0,0 3 0</inkml:trace>
  <inkml:trace contextRef="#ctx0" brushRef="#br0">24859 2732 8136,'6'-7'108,"0"-4"0,-6 8 189,0-5 1,0 4-88,0-4 1,0 0-109,0-5 1,-2 0-1,-2-4 1,-1 2-1,-3-5 0,-3 1-276,3-2 1,-7-2 72,-2 2 1,-3 0 131,3 0 1,-5 3 24,2 6 1,-3 1-9,-2 3 1,-1 4-16,-3 8 1,2 5 23,-6 12 1,6 2-52,-2 14 0,4 3 42,5 9 1,2-4-154,6 0 0,5-1 20,3 1 0,3 2-111,1-6 1,6-6 110,7-6 0,0-9-26,8-3 0,-1-5 81,5-4 0,4-4-40,-1-8 1,2-4 111,-1-8 0,-1-4-92,4-4 0,-4-5 132,0 0 0,-6-5-72,-1 1 1,-6 2 9,1-2 0,-2 7 96,-2 2 281,-5-1-181,-1 11 0,-11 3-84,1 11 0,-4 10-47,4 6 0,-1 6-6,0-1 0,4 6-116,-3 2 0,3 0 25,1-5 1,1-3 17,3-1 1,3-5-78,5 2 0,2-9-183,2-4 1,3-3-42,6-1 0,4-11 97,-1-5 0,1-11 141,-4-6 1,1-8-46,3-4 1,-8-7-121,4-2 0,-9-4 183,1 0 1,-4-3 166,0-5 0,-2 10-8,-3 3 0,-3 14 205,-5 15 0,0 9 304,0 6 1,-4 8-235,0 1 0,-5 11-65,0 9 0,-2 6-75,-1 7 1,4 0-94,0 8 1,5 2-12,-1-2 0,-2 5-236,2-1 0,0 2-22,4-2 1,6-3-284,2-5 1,3 0 96,1 0 1,2-7-21,2-5 0,-2-6 112,2-7 1,3-5-16,2-3 1,2-5 215,2-8 0,10-32 0,-15 12 0,-1 0 0</inkml:trace>
  <inkml:trace contextRef="#ctx0" brushRef="#br0">25289 2486 7879,'-12'-7'519,"0"3"162,-1-3 0,6 4 72,3-5-530,3 5 1,12-2-895,5 5 0,12-4 456,5 0 0,8-6 215,4 2 0,-5-2 0,10-4 0,1 0 0,4-2 0,0 1 0,0-1 0</inkml:trace>
  <inkml:trace contextRef="#ctx0" brushRef="#br0">26791 2055 7869,'-6'-8'0,"-2"0"0,-4 5 0,-5-1 0,2 3 0,-5 1 0,-1 0 0,-3 0 0,-1 1 719,0 3 1,-5 7-302,-3 5 1,2 6 170,-2-1 0,4 3-297,-3 5 1,4-2-210,0 6 0,8-5-106,8 0 1,5-6-281,7-1 1,0-6-284,0 1 0,7-6 278,5-2 1,2-5 6,7 1 0,-1-3 25,5-1 0,-1-5 129,1-4 1,0-3 16,-1-4 1,1-3 186,-1-6 1,0 0 20,-4 1 1,2 0 183,-6 4 1,1 1 265,-5 2 1,-4 8 98,1-3-316,-7 7 0,4 1-80,-6 8 1,0 3-205,0 6 1,0 3-126,0 0 0,0 5-365,0-5 1,5 3 29,3-6 0,3 0-1099,2-8 1532,10-1 0,9-17 0,6-7 0,7-1 0,1 1 0</inkml:trace>
  <inkml:trace contextRef="#ctx0" brushRef="#br0">27997 1723 7868,'-25'-6'0,"0"-2"0,6-1 0,3 0 673,2 4 1,0 5-371,-2 0 0,2 0-55,-2 0 0,-3 1-89,-2 3 0,-2 3-88,-2 6 0,2 0-57,3 4 1,-2-2-125,5 5 1,1-3 20,4 3 0,-1-5 128,1 2-597,5-4 371,2-6 0,6-1-49,3-6 0,3-2 115,5-2 0,2-7 45,3-5 0,2-6 17,5 1 1,-3 2 12,-1-1 0,1 3 179,3-3 1,-4 6-36,-4 2 1,-2 1 290,-2 7 1,-1 1-142,-3 7 1,2 10 268,-6 10 1,0 8-176,-4 9 1,0 8-110,0 9 1,0 7-401,0 5 1,-2-32 0,-2 2 259,1 0 0,-2 2 0,0 3 0,-1 0-181,0 2 1,0 0 0,0 1 0,0-1 58,0-2 0,-1 0 0,1-3 1,0-1-71,0-5 0,0-2 0,-7 28-36,1-9 1,0-15 531,-1-9 0,5-14-114,0-11 1,4-2 16,-4-2 1,4-2-188,-5-2 0,1-7 52,-4-5 1,0-10 50,-1 1 0,1-8-249,0 1 0,-1-5-447,1-4 1,5 0 212,3-9 1,3 0-878,1-8 0,5-2 433,3 3 0,9-9 191,-8 31 0,2 0 0,4 1 1,0 0 211,3-1 0,1 0 308,2 6 0,1-1 0,2-3 0,1-1 0,1 5 0,0 0 0,2-2 0,1 2 0,3-1 0,-1 1 0</inkml:trace>
  <inkml:trace contextRef="#ctx0" brushRef="#br0">28218 1797 7868,'0'8'35,"0"0"0,4-4 59,0 4 1,0 5-136,-4 3 0,0 2 0,0-2 0,-1 3 0,-3 6 0,1-4 0,-5-1 0,5 1 1721,-1 3 0,-1-3-905,1-1 0,0-5-722,4 2 1,0-8-524,0-1 0,1-5-2075,3 1 2545,3-8 0,16-39 0,4-19 0,-7 17 0,1 0 0,-1 0 0</inkml:trace>
  <inkml:trace contextRef="#ctx0" brushRef="#br0">28304 1501 7868,'-24'-5'599,"5"4"-419,2-4 0,3 4-727,2 1 326,5 0 0,2 1 204,5 4 1,1 1-110,3 7 0,0-1-99,9 0 0,-2 2 76,9 2 149,-5-2 0,13 14 0,6 6 0,-1-1 0,1 1 0</inkml:trace>
  <inkml:trace contextRef="#ctx0" brushRef="#br0">28563 1932 7868,'0'12'100,"0"1"1,1-1 178,3 0 0,-2-3 131,2-1 1,-2-1 393,2 1 1,-1 1-85,5-5 0,-3 1-281,3-5 0,-4-2-149,4-2 1,0-7-170,5-5 0,-1-8-153,0 0 1,2-2-137,2-7 0,-2 0-422,2-4 1,-1 0-668,2 0 0,-4 1 550,4-1 1,-5 7-280,-4 5 1,2 2 180,-6 6 805,6 6 0,-20 55 0,2 18 0</inkml:trace>
  <inkml:trace contextRef="#ctx0" brushRef="#br0">28895 1797 7868,'12'0'0,"1"-2"0,-1-2 0,0 2 398,0-7 1,5 4 9,-1-7 1,5 2-140,-5-6 0,5-4-29,-5 0 0,1-3 0,-5-2 0,-1-1-140,-3-3 1,2 3 121,-6-2 0,-2 6 0,-6 1 1,2 8-11,-7 0 0,-3 6 20,-4 7 1,-6 3-228,1 5 0,-2 6-263,-2 11 0,1 3 42,-1 1 0,6 4-163,3-4 1,2 3 259,2-3 0,1 0 46,3-5 0,-2 1-205,6 0 0,1-1 80,7 1 1,7-6-90,6-3 1,9-3-60,-2-5 1,9-3-184,0-5 0,4-1 54,4-3 0,-3-8-280,3-9 673,3-2 0,-12-11 1,1-6-1,6-3 0,-1 0 1</inkml:trace>
  <inkml:trace contextRef="#ctx0" brushRef="#br0">29436 1563 7868,'-17'5'0,"3"-2"166,-2 5 0,2 2 302,2 6 0,-1-1-162,1 6 0,0-5-138,-1 5 0,5-5 143,0 5 0,5-6-79,-1 1 0,3-6 404,1-2-440,0-5 0,5 2-144,3-5 0,3-5 99,2-4 0,4-7-161,4-4 1,4-4-45,3 0 0,-2-2 113,3-3 1,-4 7-49,-5-3 1,3 5 51,-2-1 1,-2 5-112,2 8-62,-6 2 1,1 9-253,-8 5 1,-2 6-177,-6 11 1,1 3-440,3 1 0,-3 4 977,4-4 0,7 10 0,2-1 0</inkml:trace>
  <inkml:trace contextRef="#ctx0" brushRef="#br0">30630 1304 7990,'-12'0'0,"-5"2"-48,1 2 1,-4 5-177,3 12 0,-3 12 351,3 16 1,-3 7-182,3 10 1,2 1 149,11-33 0,0 1 1,-1 1-1,-1 0 275,-2 29 0,1 1-45,-1-5 1,1-5-195,-1-2 0,2-9-89,6-4 0,0-8 62,0-5 0,0-11 185,0-5-372,0-8 83,0-4 0,0-13 169,0-12 0,0-5-332,0-7 1,2-11 99,2-5 1,3-6-194,5-3 0,0-5 236,-6 33 0,1-1 0,-1-2 0,1 0-162,1-2 1,1 0-1,-2 3 1,1 1-10,2-3 0,0 2 0,9-24 300,2 2 0,1 17-71,-6 9 0,1 11 165,-5 9 0,0 12 62,0 12 1,1 2 29,-1 6 0,-1-1-94,-3 2 1,3 2-51,-3-2 0,-2 2 201,-2 2 0,-3-5-477,-1 1 1,-1-1 161,-3 5 1,-4-1 15,-9 1 1,2 0-507,-5-1 1,3-1-67,-3-2 0,-1-3-248,-3-6 0,3-1 766,1-3 0,26-36 0,11-15 0,-2-5 0,0 0 0</inkml:trace>
  <inkml:trace contextRef="#ctx0" brushRef="#br0">30925 1366 8002,'7'5'0,"-1"-2"0,-6 5 0,0 2 0,0 6 0,0-1-187,0 6 1,-2-5 48,-2 5 0,3-2 1034,-3 1 0,-2 2-354,2-5 0,0 1-149,4-2 1,0-6-333,0 2 1,2-8-215,2 0 0,4-4-28,8-4 1,-2-8 48,2-9 1,2-2 33,-1-2 1,-1-5 48,-4-3 1,-1-2-25,-3-2 0,2 4 77,-6 0 1,-1 6 176,-7-2 0,-3 9-94,-5 3 0,-6 5 178,-3 4 0,-2 2-415,-2 6 0,2 6-336,3 2 0,-2 4-289,5 5 1,1-2 325,4 5 0,5 1 449,3 3 0,35 17 0,10 5 0</inkml:trace>
  <inkml:trace contextRef="#ctx0" brushRef="#br0">31307 1317 8764,'0'8'751,"0"0"0,0 2-334,0 6 0,0-1-142,0 6 0,-4-5-487,0 5 0,-6-1 167,2 5 1,3-6-214,0-3 0,4-2-728,1-2 132,0-5 1,1-1 311,4-6 542,1-11 0,29-47 0,-16 19 0,1-1 0</inkml:trace>
  <inkml:trace contextRef="#ctx0" brushRef="#br0">31344 1009 7960,'-12'0'0,"-1"0"0,-3 0 0,-1 0 0,5 6 0,4 2 0,5 4-496,-1 4 0,3 0 76,1 4 420,0-5 0,44 30 0,-17-22 0,0 1 0</inkml:trace>
  <inkml:trace contextRef="#ctx0" brushRef="#br0">31590 1354 7960,'-12'7'0,"4"3"35,-1-1 0,2 2 66,-1 1 0,-3 0 229,3 1 1,1-5 538,-1 0 1,4-5-321,-4 1-95,5-3-227,-2-1 1,10-7-1,3-5 0,9-6-223,3-6 1,5-1-178,3 0 0,0-3-642,5-1 1,-6 0 512,2 5 1,-1 0 168,-3 4 1,2 6 225,-6 6 1,-2 5-129,2-1 0,-11 10 69,3 6 0,-5 6-8,0 6 0,2 2-127,-6 3 1,1-3-3,-1 3 0,3-7-231,6-2 1,-1-6 199,0-2 1,6-5-93,2-7 226,4 0 0,22-49 0,-20 18 0,0 0 0</inkml:trace>
  <inkml:trace contextRef="#ctx0" brushRef="#br0">32415 640 7960,'-13'-6'520,"1"0"1,0-1-261,-1 3 1,1 9 274,0 7 1,5 6-71,3 7 0,-2-1 84,2 1 0,-4 5-274,4 3 0,-4 3-105,4 0 0,-1 3-140,5 2 1,-4 1 80,0 3 1,-1 3 120,1-3 0,2 3 115,-2 1-347,-3-5 0,11 9 0,-2-2 0</inkml:trace>
  <inkml:trace contextRef="#ctx0" brushRef="#br0">32168 1108 7933,'-12'-14'0,"0"-3"0,1 4 335,3-4-58,2 4 1,13 0-338,5 1 0,3 0-169,10-1 0,-2 1 1117,10 0 0,1 4-451,7-1 0,-2 1-1104,2-4 0,1 5 667,-1 3 0,11-3 0,-1 0 0</inkml:trace>
  <inkml:trace contextRef="#ctx0" brushRef="#br0">24748 4319 7804,'-7'-12'2,"-5"0"1,-1 1-2,-3 3 1,2 2 251,2 6 0,4 2 123,0 2 1,3 8 200,-3 9 0,4 2-330,-4 1 1,5 2-146,-1 3 0,-1-2 52,1 6 1,-1-4-1,5 4 0,0-5-446,0 5 0,0-5 171,0 0 1,5-3-73,-1-4 1,5-8 38,-1-5 0,-1-5 93,1 1 1,1-2 18,3-2 1,4-10-3,1-2 0,1-9 39,-2 1 1,-2-6 14,2 1 0,-2-2-21,-2 6 1,0-1 9,1 2 0,-1 3 126,0 9 0,-4-1-84,1 5 1,-1-1 8,4 5 1,-4 0 24,1 0 0,-1 2 15,4 2 0,0-3 98,1 3 1,0-2-75,4-2 0,-4 0-152,4 0 1,-2-10 106,1-2 1,-3-9-196,-1 1 0,0-3 45,-4-2 1,-2-4 38,-2 1 0,-3-5-66,-1 4 0,-5 0-179,-3 5 1,-3 0-177,-2 4 0,0 4 167,-4 7 1,2 4-298,-5 5 1,3 1 178,-3 3 0,5 5 414,-2 7 0,9 30 0,3 13 0</inkml:trace>
  <inkml:trace contextRef="#ctx0" brushRef="#br0">25363 3913 7828,'1'-9'3,"4"-4"238,-4 9 0,6-7 397,-3 11 0,-3 3-101,3 5 1,-2 6-153,-2 11 0,0 1-162,0 2 1,0 4-40,0 5 0,0 0-160,0 0 0,0-1 16,0 1 0,-2 4-138,-2 0 0,3-5-40,-3-7 1,2-5-123,2-3 0,0-7 20,0-6-60,0-6 201,6-7 0,-3-9 59,5-10 1,0-6 60,4-3 1,2-1 36,2 1 1,-2-1 120,2 5 1,-2 2-32,-2 6 1,1 5 64,-1 7 0,0 4-79,1 5 1,-1 1-22,0 3 0,1 7-433,-1 6 0,0 5 174,1-2 0,-1 2-587,0-1 1,0 0 20,1-4 1,0-1 711,4-3 0,7-7 0,8 0 0</inkml:trace>
  <inkml:trace contextRef="#ctx0" brushRef="#br0">25905 4159 7852,'-13'-5'-26,"2"2"-153,3-5 694,3 5 1,5-3-234,0 1 0,0 3 314,0-7 0,1 3-348,3-3 0,3-3-179,5 0 0,1-2 0,-1-6 0,0 3-131,0-3 0,-1-1 43,-2-3 1,0 4 92,-5 4 1,0 2 110,-4 2-177,0 0 1,-1 5 57,-3 3 0,-4 8-34,-9 4 1,4 9-2,-4 3 0,-1 7-2,2 2 1,0 5-98,3-1 0,5 1 55,0-1 0,5 1-139,-1-5 1,3 0-49,1-5 0,1-3 25,3-1 1,7-6 15,6-2 1,4-5-21,0-7 1,2-1-66,2-3 0,1-5 91,2-7 1,-2-4 0,3-9 0,-3-3 78,-1-5 0,-2 1-47,-2-1 0,0 0-35,-4 0 0,-1 5-154,-3 4 701,-7 2 309,0 7-44,-6 6 1,0 15-154,0 10 0,-2 2 202,-2 6 0,2-1-235,-7 2 1,7 2-88,-2-3 0,2 0-300,2 0 0,0-3 91,0 3 1,0-5-1322,0 2 0,0-4 207,0-1 0,6-3-109,2-1 1,-1-5 523,1 1 1,4-3 524,5-1 0,26-27 0,4-7 0</inkml:trace>
  <inkml:trace contextRef="#ctx0" brushRef="#br0">26532 3950 7852,'-8'0'79,"0"0"146,0 0 860,-5 0-370,6 0 112,2 0-595,5 0 0,5-1-242,4-3 1,2 1 96,1-5 0,4 0-70,1-5 1,3-3-58,-3 0 0,3-5 37,-3 5 1,-1-5-99,-4 5 1,-4-2-103,1 2 634,-7 2-209,4-4 1,-12 11 4,-2 3 0,-8 8-94,-5 4 1,-1 9 111,2 3 0,-3 5 36,2 4 0,-1-3-59,2 2 1,2 1-132,6-4 1,5 2 79,3-6 1,2 0-286,2 0 1,2-3-19,2-6 1,4-1 3,8-3 0,4-2-184,4-6 1,5 0-341,0 0 1,5-10 51,-1-2 0,2-5-1025,2 1 1625,0-3 0,1-10 0,5-5 0,2-2 0,1-1 0</inkml:trace>
  <inkml:trace contextRef="#ctx0" brushRef="#br0">27984 3716 7792,'-12'0'-194,"0"0"329,5-5 0,1 2 284,6-5 1,0 4-138,0-4 0,0 0 58,0-5 0,6-5-331,2-2 0,3-7 83,1-2 1,5-5-72,-1 1 1,5-4 99,-5-4 1,0 1-188,-3-5 0,-2 10 54,-3-2 0,1 8 41,-4 0 0,-1 9 115,-4 3-76,0 9 0,-2 4-128,-2 8 0,-3 8 109,-5 9 0,0 9-63,-1 7 0,1 1 51,0 7 0,1 1-54,3 3 0,-3 0-147,3 0 1,2 0-40,2 1 1,3-8 68,1-5 0,6-2-58,7-6 1,5-6 118,6-6 1,1-9 35,-1-4 1,5-4-92,0-4 1,5-4 51,-1-9 0,-2-2 52,2-5 1,-6-2 83,2-3 1,-3 3-107,-1-3 1,-6 3 14,-3 2 0,-3 0-25,-5 4 0,-1 2 185,-3 6-142,-3 5 100,5 2 1,-8 6-59,-2 3 0,3-1 80,-3 5 0,2 0-43,2 4 0,0 1 6,0-1 1,0-4-27,0 1-39,6-7 0,1 8 29,5-6 1,0-1-6,0-7 0,1-3-2,-1-6 0,-1 0-22,-3-4 1,2-2-93,-6-5 1,4-1 145,-4 0 1,0 1 162,-4-1 0,-5 2-10,-3 2 1,-3 4 83,-2 4 0,-4 5-100,-4 0 0,-2 5-39,-2-1 0,1 10-467,-1 6 0,5 1 144,-1 8 0,6 0-903,-1 3 1,3 5 30,5 0 1036,3-1 0,40-4 0,17-1 0,3 3 0,-1 0 0</inkml:trace>
  <inkml:trace contextRef="#ctx0" brushRef="#br0">29104 3360 7806,'0'-13'0,"0"5"-60,0 0 1,-1 4-123,-3-4 1,-3 5 492,-5-1 1,-1 2-195,1 2 0,-6 6 286,-2 2 0,-4 3-208,0 1 0,-2 5-141,-3-1 1,4 5-62,1-5 0,3 2-3,5-2 1,6-2-186,-2 2 1,8-2 68,0-2 0,3-4-62,1 1 1,1-7-3,3 3 0,7-4 106,5-1 1,2 0 22,-1 0 1,0-6 110,4-2 1,1-3-47,-6-1 0,2 0 173,-2-1 1,-2 2 63,2 3 0,-6-3-75,-2 3 1,-4 3 46,4 0-49,-5 4-240,8 1 9,-10 0 0,9 6-216,-6 2 1,6 1-2,-2 0 0,3 0-139,1-5 1,6 0 44,2-4 0,5-1-82,4-3 460,2-3 0,7-19 0,5-9 0,3-2 0,0 0 0</inkml:trace>
  <inkml:trace contextRef="#ctx0" brushRef="#br0">29572 3175 7806,'0'-19'-125,"-2"-3"49,-2 6 0,2-5 234,-7 5 0,1 5 61,-4 7 1,-6 2 0,-2 2 1,-5 3 0,-4 5 1,3 2-39,-2 10 0,2 1 100,1 3 1,0 2 123,1 3 0,5-3-210,2 3 0,8-3-1,0-2 1,7-3 21,-2-1 1,2 0 0,2 0 0,6-4-594,2-7 0,4 0 158,5-5 1,0 0-286,4-4 1,6-5 186,-2-3 1,4-9 18,-1-3 1,-2-5 132,3-3 1,-4-4 70,-5-5 1,3-3-9,-2-5 1,-2-1-206,2-12 0,-11 5 289,3-4 1,-5 5-83,0-2 0,-2 15 722,-6 6 0,-2 12 355,-2 9-443,-3 5 1,-5 10-255,0 5 1,4 6-121,-1 11 1,1 5-168,-4 2 1,4 4 268,-1 1 0,7 1-567,-2 3 1,1-3 175,-1 3 0,2-2-467,-2-2 0,8-4 238,5-1 1,2-4 59,1 0 1,4-8-141,1-8 1,6-5-238,1-7 0,7-2 673,5-2 0,3-22 0,3-9 0,4-6 0,0 1 0</inkml:trace>
  <inkml:trace contextRef="#ctx0" brushRef="#br0">30249 2941 7832,'-9'2'-132,"1"2"0,6 2 97,-3 7 0,0 3 375,1 1 0,-2 0-41,2 0 0,3-2-161,-3 5 1,2-5-104,2 2 1,0-4-6,0 0 1,6-2-162,2-3 0,0-3 72,5-5 0,-4-1-75,8-3 1,-2-3 25,1-5 1,-1-6 3,6-3 1,-1-6 111,5-2 0,-5-5 0,1 1 1,-1 2 44,5-2 0,-5 10 155,1-2 0,-5 9-131,5-1 0,-6 9-3,1 4 1,-2 6 1061,-2 6 1,2 5-468,2 12 1,-6 1-495,2 3 1,-8-3-44,0 2 1,2 0 34,-2 0 0,0-2-59,-4 3 0,-5-7-174,-4-1 1,-2-6 35,-1 1 1,-6-4 58,-2-3 1,-3 0-1114,-2-5 0,0 0 516,1-4 0,1-1-410,2-3 1,-2 1 17,2-5 960,3 0 0,-4-23 0,-1-11 0,0-2 0,0 1 0</inkml:trace>
  <inkml:trace contextRef="#ctx0" brushRef="#br0">30175 2757 7842,'-25'-17'0,"1"1"0,6-1 0,6 5-16,5 5 0,7 0-277,0 3 745,0 3 0,5-5-225,3 6 1,9 0-89,3 0 0,4 5-143,0-1 1,2 1 3,3-1 0,24 3 0,11 5 0</inkml:trace>
  <inkml:trace contextRef="#ctx0" brushRef="#br0">31233 2683 7865,'0'12'0,"0"0"0,0 1 0,0 0 511,0 4 0,0 2 736,0 6 1,0-5-729,0 1 0,0-1-187,0 5 0,-1-5-215,-3 1 1,2-6 104,-2 1 0,3-6-367,1-2 46,0-5 1,0 1-72,0-8 1,0-5 24,0-7 0,5-4-103,4-9 1,1 0 71,3-8 1,5 3-7,2-7 1,3-1 89,2 1 0,1 0 22,3 4 0,-3 5 275,2 3 0,-6 10 18,-1 7 1,-6 7 55,1 9 1,-2 5-195,-2 12 1,-1-1-57,-3 9 0,2 1-24,-6-1 1,4-1-192,-4-3 1,4-2-580,-3-2 1,4-2 333,-1-3 1,5-7-640,3-1 0,3-5 1070,6-3 0,4-18 0,5-8 0,2-2 0,0 1 0</inkml:trace>
  <inkml:trace contextRef="#ctx0" brushRef="#br0">32058 2498 7865,'-18'2'-103,"-3"2"1,2 2-261,-1 7 1,5 3 140,-2 1 0,4 3 0,0-3 0,6 0 1488,3 0 0,3-4-593,1 4 0,7-5-303,5-4 1,2 2-244,6-6 0,1 0-184,3-4 0,2-1 153,3-3 0,-3-5 111,3-7 0,-2 1-469,2-6 0,-7 1 56,2-5 1,-7 1 51,-1-1 0,-6-4 33,-2 1 0,-5-5 209,1 4 0,-10 0-21,-6 5 1,-6 5 55,-6 2 1,-5 9-77,0 4 1,-5 3 17,1 1 0,2 5-261,-2 3 1,7 7-365,1 2 0,2 5-280,7-2 0,5 3 840,7 2 0,35 5 0,10 1 0</inkml:trace>
  <inkml:trace contextRef="#ctx0" brushRef="#br0">32587 1994 7865,'-2'-13'0,"-2"1"0,2 4 2435,-7 0-1740,7 5 0,-4-1-27,6 8 0,0 4-250,0 8 1,-1 5 2,-3 8 0,2-2-226,-2 6 0,3 0-173,1 4 0,-4 0 27,0-1 0,0 1-159,4 0 0,0 0-235,0 0 1,4-5-697,0-4 0,4-2-411,-4-1 0,6-5 112,-2 1 1340,3-6 0,18-19 0,3-11 0</inkml:trace>
  <inkml:trace contextRef="#ctx0" brushRef="#br0">32415 2375 7865,'-17'-9'668,"1"-4"1,3 2-462,5 3 1,5 0-414,-1-4 0,8 3 165,5 1 1,7 4 133,5-4 0,7 0-149,5-5 1,8 5 55,4 0 0,11-3 0,7-3 0,-17 3 0,0 0 0,0 1 0</inkml:trace>
  <inkml:trace contextRef="#ctx0" brushRef="#br0">26089 5255 7842,'-12'-2'0,"0"-2"0,-2 2-9,-3-7 0,2 7 124,-5-2 1,1-2 143,-2 2 1,-2-4-47,2 4 1,-6 0 0,-2 4 0,-3 0 41,3 0 1,-1 1 0,1 3 0,3 4-37,-3 9 1,3-1-1,2 9 1,1-2-150,2 10 1,3 0 144,6 3 1,1 1-283,3 0 1,2-4-61,6 0 1,6-7-159,2-2 1,4-6 167,5-10 1,2-2-73,6-6 1,5-6 117,2-2 0,-2-8 34,-1-5 1,3-7-169,0-5 0,0-3 90,1-1 1,-6-4 129,2 0 1,-5-9-218,-3 0 0,-3-7 306,-6 0 1,-5 2-124,-3 2 0,-3 7 0,-1 5 1,-5 14 26,-3 7 1,1 10 80,-1 6 1,-1 5 814,-3 8 0,4 6-346,0 13 1,1 0-417,-1 4 1,2 5 111,6 4 0,0 0-461,0-4 1,0 4-27,0 0 1,2-1-196,2-7 1,2 2-434,7-2 0,0-4 359,4-4 1,-2-8-29,5-9 1,5-2 139,4-6 1,4-3 5,-5-5 1,6-7 383,-1-14 0,3-19 0,1-9 0</inkml:trace>
  <inkml:trace contextRef="#ctx0" brushRef="#br0">26323 5206 7842,'-7'-2'0,"3"-2"-415,-3 3 426,6-5 0,-5 5 344,6-3 1,0 1-172,0-5 1,6 4-36,2-4 0,3-2-40,1-6 1,1 0 14,-1-4 0,2 4 119,2-5 0,-6 2-83,2-2 1,-4 0 19,0 4 0,-2 1 172,-6 3-96,0 1 1,-2 5-149,-2 3 0,-7 6-3,-5 6 0,-2 7-31,2 13 0,-2 0 74,-3 5 1,0-1-235,4 5 1,5 0 52,4 0 0,5-1-296,-1-3 1,2-5-45,2-7 0,11 1-174,6-6 0,6-1 124,6-7 0,2-4-190,6-8 0,5-8 219,4-8 0,-3-9 113,2-4 1,-19 1 0,-1-4 0,3-3 0,0 0-1</inkml:trace>
  <inkml:trace contextRef="#ctx0" brushRef="#br0">26840 4652 7842,'-6'-13'0,"4"-3"0,-7 0 0,1 5 0,-4 7 0,0 2 1384,-1 2 0,5 6-613,0 2 1,5 6-169,-1 6 1,-1 2-220,0 11 0,1 1-192,4 7 0,0-1 28,0 5 1,0 1-1,0 8 1,2 4-372,0-23 1,0 0-1,-1 0 1,1 1 107,2 5 0,0 0 1,-3 0-1,1 0-348,0 2 1,0 0-1,-1-1 1,-1-2 186,0 2 1,0-1-1,2-6 1,0-1-986,2 32 0,0-10 205,-4-11 0,4-9-794,1-12 1778,-1-10 0,1-9 0,2-5 0</inkml:trace>
  <inkml:trace contextRef="#ctx0" brushRef="#br0">26655 5402 7850,'-4'-12'0,"0"0"0,0-2-422,4-2 0,1 1 48,3-6 0,9 5 839,7-5 1,9 1-201,4-5 1,8 2-80,4 2 0,-1 0-91,1 4 0,-6 6 68,2 7 1,-6 3 74,-3 1 0,-10 1-64,-1 3 0,-6 8 203,-3 9 0,-5 2-39,-3 2 1,-3-1-115,-1 1 0,0-4-53,0-1 0,0-4 204,0 5-179,0-6-368,0 3-205,0-6-748,0-5 730,0-2 395,0-16 0,-5-46 0,2 17 0,-1 1 0</inkml:trace>
  <inkml:trace contextRef="#ctx0" brushRef="#br0">27172 4972 7850,'-12'-6'0,"-1"1"0,1-3 0,0-3 0,4 9 0,-1-2 0,7 3 0,-4 1 0,6 1 1017,0 3 0,0-1-459,0 5 1,0 0-1059,0 5 0,6-1 500,2 0 0,19 23 0,6 4 0</inkml:trace>
  <inkml:trace contextRef="#ctx0" brushRef="#br0">27369 5095 7850,'0'-13'1657,"0"1"-536,0 5 521,0 2-1162,0 5 0,4 7-144,0 5 0,2 2-313,-2 6 1,-3 1 78,3 3 1,-2-3-53,-2-1 1,0 1-80,0 3 0,0-4-259,0-4 0,0 2 21,0-2 1,0-4-201,0-3 0,0-5-60,0 4 189,0-5 195,0-9 1,1-7-8,3-12 1,3-5 234,5-3 0,2-2 33,2-2 0,-1 0-87,6 0 0,-6 4 18,1 0 0,2 11 104,-2 2 0,5 5-158,-5 2 0,5 7 18,-5 1 1,1 7 266,-5 6 1,0 0-64,1 9 0,-1 2-340,0 1 0,-4-1-160,1 2 1,-5-5-392,4 5 1,-4-5 393,4 5 0,-5-6-201,1 1 481,3 3 0,-6-5 0,5 4 0</inkml:trace>
  <inkml:trace contextRef="#ctx0" brushRef="#br0">27923 5095 7850,'-7'-6'0,"0"1"-29,3-3-257,3-3 802,-5 4 1,8-5-129,2-1 1,0 1 19,8 0 1,-2-1-263,6 1 0,2 0-220,-2-1 1,6-3 118,-1 0 1,0-6-90,0 1 1,-3 2 109,-6-1 0,0 5-12,1-2 1,-6 3-79,-3 2 27,-3 0 0,-2 5 24,-3 3 0,-9 5 69,-7 7 0,-4 2-7,0 11 0,-5-1-96,0 5 0,1 3-131,3 1 1,0 1-56,1-1 0,3-3 61,1 3 0,10-3-326,2-2 0,5-5 99,3-2 0,7-5 34,5-4 0,12-2 29,9-6 0,3 0-36,5 0 0,3-7 54,5-5 0,1-2 131,-1-7 1,-1-1 146,-3-6 0,4-4 0,0-5 0,-6 0-37,-2 1 1,-8-1 155,-9 0 1,-9 5 147,-2 4 0,-11 7 98,-2 5 1,-7 7 381,-9 5 1,-3 7-317,-6 1 0,-1 7 46,-2 1 0,2 1-229,-3 3 1,3 2 118,1-2 1,2 1-316,3-5 0,-1 0 8,9 1 0,-3-1-145,6 0 1,4-4-26,1 1 0,4-7-305,4 3 0,4-4 289,9-1 1,3-3-6,9-5 0,-2-2-83,6-10 0,-4-5 24,4-3 0,-2-7 341,2 3 0,-3-9 26,-6-5 1,-3-1 350,-1-3 1,-10 7 660,-2 2-245,-5 8 0,-4 9-474,-3 12 1,1 5-95,-5 7 1,-1 7-346,-3 5 0,1 10 126,3 7 1,-2 5-240,6-1 1,-4 3-1,4 1 1,0-1-333,4 1 0,0 0 285,0 0 0,1 0-41,3 0 1,-1-4-517,5 0 0,2-6-609,6 2 0,-1-10-640,6-7 1935,-1 0 0,14-32 0,6-13 0,3 2 0,0-1 0</inkml:trace>
  <inkml:trace contextRef="#ctx0" brushRef="#br0">29153 4676 7850,'-8'-6'0,"0"1"980,5 4 1313,-8 1-1491,10 0 0,-5 1-334,6 4 1,0-3-1230,0 6 0,0-3 76,0 3 1,0-4 684,0 4 0,11 0 0,3 5 0</inkml:trace>
  <inkml:trace contextRef="#ctx0" brushRef="#br0">26409 6067 7837,'-19'0'-94,"3"0"1,-4 0 93,0 0 0,2 0 0,2 0 0,2 0 0,2 0 0,4 0 0,-1 0 321,7-6 0,2 1 475,8-3 0,10-3-326,6 3 0,12-5-136,9-3 1,10 1-380,6-6 1,-25 11 0,1-1-275,3-4 0,2 1 0,5 0 1,3-1 314,2-3 1,2-1 0,4 2 0,1 0-363,4-3 1,1-1 0,-20 7 0,1 0 0,1 0 269,2 0 0,0 1 1,0-1-1,0-2 1,1 1-1,0-1-56,0 1 0,1 0 0,-1 0 0,-4 1 1,0 0-1,0 1 16,19-6 1,-1 1-1,-4 2 1,-2 1-120,-5 2 0,-1 1 1,-4 0-1,-1-1 180,-4 1 1,-2 0 0,24-6 27,-6 6 1,-17 1-195,-13 7 558,-7 0 0,-10 4-308,-11 0 0,-7 0 1038,-9 0 0,-5 1-983,-8 3 0,-3-1-266,-9 5 1,-3 0-227,-5 4 1,-2 1 533,-2-1 0,2 2-462,-2 2 1,-3-1 355,-2 6 0,4-1 0,-3 2 0,1-3 0,-1-2 0,0-1 0</inkml:trace>
  <inkml:trace contextRef="#ctx0" brushRef="#br0">26557 6202 7837,'-43'6'164,"1"1"40,-3 5 1,4-4-166,8 0 0,3-1-40,5 1 1,8-1 778,4-3-372,6-2 0,14 3 19,6-5 0,7-4-217,13 0 1,7-10-46,13 2 0,11-9-330,-25 11 1,0 0 0,1-2 0,1-1 257,4-1 0,0 0 1,1-1-1,1 0-176,0-2 1,0 1 0,7-3 0,2 1-339,3-1 1,1 1 0,3-1 0,1 0 344,-19 4 1,0 0 0,0-1 0,0 2 0,0-1 0,-1 1-7,22-9 0,-1 1 0,1-2 0,-2 1-11,1 2 0,-2 1 0,-7 0 0,-2 0-122,-2 4 0,-1 0 0,-6 0 0,-3 2 184,-6 1 0,-2 1 0,32-7 209,-9 2 0,-14 9 72,-15 4 532,-7-3-734,-14 6 1,-9-5 997,-10 6 1,-2-4-796,-6 0 1,-1 0 505,-3 4 1,-1 0-523,0 0 0,1 0 7,-1 0 0,5 4-875,-1 0 635,6 0 0,-8 2 0,4 1 0</inkml:trace>
  <inkml:trace contextRef="#ctx0" brushRef="#br0">25781 7827 7845,'-1'-8'-101,"-3"-1"1,3 1-186,-3-4 1,2-2 329,2-2 1,-1 2 331,-3-2 0,1-3 75,-5-2 0,0-2-138,-5-2 0,0 1-167,-4-1 0,-2 0 17,-6 1 0,-1 5-23,-2 2 0,2 5 4,-3 4 1,2 2 12,-2 6 0,3 11-27,-3 6 0,-1 10-133,1 6 0,5 8 92,3 4 1,6-1-78,-1 1 1,4 0-74,3 4 0,4-4 35,5 0 0,3-1-251,5 1 1,1-8 33,12-8 1,4-5 24,3-3 1,2-9 166,-1-8 1,-3-8-24,3-4 0,1-12 1,-1-5 1,-1-9 11,-3-3 1,0-6-28,-1-6 1,-3-1 105,-1-4 0,-5 4 95,2-4 1,-5 9-77,-4 4 0,-2 8 6,-6 5 0,-2 13 44,-2 6 0,1 9 151,-5 9 1,1 4-128,-1 12 0,3 5-22,5 3 1,0 1-131,0-1 0,1 2 281,3-2 1,7-3-364,5-1 0,6-7 37,-1-2 1,2-9-95,2 2 0,5-9 160,3 0 1,2-14-43,2-6 0,-4-11-133,0-6 0,-2-4-136,2-4 1,-7 1 196,-6-5 0,-4-2 84,0-6 0,-4 3 93,-4-4 0,-1 8-93,-3 1 1,-2 6 31,2 2 1,-8 13 93,-4 11 0,-8 7-22,0 6 0,-4 11-53,3 5 1,-3 11-7,3 6 0,1-1-60,4 0 1,1 1 183,2 4 0,4-1-115,5-3 1,5-2-46,4-2 1,3-3-106,4 2 0,5-3 110,8-4 1,2-5 0,6-8 1,-4-1 73,0-3 1,-6-3-74,2 4 1,-6-5 501,-7-5-315,1 4 1,-17-9 134,0 6 1,-6 0 12,-6 4 0,-6 6 99,-2 2 1,-4 3-181,0 1 1,-1 1-283,1-1 0,-1 1-27,0 4 0,6-8-998,3 4-872,2-4 1035,7-2 924,2-1 0,25-24 0,14-14 0,1 2 0,-1-1 0</inkml:trace>
  <inkml:trace contextRef="#ctx0" brushRef="#br0">26852 7150 7890,'0'-12'263,"-1"-1"64,-3 1 1,1 5-125,-5 3 1,-2 8 191,-6 4 0,-3 10-134,-6 7 1,-4-1-97,1 5 0,-1 3 0,4 0 0,1 0 0,-1 1 0,7-6-186,6 2 1,5-3-72,7-2 1,1-5-195,4-2 1,7-5 160,8-4 0,4-2-30,0-6 0,5 0 122,0 0 0,3 0 2,-3 0 0,-1 0 2,-8 0 1,2 0 4,-6 0 0,-1 1 293,-6 3 1,0 3 63,-5 5 0,-4 1 46,-4-1 1,-10 6-137,2 2 0,-8 4-56,-1 0 0,-2 1-211,-2-1 1,2-4-497,3-4 1,-2-2 47,5-2 1,5-5 197,4-3 0,5-4-660,-1-4 1,4-4 308,4-9 1,8-7 10,9-9 614,2-3 0,11-4 0,6-6 0,3-3 0,0 0 0</inkml:trace>
  <inkml:trace contextRef="#ctx0" brushRef="#br0">27098 7138 7890,'0'-13'1069,"0"1"-723,0 5 1,-1 7 211,-3 8 0,-2 9-260,-2 3 1,-3 4-67,3 0 0,1 5-99,-1 0 0,1 5 91,-1-1 1,2-2-249,6 2 0,0-6-45,0 2 0,6-3-63,2-2 0,3-4-37,1-4 1,6-8-196,3-4 1,2-4 74,1-4 1,2-8 90,3-9 0,-3-3-94,3-5 1,-3-4 114,-2-8 1,0 2 143,-4-7 0,2 5 38,-5-4 0,-1 4 174,-4-4 0,-4 11 8,1 1 0,-7 11 256,2 6 1,-4 8-136,-4 4 1,-1 4 30,-3 4 0,-2 4-83,6 8 1,-4 3-47,4 6 1,-4 0-235,3-1 0,1 1-29,4 0 0,0 0-152,0 4 1,4-7-84,1 3 1,4-5-273,-1 1 1,0 1 325,5-6 1,-4-1-18,8-7 0,-2-1-538,1-3 789,3-2 0,33-35 0,-22 9 0,-1 0 0</inkml:trace>
  <inkml:trace contextRef="#ctx0" brushRef="#br0">27689 7285 7890,'-8'0'-216,"0"0"0,3 0 208,-3 0 3,6-5 1,-4-2 101,6-5 1,0-1 175,0 1 1,7-6 579,5-2 1,2-3-328,6-2 0,2 0-381,7 1 0,-3-5 54,3 0 1,1 5 27,-2 3 0,0 6-53,-8-1 1,-2 7-180,-6 5 0,-1 4 87,-2 4 1,-4 7-110,-5 6 0,0 6-104,0 2 1,-1-1 76,-3 5 0,1-3-55,-5-1 1,5-5 49,-1 1 0,2-6 10,2 1 61,0-2-13,0-7 1,6-3 45,2-8 1,0-7 104,5-6 1,-4-6-168,8-2 0,-2-1 55,1-6 0,-1-1-79,6-4 0,-2 4 150,1 0 1,3 6 130,-2-2 1,1 9-92,-2 3 0,2 5 106,-5 4 1,0 2-97,0 6 1,-4 7 169,4 5 1,-5 2-317,-4 7 1,3-5 91,-2 4 1,0 0-495,-1 0 1,2-1 53,-6-2 0,4-2-124,-4 5 0,0-5-178,-4 2 0,5-4-539,-1 0 1,1-2 1175,-1-3 0,3-30 0,5-12 0</inkml:trace>
  <inkml:trace contextRef="#ctx0" brushRef="#br0">28575 6941 7890,'-4'-9'115,"0"1"1,0 4-116,4-4 0,0 4 593,0-4 0,0 4-179,0-5 1,5 1-170,3-4 0,7 0-127,2-1 0,5 0-188,-2-4 1,5 2 201,4-5 0,-3-1 52,2-4 0,-3 5-384,-5-1 1,-2 2 99,-6-1 1,-5 2 654,-3 6-379,-2 5 0,-9 1-8,-5 6 1,-6 11-50,-7 6 0,1 5 45,-1 2 1,0 2 97,1 3 1,3-2 46,1 6 1,5-6-312,-2 2 1,8 1 109,1-1 1,5-2-191,-1-6 1,4 1 47,4-6 0,7 1 116,5-5 1,10-5-602,-1-3 1,8-4-804,-1-4 1,5-5 1321,4-7 0,-5-12 0,6-10 0,1-3 0,5-3 0,0-1 0,1 0 0</inkml:trace>
  <inkml:trace contextRef="#ctx0" brushRef="#br0">30544 6165 7944,'-18'-5'0,"-1"-2"0,-6-22 0,1-3 0</inkml:trace>
  <inkml:trace contextRef="#ctx0" brushRef="#br0">30458 6042 7944,'-6'-23'0,"5"3"0,-3-9 0,3 3-75,1 1 0,0-3-113,0-1 1,0 6 549,0 6 0,-5 4 638,1 0 0,-7 6-790,-1 3 1,-2 6 0,-6 6 1,-5 7-17,-3 14 0,-7 2 10,3 6 0,-3 4-215,3 0 0,2 4 117,5-4 1,4 2-104,1-2 1,9-7 149,-1 3 0,8-10-2,-1-2 0,14-6-15,3-7 1,13-5-7,-1-3 0,10-8-632,3-4 0,2-13 236,6-3 0,-6-8 42,2 3 0,-2-5-101,-2 1 1,-5-2 50,1-2 0,-7 1 153,-1 4 0,-7 3 196,-10 8 428,-3 4-188,-5 10 1,-4 3-154,0 8 0,0 3-39,4 5 0,0 2-75,0 2 1,1-2 150,3 2 1,3-1-98,6 2 1,3-5-252,0 0 0,8-1-796,0-7 944,1 0 0,7-10 0,4-4 0,0 0 0,1-1 0</inkml:trace>
  <inkml:trace contextRef="#ctx0" brushRef="#br0">26015 9144 7891,'-12'-6'184,"-2"-1"77,-2-5 0,-3 0-36,-6-1 0,1 1-1,-1 0 1,-5-1-1,-3 1 1,-3 1 0,0 3 0,3-2-195,0 6 0,4 2 129,-4 6 1,6 4-13,-2 8 0,5 7-65,3 6 1,-1 9-221,6-1 1,1 7 151,7-3 0,-2 0 115,6-4 1,0 0-170,4 0 0,7-7-196,5-5 0,2-6-42,6-7 0,-3-5 95,3-3 1,1-5 77,3-8 0,1-4 62,0-12 0,-1-6-21,1-6 1,-1-1-3,1-8 1,-2 0-220,-2-7 1,2-1 304,-3-7 0,-2-2 64,-9 28 0,-1 0 1,-2-1-1,0 0 34,-2 0 0,0 2 0,6-28 11,-6 5 1,-1 17 239,-8 12 0,3 13-1,-6 10 0,-1 11-38,-3 6 0,4 11-33,0 10 1,1 8 32,-1 4 0,-2 3-72,6 1 1,0 1 21,4-1 0,0-1-512,0-3 0,0 3 151,0-3 0,5-3-294,3-1 1,8-4 105,0-4 1,6-8-66,-2-9 0,8-4 320,0-3 0,2-9-256,-1-9 1,-1-8-77,4-8 0,-4-2-121,0-10 0,-2 3 77,-1-8 1,0-1 102,-1-2 1,-5 1 239,-2-1 1,-8 5 3,0-1 1,-7 8 52,2 5 182,-2 7 310,-2 9 1,-6 8-337,-2 8 1,-2 8 21,2 9 0,-3 2 482,3 1 1,1 6-246,-1 3 1,5-3-341,-1-1 1,3-3-10,1-1 0,0 3-95,0 1 1,0-2 84,0-6 1,5-2-58,4-2 1,6-8-27,1 3 0,5-8-30,-5 1 0,6-10-571,-2-3 1,4-8 267,0-5 1,-1-2-33,-2-1 0,2-7 82,-2-1 1,-4-4 153,0-1 0,-3 0 4,-2 0 0,0 0 1,0 0 0,-3 6 251,-1 2 0,-5 9 827,1 3 144,-3 9-508,-1 3-288,-5 16 1,3-2-127,-2 12 1,-1-1-26,1 5 0,-1-1 32,5 1 0,0 0 28,0-1 1,0 1-188,0 0 0,0-2-231,0-3 1,6-2-354,2-6 0,3 1 257,1-1 1,2-1-1860,2-3 2179,-2-2 0,19-29 0,7-15 0,0 1 0,0-1 0</inkml:trace>
  <inkml:trace contextRef="#ctx0" brushRef="#br0">26926 8848 7899,'-12'0'-93,"-1"0"0,1 6-94,0 2 1,1-1 361,3 1 1,-3 0 475,2 4 0,3 5-315,-3-1 0,5-1 188,-4-7-450,5 3 0,-2-8 209,5 5 0,0-5-266,5-8 0,2-9-195,6-11 1,-1 3 101,0-2 1,0 2-72,1-7 0,0 2 9,4-2 0,-3 3 126,2-3 0,2 9 168,-2 4 0,2 2-103,-2 2 1,-2 5 91,2 3 1,-3 9-58,-5 7 0,1 8 18,-4 8 0,3 0-83,-4 4 0,1-3-16,-1 4 0,-2-6 19,2 2 1,-1-4-220,1-5 147,-3-2 0,6-10 33,-3 0 1,-1-6-104,5-2 0,-4-11 23,4-10 0,0-2 1,5-2 0,-1-3 62,0-1 1,1-4-3,-1 4 0,0-5 81,1 1 0,3-1-83,0 1 0,1 5 188,-5 7 0,5 3-50,-1 6 1,0 5-74,-3 3 1,-2 4 236,-3 4 1,3 7 245,-3 6 1,-1 5-237,1-2 1,-4 2-32,4-2 0,-4 2-802,5-5 0,-5 3 320,4-3 1,-4-1-174,4-4 1,-4 1 125,5-1 0,-1-5-632,4-3 0,0-3-65,1-1 979,-1 0 0,17-44 0,4-10 0</inkml:trace>
  <inkml:trace contextRef="#ctx0" brushRef="#br0">27738 8528 7899,'-12'6'-659,"1"1"897,3 5 1,-2 0 740,6 0 1,0 5-455,4-1 0,-4 2-179,0-2 0,0-2-157,4 3 0,0-4-82,0-1 0,0 1-238,0-1 152,0-5 1,5-2-121,3-5 0,-1-5 70,1-3 1,1-9-59,3-3 0,0-3-65,0-2 0,1-5 28,-1-3 0,2-2 45,2-2 1,-1 4 182,6 0 1,-6 4 178,1-4 1,2 12-202,-2 0 1,1 11-35,-5 6 0,0 4 86,1 4 1,-6 9 162,-3 7 0,1 4-349,-1 0 0,2 1 90,-2-1 0,-3 1-262,3 0 0,2-5-68,-2 1 1,4-6-50,-4 1 0,6-8 12,-2-4 0,3-2-91,1-2 0,6-3 93,2-5 1,0-2-50,0-10 0,-4-1 132,5-3 1,-5-2-1,5-3 0,-5 2 252,5-6 0,-6 5 79,1 0 1,-1-2 95,2 1 0,-8 6 42,4 6 1,-8 5 680,3 4-623,-5 2 1,2 12-20,-5 2 0,0 8 137,0 5 1,-1 1-42,-3-2 1,3 3-313,-3-2 0,2 1-10,2-2 1,0 0-115,0-4 0,0-2 140,0 2 0,6-4-10,2-3 1,0-4-188,4-5 1,-2 0-253,6 0 0,2-3 82,-1-5 0,3-2 92,-4-10 0,6-1 222,-1-3 1,-2-1 17,1 1 0,-3-5 169,3 0 0,-5 0-179,2 5 0,-3 1-8,-2 2 0,-1 3 542,-3 6 735,-3 5-996,-5 2 0,0 6-107,0 3 1,0 7-221,0 6 0,0 0 55,0 0 0,0-4 84,0 4 1,0 1-286,0-2 0,0-4-397,0-4 1,2-1-485,2 2 757,3-4 1,5-5 171,0 0 0,5-5-35,-1-4 0,1-3 261,-5-4 1,4-4 86,1-4 1,-1-5 93,-4 0 0,1-3-67,-1 3 1,0-4 66,1 4 0,-5 1 153,0 3 1,-5 6 905,1 2 223,-3 9-1085,-1 3 1,0 6-198,0 3 1,0 9-144,0 7 0,-4 9-142,0 4 0,0 2 151,4 2 0,-4 5 47,0 4 1,0 3-266,4 4 0,1 5 74,3 7 0,-3-30 0,1 0-266,2 4 1,0 0-1,-2 1 1,0 1 239,2 2 0,0 0 0,0-3 0,1-1-276,0-2 0,2 0 1,5 30-37,0-10 0,-1-7 198,-2-9 1,0-14 48,-5-7 1,0-9-136,-4-2 1,-1-7 79,-3 2 0,-4-8-243,-9-4 1,2-3 638,-5-1 0,3-2-349,-3-2 1,3-3 176,-3-6 1,9-1-454,-1-3 0,3 1-506,1-9 0,3 5 885,5-9 0,11-4 0,5-6 0,1-7 0,0-1 0</inkml:trace>
  <inkml:trace contextRef="#ctx0" brushRef="#br0">30310 7851 7851,'-37'0'0,"6"0"168,2 0 1,7 0-113,2 0 0,9-4-56,-2 0 0,5-7-114,0-1 0,3-6-178,5-6 1,0-7 462,0-1 0,1-9 416,3-5 0,8-5-163,9-3 0,2-6-433,2-2 1,-2 1 118,-3-5 0,2 9 171,-5 4 1,-1 7 32,-4 5 56,-5 14-162,-1 4 1,-6 17-160,0 6 1,-2 11 71,-2 10 0,-1 5 40,-3 7 0,-3 2 9,3 14 1,-3-2-65,-2 6 1,6-2 118,3-2 1,-1 2-350,1 2 0,0-8-3,4 0 1,1-7-159,3-5 1,3-3 87,5-5 1,6-7 9,3-6 1,-2-5 30,1-7 1,5-7 62,4-5 0,3-7-64,-3-10 1,4-4 20,-4-8 1,-1 1 9,-3-5 0,-2 6 114,-2-2 0,-4 4 136,-4 4 0,-5 7-157,0 5 1,-5 10 115,1-1 0,-3 9-195,-1 3 70,0 11 0,0 4 139,0 6 1,0-5-25,0 5 0,6-1-55,2 5 0,3-6-55,1-3 1,2 2-10,2-1 1,-1-5-28,6-4 0,-1-5-130,5 1 0,4-4 186,-1-4 1,1-3-39,-4-5 1,-2-6 170,-2-3 1,-5-2-43,-8-1 0,-2-5 76,-6 0 1,-7 0-101,-6 5 1,-4 3 18,-8 1 1,-6 6 51,-6 2 1,0 5-37,-4 7 0,3 1-248,1 4 1,0 1 45,0 7 0,3 0-542,5 4 0,3 1 87,14 2 0,2 3-58,10-2 1,3-3 239,5-2 1,12-4 389,17-4 0,6-2 0,4-12 0,14-7 0,0-1 0,6 0 0,-1 1 0,1-1 0</inkml:trace>
  <inkml:trace contextRef="#ctx0" brushRef="#br0">31442 7175 7851,'37'-25'0,"-11"2"0,-5 2 1,-6 3 485,-8 12 1,-5 0 705,-10 6 0,-6 0-679,-10 0 1,-2 7-181,-3 5 1,-1 2-255,-3 6 1,-1-3 5,5 3 0,-3 1-86,3 3 1,0-3 26,5-1 0,3 1-206,1 4 0,4-1 36,0 1 1,8-6-141,4-3 1,5-2-240,7-2 0,6-5 182,11-3 1,5-4 96,3-4 1,2-3 8,2-5 1,-4-6 16,0-2 1,-2-4 137,2 0 0,1-1 198,-5 1 1,-5-1 0,-3 0 0,-6 6-85,1 3 366,-7 2-119,-4 7-330,-5 2 1,0 10-54,0 4 1,0 2-224,0 1 0,5 0-2,4 0 1,7-3-153,5-1 1,3-5 140,5 1 0,4-3-10,8-1 0,7-7 348,5-5 0,7-2-285,2-6 1,-2-5 284,1-4 0,-6-1 18,-10 2 0,-2-4 19,-7-5 1,-11 6 96,-9 2 1,-7 7 159,-9 2 0,-6 5 158,-2-2 1,-8 9 231,-5 4 1,-6 3 47,-2 1 1,-5 1 3,1 3 1,2 4-589,-2 9 0,5 2-12,0 5 1,2 1-68,1 0 0,2-1 153,2 1 1,4-1-1,4 1 1,6 0-207,3-1 0,4 0-320,4-4 0,9-2 60,7-6 0,9-5 108,4-3 0,2-4-173,2-4 0,2-8 86,2-9 1,-2-5-184,6-7 0,-9-1 270,1-11 1,-8-1 11,-1-8 0,-2-5-146,-13 25 0,-1-1 0,-2 0 0,-1 0 185,0-4 1,-2 0-1,0 1 1,-1 1 111,-2 0 0,0 0 0,1 1 0,-1 0-55,-1 0 0,-1 2 0,2-15 1457,-4 16-1061,0 11 1,-6 22-122,-2 8 1,1 10 305,-1 11 0,0 6 264,-5 6 0,5 7-525,0 1 0,5 0-37,-1 5 0,3 0-539,1 0 1,0 2 229,0 1 1,0-5-1242,0 6 1,0-6 116,0-3 1178,0 0 0,-4 2 0,0-3 0,4-5 0,6 2 0,8 2 0</inkml:trace>
  <inkml:trace contextRef="#ctx0" brushRef="#br0">27307 10177 7906,'-8'-5'0,"0"-3"0,0-3 0,-4-2 0,3 6 420,1 3 144,5-2 1,-3 4-148,1-2 0,4 8 22,-3 4 0,3 9-63,1 3 0,0 9-150,0 4 1,0 2-1,0 2 0,0 2-95,0 2 1,4 2-144,0 7 1,4-1 21,-4 0 0,4-1-233,-4-3 0,5-3 73,-5-5 1,4-7-435,-4-5 76,0-6 306,-4-12 0,0-8 44,0-12 1,-4-6 12,0-10 0,-6-3 48,2-9 1,1 0-3,-1-9 0,4 3-232,-4-11 0,4-1 257,-4-6 1,5-2 33,1 32 1,0 0 0,1-1 0,0 1 20,1-31 1,0-4-59,0 5 0,6 10 231,2 10 1,8 12 91,5 9 0,4 9 78,3 6 0,0 7-42,4-3 1,-4 14 67,0 3 1,-2 9-188,-1-1 0,-6 3-68,-2 2 1,-5 4 99,-4-1 0,-2 2-109,-6-1 0,-6-3-333,-2 3 1,-7 1-44,-2-1 1,-4 1-146,0-2 1,-6-6 207,-2 3 1,0-9-1,5 1 1,-1-4-885,0 0-482,6-1 1593,2 0 0,26-16 0,6-4 0</inkml:trace>
  <inkml:trace contextRef="#ctx0" brushRef="#br0">27824 10940 7912,'-8'-4'-203,"0"0"0,0 0 73,-5 4 1,5-1-72,0-4 1,0 4 317,-5-3 1,5-1 287,0 0 0,0 0-116,-4 1 0,-1 2-135,1-2 1,0-1 87,-1 1 1,0 0-75,-4 4 1,2 0 90,-5 0 0,3 5-30,-3 3 0,3 3-103,-3 2 1,5 0-23,-2 4 0,4-2-126,0 5 1,5-3 107,0 3 0,5-5-101,-1 2 1,3-4-96,1 0 0,5-5 31,4 0 0,3-5-75,4 1 0,-1-3 46,6-1 0,-1-5-97,5-3 1,-2-9 143,-2-3 0,2-4-12,-3 0 0,0-5 42,0 0 1,-1-5-3,2 1 1,-4-8 150,-4-4 1,-1-3-94,0-1 1,-3 5 305,-1 3 1,-5 10 372,1 6-200,-3 6 1,-2 12-240,-3 3 0,1 12-103,-5 5 1,5 11-46,-1 1 0,1 4-139,-1-1 0,3 0-273,-4 4 1,4-4 199,1 1 1,4-3-620,0-2 1,5-1-6,-5-2 1,5 1-921,-1-6 1639,9 1 0,29-32 0,13-7 0</inkml:trace>
  <inkml:trace contextRef="#ctx0" brushRef="#br0">30138 9427 7870,'-12'-6'9,"-6"1"-6,-3-4 1,-2 4 27,-2 5 1,6 5 0,3 4 0,2 7 601,2 5 1,0 2-204,-1 1 1,6 1-261,3 0 0,3-1-41,1 1 1,5-1-103,4 1 1,6-2 34,1-2 1,6-3-161,-1-6 1,3-4 87,5 0 0,-3-5-132,3 1 0,-3-4 0,-2-4 0,5-7 96,0-5 1,-1-8 8,-3 0 1,-2-2 48,-2-7 0,-4-1 23,-4-7 0,-6 4-71,-3 0 0,-4 0-92,-4 4 0,-9-1-67,-7 1 1,-9 9 51,-4 7 0,-2 9-24,-2 4 1,-2 4 36,-2 4 0,3 4-64,-3 9 1,8 2-51,5 5 0,6 5-51,1 0 1,12 0 30,0-5 1,7-1-6,2-2 0,11 1 269,5-6 0,6 1 0,19-23 0,8-9 0,4 1 0,1-1 0</inkml:trace>
  <inkml:trace contextRef="#ctx0" brushRef="#br0">30310 9390 7931,'8'-10'-31,"1"-2"1,-3-3 61,3 2 0,2 1 700,-3 0 0,3 1-233,1 3 0,2 2-97,2 6 0,-1 6-172,6 2 0,-5 8-94,5 5 1,-6 2-9,1 2 1,-2 1-153,-2 2 0,0-2 203,1 3 1,-2-3 49,-3-1 1,1-5-697,-5 1-836,6-6 820,-9-3 308,5-7 1,-8-11 227,-2-7 1,3-4-100,-3-8 0,-2-7 4,2-4 1,0-1 47,4-4 0,0-3 19,0-1 1,4 1-84,0-1 1,6 7-24,-2 1 0,2 7-114,-2 9 1,3 5 73,-3 7 1,-1 4-322,1 5 0,0 7 125,5 5 1,-1 2 82,0 6 1,2-1 234,2 2 0,25 8 0,11-3 0</inkml:trace>
  <inkml:trace contextRef="#ctx0" brushRef="#br0">31627 8700 7934,'0'-17'543,"-1"3"172,-4-2 1,3 3 48,-6 5-537,-1 3 0,-3 14 49,0 4 1,-1 11-36,1 1 1,0 8-65,-1-1 1,5 4 60,0 1 1,4 0-97,-4 0-119,5 0 28,-2 0 1,5-5-138,0 1 1,0-5-166,0 0 88,0-7 1,0-8 79,0-4 1,0-8 90,0-1 0,0-11-140,0-9 1,0-5 70,0-4 0,0-6-83,0-6 1,0-6 27,0 2 1,0-4-101,0-5 1,0 4 161,0-3 0,0 2-18,0 2 1,0 6 125,0 6 289,5 6-128,-4 12 1,10 16-122,-2 11 0,-3 17-21,3 4 0,-1 9 46,4 3 0,5 5-79,-1 0 1,4-4 29,-3-1 1,3 1-19,-3-1 0,5 0-167,-2-4 0,3-5-93,2-4 0,0-8-50,-1-8 0,1-5 71,-1-7 1,0-3 89,-4-5 1,3-11-1,-2-14 0,-2-3-6,2-1 1,-6-5 68,1-3 0,-2 1 155,-2-1 1,2-1-126,2-8 0,-2 9 82,2 0 0,-3 8 349,-5 8-200,3 6 28,-10 11-41,4 5 1,-5 8-20,0 12 0,0 6-68,0 9 1,0 0-38,0 5 1,0-2-10,0 2 1,0 2-425,0-2 0,0 1 153,0-1 1,0 1-535,0-5 1,0 4 306,0-4 1,2-1-377,2-3 1,3-2 203,5-2 1,2 1 588,2-6 0,15-6 0,7-4 0,5 1 0,0-1 0</inkml:trace>
  <inkml:trace contextRef="#ctx0" brushRef="#br0">32562 9180 7977,'0'-12'0,"0"0"-60,0 0 0,0-1 182,0 1-41,0 0 535,0 5 0,-1-4-145,-3 3 1,1-2-174,-5 2 0,0 1-24,-5 3 0,1 3-1,0-4 1,-2 10-85,-2 3 1,1 7-90,-6 1 1,6 6-72,-1-1 0,2 2 95,2 1 0,1 0-240,2-4 1,3 2 24,2-6 1,2 2-12,-2-1 1,4-8 132,4 4 0,4-9-24,9 0 1,-2-3-142,5-1 1,1-9-221,3-4 0,1-7-125,0-1 0,-1-2 177,1-2 1,-5-5 232,1-3 1,-5-3 7,5-5 0,-5-1 33,5-7-950,-6 8 931,3-12 0,-6 19 25,0-3 0,-5 14 1220,-3 2-879,-2 11 1,-2 6-111,0 8 0,-2 9-115,-2 7 1,1 4-7,-5 0 1,1 6 64,-1 3 0,-2 3 478,6 1 1,-4-5-608,4 1 0,0-5-250,4 0 0,0 2-99,0-1 1,0-4-289,0-5 1,0-5-662,0 2 1,5-4 48,4 0 1225,7-7 0,20-27 0,9-14 0</inkml:trace>
  <inkml:trace contextRef="#ctx0" brushRef="#br0">32931 9094 8433,'-8'-1'0,"0"-3"0,4 1-1403,-4-5 351,5 5 1052,-8-2 0,10 5 0,-5 16 0,6 5 0</inkml:trace>
  <inkml:trace contextRef="#ctx0" brushRef="#br0">31504 10116 6344,'-8'0'-335,"-1"0"998,7 0-161,-9 0-404,4 0 0,-5 4 0,-1 0 0,5 4 98,0-4 345,0 6 487,-5-3-293,7 5-336,0 0 0,18-5 16,9-3 0,14-4-166,15-4 0,13-7-246,-25 4 0,2-2 0,3-3 0,1 0-405,6 0 1,3 0 0,4-1 0,2-1 376,4-5 0,1 1 0,0 2 0,-1 0 19,1-4 0,-1-1 0,-3 3 0,-1 1-52,-1-4 0,-1 1 1,-3 0-1,-1 1-16,-1 0 1,-2 1 0,-10 4 0,-2 1-20,-4 0 0,-2 1 1,12-3-326,-11 3 1,-12 4-72,-4 4 118,-9 2 0,-4-2 86,-8 8 0,-8-1 123,-9 5 1,-2-4 727,-2 5 0,-1-1-873,-2 4 0,-5 0 143,-8 1 0,1 0 15,-5 4 1,0-4-184,-4 4 0,2 1-619,-2-2 951,2 6 0,-7-7 0,5 6 0,-1 0 0,1 3 0,0 0 0</inkml:trace>
  <inkml:trace contextRef="#ctx0" brushRef="#br0">31590 10436 8052,'-18'0'0,"5"0"450,-4 0 775,3 0-970,8 0 0,7-6-14,11-2 1,13-3 143,12-1 1,11-5-145,9 1 1,9-6-362,-32 12 0,2 0 0,3-2 0,1 0 217,2 0 1,2 0 0,4-3 0,2 1-375,5 0 1,1-1 0,-1-1 0,1-1 396,1 3 1,1 0 0,-3-3 0,1 0-1,-3 0 1,0 1 0,-1 0 0,0 0-52,-2 0 0,-1-1 0,-6 4 1,0-1-199,-4 0 0,0-1 0,-5 3 0,0 0-284,23-9 1,-2 3 210,-6 6 0,-12 1-74,-8 3 1094,-8 3-796,-15 5 0,-2 0 749,-8 0 0,2 0-551,-7 0 1,1 0 26,-4 0 1,0 0-512,-1 0 0,1 0-257,0 0 0,-1 0 253,1 0 0,0 0-189,-1 0 273,1 0 0,4 0-477,0 0-4,5 0 665,-2 0 0,5 0 0,0 0 0</inkml:trace>
  <inkml:trace contextRef="#ctx0" brushRef="#br0">29387 11346 8075,'-12'0'0,"-5"0"0,1 0 0,0 0-148,3 0 1,7 2 391,1 2 165,4-3 0,2 3-143,4-8 0,7-3 70,8-5 1,10-2-260,7-2 0,3-3-123,9-6 1,-1-1-293,10-3 0,-1 4 392,4-4 1,1-1-103,0 1 0,-6 6-111,-3 6 0,-8 0-317,-4 0 1,-14 5-292,-6 4 335,-6 5 1,-10-3-31,-5 6 0,-10 6 462,-11 2 0,-2-1 0,-2 1 0,-5 0 544,-3 5-544,-3-1 0,-2-1 0,1-2 0,-16 4 0,23-8 0,10-1 0,2-2 0,5 2 0,1 1 381,0-1 0,1 7 343,3 2 0,-2 0-150,6 8 0,0-1-156,4 5 0,0 4-54,0-1 1,0 7-118,0-3 0,5 4-3,4 1 0,2 0-126,1 0 0,0-4-235,0-1 1,1-3-305,-1 4 0,0-6-516,1 2 0,-6 0 6,-3-5 0,1 4 78,-1-8 853,0 3 0,-20-9 0,-5-3 0</inkml:trace>
  <inkml:trace contextRef="#ctx0" brushRef="#br0">30212 11962 8050,'0'-13'-619,"0"1"1,4 0 439,0-1 715,0 1 0,-4 0-286,0-1 1,-5 5-140,-4 0 0,1 4 27,-4-4 0,2 5 91,-6-1 1,-3 3-64,-2 1 0,-2 1-47,-2 3 0,1 4 134,-1 9 1,1-2-119,-1 5 0,0 1-1,1 3 1,5 1-35,2 0 0,5-2-151,4-3 1,2 2 86,6-5 1,3-1-131,5-4 0,4-5 4,9-3 1,6-2 115,-2-2 1,6-6-35,-2-2 1,4-4-148,-4-5 1,3-3-138,-3-9 0,0 2 200,-5-6 0,0 0 58,-4-4 1,-2-1 38,-6-3 1,-1 3 13,-3-4 0,-2 8 34,-6 1 0,0 6-95,0-2 445,-6 9-230,0 8 0,-3 6-104,1 6 1,5 3 8,-1 5 0,3 0 32,1 9 0,0 2 11,0 1 0,0 4-71,0 0 1,0 1-138,0-1 1,4 1 32,0 0 1,4-1-948,-4 1 0,6-6 408,-2-3 1,-1 2 52,1-1 540,0-1 0,27-26 0,4-5 0</inkml:trace>
  <inkml:trace contextRef="#ctx0" brushRef="#br0">25794 13549 7981,'5'-18'0,"-3"3"-42,2-5 1,1 3-81,-1-3 1,5 5 225,-5-2 1,4 4 162,-4 0 1,4 5-22,-4 0-74,0 5 303,-4-2-297,0 5 0,-5 7 145,-3 5 1,-3 2-181,-2 6 1,-4 5 19,-4 3 1,-2 11-31,-2-2 1,1 8 2,-1 0 1,-4 3-455,1 1 1,-5 3 315,4 5 0,-4-5-113,5 6 0,3-6-48,4-3 0,5-4 129,-4 0 1,9-12 16,-2-4 0,8-9-25,-3-7-15,5-7-29,-3 0-16,6-6 264,0 0 1,2-7-179,2-5 0,3-3-8,5-10 0,2 2-57,2-10 1,3-5-17,6-7 0,-1-5-266,1-3 1,1 1 183,3-5 1,-14 25 0,1-1-46,3-3 1,-1-1 0,0 0-1,0 0 183,-2-2 0,0 0 0,2 4 0,-1 0-27,-3 2 1,0 0-1,11-19-157,-4 7 1652,-6 11-1038,-3 15 0,-7 9-141,-5 15 1,0 3 117,0 8 1,0 3-178,0 6 0,2 1 313,2 3 0,-1-2-568,5 6 0,-4 0 120,4 4 1,0-3 6,5 3-152,-1-3 0,0 8 0,0-5 78,1 0 0,5-3-1,2 3 0,-2-8 24,-2 4 0,2-6-22,-2-2 1,5-1 8,-5 1 1,-1-2-15,-6-2 1,-4-2-248,-5-3 0,0-2 78,0 2 1,-5-2 202,-4-2 1,-6 1-19,-1-1 0,-7 0 5,-2 0 0,-1 1-21,-7-1 1,-1-4 13,-7 0 1,1-1 28,-5 2 1,0-4 15,-4-5 1,0 0 168,0 0 1,3 0-65,1 0 0,6 0-86,-2 0 0,4 0 13,4 0-421,-3 0 232,10 0 0,-2 0-231,7 0 0,3 0-441,6 0 0,5-1 787,3-3 0,36-14 0,9-8 0</inkml:trace>
  <inkml:trace contextRef="#ctx0" brushRef="#br0">26360 14361 7984,'0'-8'-386,"0"0"1,0 4 480,0-4 0,0 4 351,0-5 0,0 5-230,0-4 1,0 0-115,0-4 0,5 2 221,4-2 0,2 2-67,1-6 1,0 1-107,0-2 1,-1 4 0,-2-4 1,1 3 20,-1 2 1,-2 4 10,1 0 0,-4 5 140,4-1-172,-5 3 1,2 2 3,-5 3 1,0 4-278,0 9 0,0 2 115,0 5 0,0 6 159,0 3 1,0-1-19,0 1 1,2-1 6,2 5 0,-2 0-13,7 0 1,-3 0 23,3 0 0,0-6-243,-5-2 1,6 1 36,-2-1 0,-2-4-61,-2-5 0,-3-5 52,-1 1 0,0-6-66,0-2 0,-1-1 59,-3 1 0,-3-2-132,-6-6 0,1 0 60,0 0 1,0 0-109,-1 0 1,-2-6-352,3-2 1,-7-3 234,6-1 0,3-5-402,1 1 0,2-4-27,-1 3 795,-3-5 0,10-30 0,-5-13 0</inkml:trace>
  <inkml:trace contextRef="#ctx0" brushRef="#br0">26446 14017 7984,'0'-13'-251,"0"1"209,0 0 1,0 0 268,0-1 1,0 5 58,0 0 1,5 1 222,4-1 0,2-3-266,1 3 1,2 1-62,2-1 1,-2-1 37,2-3 0,-2 0 2,-2-1 0,-4 1 37,0 0 0,-5 4-33,1-1 1,-4 7-208,-4-2 1,-3 2-81,-5 2 1,-4 0-95,-1 0 1,-3 4 108,3 0 0,-3 9-122,3-5 0,1 6-214,4-6 0,4 3-1157,-1 1 999,7 0 540,2-5 0,67-18 0,-24 1 0,1 0 0</inkml:trace>
  <inkml:trace contextRef="#ctx0" brushRef="#br0">27529 13697 8022,'0'-21'0,"0"1"0,0 5 0,0-2 0,1 5 0,3 4 0,-1-2-398,5 6 0,1 0 317,3 4 0,2 0 565,2 0 0,-2 0-298,2 0 0,2 1-168,-2 4 0,5-3-364,-5 6 1,5-3 345,-5 3 0,0 5 0,-3 7 0</inkml:trace>
  <inkml:trace contextRef="#ctx0" brushRef="#br0">27455 13918 8022,'-12'0'1505,"0"0"-1048,5 0-356,1 0-412,17 0 1,3 0 229,10 0 0,1 0-241,0 0 0,1 0 322,2 0 0,12-6 0,7-4 0,5 0 0,1-1 0</inkml:trace>
  <inkml:trace contextRef="#ctx0" brushRef="#br0">29338 13340 8022,'0'-12'0,"0"-1"0,0 1 0,0 0-15,0-1 0,0 1 51,0 0 0,-1-1 32,-3 1 0,1 0 0,-5 0 0,3 2 162,-3-2 1,-1 6 277,-8-6 1,2 4-284,-5-1 1,-2 3-65,-7 2 0,2 2-107,-6-2 0,0 8 76,-4 4 1,-1 5-41,-3 3 1,4 3 31,0 6 1,2 4-5,6-1 0,4 2-95,5-1 0,6-3-139,2 3 0,5-3 32,7-2 0,7 0 143,5-4 0,6 1-148,6-9 0,2 2 9,3-10 1,3 0 41,4-4 0,0 0 31,-3 0 1,2-6 16,-2-2 0,-1-4 18,0-5 0,-8-3 10,0-9 0,-7 2 83,-1-6 0,-2-5-93,-2-7 1,-5-3 42,-3-1 0,-3-1-86,-1 1 1,-5-4-125,-3-1 1,-7 2 103,-2 7 0,0 7-148,0 5 0,3 7 103,-2 2 0,2 5-389,2 6 352,0 6 0,1 3 0,3 8 0,2 5 117,6 7 0,28 30 0,6 13 0</inkml:trace>
  <inkml:trace contextRef="#ctx0" brushRef="#br0">30212 12848 8022,'0'-13'-133,"0"1"1,0 0 88,0-1 0,-2 3 1411,-2 1-933,3 4 1,-10 6-202,3 3 0,1 7-10,-1 6 0,0 9-3,-5-2 1,1 5-46,0 0 0,5 2-9,3 6 0,2-1-185,2-4 1,0 4 75,0-3 1,2-2-123,2 2 1,3-6-15,5 2 1,6-7 10,2-2 1,3-4 89,2 0 0,0-8-25,-1-4 0,1-2-29,-1-2 1,1-6 0,0-2 0,-1-8 53,1-5 1,0-2-7,-1-2 1,-3 1-229,-1-1 0,-6-4-34,-2 1 1,0-1-52,-3 4 1,-4 2 106,-1 2 0,-2 0-101,-2 4 1,0 1-93,0 3 0,-4 1-287,-1 0 1,-4 5 669,1 3 0,-9 8 0,-2 3 0</inkml:trace>
  <inkml:trace contextRef="#ctx0" brushRef="#br0">30421 12885 8024,'-6'-13'0,"5"1"0,-4 0 49,5-1 1,1 7-211,3 1 1,3 4-48,5 1 1,2 0-81,2 0 1,-2 0 287,2 0 0,14 6 0,3 0 0</inkml:trace>
  <inkml:trace contextRef="#ctx0" brushRef="#br0">29966 12848 8024,'-9'-13'0,"1"1"0,5 4 0,-1 0-28,3 5 1,6-3-31,4 6 1,2 0-203,1 0 0,6 2-82,2 2 342,3-3 0,14 7 0,6 1 0,3-2 0,1-1 0</inkml:trace>
  <inkml:trace contextRef="#ctx0" brushRef="#br0">28686 13906 8031,'-13'-7'0,"5"0"-125,0 3 0,1 1-186,-1-5 0,-3 6 462,3-3 1,1 4 400,-1 1 1,4 0 182,-4 0-354,5 0 103,-8 0-219,9 0-285,-8 0 158,8 0 0,2 4-93,8 0 1,5 0 71,3-4 1,10 0-9,11 0 0,8-1-122,13-3 0,6-3-240,-26 1 1,2 0 0,3 0 0,1-1 230,5 1 0,1 0 1,4 0-1,2 0-383,5 0 0,2 0 0,-1-1 0,1 1 343,5 0 0,0 0 0,-7 0 0,-1 1-5,2 1 0,-1 0 1,-3-2-1,-1 1-328,-1 1 0,-1 0 0,-2-2 0,-1 1 311,0-2 0,-1 1 0,-6 2 0,-1 0-75,-3 0 0,0 0 0,-5 1 1,-1-1 178,31-4 0,-9-3 216,-4 3 0,-9 1-43,-7-1 1,-7 1 1649,-9-1-1244,-4-3 195,-10 4 0,-1-1-464,-6 0 0,-6 3 150,-2-3 1,-3 4-368,-1-4 0,-2 5 124,-2-1 1,1 3-45,-6 1 0,5 0-472,-5 0 1,6 0-151,-1 0 0,2 5-336,2 3 0,4 3 765,-1 2 0,1 26 0,-4 8 0</inkml:trace>
  <inkml:trace contextRef="#ctx0" brushRef="#br0">29560 14755 8031,'0'-12'-1021,"-6"0"736,5-1 537,-5 1 0,6 0-13,0-1 1,-1 5 212,-3 0 1,2 4-126,-2-4 0,2 1 49,-3-1 0,3-2-167,-7 6 1,1-4 19,-4 4 0,-6-1 100,-2 5 0,-5 0-157,-4 0 0,-2 7-187,-6 6 1,-4 4 145,0 8 1,0 1-117,4 3 0,4-2 111,0 6 1,7-4-12,2 3 1,5-3-372,6 4 1,6-6 143,3 2 1,4-4-21,4-5 1,9 2 75,7-6 0,4-3-69,0-5 1,2-5 120,3 1 0,-2-4-2,6-4 1,-4-3-13,4-6 1,-1-3 1,5 0 1,-5-8 222,-4 0 1,0-6-58,1-7 0,-8-4-65,4 0 0,-9-10-236,1 2 1,-9-8 188,-4-1 0,-4-1-23,-4 2 1,-8 2-90,-9 6 1,-2 5 37,-2 3 1,-1 10-30,-2 6 0,2 6-189,-3 7 1,2 3 64,-2 1 1,4 6-139,1-3 0,3 8-173,5 1 1,8 10-215,-1-2 0,7 3 366,2-2 1,6 4 347,7 4 0,18-4 0,10 0 0,6 2 0,-1 0 0</inkml:trace>
  <inkml:trace contextRef="#ctx0" brushRef="#br0">29916 14435 8031,'-1'-16'0,"-3"-1"0,1-3 0,-5 3 0,5 5 0,-1 4 815,-3 5 0,5-1-258,-7 8 0,7 3-371,-2 5 1,2 6-47,2 3 0,0 6-87,0 2 1,0 5 38,0-1 1,2-2-212,2 2 1,-3 0 28,3 4 1,2-2-181,-2-2 0,0 1 183,-4-5 0,4 0 32,0-5 0,0 0-663,-4-4 1,0-2-430,0-6 39,0 0 382,0-5 726,-5-1 0,3-12 0,-14-39 0,2-15 0</inkml:trace>
  <inkml:trace contextRef="#ctx0" brushRef="#br0">29855 14435 8031,'0'-30'0,"1"4"0,3-3 0,3 3 260,5 2 0,2-1-21,3 1 1,2 6-77,5 6 0,5 1 25,0 6 1,-1 1-105,-3 4 1,0 0 78,-1 0 0,-5 6-128,-2 2 0,-3 4 98,-2 5 1,-5 2-194,-3 6 1,-3-1-142,-1 1 1,-7 1 118,-5 2 1,-2-2-111,-6 3 1,-2-7-21,-7-1 0,3-1-15,-2 5 0,2-5 37,1 1 0,0-6-140,1 1 1,0-2 111,4-2 0,2-5-339,6-3 557,5 3 0,40-28 0,15-1 0</inkml:trace>
  <inkml:trace contextRef="#ctx0" brushRef="#br0">30298 15137 8031,'0'-13'0,"0"1"0,0 4-32,0 0 0,0 4 103,0-5 96,0 1 0,0 0 168,0 0 0,0 4-215,0-5 1,0 5-5,0-4 1,0 4 75,0-4-54,-6 5 0,0-7-72,-7 6 0,1 0 12,0 4 1,-2 0-38,-2 0 0,1 2 37,-6 2 0,1 3 13,-5 5 0,4 2-56,1 2 1,5-1-9,-2 6 0,4-6-87,0 1 0,5-1 77,0 1 0,5-2-47,-1 2 1,4-6 4,4-2 1,5-4-18,7 5 0,-1-7-30,5 2 1,1-2-4,4-2 0,-1-2-5,1-2 0,-5 2-6,1-7 1,-5 1 52,5-4 1,-6 0-4,1-1 0,-2 0-10,-2-4 1,-4 2-8,1-5 1,-5 3 4,4-3 1,-5-1 52,1-3 1,-3 0 12,-1 4 1,0-3 21,0 2 0,0 3 126,0 2 0,-4 2-28,0 2-99,0 0 0,4-1-11,0 1-26,0 5-48,0 2 1,0 6-21,0 3 1,0 3 38,0 5 0,0 2 3,0 2 0,-4-1 3,0 6 1,-1-2-1,5 2 1,0 2-20,0-3 1,0 2-168,0-1 1,0 1-264,0-6 0,0 5 77,0-5 0,5 0-94,-1-3 0,5-1 487,-1 0 0,25-21 0,7-6 0</inkml:trace>
  <inkml:trace contextRef="#ctx0" brushRef="#br0">25585 16060 8119,'8'-9'-667,"0"1"0,-4 4 333,4-4 1,-1 4 474,1-4 0,3 3 43,-3-3 0,3 1-36,2-1 1,-1-1 1,0 5 1,1-5 14,-1 5 0,-4-4 27,0 4-1,1 0-72,-3 4 117,0 0-279,-17 5 1,-3 4 16,-10 7 1,-2-1 30,-3 5 1,2 1 51,-6 4 0,4 1 8,-4 2 1,5 0-32,-5 4 0,5-3 11,0 4 1,6 0-6,1 4 0,12-6 18,1-2 1,5-3 42,3-2 0,11-6 9,5-5 0,13-3 111,8-5 1,1-1-148,7-4 1,2 0 2,6 0 1,3-6-367,6-2 1,-1-4 339,1-5 0,-1 0-100,1-4 0,-5-2 64,1 2 1,-12 2-99,-1-1 1,-8 3 37,-8-3 1,-2 3-16,-10-3 1,-7 3-11,-5-3 1,-10 3-5,-3-3 0,-8 5 22,-5-2 1,-3 4-15,-5 1 1,-2 1 78,-6 2 0,-2 0-147,-2 5 0,3 0-196,-3 4 1,4 0-1,4 0 0,-1-2-28,5-2 0,2 3 109,7-3 249,7 2 0,8 2 0,49-22 0,10-5 0</inkml:trace>
  <inkml:trace contextRef="#ctx0" brushRef="#br0">26040 15727 8119,'0'-24'-438,"0"-1"0,-4 5 453,0-1 1,0 1 544,4-5 0,0 6-216,0 2 1,0 4 239,0 0 52,0 7-315,0 0 1,0 9-317,0 5 0,-6 7 88,-2 14 0,-3 2 3,-1 6 0,-2 10 41,-2 2 1,-1 14-291,5-31 1,0 1 0,1 3 0,0 1 210,-3 2 1,-1 0 0,2 1 0,0 1-67,1 1 0,-1 2 0,1 2 1,0 1 65,-1 2 1,1 0 0,0-5-1,1 0 46,0-1 1,1 0 0,-6 24-586,8-10 1,2-10 231,6-6 0,0-10-368,0-6 294,0-6 0,0-11-404,0 0 210,0-5-101,0 2 0,4-10 1158,1-3-540,4-3 0,3-29 0,8-6 0</inkml:trace>
  <inkml:trace contextRef="#ctx0" brushRef="#br0">26495 16749 8119,'-7'-6'-968,"-2"4"838,5-7 0,0 5 558,4-4-339,-6 0 0,5-4-1,-3-1 1,8 5 70,4 0 1,-1 0 151,1-5 1,4 1-102,5 0 0,-1 1-73,-4 3 0,1-2 311,-1 6-334,0-6 0,1 9 2,-1-3 1,-5 4 79,-3 4 0,-3 4 5,-1 9 0,0 7-54,0 9 1,0 3-1,0 0 1,-4 3-121,0 2 0,0-2 115,4 7 1,0-3-200,0 2 0,0-2 56,0-6 0,0-2 94,0-2 0,5-4-95,4-9 0,-2-2-343,1-6 275,0-5 0,0-1-184,0-6 45,-5 0 1,3-2 57,-6-2 1,-2 1-44,-2-5 0,-3 4 45,-5-4 1,-6 4-176,-2-4 0,0 4 95,0-5 0,4 5-105,-5-4 1,1 1 99,-5-1 0,6-3-382,2 3 236,-2-3 1,6-3 379,-4-2 0,9 2 0,19-23 0,11-9 0,2-1 0,0-1 0</inkml:trace>
  <inkml:trace contextRef="#ctx0" brushRef="#br0">26631 16515 8538,'12'0'0,"0"0"0,1 0 0,-5 0 0,0 0 0,0 0 67,4 0 1,-3-4 144,-1 0 0,-4-2-262,4 2 0,-5 1-20,1-5 0,-3 0 79,-1-4 1,-5 3 0,-3 1 0,-7 0-203,-2-4 0,-1 5 108,2 3 0,1-2-264,-5 2 0,4 2-78,0 6 1,4-2 426,4 7 0,8 21 0,6 9 0</inkml:trace>
  <inkml:trace contextRef="#ctx0" brushRef="#br0">27394 16490 8577,'-4'-17'0,"-1"-4"0,1 3 0,4 2 0,0 2 0,6 7 1056,2 3 0,3 3-343,1 1 0,6 0-974,3 0 1,2 1-124,1 3 0,2-1-295,3 5 1,-7-1 146,3 1 1,-5 3 531,1-3 0,-26 9 0,-10 2 0</inkml:trace>
  <inkml:trace contextRef="#ctx0" brushRef="#br0">27369 16650 8577,'-4'-12'-321,"0"0"32,0 5 530,4-4 0,1 10-21,3-4 1,4 4-34,9 1 0,2 1-380,6 4 0,3-4-324,1 3 1,7-1 516,0 1 0,24-14 0,10-6 0,-17 6 0,0 1 0,0-1 0</inkml:trace>
  <inkml:trace contextRef="#ctx0" brushRef="#br1">28760 16121 11983,'0'-12'-1081,"0"0"789,0-1 1,-2 5-511,-2 0 1463,3 0 102,-5-5-600,1 6 1,2 1 84,-5 2 1,0 2-229,-5-2 0,0 7 161,-4 1 1,-2 7-190,-5 1 0,-2 2 70,-3 6 1,1-1 41,-4 2 0,3 2-29,-4-2 0,10 2 24,-2 2 0,9-2-290,-1-3 0,5 4 56,4-4 1,2-2-34,6-2 1,6-2 181,2-2 1,10-4 44,7 1 1,1-7-9,6 2 0,1-2-17,4-2 1,4-6 19,0-2 1,-1-4 8,-7-5 1,1-2-202,-6-5 0,-3-4 104,-4-4 1,-6-1-103,1-8 0,-8-2 52,-4 2 1,-2-9-170,-2 0 1,-7-1 227,-5 1 1,-2 7-5,-7 2 1,1 4-40,-5 4 1,2 8-24,3 9 0,-2 3-429,5 5 0,1 3 172,4 5 1,1 1-543,2 3 1,4 3 889,5 5 0,24 9 0,12 4 0,2 1 0,-1 1 0</inkml:trace>
  <inkml:trace contextRef="#ctx0" brushRef="#br1">29670 15740 17129,'-7'5'111,"3"3"1,-1 5-222,1 3 0,-4 5-41,3 7 1,0 5-42,1 8 0,2-1 44,-2 5 0,3-7 127,1-1 0,5-1-50,4-8 0,3 1-275,4-4 0,-1-8 217,6-4 1,-1-2 274,5-7 1,0-1 222,-1-8 0,2-1 73,3-7 1,-3 0 38,3-4 1,-3-3-93,-2-9 1,-5 3 19,-2-3 1,-3-1-121,-2 1 1,0-5-404,0 1 0,-3-1-507,-1 1 1,-5-1-191,1 6 0,-3-1-5,-1 4 1,-5 2-264,-4 2 0,3 8 305,-3 5 1,1 5 526,-4-1 1,4 2 145,-1 2 157,1 0 0,-10 33 0,-1 8 0</inkml:trace>
  <inkml:trace contextRef="#ctx0" brushRef="#br1">29966 15801 17129,'0'-12'-1552,"0"0"0,0 3-716,0 1 2101,5 0 1,1 0 708,2 0 0,3 5-70,-3-1 0,3 2-282,1 2 0,0 0 157,1 0-468,-1 0 0,11 22 1,3 6-1</inkml:trace>
  <inkml:trace contextRef="#ctx0" brushRef="#br1">29560 15740 13199,'-6'-13'-2045,"5"1"1272,-5 5 0,8 2 821,2 5 1,4 1 121,8 3 1,-1-1-270,6 5 0,-1-4 106,5 4 1,10 12 0,4 6 0</inkml:trace>
  <inkml:trace contextRef="#ctx0" brushRef="#br0">28489 16724 8262,'-14'0'0,"-2"0"0,1-4 0,-6 0 0,6 0-1434,-1 4 1192,2 0 0,2-4 384,-1 0 77,7 0 52,-5-2 1,8 3-115,-5-5 0,5 4 292,-1-4 186,-3 5-321,0-8 0,-4 8 290,3-5-154,3 5-130,-1-2-201,5 5 1,-3 0-154,8 0 0,4-4 143,8 0 0,10-2 11,11 2 0,13 1-72,11-5 0,-24 4 0,1 0-307,7-2 0,1 0 0,1 0 0,1-1 216,7 1 0,1 0 0,3 0 1,2 1-300,6 1 1,2 0 0,-22 0-1,1 1 1,0-1 274,4 1 0,0 1 1,0-1-1,-3 0 1,-1-1-1,0 1 24,1 0 0,1 1 1,-1-1-1,20-1 1,0 1-233,-3 1 1,-1 0 0,-4 1 0,-2 1 229,0-2 0,-3 0 0,-8 1 0,-3 0-180,1 1 1,-1 0 0,-8 0 0,-1 0 146,30 0 0,-10 0 407,-7 0 0,-8 0-209,-12 0 1,-7-1 766,-14-3 1,-4 1-628,-8-5 0,-4 0 578,-8-5 0,-8 2-763,-4 3 1,-7-3 306,3 3 1,-4 1-315,-1-1 1,4 5-641,0-1 0,1 3 276,-5 1 1,5 0-483,4 0 0,2 0 154,1 0 1,2 5 623,2 4 0,14 12 0,9 5 0</inkml:trace>
  <inkml:trace contextRef="#ctx0" brushRef="#br0">29313 17364 8253,'0'-12'-284,"0"-1"1,0 1-469,0 0 1,0 0 854,0-1 1,0 1 580,0 0-385,-5-1 0,-2 2 148,-5 3 1,-1 3-157,1 5 0,-6 0-146,-2 0 0,-5 1 2,-3 3 0,0 7-40,-5 6 1,1 4 63,-5 0 0,1 2-81,3 2 0,3 3-44,6 1 1,3 1 1,1-1 1,10-3-98,2 3 0,5-5-7,3-3 0,7-2 116,5-3 0,7-7 11,10-1 0,2-6-68,6-2 1,2-1 3,2-3 1,-3-3 27,3-5 0,-3-6 4,-1-2 1,-4-5 2,0-4 1,-7-2 10,-2-6 0,0-1-9,-8-3 0,-5-5-39,-7-7 0,-2-2-316,-2-2 1,-6-3 295,-2 2 1,-9 4-99,-3 0 0,-3 11 66,-2 6 0,-1 7-8,-3 9 1,3 5 12,-2 8 0,7 2-13,5 6 0,2 1-482,2 4 0,5 1-151,3 7 1,2 4 218,2 4 469,11-3 0,36 27 0,-14-22 0,0 0 0</inkml:trace>
  <inkml:trace contextRef="#ctx0" brushRef="#br0">29732 16970 8209,'0'-8'0,"0"0"-52,0 0 1,5-1-82,3 1 1,3 5 223,2-1 1,4 3 6,4 1 1,4 0-61,3 0 1,4 0 49,5 0 1,0 0-146,0 0 1,-1 0-85,1 0 0,-5 0-186,-3 0 1,-9 0-180,-4 0-212,-2 0 536,-7 0 1,-7 0 181,-8 0 0,-7 0 0,-2 0 0,-3 0 0,3 0 0,-3-1 0,3-3 0,0 2 18,0-2 1,4-1 83,-4 1 1,-1-2-1,2 2 1,0 3 231,3-4 1,1 4 119,0 1-204,-1 0 0,1 0 12,0 0 0,4 10-95,-1 2 0,5 8-81,-4 1 1,5 2-3,-1 2 0,3 5-18,1 3 1,0 2-61,0 2 1,1 4-205,3 0 0,-1 2 200,5-2 1,-1-3 32,1 3 1,3-7-1257,-3-1 1221,3-6 0,7 3 0,1-5 0</inkml:trace>
  <inkml:trace contextRef="#ctx0" brushRef="#br0">30249 17635 8209,'11'-13'-597,"-3"1"0,-1 4 665,-3 0 11,-3 0 1,5-5 133,-6 1 0,0 4-98,0 0 1,-6 1 14,-2-1 0,-4-2 130,-5 6 1,2-2-100,-5 2 0,-1 3 7,-3-3 1,-1 4-74,0 4 0,-3 3 7,-1 5 0,0 2-25,5 2 1,3-2-6,1 2 0,4 2-29,0-2 0,8 5-187,4-5 1,2 1 43,2-5 1,2 0 75,2 1 0,4-7-60,8-1 0,4-4 38,4-1 1,6-1-124,3-4 1,-3-1 110,-1-7 1,-3 0-11,-1-4 0,-1 2 46,1-5 1,-2-5-9,-3-4 1,2-3 33,-5 3 0,-1-5-46,-4 1 0,-1-1 184,-2 1 1,-4 4 189,-5 9 327,0 2-576,0 11 1,-1 4-37,-3 11 0,-2 6-23,-2 11 0,-2-1-1,6 1 0,-4 4-176,4-1 0,0 7 118,4-3 1,0 3-407,0-3 0,0 0 70,0-3 0,1-3-59,3 2 1,-1-3 429,5-5 0,6-18 0,5-10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15301 6069 5802,'-8'0'0,"-1"0"0,-1 0 27,5 0 1,-2 0 0,2 0 50,-3 0 1,2-1-36,2-3 0,2 1 9,2-6-13,0 7 0,0-5 1,0 2 66,0-3 1,0 1-32,0-2-70,0 6 4,0-2-19,0 5 0,2 1 7,2 3 1,-1 3 0,4 6 0,-1 1-14,-3 3 1,2-1 17,-1 5 1,2-4 1,-2 4 1,-1-4-1,4 3 1,-1 0 6,-3 0 0,2-4-18,0 1 1,3-3 9,-4-2 1,2-3 0,-2-1-2,5 2-6,-3-4 1,1 1 30,-3-3 0,-1-4 60,5 0 1,-5-1-75,1-8 1,2 0 17,-2-8 1,6 1-1,-1-7 1,3-4-2,5-5 1,3-6-13,6-5 1,1-2-16,2-6 0,7-7 0,-14 27 0,1-1 1,2-1-1,1-2-221,0 0 1,1-1-1,-1 3 1,1 0 214,1-1 0,0 0 0,-2 1 0,2 1-1,1-1 0,1 2 1,-4 4-1,0 2 1,27-22-1,-6 7-88,-3 6 0,-6 3 82,-4 5 0,-7 7 5,-2 2 4,-5 2 1,-7 4-1,-2 1 18,-2 2 233,-4 5 196,-5-3 1,-1 2-337,-3 0 40,2-1-500,-3 5-118,5 0 25,0 0 279,0 6 164,0 1 0,-29 29 0,-6 5 0</inkml:trace>
  <inkml:trace contextRef="#ctx0" brushRef="#br0">15097 8505 8474,'0'-13'-1306,"0"0"1,0 5 1315,0-1 51,0 7 4,0-4 0,0 4 2,0-2 1,2 3-24,2-3 0,-3 2 1,6 2 28,-2 0 0,-3 6-43,7 2 1,-6 4 0,1 0-1,-3 1 1,4 0-65,-1 0 39,0-1 0,-2 1 0,0 0 0,3 0 0,-1-2 1,0-1-1,0-2-27,-1 2 0,3-3 30,-2 2-11,0-6 0,1 4 0,0-4 0,2 1 17,3-1 1,-3-2 3,2-1 1,-5 0 0,5 0 0,1 0 1,-3-5-7,1-4 0,1-2 2,3-2 0,-2-5 0,2-4 0,2-3 29,0-5 0,4-3 7,-1-5 0,6-2-14,-2-2 0,3-3 0,3-6 1,2 0 12,0 0 0,3 0-31,-3 0 0,-3 2-18,-1 7 0,-1 1 1,-7 11-1,0 2 3,2 1 0,-9 4-3,3 6 1,-8 0-15,4 9 1,-6-4 0,2 1 5,1 3 2,-5-4 1,5 9-53,-6-5-131,0 5-207,0-3 220,0 6 74,0 0 1,0 6 0,0 3-65,0 2 0,1 3 165,4 3 0,-4-3 0,-1 27 0,-7 0 0</inkml:trace>
  <inkml:trace contextRef="#ctx0" brushRef="#br0">15008 8594 6309,'-7'-8'-206,"3"-1"242,2 1 0,2-1 1,0 1 103,0-2-102,0 4 0,0-1 1,0 3-16,0-5 9,0 4 0,6 0 0,1 10-16,0 3 0,3 3 0,-4 4 0,-1 0-18,1 2 1,4 4 0,-3-2 0,1-1-2,1 1 1,-5 2 0,5-4 0,1-3 4,1-4 1,-3 0-1,1-6 1,1-1 5,1-2 1,6-6-12,0-4 4,0-8 1,2-4 0,2-9 0,4-4 0,4-4 0,0-4 0,1-5 23,1-3 0,3-2-10,9-4 0,-3 5 1,2-1-1,-2 5 18,-2 3 1,0 2-894,0 4 858,-5 5 1,-6 2 0,-7 5 0,0 1-1,-2-1-1,0 1 1,-2 5 54,-7 3-22,2 3 1,-10 1-19,4 0-13,-4 1 13,-1 5 776,0 1-883,0 6-180,0 0 148,0 6 0,0-4 42,0 7 1,0-5 24,0 5 0,0-5 0,0 4 0,0 2 60,0 2 0,-11 6 0,-4 2 0</inkml:trace>
  <inkml:trace contextRef="#ctx0" brushRef="#br0">15862 7944 8451,'-8'0'0,"-1"0"-1001,-1 0 1,3 0 1000,-1 0 0,16 6 0,1 1 0</inkml:trace>
  <inkml:trace contextRef="#ctx0" brushRef="#br0">2155 14829 8404,'-6'-7'-279,"5"-4"1,-3 2 0,2-2-1,1-2 1,-2 1 0,-1-1 77,1 0 1,1 0 0,2 1 32,0-1 200,6 0 0,-4 5 0,3 1 255,1 1-253,-5 2 0,9 5 1,-6 3-1,1 5 17,0 2 1,-3 2 0,2 1 0,-1 2 19,1 1 0,-2 10 0,2-2 0,-3 3 37,-1 4 0,4 2 0,1 8 0,-2 5 32,-2 2 1,-1 14 1,0 5-141,3-32 1,0 1-1,-3 7 1,1 0-1,1 3 1,0 1-1,-1 3 1,0 0 0,-1 3-1,1 0 1,1 0-1,0 0 1,3 0-1,0 1 23,3-1 1,0 1-1,-1-4 1,1 0-1,2 0 1,2 0 0,-1-2-1,2 0-249,1-4 1,0 0 0,-1-3 0,1-2 175,1 1 0,0-1 0,0-3 1,1 0 10,-1-1 0,0 0 0,14 26 0,-3 2 0,-1-2-203,1 1 0,-5 1 295,0-1 0,-5 1-27,1 0 1,-4 4 0,-3 3 0,-6-34 0,0 1 69,1 3 0,0 0 1,-2 0-1,0 0-77,-1 2 1,0-1 0,1-2-1,1-1 1,0 2 0,-1-1 0,1-1-1,1 0-96,-1 0 1,0-1 0,3 25 25,2-7 1,2-12-151,-2-15 1,-2-5 0,0-14 200,-2-5 1,1-8-158,-2-14 1,-1-10-49,6-11 1,1-12 203,7-9 0,-3-4 0,4-1 0</inkml:trace>
  <inkml:trace contextRef="#ctx0" brushRef="#br0">2206 14868 7278,'-6'7'-580,"5"-2"564,-5-5 0,8-1 0,2-3 39,4-5 1,5 2-1,4-1 1,4-2 15,3-2 1,8-6 4,2-3-37,8 2 0,5-5 0,8 3 0,6-5 0,-27 12 0,0 0 0,3-1 0,1-1 1,2 0-1,-1 1 11,1-1 1,0 1 0,1-1 0,0 2 0,0 1 0,0 0 0,1 1 0,0-1-15,1 0 0,0 0 0,-2 1 0,0 0 0,0 1 1,1 0-1,-2 0 0,0 0-36,1 0 0,-1 0 0,1 1 0,0 0 1,-1 0-1,0 0 0,0 0 0,0 0 30,0 0 0,0 0 0,1 1 1,0-1-1,0-2 0,0-1 0,1 2 1,0-2-4,1 0 1,0-1 0,0 0 0,0 0-1,0 1 1,-1 1 0,0-1 0,-1 0-3,0 0 1,0 1 0,0-2 0,1 1 0,3-1 0,0-1 0,-1 1 0,-1-1 1,0 0 0,-1 1 0,0 3 0,0 0 0,-2 0 1,1 0-1,1 0 0,1 0 4,1-1 0,0 0 1,-2-1-1,-1 0-733,0 0 0,-1 1 740,-4 2 0,0 0 1,1-2-1,0 0 0,-2 2 1,1 0-1,-1 0 1,1 0-1,0 1 0,0 1 27,33-6 1,-5 0-1,5-2 1,1-2-196,-34 8 0,0 0 0,2 1 1,-1 1 160,1-3 1,1 1 0,0-1 0,0 0 0,0-1 0,1-1 0,2 0 0,0 0 0,2 1 0,-1-1 1,-2 0-1,-1 0-2,3 0 1,-1 1-1,-2 1 1,-2 1 18,-2-1 1,0 0 0,2 3-1,-1-1 1,33-11 0,-4 2-119,-6 2 0,-6 7 118,-3 0 1,0 1-25,0-5 0,-6 1 0,-2 3 0,-5 1 103,-4 3 1,1-4-98,-5 5 1,0-4 325,-5 3 0,-1 0 1,-1 2-1,-3-3-340,-2-1 0,-1 4 737,-4-1-730,-6-3 324,-1 5-512,-6-3 0,-6 5 115,-2 0 1,1 0-316,-2 0 396,1 5 0,-28 8 0,-5 7 0</inkml:trace>
  <inkml:trace contextRef="#ctx0" brushRef="#br0">7625 13261 8341,'-7'-13'0,"1"1"-516,6-1 130,0 6 107,0-5 1,6 12 78,3 0 211,2 6 1,0 7-1,-1-2 1,-3-1 53,-1-1 0,0-1 214,-2 5-239,-3 0 0,6-1 0,-4 1 1,1 0-1,1 1 59,0 3 1,-3-1 0,3 5-1,0 1 40,-1 3 1,4 6-47,-3 3 1,3 8-1,-4 5 1,1 4 66,0 4 1,-2 3-70,6 6 1,-7 4-1531,3 0 1455,-2-31 1,1 0 0,-1 29 0,0-30 0,1 1-1,-1-1 1,1 1 0,-1 0 0,-1 0 91,1-1 1,0 0 0,7 34-132,-1-7 1,2 1 0,2 0 0,-2 0 88,-3-1 1,4-3-27,-4-1 1,-1 1-23,2 4 0,-2-2 0,3-2 0,-2-4-28,2 1 1,0-3 19,-1 5 1,2-6-10,-2-2 0,-2-6 0,1-7 1,2 0-28,1 1 1,1-7 620,-4-2 1,2-7-725,-6-2-19,6-5 1,-8 6 0,3-5 0,1-1-799,3-2 129,-4-7 817,7 4 0,-11-21 0,5 2 0</inkml:trace>
  <inkml:trace contextRef="#ctx0" brushRef="#br0">2652 17953 8295,'-5'-12'2,"-1"3"1,-4 2-1,1 1 1,1 2-102,1-2 0,0 5-187,3-3 151,2 2 0,-2 4 0,8 1 0,5 1 22,2-1 0,2-2 164,-1-1-86,1 0 1,4-1-1,2-2 1,0-3-1,6-1 1,1-3-1,6-1 52,0-2 0,9-4 0,9-1 0,5-1-4,3 1 1,7-5 0,-29 13 0,1-1-1,1-1 1,0 0 4,2-1 1,1 0-1,-2 1 1,0 0-1,1 1 1,1 0-1,-2 0 1,0 0-171,-1 0 0,0 0 0,3 0 0,0 0 171,2-1 1,-1-1-7,-1 2 1,0-1 0,3-3 0,0-1 0,-1 3 0,-1 1-1,2-1 1,0 0 0,1 0 0,1-1 15,1 0 0,-1-2-17,-1 0 0,1 0 0,4-1 0,1 1 1,-3 1-1,1-1 0,1 1 0,1-1 0,0-1 1,1 0 3,1-2 0,1 1 0,-3 1 0,1 2 0,1-1 0,0 0 0,0 1 1,-1 1-22,1-1 1,0 0-1,2-3 1,1 0 4,3 1 1,1 0-1,-4 1 1,0 0-15,1-1 0,1 0 0,-3 2 0,1 0 1,2-2-1,1 0 0,1-1 0,0-1-14,4-1 0,0-1 1,-3 1-1,-1 0-375,2-1 1,0 0 0,-3 3 0,-1 1 394,0 0 0,-1 0 0,1 0 0,-1 0 0,-1-2 0,0 1 0,-3 0 0,0 0-10,-4 1 1,0 0-1,-3 3 1,0-1-177,-1-2 1,-1 0 0,-1 2 0,-1 1 204,1-1 1,-1 0 0,-7 2 0,0 0-1,-1 0 1,0 0 0,29-12-181,0-1 1,-5 1 167,-3-1 0,-8 5 268,-5 0-153,-2 5 1,-8-2 0,-3 5 0,-7 1-1,-5 3 456,-2 0 0,-4 5-325,-3-5 492,-2 6 0,-4-6-639,2 4 540,-3 1-1498,5 4 563,-6 0 297,0 0 0,-40-11 0,-9-3 0</inkml:trace>
  <inkml:trace contextRef="#ctx0" brushRef="#br1">27185 11680 12104,'-8'0'-599,"-1"0"-1298,-1 0 1749,5 0 0,-3 0 338,4 0-154,3 0 1,-6 0 66,2 0-70,4 0 25,-5 0 0,8-1 0,2-2 26,5-2 1,8-4 0,4 0 0,4-2-24,5-2 0,3-4 0,6-2 1,4 0 73,4-4 1,4-1-72,4-2 1,-1-3-1,2 0 1,-2 4 51,-4 2 0,-9 8-38,-3-2 0,-11 8 1,-10 5-331,-3 2 185,-7 2 1,-2 6-583,-10 3 588,-2-4 0,-10 7 1,-1-4-1,-1 3 1,0 2-172,-1 0 1,-3 1 223,-7 3 1,-14 9-1,-8 6 1</inkml:trace>
  <inkml:trace contextRef="#ctx0" brushRef="#br0">27147 11846 8571,'-14'1'0,"-3"3"0,3-2-855,-3 2 0,7-3 579,1-1 601,6 0-326,9 0 30,2-5 0,21 2 1,-2-7-1,5-3 0,8-4 32,5-3-37,5-1 1,1 0-1,0-2 1,1-2 0,5-4-1,5 0 1,-29 14 0,1 0 23,-1 0 0,1 0 1,25-15-56,-4 5 1,-4 1 0,-5 3-1,-10 5-310,-9 6 254,-12 4 0,-10 8 1,-5 2-1,0 5-350,0 2 0,-4 2 413,0-1 0,-1 1 0,5 0 0</inkml:trace>
  <inkml:trace contextRef="#ctx0" brushRef="#br1">31061 11731 14809,'2'-13'-509,"1"0"1,1 1 0,0 0 0,0 2 0,1 2 66,-2-2 1,-2 3 0,0 0 90,4 1 795,-4 2-40,5 4 0,-6 1-667,0 4 275,0 2 0,0 5 0,0 1 0,0 0 0,-2 0 0,-1-1 0,-1 1-28,1 0 42,2 0-59,1-1 0,1-4 0,4-4 1,3-3-1,5-2 665,4-3-583,3-9 1,12-8-1,5-11 1,7-6-1,6-9-67,-22 21 1,0-2-1,3 1 1,-1-1 0,2-2-1,-1-1 1,-1 1-1,-1 1 191,-1 2 0,-1 1 0,20-19-243,-4 11 1,-14 4-77,-3 9 215,-15 8 0,-4 9-39,-11 8 1,-6 3-1,2 8-38,-4 2 0,-23 14 1,-6 8-1</inkml:trace>
  <inkml:trace contextRef="#ctx0" brushRef="#br1">30985 11833 11223,'-13'0'-577,"2"1"1,1 2 242,1 1 0,7 2 376,-3-2 0,5-1 1,5 4-64,3-1 0,5-2 427,4-4-326,3 0 1,7-7 0,2-4 0,5-6 0,5-3 0,2-3 0,4-2 4,5-5 1,-2-3 0,8-6 0,1-4-46,-27 20 1,0-1 0,0 2 0,1-1-643,-1 0 0,-1-1 429,0 1 1,-1 0 0,13-17-1,-6 7 1,-5 8 0,-7 6-1158,-3 5 1344,-9 4 0,-22 27 1,-11 5-1</inkml:trace>
  <inkml:trace contextRef="#ctx0" brushRef="#br1">19892 16066 13745,'7'0'-1383,"-2"0"1,-3 0 1372,2 0 0,-3-1 72,4-3 1,-3-2-162,3-3 0,-4 2-115,3 3 342,-2 3 0,-2-6-397,0 2-104,0 4 4,0-5 159,0 6 0,0 2 41,0 2 1,0-1 264,0 5 1,0 1-82,0 4-381,0-1 324,0 1 0,0-4 1,1-2-52,3-2 0,-1 4 78,6-5 1,-5 0 0,5-4 209,0 0 1,3-5 98,1-4 0,-1-2-171,1-2 1,5-1 0,4-3 0,3-4 125,5-3 1,1-8-32,3-2 0,4-2-92,1-3 0,-1 5 0,3 2 1,-4 0 243,-3 4 1,-4 1-79,4 2 1,-7 5-251,-2 3 1,-4 3 0,-5 2-136,1 4 171,-6 2-20,-5 6-137,-6 0 0,-6 0 0,-2 0 0,-4 2-178,0 2 1,-1-1 261,0 5 1,5-4 7,-1 5 1,-5-1 0,-6 5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17229 3716 7765,'1'-8'-170,"3"0"1,2 4-267,2-4 0,7 4 379,-3-5 0,9 5 371,-1-4 0,5 5-212,4-1 0,3 3-105,9 1 0,-1 0 200,5 0 0,0 0-59,4 0 0,2 0-198,2 0 0,2 0 77,3 0 1,2 0 3,-3 0 1,-1 0 18,2 0 1,-11-4-13,3 0 0,-11-2-16,-2 2 0,0 1-7,-4-5 1,-4 5-131,-5-1 0,0 3 72,-8 1 1,0-4 328,-3 0-180,-1 0 75,0 4 1,-5-2-97,-3-2-35,-2 3 0,-4-5-227,-2 6 1,-3 0 17,-5 0 0,-2 0-260,-2 0 0,-2 0-14,-2 0 443,-9 0 0,-18 7 0,-9 3 0,-10 0 0,0 0 0</inkml:trace>
  <inkml:trace contextRef="#ctx0" brushRef="#br0">17389 3729 7765,'-37'0'0,"4"0"0,0 0 0,6 0 0,-2 0 0,9 0-21,3 0 1,5 1 186,4 3-174,2-2 0,13 3 90,5-5 0,6 0-2,7 0 1,1 0-48,2 0 0,5 0-6,8 0 1,-1 0 17,5 0 0,0 0-6,4 0 0,1-1 29,-1-3 1,1 2-160,4-2 0,-4-1 189,4 1 0,0-6 24,0 2 1,0 1 6,0-1 0,-8 1-103,3-1 0,-9-2-3,-3 6 1,-1-4 13,-8 4 0,0 0-108,-8 4 1,-2-4-440,-6-1 224,-5 1-256,-2 4 483,-5 0 0,-5 0 59,-3 0 0,-20 6 0,-4 1 0</inkml:trace>
  <inkml:trace contextRef="#ctx0" brushRef="#br0">26015 5132 7849,'0'-13'-389,"0"1"0,0 4 624,0 0 1,4-1-44,1-3 1,-1 4 139,-4 0 0,0 0-128,0-5 1,0 5-60,0 0 1,0 4-56,0-4 1,-2 5-11,-2-1 1,1-2-81,-5 2 0,0 0 129,-4 4 1,-5 0-140,1 0 1,-2 5 99,2 4 0,-3 2-27,-6 1 1,4 4 4,1 1 0,5 1 20,-2-2 1,4-1-49,0 5 0,3-4 0,1 0 0,4-2-31,5-2 0,0 2 58,0 2 0,7-2 1,5 2 0,2-2-15,6-2 0,2 2-14,7 2 0,-3-1 0,2 6 0,-2-1-1,-1 5 1,-2-1 4,-2 1 0,-3 0-14,-6-1 0,-1 5-94,-3 0 1,-2 4 54,-6-5 0,-2 1 72,-2-4 0,-3-1-64,-5 1 1,-6-5 3,-2 1 0,-2-8 62,1 0 0,-2-5 83,2-4 0,-2-3-85,-1 4 1,-1-10-16,0-3 1,6-3 253,3-1 0,2-6-66,2-2 0,1-4 70,3 0 1,2-1-95,6 1 0,0 3-278,0 1 0,6 5-102,2-2 1,3 3-359,1 2 0,2 4-27,2 0 1,-2 5-498,2-1 1,-1 4 541,2 4 0,-4 3 509,4 5 0,7 28 0,2 6 0</inkml:trace>
  <inkml:trace contextRef="#ctx0" brushRef="#br0">26323 5796 6754,'7'-5'-403,"0"3"576,-3-2 0,-2 2-102,7-3 1,-5 4 17,4-3 0,-5 1-26,1-1-32,3 3 1,-5-9 381,7 6 1,-7-1 174,2 1-25,-2 2-66,-2-9-192,0 10 1,-6-5-83,-2 6 1,-3 0 16,-1 0 0,-5 2-30,1 2 0,-4 4 11,3 8 0,-3-2 101,3 3 0,1 0-81,4 0 1,1 3 6,2-3 1,0 3-277,5-3 0,0 0-402,4 0 1,5-4 340,3 4 0,7-8-8,2 0 1,9-5-487,-2 4 1,4-5 235,-4 1 0,1-4-311,-1-4 0,1-3 7,0-5 651,-6-1 0,10-48 0,-16 24 0,0 0 0</inkml:trace>
  <inkml:trace contextRef="#ctx0" brushRef="#br0">26003 5476 7884,'-1'-8'-154,"-3"0"0,2 4-191,-2-4 0,3 3 381,1-3 691,0 6-595,-6-9 0,3 8-51,-5-5 0,4 5-3,-4-1 1,0 2 15,-5 2 0,1 0 0,0 0 0,0 2-11,-1 2 0,-3 3-44,-1 5 1,-4 2 25,0 2 0,2-1 3,-2 6 0,6 1-265,-1 6 0,2-6-404,2 3 0,5-3 259,3 2 342,3-5 0,50 5 0,12-5 0</inkml:trace>
  <inkml:trace contextRef="#ctx0" brushRef="#br0">25966 5181 7862,'0'-12'6,"-4"3"-386,0 1-505,0 0 960,4-4 1,1-1-54,3 1 0,-2 4 278,2 0-213,3-1 7,-1-3 0,5 4 26,-2 0 33,-4 5-71,-5-2 1,0 6-5,0 3 0,-5 4-97,-4 9 1,-2-2 69,-1 5 1,-6 1-41,-2 3 1,-2 1 33,1 0 0,-2-1-60,3 1 1,2-2 91,1-2 1,4-4 1,0-4 1,7-5-11,2 0-35,2-5 0,4 2 38,2-5 0,2-5-21,7-3 0,5-8-116,2 0 0,3-6 44,2 2 0,0 1 30,-1-2 1,1 2 2,-1-2 0,-3 2-25,-1 3 1,-5 6-14,2-2 1,-9 6 18,-4-2 1,-2 7 160,-2 1 0,-6 5-87,-2 8 1,-4 4 8,-5 4 1,-3 4-34,-9 3 1,2 0 2,-6 4 0,5-3-39,0 4 1,2-6-13,1 2 0,5-3 14,-1-1 0,7-6-17,2-3 1,5-6-12,7-2 27,0-5 0,6 1 13,2-8 0,8-3-11,5-5 0,3-2-1,5-3 1,-1 2-33,4-5 0,-4 1-98,0-2 1,2-2 93,-1 3 0,0 2-14,-4 1 1,-6 5 46,-3 4-29,-2-3 1,-7 11 29,-3 0 1,-8 7-31,-5 9 0,-7 3 209,-5 6 1,-2 4-57,-1-1 0,-5 1-57,0-4 0,-1 3-60,1 1 0,5 0-11,-1-5 1,1 0 24,3-4 0,3-2 4,2-6 0,8-4-3,4 1-54,2-7 1,4 4 16,2-6 0,4-6-21,8-2 1,3-3-4,6-1 0,0-6-31,-1-2 0,5 1-128,0-2 0,1 0 76,-2-3 1,-2 3 57,3 1 0,-3 5 45,-1-2 0,-6 5-55,-3 4 0,-6 2 228,-2 6-130,-5 0 0,-3 10 130,-8 2 0,-9 9-94,-3-1 0,-4 4-11,0 0 0,-1 1 79,1-1 1,-5 1-80,0 0 0,0-2-35,5-3 0,-1 2 48,1-5 1,4-1-178,4-4 1,2-1-1,2-2 91,5-4 23,2-5 0,6 0-4,3 0 1,7-5-58,6-4 0,4-6 58,0-1 0,6-6-182,2 1 1,4-2 94,-4-1 1,1-1-51,-2 0 1,-2 5 72,3-1 0,-3 6-14,-1-1 0,-2 4 18,-3 3 184,-7 4 1,-8 6 82,-5 3 1,-7 7-41,-5 6 0,-2 5-28,-6-2 0,-5 5-32,-3 3 1,-1-2 15,4 3 1,-1 1-108,-2-1 1,2 0-12,-3-5 0,7 1-6,1 0 1,6-6-17,-1-3 0,4-2-44,3-2 75,4-5 0,6-2-71,3-5 1,3 0 49,6 0 0,4-5-6,4-3 1,2-7-78,2-2 1,3-5-129,1 2 0,5-3 75,-1-2 1,1 0 13,-1 1 1,1 3 148,-5 1 1,1 5-106,-1-2 0,-9 5 229,1 4-160,-6 2 1,-8 8 134,-3 2 0,-4 3-19,-4 5 1,-9 6 119,-7 2 0,-3 5-146,-2 4 0,1-3 7,-1 2 0,0-2-36,1-1 0,-1-1 16,0 1 0,2-2-129,3-2 0,3 1 58,9-6 1,-1-4-47,4-3 23,1-7 1,6 4-116,2-6 0,3 0 124,5 0 0,2-4-12,2 0 0,3-10-138,6 2 1,1-8 84,2 4 0,3-6-126,1 2 1,-2 1 154,-5-2 0,0 6 47,-1-1 0,-5 6 0,-2 2 154,-9 5 1,-3-1-191,-5 8 0,-1 7 25,-3 5 0,-3 6 384,-5-1 0,0-2-109,-1 1 0,1 1-31,0 4 0,1-6-120,3-3 1,-3 2-139,2-2 31,4 1-74,-1-5 0,6-4 141,0 0-47,6-5 0,2-1-170,9-7 0,-4-4 43,4 1 1,-2-7-123,1-2 1,-2 2 55,2 7 1,-6-3-78,-2 3 1,-4 2-181,4 2 294,-5 3 0,2 2-75,-5 3 216,0 3 0,6 11 0,1 1 0</inkml:trace>
  <inkml:trace contextRef="#ctx0" brushRef="#br0">27061 5058 7916,'0'-12'0,"0"-1"0,0 1-20,0 0 0,4 3-8,1 1 1,-1 0 458,-4-4 1,1 4 287,3-1-115,-3 1-150,5 1-232,-6 2-63,0 5 0,0 3-136,0 5 0,0 1 166,0 12 1,0-1-60,0 5 0,0 1-260,0 3 0,0-3 90,0 2 1,0 1-49,0-4 0,4 2 55,0-6 1,2 0-18,-2 0 0,3-3 59,5-6 0,0-1-59,0-3 0,5-2 20,-1-6 1,6 0-24,-1 0 1,2-7 191,2-6 0,-1-4-66,1-8 0,-6 0-104,-3 1 0,-2-1 22,-2 1 0,1-2-92,-1-3 1,-5 3 92,-3-3 0,-3 5-12,-1 3 0,0-1 49,0 6 0,-5-1 16,-3 5 1,-3 4 70,-2 0 1,1 5-1,0-1-104,-1 2 0,1 2 31,0 0 1,4 0-71,-1 0 84,7 6 1,-4-3 13,6 5-261,0 0 1,0 4-693,0 1 413,0-1 1,4 0 175,0 1 0,6-2 93,-2-3 1,3 1 8,1-5 1,2 6 190,2-2 0,25 3 0,11 1 0</inkml:trace>
  <inkml:trace contextRef="#ctx0" brushRef="#br0">27554 5439 7916,'-5'-8'-305,"1"0"1,0 0 607,4-5 0,0 5 197,0 0 1044,0 5-536,0-8-265,0 10-516,0-4 0,0 10 0,0 3 1,0 4-134,0 5 1,0-2 132,0 5 1,4-3-257,0 3 0,1-3-157,-5 3 1,0-3-258,0 3 0,0-3 299,0 3 0,1-5 47,3 2 1,-3-4-21,4 0 1,-4-1-112,-1 0 1,0-4-1442,0 1 1669,0-7 0,5-13 0,2-9 0</inkml:trace>
  <inkml:trace contextRef="#ctx0" brushRef="#br0">27578 5476 7916,'0'-19'0,"0"3"0,0 2-114,0 2 1,0-1 345,0 1 0,2 5 472,2 3 1,3-1-371,5 1 0,0 0-165,0 4 1,1 0-86,-1 0 1,-4 5 120,0 3 0,1-1-361,3 1 0,-5 0-36,-3 5 1,-1-1-42,1 0 0,-3 1 110,3-1 1,-2 0-69,-2 1 1,-5-1 89,1 0 0,0-4 39,4 1 1,-4-5 405,0 4-253,0-5 279,4 8-77,0-10-97,0 10 1,0-8 131,0 5-192,0-5 1,1 7-33,3-1 0,-2-2 106,2 1-244,-3 0 1,-1 4 105,0 1 99,0-1 1,-1 0-54,-3 0 0,1-3 8,-5-1 1,-4-4-50,-5 4 0,1-5 6,3 1 1,-3 1-43,0 0 0,-5-1 3,5-4 0,-2-2-653,2-2 1,3 1 298,1-5 0,1 4-830,7-4 1,-4 0 42,4-5 1097,-1 1 0,33-11 0,6-3 0</inkml:trace>
  <inkml:trace contextRef="#ctx0" brushRef="#br0">27566 5452 6135,'0'-7'-172,"0"1"207,0 6 489,0 0-430,0-5 33,0 4 4,5-5 97,-3 6-95,3 0-12,-5-5-50,0 3 0,4-5 30,0 3 1,2 3-37,-2-3 1,-1 1 1,5-1 1,-4 3 52,4-4 0,-5-1-255,8 4 186,-4-3 0,1 5-40,0 0-21,-5 5 0,2 2-10,-5 5 1,0 1 21,0-1 1,0 0-8,0 1 0,-4 3 14,0 0 1,-1 1 1,1-5 1,1-1 40,-5-3 0,5 3-40,-1-3 1,-2-1-29,2 2 44,0-7 0,3 5 34,-3-3-41,2-2-4,-3 3 38,5-5 285,0 0 0,4-1-209,0-3-56,6 2 1,-4-3 107,7 5-85,-1-6 1,0 5-17,1-3 1,-1 2-3,0 2 1,1 0-150,-1 0 1,0 2 126,0 2 1,1 1-140,-1 4 1,-4 1 89,1-1 1,-3 2-15,3 1 1,0 0-27,-5 1 0,0-1-14,-4 0 1,0 0-15,0 1 1,0-1-6,0 0 1,-5-3 30,-3-1 1,1-4 11,-1 4 1,-2-4 36,-6 4 0,2-5-24,-2 1 0,1-2 3,-2-2 0,2 0 46,-5 0 0,3 0 14,-3 0 0,5-2-44,-2-2 0,4 1 23,0-5 66,1 5-49,0-7-1059,-1 3 701,6-6 0,2 5-421,5 0 728,0 5 0,33-8 0,8 4 0</inkml:trace>
  <inkml:trace contextRef="#ctx0" brushRef="#br0">28797 5402 7895,'0'-8'250,"0"0"-166,0 0 507,0-4-211,0 5 0,1 3 129,3 8 0,1 3-301,4 5 1,0 0-65,-5 0 0,5 2-324,-5 3 1,0-2 156,-4 5 1,0-1-437,0 2 0,0 2 287,0-3 1,-6 0-573,-2 0 1,-3-5 267,-1 2 0,4-1 19,-1-4 457,1 3 0,-10-19 0,-1 3 0</inkml:trace>
  <inkml:trace contextRef="#ctx0" brushRef="#br0">29670 5070 7895,'-5'-12'-993,"2"0"652,-5-1 0,5 5 995,-1 0 1,1 5-229,-1-1 1,1 1 16,-5-1 1,4 3-179,-4-3 0,4 4-133,-4 4 0,-1-1 41,-3 5 1,1 1 0,3 8 0,-3-2-49,3 5 0,-3 1 89,-1 3 0,-1 5-290,1 0 1,5 0-11,3-5 1,-1 1-165,0-1 0,1 1 108,4 0 0,2-6 158,2-3 0,4-2-21,8-2 1,-2-1 3,3-3 1,2-2-30,1-6 1,1 0 50,3 0 1,-6-2-125,7-2 0,-5-4 71,1-8 1,2 1 28,-3-6 1,-2 1-16,-1-5 0,-4-4-29,0 1 1,-1-7-40,0 3 1,-5 0-78,-3-1 0,-2 5 104,-2-5 0,-6 5 14,-2 0 1,-4 3 15,-5 5 0,-1 2-20,-2 5 0,-3 5 169,2 0 0,-1 5 186,2-1 1,-2 3 206,5 1 1,-3 0-200,4 0 0,-1 9-124,5 4 0,-3 2-193,2-3 0,-2 5 46,7-1 1,3 4-126,1-3 1,-2 3 56,2-3 1,0 1 14,4-2 1,5-2-24,4 2 1,2-6 26,1-2 0,0-1-25,1 1 0,3-3-135,0-5 0,5 4 163,-5 1 1,6-1-17,-1-4 0,-2 0-1171,1 0 1,-5 0 501,2 0 1,-2 0 687,1 0 0,-8 21 0,3 7 0</inkml:trace>
  <inkml:trace contextRef="#ctx0" brushRef="#br0">30089 5464 7916,'-6'-12'0,"3"1"0,-5 3 1492,6-3-467,-4 9-269,6-3-301,0 5-228,0 0 1,0 5-10,0 3 0,0 3 0,0 2 0,0 3-182,0 0 0,0 1 77,0-5 0,0 0 109,0 1 0,0-1-127,0 0 0,0 1-3,0-1 0,0 0 18,0 1-126,0-1 1,0 0-303,0 1-262,0-7-59,0 5 0,0-8 639,0 5 0,11-21 0,3-2 0</inkml:trace>
  <inkml:trace contextRef="#ctx0" brushRef="#br0">30052 5489 7916,'0'-14'-64,"0"-3"1,0 4-167,0-4 673,0 4 0,1 0-157,3 1 0,0 0 109,9 0 1,-4 5-104,8 3 0,-2-2 46,1 2 0,-1 0-128,6 4 1,-6 0-137,1 0 0,2 0 116,-2 0-241,1 5 0,-6 2-191,-3 6 1,1-1 143,-5 0 1,1 0-83,-5 1 1,0-1 85,0 0 0,-5 2-94,1 2 0,-4-6 28,4 2 0,-6-2 126,2 2 0,1-4 35,-1 1 1,4-5 139,-4 4 0,4-5-4,-4 1 0,5-2-76,-1 3 0,1-4 118,-1 3 62,3-3-129,-5-1 1,10 2-71,0 2 1,6-3-7,-2 3 0,3 2 14,1-2 1,1 4-11,-1-4 0,0 6 143,1-2 1,-2-1-109,-3 1 0,3 0-22,-3 5 1,-3-5 86,-1 0-33,-2 0-35,-2 4 0,-6-1 1,-2-2 0,-7 0 19,-1-5 0,-5 0 20,5-4 1,-5 4-48,5 1 0,-5-1 15,5-4 1,-5 0-196,5 0 0,0 0 111,3 0 0,1-4 43,0-1 1,3 1-1319,1 4-304,6-5 1,-4 2 1582,6-5 0,38-11 0,10-7 0</inkml:trace>
  <inkml:trace contextRef="#ctx0" brushRef="#br0">26286 7187 7946,'6'-18'6,"-4"3"-362,6-6 1,-1 2 177,1-1 1,3-2 142,-2 6 0,0-2 554,-1 1 788,3 4-515,-4-5-315,0 6-277,-2 5-15,-5 1 0,0 12-130,0 2 0,-1 4 78,-3 5 1,1 2 8,-5 5 1,-1 7-105,-8 1 1,3 4-158,-2 1 1,6 2-38,2-2 0,4 3 149,-4-7 0,5 1 87,-1-1 0,3-4-36,1-9 0,7 2-19,5-6 0,6-1 48,6-6 1,2-4 121,3-5 0,4 0-192,8 0 0,-7-5 3,3-4 0,-4 0-286,0 1 0,-3-3 87,-6 2 1,-3 3-856,-1-3 724,-5 7 0,3-4-596,-6 6-48,-5-5 11,-1 3 957,-6-9 0,-17-6 0,-3-9 0</inkml:trace>
  <inkml:trace contextRef="#ctx0" brushRef="#br0">26446 7027 8007,'-5'-14'0,"-4"-2"0,0 2-36,1-2-13,2 2 0,12 3 221,2 3 1,3-2 326,1 6 1,4 0-323,1 4 0,5-4-73,-2 0 1,3 0-496,2 4 0,-2 0 101,-2 0 1,2 0-33,-2 0 0,-4 5 44,0 3 278,-4 3 0,-17 18 0,-4 4 0</inkml:trace>
  <inkml:trace contextRef="#ctx0" brushRef="#br0">26348 7285 8007,'-9'-5'0,"1"-3"0,1 1 833,-1-1-453,3 5 0,5-4-5,0 3 1,1 3-139,3-4 0,4 4-1,9 1 1,3 0 0,9 0 0,2 0 0,6 0 0,-2 0-299,1 0 1,-5 0-818,5 0 879,-1 0 0,23 16 0,7 5 0</inkml:trace>
  <inkml:trace contextRef="#ctx0" brushRef="#br0">27098 7433 8007,'7'8'-228,"-3"0"0,2-4 489,-2 5 0,0-1 768,-4 4 0,-1 2-680,-4 2 0,-1 2-182,-7 3 0,0 0-567,-4-4 1,-2 5 233,-6-2 0,5 2-563,-1-1 530,1 2 0,-3-5 199,2 2 0,-29 3 0,-4-3 0</inkml:trace>
  <inkml:trace contextRef="#ctx0" brushRef="#br0">28378 7039 8011,'0'-12'0,"0"4"-254,0-1 387,0 1 0,0-4 383,0 0 0,0 3 166,0 1-111,0 5 42,6-7 2,-5 8-510,4-3 0,-5 7 88,0 7 1,-4-1-90,0 8 1,-1 3 77,1 2 0,1 6-241,-5 2 0,5 4 45,-1-5 1,2 5 112,2-4 0,0 4-64,0-4 0,0 3-147,0-3 1,5 0-301,-1-5 1,5 1 154,-1 0 0,-1-6 31,2-3 1,-5-6 9,4-2 0,-4-5-361,4 1 94,-5-3 483,8-1 0,-21-27 0,2-7 0</inkml:trace>
  <inkml:trace contextRef="#ctx0" brushRef="#br0">28194 7113 8012,'0'-21'0,"0"1"0,5-1-113,3-3 0,0 5 222,5 2 1,-2 4 199,9 0 1,2 2-137,7 3 1,-2-1-25,6 4 0,-4 0-303,3 1 1,-3 3 84,4-4 1,-6 5-451,2 5 1,-7 0 173,-2 3 0,-5 3-184,2-3 529,-9 9 0,-13 7 0,-9 8 0</inkml:trace>
  <inkml:trace contextRef="#ctx0" brushRef="#br0">28230 7470 8026,'-6'-6'474,"0"5"1,7-4 182,4 5 0,7 0-284,8 0 0,9 4 6,4 0 0,8 0-334,4-4 0,3 0-228,1 0 1,0 0-639,1 0 0,-1 0 487,0 0 1,-5 0-578,-3 0 911,-8-6 0,-14 0 0,-8-7 0</inkml:trace>
  <inkml:trace contextRef="#ctx0" brushRef="#br0">16749 10546 5830,'0'-6'122,"0"0"0,-2 6-86,-2 0 14,3 0 27,-5 0-84,6 0 52,0 0-38,0-5 12,0 3-4,0-3 118,0 5-124,0 0-44,0-6 35,0 5 53,0-5-7,0 6 826,0 0-771,0-5 75,0 4-33,0-5 5,0 6-29,0-5 1,0 2 138,0-5 152,0 5-314,0-8 0,0 8 96,0-5 24,0 5-218,0-8 46,0 10 1,0-6 15,0 3-4,0 3-224,0-5 339,0 6-36,0 0 0,0 6-89,0 2 0,0 3 9,0 1 0,0 2 27,0 2 0,0-1 19,0 6 1,0 1-71,0 6 0,0-2-26,0 3 1,0 3-53,0 0 1,0 5 84,0 4 1,-4-1 31,0 5 0,0-5-33,4 1 1,0-1-7,0 1 1,0-5-39,0 1 1,0-1 1,0-7 1,0-1 63,0-3 1,0-6-1,0-2 1,0-4-101,0-1 0,0 1 69,0-1 1,0-4 9,0 1 1,0-7-98,0 4-50,0-6-342,0 0 1,4-2 333,0-2-47,0 3-950,-4-10 363,0 4 377,0-5 1,0 4-318,0-1 691,0 7 0,0-9 0,-5 4 0,-2-5 0</inkml:trace>
  <inkml:trace contextRef="#ctx0" brushRef="#br0">16552 11149 7977,'-8'-12'-2,"-1"0"1,7 4 107,-2-1 338,2 7 1,2-5 262,0 3-519,0 2 1,4-2-6,0 8 1,6 3 4,-2 6 1,3-1-37,1 0 0,1 5-3,-1-1 1,0 6-39,1-2 0,-5-1-171,0 2 1,0-6-128,5 1 0,-5 2 111,0-1 1,-1-1 129,1-4 1,2 1-218,-6-1 0,5-1-217,-1-3 0,-1-2 87,2-6 0,-5 0-135,4 0 0,-4-2 20,4-2 1,-4 1-91,4-5 1,-1-4 228,1-5 0,2 0 269,-6 0 0,6 2 0,-2-5 0,-1 3 0,1-3 0,0 3 0,5-3 0,-1 1 0,0-2 0,-4-1 0,1 6 0,-1-2 0,4 2 0,-4 3 0,0 1 368,-5 0 225,3 10-318,-6-3 0,0 10 27,0 4 0,-6 3 527,-2 4 0,-3-1-291,-1 6 0,-1-1-181,1 5 1,-2 0-279,-2-1 1,2 0-223,-2-4 1,2 2 171,2-6 1,1 6 76,3-1 1,-3-5-568,3-4 0,2 1-13,2-5-932,3-3 780,1 1 1,5-16 625,3-2 0,31-41 0,-16 23 0,0-1 0</inkml:trace>
  <inkml:trace contextRef="#ctx0" brushRef="#br0">17327 11359 7977,'0'-9'-930,"0"1"1686,0 0-39,0-4 202,0-1-540,0 1 1,-4 4-228,0 0 83,0 5-74,4-3 0,0 9 17,0 5 1,0 2-94,0 11 1,0-1-42,0 5 1,-2 1 38,-2 2 0,3 4-91,-3 5 1,3-4 90,1-1 1,0-3-92,0 4 1,0-6 59,0 2 1,1-3-135,3-1 0,-3-6 43,3-3-237,3-2 57,-5-7 0,5-2-52,-3-5 176,-3 0 33,4-5 1,-5-6-24,0-6 1,-4-1-50,0 2 0,-4-3 52,4-6 0,-2-1-47,2-2 1,2 2-117,-7-3 0,7-1 419,-2 1 0,-2-5-81,2 1 1,0 3-148,4 1 1,0 3 43,0 2 1,1-1 254,3 0 1,3 2-33,6 3 0,-1 3-57,0 9 1,5-1 7,-1 4 0,4 1-64,-3 4 1,-1 0-30,-3 0 0,-1 6-24,0 2 1,-1 3-127,-3 1 0,2 2 20,-6 2 1,0-1-138,-4 6 1,-4-5 64,0 5 0,-6-5 34,2 5 0,-4-5-7,-5 5 1,4-6 3,-4 1 0,4 2-171,0-2 0,1 1 66,0-5 0,4-1-119,-1-3 1,7 3 40,-2-3 1,2-1-808,2 1 1090,0-5 0,33 8 0,8-4 0</inkml:trace>
  <inkml:trace contextRef="#ctx0" brushRef="#br0">17659 11949 7977,'0'-8'-384,"0"0"246,0 0 270,0-5 259,0 1 108,-5 0 0,-1 4-260,-2-1 0,1 7 80,3-2-159,-3 2 0,-5 2-1,0 0 1,0 2-202,-1 2 1,2 2 45,3 7 0,-6 0 53,6 4 1,-5-2-6,4 5 0,0 0 20,1 0 1,-2 2 13,6-6 1,0 5 2,4-5 1,0 1-322,0-5 171,0 0 0,5-1-15,3-3 0,5-2 2,3-6 0,-1-1-47,6-4 0,-2-3 31,1-8 0,2 1-4,-5-6 0,3 1 79,-3-5 0,3-5-25,-3-3 1,-1 2 119,-4-2 0,-1 0-113,-3-4 1,2 2 216,-6 2 0,4 3 18,-4 5 1,0 6 141,-4 3 1,-4 6-14,0 2-196,-5 5 1,3-1 116,-2 8 1,-3 3-34,3 5 0,1 6-272,-1 3 1,1 2 72,-1 1 1,-2 2-40,6 3 1,0-3 49,4 3 0,0-3-137,0-2 0,0 1 82,0 0 1,1-1-9,3 1 1,3-6-291,6-3 1,3-2 100,0-2 1,5-5-422,-5-3 0,6-2 238,-1-2 0,-2-2-1165,1-2 1569,-5-8 0,14-29 0,-3-11 0</inkml:trace>
  <inkml:trace contextRef="#ctx0" brushRef="#br0">17056 10669 7922,'0'7'-1553,"0"-1"1553,0-1 346,0-3 1,0 4 271,0-1-324,0-4-185,0 4 1,2-5 3,2 0 1,3 0-1,5 0 1,0 0-12,1 0 0,0 0 70,4 0 1,-2-5-65,5-3 0,2-3 34,7-2 1,-3-3-44,3 0 0,1-6-3,-2 1 0,7-2 4,-3-2 0,0 1-6,1-1 0,-6-1 11,2-3 1,-3 2-10,-2-6 1,0 1-11,-4-5 1,2 0 2,-6 0 1,2-2-182,-2-2 0,-6 2 5,2-6 1,-3 1 3,-1-1 1,-3-4 96,-5-1 1,0 7-4,0-3 0,-5 3 94,-3 2 0,-5 0-92,-3 4 1,1 1 196,-6 3 0,-1 2-84,-6 2 0,0 3 104,-4-2 0,4 3-97,-1 4 1,4 0-145,0 4 0,0 1 122,1 3 0,0 2 5,4 3 1,2-1-281,6 5 1,-5-2 64,1 2 1,4 3-127,4-3 221,-1 2-136,-3-3 0,4 3-38,0-2-255,5 3 135,-3 1-260,6 0 17,0 0-49,0 5 0,0-2 148,0 5 0,2-4-285,2 5 1,-1-5 726,5 4 0,5 11 0,7 7 0</inkml:trace>
  <inkml:trace contextRef="#ctx0" brushRef="#br0">17450 9156 8024,'0'-18'0,"0"-1"0,0-6 0,0 6 0,0 3 0,-5 2 0,2 3 686,-5 3-426,0 2 0,-6 8-160,-2 2 1,0 3-25,-4 5 1,4 0 1,-5 1 1,1 3 17,-5 0 1,0 6 51,1-1 1,-1 2-301,0 2 1,5-1 5,-1 1 1,5-5 146,-4 1 1,6-6 48,2 1 0,1-2-3,7-2 0,-1-3 31,5-1 0,2-5 17,2 1 1,1-2-37,4 2 0,1-1 24,-1 5 0,3-3 199,4 3 1,-2 0-62,2 4 1,-2 1-161,-2-1 0,1 2-14,-1 2 1,0-1-4,1 5 0,-1-4-150,0 0 1,-1 2-298,-3-2 0,2-4-394,-6-3 1,6-5 75,-2 4 721,-3-5 0,17-42 0,-1-15 0</inkml:trace>
  <inkml:trace contextRef="#ctx0" brushRef="#br0">17832 8344 7944,'-9'-4'-223,"1"-1"-431,0-4 822,-4 2 0,-1 0 523,1 3 0,4 4-370,0 4 1,4 0-186,-5 9 1,3-2 159,-3 9 1,0 1-73,5 3 0,-4 1-232,3-1 0,1-3 68,4-1 0,0 0-19,0 0 0,0-2 99,0-6-56,0 0 334,0-5-309,0-1 1,2-16-125,2-2 1,1-13 90,3 1 0,3-9-254,-2 0 1,0-3 9,-1 0 0,2-3 8,-6-2 1,4 7 184,-4-3 1,5 8 8,-5 1 1,1 7-206,-1 5 164,-2 8 0,7 3 10,-5 10 1,4 7 18,-3 8 0,3 5-3,-4 4 0,5 4-63,0 8 1,-2-3-122,1 3 1,-4-3 94,4-1 1,0-5-4,5-4 1,-1-3 158,0-5 0,-4-6-76,1-6 0,-1-5 73,4 1 0,0-4-106,1-4 1,-1-4 196,0-9 1,-1-2-64,-3-5 0,3-2-51,-2-3 1,2 2-7,1-6 1,-4 1-22,0-1 1,-1 3 117,1 6 0,-2 3-109,-6 1 0,0 9 552,0-1-136,0 7-657,0 0 194,0 16 0,4 1-78,0 9 1,0 2 71,-4-3 1,4 0-143,0 0 1,2-1-65,-2 2 1,-3 2 26,3-2 1,2 0 83,-2 0 1,4-2 32,-4-3 1,2-2-985,-2 3 1,3-4 237,5 0 0,-4-1-312,0 0 1131,0 0 0,27 6 0,4 1 0</inkml:trace>
  <inkml:trace contextRef="#ctx0" brushRef="#br0">18545 8774 7983,'0'-8'0,"0"0"0,5 0 0,-1-5 0,1 1-155,-1 0 0,-2-1-260,2 1 1,-3 4 730,-1 0 0,0 0 765,0-5 1,-1 6-654,-3 3 1,1-1-227,-5 1 1,-2 0-1,-6 4 0,2 0 0,-2 0 1,-2 4-315,1 0 1,-3 7 45,3 1 0,0 2 16,0 6 1,4-3 91,-4 3 0,8-3-17,0 3 0,7-1-122,-2 2 0,-2-2 83,2-3-92,0-2 1,9 4 122,4-6 1,2-5-79,1-3 0,6-4 9,2-4 0,3-4-9,2-9 0,1 1 23,3-9 0,-5 2-5,1-10 0,0 0 22,-5-4 0,-2 1-9,-2-1 0,-2-4 145,-2 0 0,-4 1-82,1 7 1,-7-1 315,2 5 1,-2 6 361,-2 7-345,-6 7 1,4 4-220,-7 5 1,7 1-22,-2 3 0,-2 3-239,2 6 1,-1 4 87,0 4 1,4 2 133,-3 2 1,1-1-74,-1 1 1,3 4-472,-3-1 1,2 1 174,2-4 0,0-2 23,0-3 0,2 2-6,2-5 0,3 2-154,5-7 1,0 2-453,1-10 0,0 0 0,4-4 849,-4 0 0,21-38 0,-1-10 0</inkml:trace>
  <inkml:trace contextRef="#ctx0" brushRef="#br0">26569 9008 7946,'0'-8'-100,"0"0"1,0 0-397,0-5 1030,0 1 0,0 0 302,0-1-324,0 1 1,1 1 243,4 3-416,-4-3-165,4 10 1,-3-5-110,2 6 1,-3 6 118,3 2 0,-2 7-100,-2 1 1,0 6-125,0-1 0,0 6-5,0 2 1,0 3-48,0-3 1,0 0 43,0-4 1,0-1-56,0 1 1,1-5 70,3 1 1,-1-6 26,5 1 1,0-2 81,5-2 0,0-5 9,4-3 0,-2-3-28,5-1 0,1-6-18,3-7 1,1 0-81,0-8 1,-5 1 87,1-5 1,-2 0-132,1 1 0,-1-5 14,-2 0 1,-5-1 13,0 2 1,-1 0-10,-7-5 1,1 7-13,-5 2 1,0 5 163,0 6 0,-6 1-114,-2 0 1,-4 5 1,-5 3 1,4 2 7,-4 2 1,2 6 278,-1 2 1,3 3-83,1 1 1,0 1-137,4-1 0,-3 0-30,-2 1 0,6-1-112,3 0 0,-1-4 105,1 1 1,0-1-73,4 4-158,0 0 1,1 1 43,3-1 0,-1-5-214,5-3 0,2 1-195,6 0 1,-1-1-386,6-4 0,-5 0 971,5 0 0,48 0 0,-26 0 0,0 0 0</inkml:trace>
  <inkml:trace contextRef="#ctx0" brushRef="#br0">27074 9390 7932,'0'-13'8,"-6"1"0,5 0 854,-3-1 0,2 5 275,2 0-10,0 5-349,0-8-592,0 10 1,0-3-23,0 8 1,-4 3 0,0 5 0,0 2-30,4 2 0,0-1-141,0 6 0,0-5 188,0 5 0,0-1-80,0 5 0,-4-5-1203,0 1 1,0-6 525,4 1 0,0 2-26,0-2 0,0 1-50,0-5 0,0 0-170,0 1 1,1-5-129,3 0 949,-2-5 0,14-20 0,-2-10 0</inkml:trace>
  <inkml:trace contextRef="#ctx0" brushRef="#br0">27049 9500 7932,'0'-13'74,"0"-4"1,0 4 172,0-4 0,-4-1-18,0 2 0,0 0 0,4 3 0,4 1 122,0 0 1,6-1-82,-2 1 0,0 5 137,4 3 0,-2-1-160,6 1 0,-2-1-143,-2 5 1,0 0 124,1 0 0,-1 6 0,0 2 0,-1 3-278,-2 1 1,0 1 5,-5-1 1,0 0-599,-4 1 1,-1 3 326,-3 0 1,1 1 40,-5-5 0,0 0 113,-5 1 0,1-5 80,0 0 0,4-1 50,-1 1 190,1 3 0,0-8 74,0 5-115,5-5-42,-2 2 3,10 1 0,2-5-13,5 3 0,5 2-35,-1-2 0,0 1-12,-3-1 1,-1 2 70,0 2 0,1 2 7,-1-6 1,-4 5 123,0 0 1,-5-3 16,1 3-162,-2-1 0,-4 0 30,-2 0 1,-3-4 104,-5 4 1,-4-5-113,-1 1 1,1-2-177,3-2 0,-3 4-122,0 0 1,-1 0-339,5-4 1,0 0-654,-1 0 462,1 0-942,0 0 1669,5 0 0,34-22 0,14-5 0</inkml:trace>
  <inkml:trace contextRef="#ctx0" brushRef="#br0">27726 9057 7932,'0'-6'1612,"1"-4"-972,3 6 1,-1-2-226,5 2 0,0 3-284,5-3 0,-1 2 53,0 2 0,6 0-123,3 0 0,-2 0-191,1 0 0,-3 0-356,3 0 1,-3 0 39,3 0 1,-5 0-449,2 0 1,-8 2-1036,-1 2 1929,-5-3 0,-19 16 0,-12-4 0</inkml:trace>
  <inkml:trace contextRef="#ctx0" brushRef="#br0">27701 9267 11504,'13'0'389,"-1"0"-160,0 0 0,6 0 0,2 0 0,4 0-1241,0 0 1,1 0 230,0 0 781,-1 0 0,17-6 0,4-1 0</inkml:trace>
  <inkml:trace contextRef="#ctx0" brushRef="#br0">29264 8774 7866,'6'-7'-650,"-5"1"577,3 2 313,3 2 0,-6-5-31,3 3 0,-2 2 524,-2-7-297,0 7-255,0-9 1,0 8 44,0-5 0,-2 5-36,-2-1 0,0-2 0,-8 2 1,2 0 5,-6 4 1,1 0-15,-2 0 0,-2 2-68,-5 2 1,3-2-136,1 7 1,1 0 176,-2 8 1,-1-4-13,6 4 0,-1 0-214,5 0 1,1 1 6,3-2 1,2-2-36,6 2 1,0-2-4,0-2 1,10 0-16,2 1 1,9-6 119,-1-3 0,4-3-8,0-1 0,1 0 38,-1 0 0,1-1-19,0-3 0,-1-5 196,1-7 0,-6 1-49,-3-6 1,-1-1 2,2-6 0,-8-4-65,4-5 0,-9-1 14,0-3 1,-3 1-80,-1-5 1,-7 2-134,-5-3 0,0 8 166,-5 5 1,-2 6-22,-1-2 1,2 10-171,2 7 0,2 1 51,2 7 1,-1 0-230,1 4 1,4 5 111,0 3 0,5 5 93,-1 3 0,2-1-41,2 6 137,0-1 0,44 27 0,-17-21 0,1 0 0</inkml:trace>
  <inkml:trace contextRef="#ctx0" brushRef="#br0">29855 8442 7939,'0'-8'0,"0"0"0,0-1 0,0-3 0,1 1-107,3 3-39,-2-3 1,3 4 268,-5-5 0,0 5 2247,6-4-1013,-5 10-1189,4-5 1,-5 12 23,0 2 1,-4 4-134,0 5 1,-5 2-54,0 5 1,3 1-95,-3 0 0,3 1 40,-3 2 1,0-2-46,5 3 0,0-3 1,4-1 1,1-1 137,3 1 0,3-5-66,5 1 1,2-6 29,2 1 1,3-6-12,6-2 1,4-5-6,-1 1 0,5-4 1,-4-4 1,1-3 38,-1-5 1,-5-5-5,1 1 0,-2-6 5,-6 2 1,3-4-21,-3 0 1,-2 0-15,-7 4 1,-1-3 18,-3 2 0,-3-1-26,3 2 0,-4-2-25,-4 5 0,-1 1-118,-3 4 0,-3 4-200,2-1-485,-2 7 378,-1-9 311,0 9 1,1-2-59,3 8 1,2-1-159,6 5 361,0-5 0,6 19 0,1-2 0</inkml:trace>
  <inkml:trace contextRef="#ctx0" brushRef="#br0">30138 8430 7939,'-7'-13'0,"-3"5"-509,6 0 174,0 5 994,4-8 0,2 10-347,2-3 1,3-2-251,5 2 0,0 0 38,1 4 1,0 0 0,4 0 0,-4 0 49,4 0-150,-4 0 0,5 11 0,1 3 0</inkml:trace>
  <inkml:trace contextRef="#ctx0" brushRef="#br0">29707 8393 7970,'-12'-6'0,"4"4"-455,-1-7 262,7 7 0,-4-5 968,6 3 0,2 2-326,2-2 0,7 3-217,5 1 0,2 0-341,-2 0 1,3 1-329,6 3 1,-2-2-1093,-2 2 1529,2-3 0,18 5 0,11 1 0</inkml:trace>
  <inkml:trace contextRef="#ctx0" brushRef="#br0">28969 9193 7970,'-13'0'-1146,"1"0"989,0 0 0,4 0 278,-1 0 1,5 0 43,-4 0 1,4 0 164,-4 0 0,4 0-84,-4 0 1,3 0 480,-3 0-427,6 0 0,-9 0 161,2 0-228,4 0 0,-6 0 22,3 0 1,1 0-1,-1 0 0,4 1-2,-5 3 0,5-2-18,-4 2 1,4-3 162,-4-1-4,5 0-324,-2 0 210,-1 0-91,5 0 1,-3 0-21,8 0 1,3 0-266,5 0 0,6 0-31,2 0 0,9-1 41,4-3 1,9 1 37,7-5 1,6 5-197,7-1 1,-28 1 0,1 0 259,4 1 0,0 0 0,4-2 0,2 0-276,6 2 0,0 0 1,-1-1-1,0 0 179,1 1 0,1 0 0,-2 2 0,-1-1 20,1-1 1,-1 0-1,-2 1 1,0-1-117,1 0 1,-1 0 0,-8 1-1,0 1-73,-2-2 0,-1 0 0,27-4 103,-9 2 1,-2-1-18,-11 0 0,-2 4-68,-6-3 0,-8-2 485,-9 2 0,-2-1 613,-2 1 405,-5 2 591,-2-3-877,-5 5-150,0 0-876,-5 0 1,-2 0 214,-5 0 0,4 0-29,-1 0 0,5 0-1068,-4 0 414,0 0-1177,-4 0 1118,-1 0 0,5 0-676,0 0 0,5 1-403,-1 3 1647,3-2 0,-10-2 0,-3-7 0</inkml:trace>
  <inkml:trace contextRef="#ctx0" brushRef="#br0">29523 9931 7896,'0'-7'-256,"0"0"457,0 3-166,0 3 152,5-10 1,-4 8 187,4-5-203,-4 5 0,-2-6 20,-4 5 1,3-2-1,-7 2 0,1 3-4,-4-3 0,-2 2-8,-2 2 1,-3 0 26,-6 0 1,3 2-30,-2 2 0,2 3-76,-7 5 0,3 0 82,1 0 1,5 5-123,-1-1 1,6 5 46,-1-5 1,8 2-334,4-2 0,2-2 87,2 2 0,2-3-5,2-5 1,3 2 112,5-6 0,6 4 6,2-4 0,5 0 77,4-4 0,-3-1-47,2-3 1,-2 1 80,-1-5 0,-1-2-50,1-6 1,-4 1 144,-1-6 0,-6 1-71,-2-5 1,-1-1-37,-7-3 1,4-2 48,-4-6 0,-1 4 94,-7 0 1,-4 2-106,-9-2 0,-2 2 1,-5 2 1,-1 8-125,0 1 0,1 5 94,-1 3 0,1 3-231,-1 1 0,4 5-195,1-1 1,9 4-218,-1 4 0,6-1 31,-2 5 0,5 1-378,-1 3 1,8 0 233,5 0 1,7 2 35,4 3 635,4-9 0,19 5 0,9 1 0,5-4 0,0 1 0</inkml:trace>
  <inkml:trace contextRef="#ctx0" brushRef="#br0">29855 9697 7932,'0'-12'0,"0"0"0,0-1 331,0 1-246,0 0 0,0-1 1859,0 1-783,5 5-825,-3 2 1,3 10-127,-5 4 1,-4 3 0,0 4 0,-4 3 18,4 6 0,-5 0 0,5-1 0,-4 2-192,4 3 0,-1-3 90,0 3 0,4-3-381,-3-2 0,3 1 21,1-1 1,0-3-37,0-1 1,0-3 98,0 3 0,0-9 91,0 2 1,0-8-568,0 3 402,0-5 0,0 1 72,0-8 1,0-3 96,0-5 0,0-6-39,0-2 0,0-4 45,0 0 1,0-5 1,0 0 0,0-6-1,0-2 1,0 0-3,0-4 0,1 3 309,3 1 1,-1 0-93,5 0 1,-4 1 57,4 3 1,1 7-28,3 6 0,0 6-89,0 2 1,1 1-50,-1 7 0,0 1-111,1 7 0,-1 2 120,0 2 0,1 7-19,-1-3 0,-1 3-42,-3-2 0,-2-1 20,-6 0 0,0 2-168,0 2 0,-2-2 112,-2 2 0,1-2-177,-5-2 0,-4 1-6,-5-1 0,1 0-49,4 1 1,-1-5 33,1 0 1,0 0-224,-1 5 0,5-5-259,0 0 0,1 0 728,-1 5 0,8 4 0,7 2 0</inkml:trace>
  <inkml:trace contextRef="#ctx0" brushRef="#br0">30163 10202 7577,'0'-7'717,"0"0"-263,0 3 177,0 3-299,0-5-166,-6 1 0,5 2 782,-3-5-551,-3 5 1,0-2-261,-5 5 0,3 0 5,1 0 0,-1 0-144,-8 0 0,4 1 54,-4 3 1,3-1-135,2 5 1,0 0-74,0 5 1,3-1 75,1 0 0,5-4-117,-1 1 159,3-1 1,2 3-2,3-3 0,3-1 37,6-3 1,0-3-16,4 3 0,-2-4-6,5-4 0,1-3-8,3-5 0,-3-2-87,-1-2 1,-1-3 55,2-6 0,1 1 110,-6-1 1,1-1-73,-5-3 1,0 2 294,1-6 0,-2 7 84,-3 2 1,-3 0 66,-5 8 0,0 4 302,0 3-333,0 7 1,0-2-399,0 8 0,-5 2 69,-3 7 0,1 3-1,-2 1 0,5 4 55,-4 0 0,4 4-128,-4 3 0,5-2-109,-1 3 0,1-7-111,-1-2 1,3 1-92,-3 4 1,4-6-155,4-3 0,-1-2-552,5-2 0,0-1 429,4-3 0,2-2 599,2-6 0,25-39 0,-15 15 0,0 1 0</inkml:trace>
  <inkml:trace contextRef="#ctx0" brushRef="#br0">26852 11469 7848,'0'-12'-499,"0"0"424,0-1 1,0 5 185,0 0 1,0 0 197,0-4 1,0 3 1121,0 1-666,0 5-243,-5-2-433,-2 5 1,-5 5 90,-1 4 1,1 7 44,0 5 0,-2 2-75,-2 1 0,3 5-131,1 0 1,0 5-82,3-1 1,0-3-81,1-1 0,2-3-10,6-2 1,0 1 82,0-1 0,6-4-13,2-4 0,7-2 59,1-2 1,6-1-70,-1-3 0,2-2 68,2-6 0,-2 0-8,-3 0 1,4-2 22,-4-2 0,3-7 2,2-5 1,-2-6 7,-2 1 1,-2-3-11,-3-5 1,-6 2 0,2-6 1,-8 4 1,0-4 0,-2 5 26,-2-5 0,-2 5 27,-2 0 0,-3 3 4,-5 5 1,-4 2 12,-1 6 1,-5 1 132,2 2 1,1 4-150,-2 5 1,1 0 22,-5 0 1,5 5 141,-1 4 1,6 6-147,-1 1 1,2 2 11,2-2 0,5-2-51,3 2 1,2-2-116,2-2 1,0 5 128,0-1 1,2-1-27,2-7 0,1 3-303,3-2 0,3 0 98,-2-1 1,3 2-296,4-6 0,-1 4 137,6-4 1,-5 0-499,5-4 0,1 4-40,6 1 885,-2-1 0,43-4 0,-33 0 0,0 0 0</inkml:trace>
  <inkml:trace contextRef="#ctx0" brushRef="#br0">27184 11986 7876,'0'-12'0,"0"0"0,0-1 0,0 1 0,0 4 402,0 0 1,0 4 1601,0-5-1115,0 7-520,0-4 0,0 7-248,0 4 1,0 1 67,0 7 1,0 3-104,0 1 1,0 4 90,0 0 1,0 2-299,0 2 1,0-1-226,0 1 0,0-2-337,0-2 1,0 2 94,0-2 0,0-4-363,0 0 0,0-4 113,0 0 1,5-1 837,-1 0 0,5-38 0,-2-9 0</inkml:trace>
  <inkml:trace contextRef="#ctx0" brushRef="#br0">27221 12048 7876,'0'-13'0,"0"1"0,-1 0 0,-3 0 0,2-1 0,-2 1 0,4 1 134,4 3 1,-1-2 244,5 6 1,1-4-212,3 4 1,0 0-53,1 4 0,-1 0 347,0 0 1,5 5-101,-1 3 0,-4 3-696,-4 2 1,-5 0 202,1 4 1,-2-4-91,-2 4 1,0-2-62,0 1 171,0-2 1,-4 4 127,-1-6 523,-4 0-420,8 1 1,-9-5 5,6 0 18,0-5-60,9 2 0,3-5-143,9 0 0,-3 2 69,2 2 0,-2-3-21,-2 3 0,0 2 52,1-2 1,-5 5 9,0 0 0,-5-3 26,1 3 1,-3-1-45,-1 4 0,0-4 126,0 0 0,-5-3-98,-4 3 1,-3-1 122,-4 1 0,-2-1-89,-3-3 0,-2-3-31,3 3 1,-4-2-123,0-2 0,5 0-192,2 0 1,1-2-120,4-2 0,-3 1 153,6-5 0,4 4-689,1-4 0,2 4 904,2-4 0,39-6 0,9-5 0</inkml:trace>
  <inkml:trace contextRef="#ctx0" brushRef="#br0">28120 11716 7876,'0'-13'46,"0"1"-4,5 0 1,6 1 448,5 2 0,6 4-188,-1 5 0,2 0-661,2 0 0,-1 0 150,1 0 1,-5 0-1157,1 0 1364,-6 5 0,-3 8 0,-6 6 0</inkml:trace>
  <inkml:trace contextRef="#ctx0" brushRef="#br0">28107 11863 7876,'0'-7'-566,"0"1"304,0 1 1,2 4 1170,2-3 0,3 1-393,5-1 0,6 3-602,2-3 1,9 2-142,4 2 0,-2 0-116,2 0 0,1 0 343,7 0 0,25-5 0,-28 1 0,0 1 0</inkml:trace>
  <inkml:trace contextRef="#ctx0" brushRef="#br0">29793 11371 7876,'4'-8'-578,"1"0"590,-1-1 1,-4-3 0,0 4 809,0 0 0,-6 5-288,-2-1 0,-4 2-257,-5 2 0,1 0-69,-9 0 0,3 0-1,-6 0 1,-2 6-155,1 2 1,-5 3 107,1 1 0,1 5-73,0-1 1,4 5 49,-1-5 1,4 6-105,0-2 1,6 0-32,2 0 1,9-5-86,4 2 1,4-4 51,4 0 1,4-1-59,9 0 1,2-5-14,6-3 0,3-3 84,1-1 0,4 0-25,-5 0 1,3-1 25,-3-3 1,-2-3-18,3-5 1,-3-6 48,-1-2 1,-5-4 5,1 0 0,-6-6 26,1-3 0,-4-4 8,-3-4 1,-4 1 46,-5-5 0,-1 4-77,-3-4 1,-3 11 25,-6 1 1,-4 6-10,-4 2 0,-2 2 9,-2 2 1,2 5-7,2 8 1,-2-2-14,3 6 0,2 0 15,2 4 0,2 5 8,2 4 0,1 1-1152,2 3 1,4 3 434,5 1 0,5 3-1194,4-4 1855,7 1 0,21-5 0,11-1 0,5 2 0,0 0 0</inkml:trace>
  <inkml:trace contextRef="#ctx0" brushRef="#br0">30421 11063 7896,'-1'-12'0,"-4"0"0,4-1 0,-3 1 0,3 4 645,1 0 178,0-1 1,0 1-46,0 0-660,-6 5 0,5 3 34,-3 9 0,-2 1 73,2 3 1,-4 5-164,4 2 1,-4 3 107,4 2 0,-5 1-230,5 3 0,0-3-45,4 2 1,-4-2-26,0-1 1,0-1 59,4 1 1,1 0 73,3-1 0,3-5-3,5-2 0,2 1 17,2-2 1,0-4-20,4-3 1,-4-7 27,5 2 1,-1-4-67,5-4 1,-4-3 31,-1-5 1,-5-2-5,2-2 0,0-3 13,0-6 1,-2 2-11,-7 3 0,2-4-90,-6 4 1,0-3 84,-4-2 1,0 4-2,0 1 1,0 5-3,0-2 1,0 4-189,0 1 1,-4 3-286,0 1 0,-2 5-494,2-1 0,1 3 554,-5 1 0,4 0 429,-4 0 0,-6 16 0,-5 5 0</inkml:trace>
  <inkml:trace contextRef="#ctx0" brushRef="#br0">30507 11063 7917,'-7'-12'0,"2"0"0,5 3 546,0 1 0,1 6-170,3-3 1,3 4-745,5 1 0,1 0 175,-1 0 1,2 0-1119,2 0 1311,-2 0 0,20 16 0,-1 5 0</inkml:trace>
  <inkml:trace contextRef="#ctx0" brushRef="#br0">30163 11100 7942,'-7'-12'0,"-3"4"-338,6-1-167,0 7 0,5-8 1050,3 6 0,3 0-188,6 4 1,3 0-954,0 0 1,5 0 595,-5 0 0,28 5 0,2 2 0</inkml:trace>
  <inkml:trace contextRef="#ctx0" brushRef="#br0">29276 11986 7953,'-8'-1'-127,"0"-3"1,0 2-183,-4-2 0,3 2 1308,1-3-176,0 4-132,-4-4-461,-1 5 0,5-4 374,0-1-179,5 1 0,-2 4 38,5 0-1,0 0-514,5 0 1,2 0 61,5 0 0,2-4 15,2 0 0,9 0 41,8 4 0,5-4-62,7 0 1,6-4-3,10 4 1,8-2-283,-33 4 0,2 0 0,3 1 0,2-1 323,4-2 1,1 0 0,0 1 0,1-1-9,0 0 1,0 0-1,-2-1 1,-1 0-96,-1 3 0,0 0 1,0-2-1,-1-1 24,2 0 0,-1 2 0,-7-1 1,0 1-130,-1-2 0,0 1 0,27 0 164,-6-4 1,-4 1 185,-4-1 0,-12-3-101,-5 3 1,-7 1-35,-6-1 0,2 4 242,-6-4 388,-5 5 825,-5-8-1369,-6 10 0,0-6 329,0 3-209,0 2-452,-6-3 1,0 5-145,-7 0 0,5 0-687,0 0 551,0 0 0,-5 0-206,1 0 0,4 0 67,0 0 0,1 1-257,-1 3 250,-3-2 0,8 4-5,-5-1 627,5-4 0,-8 4 0,4-5 0</inkml:trace>
  <inkml:trace contextRef="#ctx0" brushRef="#br0">29855 12614 7938,'0'-7'583,"0"-4"-123,0 10-271,0-10 1,0 8-80,0-5 0,-2 5 326,-2-1-207,3-3 1,-6 4 25,3-5 1,-3 5-27,-5-1 1,2-1-69,-2 1 0,1 0 30,-9 4 1,3 1-140,-3 3 1,-2 2 89,-7 2 1,7 7-124,-2-3 0,3 5-101,1-1 0,2-1 54,5 6 0,3-6-9,1 1 0,4 2 38,5-2 1,3 1-178,5-5 0,1-1-13,12-3 0,-1 2 51,5-6 0,0 0 74,-1-4 0,1 0 11,-1 0 1,1-6 178,0-2 0,-5-3-99,1-1 1,-6-6 146,1-2 0,-2-8-86,-2 0 1,-4-8-39,1-1 1,-7-1 121,2-7 1,-2 4 158,-2-4 1,-10 4-128,-2-5 0,-3 8-237,3 1 0,-5 7-82,1 10 0,-2 2 54,2 6 0,2 1-118,-3 2 1,4 4 31,0 5-1,3 1-628,1 3 1,4 3-12,5 6 1,0 0-903,0 4 1689,5-4 0,35 21 0,13-1 0</inkml:trace>
  <inkml:trace contextRef="#ctx0" brushRef="#br0">30298 12331 7938,'0'-8'0,"0"-1"0,-4 5 474,0-4-312,0 5 0,2-2 197,-2 5 0,1 1-104,-5 3 0,4 5-65,-4 7 0,4 2-31,-4 2 0,5 4-2,-1-4 1,-2 3-188,2 2 0,0-1 77,4 1 1,-4 0-123,0-1 0,0-3 17,4-1 0,0-5-68,0 2 1,0-4 1,0 0 47,0-6 99,0-2-1,5-16 0,-3 2 22,2-12 0,3 1-24,1-5 0,-1-1 33,1-3 1,-4-1-22,4-3 0,0-2 112,5 2 0,-2-1-4,-3 1 1,3 2 101,-3 2 0,3 7-165,1-3 1,0 10 19,1 3 1,-5 5-6,0 7 0,0 6 22,5 2 0,-5 8-166,0 5 0,-4 2 83,4 2 1,-4-1-145,5 1 0,-3-1 28,3 1 0,0 0 70,-5-1 0,6 1-29,-2-1 1,-1-4-9,1-4 1,-4-4-262,4-3 135,1 1 1,3-8-78,0 2 0,1-4 111,-1-4 0,0-4 341,1-9 0,-1 2-58,0-5 0,5-5-134,-1-4 0,4-1 71,-3 2 1,-1 2 156,-3-3 0,-1 3 22,0 1 0,-4 6 136,1 3 163,-7 2-366,4 7 1,-6 3-165,0 8 1,-2 7-2,-2 6 1,3 3 31,-3-4 1,3 6-73,1-1 0,0 2-205,0 2 1,0-2-357,0-3 0,0 4 259,0-4 1,4-1-577,0 2 0,4-5 343,-4 5 0,6-6-301,-2 1 1,3-2 853,1-2 0,28 11 0,6 3 0</inkml:trace>
  <inkml:trace contextRef="#ctx0" brushRef="#br0">31147 12872 7938,'0'-8'-146,"0"0"0,0 4-263,0-4 1,4 3 987,0-3 0,0 4 244,-4-4-510,0 0 1,0 0-163,0-1 1,0 5 253,0-4-237,-5 5 1,-2-2 3,-5 5 1,-2 0-8,-2 0 0,2 1 76,-2 3 0,-2-1-213,1 5 1,0 0-51,0 5 1,8-2-100,-4-3 1,5 3 84,0-3 0,2 3-57,6 1 0,0-4 61,0 1 0,2-5 31,2 4 0,4-5-237,8 1 0,-2-3-223,3-1 1,0 0 250,0 0 1,5-5 107,-2-3 0,-2-3 98,-2-2 0,2-3-94,-1-1 1,-1-4 264,-4 0 1,1-6-52,-1-2 0,0-1-95,0 1 1,-5 3 196,-3-2 0,-2 3 168,-2 4 1,0 4 205,0 4 1,0 5 254,0 0-422,0 5 0,0-1-236,0 8 1,-2 4-302,-2 9 1,2-2 127,-7 5 1,7 1-111,-2 3 1,-2 1 25,2 0 0,0-1-56,4 1 0,0-2-221,0-2 0,0 1 157,0-6 1,0 4-148,0-3 0,1-5 90,3-4 0,-1-4 97,5 5 0,0-7-359,5 3 0,-1-5 507,0-5 0,28-45 0,-17 16 0,1 1 0</inkml:trace>
  <inkml:trace contextRef="#ctx0" brushRef="#br0">714 7384 8039,'-13'-19'0,"1"2"0,0 3-207,0 2 0,3 5-41,1 3 248,0-3 0,-3 7 486,3 0 1,1 11 717,3 10 0,2 3-800,-2 5 1,3 4-328,1 8 0,0-3 55,0 3 1,0 3-188,0 1 0,0-1 173,0 1 0,0-5-77,0 1 0,4-8-36,0-5 0,0-7-401,-4-5 109,0-8 1,0-3 159,0-10 1,0-7 72,0-8 0,0-10 70,0-7 1,-1-7 162,-3-9 0,2 1-655,-2-6 0,3-3 378,1-5 0,0 31 0,1-1 2,1 1 0,0 0 0,0-35 91,2 5 1,-1 6 124,1 14 0,-1 4-102,5 8 0,0 10 283,4 10 1,1 8-70,-1 9 1,0 4-107,0 9 0,1 2-20,-1 5 1,-1 1 37,-3 0 0,-1 1 25,-3 2 0,-2-2-245,2 3 1,-4 1-121,-4-1 0,-5 5-56,-7-1 0,1 1-197,-6-1 1,6 1-328,-1-5 1,-2 1 308,2-1 1,3-3-512,5 2 978,5-7 0,20-3 0,10-6 0</inkml:trace>
  <inkml:trace contextRef="#ctx0" brushRef="#br0">1157 8061 8058,'0'-13'704,"0"1"1,-4 0-479,0-1 1,-2 5 399,2 0-397,-3 0 0,-5 0-250,0-1 1,-5 7 113,1-3 1,-6 4 60,1 1 0,-2 7-32,-2 5 1,1 2-8,-1 6 1,1 1-8,-1 4 1,6 1-64,2 2 1,4-2-11,1 3 0,5-7 111,3-2 0,2-5-21,2 2 0,10-8-184,2 0 1,7-7-209,-2 2 1,6-8 81,1-4 0,1-8 37,4-5 0,-3-3 105,-2-5 0,-3 0-12,-1-8 1,-3 6 41,3-10 0,-5 4-11,2-8 0,-8 4-30,0-4 1,-7 5-35,2-1 0,-2 12 65,-2 5 1,-2 11 88,-2 1 0,2 9 167,-7 3 1,1 7 610,-4 9 1,1 9-375,3 8 0,-2-2-468,6 2 1,0 0 75,4 4 1,0 0-296,0 0 1,1-2-136,3-2 1,3-3-142,6-5 1,-4-1 34,3 1 1,-2-3-150,6-6 0,-2-1-6,-2-11 0,1 1 146,-1-5 0,0-2 467,1-2 0,15-41 0,5-15 0</inkml:trace>
  <inkml:trace contextRef="#ctx0" brushRef="#br0">1686 7334 8058,'-4'-12'259,"0"0"1,0 0-279,4-1 1,5 2 12,3 3 0,7-1 625,2 4 1,6-3-361,2 4 0,1-4-711,6 4 1,-4 0 123,0 4 1,3 0 327,-3 0 0,1 22 0,-4 5 0</inkml:trace>
  <inkml:trace contextRef="#ctx0" brushRef="#br0">1686 7544 8033,'-8'-2'0,"0"-2"0,1 1 0,-1-5 0,2 4 214,6-4 1,10 4 267,2-4 0,13 4-321,-1-5 0,9 5-161,0-4 0,8 4 1772,4-4-1772,3 0 0,1-5 0,6-3 0,3-1 0,1 1 0</inkml:trace>
  <inkml:trace contextRef="#ctx0" brushRef="#br0">3175 7150 7921,'-5'-7'0,"2"-4"-575,-5 3 0,3-3 242,-3-1 1,4-1 1262,-4 1 0,0 4-327,-5 0 1,1 4-87,0-5 1,-5 7-85,1-2 0,-6 2-53,2 2 1,1 2-193,-2 2 1,2 2-89,-2 7 0,-1 5-129,6 2 0,-2 5 116,2 3 1,4 0-218,-1 5 0,2-6 79,7 2 1,-4 1-58,4-2 1,0 0 42,4-8 1,5-2 19,3-6 1,8-3-64,0-1 1,7-7 45,2-1 0,-1-11 34,5-9 1,-3-5 22,-1-4 1,-1-3 5,1-10 0,-5 3-2,1-6 1,-6 2 0,1-6 0,-3 3 104,-5-8 0,1 5 166,-4 4 0,-1-2-40,-4 6 1,-2 11 584,-2 10-140,3 10-447,-10 5 1,5 12-6,-2 5 1,1 10 44,3 7 1,3 6-652,-3 2 0,2 0 77,2 4 1,0 1-91,0-1 1,2 2 141,2-2 0,-1-4-89,5 0 0,0-2 227,4-6 1,5-2 5,-1-6 1,6-5-3,-1-8 0,2-2-31,1-6 0,1-6 50,0-2 1,-1-8 43,1-5 0,0-3-18,-1-5 0,-3 2 45,-1-6 1,-5 0 112,2-4 1,-5 6 143,-4 2 0,2 3-86,-6 1 1,0 6 106,-4 3 1,-1 7-58,-4 5 1,3 3 127,-7 1 1,5 5-153,-4 4 1,0 7-195,-4 5 1,3 3 78,1 5 1,6-3-191,-3 3 0,4 1-74,1-2 0,0 1 66,0-4 1,1-2 7,4-3 1,1-2 8,7-5 0,3-2-32,0-3 1,6-3-14,-1-5 1,2-1 23,2-3 1,-1-9 96,1-7 1,-5-3 9,1-2 1,-2-5 10,2-3 1,-4 2 143,-4-2 1,-2 4-5,-3-4 1,-3 10-71,-5-2 0,0 9 878,0 0-168,0 2 81,-5 7-692,-2 2 1,-4 7-282,3 7 0,1-1 29,3 8 1,3 3 157,-4 2 0,4-2-501,1 2 1,0-1 174,0 5 1,0-1-618,0 1 0,6-2 318,2-2 1,-1-2 138,1-3 0,0-2-214,4 2 0,5-8 649,-1-3 0,22-20 0,2-6 0</inkml:trace>
  <inkml:trace contextRef="#ctx0" brushRef="#br0">4049 7175 7857,'-13'5'-290,"5"-4"-151,0 3 0,4 2-303,-4-2 744,5 6 0,-7-8 0,6 7 0,-1-7 3356,1 2-1478,2-2-1464,-3-2 1,5-6-251,0-2 0,5-4-111,4-5 0,2 0 146,1-4 1,0-2 35,0 2 0,1-1-188,-1 2 1,0-2 40,1 6 1,-5 3-694,0 5 403,0 0 1,3 2-52,-3 6 0,-2 7 188,-6 10 1,4 2-56,0 5 1,0 2-4,-4 3 0,0-3 62,0 3 0,0-5 76,0-3 0,4-3-64,0-6 0,2-4 279,-2 0 1,1-6-29,4-2 1,2-6-128,-3-6 0,4-10-39,4-2 1,-2-5 12,3 0 1,-2-1-46,1-3 1,-2-1-16,2 5 1,-2 2-143,-2 6 160,0-2 1,1 11-134,-1 0 79,-5 5 1,2 12-77,-4 3 0,3 9 69,-4 3 0,1 0-93,-1 0 0,-2-1-310,2 2 0,3 2 146,1-3 0,-1-2-403,1-1 0,0-4 253,4 0 0,1-5-180,-1 0 1,6-5 640,2 1 0,7-21 0,2-9 0,4-1 0,0 0 0</inkml:trace>
  <inkml:trace contextRef="#ctx0" brushRef="#br0">4775 6978 7975,'-11'5'0,"3"3"0,-2-1 67,6 1 1,-4 1 327,4 3-67,-6 0 1,5 0-123,-4 1 1,3-5 595,2 0-219,2-5-350,-3 2 1,5-6-60,0-3 0,1-3-116,3-5 0,2-2 88,2-2 0,3-3-165,-3-6 0,3 4-78,1 1 0,1 1 73,-1-2 0,0-1 72,0 6 1,1 1-37,-1 7 1,0-2-225,1 6 1,-5 0 60,0 4 1,-1 7 19,1 5 1,3 2 28,-3 6 1,-1 1-183,1 3 1,-4 0-22,5-4 0,-1-1 131,4-2 0,0-8 31,1 4 0,0-9 7,4 0 0,-2-3 65,5-1 0,-1-5 13,2-4 0,1-7 15,-6-4 1,6-4 12,-1 0 1,-2-1 152,1 0 0,-5 1-91,2-1 0,-2 1 166,1-1 0,-6 7 532,2 6-507,-8 0 1,2 12-46,-6 0 0,0 5-113,0 7 1,0 5 1,0-1 1,-2 6-17,-2-1 1,3-2-148,-3 1 1,2-3-134,2 3 1,0-5-55,0 2 195,0-4 1,6-4 37,2-1 1,3-6 27,1 3 1,2-8 6,2-1 0,-1-10 30,6 2 0,-5-9 24,5 1 0,-5-4 138,5 0 1,-6-5-6,1 0 0,-2 1-76,-2 3 0,0 6 168,1 3 0,-6 2 161,-3 2-207,-3 5 1,-1 3-142,0 8 0,-1 3-143,-3 5 1,1 2 110,-5 2 1,5 2-143,-1 2 1,1 2-67,-1-5 1,3 0 68,-3 0 0,4-5-16,4 0 1,-2 1 72,7-5 1,-1-3-15,4-1 0,2-2 18,2-2 1,2-6-13,2-2 1,5-7 33,0-1 0,-5-8 29,5 0 1,-3-2 182,2-7 0,-3 4-51,-1-4 0,-6 6 343,-2-2 1,-1 3-150,-7 2 0,0 5 117,-4 2 276,0 9 433,0 3-886,0 16 0,0 2-82,0 12 1,-4 1-747,0 3 1,-1 5 317,1 11 0,2-3 38,-2 12 1,-1 0-141,1 12 1,0-32-1,-1 2 185,3 2 0,0 2 1,-2-1-1,0 1 85,2 1 1,0 0 0,-2-2 0,0 0 115,2-4 0,0 0 0,-2 32-40,4-6 1,0-12 385,0-8 1,0-8 120,0-8 1,0-5 147,0 1-285,0-12 0,-2 2-52,-2-11 1,-7-5 514,-5-3 0,-2-7-597,2-2 0,2-5-243,-2 2 1,2-5-281,2-4 0,5 3-459,3-2 0,2 3 542,2 5 1,6-4 10,2 4 0,3-2-2864,1 1 3039,6 4 0,28 15 0,13 4 0</inkml:trace>
  <inkml:trace contextRef="#ctx0" brushRef="#br0">3372 8553 7962,'-4'-25'0,"0"1"0,-5-6 0,5-3 0,0-3 0,4-1 0,0-1 0,0-3 0,6-4 0,2-9 0,3 3-173,1-7 1,-4 10 1741,1-1 0,-1 8-709,4 0 0,-4 14 188,1 6-756,-7 12 0,4 4-60,-6 10 0,0 7-102,0 8 0,0 5-174,0 4 1,-4 8-354,0 8 0,-6 3-451,2 1 1,1 5 447,-1 4 1,1-1 216,-1 5 0,2-9 122,6 5 1,0-12 48,0-5 0,6-3-15,2-1 0,4-12-43,5-9 1,3-7-250,9-9 0,-2-6 279,6-2 1,-6-10 342,2-6 1,1-2-97,-1-7 0,0-1 21,-5-7 0,-5 2-256,-2-2 0,-4 4 274,0 4 1,-5 5-430,0 7 88,-5 3 46,2 12-14,-10 0 0,-1 16-97,-2 2 1,-1 9 147,4-1 1,1 3-22,4 2 1,0 0 18,0-1 1,0-3-18,0-1 0,6-3 23,2 3 0,4-6 12,5-2 1,-2-1 84,5-7 1,1 0-65,3-4 0,1-7 86,0-5 0,-1-6 84,1-6 0,-5-2-41,1-3 0,-6 2 13,1-6 1,-7 0-71,-5-4 0,-3 0-76,-1 0 1,-5 6 21,-4 2 1,-6 4-14,-1 5 1,-6 6-193,2 6 0,-4 5-335,0-1 1,-1 10-424,0 6 0,2 2 384,3 6 0,3 1-389,9 3 0,-1 5 925,4 0 0,21 5 0,8 4 0,3 2 0,1 0 0</inkml:trace>
  <inkml:trace contextRef="#ctx0" brushRef="#br0">4393 8221 7962,'9'-14'0,"-1"-3"282,-6 4 0,4-5 454,-6 6 0,0 4-179,0-1 0,-6 7 27,-2-3 0,-4 4-306,-4 1 1,-2 1-224,-3 4 0,-2 3-143,2 8 0,2-2 148,-1 2 1,3 3 169,-3 2 1,5 1-367,-2-2 1,5 4-580,4-4 0,2-1 277,6 2 1,0-6-89,0 1 1,6-8 196,2-4 1,9-2 156,3-2 0,3-7-33,2-5 1,4-6-16,-1-7 1,2 1 602,-1-1 0,-7-4-140,3 1 0,-5-1-27,1 4 1,-8 6 237,-4 3 141,-7 2-468,4 7 1,-6 3-85,0 8 1,-4 4-310,0 9 0,-1 1 99,5 2 1,0 3-328,0-2 1,0-2 129,0 2 1,7-6 10,6 1 1,0-6-27,8-2 1,1-5-34,6 1 0,5-8 412,8-5 0,-1-7 0,5-5 0,-5-6 0,1-2 0,-9-5 0,-3 1 0,-3 1 0,-1-5 0,-10 7-41,-3-7 0,-8 9 61,0 4 0,-8 0 283,-4 8 0,-4 1 420,-5 7 0,2 2-362,-5 6 1,-1 6 25,-3 2 0,-1 7 215,0 1 0,5 8-178,-1 0 1,2 1-490,-1 4 0,-2 1-6,5-2 0,5 5-60,4-4 0,4 1 63,-4-1 0,6-5-33,2 1 0,7-3 169,10-10 1,2-2-24,5-10 1,2 0-67,3 0 0,-3-11 80,3-6 0,1-10-20,-2-6 1,1-4 8,-4-4 1,-1-4-239,1-8 0,-4-1 328,-1-7 0,-9 4 134,1-5 1,-8 2 297,0 6 1,-2 7 149,-2 6 430,0 8-726,-6 14 1,1 9-150,-3 14 1,1 4-234,3 9 1,2 7-237,-2 9 1,-1 4 9,1 4 0,0-1-287,4 5 0,0 0-530,0 4 1,0-2 444,0 2 1,1-7-338,3 8 0,-1-9 333,5 0 0,-4-3 560,4-1 0,-2-3 0,3 0 0,4 0 0,0-4 0,4-2 0</inkml:trace>
  <inkml:trace contextRef="#ctx0" brushRef="#br0">714 10153 8030,'-13'-18'-104,"1"4"-53,0-2 1,1 2 706,3 2 172,-3 5 1,9 3-303,-2 8 1,3 8-182,1 9 1,0 3-43,0 5 0,0 3-29,0 4 0,0 1-149,0 0 1,0 2 78,0 2 0,4-3-202,0 3 0,0-3 74,-4-1 1,0-5-145,0-4 1,0-7 281,0-5-63,0-8 0,0-4 109,0-8 0,0-8-163,0-8 0,0-11 19,0-5 0,0-3 13,0-6 1,0 0-11,0-4 1,0 0-96,0-1 0,0 1 121,0 0 0,2 2 20,2 6 0,-2 2-65,7 10 1,-5 6-27,4 6 153,0 9 1,4 14 167,1 10 1,-1 10-200,0 3 0,1 5-87,-1-1 0,-1 2-2,-3 2 0,3 6-142,-3 2 0,3-3-108,2-1 0,-5-4 60,0-4 0,0-2 125,4-2 0,-3-10-102,-1-2 0,0-9-49,4-8 1,-3-3 185,-1-5 1,0-7 335,4-14 0,-4-2-127,1-6 1,-5-2 33,4-2 1,-1 2-79,1-6 1,-1 1-37,-3-1 0,-1 1 33,5 3 1,-5 10 91,1 2 0,-3 8 502,-1 9-605,0 5 1,1 7-172,4 8 1,-4 9 129,3 3 1,2 9-107,-2 4 1,4-2-5,-4 2 0,4-4 97,-4 4 1,6-5-594,-2 5 1,-1-1-70,1 0 1,0 3-261,5-7 0,-1 2 187,0-1 1,2-7-809,2 3 1475,-2-9 0,42-4 0,4-6 0</inkml:trace>
  <inkml:trace contextRef="#ctx0" brushRef="#br0">1575 10768 8030,'-11'-12'72,"3"-1"0,1 1 57,3 0 1,1 1 399,-5 3 0,4-3-239,-4 2 1,4-2 66,-4-1 1,3 4-107,-3 0 1,0 5-134,-4-1 1,4 3 16,-1 1 1,-3 1-1,-4 3 1,-2 7 85,1 5 0,4 6-125,-4-1 0,4 2-15,0 2 0,1-1 19,0 1 0,5-2-221,3-2 0,2-2 75,2-3 0,2-6 116,2 2 0,7-8-106,5 0 1,6-2-137,-1-2 1,3-10-125,5-2 1,-3-9-138,3 1 0,-7-5 216,-2-4 1,-4 2 108,5-6 0,-6 0 158,1-4 1,-6-1-99,-2-3 0,-5-1-55,1-3 0,-3 4 159,-1 8 0,0 4 243,0 9 1,-1 6 65,-3 6 0,1 6 173,-5 2 0,4 11-171,-4 10 1,4 2 77,-5 2 0,7 5-25,-2 3 1,-2-2-10,2 2 1,0 0-389,4 4 0,0-2-267,0-2 0,0-2-295,0-2 1,5-6 85,4 6 0,0-11-323,-1 2 1,7-9-126,-2-3 1,3-5 359,1 1 1,-4-4-982,4-4 1522,2-3 0,11-43 0,-11 20 0,0 0 0</inkml:trace>
  <inkml:trace contextRef="#ctx0" brushRef="#br0">2178 10116 8030,'-12'-13'0,"1"1"188,3 0 1,2-1 234,6 1 1,0 4 604,0 0 0,6 4-429,2-5 1,8 3-554,5-3 0,2 3 48,2 1 1,3 4 135,1-3 1,1 3-865,-1 1 0,-3 0 634,3 0 0,-25 27 0,-7 7 0</inkml:trace>
  <inkml:trace contextRef="#ctx0" brushRef="#br0">2178 10313 8030,'-8'0'0,"0"0"0,1-2 0,-1-2 0,-3 3 0,9-6 0,-2 3 0,8 2 1266,5-2 0,7 2-930,5-2 1,3 2-938,5-2 0,2-1 601,6 0 0,-3-1 0,2-3 0,3 3 0,0-1 0</inkml:trace>
  <inkml:trace contextRef="#ctx0" brushRef="#br0">3618 10005 7887,'0'-7'-173,"-5"-4"0,3 8 866,-2-5 0,3 4-341,1-4 1,0 4 13,0-4-184,0-1 1,-2-3-1,-2 0 1,-1-1-156,-3 1 0,-3 0 94,2 0 0,-6 3 149,-1 1 0,-6 1-203,2-1 1,-4 3 19,0 5 0,-1 0 185,1 0 1,-1 9-6,0 4 0,1 8-656,-1 4 0,6 1 186,3 7 0,6-4-95,2 3 1,5-4 93,-1 0 1,8-6-46,4-1 0,3-6 177,1 1 1,5-8 55,-1-3 1,6-4 23,-1-1 0,2-7-63,2-5 0,-2-6 129,-3-7 1,4-5-96,-4-3 0,-2-2 136,-2-2 0,-2-4-28,-2 0 1,0-6-2,1 2 0,-6 2 5,-3-3 1,-3 10 366,-1 3-78,0 3-199,0 16-237,0 2 0,0 13 157,0 11 0,0 2-203,0 7 1,0 3 90,0 5 0,0 1 44,0-1 0,0 2-244,0 6 0,0-4-173,0 0 1,0-5 127,0 5 1,0-5 27,0 0 0,6-3 76,2-5 0,3-3 5,1-9 1,2-1 161,2-3 1,-1-4-87,6 0 1,-1-10 165,5-6 1,-1-7-96,1-2 0,-4-1 8,-1-7 1,-5 2 37,1-2 1,-6-1-73,-2 5 1,-4 0 263,5 5 0,-7 5-66,2 2 1,-4 5-151,-4 4 0,2 2 194,-7 6 0,5 2 271,-4 2 1,1 7-209,-1 5 0,-2 6-111,6-2 0,-4 4-59,4 0 0,0 1-158,4 0 0,0-5 135,0 1 1,0-5-62,0 5 1,4-6-436,0 1 1,6-4 135,-2-4 0,8-2-43,5-6 1,2 0 148,2 0 1,-1-11-104,1-5 1,4-6-36,-1-3 0,1-1 88,-4-3 1,-6-1 20,-3-2 1,1 0-25,-5 3 1,2 3 285,-10-2 1,0 3 275,-4 5-72,0 7 0,-2 8 132,-2 5 0,2 0 290,-7 0 1,5 9-327,-4 4 0,5 7-84,-1 1 0,-1 1-295,1-2 1,0 3 104,4-2 1,0 2-381,0 2 0,0-5-97,0 1 0,4-6-269,0 1 0,5-1 249,0 2 1,1-8-147,3 3 0,3-7 28,1-1 524,4-3 0,6-21 0,4-9 0,5-2 0,0 0 0</inkml:trace>
  <inkml:trace contextRef="#ctx0" brushRef="#br0">4492 9820 7949,'-13'0'0,"1"0"-252,0 6 1,1-3 244,3 5 423,-3-6 0,8 8 201,-5-6 209,5 6-127,-2-9-477,5 5 0,4-12-160,0-2 0,4-3 164,-4-1 0,6-6-206,-2-3 1,3 2-59,1-1 1,0 1 98,1-2 1,-1-2 16,0 2 1,1 8-102,-1 0 1,-4 5 81,0 0-114,1 2 0,2 13 107,-3 6 1,1 0-1,-5 8 0,1 3 8,-5 5 1,4 0-57,0-5 0,0 0-147,-4-4 1,4 2 106,0-6 1,4 1-95,-4-5 1,6-5 212,-2-3 1,3-3-69,1-1 0,1-6 6,-1-7 1,4-4 5,1-8 1,1-1-93,-2-3 0,-2 2 69,2-6 0,-1 6-7,2-2 1,-4 3 97,4 1 186,-4 1-124,0 5 0,-5 6-64,0 9 1,-5 6-23,1 6 1,-3 0 25,-1 8 0,0 4-58,0 0 0,2-1 1,2 2 0,-3-5-30,3 5 1,-1-6-358,1 1 1,-1-2-558,5-2 0,0-1-107,4-3 1,-2 2 428,2-6 1,-2 0-366,6-4 947,3 0 0,22-27 0,11-7 0</inkml:trace>
  <inkml:trace contextRef="#ctx0" brushRef="#br0">5255 9599 7697,'-13'0'-68,"1"0"1,5 1 709,3 3 0,-1-1-333,1 5 0,0-4-7,4 5-214,0-1 0,-2 3 204,-2-3-243,3 3 87,-5-10 0,8 5-57,2-6 0,-2 0-35,7 0 1,-1-6-89,4-2 1,-4-4 81,1-5 1,-1 4-81,4-4 1,0-1-24,1 2 1,-1 0 57,0 3 1,1 2 14,-1 3 0,0-1 5,1 4 0,-1 1-113,0 4 0,-4 2 48,1 2 1,-3 3-125,3 5 0,2 0 114,-3 1 1,1-1-11,-1 0 0,3-4 60,-2 1 0,2-5 6,1 4 1,0-5 14,0 1 1,1-3-46,-1-1 1,0-4 19,1 0 1,3-7 92,1-1 1,-1-1 100,-4-3 0,1-3-120,-1-2 1,4 2 1,1-1 1,-2 5-29,-7-2 1,3 5 32,-3 4 12,-2-3-34,4 9 0,-8 2-137,2 9 1,-1 2 80,1 1 1,-3 4-6,3 1 1,-1-1 8,1-4 1,-1-1 2,5-2 1,0 0 104,5-5 0,-4 0-91,3-4 0,-2 0 7,6 0 0,-1-1 7,2-3 0,-2-3-6,5-5 1,0-2 85,0-2 0,-2 1-4,-6-6 0,5 5-47,-1-5 1,0 2 4,-3-2 1,-5 4-57,0 4 0,-4 1 111,4 0-53,-5 5 43,3 1-201,-6 12 1,-2 5 22,-2 5 0,3 1-37,-3-5 0,2 0 55,2 1 0,4-1-65,0 0 50,6 1 1,-3-3 22,5-1 1,5-4 13,-1-5 1,2 0-5,-2 0 0,-1-5 113,6-4 1,-5-6-29,5-1 1,-5-6 123,5 2 1,-6-4-32,1 0 0,-2-5 106,-2 0 1,-4 1 39,0 3 0,-3 2-104,3 2 1,-6 4 245,3 4 1,-4 5 256,-1 0-507,0 5 1,0-1-77,0 8 0,0 4-237,0 9 0,0 2 130,0 5 1,0 7-116,0 1 0,0 5 39,0 4 0,0 0 3,0 9 0,0 1-356,0 11 1,0 4 322,0-1 1,-2-29 0,0-1 88,0 0 1,0 0-1,-2 31 110,4-5 0,0-6 161,0-10 1,0-3-159,0-5 0,0-7 186,0-5 34,0-6 1,0-11 273,0 1-191,0-7 1,-6-3 215,-2-11 1,-3-2-384,-1-6 0,-1-2-118,1-7 0,1-3-231,3-4 1,2-3 100,6-2 0,0 3-117,0-3 0,6 3-712,2 1 0,4 4 397,5 0 0,2 6 168,6-2 0,1 9-171,2 3 459,4 3 0,1 17 0,3 4 0,3 1 0,0-1 0</inkml:trace>
  <inkml:trace contextRef="#ctx0" brushRef="#br0">3606 11149 7946,'-13'-12'0,"1"5"-759,0 3 815,5 3 0,0 1 645,3 0 1,3 9-408,-3 4 1,-2 3 40,2 1 1,0-2-316,4 5 1,-1-4 100,-4 5 1,4-6-129,-3 1 0,3-2 115,1-2 0,0-3-29,0-1 65,0-5 0,4 1-20,0-8 1,4-5 27,-4-7 1,6-3 22,-2-6 1,3-1-62,1-3 1,2-1 12,2-2 0,-2-1-141,2 8 1,-1-1 84,2 10 0,-4 1 31,4 7 1,1 2-104,-2 6 0,2 3-170,-2 5 1,-2 6 126,2 10 1,-2 1 33,-2 0 1,2-1 53,2 1 1,-2-5-21,2 1 1,-2-8 8,-2 0 1,-3-6 14,-1-7 0,1 0-144,8 0 1,-4-10-5,4-2 1,-8-9-216,0 1 1,-1-5 200,4-4 1,0 3 54,1-2 1,-5 0 33,0 0 0,-1 3 36,1 0-122,3 1 86,-10 10 162,5 2 1,-2 9-172,0 11 1,2 0 8,-2 9 1,-2 2 20,7 2 0,-5-2-18,4 1 0,-1-3-79,1 3 0,3-4 1,-3 5 0,3-7 58,1-2 0,1-1 0,-1-7 0,4 0-58,1-4 1,3-1 0,-3-3 0,3-3-5,-3-5 0,0-5 87,0 1 0,-5-6 14,0 1 0,1-1-26,-5 2 1,-1-3 4,1 2 0,-1 3-18,1 2 0,-2 2-38,-6 2 120,0 5 1,0 3-54,0 8 0,0 4-11,0 9 1,1-2 34,3 5 1,-1-5 11,5 2 1,-4-2 32,4 1 0,0-2 118,5 2 1,-1-6-16,0-2 0,1-5-120,-1 1 0,0-3 110,1-1 1,0-5-13,4-3 0,-4-3-32,4-2 0,-8-4 21,0-4 0,-7-2 1,2-2 0,-2 5-47,-2-1 0,-2 1-9,-2-5 1,-3 5-96,-5-1 1,-2 10 62,-2-1 0,2 6-452,-2-2 0,-2 5-107,2-1 1,-5 8-320,5 5 1,-2 2 198,2 1 640,7 6 0,-1 23 0,10 11 0</inkml:trace>
  <inkml:trace contextRef="#ctx0" brushRef="#br0">4861 10989 7946,'-6'13'0,"5"-5"0,-3 0 0,3-4 1582,1 4-385,-6-5 3,5 8-939,-5-9 1,6 2-261,0-8 1,4-3 182,1-6 1,4 0 45,-1-4 1,3 2-1,2-5 1,-1-1-1,0-3 1,5-1-487,-1 0 0,0 2-154,-3 3 1,2 2-21,-3 6 1,3 1 222,-7 2 1,3 4 25,2 5 1,-7 5-179,-2 4 0,-1 6 131,1 1 0,-2 6 235,2-2 1,-3 2-75,-1-1 0,0-2 208,0-3-39,6-2 0,-4 2 90,7-7 0,-5-4-65,4-5 1,0-1 84,4-3 0,-3-5-149,-1-7 0,4-2 8,5-2 0,-1-3-26,-4 2 0,5-6 39,-1-2 1,2 0-104,-2 5 0,-2 3 49,2 1 0,-2 6-9,-2 2 1,-4 3 0,1 5 0,-5 4 7,4 0 1,-5 6 19,1 6 1,-1 4-4,1 1 1,-3 1-31,3-2 1,2-2 23,-2 2 1,1 2-96,-1-2 0,-1-1 83,5-6-24,0 2 0,5-10 2,-1 3 1,0-3 3,1-1 0,3-6 66,0-7 0,5 0-62,-5-8 0,5 1 212,-5-5 0,2-1-48,-2-3 0,2 3 78,3-2 0,-3 3-59,-6 4 0,0 5 53,0 8 1,-3-2-174,-1 6 0,-5 1 9,1 7 1,-3 3-65,-1 6 0,0 0-194,0 4 1,0-2-473,0 5 0,0-3 314,0 3 1,0-5 74,0 2 1,1-4-302,4 0 0,-4-1-560,3 0 0,3-4 1116,1 1 0,25-34 0,7-4 0</inkml:trace>
  <inkml:trace contextRef="#ctx0" brushRef="#br0">5845 10719 7946,'-12'0'393,"0"0"1053,5 0-601,2 0-615,21 0 1,-5-6-203,13-2 1,-2-3 1,3-1 0,0-1-39,-1 1 1,1-4 69,-1-1 1,-3-3-196,-1 3 1,-5-3 60,2 4 1,-8-6-99,0 1 1,-7 3 219,3 2 1,-5 2-32,-5 2 1,-3 4-20,-8 0 1,1 5 18,-6-1 1,1 9 3,-5 7 1,-1 2 1,-3 7 0,5-1-12,-1 5 0,1 4 57,3-1 0,3 1 1,2-4 0,4-1-90,3 1 1,4-2 53,5-2 1,0-4 9,0-4 0,1-1-131,3 0 1,3-4-193,6 1 1,0-5-20,4 4 1,-2-5-182,5 1 0,1-3 16,3-1 0,1-1-132,0-3 0,3-3-86,1-5 681,5-1 0,-3-16 0,2-9 0,6-2 0,0 0 0</inkml:trace>
  <inkml:trace contextRef="#ctx0" brushRef="#br0">6301 10509 7946,'0'-12'0,"-2"4"251,-2 0 341,3 5 174,-5-2 0,6 6-396,0 3 1,0 3-259,0 5 0,-1 5-115,-3-1 1,3 5 66,-3-5 0,1 4-19,-1-3 0,2-1 76,-2-3 1,3-1-282,1 0-52,0 0-106,0 1 219,0-6 0,5-7-53,4-9 1,1-6 71,3-1 0,-1-6 56,0 2 1,1-8 5,-1 0 1,2-1-19,2 4 0,-2 2 34,2 2 0,2 0 38,-2 4 1,-3 5 128,-5 4 1,0 5-123,4-1 1,-3 8 7,-1 4 1,-5 7-47,1 2 0,1 4 27,-1 0 0,4-2-78,-4 2 1,2-6 77,-2 1 0,3-2-201,5-2 1,1-5 82,-1-3 1,4-3 29,1-1 1,5-7-3,-2-5 0,3-1-25,2-8 0,-1-1-678,1-7 1,0-2 200,-1-6 1,-3 0-49,-1 0 1,-5-5 607,2-3 0,-4 1 0,0-1 0,-6 7 0,-3 1 0,-3 7 0,-1 9 0,0 3 242,0 6 0,-1 5 542,-3 3 1,2 4 14,-2 4 0,-1 7 283,1 5 1,-5 8-616,5 0 0,-4 2-189,4 7 0,-2-3-121,2 7 0,3-5-16,-3 9 0,3-10-134,1 6 1,0-3-193,0 3 0,1-1-378,3-4 0,3-6 337,5-5 0,0-6 4,1 1 1,0-6-1391,4-2 1612,-3-5 0,25-20 0,1-10 0</inkml:trace>
  <inkml:trace contextRef="#ctx0" brushRef="#br0">6793 10399 7946,'-5'-13'395,"3"-3"50,-2 0 1,3-1-385,1 5 1,7 0-344,5-1 0,6 5 1064,6 0 1,6 1-273,3-1 1,4-2-585,4 6 1,-1-1-228,5 1 1,-5 2-199,1-2 1,-5 3 23,-3 1 0,-8 0-834,-9 0 1309,-8 0 0,-40 0 0,-16 0 0</inkml:trace>
  <inkml:trace contextRef="#ctx0" brushRef="#br0">825 5969 7803,'-5'8'-323,"1"0"1,-4-4 383,4 4 443,-6-5 96,9 2-110,-10-5-351,10-5 1,-9-6-1,6-5 0,-1-6 235,1 1 1,2-2-118,-2-2 1,-3 1-123,-1-1 1,1-4-12,-1 1 0,0-1-288,-5 4 0,0 5 153,-4-1 0,2 10 85,-5-1 1,-1 9-79,-3 3 0,-1 13 94,0 11 1,-3 4-124,-1 9 1,6-3 6,6 7 1,4-2 23,0 2 1,5-1-85,0 5 0,5-5-220,-1 1 0,4-8 84,4-5 0,3-3 107,5-4 1,1-5 59,-1-8 1,0-2-57,1-6 1,3-10 149,0-2 1,5-9-28,-5 1 0,2-8 64,-1 0 0,-4-7-99,4 3 1,-4-4 47,0-1 1,-1 4 164,0 1 0,-4 4-120,1 0 1,-7 7 330,2 5-241,-2 7 1,-4 9-55,-2 9 0,2 8-79,-7 8 0,7 4-82,-2 4 1,2 2 82,2-2 1,2-3-93,2-1 0,-2-3-160,7-2 0,3-5 40,4-2 1,6-9-36,-1-4 1,2-4 80,2-4 1,1-8-129,2-9 0,-6-6 141,3-2 1,-5-4 122,1 5 1,-3-7-44,-6 3 0,-1-4 14,-3-1 1,-3 4 105,-5 1 1,0 3-77,0-4 0,0 7-15,0 1 1,0 10 51,0 7 0,-5 5 150,-3-1 1,1 8-159,-1 5 0,4 7-52,-5 5 1,7 2-29,-2 1 1,2 1-118,2 0 0,0-1 51,0 1 1,6-2 73,2-2 1,3 0-24,1-4 1,0-1-37,1-3 0,3-1 328,1 0 0,-1 1 6,-4-1 1,-1-4-9,-3 0 0,-2-4-63,-6 5 32,0-7 0,-1 9-130,-4-3 0,-5 3 6,-7 2 0,-3-1 35,3 0 1,-3 1-2,3-1 0,1 0-3057,4 0 2955,-1-5 0,23-72 0,-3 20 0,1 1 0</inkml:trace>
  <inkml:trace contextRef="#ctx0" brushRef="#br0">1243 5722 7827,'-8'0'76,"0"0"-74,-1 0 0,-3 2 111,0 2 1,3-1-82,1 5 0,6 0 217,-3 4 1,0 2-159,1 2 1,0-2-68,4 2 1,0 2-2,0-1 1,0-1-115,0-4 1,5-1 94,3-2 0,3 1-107,2-1 0,-1-4 30,0-1 1,2 2 52,2-2 0,-2 1 142,2-1 0,-6-1-21,-2 5 0,-4-1 74,5 1 1,-7 3-68,2-3 0,-2 5 173,-2 3 1,-6-2-215,-2 2 1,-7-2 50,-1-2 0,-2 1-275,1-1 1,2-1 76,-5-3 1,5 2-214,-2-6 0,4 0-179,0-4 1,7-2-358,2-2 0,2-4 829,2-8 0,17-25 0,3-11 0</inkml:trace>
  <inkml:trace contextRef="#ctx0" brushRef="#br0">1501 5710 7819,'-12'0'1847,"1"1"-1594,3 4 1,-2 3-37,6 8 1,-4-1-65,4 6 1,-4 3 103,4 5 0,0 0 0,4-5 1,0 5-163,0 0 0,1 0-183,3-5 0,3-5 79,5-2 1,2-5-283,2-4 1,-1-2 242,6-6 0,-5-2-4,5-2 1,-6-8-460,1-9 1,2 2 99,-2-1 0,-1-1 20,-6-3 0,2-5 169,-3 0 1,-3-1 248,-1 1 0,2 3-158,-2-2 1,0 2-41,-4 1 589,0 6-143,0 1 202,0 11 1,0 11-138,0 9 0,-1 7-29,-4 1 1,4 6-205,-3 2 1,3 4-218,1-5 1,1 1-280,3-4 1,-1-1 194,5 1 0,0-6-161,5-3 0,-1-3 92,0-5 1,2 2-461,2-6 1,-1 0-68,6-4 790,-6-6 0,11-15 0,4-8 0,0-5 0,0 1 0</inkml:trace>
  <inkml:trace contextRef="#ctx0" brushRef="#br0">1957 5858 7819,'-13'5'-424,"1"2"534,0 5 0,4 1 517,-1-1-258,7 0 1,-5 1 77,3-1-31,2 0-73,-3 1-146,5-7-112,5 0 0,2-12-136,5-2 1,1-7 71,-1-1 1,0-6-129,1 1 1,-1-2 53,0-2 0,2 1-46,2-1 0,-2 2 98,2 2 1,0 0-25,0 4 1,-2 1 100,2 3 28,-2 1 0,-3 7 169,-3 5 1,1 11-211,-5 9 1,2 3-53,-2 2 1,-3 0-16,4-1 1,-4 1 68,-1-1 0,0 0-19,0-4 1,0 2-24,0-6 0,1-3-238,3-5 180,-2-5 0,7 1 109,-5-8 1,5-4-50,-5-9 1,5-2-1,-1-6 0,3-1-12,2-2 1,-1 0 16,0-4 0,2 3-7,2-4 1,-2 6-19,3-2 1,0 7 269,0 2 1,3 6 0,-3 2 0,-1 5-16,-4 7 0,1 5-147,-1 3 1,0 7-160,1 2 1,-7 5 190,-2-2 0,2 3-4,-2 2 1,0 0-793,-4-1 0,4 0 314,0-4 0,2 2-635,-2-6 0,-1 5 113,5-5 1,-4-1 858,4-6 0,6-26 0,5-10 0</inkml:trace>
  <inkml:trace contextRef="#ctx0" brushRef="#br0">2683 5784 7819,'-8'0'117,"-1"0"450,7 5-118,-4-3-76,6 3 1,2-5-182,2 0 0,2-4-324,7 0 1,3-6 160,1 2 0,3-3-50,-4-1 1,2-2 52,-1-2 1,-4 2-139,4-2 1,-4-2-15,0 2 0,-5-1 59,0 5 0,-5 0 214,1-1 1,-3 5 5,-1 0 0,-6 5-75,-7-1 1,0 8-28,-8 4 0,1 5 11,-5 3 1,4-1-102,1 6 0,1 1 61,-2 6 0,-1-2-193,6 3 0,4-3 41,3-1 0,7-5-151,-2 1 1,2-2-42,2 1 0,7-2-17,5-6 1,2-4 79,7 1 0,3-7-44,5 3 1,1-4-16,-1-1 0,-2-6 162,6-2 0,0-7 150,4-1 0,-1-6 0,1 1 0,-4-6 114,0-2 0,-4-5-4,4 1 1,-10-4-13,1-4 0,-7 3 132,-1-3 0,-8 8 196,-3 5 1,-5 8-150,-5 8 1,-3 1-111,-8 7 1,1 1 10,-6 7 0,2 5 98,-1 7 1,-4-1 635,4 6 1,1-5-372,-2 5 1,6-2-266,-1 1 0,2 2-195,2-6 1,1 5-233,3-5 1,2 2 54,6-1 0,0-8-55,0 3 0,3-7-829,5-1 0,2-6 445,10-6 0,1-3 87,3-13 1,0 0 331,-4-9 1,3-1 347,-2-7 0,-2 2-16,1-7 0,-4 5 212,0-4 1,-6 11 71,-2 1 0,-6 10 1282,3 3-1241,-4 10 1,-7 10-187,-2 16 0,1 8-408,-1 4 1,4 5-14,-4 8 1,5-3-24,-1 4 1,3-3 176,1 2 0,0-7-48,0 3 1,1-8-977,3 0 1,2-5 935,2-3 0,14-20 0,-2-9 0</inkml:trace>
  <inkml:trace contextRef="#ctx0" brushRef="#br0">1268 6448 7825,'-17'0'0,"1"0"0,-5 0 1165,5 0-476,-1 0-594,11-5 0,7-2 173,11-5 1,11-5 101,10 1 0,10-2-152,6 2 0,12 1-328,-24 5 1,0-1 0,1 2 0,-1-1 218,4 0 0,1 0 0,0-2 0,0 0-1,5 2 1,1 0 0,0 0 0,1 1-417,6-2 1,0 1 0,-3 1 0,-1-1 400,2 0 1,1 0-1,-3 0 1,-1 0-52,-1 2 0,0 0 0,-2-1 0,-1 0-360,0-1 0,-1 0 1,-5-1-1,-1 0-45,-4 3 1,0-1-1,30-11 60,-11 4 1,-11 0-68,-6 8 46,-14-3-258,-5 10 1,-18-4 163,-8 5 1,-4 5 59,-5 3 0,-6 3 718,-6 1 1,-6 1-361,-2-1 0,0 0 0,-5 1 0</inkml:trace>
  <inkml:trace contextRef="#ctx0" brushRef="#br0">1563 6387 7825,'-30'0'397,"4"0"498,-3 0-919,14 0 1,7 0-438,16 0 1,11 0 940,14 0 1,8-4-167,4 0 1,4-6-253,5 2 1,2-3-338,5-1 1,8-1 242,-33 7 0,2 0 0,1-2 0,1 0-220,3 0 0,0-1 1,3-1-1,0-2 172,1 2 1,0 0-1,-1 0 1,1-1 33,0-1 1,0 0-1,-5 3 1,-2 0-120,0-3 1,-2-1 0,-3 4 0,-1 1-189,23-13 0,-8 6 104,-8-1 0,-13 3 163,-8 5 0,-10 1-240,-6 3 979,-3 3 1,-6-5-440,-3 6 1,-3 0 531,-2 0 0,-3 0-791,-1 0 1,1 0-270,4 0 1,4 0 313,-1 0 0,1-5 0,-4-2 0</inkml:trace>
  <inkml:trace contextRef="#ctx0" brushRef="#br0">5095 12183 7717,'-6'-12'317,"5"0"-110,-3-1 0,1 5 206,-1 0-370,3 0 1,-6-3 356,3 2 109,2-1-190,-3 8-254,5-3 1,0 7 140,0 7 1,0 0-102,0 12 1,0 3-42,0 5 1,1 4 81,3-4 1,2 1-159,2-2 1,3-2-28,-3 3 0,3-4 89,1-5 1,1-2 12,-1-6 1,2-4-10,2 1 0,-2-7-28,2 3 0,2-10-84,-2-3 1,1-7 28,-5-1 1,0-7 78,1-2 1,-5-1-144,0-7 0,-5 3 3,1-7 0,-3 7 32,-1-7 0,0 4 32,0 0 0,-5 3 3,-3 6 0,1 1 137,-1 2 75,-1 9 0,-3 6-64,0 6 1,4 2-85,-1 2 1,5 3-136,-4 5 1,5 4-23,-1 1 1,-1 5-174,1-2 0,0 2 25,4-2 0,0 4-215,0-4 0,4-1 67,0 2 0,5-6-180,0 1 0,1-1 167,3 2 0,-1-8 115,0 4 1,2-5 309,2 0 0,-2-1 0,3-3 0,-4-3 0,21-12 0,6-9 0</inkml:trace>
  <inkml:trace contextRef="#ctx0" brushRef="#br0">5538 12331 7424,'-7'5'1951,"1"2"-1545,6 5 0,-4 1-99,0-1 1,0 6-101,4 2 0,-4 4-1,0 0 1,0 5-243,4 0 0,-1 1 89,-4-2 0,4-2-154,-3 3 0,1-4-78,-1-5-34,3-2 196,-5-6 1,2-6 9,0-6 1,0-6-16,4-6 0,-1-7 7,-4-6 1,4-1 81,-3-7 1,3 1-107,1-5 0,0 4-133,0 0 0,1 6 231,3-2 0,-3 3 120,4 1 0,0 10-169,-1 3 0,2 8 13,-2 0 1,1 4 281,3 4 0,3 4-57,-2 9 0,1 2-184,3 5 1,-1 1-49,0 0 1,-1 3-154,-2 1 1,1 0 2,-1-5 0,0-3-211,-1-1 1,2-1 85,-6 2 1,4-3-377,-4-6-994,6 0 599,-3 1-236,0-6 1266,-2-2 0,-5-5 0,-16-16 0,-5-5 0</inkml:trace>
  <inkml:trace contextRef="#ctx0" brushRef="#br0">5439 12638 7717,'-12'0'1595,"0"0"-1362,-1 0-70,7 0 0,3-4-203,11 0 0,2-5-228,10 0 1,1 0-316,3 1 1,5-7 287,0 2 0,5-2-495,-1 3 790,-3-6 0,-2-1 0,1-3 0,1-4 0,-1 0 0</inkml:trace>
  <inkml:trace contextRef="#ctx0" brushRef="#br0">5981 11851 7749,'-12'-6'0,"5"4"0,3-7 0,2 5-356,2-4 1,2 1 26,2-1 0,7-3 1028,5 3 0,6 1-665,-2-1 0,1 4-694,4-4 0,-8 1 110,8-1 550,-3-3 0,2 20 0,1-1 0</inkml:trace>
  <inkml:trace contextRef="#ctx0" brushRef="#br0">6079 11986 7749,'-8'0'471,"0"0"1,0 4 325,-5 0-806,1 6 0,5-7 142,3 5 64,3-5 1,3 2-149,7-5 0,0 0-215,12 0 0,1-1-154,6-3 1,0-3-430,5-5 0,-1-2 107,5-3 1,-1-2 641,-3-5 0,2-1 0,-6-9 0,1-6 0,6-3 0,-1 0 0</inkml:trace>
  <inkml:trace contextRef="#ctx0" brushRef="#br0">6473 11752 7749,'0'13'213,"0"-1"159,0 0 0,0 1-291,0-1 0,0 0 86,0 1 0,0-1 138,0 0 1,6 0-96,2 1 0,3-6 0,1-3 0,2-3 13,2-1 0,3-1 0,6-3 0,-2-9-57,-2-7 1,2-5-99,-3-4 0,-3 2 116,-5-6 0,-1 2-11,-7-2 1,0 2-50,-4 2 0,-5 3 48,-3-3 0,-9 9 19,-3 3 0,0 9-140,0 4 0,-1 3-198,-3 1 1,-1 2-140,1 7 0,3 0-487,1 12 0,5-1 513,-2 5 0,9 3-64,4 1 324,2 5 0,24 14 0,6 10 0</inkml:trace>
  <inkml:trace contextRef="#ctx0" brushRef="#br0">5279 13278 7718,'0'-13'-42,"0"-4"0,-1 4 148,-3-4 0,3 4 502,-4 0-258,-1 6 1,3 2 260,-5 5 0,4 3-266,-5 5 1,5 7-135,-4 14 1,5-1-100,-1 9 1,-1-3 62,1 7 1,0 3-109,4 1 1,0-1-20,0 1 1,5-5-119,3 1 0,3-8 55,1-5 1,5-2-79,-1-1 1,6-11 123,-1-6 1,1-5-14,-2-3 0,3-11 7,-2-6 1,1-6-19,-2-6 0,-2-2-315,-6-6 1,1-1 87,-1-3 1,-5-2-54,-3-2 1,-4-1 130,-4 5 0,-3-4-60,-5 3 1,-6 3 79,-3 6 0,-2 4-19,-2 9 0,1 6 424,-1 6 0,1 7-139,-1 1 1,0 6 143,1 11 1,1 2-79,2 6 0,0 1-48,9 2 1,-1-2-122,8 3 1,1-2-73,4 2 0,0-3 108,0 3 1,2-7-24,2-2 1,4-4-165,8 5 0,-1-10-26,6 1 0,-5-6-698,5 2 0,-1-5 146,5 1 1,-5-3-94,1-1 1,0 0 484,3 0 1,5-5 295,0-4 0,-1-1 0,13-19 0,4-4 0</inkml:trace>
  <inkml:trace contextRef="#ctx0" brushRef="#br0">5882 13426 7753,'0'8'0,"0"0"0,0 1 517,0 3 1,0 2-66,0 2 1,-4 3 2,0 6 1,-5 1-219,0 3 0,3-2-50,-3 6 1,3-5-57,-3 5 0,0-5-120,5 0 1,-2-2-211,2-1 159,3-6-168,-5-1 1,5-11 16,-3-3 1,2-8-31,-2-5 1,3-7 145,1-5 1,-1-3 29,-4-5 1,4-1-23,-3-3 0,3-6-1,1 2 0,0-3 161,0 3 0,0 6-80,0 2 0,4 4 357,0 5 0,5 2-133,0 6 0,-3 1-99,3 3 1,-1 8 90,4 8 1,0 8 181,1 5 1,-1 2-198,0 2 1,1 3-218,-1 1 1,0 0 128,1-5 1,-2 1-25,-3 0 1,3-6-921,-3-3 1,-1 2 302,1-2 0,-1-3-353,1-5-233,3-5-439,-4 2 800,0-5 497,-2 0 1,-6-1 242,-3-3 0,-42 2 0,-14-3 0</inkml:trace>
  <inkml:trace contextRef="#ctx0" brushRef="#br0">5784 13771 7753,'-12'-7'-96,"-1"3"-324,1-3 472,5 0 1,2-5 241,5-1 1,7 5 349,5 0 1,2 0-605,6-5 0,2 1-339,7 0 0,-3 0-659,2-1 0,-2 1 178,-1 0 780,0-1 0,10-15 0,3-5 0</inkml:trace>
  <inkml:trace contextRef="#ctx0" brushRef="#br0">6153 13069 7753,'-12'-11'1834,"-1"3"-1739,7-3 0,0 8-95,6-5 0,2 4-552,2-4 0,4 4 198,8-4 0,-1 1 215,6-1 0,-1-2 48,5 6 0,0-4 0,-1 4 0,-3-2 91,-1 2 0,-5 19 0,3 0 0</inkml:trace>
  <inkml:trace contextRef="#ctx0" brushRef="#br0">6239 13192 7753,'-12'7'0,"0"3"179,-1-6 1,2 5 295,3 0 1,3-3-94,5 3 1,0-5 85,0 4 1,2-4-207,7 4 0,0-5-52,12 1 1,-1-3-459,5-1 0,1-5 204,3-3 1,-2-7-1213,6-2 1,-5-5 435,5 2 1,-1-9 348,1-4 0,1-1 471,-6 1 0,1-6 0,-4 2 0,-7 1 0,-6 3 0,-1 12 0,-7 0 204,0 6-49,-10 8 0,1 7 541,-3 8 0,-2 9-177,6 3 0,0-1-50,4 2 0,0-5-231,0 5 0,4-5-88,0 5 0,6-6 37,-2 1 0,4-6 0,5-2 0,-2-5-88,5 1 0,1-4 53,3-4 1,-3-9-176,-1-7 0,-3-5 104,3-3 0,-6-4 62,-2-5 0,-1 0-55,-7 0 1,0-5-87,-4-3 0,-9 4 145,-3 4 1,-8 7 95,4 9 1,-6 4-52,2 4 1,-4 6-45,0 3 0,-1 10-263,1 6 0,-1 6-288,0 6 0,6 2-390,3 3 0,2-1 48,2 4 0,5 3 745,3 6 0,24 19 0,-6-25 0,0-1 0</inkml:trace>
  <inkml:trace contextRef="#ctx0" brushRef="#br0">3470 15321 7776,'0'-8'-32,"0"0"186,-5 0 0,4-5-120,-4 1 0,4 4 272,1 0-87,0 5 176,0-3-195,0 6 0,0 6 8,0 2 1,0 8 0,0 5 1,0 8-251,0 4 0,4-2 38,0 2 1,0-2 45,-4 2 0,4-2 14,1-2 0,0-3-141,-1 3 0,-3-9 88,4-3 1,-4-4-94,-1 0 0,1-6 122,3-3 0,-2-4-1,2-4 0,-3-5-98,-1-7 0,4-9 112,0-7 0,1-8-129,-5-1 1,4-7 63,0-1 1,0 0-94,-4-5 0,0 4 106,0 0 0,0 5-6,0 0 1,0 12 93,0 5 1,0 11 150,0 9 0,0 7 41,0 1 1,5 11-70,4 9 0,-1 9 16,4 4 0,-2 2-123,6 2 0,-2 4-137,-2 0 0,4 0 62,1-4 1,1 0-213,-2 0 0,-1-7 214,6-5 1,-5-6-188,4-7 1,-3-5-3,3-3 0,-5-5 104,2-8 1,-3-4 32,-2-12 1,-4-5-19,0-3 0,-4-6 111,5-2 0,-7-6-115,2 2 1,-2 1-5,-2-1 1,0 11 81,0 1 1,0 7 77,0 6 1,-2 7 335,-2 9-285,3 3 0,-5 10-32,6 4 1,2 11-90,2 1 0,1 2 1,4-2 1,2 4-99,-3-1 0,4 7-271,4-3 1,-2-2 205,3-1 0,-2 1 44,1-1 1,-1 0-756,6-5 0,-6-5 258,1-2 1,2-3-189,-2-2 1,6-5 765,-1-3 0,-4-3 0,18-39 0,-3-10 0</inkml:trace>
  <inkml:trace contextRef="#ctx0" brushRef="#br0">4319 15321 7813,'7'0'1080,"-1"0"-1080,-6 6 0,0 1 131,0 5 0,0 4 236,0 1 0,0 5-288,0-2 1,0 3 25,0 2 1,0-5-161,0 1 1,0-2 29,0 2 0,0-4-199,0-4 266,0-1-217,0-5 0,0-3 26,0-8 1,0-9 62,0-7 1,0-5 35,0-3 0,0 0 2,0-5 0,-4 1 41,0-5 1,-1 1-32,5 3 0,0 3 11,0 6 1,0 5 464,0 2 1,2 5 21,2 4 1,-1 2-227,5 6 0,0 7 24,4 5 1,1 6-253,-1 7 0,0-1 169,1 1 0,-1 0-539,0-1 1,1-1 170,-1-2 0,0 1-511,0-6 0,1 1 46,-1-5 1,-4 0-992,0 1 1649,-5-1 0,3-4 0,-6 0 0,-28-21 0,-6-2 0</inkml:trace>
  <inkml:trace contextRef="#ctx0" brushRef="#br0">4332 15518 7813,'-13'0'0,"1"0"-231,0 0-202,5 0 868,-4 0 1,10-1-225,-3-3 1,4 1-28,4-5 1,4 0-347,8-5 1,2 2-341,3 3 1,2-3 288,-3 3 0,4-3 213,0-1 0,23-12 0,5-2 0</inkml:trace>
  <inkml:trace contextRef="#ctx0" brushRef="#br0">4972 15075 7802,'-6'-7'684,"-2"3"0,1 1-69,-1-1-227,5 3 0,-2-3 38,5 8 1,0 3 106,0 5 0,1 2-339,3 2 0,-1-1-198,5 6 1,-5-1-563,1 5 1,-3-1 330,-1 1 1,0 1-725,0 3 1,0-3 481,0 2 0,-5-2-1048,-3-1 1525,-9-6 0,-13-6 0,-8-8 0</inkml:trace>
  <inkml:trace contextRef="#ctx0" brushRef="#br0">5649 14472 7763,'0'-7'-480,"-2"2"842,-2 5 1,3 11-84,-3 5 0,-2 7-161,2 6 0,-4 3 0,4 4 1,-2 3-1,2 2 1,1-3-82,-5 3 1,4-4-134,-4-4 1,5 1 90,-1-5 0,-1-10 135,1-7-144,-1-8 1,5 0 3,0-8 1,0-8-6,0-9 0,0-7-19,0-5 1,0-4-124,0-4 1,0-3 37,0-5 1,0-4-272,0-1 1,0-3 462,0 4 1,2 1-91,2 7 1,-3 3 791,3 10-535,3 7 0,-4 14-20,5 11 1,-4 8 56,4 13 1,1 1 135,3 11 0,0 1-146,1 7 0,-1-3-193,0 3 1,5-3-144,-1-1 1,2 0 64,-2 0 0,-2-4 61,2 0 0,-1-5-112,2 5 1,-4-11 28,4-1 0,-4-6-307,0-3 1,-5-5-1289,0-3 902,0-3 1,-1-6-124,-3-3 1,-2-3 841,-2-2 0,-6 1 0,-23-6 0,-10-1 0</inkml:trace>
  <inkml:trace contextRef="#ctx0" brushRef="#br0">5624 14767 7763,'0'-8'-80,"0"0"54,0 0 1,1-4 36,3-1 0,3 5-212,6 0 1,4-4 230,4-5 1,3-1 56,5 2 1,-1 1-214,4-6 1,0 6 110,1-1 1,1 6 88,-6 2 1,1 5-57,-4-1 0,-6 4 164,-3 4 0,-6 5-119,-2 7 0,-5 5 13,1 7 1,-3-2 33,-1 3 1,0-7 22,0-2 1,0-3 384,0 3-170,0-5-216,6-2 0,-3-8-79,5-5 1,0-5-117,4-4 0,-4-6 106,1-1 1,-1-6 21,4 2 0,-4-4-112,1 0 0,-7-1-151,2 0 1,-1 5 118,1-1 0,-2 6 65,2-1 391,-3 2-177,-1 7 0,0 3 36,0 8 0,-4 5-65,0 7 1,0-1-25,4 6 1,0-1-52,0 5 0,4 1-105,0 2 1,6 0-14,-2 5 0,3-5 99,1 5 1,4 0-208,1 4 0,5 0 23,-2 0 1,-1 1 85,2 3 1,-2-3-90,2 3 1,0-2 31,-4-2 1,-1-6 15,-3-2 0,-7-3 4,-2-2 0,-1-3 37,1-1 0,-2-9-7,2 2 0,-8-5 5,-5 0 1,-3 2 14,-4-6 0,1 0 94,-6-4 0,1 0-17,-5 0 0,2-6 131,2-2 1,-2-4-60,3-5 1,2-2-26,1-5 0,5-6-94,4-3 1,-2 1 63,6-1 1,1 5-323,8-5 1,3 6 92,8-2 1,-1 4-561,6 5 1,1 2-25,6 6 1,-2 1-155,3 3 0,-3 1 881,-1 3 0,10 13 0,3-1 0</inkml:trace>
  <inkml:trace contextRef="#ctx0" brushRef="#br0">22963 12552 7898,'0'-12'4,"0"0"0,0-1 69,0 1 1,4 0 141,1-1 0,0 3 255,-1 1 42,-2-2-212,3 10-302,-5-4 0,0 10 101,0 3 0,0 9 76,0 3 1,-4 5-152,0 3 1,-4 0-4,3 5 1,1-2-92,4 2 1,0 1 57,0-5 1,0 0-48,0-5 0,2-1 111,2-2 0,3-3-9,5-6 1,6-5-64,2-3 1,4-3 47,0-1 1,1-7-85,-1-5 1,1-3 34,0-10 0,-2 4-7,-3-8 1,-2-3-3,-6 0 0,1 0-14,-1-1 0,-5 2 26,-3-2 0,-3 3-8,-1 5 1,-1 5 182,-3-1 1,-3 10-97,-5-1 0,-1 8 139,1 0 0,4 4-130,0 4 1,0 3-171,-5 5 0,2 2 64,3 2 1,-2-2-193,6 2 0,0 2 96,4-1 1,0 0-111,0 0 1,0-2-460,0 5 1,0-5 284,0 2 1,4 0-502,0 0 917,6-1 0,35 8 0,15 2 0</inkml:trace>
  <inkml:trace contextRef="#ctx0" brushRef="#br0">23493 12958 7956,'0'-12'365,"-6"0"-176,-1 0 0,-5 5-105,0 3 1,-1 2 130,1 2 0,0 2 227,-1 2 0,-3 4-421,0 8 0,-1 2 62,5 3 1,-5 2 3,1-3 1,4 4-16,4 0 1,3-1-149,-3-2 1,6 1 88,-3-6 0,5 1-159,5-5 0,1-4 125,7 0 1,3-5-160,0 1 0,6-2-400,-1-2 0,2-2 241,2-2 1,3-3-898,1-5 1236,5-6 0,0-12 0,2-8 0,6-5 0,1 0 0</inkml:trace>
  <inkml:trace contextRef="#ctx0" brushRef="#br0">23813 12638 7956,'0'-12'-109,"0"0"0,1 4 429,3-1 1,3 7-402,5-2 1,2 2 56,2 2 0,-1 0-608,6 0 0,-2 0 632,1 0 0,4 28 0,-5 6 0</inkml:trace>
  <inkml:trace contextRef="#ctx0" brushRef="#br0">23813 12798 7956,'-13'0'0,"1"0"0,0 0 224,-1 0-220,6 0 0,-2 2 680,5 2-433,0-3 1,5 5-180,3-6 1,7 1-1,5 3 0,8-2 0,0 2 1,1-3-73,4-1 0,22-18 0,11-8 0,-17 8 0,-1 0 0,1 0 0</inkml:trace>
  <inkml:trace contextRef="#ctx0" brushRef="#br0">24366 12565 7177,'-7'0'373,"1"0"-139,2 0 1,2 1 216,-2 3 1,3 3-306,1 5 1,0 1-65,0-1 0,1 4-135,3 1 1,-1 0 100,5 0 1,0-3-37,5 2 1,-1-6 78,0-2 0,1-4-53,-1 4 1,1-5 41,4 1 0,-2-8 29,5-4 1,-5-7 44,2-2 1,-3-5 171,-2 2 1,-4-4 32,0 0 1,-5-1-79,1 1 0,-4 3-37,-4 1 0,-4 5-85,-9-2 1,2 5-128,-5 4 1,-1 2-129,-3 6 0,-1 2-453,1 2 1,-1 4-51,0 8 0,2 3 599,3 6 0,-9 27 0,3 7 0</inkml:trace>
  <inkml:trace contextRef="#ctx0" brushRef="#br0">23579 13709 7956,'0'-12'-133,"0"-1"1,0 1-195,0 0 0,4 0 1313,0-1-597,0 1 0,-4 0-13,0-1 0,0 5 53,0 0-264,0 5-2,0-2 1,-4 6-84,0 3 1,-6 4 61,2 9 0,-3-2-121,-1 5 0,-1 5-111,1 4 0,0-1 43,0-3 1,3 0-45,1-1 0,5 1 39,-1-1 0,3 0-29,1-4 1,1-2 106,3-6 1,3-1-16,6-3 1,4-2 4,4-6 1,1 0 15,-2 0 0,5-7-87,-1-5 0,-3-2 77,4-6 0,-5-1-111,1-4 1,-4-1 82,-4-2 1,-2 2-10,-3-3 1,1-1 2,-5 1 1,-1 3-7,-7 2 1,-4 7 38,-8-3 0,0 6 92,-4 6 0,-1-2 50,-3 6 0,-5 0-77,0 4 1,1 1-12,3 4 0,2 1-95,2 7 1,4-1-4,4 0 1,6 5 22,3-1 0,3 2-109,1-2 1,5-1 108,4 6 1,6-6-36,1 1 1,6-1-909,-2 2 0,4-4 403,0 4 1,5-8-611,0 0 1150,-1-1 0,7-4 0,4-1 0,4-1 0,0 1 0</inkml:trace>
  <inkml:trace contextRef="#ctx0" brushRef="#br0">24096 14017 10056,'0'-7'119,"0"0"-105,0 3 1,-2 3 105,-2-3 1,1 2-86,-5 2 0,0 0 36,-4 0 0,-1 0 14,1 0 0,0 2-56,-1 2 0,-3 2 6,0 7 1,-1-1 3,5 0 1,1 2-14,3 2 1,-2-2-194,6 3 0,0 0 64,4 0 1,1-2-36,3-7 0,5 2-126,7-6 0,3 4-195,6-4 0,-1 0 2,1-4 0,5-5-801,3-4 1258,-3-2 0,7-15 0,5-9 0,1-2 0,0 0 0</inkml:trace>
  <inkml:trace contextRef="#ctx0" brushRef="#br0">24477 13635 7956,'0'-12'0,"0"0"0,0-1 0,0 1 0,0 0 0,6 4 0,2-1 0,3 5 178,1-4 0,2 5-90,2-1 0,2 3-189,2 1 0,4 0 69,-4 0 32,-2 0 0,0 22 0,-6 5 0</inkml:trace>
  <inkml:trace contextRef="#ctx0" brushRef="#br0">24465 13795 7956,'-7'-7'-344,"-4"2"1,10 4-21,-4-4 787,4 4 1,4-4-358,5 5 0,3 0-350,14 0 1,-2-4 7,10-1 1,1-4-101,7 1 1,3-1 375,5-3 0,-4 1 0,0-9 0,-12 0 0,1-3 0,4-3 0,1 0 0</inkml:trace>
  <inkml:trace contextRef="#ctx0" brushRef="#br0">24957 13598 7956,'0'-6'115,"0"0"1,-1 6 136,-3 0 0,1 1 0,-5 4 1,-1 3-23,-3 8 0,4-1 0,0 6 0,5-2-61,-1 1 1,2 2 61,2-5 1,0 3-123,0-3 1,6-1 48,2-4 1,9-1-109,3-3 0,3-2 38,2-6 1,5-6-88,3-2 1,-3-10 181,-1-6 1,-3-2-3,-2-7 1,-5-1-7,-2-7 1,-5 7-33,-4-3 0,-4 7 137,-8-3 0,-8 10-68,-9-2 1,-2 10-235,-1 3 1,-1 5-215,0 7 0,-5 0-409,-3 0 1,3 7 222,2 5 1,6 6-795,1 6 1216,6 6 0,15 8 0,4 5 0,4 6 0,-1 0 0</inkml:trace>
  <inkml:trace contextRef="#ctx0" brushRef="#br0">24034 14767 7941,'0'-12'-112,"-5"0"1,2 0 350,-5-1 207,5 6 0,-4 2-217,3 5 0,3 1-46,-4 3 1,4 7-19,1 6 1,0 1 0,0-2 0,0-1-122,0 5 0,0-3 19,0 3 0,0-5-147,0 2 1,0-3 157,0-2 1,0 0-32,0 0 0,0-3-45,0-1-155,0-5-2,0 2 198,6-21 1,-1 1-74,3-14 0,5 2 68,-1-2 1,0-1-115,5-3 1,-5-1 52,-4 5 1,3 0 17,-3 5 1,2 5 84,-2 2 351,-3 3-271,1 8 0,-5 11-104,3 12 1,-2 4 25,-2 4 1,1 1-1,3 3 1,-2-3-2,2 2 1,1-2-77,-1-1 0,6-5-123,-2 1 0,-1-6 109,1 1 0,0-7-8,5-5 1,3-3-4,0-1 1,5-1 15,-5-3 0,5-9-21,-5-7 1,6-5 21,-1-3 0,-4-4 5,0-5 0,-2 4 45,1 1 0,-6-1 93,2-4 0,-4 5-3,1 4 0,-4 7 516,-5 5-322,0 7 1,-1 4-130,-3 5 0,1 3-211,-5 5 0,1 4 62,-1 9 0,-2 2-130,6-2 0,0 3 26,4 5 1,0-3-240,0 3 1,0-2-73,0 2 1,0-3-349,0 2 1,1-2 32,3-1 1,4-6 199,9-3 0,-2-2-781,5-2 1262,1 1 0,31-23 0,7-5 0</inkml:trace>
  <inkml:trace contextRef="#ctx0" brushRef="#br0">24859 14915 7941,'-6'-7'0,"5"-4"0,-3 3 0,-2 1-43,2-1 0,-6 4 43,2-4 0,-3 5 845,-1-1 1,-2 3-316,-2 1 0,1 6-270,-6 7 1,5-1-38,-5 4 1,6 4-1,-1 0 0,2 3-108,2 2 1,1-5-157,3 1 1,1-2-73,3 2 1,3-4 59,-4-4 0,10-1-243,3 0 1,8-5 132,5-3 1,2-2-485,2-2 0,3-2 293,1-2 0,1 1 55,-1-5 1,-3 0 298,2-4 0,9-17 0,2-4 0</inkml:trace>
  <inkml:trace contextRef="#ctx0" brushRef="#br0">25105 14940 7941,'0'-13'324,"5"1"0,-2 5 606,5 3 0,-4 8-425,4 4 0,-5 3-301,1 2 0,-1 5-25,1 2 0,-3-1 0,4 2 0,-5-1-216,-5 5 1,-1-2-363,-7-2 0,1 2-774,0-3 0,-5 4 1173,1 0 0,-39 6 0,-5 2 0</inkml:trace>
  <inkml:trace contextRef="#ctx0" brushRef="#br0">25769 14312 7941,'6'-18'0,"-1"-1"0,3-5 0,2 0-178,-6 4-75,0 2 1,-9 7 941,-4 3 0,-2-2-227,-1 6 1,-6 0-22,-2 4 1,-1 6-112,-3 2 0,2 8-108,-7 5 0,5 2-13,3 2 1,-2 5 64,2 2 0,2 0-83,-1 1 1,9-2-244,-2 2 1,8 3-191,-3-4 1,5-2 173,-1-1 0,9-3-235,8-1 1,4-6 144,8-3 0,1-3 71,3-5 0,4-3-160,8-5 1,-2 0-267,6 0 0,-5-7 124,1-5 1,1-2-27,-1-6 1,-4-5 301,-4-3 0,-5 0-46,0 8 1,-9-2 354,-6 6 1,-2-1 86,-7 5-73,0 5 0,-11 1 28,-5 6 0,-1 6 138,-3 2 1,-2 3-79,2 1 1,-1 5 11,5-1 1,1 5-280,3-5 1,-2 5 66,6-5 0,0 2-166,4-2 1,6-2-7,2 2 0,4-6 75,5-2 0,2-5-30,5 1 0,1-3-123,0-1 0,-1-1 87,1-3 1,-1-7-107,1-6 1,-5-3 161,1 4 1,-6-5-24,1 5 0,-6-5 152,-2 5 1,-5-1 95,1 5-15,-3 0 0,-2 4-12,-3-1 0,1 7 165,-5-3 1,0 8-123,-4 1 1,3 7-59,1 2 0,1 0-81,-1 8 1,-2-1 66,6 5 0,0 5-107,4 3 0,0 4 57,0 4 1,6-2-212,2 6 1,-1 5-51,1 3 0,0 7-230,5 2 0,-1-5 293,0 5 0,0-9-68,1 0 0,-5-2 32,0-2 0,-1-6 84,1-7 0,-2-5-63,-6-11 0,0-2-74,0-6 86,0-5 0,-7-3 28,-5-8 1,-2-4 251,-7-9 0,1 2-146,-5-5 1,1-2 265,-1-7 1,4 2-172,1-6 1,1 0-118,-2-4 0,8 4 70,4 1 1,7 4-34,-2 0 1,2 3-272,2 4 1,11 4 77,6 4 1,10 5 122,6 0 0,2 5-432,2-1 0,0 8 444,0 4 0,16 20 0,5 5 0</inkml:trace>
  <inkml:trace contextRef="#ctx0" brushRef="#br0">2104 12749 7949,'-5'-7'0,"4"-4"0,-6 6 0,3-3 0,1-2-454,-5 6 1,5-1 221,-1 1 1,-3 2 639,-1-2 0,1 3 153,-1 1-323,0 0 1,-5 0-133,1 0 0,-2 1 0,-2 3 1,2 4 112,-2 9 0,2-2-94,2 5 0,-5 1-181,1 3 1,1 1 76,7 0 0,-2-2-43,6-3 0,0 4 111,4-4 0,0-2-67,0-2 0,5-6 59,4-2 0,3-5-11,4 1 1,-1-4 20,6-4 0,-2-4 13,2-9 1,2-2-28,-3-5 1,2-2 15,-1-3 1,-4 1 97,-4-4 1,-6-5-44,-3-4 1,-3-6 70,-1 2 0,-5-3-95,-4-1 1,-7 4 6,-5 0 0,-2 11-116,-1 1 1,3 7-236,1 5 0,5 8-603,-2 4 629,3 7 1,8 2-348,2 8 0,2 4-10,2 5 551,6-4 0,28 43 0,-11-26 0,0 0 0</inkml:trace>
  <inkml:trace contextRef="#ctx0" brushRef="#br0">2523 12405 8010,'-6'-13'0,"-1"5"-112,-5 0 1,4 4-489,0-4 910,5 5 0,-4-3-53,3 6 1,3 6-82,-3 2 1,2 9-31,2 3 0,0 5 13,0 3 0,0 0-56,0 5 0,6-5 0,2 5 1,-1-4-113,1 4 0,2-6 127,6 2 1,-2-9-12,2-3 1,2-4-16,-2 0 0,5-7 141,-5-2 0,2-4-135,-2-4 1,-1-4 1,6-8 0,-6 1 21,1-6 1,-2-3 39,-2-5 0,1-1-137,-1 1 0,-5-1 104,-3-3 0,-3 3-362,-1 5 1,0 1 79,0-1 1,-1 2-93,-3 3 0,1 3 66,-5 9 1,0 1 127,-5 3 0,5 3-335,0-4 0,4 4-475,-4 1 1,5 1 861,-1 4 0,13 1 0,5 7 0</inkml:trace>
  <inkml:trace contextRef="#ctx0" brushRef="#br0">2757 12343 8100,'-7'-5'0,"-3"2"0,6-5 229,0 0 114,4-5 1,7 5-489,5 0 0,2 1 56,6-1 0,-3 2-594,3 6 1,-3-4 682,3 0 0,1-5 0,3 2 0</inkml:trace>
  <inkml:trace contextRef="#ctx0" brushRef="#br0">2412 12454 8100,'-8'-8'0,"0"-1"0,5 5 0,-1-4 0,4 4-21,4-4 0,3 4 59,5-4 0,6 3-361,2-3 0,5 1-91,4-1 414,-3-3 0,26 10 0,0-5 0</inkml:trace>
  <inkml:trace contextRef="#ctx0" brushRef="#br0">1846 13266 8100,'-12'0'0,"-2"0"-197,-2 0 0,6 0-27,-2 0 693,8 0 1,1 0-159,11 0 1,6-4 60,10 0 0,8-10-194,5 2 1,6-9-65,11 1 0,3-7-261,-24 12 0,0 1 0,-1-3 0,0 0 186,3 0 0,0 1 0,2-2 0,1 0-56,3 0 0,0-1 0,-2 1 0,0 1 54,-2 0 0,0 1 0,-3 2 0,-1 2-200,24-9 1,-7 8-67,-9 1-369,-14 5 0,-9 8 105,-14 3 0,-3 3-36,-1 5 1,-1 1 154,-3-1 1,-7 2 373,-6 2 0,0-1 0,0 6 0,-2 5 0,-6 5 0</inkml:trace>
  <inkml:trace contextRef="#ctx0" brushRef="#br0">2301 13635 8065,'-19'0'0,"-3"0"0,6 0 0,-1 0-633,5 0 1,0 0 270,0 0 0,-1 0 362,1 0 0,0 0 370,-1 0 1,1 2 610,0 2 0,-5 3-540,1 5 0,-2 4-192,2 1 1,2 5-104,-2-2 1,2 5 129,2 3 1,3-2-276,1 3 1,5-3 6,-1-1 1,3-5-67,1 1 1,5-8 87,4 0 1,3-2-13,4-7 1,-1 0 22,6-4 0,-2-7-5,2-5 1,2-6-36,-3-7 0,-1-5 47,2-3 1,-6-2 41,1-2 0,-6 0-28,-2 0 0,-5-1 2,1-3 0,-3-2-73,-1-2 0,-9 3-10,-3 5 1,-9 4-44,1 0 1,0 11 94,0 2 0,3 10-809,-3 6 536,5 3 1,-1 6-1476,7 4 1715,9 2 0,34 23 0,13 5 0</inkml:trace>
  <inkml:trace contextRef="#ctx0" brushRef="#br0">2683 13488 8026,'-13'-13'75,"1"2"141,0 3 1,4-1-24,-1 4 1,5 1 44,-4 4 1,4 0-61,-4 0 1,5 2 60,-1 2 0,1 3 0,-1 5 0,3 6-186,-3 2 0,1 8-255,-1 0 1,2 7 40,-2-3 0,3 4 98,1 1 0,-4-4-51,0-1 1,0-4 93,4 0 0,0-7 190,0-5-132,0-7 0,0-5-16,0-8 0,0-9 11,0-7 0,0-5 43,0-4 0,0-3-243,0-9 1,0 1 121,0-5 1,0 5-10,0-1 0,1-1 52,3 1 1,-2 1-16,2 7 1,-3 3 40,-1 6 1,4 4 259,0 4-264,6 8 0,-3 8 1,5 8 1,0 3-12,1 1 1,-1 5 19,0-1 0,0 6-106,1-1 0,0 2 95,4 1 1,-5-3-324,0-1 1,1 0-65,-5 0 0,3 3-185,1-2 1,1 1 132,-1-2 1,-5-1 419,-3-2 0,-25-15 0,-6 3 0</inkml:trace>
  <inkml:trace contextRef="#ctx0" brushRef="#br0">2634 13660 8026,'-7'-1'-988,"3"-4"1048,2 4 29,2-10 1,6 8 22,2-5 0,8 0-133,5-4 0,-1-1 70,5 1 1,-3-2-62,7-2 1,-3 2 54,-2-2 1,1 4-123,-1 3 1,0 0 72,-4 5 0,-2-5-30,-6 5 0,-4 0 31,1 4 0,-7 6-9,2 2 1,-2 3 289,-2 1 0,0 1 118,0-1-326,-6 0 1,5 0 94,-3 1 84,2-6-57,2-2-92,0-5 0,6-5-97,2-4 0,2-3-146,-2-4 1,3 1 117,-3-6 0,2 5 54,-2-5 1,1 6 95,-4-1-97,4 2-28,-8 2 1,6 5-3,-3 3 0,-2 4 49,2 4 1,-1 8 159,1 9 1,1 3 206,3 5 1,7 3-233,-2 4 1,3 1-66,1 0 1,-2 6-190,5 2 0,-3 4-50,3 4 1,-1-6 56,2 2 1,-4-9-24,-4-3 1,-1-2 29,0-6 1,-1-10-48,-2-7-171,-4-8 256,-5 2 0,-1-7-5,-3-4 1,-5 3 35,-7-6 0,2-1 99,-2-3 0,-2 4 17,2 0 0,-2-1-56,1-3 1,4-2-30,-4-2 0,4 2-141,0-2 0,2-2-180,3 2 0,-1-6-60,5 1 1,-1-2 110,5-2 1,6-3-521,2-1 1,4-4 749,5 5 0,13-21 0,8-8 0,-9 17 0,0 0 0,-1 0 0</inkml:trace>
  <inkml:trace contextRef="#ctx0" brushRef="#br0">3556 12700 8026,'-6'-8'0,"2"0"0,-2 3-62,2-3 182,0 6 0,5-8 280,3 6 1,3-4-377,5 4 1,6-5 8,3 5 0,2-4-105,2 4 0,-1-4 81,1 4 1,-1-5-535,1 5 0,-2 0 74,-2 4 451,2 0 0,-15 17 0,3 3 0</inkml:trace>
  <inkml:trace contextRef="#ctx0" brushRef="#br0">3692 12885 8074,'-12'0'0,"-1"0"0,1 0 150,0 0-355,5 0 649,1 0 1,9 0-197,5 0 1,2 0-26,10 0 0,-2-2-409,7-2 1,-2-3-934,10-5 1119,-6 5 0,5-8 0,5-3 0,-1 1 0,0 0 0</inkml:trace>
  <inkml:trace contextRef="#ctx0" brushRef="#br0">3372 16921 7982,'-8'-4'0,"-1"0"0,5-2-17,-4 2 0,4 2 135,-4-7 1,4 7-73,-4-3 0,-1 4 1,-3 1 38,0 0 0,-1 0 167,1 0-132,0 0 1,-2 6-118,-2 2 0,3 7 54,1 1 0,0 2-33,4-2 0,-3 2 10,-2 3 0,7 2-19,1-3 1,0 2 58,1-1 1,0 1-9,4-6 0,4 5-66,0-5 1,6-4-9,-2-3 0,7-7-41,1 2 1,5-2 81,-5-2 0,5-6 18,-5-2 0,6-4-18,-2-5 0,-2-2-9,-1-5 1,-4-2 17,0-3 1,-7-4-1,-1-8 0,-4 1 45,-1-5 1,-6 0 97,-2-4 0,-8 4-127,-5 0 0,-6 6 9,-2 3 0,-1 4-117,1 7 0,3 6 71,-2 3 0,3 8 33,5 4 1,6 2-406,6 2 0,5 6-1241,-1 2 1592,8-3 0,58 6 0,-22-7 0,0-1 0</inkml:trace>
  <inkml:trace contextRef="#ctx0" brushRef="#br0">3827 16540 8066,'-5'-9'0,"-3"1"0,-3 5 0,-2-2 97,1 5 1,5 7-6,3 5 0,3 2 93,1 6 1,0 2-74,0 7 1,1-7-1,3 2 1,3-2-1,5 3 1,-3-1-1,-1 1 1,1-4-55,8-1 1,-4-9-124,4 1 1,-4-6 144,0 2 1,-1-5-7,0 1 0,5-8 47,-1-4 1,1-8-33,-5 0 0,0-10-2,1 1 1,-5-3 20,0-1 1,-4-1-5,4-3 1,-5-1-52,1 5 0,-3 1-2,-1 3 1,-1 0-302,-3 1 1,1 5-68,-5 2-647,0 3 375,-4 8 265,5 0-646,-4 6 970,9 0 0,2 17 0,7 3 0</inkml:trace>
  <inkml:trace contextRef="#ctx0" brushRef="#br0">3926 16490 8066,'-13'-12'-915,"7"4"99,1 0 452,4 5 364,1-8 0,1 8 0,4-5 0,3 5 147,8-1 1,-1 1 213,6-1 1,-6 3-362,1-3 0,9 2 0,1 2 0</inkml:trace>
  <inkml:trace contextRef="#ctx0" brushRef="#br0">3692 16527 8066,'-8'-11'-304,"-1"3"110,7-3 0,-2 8-215,8-5 1,3 5 194,5-1 0,2 3 214,2 1 0,19 0 0,11 0 0</inkml:trace>
  <inkml:trace contextRef="#ctx0" brushRef="#br0">3212 17315 8066,'-12'0'0,"-1"0"0,1 0 0,0 0 0,3 0 555,1 0-356,6 0 0,-3 0 54,10 0 1,3 0-104,8 0 0,5-6 3,7-2 1,9-3-47,8-1 0,9-7-118,3-6 0,-24 12 1,0 0-196,1-3 1,2-1 0,2 1 0,1 0 246,2-3 1,1 1 0,0-3 0,0 1-3,1-1 0,0 1 1,1-3-1,-1 0-9,0 3 0,0-1 0,-3 1 0,-1 1-383,-1 2 1,-2 1-1,25-13-19,-11 9 0,-12 3-314,-9 9 425,-14 3 0,-4 10-78,-11 3 1,-7 5-26,-6 3 0,0-1 23,-8 6 341,1-1 0,-5 5 0,1-1 0</inkml:trace>
  <inkml:trace contextRef="#ctx0" brushRef="#br0">3790 17672 8055,'-5'-7'0,"-2"-3"0,-5 6 0,3-4-108,1 4 1,0 0-165,-4 4 1,-2 1 667,-2 3 0,1 4-100,-6 9 1,6-2-147,-1 5 1,1 1 7,-2 4 0,4-1 94,-4 1 0,9-1-97,4 1 0,2-2 47,2-2 0,0-2-332,0-3 0,6-6 42,2 2 0,3-8 41,1 0 1,2-2 59,2-2 1,-2-2 61,3-2 1,-4-4-3,0-8 0,-5 1 6,0-6 1,-5 5 14,1-5 1,-3 1 103,-1-5 0,0-1-117,0-3 0,-5 3 21,-4-2 0,-7-2-131,-4 1 0,-4 0 67,0 5 0,-5 4-166,0 4 0,1 4-36,3 4 0,4 2-59,1 6 0,5 0 128,-2 0 1,9 6 1,4 2 1,4 3-717,4 1 0,4-1 809,9-3 0,51 3 0,-25-8 0,0 1 0</inkml:trace>
  <inkml:trace contextRef="#ctx0" brushRef="#br0">3987 17463 8055,'-12'0'0,"0"0"0,3 5-214,1 3 0,5 3-374,-1 1 1,3 6 751,1 3 0,0-2-148,0 1 1,0 1 324,0 3 0,0 1-208,0 0 1,1-6-158,3-3 0,-1-3-104,5-5 260,-5-3 0,7-6 283,-6-3 1,0-4-373,-4-9 0,0-3 71,0-9 0,0 2-79,0-6 1,0 0 61,0-4 0,0-4-37,0 0 1,0 5 5,0 8 0,0 2-9,0 1 0,0 6-25,0 3 1,1 7 83,3 5 1,-1 8 160,5 5 0,1 7-312,3 5 0,0 3 55,0 5 0,5-3-101,-1 3 1,2 1 52,-2-2 1,-2 0-10,3-8 0,-2-1-82,1-2 1,-2-8 28,2 4 1,-2-9 43,-2 0 0,0-10-27,1-6 1,-1-6 86,0-6 1,-1-2-32,-3-3 0,2-2 156,-6-6 1,2 0-85,-2 0 0,-3 5 37,3 4 0,-3 3 44,-1 4 1,0 4 451,0 4-451,0 7 0,0 1-41,0 10 1,0 3-198,0 8 1,0 3 76,0 6 1,5-2 97,-1-2 0,5 2-19,-1-3 0,3 4-973,2 0 1,-1-3 140,0-1 1,5-3-659,-1 3 1435,6-5 0,14-8 0,9-8 0</inkml:trace>
  <inkml:trace contextRef="#ctx0" brushRef="#br0">4676 17438 8035,'-8'8'-295,"0"0"0,5 1 89,-1 3 1,3 0 407,1 0 1,0 2-85,0 3 0,0-2 48,0 5 1,0-5-18,0 2 0,0-4 84,0-1 1,0-3 29,0-1-65,0-5 1,0 1-178,0-8 1,0-3 67,0-6 1,0-6-2,0-5 0,1-2 17,3-7 0,-2 1-139,2 0 1,1-3 82,-1 7 0,2-5-5,-2 4 1,-1 6 113,5 7 1,-4 3 238,4 5 1,0 3-332,5 5 0,-1 1 63,0 3 0,1 8-131,-1 9 1,0 4 75,0 3 0,5-2 13,-1 3 1,1-4-463,-5-5 0,0 2-524,1-6 0,-5 5 356,0-5 0,-1-3-809,1-5 496,3 0 856,-10-1 0,-12-13 0,-9-7 0</inkml:trace>
  <inkml:trace contextRef="#ctx0" brushRef="#br0">4689 17610 8035,'-13'-12'0,"7"4"-416,1-1 1,4 1 234,1-4 1,0 0 445,0-1 0,7 1-256,5 0 1,2-2-110,6-2 1,5 1-349,4-6 448,5 1 0,-4-5 0,4-2 0,5-3 0,0 1 0</inkml:trace>
  <inkml:trace contextRef="#ctx0" brushRef="#br0">4959 16466 8032,'0'-13'600,"0"1"1,0 4 299,0 0-878,0-1 1,2-3 61,2 0 1,4 4 154,8-1 0,0 5-111,4-4 0,5 0-168,3-4 1,5 1-171,-4 2 0,0 0-500,-5 5 0,1-2 710,-1 2 0,-15 30 0,-5 3 0</inkml:trace>
  <inkml:trace contextRef="#ctx0" brushRef="#br0">5021 16626 8032,'-7'-6'-195,"2"5"1,6-6 118,3 3 0,8 3 232,9-4 1,4 3-230,3-2 0,0-3-122,4-6 1,7 0-155,6-4 1,3 1 95,1-9 0,4 2-122,1-10 0,3-4 308,-4-4 0,-2 0 67,-10 4 0,-3 6 0,-13 2 0,-3 9 0,-10 3 0,-5 4 0,-7 11 0,-8 6 0,-3 7 161,-2 6 1,1-2-60,0 5 1,4 1 835,-1 3 1,7-3-554,-2-1 1,4-5-75,4 2 1,2-5-155,7-4 0,0 2-127,4-6 0,2 0 76,6-4 0,-1-7-26,1-5 1,1-6 45,3-6 1,-5-2-12,1-3 1,-6 2 148,-7-6 0,-5 4-124,-3-4 0,-4 6-141,-4-2 1,-12 5 98,-9 3 0,-8 3-91,0 6 0,-6 5-39,-2 3 1,0 8-223,4 4 0,0 9-508,0 3 1,10 4 86,2 0 675,14 1 0,27 27 0,19 6 0</inkml:trace>
  <inkml:trace contextRef="#ctx0" brushRef="#br1">13389 11285 7890,'0'-7'-777,"0"1"1087,0 6-194,0-5 1,2 4-11,2-3 117,-3 2 65,4 2-212,-5 0 0,0 2-1,0 2 0,0-2-40,0 7 1,0-1-9,0 4 0,0 2 53,0 2 0,5-2-4,-1 2 1,0-1-248,-4 2 1,4-4 48,0 4 0,1 1-204,0-2 1,-4 0-8,3-3 0,1 3-428,0 1 761,-1-1 0,-15 7 0,-3 3 0</inkml:trace>
  <inkml:trace contextRef="#ctx0" brushRef="#br1">13758 11236 8408,'9'-5'0,"-1"1"0,-4-1-199,4 1 231,-5 2 1,4-3 53,-3 5 1,-3 5 37,3 4 1,-1-3 12,1 3 0,-3 3 27,3 4 0,-2 6-62,-2-1 0,0 2-172,0 2 1,0 1 161,0 2 1,0 0-251,0 4 0,0-3-80,0 4 0,-7-6-93,-5 2 0,-2-3 84,-6-1 1,-1-1-85,-4 1 1,-3-6-441,-1-3 771,-5 4 0,-6-17 0,-6-4 0,-7 3 0,0 0 0</inkml:trace>
  <inkml:trace contextRef="#ctx0" brushRef="#br1">13057 11359 8408,'-6'-13'0,"-5"1"0,-5 0 0,0 5-728,3 3 1,1 2 434,0 2 0,-5 6 462,1 2 1,-5 4 8,5 5 1,0 2 249,3 6 0,2-1-254,3 1 0,-1 5-127,4 3 1,1-2 195,4 2 1,2 0-107,2 4 0,7-5-305,5 1 1,6-5-39,-1 0 0,7-6-13,5-1 1,4-6 93,4 1 125,-3-2 0,15-16 0,8-6 0,2 1 0,0-1 0</inkml:trace>
  <inkml:trace contextRef="#ctx0" brushRef="#br1">19838 11149 8405,'-7'-1'-884,"3"-3"0,1 3 724,-1-4 232,2-1 592,-8 4-400,3-9 1,-2 10-63,1-3 0,6 1 90,-3-1-140,-1 3 1,4-6 126,-2 3 0,3 2-285,1-9 0,0 9 80,0-7 1,7 3-90,5-3 1,0 0-27,5 5 1,2-4 31,1 3 0,4-3 16,0 4 1,-3 0-1,-1 4 1,-1-4 29,2 0 1,1 0-8,-6 4 1,0 4-108,-3 0 0,-5 6 90,0-2 1,-5 7-105,1 1 0,-5 6 80,-8-1 1,1-2-1,-8 1 0,-2 1 7,2 3 0,-6 0-4,1-4 1,4 2 9,0-6 1,3 1-3,2-5 1,4-1 154,0-3 0,5-1-119,-1-3 260,3-2-212,1 3 1,5-5 8,3 0 1,3 0-67,1 0 1,1 0-8,-1 0 0,4 0-52,1 0 1,3 0 71,-3 0 0,3 0-326,-3 0 0,0 0 76,0 0 1,-3 0-263,2 0 0,-2 0 130,-2 0 0,0 0 77,1 0 1,-5 0-213,0 0 477,-5 0 0,2 0 0</inkml:trace>
  <inkml:trace contextRef="#ctx0" brushRef="#br1">20318 11100 8405,'0'-19'0,"0"1"-330,0 6 1,1 1 191,3 3 0,-1-3 536,5 3 1,-4 1-148,4-1 0,-4 5-79,5-1 0,-1 2-27,4 2 1,0 0-6,1 0 0,-5 2 35,0 2 1,0 3-1,5 5 1,-7 4-238,-1 1 1,0 5 53,-1-2 0,0 5-43,-4 4 1,0-2-12,0 6 1,-4-5-138,0 5 1,-6 0 117,2 4 0,-7 0-134,-1 0 0,-2-2 176,2-2 1,1 1-50,-6-5 1,1 0-757,-5-5 0,0 0 844,1-4 0,-23-13 0,-5-8 0</inkml:trace>
  <inkml:trace contextRef="#ctx0" brushRef="#br1">19628 10989 8341,'-5'-12'0,"4"0"-388,-4 0 0,3 3 232,-2 1 0,-3 5 467,-6-1 1,1 4-39,0 4 1,-5 5-65,1 7 0,-6 5 14,2 7 1,1 0 14,-2 4 0,6-2-238,-1 7 1,6-2 108,2 6 1,5-3-248,-1-1 0,9 4 82,8 0 0,4 0-328,8-4 0,5-2 80,3-2 0,4-3-60,4-5 1,-1-1 363,5 1 0,6-18 0,8-6 0,7 1 0,0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14312 4861 7713,'0'-18'0,"0"0"-388,0-2 1,-1 2 40,-3 6 1,2-5 804,-2 1 0,3 4 316,1 3-302,0 7 1,0-2-127,0 8 0,0 8 100,0 9 1,0 3-174,0 5 0,-4 4-85,0 8 0,-6-2-210,2 7 0,1-5-43,-1 4 1,0-4-246,-5 4 1,5-7 135,0-1 1,5-6-31,-1-6 1,-1-2-487,0-2-477,1-3 464,4-12 1,0-1 23,0-10 679,0-1 0,3-25 0,0-11 0,0-2 0,1 1 0</inkml:trace>
  <inkml:trace contextRef="#ctx0" brushRef="#br0">14275 4812 7718,'0'-13'189,"0"7"89,0 0 1,6 13 436,2 5 1,3 3-342,1 10 1,0-3-171,1 7 0,5 1-128,2-2 0,-1 2 82,2-1 1,-2-3-539,1 3 0,2-3 142,-5-2 0,4-4-2,0-4 1,-3-8-17,-2-4 1,-2-2-246,-2-2 0,0-10 190,1-2 1,-2-9-53,-3 1 0,-3-8 318,-5 0 0,0-8-94,0-1 0,0 0 323,0-4 0,-4-1-39,0 1 0,-4 0 70,4 4 0,-2 7-14,2 5 72,3 6 106,-5 12 1,6 9 378,0 10 0,0 6-651,0 6 0,0 5 43,0 0 1,5 5-622,-1-1 0,4 1 105,-4-1 0,4 2-95,-4-2 1,4 1 460,-3-1 0,10 8 0,-2-3 0</inkml:trace>
  <inkml:trace contextRef="#ctx0" brushRef="#br0">14854 5107 7718,'0'-12'0,"0"4"0,0-1 0,0 1 0,0-4 0,1 0 155,3-1 1,-1 1 225,5 0 1,-4-2-199,4-2 0,-1 1-91,1-6 1,2 6 60,-6-1 0,4-2-56,-4 1 1,0 5 203,-4 4-135,0 5 0,-1-1-131,-3 8 1,-3 8-14,-5 9 1,1 2-100,3 2 0,-3 1 67,3 2 1,2-2-175,2 3 0,3-3-11,1-1 0,0-1 70,0 1 1,5-6-4,3-2 0,9-8 1,3-1 1,5-5-2,4 1 0,1-9 7,2-8 0,4-2 0,-3-9 1,-2 0 82,2-8 1,-6 0 97,2-1 0,-8-1 56,-5 6 1,-6-1-105,-2 4 1,-5 6-40,1 3 1,-8 7 26,-5 5 1,-3 4 562,-4 4 1,1 3-202,-6 6 1,5 0-189,-5 4 0,6-4-79,-1 4 1,2 1-141,2-2 1,1 0 45,3-3 1,2-1 31,6 0 1,0 1-362,0-1 0,6-5 56,2-3 1,7-3-25,1-1 0,6-5 153,-1-4 0,2-1 58,1-3 1,1-3 14,0-1 1,-6 1 125,-3 4 1,-2-3-36,-2 2 1,-1-2-14,-3 7 506,-2 3-313,-6-1 0,-4 8 9,0 2 0,-6 2-67,2 7 0,-3 0-36,-1 4 0,-1-3-49,1 2 0,1 2-109,3-2 0,-2 1 26,6-5 0,0 0 61,4 0 1,0 1-170,0-1 55,0-5 0,0 0-226,0-3 171,0-3-20,6 5 0,-1-12 69,3-2 0,2 1-100,-6-1 126,5 0 0,-6-5-17,5 1 0,-5 4 112,1 0 0,-2 4 5,-2-5 0,0 5 239,0-4-157,0 5 73,0-8 1,0 9 3,0-6 287,0 5-78,0-3-194,0 6 226,0 0-278,0 11 0,0-1 48,0 10 1,0 6-159,0 7 0,4 10-137,0 6 1,0 11-177,-4 10 1,-1-32 0,1 2 278,-2 1 0,-1 0 0,2-1 0,0 0-178,-3 2 1,0-2 0,0-3 0,-1-1 52,-1 1 1,0 0-1,-6 21-72,-1-4 1,2-15 16,3-10 1,-3-10 254,3-6 1,-3-7-32,-1-6 0,0 0 85,-1 0 0,1-6-136,0-7 1,-1 0 459,1-8 0,0-5-516,-1-7 0,1-4 84,0-4 0,4 2-386,-1-6 0,7 1 124,-2-1 1,8-7-450,4 3 1,4-5-94,5 1 0,2 2 37,5-2 1,6-3 725,3-2 0,1 0 0,2 0 0,1 2 0,-16 27 0,0-1 0,3-1 0,-1-1 0</inkml:trace>
  <inkml:trace contextRef="#ctx0" brushRef="#br0">15530 4664 7723,'-12'-5'892,"0"3"1,4-2-379,-1 8 1,7 3 263,-2 5 0,2 6-300,2 3 0,0 7-204,0 5 1,0 4-239,0 4 0,0 3-213,0 5 0,0 2-75,0 2 0,0-4-84,0 0 0,4-5-1200,0-7 1,10-1 1535,-2-3 0,25-25 0,3-11 0</inkml:trace>
  <inkml:trace contextRef="#ctx0" brushRef="#br0">15752 5206 7723,'-7'-7'0,"-2"0"0,4 3 0,1 1 288,4-5 0,2 1 420,2-1 0,3-7-489,5 2 1,0-2-72,1 3 1,0-6-200,4-2 0,-4-2 46,4 1 0,-4-2 44,0 3 1,-5-2 118,0 1 0,-5 3-30,1 6 0,-3 4 9,-1 0 0,-5 5 172,-3-1 0,-7 8-20,-2 4 0,-5 9-79,2 3 1,2 5-231,2 3 1,-2 0-30,1 5 0,5-5-150,4 5 1,5-5 76,-1 0 1,4-2-72,4-1 1,4-5-154,9 1 1,2-7-260,6-2 0,5-5-339,2-7 1,4 0 414,1 0 0,0-6 529,0-2 0,9-29 0,5-14 0,-14 15 0,1 0 0,-1 0 0</inkml:trace>
  <inkml:trace contextRef="#ctx0" brushRef="#br0">16269 4935 7723,'-8'-13'381,"-1"1"0,1 5 111,-4 3 1,0 3-61,-1 1 0,-3 5 19,-1 4 0,1 7-206,4 4 0,-1 4-49,1 0 1,4 2-86,0 3 0,5-3-145,-1 3 0,3-3-248,1-2 1,5 1 232,3 0 0,4-6-367,5-3 0,2-4 104,6-3 0,1-4-35,2-5 0,-2-1-7,3-3 0,1-5-142,-1-7 1,1-7 171,-1-6 1,-7-11-4,2-1 0,-3-5 92,-1-3 1,2-6 129,-6-2 0,-1 2 580,-6 1 0,0 5-93,-5 4 0,0 8 608,-4 8-382,0 14 1,-5 6 524,-3 13 1,1 4-626,-1 9 0,1 2-127,-1 5 0,-2 6-139,6 3 0,0 4 163,4 4 0,-4-3-731,0 4 1,0-4 265,4-1 1,0 0-198,0 0 0,0-1-248,0 1 1,4-5-407,0-3 0,4-3 212,-4-2 699,6-5 0,7-23 0,9-11 0</inkml:trace>
  <inkml:trace contextRef="#ctx0" brushRef="#br0">16478 4935 7770,'-12'-13'0,"1"1"111,3 0 1,2 4 204,6-1-205,0 1 0,7 0 169,5 0 0,6 5-491,7-1 1,1 3 210,2 1 0,31 11 0,-23-5 0,-1 1 0</inkml:trace>
  <inkml:trace contextRef="#ctx0" brushRef="#br0">17795 4947 7741,'-30'0'0,"-3"0"0,-14 0 0,-3 0 0</inkml:trace>
  <inkml:trace contextRef="#ctx0" brushRef="#br0">17782 4849 7741,'0'-13'0,"0"1"-82,0 0 0,5-1-485,-1 1 417,0 0 1,-6 1-1,-2 3 1,-3 2 0,-5 6 0,-4 2-1,-1 2 1,-9 3 1898,2 5 0,-4 6-959,4 2 0,-1 7-806,1 2 1,-1 5 69,0-1 0,8-1-180,4 0 1,2-4 1,7 0 0,0-6 43,4-1 1,6-7-52,2-2 1,7-1 107,1-7 1,5 0 115,-5-4 0,6 0-39,-1 0 1,-4 0 108,0 0 1,1 0-58,-2 0 1,-4 0 127,-4 0 0,-5 1-14,1 3 0,-4 2-65,-4 2 1,-3 3-118,-5-3 1,-6 3-110,-2 2 1,1-1-259,-2 0 0,1 0-48,-5 1 1,6-2-307,2-3 1,4-3-231,0-5 914,1 0 0,44-49 0,-11 18 0,0 1 0</inkml:trace>
  <inkml:trace contextRef="#ctx0" brushRef="#br0">17979 4639 7741,'-6'0'544,"-5"0"1,5 7 123,-2 6 1,1 4-474,3 8 0,1 5-146,-5 3 1,4 8 197,-4 4 1,5 3 353,-1 1 0,3 0-598,1 1 1,0-5 66,0 0 1,1-15-194,3-1 1,-1-13 86,5-4 0,0-5-200,4-7 1,1-5 37,-1-4 1,4-7-36,1-4 0,1-5 92,-2-4 1,-2-2 19,2-6 1,2 0 129,-2 0 1,2 6-83,-1 2 1,-4 4 396,4 5 1,-8 3 146,-1 9-185,1 3 0,2 16-245,-3 5 0,1 7-135,-5 6 1,5-2 24,-5 6 0,4-6-171,-4 2 1,4 1-607,-4-1 0,6 0 365,-2-5 1,3-5 480,1-2 0,12-14 0,2-5 0</inkml:trace>
  <inkml:trace contextRef="#ctx0" brushRef="#br0">18472 5095 8006,'-13'0'450,"6"0"-1402,-3-6 1406,8 5 672,-3-10 0,10 8-699,3-5 1,5 0-182,3-4 1,2-1-273,2 1 1,4 0 71,-4-1 0,3-3-146,2 0 0,-2-5 54,-2 5 0,-3-5 94,-6 5 0,-4-1 177,0 5-107,-5 0 1,-4 5 32,-12 3 0,-4 4-55,-8 4 1,0 8-130,1 9 1,-5 2-76,0 1 1,2 5-180,6 0 1,4 4 82,4-5 0,6 3-91,3-3 0,4-3-87,4-1 0,9-2-198,7-9 0,9 0 160,4-9 0,4 1 106,4-5 0,3-2-54,5-2 1,0-4-1,0-9 0,-4-2 368,0-5 0,-5-5 0,1 0 0,-8-5 0,-4 1 0,-7 2 75,-2-2 0,-10 7 55,-2 1 1,-7 6 698,-5 7 0,-4 5-363,-9 3 0,-2 4 187,-5 4 0,-2 7-238,-3 5 1,3 6-80,-3-1 1,3 1-228,2-2 1,-1 3-151,0-2 1,5 2 78,-1 2 0,11-2-146,-3-2 1,9 0-267,0-4 1,4-1 162,4-3 1,8-2-73,9-3 0,2-4 86,2-8 1,4-3 59,-1-5 0,5-5 82,-4 1 1,-1-6 9,-3 1 0,-4-2 14,-1-1 0,-2 0 137,-2 4 1,1-1-86,-9 9-19,-3-3 901,1 14 0,-12 2-361,-2 11 0,1 5-190,-1 3 1,1 3-97,-1-2 0,-1 2-149,4 2 1,1-6 12,4-3 1,0-2-234,0-2 1,6-1-246,2-3 0,4-2 196,5-6 1,-2-6-232,5-2 0,1-8 159,3-5 0,1-7 36,0-5 1,-1 1 53,1 0 0,-6-1 131,-3-4 1,-2 5 71,-2 4 0,-3 3 659,-1 5 110,-6 7 0,0 9-370,-6 8 0,-4 4 58,3 9 0,-3 2-203,4 6 1,-1 1-140,1 2 1,2-2-120,-2 3 0,8-3-193,4-1 0,5-5-125,3 1 1,-1-10-460,6 1 1,-1-8-821,5 0 0,-1-3 72,1-1 1470,0-5 0,-7-21 0,-1-10 0,2-4 0,0 0 0</inkml:trace>
  <inkml:trace contextRef="#ctx0" brushRef="#br0">20502 5144 7685,'0'-12'199,"0"3"12,0 1 1,2 0-56,2-4 0,4-2 238,8-2 1,3-3-260,6-6 0,1-1-76,3-3 0,-3-1-203,2-3 0,-7 2 98,-5 2 1,-3 5 53,-5-1 1,-3 6 84,-5 7 0,-5 5 121,-3 3 0,-9 5-75,-3 7 1,-4 6 90,0 10 0,-2 7 1,-3 1 1,7 8-45,-2 1 0,7 4-222,1-4 0,4 0 125,3-4 0,4 0-434,5 0 0,7-6 20,5-2 0,7-8-115,10-5 0,2-8-10,6-4 0,4-4-303,0-4 1,6-8 212,-2-9 0,3-7 503,1-5 1,-13-15 0,-1-11-1,-9 17 1,-1 0 0,1 0-1</inkml:trace>
  <inkml:trace contextRef="#ctx0" brushRef="#br0">21167 4639 7718,'0'-30'165,"-2"6"38,-2-1 1,-3 6 473,-5 7 0,0 5-226,-1 3 0,-3 9 309,0 8 1,-1 8-302,5 8 1,0 7-87,-1 1 0,2 5-196,3 7 0,-1 0-144,4 1 1,1 6-171,4 5 0,-4 6 241,2-30 0,0 0 1,0 2-1,0 0-671,2 0 1,0 0-1,0 1 1,0-1 203,0 1 1,0-2-1,0 26-1088,0-2 1,0-10 186,0-7 1264,0-8 0,4-7 0,0-5 0,0-1 0</inkml:trace>
  <inkml:trace contextRef="#ctx0" brushRef="#br0">20859 5329 7773,'-12'-7'0,"1"-4"0,3 3 0,2 1 0,6-1 0,1-1-378,4-3 0,7-2 34,8-2 1,15 2 1450,6-2 0,5-2-645,3 2 0,1-6-760,-1 1 0,5-2 253,4-2 0,-5-5-120,-4-2 0,-1-4-42,-7-1 0,-4-7 93,-4-5 0,-11 4 195,-2-4 0,-10 6-126,-6-2 0,-4 11 626,-4 1 0,-4 9-132,-9 7 0,-2 2 42,-5 11 1,-6 0-162,-3 4 1,3 5 94,1 4 0,3 3 323,1 4 1,5 5-381,-1 8 0,6-1-193,-1 9 0,6 3-11,2 9 0,5 6-348,-1 2 0,3 5 339,1 3 1,5 0-151,-1-31 1,1 1 0,0 0 0,1 0-20,0 2 0,0 0 0,6 31-264,0-2 0,-3-10-350,-1-7 1,-5-4 307,1-4 0,-3-8-584,-1 0 0,0-10 343,0-2 1,-5-6-507,-4 1 0,-2-3 117,-1-5 950,0-3 0,-22-43 0,-6-10 0</inkml:trace>
  <inkml:trace contextRef="#ctx0" brushRef="#br0">21204 5329 7811,'4'-13'0,"0"1"0,5 0 87,0-1 1,3 1-155,4 0 1,5-2 609,8-2 1,3 2-354,9-2 0,-1 2-254,5 2 1,-4 3-323,4 1 1,-9 0-1076,1-4 1461,-9 5 0,8-4 0,-5 4 0</inkml:trace>
  <inkml:trace contextRef="#ctx0" brushRef="#br0">21757 5193 8009,'6'-7'0,"-3"1"456,5 1 0,-4 3-121,4-6 1,2-1 7,6-3 0,-1 1-223,6 3 0,-5-7-251,5 3 1,-2-5 132,1 1 1,1 2-105,-9-2 1,2 1 138,-10-2 1,0 3 43,-4-2 1,0 7 140,0 0 0,-10 7-41,-2-3 1,-9 5-16,1 5 1,-3 1 9,-2 7 1,1 3 135,-1 1 0,4 4-207,1 0 1,5 1-119,-2-2 0,8 4-373,1-4 1,5-1 235,-1 2 1,5-2-554,7 1 1,3-2 289,14-6 1,2-3-252,10-1 1,1-5 663,4 1 0,-4-10 0,6-3 0,4-2 0,1 1 0</inkml:trace>
  <inkml:trace contextRef="#ctx0" brushRef="#br0">22410 4898 7811,'-20'-6'0,"1"5"292,3-3 0,1 3 459,-6 1 0,6 1-248,-1 3 0,2 3-151,2 5 1,0 6-179,-1 2 1,5 4-7,0 0 0,5 2-96,-1 3 0,3-3 50,1 3 0,5-5-142,3-3 1,5-2-161,3-3 0,3-7-233,6-1 0,4-5-207,-1-3 1,2-2 288,-1-2 0,-2-7-4,6-5 0,-4-8 25,4 0 1,-5-6-25,5-7 1,-5-6-46,0-2 0,-6-4 391,-1-4 1,-1-5 37,-7 26 1,-1-1-1,6-23 305,-6 2 1,-1 6 574,-7 12 1,0 7 43,-4 12-366,-5 9 0,-1 8-145,-2 8 1,-3 9-95,3 3 1,1 8-178,-1 0 1,5 11-169,-1-2 1,-2 4 191,2 0 1,-1-2-1,1 6 1,2-5-1,-2 1 1,3-1-27,1 1 1,0-4-931,0 0 1,0-2 248,0-6 0,7-4-964,5-5 1,2-6 39,6-2 1415,1-5 0,25-35 0,6-6 0</inkml:trace>
  <inkml:trace contextRef="#ctx0" brushRef="#br0">22816 4886 7811,'-11'-9'1104,"3"1"-1292,2 5 1,12-6 31,2 5 0,8-2 551,5 2 1,3 3-422,5-3 1,-2 2-481,6 2 1,-1 0 505,0 0 0,15 0 0,-2 0 0</inkml:trace>
  <inkml:trace contextRef="#ctx0" brushRef="#br0">16146 5956 7643,'-13'0'2,"0"4"-2,-4 0 1,4 1 388,-4-5 0,5 1-46,4 3 0,1-3-380,3 3-5,2-2 0,-2-2-61,8 0 1,7 1 136,6 3 1,6-2-63,2 2 1,2-3-48,10-1 1,0 0-2,12 0 1,3-1-20,10-3 0,2 1-141,-30-1 0,2 0 1,4 0-1,3 0 269,7-2 1,3-1-1,2 1 1,2 0-424,5 0 1,3 0 0,3-2 0,1-1 417,-21 4 1,1-1 0,1 1 0,2-1 0,0 0 0,0 1-275,4 1 1,0 0 0,0 0 0,-1 0 0,-1 0 0,0 0 282,2 0 0,0 0 0,0-1 0,-1 1 1,0 0-1,-1 0 10,1 0 1,-1 0-1,1 0 1,1 0-1,0 0 1,1 0-21,1-1 1,1 1 0,0 0 0,-4 0 0,0 0 0,-1 0-30,1 0 1,0 0 0,-1 0 0,-1 0 0,1-1 0,-1 1 25,2 0 1,-1 0 0,1 0-1,0 0 1,-1 0 0,1 0-44,3 0 1,0 0-1,-1-1 1,-5 1 0,0 0-1,1 0 23,1 0 1,1 0-1,0 0 1,-3 1 0,0 0-1,0 1-4,2-1 1,1 0 0,0 0 0,-1 1 0,1-1 0,0 0 30,1-1 0,0 0 1,0 0-1,-4 0 1,-1 0-1,1 1-1,1 0 1,1 0 0,-1 1-1,-4-2 1,0 1 0,0 0-153,1 2 1,-1 0-1,0-1 1,20-2 0,0 0 182,-3 2 1,-1 0-1,-5-1 1,-2 2 10,-2 0 0,-1 2 1,-5-2-1,-2 0-10,-6-1 1,-2 0 0,-2 2-1,-1-1 341,-1-1 1,-2 0-1,23 0-343,-3 2 0,-15 0 806,-10 0 0,-8 0-840,-5 0 616,-8 0 1,-4 0-1039,-8 0 0,-8 0 703,-9 0 0,-3 0-1161,-5 0 1,-8 0 169,-8 0 0,-10 4-504,-6 1 1188,-6-1 0,32-3 0,0 0 0,0 3 0,0 1 0,1 1 0,-1 1 0</inkml:trace>
  <inkml:trace contextRef="#ctx0" brushRef="#br0">16601 6338 7638,'10'0'-107,"2"0"0,4-4 300,13-1 0,15-4-154,13 1 1,-21 4 0,2 1-479,6-1 0,2 0 0,3 0 0,2-1 522,6 0 1,1-2-1,4 1 1,0 0-408,6 0 0,0 0 0,-1-1 0,1 1 323,-22 2 1,1 0 0,0 0-1,0 0 1,0 0 0,1 0-1,-1 0 1,1 0-1,0-1 1,3 0-1,1-1 1,0 1-137,2-1 1,1 1-1,0 0 1,-1-1-1,0 0 1,1 0 157,2 0 1,0 1 0,1-1 0,-1 2-1,0-1 1,0 1 46,1-2 0,1 1 0,0-1 1,3 0-1,0 0 0,0 0-285,4 1 0,0 0 1,-1-1-1,-3 0 1,-1 1-1,-1 0 261,2 0 1,0 1-1,-1 0 1,-2 0 0,1 0-1,-1 0-23,1 0 1,0 0 0,0 0-1,0 1 1,1 0 0,-1 1 6,0-1 0,1 0 1,-2 0-1,-3 2 0,-1 0 1,0 1-56,1-2 0,0 1 0,0-1 0,-3 2 0,0-1 0,-1 0 73,1-1 1,-1 1 0,-1 0 0,1 0 0,-1 1-1,1-1 5,-1 0 0,0-1 0,-1 1 0,19 0 0,-2 1 57,0 0 1,-2 0 0,-7 0 0,-1 0-95,-6 0 0,0 0 0,-1 0 0,-1 0 242,-2 0 1,0 0-1,-9 0 1,-1 0-176,25 0 1,-17 0 847,-12 0 0,-9 0-966,-12 0 1665,-5 0-1880,-1 0 0,-8 0 1249,-2 0-1199,-3 0 1,-5 0-637,0 0-7,0 0-281,-1 0 1126,1 0 0,0-6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23849 5833 6093,'-6'-1'24,"1"-3"-79,4 2-5,1-3 70,0 5 0,0-2-29,0-2 21,0 3 17,0-4-13,0 5 0,0-2 2,0-2 1,1 3 40,4-3 2,-4 2-21,4 2 0,-5 2-24,0 2 1,0-2-2,0 7 1,5-1-1,-1 4 1,0 0-16,-4 1 1,4 3 15,0 1 1,1 4-5,0 0 1,-3 2-24,6 2 1,-3-1-2,3 1 1,-1-2 13,1-2 0,1-2-4,-5-3 14,6-2-10,-3 4 4,5-11 0,-4-2-8,1-5 11,-7 0 1,8-5 8,-6-4 0,1 3 1,0-3 0,-3 1 6,7-4 0,-5-5-9,4 1 1,-4-2 5,4 2 1,0-2 0,5-2 0,-1-4 4,0 4 0,1-3-8,-1-2 0,0-1-8,0-3 0,6 1 19,3-9 1,2 2 5,2-6 0,-1 2 55,1-2 1,1 1-61,3-5 0,-3 7-10,2 1 0,-2 1 12,-1 8 0,-1-3-32,1 3 1,-6 7 24,-2 1 1,-5 5-5,-4 2 1,3 5-70,-3 0 29,-2 5 1,1-2 19,-3 5 1,-3-2 5,3-2 1,-1 3-17,1-3 15,-3-3 0,9 4-9,-6-5-15,6 5 1,-8-6-29,7 5-57,-7 0-6,9 4 58,-9 0 1,4 1 19,-2 3 1,-2-1 39,2 5 1,-25 17-1,-6 7 1</inkml:trace>
  <inkml:trace contextRef="#ctx0" brushRef="#br1">24219 8097 8415,'-6'7'-2481,"3"3"2489,-5-6 0,4 0 40,-4-4-24,5 0 1,-4 0-49,3 0 4,3 0 0,-6 0-61,3 0 86,3 6 0,-6-5-32,3 3 6,2-3 12,-3-1 12,-1 6-3,5-5 0,1 5 0,7-6 0</inkml:trace>
  <inkml:trace contextRef="#ctx0" brushRef="#br1">24194 8048 8415,'0'-7'-1269,"0"2"0,0 4 1267,0-4 0,0 4 0,0-6-5,0 3 14,0 3 0,-1-6 78,-3 3-55,2 3 4,-3-10-34,5 9-5,0-9 6,-6 10-8,5-10 3,-5 10 0,6-6 6,0 3-24,0 2 22,0-3-4,0 5 59,0 0-51,6 5 0,-5 2 37,3 5 0,-1 1-32,1-1 0,-2 2 23,2 2 0,1-1-18,-1 6 0,4-1-20,-3 5 1,3-1 18,-4 1 0,5 0 0,0-1 1,-3 1-17,3-1 1,-3 0-5,3-4 0,0-2-21,-5-6 0,5-3 28,-5-1-14,5-6 13,-2 4 1,4-7 2,-3-4 0,-1 3-2,-3-6 1,-1-1-1,5-3 1,-5 4 14,1 0 1,3-1 1,1-3 1,-1-2 22,1-2 0,-4 2-30,4-2 0,1-3 12,3-2 0,0 2-20,0-1 0,1-2-2,-1-7 1,2 3 6,2-3 0,-1-1-2,6 2 1,-1-7 8,5 3 0,-1 0-2,1-1 0,0 2 9,-1-2 1,1 2-12,-1 2 0,1 3-21,0-3 0,-5 5 10,1 3 1,-6 2-3,1 2 1,-2 4-1,-2-4-8,0 4 7,1 0-5,-1 1 5,-5 5 4,-2-4-268,-5 10 243,0-5-150,0 6 0,0 2 126,0 2 49,0-3 0,-5 16 0,-2-4 0</inkml:trace>
  <inkml:trace contextRef="#ctx0" brushRef="#br1">23800 10583 7616,'6'-7'-928,"-5"2"0,6 1 928,-3 0 0,-3 0 0,5-2 0,-5 5 22,3-3 0,-2 1-18,2-1 50,-3 3 0,-1-6-26,0 3-11,0 2 1,0-5 12,0 3 4,0 3 25,0-5-23,0 1-29,0 4 16,0-10-1,0 9 2,0-3-12,0 5 0,0-1-8,0-4 1,-1 4 5,-3-3-46,2 3 51,-3 1-21,5 0 1,0 1 18,0 3-2,0-3-8,0 10-1,0-4 1,4 5-4,0 1 1,1-1-1,0 0 1,-3 1-6,7-1 1,-1 0 8,4 1 0,-4 3-10,0 0 1,1 1-4,3-5 1,0 0-2,1 1 0,-5-1 9,0 0 0,0-1 0,4-2 0,-3-3 0,-1-2 1,-4-2-2,4 2 1,-4-3 5,5-1 1,-5-1-7,4-3 1,-5-3 6,1-5 0,1-1-5,-1 1 1,6 0 3,-2-1 0,-1 1 0,1 0 0,-1-5 0,1 1 0,3-2-3,-3 2 1,3-2 0,1-2 0,5-4 21,-1 4 0,5-5-19,-5-4 0,6-1 7,-1-2 1,-2-5-6,1 0 1,1-2 33,3-6 0,1 6-30,0-2 1,-2 6 1,-3 3 1,4 4 8,-4 0 1,-2 3 1,-2 4 0,-2 1 4,-2 8 0,-4-3 5,1 6 23,-1 4-21,-1-6 1,4 10-50,-10-5-10,4 6-40,-5 0-193,0 0 30,6 0 229,-5 0 0,21-5 0,-1-2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brush xml:id="br2">
      <inkml:brushProperty name="width" value="0.09071" units="cm"/>
      <inkml:brushProperty name="height" value="0.09071" units="cm"/>
      <inkml:brushProperty name="color" value="#FF0000"/>
    </inkml:brush>
    <inkml:brush xml:id="br3">
      <inkml:brushProperty name="width" value="0.12095" units="cm"/>
      <inkml:brushProperty name="height" value="0.12095" units="cm"/>
      <inkml:brushProperty name="color" value="#FF0000"/>
    </inkml:brush>
  </inkml:definitions>
  <inkml:trace contextRef="#ctx0" brushRef="#br0">1836 17239 7774,'-6'-7'-27,"4"-3"0,-7 5 1,1-2-1,-1-2 0,2 1 1,0 1-1,1-1 163,1 1 0,-4 3 1,3-3 393,-1 1-448,-1 2 1,-1 6 0,1 0 0,-1 5 0,1 3 0,-1 6 0,1 2 277,1 5 0,-3 3-100,6 3-186,-6 4 1,8 5 0,-2 0-1,3 1 1,1-1 0,0 0-1,0 0 175,0 1-263,5-7 1,2-6-1,8-8 1,0-2 0,2-4-1,-1-4 1,-1-6-33,2-2 1,-1-1 0,4-5-1,-2-5-54,-2-5 1,-1-6 108,2 0-24,-8-7 1,11-5 0,-10-7 0,-2-3-1,-1 0 1,-4-2 0,-2 0-85,-1-7 0,-7 8 89,-5-2 0,-3 8 1,-4 5-1,-1 4 152,0 3 1,0 11 202,-1 4-261,-3 7 0,5 1 0,-3 8 0,0 5 1,1 4 55,1 4 0,2-2-20,5 6 1,-2 1-25,2 3 1,-1-4 0,8 1 0,0-1-464,1-1 0,0 4 86,5-3 1,6-1 140,3 1 0,2-5 0,2 2 0,1-1-87,3 0 0,1-4 62,3-5 0,4-1-25,-4 2 0,-1-2 1,1-4-1,2 1-378,1-1 0,0-2 215,-3-1 0,7-7 353,-2-5 0,6-16 0,4-8 0,1-5 0,1 0 0</inkml:trace>
  <inkml:trace contextRef="#ctx0" brushRef="#br0">2231 17380 7841,'0'18'0,"0"-4"-123,0 3 169,0 3 1,0-2 0,0 5 0,0-2 0,0 2 186,0 1-111,0 2 0,0-1 0,2-1 1,1-3-1,1-4 42,-1-2-60,-2-3 0,-1-3 0,-1-2-92,-3-1-14,2-8 1,-5-9 0,3-9 0,-5-4 0,-1-7-140,2-5 0,-2-2 0,6 0 1,-1-2 41,0-2 1,3 8 52,-2 0 0,3 7 191,1 6 1,0 2 0,1 8 56,3 2 0,3 5 0,8 10 1,0 6 117,2 8 0,2 4-236,-2 2 0,-3-1-65,3 1 0,-2 4 1,1-1-1,1 0-117,-1-2 1,-4-3-93,-3-3 0,1-1-332,-6-3-83,6-3 166,-9-1 0,4-8 53,-10-5 1,2-5-1,-5-4 386,-2-2 0,-18-19 0,-6-4 0</inkml:trace>
  <inkml:trace contextRef="#ctx0" brushRef="#br0">2244 17571 7841,'-13'0'1737,"6"0"-885,-4 0-847,10 0 1,-5-2 0,7 0-265,4-3 1,3-5 22,9 2 1,-1-3-1,5-1 1,0 2-1578,-1 2 1813,4-1 0,13-3 0,10-1 0</inkml:trace>
  <inkml:trace contextRef="#ctx0" brushRef="#br0">2525 17239 7841,'-7'-1'129,"1"-2"-24,0-1 0,5-2 0,-2 3 648,6-1 0,0-4-866,5 3 1,2-5-1,6 2 1,1-2-710,-2 2 0,1-4 144,1 4 223,-9-4 1,9 4 454,-8-1 0,-3 12 0,-1-1 0</inkml:trace>
  <inkml:trace contextRef="#ctx0" brushRef="#br0">2639 17380 7723,'13'-6'-17,"0"-1"1,16-16 0,6-7 0,3-1 0,0 0 0</inkml:trace>
  <inkml:trace contextRef="#ctx0" brushRef="#br0">4807 18004 6713,'-7'-8'-653,"3"-1"653,2 7 0,2-5 0,0 2 0,0 4 0,0-5 0,0 6 0,0 0 0,6 17 0,1 4 0</inkml:trace>
  <inkml:trace contextRef="#ctx0" brushRef="#br0">5687 16882 8396,'8'0'-1886,"1"0"1886,-6 0 0,4 0 0,-3 0 0,-2 0 0,3 0 0,-3 0 0,2 0 0,-3 0 0,-1 6 0,-7 1 0</inkml:trace>
  <inkml:trace contextRef="#ctx0" brushRef="#br0">5738 16895 6200,'0'-7'-80,"0"1"125,0 6 93,0 0-138,0 6 0,0-5 0,0 5 0,0-6 0,0 0 0,0 6 0,0-5 0,0 5 0,0-5 0,0 3 0,0-2 0,0 5 0,0-3 0,0-2 0,0 3 0,-4-3 0,-1 2 38,1-3-16,4 5 1,0-4 94,0 2-53,0-3 0,-1 5 25,-3-6-47,2 0-32,-4 6-2,6-5 17,0 5-39,0-6 0,-4 1 19,0 3 32,0-2 21,4 3-24,0-5 78,0 0-102,5 0 1,-2 0 0,7-1-1,3-3 11,2-5 1,10-2-6,0-2 0,8-5 11,9-4 1,1-3 0,6-3 0,4-2 13,-1 1 1,0-2-21,-1 2 0,-4-1-21,0 4 1,-12 6 0,-1 3 0,-7 3-19,-5 2 0,0-1 42,-5 0-8,0 0 0,-8 2 0,-2 1 98,-1 2-63,-2 5-3,-4-3 1,-2 6-69,-2 0 0,1 0-193,-5 0 1,4 1 141,-5 4 1,5-2 0,-5 4 0,1 0-99,1 0 0,-5 1-84,4 5 1,-3 0 252,-2 0 0,-18 6 0,-8 3 0,-2 2 0,-1 0 0</inkml:trace>
  <inkml:trace contextRef="#ctx0" brushRef="#br0">5674 17201 8396,'-13'13'0,"1"-6"0,-1-1 0,0-1-574,6-3 201,1 3 408,6-5 16,6-5 0,1 3 1,6-3-1,1-1 1,3-3 197,4-2-224,9-2 1,3-4 0,5-2-1,2-4 1,2-4 0,5-1-1,4-4 47,4-2 1,3-4-78,-26 17 1,0 0 16,0 1 1,0 0 0,26-23 0,-3 8 0,-4 2 0,-4 2 0,-6 3-1,-7 2 12,-9 5 0,0 1-25,-8 3 1,0 5 0,-6-3-1,-1 6-10,-2-1 1,-3 3 43,3-2-35,-5 6 18,3-2 0,-8 5-133,-2 0 34,2 0 1,-9 4-1,3 1 1,-4 1-112,0 0 0,3 4-24,1-2 0,-1 4 0,-4 0 1,5-3-1,-1-1-74,-1 2 0,-1 2 292,-2 0 0,1-5 0,-13 10 0,-1-2 0</inkml:trace>
  <inkml:trace contextRef="#ctx0" brushRef="#br0">485 13644 8069,'0'-9'0,"0"1"-272,0-1 0,0 1 1,0-1 483,0-1 23,-6-1 0,4 2 1,-3 2 343,-1 2-529,5 0 1,-5 7 0,6 2 0,0 4 0,0 5-68,0 4 1,0-1 100,0 5-88,6 0 1,-1 5-1,5-1 1,-1 1 0,1-2-1,1-1 1,0-4 144,-2 0-108,2-2 1,-4-4-1,6-2 1,0-3 59,0-3-67,-1-10 0,-3-3 0,-2-9 0,-1-6 0,-2-5-13,1-6 1,-3-3 0,2-1 0,-2 0-139,-2-1 0,-6 7 91,-3 2 1,2 3 83,-1 2 0,-1 2 0,-2 4 1,1 8 53,2 4 0,3 3 83,-3 4-115,5 0-78,-3 5 1,6 3 0,0 6 0,0 1 0,0 2-57,0-1 0,0 2-119,0-1 0,6 0-114,2-4 25,-2 0 1,5 0-1,-3-1 1,0 0 0,1-2-453,0-2 1,3-4 721,1 5 0,-1-6 0,29-9 0,8-8 0</inkml:trace>
  <inkml:trace contextRef="#ctx0" brushRef="#br0">931 13656 8069,'0'9'-1,"0"-1"1,-2 1 60,-2 4 0,3 1 126,-4 3 0,4-2 0,1 7 0,0 0-107,0 2 1,0 2-72,0-1 0,4-1 1,1-1-1,-3-3-21,0-2 1,-2-1-173,0-4 218,0-6 1,-2-1 0,0-9 0,-3-4 0,2-6 0,-2-9-193,1-4 107,-1 1 1,1-11 0,0 6 0,1 2-1,2 1-94,1 2 220,0-1 0,0 6 1,0 3-1,0 3 123,0 1-144,5 6 1,2 3 0,6 8-1,0 5 157,0 2 1,-1 6-133,1 0 0,0 6-49,0-2 1,-1-1 0,1 0 0,-2 0-301,-2-1 1,2-3 152,-2 1 1,2-4-124,2-5 0,-5 2-112,1-6-1337,-1 1 1690,-1-5 0,-12-23 0,-9-5 0</inkml:trace>
  <inkml:trace contextRef="#ctx0" brushRef="#br0">982 13911 8069,'-13'6'-214,"0"-5"461,1 4 1,3-4 395,1-1-552,5 0 0,-2 0 1,10-1-1,3-4-35,4-3 0,5 1-237,0-2 1,1 1 0,-2-5 0,2 0-516,2 1 1,-5-1 331,2 0 364,-2 0 0,9-16 0,3-5 0</inkml:trace>
  <inkml:trace contextRef="#ctx0" brushRef="#br0">1186 13325 8130,'7'0'846,"-1"-6"1,-6-1-661,0-6 0,1 5-5,3-1-148,-2 1 0,9-5 1,-2 0-1,2 1 0,2-1-305,-1 0-69,1 0 0,4 1 0,0 0 0,-1 2 0,-2 3 0,-1 2 341,-1 2 0,-16 35 0,-4 11 0</inkml:trace>
  <inkml:trace contextRef="#ctx0" brushRef="#br0">1275 13465 8125,'-7'0'637,"1"0"-354,6 0 0,2 0 1,2-1-224,5-4 1,6-2 0,4-5-1,2-3-423,6-2 1,-2 3 0,5-4 362,-3-1 0,1-3 0,3-4 0,3-4 0,0-1 0</inkml:trace>
  <inkml:trace contextRef="#ctx0" brushRef="#br0">20975 1543 7809,'9'4'-247,"-2"-1"435,-1-4 1,2-5 0,-4-7 0,-1 0 415,-1 1-516,-2-7 0,0 4 1,0-7-1,0 0 1,0-2 43,0-2 0,-6 1 0,-3 1 0,-2 1-7,-2 2 1,1 5-68,-1-1-32,0 9 1,-4 2-1,-1 7 1,-1 4 0,-1 4 243,1 7-243,-3 10 1,1 2 0,1 6-1,2 1 1,2 4 0,4 2 0,2 1-79,1-1 1,6-5-126,-1-2 1,4-10 0,4 0 0,5-6-91,2-6 0,2-5 277,0-7 1,4-7 0,1-6 0,0-7 45,1-4 1,4-7 31,-2-3 0,-1-5 53,1-3 0,-6-3 1,4-6-1,-4 1 63,-2 3 1,3-1-162,-8 6 0,-2 2 64,-2 10 19,-2 6 0,-2 20-104,0 8 1,0 5 28,0 12 0,0 4 26,0 5-234,0 0 0,0 1 1,-2 2-1,-1 1 0,-1 0-756,1 1 0,2 0 505,1-1 1,0 0-622,0-8 871,0 2 1,6-15 0,2 0 0,3-8 0,2-5 156,0-4 0,5-4 0,4-9 0,2-3 0,1-6 0,-1 1 0,-1 1 0,-3 3 0,-2 4 0,-1 2 0,-4 3 749,-6 5 296,4 1-362,-4 6-360,1 0 1,-1-2 0,-5-2 22,3-4 1,-1-4-360,-4 0 1,0-1 15,0 0 0,0-4 0,0 0 1,0 2 62,0 0 0,-1 3-149,-4-1 0,2 6-26,-5 3 57,5 2 0,-8 2 0,4 3 0,-2 5 0,1 9-74,-2 6 1,3 4 60,-2 3 1,6-2-220,-1 6 152,3-6 0,1 5 0,1-5 0,3 1 0,5-5-307,2-6 0,8-9 154,2-5 1,4-4 59,5-4 0,3-10 0,5-12 1,-1-8 224,-3-7 0,1-6 0,-5-8 0,-2 3-1201,-6-4 1201,-4-2 0,-7 7 0,-1-1 0,-3 8 0,-1 7 60,-3 9 1,-7 13 540,-5 3 0,2 7 1401,-2 1-1542,1 3 1,-1 6 0,2 4 0,2 4 179,2 4 0,1 3-419,2 5 0,0 2 129,0 3 1,5 8 0,0 7-1,2 4-493,3 2 0,0-2-129,-1 11 1,2 5-123,-7-29 1,1 0 0,5 32-1,-2-4 1,-4-8-621,-2-3 0,2-8 142,0-2 0,0-15 62,-4-7 810,0-11 0,-17-55 0,-4-19 0</inkml:trace>
  <inkml:trace contextRef="#ctx0" brushRef="#br0">21562 1568 7854,'0'-12'0,"0"-1"162,0 0 0,4 0 136,0 1 1,6-5 0,-1 0 0,2 0-137,2-2 1,5 4-85,4-7 0,2 11 0,0-2 0,-2 3-531,0 3 0,-5 3 235,4 8 1,-5 3-1,1 8 1,-3 0-172,-2 2 1,-3 6 218,-1-2 193,-5-3 0,7 5 0,-4-7 0,1-4 146,3-2 0,1-7-23,2 1 0,-2-8 121,-2-4 1,2-14-1,-4-4 1,2-6 326,-1-3 0,-5-2-320,1-1 0,-4 0-154,-4-1 0,1 11 1,-5 4-1,-2 6-112,-2 6 0,-5 5-235,0 7 0,-1 2-18,1 2 0,3 7 0,-3 8 1,3 0-614,1 4 0,6 1-524,3 2 1382,-3-1 0,16 23 0,0 6 0</inkml:trace>
  <inkml:trace contextRef="#ctx0" brushRef="#br0">22110 1288 7854,'13'-7'269,"0"1"0,-1 6-114,1 0 0,-4 2 118,-1 2 0,-5 3 0,3 6 0,-2-1-57,0 1 0,0 4-575,-4 0 161,6 6 0,-4-5 0,2 3 0,-3-4 1,-1-2-518,0-3 838,0-5 0,0-18 0,0-13 0,0-7 0,2-3-108,2-2 0,-1 4 363,5-2 1,-1 7-1,3 0 1,-1 6 99,1 2 1,0 7-1066,-2 3 1,3 6 201,-2-1 1,2 4 0,2 3 384,0 1 0,28 23 0,7 1 0</inkml:trace>
  <inkml:trace contextRef="#ctx0" brushRef="#br0">22544 1262 7854,'-7'9'-87,"2"-1"1,0-3 212,1 3 1,-1-4 356,5 5 1,-4-1-1,0 5 47,1 0-509,2 0 0,2-2-85,3-3 0,-1-2 53,6-6 1,-1-10-1,6-4 1,2-4-13,1-5 0,1-1 169,-1-2 1,-4 5 10,0 0 0,-1 5 1,-3-1 332,2 3-314,2 7-131,0 1 1,-2 13 0,-2 6 0,-5 7-205,-3 4 1,4-3 72,-1 1 0,1-3-73,0 3 1,2-4-1,6-7 94,-1-2 0,1-5 82,0-8 0,0-5 47,-1-8 0,1-2 0,0-8 0,0-2 204,-1 0 0,1-5-155,0 4 0,-2-4-60,-2 4 1,1 6-1,-5 7-97,2 3 1,-2 7 25,3 2 1,-1 10-189,2 3 1,1 9 0,-5 5-1,2 2-203,3 1 0,0 1-241,-1-1 0,2-1 180,-3-3 1,4 2 0,1-6 0,-1-3 469,1-4 0,1-4 0,3-6 0,-3-6 0,33-46 0,-23 17 0,0 0 0</inkml:trace>
  <inkml:trace contextRef="#ctx0" brushRef="#br0">23296 1071 7854,'0'-18'0,"0"-4"0,0 4 235,0 1 1,-1 1 25,-4-1 1,3 9 0,-8-1-1,-3 7 454,-3 2 1,-2 2-457,1 7 1,3 1-36,-3 11 1,-2 2 0,4 5 0,2 3 46,3 2 1,2-5-51,-5 2 0,6-3-530,2-2 1,4 1-1,1-2 1,0-3-222,0-4 1,3-8 263,5-5 0,2-4 90,12-4 1,-5-5-1,4-8 1,1-5-108,3-7 0,-1-3 369,-3-7 1,2 5-38,-6 0 0,0 2 1,-5-2-1,0 4 379,-4 3 0,2 7 356,-6 3-637,1 9 1,-5 3 0,0 11 0,0 7 1,0 7 1,0 5 8,0 5 1,0 1-227,0 3 0,0 2 1,0-7-1,0-2-238,0-4 0,5 0 146,4-6 1,-2-2-42,1-6 0,5-4 1,6-7-1,0-6-143,4-4 0,1-15 273,2-3 0,-2-7 51,-3-5 0,3-5 0,-4-8 0,0-5 18,-3-2 1,-5-1 130,-3 4 0,-2 2 76,-3 6 1,-2 13 928,2 8-449,-8 15 1,1 16-438,-6 12 1,2 7-1,-3 8 1,3 5 73,2 3 0,-4 1-292,5 10 0,-5 0-202,5 4 1,-4 5-1,3 3 1,3-1-268,0-3 1,2-7 185,0-1 1,2-10 53,2 1 1,4-14-1,9-4 1,5-9-436,2-7 1,5-9 406,1-8 1,4-5-32,-4-8 251,0-5 1,-3-3-1,1-9 1,0-2-1,-2 0 79,-4 2 1,-6 1-33,1 3 1,-3 0 677,-1 9 8,-6 6 0,-6 13-398,-5 11 1,-6 10-119,2 7 0,-4 7 1,1 0-1,1 5 0,2 4 0,3-3-203,-3 4 1,5-4 13,-1 4 1,2-5 0,2 3-1,0-4-576,0-4 1,6-7 163,3 0 0,8-4-57,4-5 1,0-2 0,3-9 0,3-4-197,0-6 1,0-9 305,-2-4 1,-1-1 302,-2-7 1,-4 2-1,-5-4 1,1 3 201,3 2 0,-8 3 289,-1 7 269,1 2-452,-8 12 0,3 4 0,-7 10 0,-2 8 83,-2 3 1,4 3-276,-1 5 1,2-2-108,2-3 0,0 2 0,0-5 0,0 1-379,0-1 1,6-1 42,2-4 1,5-6 216,4-3 1,-1-2 0,5-4-1,2-2 65,1-5 1,1-8 193,1-4 1,-5-4 33,0-5 1,-7-1 0,-1-5 0,-7 4 446,-5 1 0,-4 5-178,-5 5 0,-2 7-344,-11 1 0,4 6 1,-5 8-1,0 3-351,-2 5 0,0 7-454,2 1 1,4 5-576,5-1 1307,0-2 0,18 33 0,3 4 0</inkml:trace>
  <inkml:trace contextRef="#ctx0" brushRef="#br0">24724 995 9150,'0'-8'2914,"6"3"-2676,-5 5 0,9 1-338,-6 3 1,2-1-663,-2 6 559,3-1 1,6 4 0,-1-2-282,-4-2 0,3-4 412,-2 5 1,1-5-1,0 5 1,-2 1 150,2 1 0,-3 2-88,2-1 0,-1 1 0,5 0 0,-2 0-210,-2-1 0,2 0-52,-2-4 1,2-2-300,2-6 0,-5-2 570,1-2 0,-13-27 0,-6-13 0,2-5 0,0 0 0</inkml:trace>
  <inkml:trace contextRef="#ctx0" brushRef="#br0">24354 523 7855,'-56'-6'0,"5"5"-116,0-4 0,5 4-582,8 1 572,0 0 0,5 6 1,5 2-1,5 4 126,6 0 0,-3 12 0,1 3 0</inkml:trace>
  <inkml:trace contextRef="#ctx0" brushRef="#br0">23730 689 7893,'-13'-6'475,"0"4"1,6-5-194,3 3 1,4 3 0,5-4 0,8 4 148,7 1 0,7-1-429,7-4 1,1 3-1,12-7 1,1-1-3,2-1 0,-9 0 0,3-2 0,3-1 0,-1 1 0</inkml:trace>
  <inkml:trace contextRef="#ctx0" brushRef="#br0">25783 1033 7827,'-2'-9'-33,"1"1"1,1-1-238,5 2 1,10 0 0,3 4 0,2-2-355,2-2 406,3 4 218,0-9 0,23 11 0,6-5 0</inkml:trace>
  <inkml:trace contextRef="#ctx0" brushRef="#br0">25744 1288 7867,'-8'4'486,"-1"0"1,8 1-725,1-5 0,11-5 0,10 0 0,5-2 452,4-3-214,2-2 0,10-3 0,12-6 0,2-1 0,4-1 0,0 0 0,0 0 0</inkml:trace>
  <inkml:trace contextRef="#ctx0" brushRef="#br0">27733 893 7867,'-5'-19'0,"-4"5"0,-6-4 0,-2 1 339,1 0 1,1 0 0,-1 2-1,-1 1 20,1 1 1,-2-2-1,0 8 1,-1-2-94,1 1 1,-4 5-1,4 0 1,-2 5-118,-3 2 1,4 10 0,-3 2-1,0 5-122,-2 6 1,2 2 0,3 1 0,0 3-115,4-1 0,6 4-268,5-6 267,2-1 0,2-5 0,2-2 0,2-5 0,6-3 0,4-3 0,6-2 57,4-5 1,-1-4-1,6-4 1,0-6 146,1-6 1,-4-5-1,4-7 1,-3-4-36,-1 0 0,-6-6 0,-3-6 0,-3-3-32,-2-6 1,-4 2-1,-4-4 1,-4 4-50,-4 4 0,-4 5 0,-6 8 0,-1 7-103,-2 9 0,-5 2-159,5 12 0,-4 0 0,4 5 0,2 5-729,0 6 1,4 3-815,3 6 1805,-4 0 0,28 39 0,-1 8 0</inkml:trace>
  <inkml:trace contextRef="#ctx0" brushRef="#br0">28078 599 7909,'5'-18'0,"-2"5"36,6 0 1,-5 2 0,3 5 1111,-1-1-759,-2 4-173,-4 3 0,0 9 0,0 7 1,0 2-1,0 2 377,0 2-590,-6 8 0,5-1 1,-3 3-1,2 1 1,2-2-26,0 0 0,2-3 0,2-5 0,3-3 55,0-2 1,6-1-38,0-4 0,1-6 149,7-3 0,-4-4 0,4-5 1,0-8 116,-1-7 1,3-5-142,-6-5 0,0-3 69,-4-5-58,-6 0 1,3 1 0,-6 3 0,-1 4 0,-2 3-41,-1 2 0,0 5-236,0 3-1117,0 3 1,-5 7-1558,-4 2 2818,-2 4 0,-8 7 0,-1 1 0</inkml:trace>
  <inkml:trace contextRef="#ctx0" brushRef="#br0">28333 523 7909,'0'-7'815,"0"-5"1,1 10-472,3-7 1,3 5 77,6-5-532,0 6 0,0-6 1,1 3-1,1 0 1,4-1-1,-1 0 110,1-3 0,3 4 0,-2 1 0</inkml:trace>
  <inkml:trace contextRef="#ctx0" brushRef="#br0">28078 497 7909,'-13'-12'0,"4"-1"0,1 0 320,5 6 1,-3-4 0,8 4-384,2-1 0,3-1 0,6 4 0,1 2 63,3 2 0,14 12 0,9 4 0</inkml:trace>
  <inkml:trace contextRef="#ctx0" brushRef="#br0">27351 1148 7909,'-13'5'0,"0"4"0,1 2 330,5-4 0,2-1 1,10-6-1,4 0 502,7 0 0,4-2-492,5-2-231,7 3 1,6-11 0,9 4 0,5-2-1,8-1 1,8-1 0,-31 5 0,1 0 75,2 0 1,0 0-223,-1 0 0,0 0 0,4 0 0,1 1 0,-3 0 0,0-1 0,-1 2 0,1-1 0,-3 1 0,0 0 0,29-2 0,-9 1-232,-6 3 0,-5 2 1,-3 0-1,-3-2 118,-4-1 1,-6-1 0,2 5 0,-2-1-70,-3-3 1,-2 2 290,-5-2 17,3 3 1,-10-4-1,3 0 1,-3-1 282,-1 0-680,-6 2 0,-1 3 0,-8-2 309,-2-1 0,-31-1 0,-13 5 0</inkml:trace>
  <inkml:trace contextRef="#ctx0" brushRef="#br0">27682 1811 7854,'-8'0'762,"-1"0"-836,0 0 1,1-5 0,1 0 0,2-2-187,2-3 0,-3 3 158,2-2 149,0 6 1,4-8-1,-2 4 152,-2 0 0,1 1 0,-5 6-6,-2 0 0,-2 2 0,0 0 0,-2 5-39,-3 5 1,1-1-1,-4 10 1,0 2-39,0 1 0,5 6 1,-2 1-1,4 0-56,5 0 1,-2 1 0,5-6 0,4 0-97,4-6 1,4-6 0,7-6-1,3-3-22,4-4 0,9-2 122,4-4-45,3-7 1,-3-10 0,0-6 0,0-3 0,0-3 397,0-6-326,-11 2 0,5-13 0,-11 1 0,-3-5 0,-4-1-6,-6-1 0,-4 3-151,-4 7 0,-3 5 0,-6 9 0,-1 8-146,-3 6 1,1 11-290,-5 4 1,1 4 183,-1 4 0,-2 3 0,6 6 0,3 1-1119,4 3 1436,-1-3 0,32 50 0,-9-30 0,-1 1 0</inkml:trace>
  <inkml:trace contextRef="#ctx0" brushRef="#br0">28218 1568 7338,'0'-8'-598,"0"-1"0,0-1 896,0-1-176,6 4 1,-5-4-1,3 2 1,-2-2-1,-2-2 749,0 0-534,0 1 1,0 3 0,0 1 1290,0-2-1364,0 4 1,-2 2-1,-1 9 1,-1 10 0,0 9-149,-2 8 0,3 7 0,-4 2 0,0 3-188,0 1 0,0 2 0,-1 4 0,2-2-213,0-2 0,5-3 0,-3-7 0,2-3-1215,2-5 722,0-7 495,0-10 1,0-7 0,0-11 0,2-7-86,2-7 0,-3-9 0,4-5 0,-3-5 368,3-3 0,-3 1 0,7-6 0,-6 5 0,1-5 0,2 0 0,-2-2 0,0 2 0,2 4 0,-5 5 53,4 4 0,-4 3 129,-1 5 0,0 7 1,0 2-1,0 2 523,0 3 1,0 3-292,0 1 0,6 5 103,2-1-353,3 2 1,4 2 0,2 0 0,2 2-1,1 2 59,-3 4 0,0 8-67,-4 1-252,3 6 0,-11-4 1,4 8-1,-6 2 1,-6 0-416,-6 0 0,-2 2 315,-2-1 1,-5-1 0,-2-3 0,-1-2-289,-1-3 0,3-2 192,-3-7 1,4 0 291,5-4 0,0-25 0,1-11 0</inkml:trace>
  <inkml:trace contextRef="#ctx0" brushRef="#br0">29812 956 7911,'0'-12'101,"-2"0"0,-2 4 180,-4 3 1,-4 11 0,0 7 0,-1 7-175,0 4 0,0 7 1,2 2-1,3 1-55,3 0 1,4-5-119,1 5 0,1-5 0,4-1 0,3-5-6,3-6 1,6-7 13,0-2 74,6-5 1,-3-3-1,5-10 1,-1-6 0,-1-5-1,-3-4 1,-2-5 216,-2-4 0,-8-4 0,-3-3 1,-4-3-113,-1-2 1,-1 7 0,-5 0 0,-5 8-122,-5 4 0,-5 7 0,2 3 1,0 5-413,-4 3 1,3 4-837,-1 5 927,5 5 1,-6 2-1,6 7 1,5 2 320,5 1 0,16 28 0,4 4 0</inkml:trace>
  <inkml:trace contextRef="#ctx0" brushRef="#br0">30067 931 7911,'13'8'0,"-1"1"0,1 1 452,0 7 1,0 1-241,-1 3 0,1 8 0,0-4 0,-2 4-85,-2 2 0,-2-4-45,-3 2 1,-3-2-1,2-3 1,-4-1-143,-3-2 1,-2-9 6,2 0 1,2-9 0,-3-3 154,-1-7 1,5-10-131,-4-4 41,4-3 0,1-6 1,1-1-1,4-2 1,2-2-109,0-2 1,4 3-87,-2 0 0,-2 10 83,1-2 1,1 7-1,2 0 1,-1 8-417,-2 4 0,1 4-208,4 7 722,-1 3 0,29 40 0,-16-19 0,-1-1 0</inkml:trace>
  <inkml:trace contextRef="#ctx0" brushRef="#br0">31673 676 7950,'0'8'-655,"0"1"1024,0-6 198,0 2-362,0-5 0,2-1 0,1-3 142,1-5-323,0 3 1,-4-5-1,0 3 1,0-4-1,-1 0 1,-3-1 20,-5 0 0,1 5 0,-4 0 0,-2 1-67,0 0 0,-6 4 1,-1-1-1,-5 3 49,-3 1 0,-4 10 1,-4 4-1,2 6 23,1 7 1,4 0-1,-1 8 1,2 3 9,5 3 0,9 0 2,2-7-101,6-2 0,8-8 0,4-2 0,5-3 0,5-5-15,6-7 53,3-4 1,8-5-1,3-2 1,5-6-1,2-5 107,-1-7-89,-1-2 1,-2-3-1,0-4 1,-1-6 0,-4-5 96,-8-3 0,-5 1 46,-7-7-157,0 2 0,-6-11 0,-4 4 1,-6 2-1,-7 3-125,-6 5 1,-3 7 136,-7 10 0,2 7-46,3 5 0,-2 9 0,5 4 1,-1 4-179,1 4 0,5-1 12,4 5 1,7 1-501,-3 4 504,4 5 0,2-2 193,4 5 0,36 11 0,14 8 0</inkml:trace>
  <inkml:trace contextRef="#ctx0" brushRef="#br0">32107 434 7950,'1'-13'-48,"2"0"0,3 0 45,1 1 583,-4 4-492,3 3 1,-6 15 0,0 4 0,0 6 0,-2 7 365,-2 5-447,2 5 0,-7 1 0,3 1 0,0-1 0,1 0 0,2 0 0,3 1-13,4-1 0,3-6 0,7-3 1,3-8 25,4-8 0,5-6 1,2-7-1,3-3-25,2-6 0,1-6 0,3-15 0,-3-5 11,-4-6 0,-3 0 1,-2-8-1,-1-2-4,-3-2 0,-2-4 0,-6 3 1,-2 0-76,-3 5 0,-2 9 48,-6 10-9,-6 9 1,-1 4 0,-5 8 0,-1 5 0,-1 3-442,-3 1 313,2 5 1,-3 3-1,7 4 1,1 0 0,3-2-492,1-2 0,0 1 653,2 3 0,8 18 0,-2 4 0</inkml:trace>
  <inkml:trace contextRef="#ctx0" brushRef="#br0">32413 395 7974,'-6'-8'0,"-2"-1"0,1 5 84,-2-4 0,5 5 248,-4-2 1,5-2-107,-2-1 0,5 2-234,5 2 0,6 1 47,6-1 161,6 2-200,-3-3 0,33-1 0,8-1 0</inkml:trace>
  <inkml:trace contextRef="#ctx0" brushRef="#br0">32018 395 7974,'-6'-12'0,"-1"-1"226,-6 0-194,6 0 0,3 1 0,8 0 0,6 2 1,6 3 39,5 2 0,7-1 0,3 3 0,1-1-39,-1 1-33,-1 2 0,6 18 0,4 4 0</inkml:trace>
  <inkml:trace contextRef="#ctx0" brushRef="#br0">31342 1352 7974,'-7'-2'-977,"5"-2"1164,10-5 0,9 2 0,17-1 0,11-2-69,12-1 0,11-8 0,-26 9 1,2-1-1,4-1 0,2 0-13,3-1 0,1 0 0,2 1 0,0 0-1711,0 2 1,-1-1 1601,2-1 0,-1 0 0,-7 5 0,0 0 0,1-2 0,-1 1 0,-2 0 0,-2 2 0,-1 0 1,-1 0-1,-5 1 0,0 0 0,30-2-69,-10 2 0,-10 0 1,-8 7 130,-9 2 1,-12 3 0,-18 6-344,-8 0 1,-6-5-1,-9 1 285,0 1 0,1 1 0,-4 2 0</inkml:trace>
  <inkml:trace contextRef="#ctx0" brushRef="#br0">31801 1849 7974,'-13'0'0,"1"-2"1,-1 0 0,0-3 0,0 3-1,-1 0 148,-3 2 1,1 0-1,-5 2 1,-1 2 434,-3 4-501,0 9 0,-1-1 0,1 7 0,1 2 0,3 3 0,4 1 0,2-2-45,3-2 0,5 1 0,2-2 0,5-4-167,5-8 1,3 0 20,9-8 84,3 0 0,7-5 0,1-3 0,3-6 1,2-6-1,1-5 0,0-3-4,0-2 108,-6-5 0,-1 3 0,-5-8 0,-1-3 0,-1-8 0,-3-7 0,-5-6-23,-3-2 1,-3-6 0,-6 2 0,-3 3-28,-6 7 1,-1 16 46,-11 10-83,0 9 0,-5 14 0,1 4 0,1 6 0,1 5-216,2 4 0,4 6 1,-2 3-1,5 3-301,7 2 0,4-1-95,3 1 0,2 1 619,2 3 0,37 8 0,14 7 0</inkml:trace>
  <inkml:trace contextRef="#ctx0" brushRef="#br0">32120 1607 7974,'4'-9'0,"0"1"0,2 5-43,-2-1 1,-2 4 0,2 4-1,-3 6 407,-1 5 0,-1 5-203,-3 6 1,1-1 0,-4 1 0,0-1-67,0 1 0,-1-1-79,0 1 1,-2-2 0,4-3 0,1-4 12,-1-3-38,2-7 9,4-1 1,0-8-1,0-2 1,0-6-1,1-7-45,3-8 24,4-6 1,4-8-1,1 1 1,1-2-1,2-2-67,1-5 1,0 5-1,-4 3 1,-1 8 106,1 4 1,-4 9 244,-1 5-190,-5 6 0,3 20 0,-6 7 0,0 8 130,0 5 1,0 1-116,0 4 1,0-4-30,0 0 1,0-6 0,1 2 0,2-5-122,1-3 1,6-4 18,-2-5 1,4-6-48,1-3 1,4-2 0,1-4 0,2-3 1,2-8 1,-2-10 77,2-7 1,-1-5 6,4 1 0,1-7 0,-2-3 1,-1-1 2,-2-4 1,-1 6 33,1 0 1,-4 10 212,-9 8-233,-2 5 0,-6 16 0,0 7 292,0 8 1,-6 15-193,-2-1 1,-2 9 0,0 0 0,2 1-64,-2-1 1,3 3-222,-2-3 0,6-3-612,-1-1 571,3-3 1,2-3 0,3-3 0,5-5 0,3-6-455,5-6 0,5-2 201,7-2 1,0-10 462,5-3 0,1-24 0,4-10 0,4-1 0,1-1 0</inkml:trace>
  <inkml:trace contextRef="#ctx0" brushRef="#br1">26599 10201 30472,'-7'5'-738,"-5"-3"1,4 2-2160,-4-2 3475,5-2-292,2 0-1312,5 0 0,5-5 1,4 1 1240,2 1 1,6 2 394,0 1-593,6 0 0,-3 0 0,5-2 0,2 0 1,3-3-1,4 2 0,4 2 123,5 1 0,-2-4 423,5 0-584,-5-1 0,3 4 0,-5-2 0,-3-1 0,-3 1 0,-7 2 0,-8 1-196,-4 0 947,-1 0 0,-7 0 0,-8 1-876,-9 3 1,-8-1 133,-6 6 0,-29-1 0,-7 5 0</inkml:trace>
  <inkml:trace contextRef="#ctx0" brushRef="#br1">26560 10418 26128,'-12'7'-2339,"3"-2"604,1-5 1574,5 0 1,-1 0-1,8 0 1,4 0 530,4 0 1,6 0-233,3 0 0,3 0 108,2 0-174,-1 0 1,2-4-1,2-2 1,2 1 0,0-1-1,2 2 1,-1 0 95,4-1 0,-5 0 289,-2 0-314,-2 4 0,-3-5 0,-1 5 0,-3-2-7,-2-1-35,-1 0-100,-10 4 1,-2 0-206,-10 0-46,4 0 0,-9 1 223,6 3-537,-6-2 0,20 15 1,-2-3-1</inkml:trace>
  <inkml:trace contextRef="#ctx0" brushRef="#br1">30819 8352 26847,'-4'-13'-4916,"0"0"1,-1 5 1231,5-1 1,2 7 4522,2-3-248,3 4 1,6-3 0,0-1 0,1 1 0,3 0 1785,4 0-2127,3-6 1,2 4-1,1-4 1,1 3 0,0 1-1,-2 2 1,-5 0 386,-3 0 0,-1-1-393,-4 5-52,0 0 0,-6 6 0,-1 3 0,-2 2 0,0 2 0,-1-1-122,-2 1 1,-2 0-1,-2 1 1,-2 2-66,-3 1 0,0 1 1,-6-1-1,-2 4-570,-1 3 1,-5 2-522,0-1 925,-2 7 0,-3-1 0,-1 4 1,-2-1-1,3 2 0,3-1 0,4 0-493,2-1 1,7-4 98,6 4 1,4-10 0,4 0-1,5-4 376,9-4 0,6-2 834,2-1 1,1-1-500,-1 1 0,2-6 0,2-1 0,0-2 227,0 0 1,-2 1-63,-2-5 1,1 0-119,-1 0 0,-4 0 0,-1 0 0,0-2 1094,0-2-178,-4 3 0,2-9 567,-5 5-519,-6 1-776,-2 4 1,-14 0-262,-4 0 1,-3 2 124,3 2 0,1-3 0,-1 4-293,6 2 1,-4-5 0,2 6-240,-2-3 0,-1 1 310,4-2 0,-2-1-123,6 5 0,-6-5 1,3 3-1,-2 0-194,1 2 0,-1 3-99,-4 2 0,2 0 35,3 0-1,-4 4 1,4 1 0,-4 2-323,0 3 0,3 2-126,1 5 1,5-2 343,-1 6 0,2 0 0,2 4 0,0 1-643,0-1 1,2 0 15,2 0 0,3 1-978,6-1 1735,-1 0 1,-3 1 0,-1-1-1,2 0 1,3 0-278,4 1 0,-7-3-27,3-2 1,-3 3-304,2-3 826,1 3 0,-6-3 0,-2-1 0,-4-2 1,-1-3 125,0-1 1,0 3 52,0 0 0,-4-1 143,-1-3 1,-4-2 0,0-1 0,-2-4 544,-2 0 0,2-2-14,2-4 0,-2-6 1708,2-3-1771,-2-3 0,-2 4 0,0-1 0,1-1 0,-1-3 654,0-5 1,0 4-393,1-3 1,0 1 470,4-1-862,-3 2 1,3-3-1184,-4 5 959,-1 0-770,0-6 1,5 4-1,1-3-1126,1-1 1,-4 5 1601,2-4 154,-4 4 1,-29 12-1,-7 4 1</inkml:trace>
  <inkml:trace contextRef="#ctx0" brushRef="#br1">21830 3736 14321,'0'-8'-2266,"1"-1"0,3-1 2240,5-1 1,-2 4 0,1 2-10,2 4 0,-3 0 1,2-2-1,1-1 221,1 1 0,2 1 111,0 2-257,-6 0 1,4 0 0,-2 0-1,2 0 1,2 0 38,-1 0 1,-3 2 0,-1 1-116,2 1 0,-3 1 1,2-2 290,1 2 0,1 0-96,2-1-160,0-2 1,5 4 0,3-6 0,3 1-1,3 2 1,3 1 0,6 0-1,5 2 0,10-5-2,8 4 0,6 0 0,6 0 0,-33-4 0,1 0 18,-1 0 1,2 0-1,1 1 1,1 0-194,1 0 0,-1 0 0,2 1 0,0-1 224,1-2 0,-1 0 1,0 0-1,0 0 0,-1-1 1,-1 0-1,-1 0 0,0-1 58,0 0 1,1 0 0,-2 0-1,0 0-2,5 2 0,0 0 1,-4-2-1,0 0-12,3-1 0,1 1-74,-5 0 0,1 0 1,4 2-1,2 0 0,-2 0 1,0 0-1,2 0 0,0 0 1,0 0-1,-1 0 14,-1 0 1,-2 0 0,1 2 0,0 0-45,-3 0 1,-1 1 0,3-1 0,0 1 20,0 0 0,-1-2 1,-3 0-1,-1 0 0,-2 1 1,0 0-1,31 0-215,-4-2 1,1 0 233,0 0 0,-5 0-13,1 0 0,-6 0 0,1 0 0,-3 0-51,-1 0 1,-5 0 65,-4 0 1,-6 0-28,-2 0 1,-6 0-1,0 0 40,-5 0 1,-10-2 269,-9-2 1,-2 1-448,-2-5 1,-10 5 0,-5-3-1,-3 2 287,-5 0 1,-6-1-301,-5 5 0,-3 0 147,-1 0 0,-5 0 1,0 0-1,1 2-1,-2 2 0,4-3 8,-2 4-3,2-4 0,-9-1 0,-8 0 0,-5 0 0,1 0 0</inkml:trace>
  <inkml:trace contextRef="#ctx0" brushRef="#br1">22340 3711 13808,'0'-13'-2390,"0"0"1,1 6 2365,3 3 1,-1 2-1,6 2 1,1 0 123,1 0 0,6 5 0,1-1 0,4-1 56,5-2 1,0 3-100,7 1 0,0-1 1,5-4-1,4 0 55,3 0 1,5 0-57,5 0 0,2 0 0,7 0 1,4 0-45,-31 0 1,1 0-1,0-2 1,0 0-545,3-1 0,1 1 552,-1 0 0,1 0 1,1 1-1,1 1 1,0-2-1,1 1 1,-1-1-1,0 0 1,1 0-1,-1 1 0,-2 0 1,1 0-1,-2 1 1,1-1 4,-2-1 1,1 0-1,-2 1 1,1 0-619,2-1 1,-1 0 599,-5 1 0,0 1 0,3-1 0,0 0 0,31-2 0,-35 1 0,0 0 0,1 0 0,-1 1 0,0 0 0,1 1 0,0 0 0,0 0-106,35 0 0,-35 0 1,0 0 101,31 0 1,-31 0 0,0 0-1,35 0 1,-35 0 0,0 0-16,35 0 0,-3 4 11,-5 0 0,-5 1-9,1-5 0,-8 0 0,-1 0 0,-7 0 45,-4 0 1,-7 0-33,-4 0 1,-3 0 1473,-5 0-1465,-8 0 0,-2-5 0,-4 0 1223,0-2-1523,5 4 717,-11-3-1124,5 6 637,-1 0 1,-2 0-59,6 0 0,-5 0 5,5 0 1,-5 4-240,4 1 285,-5 4 1,3 10 0,-6 8 0</inkml:trace>
  <inkml:trace contextRef="#ctx0" brushRef="#br1">30335 13605 19349,'-13'-4'-2563,"0"0"1252,0 1 1268,6 2 249,2 1 0,6 0 65,3 0-206,3 0 0,2 0 0,-1 0 0,2 0 51,2 0 0,-4 0-35,1 0 81,-7 0 1,6 0 105,-4 0-50,-3 0-228,5 0-251,-6 0-37,0 0 0,6 17 1,1 4-1</inkml:trace>
  <inkml:trace contextRef="#ctx0" brushRef="#br1">26879 12738 21209,'-7'-8'-6198,"3"-1"4251,2 6 996,2-2-50,-5 5 2348,3 0-851,-3 0 0,0 1-265,1 3 1,1-2-231,8 2 1,3-2 0,9-2 0,4 0 287,3 0 1,8 0 0,2 0 0,2 0 34,3 0 0,-1-5 1,0 1-1,-1 1 256,-3 2 1,1 1 964,-5 0-1893,-6 0 245,-5 0 1,-14 1 0,-5 2 0,-7 1 161,-4-1 1,-2 0 139,0 1-207,-5-2 0,4 8 8,-3-6 1,-26 0-1,-5-4 1</inkml:trace>
  <inkml:trace contextRef="#ctx0" brushRef="#br1">26866 12866 28093,'-7'-6'-3257,"2"5"1,5-6 424,0 2 1,7 4 5373,5-3-2318,7 2 0,8 2 0,3-1 1,5-2-1,6-3 0,6 1 0,1-1 487,-1 3 1,-9 0 95,-8-1-722,-9 3 1,-3-5 0,-8 7-624,-5 4 0,-3-4 376,-10 3 929,5-2 0,-8-1 0,2 2-1325,-2 1 0,15-11 0,5-7 0</inkml:trace>
  <inkml:trace contextRef="#ctx0" brushRef="#br2">8428 3583 8439,'-7'0'-1682,"0"-1"1197,3-4 1,1 4 484,-5-3 0,10-3 0,0 0 0</inkml:trace>
  <inkml:trace contextRef="#ctx0" brushRef="#br2">8390 3558 7796,'-7'-2'-1649,"1"-1"1471,1-1 196,3 0-79,-9 4 61,10 0 1,-5 1 0,4 3-24,-2 5 1,3 2 18,-3 2 0,2-4 1,2-1-1,0 2 1,2-3 12,2 2 1,-1-5-1,5 4 1,2 1 11,1-2 0,2 0 34,0-3 1,5-1-46,4 6 0,2-7 1,1 4-1,2-2 13,3 1 0,-2 0-8,6-1 0,2-2-12,6 2 1,-1 2-1,6-2 1,1-1-26,2-2 1,2 1 25,3 2 1,-1-3-11,6 4 1,-1-4 0,5-1-1,1 0 4,3 0 1,-4-4-272,0 0 0,4-2 268,-5 2 16,4 2 1,0-5 0,-2 4 0,-4-1 0,-2 1 73,-1 2 1,-2-3-64,3-1 1,-7 1 0,1 4 0,-6-1 30,-3-4 1,-1 4-29,0-3 0,-5 1-27,0-1 1,-5 2 0,-7-2-1,-1 3-24,1 1 0,-7-2-42,-2-2 3,-2 2 200,-8-3 1,-41 5-1,-16 0 1</inkml:trace>
  <inkml:trace contextRef="#ctx0" brushRef="#br2">8556 3685 8330,'-18'-6'-237,"3"4"1,-2-6 0,3 3 0,1 1 236,1-2 0,-1 4 0,7-3-1384,6 5 1389,6 5 0,7-3 0,-1 2 1,3-1-1,0 0 15,2 1 2,6 0 0,-3 1 0,7-1 0,1-1 0,3-2 0,2 0 0,1 2 1,-2 2 0,11-1 1,-2-3-1,6 2-21,4 1 1,-2 1 0,9-4-1,2 2 4,2 1 0,-5 5 4,7-5-12,-9 6 1,6-7-1,-5 4 1,3 0-1,0-2 1,-1 2-1,-1-1 4,-1 0 1,3-1 16,4 0 1,-3-4-1,-2 3 1,0-2 33,0-2 0,-3 0-18,5 0-14,-6 0 1,2 0 0,-6-2 0,-2 0 0,-1-3 51,1 2 0,-6-2-44,-3 1 0,-2-2 0,-8 3 1,0-1 26,-2 1 0,-8 2-22,-2 1 1,-2-5 3,-3 1 0,1 0-97,0 4-57,-6 0-40,-1 0 1,-8 0-108,-2 0 0,1 5 165,-5 4 0,3-2-123,-3 2 221,5-1 0,-37 16 0,-2 3 0</inkml:trace>
  <inkml:trace contextRef="#ctx0" brushRef="#br2">10532 3889 8344,'-1'-17'0,"-3"0"0,2-1-889,-2 1 1,3 2 888,1-2 0,1 9 0,3 4 0,3 2 0,6 2 0,17 23 0,4 5 0</inkml:trace>
  <inkml:trace contextRef="#ctx0" brushRef="#br2">31036 4909 6236,'-9'0'-262,"1"0"328,5 0 1,-4 0 25,3 0 1,1 0-38,-6 0 1,5 0-22,-4 0 0,3 0-13,-3 0 263,5 0 52,-8 0-39,9 0-173,-3 0 0,6 0 1,3 0 24,5 0 0,4 0 15,4 0-137,2-6 1,8-1-1,3-5 1,4-3 0,4-2 74,5-4 1,1-3 13,3-1-104,2-1 0,-9 2 0,1 1 1,-6 5-1,-6 2-277,-7 5-220,-9 7 11,-7-2 429,-12 6 0,-1 4-55,-6 1 0,0 5 1,1-2-1,-1 3-318,0 2 1,0 1 127,1 3 290,-1-3 0,-17 28 0,-4-1 0</inkml:trace>
  <inkml:trace contextRef="#ctx0" brushRef="#br2">31061 5177 8362,'-7'-6'-342,"-4"5"1,10-6-1108,-4 2 1560,4 4 1,4-10-1,5 2 1,9-2 265,6-2 1,10-1-198,5-3 1,3-4 0,8-8 0,4-2-11,-1-1 1,-1 3-65,-4 0-140,-3 7 1,-9 5 0,-5 9 0,-9 4-324,-5 2 1,-9 4-1,-4 2 1,-6 4-558,-5 4 914,2 0 0,-22 7 0,-1 1 0</inkml:trace>
  <inkml:trace contextRef="#ctx0" brushRef="#br2">32069 4323 8362,'0'-22'2,"0"3"0,0 0 0,0 2 0,0 0 145,0 0 0,5 0 1,4 3-1,2-2 1,3-1-1,2 3-200,1 4 0,6-1 1,-3 4-1,-1 0 79,-2 2 0,-2 4 0,-3 2 0,0 4-31,-4 3 0,-2 9 1,-6 4-1,0 5-127,0 4 1,-2 2 0,0 7 0,-4-1-47,-1 0 0,0-1 1,-3-2-1,1-2-52,-1-2 0,5 3 0,0-6 0,3-2-130,-3-3 1,4-2 359,-3 4 0,25-22 0,7-6 0</inkml:trace>
  <inkml:trace contextRef="#ctx0" brushRef="#br2">32349 4845 8362,'-7'6'-328,"2"-5"0,5 7 429,0-4 0,-5-1 88,1 5 1,0-4-70,4 5 0,1-1 0,2 5-179,1 0 0,1 0 1,-5-1-1,0 1-50,0 0 0,0 4 0,0 1 0,-2 1-7,-2-1 0,-3 3 1,-7-4-1,-2-1 126,-1-2 1,0-3-1,4-1 1,-1-3 7,-3-1 1,3-2-60,-3-4 197,8-5 1,0-2-1,4-8 1,2-2-1,2-4 1,1-3 0,1-1 392,4-1 0,2 1-482,6-1 0,4 2 0,0 1 1,0 5-41,1 4 0,-4-2-65,3 8 1,-3 2-246,-1 2 0,-2 4 1,-1 3-1,-3 2-921,-1 2 1204,-2 8 0,-32 16 0,-7 8 0</inkml:trace>
  <inkml:trace contextRef="#ctx0" brushRef="#br3">16500 12024 14018,'0'-7'-3125,"0"1"3460,-6 6 0,-18 17 0,-10 5 0</inkml:trace>
  <inkml:trace contextRef="#ctx0" brushRef="#br2">19127 6745 7887,'0'-8'-270,"0"-1"262,0-1 1,0 3 0,0-1 0,0-2 142,0-1 1,0-2 0,1 1-1,2 3 43,1 0 1,0 5-28,-4-5 219,0 6-219,0-8-124,0 15 0,0 3 1,0 16-1,0 5 0,0 6 1,0 5-1,0 2-146,0 1 1,2 2 171,2-1-80,-3-9 0,11 7 1,-4-11-1,5-5 0,3-7 61,1-9 1,5-6 0,-1-6 0,4-7 0,0-11 0,1-5-46,-1-8 0,1-5 1,-1-7-1,-1 0 1,-3-1 1,-2 4-29,-6-3 0,-1 3-75,1-4 100,-6 12 1,-1 4 0,-6 14 0,-2 4 120,-2 4 0,-2 5-73,-2 8 0,-3 5-42,2 8-25,-2-3 1,-1 10 0,3-3 0,0 4 0,1 0-265,0 1 0,-1-1 199,4 1 1,1-7-41,4-2 0,0-2 1,0-3-1,1 0-322,4-4 1,3-2 6,9-6 452,3 0 0,10-16 0,5-8 0,3-1 0,-1 1 0</inkml:trace>
  <inkml:trace contextRef="#ctx0" brushRef="#br2">19751 6975 7889,'0'-13'127,"-1"0"278,-3 1 1,-2-1 269,-3 0-524,-2 6 1,10 7 0,-4 8 0,3 5-43,-3 4 1,4 3 226,-3 6-408,2-1 0,1 5 0,-2 1 0,-1 0 0,1 0 0,2-2 0,1-2-457,0-2 1,0-5 0,0-3-1,0-3-371,0-1 0,1-6 900,3-3 0,15-59 0,-6 19 0,1 1 0</inkml:trace>
  <inkml:trace contextRef="#ctx0" brushRef="#br2">19790 6988 7889,'5'-13'0,"-3"4"-377,2 1 380,-3-1 0,-1-3 0,0-1 0,2 1 0,1 3 334,1 0 0,4 5-130,-3-5 1,4 5-1,0-3 1,2 0 97,2 0 0,0 4-18,0-1-361,-1 2 1,0 8 0,-4 2 0,-4 4-241,-2 1 0,-2-1 155,0 1 1,-6 5 23,-2 4 1,-4-2-1,0-1 1,-1 0-121,0-4 1,0 4 304,1-2 0,3-4-84,1-5 0,3 1 168,-3 3 0,5-3-4,-1-1-64,2-5 1,8 3 0,2-6 0,4 0 154,1 0 0,-1 0-104,1 0 0,4 5-21,0 4 1,0-2-1,-4 2 81,0 0 0,-6 3-36,-3 1 0,-3-5-52,-1 1 0,-1-2 1,-3 3-1,-5-2 39,-2 2 1,-6-3-123,0 2 0,-4-5-15,4 4 1,-2-3 0,4 2 0,-2-2-458,1-2 376,2-1-57,1-2 147,6 0 0,35-46 0,15-10 0</inkml:trace>
  <inkml:trace contextRef="#ctx0" brushRef="#br2">20338 6669 7934,'-7'-2'451,"3"-2"0,-2 1-288,2-5-287,-1 5 1,7-7-429,2 6 398,3 0 0,6-1 0,0 0 0,-1-1 154,1 0 0,34-9 0,8 1 0</inkml:trace>
  <inkml:trace contextRef="#ctx0" brushRef="#br2">20363 6937 7934,'7'0'183,"5"0"0,-9 0-431,5 0 0,-4 4 545,5 0-359,-1 0 0,5-4 0,1 0 0,3-1 0,5-3 0,2-5 62,1-2 0,18-24 0,8-11 0,-15 13 0,1 1 0,0-1 0</inkml:trace>
  <inkml:trace contextRef="#ctx0" brushRef="#br2">21868 6312 7886,'0'-9'-472,"1"2"1,2 0 895,1 0 0,1 3-233,-5-5 1,-2 2 0,-1-3 99,-1 2 0,-6 5-176,2-1 1,-2 1 0,0 0-1,1-1 54,0 1 1,-7 3-323,-1 4 171,0 3 1,0 6 0,-1 1 0,-1 3 0,-1 4 0,2 3 0,-1 3-82,4 3 1,2-3 0,5 3-1,3-5-13,4-3 1,1 0-1,1-5 1,4-3 23,3-4 1,5 0 70,4-5 0,-3-1 1,9-10 0,-5-2 0,1-5 0,0-4 98,1-4 0,-4-8 0,1-2 0,-3-1 163,-1-4 0,-2-2-193,-2-5 0,-4-2 0,-5-6 0,0-1 0,0-4 0,0 8-207,0-3 1,0 10 23,0 3 50,-5 5 0,2 15 0,-4 4-659,1 4-14,2 7 1,4 3-5,0 8 722,5-2 0,25 28 0,11 1 0</inkml:trace>
  <inkml:trace contextRef="#ctx0" brushRef="#br2">22506 5916 7886,'5'-12'-241,"-3"-1"1,2 0-1,-3 0 1,-1 1 548,0-1 1,0 4 255,0 1 1,0 8 0,0 3-442,0 8 1,-4 10 8,0 1-160,-6 7 0,4 4 0,-4 5 0,3 0 0,2 1 0,0-1 0,1 0-57,0 0 1,0-1-1,4-3 1,1-4 28,3-3 1,3-7 0,7-5-1,2-5 134,1-5 1,4-4 0,-2-2 0,1-5 16,2-7 1,2-5-26,2-8-68,-6-5 1,7-3 0,-5-7-1,1-3 1,0-1 0,-4-2 0,-2 0-50,-2 0 1,-4 11 43,-3-3-70,-2 15 1,-6-4-1,-1 12-243,-4 5 0,3 4 135,-7 7 1,5 1 0,-5 2 0,1 3-1165,1 1 1345,-5 1 0,-12 22 0,-10 4 0</inkml:trace>
  <inkml:trace contextRef="#ctx0" brushRef="#br2">22748 5814 7886,'-7'-5'-835,"1"3"1046,6-9-113,0 10-102,0-11 1,1 7-83,4-4-40,2 3 0,6 2 0,-1 0 0,1 0 126,0-2 0,11-1 0,3-6 0</inkml:trace>
  <inkml:trace contextRef="#ctx0" brushRef="#br2">22391 5916 7886,'-19'0'0,"4"-1"0,-6-3-125,5 2 0,5-5 161,11 3 1,5 3-7,8-4-139,0-2 0,5 4 0,2-4 0,1 0 1,1 2-1,-1-2 109,-1-1 0,21 6 0,0-4 0</inkml:trace>
  <inkml:trace contextRef="#ctx0" brushRef="#br2">21587 6796 7814,'-7'-1'-801,"2"-2"687,-1-1 1,3 0 121,-5 4 53,-1 0 236,-4 0-107,1 0 1,-1 0-23,0 0 0,5 0-63,-1 0 0,5 4-34,-5 0 0,7 2 1,-4-3-14,0 1 0,5 1 12,-3 0 1,2-2 7,2 5-144,0-5 68,0 3 1,6-6 0,2 0 0,5 0 0,6 0-36,6 0 1,6-2 0,10-2 0,6-6-77,8-6 1,12 1 31,-31 4 0,0 1 0,4-1 0,1 0 0,1-1 0,1-1 0,1 0 0,1 0-253,2 0 1,0 1-1,-5 1 1,1 1 351,0-1 1,-1 0-1,-5 1 1,-1-1-11,-1-2 1,-2 1 0,31-8-1,-4 3 1,-7 3 46,-4 1 0,-7 1-11,-8 4 0,2-2 64,-7 6 0,1-2 0,-4 3 0,-2-1 7,-3 1 1,2 2-71,-6 1 0,0 0 21,-5 0 0,-3 0 842,-1 0-832,-5 0-55,3 0 0,-8 0 0,-2 0-71,-4 0-181,-4 0-331,0 0 0,-1 4 558,0 0 0,0 1 0,1-5 0</inkml:trace>
  <inkml:trace contextRef="#ctx0" brushRef="#br2">21944 7434 7351,'8'-2'21,"-4"-2"125,-3 3 0,-1-6 45,0 2-80,0 4 1,0-6-1,0 3 1,-1-5 372,-3-2-286,2 4-169,-9-5 1,8 11 0,-6-3 0,0 2 0,-3 2-1,-1 2-38,1 2 0,-1 3 0,0 6 0,-1 1-43,-3 3 0,1 3 1,-3 7-1,0 1 6,4 2 0,0 1 1,4-4-1,1 0 25,2-3 0,5-7 22,-1 0-58,2-3 1,8-3 0,2-2-1,4-5 1,2-2 0,1-4 0,4-2 128,1-5 0,1-3-12,4-5-20,-5-3 1,3-6 0,-5-1 0,1-2-1,-1-5 337,-2-3 0,-3-3-2,-5-2-226,3-9 1,-9-6 0,2-3 0,-3 5 0,-2 4 181,-3 4 1,-3 5-283,-6 8 1,0 4 0,0 9 0,1 5-242,-1 6 70,0-1-801,0 10 0,6-4-1407,3 10 2330,3-4 0,23 33 0,7 2 0</inkml:trace>
  <inkml:trace contextRef="#ctx0" brushRef="#br2">22378 7370 7659,'0'-13'115,"0"1"0,0-1 1,1-1-1,2-2 1,2-2-2,-3-2 1,4-1-1,0-5 1,-1-1 0,2-3-1,-1-4-48,0-2 0,2 2 0,-3 1 0,-1 3-20,1 6 1,-3 0-6,2 7-21,-2 0 1,-2 11 0,0 6-113,0 7 1,0 10-1,-2 5 1,-1 3 75,-1 5 1,-4-2-1,2 6 1,0 2-88,1 1 0,-4 1 0,5 0 0,0-1-48,-2-3 0,4 0 0,-2-7 0,3-5 138,1-2-93,5-3 139,3-4 1,4-6 0,1-4 0,1-6 0,2-7 96,1-5-119,0-5 0,0-6 1,0 1-1,0-2 0,0-1 8,0-2 0,0 0 0,-4 6 0,-1 1-13,1 2 1,-6 10-8,-3-2 8,-2 9 1,-2-1 0,0 10 0,0 5 61,0 5 1,0 5-57,0 6 0,0-1-34,0 1 0,0-5 0,0-1 0,1-1-34,3 1 1,-1-4 26,6 1 1,-1-7 24,5-2 0,0-5 1,0 1-1,-1-4 25,1-4 0,1-7 86,3-6 0,-4-6-44,0 2 0,-1-3 0,-4-2 0,-1 1 102,-3-1 0,-3 5-65,-1 0 1,-1 4-39,-3-4 1,-3 9 0,-6 1-1,0 4-187,0 4 0,-4 2 133,0 1 1,-4 1-77,4 3 1,-4 3-1,4 6 1,1 0-878,2 0 1,6-1 943,-1 1 0,29 5 0,3 2 0</inkml:trace>
  <inkml:trace contextRef="#ctx0" brushRef="#br2">23067 7039 7886,'5'-13'0,"-3"4"-299,2 1 419,-3 5 0,-6-3 0,-5 8 105,-6 2 0,1 3-95,-7 6-87,7 0 0,-9 4 0,4 1 0,-1 2 0,1 2 0,0 3 1,1 0-20,1 1 0,5-5-411,5 0 222,5-5 1,-3 6 0,8-6 0,2-5-30,4-5 1,4-5 0,2-2-1,3-3 172,4-5 1,-1-4-32,1-4 1,1-2 101,3-7 0,-4 2 0,-1 1 0,-1 2 132,-4-2 1,-1 5 1,-1 1 1,-6 3 52,-3 1 0,-2 7-46,-2 6 0,0 6-72,0 7 1,0 1-185,0 3 0,-4-3 0,-1 3 0,2-3-202,2-1 0,2-2-27,4-2 0,2 1 170,6-6 0,-1 0 0,2-4 1,3-3-151,5-5 0,6-2-14,2-11 0,4-5 281,-4-3 1,4-5 0,-5 2-1,-2 0 21,-4-4 1,-5 5-56,-5 1 1,-4 9 240,-1 4 0,-6 4 1,-2 5 94,-8 4 0,0 2 1,-5 2 0,3 6-128,-7 2 0,3 5 0,1 3 0,-1 2 22,-3 2 0,3 1-105,-3 5 0,3-5-69,1 0 0,0-1 1,1 3-1,-1-2-30,0 2 1,5-5 7,-1-1 0,6-7 73,-1-1-129,3-7 1,6 4 0,5-6 0,4-1 8,3-4 0,5-6 12,-5-6 0,4-6 31,-4 2 1,4-4 0,-4-4 0,0-2 19,2-1 0,-7-2 9,1-5 1,0 5 34,-5 0 1,-1 5-1,0-3 1,-1 5 542,-3 8-228,-2 3-227,-1 9 1,-4 4-1,-2 10 1,1 7-95,-1 5 0,-2 3 1,3 8 1,-3-1-20,4 5-52,-6 0 1,8 0-1,-2-2 1,3-1-1,1-2-532,0-2 1,4-6 309,0 0 0,6-5-30,-1 1 1,6-9-1,4-4 1,0-4-358,4-4 0,-3-9 632,1-8 0,-4-32 0,-1-14 0,-3 18 0,0 0 0,0 1 0</inkml:trace>
  <inkml:trace contextRef="#ctx0" brushRef="#br2">22710 6541 7886,'-9'0'261,"1"0"123,-2 0-248,4 0 0,2 0 0,8 0 0,6 0 0,5 0 16,7 0 0,6 0 23,2 0-223,11-5 1,-6-7-1,12-5 1,1 2-1,2-1 1,2-1-1,2-4-105,1-3 0,-1 3 1,-7 1-1,-6 1 19,-6 4 1,-3 0 49,-7 3 0,-12 5-20,-9 2 0,-4 4 0,-7 2-102,1 4 1,-2-3-548,4 7 322,-1-6 431,5 8 0,17 19 0,5 11 0</inkml:trace>
  <inkml:trace contextRef="#ctx0" brushRef="#br2">23793 6503 7901,'-1'-8'0,"-2"-1"0,-1-1 0,1-1 198,2 4 1,2-3 0,2 7 105,1 4 0,6 9-133,-1 7-146,-4 6 1,7-2 0,-4 9 0,2 4 0,0 3 0,-3 2 0,0 5-40,0 7 1,-4 6 0,1 7 0,-4 1-233,-4 3 1,-9-1-1,3-33 1,-1 1-1,-15 30-186,-3-7 1,-1-10-1,-5-7 1,-4-4 431,0-3 0,2-11 0,-5-10 0,-5-2 0,-1-5 0,1 1 0</inkml:trace>
  <inkml:trace contextRef="#ctx0" brushRef="#br2">22378 6835 7901,'-8'-6'-85,"-1"-3"0,-1-2 39,-1-2 0,2 6 0,2 2 0,0 0 0,0 1 366,-3 1 1,3 3 0,-1 4 0,-2 6-94,-2 6 1,0 5 75,-1 9-263,0 3 0,5 12 1,0 4-1,3 7 1,2 3-1,1 5 1,2 4-71,0 3 1,8-5 0,4 1 0,10-5-189,6-2 0,0-13 1,6-5-1,3-11-814,4-8 1,2-6 1031,8-9 0,-10-18 0,7-10 0,2-1 0,6-2 0,1-1 0,0 1 0</inkml:trace>
  <inkml:trace contextRef="#ctx0" brushRef="#br2">24201 7115 7904,'-8'-6'-189,"-1"-1"1,1-1 359,1-1 0,0 6 0,4 1 1,-1 4-1,-1 8 144,0 6 1,3 0-233,-2 5-131,3 0 1,-1 5-1,-1-1 1,-1 1 0,1-1-1,2 1 1,1-2-263,0-3 1,0 2-1,0-6 1,0-2-687,0-1 996,0-1 0,11-46 0,3-10 0</inkml:trace>
  <inkml:trace contextRef="#ctx0" brushRef="#br2">24138 7179 7904,'-7'-13'-208,"-3"-1"0,5-2 0,3-1 215,0 2 0,2 5 1,0 1-1,2-1 264,2-1 1,3 0-18,6 2-159,-1-2 1,1 5 0,0-2 0,0 3-1,-1 4 1,1 1-17,0 0 0,-2 1 0,-1 4-29,-1 3 1,-7 8-1,3 1 1,-5-2-354,-5 0 0,3 2 53,-7 0 44,6 0 0,-8-3 0,2 1 0,0 2 0,-1-1 0,3-2 60,1-1 1,0-5 17,2 1 193,3-6-25,-5 2 1,7-5 0,4 0 0,3 0 0,3 0 208,2 0-177,0 0 1,0 0 0,-1 0-1,1 0 92,0 0 1,-5 2 25,1 2 1,-6-1-54,1 5 1,-3-3 0,-1 3 193,0 2 1,-5 1-91,-4 2 1,-6-2-165,-2-2 1,-2 2-1,4-4 1,-2 2 141,1-1 0,2-1-42,1 2 0,0-3 34,1-6 1,3 4-212,1 0 0,10-22 0,0-11 0</inkml:trace>
  <inkml:trace contextRef="#ctx0" brushRef="#br3">17520 12483 11641,'0'-8'-763,"0"-1"1,-2 1 0,0-1-1282,-3 1 1915,1 5 572,4-3-505,0 1-19,0 3 55,0-4 39,-6 6 1,5 2 201,-3 2 1,1-2 0,0 3 168,-1 1 63,0-5-493,4 5 0,0-5 0,1 2 1,3 1-1,5-1 382,2-1 0,3-2-156,3 0 0,3 0 0,6-2 1,1-1 222,2-1 0,0-4-105,5 3 1,0-4-236,4 0 0,-6 2 1,-3 0-1,-7 1 198,-5 3 1,-4 1 101,-4-3-174,2 4 0,-11-5 0,-1 8-167,-11 2 0,-2-1-67,-7 5 1,0-4-10,-5 5 1,5-1 12,0 5 1,-12 6-1,-7 0 1</inkml:trace>
  <inkml:trace contextRef="#ctx0" brushRef="#br3">17405 12674 12021,'-8'-1'-207,"-1"-3"-1326,6 2 1150,-8-3 0,11 5 464,0 0 1,6 0-3,6 0 1,5 0 0,2 0 0,1-2 86,2-2 1,2 3-89,2-4-18,-1-2 0,1 2 0,1-5 0,1 1 0,0-1 257,-3-1-272,0-2 1,-7 0-1,4 1 1,-5 0 0,-5 2 60,-3 2-169,-3 5 0,-8-3-165,-2 6 0,1 0 64,-5 0 91,5 0 1,-9 0-373,4 0 158,2 6 153,1-4 1,5 5 116,0-3 0,34 3 0,8 6 0</inkml:trace>
  <inkml:trace contextRef="#ctx0" brushRef="#br3">26981 10252 10971,'0'-9'-2695,"0"1"2558,0 5 1,2-3 251,2 6 140,3 0-136,0 0 112,-1 0-31,-6 0-348,0 0 0,5 6 0,2 1 0</inkml:trace>
  <inkml:trace contextRef="#ctx0" brushRef="#br3">30641 8632 8941,'-7'0'-2043,"1"0"2476,0 0 91,5 0-356,-5 0 0,5 0 82,-4 0-19,4 6-210,-5-4 90,6 3 0,-1-5 1,-2 2 98,-1 2-47,0-3-196,4 5-62,0-6 0,-2 0 1,-1 1 177,-1 4-471,0-4 403,4 5 1,-11 16 0,-4 7-1</inkml:trace>
  <inkml:trace contextRef="#ctx0" brushRef="#br3">30730 10112 9702,'-7'0'10,"1"0"30,6 0-192,0 0 1,12-12-1,2-2 1</inkml:trace>
  <inkml:trace contextRef="#ctx0" brushRef="#br3">30743 10112 11761,'-7'-9'-2162,"1"2"-45,0 1 2289,5 2 0,12 10 0,10 1 1</inkml:trace>
  <inkml:trace contextRef="#ctx0" brushRef="#br2">31520 8122 8026,'-7'-5'-285,"-4"2"0,3-6 1,-4-1-75,-1-1 0,2-2 0,3 1 0,3-1 359,4 0 0,1 0 24,0 1-24,0-1 0,1 0 0,2 0 0,1 1 0,1-1 0,0 0 178,-3 0 1,8 1 0,-5 0 66,2 4-218,-4-4 1,4 11 107,-2-3 49,-4 2 174,5 2 91,-6 0-212,0 0 100,-6 0-168,5 0 3,-5 0 0,6 2-31,0 2 0,1 3-90,4 6 1,-4 1 95,3 3-120,3 3 0,-5 11 0,2 4 0,-3 8 0,-1 9 26,0 11 0,0 6-10,0-31 1,0 1-63,3 2 0,0 0 0,-2-2 0,0 1 0,1 3 0,0 1 0,-1 0 0,-1-1 1,1 1-1,0-1-16,1-3 1,0-1 0,-1 0 0,-1-1-137,5 30 0,-3-32 0,1 1 175,-1 0 1,0-1-5,3 27 0,-1 4 0,0-10 1,0-1-1,1 2-7,-1 0 0,4 1 17,-3 0 1,3 3-1317,-4-2 1312,1 8 0,-1 0 1,0 1-1,0-6 1,1-4-70,-1-1 0,0-2 72,-4 3 0,0-5 5,0 1 93,0-2 0,0-4 0,0 1 0,0-2 0,0 1 561,0 0 0,0-7-309,0 1 1,0-2 130,0 1-459,6-8 1,-5 5 0,5-11-1,-2 0 1,2-2-10,1-4 0,-4-6-146,1 1 1473,3-3-1548,-5-7 223,3 5-113,-5-11 0,0 3-275,0-8-147,0-3 0,0-6 0,-1-1 511,-3-3 0,-7-38 0,-3-18 0,3 20 0,0 0 0,-1-1 0</inkml:trace>
  <inkml:trace contextRef="#ctx0" brushRef="#br2">31890 10507 7959,'0'-13'-168,"-1"5"1,-2-1 0,-3 1 327,-1 0 0,4 4 1,-2 8-1,1 6 1,-1 6 30,2 5 1,2 5-1,1 2 1,-1 3-104,-4 2 1,4-3 102,-3 4-195,2-6 0,2 3 0,0-5 0,0-1 0,2-1 0,1-3 0,1-4-7,-1-2-22,-2-3 72,-1-5-54,0-7 0,0-7 1,0-7-1,0-3 0,0-4 1,-1-3-1,-2-3-159,-1-3 1,-1-2 85,5-7 0,-4 1 1,0 1-1,1 2-9,2 1 1,1 1 73,0-1 1,5 3 0,4 6 0,2 0 71,2 4 1,0 4 11,-1 9 0,1-2 47,0 6 1,4-1-1,0 5 1,-2 0-29,0 0 0,-4 6 16,-3 2 1,2 4-70,-5 1 0,-1 4 1,-4 1-1,-2 0-43,-2 1 1,-7 3-20,-6 0 1,-2 2-53,2 1 0,3-3 0,-4-3 0,1 0-147,0-4 1,0 2-23,4-4 1,2 3-75,2-8 1,4-1 329,5 2 0,28-29 0,7-3 0</inkml:trace>
  <inkml:trace contextRef="#ctx0" brushRef="#br2">32209 10838 7959,'-1'-12'-956,"-2"-1"899,-1 0 1,-2 0-1,2 1 527,-5-1 1,2 0-253,-1 0 0,-1 5 1,-4 1-1,2 0 225,2 0 1,-2 4-217,3-1-162,-4 2 1,-2 8 0,-1 4 0,-2 5-1,1 7 1,3 2 0,3 1 62,2 1 0,4-1-340,-5 1 126,6-1 1,-2-4-1,5-1 1,0-1-1,0-4-531,0-1 498,5-1 1,2-6-1,6-3 1,1-2 0,2-2-61,1 0 0,1-7 111,-1-6 1,-1-5-1,4-8 1,-2-1 50,-2-3 1,2-2-30,-1-6 1,0-5 142,-4 1-122,0-7 0,-5 10 0,-1-2 1,-1 5-1,-3 8 55,-2 5 1,-1 9 289,0 6 0,-1 6 0,-4 2 208,-3 7 0,1 9-364,-2 1 1,2 5-85,-1 0 1,-4 6 0,5 2 0,-1 0 79,-1 1 1,6-4-71,-1 2 1,3 3-236,1-3 1,0 1-1,0-4 1,0-2-145,0-3 1,5-3-44,4-5 1,2-4 39,2-1 1,1-5-1,3 1 1,4-4 291,4-4 0,3-20 0,3-10 0,3-4 0,0-1 0</inkml:trace>
  <inkml:trace contextRef="#ctx0" brushRef="#br2">32528 10405 7959,'-4'-13'202,"-1"0"0,2 1 126,2-1 0,1 4 1,1 2-1,4 0 1,5 1-1,5-1-293,6 0 0,-1 4-435,2-1 0,-5-1 1,4 0-1,0 2 400,-1 2 0,15 12 0,-1 4 0</inkml:trace>
  <inkml:trace contextRef="#ctx0" brushRef="#br2">32541 10545 7959,'-13'0'0,"0"0"0,6 0-869,1 0 784,6 0 1,3-1-1,4-2 1,7-3 0,5-1-1,5-3 85,4-1 0,23-20 0,10-8 0,-15 12 0,0-1 0,0 0 0</inkml:trace>
  <inkml:trace contextRef="#ctx0" brushRef="#br2">33063 10214 7969,'-12'1'0,"-1"2"-36,0 1 0,2 6 0,2-2 1,4 4 376,-1 1 0,5-1 0,-4 1-131,4 0 1,1 0-1,1-2 1,4-3-222,3-3 1,5-4-1,2-1 1,4-1-21,1-4 0,-1-2 0,4-7 0,-2-1 30,2-2 0,-5-6 1,1 2-1,-4-3 102,-2-2 1,1 1 0,-9 0-1,-3 3 44,0 1 1,-4 6 0,-2 1 0,-4 6-77,-4 2 0,-5 2 1,-1 4-1,0 0-265,-1 0 0,-2 10 0,2 2 196,0 3 0,-20 44 0,16-24 0,0 0 0</inkml:trace>
  <inkml:trace contextRef="#ctx0" brushRef="#br2">31355 11399 6841,'1'-7'-691,"2"2"973,1-1-139,0 5 0,-4-7 156,0 4-236,0-3-12,0 0 0,0 0 2,0 3 1,0 1 17,0-6 1,0 5 37,0-4 0,0 3 86,0-3-123,0 5-25,0-3 1,0 5-73,0-3 31,0-3-10,0 0 40,6 1 0,-4 7 0,2 4 61,-3 3 1,3 3-69,1 2 1,3 0 61,-4 0 1,2 5-1,-3 3 1,3 5 0,1 4 0,-4 2-7,1 6 1,-1 6-22,1 3 0,-3 3 1,4 2-1,-4 2 46,-1 1 0,4 2-85,0-2 1,1-2-1009,-5 2 1010,0 3 1,0-6 0,0 5-1,0-2 1,1 0-43,3-1 1,-2 0 95,2 1 0,2 1 59,-2 7-98,6-7 0,-3 12 1,6-10-1,-1 1 1,0 2 239,-4 4 0,4-2-152,-4 0 1,-1 1-50,2-4 1,-6 2-1,2-1 1,-1-4-4,1-6 1,0-9 39,0 1 1,-4-2 20,3 1 124,-2-8 1,-2 3 0,0-13 0,0-1 0,0-3 162,0-2 64,0-1-157,0-10-129,0-1-289,0-6-1438,0 0 620,0-6 1,1 3 216,3-5 1,-1 1-492,6-2 1177,-6-2 0,36-8 0,4-7 0</inkml:trace>
  <inkml:trace contextRef="#ctx0" brushRef="#br2">31839 13516 7918,'0'-17'-83,"0"-1"0,-1-1 0,-2 1 0,-1 2 0,1 2 398,2 1 0,1 5 933,0-1-1007,0 6 0,0 8 0,0 7 0,0 4 210,0 2-399,0 8 1,0 1 0,0 4-1,0 0 1,0 2 0,0-1-1,0-2-86,0-3 1,0-1 0,0-1 0,0-1-67,0-3 1,-5-2 91,1-6 0,0-8 0,4-5 0,0-8-16,0-8 1,0-5 0,0-9 0,0-5-61,0-6 0,1-5 0,2-5 0,3 0-155,1 0 1,-3 6 137,5 2 160,-1 4 0,1 6 1,-1 5-1,2 5 402,1 6-426,2 9 0,-2 8 0,-1 10 0,-3 7 0,0 7 104,1 4 1,-4 7-1,3-1 1,0 5-150,0 3 1,-4-6 0,1 2 0,-1-7 0,0 2 1,1-2-93,-1-3 1,3-7 92,-2-4 0,1-8-109,0-5 0,-2-4 0,4-6 7,-2-6 0,1-4 65,-2-9 1,-1 1-22,6-10 0,-5 0 0,3-3 0,0 1 18,0 2 1,-3 2 94,5-2 1,-5 3 138,5 5 1,-5 6 0,4 5-38,2 5 0,-3 4-105,2 6 1,-5 3 30,5 5 0,-5 1 1,3 9-1,0 1 18,0 2 0,-3-1-100,5 1 0,-5 0-356,5 5 0,-5-5 1,4-1-1,1-2-645,-2-2 0,0-1 445,-3 2 563,-2-2 0,15 37 0,-3 3 0</inkml:trace>
  <inkml:trace contextRef="#ctx0" brushRef="#br2">32477 13771 7904,'0'-13'-181,"-4"5"-182,-1-1 431,1 1 0,3-4 0,-2 3 0,-1 0 1,-1-1 808,0-1-657,3 4 0,-5-3 0,3 4 0,-5 0 443,-2 1-548,-2 1 0,1 4 0,-1 0 0,0 1 0,0 3 333,1 5-407,-1 8 1,0-2-1,0 7 1,2 0-1,1 2 1,2 2 0,-1-1-3,2 1 0,1-1-158,6 1 0,0-5 0,0-1 0,2-3-118,2-6 0,3 1 130,6-8 0,4 0 0,1-4 0,1-1-247,-1-4 1,5-3 38,-2-9 1,-1-3 110,1-5 0,-5-2 1,1-3-1,-3-4 87,-1-3 1,-1-3 64,1-2 1,-6 2 55,-3-2 1,-2 8-1,-2 5 1,0 5 264,0 3 1,-2 11 257,-2 2 1,-2 6-297,-2 6 1,-3 4 0,4 6-1,-2 3 237,1 4 0,3 3-392,-3 2 1,5-1-29,-1 1 0,2 3 1,2 0-1,0-4-4,0-2 0,0-2-248,0 5 1,6-5 143,2 0 1,4-7-1,1 0 1,1-5-1083,3-3 0,3-2 103,5-4 1039,1 0 0,0-30 0,1-14 0,4-2 0,-1 0 0</inkml:trace>
  <inkml:trace contextRef="#ctx0" brushRef="#br2">32681 13210 7904,'-9'-8'514,"1"-1"-17,-2-1 0,6-1 1,4-1-274,7 4-304,4 2 1,2 2 0,1-2 0,3 1 0,3-2-1042,0 0 897,4 4 224,-4-3 0,22 6 0,5 0 0</inkml:trace>
  <inkml:trace contextRef="#ctx0" brushRef="#br2">32732 13312 7904,'-13'7'176,"5"-1"0,-1-5 182,-1 3 1,6-2-426,4 2 0,7-4 0,9-3 0,2-2-1295,2-2 1362,1-2 0,17-14 0,6-6 0,4-3 0,1 1 0</inkml:trace>
  <inkml:trace contextRef="#ctx0" brushRef="#br2">33102 13121 7446,'-7'1'-311,"2"3"487,4-2 1,-3 9 375,-1-2 1,1 2 0,6 0-312,2-2 0,-1 1 0,5-6 1,2-1-246,1-2 0,4-1 1,0-1-1,2-3 44,-1-5 1,-1-4 0,1-2 0,-1-4 76,-3 0 1,1 2-1,-6-3 1,0 0 190,-3 0 1,-3 4-1,-2-1 1,-5 3 320,-6 2 1,-3 4-121,-6 4-508,6 3 0,-10 1 0,4 1 1,-1 3-1,0 5 0,4 4 1,2 2-1297,4 2 0,-3 5 755,11-5 540,0 5 0,38 9 0,8 9 0</inkml:trace>
  <inkml:trace contextRef="#ctx0" brushRef="#br2">23436 16423 7251,'0'-8'1047,"0"-1"0,0 1-1013,0-5 0,2 0 0,1 1 0,1-1-155,-1 0 160,-2-5 1,-1 3 0,-1-3 0,-4 1 0,-3 0 114,-3 1 0,-4 8 1,0 4-1,-4 2 38,0 2 1,-4 3-42,-7 6-121,3 5 1,-4 11-1,6 2 1,0 3 0,4 4-1,4 3 1,4 1-119,5 0 0,2-5 0,6-5 0,3-4-8,6-2 0,1-8 111,11-2-30,0-4 0,0-8 0,1 0 0,0-2 0,2-2 0,2-6 1,-1-6-81,1-5 0,-5-4 38,0-5 0,-1-7 1,3-8-1,-3-3-37,-2-5 0,1-12-35,-2-3 146,-3 6 0,3-5 0,-9 15 0,-4 6 0,-2 12 467,-2 10-34,0 11 0,-6 11-80,-2 10-272,-4 6 1,0 13-1,-1 2 1,2 3 0,1 4 42,1 3 1,1 4-217,-5-1 1,6 2-12,3 3 1,-2 1-1,2-5 1,1-2-123,1-2 1,8-6-22,3-3 0,2-5 17,2-4 152,5-8 0,-2-3 0,3-6 0,1-2 1,-1-5-43,-1-6 1,5-8 87,-2-4 1,-1-4-70,1-5 80,0 3 0,-1-10 0,-1 3 1,-2-1-1,0 1-45,-2 4 1,-5 4-10,-1 5 472,-7 3 0,4 8-36,-6 6 1,-4 6-182,0 15 0,-5-1 16,5 5-184,-6 6 1,9 0 0,-5 4-1,2-1 1,-1 1-37,3 2 1,0-5-78,2 2 0,6-3-68,2-2 1,5-5-1,3-4 1,2-5-134,2-2 0,-2-8 161,8-1 1,-4-7-1,8-10 1,-3-6-101,-1-5 1,-1-5 145,1-5 0,-1 0 116,1 0 0,-7-1 0,-2 2 1,-4 2 257,-4 1 32,-4 11 424,-5 5-602,-5 12 0,-1 8 0,-4 3 0,2 7 1,-2 5 202,-2 3 1,1 5-166,3 5 0,-2 0-26,5-5 1,1 5 0,4 0 0,0-2 78,0-1 0,6-3-792,2-3 0,8-2 0,2-8 0,2-1-857,3-2 1,5-5 721,2 1 1,4-8 684,-4-4 0,6-24 0,3-10 0,2-3 0,0-1 0</inkml:trace>
  <inkml:trace contextRef="#ctx0" brushRef="#br2">24456 16321 7769,'-8'0'486,"-1"0"-103,7 0 1,-5 6-141,2 2 0,2 4 1,-4 1-14,2-1 0,0 1-116,5 0 1,0 0-132,0-1 1,0-3-73,0-1 0,0-6 0,2-1 0,1-7-98,1-5 1,6-4-89,-2-11 220,4 1 1,0-2-1,1 0 1,-1 0-1,-3 3 193,0 0 1,-2 9 135,2 3 0,0 5-62,-4 2 1,3 8-87,-4 14 0,1 4-119,-5 9 0,0-3 0,1 3 0,2-3-118,1-2 1,2-1 88,-2-2 1,-1 0-42,5-5 0,-3-5 1,3-8-1,2-3 3,1-1 0,4-5-24,2-4 1,-2-9 45,6-8 0,-4-4 0,3-6 0,0-1 18,0-3 0,-4 5 112,1 5 0,-5 9 75,-3 4 0,-2 4 255,-3 4 0,-2 11-98,2 11 0,-3 5-228,-1 8 0,-4 0 0,0 3 1,1 1-72,1-2 0,2 0-323,0 2 1,6-7 134,3 2 0,2-8 0,2 0 1,1-3-692,3-1 1,-2-6 188,7-3 1,-1-8 115,4-4 0,1-5 0,-1-4 549,1-4 0,5-32 0,2-8 0</inkml:trace>
  <inkml:trace contextRef="#ctx0" brushRef="#br2">25132 16270 7678,'-8'0'-307,"-1"0"1683,6 0-634,-8 6-398,10-5 0,-9 11 0,4-5 604,-1 0-388,4-1-612,-3-1 0,8-5 0,4 0-305,6-7 0,1-8 128,4-2 1,1-2 97,-1 2 0,2 4 0,-4-1 1,2 6-144,-1 2 0,-6-2 335,-2 3 0,0 2-41,0 8 0,-1 6 1,-4 7-1,1 2 75,-1 3 1,-2 1-117,-1 2 0,0-1 6,0 1 0,5-7 0,0-2 0,2-2-19,3-3 0,2-5 15,0-2 1,1-7-65,0-6 1,5-2 0,2-13 0,2-4 13,-1-5 0,0-2 40,5-5 1,-7 8 14,-2-7 1,2 8-1,-4 2 1,-2 5 154,-3 6 56,-7 9 20,3 2 1,-6 13-1,-2 6 1,-1 7 153,-1 4 1,-4 1-367,3 1 0,-3 1-33,4 2 1,-1-2-1,5 2 1,0-5-34,0-3 0,0-5-53,0 1 0,6-5-50,2-3 1,5-3-1,3-6 1,2-2-21,2-2 1,1-9 70,5-8 1,-2-3 53,-3-2 0,3-5 0,-4-1 1,1-1 9,1 3 1,-8 3 75,-2 2 0,1 5 568,-4 3-108,-4 3 0,0 8-244,-10 6 0,3 10-62,-7 7-126,6 6 0,-7-3 0,5 5 0,-1 1 0,0-2 102,3-3 0,2 3-247,1-3 0,0-2-77,0-2 0,1-3 0,4-3 1,3-2-277,4-5 0,2-3 101,3-1 0,1-5 0,5-5 1,-3-6 176,-2-5 0,3-5 134,-4-3 0,0 2 63,-4-3 1,0 3 0,-2 2 0,-1-1 342,-1 1 0,-7 5 981,3 3-19,-4 3-755,-1 6 0,-1 6-522,-4 10 0,3 6 48,-7 12 0,5 5 1,-3 3-1,0 4-203,0 5 0,2 3 61,-3 10 0,1 2-90,-2 6 1,-2 5 0,7-33-1,1 0 1,-1 2 0,1-1-98,0 2 0,1-1 0,1 28-129,1-2 1,1-10 372,4-3 1,-2-10 0,4-10-1,-2-4 71,-2-7 1,0-10-21,1-6 155,-2-2 1,3-4 0,-6-2 0,-3-6 362,-5-6 1,-2-3-469,-2-7 0,-1-1 104,-3-3-307,3 4 0,-3-10 1,7 5-1,3 0 1,1 0-313,3 2 0,2 4-212,1 3 0,0 3-1332,0 2 1935,5 2 0,25 2 0,10 2 0,5 1 0,1 1 0</inkml:trace>
  <inkml:trace contextRef="#ctx0" brushRef="#br2">26815 16347 7783,'-27'0'0,"-1"-2"0,-3 0 0,0-3 0,0 2 904,2 2 0,8 2 0,7 2-106,8 2 0,9 0-753,14-1 0,10-2 0,10 2 0,5-2 233,4-2 1,5-5-346,4 1-8,6-6 0,1 4 1,5-3-1,-4 0 1,-3 1-1,-3-1 1,-4 2-876,0 1 0,-13-2 656,-6 4 0,-20-5 0,-14 5 0,-16 0 27,-11-2 1,-1 3 152,-6-5 157,0-1 1,1-4 0,4 1 0,3 0 0,3 2 0,4 2 0,0-1 1735,4 2-1402,6-4 0,5 9 0,9-2 141,8 3 0,6 2-199,6 3 0,2 5-244,3 8 1,-2 3 0,5 5 0,-4 1-65,-4-1 0,-6 5-172,-6 0 0,-6 5-174,-3-1 0,-8-1 1,-7-1-1,-8 0-840,-6-4 1,-9-5-178,0-2 1352,3-11 0,-17-5 0,1-12 0</inkml:trace>
  <inkml:trace contextRef="#ctx0" brushRef="#br2">28626 16003 7783,'0'-19'-7,"0"-1"1,0-5 0,0-1 0,0 1 0,0-2 87,0-3 1,-1 3 0,-2-4 0,-3 1 842,-1 0-754,-1-5 1,-4 8 0,2-1-1,3 5 1,1 6 0,2 4 918,-1 5-985,3 2-6,-4 18 1,6 3 0,0 15 0,0 5 0,0 8 0,-1 8 0,-2 7 92,-1 4 0,-6 3 1,3 2-1,-2 1-214,1-1 1,1-2 0,-3-3 0,3-1-113,1-1 0,2-8 0,3-2 0,-2-11-235,-2-8 1,1-5 0,4-5-1524,0-4 1019,0-8 437,0-4 1,-4-10-1,-2-5 437,-1-6 0,-30-43 0,13 21 0,0 1 0</inkml:trace>
  <inkml:trace contextRef="#ctx0" brushRef="#br2">28231 16347 7783,'-6'-13'0,"5"5"0,-4-1 951,4 1-759,1-5 0,7 4 1,7 2-1,10 0 1,10 0-61,7-3 0,6-1-58,8-2 0,-1-1 0,6-2 1,-1-1-450,-1 2 0,-1-1-1,-6-1 1,-7 7 88,-6-3 1,-11 9 345,-10 0 0,-8 4 279,-5 4 1,-4 3-261,-4 6 0,-3 1 0,-5 2 0,2 1 697,2-2 1,5 4-292,-1-2 1,2 4-352,2-4 1,0 0-1,0-4 1,2 0-434,2-1 0,4-5-48,9-2 1,-1-4-25,5-1 1,-4-1 0,5-5 371,0-7 0,14-45 0,-17 21 0,1-1 0</inkml:trace>
  <inkml:trace contextRef="#ctx0" brushRef="#br2">28996 15964 7783,'-16'-11'638,"3"2"0,4 2 267,-4 3-1294,6 3 1,2-4-375,10 10 0,3 0 485,9 4 0,-1 2 278,5-2 0,34 30 0,-21-15 0,0 1 0</inkml:trace>
  <inkml:trace contextRef="#ctx0" brushRef="#br2">29213 16270 10125,'7'-5'302,"-2"2"-246,-5-6 1,6-3-1,2-7 1,4-1-202,1-2 1,4-4-44,0-4 0,4 8 14,-4-4 92,0 9 1,0 0 0,0 9-1,-2 3 1,0 5-219,-3 5 0,-3 3 174,-1 9 1,-1 4 0,5 8 0,-1 1-171,3-2 0,3-5 98,0-2 1,3-6 49,6 2 0,1-8 0,2-5 0,5-4-193,3-4 0,0-9 252,-3-8 1,3-5 117,-3-3 0,-3-3 0,-3-3 1,-5 1 144,-6-1 1,-9 2 211,-3-1 1,-5 10-177,-5-2 0,-3 14 0,-9 0 1,-4 5 564,-3 4 1,-6 3 49,0 5 0,-1 3-531,1 9 1,3 2 0,-2 3 0,3 0-63,5 0 1,2 2-69,7 2 0,3-1-181,1 1 0,5-1 0,-1-1 1,5-2-70,7-5 0,7-3 7,10-1 0,1-6-240,-1-3 0,6-8 0,3-6 0,2-6-81,-2-5 0,1-9 102,-5-4 0,0-10 231,-5-7 1,1-7 0,-2-10-1,-13 33 1,-1 1 94,7-33 0,-4 2 84,-5 14 0,-2 8-102,-6 14 1,-6 13-1,-2 9 1,-4 8 856,0 8 0,-5 14-351,0 6 1,-5 7-122,5 2 1,0 6-1,5 3 1,-1 4-89,0 4 0,5-7-198,-1 3 1,6-4-906,-1 0 1,8-3 0,6-9-1,7-5-2138,9-9 2934,5-5 0,18-37 0,8-14 0,5-1 0,-1 0 0</inkml:trace>
  <inkml:trace contextRef="#ctx0" brushRef="#br2">30832 16028 7783,'-7'-6'-275,"-4"5"0,2-5 1,-1 1 329,2-4 1,2-2 0,6-2 0,0-1 0,0-2-1,1-2 211,4-2 0,-4-1 0,5-3 0,-2 1 44,0 2 1,0 5-173,-4-1 209,0 9 0,-5-2 0,-4 7 0,-2 4 221,-2 6-552,0 10 0,5 5 1,-1 7-1,1 5 0,1 3 1,3 0-1,2-1-45,2-2 1,0-5-231,0 5 130,6-5 0,5-4 0,8-9 0,2-5 0,4-4-1045,4-1 859,6-8 0,-2-6 0,5-11 0,0-6 0,2-9-487,2-7 0,-6-2 802,2-8 0,-8 2 0,-2-9 0,-5-2 0,-6-2 0,-4 5-143,-5-7 1,-2 11 142,-6 2 0,-6 5 0,-2 11 0,-4 5 0,-1 9 0,-4 11 1308,0 6 0,0 2-586,5 2 0,0 3 0,4 4 1,4 7 82,2 5 1,2 8-443,0 7 0,0 2-219,0 3 0,6 6 1,2 5-1,4 6-52,0 7 1,-3-5-181,-1 10 0,-5-4-52,0-29 1,-1 2 0,-1 32 0,-1-32 0,0 0 0,0 35-743,0-7 0,-4-2 42,-1-12 1,-3-3 95,4-10 1,-2-12 298,2-9 0,2-10-423,-2-12 868,3-7 0,6-37 0,2-11 0</inkml:trace>
  <inkml:trace contextRef="#ctx0" brushRef="#br2">30488 15990 7783,'-9'-12'-247,"2"3"0,0 1 0,0 3 215,-3 2 1,-1 2-1,-2 1 1,0 1-1,0 3 562,1 5 0,-1 3-57,0 5-359,0-2 1,5 9 0,1-4 0,1 1 0,3-1 71,2-2-167,1 5 1,1-9 0,4 3 0,3-4 0,5-3 0,2-3 0,4-2-17,1-2 0,-5-3 0,4-4 0,-2-6-84,0-6 0,0 1 1,-5-6-1,1-4-12,0-3 1,-2 0 7,-2-6 75,-4 0 0,0-6 1,-1-1-1,-1 0 1,-2 3-1,-2 4 1,-2 2 22,-1 4-35,-6 7 1,3 8 288,-6 9 0,4 10-144,1 6 0,5 7 0,-1 6 0,2 2-76,2 3 0,5 2-23,-1 7 0,2-1-141,-2 0 1,-1 1 0,4-1 0,0 0-352,0 0 0,1-5-9,5-3 0,0-3 477,0-2 0,28-28 0,7-7 0</inkml:trace>
  <inkml:trace contextRef="#ctx0" brushRef="#br2">31100 15926 7785,'-13'-7'0,"2"1"0,1 2 0,1 0 652,-1 1 0,6-3 1,4 2-1,9 1-489,6 2 1,4-1 0,3 0 0,-1-3-493,2 2 1,1-2-886,2 0 762,-1 1 1,-1 0 0,-2 0 0,-5 1 451,-3 1 0,-7 8 0,-2 1 0</inkml:trace>
  <inkml:trace contextRef="#ctx0" brushRef="#br2">31418 15862 7785,'-7'0'1266,"0"4"-1069,3 1 1,3 5 0,-4-2-95,4 4 0,1 0 0,1 1 0,4 0-19,3 0 0,3-2 0,2-3 1,0-3-246,0-4 1,4-1 0,0 0 0,-2-3 42,-1-5 0,-1-2 1,-1-11-1,-4-2 193,-4-1 1,-2-2 0,-4 2 0,-3 1 115,-8 2 1,-4 3 0,-6-1 0,1 8-59,-5 4 1,1 3 92,-4 4-504,3 0 1,3 5 0,3 5 0,4 6 0,3 4 0,3 1 0,2 0 277,5 2 0,42 12 0,12 5 0</inkml:trace>
  <inkml:trace contextRef="#ctx0" brushRef="#br2">31635 15837 7785,'9'0'0,"-1"0"0,-5 0 0,7 5 0,-6 4 0,2 2 0,-3 2 0,1 0-459,-1 0 0,-2-1 528,-1 1 0,4 0 0,1 0 1664,-2-1-1520,-2-5 1,0-2 0,2-10-221,1-3 0,5-9-77,-5-4 1,6-3 213,-1-2 1,-2-2-1,0 1 1,0 3 270,0 0 1,-4 5-221,1 2 1,-1 9-143,1 3 1,-1 4 0,4 2-467,-1 4 1,2 3-198,-3 9 1,4-3 243,0 3 213,-3 3 0,5-6 167,-3 3 0,21-3 0,5-1 0</inkml:trace>
  <inkml:trace contextRef="#ctx0" brushRef="#br2">32043 15786 7693,'-8'0'111,"-1"0"464,6 5-155,-8 2 1,8 6-1,-4 0-163,2 0 0,0-1-84,5 1 0,0-4-73,0-1-73,0-5 0,6-3 1,2-10-1,4-4-251,1-3 0,-1-6 96,1 2 0,0-2 0,0 1 0,-2 2 263,-3 1 0,4 2-20,-4 5 0,-1 5-16,2 2 1,-5 4 0,3 2 0,-1 4-14,-3 3 0,2 9-47,0 4 0,0 3-152,-1 2 0,-1 1 1,4 0-1,0-2-520,1-5 440,0 1 1,5-8 87,0 0 0,4-6 0,0-8 0,-2-5-8,-1-7 1,3-5 75,0-8 1,2-1 108,-2-2 1,-3 0-1,3-3 1,-3-1 147,-1 0 1,-6 11-83,-3 1 1,-2 5 35,-2 3 0,0 8 400,0 5 0,0 7-444,0 10 1,0 1-153,0 3 1,0 3-1,0-2 1,0 0-398,0 0 1,1 0-150,3-5 1,-1 0 220,6-4 0,-1-5 0,6 0 0,3-3-515,4-2 1,4-3 861,0-4 0,6-20 0,3-10 0,4-5 0,-1 1 0</inkml:trace>
  <inkml:trace contextRef="#ctx0" brushRef="#br2">32783 15543 7786,'-13'-4'130,"0"0"1,-1 0 162,-3 4 0,3 0 1,-3 1-1,1 3 156,-1 5 0,3 4-257,-3 4 1,3 1 85,1 3-228,1 3 0,-1-1 0,1 4 1,4-3-1,4-1-104,2-3 0,2-1-89,0-2 0,6-8 0,2-1 0,4-5-142,1-3 1,4-1 108,0-3 1,4-5 17,-4-8 0,5-3 0,-2-5 0,2-1-5,-1 1 1,-6-1 77,2 1 0,0 3 318,-4 1 0,3 6 0,-9-2 399,0 2-418,-1 8 0,-8 3 262,-2 8-372,-3 9 1,-6 7-1,2 5 1,1 1 0,3-1-103,1 1 1,-2-2-62,3-3 1,1-1-106,4-3 1,0-7 0,2 3 0,2-3-159,4-3 0,4-3 151,0-8 1,5-5-217,0-8 323,6-3 0,-5-9 0,5-4 0,-2-2 0,2-6 88,1-3 0,-3-4-36,1-8 1,-7 5 195,2 0 0,-4 5 1,-5 7-1,-3 5 585,-4 10-367,-1 7 0,-6 10 707,-2 3-931,-3 8 1,-1 7 0,2 8 0,2 2 0,-2 6 233,-1 6 1,-2-1-198,0 2 0,0 0-157,1 4 1,3 2 0,2 1 0,1 0-983,4-4 0,0 1 234,2-4 0,7-2 440,6-3 1,1-3 0,7-5-1,2-5-167,1-6 0,2-5 129,-1-5 0,-1-3-38,-3-5 204,4-1 0,-10-15 0,5 3 0,-2-2 0,-2 1-188,-2 0 0,-3 1 21,-2-4 622,2 5 0,-9-3 705,2 6-816,-3 6 0,-6 11 0,-4 10 0,-1 4 83,2 3 0,-4 4-225,4-4 0,2 4-1,2-4-130,3 0 0,1-2 1,0 0-1,1 2-306,3-1 1,3-8 149,6-3 1,1-4 85,3-1 1,3-10 0,6-3 0,-1-2-7,1-4 1,-1-1 86,1-5 0,-2-1 39,-3 1 0,2 5 0,-6 3 0,-3 3 549,-4 1-37,-5 6-255,-5 1 0,0 16 1,-1 3-1,-3 1 46,-5 0 1,2 3-244,-1 0 1,5 0 98,-1-4-302,2 0 0,2 0 0,0-1-330,0 1 1,6-6 34,2-2 0,8-5-131,1-5 0,6-3 0,-4-8 570,1-1 0,1-21 0,-1-9 0,1-2 0,-1 0 0</inkml:trace>
  <inkml:trace contextRef="#ctx0" brushRef="#br2">33076 15352 7917,'-13'-8'370,"1"-1"1,-1 2-1,0-1-169,6 2 1,3 6 0,9 0-74,8 0 1,3 0-370,9 0 1,-1 0-1,10 0 1,2 0-845,1 0 1,2 0 354,4 0 730,-4 0 0,28 17 0,0 4 0</inkml:trace>
  <inkml:trace contextRef="#ctx0" brushRef="#br2">33599 15620 7917,'-6'7'-15,"5"0"218,-3-3 1,2-1 0,2 6 654,0 1-704,0-5 0,2 5-5,2-6 0,-1 1-313,5-5 1,-4-6-153,5-2 247,-6-4 1,2-1 0,-5 1 0,0-1 0,0 0-614,0 0 641,0 1 1,-1-1 0,-3 2 0,-5 1 187,-2 1 1,-2 6-384,0-1 149,1 3 0,0 6 0,2 4 0,2 2 0,-2 2-573,-1 0 660,4-1 0,7 18 0,7 4 0</inkml:trace>
  <inkml:trace contextRef="#ctx0" brushRef="#br2">33739 15594 7917,'-7'0'807,"1"0"0,6 2-587,0 2 1,0-1-4,0 5 0,0-3 124,0 3-275,6-5 1,3 7 0,6-4-1,2-1 1,0 1 0,0-3-268,0-2 1,6-1-37,-4 0 22</inkml:trace>
  <inkml:trace contextRef="#ctx0" brushRef="#br2">28345 17405 7849,'-12'-6'46,"-1"4"1,0-7 0,0 1 0,1-1 0,0 1 144,4-2 0,-2 3 0,6-2 0,-1-1 0,1-1 0,-1-2-43,-3 0 0,4 1-298,-4-1 181,5 0 0,-8 6 1,2 3-1,-2 2 1,-3 4-1,-2 3 1,-2 8 16,-2 7 0,3 8 1,-3 4-1,1 0 60,4 4 0,1 0 1,2 1-1,4-1-68,4-2 0,2-7 0,4-2 0,0-7-7,3-3 1,9-8 0,-1-3 0,2-5 2,4-8 0,-4-1 1,5-11-1,-2-3-69,-2-5 1,2 3-1,-1-6 1,-1 3-73,-2-1 1,-2 4 125,-4 5-5,3 6 0,-8-4 0,6 8 0,-1 4 51,-1 7 1,0 10-114,-2 7 1,2 4 0,5-4 0,1-2-230,0 0 0,0-4 132,-1-3 0,3-2 0,0-6 0,2 0-176,-1 0 1,-1-11 178,2-6 0,-4-7 132,0-6 0,-6-3 0,-7-6 0,0-4-26,0-4 1,-11-4 70,-6-4 0,-7 3 39,-6-3 0,-8 4 0,-9 4 0,-3 7 422,-1 9 0,-5 8-234,-4 15 1,1 5-99,-5 11 0,9 12 0,-4 16 0,8 5-34,5 6 0,3 4-28,20-24 1,-1 1 0,-15 30-75,19-27 0,2 2 1,3 0-1,3 2 0,-4 34 1,6 2-48,7-34 1,2 0 0,5 31-55,5-5 1,12-2 5,4-10 1,9 2 0,0-12 0,5-6-64,3-8 1,-1-7-2,6-7 0,1-2-329,7-3 1,-1-3 0,6-10 0,-1-4-1653,-1-7 2110,5-10 0,-2-3 0,-28 10 0,0-1 0,1-1 0,-1-1 0,1-3 0,0 1 0</inkml:trace>
  <inkml:trace contextRef="#ctx0" brushRef="#br2">29302 17048 7849,'0'-18'17,"1"-4"0,2 0 0,1 1 133,-1 4 1,-1 7 0,-2 4 2091,0 5-1907,0 3 1,-5 17-1,1 3 1,1 7-1,2 5 303,1 3-649,-6 1 0,5 0 1,-4 2-1,4 1 1,1 1-341,0-1-12,0-1 0,0-6 1,0-1-1,0-2 1,0-3-1,0-2-755,0-5 0,6-8 0,1-10 1118,0-6 0,0-28 0,-3-13 0,0-5 0,-1 0 0</inkml:trace>
  <inkml:trace contextRef="#ctx0" brushRef="#br2">29302 17061 7849,'0'-26'0,"-4"2"223,-1 3 1,1 1-1,4 5 1,1-2 399,4 1 1,3 3-352,9 5 1,4-2-1,8 6 1,2 1 85,2 1 0,-5 2-251,2 0 0,-5 10-103,-4 3 0,-4 13 0,-8-1 1,-5 3-147,-2 4 0,-4-6-143,-2 4 1,0 1-278,-9-1 436,3 0 1,-8-5 0,6-1 0,2-2 0,2-5-63,-2-3 567,-1-7-221,3-1 0,3-8 0,5-2 237,0-5 1,5 4-49,4 1-305,2-4 0,8 7 1,1-3-1,1 2 0,1 4 36,5 2 1,0-1-92,7 5 0,-5 1 0,0 5 0,-3 2 31,-5 1 1,-4 0 45,-8-5 1,-4 1 229,-5 0 1,-11 0 0,-7-1 0,-11 1 444,-9 0 1,-6 0-341,-7-1 1,-1-3-197,-4-1 1,8-1-1,-1 2 1,5-3-298,7-1-448,4-3-415,19 3 1,10-6 0,18-3 956,10-5 0,16-4 0,8-2 0,7-2 0,-1 0 0</inkml:trace>
  <inkml:trace contextRef="#ctx0" brushRef="#br2">26917 18387 8475,'-5'-17'-190,"-4"-1"1,-2-1 0,-2 1 0,0 1 189,1-2-112,-1 5 1,0-4 0,0 5-1,1 2 1,-1 1 0,0 1-1,2-1 1458,2-1-916,4-2-317,10 6 1,4 1-1,9 6 1,8 0-1,8-1 1,7-2 0,8-1 12,9 1 1,9 0 0,-27 1 0,2 0-1,4-2 1,2 0-85,5-2 1,3 0-1,5-3 1,2 0-1,-14 2 1,2 1-1,0-1 1,2 0-1,2 0 1,0 0-191,2-1 0,2 1 1,0 0-1,5 1 0,0 1 1,1-1-1,2 0 1,2-1-1,-1 1 0,1-1 1,1 1-1,-1 0 44,0 1 0,-1 0 0,1 0 1,-2-1-1,1 1 0,-1 0-968,1 0 1,0-1-1,0 0 1021,2 0 1,0-1-1,0 0 1,0-1-1,1 0 1,-1 0-1,0 0 1,0 1-1,-2-1 1,-3 2-1,-1-1 1,-1 1-1,-4-1 1,0 1-1,-2 0-226,-2 1 0,-1-1 0,-1 2 240,-4 0 0,-1 2 0,-1-1 0,19-3 1,-3 1-1,-10 1 0,-2-1 0,-9 0 0,-2-1 1,22-5 34,-12 2 1,-16-2 0,-12 2 376,-6-2-268,-6 4 195,-10-5 0,-6 7 0,-2-5 0,-6 3 0,-8 1-329,-7 3 1,-12 2-413,-6 1 1,-10 1-57,-7 4 1,-2 2 494,28-1 0,-1 0 0,1 1 0,0 1 0,-6 0 0,-2 1 0,0 0 0,0 1 0</inkml:trace>
  <inkml:trace contextRef="#ctx0" brushRef="#br2">27236 18310 8475,'-34'0'-76,"2"0"1,0 2-304,4 2 0,1-2 392,2 2 0,12-3 520,9-1-383,19 0 0,12-1 0,13-3 0,4-6 0,8-5 0,10-3 0,-25 8 0,2 0 5,4-1 1,1 0-1,2-2 1,2 1-1,8 0 1,1-1-1,4 0 1,0-1-105,5-1 1,3 0 0,-17 6 0,1 0 0,2 0-1,3 0 1,2-1 0,0 1 0,3 1 0,1 0 0,-1 1-181,1 1 0,0 1 0,-1-1 0,0 1 0,0 1 0,0-1 0,0 1 1,-1 0-1,1 1 0,0-1 0,0 1 0,0 0 95,1 0 1,1 0 0,-2 0-1,-3 1 1,-2 0 0,0-1-1,0 0 1,0 0 0,-1-1-1,-3 2 1,0-1 0,-1 0-84,-1 0 1,-2 0-1,0-1 1,22-1 0,-2-1-1,-6-1 1,-2 1 0,-6 0-1,-2 1-239,-8 1 0,-2-1 1,25-6 314,-14 2 6,-14-2 1,-4 2-1,-13 1 1,-4-2 213,-7-1-69,0-2 0,-12 4 0,3 1 1,-2-2-23,-2-1 1,-6 4-1,-2 1 1,-4 2-86,-1-1 0,-5 1 316,-3 4 1,0 6-770,-5 2 287,9 4 1,-11 0 162,11 1 0,11 0 0,7 0 0</inkml:trace>
  <inkml:trace contextRef="#ctx0" brushRef="#br2">31100 17813 8475,'0'-18'0,"0"-1"-524,0-2 1,0 3-381,0 5 1023,0 6 1,0 3 1181,0 8-1356,0-3 0,0 11 0,-2-5 0,-1 1 55,-1 1 0,-28-24 0,-4 0 0</inkml:trace>
  <inkml:trace contextRef="#ctx0" brushRef="#br3">31278 17176 15810,'13'-20'-209,"-5"0"0,1 4 0,-1-1 1,1 0-1,-1 0-176,2 0 380,2-5 1,-4 8 0,-1-3-1,0 4 1,-1 3 37,0 1 1,-1 7 0,-2-1 86,1 6 1,1 8-809,-5 6 666,0 6 1,-2-4 0,-1 8 0,-1 2 0,1 0-335,2 0 323,-5-2 1,5-6 0,-3 0 0,4 0 0,4-1 0,4-4 0,5-6 224,4-6 0,10-4 183,11-4-339,6-9 0,19-13 0,-29 10 1,1-3-1,4-2 0,0 0 1,4-4-1,0-1-135,3-3 1,0-1 0,2-2-1,-1-2 1,3-1 0,0 0-1,-2 0 1,1 0 309,1-3 1,-1 2 0,0 3 0,-1 1-209,1-1 1,0 2-1,-11 8 1,-1 2 0,-4 2-1,-3 1-184,14-7 394,-20 12 1,-24 13-814,-8 8 495,-9 4 0,-9 2 1,-9 3-1,-5 4 1,-4 3-301,-1 2 1,-2 5 404,-4 3 0,6 8 0,1 4 0</inkml:trace>
  <inkml:trace contextRef="#ctx0" brushRef="#br3">31291 17227 16606,'-7'-13'-1443,"-3"4"1,4 2 365,-1 2 1127,4 0 0,-2 7 0,5 2 24,0 5 0,0 6-38,0 2 1,1 7 0,2 0 0,3 5-157,1-1 1,-3 3 31,4-1 72,1 0 1,9-6 0,5-3-1,5-5 1,8-7 0,6-4-1,12-7 419,13-6 0,-31-1 0,1-3-293,8-6 0,0-3 0,0-1 0,2-1 0,4-5 0,1-1 0,2-1 0,0-2-356,3-1 0,1-1 1,-4-2-1,1-1 386,0 1 0,0-1 0,0 1 0,-1-1-40,0 1 1,-1-1 0,0 0 0,0 1 0,-4 3 0,0 1 0,-5 3-1,-2 1 209,-7 5 1,-2 2 567,21-13-708,-33 20 0,-5 3 0,-21 11-389,-3 0 1,-5 1-143,-4 3-1,-8 5 113,-9 8 0,-3 1 0,0 5 0,2-2 304,1 2 0,5-1-75,-1 0 0,9-5 80,4-9-26,9 3 1,30-26 0,14-1 0</inkml:trace>
  <inkml:trace contextRef="#ctx0" brushRef="#br3">32987 16729 17484,'-6'-18'-4042,"3"2"2087,-5-5 1428,5 5 0,-4 2 891,3 6 0,1 5 1,-4 0-1,0 6-195,0 5 0,4 4 0,-3 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9908 3532 7776,'-5'-8'-59,"1"-1"1,0 1 0,0-1-1389,-1 1 1549,1 5 0,4-9 0,0 4 0,0-3 0,1-1 261,4 4 0,-4-4-334,3 4 232,3 2 0,-4-5 84,6 2-163,-6-2 0,2 5-37,-5 6 1,0 6-37,0 7-63,0 5 1,-4 3-1,-2 9 1,1 4-1,-1 6 1,2 5-1,0 8 52,-1 3 1,-3 7-93,6-28 1,0 2-1,-3 0 1,1 1-1,1 5 1,2 2 0,-1 0-1,1 0-192,0 1 0,1-1 0,-1 0 1,2-1 191,-1-1 0,0-1 1,0 0-1,0 0-7,0-1 1,0-1 0,0 26-1,1-2 1,2-10-3,1-7 0,5-8 99,-5-5 1,4-7-53,-3-1-123,4-6 0,-6-8-784,6 1 614,-6-11 0,7-8 603,-6-11-732,0-6 0,-4 2 378,0-9 0,-6-25 0,-1-12 0</inkml:trace>
  <inkml:trace contextRef="#ctx0" brushRef="#br0">9997 3532 7776,'0'-8'-60,"0"-1"-152,0-1 1,-2 3 0,0-1 112,-3-2 68,1 4 68,4-5 1,6 9 39,2-2 99,4 3-122,0 1 1,5 0 0,2 0-1,1 0 1,4 0 132,4 0-167,5 0 1,9-2-1,3-1 1,4-1-1,6 1 1,4 0-1,8 1-47,2-3 1,-33 2 0,1 1 18,1-1 0,0 1 0,1 0 0,0-1 0,1-2 0,-1 0 0,2 1 0,1-1-198,-1 0 1,1 0 0,0 0 0,0-1 197,0-1 0,1 1 0,1 2 0,0 0 5,-2 0 0,1-1-12,0 1 0,1 0 0,3-2 0,0 0 0,0 1 0,-1 1 0,0 0 0,1 0 0,-1 1 0,0 1 10,0 0 0,1 1 1,1-2-1,0 0-19,3 1 1,0 0 0,0-2-1,0 0 1,0 1 0,0 1 0,0 0-1,0 0-24,0-1 0,0 0 0,4 2 0,0 0 30,2-4 1,0 1 0,-2 2 0,-1 0 7,2-2 0,-1-1 0,0 3 1,0 0-1,1-1 0,-1-1 0,2 1 1,1 0 6,1 2 1,1-1 0,-3 0 0,0-1 33,1 1 0,-1 0 0,1-3 0,-1 1-21,-2 2 1,1 0 0,-1-1-1,0 0 1,1 2 0,0-1 0,0 0-1,0 0 24,-2 1 0,0-1 0,1-1 0,0 1 0,0-1 0,1 1 0,-1-1 0,0 1-23,3-1 1,-1 1 0,-3 2 0,0-1 0,3-1 0,0 0-1,0 0 1,0 1 39,-1-1 0,1 0 1,1 0-1,0 1-3,2-4 0,-1 1 1,-1 3-1,0-1-43,2 0 1,-1 0 0,0-1 0,-2 0 0,1 1 0,-1 0 0,1 0 0,0 0-32,2-1 1,-1 0 0,-1 3 0,-1-1-264,1-1 0,-1 0 1,0 1-1,-1 0 281,-3 1 1,1 0-1,2-2 1,1 0-1,-2 0 1,0 0-1,1 0 1,0 1-10,-1 0 0,-1 0 0,-2 1 0,0 0 12,3 1 1,0-2-1,-1 0 1,0-2 2,3 1 1,1 0 0,-4 0 0,-1 0 0,5 2 0,-1 0 0,0-1 0,0 0 4,-1-1 1,1 0 0,-1 1 0,0-1 25,1-2 1,1 0 0,-3 2 0,0 1-22,2-1 0,1 0 1,-1 1-1,-1 0 1,-2 1-1,0-1 1,1 0-1,0-1 23,4 0 1,-1 0 0,-5-1 0,0 1-11,2 2 1,0 0 0,-4 0 0,0 0-29,2 0 0,1 0 1,-2 0-1,0 0 1,1 0-1,-1 0 1,1 0-1,-1 0-210,-1 1 0,-1-2 0,1 0 1,0-2 204,-2 1 1,-1 0 0,3 0-1,-1 0 4,1 1 1,0 2-1,-2-1 1,-2 0 0,0-1-1,0 0 1,-1 0 0,0-1 51,1 0 1,0 0-1,-2 0 1,2 0-15,2 2 1,-1 0-1,-4 0 1,-1 0-34,-1 0 0,1 0 0,-1 0 0,1 0 0,-1 0 0,1 0 0,1 0 0,0 0 38,0 0 1,1 0-1,-4 0 1,0 0-49,-2 0 0,-1 0 0,-1 0 0,1 0 166,30 0 0,0 0 0,-6 0 0,-2 0-168,-5 0 0,-8 0 2,-5 0 0,2 0-29,-2 0 0,-3 0 0,-7 0 0,-1 0 442,-2 0 0,-2 0-744,-2 0 0,-1 1 317,-2 4 1,0-4 0,-5 3 0,-1-1 26,-2 1 0,-7-8 0,-1 3 0</inkml:trace>
  <inkml:trace contextRef="#ctx0" brushRef="#br0">21995 3124 7674,'-4'-9'61,"0"1"393,0 5-198,4-3-134,0 6 0,1 2 31,3 2-90,3 3 1,2 2 0,-2 1 0,0 2 0,0 5 0,2 2 0,-1 1 161,1 0 0,-6 5-85,1 5-98,-3 5 1,3 3-1,1 11 1,-2 4 0,-2 7-1,-1 2 1,-1 5 11,-2-31 0,1 0 1,1 32-1,-2-30 0,0-1 1,-1 34 93,0-4 1,-1-1-1449,5 2 1345,0-3 1,0-1-1,2-9 1,1-4 0,2-2-306,2-3 157,-4-10 1,7 1-1,-6-12 1,-1-1-1,-1-1 96,-2-2 1,0-5 0,0 1 0,-2-5-293,-2-3 1,-3 1-985,-6-6 1283,0 6 0,-22-14 0,-6 2 0</inkml:trace>
  <inkml:trace contextRef="#ctx0" brushRef="#br0">9946 4425 7797,'1'-7'22,"2"1"0,1 0 386,-1-2 1,-1-4-169,-2 0-220,0 5 1,0 2-46,0 10 0,-2 3 125,-2 9-79,2 3 0,-5 12 0,5 7 0,-4 7 0,-1 8 206,-3 6-225,-1 8 1,-1 3-1,7-32 1,0 1 0,1 0-1,0 1 1,-1-1 0,1 0-1,1-2 1,-1-2 0,0 31 39,3-8 0,1-4 0,1-9 0,2-9-29,1-10 0,6-8 0,-3-6 0,2-1-183,-1-4 0,-4-2-396,5-6 1,-5 0-852,5 0 824,-7 0 593,4-6 0,-17-7 0,-3-7 0</inkml:trace>
  <inkml:trace contextRef="#ctx0" brushRef="#br0">9920 5508 7797,'-12'-5'-997,"-1"-4"1106,6 4 0,1-2 59,6 2-185,0 4 1,1-5 0,4 6-1,3 0 1,4 0 0,2 0-1,1 0-19,2 0 1,6 0 263,-2 0-193,-2 0 0,5 0 0,-2 0 0,5 0 0,4 0 0,2-1 0,4-2 137,4-1 1,6-5 0,7 4 0,1-1-104,-1 0 1,4-2-1,3 2 1,4-1 26,3-3 1,0 4-1472,-4 2 1365,-1-3 0,1 4 0,1-4 0,2 0 0,1 1 1,-2-1-1,0 2-296,-3-1 0,3 0 172,2 2 127,-3 3 1,4-9 0,-5 5 0,-2 1 0,1 0 29,0 0 1,-3-5 7,4 5 0,-1-2 0,-5 3 0,3-1 44,3 1 1,-7 0-81,7-1 1,-4 3-16,4-3-7,0 2 1,4-2 0,1 0 0,1-1 0,-1 1-65,-2 0 1,-31 1 0,0 0 45,2 1 0,1 0 0,31 1-39,-33-1 0,-1-1 75,0 0 1,0-1-1,31 3 1,-32-2 0,2 0-1,-1 1 1,0 0-1,35-4 56,-3-1 1,-3 4-75,-1-1 0,1 1 65,3-1 0,-3 3 1,5-5-1,-1 2-23,-33 2 1,0-1 0,0 1-1,1-1 4,1 0 0,0 1 0,31 1-11,-30-1 0,-1 0 0,-1 0 0,0 1 1,1 0-1,0-1 0,1 0 0,0 0 2,2 1 0,-1-1 1,-3-1-1,0 0-18,1 1 1,0 0-1,-1-1 1,0 0 6,1 1 0,0 0 0,1 2 0,0-1 0,1-2 0,-1 0 0,2 1 0,-1 0 2,0 0 1,0 0-1,-3-1 1,-1 1 7,36 2 0,-35-1 0,0-2 14,4 1 0,-1 0 0,-3 0 0,0 0 0,1 1 0,0 0 0,0 0 0,-1-1 14,1 0 1,-1 0 0,4 0 0,0 0-14,2 2 0,-1 0 0,-2-2 0,0 0 6,0 0 1,1-1-32,-4 1 0,1 0 0,3 1 0,0 1 0,-3-2 0,0 1 0,1-1 0,-1 0 0,0 0 0,0 1 20,1 0 1,-1 0 0,34 0-55,-36-1 1,0 0-1,37 0 34,-35 0 1,0 0-18,0 1 1,1 1 0,33-2 0,-1-1-1,0-1 1,-36 2 0,2 0 33,2-1 0,0 0 0,33 2 9,-34-1 0,0 0 1,32 0-24,2 2 1,-36-2 0,0 0 0,2 0 0,-1 0 0,0 0 0,-1 1 16,32-1 0,1 1-11,-1-3 0,-31 3 1,0 0-1,-1-1 0,0 0 0,1 1 0,0-1 0,-1 1 0,0-1 0,33-2 26,1 1 0,1-2-21,-33 2 1,0 1 0,-2 0-1,0 0-12,37 2 1,-5-1-1,3-2 1,-1-1-18,1 1 0,-4 1 31,1 2 0,-3-1-45,-1-3 1,1 2 0,0-3 0,0 0 53,-2 1 0,-2-4 7,2 3 0,1 0-1,0 0 0,-5 4 0,1-5 0,-1 2 33,-1 0 0,5-2-12,-4 2 1,2 3-10,-1-4 1,1 2-1,-6 1 1,0-3-79,2 3 1,-5-1 66,3-2 0,-1 4-16,2-3 0,-3 1 0,5 0 1,-1-1 0,-3 1 0,-2 2-101,-1 1 1,6-5 84,3 1 1,-4 0 0,2 4 0,-4 0 0,1 0 0,-1 0-28,-1 0 0,-4 0 10,-2 0 0,-3-4 29,-6-1 215,0 1 0,4 3 0,-4-2 0,-6-1 0,-3 1-249,-4 1 0,-4-2 394,1 0 1,-5 0-300,4 4 1,-5-2 0,1-1-1,-3-1 813,-2 1-774,1 2 187,0 1-665,-6 0 241,-1 0 1,-8 0-193,-2 0 0,-3 0 0,-6 0 0,-1 0-531,-3 0 0,1 0 437,-5 0 0,4 0 411,-4 0 0,5 0 0,-1-2 0,2 0 0,-2-3 0,-3-10 0,-6 1 0</inkml:trace>
  <inkml:trace contextRef="#ctx0" brushRef="#br0">22059 4654 8278,'-7'0'2,"1"0"-2,6 0 0,-5-6 0,-2-1 0</inkml:trace>
  <inkml:trace contextRef="#ctx0" brushRef="#br0">9946 5585 7794,'0'-13'130,"0"0"1,-2 1 443,-2-1 0,3 4-370,-4 1 0,4 7 0,1 1 0,1 8 347,4 8-429,-4 3 0,9 8 0,-4 3 0,1 6 0,1 5 470,-1 5-539,5 4 0,-9 7 1,5 2-1,1 3 0,-2 4 501,-3 2-656,3-3 1,-6 3 0,5-9 0,-2-3 0,2-5 0,0-5 0,1-5-210,0-5 0,-4-11-96,1-8-119,3-2 1,-4-4-235,5-3 1,-5-8 0,3-10 41,-1-5 0,-3-1 718,2-5 0,-2 0 0,-8-44 0,2 27 0,1 1 0</inkml:trace>
  <inkml:trace contextRef="#ctx0" brushRef="#br0">9971 5649 7794,'-12'0'0,"-1"0"-150,0 0 0,0 1-126,1 3 1,-1 3 0,0 6 0,0 1 155,1 3 1,0-1 745,4 5-437,-4-5 0,7 2 1,-5-5-1,3 0 1,0-2 453,0-2 0,4-11-204,-2-11-429,10-5 1,3-13-1,8-5 1,2-3 0,2-5 116,3-2-83,-5 5 0,6-7 0,-3 7 0,2 4 0,0 8 197,-2 6 1,-4 10 0,3 10 0,-2 9-26,-2 11 0,-6 8 37,-2 14-385,-5 5 1,7 0-1,-6 2 1,-1-3-1,0-4-117,1 0 1,-2-7-450,2-2 1,2-9-82,-2-4 465,6-8 0,-3-5 1,7-8-1,2-6 314,1-6 0,0-20 0,0-10 0,0-6 0,0 1 0</inkml:trace>
  <inkml:trace contextRef="#ctx0" brushRef="#br0">9818 7281 7797,'0'-14'38,"0"-2"1,-1-1-1,-2 1 1,-1 2 357,1 2 0,0 0 0,0 5 0,-1 9 261,1 9 0,-2 7-402,0 8-240,-5 5 0,8 2 0,-7 6 1,1 2-1,-1 3 289,1 2-253,-1-11 0,-2 8 0,1-9 0,1 1 0,1-1 0,-1-6 376,1-5-476,-1-10 13,2-8 0,2-16 1,5-7-1,1-11 0,3-9 1,5-7-1,2-8-267,2-6 1,0 1-1,1-8 1,1 6 99,2-1 1,2 4 0,-4 5-1,2 8 162,-1 10 0,2 12 195,-1 10 1,0 5 0,-4 9 0,0 7 148,0 8 0,-1 6-244,1 2 0,0 2-5,0 3 0,-1-2 0,1 5 0,-2-1-26,-2 1 0,1-3-179,-6 4 1,5-5-53,-5 5 16,6-5 0,-9-2 0,5-6 0,-2 0 0,0-1-1802,-1-3 1406,-1-3 0,-2-5-279,0-1 862,0-5 0,-17-9 0,-5-8 0</inkml:trace>
  <inkml:trace contextRef="#ctx0" brushRef="#br0">9793 7536 7797,'-13'0'-165,"5"-4"-34,-1-1 0,6 0 1,0 0 217,6-3 1,4 1-52,6-2 1,5 1-1,5-6 1,4-2-306,3-1 1,5-1-122,-1 1 458,3 2 0,1-9 0,1 3 0,-1-2 0,0 2 0,0 3 0,1 2-10,-1 3 0,-10-1 10,-2 10 93,-15 0 0,5 5 0,-11 5 0,1 5 1,0 6 1084,-4 3-974,0 1 1,-2 5-1,-2-1 1,0 1 0,-3-2 163,2-3 0,2 2 0,1-6 0,0-2 321,0 0-318,0-8-68,0-2-331,0-5 1,1-5-1,4-5 1,3-6 0,2-6-25,-1-7 1,2-2 52,-3-3 1,2-1 0,0 5 0,-3 1 159,-1 3 1,0 6 67,-2 3-49,-3 3 1,5 9-6,-6 10 1,1 4-59,4 17 0,-4-2 56,3 10-150,3 0 0,-5 10 0,4 3 0,-2 2 0,1 4-32,3 2 0,-4 3-14,4 6 1,-5 0-1,1-2 1,-2-1-39,-2-2 1,0-8-44,0 5 0,0-14 155,0 1 1,-4-11 0,-2-11 0,-1-5 166,-3-6 0,-3-4-174,-4-6 1,2 0 291,-7 0-297,1-6 1,-4-3 0,-1-6 0,2-4-1,1 0 39,2-4 1,5-5-243,-1-2 0,9-4 1,4 3-1,4-3-332,4-6 1,4 0-426,9-6 0,0 0 480,9 0 0,-2-3 0,9 7 0,-1 1-411,1 1 0,-6 9 852,-2 5 0,-11 18 0,-8 9 0</inkml:trace>
  <inkml:trace contextRef="#ctx0" brushRef="#br0">9283 5330 10272,'-9'-1'121,"1"-2"0,-2-2 0,-3 1 0,-4-1 352,-4-4-345,-3-2-71,-2-2 0,-5-6 1,-4-5-1,-5-7 1,-3-10-1,1-8-24,20 19 1,0-1-63,2-5 0,0-2 1,0-4-1,2-1 0,3-3 1,2-2-466,1 0 1,1-1 0,2-2 0,1 0 447,3-2 1,2-1-31,-1 0 0,2-1 0,4 1 1,3-1-1,0 2 0,3 0 1,1 2-1,3 0 0,2 1 0,2 1 1,1 1-1,3 1 0,0 2 1,2 1 45,0 3 0,1 2 0,0 3 0,0 1 1,1 6-1,0 2 0,21-21 300,-1 8 0,-7 16-10,-7 3-382,-3 11 1,-3 0 0,-3 6 0,-4-1 0,-3 1-316,-1 0 0,-6 5 218,-3 8 1,-2 2 156,-2 2 1,-6-5-1,-2 1 6,-4 1 1,-1 1 92,1 2 1,3-6 0,1-1-1162,-2-1 1152,-2-3 1,-12-36 0,-3-16 0</inkml:trace>
  <inkml:trace contextRef="#ctx0" brushRef="#br0">9168 3315 7894,'-6'-12'-107,"-2"-1"1,-2 3-211,1-3 0,-1 7 40,6-6 744,0 2 1,0 1-1,-1 1 472,3-2 0,2 0-743,4 1 0,-1 4-177,5 5 0,1 0 0,3 0 0,1 0 121,0 0 1,4 5-136,0 4 1,0 4-116,-4 4 1,-1-2-1,1 5 1,0 0-17,0 0 0,-1-3 34,1 4 1,-4-4-11,-1 4 40,-5-5 0,3 4 0,-6-3 0,0 3 0,0 1 5,0 0 1,-6 0-738,-2 5 0,-4 4 794,-1-1 0,-22 24 0,-6 1 0</inkml:trace>
  <inkml:trace contextRef="#ctx0" brushRef="#br0">9359 2792 7918,'7'-19'-78,"-1"0"1,-6 6-1,0 1 1,0-1 617,0 0 1,-1 2-136,-4 2 0,4 11 0,-3 9 1,1 6-319,-1 3 1,2 3 111,-2 6-150,2-2 1,2 0 0,0-6-1,0 1 1,-1-1 0,-2-1-41,-1-2 1,0-1 22,4-4 1,0-7-1,0-8 1,0-9-106,0-9 1,4-10-1,0-5 1,0-6 0,2-6 1,-4 2-1,3-1 1,-1 1-48,1 0 1,0 9 0,-2 4 73,1 8 0,6 11 196,-1 9-130,2 8 1,-2 10-1,1 10 1,2 6-1,4 2 1,0 4-1,-2 1 77,-2 1 1,1-1-74,0-3 1,0-4-1,0-8 1,-1-3-371,1-5 197,0 1 0,0-13 213,-1 2 1,-3-10 0,-2-6-1,0-8 256,0-4 0,-3-7-228,5-3 1,-2-3-13,1-2-38,-2 1 0,-2-4 0,2-1 0,0 4 0,-1 3 84,-2 6 1,3 9-40,-2 4 1,0 7-108,-4 2 0,2 8 0,1 3 0,2 9-58,2 7 0,2 6 45,4 5 1,-1 4-209,1-4 0,-4 4 0,-1-3 0,2 0-399,1 0 1,2-1-102,0-5 0,-5-3 429,1-1 0,-1-5 0,6-1 0,2-5 311,1-6 0,0-4 0,-4-4 0,11-31 0,3-14 0</inkml:trace>
  <inkml:trace contextRef="#ctx0" brushRef="#br0">10137 2588 7918,'0'-8'0,"0"-1"0,0 5 1174,0-4-350,0 5-619,0-3 0,0 18 0,0 5 0,0 7 0,0 4 143,0 2 0,-4 4-301,0-5 1,-1 5 0,4-4 0,-2-1-54,-1-3 1,0-1-73,4-4 0,0-3-214,0-5 0,0-3-22,0-6 0,4-11 161,0-14 0,6-9 90,-2-4-45,4-8 1,-1-2 0,-1-5 0,-1 3 0,-1-1-24,-1 2 1,3 2 174,-6 9 1,5 4 170,-5 9 1,2 4 0,-3 10 170,1 7 1,1 10-171,0 7 1,-2 7-129,5 2 0,-1 0 1,3 7-1,-1 0-137,0-1 1,3-3 73,1 0 1,-5 2-170,1-1 1,-1-4 0,5-6 0,-2-2-472,-2-2 0,2-4 382,-3-3 1,0-2-202,0-3 49,-5-2 0,3 2 0,-6-8 0,-2-5 385,-2-2 0,-26-13 0,-11-3 0</inkml:trace>
  <inkml:trace contextRef="#ctx0" brushRef="#br0">10188 2843 7918,'-13'0'0,"1"0"0,-5 0 1580,0 0-801,5 0-782,7 0-80,16-5 0,3-2 0,14-6 0,6-1-693,9-3 292,5-3 0,7-7 484,1-3 0,-3-1 0,5-4 0,-17 8 0,0 0 0,-1 0 0</inkml:trace>
  <inkml:trace contextRef="#ctx0" brushRef="#br0">22097 4935 7978,'0'-15'-17,"0"0"0,0-2 0,2 0 0,1 0 216,1 0 1,2 0 0,-4 4 0,3 0 561,-2 1 0,-2 3-14,-1 1-413,0 5-210,0-3 0,0 8 1,0 2-1,0 4 0,0 5 1,0 4-1,0 4 373,0 3 1,0 8-149,0 2-401,-6 2 1,5 10 0,-3 5 0,1 7 0,0 7 0,1-29 0,0 0 0,0 4-1,1 1 0,0 2 0,0 0 1,1 4-1,0 0 1,0 0-1,0-1 1,1 1-1,0 0-5,0 1 1,2-1 0,2-7-1,1-1-575,3 0 1,-1-1 558,9 24 0,0-11 0,0-7 0,-2-4 0,-4-5-8,-2-7 1,-7-9 0,3-2-1,-4-3-81,-1-1-278,0-6-1187,0-2 889,0-5 1,0-5 51,0-4 1,-1-2 1217,-4-2-532,4-5 0,-22-30 0,2-13 0</inkml:trace>
  <inkml:trace contextRef="#ctx0" brushRef="#br0">22136 5024 7992,'-13'-13'0,"-4"0"0,0 2 0,0 1-233,-1 2 0,3 5 0,-2-1 1,3 2-300,1 2 1,-1 6 695,-3 2 1,3 2-1,-1 0 1,3-1 1615,4 1-1058,5 1-515,-8-4 1,15-1 49,0-6-225,0-6 1,12-5 0,-2-8 0,3-1-1,3-4 66,0-4 2,1 7 1,4-9 0,1 10 0,-2-1 0,-1 1 140,-2 2 0,-5 6 0,1 8 1,-3 3-79,-2 1 1,-3 1-84,0 3 0,-7 5-254,3 8 86,-4 3 0,-1 1 1,0 0-1,0 0 1,1 1-659,4-1 0,-4-6 415,3 2 1,3-7-902,2-1 762,-3-6 1,9 2 469,-2-5 0,42-28 0,8-7 0</inkml:trace>
  <inkml:trace contextRef="#ctx0" brushRef="#br0">22442 6605 7992,'0'-13'1,"-4"-5"0,-2-2 0,0-1 1,-1 1-1,1 2 264,1 2 0,-5 2 0,3 1 0,-2 2 1,1 2-1,-2 5 321,-1 3 1,-2 3 0,-1 7 0,-2 8-234,-1 6 0,-1 6-1,1 1-211,2 11 0,-3-7 0,5 10 1,2-1-1,1-1 565,1-1-898,7-1 1,-4-3-1,6-2 1,1-4-1,4-4 1,5-7-1,5-4-501,6-4 0,4-5-6,0-2 565,1-4 0,3-8 1,2-6-1,1-7 1,0-5-310,1-5 398,-5 3 1,3-10-1,-7 5 1,-2-2-1,-5 1-180,-3 2 454,-7 1 1,3 10 327,-6 3-521,-5 9 0,-5 8 59,-3 8-90,4 9 0,1-1 1,-1 4-1,2 0 0,2-2-118,1 1 1,0-1-96,0-1-118,6-3 309,1 5 1,6-11 0,-1-1-1,1-1 1,0-3-21,0-2 0,1-7 22,3-2 1,-2-9 67,7-4 0,-7-2 0,2 0 1,-3 2 122,-1-2 0,-4-1 15,-1-1 1,-5 4 267,1-1-14,-2 12 1,-2-7-50,0 9 1,0 4-205,0 4 0,0 5-348,0 8 143,0 5 1,0 2 0,0 7 0,0 2 0,0 3-90,0 5 0,0 0-39,0 10 0,0 1 104,0 7 0,1 9 0,0-29 0,1 2 1,0 0-1,0 1 21,0 0 0,-1 1 1,0-1-1,-1 0-733,0 0 0,0 1 751,0-1 1,0 0-30,0 1 1,0-1-1,0 25 1,0-7-1,0-11 99,0-5 0,0-12-16,0-3 0,-1-13 73,-3-4 0,1-5 0,-6-3 0,-1-1 256,-1-4 1,-2-2-178,1-5 1,-3-7-147,-2-2 1,3-9 0,-3-4-1,3-3 600,1-1 1,6 4-1127,3 0 1,4-1 47,4-8 306,3 9 0,7-8 0,3 9 0,6 0 0,5 4-689,6 2 799,-2 1 0,11 5 0,7 0 0,2-3 0,0 1 0</inkml:trace>
  <inkml:trace contextRef="#ctx0" brushRef="#br0">22799 4845 7877,'-4'9'-19,"-2"-1"0,0 2 0,-1 0 411,0-1 0,4 2 394,-1-2-680,8-4 1,3 1-1,7-6 1,3 0 0,5-2 400,2-2-415,7-3 1,2-11 0,6-5 0,4-4-1,2-5 310,0-5-391,5 1 1,-2-18-1,-22 28 1,1 0-1,-3-2 1,0-1-1,-2-1 1,0-1-1,-3-1 1,0-1-1,-1-2 1,-2-2 89,0-3 1,-1-1-127,-2-2 1,-2 0 0,1-2 0,-1 1-1,-3-2 1,-1 1 0,0-2 0,-1 0-1,-1-2 1,-1-1 0,-1-1 0,-1-1 0,0-2-1,-1 0-55,0 0 1,0-1 0,-1 2 0,0 0-1,-1-2 1,0 1 0,0-1 0,-2 1-370,0-1 0,-3 0 1,-1 6-1,-3-1 423,1 1 1,-3 1 0,-2 6 0,-3 3-1,-1 3 1,-2 1 0,-2 3 0,-2 2 23,0 1 0,-1 2 0,-26-12 43,0 9 1,1 10-1,3 12 1,5 2 4,2 0 1,8 5 109,2-3 1,9 4-116,4 4 35,3 3 1,2 6 0,4-1-1,3 1 1,4 1-368,1 3 1,0-1 481,0 5 1,1-5-1107,4 1 660,2-3 0,6-6 0,1 1 0,1-1 0,4 0-1090,1-4 1345,-5-3 0,32-12 0,1-3 0</inkml:trace>
  <inkml:trace contextRef="#ctx0" brushRef="#br0">23258 2397 8011,'-4'-21'0,"-1"0"0,-5 1 0,2-1 0,-2 2 0,1 6 0,-3 6 0,-1 3 42,0 3 0,-11 2 0,3 3 0,-3 6 0,-3 6 129,-3 5 0,2 0 1,-5 3-1,1 2-187,-1-3 0,5 2 54,-2-4 1,4 2 57,5-2-31,3-2 1,6-11 214,4 1-203,8-6 0,7 1 0,7-7 1,3-3-1,3 1 287,0-1 0,4 2-248,-3 4 0,-1 0 66,1 0-148,1 5 0,-1 2 0,-1 6 0,-2 0 0,-2 1-444,-2 3 0,-6-1 219,1 5 1,-2-1-898,1 1 787,4 3 1,-11-8-1,5 4 301,-1-2 0,3-18 0,4-9 0</inkml:trace>
  <inkml:trace contextRef="#ctx0" brushRef="#br0">23908 2117 8011,'0'-19'198,"4"5"1,1-3-1,-3 3 972,0 1-971,-2 6 0,0 3 0,-2 9 1,0 8-1,-4 7 0,-1 4 773,-3 2-937,-1 5 1,2-4-1,1 4 1,-1-1-1,1-1 80,-1 0-94,1-2 0,1-3 0,2-3 0,4-4-65,1-3-66,0-7 0,0-2 1,1-11-1,4-7 0,3-8 1,3-7-1,2-6-72,0-3 0,1-3 146,3-2 2,-3-4 0,5-3 1,-7 2-1,1 6 1,-2 5-73,-2 7 77,2 7 1,-8 10 0,4 10 0,-1 9 86,-3 10 1,2 12 0,0 5-1,-1 2 36,2 3 0,-4-5-65,7 0 0,-5 0-197,5 4 167,-1-11 1,5 1-1,1-11 1,2-1-1,2-3-27,2-5 0,-3-4 25,4-8 0,0-4-18,5-9 22,-1-3 1,-1-10-1,-1-1 1,-3-2-1,-2-2 2,-2-2 1,-2-3 3,-1-2 0,0 6-9,-1-2 153,-4 8 0,-3 5 0,-5 8 351,0 3 0,-1 14-329,-3 8 0,1 9-87,-6 9 1,2 5 0,-1 1-1,2 2 60,0 0 0,5 0-328,-3 5 0,2-2-71,2-3-10,0-3 1,6-7 0,2-2 0,5-3 0,3-4-877,1-3 1,5-8 538,0 0 0,6-4-733,2-4 1333,5-3 0,15-40 0,-21 20 0,1-1 0</inkml:trace>
  <inkml:trace contextRef="#ctx0" brushRef="#br0">25030 2295 8024,'-4'-13'248,"-2"1"0,1-1 554,-1 0 1,-4 3-207,2 6-506,2 11 0,-5 9 1,3 5-1,0 2 0,-1 1 54,0 1-126,3 1 1,-4-1 0,6-1 0,-1-1 0,1-3 0,0-2-715,1-2 600,2-2 0,6-10 1,4-7-1,1-9 54,-2-7 1,4-2 0,-5-5 0,1 1 11,1-1 0,-6 1 1,1 1-1,-3 3 65,-1 4 0,0 2 1,-1 4-1,-3 1 73,-5 2 1,-7 6 41,-1 2-97,-5 6 0,-2 12 1,-7 4-1,-1 2 211,1 1-170,1 6 0,6-4 0,3 4 0,3-1-16,-1 0 1,11 0-4,-1-5 0,6-4-117,3 1 26,6-7 0,3 2 0,8-7 0,4-3 0,4-1 36,5-3 1,3-2-38,5-1 1,0-1-11,0-3-836,-5-4 1,4-3 0,-3 1 862,3 2 0,7-23 0,1-11 0</inkml:trace>
  <inkml:trace contextRef="#ctx0" brushRef="#br0">16168 5190 6958,'-7'0'-555,"2"-6"916,5 5 132,0-5-250,0 6 1,0-2 48,0-2-173,0 3-103,0-5-153,0 6 819,0 0-613,5 0-189,-3 0 183,3 0-106,-5 0 38,0 0-45,0 6 38,0-5 0,2 5 78,2-6 1,-1 0-1,5 0 6,2 0 0,-4-6-8,-2-2 1,2 1 83,-2-2 1,2 1 0,-3-5 140,1 0 1,0 0-29,-4 1-240,0 5 0,-1 1-14,-4 6 1,0 6 8,-4 2 1,-1 3-102,6 2 0,-4 0 1,3 0-306,2-1 0,2-3 185,1-1 1,0-3-852,0 3 391,0-5 0,1 3 101,4-6 564,-4 0 0,16-29 0,-3-6 0</inkml:trace>
  <inkml:trace contextRef="#ctx0" brushRef="#br0">16219 5126 6981,'0'-7'-324,"-4"0"464,0 2 330,0 4 1,4-6 273,0 3-550,0 2 1,0-5 202,0 3-181,0 3-3,0-5 0,0 0 529,0-2-128,0 2-337,0-5-147,0 9 1,1-3-98,3 5-22,-2 0 140,3 0-107,-5 0 0,0 5 0,0 4 0,0 4 0,0 5 299,0 7 0,5 2-204,-1 7 0,0 6 34,-4 7-153,0 8 1,0 7 0,0 8-1,1 1 1,1-35 0,-1 1-31,1 1 0,1-1 0,-1 0 0,1-1 20,-1 0 1,0 0 0,1 28-1365,6-5 1305,-6-2 1,8-19 0,-4 2 0,2-8 0,-2-5-444,-2-7 372,0-4 1,-4-5-134,3-2-534,-2-4-254,3-5 387,-5 0 930,-5-5-601,-2 3 1,-6-9 0,1 2 0,3-1-349,0 2 0,5-3 522,-5 2 1,2 2 150,-1-2 0,-4 1 0,10-5 0,-6 0 0,1 2 0,2 1 0,-1 2 0,0-1 60,2-4 1,1 1 58,-5-1 41,5 6 1,-4-3 0,4 4 0,-3-1 1403,-1-3-879,4 5 25,-2-1-498,-1 12 1,5 5 0,-4 7 0,4 2 0,1 3 200,0 1 1,1 1-360,4 1 1,-2-1 22,5 1 0,1-5 0,3-1-53,1-2-48,0-1 0,0-9 70,-1-4 89,7-3-183,-5-1 1,10-5-1,-4-5 1,1-6-29,0-5 0,-4-8 76,5 0 0,-7-5-62,2 4 1,-3 0-1,-2 6 1,-4 3-201,-4 4 0,-2 3-310,-2 1 169,0 6-112,0 1 0,0 18 0,-2 3 0,0 4 515,-3-2 0,7 31 0,5 7 0</inkml:trace>
  <inkml:trace contextRef="#ctx0" brushRef="#br0">16232 6898 7955,'-6'-18'85,"4"4"0,-7-3 0,1 3 0,-1 2 324,1 4 0,5 3 1,-2 10-1,4 3 1,1 5-189,0 4 0,0 7 0,0 7 0,1 2-114,4 2 1,-4 2 33,3 1-232,-2 1 0,-1-5 1,2-2-1,1 1 1,-1-2-1,0 0 0,0-3-339,1-1 1,0-7 157,-4-3-36,0-8 1,2 1 0,1-8 0,1-3 0,-1-8-110,-2-6 0,-1-5 1,0-5-1,0-2 264,0-3 1,-4-3 0,0-6-1,-1-2 149,0-2 0,-1-1 19,-3 2 127,-2 2 1,4-8-1,-4 5 1,1 4-1,3 2 1,1 6-1,3 2 644,2 5 0,1 7-530,0 0 1,1 9-1,3 2 1,6 2 100,6 0 1,-2-1-158,3 5 0,3 2-125,1 2 0,-1-1 1,0 7-1,-2 2-73,-2 4 1,-3 2-185,-5-1 0,2-1 133,-6 5 1,1-5 0,-7 2 0,-2-1-136,-5 0 0,-3 5 36,-5-5 1,2 1-37,-2-1 0,-1-3 1,1 3-1,0-3-308,-1-1 0,3 0 58,-2 0 0,8-2 190,0-3 0,6 4 1,-1-4-1,3 4 244,1 0 0,0 1 0,39 5 0,11 2 0</inkml:trace>
  <inkml:trace contextRef="#ctx0" brushRef="#br0">16576 7434 7955,'13'0'867,"0"0"-2027,0 0 1056,-6 0 0,3-2 795,-6-2 0,-1-1-444,-8-4 1,3-2-166,-7 2 61,1-2 1,-5 2-1,0 2 1,0 2-1,1 0 350,-1 0-370,-6 3 0,4-3 0,-5 6 0,2 2 0,1 2 51,-2 3-117,5 0 1,-9 5 0,6 1 0,2 2 0,2 1-8,4-2 1,0 4-186,4-2 1,1 0 31,4-5 0,1 1 1,4-2-1,3-1-211,4-1 0,6-6 158,3 1 1,-1-8 102,1-5 0,1-6 1,3-4-1,1-1-24,-1-2 0,-5-7 60,-3 0 0,1-8 73,-1-2 1,-4 1-1,-6-4 1,-1 3 171,-3 5 0,-2 3 582,-1 6-361,0 5 0,-6 7-44,-2 9 0,2 4-279,2 4 0,3 9-80,1 8 1,0 3 0,0 2 0,0-1-61,0 1 0,0-1-217,0 1 156,5-1-262,-3 6 0,9-8 0,-3 1 1,4-4-701,1-4 1,-4-2 512,4-1 0,-3-2 131,7-3 0,-1-2 393,1-6 0,3-57 0,-8 22 0,1 0 0</inkml:trace>
  <inkml:trace contextRef="#ctx0" brushRef="#br0">16742 5190 7868,'-6'7'-187,"4"4"1,-6-2-210,3 2 486,1 2 1,-1-5 0,1 1 0,1 1 0,2 1 0,1 2 356,0-1 1,4-3 213,0-1-393,6-5-214,-3 3 1,2-6 0,-1 0 0,2 0 0,2 0-1,0-1 1,1-4 28,0-3 1,4-4 0,1-2 0,2-3-155,3-4 1,2-7-1,4-4 1,0 0-83,0-4 1,-1-6 186,2-5-46,-3-8 0,2-7 0,-17 27 0,-1 0 0,-1-1 0,0 0 0,-1-3 0,0 0-7,0-3 1,-2 0 16,-2 2 0,-2-2 0,3-3 0,-2 0 0,-1 1 1,-1 1-1,-1 1 0,0-1 0,0 1 0,0 1-6,-1 1 0,0 0 1,-1 1-1,0 0 0,0 2 1,-2-1-1,-7-33 71,-5 8 0,-5 5-241,-6 7 0,-1 1 321,-2 3 0,-2 3 0,-5 7 1,2 2-10,-1 1 0,-2 4-90,-1-4 1,1 6 0,1-2 0,4 5 25,1 3 1,1 0-19,4 5 1,6 1 30,3 8 85,3 2 0,3 5-78,2-4-300,4 4 66,5-5 0,0 8 0,1 1-1017,3 1 260,4 0 482,4-4 1,1 1-1,0 2 419,0 2 0,11-13 0,3-6 0</inkml:trace>
  <inkml:trace contextRef="#ctx0" brushRef="#br0">16857 2933 7902,'-13'-13'0,"0"4"106,1 1 1,0 4 0,2-3 0,2 1 439,-2 3 0,-1 2-511,-2 1 34,-6 0 0,4 5 0,-6 5 1,-2 4-1,-3 5-91,-3 1 25,2 1 0,-6 6 1,5 1-1,-2 2 1,2-2-1,1-2 1,3-5-20,2-4 0,4-3 203,5-1 0,5-6-17,-1-3 0,8-2-86,1-2 0,7 0 103,10 0-100,-3 0 1,10 4 0,-3 2 0,4 1 0,0 1 195,1-1 0,-2 5-351,-3-4 1,2 4 0,-5 0 0,0 1-346,1 0 1,-2-5 21,-4 1 0,-1-2-742,1 1 360,-6-2 773,4 0 0,-20-39 0,0-4 0</inkml:trace>
  <inkml:trace contextRef="#ctx0" brushRef="#br0">16870 2346 7858,'0'-13'-32,"-6"5"0,-1-1 0,-2 1 1,2-1 374,2 1 0,0 7 0,5 1 0,0 7 46,0 4 0,0 7-344,0 4 0,0-3 0,0 3 0,0-1 171,0-1 0,0 2-155,0-5 37,0 0 1,0-4 0,0 0 0,0 0 70,0-1 1,0-6-1,0-7 1,0-11-175,0-7 1,2-11-1,1-4 1,1-4 61,-1-5 0,2-2 1,0-5-1,-1 2-230,1 1 0,-2 8 273,6 0-87,-6 7 1,4 12 0,-3 4 0,4 6 91,4 6-99,1 14 0,4 4 0,0 12 1,-2-1-1,1 1-77,1-1 1,-3 5 0,3 0 0,-3-2-17,-1-1 1,0-7-2,-1-3 1,-3-3-1,-1-1-199,2-1 286,2-4 0,-1-8 27,-3-9-32,4-2 1,-5-8 0,6-3 0,-2-7 0,-1-5 6,-2-3 0,1-6 2,4-4 1,-5 3 58,1 1 1,-7 9 0,3 6-1,-4 5 726,-1 6-636,0 9 1,4 8 0,1 8-1,-1 5 22,2 4 1,-4 4-25,7 9 0,-5-3-130,5 3 0,-2 1 0,3 0 0,-3 0-124,-2 0 0,5-2-229,-1-8 1,2 3-884,2-3 853,-6-2 0,4-2 0,-2-7 0,2-3 0,3-2-1775,3-2 2138,-3-1 0,22-25 0,-2-5 0</inkml:trace>
  <inkml:trace contextRef="#ctx0" brushRef="#br0">17724 2142 7941,'-7'-5'1252,"-5"3"0,11-2-913,-3 8 0,2 3-209,2 6-11,0 5 0,0 1 0,2 3 1,1 0-1,1 0 476,-1 2-895,4 2 1,-4-2-1,4-1 1,0-3 0,-2-2-1,3-2 1,-3-2-1494,1-2 0,4 0 1793,-2-4 0,-8-47 0,-1-18 0</inkml:trace>
  <inkml:trace contextRef="#ctx0" brushRef="#br0">17711 2219 7941,'-13'-6'0,"1"-2"0,3-2 345,1 1 1,5-2-70,-1 2 194,2 4 0,4-7 0,2 5 0,6-1 435,5-1-752,5 6 1,10-7 0,1 6 0,0 0 0,2 0 0,-2-1-1,0 3 191,-3 0 1,-2 8-479,-5 2 0,-2 5 0,-8 3 0,-2 2-167,-5 2 0,-4 1 107,-4 5 0,-9 3 1,-10 1-1,-4 0-375,-3 1 1,-5-4 283,1 3 1,-3 1-155,-1-1 0,0-1 0,-1-3 439,1-1 0,-23 7 0,28-16 0,0 0 0</inkml:trace>
  <inkml:trace contextRef="#ctx0" brushRef="#br0">16372 3978 7841,'7'0'-953,"-1"0"1151,-6 0 0,0-1 333,0-3 1,0 4-285,0 0 1,-1 0-29,-4 4-230,4 3 0,-6-1 1,4 4-1,-1-2-270,1 2 180,-4 1 0,5 2-184,-2 0 142,3 0 0,2-8 61,3-5 64,-2 0-3,4-11 45,-6 4 1,0-2 0,0 1 0,0-2 223,0-1-194,-6 3 1,-1 3 0,-6 6 92,0 3 0,1 4-87,-1 4 1,1 5-60,4 0 1,-2 0 0,4-4 0,1 0 7,-1 0 0,2-1-7,4 1 1,0-4 40,0-1 0,1-5 0,3 1 0,5-2 5,2-2 0,6-2-20,0-2 1,0-5 28,-4-8 1,0 3 0,0-3 0,-1 2 43,1-2 1,-4 2 15,-1-2-33,-5-2 42,3 4 0,-6-3 1,-2 7-24,-2 2 1,-3 4-28,-6 5 1,0 5-101,1 4 0,-1 2 1,1 2-1,3 0 17,0-1 0,5 1-24,-5 0 0,6-5-274,-1 1 76,3-1 0,1 1-286,0-1 351,0-5-107,5-3 0,-2-7 1,4-6-515,-1 1 512,4 4 1,-9 1-473,4 3 745,2 3 0,-6 18 0,5 11 0</inkml:trace>
  <inkml:trace contextRef="#ctx0" brushRef="#br0">16105 2231 7926,'-6'-12'0,"4"-1"0,-3 0 0,1 0 385,-1 1 0,1 3 0,4 4-151,0 3 1,-4 5-1,0 10 1,1 1-1,1 3 1,2 4-145,0 9-45,0-3 0,0 5 0,0-3 1,0 0-1,0 1-201,0 1 48,0-4 0,-4 3 0,0-7 0,1-3 1,2-1-1,1 0 0,0-1-1282,0-2 1025,0-8 98,0-2 1,-5-3-1,1-3 27,1-6 1,2-5 0,1-6 0,0-3 206,0 0 0,0-8-37,0 2 0,0-8 258,0 0-138,0-3 0,0 3 1,0 0-1,0-1 0,0-2 224,0-1 1,0 1 0,0 3 0,0 4 287,0 3 1,4 6-269,0 0 0,8 5-13,0-1 1,3 3-1,6 3 1,1 2 158,3 5 1,-6 3-389,-2 1 0,-2 1-16,-3 3 1,-3 9 0,-2 8-1,-1 5-161,-4 4 1,-2 2-129,-4 6 0,-4 2 42,-9 3 0,2-4 0,-2 2 0,3-5-83,2-6 1,-1-4 244,0 0 0,2-6 84,2-3 0,2-9 31,3-3 0,4-5-30,0-5 1,6 2 73,6-5 0,2 1 0,2-3 0,2 3-16,2 1 0,-3-2-36,5 3 0,-7 1-28,2 4 1,-3 2-1,-1 2 1,-2 4-8,-2 4 1,-3 2-91,-6 3 107,0-3 0,-6 9 0,-4-6 0,-4 0 0,-5 0 171,0 0 1,-7 4-22,-4-4 0,1 0-179,3-4 0,1-5 0,-1-1 0,2 0-158,3 0-237,-3-4-513,9 3 897,-3-6 0,22-17 0,5-4 0</inkml:trace>
  <inkml:trace contextRef="#ctx0" brushRef="#br0">9793 5559 6261,'0'-7'0,"22"-27"0,7-1 0</inkml:trace>
  <inkml:trace contextRef="#ctx0" brushRef="#br0">9959 5304 8055,'-2'-7'259,"-1"5"0,-2 3-190,-2 3 0,4 6 0,-3-3 1,2 2-1,0-1 49,1 2 0,-3 1-118,2 2 1,0-4 67,4-1 3,0-5-55,0 3 0,1-8 0,2-2 0,1-4 0,-1-4 0,-2-1 0,1 1 81,2-1 1,-3 0 0,4 0-1,-4 1 79,-1-1 0,-6 0 1,-2 2-131,-3 2 1,-2 5-1,0 8 1,2 6-62,2 6 1,-2 4 109,2 5-163,4 1 1,-1 3 0,6 1 0,0-1 0,0-4 0,1-2 0,4-3-298,3-2 1,4-2 364,0-8 1,5-2 0,2-8 0,-1-2 184,1-4 0,2-9 139,-4-5-224,-6-7 1,-1 0-1,-6-5 1,-1 0-1,-1 2 183,-2 2 1,-6 3-70,-3 1 1,-6 5-192,-2 0 1,-6 11 0,3 1 0,-1 8 116,0 5 0,4 5-310,-4 8 0,5 7-308,-1 6 1,4 9 0,5 1 0,2 4 477,0 4 0,1 5 0,-2 6 0,-3 5 0,0 1 0</inkml:trace>
  <inkml:trace contextRef="#ctx0" brushRef="#br0">8696 6082 7925,'-21'-20'92,"1"3"1,0 3 73,0 1 1,9 6 0,0 5 0,2 4 100,2 7 0,3 9 1,-5 6-1,1 6 32,1 3 0,-4 2-195,2 8-36,-2-4 1,-2 11-1,0-3 1,2 1-1,1-1 1,1-5-1,-1-4 78,-1-4 0,4-4-243,3-9 127,-3-8 0,5-9 0,-2-9 0,3-8 119,1-7-204,5-10 1,1-2-1,4-8 1,-2-4 0,2-7-1,0-7 1,2-6-315,0-4 1,-2 9 383,7-1 51,-3 6 0,-1 9 0,0 4 1,0 8 158,-1 12 1,1 10 0,-1 17 0,-3 8 218,0 10 1,-1 3-199,5 7 1,0 1-238,0 8 0,-1-4 0,0 5 0,-2-1 16,-2-1 0,-1 2-104,2-1 1,2-4-102,-2 4 1,-4-5-1,0-4 1,-3-4-398,3-3 0,-4-7-605,3-3 140,-2-3 292,-2-7 307,0-1 235,0-6 208,-6-6 0,-12-18 0,-9-10 0</inkml:trace>
  <inkml:trace contextRef="#ctx0" brushRef="#br0">8530 6401 7925,'-14'0'433,"-3"0"748,3 0-935,-4 0 0,18 0-177,8 0-127,9 0 1,14-6 0,5-2 0,5-5 0,6-4-710,2-4 0,4-3-376,2-2 1011,3 1 1,-8-5 0,3-5 0,4-3 0,0 0 0</inkml:trace>
  <inkml:trace contextRef="#ctx0" brushRef="#br0">10150 4029 7898,'-13'0'-138,"2"2"0,1 1 1,1 1-1,1 0 0,-1 2-211,1 2 1,-1 4-1,-2 0 1,1 1 283,2 0 81,-1 0 0,1 4 0,-1 1 1,1 0-1,0 2 6,4 0 0,-1-3 0,0 4 0,2 1-22,2-3 0,1 0-86,0-6 1,0-1 85,0 1 0,6-11 0,1-4 0</inkml:trace>
  <inkml:trace contextRef="#ctx0" brushRef="#br0">9933 4348 7898,'-13'0'-822,"1"0"931,-1 6 0,1-3 0,3 4 0,1 0 92,3 0 0,1-3 0,4 5-132,0 1 1,0 1-49,0 2 5,0-6 0,5 0 0,4-4 1,2 1-1,2-1 0,0-2-21,-1-1 1,1-6 0,0-2 19,0-3 0,-5-6 1,-1 0-1,-1 1 74,-3 2 0,-2 1 40,-1 0-50,0 1 0,0-1 0,0 0 0,-1 2 270,-4 2-340,-2-2 0,-5 10 1,-1-2-1,-1 6 1,-2 5-11,-1 3 1,0 8-1,6 2 1,1 3-11,1 2 0,6-5-9,-1 0 1,3-1-71,1 1 1,0-2 0,1-7 0,3 1 46,5 0 0,2-6 18,2-3 1,0-2-56,0-2 59,5 0 1,-4-6-1,3-4 1,-3-4-1,-1-3-6,0 1 1,-2 1 28,-2-2 18,-4 3 0,-5-5 0,0 6 0,0 1 0,-1 0 149,-3 4 0,-8 1-98,-5 2 0,-1 4 0,2-2 0,-2 6 72,-2 6 0,3 3-123,-4 5 1,5-3 10,-1 3 1,4 2 0,5-2 0,2-2-116,1 0 0,3-7 45,-2 1 1,8-7 17,5 3-184,2-4 0,7-2 0,4-4 0,2-4 0,1-6-1135,1-2 1330,-1-5 0,-4-6 0,1-4 0,1-5 0,1-1 0</inkml:trace>
  <inkml:trace contextRef="#ctx0" brushRef="#br0">22034 4909 7925,'-13'13'0,"-4"0"-172,0-1 0,0 1 1,4 0-1,0-2 0,1-1 1,0-1 133,4 1 0,4-5 0,8-2 0,4-6 289,4-5 0,0-4-172,1 0-58,0-1 1,4-4-1,0-2 1,-1 0 0,-2-3 48,-2 3-44,1-6 0,0 7 0,-2-3 0,-1 4 0,-3 3 0,-1 1 0,-3 0 209,-2 0 0,-2 6 0,-3 3 1,-5 5-109,-2 8 0,-8 2 1,-2 13-1,-2 5-27,2 2 0,-2-1 6,6 4-130,0-6 1,9 7-1,1-5 1,1-3-1,5-4 1,4-6 0,7-5 31,5-3 0,5-3 2,5-6 55,1-6 1,-1-3 0,2-8 0,2-4 0,0-3-72,0-1 1,-8-5-28,-4 0 1,-3-5 0,-2 2 0,-4-1 45,-4 0 0,-4 6 2,-4-2 1,-4 9 75,-9 4 1,-2 4-1,-4 5 1,2 5-12,-1 6 0,-4 5-51,-4 9 0,8 3-46,-4 5 0,5 1 0,0 1 0,4 3-320,2 4 1,4-3-247,3-2 1,2-2 274,6-1 1,1-2-1,5-3 308,7-4 0,28-14 0,13-4 0</inkml:trace>
  <inkml:trace contextRef="#ctx0" brushRef="#br0">23500 5419 7925,'-1'7'231,"-4"-2"516,4-4-404,-5-1-286,6 0 1,-1-1-82,-3-4 0,1 2 1,-6-5-1,-1-1 58,-1 2 0,-2-3 29,1 6 48,-7 0 0,-1 5 1,-7 5-1,-2 7 0,-4 7 1,-1 5-1,1 6 509,2 8-518,2 4 0,9 7 132,3-3-336,8 2 0,5-10 1,10-1-1,6-7-67,8-4 1,6-4 223,3-6-167,-2 0 1,10-16 0,-3 3-1,3-2 1,0-2-516,-3 0 360,3-6 1,-9-5-1,6-8 1,0-1 266,-1-2 0,-18-19 0,-5-10 0,-1-5 0,1 1 0</inkml:trace>
  <inkml:trace contextRef="#ctx0" brushRef="#br0">22378 4845 7925,'-13'0'17,"5"0"0,-1 0 1,-1 0-1,-1 0 1,-3 3 102,-3 6 1,1 1 0,-5 12 0,-2 5 0,-1 6-1,-3 5-3,-2 5 0,0 0 0,-3 6 0,0-4-101,4-1 1,3-7 152,3-8 24,4-7 1,5-5 159,0-9-367,6-8 0,2-7 0,6-7 0,2-2 1,3-2-1,1 0 0,1-2-68,-1 0 0,5-3 0,-4-5 0,3-2-15,2 2 1,0 1 86,0 1 57,-1 1 0,1 5 0,0 3 0,0 4 1,-1 5 646,1 4-593,-6 2 1,5 5 0,-4 5 0,2 8 0,0 4 28,-2 1 0,1 0 0,4 5 0,-1-2-153,1-3 1,1-2-175,3-7 1,-1 0-47,5-4 1,2-2 0,5-8 0,3-2-529,2-4 0,1-5 771,4-4 0,-13-10 0,0-6 0,1-4 0,0-1 0</inkml:trace>
  <inkml:trace contextRef="#ctx0" brushRef="#br0">2971 9168 7139,'-7'-6'17,"-4"5"0,2-5 0,-2 2 0,-2 0 1700,0 1-1248,6 1-366,1 2 0,8 0 1,4 0-1,6 0 0,10 0 541,6 0-531,4 0 1,12 0-1,3 0 1,4 0-1,3-1 440,1-3-583,1 2 0,-5-8 0,0 6 1,-3 1-1,-4 2 0,-9 1 0,-7 0-288,-8 0 0,-4 0 1,-5 1-440,-2 4 0,-9 2-463,-9 5 837,-8 1 1,-3 1 0,-7 2 382,-2 1 0,-17 0 0,-9 0 0,-7 0 0,1 0 0</inkml:trace>
  <inkml:trace contextRef="#ctx0" brushRef="#br0">2831 9257 7984,'-6'-18'0,"0"2"63,-2-5 0,2 5 125,6-1 0,2 3 0,2 3 236,4 2 0,5 4-414,4 5 0,3 0 105,5 0-128,1 5 1,-1 2 0,1 6 0,-2 1-1,-3 3-42,-4 5 0,-4 7-43,-4 5 0,-9 9-571,-9 4 545,-8 2 0,-10 6 0,-11 2 0,16-28 0,-1 0 0,-3 2 0,1-1-159,-3 2 1,0-1 0,0-3 0,0 0 54,-2-1 0,0-3 0,-24 14 584,12-12 1,2-8 400,15-9 0,8-5-237,12-8 1,10-2 306,3-2-627,9-4 1,3 10 0,7-6 0,3 1 0,4 2 54,2-1 0,8-2-125,3 3 0,3 0-263,1 0 0,1 3 0,2-6 0,1 3-274,-1 2 1,-9 2-476,-6 1 0,-7 0 882,-6 0 0,-12-5 0,-6 1 0</inkml:trace>
  <inkml:trace contextRef="#ctx0" brushRef="#br0">4042 9359 7998,'1'-11'-213,"2"1"1,2 1 0,-3 0 282,0-3 1,2-1 0,0 1-1,-1-1 1983,-1 0-1080,-2 6-761,0 1 1,0 8 0,0 2 0,0 6 495,0 6-696,-6 3 1,3 13-1,-4 2 1,1 4 0,2 4-1,0 4 1,0 1-172,1-1 99,-4 1 0,5-2 0,-2-2 1,3-5-1,1-2 0,0-5 1,0-4-374,0-8 500,0-9 0,-2-4 0,-1-7 0,-2-5-71,-2-7 0,4-1 47,-2-7-112,-2 0 1,6-11 0,-5-2 0,2-2 0,0-4-94,1-3 163,2-2 0,1-6 0,1 0 0,3 0 1,5 0 93,2 0 1,2 6-130,0 2 57,5 3 0,-2 9 1,5 4-1,1 8 0,3 4-7,0 8 1,-1 4-184,-3 3 1,2 0 0,-6 2-1,-1 2-410,-2 5 1,-1-2-6,-1 1 1,-3 1-595,-1 3 734,-5 7 0,1-4 442,-8 7 0,-26 33 0,10-21 0,-1 0 0</inkml:trace>
  <inkml:trace contextRef="#ctx0" brushRef="#br0">4029 9499 8014,'-11'-1'128,"2"-3"258,-2 2 531,10-3-707,-5 5 1,7 0 0,4 0 0,3 0 0,5 0 158,4 0-375,3 0 1,5 1 0,2 2-1,2 1 1,2-1-1583,1-2 1588,-3-1 0,42-5 0,-34 1 0,1 1 0</inkml:trace>
  <inkml:trace contextRef="#ctx0" brushRef="#br0">4514 9767 8014,'-6'-7'966,"3"-3"-681,-5 6 1,4 1-1,-3 7 1,1 5-125,3 2 0,2 8-170,1 2 80,-6-3 1,5 6-1,-4-4 1,4 2-1,2-3 1,2 0-1,3-4-85,1 0 0,3-4-115,7-3 116,-3-2 0,10-6 1,-3-1-1,3-5 1,2-5-1,-2-6 1,-1-3 87,-2-3 1,-6-1 0,1-1-1,-5-1 149,-2 1 0,-6 0 194,1 4-228,-3 3 1,-1 5 0,-1 2 0,-3 2 120,-5 5 1,-1 5 0,0 6-1,3 9-94,2 7 1,0 1-236,5 10 1,0 4 0,0 6 0,0 1 50,0 3 0,0 8-339,0 3 0,2 6 196,0-29 1,0 1 0,-1 29 0,2-30-1,-1 0 1,-1 31-118,-1-3 1,0-5 84,0 1 1,0-12 133,0-1 1,0-8 0,0-6 0,0-6 213,0-4-188,-6-8 163,-1-2 0,-5-7 0,-1-8 0,-1-1 168,-3-1 1,3-10-214,-3 1 1,-2-8-137,2 0 1,0-3 0,4-3 0,2-2 136,3 0 1,2-3-674,6 3 0,0 2 171,0-3 1,1 4 0,4 4 0,3-1-616,3-4 1,8 2 57,2-5 1,9 3 268,4 2 0,3-2 653,1-3 0,-6 14 0,2-1 0,3-2 0,0 0 0</inkml:trace>
  <inkml:trace contextRef="#ctx0" brushRef="#br0">5419 9665 8014,'0'-12'88,"-4"-1"177,0 0 0,-1 5 0,7 0 442,2 3 1,5 1-600,8 4-207,2 0 0,7 0 0,1 0 0,3 0-294,4 0 1,-2 0-1,2 0-385,2 0 0,-1 0 778,-1 0 0,-25 11 0,-12 3 0</inkml:trace>
  <inkml:trace contextRef="#ctx0" brushRef="#br0">5394 9831 8014,'-13'0'0,"-4"0"545,0 0-378,6 0 0,1 1 0,7 2 0,4 2 1,8-1-1,5 0-44,3 0 0,10 1 0,0-5 0,5 0-337,8 0 1,0-2 0,6-1 213,3-1 0,1-8 0,6-3 0,5 1 0,0 0 0</inkml:trace>
  <inkml:trace contextRef="#ctx0" brushRef="#br0">6911 9270 7968,'-6'-13'-12,"4"5"1,-7 1 0,-1 2-1,-1 7 181,-2 5 0,-4 11 0,-1 8 0,-1 8 0,-1 5 0,1 4 311,-4-2 0,3 3-458,-1-1 1,4 0 0,-3-3 0,2 0-7,2-3 0,2-13 120,1-3-62,6-5 1,1-12-176,6-8 97,0-4 0,10-20 0,3 1 0,3-5 0,2-8-185,3-5 101,-2-5 0,9-1 0,-4 0 0,0 0 0,-1 0 0,-1 0 1,3 1 158,0 4 0,-7 9 129,-5 11 1,-1 9 99,-8 13 0,0 11-147,-4 14 1,0 9 0,1 3 0,2 2 157,2 3 1,-1-2-242,-4 6 1,1-3-147,3-5 0,-2 4 0,4-3 1,-2 4-75,0-3 1,5-6-13,-5 0 1,6-5-102,-2-3 0,-1-4 0,2-7 0,-1-1-478,-1-1 1,5-6 27,-4 1 1,-1-3 712,2-1 0,-18-22 0,1-7 0</inkml:trace>
  <inkml:trace contextRef="#ctx0" brushRef="#br0">6733 9627 7968,'-2'-8'99,"-2"-1"1,2 5 149,-2-5 0,3 5-433,1-4 1,1 3 0,5-2 0,7 0-141,6 0 1,7 3 418,4-5 0,4 5 0,7-4 1,3-1-447,1 2 1,3-4 125,7 2 1,-6 2-1,0 0 1,-5 1 224,-7 3 0,0 2 0,-7 1 0,-6 0 0,-12 6 0,-7 2 0,-10 8 0,-3 1 420,-3-2-206,-2 0 1,0-3 0,0 2 0,2 2 0,1 1 499,2-1 0,0-2-375,0-1 0,2-1 32,6 1 1,0-4-109,0-1 0,6-1-234,2 2 1,5-5 10,4-8 0,2-3 1,3-8-1,0-2 22,0-4 0,2-3 11,2-1 0,-6 0 34,-3 4 0,-3-1 0,-3 5 0,-1 1 692,-1 2-548,-7 7-152,4 1 1,-6 7 0,-1 4-1,-2 5-85,-1 5 0,-5 11 29,5 8 1,-5 3-28,5 1 0,-2 6 0,4 4 1,-4 7-253,-1 9 1,0 5 104,3-31 0,-1 1 0,0-3 0,-1 0 61,1 0 0,1 0 1,1 0-1,-1 1 0,0 0 1,0-1-1,-6 32-57,-1-8 1,2-12-322,1-6 396,-1-13 91,-4 0 1,5-16-1,-1 0 206,-1-7 0,-1-11-76,-2-3 1,-4-9 240,0-4 0,-4-5-120,4-4 0,0 1-37,4-10 0,2 5-112,2-4 0,4 0-224,5 4 0,5-3 1,5-1-1,5 1-453,2 3 1,5 3-631,-1 5 0,11 1 1166,6-1 0,13 10 0,10 1 0,7-1 0,0 0 0</inkml:trace>
  <inkml:trace contextRef="#ctx0" brushRef="#br0">12930 2384 6639,'0'-7'608,"0"2"-436,0 5 1,0-6 15,0-2 0,0 0 1,0 0 4,0-2 0,0 3-63,0-2-55,0 1 1,0-1-1,0 1 1,0-2-1,0-1 1,0-2 174,0 0 0,0 0 1,0 1 100,0-1 0,0 4-163,0 1 1,0 4-281,0-5 148,0 6 1,0-1-1,0 10 1,0 5 0,0 6 131,0 3 0,0 7 1,0 7-1,-2 4-51,-2 5 0,2 2 0,-3 7 0,1 4 12,-1 3 0,-3 3-52,4 2-79,-1-6 1,5-1 0,0-7 0,0-4-1,0-3-86,0-4 1,2-6-1,1-3 155,1-3-190,0-7 0,0-1 64,1-2 1,-1-7 0,-4 3-8,0-2 0,0-3 29,0 0 0,0-4-56,0 5 0,0-5-307,0 5 204,0-7-34,0 4-111,0-6-14,0 0 76,-6-6 0,3 4 67,-5-7 1,4 1-1,-5-4 1,1 2-69,0 2 0,-1-1 148,4-4 1,-3 1 0,2 0 84,-1 4 1,4-3 1,-7 8 309,6-6-42,-6 6 1,3-7 355,-6 6-479,6 0 0,0 10 129,3 2-179,2 3 1,-3 6 0,5 2 0,0-1 0,1 2 5,3 0 1,-1 0-134,6 1 1,-1-2 98,5-7-26,0 1 0,1-2 1,2-2-1,2-5 0,0-4-36,1-4 0,3-5 131,0-8 0,0-2-96,0-7 0,0-1 1,-5-1-1,-1-1 13,-2 5 0,-7 0-12,-3 7 0,-2 4-4,-2 5-444,0 5 1,-2-3 95,-2 6 0,-3 8-385,-6 4 722,6 1 0,2 39 0,5 4 0</inkml:trace>
  <inkml:trace contextRef="#ctx0" brushRef="#br0">12585 1109 8053,'0'-19'-131,"0"2"1,0 2-1,0 3 569,0-1 1,-1 6 0,-2 1 0,-1 3-294,1 3 0,0 3 0,0 11 1,-2 3 53,-3 5 1,6 2 43,-3 1-224,-2 6 0,6-2 1,-5 5-1,2 0 1,0 0-1,1-2 1,1-1-29,2-2 1,2-7 0,2-2 0,5-3 0,2-5 0,2-1 0,-1-7 1,1-2 10,0-5 0,4-6 0,0-8 0,0-4-20,1-3 0,-3-3 0,2-1 0,-3-4 10,-1 0 0,-2 8 0,-1 0 0,-3 4-84,-1 4-14,-2 8 120,-4 2 1,0 9 0,0 4 0,0 7 60,0 5 0,0 0 0,0 4 1,0-2-9,0 2 1,1-5-49,3-1 1,-1-2 0,6-3 0,1 0 69,1-4 0,2-2 13,0-6 1,4-6-7,0-2 0,4-6 1,-3-6-1,1-6 51,-1-1 1,-1-4-132,-4 1 0,-6-1 21,-3 1 0,-2 4 0,-2-3 1,0 5-31,0 3 0,-6 9-122,-3 0 0,-2 7 153,-2 1-457,1 3 1,-1 1 0,0 3-1,0 4 1,2 5-742,2 3 0,4 0 750,5 2 1,0 2 0,0 3 408,0 0 0,45 5 0,12 5 0</inkml:trace>
  <inkml:trace contextRef="#ctx0" brushRef="#br0">13083 1275 8053,'0'9'0,"0"-1"0,-5-4 125,1 5 0,0-1 136,4 5 0,0 1 0,-2 2 1,0 1 263,-3-2 1,1 4-410,4-2 0,0 0 1,1-6-1,2-1 116,2-1 0,4-5-104,0 4 0,-2-5 0,2 0 0,0-6 106,3-5 1,5-5-232,0-4 0,-2 1 1,-5-3-1,-3-1 80,-1 0 1,3 3-65,-5-4 0,0 5 37,-4-1 0,0 7 0,-1 3-62,-4 1 0,-2 2-558,-5 4 1,-1 2 58,0 2 1,0 3 0,1 6 0,-1 1-970,0 3 1474,6-3 0,13 33 0,8 1 0</inkml:trace>
  <inkml:trace contextRef="#ctx0" brushRef="#br0">13580 1122 8053,'0'-18'0,"0"4"0,0-3 0,0 2 517,0 3 1,0-1-190,0 0 1,0 0 0,-2 1 0,-2-1 234,-4 0 0,-4 0-113,0 1-319,-1 4 0,-1-1 0,-2 4 0,-2 2 0,-2 3 0,-3 6 0,-1 7-29,-1 7 0,-1 5 0,1 4 0,-1 2-136,1 1 1,5 1 0,3 1-1,4-4 41,4-3 1,0-2 0,4-1 0,2-3-161,2-4 1,8-4 0,4-4 0,6-5 53,3-3 1,6-2 42,4-3 71,5-9 0,-8-5 1,4-5-1,-1 2 1,-2-2 118,-4-1-71,2-2 1,-12 5 0,3 1-1,-4 2 171,-5 2 0,-4 9-182,-8 7 1,-2 6 18,-2 7 0,-2 5-114,6 3 0,-5-1 0,5 0 0,1-2-145,2-2 0,2-3-24,3-5 0,4 2-129,4-6 0,7 1 1,3-8-1,5-4-838,3-6 1179,5-8 0,-5-14 0,1-7 0,6-6 0,0 0 0</inkml:trace>
  <inkml:trace contextRef="#ctx0" brushRef="#br0">9780 2996 7505,'-8'2'-370,"0"2"1,1 5 0,2 2 0,-1 3 365,3 3 1,2-1 0,1 4 0,0-1-60,0 1 16,0-4 47,0 8 0,17 13 0,4 10 0</inkml:trace>
  <inkml:trace contextRef="#ctx0" brushRef="#br0">9818 3290 8179,'-12'5'0,"0"-2"0,4 6-121,-4-6 1,11 8-1,-5-1 1,2 4-1,0 3 1,1-1-1,0-1-644,-1 2 824,2-3 1,-3 6-1,5-4-59,0 1 0,17-17 0,4-9 0</inkml:trace>
  <inkml:trace contextRef="#ctx0" brushRef="#br0">10010 3111 8179,'8'-8'0,"1"1"0,0 0 0,4 1 0,3 0-360,1 3 1,4 1 0,-3-1 0,2-2-198,3 3 538,1 0 1,3 2-1,1 0 1,2 0-1,0 0-65,1 0 79,-4 0 1,8 0 0,-4 0 0,1 0-1,2 0 1,1 0 0,5-1 53,-1-3 1,1 1 78,-2-6-33,6 6 0,2-8 1,5 4-1,0-2 1,1 1-1,2-1 1,4 1 154,4-1 0,-2 2 0,5-3 0,-4 2-84,0-2 1,1 3-1285,2-2 1144,-6 7 1,-1-8 0,-6 4 0,0 0-1,0-1-879,0 0 799,0 4 0,-6-7 0,-2 5 1,-4-1-1,-1-1-56,1 0 1,-2 3-1,-3-3 1,-5 0 74,-2-1 1,-6 6 10,1-3 0,-7 0 17,2 0 0,-3 1 0,-1 4 552,0 0 1,-5 0-546,1 0 386,-6 0-975,2 0 148,-5 0 441,0 6 0,0-5 0,-11-1 0,-3-7 0</inkml:trace>
  <inkml:trace contextRef="#ctx0" brushRef="#br0">12203 2741 8179,'-12'-12'0,"4"-1"0,-2 0 0,6 0 600,-1 1-406,5-1 0,2 6 0,2 3-159,5 2 0,6 2 0,4 0 0,0 0 109,4 0 0,-4 0-158,-2 0 1,1 2-1,-1 2 1,-1 4 22,-2 4 1,-7 2-143,-3 3 1,-3 3 10,-1 5 1,-1 1 0,-3-1 0,-6 1-87,-6-1 0,-4 2 177,-5 3 0,-2-3-674,-3 3 0,1-4 705,-10 0 0,4-8 0,-5 1 0,-7 1 0,1-1 0</inkml:trace>
  <inkml:trace contextRef="#ctx0" brushRef="#br0">10596 2996 8179,'-1'-12'-57,"-2"-1"0,-3 2-180,-1 2 0,-1 3 1,-5 8-1,-1 4 282,-3 6 1,-5 11 0,-6 8 0,-3 3 24,-2 6 0,4-6-63,-5 4 12,0 3 0,1-1 0,3 2 1,3-3-1,3-7 0,4-6 112,8-8 0,6-9-47,10-5 0,9-8 1,8-5-1,5-2 95,3-2 0,4-4 0,5 0 1,1 1-128,-1 2 1,0 6-293,0-1 83,1 1 0,-5-1 1,-2 2-1,-1 2 157,-2 2 0,26-10 0,6-1 0</inkml:trace>
  <inkml:trace contextRef="#ctx0" brushRef="#br0">11412 2550 8179,'0'-25'-172,"0"-2"0,2 0 0,0 1 123,3 7 0,-1-1 0,-4 3 296,0 1 1,-6 3 0,-2 3-35,-4 2 0,0 5-137,-1-1 0,0 2 0,-1 4 0,-3 2 54,-4 5 1,-3 8-33,-2 4-81,1 3 1,1 1 0,1 1 0,3-1 0,2 1 0,2-1-1,3 1-70,5-1 62,2-5 0,6-1 0,0-7 0,2 0 0,2-4 1,6-3-1,5-4 92,7-1 0,-1-1-26,4-4-70,-2-2 1,8-6 0,-7-1 0,-1-1 0,-2-2 158,2 1-126,-5 2 1,1 1-1,-7 2 1,0 1 23,-4 1 1,2 8-81,-6 1 0,1 6 26,-5 6 0,0 1-104,0 0 1,0 0 0,0-1-251,0 1 0,1-1-13,3-4 92,-2-2 0,9-6 1,-2 0 266,2 0 0,30-34 0,7-9 0</inkml:trace>
  <inkml:trace contextRef="#ctx0" brushRef="#br0">11654 2346 8171,'0'-13'0,"0"1"-77,0-1 0,0 0 80,0 0 0,0 12 0,-1 7 1,-3 8 1135,-5 7-971,-2 3 1,-2 7 0,0 3 0,1 5 0,-1 3 309,0 5-449,0-3 1,1 5 0,-1-3 0,0-2-1,2-5 1,2-5 0,5-3-78,3-2 0,-4-8-561,1-4 107,0-3 1,5-5 0,4-2 501,3-2 0,20-34 0,6-14 0</inkml:trace>
  <inkml:trace contextRef="#ctx0" brushRef="#br0">11833 2486 8171,'6'-17'0,"2"0"0,3 0 0,2 5 0,0-1 204,0 0 0,-1 2 0,1 2 552,0 5 1,-5 4-843,1 4 0,-6 5 0,0 8 0,-6 4-82,-6 3 0,-2 6 17,-2 0 108,-5 5 0,4-8 0,-5 3 1,2-3-1,0-2 534,2 1-388,6-6 0,-1-2 1,5-7 729,-3-2-664,6-4 1,2-5 0,10-1 0,5-2-1,6-2-96,3-3 1,6 0 0,0-5-1,0 0-337,1 1 0,-4 3-186,3 1 1,-5 3 3,-4-3 1,2 5 0,-6-1-1313,-1 2 1758,-2 2 0,-24 12 0,-6 2 0</inkml:trace>
  <inkml:trace contextRef="#ctx0" brushRef="#br0">8250 9423 8076,'-11'-9'178,"2"1"1,6-2 255,6-1 0,10 4 0,8 2 1,5 3-49,3-3-381,4 4 0,5-6 0,2 4 0,1-3 0,1 1-377,0-1 107,-3 2 0,-2 4 0,-3 0 0,-6 0 0,-5 0 0,-6 0-507,-3 0 1,-7 1-49,-2 3 820,-4-2 0,-41 3 0,-9-5 0</inkml:trace>
  <inkml:trace contextRef="#ctx0" brushRef="#br0">8543 9193 8076,'-5'-18'0,"-3"2"98,-4-5 1,5 6 0,1-1 1036,0 6-474,5 4-577,-5 6 0,6 3 0,0 4 1,0 8-1,0 3 222,0 5-335,0 6 0,0 0 0,0 5 0,0 1 0,0 1-211,0-2 0,0 2-99,0-2 1,0 3 0,0 0 0,0-1-522,0-2 1,0-6 859,0 2 0,34-15 0,9-3 0</inkml:trace>
  <inkml:trace contextRef="#ctx0" brushRef="#br0">9602 9155 8092,'-2'-21'0,"-1"1"0,-2 2-553,-2 2 0,-2-2-97,-4 1 1252,1 5 1,-1 2-1,-1 6 1,-2 1-1,-2 2 819,-2 1-1297,-2 6 1,-3 6-1,-1 10 1,1 3-1,-1 5 285,1 4-325,5 3 0,0 1 1,6 0-1,0 0 1,4 2-192,3 3 2,3-4 1,5 0 0,3-10 0,6-2 0,6-1 0,5-4 0,3-3-368,2-6 0,-1-9 360,1 0 0,5-2 0,1-4 1,2-2-146,1-5 0,-3-2 93,2-2 1,2-5-1,-7-3 1,0-2 25,-2 2 1,-8-1 86,-2 10 1,-7-4 162,-1 8 1,-8 2-13,-1 2 1,-4 4 69,-5 4 0,-2 3 44,3 6-154,-4-1 0,4 3 0,1 0 0,1 2 0,3-1 8,2-2 0,1-5 10,0-1 0,5-1-33,4 2 0,2-4 0,3-5 0,2-1 7,1-3 1,6-3 5,-2-6-94,3 0 1,0-4 0,-1-1 0,-3-2 0,-1-3 15,1-1 0,-6 0-31,-1 3 0,-1 2 530,-8 6 93,0 1-159,-4 5-403,0 1 1,-6 12 0,-1 4-1,-1 5 1,1 6 189,1 3 1,-2 2-40,3-1 1,0 5-103,0 0 1,4 5-1,-3 1 1,2 5-186,2 6 1,0 2 6,0 2 1,0 5-1,0 0 1,0 2-90,0 3 1,0-4 127,0-2 0,0-7 70,0-1 1,0-6 0,-1 0 0,-2-5 184,-1-7 0,-6-7-55,1-5 0,-2-3-54,-2-1 1,3-6-1,-1-3 1,-3-4 260,0-4 1,-2-9-199,-1-8 1,3-1 18,-3-3-102,3 2 1,2-14 0,4 3 0,4-1 0,2 0-238,2 1 1,10 5 77,3-1 1,8 4 0,0 0 0,4 2-782,0 3 0,5 2 428,0 7 1,5 0-109,-1 4 0,1 2 1,-1 6-1,-4 1 574,-3 4 0,-7 19 0,-2 10 0</inkml:trace>
  <inkml:trace contextRef="#ctx0" brushRef="#br0">31661 701 8242,'0'-18'-41,"0"-2"1,0-1 0,0 1 0,0 2 0,0 2 0,0 2-68,0 1 0,4 5 0,2 0 540,1 3-337,-4 1 0,8 5 1,-4 3-1,1 5 375,1 2-378,-6 7 0,2 4 1,-5 7-1,0 7 1,0 5-1,0 7 1,-1 7 34,-3 9 1,-3 3 0,1-29 0,-1 0 0,1 3-1,-1 0-60,1 2 0,-1 1 0,-1 5 1,-1 2-1249,1 2 0,-1 1 1162,0-1 0,1 0 1,4-2-1,1-1 1,1-5-1,2-1 1,0-4-1,2-1 1,7 32-1,4-10 0,2-9-247,2-11 1,0-7 297,-4-8-111,0-6 0,-2-2-121,-2-5-299,-4 0 159,-5-6 350,0-2 1,0-6 2779,0-3-2728,0-3 1,0-6 109,0 0-150,0 0 0,6 5 1,4-1-1,5-2 0,8-3 19,5-3 0,11 0-147,7 4 1,11-1 33,7-3 35,5 3 1,-28 3-1,0-1 1,2 3 0,-1 1-1,3 0 1,0 1-1,1-1 1,1 1 45,2 1 1,0 0 0,-2 2 0,-1 1-166,-1 0 1,0 1 0,-4 1 0,0 1 97,31 0 0,-8 0 0,-10 0 1,-7 0-300,-9 0 1,-11 0-111,-10 0 328,-3-6 0,-8 3 1,-6-4-15,-8 2 1,-4-4 189,-5 5 0,1-6-240,-5 1 428,0 4 0,-9-7 1,0 4-1,2-3 0,1-2 59,1 0 1,1 5-79,-1-1 0,1 1-45,-1-5-74,1 0 0,1 0 0,1 1 0,3 0 0,2 2 408,2 2-227,8-1-172,2-3 0,13 0 0,6 4 0,7 4-84,4 2 0,3 2 88,3 0 0,-2 0-31,6 0 0,-4 6 1,1 1-1,-3 3-155,-4 3 1,-5-2-148,2 10 129,-11 0 460,1 5-335,-11-1 1,0 2 56,0 3 0,-7-2 0,-6 6 25,-7 2 0,-4-1-677,-1-1 1,-1 3 302,1-3 0,4-4 0,-1-3 0,1-5-721,1 1 992,2-4 0,16 10 0,4-2 0</inkml:trace>
  <inkml:trace contextRef="#ctx0" brushRef="#br0">33051 2474 8242,'0'-13'0,"0"0"0,0 0 69,0 1 1,4-1 0,0 0-1,0 0 585,2 1 1,-3-1 157,5 0-670,7 0 0,0 2 0,6 1 1,1 3-1,-1 1 446,0 4-398,0 0 1,-1 8-264,-3 2 1,-4 9 0,-5 5 0,-3 2 0,-5 1-339,-5 1 324,-2 5 1,-7-3-1,-3 5 1,-4-2-1,-2-3 1,1-2-593,0-5 524,7 3 0,-4-10 19,7 3 109,-1-8 0,7-5 0,6-8-49,7-5 66,16-8 1,0-7 0,12-8 0,3-4-1,5-3-80,2-1 89,-9 0 0,5 6 0,-12 2 0,-3 2 0,-8 6 731,-9 5-439,-6 11 0,-6 4-81,-6 8 1,1 3 0,-11 7 0,2 3 11,0 4 1,0 3-295,5 2 0,5-1 29,2 1 1,4-5 0,1-1-1,1-2-139,4-2 1,3-3 50,9-5 1,3-2-125,5-6 0,7-1 1,2-4-1,1-5-1666,-1-5 1921,-3-5 0,-6-29 0,-2-13 0,4-3 0,0-1 0</inkml:trace>
  <inkml:trace contextRef="#ctx0" brushRef="#br0">31916 536 8242,'0'-13'-206,"0"0"0,0 0 0,0 1 395,0-1 0,-6 7 1,-2 8-1,-4 7 1,-2 8-75,-3 3 0,-3 2 0,-5 3 0,-1 1 72,1-1 0,-2-4 20,-3 1-127,9-7 0,-8 6 1,12-6-1,2-6 0,2-3 87,5-7 1,2-5-289,6-7 90,6 1 1,1-7-1,7-2 1,1-3-1,4 0 1,-1 1 0,2 2-238,0-2 1,-4 5 0,1 2 148,-3 6 193,-1 5-69,-6 5 1,-2 7-1,-5 4 1,0 6-1,0 4-73,0 6 33,0-1 0,2 3 0,1-6 0,2-3 0,2 0-633,3 0 571,2-5 0,6-2 0,3-9 1,3-2-1,3-2-738,3 0 1,-2-6 834,6-3 0,4-32 0,4-14 0,-11 15 0,1 1 0,0-1 0</inkml:trace>
  <inkml:trace contextRef="#ctx0" brushRef="#br0">32349 293 8242,'0'-12'-390,"0"-5"190,0 0 1,0-2-1,2 4 1,1-2 853,1 1 1,0 6-185,-4 2 1,0 3-351,0-3 1,0 6-70,0 2 0,-4 7 1,-2 9-1,-1 2-1,-3 2 1,3 3-101,-1 7 1,3-3-1,-2 2 1,2-2-134,2-1 0,1-6 141,2-3 1,0-2 0,2-1 0,2 1-63,4-4 1,5-7 61,4 0 0,3-4-54,6-4 1,-1-4 0,1-9 0,-1-5 84,1-2 1,-1-3 38,1-2 0,-5 2 60,0-3 1,-7 4-1,0 5 1,-4 3 323,0-1-139,-4 11-81,0-3 0,-11 13 0,0 7 0,-2 8-30,-3 6 0,3 3-206,-2 4 0,1 4 85,-5 9-87,0-4 1,0 11-1,1-2 1,-1 5-1,0 3-9,0 2 1,6-8 46,3 1 1,3-10 5,1-3 1,0-1 0,1-9 0,2-4-1,1-5 1,2-11-191,-2-3 283,-3-4 1,5-2 0,-6-4-12,0-3 0,-1-8-77,-4-1 0,3-5-46,-7 0 1,5-2-1,-3-1 1,1-1-50,3 1 0,2-1 98,1 1 0,1 1-112,3 2 0,5 0 1,8 5-1,4 1-18,3 2 1,2 3-389,-1 2 0,6 4 25,3 5 487,-2 5 0,16 25 0,-1 11 0</inkml:trace>
  <inkml:trace contextRef="#ctx0" brushRef="#br0">10660 9321 8065,'-13'0'48,"-4"-1"1,0-2 804,2-2-682,0 1 0,10 4 0,6 0 0,9 0 0,7 0 117,3 0 1,1 0-1,6-1 1,3-2-5,4-1 0,-2-6-78,2 1-182,0 4 0,-1-7 0,-3 5 0,-3 0 0,-3 1 0,-3 2 0,-4 0-925,-3 1 228,-7 2 0,-3 1 293,-8 0 1,-1 5-247,-4 4 0,3-2 0,6 1 626,0 2 0,23-10 0,5-1 0</inkml:trace>
  <inkml:trace contextRef="#ctx0" brushRef="#br0">11463 8926 8035,'7'-19'132,"-3"-2"1,2-2 669,-2 2-435,1 3 368,-5 5 1,0 7 294,0 6-931,0 12 1,0 7 0,0 8 0,0 3 0,0 4 161,0 3-230,0 7 1,0 0 0,0 4-1,0-3 1,0-1-168,0-3 0,0 3 0,0-1 0,0-4-164,0-3 0,0-6 141,0-9 0,4-3-8,0-5 0,0-7-281,-4-6 380,0-12 1,0-3 0,0-7 0,-1-2-51,-3-4 0,1 0-121,-6-6 1,7 0 108,-3-5 145,4 1 1,-3-1 0,-1-4 0,3-2 0,0-1-10,2 4 1,0-2 128,0 1 0,2 1-84,2 4 0,4 5 1,8 5-1,1 5 60,-2 6 1,5 3-19,2 1 0,2 6 1,1 3-1,1 2 118,-1 2 0,-4 5-210,1-1 1,-8 6 90,-1-2-149,-6 9 0,-7-1 0,-2 5 0,-3 2 0,-8 1-183,-7 1 0,-5 1 136,-5-1 1,-1 5-113,-3 0 0,-2 0 1,6-5-1,3 1-179,5-1 0,-1-4 31,6 1 0,6-7 0,7 2 364,2-3 0,53-1 0,13 0 0</inkml:trace>
  <inkml:trace contextRef="#ctx0" brushRef="#br0">11960 9410 8032,'8'-7'-201,"3"1"0,-5 5 744,2-3-125,-2 2 0,-2-5 179,0 3-385,0 3-142,-9-5 0,2 6 1,-6 0-1,-2 0 0,-3 0 1,-3 0-1,0 1 57,-1 4 1,-2 2-1,-6 7 1,1 3-86,-1 4 0,5-1 0,1 1 0,2 2-73,2 1 1,-1-3 0,3 1-1,4-1 32,3-1 1,3-2-10,4-5 19,0-6 1,10 3 0,2-6 0,4-3-1,2-2-13,4-3 7,2-12 0,1 6 0,1-11 0,-2-2 0,-2-1-27,0-1 0,-5-2 0,3-2 0,-2-2 54,-2-1 1,-4-1 7,-3-1 1,1 3 217,-6 5 1,0 2 146,-4 3 0,-1 8-202,-3 9 0,1 4 1,-4 4-70,1 5 0,0 6-234,2 2 0,3 6-16,-4-2 0,4-1 0,1 1 1,0 1-165,0-2 1,0-1 96,0-2 1,0-2-445,0 2 1,4-3 0,2-2-1479,1 1 2105,1-6 0,17-24 0,1-11 0</inkml:trace>
  <inkml:trace contextRef="#ctx0" brushRef="#br0">12713 8887 7984,'-13'0'14,"5"0"0,-1 0 1,-1 0-1,-1 0 290,-2 0 589,6 0 1,-4 0-1,3-1 526,1-3-1334,2 2 1,10-8 0,4 6 0,4 0 0,4 0 344,4-1-516,3-4 1,6 6-1,1-6 1,2 1-1,1 1-486,-2 2 265,-1-2 1,-7 6-1,-1-3 1,-3 2 0,-2 2-1,-4 2-1387,-4 2 945,-4-3 0,-6 11 749,0-4 0,-23 15 0,-5 4 0</inkml:trace>
  <inkml:trace contextRef="#ctx0" brushRef="#br0">13312 8734 7984,'0'-12'0,"0"-5"66,0 0 0,0 0-101,0 4 703,0 6 1,-6-3-1,-1 9-283,0 6 1,-3 4-1,5 12 1,-1 2-311,0 1 0,-4 5-148,2 1 0,2 4 73,2-4 1,3 0-1,1-5 1,0 1-42,0-1 0,0-1-104,0-2 0,5-5 85,4-9 1,3 2 0,4-6 0,2-1 9,2-2 0,-3-6 9,5-4 1,0-8-23,8-4 1,-5-3 0,2-2-1,-4 1-79,0-1 0,-5 1 96,-1-1 0,-3 7 90,-1 2-1,-6 2 1,-1 15-22,-6 9 0,0 4 42,0 8-53,0 0 1,0 5-1,1-2 1,2-2-1,3-2-89,1-1 1,1-2 72,5-5 62,0 1 1,4-6 0,1-2 0,2-4 0,3-2-12,1-4 1,-3-3 17,0-9 1,-5 1 62,1-5 0,-3-2 0,-3-5 0,-1-2 22,-1 2 0,-6-3-147,1 1 12,-3 0 0,-2 2 0,-3 2 0,-5 7 0,-1 3-147,2 3 1,-4 6-436,4 3 266,2 2 1,-4 8 0,6 3 0,1 2-1,2 3-980,1 3 1,0-1 1281,0 5 0,23 23 0,5 10 0</inkml:trace>
  <inkml:trace contextRef="#ctx0" brushRef="#br0">14039 8964 7984,'-6'7'0,"3"6"-4,-5 0 0,1-1 1,-2 5-1,4-1 248,-1 1 0,5-2 139,-4 7 1,4-2-1,1 2 1,0-2-69,0-2 0,1 1-129,4-2 1,2-7-63,5 3 0,3-9 0,0 0 0,4-3 118,0-1 1,3-1-416,3-3 0,-4-8 133,1-5 0,-7-5 1,2 1-1,-3-2-25,-1 2 0,-6-3 129,-3 2 0,-2 2-30,-2-1-54,0 6 0,-6-4 1,-2 8-1,-4 2 1,-2 4-271,-3-1 1,3 5-230,-3-4 1,-1 10 66,1 3 0,0 3 1,5 2-1,4 0 452,4 0 0,19 33 0,6 10 0</inkml:trace>
  <inkml:trace contextRef="#ctx0" brushRef="#br0">14791 8926 7984,'7'-20'0,"-1"-3"0,-6 6 0,0 0 331,0-1 1,0 4 59,0-3-126,0 2 1,-6 4-1,-2 1 1,-4 3 0,-2 1 908,-3 4-1085,3 0 1,-10 8 0,3 4 0,-5 4-1,-1 6 1,0 2 0,3 5-12,0 0 1,6 4-1,1 1 1,3-1-241,1 0 0,6-6 0,3-3 0,2-1-157,2-1 1,2-2 52,2-5 226,3-6 1,7-1 0,2-6 0,2 0 0,2-3 0,3-4 0,1-7-7,1-5 1,-4 2 22,1-4 0,-3 1 1,3-3-1,-5 4 11,-3 0 1,-3 2 91,-2 4-43,2 6 0,-10 3 1,2 8 36,-6 5 1,1 4-61,-7 4 1,2 2-60,-1 7 1,2-5-1,6-1 1,0-2-214,0-2 0,1-2-252,4-1 1,2-5 194,5 1 0,5-6 315,0 1 0,15-23 0,4-12 0,3 0 0,-1-1 0</inkml:trace>
  <inkml:trace contextRef="#ctx0" brushRef="#br0">15811 8798 7910,'-7'-5'143,"-3"-3"1,6-4 0,1-1-81,2 0 1,8 6-1,6 1 1,6 2 396,5 0-471,8 0 1,-4 2 0,6-1 0,1-1 0,2 1 0,0 2 0,-3 1-674,-4 0 0,-3 1 529,-2 4 155,-5-4 0,-18 27 0,-11 1 0</inkml:trace>
  <inkml:trace contextRef="#ctx0" brushRef="#br0">15798 9002 7973,'-12'0'63,"-1"0"1,0 0-163,0 0 1,6 2 0,6 0-447,8 3 1,3 3 920,11-4-406,0 6 1,5-8-1,1 2 1,3-3-1,2-1 30,1 0 0,6-12 0,10-10 0,2 0 0,2-2 0,0 1 0,1-1 0</inkml:trace>
  <inkml:trace contextRef="#ctx0" brushRef="#br0">16627 8760 7973,'-12'0'0,"3"6"0,1 2 30,-1 3 0,1 2 0,0 1 1,3 3-1,2 3 0,2 1 0,1-1 1146,0-1-1133,5 3 1,4-7 0,6 2-1,4-5 1,1-3 0,2-5 0,2-3 103,2-1 0,1-7 11,2-5-92,-2-1 1,0-13-1,-7 2 1,-1-4-1,-5-2 19,-4-1 1,-5 4 0,-6-3-1,-3 3-113,-5 2 0,-8 4 53,-4-1 0,-5 11 85,-3-2-412,2 9 1,-4 0-1,5 8 1,2 5-1,3 3-1468,4 5 1770,8 3 0,26 34 0,12 7 0</inkml:trace>
  <inkml:trace contextRef="#ctx0" brushRef="#br0">18527 8722 7973,'-5'-7'-86,"2"-3"0,-4 4 0,0 0 216,-1 1 1,7 0-1,1 5 1,7 0 407,4 0-418,8 0 0,8 0 0,11 0 0,9 0 0,7-1 268,5-3-379,-23 3 1,2 0 0,1-2 0,1-1 0,8 2-1,0 0 1,4-2 0,0 0 0,3-1 0,0 0 0,1 0-1,0 0 1,0 0 0,0 1-296,-1-1 0,-1 0 1,3 2-1,0-1 328,-2 0 0,0 0-120,-1-1 0,0 1 0,-3 0 0,0 0 0,-4 0 0,-1-1 1,-1 0-1,0 0 0,-2 0 0,0 0 0,-2 0 0,0 0 1,-1 1-1,-2 0-212,33-6 1,-11 3 0,-9 0 0,-8 0 127,-3 0 0,-9 4-33,-5-1 80,-1 2 0,-11 2 1,3 0-1,-2 0 0,-3 0-669,1 0 784,-6 0 0,5 0 0,-5 0 0</inkml:trace>
  <inkml:trace contextRef="#ctx0" brushRef="#br0">21307 8275 7981,'0'-14'0,"0"-1"0,0-2 0,0 1 0,0 2-146,0 1 762,0 6 0,0 3-493,0 8 1,0 7 0,0 8-1,0-1-43,0 1 0,0 3 1,0 0 27,0 2 1,0 1-1,-1 1 1,-2-1-1,-2 1 1,3-2-1,0-3-619,2-4 0,0 3-278,0 1 0,0-2 0,0-2 789,0-3 0,-5-30 0,-3-7 0</inkml:trace>
  <inkml:trace contextRef="#ctx0" brushRef="#br0">21320 8097 7981,'-6'-24'0,"-2"3"0,-2 2-153,1 6 1,-2 1-12,2-1 0,2 6 1,-1 3-1,-2 2 440,-2 2 0,0 2-52,-1 2 1,-5 4 0,-4 9-1,-2 5-77,-1 2 0,-1 4-118,1 6 1,-2 1 0,-2 11 0,0-1 493,0 0 0,4 4-122,4 6 1,2 1-1793,6 4 1309,6-3 0,2-8 1,6-1-177,3-1 0,9-11 86,8-2 1,5-7 255,4-6-53,2-3 1,11-6 0,1-4 0,1-5-1,3-6 82,2-5 0,2-9-91,3-5 1,-6-12 63,2-4 0,-5-10 0,1-3 0,-25 22 0,-1-2 52,-1-2 0,-1 0 0,12-32-291,-17 31 1,-2 0-1,6-36 220,-9 2 1,-5 0 0,-10 7 0,-8 7 103,-10 12 0,-3 9-180,-7 12 0,0 4-125,-4 9 1,1 2-1,2 7 1,2 5 272,2 7 0,-4 1-1874,1 7 1735,2 6 0,-2 0 0,3 6 0,-3 2 0,0 5 0</inkml:trace>
  <inkml:trace contextRef="#ctx0" brushRef="#br0">3749 11642 7976,'-7'-6'481,"-3"3"-194,6-5 1,1 5 0,7-1 0,6 2 0,7 1 0,7-2-131,4-1 0,9-2 0,0 3 0,5-3-134,4-1 1,1 5-1,2-4 1,-2 2-310,-5-1 0,-2 1-514,-2 4 559,-5 0 1,-8 0 0,-8 2 0,-4 2 0,-4 4 0,-6 4 240,-6 0 0,-35 8 0,-16 2 0,-6 2 0,1 0 0</inkml:trace>
  <inkml:trace contextRef="#ctx0" brushRef="#br0">3825 11693 8100,'-7'-20'-42,"3"3"1,3 3-22,1 1 1,0 4 0,2 2 0,5 0 62,6 0 0,7 4 672,-3-1-574,6 3 0,-3 1 1,5 0-1,1 1 0,-2 3 1,-3 5-1,-4 4-178,-3 4 20,-1 2 1,-6 8 0,-3 2-1,-5 2 1,-6 1-537,-6 4 384,-14 6 0,4 2 1,-12 4-1,-3-2 1,-5-2 105,-2-3 1,4-3 0,-2-4 0,5-6 242,4-5 1,8-10-307,9-9 566,9-3 0,4-2 559,8-3 0,4 2-470,9-2 1,3 3-18,6 1 1,1-2-322,2-2 0,5 3 1,8-4-1,1 3-159,3-3 0,1 2-21,4-5 0,0 4-595,0-5 406,-6 1 0,2-1 0,-8 2 0,-3 0 0,-5 1-1610,-7 1 1831,2 0 0,-24 0 0,3-2 0</inkml:trace>
  <inkml:trace contextRef="#ctx0" brushRef="#br0">4858 11680 8055,'0'-13'-282,"0"-1"1,0-2 393,0-1 1,0 13 0,0 11-1,0 10 1,0 6 0,0 4 83,0 0 0,-1 5 0,-2 1 0,-1 1-133,1 0 1,-3-4 0,2 2-1,1-2 137,2-6 0,-4 0-79,1-7-17,0-5 1,4-4 0,0-8 0,0-7-16,0-7 1,0-7-1,1-9 1,2-4-185,1-3 0,6-3 0,-3-1 0,2-3 62,-1-1 1,-1 4 0,3-2 0,-1 4-5,1 0 0,1 7 1,0 3-1,-1 8 416,-1 8-288,-1 6-58,5 19 1,0 3-1,-2 15 1,-1 4 0,-1 3 11,1 1 1,-3 0 0,0-1 0,0-1-79,0-2 1,0-5-26,1 5 0,4-7 0,-5-1 0,1-9-4,1-7 0,-1 0 38,5-6 0,0 0-17,0-4 67,-1-5 1,1-8-1,0-8 1,0-4 0,1-1 12,3-4 0,-3-1-63,3-3 0,-3-3 1,-3 3-1,-1-3-26,-1-1 0,-5 6 20,5 7 0,-6 1 596,1 7-379,-3 6 0,-1 16-90,0 12 1,-1 10-26,-3 3 1,2 5 0,-2-1 0,2 3 2,2 1 0,0-1-225,0-3 1,0 2-43,0-7 56,6 1 1,3-9-1,6-2 1,4-5-1,0-7-584,4-4 1,1-3 192,2 0 215,-1 0 1,1-10-1,-1-3 1,-1-1 311,-2 0 0,2-27 0,-5-7 0</inkml:trace>
  <inkml:trace contextRef="#ctx0" brushRef="#br0">5776 11310 8063,'0'-13'-165,"0"1"1,0-3-1,0 0 1,0-2-71,0 1 605,0 2 0,0 1 0,0 1 0,0-1 0,0 0 1509,0 0-1600,0 6 1,2 4 0,2 11-108,4 4 1,4 15-1,0 3 1,1 8-143,0 9 1,0 7-1,-1 14 1,-5-32-1,-1 1-63,1 3 0,-1 0 1,-2 2-1,-1 1 1,-1 3-1,-1 1 1,-2 3-1,-2 0-204,-3 2 1,-1 0-1,-2-1 1,-2-1-1,-3 0 1,-2-1-1,-1-4 1,-1-2 61,-2-3 0,-1-1 0,-3 0 0,-3-3 1,-2-3-1,-2-2 0,0 0 0,0-1-279,0-2 0,-2-2 0,0-3 0,-2-2 454,1 0 0,0 0 0,1 1 0,0-1 0,1-1 0,1 1 0,0-1 0,-2 1 0,0 0 0,0 1 0</inkml:trace>
  <inkml:trace contextRef="#ctx0" brushRef="#br0">3583 11285 8086,'-6'-19'-16,"1"5"0,-5-3 0,1 4 0,-1 3 97,-1 2 1,-2 5-1,1-1 1,-1 4 844,0 4-852,-5 9 0,2 12 0,-5 11 0,-2 5 0,-1 8 503,-1 9-532,-1 2 0,13-21 1,1 3-1,-1-2 0,0 2 1,0 3-1,1 2 0,-1 3 1,1 1-1,1 1 0,1 2 1,2 0-1,1 0-68,1 0 0,2-1 0,0-3 1,2-1-1,3-4 0,1-2 0,1-3 1,2-2-205,12 32 0,12-10-238,5 0 272,3-12 1,6 2-1,6-12 1,4-1-1,8-3 1,5-4 192,-33-16 0,2-1 0,-1-2 0,1 0 0,33 9 0,-32-11 0,0-1 0,2 1 0,-1-1 0</inkml:trace>
  <inkml:trace contextRef="#ctx0" brushRef="#br0">6312 12521 8104,'0'-12'-167,"0"-1"1,1 0-1,2 0 1,1 1-447,-1-1 1216,-2 6 1,-1-4-1,0 5 705,0 3-1289,-5 4 1,-2 14 0,-6 2 0,0 4-1,-1 4 1,-2 5 0,-2 3-48,-2-1 1,3 5 0,-3-3 0,1 3-39,-1 1 0,3-1 1,-3-3-1,3-6 125,6-5 0,-2 0-4,4-6 1,4-7 0,2-12-96,6-9 1,2-3 0,5-7-1,0-4-46,4-3 1,0-4-1,6-7 1,0 1-49,0 0 1,-3-1 80,4 1 53,-5 0 0,6 1 0,-5 3 0,-1 6 0,-2 5 1,-1 6 812,0 3-693,-1 7 1,-4 4-1,-3 10 1,-1 7 22,1 5 0,0-2-44,0 4 0,-4 0-94,3 5 1,2 3 0,0 1 0,-1-1-33,1-3 1,3 0-72,-5-1 0,6 1 43,-2 0 0,2-5 0,0-1 0,-1-2-134,0-2 0,-1-2-24,0-1 1,-4-2-187,5-3 0,-6 4-848,1-4 815,-3-2 1,-2 0-324,-3-6 755,-3 0 0,-29-12 0,-5-2 0</inkml:trace>
  <inkml:trace contextRef="#ctx0" brushRef="#br0">6159 12802 8104,'-13'-1'72,"0"-4"260,6 4-59,-4-10 1,11 9-1,0-2 1,7 3-122,4 1 1,3 0-270,3 0 1,7 0-1,8-2 1,0-1-569,4-1 1,-1-4 137,-1 3 547,3-5 0,13-14 0,9-10 0</inkml:trace>
  <inkml:trace contextRef="#ctx0" brushRef="#br0">7370 11782 7679,'-7'-1'2738,"3"-4"-2618,2 4 1,2-6 0,2 4 81,2-1-371,3-1 1,10 5 0,2 0 0,0 0-1,4 0-757,1 0 703,2 0 1,1 0 0,1 0 0,2 0 0,-2 0 0,-3 0 222,-3 0 0,-15 0 0,-9 0 0</inkml:trace>
  <inkml:trace contextRef="#ctx0" brushRef="#br0">7306 11986 8046,'-20'0'0,"3"0"375,9 0-184,2 0-61,6 0 1,6 1 0,4 2 0,5 1 0,7-1 0,2 0 0,3 0-254,2 1 0,0 0-197,5-4 21,0 0 1,0-1 0,-2-2 298,0-1 0,20-12 0,2 2 0</inkml:trace>
  <inkml:trace contextRef="#ctx0" brushRef="#br0">9359 11629 8027,'-13'0'10,"1"-2"0,-1 0 258,0-3-60,6 1 0,3 4 0,10 0 0,5 0 0,6 0 98,3 0 0,5 0-385,5 0 71,5 0 0,-2 0 0,4 0 1,-2 0-1,-2 0-179,-2 0 99,4 0 0,-9 0 0,1 0 1,-6 0-1,-2 0-109,-4 0 1,-6 2 0,-8 0 0,-7 4 57,-6 1 0,-5-4-185,0 1 162,-3 3 1,0-5 0,3 3 0,3 0 0,1-1 161,0-1 0,63-13 0,15-4 0</inkml:trace>
  <inkml:trace contextRef="#ctx0" brushRef="#br0">10800 11374 8027,'0'-13'-137,"-4"5"0,-2 1 30,-1 1 180,4 7 1,-4 11-1,3 6 1,-3 2-1,-2 3 1,2 1-1,2 1 191,2 1-209,-4-1 0,5 1 0,-3-2 1,0-3-1,1-4 0,1-3 661,2-1-373,1-6-303,0-1 1,0-8 0,0-3 0,0-7 0,0-6-1,1-5 1,2-5-112,1-3 0,6-3 1,-1-3-1,2 1-49,2 2 0,-5 6 0,1-2 0,1 5 108,1 4 0,-2 4-94,-1 8 139,-5 3 1,8 8-1,-4 3 1,2 8-1,-2 8 8,-1 8 0,2-1 1,-2 5-1,-1-1 0,1 1 0,3-5-145,-5 2 1,4-3 0,-2-3 0,1-3 5,3-4 1,0-3 75,-2-1 1,4-6-21,-4-3 43,4-2 1,0-5 0,1-4 0,0-7-1,1-5-25,3-3 1,-3-8 46,3-4 1,2-3 56,-2-1 0,4-5 0,-3 1 0,1 1 121,-1 1 0,-1 8-21,-4 2 0,-6 13 14,-3 4-43,-2 9 0,-2 0 1,0 9-1,1 8 70,3 7 0,-2 4-79,2 1 0,-3 1-210,-1-1 1,2 2-1,1 2 1,1 0-167,-1 0 0,2-2 3,0-2 1,3 1-11,-4-1 1,6 1 0,-1-2 0,2-3-488,2-4 1,1-3-543,3-1 1270,-3 0 0,33-12 0,1-2 0</inkml:trace>
  <inkml:trace contextRef="#ctx0" brushRef="#br0">11718 11591 8027,'-13'-5'-291,"1"1"0,3 0 14,1 4 1,3 1 651,-3 4 1,1 6-1,-3 7 1,1 4 114,-1 5 0,3-2-401,-1 5 1,1-2 0,-3 0-1,3 1-110,1-5 0,2 1-65,4-3 0,-4-4-127,-1-1 153,1-8 1,4-5 0,2-10 0,0-5-58,3-5 1,5-11 23,-2 2 0,3-9 37,2 0 1,0-3 0,0 0-1,-1 2 4,1 1 1,3 5 378,-3 0 1,2 7 78,-6 5-234,2 3 1,2 4 0,-2 6 0,-1 10 324,-2 8 1,0 6-273,0 5 1,2 1-232,-6-1 0,5 1 1,-4 1-1,1 1-48,0 2 0,-1-2-27,0-7 0,-3 3-233,7-2 0,-6-3 0,1 1 0,-1-3-308,1-5 0,-1-1-119,5-7 1,-5 2-18,2-2 758,2-2 0,-12-31 0,4-13 0</inkml:trace>
  <inkml:trace contextRef="#ctx0" brushRef="#br0">11629 11833 8027,'-13'-6'0,"5"-1"13,-1-6 0,6 1 0,0 0 54,6 4 1,4 2 232,6 6 0,10-4 50,2 0-401,9-1 1,-1 4-1,5-2 1,0-1-1,1 1-381,-1 2 1,-5 1 431,-4 0 0,-2-6 0,-1-1 0</inkml:trace>
  <inkml:trace contextRef="#ctx0" brushRef="#br0">13019 11425 7942,'-13'0'-164,"0"-2"0,1 0 0,-3-3 1,0 3 1355,-2 0 730,0 2-1657,10 0-167,7 0 1,12 0-1,10 0 1,2 0-1,3 0 1,2 0-1,5 0 119,3 0 1,2 0-212,-1 0-137,-6 0 0,4 0 0,-6-1 0,-2-2 0,-1-1 0,-3 1-1409,-3 1 1290,-2 2 1,-22 0 0,-7 0-1,-6 2-72,-2 2 0,-3-3 0,4 5 0,1-2-62,2 1 0,2 0-271,4 0 655,2-4 0,6 5 0,57-18 0,14-2 0</inkml:trace>
  <inkml:trace contextRef="#ctx0" brushRef="#br0">14026 11144 8017,'0'-12'0,"0"-1"-145,0 0 676,0 0 0,-1 2 74,-4 3 1,3 5-1,-5 10-502,1 6 0,0 6 101,2-2-123,3 6 0,-9-3 1,5 7-1,3 1 0,0 2-98,2-2 1,0-1 0,0-3-1,0-1-205,0-2 0,6-5 165,2 1 1,4-5 0,0-3 0,3-3-2,2-1 0,1-5 22,3 0 1,3-5-27,-2-8 0,3-6 0,2-3 1,0-5-215,-3-3 0,-7 2 199,0 7 0,-3-2 82,-1 6 0,-2 0 86,-2 4-132,-4 6 0,-5 8 15,0 12 140,0 0 0,0 7 1,0-5-1,2 4 0,1-1 86,1 1 0,6-2-106,-2-5-71,4-5 1,2 3 0,1-5 0,4-3-1,1 0-16,2-2 1,2-7-17,2-6 47,-6 0 1,2-11-1,-5 3 1,-1-3-1,-2-3 112,-1-3 0,-6 2-257,-3-6 50,-2 6 0,-2-2 0,-2 7 0,-2 5 0,-5 2-419,-2 5 1,-6 7 106,0-1 169,0 4 0,0 2 0,0 4 0,3 3 0,4 3-1578,6 2 1778,-3 6 0,28 17 0,2 11 0</inkml:trace>
  <inkml:trace contextRef="#ctx0" brushRef="#br0">14766 11323 8017,'-9'11'-44,"1"-2"1,3 2-56,-3-2 0,5-2 438,-1 1 1,-2 1 117,2 3-342,0 1 1,4-4 0,0-1-1,1 1 1,3-2 233,5-3-327,2 3 0,-1-6 0,1 4 0,4-5 1,-1-5 26,0-3 1,3-3-1,0-4 1,-3 0 76,-4-2 0,0-2-79,-6 2 0,5 3 34,-5-3 1,0 3 0,-4 1 0,-1 1 53,-3-1 1,-4 6-208,-4 3 0,-1-2-220,0 2 1,-4 1 0,0 6-1,2 2-175,0 2 1,3 2-390,-1 4 0,6-1 856,3 1 0,19 11 0,6 3 0</inkml:trace>
  <inkml:trace contextRef="#ctx0" brushRef="#br0">15352 11081 8017,'0'-13'0,"0"-6"249,0-2 1,0 3 0,0 1 0,-1 3 1055,-3 1-1095,-4 6 1,-9 1 0,0 6-1,2 2 21,1 2 0,-3 4-283,0 9 1,-2 2-1,4 3 1,-2 0-86,1 0 0,3 2-3,5 2 1,-2-1 0,6 1 0,1-2-148,1-3 0,2 2 207,0-6 0,2 0 16,2-4 0,3-6 1,7-3-1,2-3 58,1-1 0,6-5 2,-2-4 1,-1-4 13,1-4 0,-4-1 0,3-5 0,-2 2 61,-2-2 1,-2 5 38,-1 1 0,-6 3 829,-3 1-493,3 0 1,-7 8-394,0 5 1,-4 10 142,-5 7-229,-2 5 1,10-3-1,-4 3 1,4 0 0,1-1-275,0-1 0,6-2-69,2-5 0,5-2-359,4-2 1,3-4 734,5-5 0,23-32 0,9-15 0,-15 14 0,-1 0 0,1 0 0</inkml:trace>
  <inkml:trace contextRef="#ctx0" brushRef="#br0">16194 10660 8017,'-6'-13'159,"5"0"0,-5 2 0,0 3 107,-2 3 0,1 5 1,-2 6-1,-1 7 1,-2 8-1,-4 7-105,-1 6 1,-6 10 0,4 7 0,-4 10-89,10-26 0,0 1 1,2 0-1,0 2 1,-4 4-1,1 1 1,2 0-1,0 1-22,1 2 0,1 1 0,0 0 0,0 2-93,-1 2 0,1 0 0,1-7 0,1-2 0,3-2 0,1 0 0,0 31-231,3-9 1,2-8-77,3-8 190,9-4 0,3-6 0,5-9 0,3-5 1,3-4-1,4-2 0,2-4-2049,2-3 2208,2-4 0,-2-5 0,4 0 0,5 0 0,4 0 0</inkml:trace>
  <inkml:trace contextRef="#ctx0" brushRef="#br0">16921 11042 8017,'0'-31'115,"-5"4"1,1-2-9,-6 2 0,-1 3 0,-6 2 1,1 7-1,2 3 190,1 4 0,1 5 0,-1-1 0,0 2-30,0 2 0,1 0-24,-1 0-232,0 6 0,0 1 0,1 6 0,-1 1 0,0 2 380,0 1-416,6 5 1,-3-2-1,6 4 1,0-1-1,0-3-614,-1-2 537,1-1 0,5-4 0,2 0 0,3-2 0,1-3-36,3-3 0,1-4 129,2-1 4,5 0 1,-2-1 0,5-4-1,1-3 1,-1-3 14,0-2 0,-5-4 38,1 0 1,-3-4-1,-1 4 1,-1 1 131,1 2 1,-6 1 566,-3 0-550,-2 6 1,-2 3 0,0 8-146,0 5 1,-4 8 27,-1 4 0,0-1-190,0 1 21,4 0 1,-5 3 0,6-2 0,2-4 0,2-1-629,5 0 0,2-1 280,2-8 1,1 2-1,1-6 1,4-1-456,1-1 1,-1-4 891,3-2 0,13-37 0,-1-14 0</inkml:trace>
  <inkml:trace contextRef="#ctx0" brushRef="#br0">16627 11425 8017,'-12'0'0,"-1"0"1,1 1 377,4 4 88,2-4 1,12 5 0,4-6-1,7 0 36,8 0 1,7-2-515,6-2 1,1 1 0,4-4 0,2 0-79,1 0 0,2 0-15,-6-2-215,1 4 1,-6 0 0,-3 1 0,-6 1 0,-5 2-1089,-6 1 986,-9 6 1,2-2 421,-6 9 0,-45 19 0,13-8 0,0-1 0</inkml:trace>
  <inkml:trace contextRef="#ctx0" brushRef="#br0">16895 11731 8017,'0'-13'0,"-4"0"288,0 1 0,-1-1 1,5 0-1,2 2 526,2 2 1,3-1-650,6 6 0,0 0 1,-1 4-1,1 1 30,0 4 1,-2 2-377,-2 5 0,1 3 0,-6 0 0,-1 4-264,-2 0 1,-2 1 212,-4 2 0,-3 3-263,-9 1 462,3-1 0,-10 2 0,4-7 1,0 0-1,2-2 506,-1 0 0,5-1 3,-3-4 0,3 0 490,1 0-898,6-1 0,3-4 174,8-4-292,9-3 0,7-1 0,5 0 0,1 0 0,1 0-607,2 0 0,0 0 173,5 0 0,-5-4-129,5 0 1,-4-5-1,3 4 613,-2-3 0,-5-15 0,0-7 0,1-5 0,0 0 0</inkml:trace>
  <inkml:trace contextRef="#ctx0" brushRef="#br0">17635 10736 8017,'5'-12'-90,"-3"-1"1,3 0 0,0 0-1,-1 1 1,-1-1-218,-2 0 0,3 0 0,1 1 2555,-3-1-1408,0 0 1,-1 6 0,2 1 693,1 1-1467,1 3 0,-1-2 0,2 8 0,1 5 0,3 4 0,1 2 0,2 5 175,-1 4 0,1 2 0,0 10 1,0 7-366,-1 5 1,-5 2-1,-2 11 1,-5 5-26,-2-29 1,-1 1 0,-2 4 0,-4 0 0,-2 4 0,-3 0 0,-2 1 0,-1-1-331,-1 1 0,-1-2 1,1-2-1,-2-2 299,1-2 1,0-1-151,0-2 0,0-2 1,-2-2-1,1-3 0,-20 25 1,4-11-1,4-11-274,4-5 1,-4-6-1,3 1 1,0-1 602,2-1 0,5-3 0,5-9 0,5-2 0</inkml:trace>
  <inkml:trace contextRef="#ctx0" brushRef="#br0">18604 11055 7982,'-6'-7'514,"5"0"1,-2 4 0,6-3-268,5-1 1,8 5-1,2-3 1,3 2 337,6-1-526,-1 3 0,11-5 0,-5 5 0,2-2 0,-1-1-338,-2 1-382,4-4 0,-12 5 1,1-2-1,-4 3 661,-4 1 0,-59 0 0,-15 0 0</inkml:trace>
  <inkml:trace contextRef="#ctx0" brushRef="#br0">18795 10838 7982,'0'-12'-58,"0"-3"1,0 0-328,0-2 1,0 4 1366,0 5 1,0 6-704,0 2 0,0 7 0,-1 10 1,-2 5 167,-2 2 0,1 1-485,4 1-44,-5-1 0,3 5 0,-2 1 1,2 0-1,2 0 0,0-2 0,0-4-428,0-4 1,0 4 85,0-4 0,5-3 1,0-2-1,4-6-970,5-6 1394,-1-3 0,25-23 0,10-12 0,1-2 0,0 1 0</inkml:trace>
  <inkml:trace contextRef="#ctx0" brushRef="#br0">19458 10724 8004,'0'-19'0,"1"5"267,4-3 1,-4 7 177,3 2 1,-2 6 171,-2 2 0,0 6-80,0 7-472,-6 5 0,5-2 0,-4 5 0,3 2 0,-1 1-51,-1 1 0,-1-1 0,5-1 0,0-3-117,0-2 0,0-1 145,0-4 0,0 0-214,0-1 0,0-3 113,0-1 0,6-6 46,2-2 0,0-7-21,0-10 13,1-3 0,3-7 0,0-1 0,-2-4 0,-2 0-19,2-4 1,1 5 32,2 2 0,-4 3 154,-1 5 0,-1 2 0,3 8-49,-1 3 1,-5 2-60,4 6 0,-5 7-45,1 6 0,2 1 0,0 7 0,1 2 37,3 1 1,-3 1-80,1 1 1,-1-5-87,2 0 0,2-4 0,-2 2 0,1-4-85,-2-3 1,3-4 193,-2 1 0,4-4 7,4-5 0,-3-1 0,3-3 0,-2-6 26,2-6 1,-1-4-6,5-5 1,-5-2 32,1-3 0,-3 3 0,-1-2 1,0 0 183,-1-1 0,-5 8-137,-2-4 0,0 14 1021,0-1-980,-1 8 0,-6 1-113,-2 8 0,3 8 13,-4 5 0,4 6 0,1-2 0,0 3-29,0 1 1,0 1-131,0-1 0,0-3-585,0-1 387,6 0 0,-3 3 0,5-1 1,2-3-1,1-2-828,2-2 0,0-1 346,0 2 815,5-8 0,36 2 0,14-11 0</inkml:trace>
  <inkml:trace contextRef="#ctx0" brushRef="#br0">20414 10915 8004,'-8'-11'0,"-1"2"1588,7-2-1213,-4 9 1,2-2-1,-1 10-185,3 6 0,0 3-227,2 6 0,0 0 0,0 5 0,0-1-103,0 1 1,0-5-667,0 0 565,0 0 0,0 1 1,0-3-1,2 0 0,0-4-1347,3 0 917,-1-3 671,2-5 0,6-35 0,8-14 0</inkml:trace>
  <inkml:trace contextRef="#ctx0" brushRef="#br0">20351 11004 8004,'-2'-24'0,"-2"3"0,3-2 172,-4 6 0,10 0 0,4 6 1,6 1 276,2 1 0,5 5-209,0-4 1,2 5 0,1-1 0,1 4 28,-1 4 0,-4 3-147,1 6 0,-7 4 0,2 1 0,-3 2-2,-1 3 1,-4-4 151,-1 3-339,-5-1 0,3 0 1,-6 0-1,-2 1 1,-1-3-106,-1-2 1,-6 2 81,2-2 0,-8 0 38,-1-4-96,-6-6 1,8 3 0,-6-5 0,-1 1 0,1 0-600,0-4 1,5 4 257,-1-2-223,3 1 1,1-5 711,1 0 0,5-6 0,1-1 0</inkml:trace>
  <inkml:trace contextRef="#ctx0" brushRef="#br0">21524 10507 8027,'0'-20'19,"0"3"1,0 3 0,-2 1 2168,-2 0-1447,3 6-721,-5 7 1,6 13 0,0 8 0,0 3 0,0 2 0,0 1 0,0 1-200,0 2 0,4 5 237,0-1-54,1-3 0,-5 5 0,0-5 0,1 0 1,2 2-1,1-3 0,-1-2-1164,-2-4 1,-1-6 1159,0 4 0,-11-29 0,-3-3 0</inkml:trace>
  <inkml:trace contextRef="#ctx0" brushRef="#br0">21320 10800 8027,'-7'-8'-215,"2"-1"-549,4 1 1240,1-5-389,6 6 1,6 1-1,10 5 1,2-2 0,3-1-1,2 1 1,7 1-300,5 2 0,0 0-205,6 0 363,-1 0 54,5-5 0,-4-6 0,3-2 0,4-4 0,-1 0 0</inkml:trace>
  <inkml:trace contextRef="#ctx0" brushRef="#br0">22263 10456 8027,'-12'-7'-156,"-1"1"1,4 13 723,1 6 0,5 1-28,-1 7-465,-3 1 1,4 7 0,-4 1-1,0-2 1,1 1 0,0-1-1,3 0-31,2-3 0,-3-4-315,-1-4 65,1-9 0,4 6 150,0-14 0,2-8-107,2-13 149,-3-3 0,11-3 0,-4-3 0,3-3 0,2-1 0,0 2 0,0-1-40,0 1 0,-1 3 131,1-1 1,-2 9 0,-1 4 0,-1 4 251,1 5 1,-3 2-239,1 6 0,-3 7 0,2 6 1,0 7 36,0 4 0,-3 6-60,5 0 1,-7 4 0,3-5 0,0 1 1,1-4-1,1 1-152,3 2 0,0-6-43,-2 2 1,4-8-114,-4 0 190,4-8 1,0 1 0,2-6 0,3-2 0,3-7 12,0-7 1,4-3 15,-3-6 0,4-2-8,0-6 0,1-1 1,-1-5-1,1-4 3,-1 0 0,-1 7 113,-3-2 0,-2 6 0,-8 4 751,-2 3-551,-4 2 0,-5 14-157,0 5 0,-5 7 0,-2 10 0,-2 4 25,1 3 1,3 2 1,-3-1 0,5 1-277,-1-1 1,-2 1 0,2-1 0,1 1-564,2-1 0,2 1 325,3-1 0,2-5-36,2-3 0,4-3 0,-2-1 1,5 0 392,6-1 0,43 1 0,-26-7 0,-1 1 0</inkml:trace>
  <inkml:trace contextRef="#ctx0" brushRef="#br0">23334 10928 8027,'0'-20'0,"0"1"218,0 7-93,0 5 0,-4-5 0,0 4 0,0-2 0,-2 1 164,-3 5 1,2-2 0,-1 2 0,-2 1-38,-1 2 1,-2 1-24,0 0-136,-5 6 0,2 1 1,-5 7-1,0 3 1,1 4-1,1 3 1,2 2 262,0-1 0,0 1-333,5-1 0,4-1 1,4-1-1,3-2-8,1 2 0,0-5-172,0-1 117,5-3 1,4-2 0,9-4 0,6-4-1,6-2-102,3-2 1,1 0-212,4 0 0,-1-6 0,-2-2 0,-2-4-483,-2 0 0,-3-1 469,-6 0 1,-4 5-223,-5-1 0,-5 6 589,1-1 0,-12 3 0,-27 6 0,-18 2 0</inkml:trace>
  <inkml:trace contextRef="#ctx0" brushRef="#br0">24036 10532 7972,'-13'0'-233,"0"-1"0,0-2 743,1-1 1,6 0-1,6 4 288,7 0-740,4 0 1,8 0-1,3 0 1,7 0-1,5 0 1,4 0-1,5 0 28,3 0 1,-2 0 68,-1 0-265,-4 0 1,-2 0 0,-3 0 0,-5 0 0,-7 0-183,-5 0 1,-8-2-1,-6-1 123,-6-1 0,-6 0 0,-6 4 1,-4-2-159,-1-2 1,5 3 177,-2-4-611,3 4 760,1 1 0,17-6 0,5-1 0</inkml:trace>
  <inkml:trace contextRef="#ctx0" brushRef="#br0">25068 10201 7972,'0'-19'-22,"0"0"0,0-1 104,0 3 0,-4 3 0,-1 1 1297,-3 0-1071,6 0 0,-5 8 1,4 5-211,-2 7 0,1 5 214,4 5-280,0 3 0,-4 7 0,0 3 1,1 4-1,1 1 0,2 1 1,0-2-244,0 1 1,-4 1-1,0-1 1,1-2 23,2-2 1,1-6 0,0-5 0,0-1-143,0-4 241,0-1-99,0-7 1,0-2-1,0-10 179,0-3 14,0-9 1,-2-2 0,-1-5 0,-2 0-1,-1-4-14,0-3 0,2-3-3,4-4 1,0-2-1,0-3 1,0-2 167,0 0 0,0-3-109,0 5 0,6 1 238,2 3-202,4 7 1,0 6 0,3 9 0,0 3 0,4 3 85,0 2 0,3 4-123,3 5 0,1 5 0,-1 4 0,-1 2-17,-2 2 1,-4 1-66,-5 3 1,-6-3-129,-3 3 0,-3 3 1,-1 0-1,-1 1-41,-3 0 0,-9-4 67,-8 5 1,0-5 54,-5 4 1,3-1-1,-6 1 1,2-3-108,1 1 0,2-5-94,3 3 0,-2-3-212,6-1 0,6-5 495,7 1 0,25-6 0,7 2 0</inkml:trace>
  <inkml:trace contextRef="#ctx0" brushRef="#br0">25349 10775 8000,'0'-13'-325,"0"0"192,0 0 1,4 5 0,0-1 1028,-1-1-753,-1-1 1,-2-2 0,-2 2 33,-2 3 0,-3 0 0,-6 4-36,0 3 0,1-5 0,-1 8 1,-1 0-1,-2 4 0,-2 3 0,-1 3 188,1 4 1,-3 5-1,4-2 1,1 0-273,2 4 1,7-3 0,3 0 0,2-2-518,2-2 1,0-2 156,0-1 223,0-1 1,10-5-1,4-2 1,3-4 0,3-2-246,0-4 294,1-2 1,3-11 0,-1-3 0,-2-3 0,0-3-8,-1-3 34,4-3 1,-9-5-1,2 0 1,-3 0 0,-3 1 232,-2 3 0,-4 4-75,-5 9 1,0-2 263,0 6 0,-1 6-183,-3 6 0,-2 5-94,-3 5 1,0 6-208,4 6 0,-3 6 0,3-2 0,3 3-129,0 2 0,-2-1-13,0 1 1,0-1-98,4 1 0,1-5 0,2-1 0,2-2-192,3-2 0,-4-2-175,4-1 1,1-2 671,4-3 0,22-13 0,6-9 0</inkml:trace>
  <inkml:trace contextRef="#ctx0" brushRef="#br0">26203 9869 8000,'0'-12'51,"0"-1"0,0 0 0,0 0 0,0 1 476,0-1-406,-5 6 0,2-3 0,-6 6 0,-2 2 0,-3 5 333,-3 5-343,0 9 1,0 8-1,0 6 1,0 3 0,0 4 403,0 3-545,-6 7 0,8 2 0,-5 5 0,1-1 0,5 0 0,3 0 1,4 2-270,1 2 0,2-10 0,5-1 0,5-7-65,7-6 1,1-3 0,7-8 0,3-5-177,4-5 0,2-9-56,8 0 596,-2-2 0,1-16 0,4-6 0,-1-1 0,1-1 0</inkml:trace>
  <inkml:trace contextRef="#ctx0" brushRef="#br0">26739 10163 8025,'-13'-19'0,"-1"5"-25,-3-3 0,1 7 0,-5 3 1,-3 1-26,-4 3 0,1 5 645,-3 6 1,3 1 20,2 8-503,-1 3 0,2 0 0,3 4 0,5-2 0,5 0-181,2 0 0,6 2 1,-1 0-1,3-2-121,1-5 0,1-3 83,3-1 0,5-2 30,8-3 1,-1-2 0,5-6 0,2 0-59,1 0 1,-3-6 74,0-2 0,0-3 12,5-2 0,-5-4 1,-1-2-1,0 0 103,0-4 1,-5 4-40,2 2 0,-4-1 161,-5 1 1,2 0 196,-5 4 1,-3 6-255,-6 3 1,-1 8-71,-4 5 1,-1 3 0,4 4-1,1 2-82,-1 2 1,2 0 108,4 1 1,6-1-157,2-3 1,3-7 0,4 3 0,2-2-669,4 1 0,3-5-654,1-3 1400,7-3 0,4-17 0,5-7 0,7-2 0,-1 0 0</inkml:trace>
  <inkml:trace contextRef="#ctx0" brushRef="#br0">27172 9857 8025,'-5'-13'4,"2"-4"1,-4 0 0,1 1 192,3 2 0,2 1 1631,1 1-993,0 4-657,0 3 0,6 5 0,2 1 0,5 3 0,2 6 0,2 6 343,-1 5 0,2 3-200,-1 2-226,0 5 1,-4 2-1,0 6 1,-2 4 0,-2 3-279,-5 4 0,-8 2 1,-6 4-1,-7 3 1,-9 2-1,-6 0-862,-5-1 1,-7-7 431,21-25 0,-1 0 256,-25 18 0,3-7 0,4-11 1,4-5 356,4-6 0,-3-9 0,4-2 0</inkml:trace>
  <inkml:trace contextRef="#ctx0" brushRef="#br0">27772 10239 8010,'0'-13'-241,"0"1"1,0-1-1,3 1 359,5 4 1,8 2 0,13 5 0,7-2-1,5-1 1,6 1 550,2 2 1,8 1-185,2 0-565,-2 0 0,-2 0 0,-8 0 0,-6 0 0,-7 0-1085,-8 0 862,-7 0 0,-13 0 1,-6 1-1,-7 2 303,-4 1 0,-53 6 0,26-6 0,-1-1 0</inkml:trace>
  <inkml:trace contextRef="#ctx0" brushRef="#br0">28167 10010 8022,'-4'-9'-874,"-1"1"1145,3-2-61,0 4 0,-3 0 0,-3 8 1,1 2 90,3 4 0,-2 9-139,2 5-108,0 2 1,0 1 0,-1 2-1,3 2 1,0 2 0,1 0 0,-2 0-58,-1-3 1,-1 4 0,5-3 0,0 0-168,0-2 1,0-8 0,0-2-145,0-2 0,0-7-14,0 1 1,0-8-231,0-1 407,0-6 38,0-1 0,2-3 0,1 5 36,1-2 0,2-1 1,-4-1-52,3 0 72,-1 6 1,-3-2-108,4 5 4,-4-6 159,5-1 0,-1 0 0,-9 1 0,3 6 0</inkml:trace>
  <inkml:trace contextRef="#ctx0" brushRef="#br0">29149 9869 8022,'-6'-18'-39,"0"4"1,-3-3-1,0 3 1,-1 1-76,-1 0 297,-2 6 1,0-3 0,1 6 0,-1 0 0,-1-1 0,-2 1 0,-1 1 186,1 2 0,1 6-143,-2 4-160,3 2 1,-9 8 0,5 2 0,-1 3 0,-1 3 230,1 3-315,3-3 0,-2 9 1,6-3-1,2 1 1,3-1-1,2-2 0,2-1-175,1 1 0,2-6 78,0 1 0,6-1 1,2-5-1,5 1-310,4 1 1,2-11 153,2 2 1,4-8 0,-1 2 0,6-1-390,3-3 1,-3-2 357,4-1 0,-5-4 301,5 0 0,-5-6 0,24-37 0,-26 16 0,0 0 0</inkml:trace>
  <inkml:trace contextRef="#ctx0" brushRef="#br0">29238 10188 8594,'-13'6'373,"1"1"0,3 6-274,1-1-170,5 1 1,-3 0 56,6 0 0,1-2 0,4-1 0,3-3-97,4-1 0,0 2-6,1-4 0,1 1 67,3-5 1,-1-2 0,4-2-1,-2-5-24,-2-2 0,2-3 129,-1-3 0,-4 1 115,-5-5 0,-1 5 0,2-1 140,-5 3 1,-2 2 80,-2-1-88,0 6 0,-2 2-158,-2 10 1,1 3-170,-5 9 0,5 3 95,-2 6 1,4 0-1,1 3 1,0 2-139,0 2 1,0 2-57,0 7 0,0 4 92,0 5 1,0-4-1,0-1 1,0 3-64,0 0 1,0-2 84,0 0 1,0-11 85,0 3 0,0-10 0,0 0 0,0-7-327,0-5 218,0-2 20,0-8 1,-1-2-1,-4-6 157,-3-3 1,-3-3-172,-2-6 0,0-1 91,0-3 1,1 1 0,-1-4-1,0 0 136,0 1 1,2-3-100,2-3 1,4 5-159,5 3 0,0-1 1,0 1-1,1 1-480,3 2 0,4 5 214,4 1 1,7 4-84,2-5 0,3 6 0,3-1 405,3 3 0,25 1 0,12 0 0</inkml:trace>
  <inkml:trace contextRef="#ctx0" brushRef="#br0">30207 9755 8022,'0'-17'-45,"0"-2"1,0 1-1,0-1 1,-1 4 56,-4 1 1,3 2 0,-7 4 0,-1 3 0,-1 4 368,-2 1 0,-1 7-253,-3 6 0,1 7 0,-3 8 1,-1 5 175,0 3 0,4 0-27,-1 6-261,-3 4 0,6-1 1,-3 6-1,5 0 1,3-1-1,5-2 0,2-3-202,2-1 0,3-1 1,6-7-1,8-2 30,5-4 1,5-9 0,3-4 0,4-2-212,3-3 0,1-5 0,2-2 0,1-4-766,1-1 1133,1-6 0,-8-11 0,2-7 0,4-3 0,-1-1 0</inkml:trace>
  <inkml:trace contextRef="#ctx0" brushRef="#br0">30666 9882 8022,'-1'-17'70,"-4"0"0,4 0 71,-3 4 216,2 6 0,2-1-310,0 8 0,0 4 57,0 13 1,0 3 0,0 5 0,0 1 54,0-1 0,0 1-29,0-1-136,0 1 0,0-1 0,0 1 0,0-2 1,0-1-1,0-4 0,0 1 16,0 0 1,0-4 47,0 1 0,2-7 0,2-3 1,5-2-9,2-2 0,2-1-43,-1-2-1,1 0 0,4 0 0,2-2 0,0-1 1,3-1-152,-2 1 0,4 0-154,-3-1 1,-1 3 17,1-4 1,-5 4 0,2 1 0,-1 0-254,0 0 1,0 0 166,-4 0 0,-5 0-116,1 0 483,-1 0 0,-6 0 0,-4 0 0</inkml:trace>
  <inkml:trace contextRef="#ctx0" brushRef="#br0">31202 9742 8022,'0'-14'-31,"-2"-2"0,-1-2-187,-1-2 1,0 4 562,4-1 0,0 3 0,0 1 431,0 1 1,1 4-565,4 4 0,-3 3 0,7 1 0,1 1 149,1 3 0,3 8-12,3 5-204,-2 5 1,7 0-1,-3 7 1,-1 5-1,0 5 46,-2 3-187,-2 4 0,-7 0 0,-2 1 0,-4 3 0,-4 2-121,-5 3 0,-8 5 1,-14-5-1,-4-3-1103,-3-3 1,-2-4 393,-4-3 1,4-8 207,-4 0 1,9-7 617,4-5 0,-8-10 0,-2-6 0</inkml:trace>
  <inkml:trace contextRef="#ctx0" brushRef="#br0">31801 10022 8095,'-7'-12'286,"1"3"1,8 1 0,3-2 0,7 0 0,5 1-128,3 5 0,1-2 0,6 2 0,2 1-274,5 2-235,-2 1 1,3 0 0,-5 0 0,-3 0 0,-3 1 349,-3 3 0,-34 9 0,-4 7 0</inkml:trace>
  <inkml:trace contextRef="#ctx0" brushRef="#br0">31827 10188 8180,'0'-7'-344,"0"1"439,0 1 1,5 3 449,4-2-571,2 3 0,7-1 0,5-1 1,5-1-1,8 1 0,5 2 0,6-1 26,2-2 0,15-11 0,8-5 0,-19 4 0,-1 0 0,1 0 0</inkml:trace>
  <inkml:trace contextRef="#ctx0" brushRef="#br0">32885 9946 8095,'-13'0'-101,"0"0"1,1 0 0,-1 1 199,0 3 0,0 9 0,1 8 1,-1 4 474,0 0 0,2 1-444,2-1-101,4 1 1,5-1 0,1-1 0,3-1 0,5-3 0,4-2 0,5-4 63,7-4 0,1-4 1,5-6-1,-1 0-39,0 0 0,1-7 1,-3-5-1,2-5 116,-2-2 1,-5-3 0,-3-5 0,-2-2 21,-2-5 0,-4 2 0,-3 3 0,-5 2-102,-2 1 1,-8 2 0,-4 3-1,-6 4-275,-5 3 1,-9 7 0,-4 2 0,-2 5-670,-3 5 0,1 2 386,0 6-433,0 5 901,5 2 0,2 39 0,18-25 0,0 0 0</inkml:trace>
  <inkml:trace contextRef="#ctx0" brushRef="#br0">29264 12062 8173,'-13'-4'38,"0"-1"0,0-1-73,1 0 99,4-4 0,1 9 0,5-5 504,-3 1-316,1 3-146,4-4-63,6 6 1,1 0 0,7 0 0,3 0 0,4 0 0,6 0 0,7 0 27,9 0 0,6 0 1,9-1-1,10-3-46,-29 0 0,2-1 1,5 0-1,3-1 0,2 0 1,2-1-1,4 1 0,0-1-92,1 1 1,0 0 0,0-1-1,0 1-1270,0 0 0,-1-1 1292,-2 1 1,-1-1 0,2 2 0,-2-1 0,-3 1 0,-1 0-1,-4 1 1,-1 0 0,-5 0 0,-1-1 0,28-3 0,-9 1-185,-7 1 0,-16-3 196,-5 5 1,-16 0 95,-14 4 0,-1 0-89,-8 0 1,1 0-90,-5 0 1,0 0-1,0 1 11,1 4-461,5-4 1133,1 10 1,7-5-569,4 3 0,64-15 0,-24-1 0,1 0 0</inkml:trace>
  <inkml:trace contextRef="#ctx0" brushRef="#br0">31546 11654 8173,'6'-18'0,"1"-2"-235,5-5 1,3 3-1,0 3 1,4 2 429,0 5 1,3 1 105,3 7 1,5-1 0,0 5-1,-3 2 246,-5 2 1,-3 3-515,-6 6 1,-6 5-1,-3 4 1,-4 2-43,-4 1 1,-9 1-77,-8-1 1,-5 5 0,-2 1 0,-3 0-59,-2 0 1,5-2 172,-2-8 0,4-1 27,5-3 0,3-4 1,5-1 734,0-6-549,6-5 0,11-1-175,9 0 1,14-1 0,3-2-1,5-2 111,3-3 0,5 4-623,0-4 0,3 5 36,-3-1 1,4 2-1,-5 2 1,-1 0-468,-1 0 0,-8 0-281,-2 0 1156,-9 0 0,-14-22 0,-8-7 0</inkml:trace>
  <inkml:trace contextRef="#ctx0" brushRef="#br0">31827 11425 8173,'-15'-19'0,"-2"-2"0,-1-3 16,-3-1 1,-3 3 90,2 1 0,0 7 0,-1 0 1,3 5 85,2 4 1,-5 0-34,2 5-43,-3 6 0,-2 1 1,1 7-1,-1 3 1,-1 6 434,-2 5-463,2 5 1,-5 5 0,7 3-1,-1 5 1,1 6 113,-1 5-200,1 2 1,14-25 0,1 2-1,-1-1 1,2 2 0,0 0-1,1 1 1,1 0 0,3 0-26,0 1 1,2-1-1,0 31 1,5-5-1,6-9-91,8-6 1,8-6 50,9-4 1,-3-12 92,12-6 1,-5-6 0,8-3 0,0-4-22,4-3 1,-2-7-43,7-6 1,-1-8-1473,1-14 1498,4-8 1,-28 16 0,0-3 0,0-2 0,-1-1 0,-1-2 0,0-1 0,0-2 0,-1-2-46,-1-3 0,-1 0 0,0-1 0,-1-2-188,0-3 1,-3-1 0,-2 4 0,-3 0 227,-3-4 1,-3 1 0,-2 3 0,-3 1-1,-4 0 1,-3 0 0,-1 4 0,-3 0 119,-12-28 1,-13 12 0,-8 10 1,-3 13 65,-10 8-200,3 11 0,-9 4 1,6 8-1,1 2 1,2 6-343,2 6 1,4 3 63,0 7 0,8 5 1,6 3 301,5 3 0,2 3 0,8-1 0,6-1 0,4-2 0</inkml:trace>
  <inkml:trace contextRef="#ctx0" brushRef="#br0">7459 13631 7713,'0'-13'0,"-5"2"-110,-4 2 0,2-1 1,0 7-1,1 5 0,4 6 248,0 8 0,1 5 0,-4 9 0,-2 4 115,0 3 1,-6 8-185,1 6-113,-1 0 1,-7 10-1,5-4 1,-2-1-1,1 1 1,2-6-1,2-7 92,4-10 1,4-11-1,8-8 117,4-5 1,5-4 0,3-8 0,2 0-57,2-3 0,1 1 0,5 4 0,-1 0-60,1 0 0,-1 0 1,1 0-1,-1 0-288,1 0 1,-1-1 69,1-4-57,-1 4 0,-5-6 0,-1 3 0,-2-6 0,0-4-656,-2-3 857,-6-6 0,1 3 0,-6-5 1,-1-1-1,-2-1 88,-1-3 0,0 5 0,0-2 0,0 6 1033,0 2-254,-6 2-209,-1 10 1,-4 3 0,1 10-23,2 6 1,5 7-516,-1 6 1,-2 7 113,2 2-192,-6 2 1,8 4 0,-3 1 0,0 3 0,1 1-623,1 4 1,2-1 106,1-2 1,0-3-110,0-9 0,0-3 1,0-7-1,1-4-1135,4-7 1741,2-6 0,20-36 0,9-21 0,3 0 0,-1 0 0</inkml:trace>
  <inkml:trace contextRef="#ctx0" brushRef="#br0">8275 13924 7719,'-8'0'0,"-1"0"1,5 2-52,-4 2 1,1 3 266,-2 6 1,-1 1-1,4 4 1,1 8 276,-1 6 1,-2 5-369,3 1 1,1 2-1,4 1 1,0 3 10,0 1 1,2-9-180,2-2 0,3-7 0,6-6 1,1-5-95,3-7 0,-3-4-219,3-10 246,3-2 1,-2-15-1,5-5 1,-2-4-1,0-6-160,-1-4 1,3-3 177,-6-3 1,1-3 56,-1 4 0,-4 6 0,1 3 1,-5 6 291,-4 7 1,0 8 129,-5 8 0,0 6-90,0 2 1,-2 12-1,-1 10 1,-2 7 37,-2 5 0,4 3-135,-1 1 1,-2-4-350,2 0 0,-1 0 1,5 4-1,0-1-401,0-3 0,5-4 374,-1-9 0,7-3-351,2-5 0,0-6 1,5-4-1,1-6-240,2-5 0,3-15 767,1-7 0,1-5 0,-1-3 0,4-14 0,2-8 0,-8 16 0,-1 1 0,1-1 0</inkml:trace>
  <inkml:trace contextRef="#ctx0" brushRef="#br0">8849 14052 7719,'0'12'-101,"-5"3"0,-4 2 101,3-3 0,-4 10 0,5-3 0,-1 2 0,0-1 524,4 0 1,-4-7 654,2 2-24,-1-3-956,5-7 1,0-7-212,0-8 0,6-9 0,1-6 1,2-5-62,-1-6 0,5-3 10,4-1 0,0 4-405,-4 0 375,5 6 1,-4 1-1,3 7 1,-3 3-1,1 5 2,2 7 1,-3 5 227,3 4 0,1 10-152,-1 12 0,0 5 0,-4 7 0,1 0-203,3 1 1,-3-1-394,3 0 1,-1-7 166,1-5 1,-2-8-1,7-9 1,-1-5 443,-1-3 0,8-46 0,2-23 0,-9 21 0,-1 0 0,1-1 0</inkml:trace>
  <inkml:trace contextRef="#ctx0" brushRef="#br0">9538 13542 7783,'-13'0'1058,"0"0"0,0 5-872,1 4 1,3 9-43,1 8 1,1 6 0,-3 12 0,1 9 82,-1 9 1,-1 7-261,5-31 1,-1 1-1,1 0 1,-1 0-25,1 1 0,0 1 0,-7 29 0,2-3 1,2-15-261,5-12 1,2-9 143,2-10-65,0-8 196,0-7 0,6-17 0,4-6 1,4-6-1,5-5-80,0-6 1,1-2-164,2-11 0,3-5 88,1-8 1,-5 1 0,4 2 0,-1 8-35,1 3 1,-6 10 213,-2 6 131,-8 14 1,-3 13 0,-9 19 0,-4 11 436,-6 8 1,-4 1 68,0 6 0,3 2-282,-3-1 1,3 1-1,1-5 1,1 1-62,4-3 0,-2-8-182,6 1 1,-1-3-119,5-1 0,2-7 0,2-3-347,5-6 1,6-6-390,2-8 1,6-5 303,-2-8 1,5-2 0,2-7 0,3-1-640,2-3 0,-1-1 1094,2-3 0,-4 3 0,-9 6 0,3 5 0,-4 1 0</inkml:trace>
  <inkml:trace contextRef="#ctx0" brushRef="#br0">9869 14064 9848,'0'7'1499,"-5"-1"-1665,3-6 106,-3-6 1,6-1 0,2-7-1,2-1 51,3-2 1,1-5 117,8 5-62,-2 0 1,3 6 0,-5 1 0,1 3-1,2 1 92,1 4 0,0 10-42,-5 5 1,-3 8-281,-1 0 1,-1 5 0,3 2 0,-3 2-250,-1-2 1,4-5-10,-2-2 1,4-5-55,1 1 0,-1-9 1,2-4-1,3-5-630,5-7 1125,2-1 0,5-37 0,1-17 0,4 0 0,0 0 0</inkml:trace>
  <inkml:trace contextRef="#ctx0" brushRef="#br0">10405 13835 7784,'-13'1'0,"0"4"0,1 3 514,-1 9 1,6 3-57,2 5-270,-2 1 1,6 5 0,-3 2-1,2 1 1,2-2 168,0-1 0,5-2-260,-1-8 0,6 2-167,-2-6 89,4-6 0,5-5 0,0-6 0,0-3 0,0-4-76,0-6 1,4-8-186,-4-1 199,0-2 1,-4-7-1,-1-4 1,0-5-1,-4-4 71,-4-1 0,-2 4 94,-2-2 1,0 8-1,-3 2 1,-4 3 183,-6 6 1,-4 6-76,0 9 0,2 4-3,-7 5-541,7 5 1,-8 3 0,6 4 0,1 2-1,4 3-897,3 5 1210,-2 2 0,26 24 0,1 6 0</inkml:trace>
  <inkml:trace contextRef="#ctx0" brushRef="#br0">10685 13886 7784,'-1'13'121,"-3"-1"1,1 3 58,-6 2 0,7 2 301,-3 7 0,4-1 0,1 1 0,0-1 469,0 1 0,0-6-760,0-3 0,6-3 1,1-1-1,1-1 77,1 1 0,-1-6-371,5-3 1,0-2-1,-1-4 1,3-2-267,2-4 0,-3-9 169,3-5 0,3-3-10,1-5 1,-3-2-1,-1-7 1,-3 3-99,-1 2 0,0 7 418,0 5 0,-5 7 215,1-2 0,-7 10 0,3 7 0,-4 11-94,-1 10 1,0 8-254,0 0 0,0 1 1,0-4-1,0-1 65,0 1 1,6-7-170,2-2 1,4-2 63,0-3 1,3-5 0,2-2 0,4-4-14,3-1 1,1-11 80,1-6 0,-5-7 104,0-6 1,-1 2-1,1-6 1,-5 0 53,-6 1 1,-4-4-14,-6 3 1,0 4-69,0 5 0,-6 5 1,-3 9-1,-2 2-104,-2 5 1,1 3-862,-1 1 340,0 5 0,0 7 1,2 5-1,3 0 543,3 1 0,10 25 0,2 10 0</inkml:trace>
  <inkml:trace contextRef="#ctx0" brushRef="#br0">11514 13784 8220,'-11'1'474,"1"4"0,3 3 0,0 5 1,1 4-97,0 4 1,-2 5 0,2 2 0,1 3 0,-3 0-1,3 0-101,-1-2 1,2-2 0,4-3 0,0-3-69,0-4 112,0-3-456,0-7 0,6-3 1,1-8-1,3-6 0,1-5-305,3-7 0,3-7 1,-1-5-1,2-5 48,2-3 1,0 2 203,1-2 1,3 4 0,-4 4 0,0 5 156,-3 6 152,-3 5 1,-6 12-1,0 9 1,-3 11 48,-2 11 1,-2 9-158,-1 0 1,0-2-292,0 2 1,0-6-1,0 2 1,0-4-412,0-5 0,3-3 252,6-5 0,-1-6 123,9-3 1,5-4 0,2-5 0,5-9 313,4-10 0,-3-3-218,4-7 1,-2-5 217,2-3 48,-3-6 1,-2-2 0,-2-4 0,-5 5 0,-3 6 692,-8 8 1,-4 5 14,-7 9 857,0 8-1252,-5 7 1,-7 13 0,-5 5 0,2 3 0,0 2 5,3 2 1,-1-4-458,0 7 0,5-5 5,-1 4 0,6-1 0,-1 1 0,3-4-579,1-3 0,1 0 345,3 3 0,2-7 139,3 3 1,3-7 0,0 1 0,3-2 61,1-2 0,2-1 172,-1-2 1,2 0 453,-2 0 86,-3 0 1,4 0 1418,-5 0-1543,-6 0 1,-1 1-113,-6 3 1,-7-1-1,-5 6 1,-5 1-208,-3 1 0,-1 2-425,-4-1 1,-1 1-278,1 0 0,-1 1 0,1 2 551,-1 1 0,1 0 0,-1-5 0</inkml:trace>
  <inkml:trace contextRef="#ctx0" brushRef="#br0">12828 13924 7784,'12'0'-59,"1"0"857,0 0 1,-6 2-1,-3 2-265,-2 4 1,-2 5 0,0 3 0,-2 2-186,-2 2 1,-3 1 29,-6 5-483,0-1 0,-4 1 0,-1-1 1,-1 1-1,0-1-3045,-1 1 1978,4-1 1172,-2 6 0,-12 8 0,-4 6 0</inkml:trace>
  <inkml:trace contextRef="#ctx0" brushRef="#br0">14460 13389 7780,'-6'-20'42,"-3"3"1,-2 4 0,-2 4 308,1 5 1,0 10-1,4 7 1,2 8 30,0 7 0,5 2 0,-3 7 0,2 2-34,2 1 0,-4-4-105,0-2 0,0 0 0,4 2 0,0-2-385,0-4 0,0-9 202,0-4-119,0-8 0,0-6 0,0-12 0,0-8 0,0-7-109,0-6 1,4-4-45,0-8 133,6-3 1,-7-8-1,5-2 1,2-3 0,2 0-466,0 2 581,7 10 1,-5 7-1,3 11 1,-3 8-1,-3 13 1,-2 16 218,-5 13 1,2 15-28,-2 10 0,0 3-126,-4 1 0,5 0 1,-1-2-1,0-1-32,2-1 1,-3-6 40,5 2 1,-1-5-270,2-4 0,6-4 0,-2-9 0,1-5-262,0-7 1,5-4 330,2-10 0,3-7 52,2-10 0,-1-3 0,1-5 0,-1-5 9,1-6 1,-5-5 5,0-5 1,-1 2 24,1 2 0,2 3 0,-7 7 0,-4 3 328,-2 4 655,-7 15-527,3 4-225,-6 22 1,-5 4 0,0 14 0,-1 2 0,-1 2 49,0 2 1,4 3-185,-1 5 0,2-4-474,2 4 0,0-3 0,0-2 0,2 0-365,2 0 1,3-1 139,6-3 0,5-4 1,4-10-1,3-6-515,5-4 1,-2-9 1112,6-1 0,6-34 0,5-14 0</inkml:trace>
  <inkml:trace contextRef="#ctx0" brushRef="#br0">15416 13746 7780,'-13'4'0,"0"0"0,1 6 116,-1-1 0,4 8 0,1 4 1,-1 3 477,2 1 0,-4 1-411,3-1 0,-4 2 0,1 2 0,1 0-105,1 0 1,5-4-26,-4-4 1,5-2-1,-1-6 1,2-8-206,2-5 1,2-11 0,0-10 0,4-5 30,1-4 1,2-2 92,3-6 1,5-2 8,0-3 1,0 4 0,-4-4 0,0 5 98,0 4 1,4 3 390,0 5 1,0 8-37,-5 5-171,1 6 0,-1 10 0,-3 7 0,0 11 0,-1 10 393,0 6 0,1 7-338,-4 3 0,3-2-365,-4 2 1,2-7-1,-3-1 1,3-5-501,1-3 1,-4-2-141,1-8 1,1-3 0,1-6-664,1-4 1,-3-2 622,5-6 1,-6-6 434,1-2 1,-3-9 0,-2-3 290,-3 0 0,-43-27 0,16 23 0,0 0 0</inkml:trace>
  <inkml:trace contextRef="#ctx0" brushRef="#br0">15390 14013 7780,'-12'0'0,"-1"0"674,0 0 1,0 0-209,1 0 0,3 0-216,1 0 1,6-4-24,2 0 0,10-2-359,7 2 0,7 3 1,0-5-1,6 2-518,3-1 1,1-3 266,4 4 383,0-6 0,4 1 0,5-1 0,4-3 0,0-1 0</inkml:trace>
  <inkml:trace contextRef="#ctx0" brushRef="#br0">16092 13835 10919,'0'13'762,"0"-1"-397,0 1-274,0 6 1,0-4 0,0 6 0,0 2 0,-2 1-418,-2 2 1,-3-1 0,-6 1 0,-1 1-1114,-3 2 1,2-2 1438,-7 3 0,-8-13 0,-6-1 0,-5 0 0,-1 0 0</inkml:trace>
  <inkml:trace contextRef="#ctx0" brushRef="#br0">17214 13312 7780,'0'-20'149,"0"-4"0,-2 4 341,-2 0 1,1 8 0,-4 9 902,2 6-1187,-5 4 0,7 13 1,-6 5-1,-1 9 0,-1 7 677,-2 6-853,1 3 1,-1 1-1,-1 0 1,-2 0-1,-1 1 1,2 0 0,0-1-202,3-5 1,-1-7-1,2-6 1,2-7-99,5-8 1,-2-11 0,2-7-4,1-7 0,7-14 39,5-5 123,2-8 1,2-4 0,1-10-1,2-8 1,2-7 0,-8 28-1,0-1 1,1-1 0,1 0-177,-1 1 1,2 0 0,1-2 0,1 1 162,0 0 1,0 2 0,15-29 0,-5 7 322,1 12 1,-6 21 160,-3 20 0,-9 15 0,-4 14 0,-2 9 622,-2 7 1,0 5-484,0 5 0,0 1-331,0 3 1,-4 2 0,-1 3 0,3-5-33,0-3 1,-2-1-249,0 0 0,-1-2-465,5-7 1,5-1 0,0-13-1,2-3-590,3-7 1,6-10 110,1-3 0,1-5 106,-1-5 949,-3-2 0,-18-62 0,-4 27 0,1 0 0</inkml:trace>
  <inkml:trace contextRef="#ctx0" brushRef="#br0">17099 13746 7780,'-7'-6'0,"0"-1"539,3-6 1,-2 5-1,-2-1-495,3-1 1,11-1-126,7-2 1,5 5-1,9-1 1,4-1-266,7-1 1,2-2 97,7 0 0,-5 6 293,5 3-15,-6 3 0,2 1 0,-9 1 0,-5 3 0,-3 6-10,-5 6 1,-8 4 182,-9 5 0,-2 2 1,-2 1-1,0 2 203,0-2 1,0-1-255,0-1 1,0-5 67,0 0 1,-5-9-136,1 0 1,1-7-25,8-1 0,-3-8-125,7-5 1,-1-6 0,5-4 0,0-1-43,0-2 0,-1-2 131,1-2 0,0 6 62,0 3 0,-5 3 0,-1 1 632,-1 1-481,4 4 1,-9 4-32,3 8 1,-1 11-1,0 9 1,1 6 99,-1 2 1,-1 4-256,-2 6 0,1 3-86,3 6 1,-2 2-1,2 2 1,-3 6-21,-1 6 0,-1-4-5,-3 1 1,1-6-51,-6-7 1,5-6-1,-4-3 1,-2-8 153,-2-9 0,4-7 335,-1-9-267,1-3 1,-5-6 0,0-2 0,1-2 7,-1-5 0,-1-6-47,-3-2 0,7 0-139,-3 4 1,5 0-1,-2 1 1,3-3-504,1-2 0,2 3-346,4-3 0,0-1 60,0 1 0,7-6 0,4 2 0,5-3 854,-1-2 0,26-14 0,12-7 0,-16 12 0,0 1 0,1-1 0</inkml:trace>
  <inkml:trace contextRef="#ctx0" brushRef="#br0">18132 13975 7780,'13'6'0,"-5"-3"256,1 5 0,-6 2 0,2 6 0,-1 2 595,1 2 0,-1 1 387,-4 5 0,-1-1-916,-4 1 0,2 1 0,-6 1 0,-4 2-417,-3-2 1,-5 0 71,4 2 0,-6-3-482,2 3 0,-2-8 1,1-2-1,2-1 505,1-4 0,-20-29 0,-2-9 0</inkml:trace>
  <inkml:trace contextRef="#ctx0" brushRef="#br0">19586 13261 7780,'-6'-13'34,"-1"1"1,-2 0 0,2 5 352,2 7 1,0 7 0,5 10-1,0 4 5,0 4 0,0 4 0,0 2 0,0 1-214,0-1 1,0-1-379,0-5 135,0 1 0,2-2 0,1-3 0,1-4-13,-1-3 0,2-8 0,0-6 0,-1-9 72,1-6 0,-2-7 0,6-7 0,1-7 41,1-5 0,0-3 0,1-4 0,-1 3 61,3 1 0,2 1 287,-3 5-323,-1 11 1,-3 3 0,-1 13-1,2 4 1,0 8 277,-1 10-250,2 19 0,-8 6 0,4 10 0,0 2 1,-1 2 381,-1 1-617,5 0 0,-7-6 0,4-2 0,0-3 1,0-2-217,3 0 1,0-11 180,-1-6 1,3-7 76,1-5 0,0-5 0,4-8 0,-2-7-112,2-9 1,-1-3 319,5-11 1,1-6-67,3-6 0,-4-5 1,1-3-1,-1 0 260,-1 4 0,2 1 12,-5 6 0,0 9 30,-4 13 1,-4 4-1,-2 14 1,-2 5 81,-2 5 1,3 5-208,-2 5 0,2 3-183,-2 6 0,-3 5 0,5 2 0,-2 1-340,1 0 0,0-5 273,0 5 0,-4-4-674,3 4 1,3-1-1,0 1 1,3-5-1000,3-2 1,-2-1 939,11-1 769,-7-5 0,38-13 0,2-8 0</inkml:trace>
  <inkml:trace contextRef="#ctx0" brushRef="#br0">20746 13707 7780,'-13'0'0,"-5"-4"0,-4 0 0,3 0 483,-3 4-189,7 0 0,-4 1 1,7 3-1,-1 5 0,0 2 647,0 2 1,5 5-799,-1 4 0,2 3 0,-1 3 0,4 2-142,2-2 0,2-2-258,0-5 1,6 2 91,2-6 1,5-2-1,4-6 1,4-5-750,3-2 1,3-4-664,3-2 1577,-3-9 0,19-20 0,7-10 0,-16 11 0,0-1 0,0 1 0</inkml:trace>
  <inkml:trace contextRef="#ctx0" brushRef="#br0">21141 13784 11243,'7'6'678,"-1"1"-459,-6 5 0,4 5 0,0 2 0,1 1 846,0 2 0,-2 4-898,6 4 1,-6-4 0,1 4 0,-3-3-225,-1-1 1,-1-1-387,-3 1 1,-4-2 105,-4-3 0,-7 2 0,-2-6 1,-5-2-995,-3-1 0,-4-7 1331,-5-2 0,-7-25 0,-5-10 0,-5-2 0,1 0 0</inkml:trace>
  <inkml:trace contextRef="#ctx0" brushRef="#br0">23041 12968 7780,'0'-20'17,"-1"2"0,-4 1 0,-3-2 0,-3 1 221,-2-1 0,-1 2 0,-2 6 1,-2 1-1,-4 3 0,-3 1 604,-3 3 1,-6 9-455,4 7-180,-6 5 0,5 9 1,-4 4-1,2 8 0,2 6 435,3 5-601,1 1 1,7 4 0,3 1 0,4 0-1,5-2 1,5-6 0,6-4-276,5-8 0,13 1-863,5-7 821,8-6 1,-1-7 0,6-8 0,4-5 0,3-4 0,4-4 0,1-5-720,0-2 0,0-9 151,0-6 750,6-5 1,-5-7 0,2 0-1,-6 0 1,-7 1 0,-5 3 0,-8 5 92,-5 7 191,-11 3 0,-7 14 105,-10 5 9,-7 11 0,-2 5 0,-3 5 0,2 1 1,3 3 315,-1 0 1,4 1 0,2-1 0,2-1-368,2-3 0,1 2-172,2-6 1,6 4-148,3-4 0,2-1 1,2-8-1,1-3-91,3-4 0,3-1-3,5 0 1,-4-7 109,1-6 1,-3-1 0,4-7 0,-3-3 125,-2-5 0,-1 2-3,-4-2 0,0 2 74,0 1 1,-6 6-1,-3 3 1,-3 3 895,-1 2 107,0 4-907,0 3 0,-1 6 0,-2 3 0,-1 6-131,1 6 0,0 1-39,-1 8 1,3 0-98,-4 9 0,2 0 0,1 4 0,-3 3-366,3 6 0,0-1 173,2 10 0,0 6 55,0 2 0,0 8 0,-1 0 0,-1-34 1,1-1-71,-1 2 0,0-1 0,-4 33-86,2-3 1,2-5 282,-2-3 1,-2-10 0,2-14-1,0-9 257,-2-8 36,-1-11 1,-6-4-76,1-8 0,-5-9 1,-2-9-1,1-7 66,-1-5 0,-2-4-154,4-4 1,2 1-30,6-6 0,2 2 1,4-4-1,-1 5-177,1 5 1,7-1-335,5 10 1,5 5-29,7 4 0,2 2 0,11 1 0,3 5 472,4 2 0,-6 12 0,3 3 0,6 1 0,-1-1 0</inkml:trace>
  <inkml:trace contextRef="#ctx0" brushRef="#br0">10175 15556 7735,'-11'-25'59,"2"3"0,-6 3 0,4 0 1,2 2-1,-1 0 473,-1 0-261,4-5 0,1 7 1,6-3-1,1 1 1,4-1-1,3-1 1,5 1-1,4 2 1,4 3 247,3 5 0,2 2-431,-1 6 1,1 0-1,-1 3 1,-1 4 202,-2 6 1,-3 14-236,-2 3-98,-8 11 1,2 4 0,-12 9-1,-3 4 1,-6 8 0,2-30-1,-1-1 1,-3 3 0,0-1-99,-2 0 0,-1 0 0,-3 0 1,-1 0-1,1 0 0,0-1 0,-3 0 1,1-2-112,-1-1 1,0-2-1,-13 13 1,5-8-1,3-12 1265,5-11-804,8-6-21,8-12 0,5 2 0,1-6 0,3 1 0,5-1 100,2 1 1,7 4-1,4-4 1,2 1-66,1 0 1,5 3-290,0-4 1,4 3-139,-4-3 1,5 4 0,-2-5 0,1 1-179,0 0 1,-8-1 213,0 4 1,-6-3-706,-7 4 1,-1-2-8,1 2 1,-6 1-231,-3-6-15,-2 6 734,-2-2 390,-6 5 0,16-12 0,-1-2 0</inkml:trace>
  <inkml:trace contextRef="#ctx0" brushRef="#br0">11259 15849 7735,'-7'-1'2019,"3"-3"-1726,2 2 0,2-5 0,2 4 1,2-2-125,5-2 1,-2-2-1,1-5 1,2-2-63,1-1 1,1-4 41,-4 4 0,2-5 0,-6 2 0,-1 0 0,-1 3 1,-2 3-248,0 1 67,-6 6 1,-1 1 0,-7 8-1,-2 2 1,-2 7 0,-1 9-1,-1 10-150,1 5 1,2 8 30,-5-1 141,12 1 1,-5-1 0,11 1-1,1-4 1,3-3-688,4-6 566,9-9 1,7-4 0,7-9 0,2-3 0,5-5-324,3-5 370,7-7 1,-3-8 0,6-7 0,0-3-1,-1-4 10,1-3 0,-7-5 1,-2-1-1,-7 1-71,-4-2 0,-7 6 64,-3-1 1,-8 8 69,-5 10 1,-10 0 0,-5 8-1,-6 6 43,-3 4 0,3 3-27,-4 0 0,-2 6-57,-7 2 49,3 3 0,-2 4 0,6 0 0,3 2 0,2 0 47,2 2 1,2-5 111,1 3 0,6 1-40,3-1 0,4 4 1,4-2-1,6 1 119,6 2 0,-1 2-76,6 2 1,-1 1 11,1 3 0,2 2 1,-6 7-1,-1-1 288,-2 0 0,-3 2-229,-2 2 0,-4 2 67,-5 3-276,0 2 1,0-5 0,0 5 0,0-6 0,0-3-99,0-7 0,0-5 13,0-2 0,0-7 64,0-2 0,2-8 0,1-6-192,1-6 0,6-4-144,-2-6 0,4-5-46,0-4 194,7-2 1,-4-8 0,7-7 0,0-6 0,2-6-542,2-4 0,-1-3 483,1-6 1,-13 29-1,1-1 133,1-2 0,0 0 1,-2 2-1,1 1 1,0-2-1,0 2 1,9-29 119,-6 9 1,-3 6 264,-2 15 179,-4 9 1,-3 14-1,-5 11 1,0 7 376,0 4 1,0 7-316,0 4 1,-4 6 107,0 2-458,-6 5 0,7 1 0,-4 3 0,1-2 0,3 0 201,2 0 0,1 1-449,0 0 1,0-5-50,0-3 1,6-9-1,2-4 1,5-3-528,4-1 0,-2-8 162,7-5 0,-1-7 333,4-10 0,2-8 0,0-9 0,0-3 16,-3-1 1,-1-6 117,2-3 0,-3-4 56,-1-4 1,-5 4 0,-1 0 0,-5 8 46,-6 8 1,2 9-86,-2 9 340,0 9 1,-8 4-1,-1 9 1,-3 8 409,-1 7 1,-3 4-734,-1 1 0,2 7-71,3 2 1,-2-2-1,5 2 1,3 0-376,0-1 0,2-2-313,0-5 1,6-5 29,2 0 446,9-5 0,3-4 0,6-7 1,1-5-1,4-6-549,7-7 0,-1-7 414,1-9 1,0-4 413,-4-5 0,-1-5 0,-2-1 0,-4 0 0,-7 0 0,-9 3 0,-2 7 0,-6 3 50,1 6 1,-10 6-1,-5 7 1,-5 6 544,1 4 1,-5 4 248,-1 2 1,1 5-186,-2 8-374,7 2 1,-5 7-1,4-1 1,-1 2 0,2 2 75,1 0 0,5 1-306,1-4 1,1 3 155,-2 1-293,3 0 0,6-10 0,2-3 0,2-4 0,5-5-436,2-4 1,6-4 308,0-4 1,6-4 91,-2-9 0,3-3 0,0-7 0,-1-2 46,-2 0 1,-4-2 167,4 1 1,-5 7 46,1-2 0,-4 8 0,-3 1 315,-2 6 1,-5 6-73,1 8 0,-2 9-270,-2 8 0,0 3 0,0 2 0,0-1-75,0 1 1,0-2-286,0-3 0,5-3 91,4-5 0,2-6 1,3-2-1,3-5-357,4-5 1,5-9 157,4-11 0,-2-7 98,6-6 1,-6-6-1,2-2 1,-3-5-79,-1-5 1,-5-2 486,0-6 1,-5 2-85,1 3 0,-7 3 0,-3 11 0,-2 8 911,-2 10 263,-1 13-976,-2 8 0,-6 9 0,-1 6 0,-2 8 0,1 7 399,-2 6 1,-4 4-615,1 8 1,-3 5 100,8 8 1,-2-7 0,1 3 0,5-1-3,3-1 1,2-2-160,3 0 0,5-7-532,8-2 1,4-7 0,9-10 0,4-5-110,3-6 1,5-5 334,1-5 0,4-7 139,-5-5 1,5-4-1,-5-8 1,-1-4-83,-1-4 0,-7-2 217,-4-4 0,-2 0-15,-1 0 1,-8 1 0,-5 3-1,-7 6 176,-5 5 1,-1 9 499,0 5 0,-1 6-209,-4-1 0,-2 8 1,-4 6-1,0 6 229,-2 5 0,3 5-343,-7 3 0,7-2-369,2 3 1,0 1-1,0-1 1,4-2-190,2-1 0,2-1 181,0-1-141,0-5 0,6-2 1,4-6-1,5-4 1,7-3-533,2-4 0,1-7 501,1-2 1,1-5 110,3-4 1,-4-4-1,3-9 1,-5-4 70,-3-3 0,-4 5 172,4 2 0,-9 3 183,0 1 1,-7 2 329,-1 3-346,-3 8 1,-5 15-101,0 11 0,-5 5 0,5 9 1,0 1-60,-2 2 0,5 1-101,-3-1 1,2-5 0,4 2 0,2-5-172,4-4 0,4-1 58,0-4 0,5-6 59,0-3 0,6-4 0,-2-4 0,3-6 132,2-6 0,-2-4-94,-3-5 1,0-2 167,-8-3 0,3 2 0,-9-6 0,0 0 172,-3 1 0,-4 2-108,-4 6 0,-7 5-126,-6 3 1,-5 7-1,4 3 1,0 1 136,-1 3 0,-2 6-1490,4 1 0,-4 6 591,4-1 0,0 2 0,5 3 1,2 2 658,2 1 0,28 28 0,2 3 0</inkml:trace>
  <inkml:trace contextRef="#ctx0" brushRef="#br0">14281 15582 7739,'13'0'671,"0"4"-467,-1 0 0,-3 6-76,-1-1 0,1 2 1,2 2-1,-1-1-22,-1 1 1,-2-4 426,1-1-168,4 1-384,-11-2 0,10-2 0,-2-5-106,2 0 1,3-5 88,3-4 1,-5-2-42,5-2 0,-6 0 0,6 2 25,-3 3 1,-1-2 125,0 5 1,-1 1 0,1 4-1,0 0 102,0 0 1,-1 4-113,1 1 0,0 3-82,0-4 0,5 1 0,2-5 0,1 0-31,0 0 0,-1-6 24,1-2 1,4-4-50,-4-1 53,-3-5 1,5-3 0,-6-8 0,-1-2 0,-2 0 4,-2 0 1,-4-3 23,-4 4 0,-3 2-92,-1 7 0,-1 2 0,-3 8 55,-5 2 1,-1 5 17,2 8 0,-4 9 1,4 8-1,-2 3-35,1 2 0,4-1 2,5 1 0,-5 4-19,1-1 0,0-3 1,5-6-1,2-2 102,1-2 0,6-2-35,-1-1 0,-2-2 281,1-2 1,1 0 0,4-4 495,-1-2-324,1-2 118,-6 5-489,-1-5 1,-12 9 0,-4-4-1,-5 1 1,-6 1-824,-4-1 1,-1 3 234,-4-6 0,1 5-400,-5-5 902,0 0 0,0-19 0,-4-9 0,-2-1 0,-1 0 0</inkml:trace>
  <inkml:trace contextRef="#ctx0" brushRef="#br0">14013 15021 7746,'-36'-13'3,"7"-3"80,-5 4 1,12-3-21,5 11 0,7-4 0,3 2 17,1-1 0,0 4-1158,2-1 672,-3 2 1,-6 2 405,0 0 0,-45 29 0,24-12 0,-1 1 0</inkml:trace>
  <inkml:trace contextRef="#ctx0" brushRef="#br0">13210 15148 7762,'-18'0'0,"2"-4"586,-5 0 0,5-1 288,-1 5 1,9 2-386,3 2-689,4-2 0,7 7 1,4-3-1,5 0 1,9-1-2214,9-2 2081,1-1 1,20-2 331,-3 0 0,9-12 0,7-5 0,-19 6 0,0-1 0,-1 0 0</inkml:trace>
  <inkml:trace contextRef="#ctx0" brushRef="#br0">16564 15123 7762,'-19'0'80,"-1"0"1,-1 0 0,1 0-1,2 0 1037,2 0-687,8 5 1,2-2 0,7 6 0,5-1 0,7 1 940,7-1-1360,9-5 0,5 4 0,9-4 1,4 1-1,4-1 0,4-3 0,4-3-2,4-1 0,1-2 0,-1 3 0,1-2-618,0-2 0,-2 2-1088,-2-3 1292,-4 5 0,-16-3 1,-7 6-1,-9 0 0,-9 2 1,-8 2-2134,-11 5 2538,-9 2 0,-25 8 0,-11 3 0,-3 2 0,0 0 0</inkml:trace>
  <inkml:trace contextRef="#ctx0" brushRef="#br0">16729 15365 7768,'-37'0'100,"9"1"1,-6 2-1,6 3 1739,2 1-970,6 1-663,8 5 0,7-4 1,10-2-1,5 0 0,7-1 194,8-1 1,2 4-528,7-5 1,1 0-108,8-4 1,-1-4-1,7-2 1,0-1-171,-1-3 1,1-1 116,2-2 0,-3 0-199,3 1 1,-9-5-1,5 0 486,-6 1 0,-3-32 0,1-7 0</inkml:trace>
  <inkml:trace contextRef="#ctx0" brushRef="#br0">17176 14995 7768,'-13'-13'0,"-4"1"373,0-1 1,-6 0 201,2 0-210,3 1 0,3 3 1,8 1 2,2-2 0,7 4-209,11 2 0,1 2 0,9 2 0,3 0 36,2 0 0,6 0 17,-4 0 0,1 2-478,-1 2 0,-2-1 0,4 5 0,0 2-112,-4 2 0,-3 5 241,-3 0 0,0 4 113,-5-4 0,0 6 1,-5-2-1,-4 3-35,-4 1 0,-4 1 229,-4-1 1,-4 1 137,-9-1 1,0 5-1,-7 0 1,-5 0 86,-2 1 1,3-4-868,-2 3 1,3-8 70,2-1 0,1 2 1,2 4 400,5-1 0,14 19 0,5-4 0</inkml:trace>
  <inkml:trace contextRef="#ctx0" brushRef="#br0">19547 15059 7754,'-1'8'251,"-2"1"1,-3-1 0,1 1 37,-1-1 1,-4 1 0,2 4 0,-4-1-1,0 1 1,-3 0 122,-2 0 0,3-2-67,-3-2-240,-3 2 0,6-10 1,-3 4-1,3-4 1,1-2-1,2-4 0,1-5-180,2-5 1,5-8 0,-2-9-1,4-8-10,1-4 0,1-1 0,4-4 0,5 4-43,5 1 0,1 6 0,5 7 0,0 4 167,-1 7 0,4 10 0,-4 7 0,1 7 147,1 9 0,-7 13 0,2 12 0,-4 7 119,-5 5 0,-2 8-91,-6 6-291,0 0 0,0 5 0,0-5 0,-1-2 0,-4-2-1024,-3-5 1003,2-8 0,-1-11 0,4-10-225,-1-8 441,0-9 0,4-5 0,0-8 0,0-6 0,0-4-20,0-3 0,0-10-186,0 1 1,1-12 43,3 0 1,5-9-1,7 2 1,2 1-83,2 6 1,-3 5 107,4 7 0,-4 7 108,4 2 1,-1 10 0,1 8-1,-2 10 254,-1 9 0,-4 10-224,3 4 0,-2 3-86,-3 1 0,-3-1 0,-2-3 0,0-3-197,0 0 0,-4-10 161,1 1 0,-2-11-83,-2-3 1,5-5-108,4 2 1,-2-14 193,1-4 0,2-8 5,7 0 1,-1-5 0,4-2 0,-1-3-10,1-2 1,-3 5-29,5-2 1,-5 5 26,4 3 0,-6 10 0,2 7-4,-2 4 1,-7 7 3,1 2 1,-5 9-163,4 4 1,-3 3-1,3 2 1,1-1-626,-2 1 0,4-5 282,-2 0 0,6-5-780,2 1 1288,6-3 0,42-29 0,-24 3 0,0 1 0</inkml:trace>
  <inkml:trace contextRef="#ctx0" brushRef="#br0">20746 15135 7754,'-4'-12'160,"-1"-1"0,-5 4-81,2 1 1,-3 1 404,-2-2 1,0 2 0,-1 4 0,-3-1 385,-4 1 1,-3 8-598,-2 3 0,1 5 0,-2 5 0,-2 6 88,0 5 0,-1 5-248,4-5 1,7 5-1,3-4 1,5 0 84,2 1 1,6-10-375,-1 1 0,5-4 0,7-4 1,4-2-485,2-1 1,6-5 431,2-2 0,2-4 1,3-6-1,1-5-427,2-5 1,1-6 275,-1 0 0,-4-7 261,4-5 1,-3-6 0,-1-5-1,-1-6 155,1-2 0,-7-5 187,-2-1 1,-2-2 69,-3 1 0,-5 11 0,-2 12 0,-5 10 288,-5 8 0,-2 11-93,-5 4 0,3 4 1,1 4 1,1 3-1,-3 7 1,1 4-104,-1 8 1,0 4-397,2 4 1,2 4-174,6 0 1,-4 1 0,0 3 0,1-2-90,1-2 1,7 0 143,-1 0 0,6-4-706,-2 0 0,8-5 0,2-1 0,2-5-567,3-6 0,2-4 1400,5-5 0,4-21 0,4-8 0,6-4 0,0 0 0</inkml:trace>
  <inkml:trace contextRef="#ctx0" brushRef="#br0">21192 15263 7769,'-7'-7'147,"-4"1"124,9 1-17,-3-3 1,9-4 0,2-1 0,1 0 86,3 0 1,-3-4-216,1 0 1,-4-4 0,4 3 0,-3-1 218,-2 1 1,-2 1-62,-1 4 1,-1 2 0,-3 2 183,-5 5 1,-2 3-46,-2 1 0,-1 7-220,-3 6-152,3 5 1,-5 7 0,8 2 0,1 2 0,3 2-242,1 1 0,2-3-350,4 1 1,2-1 0,2-2-1,6-3-327,5 0 1,2-7 249,9-4 0,-2-2-873,10-6 1490,6-7 0,12-26 0,9-13 0,-16 11 0,1-1 0,-1 1 0</inkml:trace>
  <inkml:trace contextRef="#ctx0" brushRef="#br0">21702 14880 7769,'-5'-18'0,"2"0"262,-6-4 1,1 4 1063,-5 5 0,4 5 1706,1-1-2577,5 6 1,-3 3-18,6 9-265,0 8 0,0 4 0,0 9 0,2 4 0,1 3 75,1 1 1,4 2-202,-3 2 0,0-2-388,0 2-55,-4 4 1,5-7 0,-6 5 0,0-3-1,0-1-903,0-3 0,0-7 128,0-1 0,0-7 1171,0-5 0,0-43 0,0-11 0</inkml:trace>
  <inkml:trace contextRef="#ctx0" brushRef="#br0">21524 15174 7769,'-13'-6'0,"0"-2"0,5 0 710,-1 0-238,6 5 0,-1-4 0,8 4 0,5-1-313,2 1 0,9 2-322,6 1 1,0 0-1,10-2 1,4-1-544,5-1 1,0-1 705,2 0 0,17-2 0,-28 1 0,0-1 0</inkml:trace>
  <inkml:trace contextRef="#ctx0" brushRef="#br0">22187 15212 7769,'-9'0'-1280,"1"0"1690,5 0 1,3-6 0,8-2 0,5-4 653,4 0-878,-3-1 1,5-4-1,-6-1 1,-1-2 0,0-3 570,-4-1-628,3 4 1,-9 2-1,2 5 1,-2 0-1,-4 2 1,-2 2-1,-6 5 149,-6 3 1,1 6-1,-5 7 1,0 6-169,0 8 1,5 8 0,-2 0 0,2 4-32,3 4 0,5-6 0,2 2 0,5-4-246,5-6 1,3 1-1,9-14 1,4-2-420,3-3 0,3-7-703,3 1 1116,-3-8 0,10-5 1,-3-8-1,1-4 1,-1-4-1,-4-5 1,-3-4-32,-1-3 0,-1-1 249,1-1 0,-8 3 0,-4 2 1,-5 5 328,-4 7 1,0 3 499,-5 6-457,0 6 1,-2 3-1,-1 8 1,-1 5 22,1 2 1,-2 8-526,0 2 0,1 4 72,4 5 0,-4-3 1,0 3-1,1-3-95,1-2 1,7 1-705,-1-1 0,6-1 272,-2-2 0,8-4 1,4-7 539,4-2 0,17-17 0,8-7 0,9-3 0,1 1 0</inkml:trace>
  <inkml:trace contextRef="#ctx0" brushRef="#br0">23016 15148 7769,'-13'0'-181,"0"0"-42,0 0 0,1 2 395,-1 2 1,4-3 985,1 4-637,5 2-213,-3-6 1,8 5 0,2-6 0,4-2-182,4-2 1,5-4-1,1-8 1,1-2 197,-1-2 0,5 4-301,-2-1 1,-1 3-5,1 1 1,-5 2 0,1 2 0,-3 4 50,-1-1 0,-1 6 171,1 0 0,-4 7 60,-1 10-312,-5 3 1,3 5 0,-5 1 0,2-1 0,1 1 59,-1-1 1,3-3-51,-2-1 0,6-5-152,-2 1 1,4-9-1,0-4 1,3-2-165,2-2 0,2-7 108,7-6 1,-3-6 160,2-6 0,-2-6 0,6-2 0,-2-1-41,-1 0 1,-5 4 14,0-4 1,-5 6 91,1-2 1,-7 9 1101,-2 4-802,-5 9 1,-1 8-211,-7 8 0,1 9 0,3 4 0,-2 3-229,-1 2 0,-2-1 60,2 1 0,2-1-97,-2 1 1,3-1-1,1 1 1,1-2-474,3-3 0,3-2 176,6-7 1,1 1-152,3 0 477,3-6 1,3-3 0,1-8 0,3-4-1,1-5-91,3-4 0,-4-7 232,3-6 1,1-5 7,-1 1 0,0-3 1,-6 0-1,-2 3 93,0 4 0,-11 9 386,2 4 1,-9 7-166,0 1 0,-2 8 0,-4 1 233,-2 7 1,-3 4-340,-6 2 1,0 4-253,1 0 0,3 6 0,1-2 0,-1 2-315,2-2 1,-3 3-254,6-3 0,0-2 8,4-2 1,5-3-1,5-1 1,6-2-1003,5-2 1585,9-4 0,9-16 0,5-6 0,7-1 0,0 0 0</inkml:trace>
  <inkml:trace contextRef="#ctx0" brushRef="#br0">24431 15021 7769,'-13'7'259,"0"3"-341,1-6 1,-1 0-487,0-4 946,6 6 0,-4-5 1648,2 4-1661,4-4 0,-1-7 0,6-2 1,1-4-29,4 0 0,3-1-205,9 0 1,-1-4-5,5 0 0,0 0 0,5 4 0,-1 2 42,1 3 1,-5-2-131,0 5 0,0 1-20,5 4 0,-6 6 0,-3 4 0,-3 5-350,-1 7 1,-1 2 206,1 1 0,-6 2-150,-2 3 0,-4-3 1,-1 1-1,0-4-869,0-3 0,0-9 214,0 1 928,-6-9 0,-12-27 0,-9-12 0</inkml:trace>
  <inkml:trace contextRef="#ctx0" brushRef="#br0">24201 14600 7769,'-25'-13'1198,"-1"0"1,-3 5-534,-1-1-1753,6 7 985,11-4 0,13 10-410,9 0 0,3 1 0,5-4 513,5 3 0,24-8 0,8 3 0</inkml:trace>
  <inkml:trace contextRef="#ctx0" brushRef="#br0">25209 15021 7775,'-13'-9'-38,"0"1"-2,0-2 1,2-2 0,1 1 0,2 1 619,-2 2 0,-2 5-229,0-1 1,-1 4 0,0 2-64,0 3 0,1 5-161,-1-2-101,6 3 1,-4 6 0,3 0 0,0-1 0,1-2-64,1-1-82,2 0 0,4-5 1,0 1-1,1-1 0,4-1-596,3-2 0,5-4 576,4-1 1,-3-6 0,4-4 0,1-4 65,2-3 0,-2 0 34,-2 4 0,-3 1 1,-3-1-1,-1 2 587,-2 2-18,1-2 0,-1 9-256,1-2 1,-6 8 0,1 5 0,-1 4-141,1 4 1,-2-2-672,2 6 1,3-1 278,1 2 0,4-1 0,2-7 1,3-4 257,4-3 0,16-18 0,12-12 0,3-1 0,3-2 0,1 0 0,0 0 0</inkml:trace>
  <inkml:trace contextRef="#ctx0" brushRef="#br0">25846 14778 7775,'0'-12'519,"-5"0"159,-4 4 0,-6 2-399,-2 6 0,-6 6 0,3 2 0,-1 5 120,0 4 1,4 2-248,-5 2 1,7 7-65,-2-2 0,4 2 0,4-4 0,5-1-60,3-2 1,1-1-187,0 1 1,7-3-37,6-5 0,1-1 1,7-4-1,2-4-240,1-2 1,6-4 238,-1-2 1,5-4-170,-4-9 262,5 2 0,-6-9 0,3 2 0,0-5 1,-6-3 73,-3 2 0,0 1 161,-6 1 1,-2 6 0,-6 3 939,-5 3-638,-2 7 1,-8 7-268,-3 9 1,-1 3-1,1 5 1,0 5 81,-1 2 1,0 1-321,2 1 1,2-5-105,6 0 0,0-4 0,0 3 0,1-2-249,4-2 1,2-7 102,6-5 0,5-3 79,3-1 0,8-1 0,0-3 0,1-6-30,1-6 1,-4-5 341,3-9 1,-3 2 18,-2-6 0,-5 0 0,-3-5 1,-3 1 281,-1 0 1,-2 5 1054,-2 4-702,-3 7 1,-8 10-1,-2 7 100,-5 4 1,-2 8-575,-2 6 1,1 7-159,-1 9 0,0 4 0,0 7 0,2 2-109,2 5 1,2 4-131,3 4 0,1 3 33,-5 6 0,5 5 1,0-33-1,0 1 0,1 1 1,0 0-116,0 3 0,0-1 0,-2-2 0,-1 0-3,3 1 1,0-1 0,-8 26 235,2-13 1,2-12-1,0-12 198,1-8 1,2-9-105,-6-15 1,5-2-312,-4-6 0,-2-1 1,-6-3-1,-1-4-472,1-3 0,7-2 27,0 1 0,6-1 657,-1 1 0,24-6 0,10-3 0,1-4 0,1 1 0</inkml:trace>
  <inkml:trace contextRef="#ctx0" brushRef="#br0">27619 14970 7775,'-31'5'0,"2"4"0,-5 8-80,6 3 1,-2 7 0,9 1 0,4 2 0,3-2 817,1-1-405,6-2 0,1-3 0,6-2 0,0-2 951,0-2-1232,11-8 0,-1-4 1,12-8-1,2-6 1,4-5 2,6-7 0,-3-3 1,-1-4-1,-3-2-123,-2-1 0,-3-4 105,-1-6 0,-7 2 44,-1-2 0,-6 2 0,-7 2 0,-1-1 328,-4 1 0,-12 11-122,-8 6 1,-9 11-239,0 6 0,-4 4 1,-2 5-1,2 8-319,5 7 0,5 6-376,2 3 0,8 0 96,5 5 1,6-5-1,8 4 1,4-2-1918,3-2 2467,15-8 0,12-18 0,8-5 0,8-2 0,0 0 0</inkml:trace>
  <inkml:trace contextRef="#ctx0" brushRef="#br0">28231 14409 7775,'0'-26'0,"0"1"0,-2 1 550,-2 2 1,-9 8 309,-8 6 0,1 5 1,-1 0-1,-2 6 454,-1 5 0,3 11-811,0 6 0,5 8 343,-1 9-735,3 4 0,3 10 0,2 5 0,5 6 0,3-31 0,0 1-26,1 3 1,0 0-1,0 1 1,0 1-135,0 3 0,0 0 1,2 1-1,1 0 0,-1 1 1,0 1-1,0 0 1,-1 0-532,0-2 0,-1-1 0,0-3 0,0-1 225,0 32 0,0-8-236,0-6 1,-1-18 0,-2-7-1475,-1-12 1573,-1-14 1,1-4 52,0-8 1,-5-4 0,4-9-1,-1-6 439,0-5 0,2-5 0,4-5 0</inkml:trace>
  <inkml:trace contextRef="#ctx0" brushRef="#br0">27810 15314 7775,'-14'-6'415,"-3"-2"1,3-4 612,-3 0 0,4 3-195,4 1-757,4 5 0,12-7 1,6 6-1,6-1-136,5 0 0,9 3-115,5-2 1,6 1 212,7-1 0,2 1-335,2-5 1,-11 3 0,4 1 0,5-2-1,0-1 1</inkml:trace>
  <inkml:trace contextRef="#ctx0" brushRef="#br0">29914 14766 7775,'0'-30'0,"0"-1"0,0 0 0,0-1 232,6-3 1,-4 12-1,7-1 1,1 4 0,1 5-1,2 2 1,1 5 606,3 3 0,1 5-612,4 5 1,2 3 0,-3 9 0,2 4 58,-2 3 0,-3 8-340,-5 2-57,-6-3 1,3 10 0,-7-4-1,-4-1 1,-7 0 0,-4-2 0,-5 0-178,-5 0 0,-2-1 0,-1 1 1,-1-5 172,1-2 1,-1-7 512,1-3-216,5-3 0,6-7 1,8-2-1,6-5 0,12-3-139,10-2 0,9-4-507,8 0 0,5-2 0,2-2 1,5 0-633,5 0 1,-4 1 1095,3-1 0,-13-8 0,3-5 0,1-1 0,1-1 0</inkml:trace>
  <inkml:trace contextRef="#ctx0" brushRef="#br0">30615 14498 7775,'-21'-11'0,"0"2"0,5 2 398,-1 3 0,3 2-201,1-2 0,0 7 0,2 3 0,3 1 50,3 3 1,0 2-198,0 5 0,1-3 36,4 3 0,0-7 0,0-1 92,0 1-247,0-5 1,6 1 48,2-6 0,5-10 0,3-4 0,2-4 158,2-5 0,1-1-45,5-2 1,-5 5 27,0 0 0,-4 5 0,3 1 0,-2 3 11,-2 4 0,-2 5-239,-1-1 0,0 8 13,-1 5 0,1 8 0,-1 4 0,-1 3-330,2 1 0,-3-3-317,7-1 1,-3-6 342,-2 2 0,7-2 0,4-4 1,3-3 397,4-3 0,4-5 0,-4-5 0,5-6 0,-1-6 0,9-40 0,-5 2 0,-5-4-240,-21 29 1,-4 4 166,-4 1 1,-3 4-1,-4 7 1,-4-1 978,-5 4 0,-10 7-435,1 0 1,-3 2-68,-2 2 1,-3 7 0,-1 6 0,0 7 251,-1 4 1,4 6-497,-3-1 0,8 7-112,0-2 0,11 1 0,0 1 1,4-4 67,4-1 0,7-5-175,5-5 0,8-7 0,4-1 0,3-7-176,1-5 1,5-7 8,0-2 1,4-10 179,-4-8 0,-1-5 0,-3-9 1,-1-4 183,1-7 0,-6-5-19,-3-8 0,-3-7-49,-7 33 0,-1 0 0,0 1 0,-1 1 1,0-1-1,-1 1 0,0-28 430,-3 14 1,-2 13 309,-3 20 0,-4 6-505,-4 11 1,3 3 0,1 5 0,-2 11-324,-2 8 1,0 11-389,-1 9 1,0 8-147,0 5 0,5 2 0,-1 3 0,0 3-135,3-32 1,0 0 0,-1 35 435,5-35 0,0 0 1,1 3-1,0 0 0,1 3 1,0 0-1</inkml:trace>
  <inkml:trace contextRef="#ctx0" brushRef="#br0">22837 16309 7777,'-14'0'185,"-3"1"1,-3 3 0,0 6 0,5 4 1038,5 3-1393,4 6 1,6-3 0,0 4-1,1-1 1,4-4 0,3 0-1,4-5 106,0-4 1,1 0 0,0-6 0,1-1 267,3-2 0,-3-6 1,3-5-1,-3-4 97,-1-3 0,3-6 72,-4 2-290,4-3 0,-13-6 0,4 0 1,-1 0-1,-5 1 0,-4-1 1,-5 3 847,-4 4-858,-6 5 0,-6 6 0,-7 4 1,-2 5-1,-2 7 0,-2 9 0,0 7-322,3 4 1,3 7 0,7 2 0,2 1-241,5 0 1,9-7 487,4-2 0,36 1 0,11-6 0</inkml:trace>
  <inkml:trace contextRef="#ctx0" brushRef="#br0">23105 16270 8274,'11'2'1002,"-2"2"1,2 9-341,-3 8 1,8 3-585,1 2 1,-4-1 0,-5 2 0,2 1-151,2 2 1,-5 0-72,-3-5-93,3-5 1,-6 3-155,4-6 441,-4-6 0,-1-7 1,0-9-1,0-8 1,1-8 135,4-8 1,2-5 0,6-8 0,-1-3 15,1-1 1,0 4-49,0 8 0,4-2-19,0 7 0,1 6 0,-2 10 0,2 7 93,2 5 1,-3 2-1297,4 4 0,0 2 508,5 6 1,-1 4 0,1 1 558,-1 2 0,18 12 0,4 8 0</inkml:trace>
  <inkml:trace contextRef="#ctx0" brushRef="#br0">23972 16181 7777,'0'-20'278,"-6"3"42,-2 9 1,-4-2 0,0 6 0,-3 1 664,-2 1 1,-2 9-454,-7 6 0,-4 6 98,1 6-513,-7 6 0,5 2 0,-3 5 0,6-1 0,5-2 68,6-1 1,3 0-133,1 5 0,6-11 0,4-4 1,7-4-313,9-5 1,6-2-237,6-4 0,1-4 199,-1-5 0,6-7 0,3-6 1,3-6-249,1-5 0,-1-3 212,-3-3 1,2-4 236,-7-9 1,7-3 0,-4-11 0,1-5 70,-17 29 1,-2-1 0,-3-2 0,-1-2-25,-1 2 1,-1 0-1,-1-1 1,0 0 231,0 1 1,-1 0-1,1-21 1,-4 16 0,-6 14 438,-6 13 0,-6 7-102,-2 7 1,-4 6 23,4 2 1,-5 11 0,5 5 0,0 7-51,-1 6 0,4 0-511,-3 10 1,4-1-192,5 5 0,0 6 1,6 1-1,-3 0-326,3-3 1,2 1-121,4-5 0,4 1-98,9-9 1,3-4 0,6-9 750,-1-9 0,5-8 0,2-6 0,5-6 0,4-6 0</inkml:trace>
  <inkml:trace contextRef="#ctx0" brushRef="#br0">24431 16385 7777,'-9'-6'189,"1"-2"1,1 1-77,-2-2 1,-1 1 44,6-5 0,0 0 0,4 1 0,1-1 11,4 0 0,-3-5-110,7-4 1,-2 3-1,3-3 1,-2 0 680,2-2 1,-4 2-281,-2 1 1,-2 5-245,-2-1 1,0 3 0,-2 3 157,-2 2 1,-3 4-216,-6 5 1,-1 11 608,-3 6-539,3 6 0,-9 4 0,5 2 0,-1 5 0,2 3 77,6 2 1,0-5-372,6 0 0,1-5-418,4 5 0,7-5 1,6 0-1,7-3-659,4-5 1,7-7 585,3-5 41,3-6 1,5 2 0,2-6 0,0-5 514,0-7 0,-9-10 0,1-6 0,1-5 0,0 0 0</inkml:trace>
  <inkml:trace contextRef="#ctx0" brushRef="#br0">24826 16079 7777,'-5'-18'0,"-3"-1"0,-4-2 0,3 3 422,1 5 0,5 4 0,0 2 0,6 2 542,5 2 1,5 7-786,4 4 0,-1 9 0,4 5 0,-2 2-110,-2 1 1,2 6-26,-1 3 1,-4-1-118,-5 1 0,-5-4 0,1 4 0,-2 1-271,-2 2 0,-2-4-19,-2-4 1,-3-3 291,-6-5 1,5-2 0,-1-8 435,-1-3 1,5-8-109,0-8 0,5-11-95,5-6 0,3-8 0,9-8 0,4-3 45,3-1 1,8-2-279,2-4 1,1 6 23,-1 2 0,3 11 0,-5 6 0,1 9-182,-3 7 0,-9 5 47,-4 5 1,-3 5-70,-1 4 0,-6 7 0,-3 1 0,-4 0-750,-4 1 0,1-4 1001,-5 3 0,-35 20 0,-12 4 0</inkml:trace>
  <inkml:trace contextRef="#ctx0" brushRef="#br0">25783 16334 7777,'-9'4'67,"2"2"1,0 0-1,1 1 1,-1-2 197,0 1 1,4 4-266,-1-2 0,14-2 0,4 0 0</inkml:trace>
  <inkml:trace contextRef="#ctx0" brushRef="#br1">8836 17762 16008,'-5'-32'-450,"-2"0"0,-2 3 1,2-1-1,3 0 0,5 0 1,8 1 705,6 0 1,1 7 0,5 2 0,3 1 438,5 4-583,-2 6 1,2-1 0,-6 8 0,-3 3 0,-2 7 141,-2 8-563,-8 10 1,-2 6 0,-6 8-1,-3 2 1,-5 8-161,-9 8 344,-6 1 1,-7 7 0,-1-7 0,0 2 0,-2 1 0,2-1 0,0-5 195,3-10 0,1-12 76,1-8 0,6-12 0,5-11 182,5-6 0,4-4-307,6-6 0,6 0 1,1 1-1,1-1 248,1 0 0,4 0 80,4 1 0,1-1-259,-1 0 1,2 5-1,3 1 1,-1 0-170,2-1 0,1 6-163,2-3 1,-1 4-203,1 1 1,1 0 0,1 0 0,3 0-307,2 0 0,-1 6 760,2 2 0,14 15 0,-1 4 0</inkml:trace>
  <inkml:trace contextRef="#ctx0" brushRef="#br1">10035 17915 11254,'0'-24'-787,"0"4"778,0-5 0,-6 1 0,-2 8 0,-5 3 466,-4 3 0,2 8-187,-7-3 0,-3 4 0,-5 2 0,0 4 177,-1 3 1,3 5-411,-6 4 1,5 3 0,1 7 0,4 1-102,3 2 1,2 4 19,2-5 0,2 1 1,9-4-1,0-1-175,1 1 0,2-6 185,7-3 0,3-3-89,6-2 1,1-4-1,3-4 1,4-4-29,4-4 1,0-4 125,1-4 0,-1-7-71,1-2 1,-1 1 0,-1-1 0,-1-2-226,-2-1 1,-5-1 336,1-1 0,-5 2 43,-3 3 0,1-2 249,-6 6 1,-1 6-194,-7 7 0,-2 13-107,-3 8 0,0 6 0,3 3 0,0-1-173,1 1 1,0 3-263,5 1 0,6 0 134,2-5 0,5-5 0,4-3 1,6-3-327,5-1 1,5-6 61,5-2 590,6-10 1,-6-12 0,3-7 0,6-3-1,0-1 1</inkml:trace>
  <inkml:trace contextRef="#ctx0" brushRef="#br0">10469 17826 8534,'-13'-13'0,"0"2"0,0 2 0,1-1 119,-1 6 1,0 1 0,0 8 0,-1 3-45,-3 3 0,2 8 86,-7 2 0,7 5-94,-2 3 1,-2 0 0,2 5 0,3 0 6,4-2 0,0-1-176,6-5 0,0-6 83,4-3 0,3-4 0,4-5 0,7-4-97,4-2 0,4-12 88,3-3 1,1-8-23,-1 0 1,1-5-1,-1-2 1,1-5-204,-1-4 0,-4 2 159,1-8 0,-7 4-13,2 0 0,-3-5 0,-2-1 0,-4 0 248,-4 2 1,-2 9 117,-2 5 0,0 7 173,0 5 1,-4 10 0,-2 7-21,-1 7 1,3 10-396,-5 5 1,5 7 31,-5 5 1,2 3 0,-3 3 0,3 2-267,2 5 0,-4 1-214,5-1 1,0 1 152,4-5 0,1-1 1,3-5-1,6-3-287,6-4 1,5-13 150,9-4 0,2-9-302,7 0 716,5-3 0,6-24 0,7-10 0,-14 9 0,0 1 0,0-1 0</inkml:trace>
  <inkml:trace contextRef="#ctx0" brushRef="#br0">11042 17826 8511,'-1'-14'0,"-3"-3"0,-2 3 230,-2-3 1,-4 4 203,4 4-282,-4 4 0,0 5 1,-1 0-1,-1 1 1,-3 3-22,-5 5 1,3 8 39,-3 4 1,5 0-63,-4 5 1,6-4 0,-1 8 0,5-3-124,2-1 1,6-1-93,-1 1 1,3-6 32,1-3 1,1-3 0,3-3 0,5-2-44,2-5 1,8-4 94,2-4 1,7-5-26,2-8 1,0-3 0,-5-5 0,1-2-181,-1-3 1,-1-1 202,-3-3 0,-1-7-38,-3 2 1,-4-7 0,0-1 0,-6-3 147,-1-1 0,-5 5-77,3-1 1,-4 11 400,-4 2 1,3 12 0,-5 6 684,0 6-981,5 5 1,-6 12-163,2 5 1,4 8 0,-5 10-1,2 4 69,0 3 0,-2 3-158,2 2 1,3-1 66,-4 6-36,4-6 1,1 3-1,0-6 1,1-1 0,2-2-108,1-1 1,11-11 187,-3-2 0,5-6 1,0-7-1,6-4-220,5-2 1,-1-9 173,3-6 1,1-7-15,-1-10 1,0 2-1,-5-6 1,-1-2-52,-3 0 1,2 2 130,-6 0 0,0 4 26,-4-4 1,-6 10 0,-3 0 635,-2 4-348,-2 9 0,-2 11-140,-2 8 1,1 9 0,-5 4 0,-1 5 128,2 4 0,-4-2-148,2 6 0,4-4-139,0 4 1,0-6 0,0 2 0,3-3-108,0-2 0,4-5-172,2-3 1,3-3-20,6-1 1,1-6 0,3-3 0,4-2-836,3-2 1,2-7 579,-1-6 1,5-6-390,0-6 930,5-6 0,-13-5 0,0-6 0,4-6 0,0 1 0</inkml:trace>
  <inkml:trace contextRef="#ctx0" brushRef="#br0">11731 17456 8470,'-30'-21'0,"0"0"0,6 9-1528,7 0 1483,9 7 0,-2 1 1,6 8-1,1 5 130,1 2 1,-2 8-86,0 2 0,17 31 0,8 9 0</inkml:trace>
  <inkml:trace contextRef="#ctx0" brushRef="#br0">12126 17341 8470,'-13'-14'0,"1"-3"-179,5 9 455,1-4 0,2 22 1,-1 6-1,1 5 389,-1 6 1,-3 8-539,-4 4 1,-1 5 0,-1 8 0,-2 3 362,-1 5 0,-4 4-679,4 4 1,0-3-1,6 0 1,2-10-201,5-12 0,4-12 231,4-14 0,7-6 0,8-11 0,-1-1-62,1-3 0,3-5 147,0-8 1,2-3 59,1-5 0,1-2 1,-2-3-1,-2-4-13,0-3 1,-5 2 15,4-4 1,-5 10-33,1-5 0,-5 10 1,-2 4 669,-1 1-477,-6 8 0,1 8-62,-8 12 0,-4 5 0,-4 11 0,-1 2 79,0 3 1,5-2-134,-1 6 0,6-4-1,-1 4 0,3-10 0,1 0 0,0-4-105,0-4 1,7-2-57,6-1 0,1-6 124,7-3 11,0-8 1,5-5-1,1-8 1,0-4-1,-1-3 4,-1-2 0,-4-5 30,0-3 0,2 0-12,-6-4-92,0 8 0,-9-11 1,-1 13-1,-1 4 1,-3 5-111,-2 5 69,-1 1 0,-1 8 48,-3 5 1,1 7 0,-4 8-1,1 4-6,3 1 0,2 1 111,1 4 0,0-1-89,0-2 1,1 0-1,3-5 1,5-1-37,2-2 0,2-1 54,0 0 0,1-6 59,3-3 0,3-4 0,5-4 0,-1-6 171,-2-6 0,0 1-151,-5-7 0,-5 1 0,-8-4 1,-3-1 0,-2 1 0,-3-1 328,-5 1 0,-9 5-432,-8 3 0,-1 4-366,-7 5 0,2 3 1,-2 10-1,4 3-461,3 3 0,3 8-78,3 2 950,2 3 0,35 30 0,6 7 0</inkml:trace>
  <inkml:trace contextRef="#ctx0" brushRef="#br0">13044 17800 8470,'-1'-8'-109,"-3"-1"1927,2 7-294,-3-4-750,5 6-569,0 0-319,0-6 0,5 3 0,4-5-643,2-2 0,6-1 471,0-2 0,6 4-31,-2 1 1,2 1 0,-1-3 0,0 3-36,0 1 1,-2 2 202,1 4 1,-5 6 17,1 2 1,1 8 0,-1 2 0,-1 0-162,-2 1 0,3 2 134,0-4 1,1 0-48,-1-4 142,3-6 0,2-1 0,-1-6 0,0 0 0,0-2 240,1-2 1,-5-9 71,4-8 1,-10-3-62,2-2 0,-7-1 1,1-1-1,-2-3 420,-2-2 1,-6 6-172,-1 2 1,-6 4-260,2 4 1,-5 8-1,-3 1 1,-2 5-99,-2 3 1,3 10 81,-4 3 1,5 4-272,-1 0 1,3 2 0,1 7-1,1-1-246,-1 1 0,1-1 278,4 1 0,-2-5-60,6 0 0,0-5 1,4 1-1,1-4 151,3-5 0,9-2 9,8-6 1,3-6-4,2-2 1,-1-5-1,1-3 1,-2-2 202,-3-2 0,2 5-113,-6-2 0,0 2-1,-4 3 0,-1 5-301,1 2 163,-6 4 1,-1 7 61,-6 2-53,0 3 1,0 2 0,1 0 0,3-2 0,5-2-5,2-5 1,3-3 173,3-1 0,-1-1-119,5-3 0,5-9 0,4-8 0,-1-5 56,3-4 0,-6-6 79,4-7 0,-4-11-119,-5-1 0,2-9 0,-5-5 0,-9 32 0,0 0 53,1 0 1,-1 1 0,-1-1 0,-1 1-17,-2 0 0,-1 0 0,7-28 51,-2 9 0,-4 20 224,0 9 0,-8 16-157,-1 10 0,-6 11-274,1 11 1,-6 12 0,-4 5 0,-1 8 169,-2 10 0,2-3-58,-1 9 1,5 0-11,-1 5 0,3-2 0,1 5 1,2-3-128,2-5 0,4-3 102,5-9 0,4-2-3,0-11 1,6-7-1,-1-7 1,2-10-277,2-8 1,-5-5-802,1-1 767,-7 0 1,4-5-1,-6-4 1,0-2-725,0-2 1,-7 0 1031,-6 1 0,-31-13 0,-15-3 0,15 7 0,0 1 0,0-1 0</inkml:trace>
  <inkml:trace contextRef="#ctx0" brushRef="#br0">12292 17125 8470,'-38'-37'0,"12"14"-378,9-2 0,10 13 1,10 9-276,1 6 0,0 6 653,-4 8 0,-28 20 0,-7 9 0</inkml:trace>
  <inkml:trace contextRef="#ctx0" brushRef="#br0">11731 17545 8470,'-6'-25'4,"1"-1"0,-4 1 186,3 5 0,14 3 0,3 7 1,6 3-1,4 0 27,6 0 1,6 3 0,9-3 0,6-1-479,6 1 1,10 5 102,-28-1 1,0 1 157,0 1 0,3 1 0,10 0 0,7 0 0,1 0 0,4 0 0,0 0 0,-1 0 0</inkml:trace>
  <inkml:trace contextRef="#ctx0" brushRef="#br0">15327 17533 8470,'-14'-13'52,"-2"0"1,-1 0 443,1 1 0,8 3 0,5 2 108,6 1-629,4 2 0,6-2 0,1-2 0,3-3 0,3-4-16,0-2 0,4 2 0,-5-5 0,3 0 1,-2 0-1,-2-2-75,-2-2 1,-8 0-216,-4 2 333,-2 4 0,-4 5 1,-2 2-1,-6 2 1,-5 5-1,-7 5 0,-3 8-63,-5 8 0,-1 7 0,-3 6 0,4 4-13,3 3 0,7 2 0,5 1 0,5 0 33,6-4 0,4-2 0,5 0 1,9-4 27,11-3 1,7-13 2,11-5 50,2-6 1,7-5 0,4-3-1,2-8 1,0-7-107,-3-4 28,-3-2 1,-6-5-1,-5-3 1,-6-1-1,-8-1-116,-8 2 1,-4 0 22,-10-4 1,-3 6-1,-7 3 1,-7 7-223,-3 5 0,-8 8 185,2 5 0,-5 4-44,-3 4 226,2 3 0,-9 12 1,6 0-1,4 3 1,1-1 124,4 2 0,10 1-114,-2 1 0,9-4 33,0 1 0,4-1 0,5 4 0,8 1 260,7-1 1,4 1 255,1-1 1,1 7-277,-1 2 1,-5-2-1,-3 2 1,-3 2 324,-1 0 1,-6 8-516,-2 3 0,-4-2-11,-1 2 0,-1-6 1,-2 2-1,-3-4-201,-1 0 0,0-8-114,-2-6 1,4-5-464,5-7 397,0-6 0,5-7-86,4-8 219,2-4 0,8-6 0,2-3 0,4-5 0,5-5-144,4-7 0,4-3 105,5-11 1,1 3 57,-21 19 0,1 0 0,0 3 0,0-1 1,-3-1-1,0-1 0,0-1 0,-1 1-4,0-1 0,0-1 0,-1 1 0,-1 0 304,16-28 1,-9 8 0,-9 9-1,-5 8 853,-2 9-38,-6 5-234,2 13 1,-9 8 0,-2 11-116,-1 3 1,0 9-599,-1 2 1,-2 2 53,6 11 1,-5-8 0,5 6 0,1-3-285,2-2 1,1-4 102,0 2 1,5-4-94,4-5 1,8-4-1,4-9 1,4-3-296,5-4 1,-1-2 169,5-4 0,-5-3 143,5-9 1,0-7 0,3-7-1,-3-2 105,-4-2 1,-3-2-29,-2-1 0,-3-1 66,-1 1 0,-6 6 1,1 3-1,-6 7 71,-6 5 0,-2 2 56,-2 8 1,-2 7 0,-1 10-1,-2 6-185,-2 5 0,-1 7-8,0 2 1,-2 1-40,6-1 0,0-3 0,4 3 0,0-5-310,0-4 0,5-2-68,4-6 0,3-2 341,5-3 1,5-2-1,6-6 1,3-3 36,2-5 1,-3-2 17,4-11 1,-6-5 175,2-4 0,-9-4 0,-4 3 1,-3 0 6,-1 0 1,-6 1 47,-3 5 0,-4 5 154,-4 3 1,-9 8 0,-8 5 0,-3 4 230,-2 4 0,-3 5-184,-1 8 1,-4 4-188,4 9 0,0-3 1,5 4-1,-1-1 163,1-1 0,5 3-331,3-3 0,4-3-25,5-1 1,3-5 0,10-9 0,5-2 148,5-5 0,11-4 182,8-4 0,4-5-318,4-8 1,-2 2 0,3-5 0,-5 0-61,-4 0 1,-1 1 117,-4-3 0,-6 4-522,2 5 0,-3 2-338,-1 2 833,-8 4 1,-9 15-49,-8 2 1,2 4 0,-3-3-20,-1-1 115,5 1 0,1-6-78,8-3 85,3-2 0,8-8 0,2-4 0,3-7 0,3-7-14,3-4 0,-3-8 109,2 2 1,-2-8 0,-1-3-1,-2-2 5,-3 0 1,2-1-86,-6-7 0,-4 8 91,-5 0 0,-5 9 0,1 7-20,-2 5 0,-4 15 413,-2 2 1,-3 8-352,-6 5 0,-1 9 0,-2 10 1,-2 5-171,-2 6 0,3 7-1,-4 2 0,0 6-806,-5 2 730,6-5 0,2 9 1,7-10-1,2 2 1,5-2-386,2-1 0,4-3 160,2-7 1,9-8 206,8-9 1,5-5-1,2-3 1,3-5-115,2-2 1,-1-8 71,2-3 1,3-8 0,-4-4 0,1-4 7,0-5 1,-6-3 109,2-5 1,-3-2-9,-2-2 0,-5 4 1,-3-1-1,-4 8 673,-5 4 0,-2 8-315,-6 2 0,-2 8-202,-2 5 0,-4 4 0,-8 5 0,-2 8 100,-2 7 1,-1 6-76,-5 3 1,6 4-136,3 5 0,3-4 0,1 0 0,2 0 10,3-1 1,2 1-181,6-9 0,0 4 68,0-8 1,6-4 0,3-4 0,7-8-93,5-3 1,8-4 68,0-2 0,5-3-58,-4-6 1,4-5 0,-3-4 0,0-3 4,1-5 0,-3-1 41,-3-3 0,-2-1 51,-3 5 1,-2 0-1,-7 6 1,0 3-99,-4 4 284,-2 8 0,-12 6-32,-2 12-63,-4-1 0,1 18 0,1-2 0,2 4 0,-1 1 31,2-2 1,1-2-85,6 1 0,0-5 0,0-1 0,2-2-29,2-2 0,5-4-1,8-3 1,2-3-29,7-6 0,-1 0 1,2-3-1,2-4 16,0-6 1,1-8 14,-4-1 0,-1-3 152,1-5 1,-6-1 0,-5-4 0,-5 2 256,-6 2 1,-2-3-35,-2 4 1,-7 2-261,-6 7 0,-6 8 0,-7 9 0,-3 2-288,-1 2 1,-4 6-297,5 2 1,-1 9 385,4 5 0,1 2 1,1 1-1,3 2-431,4 3 0,4-2 551,4 6 0,26 0 0,12 4 0</inkml:trace>
  <inkml:trace contextRef="#ctx0" brushRef="#br0">18387 17443 8455,'1'-8'0,"4"-1"0,2 7-60,5-3 0,-2 4-25,3 1 0,-3 1 1,7 4 480,-3 3 0,-1 3 8,0 2 1,-5 0-181,1 0 0,-1-2 0,5-1-73,0-2 0,4-5-79,0 1 1,4-4 0,-4-4 0,6-3 0,-2-6 0,4 1-80,5-1 1,-7 0 16,2 0 0,-3 2-43,-1 3 1,-3-2 0,-5 5 178,0 3-144,-1 0 0,0 4 9,-4 2 1,-1 1-1,-2 4 30,3-5 0,1 2 59,3-2 0,-2-1 19,7-7 1,3-3 0,1-8 0,4 0-116,0-2 1,1-7-110,-1-2 1,1 1 34,-1-5 0,-1-1 0,-3 1 1,-4 2-473,-2 1 1,-8 7-56,-3 3 372,-3 9 1,-2 2-1,-3 7 1,-5 4 10,-2 3 1,-3 9 67,-3 4 1,2 3 223,-2 2 0,8-5 0,0 0 0,1 2 182,0 1 1,3-3-245,5 1 1,0-7 110,0 2 0,0-3 1,1-1 222,3 0 1,4-6 218,4-3 1,1-2 118,0-2 1,0-6 93,-1-3 1,-5 2-319,-2-1 0,-5 5-413,-5-1 0,-5 4 1,-9 3-1,-8 2-216,-4 2 0,-2 2-332,-1 4 1,-3-5-160,3 1 0,1-5 0,1 3 0,1 0-641,2 0 1,2-4 795,2 1 0,-1-2-259,1-2 760,-6 0 0,-1-28 0,-3-12 0,-5-3 0,-1 1 0</inkml:trace>
  <inkml:trace contextRef="#ctx0" brushRef="#br1">17864 16755 27254,'-25'-34'-7945,"-1"0"6059,1 11 0,5 5 2044,3 13 1,3 4 0,1 1 0,0 1 1810,0 4-1783,1 2 1,-41 28 0,22-14 0,0-1-1</inkml:trace>
  <inkml:trace contextRef="#ctx0" brushRef="#br1">17239 17010 11474,'-5'-19'-1357,"3"1"1157,-2-3 0,4-2 0,6 8 1,6 2-339,8 3 1,6 6 1320,4-5 1,8 6 0,9-1 0,4 3 18,4 1 0,9 0-976,8 0 0,-3 4-2570,-1 0 2739,-3 6 0,-22-6 0,1-1 0,2 3 1,0 1-1</inkml:trace>
  <inkml:trace contextRef="#ctx0" brushRef="#br0">21256 17545 8301,'13'0'-260,"-1"0"0,1-1 1,0-2 259,0-1 0,-5 0 0,1 4 0,-6 0 0,2 1 0,-5 3-472,0-2 0,-5 3-141,-4-5 918,3 0 1,-1 0 110,3 0 1,1 0-292,-5 0 1,5 2 0,-3 1 100,1 1 1,3 2-13,-2-2 0,1-3 159,-1 3-457,2-2 122,-3-2 1,5-2-1,0-2 97,0-4-134,0-4 1,5-5 0,4 0 0,2 0 0,2 0 62,0 0 0,-1 0-46,1 5 1,0-1 10,0 0 21,-1 6 0,1 1 0,-1 9 0,-4 6 194,-4 8 1,-2 11-129,-2 6 0,-6 10-19,-2 7-125,-15 11 0,12-26 1,-1 1-1,-5 3 1,-1 0-1,-1 3 1,0-1-1,-2 2 1,0 0-20,1 1 0,-1-1 1,5-7-1,0-3-193,-10 26 0,11-19 147,6-16 181,6-10 0,-1-11 0,7-8 244,1-5 1,6-1-122,-1 2 1,3-4-107,5 4 130,3-4 0,6-5 1,1 0-1,2 2 0,5 1-26,3 1 1,0-3-341,-3 4 1,1-4 55,-5 8 0,0 2-285,-5 2 0,-5 2 1,-3 2-1,-1 0-311,1 0 0,-3 0 115,3 0-862,-3 6 1418,-1-5 0,22-6 0,6-10 0</inkml:trace>
  <inkml:trace contextRef="#ctx0" brushRef="#br0">22021 17647 8295,'0'-25'-273,"0"4"0,0 1 0,0 1 1572,0 4-1098,0 6 1,0 5 0,0 10 0,0 6 0,0 8 0,-1 6 0,-2 4 65,-2 4 1,-4 7 0,1 3 0,0 1-261,-1 3 1,2-4-1,-3-2 1,3-3 11,2-5 0,-1 1 0,3-6 1,-1-5-375,1-6 259,2-9 1,1-11 0,0-11 0,0-6 0,0-6 0,1-7 1,3-5-1,5-7-188,2-6 1,3 1 12,3-11 199,-2 1 0,9-5 1,-3 0-1,3 2 1,1 3-1,1 5 1,-1 6 168,1 5 0,-5 16 27,0 10 0,-5 9 0,1 8 0,-3 1 152,-1 3 1,-6 9-241,-3 8 0,2 3 0,-2 3 0,-1 3-34,-1 4 0,-10 4-294,-4 5 1,-7 2 95,-6 6 0,-2 0 0,-2-1 1,0-4-238,0-3 1,4-9 311,4-4 1,-2-9 139,6-4 485,6-9 1,6-6-245,10-6 0,-1-1 146,9 5 0,-3 7 0,8 5 0,0 5 175,4 3 1,0-3-386,0 4 0,2-4-232,-3 4 1,3 0 0,0 4 0,-1-3-185,-2-1 0,-5-5-769,1 1 0,1-3 282,-1-1 1,0-6 0,-4-3 705,0-2 0,5-65 0,-8 24 0,0 0 0</inkml:trace>
  <inkml:trace contextRef="#ctx0" brushRef="#br0">22544 17979 8295,'0'-13'-62,"0"0"1,0 5 531,0-1-67,0 7-368,0-10 1,4 9 0,0-5 0,1-2 0,0-1 0,2-2 0,2 0 268,-1 0 0,1-4-63,4 0-405,-1-5 0,-3 6 0,-2-4 1,-1 2-487,-4 2 0,-2 9 1114,-4 7-343,-9 6 1,-5 17 0,-5 3 0,2 6 0,0 3-103,1 2 0,2 3 1,5 1-1,1 1-220,4-1 1,2-5-173,6-2 275,6-6 0,7 0 0,9-9 0,7-8 0,5-4-367,3-4 1,11-9 267,3-6 1,3-7 0,-2-8 0,0-2-80,-1-5 1,2-3 275,-11-2 0,-5 1 0,-7 0 0,-10 5 0,-8 5 0,-6 5 95,-4 6 0,-8 5 101,-3 3 0,-6-1 165,-2 6 0,-6 0 1,3 4-1,0 1 200,3 3 1,-1 3-201,1 6 0,-6 0-290,2 0 1,3 4-1,1 1 1,3 2 71,1 3 1,0-4-85,0 3 1,6-2-172,3 1 0,3-1 1,1-5-1,0 2 2,0-1 0,7-8-22,5-3 1,7-4 58,6-1 0,1-7 0,1-6 0,1-8-250,2-7 1,4-6 194,-4-9 1,5-4-13,-1-8 0,-3 1 0,-1-5 0,-5-2 237,-3-2 0,-5 5-101,-9 3 1,-4 15 403,-8 11 0,-3 13 0,-6 12 0,1 2 185,-1 2 0,0 6-238,0 3 0,1 5-113,-1 7 1,0 3 0,0 13 0,1 3 2,-1-1 1,4 7-156,1 0 1,4 0-252,-5 0 1,6-5 0,-1 2-1,3-3-182,1-2 0,5-5 125,4-4 1,6-7 85,2-5 0,6-5 0,-2-3 0,5-5-240,3-3 0,-2-8 38,3-5 0,-3-7 151,-1-6 0,-1-2 0,1-2 0,-2-2-154,-3-1 1,-3 2 278,-5-4 1,-4 6 228,-1-2 0,-5 4 0,1 5 1000,-2 4-573,-8 3 1,0 8-327,-2 6 1,-4 6 0,5 8 0,-1 3 133,-1 4 0,2 8-378,-1 0 1,-2 3 30,6-3 0,-1-2 1,5 3-1,0-5-116,0-3 0,0 0-140,0-5 1,6 0 62,3-4 0,2-1 1,3-4-1,2-4-342,1-2 1,7-8 186,1-2 0,2-9 91,7-5 0,-4-3 0,2-5 0,1-4-58,0-3 1,-6-1 187,-2 0 0,-1 5 198,-7 3 0,-1 8 0,-8 2 1232,-4 1 105,-2 8-1155,-8 5 0,1 13 0,-5 5 0,1 5 73,-1 3 1,0 2-164,2 8 1,-2-3-38,6 3 1,-5-3 0,5-3-1,1-2-288,2 0 0,1-3-612,0 3 0,5 0 286,4-5 1,8-4-1,4-6 1,3-1-667,2-3 1,1-2 414,2-1 1,4-7-670,5-6 1357,0-5 0,-13-11 0,0-7 0,1-2 0,0 1 0</inkml:trace>
  <inkml:trace contextRef="#ctx0" brushRef="#br0">24150 17711 8295,'-12'-7'-271,"3"3"1104,1 8 1,3 3-524,-3 6 1,1 1 0,-3 2-1,3 2 47,1 2 0,-2-3-292,3 4 0,-3-5 0,4 1 1,1-3 39,1-1-386,2-1 142,0-5 1,6-1 0,3-9 0,3-5-84,5-9 0,3-7 105,6-6 1,-1 2-90,1-6 0,-1 5 0,-1 1 0,-3 5-208,-4 6 0,-4 3 494,-4 1 1,-2 6 196,-3 3 1,-3 8 0,4 6 0,-5 6 63,-5 5 1,4 5-470,-3 3 1,2-2 52,2 3 1,0-3-1,3-3 1,4-1-195,6-2 1,8-6-373,1 2 1,6-8 227,2-5 0,9-2 0,0-4 413,0-2 0,10-30 0,4-13 0,-14 12 0,0 0 0,-1 0 0</inkml:trace>
  <inkml:trace contextRef="#ctx0" brushRef="#br0">24852 17596 8295,'-6'-12'0,"-1"-5"0,-6 0 285,-5 0 0,4 8 1,-3 2-1,2 1 0,1 4 332,-3 0 0,2 12-394,-7 3 0,1 8 1,-4 0-1,-1 3 176,1 2 1,3 5-150,1 3 1,6-3-191,-2-1 1,4-3-1,4-3 1,5-1-139,3-2 0,2-7-101,3-1 1,5-2-40,8-7 1,3 1 0,5-5 0,1-3-364,-1-6 1,5-1 242,0-11 0,5-6 116,-1-7 0,-3-3 0,0-2 0,-1-4-329,0-4 0,0-4 412,-5-4 0,-2-1 270,-6-4 1,-2 5 0,-10 8 0,-2 6 494,-2 6 1,-7 10 1028,-2 13-1256,-4 5 1,4 8-1,-1 3 1,1 6-1,1 6 0,-4 5-70,2 9 0,-2 4-414,-2 8 1,0-1 0,2 5 0,1-2-442,1-3 1,5 3 164,-4-2 1,5 1-53,-1-5 1,9-1-1,7-3 1,6-5-343,6-2 1,0-7-264,10-3 0,6-8 525,7-5 1,-2-10 492,2-6 0,-8-21 0,2-10 0,6-5 0,0 0 0</inkml:trace>
  <inkml:trace contextRef="#ctx0" brushRef="#br0">25413 17469 8295,'-10'-17'0,"-3"0"0,-7 0-24,3 4 0,-5 5-216,0-1 478,-2 6 0,3-1 0,0 10 0,-2 5 0,-1 7 955,-2 7 0,2-3-926,3 8 0,-2 1-191,6-1 1,0 1 0,6-3-1,3 1-115,3-5 1,4 0 139,1-7 1,6 0-349,2-4 0,8-2 0,2-3 0,2-3-471,3-4 1,2-2 399,5-4 0,-2-3-9,6-9 0,-5-3 0,2-5 0,-2-2-283,1-3 1,0 2 638,-4-6 1,-7 5-248,-2 0 708,-2 2 1,-8 3 0,-3 2-1,-4 7 494,-4 5 0,-3 6-591,-6 8 0,-4 4-186,0 9 0,0 3 1,4 6-1,0 1 55,1 2 0,4-3-16,4-1 0,3 1-142,1-5-611,0-3 0,5 5 0,4-6 0,4-3 0,4-4-1678,4-6 1,9-2 2184,4-2 0,25-34 0,-26 13 0,1-1 0</inkml:trace>
  <inkml:trace contextRef="#ctx0" brushRef="#br0">25770 17533 8271,'-13'0'0,"0"0"0,1 0 706,-1 0-206,-6 5-329,0 2 1,3 6 0,3 0 0,2-2 0,1-1 289,1-1 0,2-5 68,3 4-364,3-5 1,-4 3 0,10-8 188,3-2 1,9-4-380,4-9 1,4 3-196,0-3 1,-4-2 0,1 2 0,0 2-694,2 0 0,-4 4 655,-3 3 0,-3-2 206,-1 5 0,0 1 0,0 6 112,-1 2 1,-5 4-55,-2 9 1,0-3-163,0 3 0,4-2 0,0-4-144,2-3 0,3-2 74,3-6 1,-2-1 117,2-4 1,2-6 0,1-9 0,2-4-127,-1-7 0,0-4 130,5-4 0,-1-5 107,1-2 0,-1-4 0,-1 1 0,-3 2 197,-4 4 1,-8 11 1577,-5 6-1211,-2 6 1,-4 15 0,-1 6 336,-1 10 1,-7 12-371,-2 7 1,0 5-362,-4-1 0,-1 9 0,1 2 1,1 2-257,2 0 0,6-6 102,-1 1 1,5-6-378,-5-2 1,6-5 0,-1 3 0,4-4-995,4-4 0,4-8 450,4-4 1,1 0-595,0-8 1496,5 0 0,13-49 0,9-12 0</inkml:trace>
  <inkml:trace contextRef="#ctx0" brushRef="#br1">26140 17380 8789,'-9'-15'-45,"1"-2"0,-5 3 543,9-3 1,-1 7 684,5 2 1,6-1 0,4-3-103,5-1 0,1 4-1181,5 1 0,2 5 87,7-1 0,-2 1 0,5 0 0,-2-1-570,-3 1 1,-1 2-378,-1 1 0,-5 0-198,0 0 1,-10 1-1543,2 3 2267,-9 3 0,-8 5 432,-9-4 0,-31-2 1,-4-6-1</inkml:trace>
  <inkml:trace contextRef="#ctx0" brushRef="#br0">28460 16270 8352,'0'-8'-1845,"0"-1"1998,0 1 0,0-5 80,0 0-138,0 1-62,0-1 0,0 4 0,-1 2 1,-3 0-1,-6 1 47,-6 1 0,0 2 1,-5 7-1,-1 5 0,-3 2 0,-6 3 0,-1 3 0,-1 4 8,3 4 1,3 0-1,3 1 1,3-1-56,4 1 1,4-2 0,5-2 0,5-2-30,6-1 0,5-4 1,8-5-1,2-3 3,2-1 1,1-2-1,6-5 1,2-4 15,0-3 0,1-3 5,-4-2-26,-1-6 0,1-2 0,-1-9 0,1-4 0,-2-4 0,-3-4 0,-3-5 92,1-3 0,-5-11-89,3-2 1,-4-4 0,-5 5 0,-3 2 1,-4 5 1,-1 10-4,0 6 1,-6 12 15,-2 10 0,1 9 0,-2 4 1,-1 5-144,-1 8 1,-2 0-255,0 13 1,1 0-621,-1 8 997,6-3 0,1 33 0,6 1 0</inkml:trace>
  <inkml:trace contextRef="#ctx0" brushRef="#br0">29111 15837 8326,'-2'-13'-633,"-2"2"558,-5 2 1,-1 11-1,1 10 1,0 8 1348,-1 4-1106,-1 2 1,-1 5 0,3 2-1,1 1 1,1 0-88,0 1 1,4-2-1,-1-1 1,4-1 0,4-2 0,4-7 0,4-3 0,1-4-2,0-3 0,4-7 0,0 2 1,0-1-116,1-3 0,-2-3 0,4-4 0,-1-5-90,1-2 1,2-3 0,3-3 0,1-5-102,-1-2 1,-4-1 145,1-1 18,-7-5 1,4 4 0,-7-3 0,0 4 0,-2 1-1,-3 3 1,-2 2-168,-2 2 89,-1 1 0,-4 5 0,-2 4-418,-5 3 93,-2 4 0,0 7 465,2 2 0,-8 21 0,3 5 0</inkml:trace>
  <inkml:trace contextRef="#ctx0" brushRef="#br0">29327 15875 8326,'-7'-13'-420,"-3"0"1,6 1 419,1-1-254,2 6 0,6 1 1,5 6-1,5 0 492,2 0 1,4 0-2,-4 0-551,5 0 0,-3 0 314,2 0 0,15 6 0,-2 1 0</inkml:trace>
  <inkml:trace contextRef="#ctx0" brushRef="#br0">28945 15901 8326,'-9'-13'0,"2"0"0,2 0-89,2 0 0,3 2 0,4 3-38,4 3 1,4 4-1,2 1 1,2 0 9,1 0 1,4 0 116,-4 0 0,22 23 0,3 5 0</inkml:trace>
  <inkml:trace contextRef="#ctx0" brushRef="#br0">27899 16755 8379,'-8'-2'-766,"-1"0"0,-1-3 624,-1 2 1,2 2 379,1 1-87,-1 0 1,1 0 267,-1 0-204,7 0 0,-5 0 70,2 0 0,5 0-162,0 0 1,6 0-1,7 0 1,1 0-18,3 0 0,3 0 0,7 0 1,2 0-59,5 0 1,10-4-1,7-2 1,9-1-71,6-3 1,-28 5 0,1 0 79,3 1 0,1 0-86,1-2 1,0 0-1,2 3 1,1-1-1,-1-1 1,0-1 0,-1 1-1,-2 1 1,-1 1-1,-2 1-117,-1-1 1,0 0 109,0 2 1,-1 1 0,-1-3 0,-1 0 0,31 2 0,-12-2 0,-9-1-58,-7 1 0,-2-3 0,-3 0 1,-6 1-112,-5-1-45,-4-4 0,-12 7 139,-3-5 129,-3 5 0,-2-3 1745,-3 6-1668,2 0-294,-9 0-842,9 0 537,-3 0 0,5 2-276,0 2 778,0-3 0,11-12 0,3-10 0</inkml:trace>
  <inkml:trace contextRef="#ctx0" brushRef="#br0">28231 17290 8400,'0'-8'-815,"0"-1"1,0 5 1041,0-4 105,0 5-263,0-3 1,0 5 0,1-2 31,3-1-39,-2-1 0,3 4-133,-5-3 1,-1 2 14,-3-2 1,-3 3 0,-6 1 38,0 0 1,0 0 0,-1 1 0,-1 3 8,-2 5 1,-6 2 159,2 2-91,-3 5 1,-2-2 0,1 5 0,-1 3-1,1 3 1,-1 4 0,2 0 188,3 1 0,2 2-246,7-5 0,3 1 0,2-6 0,1-3 11,4-4 1,6-4 25,4-4 1,5-4-4,4-5 1,-1 0-1,5-1 1,2-3 34,1-5 1,1-4-72,1-4 0,-1 2 11,1-6 0,-1-2 0,1-7 0,-1-4 51,1-3 1,-2-7-184,-3-2 1,-1-5 57,-3-5 1,-7 3 0,1-4-1,-4 5 37,-4 6 1,-7 7 31,-5 5 0,-3 8 17,-5 9 0,1 8 1,-4 5-1,2 3-253,2 1 1,1 1 138,-2 3 1,7 8-119,-3 5 1,4 1 0,1-2-1,4 2 207,2 2 0,19 7 0,4 6 0</inkml:trace>
  <inkml:trace contextRef="#ctx0" brushRef="#br1">28639 17035 21064,'-7'13'-420,"-5"1"0,5 2 0,-1 2 0,-1 2 0,-2 4-92,-5 5 0,2-1 0,-3 4 0,3 0-1054,1-4 1193,6-7 0,-3 2 0,6-6-408,1-2 695,2-6 1,1-5 0,0-8 0,1-5 0,3-3 0,5-5-90,2-5 0,3-3 0,2-5 0,2-2-320,2-1 1,-4-2 0,2 3-1,-1 1 281,0 0 1,0 1 0,-4 6 0,-2 3 1028,-2 4-675,2 3 1,-9 18-1,2 9 1,-3 10 61,-1 6 0,-4 0 175,0 5-275,0 0 0,4-2 0,0-1 0,0-1 0,0-2-195,0-3-62,0-6 1,5-3 0,4-2 0,2-4-1,3-3-108,3-4 217,3-2 1,6-8-1,-1-4 1,1-6 0,-1-4-311,1-6 0,3 1 251,1-3 0,0-4-26,-5-1 1,-3 3 0,-3 1 0,-2 5 135,-5 3 1,-5 4 562,-7 5-450,0 6 0,-2 3 1,-2 9-46,-4 8 1,1 1-43,-2 8 0,1-1-85,-5 4 0,4 1 1,2-1-1,0-1-244,0-2 0,4 2-210,-1-3 0,3-1 220,1 1 0,0-4 0,0 3 1,1-2 291,3-2 1,43-19 0,15-5-1</inkml:trace>
  <inkml:trace contextRef="#ctx0" brushRef="#br0">29289 17252 8428,'0'-13'0,"0"1"-191,0 5 267,6 1 0,-5 7 373,3 4-390,-2 7 0,-6 4 0,-2 5 0,-1 2 1,-2 1 196,2 1-264,-4 1 1,5-2 0,-4-1-1,3-4 1,0 0-27,0-4 1,3 0-85,-5-3 1,6-3-14,-1-1 0,3-6 7,1-2 0,1-7-118,3-10 0,5-3 152,8-6 1,-1 1 0,5-2 0,0-1-116,-1-2 0,3-4 107,-6 4 1,4 0 204,-4 5 1,0 4-1,-4 1 1,-1 3 733,1 5-534,0 5 1,-5 9-115,1 2 0,-5 5 0,3 6 0,-1 4 82,-3 0 0,-1 3-74,3 3 0,-4 2-179,3 3 0,2-8 1,-2 4-1,-1-3-460,-1-4 1,-1 1 66,3-3 0,-2-3 101,2 3 1,2-2 0,-2-3-79,-1 1 0,-2-4 136,-1-1 212,0-5 0,-34-20 0,-8-11 0</inkml:trace>
  <inkml:trace contextRef="#ctx0" brushRef="#br0">29340 17469 8418,'-6'-13'0,"1"0"350,-4 1 0,-1-1-79,6 0 0,0 5 0,7 1-34,5 1 1,2-3-265,11 5 1,2 0 323,7 4-507,-3 0 1,9 0-1,-2 0 210,3 0 0,24-17 0,6-4 0</inkml:trace>
  <inkml:trace contextRef="#ctx0" brushRef="#br1">29952 16500 15021,'9'-4'272,"-1"-1"0,2 1 1,1 0-656,2 0 161,0-1 1,5 5-1,4 0 1,2 0-1,3 0 1,-1 0-1,1 0-1658,-3 0 1116,-1 0 642,-3 6 1,-19 7 0,-9 7 0</inkml:trace>
  <inkml:trace contextRef="#ctx0" brushRef="#br0">29927 16691 8447,'0'-13'88,"0"1"163,0-1 0,5 6 126,4 2-519,2-2 0,6 6 1,2-3-1,2 2 1,4 2-1,5 0 1,1 2 141,0 2 0,39-14 0,-33 6 0,1 0 0</inkml:trace>
  <inkml:trace contextRef="#ctx0" brushRef="#br1">30768 16411 23965,'-4'12'-1809,"0"1"1,1 1 873,1 3 0,2-3-487,0 3 1386,0-2 1,6-3 0,4 1 0,4-2-1,5-1 1,0-3 0,4-1 950,1-3 1,6-2 371,0-1-1018,-1-5 1,-3 0 0,-1-6 0,1-5 0,-2-3 0,-3-7 0,-4-4-568,-3-2 0,-2-2 0,-4-4 0,-3 1 242,-4 3 0,-2-2 0,-4 8 0,-5 2 15,-5 4 0,-1 8 0,-5 1 1,-2 7 481,-1 5 0,-3 2 1331,-2 3-1981,2 9 1,-3 8 0,7 8-1,3 2 42,2 2 0,1 35 0,11-28 0,-1 0 1</inkml:trace>
  <inkml:trace contextRef="#ctx0" brushRef="#br0">29085 18132 8264,'13'0'-93,"-5"-4"0,1-1 0,1 3 1,1-1-1,2 0 8,0-1 1,-5-5-1,1 5 1,0 0 0,3-1-1,-1 0 318,-2-2 1,-2 4-79,-3-1-39,-3-3 1,5 4-1,-7-4 194,-4 1-325,-2-4 0,-7 9 0,-1-4 1,-4 4-1,-1 1 0,-4 0 0,-3 0 139,-2 0 0,-1 6 0,4 2 0,-1 3-27,-2 2 0,6 1 0,-1 2 1,3 1 16,1-1 0,4 2-150,-1-1 37,9 0 0,2-3 1,6 2-1,1 1 0,4-2 1,3-2-1,5-3-91,4-2 1,1-5 59,4 2 1,2-4 0,-3-1-1,2-1-79,-2-4 0,2-2 66,-6-6 0,5-1-30,-1-3 1,-2-4 0,-2-7 0,-3-5-29,-1-4 1,0 2 17,-1-8 0,-5 4 24,-2 0 1,-4 5-1,-2 3 1,-4 3-30,-3 4 1,-8 7-55,-1 0 1,-1 8-419,1 5 495,3 3 0,-5 2 65,7 3 0,10 26 0,4 11 0</inkml:trace>
  <inkml:trace contextRef="#ctx0" brushRef="#br0">29595 17839 8264,'-6'-20'320,"-2"3"-158,-3 8 1,-2 5 0,0 10 0,0 6 433,1 8-499,-1 4 0,0 6 1,2 1-1,1 0 0,3 2 68,1 0-101,-4 1 0,9 3 0,-4-3 0,5-5 0,5-3 210,3-5-319,4-3 1,5-6-1,1-2 1,0-3-1,2-2 1,0-3 0,3-5-162,1-5 0,1-4 0,1-2 0,-1-3-27,1-4 0,-1-5 200,1-3-23,-1-4 1,-3-4-1,-3 2 1,0 1 0,-4-2-17,0-1 1,-4 9 0,-3 3-1,-3 2 12,-4 3 1,-1 6-149,0 5 0,-6 7 35,-2-3 1,1 4 0,-2 1-1,-1 1 173,-1 4 0,-19 24 0,-4 12 0</inkml:trace>
  <inkml:trace contextRef="#ctx0" brushRef="#br0">29799 17839 8264,'-6'-7'0,"5"-5"0,-3 4 164,-3 2 1,5-5 120,-2 2 1,8 4-1,5 0 1,4 4-314,4 1 1,2 0 0,7 0 1,-1 0 26,1 0 0,28-6 0,7-1 0</inkml:trace>
  <inkml:trace contextRef="#ctx0" brushRef="#br0">29417 17890 8264,'-13'-12'0,"1"2"0,3 3-408,0 2 502,6-5 0,3 8 0,10-2 0,6 3 85,5 1 0,4 0-293,5 0 1,3 0 113,5 0 0,17 0 0,5 0 0</inkml:trace>
  <inkml:trace contextRef="#ctx0" brushRef="#br0">30309 17864 8371,'0'-20'-94,"-1"5"0,-4 5 96,-3 6 1,-3 9-1,-4 8 1,-3 8 286,-7 8-228,-7 3 1,-10 12 0,-3 4 0,20-21 0,0 0 0,-3 3 0,-2 0 184,-2 1 1,-1 0-274,-2 3 1,-1 1 0,-4 2-1,-1 0 1,1 1 0,1 1-1,1-4 1,1-1 0,2-2-1,2-2-419,2-2 0,1 0 358,-21 18 0,10-9 0,9-11 0,8-9 1,5-6-1,3-4-446,2-1 172,7-2 362,1-4 0,12 0 0,1 0 0</inkml:trace>
  <inkml:trace contextRef="#ctx0" brushRef="#br0">30131 18578 8266,'-7'-1'43,"1"-2"646,0-1-490,5-1 1,-5 4-56,6-3 1,0 1 5,0-6-116,0 7 0,-4-5 0,-2 4 0,-1-2 1,-3 3-1,-1 0 0,-3 2-1,-3 0 1,-5 2-1,-6 2 1,-2 6-28,2 5 1,-3 2 0,1 7-1,2 3-50,1 0 0,7 0 0,3-1 1,4-1-39,5 1 0,2-6 1,8-3-1,3-3-11,8-2 0,1-4 78,7-4-43,1-3 1,5-4 0,1-4 0,2-7 0,-2-4-108,-1-5 237,-2-1 0,-1-3 0,-1-3 0,-3-4 0,0-3-11,0-1 0,-6-4 0,-1-1 1,-8 2-87,-3 1 1,-4 4-33,-2 2 1,-7 4 0,-8 10 0,-1 7-114,-2 8 0,2 3-106,-1 2 1,5 2-9,-1 2 0,7 7 1,3 8-1,1 0 284,4 4 0,11 18 0,6 6 0</inkml:trace>
  <inkml:trace contextRef="#ctx0" brushRef="#br0">30437 18298 8267,'4'-22'-150,"0"1"-301,0-6 1444,2 13-732,-5 1 1,5 15-1,-6 11 1,0 6 0,-1 5 473,-4 2-778,-2-1 0,-5 7 0,-1 2 0,0 1 0,-1 0 0,-2-2 0,-1-2-148,2-2 0,1-1 0,1-1 0,0-2-20,0-5 0,1-6 229,-1-5-61,6-4 38,1-10 0,6-7 0,2-6 0,2-2 0,4-4-547,4-4 464,6 1 0,2-11 0,5 1 0,1-4 1,-1 0-91,1 1 1,4 2-1,-1-1 1,0 1 231,-2 0 0,-3 11 376,-3 6 6,-8 5 1,-8 11-1,-5 6 47,0 10 1,-1 3-212,-3 8 1,1 0-190,-6 8 1,5-3 0,-3 3 0,1-3-138,4-2 1,-4 2-20,2 3 0,-1-7-117,5 2 0,0-7 0,0 2 1,0-1-523,0-4 1,2-5 391,2-1 1,-1-6-7,5 1 0,1-3 326,4-1 0,-1-17 0,1-4 0</inkml:trace>
  <inkml:trace contextRef="#ctx0" brushRef="#br0">30360 18463 8267,'0'-12'-52,"0"-1"1,2 4-27,2 1 0,7 4-3,6-5 0,7 6 0,0-1 0,6 3-123,3 1 1,-2 0 97,7 0 1,-7 0 0,6 0 0,-4 0-75,-5 0 0,-2 0 107,-5 0 1,-3 0 0,-6 1 312,-4 3-160,-2-2 1,-12 9 478,-2-2-382,-4 2 1,-1 2 0,2-1 0,1 0-1,3-2 545,1-2-621,2 1 1,4 3-1,2 0-146,2-4 1,3-2-91,6-6 0,4 0 62,0 0 1,5-6 0,0-2 0,2-5-177,1-4 1,-4-1 217,1-4 1,-7-2 63,2 3 0,-3 1 1,-2 0-1,-4 1 299,-3-1 0,-4 8 77,-1 0 1,-1 7-19,-4 1 1,-2 3 0,-6 2-50,1 3 1,3 5-302,1 8 1,1 3 31,-2 5 1,-1 2 0,5 3 0,-1 2-11,0 1 1,-2 5-326,3 1 0,-3-1 89,4 4 0,-2-6 0,3-4 0,-1-1-57,1-2 0,2-7 145,1 0 0,0-11-101,0 2 0,0-8 248,0 4-148,5-6 315,-3-3 1,2-7-216,-8-6 0,1 4-332,-6 1 0,2 4 90,-1-5 1,-3 5-193,2-5-1064,-2 7 1484,4-4 0,7 0 0,7-1 0</inkml:trace>
  <inkml:trace contextRef="#ctx0" brushRef="#br0">31202 17851 8287,'0'-12'-77,"0"-1"1,0 0-1,1 0 1,3 1 0,5 0 284,2 4 1,3-2 0,3 4 0,5 1 99,2-1-460,1 2 1,1 4 0,1 0 0,1 0 0,0 0 0,-4 0 0,-5 1 151,-5 3 0,-30 3 0,-6 6 0</inkml:trace>
  <inkml:trace contextRef="#ctx0" brushRef="#br0">31138 17953 8118,'-6'-7'-316,"5"-4"568,-5 4 1,16 0 0,4 3 0,5 2-89,3 2 0,4 0 0,2 0 0,3 0-667,2 0 0,2 0 1,8 0-1,2 0 503,1 0 0,4-16 0,6-8 0,2 0 0,0-1 0</inkml:trace>
  <inkml:trace contextRef="#ctx0" brushRef="#br0">31980 17622 7153,'-8'13'709,"4"-1"0,3 3-534,1 2 1,0-2 115,0 6-237,0-5 0,5 7 1,4-6-1,2-2 0,3-1 1,2-2-1,2-4 49,2-4 1,3-2-1,5-4 1,2-2-172,-2-4 1,-1-9 0,-1-5 0,-2-3 101,-3-5 0,-4-1 1,-8-4-1,-5 1 9,-3-2 1,-4 5 20,-5 1-42,-6 9 1,-12 3-1,-1 6 1,-2 4 0,-5 4-35,-3 2-205,-1 13 0,-1-1 0,1 12 0,1 2 0,3 3-1800,4 2 2017,9 1 0,48 1 0,17 2 0</inkml:trace>
  <inkml:trace contextRef="#ctx0" brushRef="#br1">32451 15722 13074,'7'-13'-502,"0"-4"1,-4-1 0,3-1-1,1 1 1,3 2 130,1 2 604,2 1 1,1 1 0,3-1 0,4 2 0,4 2 0,0 5 0,2 2 0,1 2 0,2 0 221,-2 0 0,-5 2-466,-2 2 1,-9 5 0,-1 8-1,-4 5-292,-4 7 1,-7 0 164,-5 10 58,-8-4 0,-3 15 1,-5-4-1,-1 4 0,2 1 1,2 0-1,2 0-267,1 0 312,2-6 1,10-1 0,3-5 0,3-1 0,1 0 0,1-3 0,5-3-321,6-7 1,3-4-80,6 1 375,-6-4 0,14-2 0,-4-2 0,4-3 1,0-1-1,3-3 0,0-3 97,4-2 0,-10-2 10,0 0 1,-9-2-1,-1-2 1,-5-3 11,-3 0 0,-5-4 155,1 2 1,-8-1-62,-4 2 0,-5-4 0,-3 5 0,-2 0 461,-2 3 0,3-2-163,-4 2 1,4 0-278,-4 4 1,5 4-1,-1 2 1,3 1-13,1 3 1,5 5-168,-1 2 1,2 7-96,-2 2 1,0 1 0,4 7 0,2 3-30,2 4 0,1-2-34,0 4 0,1 1-294,4-2 377,2 6 1,7-2 0,2 3 0,2 0 0,2-3-179,3 3 1,5 2 56,2 4 1,-2-3 133,-7 3 0,2-2 0,-6-2 0,-2 0-7,0 0 1,-4-4 120,-3-1 0,-2-5 39,-6 2 0,-6-3 0,-3-2 0,-6-1 165,-2-3 1,-1-7-41,1-6 1,3-6-59,-3 2 0,3-4 0,1-4 0,0-4 206,0 1 1,1-5-149,-1 4 0,-1-4-143,-3-1 1,3 0 0,-5 0 0,2-1 65,0-4 0,-1 4 26,1-3 0,7 2-2416,-3 2 2276,3 0-1,37-17 1,10-4 0</inkml:trace>
  <inkml:trace contextRef="#ctx0" brushRef="#br1">33089 15416 11280,'-9'-9'-660,"1"1"0,-2-2 1,-1-1-997,-2-2 1707,0 0 0,0 0 1,1 1-1,-1-1 1,0 0-1,0 2 1,-1 1 442,-3 1-452,3 1 1,-10-3 0,3 1 0,-5 1 0,-4 1 0,-4-1 0,-4 2 71,-4 1 1,-5 2-1,-10 4 1,-8 2-119,28-1 1,-1 2-1,-1 0 1,0 1-1,-3 2 1,-1 1-1,0-1 1,0 0-12,-1 1 0,0-1 0,-1 1 1,-1-1-1,1 0 0,-1-1 0,2 0 1,-1-1-4,3-2 0,1 0 0,-1 0 0,0-1 1,2 0-1,-1 1 0,1 0 0,-1 1 44,0 1 1,0-1 0,2 1 0,-1 0 0,-2 0 0,0 1 0,1 0 0,-1-1 12,0 1 0,0 0 0,0 1 0,-1 1 0,-1 0 0,0 1 0,2 1 0,-1-1 8,3 0 1,0 0-1,2 1 1,2 0-645,0-1 0,0 1 586,-31 14 0,28-16 0,0 0 0,3 1 0,1 1 0,-31 5 0,3-2-279,2-4 260,5-2 0,-4-6 0,8 0 0,4-2 0,1-1-81,2-1 1,-2-6 92,-4 2 1,1 1-1,2 0 1,1 1 18,-1 3 0,-3 3 6,-4 4 1,-2-1 12,-2 6 0,-2-1 0,6 5 1,1 0 29,1-1 0,9 0-22,6-4 1,0 4 11,4-4 1,-3 3 0,-1 4 0,0 0 9,-1 2 1,1 4 16,0-4 1,-2 8-18,-2 0 0,1 1 1,-8 3-1,-2 0 47,-3 0 0,-2 4-78,1 5 0,6-4 32,-2 0 0,7-4 1,-1 3-1,0-1-69,-1 1 1,11-3-97,1 4 0,6-5 87,2 5 0,-1 2 0,-1 5 0,-2 1 1,2-1 0,0 0 22,-2 2 1,-3 2-6,-5 6 0,0 0 1,-1 0-1,1-1-24,0-3 1,4 6 486,0-2 1,6 2-489,-2-6 0,4 1 1,5-4-1,4 0 36,3 0 0,1-2-46,0-4 1,1 1 27,-1-1 1,-1 0-1,-2 0 1,-1 1 1,2-1 1,0 4 11,3 1 0,-1 4-16,0-5 0,6 2 0,1-3 0,2 3-17,0 1 0,0 2 82,4 4 0,5-1-39,4-3 1,4 2-1,4-4 1,5 2-77,7 0 0,-1-10 26,6 1 1,0-7 5,4 3 0,2-5 0,2 0 0,4-2 2,-1-1 1,5-1 23,-4 1 0,4-5-19,1 0 1,0-4 0,0 3 0,-1-2 35,-4-2 0,5-2 51,0-1 0,5-2-12,3-2 1,3 2-1,-2-2 1,2 1 16,2-2 0,-6 2 50,-3-6 0,2 5-109,-2-5 1,2 2 0,-3-4-1,1 3-48,-1-2 1,-6-1-4,-1 3 1,0-3 12,4 7 1,-6-5-1,-3 3 1,-1 0-19,2 0 0,-2-2-28,6 3 1,0-5 45,4 1 1,0 2 0,0-2-1,0-1-1,0-2 0,0-1 28,0 0 1,0 0 19,0 0 1,0 0 0,0 2 0,-2 1-8,-2 1 1,-3 0 28,-6-4 0,5 2-4,-1 2 0,5-3 0,-5 4 1,1-4 70,1-1 0,3 0 96,8 0 1,-3 0-120,3 0 1,2 0-1,-2 0 1,1 0 65,0 0 1,-3-4-33,2-1 1,-3 1 5,-1 4 0,-2 0 0,-1 0 0,0 0-167,-4 0 1,1 0 37,-2 0 0,1-1 11,-2-3 0,2 1 1,3-6-1,-3 1 83,0 1 1,-2-5-60,9 4 0,-7-5-15,7-4 1,-3 3 0,3-5 0,2 1 29,2-3 0,-3 1-160,4-1 1,-3-1 81,3-3 1,-4-1 0,3 1 0,-4-1-44,-4 1 0,-4 1 63,-9 3 1,2-3-18,-2 2 1,2 2-1,-1-1 1,-1-1-24,2-3 1,1-4 23,1-1 0,-4-1-33,0 1 1,0-1 0,4-5 0,0 2 2,1-1 0,-5 0 53,0 1 0,-6-2 82,2 6 1,-8-4 0,-2 5 0,0 0 174,0 2 0,-6 2-117,-1-1 0,0-3-75,-5-1 0,3 0 0,2 3 0,0-3 123,0-4 0,-1 0-336,1-4 0,6 3 97,2-8 1,3-1 0,1 0 0,2-1-3,3-3 1,-3 4 29,3 2 0,-5 2 42,-4 2 1,2-1 0,-6 3 0,-3 2-15,-4 4 0,-4 3 1,-6 1 0,0-1-6,0-2 1,0 0 0,0-3 0,-2-1 3,-2 1 1,3-2-84,-3-5 1,2 2 35,2 3 0,0-2 0,0 2 0,0-5 14,0-3 1,0 2 41,0-2 1,4-2 23,1 1 1,-1 1 0,-4 4 0,0-1 112,0 1 1,0 4-123,0 0 0,-6 4-5,-2-4 1,1 2-1,-2-4 1,-1 2-28,-1-1 1,-2 2 36,0-1 1,2 2-3,3-2 0,-4 1 0,4 5 0,-2-3 100,1-2 1,-2 6-57,2 2 0,-2-1 0,-2 5 0,1-3 0,-3-2 0,0 2 78,-2 3 1,-4 1 10,4 3 1,-6 3-91,2-3 1,-3 3-1,-2 1 1,1 0 22,-1 0 1,1 1 22,-1-1 0,-1 0-60,-3 0 0,2 1 0,-6 0 0,-3 2 71,-4 2 1,-6 1 4,-8-2 1,-3-1-187,-6 6 0,-5-1 0,33 3 0,0 1 0,-1-1 0,0-1-51,1 2 0,0 0 1,-2-1-1,1 1-110,1-1 1,-1 0 0,0 1-1,-1 0 74,0-1 1,0 0 0,-33 0-1,3 4 1,3 2-305,1 5 0,-1 3 58,-3 5 0,4 3-137,0 6 531,1-1 0,10 4 0,-5 2 0,-3 3 0,29-17 0,-1 0 0</inkml:trace>
  <inkml:trace contextRef="#ctx0" brushRef="#br0">27147 4272 7806,'0'-13'0,"0"0"-52,0 0 1,0 5-1,0-1 1,0-1 275,0-1 0,-2 0 1,-2 4 75,-4 7 1,1 7-1,0 10 1,1 4-185,3 3 1,-3 3 0,2 1-1,1 4-110,2 0 1,1-2 0,0 2 0,0 0 19,0-4 1,0-3 0,0-3 0,0-5-30,0-3-21,0-1 1,0-13 0,1-9 0,4-11-24,3-8 1,2-10 0,0-9 0,-2-4-143,2-4 1,3 1 0,3-4 0,1 2 75,-2 7 0,-2 11-9,-5 12 189,4 6 0,-5 10 0,6 8 0,-1 11 451,1 14-500,0 3 1,-2 10 0,-1-2 0,-1 2 0,-1-1 27,-1-1 0,3-1 0,-4 2 1,-1-2-54,1-2 1,3-3-25,-5-6 1,2 0-33,-2-5 0,1-4 1,5-6-1,-1-1-52,1-3 0,1-8 102,2-3 0,1-9 4,3-4 1,2-5-1,3-5 1,-1-7-32,2-8 0,0 3 14,-2 0 1,2 8 170,-6 1 1,-2 9 0,-5 3 133,-1 6 0,-2 8-171,1 12 0,-1 4 3,-2 9 0,0 3 1,5 6-1,-3-1-98,-1 1 0,4 1 54,-2 3 0,-1-4-409,2 4 1,-2-4 0,3-4 0,-2 0-638,2 0 1,2-3 399,0-2 0,1-5 579,0-3 0,22-37 0,6-15 0</inkml:trace>
  <inkml:trace contextRef="#ctx0" brushRef="#br0">28116 4335 8020,'-1'9'312,"-4"-1"1,4 1-316,-3 4 1,-2 1-37,2 3 1,-6-2 0,3 7-1,-2 0 353,1 2 0,3 2-123,-3-1 1,5-3-181,-1-1-140,-3-6-104,5 4 0,-2-18 269,8-5-121,-2-12 0,8-8 0,-5-8 0,2-4 0,3-5-144,2-3 0,-1 5 147,-2 0 0,2 3 45,-3 6 1,-1 0-1,2 6 572,1 3-73,1 8 1,2 14-255,0 12 1,-5 6-1,1 6 1,-1 1 101,-1-1 1,5 2-133,-4 3 0,-1-5-126,2 1 1,-5-1-1,3-5 1,0 1-540,0 1 0,-3-7 349,5 2 0,-5-4-1258,5-5 1,-6 4 1395,1-4 0,-42-25 0,-12-5 0</inkml:trace>
  <inkml:trace contextRef="#ctx0" brushRef="#br0">28141 4501 7806,'-7'0'120,"2"0"1,5-1-225,0-4 229,0 4-202,0-10 0,1 5 0,5-4 1,5 2-581,5-2 0,8-3 657,1-4 0,2 1 0,7-5 0,-1-2 0,2-3 0,6-5 0,-1 1 0</inkml:trace>
  <inkml:trace contextRef="#ctx0" brushRef="#br0">28754 4131 8224,'7'-7'1088,"4"2"1,-10 6-916,4 3 1,-4 3 18,-1 6-232,-6 5 0,2 2 0,-7 6 0,-3-1 0,-2 2-235,-2 3 0,2-3 0,-5 4 0,0-1-177,1 0 0,-3-1-164,6-3 1,0-2 0,4-4 73,0-7 1,6-8 541,3-9 0,13-25 0,9-11 0,0-6 0,0 1 0</inkml:trace>
  <inkml:trace contextRef="#ctx0" brushRef="#br0">29149 3736 7838,'5'-25'0,"3"0"0,4 4-123,-5 3 0,0 6-238,-2 4 1,-4 4 1962,3 8-1177,-2 3 0,-2 7 0,-2 3 12,-2 4 0,-2 9-266,-2 4 0,-3 3-180,2 1 0,-2-1 1,-1-1-1,3-2 93,0 1 1,5-4-109,-5-1 1,6-5-341,-1-3 0,-1-4-351,0-5 391,1-6 242,10-24 0,2-7 1,8-23-1,1-1-61,-2-2 0,5-6 65,1-4 1,-1-6 127,2-2 1,-3 1 0,3 9 0,-5 7 417,-3 7 0,-3 16 29,-2 6-285,-4 12 0,-5 12 0,2 9 0,1 6 219,1 3 1,4 3-320,-3 6 1,0-2-53,-1 3 1,2 3 0,4-1-1,-1 2-224,0 0 0,-1-4-71,0 4 1,1-1-145,3 1 1,-3 1 0,-1-7 0,2-2-405,2-3 1,2-8-103,3 2 885,-3-3 0,10-29 0,-4-8 0</inkml:trace>
  <inkml:trace contextRef="#ctx0" brushRef="#br0">29264 4004 7838,'-6'-7'-239,"4"0"-174,-2 2 0,3 3 445,1-7 1,10 5-1,5-6-181,8-4 171,0 1 0,15-7-134,0 3 1,0-1-1,6-5 1,0 2-58,3-2 1,-7 5 178,-2 1 0,-10 4 0,-2 4 0,-8 5 179,-4 3 0,-7 2-48,-2 3 0,-4 5 0,-1 7 65,0 1 133,-6 0 1,4 0-58,-7 0 1,6 0-21,-1-5 1,3 1 0,1 0 310,0 0-608,0-6 0,1-2-24,3-5 0,-1-1 1,6-3-1,1-5-114,1-2 0,6-9 206,0-6 0,0 1 46,-4-5 0,-1-1 1,1 1-1,0 2 141,0 1 0,-6 7 178,-3 3-118,3 9-137,-6 2 1,5 9 168,-6 5-132,0 7 1,0 11-77,0 4 1,4 8-33,1 9 0,0 3 0,-2 1 0,3 1-85,1 3 1,-3 1 51,5 7 0,-7-3-115,3 4 0,-4-2 0,-1-8 0,0-3 56,0-3 0,-1-12 5,-4-2 0,3-12 4,-7-5 1,5-4-1,-5-5-56,-1-3 0,3-4 16,-1-1 1,1-6-205,-2-2 0,-2-3 0,4-2 0,-2-1-268,1-3 1,5-5 157,-1-7 270,2 2 95,2-10 0,34-24 0,-12 24 0,-1 0 0</inkml:trace>
  <inkml:trace contextRef="#ctx0" brushRef="#br0">30615 3507 7838,'-13'-13'0,"1"0"0,-1 5 30,0-1 0,0 2-43,1-2 0,-1 4 0,-1 5 1,-2 0 438,-1 0 0,0 0-125,4 0 1,-4 5 0,0 5 0,0 5-40,-1 2 0,4 5-294,-3-1 0,3 4 0,1 0 1,0 1-83,0-1 0,6-4-132,3 1 1,3-7 134,1 2 1,0-7 0,1-3 0,3-1-88,5-3 0,2-3 98,2-5 0,4-2 129,0-5 1,4-3 0,-2 0-1,-1-4 98,0 0 0,-1 3-118,-4-1 0,0 3 38,0 1 73,-1 0 0,-3 2 0,-2 1 0,0 3 243,0 1-335,-4 2 1,3 10-15,-6 2 0,0 4 0,0 0-100,0 1 0,0-4 53,0-1 0,1-5-79,3 1 1,-1-2 0,6-4 45,1-2 1,1-5 9,2-8 0,-1-2 52,1-7 1,1-1 0,2-1 0,2-3 24,2-2 0,-3 5 105,4-2 1,-4 4 19,5 5 1,-7 4 0,2 9-1,-1 3 114,1 4 1,-3 7-123,3 2 0,1 9-80,-1 4 0,0 4 1,-5 0-1,-2 1-98,-2-1 1,-5 1 5,1-1 1,-2-5-57,-2-3 0,-5-3 0,-2-1 0,-3-2-3,-4-2 1,-6-4 49,3-5 1,-5 0 41,1 0 0,-4 0 0,1 0 0,2 0 18,0 0-24,7 0-1102,-9 0 0,10 0 1109,-3 0 0,8 0 0,3 0 0</inkml:trace>
  <inkml:trace contextRef="#ctx0" brushRef="#br0">27466 5610 7874,'-9'-4'-905,"1"0"1169,5 0 1,-4 4 65,2 0-279,4 0 1,-5 1 61,6 3-20,0-2-44,0 9-127,0-9 0,0 2-270,0-8 153,0 2 0,0-5 0,2 4-514,2-1 254,-3 0 455,5 4 0,0 11 0,1 3 0</inkml:trace>
  <inkml:trace contextRef="#ctx0" brushRef="#br0">27364 5904 7874,'-9'11'-128,"2"-1"1,0-3-1,1 0 109,1 0 525,-5-4 1,8 1 0,-1-7-338,6-1 0,0-10 25,6 1-145,-1-8 1,1 1 0,-1-7-1,2-1 1,3-5-141,4-3-63,-3 0 1,4-12-1,-5 4 1,0 0-1,0 0 1,-2 3-1,-1 4-273,-2 8 0,-5 4 1,0 14 101,-6 3 1,-4 9 72,-6 12 248,1 5 1,0 12 0,2 1 0,2 0 0,-1 2 277,2-1-165,2-3 0,5 2 0,0-6 0,0 1 0,1-1 443,3 1 0,8-6-389,5-3 0,5-2 0,0 0 0,2-1 209,1-3 0,5-7-279,0 1 0,1-4-226,-1-1 1,-5 0 0,2 0 0,-6 0-431,-2 0 1,2 0-599,-4 0 708,0-6 1,-4 5 452,-1-3 0,-3 2 0,-1 2 0,-5-1 0,2-3-10,2-4 1,-2 0 0,5-1-1,-1 0 1,1-3-110,1-1 0,-3 1 287,1-1 0,-1-1 86,5-3 0,-4 3 0,-1-3 0,2 1 205,1-1 0,-2 3-134,-1-3 1,-5-2-199,2 2 1,-3-4 0,1 3 0,1-1-89,-1 1 0,-1-3-88,-2 4 0,0 0 85,0 4 1,-2 4-1,-2 2 46,-4 2 1,-4 2-27,-1 7 0,5 3-47,-1 6 0,1 5 0,-3 4 0,1 2-4,1 1 0,5 2-82,-5 3 0,7-3-134,-3 3 1,5-4 0,3 0 0,3-1-320,1 1 0,7-6 232,7-3 0,9-9 117,4-3 0,3-5 0,3-6 0,4-7 181,7-7 0,1-11 0,7-7 0,-10-2 0,-3-7 0,-6 5 0,-6-3 0,-6 1 0,-5 3 0,-6 7 0,-8 4 0,-5 9-338,-8 4 491,-4 8 0,-8-1 0,-3 6 1,1 3-1,-2 2 685,0 3 1,-1 6-582,-5-1 1,5 6 0,1 4-1,0-1 352,0 0 0,5 5-312,-2-2 1,3 3-105,1 2 1,2-5 0,2 0 0,5 2 229,2 1 1,2-4-302,0-3 1,2-3-302,2-1 1,7-2 0,8-2-1,-1-5-253,1-3 0,3-2-663,0-3 0,2-9 722,1-8 1,4-5-1,-3-3 1,-3-7 192,-3-5 1,-2-4 281,-1-6 1,-4 1 116,0 3 1,-6-1 0,-7 7-1,0 4 873,0 6-513,-6 10-244,-1 8 1,-6 9-1,2 9-45,3 8 0,1 1-370,2 8 1,4 3 56,-3 5 1,2 4-1,2-3 1,0 2-141,0 2 1,0-2-123,0 1 0,0-2 80,0 2 0,4-3 0,2-5 0,1-2-165,3-3 0,3-2 236,4-7 0,-1-4-39,5-4 56,0-8 0,5-5 0,-1-8 0,1-4 0,-1-5-193,1-3 297,-1-4 1,1-10 0,-2 1 0,-3 1 0,-4 3 141,-3 4 1,-1 1-84,0 3 1,-6 9 155,-3 0 11,-3 11 0,-2 4 1,-2 8-1,-3 2 494,-1 4 1,3 5-199,-4 4-469,5 3 0,-7 5 0,4 1 0,0-1 1,1 1 48,2-1 1,0 1 0,0-1-1,-1 0 19,1-4 0,2-1-689,1-3 0,4-6 347,0 6 0,6-11 0,-1 2 0,3-5-229,5-3 1,-1-1 320,5-4 0,1-7 90,3-10 0,-1-2 0,-1-3 0,-2-2-13,2-5 1,-5 2 161,-1 3 1,-7 3 2,-1 5 0,-5-2 1,3 6 1192,-1 2-998,-2 6 1,-6 3-55,-2 6 0,3 6 1,-5 3-1,2 2 145,0 2 1,-1 1-99,5 3 0,-4-3-105,0 3 1,0 1 0,4-1 0,0-1-39,0-2 1,0-1-448,0 0 0,1-5-352,3 1 0,-1-5 0,6 3 0,0-1-764,3-3 0,5-2-202,0-1 1620,5 0 0,27-34 0,-19 13 0,1-1 0</inkml:trace>
  <inkml:trace contextRef="#ctx0" brushRef="#br0">29455 5177 7874,'-13'0'0,"5"1"221,-1 4 1,2 2-43,-2 5 1,0 1-1,3 0 1,0 1 323,1 3 1,0 3-322,5 5 0,-4-5 66,0-3-345,0 3 1,5-6 0,3 2-117,5-6 1,1-6 46,-2-8 1,3-5 94,-2-8 1,2-3-1,2-6 1,1-4 6,3-4 0,-3-2 36,3 2 1,-2-1 58,-3 5 1,-3 5-1,-1 5 1,1 1 62,-2 4-92,4 6 0,-8 4-76,6 5 1,-5 10 0,3 4 0,0 4-430,0 5 1,0-3 227,2 1 0,2-1 19,-2 1 0,3-3 1,5-6-1,3-4 256,0-4 0,10-2 0,-1-21 0,3-7 0,8-3 0,0 1 0</inkml:trace>
  <inkml:trace contextRef="#ctx0" brushRef="#br0">30156 4884 7874,'6'-19'50,"-5"-1"0,5 1 141,-6 2 0,-2 8 94,-2 5 1,-3 2 0,-6 4 0,-1 3 386,-3 8 0,2 1-449,-7 8 0,3-1-110,-3 4 1,0 1-1,5-1 1,1 2 88,2 3 0,1-3 21,0 3 0,5-3-272,-1-2 1,7-4 0,-3-1 0,5-3-576,5-5 0,3-5 114,9-7 0,-1 0 302,5 0 0,0-10 0,3-6 0,-1-5-118,-2-6 0,0-7 250,5 0 0,-6-4-197,-3-5 326,-3 4 0,-1-11 0,-1 2 0,1-5 0,-2 0 299,-2 3 1,-3 10-60,-6 11 1,0 7 607,0 5-613,-6 9 0,-1 4 1,-6 8-1,2 4 190,2 4 0,-2 6-374,2 3 1,4 3-332,1 2 0,-2 1 0,2 1 1,1 2-335,1-2 0,2 3-136,0-1 0,0 1 332,0-1 0,6-4 1,4 0-1,4-4-398,3-4 1,10-1 762,-1-4 0,10-22 0,13-14 0,2 0 0,2-1 0,0-1 0,1 1 0</inkml:trace>
  <inkml:trace contextRef="#ctx0" brushRef="#br0">30768 4578 7874,'-14'-9'189,"-3"1"1,-1 5 290,-4-1 1,-2 2-58,3 2-116,-3 0 1,3 3 0,-1 4-1,1 7 1,0 5 92,0 3 0,1 4-301,-1 4 0,4-2-59,8 6 1,-1-4 0,6 4-1,1 0-363,2-2 0,6-5-122,4-6 1,2-6 177,2-3 16,0 1 1,4-12-1,1 2 1,2-6-1,1-6-223,-1-7 1,3 0 378,-6-5 0,1-4-169,-1-5 294,-3-6 1,9 4 0,-7-6 0,-4-1 0,-2 3 316,0 2 0,-3-2-129,2 6 0,-6 5 426,1 4-402,-3 11 0,-2-6 0,-3 13 26,-5 5 0,3 8-138,2 7 1,3 5-404,1 0 232,0-4 0,0 6 0,0-3 0,0 2 0,0 0-473,0-2 1,1-6-71,3 2 155,3-2 0,6-4 0,1-1 0,3-3 429,5-1 0,36-30 0,-24 6 0,0 0 0</inkml:trace>
  <inkml:trace contextRef="#ctx0" brushRef="#br0">31100 4641 7874,'-13'0'0,"0"0"0,0 0 45,1 0 1,-1 0 143,0 0-33,0-5 1,2 2 0,3-6 0,3-1 0,4-1 388,1-2 0,0 1-361,0-1 1,6-4-71,2 0 1,3-6 0,4 3 0,0-1 42,2 0 1,6 5-1,-2-1 0,-1 5-137,1 3 0,-5 3 0,1 6-121,-3 0 1,-1 6 65,-1 3 1,-3 6-142,-1 2 36,-5 6 1,7-8 0,-4 7 0,1-1 0,3-1-752,1-3 0,-1-7 502,3-2 0,-3-5 21,7 1 1,3-5-1,1-8 1,2-8 367,-2-5 0,3-10 0,-3-2 0,2-7 0,-2-1 0,2-11 0,-6 2 0,-2-4 0,-1-6 0,-1 9-15,0-3 1,-6 5 424,-3 12 1,-2 4 0,-2 12 1915,0 5-862,0 9-1256,0 8 0,0 11 1,0 8-1,-2 1 63,-2 2 1,3 4-209,-4 3 0,4 3 1,1 3-1,0-1-77,0 1 0,0 2-753,0 2 0,0-1 231,0 0 0,0-5 0,0-4 0,1 0-378,4 1 0,-3-9 914,7 0 0,5-39 0,6-12 0</inkml:trace>
  <inkml:trace contextRef="#ctx0" brushRef="#br0">31597 4208 7874,'-18'-13'0,"5"0"169,0 1 0,2-1 0,6 0 308,3 0 0,2 5-241,4-1 0,9 5 13,8-4-504,3 5 1,3-9-1,3 4 1,4-3 0,3-2 254,1 0 0,28-5 0,-29 8 0,0 0 0</inkml:trace>
  <inkml:trace contextRef="#ctx0" brushRef="#br0">28601 6286 7909,'0'-13'62,"0"1"0,0-1 1040,0 0-956,0 6 1,5 3 0,2 10-1,2 6 1,-1 8 0,2 6 0,2 3-113,0 5 1,0 2-1,-2-1 1,-3-1-171,-2 2 1,4 1-20,-5 1 59,0 0 1,-4-7 0,0-5 0,0-8 0,0-4 0,-1-2-99,-3-4 1,1-9 0,-4-12 0,1-8 191,3-8 1,2-5-1,2-8 1,3-5 388,5-2 1,4-4 0,4 1 0,4-1-429,3 4 0,-3 12 1,1 3-1,0 7-368,2 6 0,2 8-53,-1 9 0,-1 2 0,-1 4 462,-2 2 0,12 14 0,7 9 0</inkml:trace>
  <inkml:trace contextRef="#ctx0" brushRef="#br0">29111 6376 7909,'-9'0'0,"1"0"359,-1 0-143,2 0 1,3-2-169,8-2 1,4-3-285,9-6 171,3-5 1,4-2 0,-1-7 0,-2-2 0,1 0-10,-3 0 0,0-2 1,-6 1-1,-2 2 46,-3 1 0,-2 7-50,-6 3 281,0 9 1,-3 2-1,-4 8 1,-7 3-1,-3 8 255,-1 7 0,-4 10-236,5 4 0,-4-2-136,4 2 1,1 0 0,8 3 0,4-2 16,2-1 1,2-5-438,0 1 0,7-9 0,5-4 1,6-4-396,6-5 0,2-2 336,12-6 0,-3-7 164,8-6 0,-2-3 0,0-9 0,3-6 229,1-5 0,-4-3 0,2-4 0,-9-1-1036,-4-3 1041,-3-2 0,-8 5 0,-3-1 0,-6 8 0,-7 8 229,-6 7 1,-4 12 119,-6 1 1,-1 6-1,-2 3 1,-2 3 436,-2 6 0,-1 1-280,-5 11 0,5-4-326,0 4 1,1 5 0,-1 3-1,2 1 155,1 1 0,4-4 405,-3 3 0,8-3-406,5-2-381,3 1 1,1-2 0,0-3 0,1-5-1,3-6-1007,5-6 0,8-3 551,4-1 1,-1-1 247,1-3 1,0-5 0,5-8 0,-1-4 68,1-3 1,-6-2 184,-3 1 0,1-1 1,-1 2-1,-1 2 64,-2 0 0,-7 7 25,-3-2 1,-1 8-132,1 5 1,-2 4-57,2 4 1,-3 3-63,-1 6 0,2 0-468,2 0 456,-3-1 1,11 0 167,-4-4 0,49-13 0,12-10 0</inkml:trace>
  <inkml:trace contextRef="#ctx0" brushRef="#br0">30118 5853 7909,'-20'1'0,"-5"3"0,3-1 2,-3 6 1,4 1 249,-1 7 1,4 2 0,5 7-1,2-1 388,2 1 1,-1 2-192,6-2-456,0 2 0,5-9 1,2 2-1,3-4 1,1-3-140,3-1 1,5-5 0,4-1-1,1-1-254,2-3 0,1-3 163,-2-4 0,8-5 0,-4-8 0,3-6-229,4-5 1,-6-5 302,4-5 0,-1-7 163,0-6 0,-3-2 0,1-6 0,-6-2 155,-3-1 0,-1-2-63,-4 0 1,-6 12 288,-3 5 0,-2 13 0,-4 9 0,-2 8 493,-4 7 1,-4 4-368,0 6 1,-1 7-275,0 6 1,0 7 0,2 9 0,1 5-130,2 3 1,3 1-93,-3 1 0,5 5-44,-1 2 0,2 0 1,2-1-1,2 0-343,2 1 1,3-4-250,6 5 0,4-12 373,0-1 0,6-7 0,-1-7 0,7-6-283,5-4 0,-2-8 352,2-2 1,-1-12 48,1-9 1,3-9-1,-3-4 1,1-4 47,-1-4 1,-3 0 70,-5-4 0,-6 5 10,-3-2 1,-5 9 0,-2 6 0,-3 5 1501,-1 6-909,-2 9-354,-9 2 0,-1 12 0,-3 4 0,4 4 9,-1 3 0,5 5-318,-4 0 0,4 2-35,1 1 0,0 1 1,0-2-1,0-3-179,0-4 1,0 1-20,0-1 0,6-4 107,2-4 0,3-6 0,4 1 0,2-3-99,4-1 0,0-7 144,5-6 0,-4-5 93,8-8 0,-3-3 1,-2-2-1,1-2 58,-1-2 0,-5 3 95,-3 3 0,-4 7 489,-4 5-306,-4 3 0,-6 14-52,-3 9 0,1 6-159,-6 7 1,6 2 0,-1-5 0,3 3 45,1-1 0,0-5-173,0 1 1,0-3 81,0-2 0,5-3 1,4-2-1,2-1-1,2-3 1,5-6-11,4-2 1,-3-10 39,3-2 1,-1-6-1,3-2 1,-3-2 317,-4-3 0,-4 2-244,-4-6 1,-4 4-68,-5-4 0,-1 11 1,-5 2-1,-7 5 49,-6 4 1,-7 5-307,-4 2 1,2 5-33,-6 5 0,6 6 0,-1 7 1,5 1-471,3-1 0,5 3-630,-1-4 1335,9 6 0,25 3 0,11 6 0</inkml:trace>
  <inkml:trace contextRef="#ctx0" brushRef="#br0">31418 5649 7909,'-5'7'830,"3"4"-494,-2-2 1,3-2-22,1 1 0,0-4 387,0 5-1008,0-6 256,0 2 0,5-5 0,4-1 0,2-3-96,2-5 1,4-2 2,0-2 1,4-4 114,-4 0 0,4 4 0,-2 5 0,-1-1 4,1 2 0,2-3 16,-4 6 0,0 0-41,-4 4 0,1 0 1,1 0-1,2 0-52,-1 0 0,-2 1 97,-1 4 1,1-4 8,3 3-13,-3-8 1,6-3 0,-4-6 0,2-1 0,1-4 156,-1-8 0,3-1-94,-4-7 1,5-4-1,-5-6 1,0 0-18,1 0 0,-8 3-98,3 7 54,-9 3 0,0 12 1,-8 10-27,-5 11 1,-1 7-15,2 12 1,-2 2-51,6 7 1,-5-4 0,5 6-1,1-3-171,2 1 1,1 0-38,0-5 1,4-3 151,0-1 0,6-5 0,-1-1 0,2-4 115,2-2 1,0-6 201,-1 1 476,1 3-528,0-5 1,-13 7 240,-9-4 1,-3 3-45,-10-4 1,5 6-1,-4-3 1,0 2-268,1-1 0,-4 1-326,3 4 1,1-6 60,-1-3 222,-1-3 0,-10-14 0,-7-8 0,-2 0 0,0 0 0</inkml:trace>
  <inkml:trace contextRef="#ctx0" brushRef="#br0">30908 5088 7909,'-45'-7'0,"-3"-3"-81,5 5 1,7 1 0,7 4-614,7 0 467,9 6 1,11-3 226,7 5 0,-1-5 0,-4 3 0</inkml:trace>
  <inkml:trace contextRef="#ctx0" brushRef="#br0">30296 5394 7909,'-7'-13'2355,"13"4"-2049,11 1 0,13 4-317,8-5-201,6 1 0,14-6 0,4-2 0,5-2 0,1-2 212,-33 9 0,-1-1 0,2-2 0,-1-2 0,3 0 0,1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86" units="cm"/>
      <inkml:brushProperty name="height" value="0.09086" units="cm"/>
      <inkml:brushProperty name="color" value="#FF0000"/>
    </inkml:brush>
    <inkml:brush xml:id="br2">
      <inkml:brushProperty name="width" value="0.09071" units="cm"/>
      <inkml:brushProperty name="height" value="0.09071" units="cm"/>
      <inkml:brushProperty name="color" value="#FF0000"/>
    </inkml:brush>
  </inkml:definitions>
  <inkml:trace contextRef="#ctx0" brushRef="#br0">2772 1623 7690,'0'-6'-337,"0"-1"1,-1 4 740,-3-3 1,3 3-122,-2-4 0,2 4 94,1-3 1,-1 3 176,-2-4 85,2 5-112,-3-2-323,-1 4 0,4 1-38,-2 2 0,1 7-5,-1 6 0,2 3-87,-2 3 1,-2 2 58,2 5 1,0-1-136,3 1 0,-1-1-143,-2 0 1,2-2-344,-2-1 0,2-4-215,1 1 1,0-6-78,0-3-964,0-3 1213,4 0 0,-3-6 531,2-4 0,-10-42 0,1 13 0,1 1 0</inkml:trace>
  <inkml:trace contextRef="#ctx0" brushRef="#br0">2696 1471 7707,'-9'-9'0,"3"-1"-127,-7 1 1,6 3-80,0 3 1,1 2 823,-3 1 0,-1 0-190,1 0 1,-1 6 15,1 3 1,1 2-250,-1 4 0,5 2-125,-6 5 1,3 4 207,-3 5 1,2 4 309,1 6 1,0 3-860,4 3 1,0 4 401,3-1 0,0 2-326,0-1 1,2-8 116,4-2 1,2-7 12,7-9 1,2-5 42,5-4 0,3-9-95,3 0 0,-3-5 96,1-2 1,0-1 316,6-3 0,-4-5-71,1-7 0,-1-3-130,-2-3 0,0-3-180,-1-7 1,2-1 99,-5-1 1,-3-8-53,-3 1 0,-5-6-179,-4 20 0,-1 0 1,-2 0-1,-2 0 105,0-3 1,-1 0 0,-2 0-1,-2-1 87,-1 1 0,-1 0 0,-2 2 0,-1 1 83,-14-20 1,-3 10 339,-3 11 0,-2 12-141,-1 10 0,-4 5-214,-6 6 0,5 1-38,-2 11 0,6-2-87,1 5 0,5 2-173,4 2 1,7-3-519,6-1 1,4 1 333,5-1 438,4 1 0,1-4 0,5 0 0</inkml:trace>
  <inkml:trace contextRef="#ctx0" brushRef="#br0">3882 1623 7769,'0'-9'1,"0"-1"53,0 1 1,0-1 190,0 1 1,0-1 68,0 1 0,0-1 50,0 1 0,0 2-102,0 1 1,-1 1 625,-2-2-113,2-1-455,-3 7 1,3 1-141,-3 6 0,3 7 0,-2 3 1,2 3-38,1 3 1,-1 2-104,-2 5 1,2-1-28,-2 1 1,2-1 94,1 1 0,0-4-435,0 0 0,0-1 153,0 2 1,0-6-17,0-4 1,0-5 49,0 2 0,0-6-179,0 0 205,0-5 46,0-7 1,0-4 67,0-7 0,1-6-22,2 0 1,-2-5 115,2-1 0,-1-4-114,1 1 1,-2-4-2,3 3 0,0-4 20,-1 2 0,4 1 3,0 1 1,-2 4-20,1 2 1,1 4-8,2 6 1,1 4 22,-1 5 0,4 3-11,-1 4 0,-1 0-381,-1 0 0,-4 4-83,3 3 0,1 1-260,-4 2 0,2 3 385,-2 3 0,1 0 351,-4 3 0,-12 27 0,1-15 0,0-1 0</inkml:trace>
  <inkml:trace contextRef="#ctx0" brushRef="#br0">3911 1747 7780,'-10'0'1,"4"-2"935,0-1-384,3 2 994,-1-3-1150,4 4 1,4 0-222,3 0 1,2 0-75,4 0 1,2 0-172,4 0 0,3 0-271,0 0 1,1 0-630,-1 0 0,-1-3-255,5 0 0,-4-4 1225,3 4 0,5-17 0,3-1 0</inkml:trace>
  <inkml:trace contextRef="#ctx0" brushRef="#br0">4290 1566 7801,'-6'-3'485,"0"0"794,4-5-365,-3 7 17,1-3-577,3 4 0,-3 8 82,4 1 1,0 8-353,0 2 0,0 0 26,0 3 0,0 2-440,0 2 1,0-2-152,0 1 1,3-3-484,0 4 1,4-4 433,-4 3 0,4-7-211,-1 1 0,0-6 237,0-1 1,-3-2 503,4-4 0,-1-27 0,3-11 0</inkml:trace>
  <inkml:trace contextRef="#ctx0" brushRef="#br0">4328 1595 7801,'-1'-10'0,"-2"1"0,2 2 742,-2 1 117,2 0-137,1-4 0,4 2-338,2 1 0,6 3-169,1 4 1,0 0-170,0 0 1,-1 1-234,3 2 1,-4 3-333,-1 3 0,-2 2 302,-5 1 0,0 3-198,-3 4 1,0-3 155,0 0 0,-1-1 19,-2 0 0,-2 2 261,-5-4 0,1 0 702,-1-4-463,1 1 1,0-4 599,3 0-181,-2-4-145,7 3-338,-4-5 0,10-4-50,1 1 0,7-1-115,2 1 0,3 2 48,1-2 0,0 2-105,0 1 1,-1 0 42,-2 0 1,1 4-6,-4 2 1,-2-1 44,-5 2 5,3-1 0,-9 4 37,0-1 1,-7 0-71,-6 1 1,-4-1-2,1 1 1,-5 3-85,-1-1 0,-1 0-193,1-6 1,3 3-96,0-3 0,0-1-1086,3 2 224,2-5 0,1 1 562,7-6 0,3-3-102,6-3 746,2-1 0,16-9 0,6-5 0,1-2 0,1 1 0</inkml:trace>
  <inkml:trace contextRef="#ctx0" brushRef="#br0">4727 1509 7787,'-5'-5'1644,"1"1"1,4 5-643,0 2 0,0 2-551,0 5 1,0 3-188,0 3 1,0 3-156,0 3 0,0 3-211,0 3 1,1 2-316,2 1 0,-2-1 455,2 1 1,1-4 7,-1-2 1,2-5-217,-2-1 0,-1-3-796,4-3 966,-4-7 0,7-14 0,-4-14 0</inkml:trace>
  <inkml:trace contextRef="#ctx0" brushRef="#br0">4699 1585 7794,'-7'-9'0,"1"-1"0,4 1 0,-1-1 0,2 1-1,1-1 0,4 2-47,2 1 1,7 3 563,3 4 0,3 0 1026,3 0 1,-2 4-941,2 3 1,-1 1-242,1 2 1,-5 2-276,2 1 1,-4 7-25,-3-1 0,0 6-183,-9 1 1,0 1-94,-3 2 1,-5-2-200,-4-2 0,-5 3 247,-5-3 1,0-2 0,0-1 0,-3-6-33,0-3 1,1-4 78,5-2 0,-2 0-31,2-4 0,-1 0 150,1-3 0,7-25 0,5-7 0</inkml:trace>
  <inkml:trace contextRef="#ctx0" brushRef="#br0">5771 1775 7736,'-9'-4'7,"-1"-5"-4,1-3 1,-1-2-1,1 1 0,-1 3 1,1-3 0,-1-1-1,1 2 1,-1-2 943,1 1 1,0 6-256,3-3 1,-2 7-115,1 0 0,-1 2-237,-2 1 0,1 2-121,-1 5 1,1 0-141,-1 9 0,1 1-176,-1 5 1,1-1-156,-1 4 0,4-3 134,0 4 1,4-2-431,-2 1 1,3-2 256,1-4 1,1-4 67,3-2 0,4-4-120,5-2 0,4-4-327,-2-6 1,3-4 326,1-5 1,0-3 88,0-4 1,0 0 243,0 0 1,-4-3-60,-2 0 1,0 0-86,0 3 0,-1 1 180,-6 2 1,1 2 522,-3 5-193,-1 3 0,-4 3 223,-2 6 0,-3 7-141,-3 6 0,0 2 166,3 1 0,-1 3-255,3 0 1,-2 0 30,3-3 0,0-1-110,3-2 0,1-3-361,2-3 0,5-2-452,5-1 0,4-3-92,-1-4 1,2-2-615,1-5 1,3 1 435,0-7 812,4-1 0,3-22 0,-12 13 0,0 0 0</inkml:trace>
  <inkml:trace contextRef="#ctx0" brushRef="#br0">5980 1784 7802,'-9'15'-214,"-1"-2"0,1-3-937,-1 0 2867,5-1-695,-4 1-410,8-5 1,-3-2-289,4-6 1,1-2-237,2-5 0,3-3 85,3-3 1,1 1-88,-1-1 0,4 1 30,-1-4 1,4 3-143,-3 0 0,3 4-84,-4 0 0,1 1 22,-3 2 0,-1 2-21,1 1 0,-1 5-79,0 1 1,-2 5-210,-1 8 1,-3 2 222,4 4 0,-1 3 99,3 0 0,1-3-51,-1-3 0,2-2-36,2 2 0,1-3-893,5-7 1,1-2 1055,3-4 0,-2-14 0,3-5 0,3-2 0,1 0 0</inkml:trace>
  <inkml:trace contextRef="#ctx0" brushRef="#br0">6407 1699 7798,'7'-16'0,"-1"0"0,-4 2-22,1-2 0,-2 2-13,-1 5 1,-2 3 816,-4 3 0,-1 2-272,-5 1 0,-3 0-47,-1 0 1,1 8-186,0 1 1,-1 7-64,-3 0 0,3 2-71,0 1 0,5 3-107,-2 0 1,3 0 36,4-3 0,2 0-122,4 0 0,0-4-190,0-3 0,7-2 137,3-4 1,9-2-205,0-4 1,5-2 94,-2-4 0,3-1-37,-2-9 1,3-3 79,-1-3 1,-1-5 15,-2 2 1,-5-7 62,-2-2 0,-2-4-154,3-4 0,-8 3 429,2-2 0,-7 6-76,0 4 0,-2 9 568,-1 3 1,-4 10-198,-2 3 1,-3 6-48,0 6 1,-1 3-54,1 10 0,-1-1 92,1 7 0,0 1-208,3 6 1,-3-2-116,3 5 1,1-4-544,-1 1 0,3-2 302,0 2 0,2-5-534,1 5 0,1-9 43,2 2 1,3-5-59,3-4 1,1-5 8,-1-5 630,5-4 0,9-19 0,7-9 0</inkml:trace>
  <inkml:trace contextRef="#ctx0" brushRef="#br0">7214 1709 6919,'11'-10'1685,"1"1"0,0 2-1361,4 1 1,-4-4-211,4-2 0,-3-2-168,3 1 1,-5 2 75,2-5 0,-6 1-85,0-1 0,-5 3 170,1 3 1,-6 2-128,-4 1 1,-4 3-54,-2 4 0,-7 5-32,1 5 0,-5 4 142,2 5 1,-1 1-76,0 2 1,4 1-5,0 2 1,5 2-52,4-5 0,5 3-180,2-3 0,4-1 73,5-5 1,5-2 82,8-5 1,5 0-111,4-3 0,4-2-111,3-4 0,2-1-171,-2-2 0,3-2 278,3-5 1,-18-2 0,1-2 0,3-1-1,-1 0 1</inkml:trace>
  <inkml:trace contextRef="#ctx0" brushRef="#br0">7651 1595 7791,'-10'-10'0,"1"1"0,-1 2 202,1 1-164,-1 0 0,4-3 1878,0 3-873,4-3-636,-3 8 21,5-3-230,0 4 1,0 8-526,0 1 1,-3 3-525,0-3 638,0 1 1,0-1-115,0 1 1,-2-1 47,2 1 1,1-1 92,-4 1 0,3-1 79,-4 1 1,4-4-6,-3 0 0,4 1 9,-2 2 0,0-3 11,1 1 0,0-4-195,3 3 186,0-4 1,1 3-97,2-5 0,2-2 87,5-1 1,-1 0-12,1-6 1,3 1-76,-1-4 1,1 2 195,-4 4 0,1-3 0,-1 3 0,1-1 0,-1 0 0,1 2 0,-1 2 0,-2 2 0,-1-2 0,-4 2-3,6 1 0,-6-1 267,1-3 334,-2 3 346,-1-3-257,-4 0-362,-2-1 0,-2-5 109,2 1 0,-3 3-92,3 3 0,-3-1-32,0 1 1,1 0-154,-1 3 0,2 0 0,-6 0 0,2 4-4,2 2 0,-4 3 0,1 0 0,-1 5-51,3 2 1,-2 2-171,-1 1 0,1-4-139,6 1 1,-1-3 108,4 3 1,-1-5-298,4 2 0,1-4 207,3-2 1,4-3-161,5-4 0,4 0 56,-2 0 1,3-4 54,1-3 1,-3-2 104,0-4 1,0 2-7,3-5 1,-3 1-31,-1-1 0,-3-1 26,1 5 0,-3-1 511,0 4 103,-5 3 1,-1 3 493,-4 6 0,-4 8-561,-2 8 1,-3 4-41,0 6 0,-1 3-99,1 3 0,-1 3-259,1 3 0,-1-1-174,1 5 0,0-5 140,3 1 1,2-2-218,4-1 0,0-6 139,0-3 0,1-9-2,2-7 1,2-4 70,5-3 0,0-1-18,3-5 0,-1-6 13,3-3 0,2-7 37,5-9 0,-1-2-336,1-7 1,2-5-54,1-6 1,-1-2 185,-11 22 1,0-1-1,-1 2 1,0 0 29,1-2 1,-1 1 0,12-21-5,-5 4 0,-2 7-301,-1 9-83,-6 7 963,-6 10 0,-8 9 1003,-3 6 1,-1 4-702,-1 2 1,-1 1-272,1 6 0,-4-1-26,0 7 1,1-3-242,2 4 0,2-2 47,1 1 0,-1-1-121,2-1 1,1-3-223,2 2 1,2-5-103,1-1 1,4-5-162,3 2 0,1-6-176,2 0 1,3-5 281,3 1 0,2-6-89,1-4 1,1-5 45,2-4 0,-1-6 21,5-4 1,-4-1 115,3-2 0,-4 1-18,1-1 1,-3 1 161,-3 0 1,1 2 237,-4 1 1,-2 8 1039,-4 1-937,-3 9 1,-4 4-102,0 6 1,-1 3 174,-2 7 0,-3-2 288,-3 5 1,0 3-342,3 3 0,-1 1-289,4-4 0,-4-1 48,4 1 0,0-3-238,3 0 0,0-1-261,0 1 0,4-3 219,2-3 0,3-4-225,0 1 1,4-5 125,0 1 0,4-3-11,-2-3 0,3-4 91,1-5 1,-1-3-33,-2-4 0,2-3 100,-2 0 0,2-5 41,1 2 0,-3-1 341,-1 0 1,-3 3-156,1 4 1,-4 4 473,-3 3-168,3 1 0,-9 7 283,0 4 1,-3 8-240,-4 8 0,-1 2 71,2 1 0,-3 0-188,0 0 1,-1 3-114,1 0 0,3 0-290,3-3 1,2-1 132,1-2 1,0 1-212,0-4 0,1-1-179,2-2 0,3-2-362,3-1 0,2-3 422,1-4 0,2-4 18,2-3 1,2-2-238,-2-4 522,2-2 0,-3-10 0,1-7 0,2-1 0,-1 0 0</inkml:trace>
  <inkml:trace contextRef="#ctx0" brushRef="#br0">8600 1500 7791,'-18'-6'0,"2"-1"158,-6 4 1,5-1 173,1 1 0,5 1 335,-2-1 0,6 2 166,1 1-1370,3 0 304,-1 0 233,4 0 0,25 13 0,7 3 0</inkml:trace>
  <inkml:trace contextRef="#ctx0" brushRef="#br0">8723 1822 7767,'-9'-4'0,"4"-1"197,2-5 0,3 0 95,3-3 0,3-3 147,7-6 1,-2-2-203,5-4 0,0-5-100,3-2 0,0-2-207,0-1 1,-1 0 76,-2 0 0,-3 6 79,-3 3 1,-5 6 59,-2 7 1,-2 5-49,-1 5 1,0 5-27,0 1 0,-4 6 19,-2 10 0,-6 1 21,0 8 1,-4 4 7,3 3 1,-1 4-39,2 2 0,0 1-107,-4 6 0,8-5-200,-2 1 1,7-2 76,0-1 0,2-4 31,1-3 1,4-6 91,3-6 1,5-5-28,4-4 0,2-5-8,1-2 1,1-3 19,2-3 0,-2-3-30,2-7 1,1-2 90,0-4 0,2-3-267,-3 0 1,0-4 37,-3 0 1,-3-1 79,0-1 1,-5 3-55,2 3 0,-7 6 507,-2 4 1,-3 4 18,-1 2 1,-1 4 160,-3-1 1,0 7-262,-2 5 0,-3 2 30,3 5 1,-2 0-71,-2 3 1,4 0-3,0 0 0,3 0 21,0-1 0,2 0-399,1-2 1,0-1-578,0-2 1,4-6 365,3 3 0,2-4-149,4 0 0,-1-2 106,3-4 430,1-4 0,7-16 0,3-7 0,2-4 0,0 0 0</inkml:trace>
  <inkml:trace contextRef="#ctx0" brushRef="#br0">9179 1538 7767,'-14'-6'0,"1"-1"0,-3 4 0,2-3-386,5 2 1,0 0-71,3 1 576,2 2 0,5-3-253,2 4 1,2 1-401,5 2 533,3-2 0,19 16 0,8-1 0</inkml:trace>
  <inkml:trace contextRef="#ctx0" brushRef="#br0">9359 1405 7767,'-5'-4'0,"-3"-1"0,1-1 331,-1-2 0,0 8-162,1 0 1,3 5-131,4 8 1,0 2-34,0 7 1,0 0-1,0 3 1,0 0 363,0 4 1,0 3 520,0 3 1,-1 1-184,-2-1 0,2-4-283,-2-5 1,-2-3-1207,2-4 317,0-4 288,3-6 0,0-6 16,0-6 1,0-2 52,0-5 1,0-3 177,0-3 0,4-2 185,3-1 0,1 3-279,2 0 1,0 5 52,3-2 0,-2 3 6,5 0 0,-1 5-12,1 2 0,2 2 0,-3 1 0,0 5-11,1 4 0,-5 5 5,-2 5 0,0 0-21,-6 0 0,0 0-1,-3 0 1,-1 0-31,-2 0 0,-4-1 52,-5-2 1,-3-3-22,-4-3 1,0-2-14,0-1 0,0-3-7,0-4 0,0 0-175,0 0 1,3-1-282,0-2 0,8-3-62,-2-3 1,4-2-1170,0-1 1710,2 1 0,46-19 0,-16 14 0,0 1 0</inkml:trace>
  <inkml:trace contextRef="#ctx0" brushRef="#br0">9644 1860 7767,'0'-5'736,"0"-3"1,0 2-393,0-3 1,4-4-146,3 1 0,1-6-131,2-1 0,2 0-23,1-3 0,1-2-142,-2 2 0,-1-3 223,2 3 1,-6 3 55,-1 3 1,-4 8-701,2-2 412,-3 7 1,-2 3 242,-3 6 0,2 7-86,-4 3 1,0 5 203,-4 1 0,4 4-55,0 0 1,3-2-43,0 1 1,2-4 1,1 1 1,0-2 45,0-1 0,4-4-233,3-2 1,5-6-390,4 0 1,2-5 42,1 1 0,3-6 175,0-4 1,2-5 128,-2-4 1,-2-2 56,2-1 0,-2-3 3,-1 0 1,-4-5 66,-3 2 1,-1 2 101,-2 1 1,-3 3-6,-3 3 1,-2 5 579,-1 5-391,0 4 1,-3-1-88,0 6 0,-5 3-103,2 7 0,-1 2-39,0 4 0,0 1-181,4 2 1,-2-2 58,2 2 1,2-2-184,-2-1 1,2-1 79,1-2 1,4 1-41,3-5 0,1 0-11,1-6 1,1 2 71,-1-5 1,4 0 30,0-3 0,4-4-129,-2-3 1,3-5-190,1-4 0,0-2 214,0-1 0,-1-3 65,-2 0 1,-2-2 56,-5 2 0,4 1 172,0-4 0,-4 7 95,-3-1 1,-3 6-6,0 1 1098,-2 5-837,-1 3 0,-4 12-38,-3 1 1,-1 7-198,-2 0 0,2 2-188,2 1 0,-2 0 19,5 0 0,-3 0-195,3 0 1,-1-1-44,4 1 0,1-4 66,3-2 1,1-3-244,4 0 0,1-2 15,-1-1 1,5-3-89,2-4 0,0-1 70,3-2 0,-5-4-17,9-5 0,-7-1 87,3-6 0,0 1 47,-3-7 0,1 3 137,-1-4 1,1 5-93,-5-1 1,1 2 462,-3 1 1,-4 4 430,0 3 529,-4 5-796,3 3-222,-10 13 1,0-2 118,-4 9 0,2 0 143,1 3 1,4-4-451,-1 1 0,-2-1 41,2 1 0,0 1-709,3-5 1,0 4 309,0-3 0,1-1 153,2-2 1,-1-4-674,5 1 1,2-2-729,4 1 0,4-2 646,-1-4 920,2-4 0,4-11 0,4-5 0,2-3 0,0 0 0</inkml:trace>
  <inkml:trace contextRef="#ctx0" brushRef="#br0">10726 1718 7780,'-9'10'5,"1"-1"-1,1 1-206,-1-1 204,7 1 1788,-4-1-618,5-4-357,0-1-642,5-8 1,0-2-159,4-7 1,2 2 121,2-5 1,-2 3-37,5-3 1,-3 4-169,3-4 1,-2 1 8,2-1 0,2 2-9,-2 1 0,1 6 128,-1-3 1,0 4 119,-3-1 1,0 3-75,-4 4 1,0 5 93,-3 5 1,-2 0-162,-4 6 0,0 0 9,0 3 1,0-4-219,0-2 141,-4 1 1,3-3-311,-2 1 7,2-5 267,1-3 0,3-5 29,0-2 0,4-4-3,0-5 0,1 0 70,2-4 0,2 4 156,1-4 0,3 3 66,-3-3 1,-1 5-50,-2-2 0,2 4 158,1 2 0,0 0-36,-4 4 0,1 0-53,-1 3 1,1 4-149,-1 2 0,-3 4 8,1 2 0,-4 0-97,3 4 0,-4-5-222,2 2 0,0-2-1322,-1-2 740,0 1-1435,-3-1 1289,0-4 1,-4 0-25,-2-5 1,-4-2 936,-3-1 0,-18-19 0,-9-8 0</inkml:trace>
  <inkml:trace contextRef="#ctx0" brushRef="#br0">10090 1367 7938,'-13'0'-9,"-2"0"7,4 0 0,4 0 133,10 0 1,7 0 154,5 0 0,3 0-108,1 0 0,-1 0 80,-2 0 0,1-4 51,-4-3 0,-1 0-107,-2 1 1,-2-4 101,-1 1 1,-3-1 11,-4-3 0,-9 3-76,-3 0 0,-6 4-105,-4 0 0,-3 4-72,-3-2 0,-1 8-125,1 2 1,4 7-359,2 2 0,3 7-1045,3 0 1,3 3 1464,7-3 0,14 30 0,0-24 0,0 0 0</inkml:trace>
  <inkml:trace contextRef="#ctx0" brushRef="#br0">4091 2629 7645,'-25'0'12,"7"-4"0,14 2 252,4-4 27,0 4 0,1-3-1230,2 5 267,-2 0 621,7 0 1,-6-3 78,5 0 0,-4 0 137,3 3 0,-3-3-55,4 0 1,-4-2 141,3 2 1,-3 2 147,4-2-95,-1 2 1,4 1-68,-1 0 1,-2 0-47,3 0 0,-3 0 28,6 0 0,-1 0-99,0 0 0,3 0-99,4 0 1,1 0 45,2 0 0,7 3-113,5 0 1,5 0 80,6-3 0,1 1-269,-18 1 1,1 0 0,-1-2 0,0 1 252,4 0 1,-1 1 0,-1-1 0,0-1-13,2 0 0,0 0 0,-1 0 1,1-1-6,1-1 1,0 1 0,0 0 0,0 1-33,-1-2 0,-1 0 1,1 0-1,0 0-46,-1 1 1,-1-1 0,1 0-1,0 1 67,1 1 1,-1 0-1,-1 0 1,0 0 126,3 0 0,1 0-115,-2 0 0,0 0 0,1-2 1,0 1-1,1-1 0,0 1 9,1-1 0,0 1 1,-2 1-1,1-1-7,1 1 0,0 0 0,-1 0 0,0 0 16,1 0 1,0 0 0,1 0 0,1 0-272,2 1 1,1-2 0,-2 0 0,1-1 237,0 1 0,1-1 0,-2 0 0,1 1-73,-1 1 0,0 0 1,0 0-1,1 0 75,0 0 1,1 0 0,-2 0 0,1 0 0,0 0 1,1 0-1,-1-1 1,-1-1 5,0 0 0,0 1 0,1-1 0,0 0 2,2 2 0,0 0 0,-3 0 1,-1 0 3,3 1 0,-1-2 0,-1 0 0,-1-1-7,1 1 0,0-1 0,0 0 0,1 1 30,1 1 0,-1 0 0,0 0 0,-1-1-24,2-1 1,-1 1 0,0 0 0,0 1 0,1-2 0,-1 0 0,0 0 0,0 0-1,3 1 0,-1-1 0,-2 0 0,1 0 3,1 0 1,0 1 0,-2 0-1,0 1-23,1-2 1,-1 0 0,0 1 0,-1 0-51,0 0 1,0-1-1,-1 2 1,-1-1 3,0 0 1,1-1-1,-1 1 1,-1 1 40,2 0 1,-1 0 0,0 0 0,0 0 33,-1 0 0,0 0 1,-3 0-1,0 0-197,1 0 0,0 0 0,-1 0 0,0 0 160,-1 0 0,1 0 1,1-1-1,-1-1 45,0 0 1,0 1 0,-2-1 0,0 0 90,-2 2 1,1 0 0,-1 0 0,1 0-133,24 0 1,0 0 136,1 0 1,-4 0-25,0 0 1,-1-3-35,-2 0 0,-3 0 202,1 3-204,-5-4-19,2 3 0,-5-5 8,-2 3 1,-1 2 386,-3-2 1,-6 2-40,1 1-169,-1 0-101,-9-4 0,6 3 547,-6-2 0,-2 1-580,-2 2 1,-1 0 412,-2 0 0,-2 0-120,-1 0 325,-4 0-676,2 0-523,-4 0 303,0-4 0,-1 3-112,-2-2 0,1 2-862,-4 1 0,2-1-216,-2-2 1378,4 2 0,6-4 0,7 5 0</inkml:trace>
  <inkml:trace contextRef="#ctx0" brushRef="#br0">11220 4196 7765,'0'-7'3,"0"1"1,0 3-2,0-4 0,0 4-128,0-3-107,0 4 569,0-7-77,0 8 329,0-7-186,0 7-98,0-8-41,0 8 238,0-3-399,4 4 0,-3 4-55,2 3 1,-1 2 34,-2 4 1,0-2-18,0 5 0,0 3 18,0 3 1,3 5 22,0-2 1,0 7 42,-3 3 0,0 3 17,0 3 0,0 2-431,0 4 1,0 4 332,0 0 0,0-24 0,0 2-87,0-1 1,0 0 0,0 0 0,1 0 38,1 1 0,-1-1 1,0 25 47,2-5 0,2-4-75,-2 0 0,3-9-3,-3-3 1,1-4 28,-4-6 1,3 1-7,0 0 1,0-7-7,-3 3 0,-3-6 19,0 0 1,-5-6-245,2-1 0,1-3-3,-2 0-317,5-2 1,-3-2 34,2-2 1,2-3-321,-2-3 1,2-5 195,1-2 627,4-2 0,7-12 0,4-5 0,3-4 0,0 1 0</inkml:trace>
  <inkml:trace contextRef="#ctx0" brushRef="#br0">11315 4272 6198,'0'-6'-107,"0"-2"107,0 7 0,-4-8 0,3 7 114,-2-4 61,1 4 1,2-3 220,0 1-291,0 3 1,2-6-39,1 4 1,-1 0-27,4 3 1,0 0-3,4 0 1,-1-4-31,1 1 1,3 0-11,-1 3 1,5 0 14,-1 0 0,3 0-17,3 0 1,-1 3-11,5 0 0,-1 1 29,3-4 0,1 0 10,-1 0 0,1 0 24,-1 0 0,2 0 3,1 0 0,1 0 13,6 0 0,-2 0 91,5 0 0,-1-4-307,1 1 1,2-3 207,5 3 0,-1-4-94,1 4 0,-1-3 94,1 3 0,3-1-298,-24 2 0,0 0 0,26 1 248,-26 0 0,0-1 0,22-2-6,2 1 0,2-1-1,-26 2 0,0 0 0,24 1-5,0-2 0,0 2-2,0 1 0,-24 0 0,1-1 0,-1 0 1,0-1 0,25 1 24,-25-1 0,0 1 0,26 0-14,1 1 1,-26-1-1,1 1 36,-1-2 0,1 0 0,25 1-32,-26 0 1,0-1-1,0 2 1,-1-1 1,2 1 1,-1 0-1,1 0 1,0 0 16,1 0 0,0 0 0,-1 0 0,0-1 3,1 0 1,1-1 0,0 1 0,0 1-30,0-2 1,1 1-1,0 0 1,-1 1-2,3 0 0,-1 0 0,-3 0 1,0 0-23,1 0 0,1 0 0,0 0 0,-1 0 28,1 0 1,0 0 0,-1 0 0,1 0-1,1 0 1,0 0 0,-2 0 0,-1 0 0,1 0 0,1 0 1,0 0-1,-1 0-3,1 0 0,-1 0 0,3-2 1,-1 1-5,2-1 1,0 0 0,-4 1 0,1-1 1,0 2 1,-1 0 0,-1 0 0,0 0 11,0 0 1,0 0-1,1 0 1,1 0 1,1 0 1,0 0 0,0 0 0,-1 0-40,0 0 1,0 0 0,-2 0 0,1 0 29,-3 0 1,1 0-1,2 0 1,0-1 5,2 0 0,1-1 1,-1 1-1,0 1-10,2-1 0,0-1 0,-3 0 0,0 0-3,0 0 1,-1 0 0,1 1 0,-1-1 2,3 2 1,-1 0 0,0-1 0,-1-1 2,0 0 1,0 1 0,-1-1-1,0 1-7,-1 1 0,0 0 1,-1-1-1,1 1 0,2-2 1,-1 0 0,-1 2 0,-1-1-9,1 0 1,0-1 0,0 1 0,-1 0 10,-1 0 0,0-1 0,1 1 0,0 1-5,2-2 0,-1 1 1,-1 0-1,0 0-3,1-1 0,0 1 0,-3 0 0,1 0 2,-1 0 1,-1-1 0,25 0 14,-24 1 1,0-1 0,26 1-2,-27-1 1,1 1-1,1 0 1,-1 1-13,24 0 1,-24-1 0,1 1-2,-1-2 0,-1 1 0,27-1-16,-26 1 1,0-1 0,24 1 14,2 1 0,-2-1 63,-24 0 0,0-1 0,19 1-16,2-2 0,-4 2 9,0 1 0,6 0-4,-3 0 0,3 0 13,-3 0 0,1 0-57,-1 0 1,-1 0-6,1 0 1,-5 0-46,6 0 1,-2 0 61,5 0 1,-3 0-102,3 0 1,-4-1-102,-2-2 1,0 1 167,-4-1 0,5 2 23,-2 1 1,1 0 5,-1 0 0,-1 0 41,-5 0 1,0-3 11,0 0 0,-2 0-86,-1 3 1,-1 0 43,-2 0 1,-2 0-41,5 0 0,-5 0 201,-2 0 0,0 0-180,-6 0 0,-1 0 705,-5 0-658,2 0 162,-8 0 1,1 0-156,-5 0-112,-4 0 84,2 0-2367,-4 0 1318,-8 0 725,6 4 1,-7-2 293,9 4 0,-1-3 0,-2 0 0,2 2 0,-3-4 0,4 3 0</inkml:trace>
  <inkml:trace contextRef="#ctx0" brushRef="#br0">19327 4044 7801,'-5'-7'-205,"1"1"852,-1 4-217,4-6 1,-3 6 58,4-2 438,0 4-708,4 0 1,-3 4-346,2 3 0,1 1 139,0 2 0,-1 0 83,-3 3 0,1-1-33,2 3 1,-2 2-71,2 5 1,-2 1 75,-1 5 0,0 2 249,0 4 1,0 8-104,0-1 1,0 5-202,0 5 1,-3-2 30,2-22 0,-1 0 1,-5 23 141,0 0 1,3 0-21,1 0 1,2-5-25,1-1 0,0-4-70,0-2 1,3-4 15,0-3 0,3-2-88,-2-4 0,-1-2 55,-3-4 0,0 0-97,0 0 0,-1-3 12,-2 0 1,0-4 350,-3 0 1,0-1-654,-4-2 0,4-3-406,0-3-550,4 2 684,-3-4 1,5 2-318,0-6 1,0-2 504,0-5 1,0 1 12,0-1 402,5 1 0,-9-13 0,3-4 0</inkml:trace>
  <inkml:trace contextRef="#ctx0" brushRef="#br0">11305 5107 7769,'-4'-10'-758,"0"1"305,-2-1 1458,2 5-243,4-3-102,-5 7-194,4-4-251,-3 5 0,4 5 43,0 1 0,0 4-75,0 2 1,0 3-109,0 4 0,-3 1 23,0 2 0,0-2-187,3 2 1,0-1 163,0 2 0,0-3 26,0 2 1,0-3-293,0-3 1,0 0-421,0-3 0,3 0-106,0-4 1,3-2 306,-3-1 1,5-4 409,-2 1 0,7-14 0,1-5 0</inkml:trace>
  <inkml:trace contextRef="#ctx0" brushRef="#br0">11277 5382 7769,'-9'0'0,"-1"0"0,4 0-89,-1 0 70,5 0 327,-6 0-40,7 0 1,8 0-128,9 0 0,4 0-34,-1 0 1,1-1-52,2-2 1,1 2-74,3-2 0,1 1 41,-2-1 0,6 1-141,1-1 0,4 1-46,-2-1 1,2 2 112,-1-2 0,2-1-52,-2 0 0,-2 1 66,2 3 0,-4 0-8,1 0 0,-5 0 28,1 0 1,-4 0 5,4 0 1,-6 0 19,0 0 0,3 0 7,0 0 0,-1 0 86,2 0 1,-2 0-63,1 0 0,4-3-11,-1 0 1,1-1-1,2 1 0,-1 1 0,-2-1 1,2-1-3,1 1 1,0-3-5,4 2 0,-5 0-12,2 1 0,2 1-6,1-4 0,-3 4 11,0-2 1,-3 3-6,0 1 0,0-1 11,3-2 0,-3 2-5,-1-2 0,1 2-5,-4 1 0,3 0 0,4 0 1,-1 0 8,3 0 0,1 0 57,3 0 1,1 0-157,2 0 0,1 0 81,3 0 1,-2 0 28,-2 0 0,3 0-25,7 0 0,-2 0-271,1 0 0,2 0 277,-1 0 1,1 0-51,2 0 0,-3 0 11,-23 0 0,1 0 1,22 3 4,-24-2 0,0 1 0,0 0 0,1 0-2,2 0 1,0 0-1,-2-2 1,-1 1 8,1 0 1,1 1-1,-2 0 1,1 0 5,0 0 1,1-1-1,0 1 1,0 0-5,1 0 1,0-1 0,-2 0-1,1 0-6,-1 0 0,1 1 0,-1-1 0,1 0 1,-2 0 1,-1 1 0,3-1-1,-1-1 32,3 2 1,-1-1 0,-2 0 0,1 0 13,-1 1 1,0-1 0,26 1-23,-3 1 0,0-2-7,-23-1 1,0 0 0,23 0 25,3 0 0,-1 0-24,-3 0 1,2 0 20,-1 0 0,-2 0-3,5 0 1,-3 0 3,2 0 0,-2-1-17,-24-1 0,0 1 0,22-1 4,2-1 1,-3-1 62,0 1 1,4-1-21,-25 2 0,-1 1 0,26-2 27,-1-3 0,-6 3-46,-1-3 0,2 2 11,4-2 0,-4 3-37,1-3 0,-5 2-8,3-2 1,-4 3-149,3-3 0,-4 4 126,1-2 0,3 0-36,0 1 1,2-1-6,2 1 1,-5 2 38,-2-3 0,-1 0 6,1 1 1,-1-1 11,5 1 1,-5 2 29,1-3 1,-2 2 94,-1-1 0,1 2-77,2-2 1,-5 1 12,2-1 0,-5 2-59,1-3 1,1 0-4,3 1 1,-3 0-1,0 3 1,-4-3-5,4 0 1,-3-2-41,3 2 1,-2 2 30,2-2 1,-1 1 4,-2-1 0,-1 2 32,7-3 0,-5 0 10,5 1 1,-5-1-25,1 1 0,-2 2 1,3-3 1,-5 0-7,2 1 1,1 0 8,-2 3 0,2 0-21,-1 0 1,-3 0 162,3 0 1,-6 0-154,0 0 1,-4-1 270,3-2 1,-3 2-270,4-3 0,-5 3 193,1 1 1,1 0-144,-1 0 0,4 0 115,-4 0 1,3 0-96,-3 0 1,1 0-54,-1 0 0,-1 0 21,1 0 0,-2 0 6,-1 0 1,1 0-37,2 0 0,-3-3-23,0 0 0,0 0 60,-3 3 0,-2-3 2,2 0 1,-3-1-24,3 4 1,-4 0 9,4 0 0,-3 0 25,3 0 0,-2 0 59,2 0 1,2 0-19,-2 0 0,-1 0-63,1 0 0,-5 0-21,2 0 1,-6 0 135,0 0 18,-1 0 166,3 0-89,-3 0 165,-2 0 308,-4 0-856,-4-4-709,3 3-130,-8-3-505,8 0 832,-7 3 1,2-4-1000,-3 5 1647,4 0 0,-25 0 0,-2 0 0</inkml:trace>
  <inkml:trace contextRef="#ctx0" brushRef="#br0">11315 5506 7622,'0'-10'-661,"0"1"552,0-1 0,1 1 111,2-1 0,-2 1 583,2-1 0,-2 1-185,-1-1 1,0 1-183,0-1 1,0 1-46,0-1 0,0 4 1063,0 0-461,0-1-316,0 2-85,0 1-220,0 4-46,0 8 1,0 0 31,0 7 0,0 1-5,0 3 1,-1 1 22,-2 2 0,2 6-5,-2 3 0,1 5-32,-1-1 0,2 2 16,-2 1 0,-2 3-211,2 0 0,0 5 179,3-2 1,0-5 40,0-1 0,0-6-23,0-1 0,4-5-227,3-4 1,-2-4-37,1-6 0,-1 1-194,2-7-462,1-2-956,-3 1 1262,1-5-492,-2 0 290,-4-5 1,0 0 248,0-4 0,-3-1-113,0 1 1,-4-1 210,4 1 1,-4-2 344,0-1 0,-1 1 0,-3-14 0,0-6 0,-2 0 0,1 0 0</inkml:trace>
  <inkml:trace contextRef="#ctx0" brushRef="#br0">11268 5477 8005,'-5'-9'-303,"4"-1"165,-7 5 771,7 1 0,-5 8-207,3 2 1,1 6-204,-4 0 0,4 4-1,-1-3 0,-2 3 17,2-4 0,-1 1-67,1-3 0,2-1-2,-2 1 1,2-4-39,1 0 228,0-4-625,0 3 223,0-14 1,1-1 144,2-9 1,-1 0-159,4 0 1,1 0-231,2 0 0,1 0 222,-1 0 1,1 3 104,-1 0 1,1 5 262,-1 2 0,0 1-73,1 4 0,-1 1-127,1 3 0,-2 4 100,-1 3 0,1 4 146,-2 2 1,3 3-236,0-3 0,0 2-348,-3-2 0,3 3-76,-3-4 0,-1 1-330,2-3 0,-1-2-547,3-2 0,2 2 78,2-5 1107,-3 0 0,15-7 0,6-5 0,0 2 0,0-1 0</inkml:trace>
  <inkml:trace contextRef="#ctx0" brushRef="#br0">11305 6559 7938,'0'-14'-204,"0"0"-344,0 4 724,0 5 397,0 1 0,-3 9 133,0 5 1,-4 4-303,0 9 0,2-2-77,-1 4 1,0 0-173,-4 4 0,1-2 0,-1-2 0,1 4-92,-1-1 1,1 0-117,-1 0 0,4-3-99,-1-6 1,4 0 12,-3 0-216,4-9 112,-2-1 158,4-9 13,0-13 0,3 1-175,0-10 0,4-2-26,0-1 1,1-6-11,2-1 0,2-2 148,1 2 1,0-4 33,-4 1 0,1 4 372,-1 2 1,-3 2-172,1 5 0,-1 3 142,3 3 1,-2 8 26,-1 2 0,-3 4 155,4 2 1,-5 4-112,1 2 1,1 7 66,-1 3 0,4-1-143,-4 0 0,3 2-224,-3 6 1,4-3-93,-4 2 0,3-2 55,-3-1 0,4 0-74,-4 0 0,3 0-237,-3 0 1,5 0-224,-2 0 1,-1 0 41,2 0 0,-4-4-337,3 1 1,-4-4 235,1 1 1,2-3 616,-2 0 0,-13-14 0,-6-2 0</inkml:trace>
  <inkml:trace contextRef="#ctx0" brushRef="#br0">11268 6787 7938,'-5'-9'-731,"4"-1"0,-3 1 676,4-1 1,1 2 130,2 1 0,4 0-20,5 4 1,3-5 111,4 2 1,3 1-217,0-1 1,5 0 25,-2 0 1,3-1-170,4 3 0,-6 1 64,3 3 1,-7 0 66,0 0 1,-3 0 7,-3 0 120,-2 0 0,-6 4-22,-1 3 1,-3 1 206,-4 2 0,0-1-41,0 1 0,-3-1-86,-1 1 0,1-1 125,3 1 1,0-4-63,0 0 0,0-3-79,0 4 0,4-5-58,3 1 0,-2-2-127,1-1 1,4 0 112,3 0 0,0-4-92,0-2 1,-3-3-54,3 0 1,1-4 70,-2 0 0,1 0 17,-3 0 1,-2 1-23,-2-3 0,-1 3 623,-5-1 0,0 6 316,0 1-453,0-1 1,-1 2 165,-3 2-374,-1 2 1,-3 5 43,1 2 0,2 4-3,2 2 1,2 0-239,-2 4 0,2 0 73,1 3 0,0 1-95,0 2 1,0-1-283,0 4 1,4 1 57,2 2 0,2 1 77,-2-1 0,2 5 169,-1 2 1,-3-2-134,-1 2 1,-2-4 49,-1 0 0,0-1-26,0-2 1,0-3 48,0-3 0,-3-3-39,0-3 0,-5 0 32,2-3 0,-2-4 44,-2-6 1,0-2 31,-3-1 0,2-1 6,-1-2 1,-2-6 62,1-4 0,-2-3-56,2 0 1,0-6 141,4-4 0,2 2-19,1-1 1,4 4-80,-1-2 0,6 0-160,3 1 0,4 0-195,2 3 1,3 1 18,4 2 0,4 2-158,3 5 1,0 1-924,-1 1 1,3 3 1310,-3 4 0,11 13 0,3 2 0</inkml:trace>
  <inkml:trace contextRef="#ctx0" brushRef="#br0">10926 5287 7872,'0'10'0,"3"-4"0,0 0 0,0-2 0,-3 2 0,-3-3 90,0 3 1,-3-2 207,2 2 1,-3-3-145,1 3 1,-3-2 96,0 2 0,-1-3-20,1 3 1,-5-3-76,-2 0 1,2-2-1,-2-1 0,-1 0 0,-5 0 0,2-8 45,-3-1 0,2-7 19,-1 0 1,2-6-155,-2-3 0,2-8 74,1-5 0,0-2-277,0-7 1,3-3 134,8 22 0,0-1 0,1-1 0,0-1-192,-1-1 0,0 1 0,1-4 0,0 0 235,2-1 0,1-1 0,-1 2 0,1 1-55,1 0 0,0 1 1,-1 0-1,0 1-61,3 2 0,-1 0 0,1-1 0,0 0-143,2 1 1,1 0-1,1 3 1,0 0 81,1 0 0,1 1 1,9-24-20,2 3 1,2 2 66,1 1 0,1 4-90,2-1 1,-2 6 12,2 3 1,-1 4 303,1 3 1,-5 2 150,2 8 1,-6 1-431,-1 4 1,-1 2 534,-2 2 0,-2-2-633,-1 5 1,-3 0 530,4 3-837,-5 0 366,6 0 0,-6 3-12,5 0 0,-5 5 3,1-2 0,1-1 50,-1 2 1,0-4 19,-3 3 0,0-3-126,0 4 132,0-5 1,0 3-28,0-2 257,0-2-64,0 3-134,-4-8 1,3 2 109,-2-4 0,-1 3-27,1-4 0,-2 1 117,2-4 0,2 4 70,-2 0 72,-2-1 1,3-1-85,-5 2 0,4-2 100,-3 5 0,4-1 154,-2 1-283,3 2 1,-2-5-25,0 3 13,0 2-346,3-3 190,0 4 50,4 0 0,1 0 51,5 0-28,-1 0 0,1 0-20,-1 0 0,1-3-27,-1 0 0,1-1 49,-1 4 1,-2 0 72,-1 0-91,-4 0-143,7 5 0,-8 0 82,2 4 1,-2 1 0,-1-1 0,-3 1-397,0-1 1,-4 1 165,4-1 0,0 1 251,3-1 0,4-8 0,1-2 0</inkml:trace>
  <inkml:trace contextRef="#ctx0" brushRef="#br0">10973 3332 7990,'-1'-10'183,"-2"1"-179,2-1 991,-3 1-632,4 4 1,0 1 6,0 8 0,0 2-210,0 7 1,3 0-9,0 3 1,0 2 7,-3-2 1,0 2-107,0 1 1,0 0-70,0 0 0,0-5 114,0-1 0,0-1 139,0 0-164,0-1 1,0-1 15,0-3-95,0-5 0,0 0 16,0-8 0,0-2 101,0-7 1,-3-6 133,0-4 0,0-2-652,3-2 0,0 1 176,0-1 0,-3 1 147,-1-1 0,1 5 71,3 2 0,1 3 17,2 3-48,-1 2 0,6 9 24,-2 2 0,3 6 59,0 3 1,2 7 1,1 3 1,-1 2 15,2 1 0,-3 0-46,0 0 0,-1 0-2,1 0 1,-1-3-5,1-1 0,-1-3-55,1 1 1,-4-6 50,0-1 0,1-3-3,2 0-9,1-2 1,-1-5-7,1-3 0,-2-5 23,-2-4 0,3-3-12,-3-3 0,-1 0 11,2-3 0,-1 1-6,4-1 1,-5 1 3,-2 5 0,1 1 154,-1 3 323,1 1-433,0 9 0,-2 2 17,4 6 1,-3 3-39,4 7 1,-4 1 35,3 5 0,-3 0-209,4 0 0,-2 0-55,1 0 0,2 0-63,-5 0 0,4 0-164,0 0 0,1-3-324,1 0 0,1-3 183,-1 2 0,2-3-168,2 1 0,-2-3 737,5 0 0,8-9 0,6-2 0</inkml:trace>
  <inkml:trace contextRef="#ctx0" brushRef="#br0">11657 3379 8016,'-6'-6'-515,"3"0"541,2 3 346,-3-1 0,3 5 30,-2 2 0,2 3 312,1 3 0,0 5-367,0 2 1,0-1-168,0 0 1,-3 1 17,-1 3 0,1-1 0,3-2 0,0 2-447,0-2 0,0-3 160,0 0-73,0-2-51,0-2 175,0-4 1,0-1-21,0-8 0,0-2-103,0-7 0,0-1-49,0-5 0,3-5 56,1-1 1,0-2 104,-1-2 1,-1 5 66,4 2 1,-4 2 150,2 1 0,0 3-30,-1 0 1,1 8 523,-1-2-427,-2 7 0,7 3 28,-5 6 1,4 4-155,0 3 0,1 1 43,2 5 0,-4 1 6,0 2 0,1-1-68,2 1 0,1-5-144,-1-2 1,0 1-422,-3 3 1,2-3-546,-1 0 1,-3-5 356,-1 2 1,1-2-1200,-1-2 1155,1 1 706,-4-1 0,-17-16 0,-4-5 0</inkml:trace>
  <inkml:trace contextRef="#ctx0" brushRef="#br0">11638 3531 8016,'-14'-5'333,"3"-4"-278,-1 3 1,4-1 246,2 0-26,4-1 0,-1 4 374,6-3 1,2-1-518,5 2 0,3 0-495,3 0 1,6 3-122,4-3 1,-2 2 482,1-2 0,22 0 0,-20 1 0,1 0 0</inkml:trace>
  <inkml:trace contextRef="#ctx0" brushRef="#br0">10660 3740 7968,'-5'-4'546,"0"3"-288,5-4-133,0 5 0,5 0-1,1 0 1,2 0-7,2 0 1,-1 0-50,1 0 1,1 0-177,1 0 1,3 0 88,4 0 1,-3 0 44,0 0 1,-2 0-164,2 0 0,-2 0 32,-5 0 0,1 0 144,-1 0 46,-3 5 1,-2 0 143,-4 4 1,-1 1-147,-2-1 0,-1 4-12,-5 0 0,2 0 41,-6 0 0,2-2 36,2 1 0,-1-1 269,1-2 0,0 1-75,3-1 0,-1-2-798,4-1-1105,-5 0 1560,7 0 0,14-19 0,8-8 0</inkml:trace>
  <inkml:trace contextRef="#ctx0" brushRef="#br0">19317 5249 8167,'0'-9'-341,"0"2"-401,0 1 1635,0 0-494,0-4 0,0 1-91,0-1 1,0 4-45,0 0 1,1 0 95,3 0 1,-3 1 92,2 2-223,-2 2 1,-1-5 41,0 3-307,0 2 0,0-2 180,0 6 0,0 2 12,0 5 1,0 4 66,0 1 1,0 3-32,0 1 1,-1 1 23,-2 3 1,2 2-87,-3 6 0,0 0 5,1 4 0,-3 0 11,2 3 1,1 1-291,3 2 0,0-2 48,0 2 0,0-6 53,0-4 0,5-1 12,1-2 1,1-3-74,0-3 0,1-5-99,-2-1 0,0-5 30,0 2 0,-4-6-396,1 0 260,-2-5 1,-1 3-378,0-2-167,0-2-883,0 3 1248,-4-8 0,-1-1 30,-5-5 1,4 1 266,0-1 0,2 1 190,-2-1 0,4 1 0,-11-43 0,8 21 0,0 0 0</inkml:trace>
  <inkml:trace contextRef="#ctx0" brushRef="#br0">19355 5316 8167,'0'-10'0,"-1"1"-220,-2-1 1,1 2 316,-4 2 940,4-3-751,-7 8 1,5-2-48,-2 6 0,-3 0-91,3 7 0,-3-3-9,0 6 0,-1-3-45,1 0 0,3-1 274,-1 1 0,1-1-174,-4 1 1,4-4 87,0 0-199,4-3 0,-3 0-147,5-6 1,0-3 119,0-3 1,1-4-151,3 0 1,-2-3 143,4 0 0,0 1 5,4-1 0,-1 1-129,1 0 0,-1 1 120,1 4 0,-4 2 118,0 2 0,1 0-117,2 3 0,1 2 30,-1-2 1,0 6 4,-3 3 0,3 6-68,-3 1 0,-1 0-269,1 0 1,-2-1 82,2 3 1,-3-3-534,3 1 1,1-3-15,2 0 1,-2-1-262,-1 1 1,3-4 979,4 0 0,33-16 0,6-2 0</inkml:trace>
  <inkml:trace contextRef="#ctx0" brushRef="#br0">19346 6312 8157,'-10'-12'0,"1"-1"0,-1 1 0,1 2 0,-1 4 0,1-1 0,-1 5 0,1-1 0,-2 3 0,-1 3 0,1 4 1230,-2 5 0,0 3-518,0 4 0,0 0-330,4 0 1,-1 1-203,1 2 1,3-2-146,-1 2 0,5 2 208,-1-2 1,3-3-50,3-3 0,2-2-852,5 2 0,0-2 286,3-5 0,3-3 97,6-3 0,-1-2 84,5-1 1,-5 0-61,1 0 0,1-4 100,-1-3 0,1-1-139,-1-2 0,-5-2 135,2-1 0,-6-1 22,0 2 1,-6 1 240,-1-2 1,-4 6 234,2 1 158,-3 4-349,-6-3 0,0 10 78,-4 1 0,0 2-117,3 2 1,-1-1 58,3 1 0,1 3 166,3-1-181,0 1 0,0-4-247,0 1 0,4-4-57,3 0 0,2-3-22,4 0 1,-1-2 90,3-1 1,0-1-74,1-2 0,2-6 135,-2-4 0,-3 0 4,0 0 0,-2 2 125,-2-5 1,0 3-123,-3-3 1,1 5 693,-4-2-72,1 2-325,-4 2 0,-1 4-204,-3 1 1,3 4-3,-2 4 1,-1 2 126,1 7 1,-4-1-36,4 7 1,0-2-188,3 5 1,0 3 85,0 0 0,0 2-314,0 2 0,0 3 91,0 3 0,0 2-29,0 1 0,0 1 78,0 2 0,-3-5 88,0 2 1,-4-6-8,4-1 1,-4-1 32,1-2 0,-3-6 275,0-3 1,-1-7-74,1 1 1,-1-7-118,1-3 0,-1-2 17,1-1 1,-2-4 41,-2-2 1,2-4 44,-5-2 1,1-3-297,-1-4 1,3 0 147,3 0 0,1 0-178,-1 0 0,5 0 11,2 0 1,2 1 62,1 2 1,4-2 92,2 3 0,7-2-39,3 1 1,2 1-172,1 2 1,4 3 196,2-3-30,3 3 0,-1 4 0,4 2 0,1-1 0,1 1 0</inkml:trace>
  <inkml:trace contextRef="#ctx0" brushRef="#br0">19896 5145 7911,'0'-5'947,"0"0"-558,0 5 6,-4 0-38,3 0-85,-7 0-275,7 0 1,-5 0 221,3 0-345,2 5 181,-3-4 1,5 3-171,2-4 1,2-3 144,5 0 1,3-5-27,-1 2 0,8-7 158,-1-3 0,8-3-118,1-3 0,5-4-10,5-9 0,-3-1-251,-18 15 0,0-2 0,13-21 186,-16 20 1,0 0-1,-1 0 1,-1 0 42,-2-2 0,-1 1 0,2-24 0,-1-1 0,-7 0 43,0 0 1,-3 0-34,-1 23 0,-1 0 1,-3-22-151,-5-2 0,1 3 134,-1 0 0,0 1 12,-3-1 0,1 6-122,-4 4 0,0 4 102,-7 6 0,2-1 62,-4 1 1,0 4-1,-4 1 0,0 7-27,-3 0 0,1 3 15,-3-3 0,4 5-74,2-2 1,0 2 60,6 2 0,-3 3 0,3-1 1,-1 2-51,4-1 0,2-2 317,1 5 0,2-1-361,5 1 1,-1 2 166,1-2-303,3 1-290,2 2 112,4 0-404,0 5 1,4-4-179,3 2 439,1 2 0,5-1 516,-1 3 0,1-3 0,9-4 0,3 0 0</inkml:trace>
  <inkml:trace contextRef="#ctx0" brushRef="#br0">19915 3683 8114,'-4'-14'0,"3"7"-313,-2-3 1,1 4 58,-1 0 1,1 1 737,-5 1 1,1 3-171,-4-2 0,0 2-180,-3 1 0,-1 1-27,-1 2 0,-3-1 5,2 5 0,-2-1-27,-1 4 0,-1-1 0,-2 1 1,5-1 52,-2 1 1,2-1-50,-2 1 1,3-1-65,0 0 1,6-2 127,0-1 1,2-3 0,5 4 0,0-4-42,3 3-61,0 0 0,4 4 86,2-1 0,6 1 0,0-1 1,4 1-67,-3-1 0,3 1 26,-4-1 0,5 4-149,-1 0 1,1 0 12,-1 0 1,1-2-118,-5 1 0,4-1-75,-3-2 1,-1 1-417,-2-1 1,-1-2 50,1-1 1,0-3 595,3 3 0,15-41 0,-11 13 0,0 0 0</inkml:trace>
  <inkml:trace contextRef="#ctx0" brushRef="#br0">20352 3503 8210,'0'-16'0,"0"0"0,0 3 0,0-2 0,0 3 1585,0-1-417,-4 7-223,3 2-739,-3 4 1,0 4-185,1 2 0,0 3 134,3 0 1,-3 5 46,0 2 1,0 2-195,3 1 0,0-1-43,0-3 1,-4 0-10,1-2 169,0-3 90,3 4 141,0-4-185,0-5 0,1-5-64,2-6 1,-2-4 12,2-3 0,2-2-243,-2-8 1,3 2 149,-3-4 0,4 3-17,-4-3 1,0 3-30,-3 0 0,3 5-23,0 2 0,1 3-44,-4-1 1,1 7-310,2 3 241,-2 2 1,4 5-167,-2 2 0,1 7 299,3 3 0,1 2-76,-1 1 0,2 3 30,4 0 0,-3 0-2,3-3 1,-3-4 29,0-2 1,0-3 43,3 0 0,-2-2 28,1-2 0,2-1 20,-1-5 1,-1-1 67,-2-3 1,3-2 11,-1-7 1,1-1-76,-4-5 1,1-1 157,-1-3 1,1 3-11,-1-2 1,1-1-59,-1 1 0,-2 0 223,-1 3 273,0 4-524,0 1-237,-2 9 0,-4 2 32,0 6 1,0 5 105,0 5 1,0 4 59,0-1 0,0 2-171,0 1 1,0-1-202,0-2 0,3 1-22,0-1 0,1 2-178,-1 1 1,0-3-67,3 0 1,-3-4-267,3 4 1,1-4 90,2 1 0,1-3 264,-1 0 1,5-1-4,2 1 470,2-1 0,18-4 0,4 0 0</inkml:trace>
  <inkml:trace contextRef="#ctx0" brushRef="#br0">21007 3693 8210,'0'-10'0,"0"5"390,0-4 750,0 4-524,0-4 0,0 2 256,0 1-368,0 4-265,0-7 0,-1 8-1,-2-2 1,-2 2-20,-5 1 0,-3 4-80,1 3 1,-2 2 59,1 4 0,3 0-12,-3 3 1,3 2-164,0-2 1,5-1 98,2 1 0,2-4-298,1 4 0,1-4-92,2 0 1,3-1-87,7-2 0,3-2-97,6-1 1,1-4-330,2 1 1,3-2 259,-3-1 0,2-1-617,2-2 1136,-5-2 0,8-21 0,-3-5 0</inkml:trace>
  <inkml:trace contextRef="#ctx0" brushRef="#br0">15197 3113 8206,'-1'-9'-1057,"-2"-1"529,2 1 752,-3-1-261,4 1-270,-4 4 197,3 5 42,-8 5 1,8 4 45,-2 1 22,2-1 0,5 9 0,2 2 0</inkml:trace>
  <inkml:trace contextRef="#ctx0" brushRef="#br0">15197 3199 8206,'-6'0'2,"0"0"-1,4 0 0,-4 3-542,3 0 0,2 1 269,-2 0 1,2-2 217,1 4 1,0-3-46,0 4-218,0-1 317,0 3 0,17 5 0,4 1 0</inkml:trace>
  <inkml:trace contextRef="#ctx0" brushRef="#br0">15188 3427 8222,'-9'9'0,"3"1"0,3-1 0,-1 1 0,1-1 0,0 4-288,3 0 1,0 2-879,0-2 1166,4 0 0,14 9 0,7 3 0</inkml:trace>
  <inkml:trace contextRef="#ctx0" brushRef="#br0">15226 3674 8222,'-10'4'-850,"1"1"1,3 5 818,-1-1 0,5-3 32,-1 1 1,2-1-2,1 3 1,0 1-60,0-1 1,1 1-10,2-1 0,-1 0 68,5-3 0,12 7 0,6-3 0</inkml:trace>
  <inkml:trace contextRef="#ctx0" brushRef="#br0">15254 3892 8222,'-9'9'-1526,"1"1"1349,1-1 1,3-2 176,4-1 0,0 0-59,0 4 1,0-1 49,0 1 1,0-1-208,0 1 216,0-1 0,17 5 0,4 1 0</inkml:trace>
  <inkml:trace contextRef="#ctx0" brushRef="#br0">15302 4186 8222,'-3'10'-740,"0"-1"1,-2-3 547,2 1 1,2-1 162,-2 4 0,2-1-65,1 1 1,0-1 71,0 1 0,0-1-124,0 1 0,1-1 146,2 1 0,11 12 0,6 3 0</inkml:trace>
  <inkml:trace contextRef="#ctx0" brushRef="#br0">15321 4518 8191,'-6'10'-274,"-1"-1"1,5-2-373,-1-1 1,2 0 457,1 4 1,0-1 216,0 1 1,0-1-30,0 1 0,1 0 0,2 3 0,-2-2 0,12 15 0,-3-1 0</inkml:trace>
  <inkml:trace contextRef="#ctx0" brushRef="#br0">15340 4908 8165,'-9'6'-649,"3"0"1,2-3 455,4 4 0,0-1 86,0 4 1,0-1-13,0 1 1,0-1 14,0 1 1,0 0 103,0 3 0,0-2 0,0 5 0,0 8 0,0 6 0</inkml:trace>
  <inkml:trace contextRef="#ctx0" brushRef="#br0">15340 5268 8140,'-6'7'-274,"-1"-1"1,4-1-379,-3 2 0,4 1 398,-2-2 0,2 3 254,-1 0 0,2 1 0,-2-1 0,2 22 0,1 5 0</inkml:trace>
  <inkml:trace contextRef="#ctx0" brushRef="#br0">15330 5563 8106,'-5'4'0,"-2"-2"-261,4 4 1,-4-3-389,4 4 1,0-1 405,3 4 1,0-1 223,0 1 1,0-1 18,0 1 0,0-1 0,0 1 0,4 7 0,1 3 0</inkml:trace>
  <inkml:trace contextRef="#ctx0" brushRef="#br0">15321 5885 8073,'-4'10'-622,"3"-4"-77,-3 0 1,2 1 698,-1 2 0,2 1 0,-2-1 0,2 4 0,1 0 0,4 12 0,1 0 0</inkml:trace>
  <inkml:trace contextRef="#ctx0" brushRef="#br0">15349 6094 7637,'0'10'-901,"0"-4"809,0 0 1,0-3 476,0 4 538,0-1-559,0 4 1,0-4-13,0 0-176,-4 1 0,2-1-458,-4 0 0,4-3-130,-2 4 412,-1-5 0,0-11 0,-5-6 0</inkml:trace>
  <inkml:trace contextRef="#ctx0" brushRef="#br0">15530 5572 7886,'0'-9'0,"0"2"0,0 1 154,0 0 337,0-4-41,0 1-1,0-1 102,0 5 1,0 1-503,0 12 0,0-2 76,0 7 0,0 1-124,0-2 1,0 5 46,0-1 0,0-1-122,0 1 0,0-2-29,0 2 0,0 1-171,0-4 0,3-1 197,0-2 0,1-1 103,-1 1-391,-2-1 0,4-2 131,-5-1 0,1-4 15,2 1 129,-2-2 0,3-2 109,-4-2 1,0-2-52,0-5 1,-3 1 94,0-1 0,0-3-47,3-3 0,-3 0 24,-1-3 1,1 2-26,3-5 1,0 2 5,0 1 0,0-3-8,0 0 0,0 0 43,0 3 1,1 1 125,2 2 0,2 1-115,1 2 0,6 6 20,-3-2 1,3 5 78,-3 1 0,4 2 141,-1 1 1,2 1-161,-1 2 0,-6 4-94,3 5 0,-4 0-162,0 4 0,-1-4-33,-5 4 1,0-3-28,0 3 0,-1-5 72,-3 2 1,0 1 13,-2-2 0,-2-2-16,5-4-29,-4 1 123,2 2-14,-1-4 324,2 0-165,4-5-119,4 0 1,2 1-15,3 2 1,1-2-1,-1 2 1,1 2 37,-1 2 0,0-2 2,-3 1 0,2 1 8,-1 2 0,-3 1-30,-1-1 1,-2 0 258,-1 1-189,0-1 0,-1 0 127,-2-3 0,-2 2-108,-5-5 1,1 0 16,-1-3 1,-3 0 9,1 0 0,-2 0 21,1 0 1,2 0-230,-5 0 0,4 0 58,0 0 0,1-3-380,2 0 0,2-1 3,1 4-451,4-4-299,-2 3 1136,4-3 0,21 0 0,5-2 0</inkml:trace>
  <inkml:trace contextRef="#ctx0" brushRef="#br1">15420 5624 6253,'0'-7'-296,"0"-4"304,-6 10 1,5-6-37,-3 3 33,2 2 1,2-4-23,0 2 22,0 2-4,-5-3 0,4 3-4,-4-2 1,3 3-6,-2-3-153,2 2 161,-9 2 0,-12 6 0,-10 1 0</inkml:trace>
  <inkml:trace contextRef="#ctx0" brushRef="#br1">15334 5550 7956,'1'-11'-1647,"3"3"1948,-3-3-193,5 4 1,-5-1 95,3 0 0,-2 4-76,2-5 0,-3 5 13,-1-4 1,0 4-10,0-4 0,0 4 7,0-4 1,0 3 22,0-3 0,0 4-32,0-4 0,0 4 262,0-4-91,0 5-147,0-8 1,0 8 227,0-5 14,0 5-90,0-2 14,0-1-240,0 5 32,0-4 0,-1 5-241,-3 0 215,2 0-55,-3 0 1,5 1 32,0 3 0,0-1-26,0 5 1,0 0-28,0 4 0,0 1-25,0-1 1,0 0 2,0 1 1,0 4 36,0 4 0,0 2 311,0 2 1,0 1-15,0 2 0,0 0-121,0 5 1,0 5-137,0 7 1,0-1 87,0 1 0,0 0-8,0 4 0,0 1-41,0-1 1,1-4 49,3 0 1,-2-5-46,2 1 1,-3-3-208,-1-1 1,0-7 61,0-5 1,4-1 18,0-3 0,0-2-42,-4 1 0,0-5-73,0 2 1,0-4-148,0 0 1,0-1 1,0 0 1,0-3 562,0-1 63,0-5 173,0 7-81,0-8-736,0 3 96,0-5-729,0 0 278,0-5 393,0 3 0,0-4 15,0 2-57,-5 2-19,4-9 0,-5 8-809,6-5-578,0 6 612,-5-9 96,3 9 538,-9-9 458,10 10 0,-37-26 0,-3-1 0</inkml:trace>
  <inkml:trace contextRef="#ctx0" brushRef="#br1">15174 6301 7985,'0'-13'-269,"0"5"-67,0 0 0,-2 4 561,-2-4 1,3 4 1299,-3-5-682,2 7-288,2-9-341,0 9 3,0-3 1,2 6-1,2 3 1,-2 3-48,7 6 1,-3 0-2,3 4 1,2-2-55,-3 5 1,-1 1-105,1 3 1,-1-3-21,1-1 1,3-1 105,-3 2 0,3 2-168,1-2 1,-3-3-79,-1-2 1,0-2-34,4-2 0,1 0 135,-1 1 0,-4-7 10,0-2 0,0-2-27,5-2 1,-1 0 29,0 0 1,1-6-1280,-1-2 0,0-7-66,1-1 1379,4-6 0,0-7 0,2-5 0,3-6 0,1 1 0</inkml:trace>
  <inkml:trace contextRef="#ctx0" brushRef="#br1">15617 6325 7985,'0'-8'24,"0"0"1,-2 5 1687,-2-1-606,3 3-739,-10 1 1,5 5-198,-2 3 0,-3 3-130,3 2 1,-3 0 127,-1 4 0,-1 2-135,1 6 1,0-5-369,0 1 0,-1-6 229,1 1 0,0 2-752,-1-2 0,5 1 61,0-5 1,1 0 796,-1 1 0,-3-23 0,4-5 0</inkml:trace>
  <inkml:trace contextRef="#ctx0" brushRef="#br1">15297 7248 7947,'-6'-6'498,"3"-4"-199,-5 6 7,5 0-219,-7 4 1,8 2 370,-2 7 1,3 0-104,1 12 0,0 1-188,0 6 0,0 0-32,0 5 1,0-1-2,0 5 1,0-4-216,0 0 0,0-4 98,0 3 1,4-4 105,0 0 0,0-6-76,-4-1 1,0-10-333,0 1 0,0-6-64,0 2 343,0-5 47,0-9 0,0-4 108,0-10 1,0 2-252,0-6 1,0 0 137,0-8 0,0-3 4,0-6 1,0 2-1,0-6 0,-4 4-190,0-5 1,0 1 50,4-4 1,0 9 86,0 3 0,1 5 26,3-1 1,-1 7 123,5 5 0,2 6 9,6-1 0,-1 8-63,6 4 0,-1 2 10,5 2 1,-6 6-76,-3 2 1,-2 4-2,-2 5 0,-4-2-73,1 5 1,-7-3-195,3 3 0,-5-4 129,-5 5 0,-1-5-109,-7 5 0,-3-5 67,-1 5 1,-3-2 60,4 1 0,-6 0-28,1-4 0,2-2 36,-1 2 0,3-4-132,-3-3 0,5 2-44,-2-3 167,3-3 0,4 2-831,1-3-602,4-2 1535,10 8 0,57-8 0,-22 1 0,1-1 0</inkml:trace>
  <inkml:trace contextRef="#ctx0" brushRef="#br1">15653 7827 7947,'0'-8'-399,"0"-1"1,0 5 1049,0-4 1,0 4 345,0-4-776,0 5 1,-1-7 8,-3 6 1,3-1-205,-3 1 0,1 2 75,-1-2 1,1-1 52,-5 1 29,0 0 1,-5 4 3,1 0 0,0 0-135,-1 0 1,-3 1 59,0 3 0,-1 3-45,5 5 0,0 2 77,-1 2 0,1-2 2,0 2 0,1 4-134,2 0 1,0-2-208,5-2 1,0 2 146,4-2 0,1 1-48,3-5 0,3-4-39,5 1 0,2-7 80,2 2 1,2-4-60,3-4 1,2-3 43,-3-5 1,2-6-93,-1-2 0,1-5 134,-6-3 0,0 0-1,-3-5 1,-1 1 64,0-5 1,-1-2 173,-2-2 1,-4 8 20,-5 1 0,0 6-70,0 5 0,0 3 812,0 6-600,0 5 0,-5 3-123,-4 8 1,3 4-18,-3 9 1,2 2 33,-1 6 0,1-1-212,3 1 0,3 1-367,-3 3 1,2-3 111,2 2 1,0-2 101,0-1 0,2-5-308,2 1 1,1-2 161,4 2 1,2-4-407,-3-4 1,7-7 248,1-1 0,2-4 72,-2-1 1,-2 0 328,2 0 0,9-33 0,1-8 0</inkml:trace>
  <inkml:trace contextRef="#ctx0" brushRef="#br1">16023 5550 7872,'-13'6'-1137,"7"-5"1563,-5 10-202,4-4 1,-1 4 389,-1-3-268,7 3-207,-4-4 1,2 1 338,0 0-323,0-5 1,5 2 5,3-5 1,-1 0-46,5 0 1,0 0-19,5 0 0,3-5 37,1-3 1,4-5-17,0-3 1,2 1-59,2-6 0,4 1-111,-1-5 1,5-4 158,-4 1 0,4-6-7,-5 1 0,5-4-138,-4-4 1,0-3-122,-5-5 0,-5-6 147,-2-2 1,-4-5 84,0-3 0,-2 0-220,-7 31 1,0-1-1,-1 0 1,-1 0 116,-1-2 1,-2 0 0,1-2 0,0-1-57,0-1 0,0 0 0,0 1 1,0 2 108,1 0 1,-2 2 0,-4-33-234,-3 8 0,-3 4 369,-2-1 0,-4 7-74,-4 2 0,-2 6-68,-2 6 0,-3 1 94,-1 3 1,-4 3 3,4 6 0,1 4 93,3 4 0,0 2-191,1 2 1,0 1 363,4 3 0,-2-2-329,6 6 1,-1 0 418,5 4-544,5 0 1,-2 1-115,4 4 1,0 0-36,1 3 1,3 3-189,-4-3 1,4-1 170,1 1 0,0-3 58,0 3 0,1-1-651,4 1 0,-3 1 252,6-5 1,-3 5-44,3-5 262,0 5 359,4-7 0,12-8 0,2-7 0</inkml:trace>
  <inkml:trace contextRef="#ctx0" brushRef="#br1">16256 3643 8017,'0'-13'-204,"-4"1"-50,0 0 0,-4 4 714,4-1-228,-6 7 0,4-4-107,-7 6 0,1 0-1,0 0 0,-5 6-33,1 2 0,-6 4-12,1 4 1,-2 0-7,-1 4 1,-1-1-6,0 2 0,5 1-6,-1-6 0,6 4 30,-1-3 0,2-2 50,2-7-13,5 3 33,2-10-180,5 5 1,0-5 164,0 3-75,5-2 1,2 7-7,5-5 1,-4 6-13,1-2 0,-1 3-33,4 1 1,-4 1 29,1-1 0,-1 4 6,4 1 1,0-1 7,1-3 1,-1-1 9,0 0 0,1 1-7,-1-1 0,4-1 27,1-3-95,-1-3 0,29-48 0,-18 15 0,0 1 0</inkml:trace>
  <inkml:trace contextRef="#ctx0" brushRef="#br1">15937 2880 7983,'0'-13'0,"0"1"0,-2 4 0,-2 0-232,3-1 0,-5-3 948,6 0 1,0 4 367,0-1-929,0 7 1,0-2 31,0 8 1,0 3 46,0 5 0,0 1 0,0 4 1,0-2-1,0 5 1,0 1-42,0 4 0,-4-5-140,0 1 1,0-6-355,4 1 1,0-2 188,0-2 0,0 0-223,0 1 171,0-7 196,0 5 0,1-11 39,3 0 0,-1-9 21,5-8 0,-4-6-65,5-1 1,-3-2-87,3-7 1,0 1-27,-5 0 1,5-3 105,-5 7 0,4-2 68,-4 1 1,4 8-88,-4 1 1,2 6-180,-2 6 184,-3 2 0,10 13 0,-3 6 1,-1 0 14,1 8 1,1 3-4,3 5 0,0 1-40,1-1 1,-4-3 18,3 3 1,-5-8-11,10 0 0,-11-2 11,7 2 1,-4-8 150,4-4 1,-1-7-134,0 2 1,1-2-2,-1-2 0,0-3-1,0-5 1,1-2 4,-1-10 0,0 3 25,1-3 0,-2-1-19,-3-3 1,3-5 0,-3 0 0,-1 2-6,1 6 0,-5-1 138,1 6 1,-3 0 208,-1 3 292,0 7-589,0 0 1,0 7-186,0 4 1,0 3 45,0 8 0,0-1 91,0 6 1,0-2-267,0 1 0,0 4 10,0-4 1,0 2-95,0-2 0,4 2-105,0-5 1,2 3-319,-2-3 1,-1-1 164,5-4 1,0 1-138,4-1 0,1 0-51,-1 1 773,0-7 0,23 0 0,4-6 0</inkml:trace>
  <inkml:trace contextRef="#ctx0" brushRef="#br1">16675 3027 7983,'0'-7'0,"-6"-3"709,5 3 1090,-10 0-1025,10 1-535,-5 6 0,6 6-214,0 2 0,0 3 140,0 1 0,0 2-348,0 2 1,0-2 180,0 2 1,0 2 91,0-1 1,2-1-550,2-4 1,-3 1-622,3-1 1,2 0 425,-2 1 1,4-1-665,-4 0 1318,6-5 0,2-18 0,7-9 0</inkml:trace>
  <inkml:trace contextRef="#ctx0" brushRef="#br1">16650 3052 7983,'-12'-11'0,"4"3"0,0-9 0,5 4 55,-1 0 0,-2 5 286,2 0 1,0 4 518,4-4 0,6 5-480,2-1 1,4 2-209,4 2 0,-1 0-59,6 0 1,0 0 80,3 0 0,2 2-69,3 2 1,-3-1 18,3 5 0,-4 0-139,0 4 1,-2 2-60,-2 2 0,-3-2-112,-6 3 1,-4 0 65,0 0 1,-5-1-133,1-4 1,-9 1 11,-8-1 1,0 0 75,-8 1 0,-1-1-92,-6 0 0,0 1 3,-5-1 1,5-4-544,-5 0 0,4 1 776,-4 3 0,-27 11 0,25-10 0,-1 0 0</inkml:trace>
  <inkml:trace contextRef="#ctx0" brushRef="#br1">13008 3237 7456,'0'-9'-1422,"0"1"1602,0 5 0,0-3-20,0 1-103,0 4 0,1-6 90,3 3-30,-3 3-1,5-10 36,-6 9 10,0-8-8,0 8-76,0-9 0,0 8 165,0-5-168,0 6 1,0-5-6,0 3 0,0 1 86,0-5 7,0 5-116,0-8 0,0 8 32,0-5 70,0 5-2,0-8-162,0 5 133,0-1-58,0-4 0,0 8 52,0-5 4,0 5 52,0-2 15,0 5 7,0-6 25,0 5-111,0-5 53,0 6-131,0 0 29,0 6 0,0-3-2,0 5 1,0-4 27,0 4 1,0 0 15,0 5 1,0 0-42,0 4 0,0-2 12,0 5 1,0 1 134,0 3 1,0 1-108,0 0 1,0 1-86,0 2 0,0 4 20,0 5 0,0 4-15,0 0 1,0 0-13,0-4 1,4 1-9,0 3 0,2-3 31,-2 3 0,-2-4 8,7-4 1,-5 2-31,4-2 0,-4-3 45,4-1 0,-4-4 2,5-5 0,-5 3 20,4-2 1,-4-3 6,4-2 0,-5-2-56,1-2 0,-3 0 0,-1 1 0,0-5-2,0 0 71,0-5-15,0 8-28,0-10-10,0 5 9,0-6-3,0 0-581,-5 0 354,4 0 0,-6 0-233,3 0 30,2 0 135,-3 0-671,5 0-663,-6 0 627,5-6 62,-5 5 104,1-5 791,4 6 0,-5 0 0,1 0 0,-8 0 0,-6 0 0</inkml:trace>
  <inkml:trace contextRef="#ctx0" brushRef="#br1">12909 3963 7977,'-4'-9'-115,"0"1"1,-4 0-173,4-4 0,-5 3 1181,5 1-179,0 6 212,4-9-333,0 9-549,0-3 0,2 5 371,2 0-214,3 5 0,5 2-38,0 5 0,2 1-1,2-1 1,-2 0-81,2 1 1,-2 3 72,-2 0 0,2 1-199,2-5 1,-2 0-56,3 1 0,-4-1-99,-1 0 1,1 1-5,-1-1 1,0-4-188,1 0 1,-5-4 131,0 5 0,0-7-478,5 3 106,-1-4 0,0-1 155,1 0 1,-3-6 58,-1-2 1,2-3 413,-3-1 0,-1-4 0,1-1 0,-4-3 0,4 3 0,-4-5 0,4 2 0,-5 2 0,1 2 0,-2 1 0,-2-2 65,5 4 0,-3-5 247,2 5 429,-3 7 1,-2 0 224,-3 6-547,2 0 0,-5 2-77,3 2 0,1 2-125,-5 7 0,4-1-26,-4 0 0,4 5-1,-4-1 1,1 1-260,-1-5 1,-3 4 39,2 1 0,3-1-263,-3-4 0,3 1 152,-3-1 0,-2 0 120,3 1 1,1-5-575,-1 0 594,5 0 0,-7-1 0,3-1 0</inkml:trace>
  <inkml:trace contextRef="#ctx0" brushRef="#br1">12675 2117 7708,'-1'-9'-174,"-3"1"-35,3 0 0,-5 0 387,6 0 0,0 4 351,0-5 0,0 5 150,0-4-212,0 5-72,0-8 0,0 10 206,0-4-270,0 5-240,0 0 1,-4 5 44,0 3 1,0 5-112,4 3 0,-4-1-50,0 5 0,-2 1 89,2 4 1,3 1 33,-3 2 1,2-2-23,2 3 1,0-7-167,0-2 1,0 0 24,0 0 1,4 2 32,0-6 1,6-1-102,-2-6-20,3 1 1,1-8 78,1 2 1,-1-4 70,0-4 1,2-4-24,2-9 0,-2-2 19,2-6 0,-2 0 1,-2-4 1,1-1 36,-1-3 0,-1-1 4,-3 5 1,2 4 30,-6 5 0,4 5 282,-4-2-210,0 4-28,-4 6 367,0 1-241,0 23 0,-4-6-298,0 13 1,0-2 36,4 3 0,0-5-78,0 1 0,1-5 1,3 5 0,-2-5-112,2 5 0,3-6 47,1 1 0,-1-3-3,1-5 103,0 3 0,5-10-33,-1 3 1,0-3 232,0-1 1,-3-5-23,-1-3 0,0-3 111,4-1 0,-3-6-76,-1-3 0,-4-1 47,4 2 1,-5-3 32,1 2 1,-3 3-81,-1 2 0,0 2-83,0 2 1,-5 1 51,-3 3 1,1-2-721,-1 6-315,-1 0 88,-3 4 1,1 1 190,3 4 0,-2-3-260,6 6 1,0 1 201,4 3 0,0 4 699,0 1 0,0-1 0,17 24 0,3 6 0</inkml:trace>
  <inkml:trace contextRef="#ctx0" brushRef="#br1">13155 2387 7728,'-7'6'-250,"2"-5"1859,5 10-848,0-4-513,0 5 0,1-1-39,3-3 0,-1-1-2,5-3 1,-3-2-7,3 2 7,0-3 0,4-1 17,1 0 0,-5 0-10,0 0 1,-5-1 96,1-3 1,1 1 54,-1-5-183,0 0 0,-4-5-89,0 1 1,0 4 111,0 0 1,-1 1-298,-3-1 0,1-2 97,-5 6-644,0 0 0,-4 0-24,-1 0 0,5-1-1430,0 5 1350,0 0 1,-1 5 740,1-1 0,33 22 0,4 1 0</inkml:trace>
  <inkml:trace contextRef="#ctx0" brushRef="#br1">13561 2141 7633,'0'-7'436,"0"1"-118,0 2 0,0 1-40,0-5 1,0 3-39,0-3 0,0 4 10,0-4 1,5 0-59,-1-5 1,0 1 22,-4 0 1,0 0-28,0-1 0,0 5-101,0 0 1,0 0-100,0-5 0,-4 5 214,0 0-283,-6 0 0,3-1 10,-5 1 23,0 6 0,-1-4-1,1 6 0,0 1-92,-1 4 1,1 1 77,0 7 1,-2 0-59,-2 4 0,6-2-79,-2 5 1,2-3 102,-2 3 1,4-3-79,-1 3 0,5-5 64,-4 2 1,5-2 20,-1 1 1,3-2 39,1 2 1,1-6 80,3-2 0,-1-4-56,5 4 0,1-5 115,3 1 1,0-3-8,0-1 0,1 0-46,-1 0 0,0-1-37,1-3 1,-1 1 26,0-5 1,1 1 66,-1-1 0,0-3-73,1 3 1,-5 1 2,0-1 0,-5 4 97,1-5 0,-2 7 161,3-2 1,-4 1 443,3-1-203,-3 2-230,-1-3-200,6 5 0,-5 1-219,3 3 117,-2-2-92,3 9 1,-2-9 24,5 7 1,-4-7-166,4 3 1,1-4-197,3-1 1,-4 0 188,0 0 0,1 0-792,3 0 328,0 0-151,0 0 331,1 0 532,-6 0 0,-18 0 0,-10 0 0</inkml:trace>
  <inkml:trace contextRef="#ctx0" brushRef="#br1">13254 4799 8197,'0'-6'-47,"0"-5"0,0 8-126,0-5-971,0 5 759,0-2 395,0 5-132,0 0 159,0 5-37,0 2 0,-6 27 0,-1 6 0</inkml:trace>
  <inkml:trace contextRef="#ctx0" brushRef="#br1">13217 5132 8212,'-4'8'0,"0"0"0,0-4-649,4 4-81,0 1 0,0 3 707,0 0 1,0-4-25,0 1 0,0-1 81,0 4 0,4 0-65,0 1 1,0-5-57,-4 0 0,1 0 38,3 5 49,-2-1 0,9 6 0,-5 1 0</inkml:trace>
  <inkml:trace contextRef="#ctx0" brushRef="#br1">13241 5476 8212,'-5'13'0,"4"-1"0,-3 0 0,-2 0-268,2 1 1,-2-1-344,2 0 1,3 1 473,-3-1 0,3 2 132,1 2 1,0-2-34,0 2 0,0 2 31,0-2 1,0 5-78,0-5 1,0 2 75,0-2 0,1-2-1,3 3 0,-3 0 8,3 0 0,2-1-3,-2-4 1,2 1 118,-2-1 1,-3 0-73,3 1 1,-3-4-27,-1 4 0,5-8 223,-1 7 55,0-2 1,-4 2-84,0 1 1,0-5 115,0 0 0,0-4-206,0 4 1,0 0-155,0 5 1,-4-5-262,0 0 1,-2-4 71,2 4 221,3 1 0,-27-13 0,1-5 0</inkml:trace>
  <inkml:trace contextRef="#ctx0" brushRef="#br1">11629 5809 8212,'-6'0'-2050,"0"0"2411,6 0-196,-5 0-59,3 0 0,-3 0 0,5 0 83,0 0-125,0-6-7,0 5-22,0-5 1,1 6-4,3 0 1,-1 0-25,5 0 1,0 0 16,5 0 0,-1 0-3,0 0 1,2-4-10,2 0 1,4 0-4,4 4 0,2 0-1,3 0 1,2-1-1,6-4 1,1 4 20,3-3 1,-1 3-14,5 1 0,0-4 30,5-1 0,-3 1-26,-1 4 1,1 0 22,-1 0 0,-3-4-44,2 0 0,-1 0-5,1 4 1,-2 0 28,-6 0 1,0 0-5,-1 0 1,-3-4-96,0 0 1,-7 0 70,-1 4 0,-1-4-78,-3-1 1,-3 1 53,-2 4 18,-2-5 0,-2 4 9,0-4 0,-5 3 5,-3-2 0,-2 2 6,-2-3-84,0 5 67,0 0-218,-6 0 0,3 0 119,-5 0 1,4 0-348,-4 0 56,0 0 397,-5 0 0,1 0 0,0 0 0,-1-6 0,1-1 0</inkml:trace>
  <inkml:trace contextRef="#ctx0" brushRef="#br1">12712 5624 8199,'-5'-7'0,"2"-4"0,-5 3 0,4 1 0,-4-1 0,5 4 0,-1-4 0,2 5-354,2-3-447,0 6 793,0 0 355,6 6 1,-1-3-201,4 5 1,0-4-73,-5 4 1,6-4 8,-2 4 0,-1-5-63,1 1 1,0 2 36,5-2 0,-1 1-67,0-1-167,0-2 0,1 5 167,-1-3 0,-4-3-14,0 3 1,-1-1 13,2 1 0,-3-3-11,-2 3 0,-2-1-72,2 1 0,-3-1 73,-1 5 1,-1-4 5,-3 5 1,-4-1-42,-9 4 0,2-1-93,-5-3 1,1 3 13,-2-3 1,-2 3-187,2 2 0,-2-1 72,-2 0 0,2 1 247,3-1 0,-31 6 0,-2 1 0</inkml:trace>
  <inkml:trace contextRef="#ctx0" brushRef="#br1">11765 5722 8199,'0'-16'-166,"0"0"1,0-1-209,0 5 1,0 0 1071,0-1-46,0 1-319,0 0 0,0 5-167,0 1 0,-2 8-192,-2 2 0,-3 3-275,-5 5 0,-4 0 160,-1 1 1,0 3-52,0 0 0,-1 5 116,-2-5 1,-2 5 82,6-5 1,-2 2 29,1-2 7,4-2-45,-5 4 0,10-7 24,0-3 0,5-1-3,-1-3 0,4-3-40,4 3 14,3-2 0,5-2 11,0 0 0,1 0 16,-1 0 0,0 0 215,0 0 1,1 0-110,-1 0 0,0 0-141,1 0 0,-1 4-31,0 0 1,-4 1-172,1 0 0,-1-4-28,4 3 1,1 1-666,-1 0 909,0 4 0,6 3 0,1 8 0</inkml:trace>
  <inkml:trace contextRef="#ctx0" brushRef="#br1">12429 6252 8199,'2'-13'-1538,"2"1"766,-3 5 1145,10-4-107,-4 4 0,0-5 211,-3 0 0,-3 4-193,-1-1 0,0 1 63,0-4 1,-1-1-18,-3 1 1,1 0-170,-5 0 0,-5-1 83,-3 1 0,0 4-130,3 0 1,0 5-177,-4-1 1,4 2 62,-4 2 1,-1 0-114,2 0 1,0 6 49,3 2 1,0 4-94,-4 5 0,8-4 1,-4 4 1,5 1 73,0-2 0,2 5 39,6-5 1,0 0-6,0-3 1,0-1-255,0 0 284,0 1 0,6-3 8,2-1 1,3-4 13,1-5 0,1 0 15,-1 0 0,4-4 75,1 0 0,-1-6-100,-3 2 1,-1-3 13,0-1 0,0 0 9,1-1 0,-5 5 66,0 0 0,-4 0-3,4-5 1,-5 5 99,1 0-88,-2 5-23,-2-2 21,0 5-4,0 0-233,0 5 0,1 1 31,3 2 74,-3 3-457,10-4-11,-4 5 1,6-1-333,-1-3 346,0 3 1,0-5 493,1 2 0,16 3 0,3-4 0</inkml:trace>
  <inkml:trace contextRef="#ctx0" brushRef="#br1">12688 6067 8184,'0'-12'-96,"0"-1"0,0 0-109,0-4 1,0 8 667,0-4 1,1 5 400,3 0-153,-2 3-456,3 5 0,-4 0-209,3 0 2,-2 0 0,3 5 14,-5 3 0,0 7 98,0 2 0,-4 5-102,0-2 0,-4-1-207,4 2 1,-6-1 42,2 5 1,1-1-343,-1 1 0,1 0 225,-1-1 0,1 1-461,3-1 1,3 1 122,-3 0 1,1-2 560,-1-3 0,8 9 0,-3-3 0</inkml:trace>
  <inkml:trace contextRef="#ctx0" brushRef="#br1">12749 6387 8184,'2'-12'0,"2"-1"0,-2 1 0,7 0 0,-5-1 155,4 1 0,0 4 321,4 0 1,-3 1-156,-1-1 0,0 1-37,4 3 1,1 2-33,-1-2 1,-4 3-1,0 1 1,-4 5-579,5 4 1,-7 1 245,3 3 1,-4 0-104,-1 4 0,-6-2 30,-2 5 0,1-3-20,-1 3 1,1-5 146,-1 2 1,-3-2-17,3 1 1,1-3 189,-1-1 1,5 0-136,-1-4 1,-1-1 484,1 1-112,-1-5 164,5 3-315,0-6 0,6 0-84,2 0 0,7-5 33,2 1 0,4-5 21,0 1 1,-2 1-625,2-1 0,-2 3 226,1-3 0,2 6-138,-5-3 1,3 0 79,-4 1 0,-3 0-36,-5 4 0,-4 0-264,4 0 200,-5 0-7,2 0-184,-5 0 39,0 0 1,-5 0 95,-3 0 1,1 0-127,-1 0 533,5 0 0,-24 5 0,-1 2 0</inkml:trace>
  <inkml:trace contextRef="#ctx0" brushRef="#br1">1428 8504 7849,'-9'-2'-568,"1"-2"358,0 3 1,-3-6 1081,3 3 0,1 2 230,3-2-309,2 3-591,-3 1 0,6 0-1,3 0 0,5 0-51,7 0 1,3 0-117,6 0 0,-1-4-126,1 0 1,1-2 75,3 2 0,-2 3 79,6-3 1,-6-2-51,2 2 0,-3 0-951,-1 4 0,-2 0-276,-3 0 680,-2 0 1,-7 1 533,-3 4 0,-32 11 0,-17 7 0,-4 4 0,1 0 0</inkml:trace>
  <inkml:trace contextRef="#ctx0" brushRef="#br1">1403 8590 7878,'-10'-8'6,"-2"-1"-3,-3 1 0,4-4 0,3 0 1,2 3 837,6 1 1,0 4-275,0-4 1,6 5-285,2-1 0,3 3-109,1 1 0,1 0-120,-1 0 1,2 0 69,2 0 1,-2 5-161,2 3 0,-2 3-232,-2 2 1,-1-1 178,-3 0 1,2 6-319,-6 2 1,0 4 169,-4 0 1,-1 2-34,-4 3 1,-5-2 132,-7 6 0,-5-1 73,2 0 0,-3-2 102,-2-5 1,4 0 257,1-1 0,9-9 567,-1-2-355,2-4-179,3-2 0,3-1-93,8-6 1,4 0-99,9 0 1,-2 0-99,5 0 0,2 0-265,7 0 1,-2-5-168,6 1 1,-4-5-389,4 1 1,0 1-1205,3-1 1984,-4-1 0,20-8 0,0-3 0</inkml:trace>
  <inkml:trace contextRef="#ctx0" brushRef="#br1">2006 8565 7923,'-14'-5'0,"-2"3"390,8-2 1,1 3 584,-1 1 0,3 0-529,-3 0 0,6 5-162,-3 3 1,0 9-260,1 3 0,0 4 69,4 0 0,-2 1 112,-2-1 1,3 5-1,-3 0 1,2 0-541,2-5 0,0-1 133,0-2 1,2-3-284,2-6 218,-3-5 128,10-2 1,-4-14 102,5-3 1,-3-13-7,-1 0 1,-1-8-124,1 1 1,3-4 119,-3-1 1,-1 0 82,1 0 1,-4 5 89,4-1 1,-4 7 250,5 1 0,-7 6 134,2 7-235,-2 5 0,-2 8-78,0 12 1,4 6 19,0 9 0,2 4-107,-2 5 1,-3-4 77,3-1 0,2 1-293,-2 4 0,5-4 7,-1 0 1,-1-6-72,1 2 1,1-10 53,3-7 1,2-1 57,2-7 1,-1-1-47,6-7 0,-6-8 87,1-9 1,2-8-18,-2-3 0,1 0 10,-5-1 1,0 0 13,1-3 0,-5 3 55,0 0 1,-4 7 149,4 1 0,-5 6 145,1 7 62,-3 5 1,-2 2-228,-3 5 0,3 5-34,-3 3 0,-2 9-166,2 3 1,0 3 126,4 2 1,0 1-283,0 3 0,1-3-165,3 2 1,2-2-181,2-1 0,3-2 92,-3-2 0,7-2-208,2-3 0,3-3-58,-3-1 0,4-1 250,0-7 1,-1 0-851,5-4 1294,-9 0 0,30-27 0,-7-7 0</inkml:trace>
  <inkml:trace contextRef="#ctx0" brushRef="#br1">2707 8331 7916,'-5'-24'0,"-3"-1"0,2 5 110,2-1 0,3 6-169,1-1 0,0 2-168,0 2 0,4 3-1,0 1 1,6 5 2495,-2-1 0,3 3-1071,1 1 0,0 5-701,1 4 1,3 3-44,0 4 1,2 9 160,-1 8 0,-4 4-258,4 4 0,-8 4-129,-1 8 1,-5 5-480,1 7 1,-4 0 310,-1-31 1,-2 1 0,-2 0 0,-2 0-755,-2 2 0,-3 0 1,-1 0-1,-2 1 202,-1 1 0,-1 0 0,-1-4 1,0-2-126,0 1 1,-1-2 0,-18 24 150,1-11 0,1-7 24,-2-5 1,7-5 215,-7 0 0,3-7 227,-3-5 0,3 1 0,0-5 0,0-5 0,1-4 0</inkml:trace>
  <inkml:trace contextRef="#ctx0" brushRef="#br1">1329 8257 7917,'-12'-17'8,"-1"2"-4,1-6 1,3 6 455,-4-1 0,4 3 85,-8 5 0,4-1 41,0 5 1,0-1-194,-4 5 1,2 7-43,-5 6 0,-1 6-75,-3 9 1,-2 7 69,-3 10 0,3 1-336,-3 12 0,5 5 108,13-29 1,1 1 0,-1 4 0,0 0-222,3 2 1,0 0-1,0 1 1,1 0 109,2-1 0,2 0 1,1-1-1,4-1-359,0-2 0,4 0 0,11 27-25,8-2 1,7-15-56,9-1 0,-2-14-185,6-7 1,0-2-768,5-6 1384,-1-6 0,-4 2 0,0-4 0,2-4 0,1-2 0</inkml:trace>
  <inkml:trace contextRef="#ctx0" brushRef="#br1">3027 9340 7858,'0'-12'6,"2"0"-3,2-1 462,-3 7-325,5 0 1,-8 13 563,-2 5 0,-1 6-227,-4 7 1,-6 5-263,3 3 0,-3 2-78,3 2 1,-5 0-128,1 0 1,0 0 58,3 0 0,1-4-176,0-1 1,3-6-6,1-1 168,6-6-99,-4-12 0,6-3 71,0-8 1,1-4-127,4-9 1,1-6-10,7-6 1,-1-6-63,0-2 0,2-1 87,2-7 0,-2 3-59,2-3 1,2 6 295,-1-2 0,-1 4-137,-4 4 0,-3 4-107,-1 9 57,0 2 1,3 12 595,-3 6 0,-1 9-133,-3 11 0,-1 2-8,5 11 0,-4 0-218,4 4 0,-4 1-256,5 3 1,-3-1 218,3 5 1,2-10-45,-3 2 1,-1-3-592,1 3 1,-1-5 235,1-4 0,1-7-269,-4-5 0,0-2-644,-1-2-471,-3-5 738,5-1 877,-6-6 0,-38-28 0,-10-6 0</inkml:trace>
  <inkml:trace contextRef="#ctx0" brushRef="#br1">2929 9734 7872,'-8'-8'-134,"-1"0"1,7 4-89,-2-5 0,8 5 961,4-4 0,4 4-324,5-4 0,3 4-165,9-4 1,-2 3-498,6-3 1,0 4-533,4-4 1,-4 4 778,-1-4 0,7-6 0,4-5 0</inkml:trace>
  <inkml:trace contextRef="#ctx0" brushRef="#br1">4209 8602 7886,'0'-8'394,"0"0"0,1 5 356,3-1 0,4-2-323,9 2 0,2 0 104,6 4 1,-1-4-206,1 0 1,3 0-103,1 4 0,4 0-1815,-4 0 0,-2 0 257,-6 0 1334,2 0 0,-26 11 0,0 2 0</inkml:trace>
  <inkml:trace contextRef="#ctx0" brushRef="#br1">4209 8848 7886,'-13'0'377,"1"-5"-423,5 3 1,9-3 969,10 5 0,2 0-447,6 0 0,5-4-266,3 0 0,7-2-458,-3 2 1,0 3-446,1-3 1,-5 1 691,5-1 0,6 2 0,4-3 0</inkml:trace>
  <inkml:trace contextRef="#ctx0" brushRef="#br1">5575 8664 7913,'-13'0'-18,"5"0"18,0 0 0,4 0 1164,-4 0-330,5 0 296,-3 0-723,6 0 1,2 0-181,2 0 0,4 0 50,9 0 1,3 0 101,9 0 0,-2 0-152,6 0 0,-4 0 0,3 0 0,-3 0-335,4 0 1,-6 0 97,2 0 1,-4 0-278,-5 0 1,-2-5 83,-6 1 1,-4 0-284,1 4-179,-7 0 149,-7 0 0,-7 2-396,-9 2 1,3-2 347,6 7 1,0-5 563,-1 4 0,1 0 0,0 4 0</inkml:trace>
  <inkml:trace contextRef="#ctx0" brushRef="#br1">6904 8467 7913,'-2'-13'0,"-2"1"0,2 1 0,-7 3 0,7-3 0,-4 4 0,6 0 0,-4 3 1340,0 8 0,0 3-580,4 5 0,0 1-468,0-1 0,0 4-62,0 1 0,-2 5 3,-2-2 0,3-2-71,-3-2 0,3 2 23,1-1 0,0 0-470,0 0 1,0-8 157,0 4 0,0-8-36,0 3 402,0-5 102,0 3-292,0-17 1,0-3 2,0-11 0,0-3-126,0-1 0,4-5 100,0 1 1,4-3-55,-4-1 0,6 5 69,-2-1 1,-1 5-25,1 0 0,0 7 38,4 5 0,1 4 90,-1 3-119,0 4 0,1 14 9,-1 4 0,0 11-78,1 1 0,-1 8 86,0 0 0,-4 2-191,1 2 1,-1-1 95,4-4 0,-4 3-58,0-7 1,1 1 73,3-4 0,0-6-17,1-3 1,-1-8 0,0-3 1,2-4-7,2-1 0,-2-1 152,2-4 0,-2-3-126,-2-8 1,1-3 126,-1-6 0,0-1-91,1-3 1,-1 2 55,0-6 1,0 2 3,1-2 0,-1-1 115,0 5 0,-3 0-2,-1 5 0,-5 5 557,1 2-205,-3 3-357,-1 8 1,0 2 1,0 8 0,-1 8 45,-3 8 0,1 1-181,-5 4 1,5-4 19,-1 8 0,2 1-188,2-1 1,0 1-291,0-1 0,2-3-383,2 2 1,1-2-238,4-1 0,1-2 454,-1-2 1,6 1-135,1-6 0,5 5 265,-5-5 0,6-1 455,-2-7 0,9-2 0,3-6 0</inkml:trace>
  <inkml:trace contextRef="#ctx0" brushRef="#br1">7790 8750 7925,'0'-8'0,"0"-1"0,-6 7 959,5-4 0,-9 7-410,6 4 0,-1 1-71,1 7 0,1 4-118,-5 4 1,4 2-144,-5 2 1,3 1-67,-3 3 1,-1-5-115,1 1 0,0-1 24,1-3 1,-3-2-246,2 2 39,4-6 53,-1-3-204,6-7 1,0-11 127,0-7 0,2 0-112,2-8 0,3-4 73,5-3 0,4-6 108,1 1 0,-1 1-80,-3-1 0,3 1 1,0-5 0,2 5 409,-1 4 1,-4 3-98,4 4 1,-4 4 364,0 4 1,-5 7-170,0 1 1,-4 5 177,4 5 1,-5 7-155,1 8 1,2 4-104,-2 0 0,0 1-102,-4-1 1,0 1-221,0 0 1,0-1 6,0 1 0,1-5 47,3 1 0,-2-1-460,2 5 1,-3-6 206,-1-2 1,0-4-545,0 0 1,0-1-814,0 0-332,0-5 771,0-2 1188,0-5 0,0-16 0,0-4 0</inkml:trace>
  <inkml:trace contextRef="#ctx0" brushRef="#br1">7741 8934 7925,'-20'-5'0,"3"-2"1175,10-5 1,7 1-496,8 3 1,4 1-404,5 3 0,-2 2-261,5-2 1,5 3-290,4 1 1,1-4 82,-2 0 1,-2-1-451,3 5 640,-3 0 0,15 6 0,4 1 0</inkml:trace>
  <inkml:trace contextRef="#ctx0" brushRef="#br1">8811 8700 7878,'-12'0'219,"0"0"-181,-1 0 1,1-4 1141,0 0-302,5 0-476,1 4 1,8 0-157,2 0 0,7-4-44,5 0 0,6 0-19,-1 4 1,3 0-99,5 0 0,-2 0-46,6 0 0,-6-4 64,2 0 0,-1 0-217,0 4 1,-3-5 43,-1 1 1,0 0-113,-8 4-33,1 0-30,-5 0 0,-7 0 69,-5 0 1,-5 0-82,-7 0 1,-5 2-195,1 2 0,-5-2 163,5 7 1,-2-7-1133,2 3 1420,2-4 0,7-1 0,8 0 0</inkml:trace>
  <inkml:trace contextRef="#ctx0" brushRef="#br1">9820 8541 7902,'0'-13'-638,"0"0"625,0-4 1,0 6 526,0-5 1,0 5-267,0-6 1,4 4-67,1 0 0,-1 1 364,-4 0 0,0 4-122,0-1 1,4 5-50,0-4-149,0 5 0,-5-1-188,-4 8 1,4 7 7,-3 6 0,-1 6-48,0 2 1,-3 1 133,4 6 1,0-3-50,4 4 0,0-4-104,0 3 0,0-4-25,0 1 1,1-4-83,4 0 0,-3-2 72,6-2 1,1-3-135,3-6 0,2-5 18,2-3 1,-1-3 119,6-1 0,-6-7 37,1-5 1,2-2 1,-2-6 1,1-5 23,-5-3 1,-1-1-24,-3 4 0,2 5 146,-6-1-135,5 1 184,-7 1-151,3 6 0,-5 9 3,0 8 1,4 3-12,0 5 1,2 5 3,-2-1 1,3 5 46,5-5 0,0 1-43,1-5 0,0 0-48,4 0 0,-2-1 41,5-2 0,-1-4-62,2-5 1,2 0 88,-2 0 1,-3-5-5,-2-4 1,-2-7 81,-2-4 1,-4 0 190,0 0 0,-5-1-92,1-3 0,-4-5-117,-4 0 0,-1 1 34,-4 3 1,-6 4 42,3 1 1,-3 5-250,3-1 1,-1 7-370,1 5 0,0 3-486,-1 1 1,7 5 138,2 4 0,2 6-1323,2 1 2099,0 6 0,22 30 0,-8-19 0,-1-1 0</inkml:trace>
  <inkml:trace contextRef="#ctx0" brushRef="#br1">10534 8787 7902,'-7'0'538,"-4"0"830,10 5-1021,-5 2 1,8 4-169,2-3 0,3-1 25,5-3 0,2-3 0,2 3 0,-1-2-231,6-2 1,-5-4 70,5 0 1,-6-6 198,1 2 0,2-7-65,-2-2 0,-3 0-22,-5 0 1,-5 4-31,1-4 0,-3-1 34,-1 2 1,-5 1 149,-4 7 1,-7-2 28,-5 6 1,-2 0-799,-1 4 1,0 5 268,4 4 0,-2 2-579,6 1 0,-5 2 213,5 2 1,5-2-30,7 2 1,2-1 16,2 1 1,2-6-736,2 2 1303,8-2 0,40-9 0,14-2 0</inkml:trace>
  <inkml:trace contextRef="#ctx0" brushRef="#br1">11076 8590 7398,'0'-8'-302,"0"-1"302,0 7 0,1-8 942,3 6 0,-3-6-315,4 2 0,0 1-170,-1-1 0,2-1-185,-2-8 0,-3 3-46,3-2 0,-2-2 48,-2 2 1,0-5-49,0 5 0,-6-2-135,-2 2 0,-3 6 90,-1-2 0,-6 8-250,-3 0 1,-2 2-10,-2 2 0,1 11-105,-1 6 0,2 5 67,2 2 1,2 6-59,3 3 0,6-2-180,-2 2 1,8-5 158,0 0 1,4-2-60,4-1 1,3-6 85,5-2 1,2-5-49,2-4 0,-1-3 128,6-5 0,-5-1 150,5-3 1,-2-4-10,1-9 0,-1 4 195,-2-4 1,-3 0 81,2 0 1,-4 1-129,-4 3 1,2 1 8,-6 0 1,4 4 131,-4-1-185,1 7 0,-4-2-52,3 8 0,-3-2-207,3 7 0,2 3 41,-2 4 0,6 1-203,-2-5 1,-1 0-86,1 1 0,1-1 130,8 0 0,-4-4-634,4 1 0,1-7 315,-2 3 0,2-4-831,-2-1 1368,-2 0 0,20-38 0,-1-10 0</inkml:trace>
  <inkml:trace contextRef="#ctx0" brushRef="#br1">11408 8208 7928,'-7'-13'0,"3"-4"0,-2 3 651,2-2 1,0 2 627,4 2 161,0 5-1048,6 2 1,1 5-165,5 0 1,0 5 217,0 3 0,1 8-86,-1 0 1,2 10-203,2-1 1,-2 7 70,2 1 0,-2 4-307,-2 4 1,-5 4-306,-3 9 1,-2 3-395,-2 9 0,-7-32 1,-3 0 511,-1 3 1,-2 0-1,-4 0 1,-1 1-168,-2 1 0,-1 0 0,0-4 1,-1-2-212,-3 1 1,0-2 0,1-3-1,-1-2 643,-24 18 0,0-1 0,-1-3 0,1 3 0</inkml:trace>
  <inkml:trace contextRef="#ctx0" brushRef="#br1">9783 8233 7931,'0'-17'-336,"0"1"1,0-2 361,0 2 1,0 2 213,0-2 0,0 6 109,0 2 0,-4 4 404,0-4 1,-5 5-340,0-1 0,-1 8-172,-3 4 1,-5 10 235,-2 7 1,-5 6-97,-3 10 1,2 8-132,-3 9 1,16-26-1,0 1-332,0 2 1,1 0 0,0 3 0,1 1 132,0-1 0,2 2 0,1 1 1,3 1 64,2-1 1,2 0 0,1 1 0,2 1 0,0 0 0,4 0 0,2-7 0,3-2-582,22 27 1,9-10 218,7-10 1,2-6-1554,6-10 1798,1-6 0,2 2 0,-3-9 0,-2-3 0</inkml:trace>
  <inkml:trace contextRef="#ctx0" brushRef="#br1">12122 8270 7913,'0'-13'0,"0"1"0,0 0 0,0 0 0,0-1-611,0 1 0,1 1 236,3 3 0,-1-3 2611,5 3-907,-5-3-790,8-2 1,-10 5 331,3 0-506,3 5 0,-7-1-136,0 8 1,-1 4-1,-8 9 1,-3 3-71,-4 9 1,-6 4 70,1 8 0,-2 8-128,-2 9 1,13-26 0,0 3-206,-1 1 1,1 1-1,0 3 1,1 1-2,1 4 1,-1 0 0,0 2 0,1 1-282,1 3 0,1 0 1,2-3-1,1-1 132,3 0 1,0 0-1,2-5 1,0-2 52,1-2 1,2-2 0,10 27-347,7-10 0,3-9-175,2-7 1,5-7 257,3-10 0,-2 2-85,2-5 0,0-2 143,4-7 1,-2-3 404,-2-5 0,1 4 0,-2-2 0,1-5 0,1-4 0,-1-1 0</inkml:trace>
  <inkml:trace contextRef="#ctx0" brushRef="#br1">12774 8491 7922,'0'-17'0,"0"1"-39,0-4 1,0 4 287,0-5 0,0 5 411,0-5 0,-2 6-285,-2-1 0,2 1-144,-7-2 0,1 8-3,-4-4 0,0 5 0,-1 0 0,0 2 19,-4 6 1,-2 3-20,-6 5 0,1 2-133,-1 10 1,1 1-51,-1 4 0,5-1-284,-1 1 0,6 4 211,-1-1 0,3 1 103,5-4 1,3-2-357,5-3 0,0-2 122,0-6 0,6 1-32,7-1 0,0-5 101,8-3 0,-1-3-94,5-1 1,4-4 65,-1 0 1,5-7 44,-4-1 1,-2 0 6,-6-5 1,2 2-11,-2-1 0,-4-2 77,0-3 1,-5 0-63,-4 4 1,2 1 149,-6 3 1,0 5-126,-4 0 328,0 5 1,-5 3 53,-4 9 0,3 1 12,-3 3 0,3 5-187,-3 2 0,2-1-86,3 2 0,3-6-214,-3 1 0,3 2 56,1-2 1,5 1-408,3-5 1,3 0 210,1 1 0,1-5-646,-1 0 1,2-4 148,2 4 1,-2-4 765,2 5 0,9-7 0,1 4 0</inkml:trace>
  <inkml:trace contextRef="#ctx0" brushRef="#br1">12503 9008 7922,'-12'0'0,"-6"0"148,-2 0 1,6 0 333,2 0-124,7 0 0,5 0 504,9 0 1,7 0-84,5 0 1,3 0-302,5 0 0,4-1-376,8-3 1,-3 1 20,3-5 0,1 5-427,-1-1 0,-2 1 77,-2-1 0,-9 3-114,5-3 0,-7 2-198,-5 2 0,1 0-590,-6 0 0,-5 6 280,-7 2 849,-3 3 0,-44 28 0,15-15 0,1-1 0</inkml:trace>
  <inkml:trace contextRef="#ctx0" brushRef="#br1">12725 9291 7922,'-4'-8'0,"-1"0"0,1 0 0,4-5 0,0 5 0,0 0 0,6 4 0,2-4 0,3 5-755,1-1 0,5 2 755,-1 2 0,5 0 1900,-5 0 0,0 6-742,-3 2 1,-1 7-1431,0 1 0,-5 5 111,-3-5 0,-2 6 51,-2-1 1,-6 1-71,-2-2 0,-3 3-60,-1-2 1,-5-3 389,1-2 1,-1-2-63,5-2 0,-2 0 408,-2 1 0,6-5 111,-2 0 24,8-5-298,-1 2 1,6-5-3,3 0 1,3 0-216,5 0 0,6 0-240,3 0 0,6-4-568,2 0 0,-1-1 378,-3 1 0,4 1 114,-1-5 1,2 3 22,-1-3 1,-4 4-1013,-1-4 0,1 0 1189,-5-5 0,0-18 0,0-10 0,3-3 0,-1 0 0</inkml:trace>
  <inkml:trace contextRef="#ctx0" brushRef="#br1">13488 8356 7949,'0'-12'314,"0"-1"118,0 1 1,0 4 377,0 0-349,0-1 476,0-3-478,0 0 1,0 4 431,0-1-672,0 7 0,1-8 133,3 6-108,-3 0-13,10 4 0,-4 5-134,6 4 1,-1 7 132,0 4 1,5 9-265,-1 4 0,4 5-27,-3 7 1,-1 1-79,-3 7 1,-7 4-414,-1 5 0,-4 2 383,-1-27 0,0 0 0,-7 29 25,2-31 1,-2-1-1,-11 26-252,-7-2 0,-1-6 126,-2 1 1,6-9 39,-3-7 0,3-6 169,-2-6 0,3-1-13,1 1 0,1-6 157,-2-2 1,2-4 308,2 0 1,2-1-386,-5 0 1,9-4 166,-1 1-220,2-7-1342,3 4 545,2-6-926,5 0 908,0 0 861,5-6 0,18-11 0,10-9 0</inkml:trace>
  <inkml:trace contextRef="#ctx0" brushRef="#br1">14189 8873 7833,'-8'-4'4,"0"0"0,5-1 1568,-8 0-507,10 4-245,-5-5-601,6 6 1,6 0-2,2 0 1,4 0-43,5 0 0,2 0-92,5 0 1,5 0-20,0 0 1,1 0 82,-1 0 0,-2-4-94,6 0 1,-2 0 9,2 4 1,-4 0-68,-9 0 0,2 0-64,-6 0-145,1 0 98,-10 0-32,-2 0 1,-6 0-544,-3 0 494,-3 0 0,-5 0-361,-1 0 180,1 0-769,0 0-90,-1 0-30,6 0 1265,2 0 0,21 0 0,5 0 0</inkml:trace>
  <inkml:trace contextRef="#ctx0" brushRef="#br1">15530 8565 7893,'0'-12'-512,"-5"0"1,2-1 521,-5 1 1,5 0 777,-1-1 1065,3 6-763,-5 2-863,5 5 1,-4 1-3,5 3 0,-5 9-109,1 7 1,-1 4-31,1 0 0,2 2-121,-2 3 1,3-2 116,1 6 0,-4-4-104,0 4 0,0-6-176,4 2 1,0-3 73,0-2 1,0-3 132,0-1 1,0-5-42,0 2 1,0-8-364,0-1 286,0-5 1,0 1 96,0-8 1,-2-3-14,-2-5 1,3-4-1,-3-1 1,-2-9 6,2 2 0,-1-5 19,1 0 0,2-4 49,-2-8 1,-1 3-48,0-3 1,1 3 67,4 1 1,2-1-26,2-3 0,-1 8 9,5 0 0,1 7-34,8 5 1,-2 0 7,5 4 0,1 6 187,3 7 1,1 3-51,0 1 0,-1 1-100,1 3 0,-6 3 14,-3 5 0,-3 1-238,-5-1 0,-3 4 64,-5 1 1,-1 1 121,-3-2 0,-3-1-138,-5 5 1,-6-4-210,-2 0 0,-4 2 60,0-2 0,-1 1 55,0-5 0,5 0-134,-1 0 0,2-3 73,-1-1 1,2-1-333,6 1 1,5 3-42,3-3 638,2 3 0,19 1 0,3 1 0</inkml:trace>
  <inkml:trace contextRef="#ctx0" brushRef="#br1">15813 9131 7893,'-5'-12'-387,"4"0"0,-5 3 409,6 1 829,0 0 1,0 0-329,0 0 1,0 3-84,0-3-238,-5 0 1,2 0 47,-5 0-114,5 5 0,-8-3-127,3 6 0,1 0 114,-1 0 1,0 2-5,-5 2 0,1-1-79,0 5 0,-1 0 64,1 4 1,0 5-95,-1-1 0,5 1 42,0-5 0,5 0-78,-1 1 0,2-1 98,-3 0 47,4 0-325,-4 1 0,10-5-708,3 0 691,3-5 0,1 1 57,1-8 1,0-2 240,4-2 0,-3-4-110,2 0 0,-2-1 27,-2-3 0,-4-3 26,0-2 0,1 2-16,3-1 0,-4-1 11,0-4 1,-1 1 0,1-1 1,-1 2 229,-3 2 0,-2 4-54,2 4 1,-3 5 778,-1 0-623,0 5 0,0-1-287,0 8 0,-4 4 86,0 9 0,-6 2-25,2 6 1,1-1-51,-1 1 1,4-1-131,-4 1 1,5 0-98,-1-1 0,3 1 59,1 0 0,0-5-57,0 1 0,0-6 43,0 1 1,5-6-484,3-2 0,0-6-65,5 3 0,-4-4-248,8-1 1,0-1 241,0-4 666,5-1 0,-5-21 0,1-8 0,5-2 0,-1 0 0</inkml:trace>
  <inkml:trace contextRef="#ctx0" brushRef="#br1">16207 8368 7905,'0'-19'9,"0"1"57,0 6 0,0 0 98,0-1 1,4 1 189,0 0 1,2 4 318,-2-1 1,-1 5-280,5-4 1,-4 5-151,4-1 0,-4 4-96,5 4 0,-5 9 92,4 7 1,-1 5-74,1 3 0,3 5-22,-3 8 1,-2 3-162,-2 5 1,1 2-102,-1 2 1,0 3 227,-4 6 0,0-1-908,0 1 1,-5-1 392,-3 1 0,-1-5-321,-3 1 1,3-12 253,-8-1 1,-1-10-259,2-7 1,-7-2 240,-2-1 1,-5-6 487,-7-3 0,2 1 0,-1-2 0,-1 0 0,-3 1 0</inkml:trace>
  <inkml:trace contextRef="#ctx0" brushRef="#br1">15297 8356 7990,'0'-8'0,"0"0"0,-4-1-617,-1-3 0,1 4 400,4 0 703,-5-1 1,2 3-16,-5 1-358,0 4 1,-5 1 114,1 0 0,0 1-69,-1 4 1,0 5 68,-4 7 0,4 6-91,-4 2 1,0 1 138,0 7 1,-1 1-153,2 7 0,-2 3-16,-2 5 0,1 5-301,2 4 0,6 5 203,3-28 1,0-1-1,2 32-138,2-29 1,0 0-1,1 29 15,3-1 0,7-6-208,5-2 1,6-6 26,7-2 1,1-5-83,3-7 1,2 0 40,6 0 1,0-6 43,0-2 1,0-9 96,0-3 0,5-3 194,3-2 0,3-1 0,1-3 0,0-4 0,1-3 0</inkml:trace>
  <inkml:trace contextRef="#ctx0" brushRef="#br1">16835 8270 7995,'0'-13'-1012,"0"1"734,0 0 0,0 0 520,0-1 1,0 5 521,0 0 285,0 0-456,0 1 90,0-4-590,0 9 1,-6-2 112,-2 8 0,-3 3-43,-1 6 1,0 4 53,-1 4 0,0 4-41,-4 3 1,2 9-43,-5 8 1,1 3-90,-2 1 0,3 5-231,6-1 1,1 7 70,3 2 1,2-2 178,6 1 0,2-5 17,2-6 0,8-2-507,9-3 0,-2-7 149,1-5 1,1-10-504,3 2 1,-3-9 143,-1 0 0,-3-3-64,3-5 0,-3-3 374,3-5 0,-3 0 420,3 0 1,28-49-1,-19 18 1,1 1 0</inkml:trace>
  <inkml:trace contextRef="#ctx0" brushRef="#br1">17303 8651 8008,'0'-12'0,"0"0"0,4-5 0,0 1 0,0-1 0,-4 5 0,0 0 387,0 0 110,0-1 1,0 1-157,0 0 0,-6 1 54,-2 2 0,-3 0-230,-1 5 1,-2 0 40,-2 4 0,1 0-152,-6 0 0,2 1 109,-1 3 1,-4 4-175,4 9 0,-2-2 13,1 5 1,0-5-70,4 2 1,1 1 46,3-2 0,5 6-137,0-2 0,5-2-67,-1-1 0,3-4 98,1-1 1,1 1 41,3-1 1,3-4 30,5 1 0,5-7 29,-1 2 1,6-2 5,-1-2 1,2-6 128,2-2 1,-5-3-55,1-1 0,-5 4 135,4-1 0,-4 3 299,0-3-363,-2-2 0,-6 10-10,0-3 76,-5 3-161,8 1 1,-10 5 55,3 3 1,2 3-11,-2 1 1,4 1-250,-4-1 1,7 0-319,1 1 0,1-5-8,3 0 0,-1-5 182,1 1 0,-2-3-599,3-1 1,0 0-287,0 0 1199,-1-5 0,2-40 0,1-15 0</inkml:trace>
  <inkml:trace contextRef="#ctx0" brushRef="#br1">17610 8257 8008,'0'-8'0,"0"0"0,0 4-298,0-4 0,0 4-372,0-5 0,0 5 1449,0-4-222,6 5 114,-5-8-207,4 5-153,-5-1 0,2 0 188,2 3 117,-3 2-127,5-3 7,-6 0-55,0 3 2,0-3-271,0 5 51,0 0-142,0 5 1,1-2-21,3 5 1,-1-4 48,5 4 1,-4 1-29,5 3 1,-1 4 78,4 1 1,4 6-50,1 2 0,3 1-54,-3 6 0,1 7-7,-2 6 0,-6 4-302,2 4 1,-8-1 326,0 6 1,-8-1-14,-4 5 0,-9-6-235,-3-3 0,-9-4 5,-4-4 0,2-1-354,-2-3 0,2-9 171,-2-4 1,-1-3-491,5-9 0,0 1 320,5-5 0,0-1 125,4-3 0,2 2 94,6-6 0,-1 6 301,1-2 0,-6-8 0,-1-2 0</inkml:trace>
  <inkml:trace contextRef="#ctx0" brushRef="#br1">18250 8430 7878,'-7'-6'0,"-4"5"728,10-5-141,-5 6 86,6 0 0,7 0-208,6 0 0,4 0-321,8 0 0,1 0 42,3 0 0,6 0 43,6 0 1,2-4-166,-2 0 1,-3 0-253,3 4 1,-8-4-260,-4 0 1,-5 0 81,-3 4-913,-4 0 917,-10 0 0,-3 0-379,-8 0 0,-3 0 193,-5 0 1,-4 0 546,-1 0 0,-5 0 0,-19 5 0,-11 2 0</inkml:trace>
  <inkml:trace contextRef="#ctx0" brushRef="#br1">18509 8270 7910,'0'-13'0,"0"1"0,0 0 579,0 0-154,-6-1 1101,5 1-511,-5 0-206,6 5-440,0 1-185,0 17 1,2 3 22,2 11 1,-3-5 0,3 1 0,-2-1-232,-2 5 0,1-1 69,3 1 1,-3 1-520,3 3 1,-2-8 265,-2 4 1,0-4-187,0-1 0,0 3-89,0-2 0,0-3-306,0-2 1,1-2-404,3-2-206,-2 0 1398,3 1 0,12-39 0,3-10 0</inkml:trace>
  <inkml:trace contextRef="#ctx0" brushRef="#br1">19013 8257 7933,'0'-16'0,"0"0"0,0-1 236,0 5 0,0 0 899,0-1 143,6 6-413,-5 2-785,4 5 1,-5 5 21,0 4 0,0 6-32,0 1 1,0 6 106,0-1 0,4-2 0,1 1 0,-1-1-88,-4 2 0,0 2-362,0-2 1,0-4 167,0 0 0,0-4-15,0 0 1,0-1-65,0 0 189,0 1-52,0-6 40,0-2 17,0-16 0,5-3-12,3-10 1,-1-2 5,1-3 1,1 2 12,3-6 0,-4 4-2,0-4 0,1 6 117,3-2 0,0 3-74,0 2 1,-1 3 224,-2 1 1,2 9 238,-3-2-384,-3 9 0,5 2-12,-6 10 0,4 1-12,-4 12 1,0-1 22,-4 5 0,4 0-9,0-1 0,1 1-200,-5-1 0,0 1 75,0 0 0,4-5-72,0 1 0,4-6 18,-4 1 1,4-2-71,-4-2 0,6-5 90,-2-3 0,3-3-100,1-1 0,5-1 60,-1-3 0,2-4 43,-2-9 1,-1 2 12,6-5 1,-6-2-22,1-7 1,2 3 58,-1-2 1,-1-3 27,-4 3 1,-1 0 149,-3 8 0,2 2 144,-6 6 435,0-1-315,-4 7-280,0 0 0,-4 12-229,0 2 1,0 7 147,4 1 0,0 6-188,0-1 1,0-2-127,0 1 1,0 1-139,0 3 1,0-3 181,0-1 1,1-3-5,3 3 1,-1-5-518,5 2 1,-1-3 218,1-2 0,3 2-237,-2 2 1,1-7 246,3 4 1,-2-4-855,-3 4 1312,3-6 0,12-2 0,10-5 0</inkml:trace>
  <inkml:trace contextRef="#ctx0" brushRef="#br1">19801 8454 7955,'0'-8'0,"0"0"0,0 0 0,0-5 0,0 1 613,0 0-429,0 0 0,1 5 1219,3 3 0,-2 4-619,2 4 1,-3 4-250,-1 8 1,1 2-242,3 3 0,-2 2-270,2-3 1,-3-1 77,-1 2 0,0 0-100,0 3 0,0-5-916,0-2 1,0 0 420,0 0 0,2-1-734,2-3 0,-3-1 488,3 0 1,-2-4-877,-2 1 871,5-7 744,-4 4 0,-1-55 0,-6-13 0</inkml:trace>
  <inkml:trace contextRef="#ctx0" brushRef="#br1">19764 8541 7955,'0'-13'31,"0"1"1,0 0 77,0-1 0,0 1 206,0 0 0,1-1 320,3 1 1,3 0-115,5-1 1,1 5-144,-1 0 1,6 5-154,2-1 0,-1 3 6,2 1 0,-5 0-92,5 0 0,-5 1 73,5 3 1,-6 5-1,1 7 1,-2-1-42,-2 5 1,-5-3-36,-3 3 0,-3-3-180,-1 3 1,-1-1 67,-3 2 1,-4 1-188,-9-6 1,2 5 78,-5-5 0,1-1-158,-2-7 1,-2 3-163,2-2 0,0-3-181,0 3 1,-1-7 326,6 2 0,-2-2-20,2-2 0,2 0-28,-2 0 306,2 0 0,-4-22 0,-1-5 0</inkml:trace>
  <inkml:trace contextRef="#ctx0" brushRef="#br1">20576 8011 7924,'0'-12'0,"0"0"0,0-5-44,0 1 1,0 0 42,0 3 0,0 1 0,0 0 1244,0-1 1756,0 1-2497,0 5 0,0 4-274,0 12 0,0 0-13,0 12 1,0 1 12,0 6 0,0 2 0,0 3 0,0 3-227,0-3 0,0 2-376,0 2 0,1-6 44,3-2 0,-2 1-289,2-1 0,1-2-272,-1-6 1,2 1 370,-2-6 0,-1 1-145,5-5 0,-5-4-5,1 0 671,-3-5 0,-6-19 0,-2-12 0</inkml:trace>
  <inkml:trace contextRef="#ctx0" brushRef="#br1">20404 8245 7924,'-2'-8'494,"-2"0"-293,3 0 1,-3-3-154,8 2 1,3 0 142,5 5 0,6 0-56,2 4 0,9-2-182,4-2 0,4 3-100,4-3 0,1 2-216,3 2 0,-2 2 139,-6 2 224,-1-3 0,12 10 0,3-4 0</inkml:trace>
  <inkml:trace contextRef="#ctx0" brushRef="#br1">21228 7925 7924,'0'-13'0,"0"-4"0,-1 3 410,-3-2 0,2 6 1644,-2 2-1595,3 6 1,1-3-175,0 10 0,-1 3-96,-4 8 0,4-1 50,-3 6 1,-2-1-168,2 5 1,0-1 105,4 1 1,-4 0-282,0-1 1,0-3 104,4-1 1,0-1-9,0 2 0,0-3-89,0-6 1,0 0-274,0 1-129,0-7 357,5 0 1,-2-7 73,5-4 0,-1-3 42,1-8 1,3-3 4,-2-6 0,2-5-83,1-3 0,-1 2-134,-3-2 0,3 1 227,-3 0 1,2 0 170,-2 4 1,1 3 88,-4 0 1,3 6-111,-4 7 0,1 5 408,-1 3-289,-2 3 1,3 7-59,-5 7 0,4 4-107,0 8 0,2 4-107,-2-1 0,-1 1 64,5-4 0,-1-1-154,1 1 1,3 0-4,-3-1 1,3-5 114,1-2 0,1-4-143,-1 0 0,4-2 82,1-3 1,1-3-135,-2-5 1,-1-1 30,6-3 0,-5-4 36,4-9 0,-4 2 38,0-5 1,2-2-15,-2-7 1,5 3 133,-5-3 1,-4 4-112,-3 0 0,-1 0 416,4 1 1,-1 5 52,-3 2 849,-2 9-866,-6-3 0,0 11-156,0 0 1,-2 3-34,-2 9 0,-1-2 23,-3 6 1,1 2-248,3-2 1,2 5 41,-2-5 0,3 6-264,1-2 1,0 0 133,0 0 1,0-3-487,0 3 1,1-5-23,3 2 0,-1-4-261,5-1 0,0 1 325,5-1 1,3 0-84,0 1 1,1-1-259,-5 0 1,1 1 904,-1-1 0,11 6 0,3 1 0</inkml:trace>
  <inkml:trace contextRef="#ctx0" brushRef="#br1">22090 8307 7959,'0'-13'0,"1"5"0,3 0 0,-1 4-2,5-4 0,-4 4 0,4-5 0,-4 5 1059,5-4 0,-7 4 202,2-4-675,3 5-352,-5-8 0,2 10-1,-8-3 1,-3 2-50,-5 2 0,-2 0 0,-3 0 0,-2 6 59,-5 2 0,-1 3-20,0 1 1,2 5-19,3-1 0,-2 6 16,5-2 1,-3 0-277,4 0 0,3-1 82,5 2 0,5 1-254,-1-6 1,3 4 139,1-3 1,9-2-6,4-7 1,7 2-13,1-6 0,3 0-195,5-4 0,-2 0-364,6 0 1,-5-1 280,0-4 1,-2 0-385,-1-3 0,-2-3 275,-2 3 0,0 1-269,-4-1 0,-5 3 20,-4-3 742,-5 6 0,-8-4 0,-9 6 0</inkml:trace>
  <inkml:trace contextRef="#ctx0" brushRef="#br1">23197 7679 7965,'0'-12'0,"0"-1"0,0 1 0,0 0 0,0 0 0,0-1-191,0 1 1,0 4-39,0 0 2694,6 5-1756,-5-3 0,6 6-318,-3 0 0,-3 10-206,3 2 1,-2 9-1,-2-1 1,0 5-40,0 4 1,0-2 41,0 6 1,0-2-154,0 2 1,0 1 97,0-5 1,0 4 25,0-5 1,0 2-286,0-1 0,0-4-461,0-1 0,4-4-88,0-8 1,1 0-603,0 0 0,-4-3 43,3-1 285,-3-5 949,-1 2 0,-16-54 0,-5-13 0</inkml:trace>
  <inkml:trace contextRef="#ctx0" brushRef="#br1">23013 7913 7965,'-6'-12'1169,"5"-1"-851,-3 1 0,2 4-345,2 0 1,10 5 209,2-1 1,9 1 19,-1-1 0,9 3-139,4-4 0,2 4 93,2 1 0,1 0-295,4 0 0,-6 0 99,1 0 1,-5 0-632,-8 0 1,1 0 70,0 0 1,-6 0-689,-3 0 1287,-8 0 0,-2-5 0,-6-2 0</inkml:trace>
  <inkml:trace contextRef="#ctx0" brushRef="#br1">24526 7519 7996,'0'-8'-494,"0"0"0,0 4 221,0-5 0,2 5 636,2-4 1,-3 4 243,3-4-515,-2 0 0,-2-5 91,0 1 1,0 4 155,0 0 1,0 3 139,0-3-323,0 0 0,-5 0-22,1 0 1,-5 5 43,1-1 1,-7 2-53,-2 2 0,-5 2 22,2 2 0,-3 7 2,-2 5 1,0 7-55,1 2 1,-1 1-5,0 7 0,6-2-178,3 2 0,4-1 64,3-4 0,4 0-196,5 4 0,1-4 68,3 1 1,7-8 24,6 0 1,6-6-26,2 1 1,-1-3 28,5-5 1,1 1-190,-1-4 0,5-1-259,-1-4 1,1-2 153,-1-2 0,-3-3-29,-6-5 1,1-4 292,0-1 0,-6-1 6,-3 2 0,-8 2 191,-4-2-46,3 2 0,-5 2 170,-2 0 103,-7 5 1,-5 3 178,-1 8 1,5-1 262,0 5 1,5 0-353,-1 4 1,3 1-82,1-1 1,0-4-53,0 0 0,5 1-187,3 3 0,3-5-248,2-3 1,0 1 107,4-1 0,-2 0-14,5-4 1,-3 0-44,3 0 1,-3-5 91,3-3 0,-5-3 23,1-1 1,-3-1 38,-5 1 1,2 0 246,-6-1 0,4 1 41,-4 0 1,0-1 386,-4 1-214,0 5 93,-5 2-500,-2 5 1,-4 5 111,3 3 0,-2 9 3,6 3 1,0 1-8,4 3 1,0-2-260,0 7 1,1 4-31,3 4 0,-1-3 25,5 7 1,-5-5 19,1 5 1,2-2 40,-2 2 0,1-2 51,-1 2 0,-2-9-28,2-3 0,-3-3-60,-1-1 1,0-6 60,0-3-114,0-2 1,-1-7 102,-3-3 1,1-4-8,-5-4 1,-1-3 44,-3-5 0,0-1 5,0 1 0,-1-4 116,1-1 0,0-3-85,-1 3 0,1-5 21,0 2 0,5 1-31,3-2 0,-2 5-170,2-5 0,0 6-99,4-1 1,6-2-265,2 2 1,4 3-12,4 5 1,4 0-394,4-4 0,1 3-304,-1 1 1205,1 6 0,32-26 0,-24 14 0,0 1 0</inkml:trace>
  <inkml:trace contextRef="#ctx0" brushRef="#br1">25154 7421 8001,'0'-14'-71,"0"-2"1,1-2-146,3-3 1,2 3 566,2 6 0,3 0 575,-3 0 0,3 1-408,1 2 0,2 4-214,2 5 1,-2 0 87,3 0 0,-4 1-104,0 3 0,-3 7-82,-1 6 0,0 9-39,-5-2 0,5 9-138,-5 0 1,0 8 206,-4 4 0,0 4 0,0 5 0,-2-2-942,-2 5 0,-4 2 507,-8 7 0,-5-2-328,8-29 1,-3 0-1,-15 23 103,-6 0 1,4-12-469,0-5 1,1-7 143,-5-1 0,0-11 44,0-1 0,4-10 704,0-3 0,2-5 0,-2 1 0,4-3 0,3-1 0</inkml:trace>
  <inkml:trace contextRef="#ctx0" brushRef="#br1">24256 7224 8001,'-6'-18'0,"-1"3"0,-5-6 0,0 6 0,-1-1 37,1 8 0,4 1 64,0 3 1,3 2 166,-3-2 0,0 8-82,-4 5 1,-2 3 114,-2 4 1,1 5-91,-6 8 0,5 2 89,-5 6 0,1 3-35,-5 5 0,2 0-224,2 8 1,-1 3 100,6 2 1,-4 3-158,3 5 1,6 1-130,9-32 1,0 0-1,1 27 68,1-4 0,5-5-238,3 5 1,9-12 169,3-1 1,5-9-41,4-3 1,2-6 78,6 2 1,0-5-92,0-3 1,4-5-142,0-8 337,5-2 0,2-2 0,6-3 0,-2-6 0,-2-7 0</inkml:trace>
  <inkml:trace contextRef="#ctx0" brushRef="#br1">25991 7310 7953,'0'-12'2,"0"-1"0,0 1-135,0 0 0,0 3-202,0 1 1,0 4 1029,0-4 1,-2 5 309,-2-1-647,-3 3 1,-6 2-160,-4 3 1,4 4-4,-4 9 0,-1 3 18,2 9 1,-6 2 4,2 6 1,2 0-87,1 0 1,4 4 61,0 0 0,7 6-342,2-2 1,2 1 98,2 0 0,2 0-300,2-5 1,7 0 146,5-4 1,6-1 24,-2-4 1,2-7-189,-1-9 0,2-2-273,-2-2 0,-2-5-96,1-3 0,-5-2 235,2-2 1,0-2 497,0-2 0,5-3 0,13-43 0,-12 20 0,-1 0 0</inkml:trace>
  <inkml:trace contextRef="#ctx0" brushRef="#br1">26323 7433 7985,'0'-18'0,"0"-2"0,0 1 0,0-2 0,4 5 0,0-5 0,4 6 323,-4-1 0,6 2 506,-2 2 0,-1 5-16,1 3-328,-5 2-407,2 2 0,-5 10 105,0 2 0,0 9 53,0-1 0,-1 5 0,-3 4 0,1-2 0,-5 6 1,1-6-272,-1 2 0,-2 1-132,6-1 1,-4-1-57,4-3 0,0-2 129,4-2 1,0 1 101,0-6 1,1 0 48,3-3 1,3-6-8,6-3 0,3-3-50,0-1 0,6 0-64,-1 0 0,6-1 55,2-3 1,0-2-115,-5-2 1,1-2-160,-1 6 0,1-1 74,0 1 1,-5 2-244,1-2 227,-6 3 0,2 1-380,-4 0 0,-5 0-632,0 0-181,-5 0 1417,2 0 0,-10-6 0,-2-1 0</inkml:trace>
  <inkml:trace contextRef="#ctx0" brushRef="#br1">26840 7261 7999,'0'-13'0,"0"1"0,0-4-384,0-1 0,0 1 24,0 4 0,1 1 1672,3 2 1,-1 0-464,5 5 1,0 0-270,5 4 1,-1 0-181,0 0 1,2 5-112,2 3 1,-1 9-47,6 3 1,-6 5 0,1 4 1,2 3-121,-1 9 0,-5-1 119,-4 5 0,-5 0-329,1 4 1,-4 2-334,-4 2 0,-7-2-221,-5 2 0,-10-2 250,1-2 0,-4-5-209,1-3 0,2-8 0,-3-5 0,3-3 122,1-4 0,5-8-1024,-1-5 1501,6-5 0,-3 3 0,6-6 0</inkml:trace>
  <inkml:trace contextRef="#ctx0" brushRef="#br1">27652 7408 8055,'-7'-8'0,"3"0"-328,3 5 482,1-8 0,5 10 621,3-3 0,9 2-498,3 2 1,-1 0-145,2 0 1,-1 0-466,5 0 1,4 0 174,0 0 0,-1 0-595,-3 0 1,-2 2 360,-2 2 0,-2-3 391,-3 3 0,-35 9 0,-4 0 0</inkml:trace>
  <inkml:trace contextRef="#ctx0" brushRef="#br1">27677 7556 8055,'-13'0'0,"5"0"0,0 0 0,4 0 0,-4 0 0,5 1-719,-1 3 180,2-2 441,2 3 1,7-1 542,6 1 0,2-1 796,9-4 1,-1 1-905,10 3 0,-3-3-391,7 4 0,-3-4 54,7-1 0,-6-5 0,2-1 0,2-1 0,0 0 0</inkml:trace>
  <inkml:trace contextRef="#ctx0" brushRef="#br1">28698 7347 8055,'-8'0'-164,"0"0"-381,-1 0 0,-3 1 598,0 3 1,0 3 819,-1 5 1,2 2-505,3 2 0,-3 0 10,3 4 1,2-4-301,2 5 1,-1-2 81,1 2 1,1 0-61,7-4 0,-1-1 55,5-3 1,6-1 16,6 0 0,-1-4-94,2 1 1,-1-7 2,5 2 0,0-2 61,-1-2 0,5-6 13,0-2 0,-1-3-42,-3-1 1,-2-4 19,-2-1 0,2-6-49,-2-2 0,-4 1 46,0-5 1,-5 3 68,-4 1 0,-2-1-42,-6-2 0,0 6 2,0-3 1,-11 9-112,-6-1 0,-6 5-136,-6 4 0,-2 2-470,-6 6 1,0 0 285,0 0 0,0 2-741,0 2 0,5 1 446,-1 3 0,7 3-38,1-2 604,1 2 0,10 17 0,-4 5 0</inkml:trace>
  <inkml:trace contextRef="#ctx0" brushRef="#br1">25634 9119 7821,'-7'-6'-438,"-4"5"0,6-6 271,-4 3 1,3 3-253,1-3 614,4 2 0,-9 1 67,6-3-155,0 2-62,4-3 136,0 5 6,0 0 1,6 0-109,2 0 0,-1 0-8,1 0 0,4-4-35,5 0 1,3 0 24,-3 4 1,6 0 5,1 0 1,7-4-9,5-1 1,3 1-10,2 4 0,8 0-14,8 0 0,8-4-250,0 0 0,-27 2 0,0 0 225,-2 2 0,1 0 1,5 0-1,0 0 1,1 0 0,0 0 0,-2 0 0,0-1-17,2-1 0,0 0 0,1 1 0,0 0 25,0-1 1,2 0 0,2 1 0,1-1-294,0 1 1,0-2 0,-2 1 0,-1-1 285,2-1 0,-1 0 0,0-1 0,0 0-3,0 3 1,0 0 0,2-2 0,0 0-18,0 2 1,0 0-1,-2-2 1,-1-1 1,-1 3 1,0 0-1,-1-2 1,0 0 0,-1 2 0,0 0 0,0-2 0,0 0-159,0 2 0,0 0 0,-2-2 0,-1 0 153,-1 1 1,0 1 0,-1-2 0,0 0 11,1 2 1,0 0 0,-1-1 0,-1 1-2,3-1 0,-2 2 0,-2-1 0,-2 1-135,32-7 1,-5 3 125,-3-3 1,1 4 36,-6-4 0,-5 4 4,-7-4 1,-4 4 281,-5-5 1,-1 5-288,-7-4 1,-5 5 482,-2-1 1,-8-1-488,-1 1 0,-3 0-48,3 4-206,-5-6 1,3 5-495,-2-3 167,-2-3 557,3 5 0,6-14 0,3 2 0</inkml:trace>
  <inkml:trace contextRef="#ctx0" brushRef="#br1">30101 8553 7846,'8'-4'0,"0"0"-103,1-6 0,2 7-617,-3-5 1674,3 5-695,-10-2 1,5 6-11,-6 3 1,0 3-108,0 6 1,0-1 116,0 0 1,0 6-20,0 2 1,0 0-96,0 0 1,0 2-20,0 7 0,0-3-232,0 2 1,1 0-26,3 0 1,1-2 56,4 3 0,2-3-436,-3-1 0,3-2 205,1-3 1,-4-2 63,0-5 1,-3-1-643,3 0-147,-6-5 1030,4-2 0,-44-37 0,-10-9 0</inkml:trace>
  <inkml:trace contextRef="#ctx0" brushRef="#br1">30163 8282 7854,'-5'-19'1,"1"3"1,-4 2 332,4 2 0,-6 1-151,2 2 0,-3 3-208,-1 1 1,-4 4 137,-1-3 0,-3 4-61,3 4 1,-5 3 117,2 5 1,-3 1-2,-2-1 1,-1 6-220,-3 2 1,3 5-40,-2 3 0,-4 5 194,-1 8 1,-1 0-71,1 9 1,1-3 135,7 11 0,-1-1-103,10 5 0,-1 1-6,5 2 1,5-7-123,3-1 1,12-9 29,4-3 0,9-5 215,-1 1 0,5-8-73,4-5 0,2 1 15,6-4 1,5 1-89,4-10 0,1 0-84,3-3 0,3-6-123,0-3 1,8-4 215,0-4 0,-1-9-128,2-7 1,-2-5 57,-7-4 1,1-3-113,-5-9 0,-7 0 120,-5-9 1,-7-3-11,-9-13 0,-12 32 0,-2-1-133,-2-4 1,-2 0 0,0 1 0,-2-1 167,-2-2 0,-2 0 0,-2 3 1,-3 0 58,-3-2 0,-3 2 0,-3 0 0,-2 0 100,-2 1 0,-3 1 1,0 4-1,-1 2 11,-1 3 1,-1 1-1,-25-19-11,-6 8 0,5 5-363,-4 4 0,5 8 221,-2 8 1,5 5 69,4 7 1,-3 3-360,3 5 0,-1 6-549,0 10 0,4 7 202,5 1 608,0 9 0,2 0 0,2 6 0,4 2 0,3 6 0</inkml:trace>
  <inkml:trace contextRef="#ctx0" brushRef="#br1">1858 11346 7844,'-19'-11'5,"3"3"0,2 1 394,2 3-313,-1 3 1,2-6 2069,3 3-1515,3 3 0,12-5-244,5 6 0,6 0-166,6 0 0,6-1-113,3-3 1,4 1 59,4-5 0,-1 5-89,5-1 0,-5-2-196,1 2 0,-3-1 100,-1 1 0,-4 2-670,-1-2 1,-4 3 336,1 1 1,-9 4 113,-4 0 1,-7 6-420,-5-2 0,-3 4-1469,-1 5 2114,-11 2 0,-16 1 0,-9 1 0,-7 1 0,0 1 0</inkml:trace>
  <inkml:trace contextRef="#ctx0" brushRef="#br1">1797 11359 7839,'-13'-17'7,"1"1"0,1-1 198,3 5 0,2 0-68,6-1 0,2 1-47,2 0 1,3 5-1,5 3 0,5 3 725,-1 1 1,6 0-363,-2 0 1,4 4-251,0 0 0,-3 7-109,-1 1 0,1 2-204,3 6 1,-9-3-328,-2 3 0,-9 2 252,0 7 0,-4-1-469,-4 9 0,-4-2 278,-9 6 1,-6-2-85,-6 2 1,-6-1 0,-2 5 1,0-9 302,-4 0 1,7-8 252,1-4 0,10-4 1096,-2-8-919,9 0-110,3-5 1,9-2 1081,8-5 0,3 0-515,5 0 0,6 5-549,3-1 0,7 0 87,5-4 0,0 0-239,4 0 1,-2 0-183,11 0 1,-1-6-473,4-2 1,0-3-538,0-1 1,-1 0 508,-3-1 1,2 1 651,-6 0 0,5-23 0,-2-4 0</inkml:trace>
  <inkml:trace contextRef="#ctx0" brushRef="#br1">2609 11383 7862,'-12'-5'0,"1"-2"876,2-5 1286,-1 5-1597,8 1 0,-3 8 0,5 2 1,0 8-266,0 9 0,0 2-79,0 1 1,0 7-137,0 1 1,0 4-19,0 1 1,4 0-119,0 0 0,0 1 216,-4 3 1,0-7-73,0 3 0,0-8-473,0 0 0,0-9 123,0-4 1,0-6-140,0-2 31,0-5 57,0-9 1,-4-3 51,0-12 1,0 1 119,4-5 0,0-1 46,0-2 0,0-1 9,0-8 1,0 3 178,0-7 0,1 2-101,3 3 1,-1-5-44,5-1 1,-4 1 9,4 5 1,1 4 339,3 3 1,2 8-111,2 0 1,-2 7-20,2 2 0,2 5-178,-2 7 0,5 0-157,-5 0 0,5 6-656,-5 2 1,1 4 395,-5 5 1,0-2-249,0 5 1,-1 1 667,-2 3 0,-15 12 0,-8 2 0</inkml:trace>
  <inkml:trace contextRef="#ctx0" brushRef="#br1">2621 11666 7862,'-12'0'0,"4"0"595,0 0 0,5-1 12,-1-3 486,2 2-753,8-3 0,5 5-260,5 0 1,6 0-254,-1 0 0,2 0-380,1 0 1,1 0 9,0 0 0,1 0 543,2 0 0,15 0 0,7 0 0</inkml:trace>
  <inkml:trace contextRef="#ctx0" brushRef="#br1">3126 11937 7850,'-13'-4'0,"1"0"0,4 0 303,0 4 1,4 0 1258,-5 0-1159,7 0 0,-4 5-136,6 3 0,0 7-140,0 2 0,0 1 63,0-2 1,2 2-143,2 2 0,3-1 30,5-2 0,-4-3-51,0 2 0,0-6-141,5-2 0,-1-4 7,0 4 0,1-5-41,-1 1 0,0-7 75,1-1 1,3-6-40,0 2 1,-1-7 108,-6-1 1,2-6-18,-3 1 0,-1 0 83,1 0 1,-5-1 145,1 6 1,1-1 18,-1 5 1,0 0 632,-4-1-230,0 7-410,0 0 1,-1 17-1,-3 5 1,3 6 32,-4 3 0,4 6-446,1 6 1,0 3 25,0 9 1,0-1-269,0 9 0,1 1 183,4 3 0,-3 1-121,6-1 0,-5 0 327,1-4 1,-2-4-52,-2-7 0,4-3-37,0-2 0,0-12-24,-4 0 1,0-11 1723,0-2-1096,0-8 0,-1 2 111,-3-6-279,2 0 0,-9-5 266,3-4 1,1 4-544,-1-3 1,0-3 88,-5-1 0,1 0-321,0-5 0,1 7 121,3-11 1,-2 6-580,6-5 1,-1-3 184,0-2 0,4 2-63,-3-1 1,3-1-61,1-4 0,4-1-308,0-2 0,5 2-122,0-3 0,6-2 1032,1-2 0,18-12 0,9-6 0,-14 14 0,0-1 0,0 1 0</inkml:trace>
  <inkml:trace contextRef="#ctx0" brushRef="#br1">4184 11642 7870,'-7'-9'1325,"3"1"1,3 4-759,1-4 1,0 4 195,0-4-731,5 5 1,2-7 126,5 6 0,2 0 63,2 4 1,0 0-99,4 0 0,-4 0-148,5 0 1,-2 4 258,2 0-235,2 6 0,-9 30 0,3 13 0</inkml:trace>
  <inkml:trace contextRef="#ctx0" brushRef="#br1">4159 11900 7870,'-13'0'0,"-4"0"0,6 0 0,-5 0 0,11 0 3349,-6 0-2491,11 0 1,1 0-603,3 0 0,4 0-299,9 0 0,-2 0-356,5 0 0,1 0-784,3 0 1,5 0 247,0 0 935,0 0 0,23 0 0,6 0 0</inkml:trace>
  <inkml:trace contextRef="#ctx0" brushRef="#br1">6375 11408 7821,'0'-25'7,"0"5"38,0-1 1,-2 6 72,-2-1 1,3 6 1759,-3 2-1299,2 0 0,1 2-241,-3 6 0,-3 6-183,-5 6 1,-1 10-111,1 3 1,-4 7 100,-1 1 0,-1 8-60,2 4 1,-2-1-188,-2 1 0,2-4 37,6 4 0,-1-4-184,1 5 0,0-11 90,-1 2 1,7-8 96,2-1 1,1-7-77,-1-5 59,2-7 0,-2-4 9,8-5 0,3-10 0,5-2 1,-3-8 39,-1-1 0,4-3 21,5-5 0,0-3 6,0-5 0,-4-1-31,4-3 1,1 3-268,-2-3 1,5-3 24,-5-1 0,2 3 161,-2 1 1,-2 8 296,2 4 1,-6 4 406,-2 5 0,-4 8 32,4 7 1,-5 5-252,1 5 0,-2 3-18,-2 8 1,0 5-67,0 7 0,1 0-194,3 5 1,-3-5 76,3 5 0,-1-6 24,1 2 1,-2 1-279,2-1 0,-1 1-383,1-1 0,-3-3-165,3 2 0,2-3 308,-2-4 0,4 0-540,-4-4 1,1-1 331,0-3 0,-3-1-424,6 0 0,-3-4 956,3 1 0,-5-23 0,2-1 0</inkml:trace>
  <inkml:trace contextRef="#ctx0" brushRef="#br1">6239 11777 7876,'-16'-8'0,"-1"0"0,1 4 440,4-5-327,5 7 1,3-8 507,8 6 1,8 0-358,9 4 0,3-4-383,5 0 0,0 0 177,8 4 1,-3 0 43,7 0 1,-1 0-103,1 0 0,0-3 0,5 0 0,6 0 0,0-1 0</inkml:trace>
  <inkml:trace contextRef="#ctx0" brushRef="#br1">6805 11765 7876,'-12'5'92,"0"2"-92,-1 5 0,5 5 650,0-1 0,1 1-186,-1-5 1,2 2-194,6 2 1,0-2 14,0 2 1,0-2 127,0-2 1,6-1-157,2-3 1,7 2 0,2-6 0,3 0-120,-3-4 1,4 0-125,0 0 0,-2-6 166,2-2 1,-2-3 29,1-1 0,-2 0-634,-6-1 1,1-3 201,-1 0 0,0-5 190,1 5 1,-7-5 35,-2 5 0,2-2-57,-2 2 49,0 2 92,-4-4 0,-1 11 79,-3 3 0,-3 4 54,-5 4 0,3 4 782,1 9 1,1 2-361,-1 6 1,-1 5-282,4 3 1,0 3-372,1 5 1,2 1-374,-2 7 0,3-3-269,1 8 1,4 0 25,0 0 0,0 4 502,-4 0 1,4-4 35,1 0 1,-1-9 246,-4-4 0,0-7-29,0-1 0,0-11 104,0-2 0,0-5-127,0-2 0,-2-5-29,-2 0 1,-3-5-31,-5 1 1,0-3 218,-1-1 1,1-4-125,0 0 1,-5-5-89,1 0 1,0-2 171,3-1 0,-3 0-171,-1-1 0,2 1-164,7 0 1,-1-2-108,5-2 1,-2 2-368,2-2 0,3-2-470,-4 2 0,8-1 449,1 5 1,6-1-121,-2 1 1,3 0 267,1 0 1,5 1 452,-1 2 0,28-2 0,2 5 0</inkml:trace>
  <inkml:trace contextRef="#ctx0" brushRef="#br1">7901 11383 7839,'0'-12'97,"-5"0"188,1-1-39,0 1 1,0 0-95,0-1 1,0 5 34,4 0 0,0 5 0,0-2 405,0 5 0,-4 9 678,0 4 1,-2 9-767,2 2 0,3 2-135,-3 7 0,2-6-257,2 2 0,0 1 108,0-1 1,0 4-1,0-5 0,0 1 0,0-4 1,0-1-810,0 1 1,0-5-256,0 1 1,4-6-1962,1 1 1358,4-2 696,-2-2 0,1-5-44,0-3 355,-5-2 440,3-2 0,-12-28 0,-1-6 0</inkml:trace>
  <inkml:trace contextRef="#ctx0" brushRef="#br1">7704 11629 7849,'-13'0'0,"1"-4"0,0 0 0,-1-4 493,1 4 0,5-2 528,3 2-568,3 3 1,2-9-234,3 6 0,3 0-46,5 4 1,6 0-143,3 0 0,2-1 77,2-3 0,5 2-321,2-2 1,3 3 158,-2 1 1,2-4-912,-2 0 1,2 0 164,2 4 799,-5 0 0,7-3 0,7 0 0,0 0 0,1-1 0</inkml:trace>
  <inkml:trace contextRef="#ctx0" brushRef="#br1">8664 11371 7865,'-13'-12'101,"5"3"-101,0 1 0,0 1 745,-5-1 0,4 1-206,-4 3 1,4 3-103,-8-3 1,2 2-136,-1 2 1,1 6-44,-6 2 1,5 7-42,-4 2 0,3 4 4,-3 0 0,5 2 0,-2 2 0,4-1 0,0 1 0,6 1 0,3 3 0,3-3-259,1 2 0,1-2-384,3-1 0,7-2 229,6-2 0,6 1-89,2-6 1,-1-1-588,5-7 1,-2-2 397,2-6 1,-3 0 138,3 0 1,-3 0 93,-2 0 1,0-2-161,-4-2 0,-1-3 137,-2-5 0,-5 0 219,0 0 0,-5-1 96,-7 1 728,0 0-691,0-1 1,-1 6 39,-3 3 1,-3 8 63,-6 5 1,1 2 66,0 1 1,1 4 617,3 1 0,-2 5-323,6-2 1,0-1-349,4 2 1,0-6-167,0 1 1,4 2-225,0-2 1,7-3 105,1-5 1,1-5-7,3 1 1,2-3-42,-2-1 0,5-1 98,-5-3 0,5-3-67,-5-6 0,0 0 88,-3-4 1,-1 4-12,0-4 0,-3 0 60,-1 0 0,-4 1 264,4 3 400,-5 1-218,2 0-202,-5 5 0,-1 2-117,-3 5 1,2 1-48,-2 3 1,-1 7 4,1 5 1,0 6-158,4-1 0,0 2 93,0 2 1,0 2-127,0 6 1,0 0 13,0 8 0,0 2 85,0 2 1,1 5-290,3 3 1,-2-2 229,2 2 0,-2-2-79,2-2 0,-2-4 72,2 0 1,-3-11-12,-1-1 0,0-7 15,0-6 1,-4-2-97,0-5 100,-5-7 0,2 0 191,-6-6 1,0-2-11,-4-2 1,4-2 42,-4-7 1,-1 1-83,2 0 1,-4-6-3,3-3 1,1 2 11,3-1 1,7-1-151,1-3 0,4-1-176,1 0 0,1 5-90,4-1 1,3 6-360,8-1 1,-1 2 362,6 2 0,-1 1 21,5 3 0,4-2 256,-1 6 0,23 11 0,1 7 0</inkml:trace>
  <inkml:trace contextRef="#ctx0" brushRef="#br1">9710 11469 7831,'-14'0'0,"-2"0"0,2 0 0,-3 0 0,4 0 265,0 0 0,5 0 868,0 0-119,5 0 1,-1 0-590,8 0 0,3 0-176,5 0 0,6 0-29,3 0 1,6 0-1,2 0 0,5 0-314,-1 0 1,2 0 124,2 0 1,-1 0-273,-3 0 1,-2-1-12,-2-3 1,-7 3-109,2-4 1,-7 4-84,-1 1 0,-6 0-1000,-2 0 619,-5 6 1,1-4 324,-8 6 0,1-1-330,-5 2 829,5 1 0,-3-3 0,6 6 0</inkml:trace>
  <inkml:trace contextRef="#ctx0" brushRef="#br1">10473 11359 7837,'0'-13'0,"-2"1"-10,-2 0 1,3-1-165,-3 1 0,-3 5 1434,-1 3 1,1 4-523,-1 4 0,-1 3-344,-3 5 1,4 6-172,0 3 0,5 2-64,-1 2 0,2-1-22,2 1 0,0-1-127,0 1 0,2 0 31,2-1 0,-1 1-183,5-1 0,0-4-83,4-4 0,2-4 114,2-3 0,-2 0-108,3-5 0,0 0 70,0-4 0,0-5 16,0-3 1,-3-3 45,2-2 1,-2-3 4,-2 0 0,0-5 60,1 5 0,-5-5 11,0 5 0,-5 3 268,1 5-197,3 5-65,-6-2 0,4 10 26,-5 4 1,0 6 357,0 1 0,0 2-112,0-2 1,5-2-23,-1 2 1,5-2-124,-1-2 0,3-1-14,2-2 1,-1-4-145,0-5 0,5 0 77,-1 0 1,5-5 23,-5-4 1,5-3 0,-5-4 0,2-4 126,-2-4 0,-2-2-76,2-3 1,-6 2 23,-2-6 0,-5 6-90,1-2 0,-3-1-103,-1 1 1,-1 6 160,-3 6 0,-3 9 12,-5 4 0,-2 3-893,-2 1 0,2 1 348,-3 3 1,5 4-868,4 9 0,-2-2 44,6 5 1248,0 1 0,12 13 0,6 6 0,0 3 0,-1 0 0</inkml:trace>
  <inkml:trace contextRef="#ctx0" brushRef="#br1">11088 11740 7845,'-11'8'0,"3"1"0,1-5 0,3 4 0,2-4 459,-2 4 0,3-4-233,1 4 0,5-5 1059,4 1 1,2-2-591,1-2 0,0 0-342,1 0 0,-1 0-237,0 0 1,5 0-157,-1 0 1,4-6 107,-3-2 0,-1-3-143,-3-1 1,-1-1 35,0 1 1,-4 0 32,1 0 1,-7-1 10,2 1 1,-2 0 9,-2-1 0,-2 1 25,-2 0 0,-3 5-61,-5 3 0,-4 2-174,-1 2 1,-3 2-67,3 2 1,-3 3 112,4 5 0,-1 0-604,5 1 1,1-1 281,3 0 1,2 1-412,6-1 1,0-4 225,0 0 0,3-1 39,5 1 0,2-1 616,10-3 0,34-19 0,11 0 0</inkml:trace>
  <inkml:trace contextRef="#ctx0" brushRef="#br1">11568 11543 7845,'16'-26'-233,"1"-2"1,5 2 489,-2-3 0,-1 1 493,2 0 0,-10 3-211,1 1 0,-8 4-163,0 8 0,-7 4-157,-1 0 1,-7 5 0,-1-1 0,0 2 486,-5 2 1,-2 7-298,-1 6 1,-4 0-196,0 8 1,3-2 4,1 1 1,3 5 0,-3 0 0,5-5 0,-2 5 0,4-3-1,0 2 1,7 1-441,2 0 0,2-6 75,2-3 0,2-2-253,2-2 0,8-4 43,8 0 1,4-6-107,0-2 0,5-6 224,0-6 1,-1-2 131,-3-2 1,-2 1 125,-2-6 1,1 1-61,-6-5 1,-1 2 254,-7 3 0,2-2-69,-6 5 0,0 5 322,-4 4 1,-1 5-124,-3-1 1,-2 4-5,-2 4 1,-3 3-64,3 5 1,-3 5-36,-1-1 1,3 4-72,1-3 0,5 3 81,-1-3 1,3-1-941,1-3 0,1-1 350,3 0 0,3-1-651,6-3 1,0 2-8,4-6 0,2 0-335,5-4 1,1-1 1329,0-3 0,21-14 0,6-8 0</inkml:trace>
  <inkml:trace contextRef="#ctx0" brushRef="#br1">12786 11494 7879,'-18'-7'665,"5"-2"1029,-4 4-541,9 1-366,-3-1-315,10 4 1,1-5-100,8 6 0,7 0-117,1 0 1,10 0-121,-1 0 0,6 0-133,-2 0 1,4 0-172,-4 0 0,1-1-488,-1-3 1,-4 2-702,4-2 1,-4 3 586,-5 1 1,4 0 769,-4 0 0,3-6 0,2-1 0</inkml:trace>
  <inkml:trace contextRef="#ctx0" brushRef="#br1">13574 11236 7879,'0'-18'395,"-2"4"50,-2-2 0,3 2 33,-3 2 1,1 1 1205,-1 3-894,3 2-532,-10 6 0,9 7 196,-2 5 1,3 3-64,1 10 1,0-3-139,0 7 0,0 2-30,0 2 1,0 2-1,0 2 1,4-4-1,0 0 1,0-4-1,-4 3 0,4-4-335,0 0 0,0-3 3,-4-4-549,6 2 0,-5-9-400,3 2 557,-2-8 1,-2-4 274,0-8 1,0-7 101,0-5 0,0-7 85,0-2 0,0-1 14,0-7 1,0-4 32,0-4 0,0-4-61,0 4 0,0-5 127,0 0 0,0-1 0,0-3 0,1 7 72,3 2 0,-2 2-53,2 2 0,3 6 158,1 2 0,3 10 63,1 7 0,6 5-85,2 7 0,-1 0-14,2 0 1,-2 1-56,2 3 1,-1 3-235,-8 6 0,2 0-36,-10 4 1,0-2-230,-4 5 0,-5 1 69,-3 3 1,-9 2-231,-3 3 1,1-3-321,-2 3 1,0-3 313,-3-2 0,-1 1-55,1-1 0,5 1 154,2 0 0,3-5-761,2 1 1168,5-6 0,24 19 0,10-1 0</inkml:trace>
  <inkml:trace contextRef="#ctx0" brushRef="#br1">14078 11863 9444,'0'-7'1537,"-4"-4"-1357,0 3 0,-5 3-1,0 1 1,-2-2 43,-1 2 1,-2-4-1,-2 4 1,-2 0-123,-2 4 0,-4 0-46,4 0 0,-3 1 283,-2 3 1,0 3-391,1 5 1,3 5 159,1-1 0,6 2 142,2-2 1,5-1-273,7 6 0,0-6 9,0 1 0,5-3 47,4-5 0,6 1-255,1-5 0,6 1 89,-1-5 1,2-2 9,1-2 1,5-3-1,0-5 0,0-2-109,-5-2 1,1-1 168,-1-7 0,1 1 34,0-10 1,-6 4 122,-3-4 1,-2 0-80,-2-3 1,-1 3 263,-3 0 1,-2 10 149,-6-2 47,0 9 0,-2 3-137,-2 9 1,-3 3 0,-5 1 1,1 5-114,3 4 0,-3 7 43,3 4 1,1 4-276,-1 0 0,4 1 40,-4 0 1,5 3-177,-1 1 0,2 0 47,2-5 0,0 5-191,0 0 0,2-1 75,2-3 0,-1-6-24,5-2 0,1-4-286,8 0 1,-4-3-482,4-1 0,-2 0-1337,1-5 2337,-2 0 0,36-42 0,-23 14 0,0 0 0</inkml:trace>
  <inkml:trace contextRef="#ctx0" brushRef="#br1">15026 11272 7885,'-19'-8'793,"2"0"0,8 5-655,1-1 325,5 3 0,-1 1 665,8 0 0,3 0-705,5 0 1,6 0-202,2 0 1,8 0-409,0 0 0,6 0 205,-1 0 1,3 0-477,1 0 1,-4 0-230,-1 0 0,0 0 686,1 0 0,-14 5 0,-8 2 0</inkml:trace>
  <inkml:trace contextRef="#ctx0" brushRef="#br1">15075 11432 7885,'-12'0'-201,"-1"0"598,7 0 1288,0 0-1419,23 0 0,2 5-142,14-1 1,3 0-883,1-4 0,0 0 385,4 0 1,2 0 96,-2 0 276,5-6 0,20-11 0,-28 4 0,0 0 0</inkml:trace>
  <inkml:trace contextRef="#ctx0" brushRef="#br1">15826 11272 7885,'-7'6'-738,"0"-1"971,3 4 1,3 2 623,-3-3 0,2 3-482,2 1 1,2 0-150,2 1 1,4-1 90,8 0 1,-2 1-63,2-1 0,3-1-59,2-3 1,2-3-145,2-5 1,-1 0-228,1 0 0,2-5 203,-2-3 1,2-7 198,-6-2 1,-5-5 114,-3 2 1,-2-3-73,-7-2 0,0-4 1,-4 1 0,-7-1-50,-5 4 1,-6 2 111,-7 3 1,1 2-154,-1 6 1,0 5-163,1 3 0,-2 2 154,-3 2 1,3 2-4,-3 2 1,3 7-757,2 5 1,1 6 276,2-2 1,3 8-1161,6 0 0,1 1 1470,3-4 0,13 5 0,9 1 0</inkml:trace>
  <inkml:trace contextRef="#ctx0" brushRef="#br1">18139 11223 7758,'-5'-7'-335,"2"-2"141,-5 5 72,5-6 226,-8 3 0,10-1 565,-3 0-571,2 5 35,2-8-175,0 10 0,6-5 93,2 6 1,3-1 33,1-3 0,6 3 21,3-4 1,6 3 0,2-2 1,5 2-27,-1-2 0,9-1 16,7 1 1,7-5-308,10 5 1,2-5 255,-31 4 1,0 2 0,5-1 0,1 1-258,2-1 0,0-1 0,0 2 1,0-2 250,1-1 0,-1 0 0,1 2 1,-1 0-37,0 0 1,1 0 0,2 0 0,1-1 5,0-1 1,0 0 0,-2 2 0,0 0-53,3 0 0,-1 0 0,-1 0 1,0 1 30,1-1 0,0 0 0,1-2 0,0 1-950,1 1 1,0-1 953,-3 0 0,-1 0-27,2 1 0,-1 1 0,-5-2 1,0 0-114,0 3 0,0 0 0,-1-1 0,0 1 157,1-1 0,0 1 1,-6 1-1,0 0-13,2-3 0,-1 0 0,29-1 111,-1-3 1,-3 4-69,-1-4 0,-8 5 300,-5-1 1,-2-3-286,-10-1 1,1 1 935,-9-1 1,-6 4-885,-6-4 1,-9 4 349,-4-5 1,1 5-234,-1-4 107,1 5 1,-7-6-329,-2 5 0,1-2 72,-5 2-341,5 3 148,-8-5 0,9 6-419,-7 0-665,7 0 832,-4 6 1,6 1 116,0 5 1,0 0 252,0 0 0,6 12 0,1 2 0</inkml:trace>
  <inkml:trace contextRef="#ctx0" brushRef="#br1">21967 10793 7825,'0'-13'13,"0"1"1,4 0 12,0-1 0,5 1 150,0 0 0,-3-1 286,3 1 0,3 0 96,4-1 0,1 3-163,-5 1 0,4 0-237,1 5 1,-1-5-33,-3 5 1,-1 0-142,0 4 0,-4 0 51,1 0 0,-5 4-167,4 0 0,-5 10 105,1-2 0,-3 3-42,-1-2 0,-5 5-92,-4 2 0,1-2 39,-4-2 0,2 2 1,-6-2 0,1 5 53,-2-5 1,4 1 44,-4-5 1,4 0 43,0 1 0,1-1 108,0 0 0,4-3-76,-1-1 31,7-6-8,-9 4-12,9-6 0,-2 0 12,8 0 1,3 0-131,5 0 1,1 0-147,-1 0 0,2 0 28,2 0 1,-1 0-123,6 0 0,-2 0 168,1 0 0,4 0 18,-4 0 1,3 0-469,2 0 1,-4-1 199,-1-4 0,-5 4 43,1-3 1,2-1 53,-1 0 0,-1 0 278,-4 1 0,-5-14 0,-1-8 0</inkml:trace>
  <inkml:trace contextRef="#ctx0" brushRef="#br1">22262 10571 7830,'0'-18'-397,"-4"5"-18,0-4 0,-4 3 351,3 2 0,-3-4 172,4-1 1,-5 1 81,0 4 0,2-1 178,-1 1 0,0 0-123,-4-1 1,4 2-81,-1 3 0,1-3 0,-4 3 1,0 3 0,-1 1 1,-3-2 43,-1 2 1,0 0-69,0 4 0,-2 0-186,-6 0 0,1 1 115,-1 3 1,1-1 17,-1 5 0,-1 1-118,-3 3 1,7 0 45,-2 0 1,2 2-132,-3 3 1,5 0 171,-1 4 0,2 2 22,-1-2 1,-2 3-54,5 5 0,0 0-3,0 8 0,4-3-4,-4 7 1,5-2-107,4 2 0,1-1-41,3 5 0,4-1 80,0 1 1,2 2-23,11-6 0,-2 4 53,9-4 0,1 0-7,3-4 0,1-5 31,0 1 0,1-5 8,2 0 0,0-2 127,4-1 0,1-6-79,4-3 0,1-3-30,3-5 0,2-3 12,2-5 1,3 0 130,-3 0 1,-1-1-46,1-3 0,-1-4-34,1-9 0,-2 2-10,-2-5 1,-1-1-6,5-3 1,-5-5-20,1 0 1,-3-4-6,-1 5 1,-4-8-185,0-1 1,-10 0 103,2-4 1,-9 2 264,0-2 1,-7 2-72,-5-2 0,-3 3 53,-1 1 0,-1 0-131,-3 0 0,-5 3 46,-7-3 1,2 7 235,-2-7 1,-2 8-62,2 1 1,-6 2-346,1 1 0,-1 5 58,2-1 0,-3 6-445,2-1 1,-3 6 100,-5 2 0,3 5-50,-3-1 0,3 3-118,2 1 0,-5 0-295,0 0 1,0 1 106,5 3 1,1 7 670,2 6 0,-2 26 0,4 4 0</inkml:trace>
  <inkml:trace contextRef="#ctx0" brushRef="#br1">2363 13525 7727,'1'-7'0,"3"3"-623,-2-3 0,3 4 464,-5-5 0,0 4 418,0-5 0,1 5-63,4-4 0,-4 4 87,3-4 1,-1 4-128,1-4 0,-3-1-33,3-3 1,2 0 357,-2-1 0,1 1-115,-1 0 1,-2 0 70,2-1 0,-1 5 0,1 0-306,-3 0 287,5 1-210,-6 1 1,-2 16-395,-2 2 1,-3 13 154,-5-1 1,0 9-154,-1 0 0,-3 3 44,0 1 1,-2 4 24,1 0 0,2 1 87,-5-1 0,5-7 37,-2 3 1,5-8 33,4-1 0,-2-6 79,6-1 1,0-10-35,4 1 1,7-8 150,5 0 1,2-2-67,6-2 0,1-2-74,4-2 1,-1 3-116,1-3 0,4 2 20,-1 2 0,5-4-71,-4 0 1,-1 0-119,-3 4 1,1 0-351,3 0 1,-9 4-440,1 0 1,-6 0 414,-3-4 0,0 4-887,1 1 1446,-6-1 0,-13-26 0,-8-6 0</inkml:trace>
  <inkml:trace contextRef="#ctx0" brushRef="#br1">2707 13598 7744,'-1'-12'0,"-3"0"0,3-1 365,-4 1 0,4 0 66,1 0 1,-1 5 471,-3 3-537,2 2 1,-3 8 114,5 2 1,-2 8-168,-2 5 1,3 8 46,-3 3 0,1 9-74,-1 4 0,1 5-78,-5 3 1,4-1-622,-4 5 1,0 2 269,-5 7 1,1-9-151,0 1 0,1-8-32,2-5 1,0-6-1029,5-6 1003,0-17 0,5 0-25,3-16 0,3-1-1822,5-3 2196,1-8 0,10-29 0,3-11 0</inkml:trace>
  <inkml:trace contextRef="#ctx0" brushRef="#br1">3507 13844 7744,'-11'-12'7,"7"0"-291,-8 0 1,4-1-222,0 1 1605,2 5-614,6 2 11,-5 5 0,2 9-71,-5 4 1,5 7 103,-1 1 0,2 2-179,2 1 1,0 5-97,0 0 1,0 4-262,0-5 1,0 1 126,0-4 1,2-1-226,2 1 1,1-5 87,4 1 1,2-10 45,-3 1 0,4-8-196,4 0 1,-2-2-203,3-2 1,-4-7 135,-1-5 1,5-2-94,-1-7 0,5 1 167,-5-5 0,1-3 56,-5-1 1,0-1 150,1 1 1,-5 4-94,0 1 1,-4 1 239,4 6 117,-5 1-8,2 9 0,-6 4-131,-3 11 1,-1 6 34,-4 11 0,2-1-48,3 1 0,3 0-2,-3-1 0,-2 1-357,2-1 0,0 0 91,4-4 1,4 2-486,0-6 0,6-3-12,-2-5 1,5-5-187,3 1 1,-1-3 336,5-1 1,-3-7 131,3-5 0,0 0 161,0-5 0,-1 0 160,-2 0 0,-6-5 0,5 2 0,-9 2 0,5 2 0,-2 2 130,-3 2 71,-2 5 1,-5 3-62,0 8 1,-4-2-16,0 7 1,-2-1 470,2 4 1,3-4 305,-3 1-213,-3-1-414,6-1 0,-6 2 360,3-5-384,2 0 1,-3-9-36,5-3 0,4-3-20,0-2 0,6 0 0,-2-4 0,3 2-41,1-5 0,4 1 58,1-2 1,1 3-107,-2 6 1,-2 1 71,2 3 1,-2 2-196,-2 6 0,0 2-140,1 2 1,-2 4-115,-3 9 0,1-2 1,-5 5 0,5-1-282,-5 2 0,4-2-152,-4-3-258,6-2 108,-4 4 0,7-7 332,-1-3 0,0-4 103,1-8 0,-1-3 418,0-5 0,1-6 0,10-39 0,-10 20 0,0 1 0</inkml:trace>
  <inkml:trace contextRef="#ctx0" brushRef="#br1">4381 13598 7781,'0'-30'0,"0"-3"0,0 3 247,0 2 1,0 3 552,0 5 469,0 2-833,0 11 0,0 7-16,0 8 1,0 9-160,0 3 1,0 9-49,0 4 1,-4 2-103,0 2 0,-4 4 102,3 0 0,-4 1 0,1-1 0,1-1-186,-1 5 1,4-5-299,-5 1 0,5-7 154,-4-1 1,5-6-104,-1 2 0,3-13 195,1-3 0,1-9 12,3 0 0,3-8-326,5-4 1,1-9 109,-1-3 1,4-5-42,1-4 1,5-2 41,-2-6 0,4 0 121,0 0 1,1 2-79,-1 2 0,-3-1-143,-1 5 1,-5 2-7,2 6-43,-9 3 837,-2 11 1,-12 7-249,-2 9 1,-4 7 148,-5 5 0,2 6-106,-5 2 0,3-1 30,-3-3 0,5 0-120,-2-1 0,8 1-18,0-1 1,3-3-18,-3-1 0,4-5-20,5 2 1,5-3-150,4-2 0,6-5 77,1-3 0,6-3-373,-2-1 0,4 0-186,0 0 1,2 0-414,3 0 1,-3-4 364,3 0 0,-3-4 569,-2 4 0,6-11 0,2 1 0</inkml:trace>
  <inkml:trace contextRef="#ctx0" brushRef="#br1">5082 13820 7776,'-12'0'0,"0"0"0,0 0 0,-1 0-137,1 0 1,4 0-176,0 0 0,-1 4 201,-3 0 1,4 2 100,0-2 0,4-2 214,-5 7 0,7-5-30,-3 4 100,4-5-113,-4 8 194,3-10-129,-3 4-18,5-5 1,0-1-114,0-3 1,0-3 15,0-5 1,1-1 326,3 1 1,-2 0-96,2 0 1,-2-1-15,3 1 1,-3 0-21,7-1 0,-1 5-71,4 0 1,0 5-12,1-1 0,0 3-12,4 1 1,-4 1-49,4 3 0,-4 3 0,0 5 0,-1 6-259,0 3 0,-3-2 88,-1 1 0,-4 1-555,4 3 0,-4 1 19,4 0 1,-5-6-214,1-3 1,3-4 152,1-3 0,3 0-258,2-5 1,3 0 857,0-4 0,12-22 0,5-10 0,0-2 0,1-1 0</inkml:trace>
  <inkml:trace contextRef="#ctx0" brushRef="#br1">5501 13758 7776,'-12'0'220,"-5"0"-184,1 0 1,-1 2-175,5 2 1,0-1 323,-1 5 1,1 0 457,0 4 0,4 1-248,-1-1 0,7 0-23,-2 0 0,2 1-247,2-1 1,6 0 38,2 1 1,4-5 36,5 0 1,0-5-1,4 1 0,3-3-401,1-1 1,0 0 44,3 0 1,-2-5-68,-1-3 1,-2-1 136,-2-3 0,2 3-38,-2-8 1,-8-1 150,0 2 1,-5-6 124,0 2 1,-4-2 73,-8 1 1,-4-1-103,-9 6 0,-2 1-7,-5 7 0,-7-2-96,-1 6 1,0 1-170,-1 7 1,1 3-56,-5 5 1,4 5-319,0-1 0,11 5 302,2-5 1,10 2 6,6-2 1,3-2 209,1 2 0,43-7 0,12-4 0</inkml:trace>
  <inkml:trace contextRef="#ctx0" brushRef="#br1">5870 13697 7776,'-8'5'94,"0"3"0,1 3 109,-1 2 1,-2-1-229,6 0 1,-2 5-58,2-1 0,3 6 518,-3-1 0,3-2 775,1 1 1,1-3-789,3 3 0,3-6-177,5-2 0,0-1-313,1-7 1,0 4-43,4-4 1,-2-1-46,5-7 0,-3 0 81,3-8 1,1 1-109,3-10 0,-3 1 76,-1-5 0,-5 0 88,2 1 1,-1 3 122,-3 1 0,0 5-108,-9-2 0,2 5 513,-2 4-298,-3 2 0,3 12-97,-8 2 0,3 8-25,-3 5 1,1 2-147,-1 2 0,3-1 84,-3 1 1,4-4-23,4-1 0,-2-5-131,7 2 0,-1-5 2,4-4 0,0-2 7,1-6 0,0-2 133,4-2 1,-4-4 10,4-9 0,-2-2 0,1-5 0,-6-1 108,2 0 0,-4-3-118,1-1 0,-4 0 23,-5 5 1,-4-1-91,0 0 1,-10 2 82,2 3 0,-3 3-383,3 9 0,-2 3-131,-3 5 0,4 0-1115,-4 0 973,4 0 0,2 5-740,3 3 1361,2 3 0,28 34 0,5 9 0</inkml:trace>
  <inkml:trace contextRef="#ctx0" brushRef="#br1">6387 13734 7776,'8'4'675,"0"0"1,-4 4-210,5-4 1,-3 6 31,3-2 0,2-1-105,-3 1 0,-1 0-62,1 5 1,0-5-119,4 0 0,1-4-1,-1 4 1,-4-5 0,0 1 0,2-3-1,6-1 1,-2-1-153,2-3 1,-1-4 100,2-9 1,-3 4-222,2-4 0,-2 4-137,-2 0 0,0 2-194,1 3 0,-5 3 253,0 5 1,-4 0 134,4 0 0,-4 0-137,5 0 1,-5 5-194,4 3 0,-4 3-172,4 2 362,0-1 0,5-1 159,-1-3 0,0-2-102,1-6 1,3 0-8,0 0 0,2-2 80,-1-2 0,-2-3 159,5-5 0,-5-4 11,2-1 0,-4-5-157,0 2 1,-1-4-28,0 0 1,-5 3 28,-3 1 0,2 5-71,-2-2 1,0 4 60,-4 0 0,-6 7-4,-2 1 0,-1 5-46,0 5 0,-2 1-10,3 7 0,-1-1-20,0 0 1,0 5-121,5-1 1,0 5-29,4-5 0,0 0 91,0-3 0,0-1 144,0 0 1,1 1 49,3-1 0,-1 0 205,5 1 0,0-5-88,5 0 1,-5-1 71,0 1 0,-1-1 850,1-3-382,3-3-371,-10 10 0,3-5-52,-8 2 0,-2 3-649,-7-3 1,1-1-2,0 1 0,-5-1-214,1 1 1,-1 2 275,5-6 305,0 5 0,-6-18 0,-1 1 0</inkml:trace>
  <inkml:trace contextRef="#ctx0" brushRef="#br1">8110 13931 7734,'0'-9'1,"0"1"1456,-6 5-1109,-1-2 1,1 6-171,2 3 1,2 5-25,2 7 0,0-1 109,0 6 1,2-5-229,2 5 1,-3-2-188,3 1 0,-3 3 66,-1-2 1,0 1-137,0-2 1,-4 4-685,0-4 0,-5 3 414,1 2 0,-3-2 492,-2-2 0,-10-9 0,-3-6 0</inkml:trace>
  <inkml:trace contextRef="#ctx0" brushRef="#br1">8824 13389 7760,'0'-24'0,"0"-1"0,0 0 0,1 5 0,3-1 0,3 2 408,5-1 0,6-4 577,2 4 1,0 2-509,0 2 0,1 3 46,3 5 1,1-1-321,-1 5 0,-3-1 8,-1 5 0,-4 7-126,0 6 0,-7 4-16,0 8 0,-7 1-128,3 3 1,-5 3 102,-5 9 0,-7 0-86,-8 9 1,-4-8-558,0 7 0,-2-2 393,-3 2 1,-2-4-55,-6 0 1,5-6 32,4-3 0,-1-5 651,4-11 0,-1-2 153,10-6-296,-1-5 1,11-3 49,1-8 1,4 1 205,1-5 0,6 5-122,2-1 1,4-1 84,4 1 0,5 0-494,8 4 1,-3 0 76,2 0 1,4 0-368,1 0 0,2-2 48,2-2 1,-4 3-93,0-3 0,-7 2-297,-2 2 1,0-1-529,-8-3 1,-4 2-471,-3-2 1623,-7 3 0,-7-15 0,-9-5 0</inkml:trace>
  <inkml:trace contextRef="#ctx0" brushRef="#br1">10042 13635 7750,'-12'6'0,"-1"-5"14,1 3-161,0 3 578,-1-6 1017,6 5-826,2-6 1,15-1-227,2-4 0,7-1-247,-3-7 0,8-3 62,0-1 1,1-4-1,4 0 1,-3-2-41,-2-2 0,-3 1 0,-1-1 0,-5 2-8,2 2 1,-8-1-177,-1 6 0,-5 0-214,1 3 0,-9 6 170,-7 3 1,-6 8-140,-7 5 0,-4 3 99,1 4 0,-2 5-4,1 8 0,3-2-14,-3 6 0,5-6-63,3 2 1,7 1 24,6-1 0,5-2-129,-1-7 1,10 2 110,6-5 1,7-5 64,10-4 1,2-5-7,6 1 1,2-3-5,2-1 0,-2-5 1,6-3 1,1-7 13,3-2 0,-5-5 12,-3 2 1,-3-3 54,-1-2 0,-2 0 101,-2 1 1,-4-1-105,-9 1 1,-3-1 115,-9 0 0,-3 6-18,-5 3 1,-1 6-38,-3 2 0,-3 5 94,-5-1 0,-6 3-108,-2 1 0,-4 1-201,0 3 0,-1-1 185,0 5 0,2 0-9,3 5 0,2-1-14,6 0 0,-1 1-53,1-1 1,4 2-120,0 2 0,5-1-12,-1 6 1,4-4 336,4 8 1,1-2 205,4 10 0,2 0 315,-3 4 1,-1 0-310,1 0 1,-6 4-69,3 0 0,-4 0 141,-1-4 1,0-2 127,0-2 1,0-2-474,0-2 0,0-8-9,0-1 1,0-5-133,0-2 0,1-7 58,3-2 1,-1-2 34,5-2 1,1 0-93,3 0 1,2-10-166,2-2 0,3-9-66,6 1 1,1-9-268,2-4 1,0-8-30,5-4 1,-1-4-108,5-4 0,-4-3 361,0-6 1,0 1 298,-15 30 1,1 0-1,8-25 219,-2 3 1,-10 9 339,-3 7 91,0 11 1,-12 14-277,0 8 1,-5 9 139,-7 7 0,-1 2 142,1 7 1,0-1-147,-1 5 1,1-1-74,0 1 1,3 4-347,1-1 1,6 1-126,-3-4 0,4-1-18,1 1 0,0-1-178,0 1 1,6-6 137,2-2 1,7-5-86,1-4 0,6-2-159,-1-6 1,2-2 129,1-2 1,5-4-4,0-8 1,0-4 113,-5-4 1,1-6 161,-1-3 1,-3-1-39,-1 1 1,-3-3 192,3 4 0,-9 1 26,2 3 0,-9 3 5,0 5 355,-3 2 1,-2 11-253,-3 3 0,-3 8 55,-5 4 1,-1 5-172,1 3 0,1-1-205,3 5 0,-2 0 58,6 0 0,0 3-146,4-2 1,0 1-448,0-2 1,0-1 267,0-2 0,6-4-431,2 4 0,4-5 257,4-4 0,4-2-235,4-6 1,2 0 237,3 0 0,1-7 69,3-5 1,1-2 137,-5-6 0,5-1 34,-1-4 1,-3-3 233,-2-1 0,-7-1-94,-5 1 1,-3 3 321,-5-2 1,-3 6-162,-5 1 1,-2 10 795,-7-1 0,0 8-276,-12 0 0,1 8-35,-5 4 0,-3 3-176,-1 1 1,0 6-11,4 3 1,2 2-68,3 1 1,-2-3-153,5-1 1,1 0-168,4 0 0,4 2 83,-1-6 1,8 1-245,1-5 1,3 0 96,9 1 1,-1-7-1,9-1 0,1-4-103,4-1 0,-1-6-260,1-2 1,-1-4 167,1-4 1,0 1 36,-1-6 0,-3 2 254,-1-2 0,-6-1-72,-2 6 1,-1 0 723,-7 3-210,0 7-236,-4 0 1,-5 12-28,-3 2 0,1 4 55,-1 4 0,1-1-182,-1 6 0,2-6-137,6 1 0,0 2-162,0-1 0,2-5 89,2-4 1,4-5 55,8 1 0,3-3-172,6-1 0,0-6-272,-1-7 0,1-5 193,-1-6 0,2-2 141,3-3 0,-7-2 102,3-6 0,-5-2 152,1-2 0,-2-2-135,-3-7 0,-2 5 6,2 0 0,-8 7 203,-3 1 1,-4 7 449,-1 9-150,0 4 0,0 11 48,0 6 1,-6 7 226,-2 9 1,1 4-563,-1 4 1,1 5 28,-1 0 0,-1 9-423,5-1 1,-5 4 182,5 0 0,-4-3-560,4 3 1,0-1 229,4 1 1,0-7 74,0 3 0,5-10 94,3-2 0,5-6 180,3-7 0,5-1 14,7-3 0,0-8-53,5-8 1,-5-7 108,5-1 1,-1-10-86,0 1 0,-3-3 91,-8-1 0,2-3-34,-3-5 0,-3 6-7,-5 2 0,-1 5-54,-7 3 0,0 3-33,-4 6 293,0 5 1,-5 7 335,-3 8 1,-3 9 33,-2 3 1,1 4-193,0 0 1,1 1-286,3-1 0,-2 1-65,6 0 1,0-1-213,4 1 1,0-6 154,0-3 0,1-2-24,3-2 0,3-1-128,5-2 0,2-4-180,2-5 0,4-1-100,4-3 1,1-3 149,-1-6 0,0-3-37,-4 0 1,3-6 107,-2 1 0,1-2 46,-2-2 0,-2 2 154,-6 3 0,-3-2 239,-1 5 1,-5 5 357,1 4-435,-3 5 0,-1 3 38,0 8 1,0 7-84,0 2 0,0 3-129,0-3 1,0 0 48,0 0 1,0-3-137,0 2 0,5-2 81,4-2 0,2-4-24,1 0 0,2-5 63,2 1 0,-2-2-28,2-2 0,2-6 316,-2-2 0,5-3-92,-5-1 0,-1-2 16,-7-2 1,3-2 105,-2-3 0,-4-2 79,-1 2 0,-4 4-91,-4 0 0,-3 4 27,-5 0 0,-2 2-297,-2 3 1,-3 3-343,-6 5 1,5 0-217,-1 0 1,2 1 287,-2 3 0,0 3-1151,4 5 1,5 1 1391,4-1 0,27 28 0,3 6 0</inkml:trace>
  <inkml:trace contextRef="#ctx0" brushRef="#br1">12811 13438 7923,'12'0'582,"0"0"0,1 0 200,-1 0 0,0 0-361,1 0 0,-1 0-161,0 0 1,2 0-60,2 0 1,-2 0-27,2 0 1,2-4-72,-1 0 1,-1 0 106,-4 4 1,2-4-1,2 0 0,-2 0-49,2 4-294,-2 0 0,0 1 63,2 3 1,-2-2 56,2 2 0,-2 1-202,-2-1 1,5 0 25,-1-4 1,6 0-83,-2 0 0,0-1 146,0-3 1,1-3 21,3-5 0,1-6-29,-1-3 1,0 2 79,-4-1 1,3-5-54,-2-4 1,-5 1 43,-3 3 0,-2 2-88,-7 2 1,0 2 79,-4 3 0,-6 8-2,-2-1 1,-7 8-76,-1 5 1,-6 3-106,1 5 1,4 6 92,0 3 1,-1-2-5,2 1 1,0 1 156,3 3 1,5-4-75,0-4 0,5 2 261,-1-2 1,3 1 497,1-5-150,0 0 0,5-1-99,3-3 1,7-1 258,2-3 1,-1-2-206,-4 2 0,1-3-107,-1-1 0,-1 1 361,-3 4-476,-2-4 0,-6 10-53,0-3 1,-7-1-212,-5 1 1,-6 0-263,-7 5 0,1-1-148,-1 0 1,-4 1-523,0-1 0,1-4 78,3 0 1,-4-5 317,1 1 0,-1-3 536,4-1 0,-2-22 0,-3-10 0,-3-2 0,0-1 0</inkml:trace>
  <inkml:trace contextRef="#ctx0" brushRef="#br1">12725 12946 7763,'-25'-12'301,"0"0"0,5 5-539,-1 3 0,5-2-488,-5 2 0,6-4 660,-1 4 1,2 0 65,2 4 0,-6 11 0,-1 2 0</inkml:trace>
  <inkml:trace contextRef="#ctx0" brushRef="#br1">11851 13131 7775,'-12'-6'0,"-1"4"663,1-7 175,5 7 1,2-5-453,5 3 1,6 2-140,7-2 1,6 3-51,10 1 0,2 0 0,6 0 0,5 0-1094,4 0 0,-3 0 897,2 0 0,7-2 0,7-2 0,7 1 0,-1-1 0</inkml:trace>
  <inkml:trace contextRef="#ctx0" brushRef="#br1">14927 13106 7744,'-12'-5'168,"0"-1"42,0-2 1,-1-2-169,1 6 1,4-4-43,-1 4 0,7-1 948,-2 0 0,9 4-383,7-3 1,6 1 130,7-1 0,5 3-264,3-3 1,9 1-186,7-1 0,3 2-376,10-2 1,-3 2 87,6-3 1,-2 4 199,-1-3 1,-1 3 49,1 1 1,-13 0-984,-8 0 1,-11 1-1239,-14 3 1,-5-1 715,-11 5 1,-6-1 1295,-7 1 0,-5-2 0,-6-6 0</inkml:trace>
  <inkml:trace contextRef="#ctx0" brushRef="#br1">14989 13217 7744,'-33'4'0,"0"0"0,6 2 230,-2-2 0,9-3 597,3 3-135,9 3 0,8-6-270,8 3 0,9-2-153,3-2 1,5 1-155,4 3 1,3-2-141,9 2 0,3-3-501,5-1 0,1-1 339,-1-3 1,0 2 101,0-2 0,1-1-477,-1 1 0,-5-5 562,-3 5 0,8-33 0,1-4 0</inkml:trace>
  <inkml:trace contextRef="#ctx0" brushRef="#br1">15420 12885 7753,'-4'-17'-94,"-1"1"1,0-5-241,1 5 0,3-1 396,-4 5 1,5 0-78,5 0 1,3 5 1127,8 3 1,-1 2-387,6 2 0,-1 0-195,5 0 0,4 7-160,-1 5 1,2 6-107,-1 7 0,-8 1-96,-1 2 1,-6 4-81,-6 5 1,-3 1 3,-5 3 1,-2-1 77,-7 5 0,-10-4-515,-13 4 1,-5 0-280,-4 4 1,2-9-84,-2-3 1,3-8 414,1-1 0,7-3-284,5-4 574,6-4 0,12-10 0,3-3 0</inkml:trace>
  <inkml:trace contextRef="#ctx0" brushRef="#br1">17266 12995 7753,'-13'0'0,"0"0"-154,-4 0 1,-1-1 58,-2-3 0,-3 3 483,2-4 0,2 0 19,-1 1 0,3-6 168,-3 2 0,5-3-244,-2-1 0,8-2-114,0-2 0,3-3-51,-3-6 0,4-1-3,5-3 0,1 2-177,3-6 1,3 6 102,5-2 0,1 3-144,-1 1 1,5 6-30,-1 3 1,4 8 116,-3 4 1,1 4 37,-2 4 1,-2 5-6,2 12 0,-2 1 10,-2 10 0,-5 3 16,-3 6 1,1 0 2,0 8 1,-1-7 9,-4 8 1,-2-4-205,-2 3 1,-3 0-11,-5 1 1,0-8 91,-1-5 0,-3-7 39,0-9 0,1-4-14,6-4 100,-2-6 0,9-7 180,-6-9 0,5-6-364,-1-1 1,2-6 80,2 1 1,6-6-138,2-2 0,7-5 46,1 1 0,6-1 76,-1 1 0,2 3-73,2 6 1,3-1-43,1 1 0,4 10-105,-4 6 1,-1 5-30,-3 3 1,-5 11 432,1 5 1,-7 6-36,-2 3 1,-1 1 46,-7 2 0,4-2 19,-4 3 1,0-4-78,-4-5 0,5-2-164,-1-6 1,0 1-501,-4-1 126,0-5 115,0-2 291,5-16 1,-2 3-51,5-8 1,0 1 45,5-2 1,-1-2-32,0-6 1,6 1 9,3-1 1,-2 2-11,1 3 1,1-2-10,3 5 1,-3 6 209,-1 7 1,-5 3-63,2 1 0,-4 7 64,0 5 1,-5 6-30,0 6 1,-4-3-65,4-1 1,-5 2-173,1 7 1,2-7-249,-2 2 1,4-6-63,-4 3 0,7-10-341,1 1 1,2-4 141,7 0 0,-5-2 610,5-6 0,15-17 0,10-3 0</inkml:trace>
  <inkml:trace contextRef="#ctx0" brushRef="#br1">18312 12897 7753,'-13'-1'0,"1"-4"0,-6 4 541,-2-3 0,-4 3-72,0 1 1,-2 1 61,-3 3 0,3 3-170,-3 5 0,2 6-21,-2 2 1,8 2-101,-4-1 0,9 2 0,-1-2 0,8 2-207,0 1 1,7 0 70,-2-4 0,9-2-53,7-6 0,2-3-56,6-1 0,1-6-184,4 3 0,-1-4 153,1-1 1,-1-7-30,1-5 0,0-2-202,-1-6 0,1-1-314,-1-4 0,1 0 402,0-4 0,-1-3 80,1-5 0,-6-5 110,-3-3 1,2-4-225,-1-5 1,-2 5 145,-7 0 0,-3 7 75,-5 9 0,0 8 63,0 9 0,-1 7 9,-3 5 0,1 4 62,-5 4 1,0 5 581,-5 7 1,5 7-156,0 6 0,4 5 404,-4-1 1,4 3-319,-5 1 0,7-1-337,-2 1 1,2-1-174,2-3 0,0 2-320,0-2 0,0-3-200,0-1 1,6-4 20,2-5 1,4-1-74,5-2 1,2-9-74,5 0 500,1-5 0,27-25 0,7-6 0</inkml:trace>
  <inkml:trace contextRef="#ctx0" brushRef="#br1">18693 13020 7753,'-11'-8'0,"3"0"0,-2 3 185,6-3 1,0 4 286,4-4 1,0 0-155,0-5 1,6 5 53,2 0 0,3 0-310,1-4 0,0-1 74,1 1 1,-1-2-4,0-2 1,1 2 281,-1-2-204,0 2 0,-4 2 225,1-1-247,-7 7 1,-2 0-44,-8 6 1,-3 6 30,-1 2 0,-6 7-102,-2 1 1,2 8 63,1 0 1,4 1-259,1 3 1,1-2-65,2-1 0,0 0-170,5-1 0,1-3 228,7-1 0,3-5 9,5 2 1,6-8-250,2 0 1,8-7-295,1 2 0,5-4-625,-1-4 0,-2-3 1284,2-5 0,16-33 0,-20 18 0,-1 1 0</inkml:trace>
  <inkml:trace contextRef="#ctx0" brushRef="#br1">19161 12614 7754,'0'-25'0,"0"1"1,-4 4 0,0 4 1,-2 4 2306,2 4-1646,3 2 1,-5 7-299,6 4 1,-4 6 94,0 5 1,0 10 304,4-1 1,0 6-384,0-2 1,0 5-185,0-1 1,0 2-206,0 2 0,0 0 88,0 0 0,0-4-499,0 0 0,0-2 202,0 2 1,0-3 83,0-5 0,0-2-983,0-3 0,0-2-2737,0-6 3853,0 1 0,5-34 0,2-8 0</inkml:trace>
  <inkml:trace contextRef="#ctx0" brushRef="#br1">18988 12909 7768,'-12'-12'0,"0"4"0,0-1 0,1 1 0,2-4 0,5 1 391,8 3 0,3-3 580,6 3 1,6 1-607,5-1 0,2 5-170,7-1 1,0-2-2131,4 2 1935,0 0 0,3 4 0,6 0 0,3 0 0,0 0 0</inkml:trace>
  <inkml:trace contextRef="#ctx0" brushRef="#br1">19702 12909 7785,'-18'4'0,"-2"0"0,2 2 0,2-2 0,2 1-16,2 4 1,4-3-1,-1-1 1,7-3 446,-2 7 0,8-7 633,4 2 0,8-2-587,5-2 1,2 0-208,2 0 0,-1-6-202,1-2 0,4-4 51,-1-5 0,5 4-44,-4-4 0,-2-2-10,-6-1 0,1 0-237,-6 0 0,-1-1 35,-7-3 0,-2-1-22,-6 1 1,-6-1-50,-2 0 1,-7 6 63,-1 3 0,-8 8 102,0 4 1,-1 2 4,-4 2 1,3 7 7,2 5 0,3 6 52,1 7 0,3 5 8,-3 3 0,9 2-59,-1 2 1,7-5 10,1-4 0,3 0-111,1 0 1,7-6 66,5 3 1,6-9-184,7 1 1,-1-8-23,1-1 1,3-4-38,1 5 1,5-7 105,-1 3 0,3-4-4,1-1 1,0 0-90,-1 0 290,-4 0 0,9-11 0,-3-3 0</inkml:trace>
  <inkml:trace contextRef="#ctx0" brushRef="#br1">20170 12786 7785,'0'-18'0,"0"-1"-95,0-5 0,0 3 106,0 1 0,0 5 521,0-2 1,4 8-72,0 0 0,7 7 24,1-2 0,2 8-217,6 4 0,-3 4-55,3 5 1,-5 2-104,2 5 0,-5 5-156,-4 0 0,-1 4-104,-3-5 1,-2 5 158,2-4 1,-7 0-109,-1-5 1,-6 1 21,2-1 1,1-6-51,-1-6 163,0 1 1,-4-12 180,-1 3 1,6-9-122,3-8 0,3 0-8,1-8 0,0-3-102,0-5 0,1-4 122,3 4 1,5-3-441,7 3 0,3-4 153,6 4 1,-1 1 77,1 3 0,0 6-412,-1 2 0,5 5-585,0 4 1,-1 2 548,-3 6 1,-4 2 548,-1 2 0,12 14 0,6 8 0</inkml:trace>
  <inkml:trace contextRef="#ctx0" brushRef="#br1">20736 12675 7763,'-7'0'183,"-2"6"726,4 2 0,1 4-337,4 5 1,-1 1-176,-3 2 0,3 3-209,-4-2 0,4 6 0,1 2 0,0-2-35,0-6 1,1-3-120,4-6 1,-3 0 16,6 0 1,-3-5 20,3-3 1,-4-4-319,4-4 1,0-4 108,5-8 1,-1 1 68,0-6 1,0-1-194,1-6 0,-1 0-200,0-5 0,1 6 308,-1-2 0,0 3 98,1 2 1,-2 5 107,-3 2 0,3 9-76,-3 4 0,-1 2 209,1 2 1,-4 10-29,4 2 1,-4 9-62,5-1 1,-7 4-73,2 0 1,2 1-23,-2-1 0,1 0-90,0-4 1,-3 2 102,6-6 1,-3 1-44,3-5 1,0-1 12,4-3 0,1-2-111,-1-6 0,2-2 69,2-2 0,-1-4-5,6-8 0,-5 1 27,4-6 0,-3 1-10,3-5 1,0 0 45,0 1 1,-2-1-7,-6 1 0,0 3 88,1 1 1,-1 9-33,0-2 386,-5 9-261,-1-1 0,-6 10-100,0 3 1,0 5 35,0 3 1,-2-2 60,-2 2 0,3 2-124,-3-2 1,2 1-255,2-5 1,2 0-1,2 1 0,-1-1 49,5 0 1,1-5-536,8-3 1,-2-2 290,5-2 1,-3 0 125,3 0 1,1-6-51,3-2 0,1-4 92,0-5 0,-1 2 76,1-5 1,-5 1-1,1-2 0,-6-2 302,1 2 0,-3 4-86,-5 0 0,1 8 899,-5 0-627,1 7 1,-7-2 0,-2 8 0,1 2-200,-5 7 1,4-1-90,-4 0 0,5 5 102,-1-1 1,3 1 5,1-5 0,0 0-271,0 1 0,1-1-6,3 0 1,-1-5-1040,5-3 1,0 2 494,5-2 0,3 0 668,0-4 0,28-28 0,3-6 0</inkml:trace>
  <inkml:trace contextRef="#ctx0" brushRef="#br1">21905 12688 8349,'-7'12'1360,"-2"0"-1172,5 1-7,-1-1 1,4 0 29,-3 1-79,3-7 1,-5 1-41,6-3 33,0-2 1,1 2-101,4-8 0,-3-3 50,7-5 1,-1-1-96,4 1 1,4 0 44,1-1 1,3-3 44,-3-1 0,3 5 203,-3 4 1,5 1-10,-2-1 1,2 2 8,-2 6 0,2 2-114,-5 2 0,3 3 27,-3 5 1,-2 2-83,-7 2 1,1-2-158,-4 2 0,0-1-312,-1 2 0,-2-8 86,2 4-1548,-3-4 788,-6-2 707,-2-2 1,-4-6 331,3-3 0,-20-47 0,15 18 0,-1-1 0</inkml:trace>
  <inkml:trace contextRef="#ctx0" brushRef="#br1">21856 12306 7817,'-17'-5'0,"1"-3"0,-2-2-35,2 2 0,8 1-315,-1 3 2006,7 2-1381,2-3 1,0 6-562,0 3 0,5 3 286,3 6 0,31 21 0,7 5 0</inkml:trace>
  <inkml:trace contextRef="#ctx0" brushRef="#br1">22459 12712 7815,'0'-17'0,"-2"3"-67,-2-3 0,2 4-152,-7 0 0,1 1 897,-4 0 1,0 0-226,-1-1 0,0 6-17,-4 3 1,2 3-115,-5 1 0,5 5-105,-2 4 0,-1 7-4,2 5 1,0 2 0,3 1 0,5 1-124,0 0 1,5-1-185,-1 1 0,3-1-90,1 1 0,5-6 138,3-2 0,3-5 47,2-4 0,3-2 8,0-6 1,6 0-43,-1 0 0,2-6-125,2-2 1,-5-8-164,1-5 0,-2 2 63,1-2 1,2 1 7,-5-5 0,-1 5 256,-4-1 0,-3 6-40,-1-1 0,-6 2 105,3 2-65,-4 5 0,-2 1 97,-4 6 1,3 10-60,-6 2 0,3 9-4,-3-1 0,6 0-25,-3 0 0,4-4-1,1 5 1,1-5-12,4 5 0,3-7 7,8-2 0,-1-1-64,6-7 1,-1 0-19,5-4 0,4-1-121,-1-3 0,1-9 95,-4-7 0,-1-4 26,1 0 1,-1-2 111,1-3 1,-6 0-98,-2-7 0,-2 0 65,1-9 1,-2 4-56,2-4 1,-6 5 198,-2-1 0,-4 7 358,4 1 186,-5 11-483,2 4 1,-6 13-45,-3 5 1,1 9-189,-5 4 0,1 7 99,-1 1 1,-3 3-99,3 5 0,1 1 109,-1 3 0,4 3-201,-5-4 1,5 0-4,-4 1 0,5-2 56,-1 2 1,3-3 25,1-5 1,1-1 20,3 1 1,5-6-71,7-3 0,-1-3-135,6-5 1,0-3 40,8-5 1,-3-1 75,3-3 0,1-4-152,-1-9 1,5-2-21,-1-5 0,-3-2 92,-2-3 1,-6 1 17,-1-4 0,-10 4-13,1 0 0,-8 7 93,0 5 247,-2 2 0,-9 3 106,-5 3 0,-2 8-108,-7 8 1,1 4 772,-5 5 0,5 2-384,-1 6 0,6-1-177,-1 1 0,2-1-66,2 1 0,4 0-250,-1-1 0,7-1-100,-3-2 0,11 1-263,6-6 1,2 1-308,6-5 1,2-1 304,7-3 0,-3-2 102,3-6 1,2-2-9,2-2 1,-4-3 209,-5-5 0,-5-24 0,-2-11 0,-1-4 0,1 0 0</inkml:trace>
  <inkml:trace contextRef="#ctx0" brushRef="#br1">22963 12429 7815,'-12'-9'646,"0"-4"1,-1 8-1,1-7-339,5 2-232,2-2 1,14 4 123,4-1 1,13 7-269,2-3 0,8 4-222,5 1 0,-1 0 291,5 0 0,4-2 0,7-1 0,6-1 0,0 1 0</inkml:trace>
  <inkml:trace contextRef="#ctx0" brushRef="#br1">25338 12478 7858,'-4'-17'0,"0"-4"0,0 2 524,4-1 0,0-1-195,0-4 0,6 5-178,2-1 0,4 6 166,5-1 1,2 2 313,5 2 0,5 5-268,0 3 1,4 3-137,-5 1 0,0 7-44,-8 5 0,-2 10 0,-6 6 0,-5 7-408,-3-3 0,-8 4 147,-4 1 0,-9 1-284,-3 3 1,-7-3 75,-2 3 0,-5-2-61,1-2 0,-1-2 245,1-2 0,1-3 59,4-5 1,7-7 371,1-6 827,5-5-748,8-7 0,8-6-114,11-2 1,6 1 122,7-1 1,1 5-223,3-1 0,-2-1-320,6 1 0,-5-1-108,5 5 1,-4-4-537,4 0 1,-5 0 110,5 4 1,-5-4-434,0 0 0,-2-4 297,-1 4 0,-2-6 82,-2 2 712,-4-3 0,-15-29 0,-4-6 0</inkml:trace>
  <inkml:trace contextRef="#ctx0" brushRef="#br1">25843 12171 7858,'0'-12'0,"0"-1"0,-4 5 255,0 0 434,-6 0-408,3 1 1,-1 3 219,0 8 0,4 3-255,-4 5 1,4 0-47,-5 1 0,7 3-228,-2 0 1,-2 1 115,2-5 241,0 0 131,4 1-377,0-6-202,0-2 0,4-10-42,0-4 1,10-3 260,-2-4 0,4 1 12,1-6 1,1 5-137,2-5 1,2 6 99,-6-1 0,1 7-10,-5 5 1,0 3-118,1 1 0,-1 1 45,0 3 0,-3 7-27,-1 6 1,-4 5-116,4-2 1,0 2-113,5-1 0,-1 0 59,0-4 1,2 3 92,2-3 108,3-1 0,17-17 0,8-7 0,2 0 0,1 1 0</inkml:trace>
  <inkml:trace contextRef="#ctx0" brushRef="#br1">26384 12134 7858,'-9'-6'12,"-3"-2"0,2 3 46,-6 1 1,1 2 179,-2 2 1,-2 0 284,-6 0 0,2 7-161,3 5 0,-4 2-5,4 7 1,1-5-137,-2 5 1,6-2-1,-1 1 0,8 2-70,4-6 0,2 2-104,2-1 1,6-8-242,2 4 0,8-9 154,5 0 1,2-3-36,2-1 1,3-5-18,1-4 1,0-3-148,-5-4 1,1-3 47,0-6 0,-5-4 51,1 1 1,-6-7 204,1 3 0,-2-9 112,-2-5 0,-5 4 207,-3 1 0,-3 4-108,-1 4 0,-1 5 64,-3 7 1,-3 5 130,-5 7 0,-1 4-43,1 5 1,0 10-486,-1 2 1,7 8 118,2 1 1,-2 6-552,2 2 1,0 6-81,4 2 0,4 0-349,0 4 1,6-2 327,-2-2 0,3 1-697,1 3 1287,0-3 0,34 10 0,7-4 0</inkml:trace>
  <inkml:trace contextRef="#ctx0" brushRef="#br1">27271 12343 7858,'-20'-1'-107,"4"-3"1,2 2-269,2-2 0,0 3 1251,-1 1 0,7 5-391,1 3 0,4 5-257,1 3 0,0-1-28,0 6 0,1-2 179,4 1 0,6 4-233,5-4 1,6-2-185,-2-2 0,4-2 136,0-2 1,5-5-139,0-3 1,-1-2-45,-3-2 0,-2-6 81,-2-2 0,-4-8 70,-4-5 0,-6-2-37,-3-2 0,-3 1 0,-1-1 0,-5-4-19,-4 1 1,-3 3-96,-4 4 0,-3 6-3,-6-1 1,-1 4-178,-3 3 0,2 4-447,-6 5 1,7 1 301,1 3 0,2 3-444,7 6 1,-1 3 852,5 0 0,22 17 0,5 0 0</inkml:trace>
  <inkml:trace contextRef="#ctx0" brushRef="#br1">27529 12380 8040,'1'11'1175,"3"-3"0,-2 3-819,2-3 1,1 3-142,-1 2 0,6-1-199,-2 0 0,-1-1 56,1-3 0,-4 2-132,5-6 0,-1 4 174,4-4 1,-4-1-157,1-7 0,3-4 61,4-9 0,2 1 27,-2-9 1,-1 3-3,6-6 1,-5-2 21,5 1 1,-5 0 23,5 5 0,-8 4-43,0 4 1,-1 4-177,-4 4 0,-1 2-71,1 6 1,-4 3-364,5 5 0,-5 0-454,4 9 1,-1 0 426,1 0 1,3 3 589,-3-3 0,25 10 0,7-1 0</inkml:trace>
  <inkml:trace contextRef="#ctx0" brushRef="#br1">28292 12294 7858,'0'-12'0,"-4"-1"287,0 1 0,-4 4 455,3 0 0,-5 3-295,-3-3 0,0 6-69,-8-3 1,-1 8-181,-7 1 1,3 7 22,-2 2 1,2 0-117,1 8 0,1-2-29,-1 1 1,2 2-126,2-5 0,7 3 56,6-3 0,6 3-166,-3-4 1,5 1 51,5-5 1,3-1-104,8-3 0,3 2 141,6-6 1,4 0 23,-1-4 1,1-5-431,-4-4 0,3-2 162,1-1 1,1-6 52,-1-2 0,-3-5 149,3-3 0,-3-5 96,-2-8 1,-1-3-125,-2-5 0,-3 4 26,-6 0 0,-1 3 688,-3-3 0,-2 13-269,-6 3 1,-2 10 499,-2 10 1,-3 4-202,-5 5 0,-2 1-46,-2 3 0,2 7-284,-2 6 0,2 6-225,2 2 1,0 1 32,-1 6 0,2-3-123,3 4 1,-1-4-148,4 4 0,1-2 95,4 2 0,0 1-392,0-5 1,2-1-69,2-3 1,0 0-242,8-1 1,-2-5 97,6-2 0,2-5-948,-2-4 1643,6 3 0,25-26 0,12 0 0</inkml:trace>
  <inkml:trace contextRef="#ctx0" brushRef="#br1">28587 12417 7858,'0'-8'0,"0"0"0,0 3 0,0-3 0,2 4 0,2-4 0,-1 0 0,5-5 0,0 1 318,4 0 1,2 0 478,2-1 0,-2 0-429,2-4 0,2 2-36,-1-5 1,-1 0-94,-4 0 0,-4-2 264,1 6-299,-7-1 1,3 6 23,-10 3 0,-3 3 20,-8 5 1,1 0-62,-6 0 1,5 5-76,-5 3 0,2 5-136,-1 3 0,2-1 56,6 6 0,-1-5-218,1 4 1,5 0 99,3 0 1,3 2-357,1-6 1,1 5-20,3-5 1,4 5-235,9-5 0,2 1 212,6-5 1,1 0-176,2 1 0,0-5 658,4 0 0,16-19 0,8-8 0,7 1 0,0 0 0</inkml:trace>
  <inkml:trace contextRef="#ctx0" brushRef="#br1">29129 12146 7858,'0'-18'0,"0"5"0,0-4 0,0 4 585,0 0 1,0 5 457,0 0 384,0 5-1007,5 9 1,-2 3-165,5 12 0,-5-5-108,1 5 0,-1-1-111,1 5 1,-3 1-195,3 3 0,-2-5 167,-2 1 0,0-1-112,0-3 0,-4-2-36,-1 2 0,0-6-78,1 1 364,3-2 68,-10-8 1,9-3-132,-2-11 0,3-6 131,1-10 1,5-6-104,3-3 0,5-3 33,3-1 0,2 0-217,2 1 0,4 0 46,-4 3 1,3 4 89,2 9 1,-4 4-365,-1 7 1,1 5-499,3 8 0,-3 5 316,-1 7 481,-5 3 0,-13 44 0,-6-27 0,-1 0 0</inkml:trace>
  <inkml:trace contextRef="#ctx0" brushRef="#br1">11371 14620 7727,'-12'-11'142,"-1"3"1,2-3 249,3 2 0,-3-1 238,3-3 0,3 0-225,0-4 1,4 3-56,1-2 1,0 1-118,0-1 1,1 2-34,4-2 0,6-2 11,5 1 0,6 1 0,-2 4 1,4 1-153,0 3 1,1 2 100,-1 6 0,0 6-274,-4 2 1,1 8 75,-9 5 0,2 7-79,-10 5 1,-2 8-43,-6 4 0,-2 3-83,-7 1 0,-5 1-165,-2-1 1,-5 0 127,-3 0 1,2-5 289,-3-3 0,3-4-108,1-4 0,5-4 538,-1-9 0,10-4 20,-1-7-170,8-4 0,-2-6 313,6-3-181,0 2 1,6-7 75,2 5 1,3-1-153,1 5 0,5 0-381,-1 0 1,6 0 87,-1 0 1,2 0-269,1 0 1,-3-4 124,-1 0 1,0-1-172,0 1 1,-1 1-534,-2-5-637,-4 5 740,5-8 0,-7 8-1333,-3-5 1352,-2 5 671,-1-8 0,13-12 0,8-10 0</inkml:trace>
  <inkml:trace contextRef="#ctx0" brushRef="#br1">12712 14780 7748,'0'-13'-784,"-4"1"392,0 0 118,0 0 1,4-1 317,0 1 1,0 0 176,0-1 0,0 5 3,0 0 1,-1 0 188,-3-5 1,1 2 36,-5 3 0,-1-1-134,-3 5 1,-2-2-166,-2 2 1,1 4 127,-6 0 1,1 5 86,-5 8 1,-3 6-153,-1 6 0,0 1-43,5 6 0,0-3-39,4 4 0,2-4-140,6 3 1,1-4 9,3 0 0,3-6-141,10-1 0,3-6 21,8 1 0,3-8 100,6-3 0,4-4-120,-1-1 1,5-6-52,-4-2 0,4-7 4,-5-1 1,1-6 155,-4 1 1,-1 1 6,1-5 0,-6 3 2,-2-6 1,-5 6 5,-4 1 0,-2 6 302,-6-1-236,0 2 1,-2 7 187,-2 3 0,1 4-84,-5 4 1,4 3-246,-4 6 0,5 0-47,-1 4 1,3 0-307,1 4 0,5-2 170,3-3 1,5-2-147,3 3 0,3-5-529,6-4 0,1 2 523,2-6 0,5 0 424,8-4 0,19-17 0,-25 7 0,0 0 0</inkml:trace>
  <inkml:trace contextRef="#ctx0" brushRef="#br1">13229 14706 7761,'-8'-8'0,"0"0"0,-2 1 0,-6-2 0,2 0 217,-2 5 0,-3 0 364,-2 4 1,2 1-238,-2 3 1,1 3-124,-5 5 0,6 2-31,3 2 0,-2-1 0,2 6 1,3-5-111,5 5 0,5-2 87,-1 2 1,3-4 44,1-4 0,5-1-19,3 0 1,9-4-65,3 1 1,1-7-150,4 2 1,-4-8-376,8-4 0,-3-7 3,-1-1 0,-1-6-138,1 1 1,0-3-21,-1-5 0,-3-1 161,-1-3 1,-5-7 253,2 4 0,-8-6 250,-1 1 1,-5 3 349,1-3 0,-2 10-258,-2 6 1,-2 6-126,-2 7 1,1 5 236,-5 3 0,0 4 345,-4 4 1,1 4-512,3 8 0,-3 4 56,2 4 1,3 1-288,-3-1 0,7 6-17,-2 3 0,2 1 5,2-1 0,0 1 5,0-5 0,0 5 30,0-1 0,10-3-302,2-1 1,4-7-260,1-2 0,6-9-724,6 2 1,5-5 1339,-1 0 0,24-24 0,-25 2 0,1 0 0</inkml:trace>
  <inkml:trace contextRef="#ctx0" brushRef="#br1">13709 14681 7765,'-5'-12'0,"2"4"0,-5 0 0,-1 3 324,-3-3 0,0 4 57,0-4 1,-1 5 37,1-1 0,0 4-133,-1 4 0,-3 3 23,0 5 1,-5 2-106,5 2 0,-1 0 0,5 4 0,0-4-182,-1 5 1,2-5 125,3 5 1,3-6-316,5 1 1,0-2 127,0-2 0,7-1 4,5-3 0,1-2-47,8-6 1,0 0-206,3 0 0,1-1-191,-1-4 0,1-6-399,0-5 1,-1-7 732,1-2 0,-2 1-46,-2-5 1,-4-3 5,-4 0 0,-1-9 288,0-5 1,-5 3 414,-3-2 1,-2 6-113,-2 2 1,0 6 276,0 6 0,-2 10 278,-2 3-345,-3 8 1,-5 4-366,0 8 0,1 4-40,2 5 0,0 2-1,5 6 1,-2-1-92,2 1 1,3 1-151,-3 2 1,2 0-113,2 5 1,0-5-389,0 5 0,2-5 24,2 0 0,1-3 245,4-5 0,6 2-163,-3-5 0,4-2 117,1-7 0,2 1-40,5-4 0,-3-3 110,-1-6 0,1-3 30,4-5 0,-6-6 117,-3-2 1,-1-3 213,2-2 1,-8 4 4,4 1 0,-8 1 278,3-2 1,-5 3-276,1 6 0,-3 4 95,-1 0 665,0 5 0,0-1-296,0 8 0,-4 3-229,0 5 0,0 0-257,4 1 0,0-1-193,0 0 0,0 2-415,0 2 415,0-2 0,6 4-513,2-6 0,3-1 282,1-3 0,-4-2-223,0-6 0,2 0-115,6 0 1,-2 0-228,2 0 0,-2-2 879,-2-2 0,6-24 0,1-12 0</inkml:trace>
  <inkml:trace contextRef="#ctx0" brushRef="#br1">14091 14374 7765,'-25'-6'0,"6"3"103,2-5 218,-2 6 964,6-9-386,0 9-927,8-3 0,6 5 48,3 0 1,3 4 244,5 0-265,6 6 0,29 2 0,12 7 0</inkml:trace>
  <inkml:trace contextRef="#ctx0" brushRef="#br1">14558 14386 7765,'0'-12'-254,"0"-1"0,0 0-317,0-4 0,0 4 609,0-4 0,0 4 14,0 0 0,0 1 673,0 0 0,-4-1-157,0 1 0,-1 5-52,0 3 1,3 3-169,-6 1 1,1 7-101,-2 5 0,-1 7-53,1 10 0,3 3-1,-3 10 1,5-3-115,-4 6 0,5-1 89,-1 1 1,3 2-247,1-6 0,0 1-66,0-1 1,5-7-133,3 3 1,8-14 149,0-2 0,6-6-57,-2-3 1,-1-6-8,2-6 0,-1-7 75,5-9 0,-4-4-84,-1-4 0,1-2 65,3-3 1,-5-2 76,-2-6 0,1 4 17,-2 0 0,0 2 95,-3-2 1,-6 8-125,-3 9 0,-3 2-33,-1 2 302,0 5 0,0 8-60,0 12 0,0 4 128,0 8 0,0 0-65,0-1 0,0 1-253,0-1 0,0 1 82,0 0 1,4-6 28,0-3 0,6 2-144,-2-2 0,7-3-222,1-5 0,5-5 118,-5 1 0,6-4 126,-1-4 0,2-3-75,2-5 1,-5-5 73,1 1 1,-5-6-14,5 1 1,-8-2 43,-1-2 0,-1 1 88,-6-1 1,-1 2-64,-4 2 0,0 4 113,0 4 1,-2 2 236,-2 3 1,1 3-129,-5 5 1,0 5-98,-4 3 1,4 3-39,-1 2 1,7 4 19,-3 4 1,4-2-160,1 2 0,1-2-236,4 1 0,1-1 148,7-2 1,3-6-40,1 5 0,4-10 53,0 2 0,6-5-135,2-3 1,4 0 96,-4 0 0,-1-2 51,-3-2 0,-2-4 194,-2-8 0,-4 2 59,-4-3 0,-6 0 94,-3 0 1,-4-3-179,-4 3 1,-3-3-14,-6 3 1,-4 1 108,-4 4 0,-6 1 149,-2 3 0,-4-2-324,4 6 0,-3 0 61,3 4 0,2 0-549,6 0 0,-1 4-121,6 0 1,1 6-1002,7-2 1638,2 3 0,50 12 0,11 3 0</inkml:trace>
  <inkml:trace contextRef="#ctx0" brushRef="#br1">15543 14632 7778,'-7'0'248,"-4"0"283,10-5 0,-5 2-101,6-5 0,1 1-227,4-1 1,1-5-42,7 1 1,-1 0-101,0-5 1,5 0 72,-1 0 1,1-1-201,-5 2 0,0 4 76,0-1 1,1 2-237,-1 7 0,-4 0 89,1 4 0,-1 6 95,4 2 0,-4 4-232,0 5 1,1-2-394,3 5 0,0-3 207,1 3 0,3-6 100,0-2 0,6-1 112,-1-7 1,2 0 88,2-4 0,2 0 158,-2 0 0,3-9 18,-3-4 0,-6-3-81,2-1 0,-6 0 63,-3-4 0,-1-2 0,-3 2 0,-2 2 145,-6-1 0,-2 9 205,-2-1 1,-4 3 511,-9 1 0,4 3-368,-4 5 1,0 0-129,0 0 1,-3 5-269,3 3 1,1 5-227,4 3 1,-1-2 106,1 2 0,4-1-123,0 2 0,5-4-130,-1 4 1,2-4 134,2 0 1,0-5-3,0 0 0,6-1 93,2 1 1,8-2 49,5-6 1,-2-2 19,2-2 1,-2 1 15,1-5 1,3-1-11,-2-8 0,-2 3 100,2-2 1,-6 2 45,1 2 48,-2 0 1,-6 4 207,0-1-70,-5 7-265,2 2 1,-5 6-30,0 7 0,-4-1-114,0 0 0,0 1 44,4-1-171,0 0 0,1-1 35,4-3 0,1-2-142,7-6 1,3-1 3,0-4 0,6-1 69,-1-7 1,2-4 124,2-4 1,-1-4 12,1-3 1,-5 0 137,1-4 0,-6-5-48,1-4 1,-2-6 192,-2 2 1,-3-3 3,-1-1 0,-5 1 169,1 3 0,-3 8 264,-1 8 1,-5 9 200,-4 3-448,-2 9 0,-5 10-153,0 10 0,-1 6-204,5 6 1,0 2 61,-1 3 0,5 6-165,0 7 0,4 0-18,-4-1 0,5-1-221,-1 5 0,2-4-30,2 4 0,6-6 94,2 3 0,3-6 146,1-3 0,1 1 1,-1-5 1,0-6-125,0-6-932,1-4-1218,-1-6 1795,-5-1 1,-2-8 564,-5-2 0,-21-17 0,-12-8 0,-1-5 0,-1 1 0</inkml:trace>
  <inkml:trace contextRef="#ctx0" brushRef="#br1">14952 14029 7780,'-16'-5'1,"-1"-4"0,-3 0-286,3 1 1,5 1-14,4 3-1,5 2 85,-2-3 0,6 9 53,3 0 0,-1 4 161,5-4 0,-5 6 0,13 8 0,-2 8 0</inkml:trace>
  <inkml:trace contextRef="#ctx0" brushRef="#br1">14447 14361 7800,'-6'0'0,"2"0"34,8 0 0,9 0 64,12 0 1,6 0-123,10 0 0,9-1 5,7-3 0,9-2-630,-31 3 1,-1-2 0,33-6 648,-1 3 0,-29 0 0,0 0 0,0-2 0,1 1 0</inkml:trace>
  <inkml:trace contextRef="#ctx0" brushRef="#br1">17807 14460 7752,'0'-7'0,"0"-4"0,0 3 0,0 1 0,0-1 0,6 0-177,2-5 0,3 0 399,1-4 0,2 2 550,2-5 1,-1 3-474,6-3 1,-6-1-146,1-3 1,-2 0-68,-2 4 0,-5-2-4,-3 6 0,-3-1-149,-1 5 1,-5 5 17,-3 3 1,-5 3 11,-3 1 1,-5 6 95,-7 7 1,0 0 38,-4 8 1,4 1-38,0 6 1,-3 0 103,3 5 1,4-2-99,8 2 1,4-3 27,4-5 0,2-1-74,6 1 1,7-2 71,5-2 1,7-5-194,10-8 0,1 2-17,3-6 1,3 0-118,-4-4 1,3 0 70,-3 0 1,4-1-72,-3-4 0,-3-1 159,-1-7 0,-5 1-20,-3 0 1,1-6 93,-6-3 1,0-2-54,-3-1 1,-1-1-6,0 0 0,1-5 15,-1-3 0,-5-1 10,-3 1 1,-3 3-10,-1 6 1,0 3-7,0 1 0,-5 9-34,-3-2 1,-3 9-14,-2 0 1,-3 4 143,-1 4 1,1 0-59,4 9 1,4-2 81,-1 9 1,7-3 13,-3 3 1,4 1 94,1 3 1,0 1-99,0 0 0,4 3 52,0 1 0,6 5-32,-2-1 1,3-2-35,1 2 1,1 0 181,-1 4 0,0-2-44,1-2 1,-7-1-90,-1-4 1,0-4-38,-1 4 0,2-10-63,-2 3 22,-3-6 1,6-4-8,-3-3 0,-1-3-26,5-5-149,0 0 0,4-1 50,1-3 0,-1-4 39,0-9 0,5 2-19,-1-5 1,2-5-30,-2-4 1,-1-5 20,6 1 1,-5-4-11,5-4 1,-2-2-130,1-7 1,2 5 128,-5 0 1,-1 4-111,-4-4 1,1 10 63,-1-2 0,-1 13-226,-3 4 764,-2 10 0,-6 6 37,0 8 1,-2 3 157,-2 5 1,1 8-361,-5 4 1,4 1-96,-4 4 0,5-3-87,-1-2 1,3 1-173,1-1 1,0 1-165,0 0 1,0-2 132,0-3 0,5-2-103,3-6 0,5-3 23,3-1 1,-1-5 76,6 1 1,-1-8 4,5-5 1,-1-6 0,1-1 0,-4-7 90,-1-2 0,-1-1 132,2-7 0,-2 0 9,-3-3 1,-2 0-33,2 3 0,-3 3 145,-5 5 1,-1 2 207,-3 3-193,-3 2 0,3 11-76,-8 3 0,-1 9 57,-4 8 1,0 0-318,5 8 0,0-1 79,4 5 0,0 0-256,0-1 1,0 1 113,0 0 1,5-5-351,3 1 0,7-6 144,2 1 0,5-6-15,-2-2 0,8-6 18,0 3 0,6-5 13,-1-5 1,-1-1 202,1-7 0,-6 0 140,2-4 1,-3-2 147,-2-5 0,-1-1-98,-2 0 0,-7 1 263,-6-1 1,-5 0-65,1 1 0,-4 2 57,-4 6 0,-7 1 47,-6 10 0,-5 1 133,2 4 0,-5 6-130,-3 2 0,3 4 42,0 5 0,1-2-216,3 5 0,3-5 71,2 2 0,0 0 9,3 0 0,0 1-182,8-2-295,1-2 0,7 2 158,5-8 1,2 2-83,10-6 1,-3 0 79,3-4 0,1 0-20,3 0 0,1-4 91,0 0 1,-2-4-16,-3 4 1,-2-5 7,-5 5 0,0 0 10,4 4 0,-8 0-19,3 0 92,-2 6 1,-2 1 138,0 5 1,-1-4-19,1 0-126,3-5 1,-4 7 16,6-6 1,3-2 1,0-6 0,2-4-527,-1-8 0,-2-1 133,5-7 1,-3 0 49,3-8 0,-5-1 176,1-4 1,2-1 191,-1-3 0,-1 1-23,-4-5 0,-3 5 226,-1-1 1,-4 3 216,4 1 0,-5 7-190,1 5 1,-3 10 329,-1 7-374,0 5 0,-4 5-31,0 10 1,-5 2-120,0 6 0,2 6-239,-1 7 1,6-2 208,-3 2 0,3 0-6,-2 4 1,2 0-433,-2 0 1,3 0 122,1 0 0,1-6-251,3-2 1,-1-3 154,5-2 0,4-5 82,5-2 1,5-5 79,-2-4 1,5-2 212,4-6 0,-3-6-104,2-2 0,-2-4 82,-1-5 0,0-2-34,-1-5 0,-5-1-35,-2 0 0,-5 5 111,-4-1 0,2 5 56,-6-4 311,0 4-174,-4 4-41,0 7-264,0 5 1,-4 7 91,0 5 0,0 0-89,4 5 0,0-4 80,0 0 0,0-1-235,0 0 0,0 0-65,0 1 0,5-2-13,3-3 0,5 1 58,3-4 1,-1-1-47,6-4 1,-5 0 113,5 0 1,-2-2 121,1-2 0,2 1 22,-6-5 0,5 0-117,-5-4 1,-1-5 25,-6 1 0,2 1 302,-3 7 0,-3-3 934,-1 3-656,3 2-46,-5 1-231,3 5-167,-5 0 1,0 5 75,0 3 1,4-1-1,0 1 0,6-4-269,-2 5 1,3-7 29,1 2 0,1-2-14,-1-2 0,2 0 67,2 0 1,-1 0 40,5 0 1,-3-2 55,3-2 0,-5-2 8,2-7 0,-5 1-47,-4 0 1,2-1-4,-6 1 1,0 0 285,-4-1 0,-7 1-161,-5 0 1,-6 5-322,-6 3 0,-2 2-106,-3 2 1,2 0-404,-6 0 0,5 6-8,0 2 0,3 3 244,5 1 0,0 1 466,4-1 0,24 17 0,2 4 0</inkml:trace>
  <inkml:trace contextRef="#ctx0" brushRef="#br1">20514 14091 7757,'13'0'897,"-1"0"1,-4 0-34,0 0-637,1 0 0,4 0-44,4 0 0,-4 0-6,4 0 1,-3 0-68,-2 0 0,4 0-141,1 0-1,0-4 73,0-1 0,-4-3-154,4 4 0,-3 0-25,-2 4 1,-4 0 1,0 0 1,-4 0 2,5 0 37,-1 5-49,4 2 1,0 6 80,1-1 0,-1-5 50,0-3 1,1-3-17,-1-1 0,2 0 38,2 0 0,-1-5-8,6-3 1,-5-5 6,4-3 0,0 1-20,0-6 1,-1 1 9,-2-5 1,-4 2-106,4 2 1,-8 0 53,0 4 1,-7 1-156,2 3 168,-2 1 1,-8 5-13,-2 3 0,-3 8 4,-1 4 1,4 3-1,-1 2 1,3 3 24,-3 1 1,4 3 20,5-4 1,0 5 2,0-5 1,0 1-1,0-5 1,4 0-25,0 1 1,6-1 0,-2 0 0,3-3 479,1-1 0,0-4 232,1 4-333,-1-5 0,-4 2-43,0-5 1,-5 2 53,1 2 0,-9-3-187,-7 3 1,-6-1 45,-7 1 0,-1-3 8,-3 3 1,2-2-10,-6-2 0,6 4-685,-2 0 1,3 0-377,2-4 1,-1-5-1854,0-4 2690,1-1 0,-4-26 0,-2-12 0,-2-2 0,-1-1 0</inkml:trace>
  <inkml:trace contextRef="#ctx0" brushRef="#br1">20281 13574 7793,'-13'-6'0,"-4"4"0,-4-7 0,-1 7 0,2-3 0,-2 4-692,5 1 0,-5 4 692,2 0 0,-20 33 0,-5 4 0</inkml:trace>
  <inkml:trace contextRef="#ctx0" brushRef="#br1">19518 13820 7793,'-13'-6'0,"0"4"0,-4-7 0,8 7 1494,-4-2-1140,9 2 0,4 2 351,8 0 0,5 0-245,3 0 1,9 0-747,8 0 0,4 0-47,4 0 1,2 0-584,7 0 822,-1 0 1,0 0-1,6 0 1,3 0-1,1 0 1</inkml:trace>
  <inkml:trace contextRef="#ctx0" brushRef="#br1">22176 13820 7756,'-13'7'134,"1"-3"0,5-1 162,3 1 0,4-3 113,4 3 1,9-3 394,7-1 1,7 0-633,2 0 1,7 0 1,1 0 1,5 0-101,7 0 0,1 0 114,-1 0 1,4-4-521,0 0 0,-3-4-80,-5 4 0,-7-4-438,-1 4 1,-8-2-488,-13 2 1337,0 3 0,-47 0 0,-24 2 0,3 2 0,0 1 0</inkml:trace>
  <inkml:trace contextRef="#ctx0" brushRef="#br1">22213 14017 7756,'-13'0'0,"1"0"0,5 0 0,3 0 0,8 0 0,9 0 317,7 0 1,5 0 433,3 0 1,8 0-671,5 0 0,5-4-356,0 0 1,-3-2 15,2 2 0,-5-1-165,1-4 1,-7 0 423,-1 5 0,-11-44 0,1-7 0</inkml:trace>
  <inkml:trace contextRef="#ctx0" brushRef="#br1">22680 13672 7756,'0'-12'0,"0"0"0,0-5-161,0 1 0,2-1 310,2 5 1,3 4 443,5 0 0,6 5-185,2-1 0,3 8 58,2 4 1,0 9-226,-1 3 1,1 7-52,0 2 1,-6 5-101,-3-1 0,-2-1 120,-2 0 1,-5 0-167,-3 1 1,-8 2-80,-4-2 0,-9-3-238,-3-1 0,-8-3-142,0-2 0,-8 1-374,-1 0 1,6-2-397,-2-3 1185,6-2 0,-3-16 0,-2-4 0</inkml:trace>
  <inkml:trace contextRef="#ctx0" brushRef="#br1">24009 13648 7758,'0'-22'0,"0"-3"0,0-2 0,0 2 0,2 1 0,2-1 0,7 2 127,5 2 0,7 3 304,2 6 1,0 1 601,3 3 1,-3 2-652,-4 6 0,0 6-183,-4 2 0,-5 10-130,-4 7 1,-5 0-198,1 8 1,-9 1 189,-8 8 1,0-8 48,-8 3 1,1-3-807,-5 3 1,-4 0 333,1 0 0,-5-6 151,4-2 0,0-5 316,5-3 1,3-3 662,1-6-196,5-5 0,2-3-238,9-8 1,4 1 7,4-5 1,9 4-6,7-4 0,5 5-280,4-1 1,-2 2 40,6 2 1,0 0-85,3 0 0,-3 0-14,0 0 0,-1 0-234,0 0 0,-2 2-141,-5 2 1,-2-3-303,-2 3 0,-3-2-406,-6-2 0,-4 0-161,0 0-215,-5 0 1458,3 0 0,-28-11 0,-6-3 0</inkml:trace>
  <inkml:trace contextRef="#ctx0" brushRef="#br1">25548 13881 7767,'-11'-8'19,"3"0"1,-2 0-108,6-5 0,0 1 330,4 0 1,0-2 130,0-2 0,1 1 164,3-6 0,7 5-255,6-5 0,4 1-124,0-5 0,-2 6-56,2 3 1,-6 2-105,1 2 1,-2 1 33,-2 3 86,-5 2 1,-2 7-109,-5 4 1,0 5-44,0 7 0,0 5-8,0-2 1,-1 2 28,-3-1 1,3 2-106,-4-3 1,5 2 59,5-1 0,1-2-135,7-3 0,-1-2-62,0 2 0,6-6 57,3-2 1,3-5-424,5 1 1,-2-3 36,6-1 0,-2-4 70,2 0 0,-3-5 513,-5 0 0,-6-2 0,4-28 0,-3-8 0</inkml:trace>
  <inkml:trace contextRef="#ctx0" brushRef="#br1">26089 13758 7612,'-7'-5'-232,"2"3"0,3-3 232,-2 5 1529,3-5-1016,-4 3 0,6-7-253,3 5 0,-1-6-48,5 2 0,0 1-195,4-1 1,1-1 27,-1-3 0,-1 0-83,-3 0 1,2 3 114,-6 1 2,0 0-49,-4-4 0,-5 5 7,-4 3 1,-3 2-16,-4 2 1,1 6 50,-6 2 1,5 4-54,-5 5 0,6-2-20,-1 5 1,6 1-129,2 3 1,5-3 33,-1-1 0,8-3-96,4 3 0,9-5 59,3 2 0,9-8-70,4 0 0,4-7 56,4 2 1,3-2-21,5-2 0,0-2-399,0-2 0,0-3 82,1-5 1,-7-4 62,-2-1 1,-8-5 294,-4 2 1,-4-3 186,-5-2 1,-4 0-182,-7 1 0,-4 3 118,-5 1 0,-1 5 0,-3-2 0,-9 9-4,-7 4 0,-5 3 311,-3 1 0,0 5 250,-5 3 0,5 3 286,-5 2 1,5 0-292,0 4 1,2-2-4,1 5 0,2-3-294,2 3 1,4-3-315,4 3 1,7-3-107,1 3 0,5-5 98,5 1 0,5-3-157,7-5 0,6 2-38,2-6 0,-1 0-24,5-4 1,1 0 84,-1 0 1,0-7-39,-5-5 1,1-2 161,-1-7 0,0 1-11,-4-5 0,2-5 169,-6-3 1,5-2-103,-5-2 1,-1 0 265,-6 0 0,0 0 37,-5 0 1,0 3 302,-4 5-338,0 1 1,-1 15 37,-3 1 1,-3 5-38,-5 7 1,-1 10-49,1 2 1,0 9-136,0-1 0,3 7 59,1 2 1,4 1-171,-4-1 1,5-2-68,-1 6 1,-1-1-61,0 0 1,1-2 67,4-5 0,2-4-58,2-1 1,3-1 42,5 2 1,4-8-154,1-4 1,5-7-85,-2 2 1,3-2 65,2-2 0,0-6 23,-1-2 1,2-7 127,3-1 1,-3-6-5,3 1 0,-5-3 57,-3-5 1,1 3 136,-6-3 1,0 3 9,-3 2 1,-2 0 187,-3 4 1,-3 2 905,-5 6-846,0 0 1,-1 5 106,-3 3 0,-3 12-118,-5 4 1,-1 5-84,1-1 0,0 2-80,0 2 0,1 4-9,2-4 1,3 2-74,1-2 0,4 2-214,-3-5 1,3 0 88,1 0 0,5-5 54,3 0 1,3-1-580,2-6 0,3 3 248,0-4 0,6-1 87,-1-8 0,1-1 69,-2-7 1,5 0 63,-1-4 0,-3 2 173,3-5 1,-6-1-45,3-3 0,-5-1-80,5 0 0,-10 5-8,1-1 1619,-3 6-585,-2-2-582,-1 10 1,-12 3-60,-2 8 0,-3 7-68,-1 5 1,1 5-130,3-5 1,-3 6-178,3-2 1,2-1-389,2 2 1,3-6 267,1 1 0,1-2 64,3-2 0,0-3-349,9-1 1,-3-1-505,11 1 0,-1-3 979,5-5 0,9-11 0,6-5 0,3-1 0,0 0 0</inkml:trace>
  <inkml:trace contextRef="#ctx0" brushRef="#br1">27677 13648 7782,'-7'0'203,"-3"1"121,6 3 1,-4-1-177,4 5 1,-6-4-45,2 4 1,-3-1 161,-1 1 1,4 2 239,-1-6 1,5 4 85,-4-4-210,5 0-391,-2-4 1,6-1 37,3-3 1,3-7-59,6-5 1,3-5-26,0 5 0,6-6 32,-1 1 1,2 4 83,2 0 0,-5 1-14,1 3 0,-5-2-68,5 7 0,-6 3 107,1 1 0,-2 6-146,-2 2 0,2 10-110,2-2 1,-2 9-213,2-1 1,-1 0 7,2 0 0,-1-4-285,9 5 1,-4-6 82,8 1 1,-1-6-677,0-2 1251,4-5 0,13-9 0,7-4 0,4-4 0,0 0 0</inkml:trace>
  <inkml:trace contextRef="#ctx0" brushRef="#br1">28415 13512 7782,'-7'-12'0,"-5"0"0,-2 1-107,-6 2 0,-2 4 107,-7 5 0,2 0 735,-6 0 0,4 5-216,-4 4 0,6 3-103,-2 4 0,5-1-222,3 6 0,3-1-41,6 5 1,5-2-40,3-2 0,3 1-152,1-6 1,7 0 13,5-3 0,2-5 86,6 0 0,1-5-268,3 1 1,2-8-2,3-4 1,-3-3-74,3-2 1,-3-4 119,-2-4 0,5-2 72,0-2 0,-1-5 84,-3-3 0,0-2 10,-1-2 0,-3-5 72,-1-4 0,-5 0-107,2 1 1,-8 4 389,-1 8 1,-5 4-6,1 9 0,-4 7 102,-4 9 0,1 8-262,-5 5 1,0 7-70,-4 5 1,-1 3 17,1 5 0,4-2-128,0 6 1,4 0-295,-5 4 0,7-4 125,-2-1 0,2-3-490,2 4 0,0-4 87,0 4 1,6-7-83,2-2 0,8-1 108,5-6 0,8-2-105,3-7 0,4-3 33,1-5 601,5 0 0,7-22 0,6-10 0,-13 9 0,-1 0 0,1 0 0</inkml:trace>
  <inkml:trace contextRef="#ctx0" brushRef="#br1">29104 13377 7782,'-4'-12'-143,"0"-1"1,-6 2 142,2 3 0,-7 3 0,-1 5 0,-8 0 875,0 0 0,-2 5-340,-7 3 1,4 9-310,-3 3 1,4 3-64,-1 2 1,5 0-101,3-1 0,-1 5 8,6 0 1,4-1-199,4-3 1,5-6 111,-1-2 0,4-4-57,4 0 1,7-7-249,5-1 0,6-4 156,-1-1 1,2-1-56,1-4 0,2-3 49,3-8 0,-3 1 95,3-6 0,-3 1 36,-2-5 1,1-1 11,0-3 0,-2 3 295,-3-2 1,0 2-84,-4 1 1,-6 2 335,2 2 0,-8 4-203,0 4 0,-4 6 86,-4 3 0,-3 6-147,-5 6 1,-5 0-251,1 9 1,1 2 82,7 1 1,-3-1-107,3 2 0,2-1-112,2 5 0,3-5-344,1 1 1,0-5-325,0 5 1,1-6 330,3 1 0,3-6-370,5-2 0,2-1 273,2 1 0,3-2 562,6-6 0,16-11 0,4-3 0</inkml:trace>
  <inkml:trace contextRef="#ctx0" brushRef="#br1">29350 13561 7794,'0'-8'0,"0"0"0,-1 1 372,-3-1 0,2-3-31,-2 3 0,3-3-127,1-1 1,1-5 118,3 1 1,3-2 177,6 2 1,3 2-260,0-2 0,6 0-60,-1 0 1,2 6-12,2-2 1,-1 8-67,1 0 1,-5 3-63,1 1 1,-6 5 15,1 3 1,-7 9-270,-5 3 1,-2 3 56,2 2 1,-2-2-64,2-2 0,-3 1-87,-1-6 1,0 2-216,0-2 1,0-6 257,0 2 0,6-6-28,2 2 0,3-5-793,1 1 1,5-8 574,-1-5 0,6-6 496,-2-1 0,4-7 0,0-2 0,1-1 0,0-7 0,-8 5 0,1-4 0,1-3 0,0-1 0</inkml:trace>
  <inkml:trace contextRef="#ctx0" brushRef="#br1">30003 13180 7794,'10'-23'0,"-1"2"0,0-2 294,-5 2 0,0 8 232,-4 0 233,0 9 0,-1-1-264,-3 5 0,1 0-102,-5 0 0,0 5-160,-4 4 1,-1 3-3,1 4 1,1-1-88,3 6 1,-3-1 72,3 5 1,1 0-355,-1-1 1,5 5 151,-1 0 1,2-1-816,2-3 1,0 4 180,0-1 1,2 1-98,2-4 1,-1-2 154,5-3 561,-5-2 0,24-22 0,0-4 0</inkml:trace>
  <inkml:trace contextRef="#ctx0" brushRef="#br1">29830 13352 7838,'-4'-16'-100,"0"-1"0,-4 1-339,4 4 430,0-6 0,4 4 76,0-2 1,11 4 161,5 3 1,7 4-398,6 5 1,2 0 167,6 0 0,9 7 0,5 2 0,5 2 0,1-1 0</inkml:trace>
  <inkml:trace contextRef="#ctx0" brushRef="#br1">30962 13414 7845,'0'-19'0,"-4"1"0,0 6 0,0-1 0,4 1 0,0-2 0,0-2 0,6 1 0,2-6 0,4 6 1111,4-1 1,2-2-489,3 2 1,2-5-301,-2 5 0,2 1-182,1 6 0,-3 0-153,-1 5 174,-5 0 1,2 5-153,-9 3 1,-2 8-36,-6 9 0,0 2 1,0 2 1,-6-1-65,-2 1 1,2 4-57,2 0 1,3-2-97,1-7 1,0 2 114,0-5 0,5 3-97,4-3 0,6-5-348,1-4 1,10-5 230,-1 1 1,9-4-364,3-4 0,-2-7 210,2-6 1,-1-3 181,-8 4 0,5-6 310,-4 1 0,-6-1 0,-6 2 0,-5-3 0,-4 2 0,-1 3 0,-3 2 0,-3 6 0,4 2 0,-10 5 0,-3-1 0,1 3 181,-1 1 1,0 1-10,-4 3 1,4 2 245,-1 2 0,5 2-105,-4-6 1,5 5 329,-1-1-220,3-2-243,6 5 1,2-10-38,5 3 1,1-2-106,-1-2 1,4 0 85,1 0 0,1-4-9,-2-1 0,-2-4-182,2 1 1,-1-7 80,2-2 1,-9 1-27,0 4 1,-1-5 112,-3 1 1,-1-1-7,-7 5 1,-5 4 8,-7 0 0,1 5 8,-6-1 0,1 2-47,-5 2 0,5 6 26,-1 2 1,2 4-94,-1 5 1,2-2 8,5 5 0,7-1-138,2 2 0,2 2 80,2-2 0,6 1-118,2-2 1,10 2-3,6-6 1,6 1-243,7-5 0,0-4 139,0 1 1,4-7 64,0 2 0,0-2-759,-4-2 0,1-2 569,3-2 0,-8-4 399,0-8 0,-2 1 0,-2-6 0,-4-1 0,-5-6 0,-5 3-4,2 0 0,-9 1 13,-4 3 0,-4 3-41,-4 2 0,-3 2 134,-5 2 0,-6 5 961,-2 3 1,-4 3-432,0 1 0,-1 5-234,0 3 1,5 5-116,-1 3 0,5-1-110,-5 6 0,6-5 47,-1 5 0,4-5-7,4 4 0,-3 1-639,2 4 1,4-6 255,1-3 1,4 2-119,4-2 1,3 1 113,5-5 0,0-5-31,1-3 1,3-3 29,0-1 0,6 0-131,-1 0 1,-2-5 215,2-3 0,-5-5-23,4-3 1,-5 1 215,2-6 1,1 2-58,-2-1 1,-4-2 256,-3 5 0,-3-3 154,3 4 48,-4-1-285,-5 5 1,-1 5-33,-3 3 1,-2 4 47,-2 4 0,-3 7 120,3 5 1,-3 2-389,-1-1 0,3-4 44,1 4 0,5-2-45,-1 1 0,3-2-81,1 2 1,1-4-188,3-3 0,3 0-87,6-5 0,0 5-217,4-5 1,-2 0 22,5-4 0,1 0 582,3 0 0,23-17 0,5-3 0</inkml:trace>
  <inkml:trace contextRef="#ctx0" brushRef="#br1">32513 13094 7845,'-12'-6'0,"-1"1"266,1-3 0,-2-2 138,-2 6 1,2 0 241,-2 4 1,-2 0-241,2 0 1,-2 9-143,2 4 1,2 3-97,-3 1 1,4 2-1,0 5 1,3 1 51,1 0 0,4-1 0,5 1 0,0-5-502,0 1 1,1-2 30,3 1 1,5 2-156,7-5 0,-2-5 111,2-4 1,2-4-161,-2 5 0,6-7 153,-1 2 1,-2-8-65,1-4 1,1-3 106,3-1 0,1-6 25,0-2 0,3-8 162,1-1 0,-3-6 46,-1-2 0,-8-1 234,8-7 0,-7-1-134,2-3 1,-5 0 229,2 0 0,-8 5-182,0 3 1,-7 8-5,2 5 1,-2 7 1306,-2 5-959,-6 7 0,-1 5-108,-5 8 1,0 5-145,0 7 0,3 5-236,1 7 1,0 0 292,-4 4 1,-1 1-119,1 4 0,4 0-186,0 0 1,3-4-147,-3 0 0,6-5-184,-3 5 0,4-1 136,1 0 0,4-3-148,0-8 1,7 0 115,1-4 1,1-2-22,3-7 0,2-2 57,-2-6 1,6 0-30,-1 0 0,-2-6 161,1-2 0,0-4-50,0-5 0,2-2 120,-6-6 1,5 1-72,-5-1 0,-1 2 223,-6 2 0,1 0 140,-1 4 0,-4 1 532,-1 3-304,-2 7-133,-8 0 1,-1 13-177,-5 5 0,0 2-163,-1 7 0,2-5-33,3 4 0,-1 0 143,5 0 1,-5 2-330,5-6 1,0 1-34,4-5 1,0 0-444,0 1 460,6-1 1,2-1-55,8-3 1,-2-2 73,2-6 0,3 0 29,2 0 1,2-7 24,2-6 1,-1 1-5,1-4 0,0-3 137,-1-2 1,-3 2 10,-1-2 0,-5 6 82,2-1 0,-8 2 70,0 2 279,-7 5-353,4 2 1,-12 6-30,-2 3 1,1 4 12,-1 9 1,1-4 31,-1 4 0,3-3-99,5-2 1,-5 0-78,1 0 1,0 1-233,4-1 1,6-1 157,2-3 0,3-1-17,1-3 0,5-2 126,-1 2 1,2-3-21,-2-1 0,-1-5-42,6-4 1,-5-2 20,5-1 0,-8-2 375,0-2 0,-1 1-96,-4-6 0,-2 5-4,-2-4 0,-3 3-86,-1-3 0,-1 5-14,-3-2 0,-3 8-13,-6 0 0,0 7 4,-4-2 1,4 2-811,-4 2 0,4 2 330,0 2 1,1 2 391,0 7 0,16 26 0,4 8 0</inkml:trace>
  <inkml:trace contextRef="#ctx0" brushRef="#br1">33399 13266 7438,'0'7'-1604,"1"2"1604,4-4 315,-4-1 1,10 0 468,-3 0 1,-1 0-591,1-4 1,4 0-105,5 0 0,3-4-38,-3 0 0,3-2 29,-3 2 0,3 3 8,-3-3 1,-1 2 17,-4 2 1,1 0-23,-1 0 1,-4 0 31,0 0-41,-5 0 1,4 0 0,-3 0 3,-3 0 1,6 0-119,-3 0 63,3 0 1,7-5-90,2-3 1,-2-3 70,2-2 1,3 1-25,2 0 17,2 0 0,-9-1 0,-3 1 0</inkml:trace>
  <inkml:trace contextRef="#ctx0" brushRef="#br1">33854 13155 7845,'-12'11'0,"0"-3"0,-1 14 123,1-5 0,0 3 116,0-3 0,1 3-118,2-3 1,4-1-129,5-4 0,0 1-108,0-1 58,0 0 0,4-4 182,0 1 1,2-7 128,-2 2 226,-3-2-394,5-2 0,-13 0-11,-6 0 0,0 0-233,-8 0 0,1-4-308,-5 0 0,0-2 102,1 2 364,-1-3 0,-21-38 0,20 18 0,0 1 0</inkml:trace>
  <inkml:trace contextRef="#ctx0" brushRef="#br1">33214 12749 7845,'-10'-18'0,"1"3"0,-7-5 0,2 9-218,2-1-156,0 8 0,-1-2 189,1 6 1,-4 0-1,-1 0 1,-1 7 184,2 5 0,-3 1 0,-22 26 0,-4 1 0</inkml:trace>
  <inkml:trace contextRef="#ctx0" brushRef="#br1">32722 12909 7845,'-12'0'2332,"0"0"-2191,5 0 0,3 0 12,8 0 0,8 0 39,9 0 1,7-4-363,5 0 1,8 0-540,4 4 0,4 0 709,5 0 0,-7-2 0,6-2 0,5 1 0,0 0 0</inkml:trace>
  <inkml:trace contextRef="#ctx0" brushRef="#br1">9439 16404 7738,'0'12'584,"0"1"0,0-1 702,0 0-1160,0 1 1,0-5 115,0 0-226,0-5 0,0 1-1,0-8 1,0-4-114,0-9 0,0-2 99,0-6 1,4-5-1,0-2 0,6-9-47,-2-5 0,1 3-100,0-2 0,2 5 190,-3-1 0,1 7 132,0 1 0,0 11 21,-5 1 7,6 6 0,-5 14 156,3 5 1,2 17-127,-6 7 0,2 8-112,-2 5 0,-3-1 54,3 5 0,2-4-230,-2 4 1,4-5-14,-4 1 0,6-7-138,-2-1 1,3-7 131,1-2 1,0-5 53,1-6 0,3-7-219,0-1 1,1-10 52,-5-3 1,5-10 81,-1-6 1,5-6 35,-5-7 0,0-1 57,-3-3 0,-1 1-12,0-5 0,-4 4-7,1-4 0,-2 10 210,1 3 394,-3 10-321,-5 9 0,0 9-65,0 8 1,0 9-66,0 7 0,-4 5 56,0 4 1,0-2 53,4 6 0,0-2 116,0 2 1,0 3-67,0-4 1,5-2-342,4-1 1,1-3-410,3-1 1,0-5-1464,4 1 0,2-8 1929,6 0 0,16-17 0,4-10 0</inkml:trace>
  <inkml:trace contextRef="#ctx0" brushRef="#br1">10436 16503 7765,'-13'-7'634,"1"3"1,4 2-186,0 2 1,-1 0-191,-3 0 0,0 7-31,0 5 1,-1 2-1,1 7 0,4 3-122,-1 5 0,1 0 70,-4-5 1,4 1-229,0 0 0,5-1-24,-1 1 1,2-6-209,2-3-138,0-2-44,0-2 288,0-5 0,2-8 80,2-12 1,-1-4-81,5-8 1,0 0 70,4 1 0,-4-6-96,1-3 0,-1-1 191,4 1 1,1-1 114,-1 5 0,-1 4 16,-3 5 0,3 5 501,-3-2-416,-2 9 1,0 8 27,-1 8 0,-4 13 61,3 4 0,-3 7-7,-1 1 0,0 1-55,0-1 1,0 3-123,0-3 1,0 1-201,0-1 0,2-3-267,2-6 1,-3 1-1325,3-1 427,3-4 288,0-3 0,1-10 83,0-3 884,-5-2 0,3-8 0,-17-28 0,-3-12 0</inkml:trace>
  <inkml:trace contextRef="#ctx0" brushRef="#br1">10300 16786 7765,'-5'-9'0,"-3"1"0,-3 4 0,-2-4 0,5 4 0,0-4 297,5 5 123,-2-3 1,6 5-218,3-3 0,7 3-41,6-4 0,9 3-7,-2-2 0,8 1 0,-4-5 0,7 4-155,-3-5 0,6-2 0,4-2 0,3-4 0,1 1 0</inkml:trace>
  <inkml:trace contextRef="#ctx0" brushRef="#br1">11531 16121 7776,'-1'-8'-112,"-4"0"0,3 4 131,-6-5 0,3 5 163,-3-4 0,-1 1 84,-8-1 1,2 1 332,-5 3 1,-1 3-177,-3-3 1,-2 4-147,-3 4 1,3 7-55,-3 5 0,3 7-1,2 2 0,0 0-50,4 3 1,2 0 44,6 0 0,4-2 0,-1 3 0,7-3-1,-3-1 1,10-2-1,3-3 0,7-2-789,1-6 1,5-5 304,-5-3 1,6-2 144,-1-2 0,3-6-16,5-2 0,-3-7-642,3-1 1,-8-6 303,0 1 1,-1-2 174,5-2 0,-6 1 172,-2-1 0,-5 1 184,-4-1 0,-2 6-201,-6 2 68,0 4 0,-2 7 794,-2 6 0,-3 10-310,-5 6 0,0 10 9,-1-1 1,2 4-191,3-1 1,-1-2-201,5 3 1,-1-3-137,5-1 0,6-5-441,2 1 1,9-8-349,3 0 0,5-7 394,3-6 0,4-1 507,5-3 0,16-30 0,-24 10 0,0 1 0</inkml:trace>
  <inkml:trace contextRef="#ctx0" brushRef="#br1">11863 16306 7815,'-8'5'-198,"0"3"1,4-1 190,-5 1 0,5-1 645,-4 1-337,5 3-84,-2-9 365,5 3 1,0-6-170,0-3 0,5-4-246,4-9 0,6-2 49,1-6 1,2 2-244,-2 3 1,-2-4-16,2 4 0,-2 1-68,-2-2 0,1 10 60,-1-1 0,0 4-14,1 0 1,-5 3 24,0 10 1,-1 3 63,1 8 0,2 3-315,-6 6 0,5 0 113,-1-1 1,3-1-170,2-2 0,3 1 62,1-6 1,4-3-61,0-5 0,4-6 106,3 3 1,-2-5 59,3-5 1,-3-5 142,-1-7 1,-6-5-76,-3 2 1,0-4-36,-3 0 1,0-1 24,-8 1 1,-1 5 392,-4 2 0,-2 3 20,-2 2 1,-3 5 96,-5 3 0,-4 4 101,-1 4 0,-5 4 327,2 9 0,-2 2-462,1 6 0,4-1-74,4 1 0,2-2-27,3-2 1,1 3-39,3 1 0,3-5-675,-3 5 1,8-7 130,4 2 1,4-9 25,5 2 1,-2-9 125,5 0 0,1-12 4,4-5 0,3-11 101,1-1 1,2-12-23,-6 0 1,2-8-99,-6 0 0,-2-4 108,2-5 0,-8 5 218,-1 0 1,-5 11 376,-7 9 0,0 8 448,0 5 1,-5 8-499,-3 4 0,-3 9 19,-2 7 1,1 6-213,0 7 1,4 4-54,-1-1 0,3 6-283,-3-1 1,4 3-268,5 1 0,0-4-358,0-1 1,1 0-22,3 1 1,5 2-666,7-2 1,-1-4 1376,6-5 0,21-10 0,10-9 0</inkml:trace>
  <inkml:trace contextRef="#ctx0" brushRef="#br1">13808 15863 7845,'-13'-4'206,"1"-1"0,0 1 258,-1 4 1,1 0-138,0 0 0,-1 7 125,1 6 0,0 6 77,-1 9 0,1 0-133,0 5 0,0-5-176,-1 5 0,5 0 0,0 4 0,1-6-125,-1-2 0,2-7-14,6-2 1,-1-6-140,-3-2-96,3 1-233,-5-12 0,6-1 57,0-8 1,4-3 154,0-1 1,2-8 88,-2-4 0,1-2 0,3-7 1,3-1-239,-2-7 0,2 3 128,1-3 1,0-2 130,0 2 1,2 0 110,3 4 0,-4 7 204,4 5 0,-4 6-69,0 7-148,-1 5 1,0 7 643,1 8 1,-7 9-271,-2 3 0,2 4-340,-2 0 0,2 5 47,-2 0 0,-3 1-111,3-2 1,2-2-82,-2 3 0,1-3-293,-1-1 0,-1 1-452,5 2 0,-4-3 362,4 0 1,-1-1-511,2-3 1,1-2 420,-1 1 1,-2-5-383,1 2 932,-6-9 0,-18-13 0,-11-9 0</inkml:trace>
  <inkml:trace contextRef="#ctx0" brushRef="#br1">13660 16183 7845,'-6'-13'0,"5"1"504,-4 0 1,6 1-116,3 3 1,4 1-799,9 3 0,2 2 166,5-2 0,6 1 4,3-1 0,3 3 188,1-3 1,0 3-72,0 1 1,4 0 51,0 0 0,-6 0-2,-6 0 1,-4 5 205,-5 3 1,-4 3-85,-7 1 1,0 1 114,-5-1 1,0 2 18,-4 2 0,-1-6 112,-3 2 1,3-2 119,-3 2-247,2-5 0,4 2-152,2-5 82,2 0 0,7-9 34,-1-3 0,4-3-31,1-1 1,-1-2-226,-3-3 0,-1 4 119,0-4 0,-4 0 93,1 0 1,-5 1 269,4 4 475,-5-1 124,2 1-626,-5 5 0,0 3-38,0 8 0,-1 7 0,-3 5 1,2 6-68,-2-1 1,-1 3-65,1 5 1,0 3 0,4 4 0,0 3-244,0 2 1,0 3-458,0 5 1,0 1 276,0 4 1,0-5 172,0 0 0,0-1-297,0-7 0,0-4 103,0-4 0,-5-7 166,1-2 0,-1-9 8,1-6 161,-3-7 0,-7 2-35,-2-8 1,2 0 107,-2-8 0,-2 2 113,2-6 0,-1 1-222,5-2 1,0 4-160,-1-4 0,5 0 106,0 0 1,5 1-693,-1 4 1,4-5-154,4 1 0,3-1 880,5 5 0,18-7 0,7-2 0,4-2 0,-1 0 0</inkml:trace>
  <inkml:trace contextRef="#ctx0" brushRef="#br1">16146 15937 7800,'0'-13'0,"0"1"0,0 0 0,0-1 0,0 1 0,0 0 0,-2-1-295,-2 1 1,2 0 571,-7-1 1,0 1 838,-8 0 1,2 5-604,-5 3 1,-1 3-55,-3 1 0,-5 6-165,0 7 1,-1 0-80,1 8 0,8 1 0,-4 6 1,4-2-1,1 3 0,4 1-39,7-1 1,4 0-192,5-5 1,0 1-322,0 0 1,7-6 115,5-3 0,6-4-227,6-3 0,1-4 297,0-5 1,3-5-34,1-4 0,4-3-398,-4-4 1,3-5 209,-3-8 1,0 2 236,-5-6 0,0 2 56,-4-2 0,-2 3 187,-6 5 0,-5 2 20,-3 3 1,-4 7 264,-4 9 1,-4 3-138,-9 1 0,4 9-33,-4 4 0,4 7 40,0 1 0,1 2-115,0 2 0,5-1-132,3 1 1,3-5-3,1 1 0,0-5-106,0 5 0,9-8 100,3 0 1,9-2-169,-1-7 0,8 0-161,0-4 0,5-6 111,-4-2 0,5-4-43,-1-5 1,-2-3 143,2-9 1,-7 2-45,-1-6 0,-2 6 105,-6-2 1,-5 3 8,-4 1 1,-5 6 8,1 3 1,-4 8 141,-4 4 1,-3 4 99,-5 4 1,-5 4-80,1 8 0,-2 3-53,2 6 1,6 1-35,-2 3 1,4-3-55,-1 2 0,4-3 18,5-4 0,1 0-18,3-4 1,5-1 20,7-3 0,3-3-14,6-1 0,-1 0 66,1-5 1,0 0-53,-1-4 1,-5 0 181,-2 0 1,-9-1-97,-4-3 1,-4 3 153,-4-4 0,-8 4-99,-9 1 1,-9 1-190,-7 4 0,4 0-157,-4 3 1,5 3-423,-1-3 1,-1-1-754,5 1 0,6-1 108,6 1 1258,9-2 0,24-12 0,12 0 0</inkml:trace>
  <inkml:trace contextRef="#ctx0" brushRef="#br1">18066 15961 7800,'-13'0'-174,"6"0"616,-4-5 0,6 2-164,-3-5 0,2 4 193,6-5 0,0 1-213,0-4 1,2-6-302,2-2 1,7-4 21,5 0 0,6-2-178,-2-3 1,2 2-113,-1-6 1,1 6 166,-6-2 1,1 4-7,-5 5 0,-4 2-165,0 6 230,-5 5 1,-3 3 26,-8 8 0,-7 4 23,-2 8 1,1 4-27,4 4 0,-1 1 33,1-1 0,1 1 450,3 0 0,2-1-180,6 1 0,2-2 14,2-2 1,3 2-106,5-3 0,4-2 134,1-1 1,5-4 0,-2 0 0,-1-3 27,2-1 1,-5 0-193,5-5 1,-6 5-391,1-5-260,-2 0 329,-2-4-784,1 0 1,-5 0 418,0 0 0,-4-2 565,4-2 0,0-19 0,5-10 0</inkml:trace>
  <inkml:trace contextRef="#ctx0" brushRef="#br1">18496 15875 7800,'8'-4'0,"1"0"108,-1-6 1,4 5 226,0-3 0,-1 1-82,-2 3 0,2-2 77,-3-2 1,3-3-117,1 3 1,0-3-1,1-1 0,-2 2 0,-3-2 1,1 5 214,-5-10-343,6 6 0,-9-6 81,3 4 1,-8 5-144,-4 0 0,-4 5 64,-5-1 1,-2 4-109,-5 4 1,-1 4 137,0 9 1,1-2-24,-1 5 0,6-3-79,3 3 0,2 1-170,2 3 0,5-3-250,3-1 0,5-4 188,7 0 0,6 2-103,11-2 1,5-1 39,3-7 1,8-2-23,4-6 1,8 0-203,4 0 1,-1-7-61,2-5 0,-6-6 251,1-7 0,-8 1 93,-4-1 1,-8 0 302,-4 1 0,-14-1 87,-7 1 0,-5 4 113,-3 4 1,-10 4-217,-2 4 1,-10-2 26,-3 6 0,-1 1 853,-6 7 0,-1 4-161,-4 9 0,4-2-371,0 5 1,5 1-51,-5 4 1,10-2-141,-2-3 0,13 4-65,-1-4 1,9 3-108,0 2 0,10-6-78,6-3 0,10-6-363,6-2 0,7-5-134,-3 1 0,4-4 273,1-4 0,0-4-170,0-9 0,0-3 204,0-9 1,-6 2 113,-2-6 0,-5-4 23,-3-4 1,-2-5 116,-3 0 0,-3 3-98,-1-2 1,-5 5 123,-7-1 1,0 8 370,0 4 1,-1 9-194,-4 3 1,-3 9 316,-8 4 1,2 4-194,-2 4 0,2 9-27,2 7 0,1 5-200,3 3 0,-3 0-115,2 5 0,3 3 119,-3 5 0,7 0-156,-2-4 1,2 2-331,2 2 1,0-7 177,0 3 1,7-8 23,5-1 0,2-2 45,7-1 1,-5-10-246,4-3 0,1-8 68,4 0 1,-1-8 50,1-4 0,-1-4 75,1-5 1,-2-2-72,-2-5 1,2-1 94,-2 0 0,-4-3-33,0-1 1,-8 0 249,0 5 1,-3-1-55,3 0 0,-4 6 877,-5 3-210,0 2-307,0 2 1,-5 6-17,-4 6 0,-2 7 85,-1 10 1,0-2-57,-1 5 1,1 1-143,0 3 1,4 1-208,-1 0 1,7-1 98,-2 1 1,2-5-751,2 1 0,2-6 233,2 1 1,3-2 84,5-2 0,2-1-72,2-3 0,2-2-163,2-6 1,8-2 23,-4-2 0,4-2 120,-4-7 1,-1-5 100,-2-2 0,2-3 23,-2-2 1,-4 0 248,0 1 1,-5-1 4,-4 1 1,2-1 21,-6 0 1,0 6 391,-4 3 178,0 8 1,-1 2 165,-3 6 0,-2 2-321,-2 2 0,-3 2-22,3 7 0,-3 5-121,-1 2 1,3-1-215,1 2 1,5-1-29,-1 5 0,3-5-201,1 1 0,0-2-193,0 2 0,1-2-407,3-3 1,3-2-396,6 2 1,3-8 469,0-4 1,5 2-253,-5-2 1,6-1 332,-1-7 1,2-3 572,2-5 0,-1-11 0,4-5 0,1-2 0,0 0 0</inkml:trace>
  <inkml:trace contextRef="#ctx0" brushRef="#br1">19973 15801 7800,'-12'7'26,"-1"4"1,2-4 141,3 5 1,-1-4 276,5 0 1,-5 1-100,5 3 1,0-4 488,4 0-379,0-5-241,0 3 1,1-6-1,4 0 0,1-6 0,7-2 1,-1-4-222,0-5 0,2-1 12,2-2 0,-1-3-26,6 2 0,-5 2 85,5-1 1,-6 4 47,1 0 1,-2 7-15,-2 0 1,1 2 66,-1-1-201,0 3 0,1 10 86,-1 3 1,-1 5-498,-3 3 0,3-2-254,-3 2 1,4 2-538,5-2 1,-3 1 541,2-5 1,2-4 694,-2 1 0,50-18 0,-29 5 0,0 0 0</inkml:trace>
  <inkml:trace contextRef="#ctx0" brushRef="#br1">20638 15604 7800,'-6'-7'0,"-1"-2"715,-5 5 1,-2-4-224,-2 3 1,-3 3-25,-6 6 1,0 4-136,1 8 1,-2 4 67,-3 4 0,3 1-120,-3-1 1,8 2-63,0 3 1,10-3-5,-1 3 1,8-7-1,0-2 0,8-3-699,4 3 1,4-9 319,5 1 1,2-8 113,5 1 1,5-8-8,0-1 1,1-10-436,-1 2 0,-3-9-84,2 1 1,-2-9-105,-1-4 1,0-2 372,-1-2 0,-3-6 218,-1-2 0,-3-4 311,3-4 1,-6 3-60,-2 1 1,-1 7 312,-7 9 1,0 4 52,-4 9 466,-5 7 1,-2 9-354,-5 8 1,3 5-273,1 7 1,0 3-223,-4 6 1,-1 5-101,1 3 0,4 2 93,0 2 0,5 0-27,-1 0 1,-2 0-761,2 0 0,0-4 267,4 0 0,4-2-773,0 2 1,10-9 181,-2-7 0,9-4 28,-1 0 0,5-6 296,4-3 646,2-8 0,2-13 0,4-6 0,2-4 0,0 1 0</inkml:trace>
  <inkml:trace contextRef="#ctx0" brushRef="#br1">21179 15494 7801,'-19'-7'0,"0"1"0,2 6 0,4 0 0,-4 0 0,-1 2 938,2 2 1,-4 4-183,3 8 1,1-1 68,3 6 1,1-5-515,0 5 0,1-5-214,3 5 0,-2-5-86,6 5 1,1-6-272,7 1 1,3-4 254,5-3 1,2 0-47,3-5 1,-2-1-95,5-7 0,1 1-82,3-5 0,-3-4-1032,-1-5 1,-1-1 475,2 2 1,-2 1 403,-3-6 0,-2 2 427,3-1 0,-8 2 453,-1 6 0,-4-1 762,5 1-938,-7 0 1,2 5 492,-8 3 1,-2 8-258,-7 4 0,1 4-229,0 5 0,-1 2-247,1 6 0,1-5-163,3 1 0,2-1 61,6 5 1,0-5-118,0 1 0,2-5-923,2 5 1,7-6 455,5 1 1,6-8-615,-1-4 1,3-2 124,5-2 1090,-3 0 0,16-20 0,6-9 0,2-2 0,0 0 0</inkml:trace>
  <inkml:trace contextRef="#ctx0" brushRef="#br1">21585 15592 7807,'-12'0'110,"-1"0"1,1 0 83,0 0 0,4 4 261,-1 0 0,1 4-165,-4-4 1,0 6 91,-1-2 0,5 2-103,0-2 1,1 3 152,-1-3-351,2-2 26,6-1 0,2-5-217,2 0 1,3-1 41,5-3 0,2-5 3,2-7 0,2 1 52,2-6 1,4 1-132,-4-5 0,-1 5 383,2-1 0,-2 6-67,1-1 0,-2 6-114,-5 2 1,-1 5 132,0-1 309,0 3 1,-1 10-103,-2 4 1,-4 7-113,-5 1 1,0 2-458,0 2 0,4-2-631,0-3 1,2 0 544,-2-4 0,3-4 36,5 1 0,0-2-1594,1-7 0,0 0 238,4-4 1577,2-6 0,27-44 0,-20 16 0,0 1 0</inkml:trace>
  <inkml:trace contextRef="#ctx0" brushRef="#br1">22163 15260 7807,'-5'-13'2802,"4"7"-2300,-10-5 0,8 11-5,-5 0 1,0 6-90,-5 11 1,2 2 113,3 6 1,-3 1-218,3 2 0,-2 4-89,2 5 0,-1-5-364,5 1 1,-1 0-185,5 4 0,0-1-416,0-4 0,0-3 258,0-8 1,0-4-1200,0-4 979,0-1 710,6-5 0,1-29 0,5-12 0</inkml:trace>
  <inkml:trace contextRef="#ctx0" brushRef="#br1">21967 15506 7821,'-13'-12'0,"1"3"2211,0 1-1570,5 0 1,1 0 246,6-1-563,0 7 0,3-4-258,5 6 0,2 0-237,10 0 0,1 0-426,3 0 1,7 0 595,1 0 0,15-6 0,8-4 0,4 0 0,1-1 0</inkml:trace>
  <inkml:trace contextRef="#ctx0" brushRef="#br1">23480 15494 7821,'-1'-9'-82,"-3"1"0,1 4-7,-5-4 1,4 1 351,-4-1 1,5-3-47,-1 3 1,2-7 130,2-2 1,0 1 55,0 3 0,0 1 673,0 0-688,0 0 0,6 5 22,2 3 1,3 5-222,1 7 0,1 2 0,-1 10 0,0 2-246,0 7 1,-1-3 109,-2 3 0,0-2 2,-5 2 0,2-3 12,-2 2 1,-3-6-300,3-1 0,-2-6-136,-2 1 29,0-2 237,0-7 1,-4-9 72,-1-10 1,1-6-92,4-6 0,0-11 104,0-2 1,6-6-120,2 2 0,3-2 53,1 2 1,1 8-108,-1 1 0,0 6-19,1 5 0,-1 5-191,0 8 1,-1 3-79,-3 10 1,3 3-201,-3 8 1,3 3-301,2 6 976,-1 0 0,17 21 0,4 6 0</inkml:trace>
  <inkml:trace contextRef="#ctx0" brushRef="#br1">23862 15543 7822,'-8'-7'613,"-1"3"1,7 1 697,-3-1-952,4 3 0,1-6-146,0 3 0,6 1-108,2-5 0,4 4-181,5-5 1,-2 1 208,5-4 1,-1 0 51,2-1 1,1 0-476,-6-4 0,0 4 131,-3-4 1,-2 3-76,-3 2 261,-3 0 39,-5 0 0,-7 5-42,-5 3 1,-1 4 19,-8 4 1,5 3 21,-5 5 1,6 4 37,-1 1 1,3 3 50,5-3 0,1 4-33,3 0 0,4-3-749,0-2 0,6 2 180,6-2 1,11 1 17,6-5 1,6 0 36,6 1 1,3-7-78,5-1 0,3-5-80,6-5 0,-6-1 273,5-7 0,-10-4 196,-6-4 0,-4-4-37,-5-3 1,-7 2 196,-8-3 0,-9 7 71,-4 2 0,-14 6 345,-6 2 1,-7 1-227,-6 7 0,-3 1 176,-4 7 1,-1 7 383,0 5 0,1 2-385,3-1 1,3 0-60,6 4 1,-1 2-164,0-2 0,10-2-177,3 1 1,9-3-57,3 3 0,7-5-84,10 2 1,2-5 48,5-4 1,6-2-30,3-6 0,3-2-224,1-2 0,-2-3 117,-2-5 0,1-2-2,-5-2 0,0-2 116,-5-2 0,-5-2 118,-2 5 1,-5-3 64,-4 3 1,-2 5 450,-6 4-459,0 5 0,-6-2 64,-2 5 0,1 5-167,-1 3 1,0 3 93,-4 2 0,5 3-400,3 0 1,2 5 147,2-5 1,0 1-561,0-5 1,7 3 15,5-3 0,2 3-888,7-6 1585,5-4 0,18-13 0,9-6 0,6-3 0,1 0 0</inkml:trace>
  <inkml:trace contextRef="#ctx0" brushRef="#br1">25055 15321 7841,'-19'-12'0,"-3"5"0,6 3 0,-6 3 261,2 1 0,-4 1-105,0 3 1,1 7-157,2 5 0,-2 5 580,2-5 1,3 6 820,2-1 0,4 2-854,4 2 1,2-1-263,6 1 1,6-5-67,2 1 1,10-2-1,6 1 1,2-3-131,7-9 0,0-1 130,4-3 1,0-3-1538,0 4 0,-2-10 326,-2-3 1,2-4 86,-2-5 0,1-2 412,-1-5 0,-1-8 104,-4-5 1,0-5 291,5-7 0,-5-5 84,5 1 1,-10-4 502,2 3 1,-9 1-285,1 4 1,-9 11 611,-4 5 1,-4 12-258,-4 9 0,-3 5-42,-5 7 0,-5 1-78,1 4 1,-4 3-172,3 8 0,1 3-300,3 6 1,1 1 321,0 3 0,1-2-384,3 6 1,-2 1 93,6 7 0,-4-3-238,4 3 0,0-1-117,4 1 0,1-3-241,3 3 1,8-4 182,9-4 0,3-7-135,5-6 1,4-10 13,8-2 1,1-6 138,4-7 1,-3-7 293,-2-8 0,-5-8-33,5 0 0,-11-7-41,3 3 1,-11 0 122,-6-1 0,-2 6 248,-2-2 0,-5 9 196,-3 3 1,-4 5 397,-4 4 0,-3 2 9,-5 6 1,-2 7-272,-2 6 1,2 4-350,-2 8 0,2 0 6,2-1 0,5 1-134,3-1 0,-2-3-25,2-1 1,0 0-164,4 0 1,5-1-69,4-2 0,3-8-263,4 3 0,-1-7-184,6-1 1,1-3 282,6-1 1,-2-5 114,3-4 0,-1-6-13,0-1 0,-2-6 177,3 2 1,-3-4-46,-1 0 0,-1-5 185,1 0 0,-6 5 138,-3 3 448,-7 6-515,-4 3 0,-5 8-7,0 8 1,-5 4 463,-4 8 0,-2 4-243,-1 4 1,4 1-176,0-1 0,5 1-63,-1 0 0,2-5-187,2 1 0,0-6 134,0 1 0,6-2-37,2-2 0,4-5-435,5-3 0,2-3 170,6-1 0,3-5 144,1-3 1,1-9 40,-1-3 1,-3-3 113,3-2 1,-4-1-70,0-3 0,-4-2 90,-1-6 0,-10 4 13,-2 0 0,-7 7 182,-5 2 1,-5 4-48,-12 8 0,-1 5-96,-11 3 0,5 4-183,-5 4 0,0 3 108,-4 5 0,6 5-667,2-1 1,3 6-60,1-1 0,5 2-1085,-1 2 1770,6-1 0,14 17 0,9 4 0</inkml:trace>
  <inkml:trace contextRef="#ctx0" brushRef="#br1">26581 15383 7841,'13'-13'-377,"-1"1"1,-4 4 248,0 0 1,-1 0 37,1-5 1,3 5 1364,-2 0 1,2 0-547,1-5 0,-4 5-262,0 0 0,0 5-99,5-1 0,-5-1-48,0 0 0,-4 1-147,4 4 1,-3 4-1,3 1 1,-5 4-52,1-1 0,1 3-146,-1 2 1,6-5-29,-2 0 0,-1-1 99,1 1 1,2 2-5,6-6 1,-1 0-118,6-4 0,-5 0-165,4 0 0,1-6 39,4-2 1,-1-4-95,1-5 0,-1-2 93,1-5 1,0-1-35,-1 0 1,1-3 108,-1-1 1,-6 4 25,-5 5 1,-7 9 235,-6-1 1,-5 8-38,-3-1 1,-9 5-112,-3 5 0,-3 6-60,-2 5 0,2 6-127,2-2 0,3 4 172,6 0 1,1 1-11,3-1 1,1-3-207,3-1 1,3 0 12,-3 0 0,8-2 264,4-6 0,4 0-77,5 1 0,-2-6 22,5-3 0,1-3 28,3-1 1,-3 0 305,-1 0 1,-5 0 378,3 0-386,-11 0 0,-8 0-67,-12 0 0,-5 0-111,-6 0 0,-1 0-53,1 0 1,-1 1-131,0 4 0,-2-3-24,2 6 0,-2-3-309,7 3 0,-2-4 103,1 4 1,3-5-98,6 1 1,0-3-705,0-1 0,1-1 1086,2-3 0,-18-36 0,0-13 0</inkml:trace>
  <inkml:trace contextRef="#ctx0" brushRef="#br1">25966 14866 7841,'-26'-12'0,"-3"-1"0,2 5 183,-6 0 1,11 5-230,2-1 1,5 7 117,2 1 0,5 1-105,0-1 0,5-1-566,-1 5 0,3-4-46,1 5 645,5-7 0,-3 15 0,3-3 0</inkml:trace>
  <inkml:trace contextRef="#ctx0" brushRef="#br1">25228 15100 7880,'-2'-8'0,"-2"-1"0,3 5 0,-3-4 0,8 5-267,4-1 1,8-1 42,5 1 1,8-2 1373,4 2 0,9 3-668,7-3 1,7 2-865,10 2 0,-3 0 452,2 0-70,-2 0 0,-10-4 0,5-3 0,4 0 0,-1 1 0</inkml:trace>
  <inkml:trace contextRef="#ctx0" brushRef="#br1">6904 17770 7829,'1'-8'-625,"3"0"498,-2 5 1,7-8 414,-5 3 1,2-2-144,-2 2 0,-3-3-54,3 3 1,2-4 83,-2-5 0,1 4 144,-1-4 1,-2-2-157,2-1 1,-3-4-25,-1 0 0,0-1 0,0 0 0,0 1 105,0-1-370,-5 1 93,3-1 1,-8 2-7,1 2 1,0 3 81,1 6 1,-3 1 115,2 3 1,-2 3 116,-1 5 0,4 6-20,0 7 1,0 10-73,-5 10 1,5 9-10,0 7 0,4 13-259,0-26 0,0 2 1,1-1-1,1 1 253,-2 3 1,0 0-1,3 0 1,-1 0-123,0 2 0,0 0 0,1-2 1,1-1-141,0-1 0,0 0 69,0-1 1,0-1 13,0 31 1,0-8-141,0-10 1,1-12-23,3-9 1,-1-3 65,5-2 1,-3-6-1099,3-6 577,-6 1 0,4-11-1147,-6 7 1078,0-7 902,0 4 0,-6-28 1,0-5-1</inkml:trace>
  <inkml:trace contextRef="#ctx0" brushRef="#br1">6682 18176 7829,'-5'-12'0,"3"0"0,-3-1 0,5 1 0,1 4 453,3 0 0,5 1-263,7-1 0,-1-2-282,6 6 1,-1-4-29,5 4 0,1-2-282,2 2 1,-2 3 130,3-3 0,1 1-294,-1-1 565,0 2 0,12-20 0,4 2 0</inkml:trace>
  <inkml:trace contextRef="#ctx0" brushRef="#br1">7113 17942 7829,'0'-6'825,"0"0"1,0 8-608,0 2 1,5 2 125,4 7 0,-3 0-177,3 4 1,-1 2-1,4 6 0,1-5 5,-1 1 1,0-2-1,0 1 0,-3-1-68,-1-2 1,-1-8-198,1 4 0,-1-8-43,-3 3 116,-3-5 0,5 1 64,-6-8 0,0-4-51,0-9 1,0-2-134,0-5 1,0-1 12,0 1 1,0-1-215,0 0 1,0 1 70,0-1 0,1 5-79,3-1 1,3 6 84,5-1 0,1 6 57,-1 2 1,0 5-12,0-1 1,6 3-220,3 1 437,2 0 0,18 27 0,4 7 0</inkml:trace>
  <inkml:trace contextRef="#ctx0" brushRef="#br1">7618 17967 7829,'0'12'-30,"0"1"1,-2-1 221,-2 0 0,3 1 309,-3-1 0,1 0-146,-1 1 0,2-1 28,-2 0 1,3 0-150,1 1 0,0-5 174,0 0-190,5-5 1,2 2-1,6-5 0,-5 0-529,0 0 0,0-5 241,4-3 0,1-7 54,-1-2 1,-1-6-43,-3-2 0,2 1-145,-6-5 0,0 3 54,-4 1 0,0 5-51,0-1 1,-1 6-299,-3-1 1,1 4 185,-5 3 0,3 4-1330,-3 5 1642,6 0 0,18 44 0,11 10 0</inkml:trace>
  <inkml:trace contextRef="#ctx0" brushRef="#br1">7925 18102 7829,'-7'0'-14,"1"5"-62,1-1 1,4 1 773,-3-1 1757,3-2-1211,1 9-448,0-10-827,0 10 108,0-10 1,5 3 139,3-8 0,3-3-282,2-5 1,3-2-425,0-2 0,5 1 210,-5-6 1,2 6-136,-2-1 1,-2 0-50,3 3 329,-4-2 1,-1 14 18,1-3 0,-6 4 113,-3 4 1,-2 7 199,3 5 0,-4 5-113,3-5 1,-3 5-24,-1-5 1,5 0-23,-1-3 1,1-2 41,-1-3-32,3 3 1,5-10-40,1 3 0,-1-8-2,0-4 0,5-8 16,-1-5 5,0-2-15,2-2 0,-4 1 44,2-1 0,-3 4 0,-5 1 0,3 9 1078,-3-1-774,-3 2 1,1 5 101,-6 5 0,1 9-85,3 8 1,-2 5-319,2-2 1,-1 3-40,1 2 1,3-2-240,5-2 0,0 1-174,0-6 1,6-1-472,3-7 0,3 2 295,5-6-1772,3 0 583,4-10 1755,1 0 0,-3-16 0,2-7 0,3-1 0,0 0 0</inkml:trace>
  <inkml:trace contextRef="#ctx0" brushRef="#br1">9623 17844 7829,'0'-14'52,"0"-2"1,-4 6 34,0-2 0,0 2 640,4-2 287,0 5 1,0 3-399,0 8 0,4 5-212,0 7 0,5 3-92,-5 6 0,1 3-94,-1 1 0,-2 5 0,2-1 1,-3-3-91,-1-1 1,0 1-135,0-1 0,0 1-533,0-1 1,-1-8-1044,-3 4 0,2-9 565,-2 1 1,-1-4 416,1 0 0,-2-6 229,2-3 1,3-8 370,-3-5 0,0-28 0,1-13 0,-1-4 0,1 0 0</inkml:trace>
  <inkml:trace contextRef="#ctx0" brushRef="#br1">9513 17598 7829,'-25'-4'0,"0"0"0,1 0 193,-1 4 0,1 2 283,-1 7 1,0 1 348,1 15 1,-1-2-311,1 10 1,0 5-75,4 8 0,-3 4-393,2 8 0,3-5 250,2 8 0,8-7-116,4-1 0,8-2-73,4-2 1,12-5-79,5-3 1,12-4-43,0-5 1,9-3-13,4-8 0,0-5-291,8-8 0,-5-2-29,4-6 1,-2-7-118,7-5 0,-5-12 219,5-9 1,-32 11 0,0-2-80,-3-2 0,-1-1 0,1-3 0,-2-2 150,-1-2 1,-3-2 0,-2 3-1,-2-1 80,-4-4 0,-2-2 0,-1 4 0,-2 0 98,-2-3 1,-4 0 0,-3 4-1,-5 0 182,-14-30 1,-16 14-114,-13 10 1,-7 14 164,-10 10 0,32 12 0,-1 2-219,-4 0 0,0 2 0,3 3 0,1 1-56,-3 3 0,2 1 1,-30 11-188,33-7 0,1 2 1,-26 13-658,5 3 1,9-2 876,7 6 0,6-2 0,9 5 0,5 1 0,6 3 0</inkml:trace>
  <inkml:trace contextRef="#ctx0" brushRef="#br1">14398 17512 7856,'-4'-13'0,"0"1"0,-1 4 0,0 0 0,4 0 0,-4-5 0,5 1 827,0 5 0,0 3-276,0 8 1,0 3-265,0 5 1,-4 6-38,-1 2 1,1 4 3,4 0 1,-4 1-24,0 0 0,-4 3-1,4 1 0,-4 0-111,4-5 0,-2-3-163,2-1 1,3-5 54,-4 2 0,4-4 138,1 0-228,-5-6-69,3-2 0,-2-12-251,8-5 0,-1-3 166,5-10 0,0 2-143,5-10 322,-1 0-17,0-4 0,1 1-175,-1-1 1,0 4 144,1 0 0,0 6 19,4-2 1,-8 10 545,4 7-132,-4 5 0,3 14 72,1 5 0,-5 6-161,0 6 1,-4 6-56,4 3 1,-3 3-111,3 1 0,-4-6-136,4-2 0,-1-3-52,1-2 0,2 1 96,-6 0 1,5-8-90,0-4 1,-3-2-14,3-7 0,-5-2-67,4-6 1,0-4 102,4-8 0,1-5 7,-1-8 0,0 1 1,1-9 1,0 3 18,4-7 1,-4 2 195,4 2 1,-4 2-112,0 2 1,-5 6 291,0 10-121,-5 1 0,2 16 149,-5 0 1,0 11-96,0 9 1,0 5 63,0 4 0,0-2-135,0 6 0,0-2-189,0 2 0,0 1 177,0-5 1,0 1-37,0-1 1,0-3-926,0 2 0,2-7-56,2-5 0,3-2-340,5-2 0,2-1 315,2-2 1,-2-4-871,2-5 1738,3 0 0,6-33 0,6-8 0</inkml:trace>
  <inkml:trace contextRef="#ctx0" brushRef="#br1">15223 17967 7883,'8'-4'0,"0"0"0,-5-2 579,1 2 885,3 3-937,-6-10-620,5 4 1,-6-5 181,0 0 1,-4 3 44,-1 1 1,-4 1 0,1-1 0,-5-1-54,-3 4 1,1 1-134,-6 4 1,1 2 149,-5 2 0,1 4 322,-1 8 1,0 4-142,1 4 0,1 1-10,2-1 0,3 5 290,6 0 0,4 1-148,0-1 1,6-3-610,2 2 0,7-6-112,10-1 0,3-8-304,9 0 1,2-2 17,6-7 0,-3 0-499,3-4 1,-3-7 236,7-5 858,-2-1 0,6-23 0,7-11 0,-15 15 0,1 1 0,-1 0 0</inkml:trace>
  <inkml:trace contextRef="#ctx0" brushRef="#br1">15924 17512 7883,'0'-8'336,"0"-1"526,0 7-227,0-9 0,2 5-210,2-2 0,3-2-24,5 6 0,0 0-213,0 4 1,6-4-167,3 0 1,-2 0-126,1 4 0,1 0-352,4 0 0,-5 0 26,1 0 0,-5 0-400,4 0 1,-9 1-721,2 3 1549,-4-2 0,-18 14 0,-6-2 0</inkml:trace>
  <inkml:trace contextRef="#ctx0" brushRef="#br1">15949 17622 7883,'0'13'208,"0"-1"0,0-4 283,0 1 1,0-5 563,0 4 678,0-5-1344,0 7 0,5-7-143,4 5 1,3-5-431,4 1 0,2-2 204,3-2 0,2 0 163,-3 0 0,2 0-183,-1 0 0,7-28 0,-2-6 0</inkml:trace>
  <inkml:trace contextRef="#ctx0" brushRef="#br1">17167 17352 7817,'0'-8'0,"0"-1"0,0 1 0,0-4 0,0 4-200,0-1-300,0 1 2403,0-4-605,0 0-1000,0 5 1,0 3-82,0 8 1,-1 4-76,-3 8 0,1-1 31,-5 6 0,4 1-2,-5 7 1,3-3-47,-3 2 1,-2-2-149,3-1 1,1-1 47,-1 1 1,1-6 64,-1-2 1,-1-4-195,5 0 128,-6-1-58,9-5 0,-5-3 6,6-8 0,0-3-149,0-5 1,1-10 110,4-3 1,-3-8-97,7 0 1,0-3 88,7-5 0,-2 2-23,3-2 1,-4 4 297,0 4 1,-1 3-74,0 6 1,-1 5 113,-3 2-121,3 9 0,-8 13 104,5 12 0,-5 6-93,1 6 0,-3 2 20,-1 6 1,0 4-235,0 0 1,4 0 96,1-4 1,-1-4-293,-4 0 0,5-6 122,3 2 1,-1-4-70,1-5 0,-3-4 73,3-7 0,0-4 22,4-5 1,1-1 62,-1-3 0,0-7 98,0-6 1,5-9-54,-1 2 0,2-9 31,-2 0 0,-2-4 32,3-4 0,-4 3-61,0-3 1,-3 7 7,-1 1 1,0 11 100,-5 1 214,0 6-122,-4 9 1,0 7 292,0 11 1,0 6-292,0 7 0,0-1-116,0 1 0,0-1 62,0 1 1,0 1-22,0 3 0,0-5-91,0 1 1,5 0-432,-1-5 0,5 3-572,-1 2 0,3-5 200,2 1 1,3-6-266,0 1 1,2-3 1048,-1-5 0,24-19 0,11-10 0</inkml:trace>
  <inkml:trace contextRef="#ctx0" brushRef="#br1">17918 17549 8187,'-2'-7'395,"-2"3"-64,-2 2 1,-7 8 352,1 2 0,0 7-357,-1 1 0,1 6-156,0-1 0,-1 3 46,1 5 1,4-7-1,0 3 1,1-5-439,-1 1 0,1 1 157,3-6-468,2 0 81,-3-9 171,5-1 1,1-12 42,3-2 1,-1-4 110,5-5 1,0-2 72,5-5 1,-5-2 17,0-3 0,0 3 71,5-3 0,-5 2-82,0-2 1,-1 7 474,1-2 1,2 7-57,-6 1 1,4 6 508,-4 2-597,0 5 1,0 3 26,0 8 0,2 9-132,-2 3 0,-3 4-226,3 0 1,2 0-22,-2-4 0,4 3 106,-4-2 1,5 1-519,-5-2 1,5 2-54,-1-6 1,-1 2-226,1-1 1,1-8 129,3 4 0,-4-4-1037,0 3 1664,-5-5 0,-25-7 0,-12-7 0</inkml:trace>
  <inkml:trace contextRef="#ctx0" brushRef="#br1">17869 17758 7820,'-6'-12'0,"1"-1"314,-4 1 0,3 4-87,2 0 1,2 3-157,-2-3 1,4 5-66,4-1 0,4 3 0,9 1 1,-2 0 100,5 0-107,1 0 0,31 11 0,7 3 0</inkml:trace>
  <inkml:trace contextRef="#ctx0" brushRef="#br1">18582 17339 7821,'-6'-5'414,"-5"4"608,9-10-200,-3 9-612,5-3 1,5 5 8,3 0 0,5 0 0,3 0 1,3 0-1,6 0 0,0-2 0,-1-2 0,5 3 0,0-3 0,-1 3-1,-3 1 1,-2 0-208,-2 0 0,1 0-60,-6 0 1,0 0-1235,-3 0 106,-7 0-425,0 0 873,-6 0 729,-6 0 0,-44-6 0,-17-1 0</inkml:trace>
  <inkml:trace contextRef="#ctx0" brushRef="#br1">18779 17204 7831,'0'-12'128,"0"-1"76,0 1 1,-1 1 842,-3 3-235,2-3-487,-9 10 1,9 1-68,-6 8 1,1 4 87,-1 5 1,-3 2-126,2 5 0,-2 5-128,-1 0 0,0 4-35,0-5 0,1 5-201,2-4 0,3 1-126,1-1 0,4-7-479,-3 2 1,4-3 32,4-1 1,-1-2 714,5-6 0,33-32 0,12-9 0</inkml:trace>
  <inkml:trace contextRef="#ctx0" brushRef="#br1">19530 17118 7841,'0'-12'0,"1"2"0,3-2 274,-2 2 0,3-8 47,-5 6 0,0 0 93,0-1 0,0 5 30,0 0-1,0 5-261,-5-2 1,-2 6-1,-5 3 1,1 7-87,2 6 1,-1 5 82,1-2 0,0 3-201,1 2 1,-2 4-57,6-1 1,-4 1-44,4-4 1,-1-1 97,5 1 0,0-2 65,0-2 1,2-2-98,2-3 1,-1-6-152,5 2 0,0-8-14,4 0 0,2-4 19,2-4 0,-2-3-143,3-5 1,-2-6 154,1-2 1,-2-3 147,2-2 1,-4 4-9,-3 1 1,0 5 109,-5-2 1,0 4 96,-4 0 436,0 7-72,0 0-319,0 17 0,0-1-123,0 10 1,2-3 23,2 3 1,-1-5-128,5 2 1,0-4 47,4 0 1,5-3-26,-1-1 1,6 0-25,-1-5 0,-2 0-142,1-4 1,-1-5 159,2-3 0,-2-9-16,-3-3 1,-3-3-23,-1-2 1,-1 0 63,-7 1 1,0-5 90,-4 0 1,-1 1-103,-3 3 0,-3 6 12,-5 2 0,-2 4-93,-3 0 0,8 7-165,-3 2 1,2 4 162,-2 4 1,3 4 15,1 8 0,6-1-714,-3 6 0,5-1 772,5 5 0,18 5 0,10 3 0,4 3 0,-1 0 0</inkml:trace>
  <inkml:trace contextRef="#ctx0" brushRef="#br1">20071 17364 7842,'-12'12'-45,"4"1"171,0-1 1,4 0 285,-5 1 1,5-1 215,-4 0 0,5 1-221,-1-1 1,3 0-254,1 0 0,1 1 65,3-1 1,3-1-308,5-3 0,1-2 45,-1-6 0,5 0 40,-1 0 1,2 0 14,-2 0 0,-2-6-243,2-2 0,-2-7-2,-2-1 1,-5-6 69,-3 1 1,-3 2 110,-1-2 0,0 6 17,0-1 1,-5 2-96,-3 2 1,-5 1 32,-3 3 1,1 2-138,-5 6 1,0 0-30,0 0 1,2 2-307,6 2 1,1 3 9,3 5 559,2 0 0,44 23 0,10 4 0</inkml:trace>
  <inkml:trace contextRef="#ctx0" brushRef="#br1">20490 17179 7896,'-12'0'618,"-1"0"38,6 0 0,1 0-314,1 0-820,4 0-210,-4 0 424,5 0 264,5 0 0,40 6 0,15 1 0</inkml:trace>
  <inkml:trace contextRef="#ctx0" brushRef="#br1">20994 17044 7896,'0'-12'249,"0"-1"-249,-5 1 0,-2 0 0,-5 0 0,-1 5 1035,1 3 1,-6 2-428,-2 2 1,-3 2-274,-2 2 0,2 3-175,2 5 0,-2 2-132,3 2 0,0-1-157,0 6 0,5-5 122,-2 4 0,8-3 126,1 3 0,5-5-84,-1 2 0,2-4-307,2 0 1,6-2-165,2-3 1,7 1-239,2-4 0,0-1 365,0-4 0,-2-2 124,5-2 0,-1-3 88,2-5 0,1 0 23,-6-1 1,5 0 316,-5-4 1,1 4-122,-5-4 0,-5 4 1003,-3 0-264,-3 1-408,-1 0 1,-1 5-219,-3 3 1,-3 4-63,-5 4 0,1 7 1,2 5 1,0 2-153,5-2 0,0-1-413,4 6 1,0-5 203,0 5 0,9-6-615,4 1 1,7-2 330,1-2 0,2-5-530,1-3 0,5 2 1001,0-2 0,5-22 0,4-9 0,2-4 0,0 0 0</inkml:trace>
  <inkml:trace contextRef="#ctx0" brushRef="#br1">21204 16810 7896,'-5'-26'0,"1"-2"0,-4 3 121,4 0 0,0 2 123,4 7 1,0-1 1034,0 5-894,0 5 1,1 2-131,3 5 1,3 0-99,6 0 1,-1 5-9,0 3 0,-4 5 65,1 3 0,-7-1 0,2 6 1,-2-2-208,-2 1 1,-6 4-23,-2-4 1,-3-1-197,-1 2 1,0-6 122,-1 1 1,5-2 132,0-2 1,1-4-9,-1 1 0,-2-5 17,6 4 97,-5-5-15,7 2 0,2-6 164,8-3 0,3 2-553,2-2 1,3-1-816,0 1 1,6-1 543,-1 5 0,-2 0-112,2 0 1,-2 0 22,1 0 613,3 6 0,-3 23 0,4 10 0</inkml:trace>
  <inkml:trace contextRef="#ctx0" brushRef="#br1">20810 17438 8007,'-13'0'0,"1"0"0,0 0 520,0 0 0,-1 0 39,1 0 1100,5 0-1148,2 5 0,10-2-239,3 5 1,10-5-138,7 1 0,5-2-161,7-2 1,5 0 3,3 0 1,3 0-224,1 0 1,-5 0-526,-3 0 1,-3 0 374,-1 0 0,-3 0-497,-5 0 1,-6 0-436,-10 0 830,-6 5 1,-3 2 496,-8 5 0,-31 6 0,-11 1 0</inkml:trace>
  <inkml:trace contextRef="#ctx0" brushRef="#br1">20810 17856 7917,'-4'-12'0,"0"0"0,-5-1 386,5 1 0,0 0 581,4-1 1,0 1-438,0 0 0,6 4 7,2-1 1,7 3-208,1-3 1,6 3-104,-1 1 1,2 4-1,2-3 1,-1 4-1,1 4 1,-6 3-354,-3 5 0,-7 1-123,-5-1 0,-3 6-251,-1 2 1,-7-1 215,-5 2 0,-6-1-72,-7 5 0,-1 0 142,-2-1 0,-2-1 147,-3-2 0,-3 1 504,4-6 0,1 1-192,3-5 0,3-1 597,5-3-58,7-2-298,8-6 0,12 0-118,5 0 1,7-5-21,10 1 0,2-1-229,6 1 1,4-2-163,0-2 1,0 1-76,-4 3 1,4 3 118,0-3 0,-1-2-92,-7 2 1,-3 0-99,-6 4 0,-3 0-479,-1 0 98,-10 0-315,6 0-109,-14 0-397,-2-5-779,-7 3 1579,-5-3 0,1 3-90,2-2 0,-1 3 681,1-3 0,-7-3 0,-3 0 0</inkml:trace>
  <inkml:trace contextRef="#ctx0" brushRef="#br1">22127 17315 7855,'-13'-2'0,"1"-2"0,0 3 638,-1-3 990,6 3-1210,2 1 1,8 0-198,5 0 0,3-2-212,14-2 1,-2 3-43,10-3 0,-1 1-68,5-1 0,-1 1-36,-3-5 1,1 5-270,-5-1 0,-1 1 178,-3-1 1,-5 3-585,1-3-663,-6 2 485,3 2 990,-11 0 0,-46-16 0,-15-5 0</inkml:trace>
  <inkml:trace contextRef="#ctx0" brushRef="#br1">22422 17093 7864,'-8'-8'87,"-1"0"0,5 5 148,-4-1 1,4-1 233,-4 1-14,0-1 1,-3 7-248,3 2 1,1 4-62,3 8 1,2 0 201,-2 4 1,3 1-106,1 3 0,0 2-205,0 3 1,1-3-360,3 3 1,-2-5-710,2-3 1,1 2 707,-1-3 0,4-2-105,-3-1 426,4-4 0,-2-6 0,5-1 0</inkml:trace>
  <inkml:trace contextRef="#ctx0" brushRef="#br1">23025 16958 7898,'0'-8'74,"0"0"0,-4-1 110,0-3 1,-6 5 131,2 3 1,1 3 410,-1 1 0,4 2-276,-4 7 0,3 0-169,-3 12 0,4-1 2,-4 5 0,5 1-116,-1 3 1,1 1-115,-1 2 0,3 3 116,-3-7 1,2 5-112,2-4 1,0 1-79,0-1 1,5-7-758,-1 2-181,0-7 469,1 0 198,-3-10 1,3-3 14,-5-8 1,0-3 14,0-5 1,-4-6 140,0-2 1,0-1 6,4-3 0,-4 0 43,0-8 0,-1-1 135,5-4 1,0 0-154,0 0 0,0-4 12,0 0 0,0 0 633,0 4 0,0 0-213,0 0 0,6 6-67,2 2 1,-1 9-42,1 3 1,2 8 37,6 0 1,-1 7-128,6-3 1,-2 5-2,1 5 0,2 1 13,-5 7 0,-1 3-33,-4 1 0,-5 4-568,-3 0 0,-2-2 191,-2 2 0,-3-1 26,-5 5 1,-2-1 22,-10 1 0,3-2-161,-3-2 1,-1 2 93,-3-3 1,-1 0 62,0 0 1,5-5-561,-1 2 1,6-4 261,-1 0 0,4-5-292,3 0 795,4 0 0,21-1 0,5-2 0</inkml:trace>
  <inkml:trace contextRef="#ctx0" brushRef="#br1">23320 17549 7898,'-4'-9'-220,"0"1"1,-1 4 219,0-4 0,3 1 817,-6-1-352,5-3-123,-8 4 0,4-4-158,-5 3 1,4 1 3,-1 3 1,1 3-29,-4-3 1,0 2 2,-1 2 0,1 4-64,0 0 0,-5 6 36,1-2 1,-1 3-47,5 1 0,0 2-20,-1 3 0,5-4-128,0 4 0,5-4 80,-1 0 1,3-1-137,1 0 1,1-4-91,3 1 1,3-7 88,5 2 1,2-2-48,3-2 1,-2 0-22,5 0 0,-1-2-44,2-2 0,1-4 101,-6-8 0,5 1 46,-5-6 0,4 1 116,-3-5 1,-1 3-82,-3-2 1,-5 2-29,0-7 1,-5 7 27,1 2 0,-3 3 396,-1-3 1,0 9-55,0-2 0,-5 9 34,-4 0 0,3 3-69,-3 1 1,5 1-73,-4 3 0,5 3-152,-1 5 1,-1 5-221,1-1 1,0 2 163,4-2 1,0-2-11,0 3 0,0 0-551,0 0 0,0-1 53,0-4 1,1 1-62,3-1 1,-3 0 112,4 1 0,-3-1 475,2 0 0,20-10 0,8-4 0</inkml:trace>
  <inkml:trace contextRef="#ctx0" brushRef="#br1">23726 17069 7969,'-5'-11'131,"-3"3"0,1-2 525,-1 6 88,5-6 0,-4 9 222,3-3-763,3 2-359,-5 2 1,6 2-404,0 2 0,0-1 47,0 5 1,2 0-939,2 4 1450,-3-5 0,26 10 0,1-4 0</inkml:trace>
  <inkml:trace contextRef="#ctx0" brushRef="#br1">24169 17007 7973,'0'-15'0,"0"3"0,4 2 285,1-2 1,-1 0 254,-4-1 372,0 1-135,0 0-523,-6-1 1,-1 2-90,-5 3 1,0 3 0,-1 5 0,-3 1 24,0 3 0,-5 3 0,5 5 0,-6 2-129,1 2 0,2 0 60,-1 4 1,1 1-191,-2 3 1,3 1-19,6-1 1,0-2-26,-1 3 0,2-7 138,3 6 0,3-7 21,5-1 0,0 2-146,0-2 0,7-3-212,5-5 0,0-5 89,5 1 1,2-4 59,1-4 1,3-3 118,2-6 0,-4 1 49,-1 0 0,1-6 10,3-3 1,-3 2 18,-1-1 0,-5 5 147,2-2 0,-5 4 358,-4 0 597,-2 1-535,-6 5 0,-6 5-200,-2 10 0,-7 1-191,-1 12 1,-1-1-84,5 5 0,5 0-208,3-1 1,3 1 106,1-1 0,1 0-149,3-4 0,4-2-252,9-6 0,7-5-416,9-3 1,3-2-496,1-2 1,-1-2 552,1-2 1,-1-4-363,-3-9 1,-5-2 1093,-7-5 0,-3-17 0,-6-4 0</inkml:trace>
  <inkml:trace contextRef="#ctx0" brushRef="#br1">25351 16970 7940,'0'-18'0,"0"5"195,0-5 0,0 2 167,0-1 1,0 1 941,0 3-442,0 7-451,0 0 1,0 8-150,0 2 0,-2 4 0,-2 8 1,3 3-173,-3 6 0,-2 5 93,2 3 1,-4-2-325,4 2 0,0-1-162,4 0 1,0 4-393,0-3 1,0-3 452,0-1 1,0-5 25,0-3 0,0 1-450,0-6 0,0 0-1259,0-3 1925,0-6 0,0-18 0,0-10 0</inkml:trace>
  <inkml:trace contextRef="#ctx0" brushRef="#br1">25166 17192 7924,'-8'-13'586,"0"1"0,1 4-151,-1 0 1,-2 4-72,6-5-195,0 7 1,5-4-118,3 6 0,5 0 118,7 0 1,3 0-116,6 0 0,1 0-154,2 0 1,3 4-450,1 0 1,3 2 547,-7-2 0,23 3 0,1 5 0</inkml:trace>
  <inkml:trace contextRef="#ctx0" brushRef="#br1">26163 16983 7919,'-1'-13'-376,"-3"1"0,2 4 333,-2 0 0,1 5 235,-1-1 1,1 2 101,-5 2 0,4 6 411,-4 2 1,1 4-293,-1 5 0,-3 2-130,3 5 1,-2-3-239,2 0 0,-2-2 54,6 1 0,-5 2 22,1-6 1,2 1 75,2-5-370,3 0 12,1 1 11,0-6 1,0-3-10,0-8 1,5-7 162,3-6 1,-1-5-56,1 2 0,-1-3 32,1-2 0,3-5-4,-2-3 1,1 2 49,3-2 1,-1 1 4,0 0 1,-1 1 65,-2 7 0,1 5 430,-1 2-291,2 4 1,1 7-150,0 6 0,-4 7-4,1 9 0,-3 4-16,3 4 0,2 1 0,-3-1 1,1 1-44,0 0 0,2-2-178,-3-3 0,-1 4 91,1-4 0,0-3-170,4-5 1,-4 0-22,1-4 0,-5-2 133,4-2 0,-4-3 30,4-1 1,-4-5 33,5-3 0,-5-3-5,4-2 1,-1-4 18,1-4 1,3-2 92,-3-2 0,2-1-18,-2-2 0,3 3 139,-3 0 0,-3 2-121,0 7 0,0-1 15,-1 5 474,0 5 1,-4 3-190,0 8 0,0 4-30,0 9 0,0 2-230,0 5 1,0 1-151,0 0 0,4 1 178,0 2 0,1-2-52,-5 3 1,4-7-413,0-1 0,5-2 161,0 1 1,1-2-976,3-6 0,3-1 181,1-3 0,4-1 978,0-3 0,10-12 0,5-4 0,4 1 0,-1 0 0</inkml:trace>
  <inkml:trace contextRef="#ctx0" brushRef="#br1">27061 17413 7969,'0'-12'-110,"0"0"0,-1 1-570,-3 3 689,3-3 0,-5 4 600,6-6 1,-1 3 9,-3 1-373,2-2 0,-7 5-51,5-7 0,-6 5 13,2 0 0,1 4-16,-1-4 1,-5 5-44,-3-1 1,-2 2-3,2 2 0,-3 0 16,-6 0 1,-1 6-27,-3 2 0,3 4 67,-2 5 1,2-2-8,1 5 1,2-1-156,2 2 0,5 1-185,8-6 0,-2 1 53,6-5 0,1 0 122,7 1 1,3-3-217,6-1 0,4-4-22,4-5 0,2 0-105,2 0 0,3-1 115,1-3 1,0-3-30,-5-5 1,1-2 168,0-3 1,-1-2 11,1-5 0,-2-2-61,-2-3 1,2 2-1,-3-6 0,-3 1 141,-5 0 0,-1 1 161,-7 7 0,0 3 234,-4 1 1,-1 10 16,-3 2 0,-3 5 297,-5 3 0,-1 6-311,1 2 1,0 7 11,-1 1 1,1 6-362,0-1 0,0 2 73,-1 2 0,6-1-699,3 1 1,3-5-2,1 1 0,0-2-194,0 2 0,5 0 85,4-4 1,2-1-377,1-3 0,1-1 1027,4 0 0,13-16 0,8-4 0</inkml:trace>
  <inkml:trace contextRef="#ctx0" brushRef="#br2">28021 16983 8238,'-12'0'0,"-4"0"-104,-1 0 1,-1 0-36,2 0 0,2 4 81,-2 0 0,2 1-380,2-1 224,5 3 1,-3 5 126,6 1 0,0-5-115,4 0 1,2-1 69,2 1 1,-2-1 120,7-3 1,-5-2-5,4 2 15,-5-3 0,2-6 0,-5-2 0</inkml:trace>
  <inkml:trace contextRef="#ctx0" brushRef="#br2">27775 17044 8179,'-8'-7'0,"0"3"0,5 1 570,-1-1 935,-3 3-1121,6-5 0,-5 5-166,6-3 0,2 3 24,2-3 0,4 2 0,8 2 0,5 0-136,7 0 0,4 0 99,5 0 1,5 0 36,3 0 0,3 0-68,1 0 0,1 0-546,-1 0 0,-1 0 224,-3 0 0,-8 0-126,-8 0 84,-9 0-132,-8 0 1,-12 0 114,-8 0 0,-12 6 149,-5 2 1,-8-1-34,0 1 1,-4-1 7,-4 1 1,2 3-2,-6-3 0,9-1-24,-1 1 0,4-5-83,1 1 1,1 1 54,7 0 1,5-1-511,2-4 18,4 0 1,7 0-24,6 0 651,6 0 0,44-11 0,10-3 0</inkml:trace>
  <inkml:trace contextRef="#ctx0" brushRef="#br2">29227 16847 8179,'13'-12'-602,"-5"0"421,0-1 1,-4 1 329,4 0 1,-4-1-33,5 1 0,-7 0 174,2-1 0,-2 1-197,-2 0 1,0 4 0,0-1 0,-2 3 236,-2-3 1,-3 4-69,-5 5 1,-2 0-138,-2 0 0,-2 7 38,-2 5 0,-3 2 0,2 6 1,-2 1-9,-2 3 0,1 5-6,-1 0 1,4 5-80,1-1 0,5-2-134,-2 2 0,9-6-17,4 2 1,3-3 44,1-1 0,1-2 85,3-3 0,9-2-126,7-5 1,3-5-211,2 0 0,0-5 159,-1 1 0,1-4 45,-1-4 0,2-3 5,3-5 0,-7-1-12,3 1 0,-5-2 44,1-2 1,-4-2-13,-4-2 1,-2 0-62,-3 4 197,-3 2 1,-5-3 229,0 4 1,-1 6-224,-3 3 0,1 3-40,-5 1 1,0 5 24,-5 4 1,1 2 11,0 1 1,4 0-110,-1 0 0,5 5 76,-4-1 1,5 1-141,-1-5 0,3 0-2,1 1 0,0-1-124,0 0 0,5 1 145,4-1 0,1-5-21,3-3 0,0-3-25,4-1 1,2 0-20,6 0 1,-1-5 93,1-4 0,-5-3-44,1-4 0,-5 1 164,5-6 1,-10 6-21,1-1 0,-7 1 101,4-2 1,-7 8 156,3-4 506,-4 4-233,-1 2-384,-6 2 0,0 10-57,-7 3 0,5 5 12,0 3 0,5 3-197,-1 6 0,-1 3 53,0 1 0,-3 7-73,4 1 1,-4 0-83,4 4 0,-2 1-200,2-1 0,2 5 71,-7 0 1,5-8-54,-4-1 1,5-9 37,-1 1 1,-1-3 130,1-1 0,-2-10 199,2-3 0,1-8-66,-5 0 0,4-2 87,-4-2 0,4 0-120,-5 0 1,3-6 58,-3-2 1,-1 1 247,1-1 1,-2 0 230,-1-5 0,4 1-239,0 0 0,1-5-97,-1 1 1,-2 0-208,6 3 0,-2-3 142,2 0 0,3-1-20,-3 5 1,3 0-249,1-1 1,5 5-280,3 0 1,3 1-54,1-1 0,5-2-267,-1 6 0,6 0 782,-1 4 0,24 11 0,7 3 0</inkml:trace>
  <inkml:trace contextRef="#ctx0" brushRef="#br2">29818 17081 8129,'0'-18'0,"0"5"199,0-4 0,0 8 335,0 0 0,0 5 245,0-4-326,0 5 1,0-1-359,0 8-341,0 3 1,0 5-301,0 1 1,-4-1 304,0 0 0,0-3-153,4-1 1,0-4-583,0 4-286,0-5 1262,0 2 0,32-32 0,9-7 0</inkml:trace>
  <inkml:trace contextRef="#ctx0" brushRef="#br2">30212 16835 8129,'12'-18'0,"0"4"0,1-2 0,-5 4 0,0 4 0,-4-3 0,4 2 0,-5 3 443,1-3 164,-2 7 1,-2-3-170,0 10 0,-2 1-189,-2 7 1,1 0-1,-5 4 1,0 2-43,-4 6 0,3-1 0,1 1 0,0-1-132,-4 1 0,5 0-306,3-1 1,-2 1 117,2-1 1,0-3-98,4 0 1,1-6 190,4 1 0,1 2-13,7-2 1,3-4-31,1-3 0,4-7 52,0 2 1,4-2 92,3-2 1,-6-2-52,3-2 0,-3 2 32,2-7 0,-5 3-257,-2-3 1,-4 3-311,0 1 0,-5 4-1021,0-3 645,-5 3-515,2 1 1394,-5 0 0,-1 0 0,-3 0 0,-3-6 0,-5-1 0</inkml:trace>
  <inkml:trace contextRef="#ctx0" brushRef="#br2">30852 16675 8129,'8'-8'0,"0"-1"0,-4 5-220,4-4 0,-4 4 168,5-4 0,-7 4 196,3-4 1,1 1 156,3-1 1,-3-2 258,3 6 1,-5-4-215,4 4 1,-5-2 227,1 2-74,3 3 47,-1-5-289,7 6 0,-2 6-9,-3 2 1,1 8-156,-4 5 0,-1 7-14,-4 5 1,0 10-111,0 6 1,0 1-421,0 8 0,-11 5 247,3-29 1,-1 2-1,-3 0 1,-3 1-243,-1 3 1,-1-2 0,-1-2-1,-1-2-21,-1 2 0,-1-2 0,0-5 0,-2-1-573,-26 21 1,-5-6 1038,-4-10 0,28-16 0,-1 0 0,-2-2 0,0-1 0,-1 0 0,0 0 0</inkml:trace>
  <inkml:trace contextRef="#ctx0" brushRef="#br2">29006 16515 8104,'-6'-12'4,"4"1"183,-7 2 0,1 4 4,-4 5 1,-2 7-111,-2 5 1,1 9 201,-6 11 1,-1 4-1,-6 13 1,2 5-383,11-22 0,1 1 0,2 4 0,2 1 222,-1 5 1,1 1-1,3-2 1,1 2-66,-1 1 0,2 0 0,1-1 0,2-1 65,3 1 1,2-1-1,3 0 1,2 0-457,3 1 0,2-2 0,2-6 1,2-2-51,2-2 0,3-3 0,22 18 383,5-10 0,4-2 0,1-6 0,-1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095" units="cm"/>
      <inkml:brushProperty name="height" value="0.12095"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Property name="color" value="#3165BB"/>
    </inkml:brush>
  </inkml:definitions>
  <inkml:trace contextRef="#ctx0" brushRef="#br0">19407 18514 11439,'7'-5'-359,"3"2"1,-4-4 0,1 1-1,3 3 1,0 1-311,-2-3 668,3 4 0,-3-5 0,4 6 1,1 0-1,0 0 0,0 0 1,-1 0-1,1 0 0,0 0-92,0 0 1,11 29 0,3 6 0</inkml:trace>
  <inkml:trace contextRef="#ctx0" brushRef="#br1">20363 18553 8555,'32'-2'-145,"2"-2"1,2-3-1,3-2 1,-1 1-551,0-2 1,0 3 0,1 0 694,-1 1 0,17 2 0,5 4 0</inkml:trace>
  <inkml:trace contextRef="#ctx0" brushRef="#br2">13797 3086 7897,'5'-13'-225,"-3"4"1,3 1 0,0-2 0,-1-1 291,-1-2 277,-2 6 1,-1-4 0,0 2 767,0-2-348,0-2-358,0 6-367,0 1 1,0 9-1,0 4 1,0 6-1,0 2 1,0 4 0,0 2-152,0 3 0,-1 2 1,-2-1-1,-1 2-90,1 3 1,1-6 0,2 3 0,0-2-473,0-2 0,0-6-154,0 0 144,0-3 684,0 5 0,0-11 0,34-70 0,-12 16 0,-1 0 0</inkml:trace>
  <inkml:trace contextRef="#ctx0" brushRef="#br2">13962 3009 7897,'0'-13'0,"5"5"136,-1-1 1,0 1 0,-2-3 438,2 2 0,-1 3-396,5 6 1,-4 0 0,3 2 0,1 2 47,-1 5 0,0 6-156,1 2 1,2 6-212,-6-2 84,1 3 0,-1 3 0,0 3 0,-1 2 0,-3 1-11,-4-3 1,1 1 26,-6-1 1,-3 4-1,-7-4 1,1-2-373,-1-1 0,-2-3-332,4-3 0,-6 2-22,2-6 307,-3 0 1,-1-9 458,-1 1 0,1-6 0,-18-32 0,-4-13 0</inkml:trace>
  <inkml:trace contextRef="#ctx0" brushRef="#br2">13567 3035 7920,'-13'-6'0,"1"-2"0,-1 2-78,0 2 0,-4 2 22,0 2 1,0 2 0,3 3 0,-2 7 455,-1 3 1,0 8-264,5-2 1,0 7 0,2 2 0,3 0 82,2 1-155,0-4-25,11 4 0,7-5 0,8-1 0,3-1 187,2-2 1,3-4-486,1-5 1,7-5-1,0-1 1,2-1 257,-2-3 0,18-41 0,-28 13 0,0 0 0</inkml:trace>
  <inkml:trace contextRef="#ctx0" brushRef="#br2">17992 3201 7868,'-7'-2'-86,"1"-1"0,2-2-123,-1-2 438,1-2 1,4-4 0,0 0-1,2 1 1,2-1 193,4 0-369,4 0 0,-4 2 0,1 3 0,1 3 0,1 4-106,2 1 0,-6 10-122,-3 3 124,-3 8 0,-1-1 0,-1 7 1,-2 1-1,-2 2 0,-3 0 0,-1-1-11,-3 1 1,4 0 26,-1-5 83,6-5 0,-7-1 0,6-7 0,1 1 0,1-2 409,-3-2-315,4-3-197,1-6 1,7 0 114,6 0-164,-1 0 0,5-5 0,0 1 1,-1 0-1,0 0-316,1-1 0,-3 0 162,3 0 0,-3 4 0,-1-3 1,-1 1 256,1-1 0,0-20 0,0-10 0</inkml:trace>
  <inkml:trace contextRef="#ctx0" brushRef="#br2">18247 3060 7914,'0'-13'0,"0"1"0,1-1 25,3 0 1,-1 2 85,6 2 46,-1 4 0,1 5 0,-1 0 0,2 0 0,1 0 795,2 0-884,-6 11 0,5-1 1,-5 13-1,1 2 0,-1 5-64,-1 2-42,-2 2 1,-4 9 0,0 0 0,-1-1 0,-2 1 0,-3-1 0,-1-1-595,-3-1 0,-1-3 348,-2-3 1,-4-3-1,0-7 1,2-1-236,0-2 1,-2-10 281,0 2 0,-1-9 237,1 0 0,3-2 0,-10-4 0,3-2 0,-15-43 0,16 16 0,0 0 0</inkml:trace>
  <inkml:trace contextRef="#ctx0" brushRef="#br2">17851 3124 7914,'-12'-6'0,"-1"5"0,0-3 0,0 2 0,1 2-64,-1 0 0,4 10 0,1 6 0,-2 5 481,-1 6 1,2 7-171,1 0-264,-1 8 0,2 0 0,3 4 0,2 1 0,2 1-382,0 3 244,6-8 1,3 6 0,8-12 0,4-3 0,4-4 0,5-6 0,5-6 154,7-5 0,13-44 0,9-19 0,-17 17 0,1-1 0,0 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57D200"/>
    </inkml:brush>
    <inkml:brush xml:id="br3">
      <inkml:brushProperty name="width" value="0.09071" units="cm"/>
      <inkml:brushProperty name="height" value="0.09071" units="cm"/>
      <inkml:brushProperty name="color" value="#FF0000"/>
    </inkml:brush>
  </inkml:definitions>
  <inkml:trace contextRef="#ctx0" brushRef="#br0">9131 640 8032,'0'-18'-307,"0"-2"1,0-4 125,0 0 1,0 3 184,0 1 1,0-2 112,0-7 0,-4 3 202,0-3 0,-4 3-192,4 2 0,-2-1-48,2 1 0,-1 5 416,-4 2 1,-1 3-120,1 2 1,2 4-40,-1 0-203,0 5 1,-4 3 11,-1 8 0,1 6 21,0 6 1,0 4-30,-1 13 1,1 2-125,0 10 0,5 7-169,3 6 1,2 1 235,2 7 1,2-1-18,-1-32 0,2 0 1,0 0-1,1 0-111,1 0 0,2 0 1,1-1-1,0-1 18,9 31 0,1-2 51,-2-11 1,-2-5-41,2-7 0,-2-8-196,-2-4 0,-5-5-285,-3-3 1,-3-3 236,-1-6 1,-1 0-414,-3 0 1,1-3 56,-5-1 0,0-5-64,-5 1 682,1-3 0,-22-45 0,-6-10 0</inkml:trace>
  <inkml:trace contextRef="#ctx0" brushRef="#br0">8811 1144 8035,'0'-12'-358,"0"0"-179,0 0 1,7-1 1037,5 1 1,6 1-205,7 3 0,3-2-473,1 6 1,4-1-162,-4 1 1,5 2-134,-1-2 0,1 3 470,-1 1 0,13-11 0,-1-3 0</inkml:trace>
  <inkml:trace contextRef="#ctx0" brushRef="#br0">9328 849 8035,'0'-12'27,"0"0"0,0-1 28,0 1 463,0 0 164,6-1 0,0 6-303,7 3 0,3 8-152,1 5 1,0 7-303,0 5 1,-4 3 38,4 5 0,-4 2 37,0 6 0,-6-4 34,-3 0 1,1-6-189,-1 2 0,0-3 66,-4-1 0,0-6-248,0-3 300,0-8 1,-1-4-10,-3-8 0,3-8 425,-4-9 0,4-7-129,1-5 0,0 0-244,0-4 1,0 4 11,0-4 1,1 5-167,4 3 0,-3 7 121,6-3 1,-1 9 2,2 0 1,1 7-2173,-1 5 2194,7 3 0,14 23 0,8 5 0</inkml:trace>
  <inkml:trace contextRef="#ctx0" brushRef="#br0">9796 898 8028,'-13'6'0,"1"2"0,4 3 222,0 1 0,1 1-86,-1-1 1,2 0 425,6 0 1,-4 1-134,0-1 1,0 0-10,4 1 0,5-1-224,4 0 1,2-3-1,1-1 1,0-6-180,0 3 1,5-4 77,-1-1 1,2-6-82,-2-2 1,-2-4-62,3-4 0,-5 1-154,-4-6 0,-3 6-63,-5-1 1,0-2-114,0 1 1,-5-3-8,-3 3 0,-7 5-289,-2 4 1,-3 5-150,3-1 1,-3 3-26,4 1 847,-1 0 0,16 38 0,2 10 0</inkml:trace>
  <inkml:trace contextRef="#ctx0" brushRef="#br0">10128 1046 8007,'-7'1'501,"3"3"798,-3-2-853,6 3 0,-5-3 467,6 2-351,0-3-326,0 5 1,0-8-483,0-2 0,6-3 40,2-5 1,3 0-132,1-1 0,1 0 202,-1-4 0,2 4-145,2-4 0,-2 4 111,2 0 1,-2 2 125,-2 3 0,-4 3-36,0 5 0,1 0 28,3 0 1,-4 2 231,0 7 0,-1-1 26,1 8 0,3 2-128,-2-2 0,2 1 30,1-5 0,0-1 145,0-3 0,2-2-185,3-6 1,-2 0 15,5 0 1,-4-6-33,5-2 1,-5-8 35,5-5 1,-5 2-28,5-2 1,-10 1 16,1-5 0,-4 5 37,0-1-106,3 6 14,-9-2-68,3 10 1,-3 7-181,2 8 0,-3 4-61,3 5 0,3-2 90,1 5 1,2-1-484,-2 2 1,4 1-7,1-6 0,0 2-677,8-2 1361,-1-2 0,38-7 0,7-9 0</inkml:trace>
  <inkml:trace contextRef="#ctx0" brushRef="#br0">11371 665 8092,'5'-20'0,"-2"-3"0,5 3 0,2 2 759,6 1 0,-1 8-183,6 1 1,-3 5-78,6-1 1,-7 4-249,3 4 0,-2 3-141,-6 5 1,3 6 72,-6 2 1,-4 4-125,-1 0 0,-4 1-207,-4-1 0,-3 7 113,-5 1 1,-5-2-478,1-1 0,-4-3 413,3-1 0,1-5 161,3 1 1,2-10 148,3 1 461,3-8-496,5 2 0,3-8 2,5-2 0,1 1 15,12-5 1,-1 0 48,5-4 0,0 3-1408,-1 1 1,5 6 153,0-3 1,-1 3-1080,-3-2 2091,0 2 0,21-3 0,6 5 0</inkml:trace>
  <inkml:trace contextRef="#ctx0" brushRef="#br0">11629 320 8151,'-24'-18'0,"-5"5"0,0-4 0,1 5 152,3 4 0,2 2 119,2 6 0,-6 7 337,2 5 1,-2 6-242,2 7 0,1 5-23,-1 3 0,0 5-156,1 7 0,5 1-224,2 12 0,8 3-95,1 5 0,6-30 0,1 1 111,-2 0 1,2-1 0,2 31-323,7-1 1,6-9 159,11-7 1,5-7-47,2-2 0,9-8 38,5-4 1,1-9 84,3-3 0,0-9 53,4-4 0,-4-5 139,4-7 0,-4-7 80,-1-14 0,1-4-25,-1-8 1,-5-8-104,-23 21 1,-1-2 0,11-31-243,-18 29 0,-1-2 0,-2-2 0,-1-2 198,-2-2 0,-2-2 1,-1 3-1,-1-1 9,0 1 1,-2 0 0,-5 2 0,-3 0-144,-2 2 1,-2 0-1,-18-26 217,-8 8 0,-4 17 127,0 7 0,-6 17-372,2 4 1,2 6 152,-3 7 1,3 7-558,-2 8 1,8 9 234,8 4 1,3 5 335,1 7 0,5-1 0,2 11 0,4 1 0,5 0 0</inkml:trace>
  <inkml:trace contextRef="#ctx0" brushRef="#br0">12602 960 8340,'12'0'540,"0"0"0,10 0 54,3 0 1,9 0-375,3 0 1,5-1-320,7-4 1,1 3-704,-1-7 0,-1 5 176,-3-4 626,-3 5 0,-5-13 0,0 2 0</inkml:trace>
  <inkml:trace contextRef="#ctx0" brushRef="#br0">17450 369 8078,'0'-12'63,"0"0"1,0 3 163,0 1 0,-1 5 373,-3-1 0,-3 3-281,-5 1 1,-6 3-135,-3 5 1,-6 6-28,-2 10 0,-5 6-108,1 3 1,2 7-100,-2 1 1,6 5 222,-2-1 0,13-2-314,3-2 1,10-4-17,3-4 0,7 1 31,10-6 1,3-4 40,9-8 1,-2-4 37,6-3 0,1-4-46,7-5 1,-7 0 2,3 0 0,-4-5 170,0-4 1,1-7-98,-5-5 1,-2 0-18,-6 0 0,-3-1 55,-6 6 1,-4-5 6,0 5 1,-5 4 65,1 3 336,-3 7-441,-6-4 1,2 8-91,-5 2 1,5 2 100,-1 7 1,-1-1 23,1 0 1,0 1-70,4-1 0,0 0 29,0 1 0,1-1-8,3 0 0,3-4 5,5 1 1,0-7 24,1 2 1,3-2 23,1-2 1,0-4-9,0 0 1,-4-6 73,4 2 1,-3-7-85,-2-2 0,-1 1 218,-3 4 0,-3-1-31,-5 1 0,0 0 324,0-1-303,0 7-260,0 0 97,0 6 0,0 7-23,0 5 0,0 6 45,0 7 1,0 1-42,0 2 0,5 5-349,-1 8 0,5 4 117,-1 9 1,2 2-122,-2 5 0,2 1 314,-6-1 0,4-1 24,-4-2 0,0 1-46,-4-6 1,0-5-6,0-7 1,0-10 130,0-6 0,0-6-72,0-7 164,0 1-70,0-6 0,-1-6 184,-3-5 1,-3-6 89,-5 2 1,-1-3-179,1-1 0,0-2-102,-1-2 1,1-2 36,0-3 1,1-2-144,3 3 0,-2-4 125,6 0 1,0-1-847,4 1 1,0 3-73,0 1 0,5-1-399,4-4 1,2 5 375,1-1 802,6 6 0,15-6 0,7-3 0,7 1 0,-1 0 0</inkml:trace>
  <inkml:trace contextRef="#ctx0" brushRef="#br0">18435 652 8195,'0'-12'0,"0"0"-60,0-1 0,5 1-192,3 0 0,3 3 196,2 1 0,4 4 265,4-4 0,6 5-559,2-1 1,1 3-98,-1 1 447,-3 5 0,4 13 0,-6 8 0</inkml:trace>
  <inkml:trace contextRef="#ctx0" brushRef="#br0">18484 800 8195,'-7'-6'1904,"2"5"-933,5-10 0,11 10-676,5-3 0,7 2-362,6 2 0,2 0-1137,6 0 1,6 0 1203,2 0 0,5-9 0,8-4 0,4 0 0,0-1 0</inkml:trace>
  <inkml:trace contextRef="#ctx0" brushRef="#br0">19948 751 7904,'-8'0'0,"0"0"0,4 0 0,-4 0 0,4 0 0,-5 0 0,7 0 0,-4 0 1031,6 0 0,3 0-202,5 0 1,2 1 39,10 3 1,-3-2-466,3 2 1,1-3-143,3-1 0,1 0-142,-1 0 0,2-4 71,3 0 0,-4-2-191,-1 2 0,23-14 0,-1-8 0</inkml:trace>
  <inkml:trace contextRef="#ctx0" brushRef="#br0">20736 492 8200,'5'-7'1051,"-3"2"-790,3 5 1,-5 10 360,0 2 0,-5 10-179,-3 2 0,-3 2-309,-2 7 1,1-4-38,0 4 1,-1-5-211,1 5 0,-4-1 87,-1 0 1,5-1-183,4-7 0,1-5 110,-1-2 1,1-5-458,3-4-90,2-2 435,2-17 1,7-4-18,6-14 0,-1 0 15,0-8 0,5 2-54,-1-10 1,5 0 173,-5-5 0,4 2 5,-3 3 0,5-1 162,-2 5 1,-2 7 326,-2 9 0,-6 6 907,-2 7-968,0 5 1,1 8 75,-1 11 0,-5 6-28,1 7 1,-3 5 26,-1 3 1,4-2-247,0 2 0,0-4-199,-4 3 1,0 1-1,0 4 1,2-5-253,2-4 0,-3-2-307,3-1 1,2 0 294,-2-1 1,4-5-209,-4-2 0,6-8-149,-2 0 1,-1-7-1217,1 2 1866,0-2 0,-17-35 0,-6-8 0</inkml:trace>
  <inkml:trace contextRef="#ctx0" brushRef="#br0">20674 751 7970,'-6'-6'-1,"-5"-1"1,9-1-8,-2 0 28,3 5 0,6-6-20,3 5 1,9-1 137,3 5 0,5-4-148,4 0 1,-2 0-1,6 4 1,0 0-330,4 0 0,-5 0-407,1 0 0,-1 0 746,1 0 0,-3 0 0,-6 0 0,-5 0 0,-2 0 0,-9 6-1,-4 2 1,-3 3 174,-1 1 127,0 0 0,-1 1 237,-3-1 1,3 0-135,-3 1 1,1-7 582,-1-1-255,2 1-246,-3 1-441,10 0 1,2-1 68,5-6 0,-3 0 67,-1 0 1,0-6-381,4-2 1,1 1-442,-1-1 1,0 0 318,1-5 303,-1 1 1,-4 0 483,0-1-185,-5 7 977,3-5-833,-6 9 1,0-2 78,0 8 1,-2 3-199,-2 5 0,1 5-228,-5-1 1,5 7 97,-1 2 0,3 1-112,1 7 0,0 1-480,0 7 1,4-1 210,0 5 0,4-1-164,-4 1 0,5 1 104,-5-5 1,4 0 106,-4-4 1,1-5 98,0-4 0,-4-3 173,3-5 1,-4-2-121,-4-5 1,-3-3 135,-5-1 0,0 0 73,-1-5 1,0 0-39,-4-4 0,3-5-34,-2-3 0,2 0-120,2-5 0,4 4-4,0-8 1,5 4-295,-1 0 1,2-3-493,2-1 1,0 0 288,0 0 1,2 4-688,2-4 1177,8 4 0,16-4 0,7-1 0,5-1 0,-1-1 0</inkml:trace>
  <inkml:trace contextRef="#ctx0" brushRef="#br0">22065 529 7890,'0'-12'0,"0"0"303,0-1 1,0 1-37,0 0 1,0 3 1365,0 1-561,0 5-676,0-2 1,0 8-84,0 5 0,1 2 57,3 10 0,-2 2-137,2 7 0,1-2-3,0 6 1,3 0-230,-4 4 0,1-5 90,-1 1 0,-2-4-1672,2 4 0,-3-7 537,-1-2 1,0 1 203,0-5 0,0-2 57,0-1 783,0-9 0,-16-30 0,-5-12 0</inkml:trace>
  <inkml:trace contextRef="#ctx0" brushRef="#br0">21868 714 7941,'-7'-7'0,"2"-4"884,5 10 1,1-6-397,3 3 1,9 2-312,7-2 1,9 3-293,4 1 1,-2 0-383,2 0 1,1 0 209,7 0 287,-8 0 0,4-7 0,5-3 0,-2 0 0,0 0 0</inkml:trace>
  <inkml:trace contextRef="#ctx0" brushRef="#br0">23406 455 7992,'0'-12'-24,"0"0"1,0 4-13,0-1 0,0 5 402,0-4 0,0 4-58,0-4 0,0 4 35,0-5 0,-4 5 200,0-4-75,0 5-226,4-2 0,-1 10 0,-3 4 1,1 3-63,-5 4 1,4 3-1,-5 6 1,5 4-82,-4-1 0,5 7 106,-1-3 0,3 3-277,1-3 0,0-1-32,0-7 1,1 1 7,3-1 1,5-4 8,7-4 0,-1-4-123,6-4 0,-1-2 38,5-6 1,1-7-108,2-5 0,-2-6 57,3-7 0,-3-1 79,-1-2 0,-6-4 55,-3-5 1,-4 4 6,-3 1 1,0 0 125,-5-1 1,0 3 2,-4 6 1,0 5 244,0 2 1,-1 9-124,-3 4-104,-3 2 0,-5 12 42,0 2 1,5 9 33,3-1 0,2 4 212,2 0 0,0 1-265,0-1 1,6 1-390,2 0 1,0-2 211,4-3 0,-2 0 62,6-4 1,4-6-58,0 2 1,-2-8-31,-2 0 0,2-3-227,-2-1 1,2-5 52,-1-3 1,-8-5 289,3-3 1,-7-2 1,-1-2 1,-3-3 163,-1 2 1,0-2 89,0-2 1,-1 2 173,-3 2 0,-3 0-238,-6 4 1,5 1-116,0 3 0,0 7-413,-4 1 1,3 4-7,1 1-721,5 0 1,-2 6 89,5 2 970,0 3 0,44 39 0,-17-20 0,0 0 0</inkml:trace>
  <inkml:trace contextRef="#ctx0" brushRef="#br0">24009 788 7967,'-12'5'0,"4"2"0,0 5 0,1 2 97,-1 2 1,2-2-82,6 2 0,0-2-38,0-2 0,2-3 0,2-1 0,2-4 1098,7 4 0,3-5-461,1 1 0,0-3-370,0-1 1,1-1-112,2-3 0,2-3-75,-6-5 1,4-5-118,-8 1 1,3-2-18,-7 2 1,-2 1 241,-2-6 1,-3 6-62,-1-1 0,-1 1-149,-3-2 1,-7 8-5,-6-4 0,-3 9-125,3 0 0,-5 3-155,2 1 1,2 0-464,2 0 1,2 5-421,2 3 0,4-1 1210,-1 1 0,56 17 0,9 8 0</inkml:trace>
  <inkml:trace contextRef="#ctx0" brushRef="#br0">24760 578 7914,'6'-17'0,"-5"3"0,3-2 0,-3 2 0,-1 2 0,0-1 340,0 1 1,0 0 524,0-1 1,0 5-332,0 0 0,-5 1-166,-3-1 1,-3 2-87,-2 6 0,-4 0-55,-4 0 0,-2 6 0,-2 2 0,1 7-66,-1 2 0,0 4-1,1 0 1,-1-2-52,1 2 1,6-1-175,6 5 1,1-5-340,7 1 1,-1-6 77,5 1-97,0-2 1,10-3 187,2-3 0,9-3 6,-1-5 1,4 0 18,0 0 1,5-5-100,0-3 0,1-5-2,-2-3 1,-3 1 101,0-5 1,-2 4 746,-7 0 0,1 2-44,-5 2 677,-5 0-400,-2 5-439,-5 1 0,-4 12-106,0 2 0,-4 4-141,4 5 0,0-2-60,4 5 0,0-5-326,0 2 1,0-3-653,0-2 1,5-1 457,3-3 0,9 2 495,3-6 0,31-17 0,8-7 0</inkml:trace>
  <inkml:trace contextRef="#ctx0" brushRef="#br0">25929 381 7833,'-5'-12'3,"3"4"226,-2 0 1,1 1 967,-1-1-233,3 2-412,-4 6 1,0 6-175,1 2 0,0 8-156,4 5 1,0 2-124,0 2 1,0 3-40,0 1 0,0 5-139,0-1 0,2-1-135,2 0 1,-3-4-518,3 0 1,2-2 93,-2-1 1,1-2-424,-1-2 0,-2-3 1060,2-6 0,-14-27 0,-3-7 0</inkml:trace>
  <inkml:trace contextRef="#ctx0" brushRef="#br0">25671 652 7870,'-7'-5'-72,"1"2"-287,6-5 404,0 5 1,7-6 374,6 4 1,4 0-325,8 1 1,5 2-137,3-2 1,7 3-179,1 1 0,6-1 126,3-3 0,-5 2 92,4-2 0,-8-4 0,3-2 0,4 0 0,1 0 0</inkml:trace>
  <inkml:trace contextRef="#ctx0" brushRef="#br0">26618 369 7853,'0'-12'1209,"-5"0"-630,3-1 0,-4 6 808,2 3-1009,2 3 1,-7 6-158,4 4 0,0 7-42,1 5 1,3 3-1,-4 5 1,0 2-191,1 6 1,0 2 92,4 2 0,-4-3-361,0 3 1,-1-7 159,5-1 1,0-6-318,0 2 1,5-4 96,-1-5 0,0-2-425,-4-6 190,5-5 373,-3-2 1,3-10 103,-5-3 0,-1-5-56,-3-3 1,2 1 175,-2-6 1,-1 0-85,1-8 0,-5 2-40,5-6 0,-4 4 127,4-4 0,0 0 176,4-4 1,0 1-52,0-1 1,0 5 75,0 3 0,1 3 47,3 2 1,5 5-72,7 2 1,-1 5-101,5 4 1,-3 2 4,3 6 0,1 0-125,4 0 0,-2 2 56,-3 2 0,-2 7-21,-6 5 0,-3 2-78,-1-2 0,-5-1-180,1 6 1,-4-5-195,-4 5 1,-5-5 166,-7 5 0,1-2-419,-6 1 1,5 0 110,-5-4 1,1-1 574,-5 5 0,-16-4 0,-4 1 0</inkml:trace>
  <inkml:trace contextRef="#ctx0" brushRef="#br0">27012 898 7806,'0'-12'-1815,"0"0"2166,0-1 0,0 5 572,0 0 0,-5 5-392,-4-1 0,1 3-194,-4 1 1,2 0-292,-6 0 0,-2 1 125,2 3 0,-5-1-122,5 5 1,-5 0 84,5 5 0,-5 3-22,5 1 0,0 0-73,3 0 1,2-2-19,3 5 0,-1-5-147,4 2 1,1-4 51,4 0 1,2-5-193,2 0 1,3-4 66,5 4 1,4-5 80,1 1 0,1-2 29,-2-2 1,-1-6-11,6-2 0,-5-3 89,4-1 0,-4-2 2,0-2 1,-1 1 129,1-6 1,-2-4-88,2-3 1,-3-1 194,-5 4 1,2 1 9,-6-1 0,1 1 269,-1-1-28,-2 6-105,3 1-1,-6 11-160,-3 3 0,1 4-79,-5 4 1,4 3-171,-5 5 0,5 5 52,-4-1 1,4 6-179,-4-1 0,5 0-21,-1 0 0,3 2 11,1-2 1,0-2-149,0 1 1,1-5-237,3 2 0,3-4 12,5 0 1,2-5-914,2 0 1455,-2-5 0,42-19 0,4-12 0</inkml:trace>
  <inkml:trace contextRef="#ctx0" brushRef="#br0">3581 3286 7774,'-5'-7'6,"2"-3"-242,-5 6-482,5-5 910,-8 7 408,10-3 1,-9 12-220,6 5 0,-4 3-146,4 10 1,-2-2-13,2 10 0,3-5-146,-3 5 1,-2 0-1,2 4 1,0-1 96,4-4 1,0-2-174,0-5 0,0-4 85,0-1 0,0-9 43,0 1-161,0-8 0,0 0 102,0-8 0,1-4-139,3-8 1,2-3 27,2-6 0,3-1-61,-3-3 0,-1-2 121,1-6 0,-1 0-28,1 0 0,3 0-56,-3 0 1,-1 6 28,2 2 1,-3 5 153,3 3-116,1 3 0,-7 11 15,5 3 1,-3 6 0,3 6 1,-1 1 6,1 12 1,3 4-13,-3 3 0,-1 5-17,1-4 0,0 5-32,4-1 1,-3 1-105,-1-1 0,0 1 49,4-5 1,2-2 65,2-6 0,-6-4 18,2-4 1,-2-7 3,2-1 11,1-4 0,-3-2 5,-1-4 1,0-1 105,-5-7 1,5-4-109,-5-4 0,4-2 11,-4-2 1,6-4 121,-2 1 0,-1-5-73,1 4 0,0-2 137,4 6 0,-1-1-59,-3 10 1,2 3-35,-6 5 1,4 7-44,-4 1 0,2 7 9,-2 9 0,-3 3-30,3 6 0,-1 4-76,1-1 1,-2 7-377,2-3 1,-3 0 192,-1 1 1,4-2-498,0 2 0,2-2 54,-2-2 1,-1-3-701,5 3 1351,-5-3 0,24-7 0,0-1 0</inkml:trace>
  <inkml:trace contextRef="#ctx0" brushRef="#br0">4553 4012 7785,'0'-8'108,"0"-1"1,-1 5 649,-3-4-212,2 0-274,-8-4 1,3 3-60,-6 1 1,1 5 0,0-1 0,-2 3 118,-2 1 0,-3 5-118,-6 4 0,4 3-185,1 4 0,3 2-24,-3 3 0,5 3-47,-1 1 1,3-5 144,5 5 0,3-4-19,5-1 1,0-1-146,0-2 0,5-8-203,3 3 0,5-7-159,3-1 1,3-3 215,6-1 0,-1-1-535,1-3 1,0 1 292,-1-5 0,5-5 449,0-3 0,7-21 0,6-8 0,1-2 0,0 0 0</inkml:trace>
  <inkml:trace contextRef="#ctx0" brushRef="#br0">5070 3360 7785,'-8'-2'0,"0"-2"0,4 3 0,-5-3 0,7 2 0,-4-3 1350,6 3 1,2-3-602,2 5 1,-2 4-537,7 0 1,3 0-223,4-4 1,2 4-295,-1 0 1,2 1-142,5-5 0,-3 4-559,-1 0 0,-1 0 278,2-4 725,2 0 0,-9 11 0,4 3 0</inkml:trace>
  <inkml:trace contextRef="#ctx0" brushRef="#br0">5046 3643 7785,'-13'0'249,"1"0"139,5 5-33,2-4 0,6 6-325,3-3 0,8-2-163,9 2 0,2-3 0,2-1 0,3 0 0,1 0 0,5-4 133,-1 0 0,0-10 0,3-3 0,3 0 0,0-1 0</inkml:trace>
  <inkml:trace contextRef="#ctx0" brushRef="#br0">7076 3101 7963,'-4'-8'0,"0"0"0,-4 0 0,4-5 0,-6 1 0,9 0 0,-10 5 436,9 1 0,-3 8 646,5 2 0,-4 8-970,0 9 0,0 2 23,4 1 0,-2 2-77,-2 3 1,3-3 91,-3 3 1,2-3-254,2-2 0,0-3-61,0-1 51,0-4 1,0 1 315,0-4-102,0-7 0,2-1-111,2-10 0,-2-7 65,7-8 0,-5-5 16,4-4 1,0-2-128,4-6 1,1-1-269,-1-3 1,-4 2 296,0-2 0,1 7 68,3 1 1,-4 7 12,0 2 0,-5 5 419,1 6-387,3 6 1,-4 7-11,5 9 0,-5 7 90,1 5 1,1 6-93,-1 2 1,6 5-107,-2-1 0,-1-2 19,1 2 1,0-6-146,5 2 1,-5-3 51,0-1 1,0-6-70,5-3 1,3-4 96,0-3 0,2-4 15,-1-5 0,-4-5 17,4-4 1,1-7 14,-2-5 1,4-7 15,-3-5 1,1-3 26,-2-1 1,-4 2 18,1 2 0,-1-2 36,-4 2 1,-2 8 128,-2 5 1,1 5 341,-1 2-349,0 6 0,-4 3-98,0 8 1,-1 9 26,-3 7 1,3 1-242,-4 3 0,4-2 149,1 7 1,0-3 57,0-1 0,0 1-661,0 2 1,4-2-840,0 3 1,4-3 486,-3-1 1,4-1 928,-1 1 0,14-12 0,4-2 0</inkml:trace>
  <inkml:trace contextRef="#ctx0" brushRef="#br0">7839 3335 7966,'-7'0'-462,"-2"1"606,5 3 1,-6 3 393,2 6 0,1 0-223,-1 4 0,4 2-134,-5 5 0,5-3-234,-4-1 1,5-3 41,-1 3 1,-1-5-152,1 2 240,0-4-184,4-6 42,0-1 0,4-12 60,0-2 0,5-8-125,0-5 1,2-3 79,1-5 1,0 3 16,0-3 0,1 3 159,-1 2 1,-1-1 198,-3 0 1,2 6 213,-6 3 217,5 8-489,-2 2 0,4 8 49,-3 2 0,-1 8-201,-3 8 0,-2 4 78,2 0 0,-1 1-280,1 0 0,-3-1 53,3 1 1,-2-1-455,-2 1 1,4-2 88,0-2 1,0-4-74,-4-4 0,1-1-125,3 0 0,-2-3-893,2-1 1489,-3-5 0,-1-31 0,0-13 0</inkml:trace>
  <inkml:trace contextRef="#ctx0" brushRef="#br0">7778 3507 7966,'-7'-5'-657,"-4"-2"373,9-5 1,-3 3 50,5 1 1,5 6 241,4-3 0,3 0-9,4 1 0,20-8 0,8-2 0,6 0 0,-1 1 0</inkml:trace>
  <inkml:trace contextRef="#ctx0" brushRef="#br0">9045 2929 7947,'-5'-12'0,"2"-1"0,-5 1 0,5 4 1532,-1 0-1005,2 5 0,2-1-237,0 8 0,0 4 4,0 8 1,0 4 127,0 4 1,0 5-204,0 0 1,0 5 2,0-1 1,0-2-193,0 2 0,0-4 81,0 3 0,0-4 20,0 0 0,0-2-127,0-1 0,2-6-132,2-2-1047,-3-4-1102,5 0 2277,-1-7 0,-20-49 0,0-19 0</inkml:trace>
  <inkml:trace contextRef="#ctx0" brushRef="#br0">8848 3175 7947,'-12'-5'0,"5"2"-99,3-5 0,1 3 99,-1-3 483,3 6 0,1-5-250,8 3 0,4 2-278,5-2 0,2 3-91,5 1 0,2 0-344,3 0 1,3-4 326,4 0 0,1-1 153,0 5 0,9-9 0,5-3 0,5-2 0,0 0 0</inkml:trace>
  <inkml:trace contextRef="#ctx0" brushRef="#br0">9623 2917 7947,'-1'-11'-1125,"-3"2"1936,3 4 1,-9 6-390,6 3 1,-4 7 126,4 6 1,-5 3-187,5-3 1,0 5-136,4-2 0,-4 5-111,0 3 0,0-3-4,4 0 0,5-2-188,4-7 0,2 5 99,1-5 0,2-5-221,2-7 1,-1-2-64,5-2 1,1-3-14,4-5 0,-1-6 116,1-11 0,-2-1 64,-2-2 0,0 0-59,-4-4 0,-2 4-6,-7-1 1,2 9 305,-6 4 1,0 2 2,-4 2 61,0 5 0,-6 3-32,-2 8 0,1 7-90,-1 5 0,4 6 0,-4-2 1,5 4-14,-1 0 0,3 2-55,1 3 1,1-7-141,3 3 0,3-8-2,5 4 1,2-6 57,2 1 1,-1-8 35,6-3 0,-1-4-5,5-1 0,0-6-27,-1-2 0,-5-8 68,-2-5 1,-4-2 36,0-2 1,-2-1 12,-3-2 0,-3 2 169,-5-3 0,0 4-19,0 5 0,-5-2 6,-3 6 0,-3 1-235,-2 6 1,1 0-122,0 5 1,0 0-952,-1 4 0,1 5 410,0 3 0,5 5-360,3 3 1041,2-2 0,24 47 0,-8-27 0,0-1 0</inkml:trace>
  <inkml:trace contextRef="#ctx0" brushRef="#br0">10190 3237 7947,'-6'12'-191,"3"2"191,-5 2 0,5-2 628,-1 2 0,3-2-166,1-2 1,0 0-183,0 1 1,1-1-75,3 0 0,-1-4 0,5 1 0,1-7-21,3 2 0,0-2-95,0-2 1,5-2-93,-1-2 1,1-7 63,-5-5 1,0-5-63,1 5 0,-5-6 8,0 2 0,-5-2 12,1 1 0,-3-1 1,-1 6 1,-4-4-144,0 3 1,-6 1-14,2 3 0,-3 5-267,-1 0 1,0 5-481,-1-1 1,1 3 407,0 1 0,4 5-877,-1 3 1351,7 3 0,7 29 0,9 7 0</inkml:trace>
  <inkml:trace contextRef="#ctx0" brushRef="#br0">10756 3015 8039,'0'-14'0,"0"-2"0,0 1 815,0-6 0,-4 6-289,-1-1 0,-4 6-269,1 2 1,-3 5-71,-2-1 0,0 3 298,-4 1 0,4 7-193,-4 5 1,-1 2-313,2 6 0,0 1 57,3 3 1,1-3-185,0-1 1,5 1-217,3 4 0,1-2 166,-1-3 0,3-2-51,-4-6 0,8 1 104,1-1 0,6-4 30,-2 0 1,4-5 27,5 1 0,-2-5 188,5-7 1,-3-1-93,3-7 1,-3-3 28,3-2 1,-5 0 138,2 0 1,-4-1-49,0 6 1,-5-5 102,0 5 0,-5 4-102,1 3 0,-3 5 444,-1-4-370,0 5-353,0-2 1,-4 10 66,0 3 0,0 8-197,4 0 1,0 0-308,0-3 0,0 0 217,0 4 0,5-5-96,4 0 1,2 1-70,1-5 0,0-1-134,0 1 0,5-5 667,-1 1 0,28-19 0,3-6 0</inkml:trace>
  <inkml:trace contextRef="#ctx0" brushRef="#br0">10965 2670 8096,'-4'-24'0,"0"-1"0,0 2-131,4 2 0,0-2-113,0 3 1458,0 2 1,0 4-536,0 6 1,5 5-169,3-1-265,3 3 1,1 6-1,1 4 0,-1 1-70,0 3 1,-3 0-144,-1 4 0,-5 1-288,1 2 1,-4 5 118,-4-1 1,1 0-107,-5 0 0,-1-1 107,-3-6 0,0 3 127,-1-3 1,3-1 49,1-3 1,0-5 545,5 0-464,0-5-97,4 2 1,1-5-208,3 0 1,8-4 106,9 0 0,2-4 146,2 4 1,-1-5-483,1 5 0,5 0 409,3 4 0,13 6 0,5 1 0</inkml:trace>
  <inkml:trace contextRef="#ctx0" brushRef="#br0">9882 3643 8153,'-29'0'298,"0"0"0,1 4 55,3 0 779,11 0-726,4 1 1,16-3 65,7 2 0,2 1-107,9-1 0,4 1-118,9-5 1,2 0 0,6 0 0,0 0 0,9 0 0,0-2-235,0-2 1,6 1 234,2-5 0,3 4-314,-30 0 0,0 0 0,32 0 36,-6-4 1,1 3-553,-1-3 1,-10 5 166,-6-1 1,-7 3-48,-5 1 0,-8 0 144,-9 0 0,-3 1-22,-5 3 0,-4-1-339,-8 5 1,-3-3 223,-5 3 0,-2 0 26,-2 4 0,-4 1-65,-4-1 494,-1 0 0,1 6 0,-1 1 0</inkml:trace>
  <inkml:trace contextRef="#ctx0" brushRef="#br0">10263 4246 8114,'-12'-2'0,"0"-2"0,-1-3 0,3-5 0,1 0 0,4-1 970,5 1 0,0 0-187,0-1 0,9 1 17,4 0 1,7 0-433,1-1 0,3 2-185,5 3 1,-3-1-200,3 4 1,-3 1 105,-2 4 0,-5 2-589,-2 2 1,-5 3 82,-4 5 0,-2 6-114,-6 2 1,-6 3 220,-2 2 0,-8 1 128,-5 3 0,-3-2-55,-5 6 1,3-6-59,-3 2 1,3-3 245,2-1 0,3-2-20,1-3 1,5-3 2412,-2-9-1110,9 3-906,3-10 0,6 5-69,3-6 1,4 0-56,9 0 1,3-4-93,9 0 1,-2-2-225,6 2 1,0 1 142,4-5 0,0 4-4,0-4 1,-5 4-310,1-5 0,-4 3 101,4-3 0,-6 0 410,2 5 0,-7-4-137,-2 3 1,-9 0-8,1 1-27,-7 2 28,0-3-545,-5 5 304,-5 0 1,2 0 96,-5 0-254,-1 0 0,1 1-715,0 3 1,4-2-455,-4 2-190,5-3 1670,-3 5 0,12-16 0,1 2 0</inkml:trace>
  <inkml:trace contextRef="#ctx0" brushRef="#br0">12565 3163 7956,'0'-13'-27,"-2"1"111,-2 0 0,3-1 193,-3 1 0,2 4 795,2 0 144,-5 0-374,3-5 4,-3 6-549,5 2 0,0 6-61,0 3 0,-4 5-95,0 7 0,0 3-143,4 6 1,0 5 128,0 3 1,0-2-116,0 2 1,0-2-668,0 2 1,1 3 331,3-3 1,-2-3-539,2-2 1,2-3 359,3-5 1,-2 2 90,1-5 1,-4-1-206,4-4 615,-5-5 0,2-39 0,-5-16 0</inkml:trace>
  <inkml:trace contextRef="#ctx0" brushRef="#br0">12380 3372 7978,'-12'-7'471,"4"-3"-189,-1 6-364,7 0 1,-3 4 59,10 0 1,3 0 263,8 0 1,3 0-97,6 0 1,1 0-124,3 0 1,2-1-184,6-3 0,0 2-666,0-2 826,5 3 0,9-11 0,8-3 0,6-2 0,1-1 0</inkml:trace>
  <inkml:trace contextRef="#ctx0" brushRef="#br0">13881 3077 8133,'-1'-13'0,"-3"1"0,3 0 0,-5-1 0,5 2-98,-3 3-49,2 3 0,-3 10 631,5 3 1,-2 5 714,-2 3 0,3 3-1167,-3 6 0,1-1-19,-1 1 0,3 0-3,-3-1 0,2 5 56,2 0 0,0-3-78,0-2 0,0-6-134,0 7 0,0-9-164,0 1 0,0-4 24,0 0 129,0-7 199,0 0 0,0-8-64,0-2 0,0-4 0,0-8 1,0-3 7,0-6 0,0-5-153,0-3 0,0-2 106,0-2 1,4 0-10,0 0 1,2-4 79,-2 0 0,-1 1-1,5 7 0,-4 0-64,4 9 0,-4-2 16,4 9 1,1 2 234,3 7 1,0 3-45,1 5 0,-1 1-47,0 3 0,1 3-78,-1 5 0,3 2-9,-3 2 1,2-2-44,-10 3 1,4 0-136,-4 0 0,-1 3 151,-7-3 1,-3 0-14,-5 0 1,-2 1-260,-2 2 1,-2-1-53,-3-2 0,-3-2-22,-1 5 0,2-5 29,-2 2 1,2-4-145,7 0 1,-5-1 469,5 0 0,16 1 0,8-1 0</inkml:trace>
  <inkml:trace contextRef="#ctx0" brushRef="#br0">14226 3680 6886,'0'-7'1587,"0"-4"0,0 8-1413,0-5 1,-4 4 143,0-4 1,-6 5-122,2-1 0,-3-2-75,-1 2 0,-6 0 67,-3 4 1,-2 1-6,-1 3 1,-1 3-146,0 6 1,1 0-224,-1 4 0,5-2 145,-1 5 0,10-5-42,-1 2 0,8-4 102,0 0 0,2-1-39,2 0 1,6-3-8,2-1 1,8-6-36,5 3 0,2-5-338,2-5 1,-1-1 82,1-7 1,0 0 203,-1-4 0,-3-3 118,-1-9 1,-1 2 19,2-6 0,1 0 52,-6-4 1,1 0-104,-5 0 1,0 6 266,1 2 0,-7 4 73,-2 5 1,-2 2 73,-2 6 0,-2 5-202,-2 3 1,2 3-90,-7 1 1,5 1-19,-4 3 1,4 3-112,-4 5 0,4 5-51,-5-1 0,7 6 26,-2-2 0,-2 4-254,2 0 1,0-3 51,4-1 0,0 1-141,0 3 1,0 0 43,0-4 1,5-2 50,4-6 0,2 5 118,1-1 0,0-1-60,1-7 1,3-2-38,0-6 0,2 0 282,-1 0 0,29-33 0,-17 12 0,1 1 0</inkml:trace>
  <inkml:trace contextRef="#ctx0" brushRef="#br0">14755 3237 8165,'-12'-13'-36,"0"6"-471,5 2 254,-4 5 0,9 1 1490,-2 3 1,3-1-756,1 5 0,1-4-654,3 5 1,-2-5-487,2 4-73,3-5 0,0 6 731,5-5 0,38-27 0,11-11 0</inkml:trace>
  <inkml:trace contextRef="#ctx0" brushRef="#br0">15334 3027 8165,'0'-13'0,"0"-4"0,0-1 0,0-2 0,0 2 871,0 6 0,-5 0-288,1-1 1,-5 5-145,1 0 1,-7 5-147,-2-1 1,-5 3-41,2 1 0,-4 4-124,0 0 1,1 10-189,2-2 0,-2 3 89,2-3 1,4 5-201,0-1 1,5 5-193,4-5 0,-3 4 174,3-3 1,2 5-84,2-2 0,3-2 84,1-2 0,5-1-218,3 2 1,5-8 171,3 4 0,-1-9 98,6 0 1,0-3 80,8-1 1,-3-1 214,3-3 1,-3 1 232,-2-5 0,1 0-197,0-5 1,-6 2 516,-3 3-444,-2-3 1,-3 9 253,-3-7-165,-3 7 1,0-2 89,-1 8 1,0 2-264,-4 7 1,0-1-485,0 0 1,5-3 267,3-1 0,-1 0 75,1 4 1,5-5-1167,3-3 1,6-2 476,-1-2 0,2 0 644,1 0 0,28-28 0,7-6 0</inkml:trace>
  <inkml:trace contextRef="#ctx0" brushRef="#br0">16675 2966 7889,'0'-13'0,"0"0"-43,0-4 1,0 2-84,0-5 1,0 5 916,0-2 1,0 4-257,0 0 0,0 5 617,0 0-355,0 5-587,0-2 6,-6 16 0,5 2 0,-3 12 0,1 5-78,-1 3 0,3-2-130,-3 2 0,1 0-320,-1 4 1,2 0 196,-2 0 1,3-2-659,1-2 0,0-3 361,0-5 0,0-1-122,0 1 0,0-6 127,0-2 1,1-9-275,3-4 681,-2-3 0,9-39 0,-4-10 0</inkml:trace>
  <inkml:trace contextRef="#ctx0" brushRef="#br0">16453 3138 7889,'-8'-4'197,"0"0"0,5-2-193,-1 2-4,3 3 1,2-6 238,3 3 0,4 3-202,9-3 0,3 2-206,9 2 0,3 0-84,4 0 1,1-4 252,0 0 0,6-3 0,6-1 0,4 1 0,-1 0 0</inkml:trace>
  <inkml:trace contextRef="#ctx0" brushRef="#br0">17179 2892 7942,'-8'0'39,"0"0"0,4 0 66,-4 0 0,4 0 155,-5 0 1,5 5 487,-4 4 1,4 7-333,-4 5 0,4 2-165,-4 1 1,3 1-299,-3 0 0,5 3 85,-1 1 1,2 0 141,-2-5 1,2 0-1,-2-4 0,3-2 56,1-6 0,1-5-288,3-3 1,-1-2-177,5-2 0,-4-6-112,4-2 0,1-9-103,3-3 0,0-5 193,1-3 0,-1-4 138,0-5 0,0 4-10,1 1 1,-2 3 175,-3-4 1,3 6 199,-3-2 0,-1 7 90,1 2-32,-5 10 0,4-1-129,-3 11 1,-3 3-47,3 5 1,2 6-162,-2 10 1,1 5 141,-1 0 0,-1 4-130,5-5 1,-5 5 45,1-4 0,2 4-261,-2-5 0,4 1 53,-4-4 0,6-6-24,-2-3 0,1-2 104,0-2 0,2-5-11,-3-3 0,3-2 151,1-2 0,2-6-100,2-2 1,-1-9 6,6-3 0,-6-5 91,1-3 1,2 0 110,-2-5 0,2 6 15,-2-2 0,-6 5 173,2 3 1,-2 3 171,2 6 242,-5 0-643,-2 5 0,-5 3 76,0 8 1,0 4-261,0 9 0,5 0-121,-1 4 1,0 4-209,-4-1 0,0 1-3,0 3 0,0-2-358,0-1 1,0 0 170,0-1 0,1 1-159,3 0 0,-1-5 748,5 1 0,22 10 0,10 7 0</inkml:trace>
  <inkml:trace contextRef="#ctx0" brushRef="#br0">17992 3507 7942,'-13'-12'-197,"1"0"0,0 1 87,-1 3 0,1 2 0,0 6 0,-5 0 0,1 0 1,-4 1 5,3 4 1,-5 1 0,2 7 0,-2 3 741,1 0 1,-1 6 1071,6-1 1,4-2-1216,4 2 0,1-5-311,-2 4 1,4-5-494,5 2 1,5-8 171,4 0 1,3-3-182,4 3 1,2-4 131,3-5 1,3-5-131,1-4 1,-5-6 81,5-1 1,-3-7 131,3-2 1,-5-1 44,1-7 0,-2 5-3,1-5 1,-2 0 234,-6-4 1,1 0-64,-1 0 0,-5 6 425,-3 2 0,-3 5-227,-1 3 0,0 7 218,0 6-332,0 5 0,-4-1 440,0 8 1,-4 5-272,4 7 0,-5-1-240,5 6 1,-4 0-252,4 8 1,-1-3 123,1 3 1,2 1-445,-2-1 0,3-2 202,1-7 0,0 4-407,0-4 1,1 2 15,3-1 0,-1-4-205,5-4 1,0-2 186,5-3 653,4-3 0,24-21 0,11-5 0</inkml:trace>
  <inkml:trace contextRef="#ctx0" brushRef="#br0">18607 3113 7958,'-8'0'484,"0"0"313,-1 0 164,3 0-354,0 0-354,6 0 1,3 0-110,5 0 0,6 0 88,10 0 0,2 0-275,3 0 0,2 0 43,6 0 1,0 0 10,0 0 1,-4 0 10,0 0 0,-2 0-190,2 0 1,-1 0 80,-4 0 0,-6 0 13,3 0-197,-9 0-306,2 0 230,-11 0 0,-3 2 112,-8 2 1,1-3-42,-5 3 1,0-1-1,-5 1 0,1-2 276,0 2 0,-12 3 0,-2-1 0</inkml:trace>
  <inkml:trace contextRef="#ctx0" brushRef="#br0">20662 2658 8109,'0'-12'0,"1"0"-494,4-1 1,-3 1 246,7 0 1,-5-1 196,4 1 1,-4 0 49,4-1 0,0 0 839,5-4 0,-5 4 250,0-4-819,-5 4 0,6 0 45,-5 1-11,1 0 85,-5 5-185,-6-4 1,-2 9-41,-9-2 0,2 10-123,-5 6 1,-1 6-167,-3 7 0,-2 5 148,-3 2 0,2 9 21,-6 5 1,0 8-210,15-23 1,-1 0 0,1 0-1,-1 2 240,1 3 0,-1 2 1,1 0-1,1 0-90,0 5 0,1 1 0,0-1 0,2 1 39,1 1 1,1 0-1,5-4 1,1-1-258,1 0 0,1-2 0,4 26-158,9-10 1,2-4 185,13-1 0,2-10-17,7-6 1,7-3-57,-3-6 1,4 2-88,0-9 1,-3-1-282,3-4 1,-3-5 645,-1-3 0,3-6 0,-1-3 0,-2 0 0,-1-5 0,-3-3 0</inkml:trace>
  <inkml:trace contextRef="#ctx0" brushRef="#br0">21056 3113 8007,'-12'-6'-168,"5"0"-196,-4 1 520,9 3 0,2-3 432,9 5 1,2 0-368,1 0 0,6 0-184,2 0 1,8 0 238,0 0 0,1-2-66,-4-2 0,-1 3-401,1-3 1,-1 3-309,1 1 1,-2-5 498,-2 1 0,13 0 0,-1 4 0</inkml:trace>
  <inkml:trace contextRef="#ctx0" brushRef="#br0">21979 2806 8081,'-1'-12'18,"-4"-1"1,4 5 49,-3 0 158,-3 5 1,0-1 328,-5 8 1,0 3-232,-1 5 1,-3 6-193,0 2 0,-5 4-119,5 0 0,-5 2 55,5 3 0,-1-2-162,5 6 0,0-4 96,-1 4 0,2-6-110,3 2 1,-1-9 34,5-3 0,-1-4-164,5 0-19,0-1 233,0-5 0,0-7-110,0-8 0,6-3 60,2-2 1,-1-4-6,1-4 1,0-4 28,5-3 1,0 0-13,4-4 1,-2 0-12,5-1 1,-3-2-1,3 2 0,-3-1-92,3 1 0,-1 3 82,2 5 0,-2 6 218,-3 3 0,-6 3 225,2 5 0,-6 3 265,2 5 0,-5 5-325,1 3 0,-3 9 1,-1 3 0,0 4-227,0 0 0,0 2 90,0 3 1,-1-3-20,-3 3 0,2-2-58,-2 2 1,3-3-504,1 2 1,-4-2 16,0-1 1,-1 0-139,5-1 1,2-3 89,2-1 1,-3-5-944,3 2 778,3-4 611,0-6 0,-6-23 0,-2-12 0</inkml:trace>
  <inkml:trace contextRef="#ctx0" brushRef="#br0">21770 3052 8081,'-6'-12'-1186,"5"-1"1105,-10 1 1,10 4 363,-4 0 0,11 5-135,6-1 1,6 2-149,7 2 0,5 0-215,2 0 1,8 0 95,1 0 0,7 2-27,1 2 0,-4-3-136,5 3 0,-11-2 282,-2-2 0,-1 0-77,-8 0 0,0 1 77,-8 3-5,-7-2-75,-8 8 0,-6-3 569,-3 6 1,1-5-226,-5 0 1,-1 0 277,-3 5 0,1-1-154,3 0 0,-2 0 11,6 1 0,0-1-214,4 0 0,0-3 2,0-1 1,0-4-215,0 4 1,6-5 40,2 1 1,3-3-160,1-1 1,2 0-2,2 0 1,-2-5-11,2-3 0,2-3 228,-2-2 0,0 1-6,-8 0 1,3-2 51,-3-2 32,-3 2 1,5-4 272,-6 6 1,0 4 185,-4 0-271,0 5 0,-1-3-198,-3 6 0,-2 7 7,-2 5 0,-2 6-47,6 7 0,-1 1-166,1 3 0,2 2 110,-2 6 1,3 5-110,1 3 0,4 7-84,0 2 1,6 5-177,-2-2 0,3 2 126,1-2 0,0-2-5,1-6 0,-5-4 91,0 0 1,-5-10 58,1-3 0,-3-10-4,-1-5 0,0-8 25,0-1 0,-5-5 3,-3 1 1,-7-8 114,-2-4 0,-5-3 152,2-1 1,-2-5-42,1 1 0,0-5-115,4 5 1,-3-6 150,3 2 1,1-2-127,4 1 0,3-1-46,1 6 1,5-6-163,-1 1 1,3 2-257,1-1 0,5 5-608,4-2 0,6 2 425,1-1 1,6 2-436,-2-2 0,4 4 976,0 3 0,23 4 0,5 5 0</inkml:trace>
  <inkml:trace contextRef="#ctx0" brushRef="#br0">23209 2769 8081,'0'-12'72,"0"-1"1,0 1 174,0 0 0,0-1 383,0 1 604,0 5-430,0-4-560,0 10 1,0 1 58,0 8 0,0 4-119,0 5 1,0 2-1,0 6 1,0 3-135,0 1 0,0 5-266,0-1 0,2-2-97,2 2 1,-3-1-494,3 1 1,-2-3-241,-2-6 1,1 1 448,3-1 0,-2-4-97,2-4 694,-3-2 0,-23-29 0,-5-7 0</inkml:trace>
  <inkml:trace contextRef="#ctx0" brushRef="#br0">22988 3015 8081,'-5'-12'0,"-1"4"-65,-2-1 1,1 2-238,3-1 443,3-3 1,-4 10 412,10-3 0,-1 2-567,8 2 1,3 0 23,10 0 0,1 0-261,2 0 1,4 0 95,5 0 0,1 0-921,3 0 1075,-3 0 0,3-4 0,4-2 0,1-1 0,0 0 0</inkml:trace>
  <inkml:trace contextRef="#ctx0" brushRef="#br0">23825 2744 8081,'-4'-8'0,"0"0"0,0 4 0,4-4 0,0 5 501,-6-3 0,3 12-172,-5 2 1,5 8-163,-1 5 0,-1 2-41,1 2 0,0 1 629,4 3 1,-5-4-513,1 4 1,0-3-517,4-1 0,0-1 92,0 1 1,6-2-165,2-2 0,-1-5 197,1-8 1,0 2-19,5-6 0,3 0-100,0-4 1,2-7 57,-1-5 1,-2-6 249,5-6 0,-5 3-6,2 1 0,-4 0 93,-1 0 1,-3 2 133,-1 6 204,-5 0-377,2 5 0,-5 3-21,0 8 0,-1 4-50,-3 8 0,1 3 51,-5 6 1,5 0-152,-1-1 0,2 0 52,2-4 1,5 2-24,-1-6 0,9 1 86,0-5 0,3-1 23,0-3 0,0-2 93,4-6 1,1-3-78,3-5 1,-5-2 244,-2-10 1,-4-1-59,0-3 0,-1-2-19,0-3 0,-5 3-149,-3-3 0,-2 3-84,-2 2 0,0 3-24,0 1 1,-2 6-227,-2 2 0,1 1-746,-5 7 470,0-1-838,-4 5 0,3 10 34,1 2 1322,6 9 0,-15 31 0,3 13 0</inkml:trace>
  <inkml:trace contextRef="#ctx0" brushRef="#br0">24317 3237 8701,'0'8'493,"0"0"378,0-5-255,0 8-372,0-5 1,1 1 244,4-3-313,1 3 1,7-5-13,-1 2 0,0-3-134,1-1 1,-1-4-97,0 0 0,1-7-100,-1-1 0,-1-1 64,-3-3 1,-3-2 112,-5 2 1,0-1 43,0 5 1,-1 0 10,-3-1 1,1 2-509,-5 3 0,0 3-58,-4 5 1,-2 0-280,-3 0 0,8 0 305,-3 0 1,3 5-508,1 3 981,3 3 0,16 18 0,2 4 0</inkml:trace>
  <inkml:trace contextRef="#ctx0" brushRef="#br0">24945 2781 8021,'-11'-20'0,"3"-1"0,-3 6 0,2-1 0,3 8 0,-3 3 0,5 0 645,-4 1 1,-4 1-259,-5 7 1,-5 3 240,2 5 0,-2 2-224,2 2 0,-4 4-393,4 4 1,2-1-22,2-2 1,3 2 7,5-2 0,-1-2-20,4 1 0,1-5-271,4 2 0,0-4-88,0 0 0,6-2 182,2-3 1,4-3 36,5-5 1,-4 0 60,4 0 0,1-5 170,-2-3 0,4-3-18,-3-2 0,-1 1 105,-3 0 0,-1 4 7,0-1 1,-4 3 251,1-3 1,-5 4-154,4 5 1,-4 0 97,4 0-464,-5 0 1,7 1-152,-6 3 0,1 3-191,-1 6 0,-1-2 106,5-3 0,0 1-132,5-5 1,0 5 471,4-5 0,18-6 0,10-5 0</inkml:trace>
  <inkml:trace contextRef="#ctx0" brushRef="#br0">26138 2646 10459,'-6'5'-69,"0"8"125,6 7 1,0 5-446,0 3 1,0 4-39,0 5 0,0 0-217,0 0 0,0 0 153,0-1 491,-5-4 0,3 9 0,-3-3 0</inkml:trace>
  <inkml:trace contextRef="#ctx0" brushRef="#br0">25917 2953 8109,'0'-8'0,"0"0"0,0 4 0,0-4 0,0 4 0,0-5 0,1 3 0,3-3 0,5 3 0,7 1 0,4 3-141,9-6 1,4 5-269,8-1 0,4-2 207,8 2 0,4-1-55,4 1 1,-25-2 0,1-1 0,0-2 0,1-1 0</inkml:trace>
  <inkml:trace contextRef="#ctx0" brushRef="#br0">26704 2609 8109,'0'-8'0,"0"0"0,-1-1 0,-3-3 0,3 4 241,-3 0 0,2 3 47,2-3 1,-1 6 224,-3-3 1,2 10-261,-2 3 1,3 4-65,1 4 0,0 1-62,0 7 1,0 0 56,0 9 1,0-5-284,0 5 0,0-6 110,0 2 1,0 1-277,0-1 0,0 0 14,0-5 1,0 0-79,0-4 0,0-2-88,0-6-64,0 0 482,0-5 1,0-3-82,0-8 0,0-4 132,0-8 0,0-4-109,0-4 0,0-6 52,0-3 0,1-3 22,3 0 0,-1-3-1,5-2 1,-4 3 31,5-3 0,-1 3 109,4 1 0,0 4-50,1 0 1,0 10-90,4-2 0,-2 10 208,5 3 1,-3 1-22,3 7 1,-5 1-72,2 7 1,-4 3-87,0 5 1,-6 5-156,-3-1 0,-3 5 58,-1-5 0,-1 5-220,-3-5 1,-5 6-1,-7-2 1,1 0 124,-6 0 0,1 1 13,-5 3 1,5-5-226,-1-2 0,5 0-1120,-5 0 1476,6 5 0,8-14 0,9 3 0</inkml:trace>
  <inkml:trace contextRef="#ctx0" brushRef="#br0">27221 3224 7882,'-12'-7'-569,"0"-2"298,-1 5 0,1-6-158,0 2 1,-1-2 1126,1 2 1,0-3-243,0 3 0,-5 1 14,1-1 1,-2 4-147,2-4 0,2 5-209,-3-1 0,2 2-4,-1 2 1,2 2-155,-2 2 0,6 3 151,2 5 1,0 0-23,-4 1 0,3-1-213,1 0 1,6 1 33,-3-1 0,4 0-71,1 1 1,0-1-9,0 0 0,0-4 101,0 1 0,6-7 38,2 2 0,4-2-12,4-2 1,-1-2-5,6-2 1,-5-3 3,5-5 0,-6-4 116,1-1 0,2-5-87,-1 2 1,3-3 202,-4-2 1,1 0 9,-5 1 0,-1-1 155,-3 1 1,2 0-150,-6 4 1,0 2 474,-4 6-508,0 5 0,-1 1 33,-3 6 1,2 2 24,-2 2 0,-1 3 23,1 5 1,-5 6-1067,5 2 1,0 0 390,4 0 1,0 1-154,0 3 0,0-5 156,0-2 1,2 0-8,2 0 1,-2-1-27,7-3 1,-1-1 29,4 0 0,0-4 424,1 1 0,26-23 0,8-1 0</inkml:trace>
  <inkml:trace contextRef="#ctx0" brushRef="#br0">27640 2240 8160,'-4'-13'0,"0"1"0,-2 0-268,2 0 1,3-1 482,-4 1 0,4 4 740,1-1 0,0 5-60,0-4-603,0 5 0,1-6 115,4 5 0,1 0-103,7 4 0,-1 5-186,0 3 1,2 9 133,2 3 1,2 5-70,3 4 0,1 8 32,-6 8 0,0 8-347,-3 4 0,-2 10 178,-7-30 1,0 0 0,-1 3-1,-1 1-338,-1 4 1,-2 0 0,-3 1-1,-3 1-141,0 2 1,-2 1-1,-2-3 1,-1 0 243,-2 1 0,-1-2 0,2-6 1,0-2-534,-1 0 0,-1-2 1,-15 19-1,2-10 1,-3-5 2,3-4 0,6-10 719,-3-5 0,-1-3 0,-2-6 0,-1-2 0</inkml:trace>
  <inkml:trace contextRef="#ctx0" brushRef="#br0">28390 2498 8117,'2'-8'0,"2"0"0,-3 0-553,3-5 0,-2 5 365,-2 0 550,5 0 1,-3-5-90,2 1 0,-2 4 539,2 0-448,-2-1 0,5-2 127,-3 3 538,-3-3-201,5 4-162,-6 1-476,0 0 0,0 8 0,0 2 0,0 4 36,0 8 1,0 5 1,0 7 1,-4 0-95,-1 5 1,-3 4 65,4 4 1,-1 1-370,1-1 0,2-3 123,-2 3 1,3-2-201,1-2 1,-4-2 87,0-2 1,-1-4-79,5-9 0,2 2 84,2-6 0,-3-3-12,3-5 151,3-5 0,0 2-23,5-5 0,2-1 6,2-3 1,-2 1 128,2-5 0,4 4 181,0-5 0,-2 3-237,-2-3 0,2 0-192,-1 5 0,0 0 64,0 4 1,-4-5-213,4 1 0,-4 0-5,0 4 0,-1 0-196,0 0 124,1 0 128,-1 0 1,-4 0-634,0 0 1,-5 2 209,1 2 0,-1-3-324,1 3 993,-3-2 0,-1 3 0,-6 2 0</inkml:trace>
  <inkml:trace contextRef="#ctx0" brushRef="#br0">2621 5932 7767,'-5'-7'0,"-2"1"0,-5 8 426,-1 2 0,5 4-41,0 8 0,1 4-173,-1 4 0,-2 6-45,6 3 1,-1 3 0,1 0 0,2 6 0,-2-1 0,3 1 0,1-1 0,0-8-324,0 0 1,0-7 53,0-6-121,0-2 1,-2-11 133,-2-3 1,3-4 109,-3-4 0,1-9-28,-1-7 0,3-5 2,-3-3 0,2-4 51,2-5 0,0-7 7,0-5 0,0 0-278,0-4 0,4 2 153,0 2 1,7 0 37,2-1 0,-1 7 18,4 2 0,2 8 14,-1 4 0,4 13-5,0 3 1,1 9-1,-2 0 0,2 8 1,-5 4 1,-1 9 2,-4 3 1,-5 4 36,-3 0 0,-2 2 87,-2 3 0,-6 2-236,-2 6 0,-8-4-63,-5 0 0,2 0-147,-2 4 0,-1-5 182,-6 1 0,3-5 25,1 0 1,0-7 102,8-5 1,-5-6-221,5-2 1364,5-5-775,6 2 0,6-5 438,3 0 1,4 0-376,9 0 0,2 4-236,5 0 1,2 7-55,3 2 0,-3-1-147,3 4 0,-2-2-389,2-2 0,-3 1 232,3-1 1,-3 0-664,-2 1 1,1-5 358,-1 0 0,-2-5 56,3 1 425,-9-3 0,35-34 0,-5-8 0</inkml:trace>
  <inkml:trace contextRef="#ctx0" brushRef="#br0">3347 5809 7810,'0'-13'560,"0"1"0,0 0 1,0-1 842,0 6-946,0 2 1,-4 10-3,0 4 1,0 6-189,4 1 1,-4 7-116,0 2 1,0 1-61,4 7 1,-4-2-190,-1 2 1,1 1-698,4-5 1,-1 5 470,-3-1 1,3-3-928,-4-1 0,4-3 50,1-2 1200,0 1 0,0-11 0,0-3 0</inkml:trace>
  <inkml:trace contextRef="#ctx0" brushRef="#br0">3261 6079 7810,'-7'-5'0,"2"3"0,5-4 0,0 1 0,1 4-607,3-3 0,3 1 266,5-1 1,8 3 1206,4-3 0,2-2-331,7 2 0,-4-4-164,4 4 1,-1-6-226,5 2 1,-1-7-56,-3-1 0,1-2-378,-5 1 1,-1-3 105,-3-9 0,-6 5-8,-3-1 1,-3 0 92,-5 5 1,-3-2 395,-5 1 13,0-2 0,-1 10 214,-3-4 0,-3 9-116,-5 4 0,4-2 171,-1 2 0,3 2-189,-3 6 0,0 0-177,5 8 0,-5-1-101,5 9 0,0 2 67,4 7 1,-1 0 33,-3 8 0,2-7 0,-2 7 1,3 1-45,1 3 0,0 0-249,0-4 1,0 0-327,0 0 1,0-2-801,0-2 0,4-3 583,0-5 0,4-2-441,-4-2 0,5-8 76,-5-5 985,0-5 0,7-30 0,2-14 0</inkml:trace>
  <inkml:trace contextRef="#ctx0" brushRef="#br0">4184 5858 7810,'7'-13'-60,"0"1"30,-3 0 0,1-2 259,4-2 0,0 2 992,-5-2-526,0 2-263,2 2-6,-5-1 1,-1 7-85,-8 1 0,-3 10-350,-1 3 0,-6 7 90,-3 1 0,2 6 134,-1-1 0,-1 2-151,-3 1 0,3 1-329,1 0 0,5-2-211,-2-3 1,8 4 232,0-4 0,7-2 44,-2-2 1,4-2 83,4-2 0,4-3 53,8-1 1,3-6-9,6 3 1,1 0-2,3-1 1,-3 0 81,2-4 0,-2 4 12,-1 0 1,-2 5 61,-2-5 1,-3 5-67,-6 0 0,-5-3 290,-3 3 1,-4-1-109,-4 4 1,-9 0 93,-7 1 1,-5 3-176,-3 1 0,0-1-224,-5-4 0,1 1-102,-5-1 0,5 0-388,3 0 1,9-1 143,4-2 449,2 2 0,62-32 0,15-1 0</inkml:trace>
  <inkml:trace contextRef="#ctx0" brushRef="#br0">5464 6141 7754,'-6'-7'0,"-2"3"0,1-2 216,-1 2 0,4-4-83,-4 4 0,5-7 214,-1-1 1,3-2-111,1-6 0,5-1-215,3-4 0,3-5 66,2-2 1,-1-3-113,0 3 1,2-4 42,2 3 1,-2 3 82,2 1 1,-6 5-138,-2 3 53,-5 9 1,2 8 41,-5 8 1,0 10 53,0 10 1,-5 8 115,-3 9 0,-3 4-150,-2 8 1,1-2-156,0 2 0,1 2 183,3-2 1,-3 2 21,3-2 0,2-4-454,2 1 0,3-12 163,1-9 1,5-10 154,3-7 0,5-7-14,3-9 1,-1-8 18,6-8 0,-1-9 47,5-4 0,-5-3 22,1 0 0,-5-1-29,5 0 0,-5 0 40,5 0 1,-6 5-88,1 4 0,-4 3-50,-3 5 1,1 7-17,-1 9 1,-2 4 3,1 4 1,-4 4-15,4 9 1,0 2 30,5 6 0,-1-1 0,0 1 1,2-5-399,2 1 0,-1-1 160,6 5 0,-1-6-20,5-2 0,1-5 85,3-4 0,2-2-282,6-6 0,0-3 508,0-5 0,0-2 0,0-10 0,0-2 0,-1-7 0,-4 3 0,-3-3 0,-9-1 0,-3 1 0,-9-1 0,-4 2 0,-4 6-213,-4-3 0,-9 10 310,-7 3 0,-3 5 936,-2 7 0,-5 1-300,-3 3 1,-1 5-132,1 7 1,-2-1-10,2 6-515,3-1 1,1 5 0,7 1-31,2 2 0,5-2 37,-2 3 0,9-2-63,4 2 1,3-7 13,1 3 1,10-9-49,7 0 1,5-3-119,2-5 1,6-3-253,3-5 1,-1-5 116,1-3 1,-6-9-43,2-3 1,-3-3 127,-2-2 0,1-5 100,-1-3 1,-4 3 81,-4 1 1,-8 3 28,-4 2 1,-2 5 147,-2 2 0,-2 9-50,-2 4 1,-3 8 97,-5 4 0,-2 4-118,-2 5 0,2 2-53,-2 6 1,4-1-92,3 1 0,0-5 102,5 1 0,-5-2-88,5 2 1,0-4 54,4-4 0,2-2-240,2-3 0,4 1-22,8-5 0,2-1 27,3-7 0,3-7 136,1-5 0,-1-6 1,5 1 1,-3-2 52,-1-2 1,-1 1-69,1-1 0,0 5 198,-1-1 0,-1 8-33,-2 0 1,1 2 239,-6 7 0,5 1-87,-5 8 0,-4 3-21,-3 8 1,-7-1-109,3 6 0,-4-2-51,-1 1 1,0 4 57,0-4 1,-6-1-2,-2 2 0,-7-6-104,-1 1 1,-5-3-5,5-5 0,-6 1-127,1-5 1,4 2-99,0-2 0,-1-3-205,2 3 0,4-2 44,4-2 202,5 0 175,-3-6 0,72-6 0,-25 3 0,0-1 0</inkml:trace>
  <inkml:trace contextRef="#ctx0" brushRef="#br0">8208 5944 7878,'-12'0'-296,"0"0"247,-1 0 0,1 0 280,0 0 1,1 1 92,3 3 0,-3 7 247,2 6 1,3 5-256,-3-2 1,7-1-115,-2 2 0,2-1-195,2 5 0,6-5 126,2 1 1,4-10 65,5 1 1,-4-4 54,4 1 0,0-4-427,0-5 0,-1-5 162,-3-4 0,-1-6 149,0-1 1,-4-6 12,1 2 1,-7-8 106,2-1 0,-4-3-78,-4 3 1,-3-1 3,-5 1 0,-2 7-392,-2-2 0,1 7 157,-5 1 1,-1 8-779,-4 4 1,5 4 406,-1 4 1,12 7 178,1 5 0,5 6 243,3-2 0,27 15 0,7 3 0</inkml:trace>
  <inkml:trace contextRef="#ctx0" brushRef="#br0">8479 6104 7930,'-1'8'0,"-3"0"0,2-4 0,-2 5 841,3-1 1,-3 0 90,-1 0 548,1-5-1035,4 2 1,0-6-200,0-3 1,4-3-19,1-5 1,4-2 0,-1-2 0,3 1-301,2-6 0,-1 1 121,0-5 0,1 5-251,-1-1 1,-4 6 108,0-1 0,0 3-626,5 5 481,-1 3 0,0 5-7,1 0 1,-1 5 51,0 3 0,1 5 33,-1 3 1,0-2-595,0 2 1,6-2 289,3-2 1,2-1-111,2-3 1,1-2 159,2-6 1,0-6 194,4-2 1,-3-8 47,4-5 0,-4-4 116,4-3 0,-6-5 131,2-8 1,-5-3-91,-3-5 1,1 0 601,-6-1 1,-1 1-288,-7 0 1,-2 11 632,-6 5 1,-2 8-364,-2 9 1,-3 5 111,-5 11 0,0 1-295,0 3 1,-5 9-157,1 7 1,-2 5-68,2 4 0,2 2 12,-3 6 0,4 1-225,0 3 1,3-2 68,1 2 0,0-3-355,5-1 0,0-2 166,4-2 1,2 1-23,6-5 0,2-2 26,11-6 1,-5-7 11,4-6 0,2-6 0,7 3 0,-2-10-159,6-3 0,-4-8 21,4-5 1,-6-2 173,2-1 1,-5-1 122,-3 0 1,-5 2-144,-7 3 0,0 2 160,-5 5 166,0 7 106,-4 0 0,-5 12-106,-3 2 0,-3 4-88,-2 5 0,5-2-100,0 5 1,1-4 56,-1 5-1,2-6-385,6 1 153,0-2 0,10-3-19,2-3 0,5-2 42,-1-6 0,-1-2-106,6-2 1,-1-3 136,5-5 1,-2-6 42,-2-2 1,0-3-64,-4-2 0,3 0-11,-3 1 0,-1 3 1710,-3 1-1068,-7 5 0,1-2 295,-3 9-474,-2 3 0,3 16 96,-5 5 0,-4 7-79,0 6 0,0-2-8,4 6 0,0 4-338,0 4 0,0 7 90,0 1 1,0 2-425,0 6 1,0-5 206,0 1 1,0 2-102,0-2 0,-2-3 132,-2-5 1,3-11 41,-3-1 1,-2-10 56,2-2 88,-5-12 521,2 2 1,-5-16-188,-1-4 0,1-2-552,0-1 0,1 0 208,3 0 0,-3 1-827,2 2 1,0-2-143,1 3 252,2-3 653,6-1 0,11-22 0,3-6 0</inkml:trace>
  <inkml:trace contextRef="#ctx0" brushRef="#br0">11519 5784 7779,'-6'-7'-233,"5"-4"194,-10 4 0,5-5 416,-2 0 1,-3 1-102,3 3 1,-3-2 355,-1 6 1,-6-4-277,-3 4 0,-3 1-188,-5 7 0,-2 4-24,-6 9 0,0 2-98,0 5 0,1 5 23,4 0 1,3 1 58,8-1 0,4-5-192,4 1 1,6-2 49,3-7 0,8 1-166,5-5 1,7-5-8,5-3 0,3-3-2,5-1 0,2-6 58,6-7 0,0-3-118,0-5 1,0-6 133,0 2 0,0-9-135,0-3 1,-2-1 271,-2-7 1,-3 0-11,-5-4 0,-7 3 72,-6 1 1,-5 7 33,-7 1 0,-2 12 240,-2 13 1,-3 5-130,-5 7 0,-4 3-1,-1 5 1,0 7 47,0 14 1,3 0-21,-2 8 0,4-7 15,4 7 0,-2-3-87,6 3 1,0 1-256,4 3 0,0-7-72,0 3 0,7-8-66,5 0 0,2-5 96,6-3 0,1-3-31,3-6 1,2-5-213,3-3 0,-2-6 102,6-6 1,-6-1-57,2-12 1,-3 1 59,-1-5 1,-1-1 188,1-3 0,-2-1-8,-2-3 0,-4-1 134,-4 5 0,-1 1-70,0 3 1,-5 6 239,-3 3-205,-2 7 1,-8 4 13,-2 5 0,-2 1 428,2 3 0,-3 7-162,3 6 0,-1 5-32,0-2 0,0 3-182,5 2 1,0 0-110,4-1 1,-5-3 90,1-1 1,2-1-44,6 2 1,-2-3-449,7-6 0,0 0 189,8 1 1,-2-5-137,5 0 0,1-5 97,3 1 0,1-7 17,0-1 0,-1-7 54,1-1 1,-5-2 7,1-6 1,-5-1-22,5-4 0,-8-1-3,0-2 0,-2 3 438,-7 1 0,4-1-122,-4 4 0,0 4 650,-4 0-324,0 9 262,-5 3 1,-2 6-187,-5 3 1,3 3-42,1 5 0,1 6-231,-1 2 1,-1 2-336,4-1 0,1 2-343,4-2 1,0-2 266,0 1 1,2-5-725,2 2 1,3-4 379,5 0 0,4-1-486,1 0 0,5-5 1003,-2-3 0,11-16 0,5-7 0,4-2 0,-1 1 0</inkml:trace>
  <inkml:trace contextRef="#ctx0" brushRef="#br0">12528 5784 7849,'-13'5'0,"5"-2"-38,0 5 0,1 1-27,-1 3 1,-2-4 748,6 0 0,-4 0 250,4 5-569,0-1 0,4 0 76,0 1-215,0-6 28,0-2-202,5-5 0,2-5 34,5-4 1,2-2-184,3-1 0,-4-6 1,4-2 1,-2-3 56,1-2 0,-2 4 146,2 1 1,-6 5-65,-2-2 1,0 2 275,4-1-57,-5 8-103,4-3 1,-9 16-94,2 4 0,-3 7-12,-1 4 1,1 4 64,4 0 1,-4 1 2,3 0 0,-1-2-324,1-3 0,-1-1 76,5-2 1,-4-8-255,4 4 0,0-9 103,5 0 1,3-3-34,0-1 1,2-7 135,-1-5 1,-2-2 42,5-6 0,-1-2 287,2-7 0,-2 3-84,-3-2 1,-2 2 84,2 1 0,-2 2-48,-2 2 0,-3 4 219,-1 4-157,-5 6 1,2 3-69,-5 8 0,0 3 98,0 6 0,0 3 119,0 0 1,0 6-265,0-1 1,0 2 31,0 2 1,0-2-288,0-3 0,0 0 22,0-4 0,6-2-110,2 2 1,3-4-146,1-3 0,4-3-353,1-2 1,5-2 112,-2 2 0,-1-4-861,2-4 1533,-1 2 0,3-20 0,1-10 0,2 1 0,0 0 0</inkml:trace>
  <inkml:trace contextRef="#ctx0" brushRef="#br0">13278 5710 7849,'-12'0'392,"0"0"-542,-1 0 1,3 6 105,1 2 1,0-1 989,5 1 1,-5 4-351,5 5 0,-4-1-199,4-4 1,0 5-203,4-1 1,0 0 195,0-3-474,0-1 0,1-1 149,3-3-110,3-2 0,10-8 34,-1-2 1,0-4-360,-3-8 1,0 1 133,4-6 1,-2 1 37,5-5 1,-5 0 93,2 1 1,1 0 165,-2 4 1,0-2 176,-3 6 1,-5-1 101,0 5-180,0 5 0,-1 3-22,-3 8 1,-2 4 71,-2 9 1,1-2-104,3 5 0,-2 1-212,2 3 0,-3-3 208,-1-1 0,1 0-27,3 0 0,2-2-62,2-6 1,3-4-52,-3 1 1,3-7-517,2 2 0,3-2 208,0-2 1,6-3-195,-1-5 1,-2 0 180,1-9 1,-3-2 107,3-1 1,-3-4 5,3 0 0,-3-1-41,3 0 0,-5 2 535,2 3 1,-4-2-120,0 5 1,-7 5 135,-2 4-173,3 5 0,-5-1 453,2 8 1,-7 4-217,-1 9 0,-4-2-58,4 5 0,-5-3 33,5 3 1,0-3-10,4 3 1,0-5-522,0 2 0,0-4 103,0 0 1,0-1-198,0 0 0,6-5 130,2-3 1,4-2-167,5-2 1,-4 0 111,4 0 1,2-6 85,1-2 1,0-4 76,0-5 0,-4 2 155,5-5 0,-6-1-57,1-4 1,2 2-83,-1 3 1,-2-2 366,-7 5 1,1 1 36,-5 4 655,1-1-307,-5 7-361,0 0 1,0 7-168,0 4 1,-4 1-108,-1 7 1,-3-1-27,4 0 0,-1 2 170,1 2-402,2-2 1,-3 4 117,5-6 0,0 0-4,0 1 1,0-5-273,0 0-44,0-5 1,4 4 36,0-3 1,5-3-44,0 3 0,2-6 231,1-3 1,2-4 11,2 1 1,-2-3 226,2-2 0,-4 1-40,-3 0 1,2 0 151,-3-1 0,-1 2 246,1 3 77,-5-3-256,2 4 152,-5-5 24,0 5-123,0 2-129,0 5 35,0 0-125,-5 0-246,3 0 271,-3 0-37,5 0 950,0 0 1,0 5-866,0 3 1,0 5 2,0 3 0,0 5-14,0 7 1,-6 7-149,-2 10 1,-3 7 129,-1 13 0,4 4-378,3-33 0,1 1 0,1 0 1,0 0 229,-2 0 1,1 0 0,1-1 0,1 1-236,2 32 1,0-4 20,0-12 0,0-5 58,0-11 1,0-6 120,0-2 0,4-13-9,0-3 1,0-8 182,-4 3-153,-5-5 1,-2 1 570,-5-8 0,-1-3-457,1-5 0,-4-2 36,-1-2 0,-3-3-91,3-6 1,1 0 13,3 1 0,3-2-144,1-3 0,4 3-190,5-3 0,0 3-724,0 2 0,5 3 439,4 1 0,4 5 591,8-2 0,22 2 0,11 0 0,9-1 0,0-1 0</inkml:trace>
  <inkml:trace contextRef="#ctx0" brushRef="#br0">15223 5858 7772,'0'-13'0,"0"5"1278,0 0-203,0 5 85,0-2-825,0 5 0,0 5-123,0 4 1,0 3-354,0 4 1,0 3 175,0 6 0,-6-5-261,-2 1 1,-4 0 177,-5 3 0,2 1-962,-5-1 0,-2 1 1010,-7 0 0,-30 10 0,24-16 0,-1 0 0</inkml:trace>
  <inkml:trace contextRef="#ctx0" brushRef="#br0">16503 5685 7936,'-7'6'-277,"-4"-5"663,9 5 494,-8-6-749,8 0 1,-3-2 22,5-2 0,5-4-117,3-8 1,3-1 73,2-7 0,3 0-6,0-8 1,6-1 39,-1-4 1,1-4-30,-2 0 0,3-4-23,-2 4 1,-5 0 29,-3 4 0,-2 7 44,-7 5 99,0 6-146,-4 12 1,-6 8-4,-2 12 1,-4 5-220,-5 6 0,2 5 23,-5 0 0,3 5 24,-3-1 0,5 6 100,-1 2 1,2 0-23,2-4 0,5 0-388,3 0 1,2-4 142,2 0 1,2-7-9,2-2 0,4-5 150,8-6 1,-1-5 113,6 0 1,-6-5-126,1 1 1,2-7-7,-2-1 1,5-7 23,-5-1 0,1-2 75,-5-6 0,0 3 190,1-3 1,-5-1-60,0-3 1,-5 4-118,1 4 1,1-2-22,0 2 1,-1 4 139,-4 3 1,-2 3-35,-2-3 1,1 4-31,-5 5 1,4 0-55,-4 0 1,1 1 11,-1 3 1,-2-1-438,6 5 277,-5 0 0,6 3-240,-5-2 1,5 2 110,-1-3 0,3-1-1147,1 1 428,0-5 979,-6 7 0,5-8 0,-5 3 0</inkml:trace>
  <inkml:trace contextRef="#ctx0" brushRef="#br0">16613 5427 7936,'-8'-14'-165,"0"-2"0,4 1 110,-4-6 0,-1 5 405,-3-5 0,0 6 30,0-1 1,-1-2 25,1 2 1,-2 4-115,-2 3 1,-2 7-23,-2-2 0,-4 2-85,4 2 0,-5 7-82,-4 5 1,3 6 109,-2 7 1,2 3 6,1 1 1,1 5-137,-1-1 0,0 3 55,1 1 0,5-1-120,2 1 1,5 0 141,4 0 0,2-5-2,6-4 1,7-3-365,5-4 0,7-4 112,10-4 0,-1-7-603,4-1 1,0-5 331,1-5 1,2-1-23,-2-7 1,-2-4 115,2-4 1,-5-2 135,0-2 1,-2-5-43,-1-3 0,-5-2-17,1-2 1,-6-4 621,1 0 1,-3 0-235,-5 4 0,-3 5 274,-5 4 1,0 7-208,0 5 1,-5 8 118,-3 3 0,-3 5-25,-2 5 0,1 3-108,0 8 1,0-1-76,-1 6 0,2 3-20,3 5 1,3 0-585,5-5 1,0 2 234,0 3 0,0-4-290,0-1 0,1 1 221,3-5 0,4 0-92,9 0 0,0-6-149,4-2 0,6-1-180,-2-7 1,4 0 176,-1-4 0,2-1 55,3-3 0,1-5 454,-5-7 0,5 2 0,-15-15 0,-1-9 0,4 1 0,0 1 0</inkml:trace>
  <inkml:trace contextRef="#ctx0" brushRef="#br0">16933 5427 7936,'0'-12'0,"0"-1"0,0-3 148,0 0 0,0-1 308,0 5 1,-1 4 1015,-3-1-551,2 7-410,-8-4 1,7 12-141,-5 2 0,4 10-38,-5 6 0,7 2-98,-3 7 0,3 4 0,-2 4 1,2 6-99,-2-2 0,3-2-140,1 3 1,0-1-234,0 4 0,4-3 163,0 4 0,1-9-473,0 4 0,-3-7 276,7-5 1,-7-3-95,2-5 0,2-6-465,-2-3-231,0-8 521,-4-2 345,0-23 0,0 2 50,0-13 1,0 0-68,0 0 1,-4-8 96,0-5 1,0-5-49,4 0 0,0-3 226,0-4 0,0 6 77,0-2 1,4 3 22,0-4 0,5 7-170,0 2 0,-2 5-38,1 7 0,0 3 293,4 14 0,2-2 199,2 10 0,-2 0-157,2 4 0,-1 10-113,2 2 1,-3 4 34,2 1 1,-4-2-87,-4 5 0,2 0-135,-6 0 1,0 3 109,-4-2 1,-1-3 14,-3-2 1,-3 2-257,-5-2 1,-2 1 34,-2-5 0,-2 0-171,-3 1 1,-2-3 64,2-1 1,-2 0-73,-1-5 0,4 0-170,4-4 238,2 0 1,8-1-293,1-3 1,5-3-310,5-5 0,11-6 815,9-2 0,8-2 0,5-2 0,1-2 0,1 0 0</inkml:trace>
  <inkml:trace contextRef="#ctx0" brushRef="#br0">17352 5378 7936,'12'-6'95,"-1"4"47,-3-7 1,-1 7 636,-3-2-475,-2 2 0,3 9 544,-5 5 1,0 2-298,0 7 1,-4 3-175,0 5 1,-4 5-195,3-1 1,-4 4-91,1 4 0,1-2 9,-1 7 1,1-3-192,-1 2 1,-2-2-79,6-6 1,-2 0 66,2 0 0,3-7-594,-3-6 472,3-5 0,1-10-244,0-1 1,0-7 114,0-1 1,0-7-9,0-9 0,0-3 90,0-6 1,1-5 47,3-3 1,-1-4 9,5-4 1,0-2-6,4-7 0,1 1 52,-1 0 1,0 0 39,1-1 1,0 1 271,4 0 1,-4 11 88,4 5 1,-3 7 81,-2 5 0,0 9-80,0 8 1,1 3 160,-1 1 0,0 7-23,1 5 1,-1 1-82,0 8 1,-5-5 111,-3 5 0,-2-5 78,-2 5 1,-2-1-502,-2 5 0,-3-5-105,-5 1 0,-4-5-158,-1 5 1,-3-5 245,3 5 0,-5-10 3,2 1 1,1-2-794,-2 2 0,6-5-212,-1-3 200,-3-3 0,10-2 307,1-3 1,5-9 526,3-7 0,27-20 0,12-9 0,2-4 0,0-1 0</inkml:trace>
  <inkml:trace contextRef="#ctx0" brushRef="#br0">17869 5082 7936,'0'-8'0,"0"0"984,0 5 223,0-2 1,0 8-367,0 5 0,0 1-360,0 12 0,0 5-102,0 7 0,-4 2-150,-1 2 1,-3 4-204,4 0 0,-4 6-185,4-2 0,-2-1-227,2 1 0,3-6 165,-3 2 0,2-8-304,2-4 1,0-5-863,0-3 0,6-7 571,2-6 0,7-7-711,2-1 1527,4-5 0,7-30 0,2-14 0,6-1 0,0-1 0</inkml:trace>
  <inkml:trace contextRef="#ctx0" brushRef="#br0">18127 5353 8243,'-7'2'1017,"3"2"1,-1-2-415,1 7 1,-2 3-202,2 4 1,3 5-253,-4-5 0,4 6-120,1-1 0,-1 1-406,-3-2 0,2 3 280,-2-2 0,3-3-960,1-2 1,1-2 496,3-2 0,-1-5 559,5-3 0,11-27 0,3-13 0,5-2 0,0 1 0</inkml:trace>
  <inkml:trace contextRef="#ctx0" brushRef="#br0">18262 5267 7936,'-5'-12'-55,"-3"-1"0,1 1-13,-1 0 0,1 4-32,-1-1 1,1 7 142,3-2 0,2 2 1,-3 4-685,5 2 0,0 3 641,0 5 0,22 38 0,5 11 0</inkml:trace>
  <inkml:trace contextRef="#ctx0" brushRef="#br0">18324 5538 7932,'7'0'1617,"4"0"-1281,-3 0 0,4-2-69,5-2 0,-2 2-38,5-7 0,1-3-110,3-4 0,1-2-177,0 1 0,-1 2-37,1-5 0,-6 4 118,-3-5 0,-3 6-98,-5-1 30,-3 2 1,-6 3 62,-3 3 0,-7 2-11,-6 6 0,-3 4-79,4 0 0,-6 10 42,1-2 0,3 4-8,2-4 0,2 4-149,2 1 1,0 0 53,-1 0 0,7-2-173,1 5 0,4-3 56,1 3 0,6-3-17,2 3 0,8-6-54,5-2 0,7 0-73,5-3 1,3-4 82,1-1 0,5-2-27,3-2 1,3-6 407,1-2 1,0-4-71,1-5 0,-7-2 72,-2-6 1,-4 0-64,-4-4 1,-3 3 188,-5-3 0,-7 4 206,-6 5 0,-7 4 227,-9 7 0,-8 0-173,-8 5 0,-4 0 123,0 4 1,-5 5-182,0 3 1,-1 3-125,1 2 1,3 3-242,-2 0 0,3 5 129,5-5 1,-2 6-3,5-1 0,1-2-189,4 1 1,5-3-127,3 3 1,4-5 21,4 2 1,4-5-91,8-4 1,4-2-184,4-6 1,2-2 172,3-2 0,-3-3-46,3-5 0,-3-7 48,-2-6 1,5-2 164,0-10 1,-1 1-30,-3-9 0,0 0-22,-1-4 0,-3-2 15,-1-2 0,-9 8 37,1 0 0,-7 11 659,-1 5 0,-3 8-234,-1 5 1,-5 8 596,-4 4 0,-2 8-323,-1 4 0,0 8-160,-1 5 1,1 6-183,0 2 1,1 5 112,3-1 1,-3 3-179,3 0 0,2 1 0,2 0 0,1 0-1145,-1 0 0,3-4 395,-3 0 0,4-2-928,4 2 0,3-4 613,5-9 0,0 2-171,1-5 0,4-7 1007,4-5 0,40-31 0,-24 8 0,-1 1 0</inkml:trace>
  <inkml:trace contextRef="#ctx0" brushRef="#br0">19481 5452 7893,'5'-7'1080,"-3"1"0,4 6-567,-2 0 0,-2 6-12,2 2 0,-3 7-383,-1 1 0,-1 2 53,-3-1 0,-3 0-171,-5 4 0,-2 2 89,-2-2 1,-4 2 247,-4 2-337,-1-1 0,-16-6 0,-8 0 0,-4 1 0,-1 0 0</inkml:trace>
  <inkml:trace contextRef="#ctx0" brushRef="#br0">20933 5267 7918,'-8'0'0,"-1"0"0,1 0-355,-4 0 259,0 6 694,-1-5 1,5 4 206,0-5-352,5 0-268,-2 0-269,5 0 0,1 0-138,3 0 339,3-5-171,5-2 1,1-4 60,-1 3 0,-4-3-5,0 3 0,-1 1-38,1-1 1,-1 4 21,-3-5 53,-2 7 0,5-8 34,-3 6-155,-3 0 136,4 4-221,-10 0 179,-2 5 0,-5 1-106,0 2 0,3 3 38,1-3 0,4-1-299,-4 1 267,5-5 0,-4 7-116,3-6 256,3 0 0,-5-3-164,6 3 204,0-2 0,2 3-75,2-5 1,-1-1 83,5-3 0,0 1-13,4-5 0,1-1 90,-1-3 1,2 0-109,2 0 1,-1-2-3,5-3 1,1-2-124,4-5 0,1-2 105,2-3 0,-3 3-229,0-3 1,-2 5 60,-7 3 0,-1-1-168,-7 6 111,-2-1 1,-7 11-77,-4 2 1,-3 4 91,-8 4 0,1 2 5,-6 7 1,5-1 173,-5 0 1,6 2-132,-1 2 1,2-2 214,2 3 1,4-2-49,0 1 1,5-2 97,-1 2 0,2 2-75,2-2 0,0 2-19,0-2 1,6 4 204,2 4 1,3-3 211,1-1 1,1-1-48,-1 2 0,0 1-96,0-6 0,1 5-291,-1-5 0,-4 1 129,0-5 1,-1-4-482,2 0 1,1-5 145,-1 1 1,-3-3 85,3-1 0,0 0-570,8 0 1,-2-5-1760,5-3 2406,-5-3 0,30-40 0,-21 21 0,-1 0 0</inkml:trace>
  <inkml:trace contextRef="#ctx0" brushRef="#br0">21487 5181 9392,'12'0'184,"0"0"-134,1 0 0,3-4-5,0 0 0,5-4-78,-5 3 0,5-4-26,-5 1 1,2 1 47,-2-1 0,-2-1-4,2-3 1,-6 0 20,-2-1 0,-5 5 139,1 0 0,-4 5-71,-4-1 0,-3 3 18,-5 1 1,-5 0-15,1 0 1,-6 5 5,2 4 1,-2 3-74,1 4 1,2-2 60,3 2 1,3 2-255,1-1 1,1 0 59,7 0 0,0-2 106,4 5 1,7-3-218,5 3 1,6-5-279,6 2 0,2-8 113,3-1 1,4-5-97,8 1 0,-1-2 205,5-2 0,1-3 289,8-5 0,-8-2 0,3-10 0,-8-1 0,0-4 0,-2-3 0,-2-1 0,-11-4 32,-6 4 1,-6 1 161,-6 3 0,-3 6-68,-5 3 1,-6 2-51,-7 2 1,-5 5 915,-6 3 0,-2 2-414,-3 2 0,2 7-112,-6 5 1,2 1-182,-2 3 1,1 2-165,4-2 1,2 5 70,-3-5 0,8 6 35,5-1 1,2-2-109,2 1 1,5-5-180,3 2 0,5-1-413,8-4 0,4 2 274,12-10 0,1 0-188,3-4 0,-2-1 184,6-3 0,-2-3-55,2-5 1,1-2 35,-5-2 0,0-8 82,-5-4 0,2-8 157,3-1 0,-7-1 225,2-7 0,-7 4-5,-1-4 1,-3 5-78,-5-1 1,-3 10 297,-5 6 0,-1 6-165,-3 7 1,1 5 200,-5 3 1,0 4-237,-5 4 1,1 3-110,0 5 1,3 6 14,1 2 0,0 5-136,-4 3 1,4 0-177,-1 5 1,7-5 49,-2 5 0,2-1-158,2 0 1,0 3 113,0-7 0,2 2-151,2-1 1,4-7-68,8 3 0,-1-9-63,6 0 0,1-7 124,6-5 1,-2-3-51,3-1 0,-3-7 88,-1-5 1,-1-2 24,1-6 0,0-1 287,-1-3 1,-3-2-90,-1-3 0,-3 2 224,3-6 0,-5 5 68,2 0 1,-4 6 682,-1 1-388,-5 6-168,-1 3 0,-8 6 78,-2 6 1,2 7-64,-7 6 0,1 0-120,-4 8 0,4-2 29,-1 1 1,3 4-277,-3-4 1,4 2-160,5-1 1,0 0-207,0-4 0,0 3 86,0-3 1,1-1-55,3-3 1,5-3-126,7-1 1,-1-2 156,6-3 1,-5-3-19,5 3 0,-1-8 100,5-4 1,-1-5 137,1-3 1,-2-3 8,-2-6 0,2 1 103,-3-1 0,0-1-156,0-3 1,-5 3 30,1-2 0,-2 3 163,-2 5 1,-5 0 135,-3 4 820,-2 8-402,-2-3 123,0 11 1,-4 3-285,0 5 1,-5 0-112,5 8 1,-4 4-333,4 0 1,-4-1-296,4 2 1,0-2-290,4 1 0,0 2 282,0-5 1,1-1-594,3-4 1,4 1 349,9-1 1,-2-1-515,5-3 0,2 2 449,7-6 0,-2 0-3,6-4 565,0-6 0,5-10 0,4-7 0,4-4 0,0 0 0</inkml:trace>
  <inkml:trace contextRef="#ctx0" brushRef="#br0">23283 5070 7918,'-12'0'0,"0"2"-68,-1 2 1,1-2 0,0 7 0,4-7 1341,-1 2-833,7 3 1,-4-4 473,6 5-234,0-5-586,0 2 0,6-10 98,2-3 0,4-3-69,5-2 0,-2 0 38,5-4 1,-3 4-154,3-4 1,-5 4-24,1 0 0,2 1 70,-1 0 0,-1 1-129,-4 3 0,-3 1 155,-1 3-172,0 2 1,3 2-174,-3 8 0,-1 5-305,-3 3 0,-1-1 56,5 6 1,0-5-379,5 5 0,0-6 136,4 1 754,-4-8 0,54 3 0,-30-7 0,0-1 0</inkml:trace>
  <inkml:trace contextRef="#ctx0" brushRef="#br0">23972 4935 7875,'-5'-13'0,"-3"3"634,-9 1 1,2 0-179,-5 5 1,-1 0-29,-3 4 0,-1 5-109,1 3 1,-1 7-54,0 2 1,1 5-44,-1-2 0,6-1 0,3 2 0,3-2-340,5 1 1,3 4 169,5-4 1,1-3-453,3-5 0,7-1 220,5-7 1,8 0-199,0-4 0,1 0 130,4 0 1,-3-7 52,-2-5 0,1-3-98,-1-10 1,-3 3-90,-1-6 0,0-4 389,0-1 1,3-4-28,-2-4 0,-2 2 415,1-6 0,-5 5-166,2-1 0,-8 4 228,0 4 0,-7 9 176,2 7-373,-2 9 0,-8 4 110,-2 8 0,0 4 192,-4 9 0,2 3-526,-6 9 0,1-2 51,-2 6 1,4 0-173,-4 4 0,8-4 39,0-1 0,3-3-587,-3 4 0,4-6-3,5 2 1,1-3-186,3-1 1,9-5 174,7 1 1,3-8-163,2 0 0,6-7 807,6-6 0,9-11 0,5-5 0,8-1 0,0 0 0</inkml:trace>
  <inkml:trace contextRef="#ctx0" brushRef="#br0">24526 4849 7875,'0'-13'0,"-4"1"258,0 0 0,-6 5 394,2 3 0,-4-2-96,-4 2 0,-2 1-156,-3 8 0,-2 1-56,3 7 1,-4 3-171,0 1 0,0 4-99,4 0 1,2-2 34,6 2 1,1-1-176,3 5 0,2-6-247,6-3 0,0 2 191,0-2 0,6-1-208,2-6 1,4 0 110,5-5 1,2 0-411,5-4 0,1 0 157,0 0 1,-1-5 5,1-3 1,-1-5 204,1-3 0,-2 1 227,-2-5 1,2 3 39,-2-3 1,-4-1-120,0-4 1,-4 6 668,0 3 0,-2 2-267,-3 2 0,-3 4 1366,-5 0-1055,0 5 0,-5-1-81,-3 8 1,-2-1-151,2 5 0,-3 0-147,3 4 0,1-1-317,-1-3 0,5 3 126,-1-2 1,2 1-424,2 3 1,0-5 0,0 0-504,0 0 0,6 3 373,2-2 0,3 0 177,1-5 1,2 2 343,2-2 0,42-14 0,-22 6 0,0 0 0</inkml:trace>
  <inkml:trace contextRef="#ctx0" brushRef="#br0">24920 4947 7875,'-12'0'-406,"-1"0"0,1 0 39,0 0 1,4 0 2319,-1 0-559,7 0-106,-4 0-561,6 0-281,0 0-412,0-5 0,6-1-256,2-2 0,7-3 136,1 3 0,5-3 155,-5-1 1,5-1-142,-5 1 1,5 0-19,-5-1 1,5 5 248,-5 0 0,2 5-81,-2-1 1,-2 3-30,2 1 1,-6 5 36,-2 3 0,-1 3 22,1 2 1,2 3-495,-6 0 0,1 5 172,-1-5 1,-1 1-475,5-5 0,-4 0 289,5 1 1,-1-5-411,4 0 0,2-5 261,2 1 0,-1-8 548,6-4 0,-1-5 0,5-3 0,-5 1 0,1-6 0,-2-3 0,2-5 0,2-5 0,-3 1 0,-2-1 0,-2 1 0,-2-1 0,-2 5 0,-1 5 468,-2 3 1,-4 10 906,-5-1-500,0 8 1,0 0-404,0 8 0,-5 4-191,-4 8 0,3 3-190,-3 6 1,1 0 131,-4-1 0,1 2-276,3 3 0,-2-3 110,6 3 1,-1-3-560,0-2 1,4 1 48,-3-1 0,3 0-129,1-4 0,1-1 582,3-2 0,14-36 0,8-5 0</inkml:trace>
  <inkml:trace contextRef="#ctx0" brushRef="#br0">25314 4812 7875,'-11'-6'597,"3"-2"0,-2-3-298,6-1 0,0 4-240,4-1 1,1 3-60,3-3 0,5 4 0,7 5 0,3-4-119,6 0 1,5 0 118,3 4 0,30 16 0,-28-6 0,1 1 0</inkml:trace>
  <inkml:trace contextRef="#ctx0" brushRef="#br0">26692 4873 7899,'-5'-12'0,"3"0"178,-2-1 0,3 1-97,1 0 1,1-1 308,3 1 1,3-6-85,5-2 0,6-3-167,3-2 0,2 0-1,2 1 1,-5 3 0,1 1 0,-5 3-38,5-3 1,-11 10-55,3 2 233,-9 5 0,0 9-124,-8 2 0,-7 8 119,-5 5 0,-5 8-56,5 3 0,-1 0-168,5 1 0,1-2-4,3 2 1,-2-3-215,6-5 0,0-2-71,4-3 0,7 1-216,5-9 1,6 2-372,7-10 0,6 0 351,6-4 0,1-5-128,7-4 1,-4-7 142,4-4 0,-5-4 152,1 0 0,-4-5 307,-4 0 0,-12-4 0,-1-6 0,-1-1 0,0 0 0</inkml:trace>
  <inkml:trace contextRef="#ctx0" brushRef="#br0">27234 4664 7899,'-13'4'-436,"1"0"0,1 6 307,3-2 0,-2-1 210,6 1 0,0-4 237,4 4 37,0-5 0,1 3-81,4-6 0,-3 0-131,7 0 0,-1 0-80,4 0 0,0-2 76,1-2 1,-5-3-169,0-5 0,0 4 77,5 0 0,-3-2 17,-1-6 1,-2 2 35,-3-3 1,-3 4 8,3 1 1,-3-1 152,-1 1 1,0 0 70,0-1-139,0 6 0,-6 2-35,-7 5 1,0 1 7,-8 3 1,5 5-63,-5 7 0,5-1-139,-5 6 0,8 1 169,0 6 1,2-6-19,7 3 0,0-3-482,4 2 1,7-3 133,5-1 1,6-5-341,7 2 1,2-8 215,6-1 1,0-5-551,8 1 0,2-2 321,3-2 0,1-10 279,3-2 1,0-9 124,4 1 0,-8-5 179,3-4 0,-9-1 0,-3-2 0,-6-4 0,-6 3 0,-7 4 328,-6 5 1,-5 5-146,-7 6 1,-10 2-19,-2 3 1,-9-1 333,1 5 0,-3-1 406,-2 5 0,-1 6-171,-3 2 0,3 3-326,-2 1 0,6 1-286,1-1 0,2 2-156,-1 2 1,2-2-184,6 2 1,-1 2 132,1-2 0,5 6-282,3-1 1,3-3 107,1-2 0,5-2-27,3-2 1,9-4 132,3 0 0,4-5 63,0 1 0,1-4 30,-1-4 0,1-4 9,0-9 0,-5 4 121,1-4 0,-5 0-57,5 0 0,-6 1 155,1 3 0,-8 1 65,-4 0 1,-2 4 332,-2-1-466,0 7 1,-2-2-57,-2 8 0,1 7-56,-5 5 0,5 2 105,-1-2 0,3-1-532,1 6 1,0-6 183,0 1 1,5-2-556,4-2 1,8-1-32,8-3 840,5-2 0,10-14 0,6-6 0,4 0 0,-1 1 0</inkml:trace>
  <inkml:trace contextRef="#ctx0" brushRef="#br0">28415 4443 7899,'-19'-7'186,"-3"-3"45,6 6 1,-6 0-22,1 4 0,-2 5 249,-2 4 1,1 7 117,-1 5 0,1 2-166,-1 1 1,2 5-197,2 0 1,3 4-68,6-5 1,5 2-119,3-1 1,3-3 152,1 3 0,9-7 48,4-2 0,7-6-805,1-2 0,3-1 297,5-7 1,1 0-337,3-4 0,2-1 260,-2-3 0,3-3 20,1-5 1,0-7 21,0-6 1,-1-2 71,1-10 0,-4 0-19,0-12 0,-6 2 423,2-6 1,-4 2 332,-5 2 1,-3 4-262,-9 0 1,-3 12 580,-5 4 0,-1 9-340,-3 7 0,-3 6-113,-5 3 1,-1 3 35,1 1 1,0 7 91,-1 5 0,4 2-383,-3 6 1,3 2-82,-3 7 0,0-2-130,4 6 1,-2-4-201,2 4 0,-2-2-193,6 2 1,0 1 222,4-5 0,0 1-66,0-1 1,5-3 61,4 2 0,7-3 47,5-5 1,3-2 20,5-5 0,-2-7-156,6-2 0,-4-4 246,4-4 1,-5-8-60,5-8 0,-6 0 210,2 0 0,-3-2-117,-1-7 0,-6 5 343,-3-1 0,-3 2-40,-5 6 1,-3 5 403,-5 4 17,0 5-201,0-2 0,-5 10-228,-3 3 0,1 3-17,-1 2 0,4 0-265,-5 4 0,7-4 55,-3 4 0,4-2 85,1 1 1,1-2-192,4 2 0,1-3-253,7-5 1,4 1-52,4-5 0,2 1-130,2-5 1,1 0 201,3 0 1,-2-6 60,6-2 1,-5-4 301,5-5 0,-5 2-112,0-5 0,-2 0 157,-1 0 0,-6-2 116,-3 6 86,-7-1-131,-4 10 0,-6 2 144,-3 5 0,-2 5-65,-2 4 0,-3 6-136,3 1 0,2 6-113,2-2 1,3-2 106,1-1 0,0-2-105,0 1 0,5-4 49,4 1 0,3-2-51,4-7 1,-1 0 2,6-4 1,-1 0 13,5 0 0,-5-3-156,1-5 0,-2 0 18,2-9 1,1-2 246,-6-1 1,0 1-59,-3-2 1,-5 1 266,0-5 1,-5 4-40,1 1 0,-8 5-125,-4-2 1,-9 9 53,-3 4 1,1 3-8,-2 1 1,1 0-781,-5 0 1,0 5 303,1 3 0,5 5-601,2 3 1,3-2 352,2 2 0,0 2 550,0-2 0,27 17 0,6 0 0</inkml:trace>
  <inkml:trace contextRef="#ctx0" brushRef="#br0">29719 4701 7768,'0'7'889,"0"-2"-364,0 1 0,2-5-147,2 3 1,-1-2-264,5-2 0,1-2 73,8-2 1,-2 1-76,5-5 1,-3 0 56,3-4 0,1-1-104,3 1 0,1 0 90,0-1 0,-1 5-153,1 0 0,-6 5-43,-3-1 0,2 3 39,-1 1 1,-1 0-7,-4 0 1,1 5 45,-1 3 0,0 2-243,1-2 1,3 3 8,0-3 1,1-2-95,-5-2 0,2-3 100,2-1 1,-2 0-46,2 0 0,2-5 219,-2-3 1,2-7-86,-1-2 1,-2-5-28,5 2 0,-5-3 34,2-2 1,-4 0 65,0 1 0,-2 1 28,-3 2 225,-3 3-160,-5 11-62,0 2 0,-4 14-65,0 4 1,-4 7 44,4 1 0,-4 2-126,3 2 1,0-1 79,1 1 1,2 0-12,-2-1 1,3-3-5,1-1 0,0-5-37,0 2 0,0-4 3,0 0 0,4-1-97,0 0 1021,0-5-230,-4 4 105,0-10 0,-1 5-273,-3-6 0,-8-2-108,-9-2 0,2 3-98,-2-3 1,1 3-40,-5 1 1,-3-2-83,-1-2 1,-1 3-409,1-3 320,3-3 0,-11-8 0,-5-4 0,-1-5 0,0 1 0</inkml:trace>
  <inkml:trace contextRef="#ctx0" brushRef="#br0">29313 4221 7889,'-24'-12'0,"-1"-1"0,5 2-261,-1 3 0,6 3-317,-1 5 1,2 0 577,2 0 0,-6 16 0,-1 5 0</inkml:trace>
  <inkml:trace contextRef="#ctx0" brushRef="#br0">28452 4455 7889,'-4'-12'11,"0"-1"0,0 1-169,4 0 1,1 1 275,3 2 0,8 0 543,9 5 1,8 0-465,3 4 1,15 0-159,6 0 1,7 1-919,6 3 0,2 2 633,-31-3 1,0 2 245,-1 1 0,2-1 0,14-6 0,3-2 0,2 2 0,1 0 0</inkml:trace>
  <inkml:trace contextRef="#ctx0" brushRef="#br0">30839 4849 7889,'-12'-6'0,"-4"3"0,-1-5 0,1 4 0,4-4 0,3 5 96,1-1-24,5 3-72,-8 1 0,26-6 0,1-1 0</inkml:trace>
  <inkml:trace contextRef="#ctx0" brushRef="#br0">17955 6252 8473,'-7'0'-2700,"1"0"2700,1 0 16,4 0-10,-5 0 1,6 0-7,0 0-2,0 5 2,0-4 0,11 10 0,3-4 0</inkml:trace>
  <inkml:trace contextRef="#ctx0" brushRef="#br0">13660 6670 5756,'-7'0'0,"2"0"0,32 0 0,7 0 0</inkml:trace>
  <inkml:trace contextRef="#ctx0" brushRef="#br0">5612 7642 7749,'0'-8'-329,"0"0"1,0 4 277,0-5 1,0 5 285,0-4 0,0 4-54,0-4 1,0 4 151,0-4 1,0 3-153,0-3 1,0 4 133,0-4-134,0 0 0,0-1-23,0 1 1,0 4 210,0-4-222,0 5 0,0-4 124,0 3-94,0 3-224,0-5 0,-2 8 175,-2 2 0,3 3-16,-3 5 1,2 6-17,2 2 1,0 9-19,0 4 1,0 2-19,0 2 1,0 0-42,0 0 1,0 0-88,0 0 0,6 0 104,2 0 1,3-6-140,1-2 0,6-7-25,3-2 0,-2-6 94,1-2 0,1-1 33,3-7 1,-3-4 5,-1-4 0,1-9-35,3 0 1,0-7 31,-4-1 0,-1-2-6,-2-1 1,-4-2-43,4-3 1,-3 3-1,-2-3 1,-5 3 39,-3 2 0,-2-1-7,3 0 1,-4 6-274,3 3 1,-7 2 72,-1 2 1,-4 4-218,4-1 227,-6 7 0,8-4-90,-7 6-663,7 0-610,-9 6 1566,9 0 0,13 12 0,10 1 0</inkml:trace>
  <inkml:trace contextRef="#ctx0" brushRef="#br0">5895 7642 7788,'-9'-4'122,"1"0"0,6-2-58,-3 2 1,3 3 585,-2-3-229,2 3-350,-3 1 0,9-2-130,0-2 0,6 3-254,-2-3 0,3 2-999,1 2 1312,0 0 0,28 0 0,6 0 0</inkml:trace>
  <inkml:trace contextRef="#ctx0" brushRef="#br0">5304 7667 7788,'-5'-8'0,"-4"-1"0,-2 1 0,5-4 0,0 4 31,6-1 0,7 7-10,5-2 0,2 2-106,6 2 0,0 0-6,0 0 1,3 0-80,-2 0 170,2 0 0,40 0 0,-27 0 0,0 0 0</inkml:trace>
  <inkml:trace contextRef="#ctx0" brushRef="#br0">6756 7790 7870,'0'-7'1273,"0"-4"-1001,6 4 1,0 0-259,7 3 0,-1 2-208,0-3 0,6 4-268,3-3 1,0 3-138,0 1 1,2 0 598,-2 0 0,2 5 0,2 2 0</inkml:trace>
  <inkml:trace contextRef="#ctx0" brushRef="#br0">6719 7999 7878,'-12'0'298,"0"0"1,-1 0 471,1 0 0,4 0 151,0 0-362,5 0-721,-3 0 203,17 0 0,3 0-743,11 0 0,1-1 207,2-3 495,-2 2 0,13-7 0,7-4 0,1 3 0,-1 0 0</inkml:trace>
  <inkml:trace contextRef="#ctx0" brushRef="#br0">9107 7556 7852,'0'-12'0,"-2"-1"0,-2 1 0,3 4-20,-3 0-5,2 5 1,1-3 380,-3 6 1,1 2 575,-5 2 0,5 4-514,-1 9 0,-1 3-158,0 9 0,-3 2-240,4 6 1,-4 0 67,4 0 0,0 0-92,4 0 1,0-2 4,0-2 0,1-3 61,3-5 0,3-2 24,5-2 1,5-4-1,-1-4 0,6-6-95,-1-3 1,6-4 97,2-4 0,1-9-93,-2-7 1,-2-3 90,3-2 0,-3-2-78,-1-6 0,-2 4 6,-3-8 1,-2 3-133,-5-3 0,-5 4 73,0 0 1,-5 7-134,1 2 0,-7 1-129,-1 6 0,-6 5 106,2 4 1,-3 5-389,-1-1 1,0 2-187,-1 2 245,1 0 0,1 6 106,3 2 0,-2-1 423,6 1 0,0 11 0,4 7 0</inkml:trace>
  <inkml:trace contextRef="#ctx0" brushRef="#br0">9254 7605 7878,'-12'-8'16,"0"0"-101,5 5 168,1-8 0,8 10 269,2-3 0,4 1-572,8-1 0,-1 2 39,6-2 0,-2 3 168,2 1 13,2 0 0,1-5 0,8-2 0</inkml:trace>
  <inkml:trace contextRef="#ctx0" brushRef="#br0">8799 7654 7891,'-12'-8'0,"-1"0"0,6 5 0,2-8 0,10 10 80,4-3 1,7 3 119,5 1 1,2 0-368,1 0 0,2 0-344,3 0 0,-3 0 511,3 0 0,30 0 0,6 0 0</inkml:trace>
  <inkml:trace contextRef="#ctx0" brushRef="#br0">9771 7987 7985,'0'-13'0,"0"5"-89,0 0 535,0 5 351,-5-2 1,2 5-579,-5 0 0,4 7-178,-5 5 0,5 2 1019,-4 6 0,1 5-428,-1 3 1,-2 5-497,6-4 0,-1 4 51,1-4 0,2 3-536,-2-3 1,3 3-192,1-8 1,0 3-495,0-6 1,-1-3 197,-3-2 1,2-2 835,-2-2 0,8-21 0,3-6 0</inkml:trace>
  <inkml:trace contextRef="#ctx0" brushRef="#br0">10842 7654 7830,'0'-16'210,"0"0"0,-4-5 926,0 5-706,-1-1 0,4 6 482,-3 3-494,3 3 0,-6 14-149,3 4 1,2 7-113,-2 1 0,1 3 61,-1 5 1,3 1-360,-3 3 0,3 2 42,1-2 1,-5-1-123,1 0 1,0-3-247,4 4 0,0-6-458,0 2 1,-4-4-138,0-5 0,0-1 76,4-2 986,0-9 0,0-24 0,0-19 0</inkml:trace>
  <inkml:trace contextRef="#ctx0" brushRef="#br0">10583 7876 7830,'-17'-5'0,"3"-2"0,-3-6 0,9 5 0,4 0-104,3 5 0,4-6-203,5 5 0,1-1 146,12 5 0,-1-4 37,5 0 0,4 0 0,-1 4 0,8-4-63,1 0 187,0 0 0,8 1 0,7 0 0,0 0 0,1 0 0</inkml:trace>
  <inkml:trace contextRef="#ctx0" brushRef="#br0">11814 7494 7842,'-18'-6'0,"5"0"0,-4 6 428,3 0 0,2 7-157,0 5 1,4 2 208,-1 6 1,7 2-121,-2 7 1,1-2-304,-1 6 1,2-5 14,-2 0 1,8 2 32,5-1 1,2 0 64,1-5 1,6-4 34,2-4 0,3-2-249,2-2 0,1-5-419,3-3 1,-2-4 160,6-4 0,-6-4 119,2-9 0,-2 2 118,2-5 0,-7-5 38,2-4 1,-7-4-6,-1 5 0,-6-6 28,-2 1 0,-5 3 90,1 1 0,-3 4 118,-1 5 1,-1 1-45,-3 2 0,-3 8-386,-5-4 195,-1 9-508,1-1 45,0 5 0,3 0-1060,1 0 1554,6 5 0,7 13 0,9 8 0</inkml:trace>
  <inkml:trace contextRef="#ctx0" brushRef="#br0">12035 7531 7933,'-5'-12'0,"2"0"36,-5-1 0,5 5 10,-1 0 1,3 4 17,1-4 1,1 5-140,3-1 0,3-2-169,5 2 1,2 0 114,3 4 129,-4 0 0,27 0 0,0 0 0</inkml:trace>
  <inkml:trace contextRef="#ctx0" brushRef="#br0">11568 7494 7975,'-12'-4'0,"-1"0"0,1-4-322,0 4-146,5 0 349,1 4-57,17 0 1,3 0 191,11 0 1,-1 4-32,1 0 15,5 0 0,7 1 0,7 1 0,5 1 0,0 0 0</inkml:trace>
  <inkml:trace contextRef="#ctx0" brushRef="#br0">12368 8061 8023,'-8'-20'10,"-1"4"1,7 1-18,-3-1 1,4 2 634,1-3 1,6 4-237,2 1 1,4 1-243,5 2 0,-4 0 132,4 5 1,-4 0 288,0 4 1,-1 0-422,0 0 0,-1 1-367,-3 3 0,2 4 113,-6 9 1,0-2 110,-4 5 1,-1 1-24,-3 3 1,-5 1-23,-7 0 0,2-1-191,-2 1 0,2-2 271,2-2 0,0 0 449,-1-4 1,2-1-253,3-3 0,1-5 47,3 0 193,3-5-163,1 2 0,12-6 449,9-3 1,2 1-284,2-5 1,5 4-366,2-5 0,0 3-420,1-3 0,-2 3-656,2 1 0,3 4 340,-4-3 0,-3 3-307,-4 1 1,-2 0 465,-7 0 0,1 0-454,-5 0-758,-5 0 1672,-2 0 0,-32 11 0,-7 2 0</inkml:trace>
  <inkml:trace contextRef="#ctx0" brushRef="#br0">2547 10485 7727,'-8'4'31,"0"0"312,0 6 26,-5-4-185,1 7 0,5-5 439,3 0-138,3-5-40,1 2 1,5-18-135,4-4 1,3-7-135,4 3 1,-1-8-1,6-3 0,-5-5-67,5-4 0,-2-4-361,1-9 0,4 2 353,-4-5 0,-2 4 34,-2-5 1,-6 8-48,-2 0 1,-5 9-278,1 13 0,-4 4-364,-4 12 0,-3 5 241,-5 3 1,-1 4 2,1 4 0,1 7 18,3 6 1,-3 4 87,3 0 0,2 6 218,2 2 1,3 1-131,1-1 1,1-2-159,3 6 0,-1-4 137,5 3 1,0-4 181,5 1 1,0-8-40,4 0 1,-3-2 231,2 2 1,2-4 161,-2-4 0,1-5 53,-5 0-175,-5 0 1,-2 0-46,-5 1 0,-1-2 117,-3 1 1,-9 3-137,-7-3 1,-3 3-311,-2 1 0,0-4-29,1 1 0,1-3-284,2 3 1,-1-4-47,6-5 1,5-1-449,7-3 0,4-5-402,4-7 1303,3-9 0,21-12 0,11-6 0,1-7 0,0 1 0</inkml:trace>
  <inkml:trace contextRef="#ctx0" brushRef="#br0">3150 9771 7755,'-5'-7'235,"2"2"93,-5 5 0,5 5 395,-1 3 0,-3 5-338,-1 3 1,3 3 185,1 6 0,-3 1-315,-2 3 1,3 2-228,-3 6 0,1 4-83,-4 0 1,4 4 79,0-4 1,5-4-307,-1-4 1,2-7-129,2-1-286,0-6 451,0-12 1,4-3 38,1-8 0,4-5 129,-1-7 1,3 1 5,2-6 1,0 1 153,4-5 0,-4 5-21,4-1 1,-4 6 291,0-1 0,-5 3-70,0 5 1,0 3 53,5 5 1,-5 0-162,0 0 1,-1 3-87,1 5 0,2 0-49,-6 8 1,5 3-133,0 2 1,-3-2-743,3 2 1,-1-5 400,4 5 1,0-6-1350,1 1 1778,4-8 0,30-30 0,12-12 0</inkml:trace>
  <inkml:trace contextRef="#ctx0" brushRef="#br0">3495 10190 7590,'-12'0'-197,"5"0"1,0 0 2146,3 0-904,3 0-739,-5 0 1,12 0-193,2 0 0,-1-5-131,1 1 0,0-7 120,4-1 1,1 0-96,-1-5 0,-1 4 19,-3 0 0,2 1 43,-6 0 0,1-1 56,-1 1 1,-2 4 7,2 0-174,-3 5 0,-6-2-38,-4 5 1,0 5-217,1 3 0,-3 3 65,3 1 0,-2 6-107,2 3 1,-2-2 110,6 1 1,0 1 62,4 4 1,5-5-890,4 1 1,3-6 568,4 1 0,5-6 481,8-2 0,2-5 0,6 1 0,1-8 0,3-5 0,3-8 0,5-8 0,-5 0 0,-3-3 0,-4-2-34,-4 1 0,-9-1 7,-7 1 0,-9 8 740,-4 1 0,-8 9-302,-4 3 0,-9 5 444,-3-1 0,-9 7-300,-4 1 1,2 10-175,-2-2 0,4 4-183,-3 1 0,6 0-129,1 4 0,2 1 50,6-6 1,-3 6-139,3-1 1,6 2-251,7 1 1,3-3 165,1-1 0,5-4-485,4 0 1,3-2 239,4-2 1,2-5 80,3-3 1,3-4 150,1-4 0,-5-4 17,5-9 1,-3 2 79,2-5 1,-3-1 201,-1-4 1,0 1-113,0-1 0,-6 2-36,-6 2 1,-4 4 1438,4 4-571,-5 1-563,3 5 0,-8 3-171,-2 8 1,1 4-26,-5 9 0,4-3-215,-4 2 1,5 2 61,-1-2 1,3 2-428,1-2 312,0-2 1,4 4 65,0-6 0,5-5-158,0-3 0,6-3-268,1-1 1,5-1 186,-5-3 1,4-4-47,-3-9 0,5-2 350,-2-5 1,-1-1-24,2 0 0,-6 1 270,1-1 1,-7 6-140,-5 3 1,1 2 1262,-1 2-930,0 5 1,-9 3-77,-3 8 0,-3 8-13,-2 9 1,5 2 36,0 1 0,1 5-472,-1 0 1,1 0 116,3-5 1,3-1-601,-3-2 1,8 1 297,4-6 0,8-1-983,5-7 1,3-2 81,5-6 1162,3 0 0,18-36 0,8-16 0,-16 16 0,-1-1 0,1 1 0</inkml:trace>
  <inkml:trace contextRef="#ctx0" brushRef="#br0">5698 9857 7771,'-2'-12'0,"-2"0"0,3-5 78,-3 1 0,2-2 63,2 2 1,0 1 287,0-6 1,0 1-84,0-5 1,0 0-122,0 1 0,2-5 7,2 0 1,-3-1 6,3 2 1,-2 2 20,-2-3 0,0 8 280,0 5 18,0 2-153,-6 7 0,1 5-190,-3 10 0,-3 7-1,2 14 0,3 3 107,-3 9 0,3 5-74,-3 7 1,0 3-232,5 6 1,-2 5 3,4-33 0,0 1 1,1 1-1,1 1-107,-2 0 0,0 0 0,1-1 0,0 1-56,1 0 0,0 0 0,0 0 0,0 0-264,0 0 0,0 0 0,4 26-442,1-6 0,0-10 360,-1-6 0,-3-10-148,4-6 1,-4-6-616,-1-7 483,0-5 1,-1-3 272,-4-8 1,3-4 495,-6-9 0,-12-13 0,-6-8 0</inkml:trace>
  <inkml:trace contextRef="#ctx0" brushRef="#br0">5427 10153 7779,'0'-14'-138,"0"-2"0,1 2-287,4-3 1,3 4 330,8 0 1,5 1-66,7 0 0,5 4 1034,8-1 1,-4 7-325,0-2 1,-1 8-113,-8 4 0,1 8-264,-4 5 0,-6 2-53,-3 2 0,-1-5-163,2 1 1,-4-1 170,4 5 1,-4-7-150,0-6 1,0-1 23,4-7 1,-4 0-282,4-4 0,-3-5 89,-2-4 0,-1-7 27,-3-5 1,2-6 89,-6-2 0,0-5 125,-4 1 0,-6-1-28,-2 1 0,-8-1 144,-5 6 0,-3 0-37,-5 8 0,1 6-74,-4 6 1,3 5 28,-4-1 0,6 8-112,-2 4 1,9 3-170,3 1 0,5 5-92,4-1 1,2 6-345,6-1 0,2 2-705,2 2 1333,8-1 0,29 17 0,11 4 0</inkml:trace>
  <inkml:trace contextRef="#ctx0" brushRef="#br0">6276 9980 7779,'-5'-7'1296,"3"1"-563,-2 2-140,3 2-262,1 2 1,-4 11 278,0 6 1,0 0-322,4 0 0,0 2-133,0 5 1,0-3-188,0-1 1,0 0 89,0 0 0,0 2-337,0-6 77,0 1 90,0-5 1,1-6 146,3-6 0,-1-7-2,5-10 0,0-3-10,4-9 1,-3-2 14,-1-6 0,-1 4-22,1 0 1,3 6 39,-3-2 0,-1 7-192,1 2 1,-1 5-171,1-2 0,3 9-223,-3 4 1,3 3-21,2 1 1,0 5-334,4 3 1,-4 5 393,4 3 0,0-1 487,0 6 0,21 10 0,2 7 0</inkml:trace>
  <inkml:trace contextRef="#ctx0" brushRef="#br0">6744 9906 7779,'-8'-12'622,"-1"0"0,5 5-178,-4 3 1,4-2 112,-4 2 0,0 2-92,-5 6 0,5 3-68,0 5 0,0 6-148,-5 2 1,2 8-37,3 0 0,-1 1-30,5-4 1,-1-1-1,5 1 0,2-1-517,2 1 1,3-6 260,5-2 1,6-4-579,2 0 0,4-7 160,0-2 1,1-4-19,-1-4 1,5-2 161,0-7 0,0-5 111,-5-2 1,1-9 89,-1-4 0,0-2 128,-4-2 0,-2 0 224,-6 0 1,-5 6-124,-3 2 0,-2 4 683,-2 5 0,-3 8-129,-5 7 0,-1 5 148,-7 5 1,1 3-385,-1 8 0,0 3-70,-4 6 0,5 4-201,-1-1 0,6 5-125,2-4 1,1 0-431,-1-5 1,2 1 301,6-1 0,6 0-906,2-4 0,8-2 94,5-6 0,3-1-201,5-3 1,8-2 1135,8-6 0,-4-9 0,4-4 0,4-1 0,-1 1 0</inkml:trace>
  <inkml:trace contextRef="#ctx0" brushRef="#br0">9156 9771 7758,'-18'-12'0,"-2"0"0,-4-1 364,0 1 0,-1 5 55,0 3 0,-3 4 62,-1 4 0,-1 8-148,1 9 0,3 2 48,-2 2 0,2 1-261,1 2 1,4 4 91,1 5 1,6-4-1,2-1 0,1-3 0,7 4 0,0-10-237,4 2 1,5-9-168,3 1 1,8-5-264,0-4 1,6-2 125,-2-6 0,-1-6-136,2-2 1,-1-7 174,5-2 1,1-6 46,3-1 0,-7-2 267,2-7 0,-2 4-77,3-4 0,-5 5 167,1-5 0,-6 5 10,1 0 0,-3 7 218,-5 5-281,-3 2 0,-6 10 141,-3 8 1,-3 8-175,-5 13 1,3 1 43,1 3 1,4-2-509,-4 6 0,5-6 204,-1 2 0,4-4-205,4-5 1,3 2-71,5-6 1,6-5-752,3-7 1258,7-2 0,3-16 0,3-5 0,5-2 0,-1 1 0</inkml:trace>
  <inkml:trace contextRef="#ctx0" brushRef="#br0">9439 9919 7763,'-11'12'25,"3"0"1,1-3 42,3-1 1,2 0 617,-2 4 1,-1 1-231,1-1 1,0-4 355,4 0-291,0-5-327,0 3 0,4-8-89,0-2 0,7-4-165,1-9 1,2 2 32,6-5 1,-3-1-315,3-3 0,-3 3 67,3 1 0,-3 5-238,3-2 0,-5 4 54,1 0 1,0 7 136,0 1 1,-2 4 47,2 1 1,-2 1-88,-2 4 0,0 5-101,1 7 1,3 3 460,0-3 0,2-1 0,-1-4 0,-2 1 0,5-1 0,-3-5 0,3-3 0,-5-3 0,2-1 0,-4-1 0,-1-3 0,-3-7-98,-1-5 1,-5-5 195,1 5 1,-3-5 217,-1 5 0,-5-5 27,-4 5 1,-3-1 206,-4 5 1,1 4 67,-6 0 1,1 5-195,-5-1 0,5 7-287,-1 1 0,6 9 74,-1 0 1,-2 2-268,1-3 1,6 2-53,7 2 1,-1-1-86,1 6 1,0-6-45,4 1 0,5-2-304,3-2 0,7-4 220,2 1 1,5-7-67,-2 2 1,3-8 243,2-4 0,0-8-41,-1-5 1,1-8 413,-1-3 1,0-4 37,-4-1 1,1-1 224,-9-3 1,2 3-23,-10-3 1,0 12 323,-4 4 1,-6 14 19,-2 3 1,-4 5-333,-4 3 1,-2 13-138,-3 7 0,-1 9-135,6 8 1,0 0-147,3 0 0,2 0-75,3-1 0,3 1-167,5 0 0,5-1-205,3-3 0,9-5-610,3-7 1,8-5-683,0-8 0,8-2 1674,1-6 0,16-38 0,-21 14 0,-1 0 0</inkml:trace>
  <inkml:trace contextRef="#ctx0" brushRef="#br0">11728 9845 7773,'-12'-11'0,"-6"-46"0,8 17 0,1 0 0</inkml:trace>
  <inkml:trace contextRef="#ctx0" brushRef="#br0">11802 9402 7773,'0'-21'0,"0"1"0,0 5 0,0-2 0,0 9 0,-2 3 902,-2 5 0,1 11-255,-5 5 1,4 9-69,-4 8 0,0 5-302,-5 11 1,1 2-237,0 2 1,0-1-73,-1 5 1,5-3 81,0 3 0,1-12-125,-1-4 0,2-5 62,6-12-123,0-2 12,6-15 1,2-8-28,8-12 1,-1-6 64,6-9 1,-5 0-71,5-5 1,-1 2 59,5-2 0,0-2-115,-1 2 1,1 0 312,-1 4 1,1 2-198,0 11 1,-2 5 330,-3 7 1,-2 4-46,-6 4 1,-5 9-70,-3 12 0,-4 1-89,-4 7 0,-3-6 37,-5 2 0,-2 1 44,-2-1 0,-4-1 16,-9-3 1,3-1-542,-3 1 1,-1-6 178,1-2 1,-3-4-367,3 0 1,1-7-68,8-1 0,2-5-968,6-5 1632,5-1 0,18-34 0,10-7 0</inkml:trace>
  <inkml:trace contextRef="#ctx0" brushRef="#br0">12183 9882 7773,'6'-7'0,"0"-8"0,7 3 0,0-3 364,4 2 1,-2-3-187,5 0 0,-3-6 445,3 1 0,-9-1-280,2 2 1,-9-3-192,0 2 0,-3 2 38,-1-2 1,-1 8 3,-3 0 0,-3 2-91,-5 7 1,-5 0-100,1 4 0,-5 6-49,5 2 1,-5 4-9,5 5 1,-5 2-11,5 5 1,0 1-54,3 0 1,2-1-175,3 1 1,3 1 54,5 3 0,1-8-70,3 4 0,4-9 94,9 1 1,2-5 38,5-4 1,7-2-804,1-6 1,9-6 432,4-2 0,3-8 542,2-5 0,-1-3-153,0-5 1,-5 2 152,-3-6 0,-4 5 0,-4 0 0,-9 11 0,-7 5-28,-9 8 1,-8 4-43,-8 8 1,-3 4 622,-2 5 1,0 1-218,-4 2 1,4 3 163,-4-2 0,5-3 34,4-2 1,1-4 266,3-4-267,2 3-197,-3-9 1,6-2-159,3-8 1,3-5 32,5-3 1,2-3-193,3-6 1,-2-1 76,5-3 1,-3 3-216,3-2 1,-5 3 19,1 5 0,0 2 15,0 6 0,-2 5-31,2 3 0,-2 4-241,-2 4 0,0 4-43,1 8 1,3-1-188,0 6 1,6-2-286,-1 2 1,2 0 362,2-4 0,1-1 507,2-3 0,37-23 0,-26 2 0,0 1 0</inkml:trace>
  <inkml:trace contextRef="#ctx0" brushRef="#br0">13414 9537 7773,'0'-12'0,"-6"-4"101,-2-1 0,-3 1 280,-1 3 0,-2 7 492,-2 2 1,1 2-363,-6 2 1,2 2 42,-1 2 1,-2 4-184,5 8 0,-1 3-114,2 6 0,4 4-226,-1-1 1,3 1 71,5-4 1,1-1-65,4 1 0,0-2-26,0-2 0,6 1-223,2-6 0,8-5-46,5-7 1,1-3-210,-2-1 0,4-5-15,-4-3 0,7-10 168,2-7 0,0-1 120,-5-6 1,1-3 30,0-6 0,1-4-114,2-8 0,-6-3 231,3-6 1,-5 6 228,1 3 0,-5 4 87,-8 4 0,-2 13 927,-6 12-766,0 10 0,-6 10 191,-2 8 1,-3 13-230,-1 3 1,0 9-38,-1 0 0,1 8-190,0 4 1,4-1 8,-1 1 0,5-5-72,-4 1 0,5-2-220,-1 2 0,3-4-272,1 0 1,5-1 54,4-8 1,2 1 167,1-4 1,4-10-353,1-3 1,5-8 188,-2 0 0,7-5-34,2-7 0,1-2-34,-1-10 0,-3-6-44,3-7 0,-3-3 208,-2-1 0,-1 1 201,-2-1 1,-3 5 57,-6 3 1,0 3 333,1 2 0,-7 5 661,-1 2-753,-4 9 0,-1 4 454,0 8 0,-1 4-200,-4 9 1,3-2-158,-6 5 0,5 1-242,-1 3 0,-2 1-224,2 0 1,0-2-53,4-3 1,1 2-357,3-5 0,2 3-77,2-3 1,7-2 226,-3-7 1,5 1-969,-1-5 1,3 1 1324,6-5 0,2-18 0,4-8 0,1-2 0,1 1 0</inkml:trace>
  <inkml:trace contextRef="#ctx0" brushRef="#br0">14078 9291 7773,'-24'-5'0,"3"-2"335,1-5 407,5 5-612,2 1-303,8 6 0,10 2-162,4 2 1,3 3 77,4 5 1,-2 6-357,2 2 1,-1-1 612,2 2 0,2 43 0,-7-24 0,1-1 0</inkml:trace>
  <inkml:trace contextRef="#ctx0" brushRef="#br0">14128 9660 7794,'-7'0'3104,"1"0"-2480,6 0-515,0-5 0,6-2-67,2-5 0,4-5 115,5 1 0,0 0-365,4 3 1,2 1 169,-2 0 1,2 1-241,2 2 0,-2 4 27,-3 5 0,2 0-46,-5 0 1,0 1 75,0 3 0,-4 3-45,4 6 1,-2-1 60,1 0 1,2-1 18,3-3 1,2 2-133,-3-6 0,4 0 24,0-4 0,1-1 63,-1-3 1,0-3 132,-4-5 0,2-6 211,-6-3 1,1-2-33,-5-2 1,-5 2 216,-3 3 0,-4-2-198,-4 5 1,-3 2-77,-5 7 1,0-1 417,-1 4 1,-3 3-81,-1 6 0,-3 4 525,3 8 1,-3 2-481,4 3 1,-1 2-374,5-3 1,1 0-3,3 0 0,-2-1-185,6 2 1,0-3 72,4-6 1,0 0-47,0 0 1,5-1-184,4-2 1,3-4 97,4-5 1,3-1-34,6-3 0,-4-7 222,-1-6 0,-1-5 96,2 2 0,-2-3 46,-3-2 1,-3 2 263,-1 2 0,-1 2-113,-7 3 0,1 6 399,0-2-93,-4 8 1,3 0-166,-8 8 1,1 8-82,-5 9 1,4 6-207,-4 2 0,5 9-134,-1-1 0,2 9 112,2 4 0,-4 4-427,0 8 0,0 5 212,4 2 0,0-32 0,0-1 22,0 1 1,0 0 0,0 31-58,0-2 1,0-10-15,0-7 0,0-5 726,0-7-138,0-11-285,0-9-54,0-11 1,-1-12 21,-3-2 0,-3-4 96,-5-4 0,-5 2-555,1-3 1,-1 4-690,5 1 1,0-1 430,-1 1 1,5 0-1909,0-1 2515,0 1 0,6-11 0,4-3 0</inkml:trace>
  <inkml:trace contextRef="#ctx0" brushRef="#br0">15937 9636 7709,'-2'-13'0,"-2"1"0,3-2-46,-3-2 1,2 2-69,2-2 0,2 5 727,2-1 0,4 8-218,8-5 0,-1 3-97,6 1 0,-6 3-185,1 6 0,-2 3 0,-2 5 1,-1 6-33,-3 2 0,-1 8-131,-3 0 0,-2 1-15,2-4 1,-3-2 114,-1-3 1,-1 0-111,-3-4 1,2-6-65,-2 2 126,3-8 0,1 0-33,0-8 0,0-4-1,0-9 0,5-7 14,4-9 1,3 0 4,4-4 0,-1 7-29,6-7 1,-5 8 37,5 1 1,-5 3 88,5 5 1,-6 3-11,1 9 1,-2 4 137,-2 8 1,0 8-87,1 9 0,-5 2-24,0 2 1,-1 1-48,1 2 0,3-2-79,-3 3 0,-1-7-82,1-2 0,-4-4 92,5 0 1,-1-7-120,4 0 0,0-7-50,1 3 0,-1-10-90,0-3 0,5-4 89,-1-4 1,5 0-37,-5-4 0,2-1 110,-2-3 0,-1-1 10,6 1 0,-6 0 130,1 4 0,-2-1-82,-2 9 0,1-2 68,-1 10 1,0 0 73,1 4 1,-5 6 136,0 2 0,-1 7-148,1 1 0,3 5-51,-3-5 0,-1 2-16,1-2 1,0-2-85,5 2 1,-1-2-113,0-2 1,1-5 104,-1-3 1,2-2-119,2-2 0,2 0 1,2 0 0,3-10-75,-2-2 0,-2-9 61,2 1 1,-2 1 209,1-2 1,-1-3-146,-2-5 1,-8 2-163,4 6 1728,-4-2-709,-2 9-331,-1 2 1,-8 13-90,-2 11 1,1 2 50,-5 7 1,5-1-128,-1 5 0,3-2-156,1-2 0,0 0 79,0-4 0,5 3-152,4-3 1,-2-2 16,1-7 1,4 2 52,4-6 0,5 0-84,-5-4 1,5-4 6,-5 0 1,5-10 44,-5 2 1,-3-9 19,-5 1 1,-6-4-5,3 0 1,-4-1-55,-1 0 0,-6 1-13,-2-1 1,-4 6-88,-4 3 0,0 3 76,-4 5 1,4 1-625,-5 3 0,6 3-43,-1-3 0,3 8-978,5 4 1681,-3-2 0,15 32 0,-2 3 0</inkml:trace>
  <inkml:trace contextRef="#ctx0" brushRef="#br0">17487 9562 7730,'0'8'-273,"0"0"-62,0-5 0,0 8 1489,0-10 2193,0 5-2895,6-6 1,0-6-457,7-2 0,-1-4-195,0-5 1,2 0 155,2-4 0,-2-1-111,3 6 1,0-5 8,0 5 0,0 0-3,0 3 0,-3 6 74,2 3 0,-2 3 56,-2 1 1,-4 5-35,0 4 0,-4 3 12,5 4 1,-7-1 76,2 6 1,-1-6 119,1 1 0,-2-2-33,2-2 1,1 1-120,-1-1 0,2-5 67,-2-3 1,3-3-24,5-1 1,0-1 4,1-3 0,4-4-22,4-9 1,-2-2 9,2-6 1,-1 1-22,5-1 0,-2 1-5,-2-1 0,0 4 5,-4 1 0,-1 6 2,-3 2 0,-1 1 144,0 7 1,-5 1-58,-3 7 1,-3 3-34,-1 5 1,0 5-71,0-1 1,0 5-100,0-5 0,2 5 40,2-5 0,-1 2 54,5-2 1,-4-3-214,4-1 0,2-1 33,6-7 1,-1 0-263,6-4 0,-5 0 147,5 0 0,-2-5 19,1-4 1,3-3 188,-2-4 1,1-4 121,-2-4 1,2-1-101,-5 1 0,-1-5 72,-4 0 1,-5 2-85,-3 6 0,-2-1 46,-2 6 1,-6 4 1232,-2 4 0,-4 5-477,-5-1 1,0 8-237,-4 4 0,-2 4-188,2 5 1,2-2-221,-1 5 1,5-1-383,-2 2 0,8 2 258,0-2 0,7-2 75,-2 1 1,2-3-76,2 3 1,6-5-2081,2 2 1,10-5 890,6-4 1,2 2 1229,7-6 0,10-13 0,7-5 0,6-3 0,0-1 0</inkml:trace>
  <inkml:trace contextRef="#ctx0" brushRef="#br0">18681 9402 9172,'0'-7'2640,"0"2"-2143,0 5 561,0 0-848,0-6 1,0 3-162,0-5 1,1 5-104,3-1 1,2-2-254,2-3 0,3 3 191,-3-3 0,-1 2 23,1-1 0,0 3 70,5 5 0,-1-4-86,0 0 0,1-1-110,-1 5 0,0 5 73,0-1 0,1 5-360,-1-1 0,5-1 17,-1 2 0,4-7-144,-3 2 0,5-2 207,-2-2 1,-1 0 167,2 0 0,-5-6 167,5-2 0,-2-8 178,1-5 1,-2-6 433,-5-2 1,-1-5-337,0 1 1,0-2 925,1-2 0,-6 5-231,-3 3 1,-3 9 967,-1 4-1446,0 7 0,0 5-96,0 8 1,-1 9-158,-3 7 1,1 5-123,-5 3 0,4 0-312,-5 5 0,7-1 247,-2 5 1,-2 0-1220,2 0 1,-4-1 267,4-3 0,0-3-765,4-6 1754,0 1 0,5-11 0,2-4 0</inkml:trace>
  <inkml:trace contextRef="#ctx0" brushRef="#br0">19099 9291 7760,'-7'-13'332,"-5"-4"1,4 5 1158,-4-1-444,7 1-154,0 5 1,10 1-488,4 1 0,7 4-154,5 1 0,3 4-246,5 0 0,-2 4 66,6-3-72,0 4 0,31-2 0,-28-1 0,-1 0 0</inkml:trace>
  <inkml:trace contextRef="#ctx0" brushRef="#br0">20994 9230 7710,'-1'-13'-334,"-3"1"1,-4 0 18,-9-1 1,2 0 282,-5-4 1,-2 4 385,-7-4 0,2 8 700,-6 0 0,0 8-570,-4 1 1,0 7 61,0 9 1,2 8-222,2 4 1,2 8-108,2 1 1,8-4-10,1 4 0,6-7-1,6 2 1,3-4-328,5 0 0,6-7-55,7-5 1,0-6-154,8-2 1,1-5 126,6 1 0,-2-8-108,3-4 0,1-9 3,-1-3 0,4-3 100,-5-2 0,1-1 47,-4-3 1,-2 3 8,-2-2 1,-4 0 223,-4-1 0,-7 8 140,-1-4 36,-4 9 1,-7 3-46,-2 9 0,-3 6 80,-1 6 1,0 3-125,-1 13 0,5-2-8,0 7 1,5-3-246,-1-2 0,3 0 90,1-4 0,7 2-224,5-5 0,2-1-13,6-4 0,2-5-98,7-3 0,-2-4 115,6-4 0,-2-8-37,2-9 1,1-3 222,-5-5 1,4-4-56,-4-8 1,-1-3-149,-3-5 0,-2-6 141,-2-2 0,-4-3 190,-4-2 1,-2 8 122,-3 4 0,-3 9 206,-5 13 0,-1 4-50,-3 12 1,1 5 245,-5 3 1,0 10-259,-5 6 1,1 7-65,0 10 0,0 2-178,-1 6 1,1 6 89,0 2 1,1-2-263,2 3 0,0-3-133,5 2 1,-4-2-290,3-6 0,1 0 458,4 0 0,6-6-268,2-2 0,8-9 67,5-3 0,-2-9 75,2-4 1,3-4-65,5-4 0,1-4 41,-1-9 0,-2-6-69,6-6 0,-6-5 105,2 1 1,0-2 24,-5-2 1,4 4 60,-8 0 1,-2 11 195,-2 2 1,-6 5 89,-2 2 97,-5 7 0,1 6-68,-8 8 1,-2 4-72,-2 5 1,1 2 2,3 5 0,3 1-110,-3 0 1,2-1-166,2 1 1,4-5 55,1 1 0,8-8-206,0 0 0,3-5 87,0-4 1,-1-3-49,6 4 1,-2-10 38,2-3 1,0-7 7,-4-1 0,1-6 300,-2 1 0,-6-2-85,2-1 0,-8-5-120,0 0 0,-2 0 168,-2 5 1,-7 5 243,-6 2 1,0 5-231,-8 4 1,-3 2-107,-5 6 0,-1 2 59,1 2 0,3 3-21,-3 5 0,9 4-1416,3 1 1,5 5 100,4-2 1243,2-2 0,39 21 0,8 1 0</inkml:trace>
  <inkml:trace contextRef="#ctx0" brushRef="#br0">21942 9242 7709,'7'5'-194,"0"-2"855,-3 5 526,3-5 0,5 7-709,0-6 0,-4 1-114,1-1 0,-1-2-281,4 2 25,0-3 1,5-5-353,-1 0 1,1-6-35,-5 2 0,6 1-232,2-1 0,-1 0 367,2-4 0,-2 1-89,2 3 1,2-2-157,-3 6 1,4-2-97,0 2 1,1 3 75,-1-3 0,-3-2 151,-1 2 0,1-1 655,4 1 1,-1-2-234,1-2 0,-5-7-76,1 3 1,-6-5 27,1 1 0,-6-2 170,-2-2 1,-5-2 3,1 5 0,-8-3 104,-4 3 1,-8 6 168,0 7 0,-6 3-208,2 1 0,-5 1 3,-4 3 0,7 7-156,-2 6 1,3 1-174,1-2 0,2-1 137,6 5 0,1-3-109,3 3 0,2-5-58,6 2 1,0-3-260,0-2 0,11-1-226,5-3 0,6 2 242,3-6 1,5-2-125,3-6 1,-3-4 189,-1-8 0,1 1 94,-2-6 0,-3 1 26,-4-5 1,-6 4 115,1 1 0,-6 5 386,-2-1 805,-5 2-985,2 7 1,-10 3 32,-4 8 0,3 8 361,-3 9 1,2 6-166,-1 2 0,1 9-228,3-1 1,3 8-132,-3 0 1,4 5-334,4 3 1,-1 4 57,5 9 0,-4-2-245,0-29 1,0 0 0,-1 24 200,1-2 1,-3-6 7,-1-6 1,0-3 42,0-5 0,-1-12 166,-3-9 1,-3-3 168,-5-9 1,-1 0-116,1-4 0,-6-2 91,-2-2 1,-5-3-70,-3-5 1,2-4 273,-3-1 0,4 1-433,5 4 1,-2 1 67,5 2 1,2-2-2067,7 3 0,-1-3 783,5-1 1,-1 4-91,5 0 1355,0-1 0,24-11 0,13-5 0,0-1 0,1-1 0</inkml:trace>
  <inkml:trace contextRef="#ctx0" brushRef="#br0">23911 8787 7702,'-8'-9'0,"0"1"-53,-1 5 1,-3 3 302,0 9 1,1 7 695,3 5 0,-3 7-376,2 5 1,3 0-228,-3 4 1,5-7-127,-4 7 1,5-3-32,-1 3 0,3-6-395,1-2 0,0-3-406,0-1 1,1-7-2107,3-6 2721,-2 0 0,-19-65 0,-10-10 0</inkml:trace>
  <inkml:trace contextRef="#ctx0" brushRef="#br0">23653 8996 7720,'-7'0'667,"1"0"-667,6 0 0,7 0 155,5 0 1,8 0-105,8 0 1,5 0-62,8 0 0,3-2 14,5-2 0,4-7-294,1-5 1,3-6 278,-4 2 1,-5-2-87,-7 1 1,-9-1 208,-8 6-126,-10 0 385,-8 9 0,-16 7-151,-2 8 1,-9 8 46,1 5 0,0 2 10,0 2 0,5 3 196,-1 1 1,2 0-256,2-5 0,1 1 61,2 0 0,4-6-193,5-3 0,0-2-403,0-2 1,5-5 156,4-3 1,7-5 76,5-7 1,2-2 82,1-11 0,1 1-33,0-5 0,-1-1 7,1-2 0,-5 2 62,1-3 0,-5 8 10,5 5 1,-10 2 15,1 2-31,-2 5 1,-4 7 310,-1 8 0,0 5-117,-1 3 0,2-1-143,-2 6 0,-2-5-63,7 5 1,-1-6-191,4 1 0,0-2 19,1-2 1,3-4-209,1 0 0,4-5 75,0 1 1,6-6-156,2-3 0,0-8 122,-5 0 1,5-7 45,0-1 0,-5-2 266,-3-1 1,-3-1-55,-2 0 0,-1 1 104,-11-1 0,0 5 197,-4-1 92,0 6 1,-7 3-36,-5 8 0,-2 8 229,-6 4 0,1 4-257,-2 5 1,-1 0-15,6 4 1,0 2 2,3-2 1,2 1-141,3-2 0,-1 2-314,5-6 0,-1 2-105,5-1 1,2-8-342,2 3 0,8-3 385,9-1 0,3-3-2,5-5 1,2 0-233,6 0 490,6 0 0,1-13 0,5-6 0,6-2 0,1 1 0</inkml:trace>
  <inkml:trace contextRef="#ctx0" brushRef="#br0">26077 8442 7758,'-4'-19'1,"0"3"1,-6-1 3,2 5 1395,2-3 1,-3 15-624,5 0 1,-4 7-224,3 9 0,-3 9-132,4 7 0,-5 1-91,0 4 0,-2-1-188,-1 9 0,4-6-111,0 3 0,1-4 90,-1-1 1,-3 1-80,2 3 1,4-10-743,1-2 344,-3-3-463,6-12 546,-5-2 0,6-12 51,0-8 1,6-8 91,2-5 0,7-4 25,1-3 1,6 0-33,-1-4 1,-1 3 12,5-4 0,-7 7 228,6 1 1,-3 6-110,-1 7 0,2 1 415,-5 3 1,3 4-78,-4 8 0,0 4 65,-8 8 1,3 5-176,-3 8 1,-3-3-42,-1 2 0,-2 2-148,-2-1 0,-6 0 135,-2-5 0,-4 1-334,-5 0 0,2-6 68,-5-3 0,-5-2-442,-3-2 0,-1-1-9,4-3 1,1-2-292,-1-6 0,0-2 275,1-2 0,6-2-128,6-7 1,1 0 690,7-4 0,21-18 0,11-11 0</inkml:trace>
  <inkml:trace contextRef="#ctx0" brushRef="#br0">26237 8848 7787,'18'0'0,"-3"-4"0,5 0 0,2-6 0,7 2 0,1-3-231,3-1 1,2 0 60,-2-1 0,3-3 1396,0 0 0,-4-6-540,-3 1 0,-3 2-351,-2-2 0,-6 1-109,-6-5 1,-5 6-1,-7 3 1,0 6-13,0 2 0,-5 5 0,-4-1 0,-6 3 29,-1 1 1,-7 5-30,-2 3 0,-1 5 0,-7 3 0,6 3-43,-2 6 0,5 0-100,3-1 1,-2 1-122,2-1 0,5 0-347,4-4 0,1 3-171,7-2 1,0-2 291,4 2 1,6-6-274,7 1 1,10-6 198,10-2 0,8-5-468,4 1 0,3-4 230,1-4 0,4-3-121,1-6 1,0-6 397,0-5 1,-4-2 149,4-7 1,-5-1 158,-4-7 0,-4 1-13,-8-5 1,-9 11 417,-7 1 1,-9 7-284,-4 5 0,-8 5 904,-4 8 1,-9 2-331,-3 6 0,-3 0-93,-2 0 0,-4 6-189,1 2 1,-1 3-61,4 1 1,1 5 17,-1-1 1,5 5-303,-1-5 0,6 4-89,-1-3 1,2 3 73,2-3 1,5 5-266,3-2 1,2-1 49,2 2 1,6-6-31,2 1 0,7-3-96,1-5 0,6 1-166,-1-5 0,2 1 114,2-5 0,-1-6 5,1-2 0,0-3 283,-1-1 0,-1-6-80,-2-3 0,1 2 500,-6-1 1,-1 1-63,-7-2 0,2 3 509,-6 6 15,0 0-111,-4 5 1,-5 1-368,-3 6 0,1 6-155,-2 2 0,5 7 17,-4 1 0,5 5-1,-1-5 1,3 2-1146,1-1 1,0-4 270,0 4 1,1-4-11,3 0 0,3-1-34,6 0 1,-1-4-1156,0 1 1860,6-7 0,23-13 0,11-9 0</inkml:trace>
  <inkml:trace contextRef="#ctx0" brushRef="#br0">27492 8811 7787,'-19'2'0,"3"2"0,2-3-424,2 3 1161,5-2 1634,1-2-1900,6 0 0,0-2-135,0-2 1,6-3-238,2-5 0,4 0-172,5-1 1,-2 0-126,5-4 0,-1 4 196,2-4 1,2-1-70,-2 2 1,2 0-84,1 3 1,-4 2-75,-4 3 1,-1 1 187,1 3 1,-7 4 246,-1 0 1,-1 6 41,-3 6 1,0 6-72,-4 2 0,-1 3-203,-4 2 1,4-4 121,-3-1 0,3-3-95,1 3 1,0-5 40,0 1 0,1-7-132,3-5 1,3-3 51,5-1 0,5-1-109,-1-3 0,6-7 93,-2-6 0,0-5 19,0 2 1,1-5 40,3-3 0,2 2-21,3-3 0,-3 3 13,3 1 1,-5 6 211,-3 3 0,-4 8 324,-4 3 0,-5 4-166,0 1 0,-5 6 172,1 2 0,-3 7-177,-1 1 1,0 6-74,0-1 0,-4 1-257,0-2 1,0 2 119,4-6 0,0 2-82,0-2 1,1-6-265,4 2 0,1-3-367,7-1 0,0-3-58,4-5 0,-2 0-557,5 0 0,-3-5-372,3-3 0,1-5 1546,3-3 0,1-31 0,0-11 0</inkml:trace>
  <inkml:trace contextRef="#ctx0" brushRef="#br0">28809 8614 7807,'-12'0'36,"-1"0"1,5-4 24,0 0-69,5 0 1,-2 3-1,5-3 1,2 2 639,7-2 0,0 3-334,12 1 1,-1 0-222,5 0 1,3 0-41,1 0 1,5 0-154,-1 0 1,-1 0 168,0 0 1,-3 0 42,4 0 1,-6 0-648,2 0 0,-8 0-190,-5 0 741,-2 0 0,-57 5 0,-13 2 0</inkml:trace>
  <inkml:trace contextRef="#ctx0" brushRef="#br0">28735 8737 7807,'-18'0'295,"5"0"36,-4 0 1,3 0 114,2 0 199,5 0-412,7 0 0,11 5 140,6-1 1,9 0-384,-2-4 0,8 0 106,-4 0 1,7 0-734,-3 0 1,4 0 28,1 0 0,-4 0-860,0 0 1468,-6 0 0,25-22 0,0-6 0</inkml:trace>
  <inkml:trace contextRef="#ctx0" brushRef="#br0">29006 8504 7807,'-8'-10'0,"-1"-2"0,1-3-380,-4 2 0,4 1 33,-1 0 0,7 4 1831,-2-1-532,2 7-565,2-4 0,6 6-256,2 0 0,-1 0-145,1 0 1,0 4 55,4 0 0,1 6-144,-1-2 0,-1-1 60,-3 1 1,3-1 39,-3 1 1,3 2-211,2-6 0,-5 4 36,0-4 1,-4 4-12,4-4 176,-5 1 240,8 0-213,-10-4 85,5 5 0,-8-6-76,-2 0 1,2 0 83,-7 0 149,1 0-235,-4 0 1,4 0-13,-1 0 0,5 0 165,-4 0 4,5 0-141,-8 0 0,9 0 57,-6 0 195,5 0 1,-4 0 157,3 0-186,2 5-197,-3 2 1,5 6-89,0-1 0,4-4 124,0 0 0,10-4-15,-2 5 0,9-5-30,-1 4 0,5-5-45,4 1 1,-2-3-484,6-1 1,-5 0 199,5 0 1,-7 0-317,-1 0 298,-1 0 562,-10 0-152,-2 0 1,-13 1 165,-11 4 1,-6 1-82,-7 7 1,-5 0 27,-3 4 1,-2-2 139,-2 5 0,0 5-45,0 4 0,-4 5-262,0-1 1,1 2 40,8 2 0,-3-1-132,7-4 1,3 4-27,5-3 0,9-7-207,-2-2 0,9-3 172,0-1 1,4-2 67,4-5 1,3-7-1399,5-2 1,2 2 1414,3-2 0,29-22 0,13-9 0</inkml:trace>
  <inkml:trace contextRef="#ctx0" brushRef="#br0">30101 8368 7820,'0'-12'0,"0"-2"-49,0-2 0,0 2-103,0-2 0,0 2 421,0 2 0,0-1 452,0 1 1,-1 5-229,-3 3 1,-3 3-142,-6 1 0,0 1-251,-4 3 1,2 5 73,-5 7 0,-1 2-85,-3 2 0,3 3 6,1-2 0,5 1-180,-2-2 0,9 2-167,4-5 1,2-1 143,2-4 1,7 1-118,6-1 1,2-4 56,9 0 0,-2-4 126,7 5 0,1-2 43,-1 1 1,-1 3 1,-3-3 1,-2 3 93,-2 1 0,-3 0 182,-6 1 1,-5 0-52,-3 4 1,-4-6 67,-4 5 0,-3-9-161,-5 5 0,-6-2 6,-3 2 0,-2-4-528,-2 1 1,1-5 80,-1 4 1,5-5-82,-1 1 1,6-3-680,-1-1 180,7 0 0,4-5 338,5-4 0,5-6 547,4-1 0,34-17 0,18-5 0,-19 11 0,1 0 0,0 0 0</inkml:trace>
  <inkml:trace contextRef="#ctx0" brushRef="#br0">30347 8516 7820,'12'-6'0,"5"4"-70,-1-7 1,6 3-106,-1-3 1,2-1 139,1 1 0,-3-2 35,-1-1 0,-4 0 533,0-1 1,-4 1-191,-4 0 0,-2 0-96,-6-1 1,-1 5-36,-4 0 0,-1 4 131,-7-4 0,-3 5-150,-1-1 0,-6 2 11,-1 2 1,-1 6 271,-4 2 1,5 7-96,3 1 0,-2 6-248,2-1 1,4-2 83,0 1 1,4-3-1,0 3 0,6 0 0,3 0 1,3 2-1,1-6 1,7 5-496,5-5 0,7 1-790,10-5 1,2-5-866,6-3 1,4-3 971,0-1 1,6-1 960,-2-3 0,-3-24 0,2-11 0,5-5 0,-1 0 0</inkml:trace>
  <inkml:trace contextRef="#ctx0" brushRef="#br0">31012 8036 7820,'-6'-18'0,"-1"6"159,-5 0 0,0 1 237,-1 7 1,1-1 25,0 5 0,-1 3 243,1 5 0,1 2-273,3 10 1,-3 2-150,3 7 1,-3 2-68,-1 6 1,3 2 40,1 2 1,1-2-139,-1 6 1,-1-3-33,5 3 1,-1-6-169,5 2 0,0-7 3,0-1 0,6-9-119,2 0 0,4-9-21,5-2 0,2-3-231,6-5 0,-1-1-128,1-4 0,-1-6 212,1-2 0,4-3 51,-1-1 0,0-6 68,-8-3 0,2-3 93,-5-5 0,-1 3 57,-4-3 1,-3 3 123,-1 2 0,-6 3-54,3 1 212,-4 5 0,-7-2-77,-2 9 1,-3 3-111,-1 5 1,0 1-461,-1 3 501,1 3 0,-6 27 0,-1 6 0</inkml:trace>
  <inkml:trace contextRef="#ctx0" brushRef="#br0">31061 8171 7820,'0'-12'-488,"0"0"-690,0-1 1298,5 1 0,-3 0-46,2-1 1,1 1 297,-1 0 0,0 0-43,-4-1 0,0 5-70,0 0 1,0 0-65,0-5 1,-1 7 127,-3 1 0,-3 4-141,-5 1 1,-5 0 64,1 0 0,-6 6 44,2 2 1,-4 7-85,0 1 1,-5 10 137,0-1 1,-3 8-115,3-1 1,4 4-120,5 1 0,5 0-17,-2 0 1,9 0-210,4 0 1,3-2 130,1-2 0,6-3-103,7-5 1,5-2-359,6-3 1,5-3 209,0-9 0,5 2 51,-1-6 1,-2 0-13,2-4 0,-4-2-29,3-2 1,1-7-168,4-5 391,-5-6 0,-2-20 0,2-12 0,1-6 0,0 0 0</inkml:trace>
  <inkml:trace contextRef="#ctx0" brushRef="#br0">31442 7950 7845,'0'-12'0,"-4"-2"0,0-3 0,-4 8 0,4-3 0,-6 2 0,3 3 0,-5 3 0,4 8 1258,0 4 1,0 5-387,-5 3 1,2 7-169,3 6 0,-3 5-293,3-1 0,-2 4-161,2 4 0,-1-3-30,4 3 0,-3-1 0,4 1 0,0-3-177,4 3 1,0-4 117,0-4 0,0-2-1272,0-2 0,1-7 109,4 3 1,0-13-267,3 0 0,7-4 716,-2 1 1,3-4 551,0-5 0,9-22 0,6-5 0</inkml:trace>
  <inkml:trace contextRef="#ctx0" brushRef="#br0">31652 8184 7845,'-9'-4'0,"1"-1"764,5 1 1,-8 4-246,3 0 1,1 10 174,-1 2 1,1 9-250,-1-1 1,-1 5-167,5 4 0,-5-2-137,5 6 1,0-5-117,4 5 0,0-5-76,0 0 1,0-2-289,0-1 0,1-6-976,4-3 1,3-6 596,8-2 1,-1-5 716,6 1 0,10-30 0,7-8 0</inkml:trace>
  <inkml:trace contextRef="#ctx0" brushRef="#br0">31775 7938 7845,'-18'-20'0,"4"-2"0,-2 6 0,2 1 337,2 7-233,5 2-316,1 6 1,6 2-11,0 2 0,0 3-372,0 5 594,0 0 0,6 12 0,1 2 0</inkml:trace>
  <inkml:trace contextRef="#ctx0" brushRef="#br0">31258 8097 7845,'-13'-6'0,"1"0"0,5 1 641,2 3 0,14-2-352,4 8 1,11-2-368,1 2 0,9 1 172,3-1 0,0 5 0,4-5 0,1 4 48,-1-4-142,6 0 0,-8-6 0,4-1 0,5-1 0,1 1 0</inkml:trace>
  <inkml:trace contextRef="#ctx0" brushRef="#br0">31861 8208 7845,'-18'13'79,"-3"-1"1,0 6 164,0 2 1,5 2-43,7-1 1,4 0 17,5-4 0,1 5 7,3-2 1,7-2-93,6-2 1,5-6-128,-2-2 1,8-4 28,0 4 0,1-5-188,-4 1 1,-1-4 169,1-4 0,-1 1-167,1-5 1,-4-4 311,-1-4 1,-6-6-81,-2 1 1,-4-2 89,-4-2 0,-2 1-16,2-1 1,-12 2 111,-5 2 0,-6 2-111,3 3 0,-6 6-136,1-2 1,-6 8-42,-2 0 0,-1 2-289,2 2 1,3 2-454,0 2 1,2 4 365,7 8 1,-1-1-193,5 6 0,5-2 586,3 2 0,30 13 0,8-1 0</inkml:trace>
  <inkml:trace contextRef="#ctx0" brushRef="#br0">32119 8381 8067,'0'6'1009,"0"5"0,0-8-646,0 5-182,0-5 0,0 4 182,0-3 398,0-3-552,0 5 0,4-8-197,0-2 1,6 2-39,-2-7 1,3 0-416,1-8 1,5 4 306,-1-4 0,6 0 57,-1 0 1,-2 1 238,1 3 0,-3 7-91,3 1 1,-5 4 103,2 1 0,-4 0-81,0 0 0,-5 6-47,0 2 1,-4 7 47,4 1 1,-4 1 4,5-5 0,-5 0-141,4 1 1,0-3-218,4-1 1,1 0-175,-1-5 1,2 0 149,2-4 0,-1-4-298,6 0 0,-5-7 291,5-1 0,-5-2 165,5-6 1,-5 1 70,4-2 0,-5-1 251,2 6 0,-5-5 510,-4 5 1,-1 4-33,-3 3 212,-2 7-522,-2-4 0,-7 12-32,-5 2 0,-1 4 62,1 5 1,1-2-77,3 5 0,-3-1-152,3 2 1,2 1 0,2-6 0,3 5-312,1-5 1,0 0-626,0-3 0,1-1-584,3 0 0,3-5 626,5-3 1,5-2-1031,-1-2 1756,6 0 0,30-39 0,-19 15 0,0 1 0</inkml:trace>
  <inkml:trace contextRef="#ctx0" brushRef="#br0">32796 8085 7829,'-12'-12'0,"-5"-2"-71,1-2 0,0 8-140,3-1 1,5 3 261,0 1 674,5 1-1035,-2 10 0,6 5 49,3 5 1,2 1-449,2-5 709,3 6 0,17 34 0,-8-20 0,0 1 0</inkml:trace>
  <inkml:trace contextRef="#ctx0" brushRef="#br0">32796 8368 7829,'0'8'-429,"0"1"748,0-7 423,0 9 1,6-9-383,2 2 1,3-3-242,1-1 1,2-1 98,2-3 1,-1-3-1,6-5 0,-2-2-118,1-3 1,3 4 113,-2-4 1,-2 4-202,2 0 0,-5 7-85,5 1 1,-10 4 138,1 1 0,-3 0 20,4 0 0,-5 1 72,0 4 0,-5 5-271,1 7 1,3 1-363,1-2 1,3-2-220,1 2 1,6-2 323,3-2 0,2-1-81,1-3 0,2-2 151,3-6 1,-3 0 93,3 0 1,1-2 61,-1-2 1,-5-4 111,-3-8 0,-10 1-12,1-6 0,-4 2 191,0-2 1,-2-2 197,-6 3 1,0 2-184,0 2 1,-6 6 473,-2 2 1,-4 5-224,-5-1 1,2 3-60,-5 1 0,5 5-201,-2 3 1,4 5-19,0 3 1,1-2-46,0 2 1,1-1-230,3 1 0,2-2-96,6 3 1,0-4-97,0 0 107,0-1 1,6-1 30,2-3 0,7-3 116,1-5 1,2 0 45,-1 0 1,-2-5-1,5-3 1,-5-7 60,2-2 1,0 0 141,0 0 1,-2 2 271,-7-5 1,2 5 32,-6-2 706,5 3-355,-7 2-422,3 5 0,-9 3-201,0 8 1,-6 9-20,2 7 1,-2 3-226,2 2 1,-3 5 81,3 3 0,1 4-84,-1 4 1,5 8 7,-1 8 0,-3 6-209,3-28 1,0 0 0,1 0 0,-1 0 186,0 4 1,0 0 0,0 0 0,0 1 1,-2-1 0,0 0 0,-1 3 0,1-1 33,0 1 1,0-2 0,2-3 0,0-1-145,-4 30 0,1-10 148,-1-11 1,-3-4-39,2-8-333,-1-9 1,-3-11 120,1-9 1,-6-3 269,-2-1 1,-4-11 45,0-5 0,-1-6 480,1-3 1,-1-5-468,0-3 1,6-2 135,3-2 1,8-4-146,3 0 0,4-2 45,1 2 1,6 3-246,2-3 1,8 7 41,5 1 0,2 6-463,2-2 0,-1 8 92,1 5 1,3 4-87,1 4 0,5 2 200,-1 6 0,-3 0-263,-1 0 623,-3 0 0,-1 27 0,-1 8 0</inkml:trace>
  <inkml:trace contextRef="#ctx0" brushRef="#br0">33682 8824 7811,'-7'-6'0,"-4"5"-800,10-5 800,-5 6 0,45 11 0,9 3 0</inkml:trace>
  <inkml:trace contextRef="#ctx0" brushRef="#br0">29289 9685 7906,'0'-7'557,"4"-4"-429,0 3 1,6 1 519,-2-1 0,1 0-286,0-5 0,1 1-283,-1 0 1,0-5 62,-1 1 1,2-4-13,-6 3 0,0-3 60,-4 3 1,-5-1 42,-3 2 0,-8 6-397,0-2 0,-7 8 89,-2 0 1,-2 4 45,-10 4 1,6 4 148,-11 9 0,11 6 116,-6 6 1,8 3-184,1-3 1,7 0 1,5-5 1,8 1 61,3 0 1,5-6 2,5-3 1,7-3-543,8-5 0,4-3 209,0-5 1,6-5-6,3-3 0,-3-3 86,-1-2 1,-4-3 102,-5-1 0,2-4-29,-6 0 0,1-1 9,-5 2 0,-4-2 56,0 5 1,-5 1 44,1 4 166,-2-1 1,-8 7-28,-2 1 0,1 5-213,-1 5 1,5 3-133,-1 8 0,3-1-283,1 6 1,0-5 101,0 5 1,1-6-105,3 1 1,3-1-142,5 2 1,6-5 579,3 0 0,29-10 0,9-9 0</inkml:trace>
  <inkml:trace contextRef="#ctx0" brushRef="#br0">29633 9476 7825,'-8'-19'464,"0"2"1,4 8-191,-4 0 0,4 7 598,-5-2 0,5 2-349,-4 2 1,5 10-179,-1 2 1,-1 13-89,1-1 1,0 9-2,4 0 1,0 7-39,0 1 1,0 5-1,0-1 1,0 3-136,0 1 1,0-4 89,0 1 1,4-1-610,0 4 0,0-7-205,-4-5 0,4-7-393,0-9 1,0 1-233,-4-6 502,0-5 0,1-7 297,4-8 1,-4-4 191,3-9 0,-3-2 162,-1-5 1,0-5-72,0 0 1,0-10 179,0-2 0,0-2-15,0-2 0,0 0 65,0-4 1,6 0-36,2-1 1,3 2 184,1 3 1,5 0-85,-1 8 0,5 3-119,-5 9 0,5 8 393,-5 4 0,5 7-134,-5 6 0,2 9 268,-2 3 1,-1 8-110,6-4 1,-6 6-1,1-2 0,-8 4-225,-4 0 1,-2-3-251,-2-1 1,-3-1 180,-5 2 0,-2 1-9,-10-6 1,-1 1-553,-3-5 1,-2 0 198,-3 1 1,2-3 0,-6-1 1,7 0-75,1-5 1,2 0-729,7-4 1046,-1 0 0,38-21 0,7-7 0</inkml:trace>
  <inkml:trace contextRef="#ctx0" brushRef="#br0">30052 9562 7832,'-2'-7'55,"-2"3"0,3 4 956,-3 4 0,2 8-423,2 9 0,0 4-283,0 3 0,0 5-81,0 8 1,0-1 134,0 5 1,0-1-299,0 1 0,0 3-220,0-3 1,0-4-276,0-4 0,0-7 245,0-10 0,0-2-427,0-6 303,0-5 0,0-4-80,0-11 1,0-2 161,0-10 0,0-1 76,0-4 1,0-5 30,0-2 0,0-5 161,0-4 1,0 1-20,0-5 1,2 4-64,2-4 1,-1 0 63,5-5 1,1 7 76,8 2 1,-2 4 105,5 4 1,-3 8-50,3 9 0,1 4 110,3 3 0,1 9-52,0 9 0,-5 1 101,1 3 0,-2 5-53,1 2 0,-7 3-47,-9 2 1,-3-3-258,-1 2 1,-1-6 44,-3 7 1,-3-5-96,-6 1 1,-4-2-43,-4-3 0,-2-2-205,-2 2 1,1-2 197,-1-2 0,5 1-13,-1-1 1,6-5-1605,-1-3 1761,7-3 0,20-50 0,10-12 0</inkml:trace>
  <inkml:trace contextRef="#ctx0" brushRef="#br0">30532 9562 8232,'12'0'1201,"-1"1"-1201,-3 3 0,2 3 311,-6 6 1,4-1 484,-4 0 1,4 6-586,-4 2 0,5 0 2,-5 0 0,1-1-466,-1 2 1,-2-2 9,2-3 1,-3-6-523,-1 2 489,6-8 33,-5 2 1,9-13 80,-6-5 0,4-6 184,-4-7 1,6-1 30,-2-2 0,1 0-102,0-5 1,1 5 201,-1-5 1,2 5 27,1 0 1,0 7-114,1 5 1,-1 6-141,0 2 1,0 5-196,1-1 1,-1 8 89,0 5 0,1 7-158,-1 4 1,4 2-1095,1-1 1429,-1 2 0,29-4 0,9 6 0</inkml:trace>
  <inkml:trace contextRef="#ctx0" brushRef="#br0">31172 9537 7832,'-13'-7'518,"1"3"0,4 3 125,0 1 1,-1 1-334,-3 3 1,4 7-243,0 6 0,5 5 101,-1-2 1,2 2-105,2-1 0,0 2-203,0-3 1,2-1 100,2 2 0,3-6-115,5 1 1,4-6-28,1-2 0,3-5-104,-3 1 1,3-4 268,-3-4 0,3-3 37,-3-5 1,-1-6-72,-4-2 0,-3-4-6,-1 0 1,-5-5 318,1 0 0,-3-1-59,-1 1 1,-5 3-88,-4-2 1,-3 7-186,-4 5 1,1 8-219,-6 4 1,2 2 240,-2 2 0,0 2 20,4 2 0,5 8-32,4 8 55,5 4 0,25 28 0,12 6 0</inkml:trace>
  <inkml:trace contextRef="#ctx0" brushRef="#br0">31725 9562 7832,'-13'-12'247,"-4"-1"0,4 2 343,-4 3 0,-2 3-135,-1 5 0,0 0 148,0 0 0,4 1-305,-5 3 1,6 3-225,-1 5 0,2 2-236,2 2 0,5-1 148,3 6 1,-2-5-448,2 5 0,1-5 271,7 5 0,1-6 141,7 1 1,-3-3-372,8-5 0,1 1-557,-2-5 0,5 1 528,-5-5 1,4-6 202,-3-2 1,3-3 315,-3-1 0,-1-1-102,-4 1 0,1 0 323,-1-1 1,-5 1 431,-3 0 467,3-1-628,-6 1-268,5 5 0,-12 3-118,-2 8 1,3 3-188,0 5 0,4 5-554,1-1 0,0 1 326,0-5 1,10 0-1117,2 1 1355,8-1 0,16-16 0,8-7 0,6 0 0,0 0 0</inkml:trace>
  <inkml:trace contextRef="#ctx0" brushRef="#br0">32156 9488 7832,'-18'-1'72,"-2"-3"0,1 2 108,-2-2 0,2 8-144,-1 4 0,0 5-36,4 3 0,2-1 891,-2 6 1,4-1-346,3 5 1,4-5-396,5 1 1,0-1-106,0 5 1,9-6-235,4-2 0,7-5 220,1-4 0,2 2 54,2-6 1,-1-2-485,1-6 0,1 2-671,3-7 1,-3-4 110,2-8 0,2-2 569,-1-2 1,1-5 335,-1-3 1,-3-8 51,3-4 0,-8-4-174,0-4 0,-5 2 175,5-2 0,-12 9 0,0 7 0,-7 11 554,-2 10 0,-1 8 814,-3 3 0,-4 10-778,-9 3 1,2 12-186,-5 5 1,-1 4-376,-3-1 0,3 4-197,1 5 1,5-2-58,-2-2 0,-1 3-8,2-4 1,1 0-168,7 1 0,2-7 277,6-2 1,0 0 111,0-8 1,6-5 173,2-7 0,8-3-44,5-1 0,2-5 99,2-3 0,-5-3 1,1-2 1,-2 3 14,1 1 1,-2-2 157,-6 3 244,1 3-261,-1-1-215,-5 6 0,2 2-937,-4 2 608,-1 3 0,-4 5-323,0 0 0,4-4-146,0 1 0,4-5 637,-4 4 0,17-11 0,-1 2 0</inkml:trace>
  <inkml:trace contextRef="#ctx0" brushRef="#br0">32894 9636 7832,'-5'-18'0,"4"8"1110,-3-2 0,1 7 178,-1-4-125,2 7-766,-3-4-650,5 6 0,0 2 267,0 2-14,0-3 0,11 26 0,2 1 0</inkml:trace>
  <inkml:trace contextRef="#ctx0" brushRef="#br0">31135 10153 7832,'-24'0'0,"3"0"-29,-12 0 0,4 0-46,-4 0 0,7 0 659,2 0 1,0 0-163,8 0 1,4 0 66,3 0 0,8 0-168,1 0 0,12-2-139,13-2 1,8 3-51,12-3 0,3 1-131,13-1 1,4 1-160,-29-1 1,1 0 0,4 2 0,0 0 266,4-2 0,1 0 0,-2 2 1,1-1-157,4 0 0,0-2 1,-1 1-1,1 0-8,2-2 1,1 0-1,1 0 1,0-1-592,5 1 0,-1 0 0,-6 0 0,-1 0 438,0-1 1,-1 2 0,-7 1 0,-1 1 112,-3 0 1,-2 2 0,27-1-22,-10 2 0,-13 0 23,-7 0 1,-13 2 79,-7 2 1,-5-2 144,-4 7 1,-4-7 6,0 2 0,-3 2-347,-9-2 1,1 0 442,-10-4 0,1 4-650,-5 0 1,-5 2-16,-3-2 0,-8-3 430,-4 3 0,-5 3 0,-14 1 0,-1 1 0,12-3 0,-1 1 0,1 0 0,0 0 0</inkml:trace>
  <inkml:trace contextRef="#ctx0" brushRef="#br0">31147 10411 7832,'-18'0'0,"0"-1"283,-2-3-281,2 2 0,11-5 932,3 3 1,6 2-363,6-7 0,7 5-236,14-4 0,5 0-63,11-4 0,3-1 0,13 1 0,5 0-477,-28 5 1,2 1 0,3 2 0,1 0 216,5 0 1,1 0 0,-1 0 0,2 0-165,2-2 0,0-1 1,-1 1-1,-1 0 119,2 0 1,0 0 0,-2 0 0,0-1-177,0 1 1,0 0 0,-6 2-1,-1 0 19,-2 0 1,-2 0-1,26 1-164,-9-1 0,-10 3 234,-6 1 1,-10-2 30,-6-2 209,-6 3 499,-12-5-167,-2 6 1,-9-1 354,0-3 0,-6 2-726,2-2 0,-3-1-20,-1 1 0,0 0-346,-1 4 0,5 0 84,0 0 0,4 0-444,-4 0-418,5 5-777,-3 2 1839,6 5 0,17 1 0,3-1 0</inkml:trace>
  <inkml:trace contextRef="#ctx0" brushRef="#br0">18336 12331 7979,'-8'0'-1340,"0"0"1040,5 0 0,-4 0 69,3 0 247,3 0-1,-5 0 117,1 0 18,3 0 1,-3 0 0,5-2 0,0-2 93,0 3 1,0-6-43,0 3 0,0 1 18,0-5 109,0 5-22,0-8 1,1 9 37,3-7-16,-2 7-642,3-4 1,-5 5 17,0-3-875,0 2 1170,6-3 0,6 27 0,7 5 0</inkml:trace>
  <inkml:trace contextRef="#ctx0" brushRef="#br0">18361 12503 7993,'-12'0'-316,"-1"0"361,1 0 0,4 1 83,0 4-273,5-4 0,-3 6 96,6-3 0,0-1-424,0 5 473,0 0 0,28 26 0,6 6 0</inkml:trace>
  <inkml:trace contextRef="#ctx0" brushRef="#br0">18349 12885 8017,'-13'5'-471,"2"-2"-163,3 5 0,1-4 473,3 4 51,3 1 1,-5 3 109,6 0 0,0 0 0,17 28 0,3 7 0</inkml:trace>
  <inkml:trace contextRef="#ctx0" brushRef="#br0">18373 13241 8017,'-5'13'0,"2"-5"0,-5 0 0,5 0-229,-1 5 0,1-4-310,-1 4 0,3-7 308,-3 11 1,2-6 230,2 5 0,0-2 0,11 25 0,3 8 0</inkml:trace>
  <inkml:trace contextRef="#ctx0" brushRef="#br0">18361 13561 8017,'0'13'-32,"0"-1"1,0 2 41,0 2 0,0-2 72,0 2 1,0-2 154,0-2 1,-2 0 0,-2 1 0,3-1-60,-3 0 1,3 1-123,1-1 0,0 0 22,0 1 0,0-1-236,0 0 1,1-4-82,3 1 1,-1-1 148,5 4 1,-5-4-253,1 1 231,3-7 0,-5 8-89,7-6 200,-7 0 0,4-26 0,-6-5 0</inkml:trace>
  <inkml:trace contextRef="#ctx0" brushRef="#br0">18422 12319 7999,'-5'-13'-885,"4"1"1233,-5 0 1,7 1-296,4 2 0,1 4-9,7 5 0,4-4-322,4 0 0,-2 0 99,2 4 1,3 0-225,5 0 1,4 0 402,-5 0 0,11 2 0,6 1 0,1 1 0,1-1 0</inkml:trace>
  <inkml:trace contextRef="#ctx0" brushRef="#br0">19062 12294 8022,'0'-12'-206,"0"3"-95,0 1 0,6 4 207,2-4 1,-1 5 169,1-1 0,0 3-272,5 1 0,0 0-209,4 0 1,-2 0 404,5 0 0,44 11 0,-24-5 0,0 1 0</inkml:trace>
  <inkml:trace contextRef="#ctx0" brushRef="#br0">19813 12245 8022,'7'-6'0,"4"3"-727,-3-5 0,3 6 631,1-3 0,5 3 110,-1-2 1,0 2-37,-3-2 1,0 3-57,4 1 1,-2 0 18,5 0 1,-2 0 58,7 0 0,35 0 0,-21 0 0,0 0 0</inkml:trace>
  <inkml:trace contextRef="#ctx0" brushRef="#br0">20502 12208 8022,'12'0'0,"1"0"0,-1 0 0,0-4 0,1 0 0,-4-1-511,4 5 1,-7 0 252,11 0 1,-6-1 205,5-3 1,2 3 31,-2-3 1,6 2-6,-1 2 1,2-4-41,2 0 1,-1 0-9,1 4 0,-1 0 73,1 0 0,16-6 0,4 0 0</inkml:trace>
  <inkml:trace contextRef="#ctx0" brushRef="#br0">21167 12146 8022,'17'0'0,"-3"0"-172,3 0 0,-2-4-216,1 0 0,-2 0 612,2 4 0,-2-4-66,-2 0 1,2 0-236,2 4 1,-1 0 39,6 0 0,-5 0 39,5 0 0,-1 0 75,5 0-77,-1 0 0,15-3 0,7 0 0,4 0 0,0-1 0</inkml:trace>
  <inkml:trace contextRef="#ctx0" brushRef="#br0">21868 12072 8022,'-12'0'-430,"0"0"-631,5-5 877,1 4 513,6-5 0,2 6-248,2 0 0,7 0-61,5 0 0,6 0-136,-2 0 0,8-4 128,0 0 1,7 0-13,-3 4 0,15 2 0,8 1 0,4 1 0,1-1 0</inkml:trace>
  <inkml:trace contextRef="#ctx0" brushRef="#br0">22754 12048 8022,'7'-6'-210,"4"1"-53,-3-3 0,3-2 210,1 6 1,1 0 52,-1 4 0,0-4-108,1 0 0,-1 0-186,0 4 1,1 0 87,-1 0 0,6 0 206,2 0 0,47 10 0,-27-3 0,-1 0 0</inkml:trace>
  <inkml:trace contextRef="#ctx0" brushRef="#br0">23566 12011 8022,'13'0'-443,"-1"0"0,0-2 163,1-2 0,0 3-8,4-3 1,-4 3 187,4 1 0,1 0 72,-2 0 0,7 0 28,2 0 0,-1 0 0,20 0 0,8 0 0,1 0 0,1 0 0</inkml:trace>
  <inkml:trace contextRef="#ctx0" brushRef="#br0">24256 12011 8022,'20'-2'0,"1"-2"0,-5 3 0,4-3 0,1 1 0,4-1 0,-5 3 0,1-3 0,-1 2-195,5 2 0,3-4-244,1 0 1,4 0 242,-4 4 1,5 0 42,-1 0 0,2 0 125,2 0 28,-5 0 0,25 5 0,2 2 0</inkml:trace>
  <inkml:trace contextRef="#ctx0" brushRef="#br0">25240 11986 8022,'18'-4'-243,"2"0"1,2-1-346,-1 0 0,2 4 410,-3-3 1,1 3 346,4 1 0,-5-2-101,5-2 0,-1 3-75,-3-3 1,6 2-41,2 2 1,0 0 36,-5 0 0,1 0-2,-1 0 0,5 0 1,0 0 1,0 0 6,-5 0 0,1 0 11,-1 0 1,1 0-10,0 0 1,1 0-15,2 0 1,-2 0 9,3 0 0,-2 0-35,2 0 0,-2 0 41,6 0 0,-4 0-3,4 0 0,-5 0-11,5 0 1,-1-1-5,1-3 1,1 2 80,-6-2 0,1 3 137,-4 1 0,-1-1-128,1-3 1,0 2-15,-1-2 0,1-1 199,-1 1 1,1-5-57,0 5 0,-1-4-93,1 4 0,1-4-83,3 4 0,-3-1-146,2 5 1,2-4 61,-1 0 1,1 0-140,-1 4 1,-6 0 29,6 0 0,-6-1 79,6-3 1,-3 2-87,-2-2 0,2 3 83,3 1 0,-3 0-11,3 0 1,2 0 24,2 0 1,3 0 17,1 0 0,-3 0 42,3 0 0,-6 0 18,10 0 0,-11 0 26,3 0 0,-6 0-63,-2 0 1,0 0 36,-1 0 0,-5 0 78,-2 0 1,-4 0 142,0 0 0,-1 0-24,0 0 1,1-1 145,-1-4 0,0 4-111,1-3 1,-1 1-87,0-1 0,5 3-198,-1-3 1,0 2 93,-3 2 0,0 0-252,4 0 1,-4 0-9,4 0 0,-3 0 218,-2 0 0,6 6 0,1 1 0</inkml:trace>
  <inkml:trace contextRef="#ctx0" brushRef="#br0">28009 11839 8054,'0'-13'-412,"0"1"691,0 5 1,5 2-158,4 5 0,3 0-65,4 0 1,2 0 1,3 0 1,6 4-188,-2 0 0,3 4-295,1-4 1,-3 6 293,3-2 0,1-1 129,-2 1 0,12-5 0,-2 2 0</inkml:trace>
  <inkml:trace contextRef="#ctx0" brushRef="#br0">28575 11839 8054,'4'-9'-263,"0"1"0,4 0-430,-3-4 0,4 5 851,-1 3 0,3-2-37,2 2 1,-1 0-163,0 4 1,0 0-104,1 0 1,3 1 143,1 4 0,15 7 0,1 7 0</inkml:trace>
  <inkml:trace contextRef="#ctx0" brushRef="#br0">29116 11789 8072,'0'-12'-32,"0"0"96,0-1-140,6 7 1,-3 0 118,5 6 0,-4 0-392,4 0 1,0 1-34,5 4 1,-1 0 381,0 3 0,39 14 0,9-1 0</inkml:trace>
  <inkml:trace contextRef="#ctx0" brushRef="#br0">29375 11839 8077,'0'-13'0,"-1"2"206,-4 3 511,4-3-620,-4 10 156,5-5-526,0 6 0,0 2-58,0 2 0,0-1-644,0 5 975,0 0 0,21 32 0,7 6 0</inkml:trace>
  <inkml:trace contextRef="#ctx0" brushRef="#br0">29510 12048 8077,'-7'0'-395,"1"0"-532,1 0 826,4 0 0,-6 1 77,3 3 1,3-1-356,-3 5 379,2 0 0,2 38 0,0 7 0</inkml:trace>
  <inkml:trace contextRef="#ctx0" brushRef="#br0">29572 12368 8077,'-8'0'0,"-1"0"0,5 0 0,-4 0 0,5 1-409,-1 3 1,2-1 207,-3 5 0,4-4 153,-3 4 1,3 1-25,1 3 0,0 0-383,0 1 455,0-1 0,11 38 0,2 11 0</inkml:trace>
  <inkml:trace contextRef="#ctx0" brushRef="#br0">29584 12872 8077,'-12'0'0,"-1"6"0,3 1 0,1 5 0,-2 0-809,3 1 1,1-1 808,-1 0 0,5 6 0,-18 23 0,0 11 0</inkml:trace>
  <inkml:trace contextRef="#ctx0" brushRef="#br0">29498 13365 8045,'-12'0'0,"3"5"-161,1 3 1,0-1-824,-4 1 1355,-1 0 0,3 5-173,1-1 1,0-4-214,5 0 0,-2-1-264,2 2 0,3-3 279,-3-2 0,2-24 0,2-2 0</inkml:trace>
  <inkml:trace contextRef="#ctx0" brushRef="#br0">18459 13771 7756,'0'-7'-836,"0"1"1568,-5 1 186,3 3 1,-3-4-801,5 2-13,0 2 1,1-3-208,3 5 1,-1 0 91,5 0 1,1 0 132,3 0 1,2 0-650,2 0 0,3 0-1550,6 0 2076,5 0 0,21 2 0,11 1 0,-15-1 0,-1 1 0,1-1 0</inkml:trace>
  <inkml:trace contextRef="#ctx0" brushRef="#br0">19247 13721 8032,'18'0'-215,"-5"-5"107,5 4 1,-4-9 107,2 6 0,-2 0 0,2 4 0,-6 0-565,-2 0 1,0 0 279,5 0 0,-5 0 285,0 0 0,2 0 0,6 0 0,-2 5 0,53-3 0,-30 0 0,-1 1 0</inkml:trace>
  <inkml:trace contextRef="#ctx0" brushRef="#br0">19998 13697 8003,'12'0'0,"2"-2"-253,2-2 1,-2 3-384,2-3 0,-2 2 685,-2 2 1,0 0 7,1 0 1,-1 0-475,0 0 417,1 0 0,15-5 0,5-2 0</inkml:trace>
  <inkml:trace contextRef="#ctx0" brushRef="#br0">20908 13684 7377,'8'0'-1253,"1"0"1253,-7 0 0,9 0 0,7-5 0,8-2 0</inkml:trace>
  <inkml:trace contextRef="#ctx0" brushRef="#br0">21807 13635 8003,'6'0'-1995,"4"-1"1995,-6-3 0,11-3 0,-1-5 0</inkml:trace>
  <inkml:trace contextRef="#ctx0" brushRef="#br0">22274 13574 8003,'14'0'-194,"2"0"0,-2-2-243,2-2 0,-6 3 437,-2-3 0,-11 2 0,2 2 0</inkml:trace>
  <inkml:trace contextRef="#ctx0" brushRef="#br0">20699 13672 8003,'-8'-4'0,"0"0"-246,-1-6 0,1 5-1068,0-3 2232,5 2-631,-2 6 1,6 0-223,3 0 1,3 0-110,5 0 0,5 2-124,-1 2 0,6-2 168,-1 7 0,35 4 0,9 6 0</inkml:trace>
  <inkml:trace contextRef="#ctx0" brushRef="#br0">21277 13672 8003,'-5'-12'0,"-1"4"-715,-2-1 370,3 7 1,6-8 552,3 6 0,4 0-203,9 4 1,-2 0-146,5 0 0,1 0-116,4 0 256,-1 5 0,24 1 0,11 1 0,4 2 0,1 1 0</inkml:trace>
  <inkml:trace contextRef="#ctx0" brushRef="#br0">22422 13648 8003,'-4'-9'0,"0"1"0,-2 1 0,2-1 0,3 1-738,-3 3 0,8 3 738,4-3 0,8 2-199,5 2 1,2 0 156,2 0 1,5 2 41,3 2 0,2-3 0,15 7 0,8 1 0,5-3 0,0 1 0</inkml:trace>
  <inkml:trace contextRef="#ctx0" brushRef="#br0">23222 13635 8003,'12'-8'0,"0"0"0,1 1-272,-1-1 1,4-2-426,1 6 1,3 0 601,-3 4 1,3 0 94,-3 0 0,5 0 0,-2 0 0,-2 0 0,49 11 0,-30-4 0,0 0 0</inkml:trace>
  <inkml:trace contextRef="#ctx0" brushRef="#br0">24108 13598 8003,'19'0'-726,"-3"0"1,-2-4 484,-2 0 0,6 0 241,3 4 0,2-5 0,23 3 0,6-3 0</inkml:trace>
  <inkml:trace contextRef="#ctx0" brushRef="#br0">24969 13500 8003,'25'0'-667,"0"0"0,-1 0 351,1 0 0,-5 0 168,1 0 0,-2-4 149,1 0 0,2 0-1,-5 4 0,3 0-2,-3 0 0,0-2 2,0-2 0,1 3 140,2-3 1,2 2-136,-6 2 0,6-4 205,-1 0 0,2-1-37,2 1 0,-1 2-85,1-2 1,5 1-75,3-1 0,-2 3-114,2-3 1,-2 2 199,2 2-100,3 0 0,4 0 0,6 0 0,7 0 0,-1 0 0</inkml:trace>
  <inkml:trace contextRef="#ctx0" brushRef="#br0">26557 13475 8003,'12'-5'-50,"-4"2"50,0-5 0,1 5-362,3-1 1,0 3 147,1 1 0,-1-4 323,0-1 0,5 1-214,-1 4 1,2 0-94,-2 0 0,2 0-24,3 0 0,6 0 132,-3 0 1,9 0 89,0 0 0,8 0 0,-7-2 0,3-1 0,5-1 0,0 1 0</inkml:trace>
  <inkml:trace contextRef="#ctx0" brushRef="#br0">27320 13438 8003,'28'0'0,"1"0"0,4 0-491,-4 0 1,-5 0 245,-3 0 0,-5 0 196,5 0 0,-10-1 49,1-3 0,-2 3 183,2-10 0,0 5 269,1-2 1,-5-2-295,0 6 0,0-1-126,4 1 0,5 2-318,-1-2 1,6-1 97,-1 1 0,2 0-27,1 4 1,2 0-22,3 0 1,-3 0 103,3 0 0,-2 0 74,2 0 1,-3 0 20,3 0 1,-3-5 61,-2 1 1,1 0 35,-1 4 1,0 0 19,-4 0 0,3-1-49,-2-3 0,2 2 155,2-2 1,-5 2-71,1-3 1,-5 4-43,5-3 0,-5 1-34,5-1 1,-6 3 1,1-3 1,-1 1-58,2-1 1,-4 2-9,4-2 1,-2 3-172,1 1 0,-2-1 51,2-3 1,2 2-212,-2-2 353,6 3 0,30-5 0,14-1 0</inkml:trace>
  <inkml:trace contextRef="#ctx0" brushRef="#br0">29067 13291 8003,'13'0'0,"0"-2"0,4-2 0,-4 3-235,4-3 1,-2 2-196,1 2 0,-2-1 622,2-3 0,-2 3-153,-2-4 0,1 4-25,-1 1 1,4 0-35,1 0 0,-1-1-9,-4-3 12,1 2 0,-1-3 0,0 5 0,-4 0-13,1 0 0,-5 0 3,4 0 10,0 0 0,5 0 57,-1 0 1,-4 0-49,0 0 1,2 0 89,6 0 0,-2 0-71,2 0 0,-2 0 6,-2 0 1,2 4 4,2 0 1,-6 0-1,2-4 0,-2 0 12,2 0 0,-4 0 36,1 0-280,-7 0 145,4 0 65,-6 0 0,-17 0 0,-3 0 0</inkml:trace>
  <inkml:trace contextRef="#ctx0" brushRef="#br1">18349 12319 6256,'0'-7'49,"5"1"0,-4 5 0,3-3 54,-2 2-29,3-3 0,-3 4 100,2-4 11,-3 4-74,-1-4-53,0 5 0,0-2-234,0-2 126,0 3 75,0-5 60,0 6 382,0 0-427,0 6 1,0-4-6,0 7 1,0-5-5,0 4 1,0 0 8,0 5 0,0-1 3,0 0 1,-1 5-21,-3-1 1,2 6-2,-2-2 0,3 4-3,1 0 1,0 1 13,0-1 1,0 2-25,0 3 0,0-3 23,0 3 0,0-3 2,0-2 0,4 2-3,0 3 1,0-3 6,-4 3 1,0-3-40,0-2 0,2 1-2,2 0 0,-3-2 75,3-3 0,2 4-46,-2-4 1,0 3-71,-4 2 1,4-2 34,0-2 0,1 2 2,0-3 0,-4 4 56,3 0 0,-3-3 13,-1-1 0,4-3-61,1 3 1,-1 1-3,-4 3 0,0-3 49,0-1 0,0-3-22,0 3 0,0-3 6,0 3 0,0-1-11,0 2 0,-2 1-4,-2-6 1,3 2-19,-3-2 0,2-1 4,2 6 0,0-5 45,0 5 0,0-5-2,0 5 0,0-5-49,0 5 1,4-5 20,1 5 1,-1-5 2,-4 5 0,0-5 2,0 4 1,4-5 21,0 2 0,0-2 39,-4 1 0,0-6-28,0 2 0,1-4-11,3 1 0,-2 2 13,2-3 22,-3-3 1,1 5-42,2-6 0,-3 1 56,3-1-112,-2-2-4,-2 3 1,1-5-150,3 0-353,-3 0 226,5 0-177,-6 0 103,0 0 371,0-5 0,5-46 0,2-16 0</inkml:trace>
  <inkml:trace contextRef="#ctx0" brushRef="#br1">18349 12294 7983,'-7'-6'0,"-4"5"0,9-4-324,-9 5-24,10 0 1,-4-2 165,5-2 257,0 3 300,0-5-314,0 6-68,0 0 78,5 0-15,2 0 1,5 0-14,1 0 0,-1-4 0,0 0 1,0 0-13,1 4 1,-1 0 10,0 0 0,2 0-2,2 0 0,0 0-38,4 0 1,-4 0-6,5 0 1,-5 0 4,5 0 1,-1 0-5,5 0 1,0 0 23,-1 0 1,2 0-5,3 0 0,-2 0-38,6 0 1,-4-1 30,4-3 1,-5 2 34,5-2 1,-6 3-33,2 1 0,-3 0 2,-1 0 0,1 0-9,2 0 1,-6-4 0,3-1 0,-5 1 5,1 4 1,2-1-4,-2-3 1,-2 3-39,1-4 0,-3 4 34,3 1 0,1-1 5,3-3 1,1 2 8,0-2 0,-5 3 3,1 1 0,1 0-13,6 0 0,-6 0 1,3 0 1,-3 0 11,2 0 0,5 0 4,0 0 0,-1 0-28,-3 0 0,1-2 16,3-2 1,-3 3-29,2-3 1,-2 2 17,-1 2 0,0 0-3,-1 0 1,1 0-1,-1 0 1,-3 0-3,-1 0 1,0-1 9,0-3 0,3 3 2,-2-3 0,1 2-20,-2 2 1,3 0 13,-2 0 0,2 0-14,2 0 0,-1 0 7,1 0 0,-2 0-2,-2 0 1,3 0 3,1 0 1,-4 0-2,3 0 0,-2 0 3,3 0 1,-5 0 0,1 0 1,-2 0 30,1 0 0,2 0-30,-5 0 1,5 0 1,-2 0 1,3 0 11,2 0 1,0 0 4,-1 0 0,1-4-21,-1 0 1,1 0-3,0 4 1,-1 0 3,1 0 0,-1 0-3,1 0 0,-6 0 1,-2 0 0,0 0-3,0 0 1,-4 0 139,0 0 1,-8 0-13,8 0-55,-9 0 0,2-4 53,-1 0-53,-4 0 1,6 4-8,-3 0 1,-1 0 80,5 0-234,-5 0 187,7 0-389,-8 0-219,9 0 122,-10 0 1,3 0 79,-8 0 0,-3 0-300,-5 0 606,0 5 0,-33 13 0,-9 8 0</inkml:trace>
  <inkml:trace contextRef="#ctx0" brushRef="#br1">20994 12208 8051,'2'-8'-1555,"2"-1"1375,-3 7 1,6-8 179,-3 6 58,-2-6 0,4 8 305,-2-7-180,-2 7 1,3-5-75,-5 3 245,0 2-215,0-3 21,0 5 302,0 0-399,0 5-8,0 2 0,0 6 3,0-1 0,0 0 4,0 0 1,0 2 4,0 3 1,0-4-5,0 4 0,0 2-1,0 1 0,2 4-20,2 0 1,-3 2 15,3 3 1,-1-2 2,1 6 0,-3 0 0,4 4 1,0-4-4,-1-1 0,0 3-38,-4 6 1,4-5-7,0 1 1,1 0 2,-5-4 1,0 3-7,0 1 1,0-5 20,0 1 1,4-5-13,0 0 1,1 0-9,-1 0 0,-2-6 17,2 3-193,3-3 178,-6-3 0,6 4 11,-3-2 1,-3 2-1,3 1 1,-2-3 35,-2-1 0,0 1 10,0 4 1,0-2-33,0-3 1,0 4-2,0-4 0,0-1-36,0 2 1,0-2 50,0 1 0,0 0 0,0-4 1,0-2 21,0 2 0,1-2 6,3-2 0,-2-4-84,2 0 0,-3-3 7,-1 3 1,1-6 91,4 3-13,-4-4-358,4-1-74,-5 0-827,0 0 584,0 5 592,0-3 0,-5 14 0,-2-2 0</inkml:trace>
  <inkml:trace contextRef="#ctx0" brushRef="#br1">18459 13820 8054,'-8'-8'0,"0"-1"-857,5 7 429,-8-9 745,10 9-83,-5-9-105,6 10 69,0-4 5,0 5 0,0-2 20,0-2 49,0 3-133,0-5 57,0 6-185,0 0 30,6 0 0,1 0-17,5 0 1,2 0 100,2 0 0,-1-1 10,6-3 1,1 2-119,6-2 0,1 2-2,8-2 1,-2 2-14,11-2 1,-1 3 67,4 1 0,7 0-439,5 0 1,2 0 292,7 0 0,0 0 52,-33 0 0,0 0 0,1 0 0,0 0-7,3 0 0,0 0 1,-2 0-1,-1 0-10,3 0 1,0 0 0,-3 0-1,0 0 15,-1 0 0,0 0 1,0 0-1,0 0-12,0 0 1,0 0-1,33-2 34,-35 0 0,-1 0 0,32 1-18,-31-1 1,0 0-1,32-4-1,-30 4 0,0 0 0,28-6 38,-30 6 1,0 0-1,25-6 135,-2 4 0,-1-5-53,5 5 1,-6 0 181,-3 4 1,-2 0-215,-2 0 0,0-4 74,0 0 1,-5 0-94,-3 4 0,-8 0 49,-4 0 0,-3 0-146,-2 0 0,-9-4 190,-3 0 335,-2 0 370,-3 4-250,-2 0-309,-5 0 0,-1-5-114,-3 1 1,1 0 22,-5 4 1,0-4 16,-5 0 0,1 0-1318,0 4 0,0-4 175,-1 0 0,1 0-918,0 4 1850,-6 0 0,-18-11 0,-9-3 0</inkml:trace>
  <inkml:trace contextRef="#ctx0" brushRef="#br2">1762 12635 7732,'-12'0'925,"4"0"-588,0 0 0,4 0-183,-4 0 1,6-1 165,-2-3 0,2-3 161,2-5 1,2-5-182,2-3 0,2-9 10,6-7 1,5-5-242,3-6 0,3-6-238,1-3 0,-1-5 275,-11 28 0,0-1 1,0 0-1,-1 0-27,-1-3 1,0-1 0,-1 2 0,-1 0-43,-2 2 1,0 1 0,4-32-408,-2 5 0,-3 17-1579,-5 7 1517,0 14 0,-5 10 32,-3 8 1,-2 8 120,-2 4 0,0 9 1,0 7 1,-1 1 420,-3 7 0,7-1-306,-3 5 0,8 4 114,0-1 0,2 1-57,2-4 1,2-2 76,2-2 0,-2 1 27,6-5 1,-1 5 180,1-1 1,2-3-141,-2-1 0,3-3-78,1-1 0,-4-1 741,0 1 1,-6-1-206,2-4 1,-2 4-94,-2-3 1,-2-2-67,-2 2 0,-2-7 70,-6-1 1,0 0-70,0-4 0,-4-3-76,0-1 0,-1-2-574,1-2 0,3-2 234,-3-2 0,-1-2-377,1-6 0,1 0-266,7 0 1,3 0-656,5 0 0,1-1 1375,3-3 0,45-13 0,-16 11 0,-1-1 0</inkml:trace>
  <inkml:trace contextRef="#ctx0" brushRef="#br2">2322 12266 7725,'-19'0'96,"3"0"135,3 0 1,1 1 991,0 3-881,6-3 1,0 3-135,6-8 0,0 2 34,0-6 1,6-1-118,2-7 1,2 1-127,2-5 0,4 0 41,0-3 0,0-1-161,-4 0 1,-1 1 125,1 4 1,-4 1-122,0 7 109,-5-1 24,2 5 0,-10 3 114,-3 8 0,-4 8-29,-4 8 0,3 4 14,-3 3 1,-1 4-72,1 5 0,0-1-11,4 1 0,6-6-19,2-2 0,2-3-132,2-1 0,2-1-278,2-4 1,4-3 166,7-8 0,4-1-534,5-3 1,4-4 82,-1 0 0,6-3-99,-1-9 1,3 2 777,0-10 0,-3 4 0,0-4 0,-6 0 0,2-3 0,-3-33 0,-13 24 0,0 0 0</inkml:trace>
  <inkml:trace contextRef="#ctx0" brushRef="#br2">2679 12051 7731,'-12'-4'406,"0"0"0,4-1-166,0 1 0,0 3 63,-4-3 1,2 4-35,2 4 0,-3 0 0,3 7 0,2 0-177,-2 9 1,5 0 115,-1 4 0,3 1-218,1 2 1,0-1-26,0 1 1,5-3-50,3-4 1,7 1-78,1-5 1,1-1-108,-1-7 1,-2-3 84,6-5 1,0-1-7,4-3 0,-5-8-59,1-8 0,-1-4 59,1-4 1,2-4 188,-2-7 1,-3-4-32,-1-4 1,-3-2-64,-1-3 1,-4-2 83,0-6 0,-5 4 137,1 4 0,-3 8 64,-1 16 0,0 6 293,0 10 0,-1 7 104,-3 5 1,1 12-213,-5 12 0,4 2-23,-4 10 0,4-2-72,-4 10 1,6-5-172,-2 5 1,2 0-173,2 3 0,0 0-290,0-4 1,2-2 97,2-5 1,2 0-41,6 0 1,2-7 69,1-5 0,-1-6-8,1-6 1,3-5 12,-2-3 0,3-6 143,-3-6 1,4-1 166,-4-11 1,1-1-117,-1-7 0,-3-1 37,3-3 1,-3-2-44,-1 2 0,-1 3-17,-3 1 1,1 4-8,-5 5 0,4 1-88,-4 7 359,0 4 1,-4 7-65,0 8 1,0 8-138,0 4 0,-1 6 36,-3 2 1,2 1 18,-2-1 0,3-7-8,1 3 1,1-4 14,3-1 1,-1 1-562,5-8 1,0 1 204,4-9 0,0 0 21,0-4 1,3-1 111,1-3 1,2-4 89,-3-8 1,0-2 0,5-6 1,-6 0 12,2 0 1,-2 0 18,-3 1 0,1-1 155,0 0 0,-5 5 101,-3 4 1,-2 7-85,2 4 1,-2 4 41,2 4 0,-3 4-85,-1 7 0,0 4-84,0 5 1,0 0 12,0-1 1,4-3-2,0 0 1,4-5-27,-4 1 0,5-3-28,-1-1 1,3-6 22,1-2 0,-4-2-32,-1-2 1,1-6 290,4-2 0,0-4 0,0-3 1,-4-4-4,0-5 0,-5 0-101,1 1 0,-3-1 145,-1 0 1,-5 5-199,-3 4 1,-3-3 1,-1 2 0,-4 6 69,0 6 1,-3 3-30,3 1 0,-5 1-598,1 3 0,3 3-191,1 4 0,2 3-450,3 2 1,3-2 298,0 6 793,5-6 0,35 20 0,14-3 0</inkml:trace>
  <inkml:trace contextRef="#ctx0" brushRef="#br2">3715 12182 7782,'7'0'5,"-1"0"-5,-2 0 0,-3 0 1451,10 0 1,-4-1-678,5-3 0,-1-3-516,1-5 0,2-4-102,2 0 0,1-1-115,3 1 1,2 3 120,-2-3 0,-2 4-131,2 4 0,-5 3 28,1 5 0,-3 3-33,-1 5 0,-4 1-84,0 11 1,-6 0-39,2 4 1,-2-1-49,-2 1 1,0-4-68,0 0 1,-2-6-251,-2 2 0,2-4-11,-6-4 0,4-3-351,-4-5 1,1-1-176,-1-3 0,-1-8 998,5-8 0,-16-32 0,-6-13 0,8 17 0,0 0 0,1 1 0</inkml:trace>
  <inkml:trace contextRef="#ctx0" brushRef="#br2">3310 11479 7787,'-34'0'396,"7"0"50,-5 0 0,11 0-529,5 0 0,7 0-532,1 0 0,2 2 190,-2 2 0,1-2-93,3 6 518,3 0 0,-20 20 0,1 4 0</inkml:trace>
  <inkml:trace contextRef="#ctx0" brushRef="#br2">2810 11777 7787,'-11'-8'576,"3"0"-250,3 6 0,6-4 475,3 6 1,7-1-316,5-3 0,9 3-231,-1-3 1,9-3-133,3-1 0,1 2-33,6-2 0,5 0 0,4-4 1,6 0-91,1 0 0,-10-1 0,4-2 0,6-1 0,0 0 0</inkml:trace>
  <inkml:trace contextRef="#ctx0" brushRef="#br2">4703 11622 7694,'-8'-18'24,"0"2"1321,1 3-379,-5 1-166,5 5 1,2 9-272,5 9 1,0 12-84,0 9 1,0 3-272,0 5 1,1-2-193,3 6 0,-3-4 78,3 3 1,2 1-116,-2 4 1,3-2-778,-3-2 1,2-1 395,-2-7 0,-3 1-803,3-9 1,3-3 356,1-9 0,2-1-205,2-11 1086,0-6 0,8-24 0,4-13 0,1-3 0,1 0 0</inkml:trace>
  <inkml:trace contextRef="#ctx0" brushRef="#br2">5501 12003 7795,'-12'0'0,"-1"0"0,-3 0 0,6 0 740,-6 0 0,9 2 269,-5 2-216,8-3-541,-1 10 0,12-6-42,4 3 1,8-3 4,9-5 0,4 0-1,7 0 1,5 0-297,7 0 0,2 0-136,3 0 1,4 0 45,-1 0 0,1-5 30,3-3 1,-2 1-43,-2-1 1,-4 4-109,-4-4 1,-12 6-230,-8-2 1,-9 3-266,-6 1 225,-9 0 0,-7 0 311,-7 0 1,-9-4 13,-4 0 1,-3-2 175,-1 2 0,-3-2 142,-1-6 1,0 0-96,4 0 0,0-1 158,1-3 0,-1 3 166,0-3 1,6 3 42,2 1 1,6 0 750,2 0-545,6 0 0,-2 5-176,8 3 1,4 3 30,8 1 1,3 5-118,9 3 0,-1 7-106,4 1 1,-4 5 21,1-1 1,-3 2 0,-1 2 0,-6 0-38,-2 0 1,-4 1-101,-4 3 1,-4-2-1241,-8 6 0,-4-2 596,-8 2 0,-6 4-183,-6-1 0,-4-3-54,4 4 0,0-8-842,5-1 1646,-1-7 0,16-13 0,4-8 0</inkml:trace>
  <inkml:trace contextRef="#ctx0" brushRef="#br2">7788 11599 7727,'-2'-14'10,"-2"-2"0,3-1 331,-3-3 0,-1 2-13,1 2 1,-4 3 414,4-3-453,0 8 0,3 3 99,-3 5 0,2 10-49,-2 6 0,3 11-122,1 4 1,0 9-145,0 4 0,-4 2 23,0 2 0,-1-1-165,1 1 1,2 0 116,-2-1 1,3-3-202,1-1 1,0-9 82,0-3 1,0-4-172,0-3 150,5-11 102,2-3 0,5-15-10,0-3 0,0-4 28,0-4 0,0-2 143,-1-6 1,1 0-164,0 0 0,2-3-87,1-1 0,0 4 59,5 4 1,-4 4-20,4-4 1,-5 7 22,5 1 1,-5 6-6,1 6 0,-3 2 140,-1 6 1,-6 2-111,-2 9 1,-2-3 10,-2 4 0,-3 1-79,-5 7 1,-1-3-139,-11 3 0,0-7-87,-4-1 1,-1-1-307,-3 0 0,5 1 31,-1-8 0,1 3 140,7-7 0,1-3-317,3-1 1,5-4 383,3-4 1,4-3 349,4-5 0,29-26 0,12-7 0</inkml:trace>
  <inkml:trace contextRef="#ctx0" brushRef="#br2">8133 12003 8088,'5'-6'653,"-2"-3"-931,5 5 0,-2-6 431,2 2 0,3-2 480,-3-2 1,2 0-357,2 0 0,-4-1-179,0-3 1,0 3 326,4-3 1,-5-1 168,-3 1-499,2 0 145,-4 4-238,3 5 0,-10 3 99,-3 8 1,-3 4-26,-1 8 1,2 7-144,2 4 0,-2 3 45,6-3 0,-4 0 75,5 5 1,-1-7-43,4-1 0,0-1-103,0-3 0,1-1 113,3 1 1,6-6-25,6 2 1,5-8-401,-1-4 0,7-3-571,1-1 1,5-10 973,-2-6 0,8-19 0,4-10 0,-11 13 0,0 0 0,0 0 0</inkml:trace>
  <inkml:trace contextRef="#ctx0" brushRef="#br2">8752 11503 7806,'-5'-12'0,"-2"0"0,-5 1 0,4 4 0,0 3 600,6 3 0,-7 6 844,5 3 1,0 8-765,4 4 1,0 6-34,0 2 0,0 5-287,0-1 0,0 3-145,0 5 1,0-3 28,0 3 0,0 2-28,0 2 0,1-2-1361,3 2 0,-1-6 541,4 2 1,-3-8-787,4-5 1,-4-1 440,4-3 0,-4-4-317,4-3 1266,-5-8 0,-14-35 0,-9-12 0</inkml:trace>
  <inkml:trace contextRef="#ctx0" brushRef="#br2">8574 11896 7806,'-7'-12'0,"2"0"0,5 1 0,2-1-209,6 0 1,3 0-356,13 0 0,-2 0 564,10 0 0,1 0 0,7 0 0,-3 2 0,2 2 0,-2 2 0,-1 6 0,-7 11 914,-5 5 1,-5 5-257,-8 3 1,-4 5-233,-3 3 1,-1 1-175,1-1 1,-3 1-164,3-6 1,-3 1 80,-1-4 1,4-5-11,0-4 0,5-3-583,-1-4 295,3-2 0,1-8 8,0-2 0,4-4 71,0-8 1,-1 2 41,-3-6 1,0 0-13,0-4 0,0-1-110,0-2 1,-4 1 169,0-1 0,-1-3 77,0 3 1,3-1-95,-6 4 0,0 6 292,-4 2 1,0 2 356,0 3-487,0 4 0,-2 2-103,-2 5 1,2 4 74,-6 0 0,4 5 8,-4-1 0,5 2-422,-1 2 1,3 0 255,1 0 0,0 26 0,0 7 0</inkml:trace>
  <inkml:trace contextRef="#ctx0" brushRef="#br2">9169 11813 7804,'-1'-11'0,"-3"3"0,2-2 0,-4 4 0,2-1-73,2-4 0,-3 11-109,5 0 1,0 5 504,0 7 1,0 4 559,0 0 1,0 9-290,0-1 0,1 2 192,3-2 0,2 0-381,2 0 1,2 0-191,-2-1 1,4-3-232,4 0 1,-2-7-76,6-1 0,-4-1-193,4-7 1,0 0 147,4-4 0,0-7-86,-1-5 0,-3-5 162,0-7 1,-5-4 38,0 1 0,-1-6-16,-2 1 0,-6-3-53,-2 0 1,-2-1-44,-2 0 1,0 6-61,0 2 0,-6 4-150,-2 4 1,2 3-24,-2 5 1,4 6-260,-4 2 0,4 2 58,-4 2 0,5 6 567,-1 2 0,3 39 0,1 11 0</inkml:trace>
  <inkml:trace contextRef="#ctx0" brushRef="#br2">9633 11908 7963,'6'-12'562,"2"0"1,2-1 357,2-3 1,0-1-534,0-3 0,0-2-157,0 2 1,-4-3-102,0 0 0,-6 3 86,2 0 1,-2 5-240,-2-1 0,-2 8 22,-2 5 0,-2 1-145,-6 2 1,-2 5 64,-1 3 1,0 8 8,-5 4 1,6 7 40,-2 0 0,3 6 3,1-1 1,1 1 4,3-1 1,3 1 46,5-5 1,0 0-166,0-4 1,5-2 29,3-2 1,4-3-70,4-5 0,2-4-37,6 0 0,0-6-235,0 2 0,4-4 4,-1-4 1,6-6-131,-1-6 1,-1-5 203,0 1 1,-4-2 106,1-2 0,-7 0-12,-1 0 0,-7 0 280,-1 0 0,-2 5 0,-6-1 0,0 5 0,-4-1 0,0 3 0,-16 12 0,-3 2 0</inkml:trace>
  <inkml:trace contextRef="#ctx0" brushRef="#br2">9967 11825 7797,'-7'-5'1633,"2"3"-1213,5-8 0,0 7-210,0-5 0,0 4 220,0-4-320,0 0 0,1-4 26,3 0 1,1 0-53,3 1 0,-1-1 118,-3 0 0,-3 4-111,3 0 1,-2 4-6,-2-4-95,0 5 1,-2-1 73,-2 8 1,-2 4 53,-6 8 0,0 4-173,0 8 1,0-2-111,0 6 0,2-4-123,2 4 1,-2-5-26,6 5 1,0-5-134,4 0 0,6-6 107,2-1 1,4-5-84,3 1 0,4-8-180,5-4 0,0-3 183,-1-1 1,3-5 67,1-3 0,-2-4 350,3-4 0,-3 1 0,-1-4 0,0-5 0,0-4 0,-2-4 0,-2 4 0,-3 1 0,-5 3 0,-4 1 0,0 3 420,-5 3 0,1 11-95,-8 2 0,-3 9 271,-5 7 0,2 1-183,2 7 0,-3-2-30,3 2 1,-2 3-173,-2-3 1,4-3-247,0-1 0,4-3 229,-4-1-284,5 0 166,-2 0 1,6-7-39,3-5 0,3-5 269,5-7 0,0-5 61,0-3 0,4-3 36,-1-1 1,7 1-81,-3-1 1,0 5 80,1 3 1,-4 3-88,4 1 0,-5 6 59,5 2 1,-5 8-131,1 4 1,-7 7-33,-1 5 0,0 3-163,4 1 1,-6-1-223,-2 1 0,3-4-435,1 0 0,-2-5-524,2 0 0,0-1 1129,4-2 0,21-32 0,6-8 0</inkml:trace>
  <inkml:trace contextRef="#ctx0" brushRef="#br2">11836 11491 7754,'0'-17'0,"0"8"372,0-3-83,0 8 0,0 0 253,0 8 1,-4 9-170,0 11 1,-5 1-6,1 7 1,-2-2-212,-2 2 0,-4 3-108,0-4 0,0 4-54,4 0 0,-4-3 76,0 0 1,1-6 100,3 2 1,1-4-250,3-4 1,-1-7-793,5-5 645,0-5 0,4-5-45,0-10 1,0-9 49,0-7 1,5-6-61,3-2 0,3-5 108,1-6 0,1-1-154,3 0 1,-2 0 416,6-4 0,0 3 61,4-3 1,0 10 32,-1 6 0,-3 8 131,0 13 1,-1 5 307,1 14 1,-3 14-323,-5 9 1,0 8 13,-1 4 1,0 2-20,-3 3 0,3-2 82,-4-2 1,4-3-283,1 3 1,-4-3-269,0-1 0,0-6-463,4-2 1,0-2 274,0 2 0,-5-8-527,1 0 0,-4-7 21,4-5 864,0 3 0,-1-31 0,-2-1 0</inkml:trace>
  <inkml:trace contextRef="#ctx0" brushRef="#br2">11836 11753 7755,'-17'-5'0,"-3"-3"0,3 2 603,1-2 939,3 5-1145,6-8 0,3 9-187,8-6 1,4 5 0,8-1 0,8-2-1,8-2 1,4 1 157,3-1 1,5 4 52,7-4-421,-2 0 0,-9-1 0,6-3 0,1 0 0,2-1 0,0 1 0,0-1 0</inkml:trace>
  <inkml:trace contextRef="#ctx0" brushRef="#br2">12682 11622 7755,'-5'-17'124,"-2"-1"-62,-5-6 0,1 4-62,4 0 0,0 0 0,3-4 0,3-1 0,-3-2 0,2 1 0,2-1 0,0-2 497,0 1 1,6 0-114,2 4 0,2 2 24,2 2 0,4 4-186,0 8 0,4-1-47,-4 5 1,-1 1-336,-3 7 0,-4 7 101,0 5 0,-5 10-236,1 2 0,-8 2 34,-4 6 0,-8-2-87,-4 10 0,-4-3-76,-3 7 1,0-7 40,-5 6 0,5-6 238,-5 3 0,1-10 198,0 2 0,2-9 248,5-4 1,5-9-87,3-10 544,8-3 0,3-6-240,5-3 0,7-3-122,5-1 1,5 2-150,7 2 0,1-3-41,3 3 0,2-2-281,6-2 1,-1 0-341,1 0 1,4 4-39,0 0 1,1 0 194,-2-4 1,0 0-9,4 0 1,-3 2 264,4 2 0,-13-15 0,2-7 0,4 0 0,1 0 0</inkml:trace>
  <inkml:trace contextRef="#ctx0" brushRef="#br2">13289 11301 7755,'-6'-5'0,"-5"-2"0,3-5 0,1 4 0,-1 0 0,6 6 0,-3-2 0,5 8 0,0 7 233,0 9 1,0 4 283,0 4 0,1 2 220,3 6 0,-2 0 641,6-1 1,-5 3-1078,1 1 0,1 0-466,-1 4 1,0-6 224,-4-1 0,2-2-96,2-6 1,-3-4-108,3-4 0,-3-6-575,-1 2 0,1-8 718,3-4 0,-2-55 0,3-16 0</inkml:trace>
  <inkml:trace contextRef="#ctx0" brushRef="#br2">13265 11420 7755,'-5'-29'0,"4"5"0,-3 0 0,2 0 0,2 5 0,2 0 0,2-1 0,4 7-518,8 1 1,1 0 156,3 4 1,3 3 2191,1 1 0,0 3-958,4 1 1,-4 5-702,-4 3 0,-3 4-93,-5 4 1,-6 2-209,-2 6 1,-2 4-17,-2 0 1,-6 1-362,-2-2 0,-2-1 80,-2 1 0,0-6 167,0-1 0,0-4 342,0 4 0,0-9 36,0 1 0,4-7 445,0 3-301,6-6-172,-3 4 1,10-6 83,3 0 0,4 0 134,4 0 0,2 1 76,6 3 1,0 3-93,0 5 1,-1 1-311,1 3 0,-1-2 38,-4 6 1,-1-1-66,-6 0 1,-2 4 130,-2-3 1,-3-3-25,-5-1 0,-5-3 35,-3-1 1,-9 0 90,-7 0 1,0-4-176,-3 0 1,-4-6 79,-1 2 0,2 2-183,-2-2 1,6 0-252,-2-4 0,4-2-334,4-2 0,3 2 220,5-6 0,2 0-256,2-4 0,2-4 710,6 0 0,26-11 0,12-4 0,2-2 0,-1 1 0</inkml:trace>
  <inkml:trace contextRef="#ctx0" brushRef="#br2">13873 11634 7755,'0'-6'3318,"0"0"-3041,0 1-823,0 4 546,0-5 0,5 6 0,2 0 0</inkml:trace>
  <inkml:trace contextRef="#ctx0" brushRef="#br2">18445 13909 7815,'0'-12'-813,"0"0"717,-5 0 0,4 0 205,-3 0 1,3 4 197,1 0 335,0 0-279,0-4 234,0 1 100,0-1-216,0 5-403,0-4 0,1 10 58,3-3 1,-3 4 36,3 4 0,-3 3-27,-1 5 1,0 4-98,0-1 1,4 7 89,0-3 1,2 5-7,-2 4 0,-3-1-20,3 4 0,1 1 1,-1 4 0,5 5 11,-1 2 0,-1 4-8,1 0 1,-1 6-247,1 3 0,1 2 214,-5 2 1,1-2-126,-1-3 0,-3-2 127,3-5 1,2-4-12,-2-1 0,1-10-215,-1-1 0,-3-7 73,3-5 0,-3-1-55,-1-3-67,0-9-421,0 4 468,0-11-746,0 0 639,0-5 0,0-2 0,0-5 1,-1-1-587,-3-3 0,1 2 295,-4-6 1,3-1 538,-4-7 0,0-13 0,-4-8 0</inkml:trace>
  <inkml:trace contextRef="#ctx0" brushRef="#br2">18457 14075 7846,'-10'-22'-68,"2"2"0,-3-1-158,3 5 1,-1 4 524,1 4 0,-2 6-86,2-2 0,1 2-23,-1 2 0,0 2-35,-4 2 1,0 1 50,0 3 0,0 2 60,1-2 15,-1 3 61,0 1 76,0 0-37,5-6-242,2 0 1,6-8-162,3-2 0,0-4 48,8-7 0,-3 0-59,7-5 1,-1 4 128,1-4 1,-2 1-10,6-5 0,-5 5 29,0 3 1,3 3 136,-2 1 1,3 2-165,-3 2 1,0 2 37,-4 6 1,0 2-182,0 2 1,0 4-137,0 7 0,-4 0-321,0 5 0,-4-4-12,3 4 1,-3-6-473,4 2 1,-4-3 994,4-1 0,11-5 0,6-2 0</inkml:trace>
  <inkml:trace contextRef="#ctx0" brushRef="#br2">18303 15266 7846,'0'-24'0,"0"1"0,0-1-391,0 0 752,0 5 278,-6 2 1,0 11-235,-6 2 0,0 5-21,0 7 1,0 5-171,0 11 1,-4 5 0,0 3 0,-4-2-96,5 2 1,-5 0 67,4 4 0,-4-1-151,4 1 0,-4-4-7,4 0 1,1-6-144,3 2 1,-2-3 63,-1-1 1,5-10-165,-2-2 214,8-8 1,-1 0-23,5-8 0,1-4-207,3-8 1,4-2 64,8-6 0,-1-5 3,5-3 1,-2-2 46,2-2 1,2 0 24,-2 1 0,3-5 90,1 0 1,-6 2 139,-2 6 0,-3 4-126,-1 8 1,0 5 360,0 7-71,-5 2 0,-2 16-52,-5 1 0,1 9-3,3 0 0,-2 7-133,1 0 0,3 1-139,-2-4 0,5 0 93,-1 0 0,-1-2-138,1-2 0,-2 2-80,2-2 1,3-1-327,-3 1 0,-2-6 276,2 2 0,-4-3-26,4-1 0,-5 0-2310,1 0 2533,2-5 0,-31-7 0,-3-7 0</inkml:trace>
  <inkml:trace contextRef="#ctx0" brushRef="#br2">18124 15481 7846,'-5'-12'0,"2"0"0,-5 0 0,5 4 0,-1 0 0,3 0 0,1-4 0,9 6-381,3 2 1,8-2 56,0 2 0,6-4 458,2 4 1,4 0-85,-4 4 1,4 0-200,-5 0 0,6 0 93,-1 0 0,-3 0 40,-1 0 1,-4 0 58,-4 0 0,-2 0 85,-2 0 1,-7 6 175,3 2 0,-8-2-116,0 2 1,-2 2 102,-2 5 1,0-5-18,0 2 1,0-3-114,0 3 0,0-4 100,0 0-129,0-6 1,1 4 27,3-6-238,2 0 1,6-6-4,0-2 0,0-6 27,0-2 1,0-4 75,0 4 0,0-5 28,0 1 1,-4 3 1,0 1 1,-4 3 253,3 1 368,-4 0-136,2 5-187,-5 2 0,0 14-75,0 3 1,0 8-68,0 0 0,2 6-237,2 2 0,-3 5 7,3-1 1,3-2-13,1 2 0,-2 4 0,2 4 0,-1 3-205,1-3 0,1 4 102,-5-5 1,4 2 0,-4-1 1,4-7 109,-4 3 1,0-8-9,-4-1 0,0-5 63,0-3 0,-6-4-16,-2 1 1,-3-4 13,-5-4 1,1-3 12,-5-5 1,2-1 79,-2-3 0,-3-3-51,4-5 1,0-5 119,-1-3 0,6-4-129,-2-3 0,4 0 20,4-5 1,3 1-387,5-5 0,5 5 46,3 4 0,6 2-61,2 1 1,7 0-249,1 0 0,3 6 568,5 2 0,9 1 0,5 1 0,3-2 0,-1 0 0</inkml:trace>
  <inkml:trace contextRef="#ctx0" brushRef="#br2">18088 13682 7752,'-12'2'2,"0"2"0,-4-2-1,1 6 0,-3-4-1,3 4 1,0 0-1,-5 4 0,6-4 221,-2 0 1,-1 0-44,1 4 1,-6-4 165,3 0 0,1-4-31,3 4 1,-3-6-37,2 2 1,-3-2-147,3-2 1,-1-6-54,1-2 1,2-8 35,-1-3 0,1-5-128,2-4 0,2-4-5,2-7 1,-3-4 108,3-4 1,3-8-447,1-4 0,-1-2 284,3 28 0,0-2 0,-1 0 1,1-1-28,-1-2 0,2 1 0,0-2 1,0 1 50,-1 0 0,0 0 0,1 3 0,1-1-51,0 0 0,0 1 0,5-30 66,3 9 1,3 3 4,1 6 1,4 4 26,-1 4 0,7 7-40,-3 4 0,0 7 118,1 1 1,-6 9-136,2-1 0,-3 9-88,-1-1-8,0 2 312,0 2-461,-5 0 161,-2 6 0,-5 0-53,0 6 1,-1 0 28,-3 0 0,1 0-91,-5 0 0,4 0 23,-4-1 0,6-3-316,-2 0 291,-3-5 259,6 2 0,-10-5 0,10 0 0,-20-53 0,11 20 0,0 0 0</inkml:trace>
  <inkml:trace contextRef="#ctx0" brushRef="#br2">17731 12384 7812,'-4'-11'0,"0"-1"0,-5-4 1,1 0 1,-3 0 95,-1 4 0,4 4 246,0 0 0,4 6 167,-3-2 2,4 2-65,-2 2-223,5 0 0,1 0-127,3 0 0,2-4 87,6 0 0,4 0-114,0 4 1,5-4 16,-1 0 1,3-3-128,0 3 1,0 0 127,-3 4 0,1 0 37,-5 0 0,0 5-311,-4 3 0,-2 6 90,-2 2 0,-3 5 110,-5-1 0,-1 3 0,-3 1 0,-2 1-94,-6 3 0,-4-3 99,0 2 1,0-3 0,4-4 0,0 1 23,0-5 0,0 0-43,0-4 0,22-32 0,4-8 0</inkml:trace>
  <inkml:trace contextRef="#ctx0" brushRef="#br2">17469 11694 7792,'0'-13'-644,"0"-3"1,1 2 386,3-1 0,-2 1 257,2 2 0,1-3 92,-1-1 0,4 0 277,-4 4 1,1-3-66,-1 3 1,-3-2 612,3 6-443,3 3-293,-6-1 1,5 13 512,-6 5 1,0 6-236,0 10 1,0-1-240,0 4 0,0 1-54,0 4 1,0-2-100,0-2 0,0-2 148,0-2 1,0-3 0,0 3 0,0-8-230,0-4 1,0-3-103,0-1-84,0-5 0,0-3 48,0-8 0,0-8-21,0-8 1,0-4 80,0-4 0,0-3 50,0-9 0,0 2-29,0-6 0,1-1-12,3-7 0,-2 5-183,6-1 0,-4 6 45,4 6 0,-4 5-130,4 4 449,0 12 0,4 10 252,0 13 1,-1 12-113,-4 3 0,4 8 33,-3-3 1,3 5-132,0-1 0,5-2-77,0 2 0,0-5 52,-4 5 1,0-9-28,0 1 1,0-5-234,0 1 0,0-3 20,-1-5 0,-3-5-257,0-3 0,-4-3 138,4-1 0,-1-1-7,1-3 0,1-7 209,-5-4 1,5-7 11,-1 2 0,2-7-17,-3-5 0,4 2-24,-3-2 1,1 0 16,-1-4 0,3 7 191,-3 5 0,-3 6 566,-1 6-454,3 0 0,-5 7 25,6 5 0,-5 10-49,1 10 0,1 3 63,-1 0 1,5 5-295,-1 0 0,-1 4 53,1-4 1,-4 3-207,4-3 0,-4 3-184,4-8 0,-2 4-353,2-7 1,3-2 107,-3 2 0,2-9-350,2 1 1,0-8 377,0-1 0,1-1 139,3-2 1,-1-7 420,5-5 0,-1-26 0,5-12 0</inkml:trace>
  <inkml:trace contextRef="#ctx0" brushRef="#br2">18326 11551 7805,'-6'12'300,"2"0"1,1 4-72,-1-1 1,3 8 99,-3 1 1,3 0-201,1 3 0,0-1-46,0-3 0,0 1-17,0 0 0,0-4 0,0 0 1,0-10-411,0 2 146,0-8 128,0 1 1,0-6-6,0-3 0,0-6-110,0-6 1,0-7 130,0-1 0,0-1-24,0-7 1,0 5 32,0-5 0,4 2 128,-1-2 1,5 3 56,-4 5 0,4 1-39,-4 3 0,4 3 804,-4 5-519,5 6 1,-2 3 23,5 11 0,0 1-206,0 11 0,-4 0-165,0 4 1,0 0 16,4-1 0,-1 3-255,1 1 0,-1-5-27,-3 1 0,2-3 88,-2 0 1,-1-1-628,1-4 0,-4-3 33,4 0 1,-4 0-803,4-4 1534,-6-3 0,-2-10 0,-6-8 0</inkml:trace>
  <inkml:trace contextRef="#ctx0" brushRef="#br2">18362 11813 7805,'-13'-1'0,"-3"-3"0,3 2 121,-3-2 1,7 2 262,1-2 31,5 2 0,-2-4-234,5 2 0,5 2-361,3-2 0,9-1-11,7 1 191,5-5 0,12 1 0,7-1 0,3-4 0,0 1 0</inkml:trace>
  <inkml:trace contextRef="#ctx0" brushRef="#br2">19053 14766 7781,'-8'-1'-492,"0"-3"324,5 3 1,-3-6 100,2 3 33,2 3 1,-4-5-35,2 6 1242,2-5-821,-3 4 0,6-5-28,3 6 0,3-4-127,5 0 0,6 1-28,6 3 0,7-2-6,8-2 1,5 2-22,8-6 0,5 4-374,-24 0 1,1 0-1,2 2 1,2 0 116,5-2 1,1 0 0,-1 2 0,-1 0 56,2-2 1,-1 0 0,2 2 0,0 1 57,1-1 0,0 0 0,1 0 0,0-1-57,1 1 0,-1 0 0,-2 0 0,-1 0 13,-2 2 0,-1 0 1,-2 0-1,-1-1-45,-4-1 1,-1 0-1,33 0-161,-2-2 0,-10 3 180,-2 1 1,-5 0-8,-7 0 1,-4-1-79,-4-3 1,-7 3 111,-2-3-26,-4-3 1,-8 4 585,-3-5 0,-3 4-460,-5-4 1,0 4 266,0-3 0,-4 3-294,0-4 0,-5 4 92,1-4 1,-3 4-91,-1-4 0,-4 5-8,0-1 1,-1 2-120,1-2 0,2 2 77,-6-2 1,5 2-112,0-2 1,-3 2 23,2-2 1,1-1 26,3 1 0,0 0 21,0 4 1,0-4 5,0 0 1,0-4 32,0 4 0,4-1 100,0 1 0,0 3 64,-4-3 1,5-2-42,-1 2 1,4-1 148,-4 1 82,5 3 151,-2-10-310,5 10-143,0-4 0,5 5 73,3 0 0,7 4-5,0 0 0,7 4-124,-3-4 0,4 3 74,1-3 0,0 4-156,-1-4 1,1 2 33,0-2 1,-2 1 66,-2 3 1,2 2 48,-7-2 1,1-1 39,-4 1-64,-5 0 1,-2 4 11,-5 0 1,-5 0-125,-3 0 0,-8 1 72,-4 3 1,-6-3-186,-2 3 0,0 1 43,4-1 0,-2 1-447,2-1 1,-2-2-33,6 6 638,2-5 0,17 34 0,9 2 0</inkml:trace>
  <inkml:trace contextRef="#ctx0" brushRef="#br2">20053 15362 7803,'-1'-12'0,"-3"0"0,2-4 151,-2 0 0,3-1 69,1 1 1,1 3 270,3-3 0,4 4-147,8 4 0,-1-3 22,5 3 1,-2 3-148,2 1 1,3 3-5,-4 1 1,4 1-103,1 3 1,-6 7 101,-2 5 1,-3 6-259,-1 2 0,-5 0-94,-3 4 0,-3 1-79,-1-2 1,-1 1 176,-3-4 0,-3 0-7,-5 0 0,4-1-25,0 1 0,0-5-28,-3-3 0,3-7-482,0-1 99,5-5 170,-2 2 277,5-10 1,0-6 150,0-5 1,5-1-87,3 1 1,4-3-26,4-4 1,-2-5 213,6 0 1,-4-4-49,4 5 1,-6-3-306,2 3 0,2 3-1,-3 0 1,-3 2-66,-4 6 0,-4 4-130,4 4 166,-5 5 0,-2 4 292,-5 11 0,-5 2 741,1 5 1,-3 1 34,-1 4 1,1 0-335,-1 0 1,4 0-596,0-1 1,5 0-109,-1-3 0,3-2-53,1-2 0,0-3-66,0 3 0,6-7-265,6-1 0,2-5 177,5 1 0,3-3-144,5-1 0,0-5-483,5-3 1,-6-2 57,2-2 909,-3 0 0,15-16 0,3-4 0</inkml:trace>
  <inkml:trace contextRef="#ctx0" brushRef="#br2">21411 12563 7817,'1'-12'-733,"3"0"571,-3 0 0,5 0 342,-6 1 1,3-1-47,1 0 0,2 4-50,-2 0 1,-3 0 355,3-4 8,3 0 0,-5 0 177,6 0-291,-5 0 157,2 0-109,-5 1-9,0 4-105,0-4-279,0 10 1,0-3 123,0 8 1,-4 3-110,0 5 1,0-1 119,4 1 0,0 6-14,0 1 0,0 5-78,0 4 0,0-1 15,0 4 0,0 1-2,0 4 1,0 6 6,0 6 0,2 1-391,2 6 0,-2 6 366,2-27 0,0 0 0,-2 1 0,0 1-9,2 2 0,0-1 1,-1-2-1,1-1-68,-1 2 1,2 0 0,5 27 74,-2 1 1,3-7-43,1-2 0,-2-6 8,-2-1 1,1-6 103,-5-6 0,4-4-116,-4-1 1,0-4-6,-4 1 0,0-5-20,0-3 1,-4-3-121,0-5 1,-5-1 158,1-3 0,1-1-193,0-4 1,3-1-173,-4 2-191,5-3 166,-8-6 0,6-2 89,-3-5 1,-2 0-50,2 0 1,-2-3 161,2-1 1,-2 0 104,2 4 1,-3 0 163,-1 0 1,4 0-78,1 0 1,3 4 96,-4 0 0,4 6 365,-4-2 20,5-3 1,-4 6-175,3-3 0,3 8 95,-3 4 1,3 2-134,1 2 0,0 2 11,0 1 0,5-1-299,3 2 0,0 1 126,4-1 0,-3-1-94,7-3 0,-1-4 36,1 0 0,-2-5-157,6 1 1,-4-3-21,4-1 0,-2-5 32,2-3 1,3-7 94,-4 0 1,-1-7-16,-3 3 0,-1-3-238,-2 3 1,-4-4 71,-1 3 0,-4 3-169,1 1 96,-3 3 0,-2 6-546,-3 3 538,3 3 0,-5 6 58,6 3 0,0 3 207,0 1 0,27 21 0,6 5 0</inkml:trace>
  <inkml:trace contextRef="#ctx0" brushRef="#br2">21684 14433 7819,'0'-16'0,"0"0"0,0-4 86,0 4 208,0 0 258,0 4 469,0 6-657,0 1 0,0 14-147,0 3 0,4 9-68,0 3 1,0 0 67,-4 3 1,4 2-173,0-1 1,2 1 32,-2-1 0,-2-7-95,6 3 1,-4-3 13,4 3 1,-4-5 39,4-4 0,0-1 48,4-2 0,-3-6-51,3-2 1,-3-4 19,7-4 0,1-8 34,-1-8 0,1-2-86,-1-2 0,-1-5 80,5-3 1,-7-2 4,-1-2 1,0 4-4,-4 1 1,-3 4-19,-1-1 0,-3 5-216,-1 3 1,0 7-138,0 5-44,0 5-688,0-2 85,0 15 1,2-2 492,2 8 0,1-1 441,3 0 0,18 20 0,1 9 0</inkml:trace>
  <inkml:trace contextRef="#ctx0" brushRef="#br2">22149 14635 7819,'0'12'0,"-5"0"260,-3 0 0,1 1 420,-1 3 0,5-1-339,0 4 1,-3-3-125,2 4 0,0-1-30,4 0 0,0 4-21,0-3 1,0-2-101,0 2 0,0-5 85,0 1 1,0-3-100,0-1 1,0 0-218,0 0 1,2-6-1130,2-2-551,-3 3 1312,4-6 0,-5 3-127,0-8 1,2-1 659,1-3 0,-1-3 0,2 3 0,-3-2 0,-1-2 0,-13-17 0,-6-7 0,-1-3 0,1 0 0</inkml:trace>
  <inkml:trace contextRef="#ctx0" brushRef="#br2">21744 14183 7819,'-12'-18'8,"-4"1"-52,0-3 1,6 3-175,6 5 0,4 4 0,4 0 0,2 6 0,6-2 1,4-2 0,0 3 0,5-1 334,-1 4 0,1 0-55,-1 0-62,3 0 0,27-6 0,13 0 0</inkml:trace>
  <inkml:trace contextRef="#ctx0" brushRef="#br2">22256 13944 7819,'-7'8'601,"3"0"-156,-2-5 116,5 2-117,-5-5-253,12 0 0,0 0 7,6 0 0,1-1 0,3-3 0,1-3-155,3-5 0,7-3-219,-3-1 0,2-5 95,-2 1 1,4-3 104,-1-1 1,2-2-42,-1-6 1,-3 4-20,3-7 0,-4-4-49,-4-4 1,1-9-151,-5-4 0,-2-6 255,-6-1 1,-4 28 0,-2 0-67,-2-1 1,0 0-1,0 0 1,0-1-105,0-2 1,0-1 0,-1 3 0,0 0-35,0-1 0,-2 1 1,0-2-1,-2 1-123,-2 0 0,-1 0 0,-1 0 1,-1 0 213,-1 0 0,-2 0 1,1 4-1,-1-1 62,0-1 1,-2 1 0,1 3 0,-2 0 71,-1 0 1,-2 1-1,0 2 1,0 1-3,-3 0 0,0 0 0,-18-19 35,-7 3 0,3 4 74,0 13 0,-1 0 54,6 7 0,4 4 7,8 9 1,5-3-118,3 6 1,4-4 501,-1 4-523,3 0 1,5 4 632,0 0-852,5 0 78,-2 0 1,6 4-139,3 0 1,-1 6-129,5-2 1,-4-2-23,4 2 1,-4-5 84,4 1 1,0 1-663,4-1 935,0 0 0,5-15 0,1-2 0</inkml:trace>
  <inkml:trace contextRef="#ctx0" brushRef="#br2">22268 11825 7876,'-12'-11'0,"0"3"0,4-2-115,0 2 1,0 1-220,-4-1 1,1 6 394,-1-2 0,-2 2-12,-1 2 0,-4 6 225,-5 1 0,4 4-19,0 1 1,1 4-6,-5 0 1,0 1-132,0-1 1,6-3 12,2 3 1,3-3-17,1-1 0,0-4 40,0 0 1,5-4 158,3 4-195,3-5 1,2 3-94,3-2 0,-1-3 71,5 3 1,0 3-9,4 1 0,0 4 83,-1 4 0,3-2 138,2 6 0,-3 0-179,3 4 1,-3 1-109,-1 3 1,-2-2 123,-2 6 1,3-6 3,-3 2 1,-2-3-997,2-1 1,0-5 63,4-3 1,0-9-937,0-3 1716,5-2 0,12-50 0,-10 18 0,-1 1 0</inkml:trace>
  <inkml:trace contextRef="#ctx0" brushRef="#br2">21899 11158 7833,'-5'-12'146,"-2"5"973,-5 2-705,0 5 0,2 7-56,2 5 1,1 5-193,3 7 0,3-4-1,-3-1 1,-2 1 52,2 4 1,0-1-1,4-4 0,0-1-255,0-7 0,0 1 104,0 0 168,0-5-437,0-2-31,0-15 0,0-4 148,0-9 0,0-3 123,0-1 0,2-2-102,2-3 1,-2-4-153,6 0 0,-1 1-26,1-5 1,2 8 44,-2 4 0,-1 3 91,1 1 1,-4 10 228,4 2 1,-1 9 275,0 3 0,4 7-217,-3 9 0,-1 6-93,1 6 1,-5 5-39,5-1 0,-1-2-9,1 2 0,3-5-73,-3 0 1,2-3 34,2-4 1,0 1-19,0-5 0,0-5-1,0-7-2,0-3 1,3-6 1,1-3 1,-1-4 2,-7-4 1,2-4-14,-2-8 0,3 2-11,1-6 0,-2 4-37,-2-3 1,2 3 53,-6-4 1,4 6 137,-5-2 1,1 8 138,-4 4 224,0 8-229,0 3-59,0 21 0,0-2-92,0 14 1,0-3 20,0-1 1,0 4-183,0 0 0,0-1 94,0-3 0,4 0-398,0 0 1,2-2 67,-2-2 1,-2 1-48,6-5 1,-4-4-112,4-4 0,0-1-273,4 1 1,1-3 164,3-5 0,-1 0-101,4 0 1,-3-1 661,4-3 0,5-19 0,6-9 0</inkml:trace>
  <inkml:trace contextRef="#ctx0" brushRef="#br2">22590 11098 7854,'0'-6'1553,"0"-5"-355,0 10-292,0-4-483,0 5 0,0 5-110,0 3 1,1 8 64,3 4 0,-3 2-157,3 2 0,1 1 0,-1 3 0,0-3-842,-4 3 0,0 1 416,0-1 1,4-1-1063,0-3 1,0-1 120,-4-3 1146,0 2 0,-5-19 0,-2 1 0</inkml:trace>
  <inkml:trace contextRef="#ctx0" brushRef="#br2">19577 11277 6692,'0'-7'-667,"0"1"796,0 2-49,0 3 1,0-6 102,0 3 44,0 3 0,0-6-3,0 3 1,0 1-89,0-5 0,1 4 74,3-3 1,-3 3 0,3-4 0,-2 4 190,-2-4-241,0 0 0,4-4 171,0 0-171,0 0 1,-3 0-2,3 0 0,-3 4-73,3 0 1,-3 4 60,-1-4 1,0 4-122,0-3 232,0 4-222,0-2 0,0 6 92,0 3 1,0 4-7,0 8 1,0 4-28,0 7 1,0 5-5,0 8 0,0 2 151,0 6 1,0 5-319,0 2 0,6 5 28,2 3 1,1-3 46,-1-1 0,2 0-86,-2-8 1,3 2 147,1-1 1,-5-10-34,-4-2 1,-1-5-64,-2-7 1,0 0-131,0-4 1,0-6 122,0-2 1,-4-2 37,0-3-15,0 1 525,4 0-509,0-5-138,0-2-302,0-5-3162,0 0 2854,-5 0 182,3 0 214,-3 0 0,4 0 355,-3 0 0,2-5 0,-8 4 0,-23-31 0,-12-1 0</inkml:trace>
  <inkml:trace contextRef="#ctx0" brushRef="#br2">19517 12063 7931,'-6'-5'0,"-1"2"453,3-5-225,3 5 1,-5-3 497,6 2-121,0 3-348,0-5 1,6 12-80,2 1 1,2 4-102,2 1 0,0 0 56,0 0 1,4 0-144,0 0 0,4-2-194,-5-2 1,3 3 154,-3-3 1,-1-3-147,2-1 1,1-3 80,-1-1 1,4 0-48,-5 0 1,3-6 85,-3-6 0,0-2-69,5-5 0,-6-1 110,2-4 0,-2-1 8,-3-3 1,-4 4 158,-3 0 1,-3 6-75,-1 6 107,0 5 1,-5 2 45,-3 5 1,-2 11-80,-2 5 1,-4 5-154,0 3 1,-1-1-211,1 1 1,3 0 233,-3 0 0,2-4 39,3-1 0,3-4-43,0 1 0,21-35 0,1-8 0</inkml:trace>
  <inkml:trace contextRef="#ctx0" brushRef="#br2">19422 10598 7892,'0'-12'0,"0"0"-105,0 1 0,0 3-163,0 0 1,0 0 1451,0-4-320,-5 5-283,3 2-429,-3 5 1,5 7-9,0 4 1,-4 3-1,0 6 1,0 1-93,4 6 0,0-1 57,0 1 1,0 0-25,0 1 1,1-5-176,3 1 1,-2-1 40,2-7 0,1 3 180,-1-3-50,5 0-87,-2-4 0,5-5-62,0-3 1,0-8-107,-1-4 1,-3-7 78,0-1 1,0-5 37,4 1 0,-1 2-1,-3-2 0,2 5 45,-2 0 1,-1 1 15,1 2 89,-6 1 73,9 4 0,-8 2-94,5 5 1,-4 5 20,4 3 0,-5-2-22,5 2 1,-4-1 106,4 1-131,0 3 0,4-10 24,0 3 1,0-3-115,0-1 1,0-1 50,0-3 1,0-3-93,0-5 0,-5-5 97,1-3 0,-5 2-8,1-2 1,-3 0-11,-1-4 1,0 0-3,0 1 0,-1 3-68,-3 0 1,-1 5 77,-3-1 1,-3 3-516,3 1-282,-2 6 226,-2 0 0,4 8 242,0 2 1,5 2 100,-1 6 1,3 4 225,1 0 0,11 37 0,2 5 0</inkml:trace>
  <inkml:trace contextRef="#ctx0" brushRef="#br2">19874 10729 7892,'-6'6'0,"2"1"0,1 0 0,-1 1 0,3 0 0,-3 4 0,3-4 0,1 0 0,1-2 552,3 2 145,3 3 1,4-10-446,1 3 0,2-2-333,1-2 1,-1 0-120,2 0 202,-3-6 0,-1 0 46,0-6 1,-2 0 50,-2 0 1,-3-4 0,-5 0 0,0 0 5,0 4 0,-1 0 15,-3 1 0,-4 0-53,-8 3 0,3-1 13,-3 5 0,-1 0-180,1 4 0,-4 0 50,4 0 0,1 5-416,3 3 0,0 3 83,0 1 0,5-1-71,3 1 0,3 0-70,1 0 0,5 0 524,3 0 0,56-5 0,-25-5 0,0 1 0</inkml:trace>
  <inkml:trace contextRef="#ctx0" brushRef="#br2">20172 10491 7892,'0'-17'224,"0"4"-224,0-3 0,0-1 255,0 1 1,4 0-106,0 4 0,5 5-64,-1 3 0,3 3 299,1 1 1,0 0 435,0 0 0,-1 7-674,1 5 0,-1 3 29,-3 5 1,1 3-308,-5-3 0,1 2 48,-1 2 0,-2-4 47,2 0 1,-3-5 4,-1 5 1,0-5-4,0 1 0,-1-7-82,-3-1 0,2-4-47,-2 4-284,3-5 104,1 2 444,0-21 0,1 5-70,3-12 1,2 1-13,2-1 0,2-1-44,-2 0 1,3 0-195,1 0 1,-2 2 181,-2 2 0,1 3 136,-5 5 0,2 1 600,-2 3-284,-3 3-149,4 5 1,-9 5-43,0 3 0,-1 7 85,1 1 0,3 4-113,-3-5 0,-1 1-245,1-4 1,0 0 67,4 0 1,0 0-444,0 0-126,5-6 0,1 4 238,6-6 0,0 0 131,0-4 0,4 0-318,0 0 1,1-6-402,-1-2 0,-3-1 340,3 1 0,-3-2 560,-1 2 0,-16-29 0,-4-8 0</inkml:trace>
  <inkml:trace contextRef="#ctx0" brushRef="#br2">20887 11599 7831,'0'-12'0,"0"0"-72,0 0 0,0 4 399,0 0 503,0 5-394,0-7-85,0 8-187,0-3 11,0 5 1,0 5-46,0 3 0,0 4 41,0 4 0,0-3-200,0 3 1,0 1 5,0-1 0,1 4-71,3-4 0,-3 4-2,3-4 0,-1 0-152,1-4 0,-3-1-197,3 1 1,-3 0 190,-1 0 1,4 0-402,0 0 145,0-5-2,-4 3 1,0-7 511,0 5 0,-10-21 0,-3-2 0</inkml:trace>
  <inkml:trace contextRef="#ctx0" brushRef="#br2">20899 11563 7839,'0'-8'0,"0"0"-588,-6 5 560,5-7 463,-4 3 0,5-1-13,0 0-100,0 6-186,0-9 0,1 6 23,3-3 0,3-2-130,4 7 1,1-5 119,0 4 0,1-4-129,3 4 0,3-4 76,5 4 1,-4-4 0,-1 4 0,1 0-2,4 4 0,0 0 5,0 0 1,-6 7-33,-2 4 1,-3 3 36,-1 6 0,-5-1-156,-3 5 0,-3 0 88,-1 0 1,-1 0-133,-3-1 1,-3 1 44,-5 0 1,-1 0-85,-3 0 1,-2-6 93,-6-2 0,0-3-19,0-1 1,2 0-35,2 0 1,-3-4 63,4 0 1,-3-5-191,3 1 0,-3-3 106,7-1 0,3 0-157,4 0 0,4 0-84,-4 0 0,5-1-533,-1-3 427,3 2 460,6-3 0,18 0 0,8-2 0</inkml:trace>
  <inkml:trace contextRef="#ctx0" brushRef="#br3">1762 13933 7848,'-12'-12'428,"5"0"1,7 1-100,8 3 1,8-1 275,4 5 0,4-4-421,4 4 0,-2-1 9,6 1 1,0 1-246,3-5 1,1 6-52,0-2 1,-4 2-83,-1 2 1,0 0 98,1 0 1,-5 0-168,-7 0 1,-4 2-176,-8 2 0,-3-2-294,-5 6 0,-1 0-472,-3 4 1194,-8 0 0,-17 2 0,-8 0 0,-5 2 0,1-1 0</inkml:trace>
  <inkml:trace contextRef="#ctx0" brushRef="#br3">1750 13956 7857,'-12'-12'88,"0"1"-87,0-1 1,2 4 2,2 0-2,3 0 1,10-3-1,3 3 1,6 3 112,2 5 0,5 0 191,-1 0 0,-1 0-36,1 0 1,-1 1 180,5 3 1,-4-1-242,0 5 0,-5 4-70,0 4 1,-5 5 67,-2-1 1,-6 2-165,2 2 1,-8 4-572,-4 0 0,-8 5 125,-3-2 0,-5 2 33,-4-1 0,2 1 259,-6-5 0,4 0 283,-4-4 1,11-6 671,1-2-396,6-8-209,7-3 0,8-5-100,11 0 1,1 0-27,7 0 1,4-1-104,4-3 0,1 3-303,-1-3 0,-2-2-115,6 3 1,0-7-368,4 2 0,-1-2 421,1-2 0,1-1-159,3-3 512,-3 2 0,-2-17 0,3-8 0,-1 0 0,1 0 0</inkml:trace>
  <inkml:trace contextRef="#ctx0" brushRef="#br3">2417 13956 7884,'-11'2'68,"3"2"1,-1 4 200,5 7 0,-4 1 577,4 8 0,-4-1-491,4 8 1,-5-1 2,1 5 1,3-6-399,1 7 1,-1-4 71,1 0 0,0-5 259,4-7 1,0-3 1,1-10-319,3-3 0,3-5-168,4-7 0,-3-5-118,0-11 0,0-1 87,4-3 0,0-3-42,0-4 1,0-1 123,0 0 1,0-2 95,0 2 0,-4-2 95,0 6 0,-2 8-126,2 4 58,3 6 1,-10 8 212,3 6 1,1 8 308,-1 12 0,0 1-345,-4 11 0,0-4-92,0 4 1,0-5 56,0 5 1,2-5 2,2 0 0,-3-1-46,3-3 1,1 0-101,-1-3 0,5-4-1,-1-8 0,3-3-214,1-5 1,4-1-181,0-3 0,3-8 159,-3-8 1,4-4-3,-4-4 1,4-2 364,-4-6 0,1 0 16,-1 1 1,-3 3-100,3 0 0,-7 7 98,-1 1 0,-5 10 523,1 6-305,-3 5 1,-1 8 186,0 11 0,0 5-179,0 3 0,0 1 19,0 3 0,0-3-610,0 3 0,4 1 154,0-1 1,5 0-545,-1-4 1,3-5 290,1 1 1,4-7-468,-1-1 0,3-1 55,-3-7 0,3-1-63,2-7 1,2-3 817,-2-5 0,2-26 0,2-7 0</inkml:trace>
  <inkml:trace contextRef="#ctx0" brushRef="#br3">3167 13599 7884,'0'-12'0,"-5"0"447,-3 0 1,3 4 0,1 1 513,2 4 1,2-1-258,0 8 0,0 4-74,0 8 1,4 2-205,0 6 0,6 6-135,-3 6 0,0 1-90,1 7 0,-1 1 23,1 6 0,-3 5-680,-5 8 0,0-2 224,0 5 0,-1-33 1,-1 0-192,-1 1 1,-2 1 0,0 0 0,-3 0 20,-3 0 0,-2-1 1,-12 26-720,-3-5 0,-2-8 367,-6-4 1,-1-4-197,-3-8 1,3-3 575,-2-5 0,-2-5 374,1 1 0,0-11 0,3 6 0,-2-8 0,-5 3 0,-2 5 0</inkml:trace>
  <inkml:trace contextRef="#ctx0" brushRef="#br3">1631 13623 7920,'-12'-17'4,"-1"5"-36,-3 0 0,1 1-129,-4 7 0,4 0 1009,-1 4 1,2 7-367,-2 5 0,1 6 262,-5 10 0,6 8-263,-2 8 1,-1 3-103,1 5 1,4 9-508,7-26 0,2 1 0,1 0 0,1 0 118,-1 1 0,0 1 1,2 0-1,0 1 39,2-1 0,0-1 0,2 1 0,2 0-67,2-2 0,3-1 0,1-2 0,2-1 116,2-1 0,3-3 0,24 21-83,4-9 1,11-8-652,-24-17 0,0-2 0,1-3 0,0-2-14,1-1 0,0-2 670,-1-1 0,1-1 0,2-3 0,-1 0 0,1-1 0,0-1 0,-1-1 0,0-2 0,-1-2 0,1 1 0</inkml:trace>
  <inkml:trace contextRef="#ctx0" brushRef="#br3">3548 14635 7917,'0'-12'397,"0"6"1,-1-4 509,-3 6-369,3 0 1,-5 6-162,6 2 1,0 8 68,0 7 0,0 4-362,0 1 0,0 4 31,0-1 0,0 5 113,0-4 0,0 4-1,0-5 1,0 1-539,0-4 0,2 0-417,2 0 0,-3-6-2268,3-2 1482,-3-3 995,-1-1 0,0-6 519,0-6 0,-10-53 0,3 17 0,0 0 0</inkml:trace>
  <inkml:trace contextRef="#ctx0" brushRef="#br3">3489 14683 7919,'0'-17'103,"0"3"-103,0-2 0,0 3 284,0 1 1,5 2 60,3 2 0,3-1 85,0 5 0,7 0-132,1 4 1,4 1 67,1 3 1,0 0-195,-1 8 1,-3-2-111,0 10 0,-1-4-47,0 4 0,3-2 68,-6 2 0,-5 3-225,-3-3 1,-5 2 97,1 2 0,-4-2-153,-4-2 0,-4 3-29,-8-3 0,-2-3-125,-6-1 1,-5 1 44,-3-1 1,2 0-167,-2-4 1,1-4-303,0-1 1,5-3 281,7 4 1,4-5 491,-1 1 0,45-34 0,12-10 0</inkml:trace>
  <inkml:trace contextRef="#ctx0" brushRef="#br3">4572 13980 7930,'0'-12'480,"0"4"602,0 0-553,0 0-255,0-3 1,2 0-47,2 3 1,2 3-63,6 5 0,5 0-220,3 0 0,-1-4-173,1 0 1,-1 0-336,5 4 0,4 0 29,0 0 0,-2 1-923,-6 3 1456,-3-3 0,-15 26 0,-4-1 0</inkml:trace>
  <inkml:trace contextRef="#ctx0" brushRef="#br3">4584 14147 7930,'-12'0'664,"0"0"1,4 0 0,1 0-599,4 0 1,-1 0-25,8 0 1,4 0 91,8 0 1,2 4-35,6 0 0,0 0 30,0-4 1,5 0-131,3 0 0,8-7 0,7-2 0,4-1 0,0 0 0</inkml:trace>
  <inkml:trace contextRef="#ctx0" brushRef="#br3">5692 13956 7788,'-7'-6'0,"0"-3"2010,4 5-822,1 0-798,-3 4 1,10 0-85,3 0 0,4 0-268,4 0 1,2 0 49,6 0 0,1-2-201,3-2 0,1 3-53,3-3 1,1-1 128,-5 1 1,0-4-671,-4 4 0,-6 0-815,-2 4 596,-3-5 1,-5 3 925,0-2 0,-21 8 0,-2 3 0</inkml:trace>
  <inkml:trace contextRef="#ctx0" brushRef="#br3">6644 13611 8228,'-12'-12'883,"5"6"-853,-1 2 0,0 2-367,-4 2 0,4 3 949,0 5 0,4 1-205,-4 11 1,4 1-26,-4 7 0,5-2-166,-1 6 1,3-4-60,1 4 0,-4-5-132,0 5 0,0-5-214,4 0 0,0-3 227,0-4 1,0-3 113,0-5-59,0-5-45,5-2 1,-3-6-8,2-3 1,-3-8-24,-1-8 0,1-2 22,3-2 0,-1-5-6,5-3 1,-4-1-99,4 1 1,-4-2 109,4 2 1,-4-3-19,4 0 0,-4 4-33,4 4 0,-2 3-66,2 4 59,3 3 1,-5 10 213,6 3 0,-4 13 266,0 7 1,0 7-303,4 5 1,0-2-314,0 6 0,0-4 48,0 3 0,-2-3-154,-2 4 1,3-6 21,-3 2 1,2-7 53,2-1 0,0-5 85,0 1 1,0-7-28,0-1 0,0-6 150,0 2 1,0-8-4,-1-4 0,5-7 85,0-5 1,0-3-116,-4-1 0,1-1 4,3-3 1,-3-2-1,3-6 0,-4 5-20,-4-1 1,3 5 210,-3 0 0,-3 7 75,-1 4 346,-3 8-360,-1 3 0,0 14-123,0 3 1,0 12-52,0-1 1,0 4-83,0-3 1,0 3-406,0 1 0,0 1 215,0-1 1,0-3-668,0 3 1,1-3 81,3-1 1,-1 0-146,5 0 1,0-4 445,4-1 0,0-4 476,0 1 0,31-14 0,9-3 0</inkml:trace>
  <inkml:trace contextRef="#ctx0" brushRef="#br3">7466 13956 7836,'-12'0'18,"0"0"-133,0 0 1,4 6-105,0 2 0,4 4 524,-3 3 1,-1 0 789,-4 5 0,4 0-712,0 3 1,0 3-66,-4 1 1,4-3-299,0 0 0,4-1 68,-4-8 1,6 1 244,-2-4 152,2-5-771,2-2 189,0-15 0,2 0 4,2-10 0,-2 1 35,6-5 0,0-5-125,4-3 0,4 1 142,0 0 1,0 0 26,-5-1 1,1 3 184,0 6 0,0 0 28,0 3 0,-4 4 272,0 8-242,0 3 1,3 12 117,-4 5 1,3 5-152,-6 7 0,0 1-107,-4 3 1,1-3-127,3 3 0,-3 1 56,3-2 1,-2 1-356,-2-4 0,4 0 150,0 0 1,-1-6-240,-3-2 0,4-1-748,0 0-764,0-7 1143,-4 8 794,0-14 0,-5-18 0,-2-11 0</inkml:trace>
  <inkml:trace contextRef="#ctx0" brushRef="#br3">7371 14135 7836,'-12'-7'1753,"0"-3"-1222,5 3-364,2 1 1,6-1-25,3 3 1,4 3-343,8-3 1,3 2-900,4 2 1098,1 0 0,12-2 0,5-1 0,4 0 0,0-1 0</inkml:trace>
  <inkml:trace contextRef="#ctx0" brushRef="#br3">8085 13802 7809,'-8'-8'1105,"0"0"-829,6 5 0,-4-4 500,6 3 0,2 3-308,2-3 0,2 3-224,6 1 1,5 0-142,3 0 1,3 0-186,1 0 0,-1 0-309,1 0 1,4 0 261,0 0 1,1 0-615,-1 0 0,-4 0 334,-1 0 0,0 0 409,-7 0 0,-6 10 0,-4 4 0</inkml:trace>
  <inkml:trace contextRef="#ctx0" brushRef="#br3">9741 13456 7815,'-2'-10'0,"-2"2"0,3-3 0,-3 3 0,-3 3 0,5 1 184,-6 8 0,0 4 199,-4 8 0,-4 6 297,0 6 1,-1 6-367,1 2 1,-2 1-256,-6 7 1,4-6-110,0 2 1,5-3 73,0-1 0,0-2-109,-1-2 1,8-4 2,0-9 1,6-5-56,2-6 155,0-6 0,0 2-20,0-8 1,0-2-53,0-6 1,5-5 6,3-3 1,-2-3-105,2-1 1,0-5 92,4-2 1,1-4-69,3-1 0,-2 1 102,1-1 1,-1-4-12,-2 1 1,3 2 62,1 1 0,2 9 176,-3 0 0,-4 7-38,5 8 1,-9 5 161,4 3 0,-1 9-25,2 7 0,-4 7-51,-1 9 0,-4 2-76,1 6 1,-1-4 41,1-1 1,-3 0-248,3 1 1,-3-2-97,-1-2 0,4-3-130,0 3 1,2-3 150,-2-1 1,-3-1 69,3 1 0,-2-5-98,2-3 23,-2-3 0,3-1-2410,-5 0 1197,0-6 1322,0 0 0,-26-17 0,-7-2 0</inkml:trace>
  <inkml:trace contextRef="#ctx0" brushRef="#br3">9574 13778 7815,'-7'-6'-245,"-3"0"1,8-2 95,-2 0 1,8 5 58,4-1 1,4 3-1,4 1 1,-1 0 409,4 0 0,3 0-282,5 0 0,0 0-297,5 0 0,-5 0 63,5 0 0,-4 0-72,4 0 1,-6 1 267,2 3 0,-7 3 0,-1 5 0,-6 0 0,2 0 0,-4 0 0,-4-1 0,-3 1 0,-5 0 0,0 0 49,0 0 0,0-4 397,0 0 162,0-5 296,-5 7-85,4-8-134,-4 3-458,5-5 1,1 0 21,3 0 0,-1-4-189,4 0 0,0-5 3,1 1 1,3-3-85,-3-1 1,-2 4 124,2 0 1,-5 4 203,1-4 207,2 0-261,-4 2-152,3 1 0,-5 6 61,0 3 1,1 4-56,3 8 1,-2 4 7,2 7 1,-2 0-140,2 5 0,-1 5 58,5 6 0,0 5-128,4 3 1,-4-2-27,-1 3 1,0-3 163,1-1 1,3-5-94,-3 1 0,-3-7-124,-1-1 1,1-7-103,-1-9 1,0-3 117,-4-5 1,0-4-74,0 0 1,-5-6 198,-3 2 0,-3-4 4,-1-4 0,-1 2 200,-3-6 1,3 0-240,-3-4 0,-2-1 295,-2-3 0,3 1-95,1-5 1,2 4 37,2-3 0,2-1-154,2-4 0,-1 0-238,5 0 0,0 1-52,4-1 0,1 0-334,3 0 1,3 0-46,5 0 0,3 2 209,1 2 0,6-1-152,-3 5 593,4 0 0,32-17 0,-23 14 0,0 0 0</inkml:trace>
  <inkml:trace contextRef="#ctx0" brushRef="#br3">10384 13444 7815,'0'-17'0,"0"0"97,0-3 0,0-1 174,0 5 1,4 0 40,-1 4 1,7 0 260,-2 0 0,4 6-99,3 2 1,0 3-126,5 1 0,-4 9-79,4 3 1,-1 9-55,5 3 1,-5 5-165,-3 7 1,-3 5-5,-1 2 0,-2 5-209,-2 3 0,-4 4 170,-8 4 0,-4 7-311,1-30 0,-1 0 1,-3-1-1,-2 0-167,-2 1 1,-2-1 0,0 0-1,-2-1 218,0-4 0,-1 0 0,1 1 1,-1-1-405,-1-4 1,-2-1 0,-15 20 33,-2-9 0,5-7 168,3-9 1,-2-3 452,2-5 0,3-5 0,1-3 0,3-3 0,1-1 0</inkml:trace>
  <inkml:trace contextRef="#ctx0" brushRef="#br3">9312 13313 7819,'-12'-16'4,"0"1"1,0-1-3,0 4 0,4 5 1,0 3 0,0 4-262,-4 4 0,1 8 605,-1 8 0,-6 8 827,-1 3 0,0 9-705,-1 4 0,0 9-524,-3 6 1,4 2 62,10-28 0,2 2 1,2 0-1,2 1 63,1 2 1,0 0 0,2 2 0,0 0 43,1 0 0,2 0 0,2-4 0,2-1 6,2-1 1,2 0-1,17 22-733,4-4 0,7-4 27,5-5 1,2-7-224,2-8 1,1-8 241,2-4 567,4-8 0,7 1 0,0-8 0,0-6 0,2-7 0</inkml:trace>
  <inkml:trace contextRef="#ctx0" brushRef="#br3">10884 13766 7845,'6'-12'-376,"5"-4"313,-3 0 0,0 0 495,4 4 0,-3 2-82,7 2 0,-3 3 37,-1 5 1,1 0-36,3 0 1,-7 2-110,3 6 1,-4 1-81,0 11 1,-1 0-113,-3 4 1,-3-2-171,3-2 0,-3 3 113,-1-3 0,0 2-225,0 2 0,-1-4 66,-3 0 0,3-6-43,-3 2 0,-2-3 43,2-1 0,-1-5-60,1-3 184,3-3 0,-3-2 33,8-3 1,1-7-59,3-5 0,4-6 12,0-2 1,0-1 44,4-7 1,-3 6 24,-1-2 1,0 3 2,0 1 0,-2 1 77,-2 4 1,-2 1 534,-6 6-429,0 6 1,-2 2 135,-2 8 1,-2 4-109,-6 8 1,1 2-75,3 6 1,-1 0-177,5 0 1,-1-2 53,1-2 0,2 1-94,-2-5 1,4 1-79,4-1 0,3-4-285,5 0 1,1 0 29,3-4 1,3-3-265,4-1 0,2-3 296,3-1 0,-3-1 361,3-3 0,2-10 0,2-5 0,3-3 0,0-1 0</inkml:trace>
  <inkml:trace contextRef="#ctx0" brushRef="#br3">11562 13325 7845,'0'-12'-434,"0"0"0,0 1 951,0-1-208,0 0 1154,6 0-343,0 0-594,6 0 1,0 5-206,0 3 0,0 8 17,0 4 0,0 3-162,0 1 1,0 5-1,0 3 1,1 8 14,3 3 0,-7 8 29,3 0 0,-8 6 0,0-1 0,-3 8-614,-1 3 1,-7 3-338,-4 2 0,-7 0 183,-5-1 1,-3-3-404,-1-1 1,1-10 220,-1-1 0,-2-11 253,1-5 1,0-4-153,4-5 1,2-1 628,2-6 0,-3-2 0,4-2 0,-4-3 0</inkml:trace>
  <inkml:trace contextRef="#ctx0" brushRef="#br3">11074 13290 7833,'0'-12'-12,"0"0"0,-1 0 70,-3 0 137,3 5 0,-6 2 232,3 5 1,1 0-218,-5 0 0,-1 11-55,-7 4 0,2 12-1,-6 5 1,4 6-1,-4 2 0,6 10 466,-2 2 1,-1 6-683,1 5 0,4 3 38,7-30 0,2 0 0,1 0 1,1-1 17,-1 1 0,0 0 1,6 30-200,4-2 0,8-9-629,4-3 0,4-10 448,3-6 1,0-4-1115,5-5 1500,-1-7 0,4 5 0,-1-10 0,2-1 0,2 2 0</inkml:trace>
  <inkml:trace contextRef="#ctx0" brushRef="#br3">7192 15481 7858,'-12'-12'1401,"0"0"-1192,6 5 1,2 2-57,8 5 1,2 0 341,6 0 1,5 0-151,3 0 1,3 0-331,1 0 0,3 0-93,1 0 0,4 0-180,-4 0 1,5 0 102,-1 0 1,-2 0-72,2 0 0,-10 0-159,2 0 1,-7 0-1171,3 0 203,-11 0 1352,2 0 0,-53 0 0,-11 0 0</inkml:trace>
  <inkml:trace contextRef="#ctx0" brushRef="#br3">7383 15326 7858,'-6'-12'0,"0"0"-207,-6 0 0,4 2 573,0 2 459,5 2 1,-6 8-434,5 2 1,0 4 28,4 7 0,0 4-109,0 5 0,0 1-21,0 3 0,1 1-65,3 3 0,-1 1 0,5-6 0,-4 6-288,4-1 0,-5-1 196,1 0 1,1-4-1589,-1 1 1454,0-3 0,12-12 0,3-2 0</inkml:trace>
  <inkml:trace contextRef="#ctx0" brushRef="#br3">8502 15183 7902,'0'-12'-132,"0"-1"65,0-3 1,0 3 543,0-3 0,0 3-125,0 1 1,1 4 967,3 0-462,-2 5-516,3-2 0,-5 15-77,0 6 1,-4 5-1,0 3 1,-4 1-90,4 3 0,-1 3-99,1 4 1,3-3-102,-3 0 1,2-6 56,2 2 1,0-1-202,0 0 1,2-3 62,2 0 0,-2-5-49,6-8 1,0-4-9,4-3 1,1-4-76,3-4 0,-1-4 49,4-8 0,-3-2-44,4-6 1,-5-4 99,1 0 0,-3 1 32,-1 3 0,0 1 82,0 3 1,-6 3-189,-2 5 391,3 6-90,-6 0 0,6 13 99,-3 5 0,-3 1-80,3 7 0,1-4 35,-1 4 0,6-6-36,-3 2 1,4-4-59,1-4 1,5 1-47,3-5 0,-1 0 5,0-4 0,1-5-107,4-3 1,-4-8 141,0-4 0,-6-2 5,2-2 0,-3-4-31,-1 0 0,-5-5 11,-3 2 1,-3 1-62,-1 3 1,-5 1 51,-3 3 1,-4 4-24,-4 3 1,2 4 34,-6 4 1,5 3-528,-1 5 1,3 1 186,1 3 0,2 3 112,2 5 0,-2 0-289,6 0 1,2 5 479,6 3 0,34 34 0,-12-22 0,0 0 0</inkml:trace>
  <inkml:trace contextRef="#ctx0" brushRef="#br3">9121 15433 7902,'-4'12'-246,"0"0"1,0-4 388,4 0 0,-1 0 582,-3 4 0,3-5 68,-3 1 302,2 0-862,8 4 1,0-5-123,6-3 0,2-3-65,1-1 0,-1-1 78,2-3 1,1-3-106,-1-5 0,-1-1 61,-3-3 0,-1 2-153,-3-6 0,-3 4 89,-5-4 1,0 6 94,0-2 0,-5 2-77,-3 3 0,-7 3-78,0 0 1,-7 5-66,3-1 1,0 4 51,-1 4 0,4 4-642,-4 8 1,7-3 296,1 3 0,6 1-624,6-1 1,0 1 1025,0-1 0,37 3 0,9 4 0</inkml:trace>
  <inkml:trace contextRef="#ctx0" brushRef="#br3">9502 15135 7902,'0'-16'63,"0"1"0,4-5 125,0 4 0,6 1 180,-3 7 1,4-1-80,1 5 0,1 0 194,3 4 0,-3 7-136,3 5 1,-7 1-265,-1 7 1,-4 1 6,4 7 0,-5-3-193,1 3 0,-4-3 160,-4-1 0,-3 3-74,-5 1 0,2 0-181,2-4 1,-3-2 61,3-2 0,-2 1-96,-2-5 0,4-1 61,0-7 181,5-3 0,-2-10-25,5-3 0,5-4 9,3-4 0,4-7-19,4-4 1,-1-6 8,4 1 0,1-1-15,4 1 1,-4-1 30,0 5 0,-6 0 352,2 4-236,-2 6 182,-3 1 0,-5 15 22,-6 6 1,-6 7 35,-5 5 1,-1 4-179,0 7 1,0-1-15,0 1 0,4-1-195,0-3 0,5-3 64,-1 0 0,3-4-398,1 4 1,1-6 187,3 2 1,4-4-504,8-4 0,3-3 53,5-5 0,-1 0-174,1 0 0,0-1 328,0-3 1,4-3-223,-1-4 695,1-1 0,1-16 0,2-4 0</inkml:trace>
  <inkml:trace contextRef="#ctx0" brushRef="#br3">10133 14969 7902,'-5'-12'453,"4"0"-85,-10 5 0,10 3 555,-3 8 0,3 3-336,1 5 1,1 5-191,3 3 0,-1 6-212,5 2 1,-6 5-78,2-1 0,-3 6-178,-1 2 0,-1 6 6,-3 2 0,-8 5-565,-8 6 0,-6 1 377,-2-1 1,10-29-1,-1 0-161,2 0 1,-2-1 0,-1-2 0,-2-1-640,-18 22 0,-5-7 274,2-9 1,0-3 777,0-5 0,-1 0 0,-4-1 0,1 1 0,-1 0 0</inkml:trace>
  <inkml:trace contextRef="#ctx0" brushRef="#br3">8335 14873 7902,'-12'-22'0,"1"2"0,-1 3 235,0 5 1,-2 5 147,-1 3 0,-3 4 249,-1 4 1,-4 8-219,3 8 0,-2 9-23,-2 7 0,1 1-172,4 7 0,1 5-244,6 6 0,2 5-7,2 3 0,4 3 66,5-30 0,2 0 0,0-1 1,2 0-167,2-1 1,2-1 0,2 2 0,3-1-96,3-1 0,2-2 1,-2-2-1,3-1-688,23 19 1,6-6 341,7-9 573,2-8 0,-26-12 0,1 0 0,0-4 0,1-1 0,1 0 0,1 0 0</inkml:trace>
  <inkml:trace contextRef="#ctx0" brushRef="#br3">10765 14945 7936,'0'-13'0,"0"-3"0,0 2-77,0-1 1,0 5-324,0 2 1076,-6 0 1,0 2-202,-6 2 1,0 8-30,0 4 1,0 9-163,0 7 1,-4 5 96,0 7 0,-5 6-41,1 6 0,3 1-314,1 6 0,-1 5 39,1 3 0,8-26 1,0 0-116,2 1 1,0 0 0,3-1-1,0 1-292,0 0 0,2-1 1,3-2-1,1-2 80,9 30 0,5-7-139,7-4 0,4-10-169,0-6 0,6-11-223,2-9 0,1-3 20,7-1 773,-1-6 0,9 0 0,-1-6 0,0 0 0,-2 0 0</inkml:trace>
  <inkml:trace contextRef="#ctx0" brushRef="#br3">11312 15076 7936,'0'-23'0,"0"3"0,0-2-71,0 2 1,2 4-43,2 4 1,4 2 276,8 6 0,-2-4 340,6 4 1,-4 0-121,4 4 0,-6 5-121,2 3 1,-3 4 20,-1 4 1,-4 2-141,0 6 1,-5 0-177,1 0 0,-3 0 152,-1-1 1,0 1-237,0 0 1,-4 0 44,0 0 0,0-4-131,4-1 0,0-8-86,0 1 212,0-3-32,0-2 1,1-7 68,3-8 0,3-8-113,5-4 0,-1-2 29,-4-2 0,4 0 34,-3 0 1,1-4 85,-1 1 1,1-1 0,-5 4 1,0 6 142,-4 2 1,4 6-87,0 2 270,0 6 0,-5-2-33,-3 8 1,1 8 67,-5 8 1,6-2-141,-2 2 0,-1 0-63,1 4 1,0-5-21,4 1 1,0-1-113,0 1 1,0-3-135,0-5 1,5 0 34,3 0 0,2-2-385,2-2 1,2-3 164,1-5 0,3 0-532,1 0 1,4-1 151,-3-3 0,1 1-677,-1-4 1351,2-1 0,2-20 0,7-4 0</inkml:trace>
  <inkml:trace contextRef="#ctx0" brushRef="#br3">11312 15528 7936,'-12'-4'93,"1"0"1,-1 0 126,0 4-336,5 0 0,7 0-114,8 0 1,8 0 1782,4 0 1,8 0-722,3 0 0,5 0-680,4 0 1,3 0-47,9 0 1,-3-1-270,3-3 1,1 3 44,-2-3 1,1-2-373,-5 3 0,-10-1-723,-5 4 1,-8 1 496,-8 3 1,-6 2 715,-10 6 0,-37 21 0,-9 6 0</inkml:trace>
  <inkml:trace contextRef="#ctx0" brushRef="#br3">11622 15790 7936,'0'-12'-35,"0"0"1,-4 1-378,0-1 536,0 0 1,8 0 1208,0 0-447,5 5 0,-2-2-371,5 5 0,0 0-274,0 4 1,-4 1-294,0 3 0,-2 0-302,2 8 1,-3-2 256,-5 5 0,0 0 1,0 1 0,-1-2 64,-3 6 0,-3 0-180,-4 4 0,-1-4 160,0 0 1,0-5-6,0 5 0,0-5 635,0 1 0,4-3-251,0-1 0,6-4 504,-2 0-531,2-6 0,4 4-133,2-6 1,6-2-165,6-2 1,9 2-321,-1-6 1,6 0-438,-2-4 1,5 0 356,-1 0 1,2 0-516,2 0 0,-4 4 110,0 0 1,-7 2-612,-1-2 1413,-1-3 0,-9-16 0,3-12 0</inkml:trace>
  <inkml:trace contextRef="#ctx0" brushRef="#br3">12158 14945 7936,'-5'-19'0,"2"-3"1,-5 2 0,5 3 0,-1 1 1,3 3-2,1 1 0,0 0 977,0 0 0,1 4-28,3 0 0,-1 4-440,5-4 0,-4 5-224,4-1 0,0 3 91,4 1 0,0 5 183,0 3 0,1 4-184,3 4 1,-2 8-38,6 8 1,-4 7-135,4 5 0,-4 8-273,3 3 1,-5 5-54,-2 3 1,-6 3 148,-5-30 0,-2 0 0,0 2 0,0 1-653,-3 0 1,0 1 0,-2 1 0,-3-1 422,-4 0 1,-2-1 0,1-2 0,-2-2-257,-1-3 0,-2-1 1,-1-1-1,-1 0-300,0-2 0,-2-1 1,-18 16-1352,2-12 2110,7-4 0,-5-3 0,5-1 0,0 1 0</inkml:trace>
  <inkml:trace contextRef="#ctx0" brushRef="#br3">12872 15314 7936,'-4'-8'0,"0"0"56,-5 0 0,8 0 23,-3 0 0,4 6 179,4-2 1,2 1 522,6-1 0,6 3-447,1-3 0,4 2-176,1 2 1,5-4-168,3 0 0,1-1 69,-2 1 1,4 3 36,-3-3 0,-3 3-482,-2 1 0,-7 0-1019,-4 0 1,-3 1 455,-1 3 948,-5-3 0,-28-1 0,-12-6 0</inkml:trace>
  <inkml:trace contextRef="#ctx0" brushRef="#br3">13206 15016 7936,'-7'-12'97,"3"0"0,-1 0-13,1 1 0,-4-1 1063,4 0-308,-5 5-383,2 2 1,-1 10-213,0 3 1,4 7-64,-4 1 0,6 9 10,-2-2 1,1 5-78,-1 0 1,3-1-352,-3 4 1,3 0 186,1 0 1,-4 4-267,0-3 1,0 1 125,4-2 1,0 3-606,0-7 1,0-3 127,0-4 0,0-5-83,0 0 0,5-3 750,3-4 0,24-24 0,6-10 0</inkml:trace>
  <inkml:trace contextRef="#ctx0" brushRef="#br3">13587 14980 7936,'0'-11'765,"0"-1"-574,0 0 0,-1 5-153,-3 3 1,2 8 225,-2 4 1,-2 8 406,-2 4 1,1 4-127,-1 3 1,4 3-152,-4 1 0,4 4-315,-4-4 1,6 0 93,-2 1 1,2-6-254,2 2 1,0-3-131,0-1-111,0-6 240,0 0 1,6-13-33,2-5 0,2-7 68,2-9 1,0-3 32,0-9 0,1 1-109,3-4 1,-3-1 108,3-4 1,1 0 2,-1 1 0,1-1-50,-1 0 0,-2 6-17,1 2 1,-1 5 165,-2 8 1,-4 0 247,-1 11 0,-4 3-227,1 9 1,-3 5-31,-1 11 1,0 3 111,0 1 1,0 4-7,0-4 0,0 4-129,0-5 0,0 2-50,0-1 1,4-4-151,0 0 1,4-2 107,-4-6 1,6 0-65,-3-4 1,4-1-52,1-3 1,4-3 56,0-5 1,5-7-106,-1-5 1,-2-4 161,2-3 0,0-8-2,4 3 1,-4-7 17,-1-1 1,0 1 85,1 0 0,-3 4-38,-5-1 0,-1 7 146,-4 1 1,-1 10 681,-6-2-600,0 8 1,0 4-45,0 8 1,-4 8-59,0 4 1,-4 2-227,4 2 0,-1 0-52,1-1 1,2 1-182,-2 0 0,3 0 69,1 0 1,0 1-112,0 3 0,0-7-606,0 3 1,1-4 364,3-1 0,-1 0-293,5-3 0,0-4 66,4 0 814,0-1 0,31-25 0,9-1 0</inkml:trace>
  <inkml:trace contextRef="#ctx0" brushRef="#br3">14385 15302 8187,'0'-7'1518,"-2"2"-558,-2 5 1,3 9-206,-3 3 1,3 8-304,1 0 0,-2 2-340,-1 2 1,1 4-77,-2 0 0,3 1-120,1-1 0,0-2 31,0 6 0,0-6-158,0 2 0,0-4-374,0-4 0,0-2-825,0-2 0,1-6 1410,3 1 0,13-33 0,9-6 0</inkml:trace>
  <inkml:trace contextRef="#ctx0" brushRef="#br3">14754 15207 7936,'-5'-12'0,"-1"0"126,-2 0 0,3 4 182,5 0 1,1 5 19,3 0 1,3-3 379,5 2 1,5 0-511,3 4 1,4 0-16,4 0 1,-2 0-854,6 0 1,-2 0 387,2 0 0,-3 0-279,-5 0 0,0 0 117,-1 0 444,-9 6 0,-14 11 0,-14 8 0</inkml:trace>
  <inkml:trace contextRef="#ctx0" brushRef="#br3">14790 15350 7936,'-8'-2'-627,"0"-2"74,5 3 323,-2-4 1,6 5 57,3 0 0,4 4 1248,8 0 0,2 0-667,6-4 0,1 1-663,3 3 0,-1-3-99,4 3 1,6-2-946,7-2 1298,-3-6 0,1-3 0,5-4 0,0-3 0,1 0 0</inkml:trace>
  <inkml:trace contextRef="#ctx0" brushRef="#br3">15528 15135 7936,'-12'0'-189,"0"0"0,4 6 73,0 2 1,0-1 512,-4 5 1,4-1 84,1 9 0,0-2 82,-1 2 0,3 3-216,5-3 1,0 1-112,0-1 0,1-2-143,3-2 0,4-7 135,8 3 0,-2-8-130,6 0 1,0-3 85,4-1 1,1-1 14,3-3 0,-3-7-223,3-4 1,-3-7-111,-1 3 0,-2-5 217,-2-4 0,1-2 88,-5-6 0,-4 4-47,-4 0 0,-5 6 25,0-2 1,-6 4 173,-5 4 0,-10 3-57,-5 5 0,-7 6-248,-5 2 0,-2 8-234,-3 4 1,2 4-572,-6 3 0,6 4-3,-2 5 0,7 4 789,1-1 0,22 6 0,4 4 0,-2 2 0,0-1 0</inkml:trace>
  <inkml:trace contextRef="#ctx0" brushRef="#br3">7383 16922 8061,'-2'-12'-137,"-2"0"1,3 0-255,-3 0 1,3 4 664,1 0 433,0 5 0,0 1-219,0 10 0,-2 1-151,-2 11 0,3 1-191,-3 7 0,3-2 39,1 6 1,-4-2-148,0 2 0,-1 1 66,1-5 1,2 4-134,-2-4 0,-1-2 86,1-6 0,0 1-215,4-5 76,0 0 99,0-10 232,0 0-257,0-17 1,5-2-91,3-11 1,3-4 79,1 0 1,0-5-131,0 2 0,0-4 151,-1 0 1,3-1-21,2 0 1,-3 2 58,3 2 0,-3 4-98,-1 8 15,0 3 1,-2 12 33,-2 5 0,-2 12 444,-6 12 1,1 5-137,3 6 0,-3 1-27,3 0 0,-3 0-167,-1-1 0,2 2-134,2 3 1,-2-8 3,6 0 1,-4-6 107,4-2 1,0-6-204,4-2 1,0-8 70,0-4 0,1-5-74,3-7 0,-1-1 82,4-11 0,-3-1 0,4-7 0,-5 1 2,1-4 0,1-3 0,-1-5 1,1 2-76,-1-3 0,-3 3 87,3 1 1,-7 2 101,-1 2 0,-5 8-131,1 8 371,-3 8 1,-1 5-14,0 6 1,-1 9-166,-3 8 1,2 4-74,-2 4 0,-1-2-6,1 6 0,0-5-69,4 0 0,0 2 99,0-1 0,0 1-538,0-1 0,0-4 162,0 0 1,4 0-462,0-5 1,5-1 20,-1-3 0,3 1-208,1-4 1,1 3 933,3-7 0,18-8 0,10-2 0</inkml:trace>
  <inkml:trace contextRef="#ctx0" brushRef="#br3">8169 17279 8138,'-8'-7'426,"0"3"382,5 3 318,-2 1 1,1 9-616,0 3 0,0 8-62,4 0 0,0 4-361,0 3 0,0 0 108,0 5 0,0-5-575,0 5 1,-4-5 304,0 0 1,0-3-1016,4-4 0,0 3 192,0-4 897,0-1 0,5-22 0,2-11 0</inkml:trace>
  <inkml:trace contextRef="#ctx0" brushRef="#br3">8716 17029 8138,'-5'-12'0,"4"4"-227,-3 0 1,2 0 160,2-4 1,0 0 479,0 0 1,2 0 284,2 0-482,2 1 1,6-1 273,0 0-238,0 5 0,0 2-120,0 5 0,-1 2 88,-4 6 1,3 2-243,-6 10 0,4 1 61,-4 6 1,-2 0-96,-6 5 0,2-1 2,-6 5 0,-4 0-34,-4 0 0,0-6 157,4-2 0,0-2-25,0 2 0,4-8-341,0 0 0,4-7-77,-3-5 397,4-3 0,-2-6-49,5-3 0,5-3 61,3-5 1,8-5-14,4-3 0,-2-2 13,2-2 0,-4 0-3,4 0 0,-2 1-18,2-1 0,1 0 118,-5 0 1,0 2-108,-4 2 0,-2-1 236,-2 5 0,-2 4-9,-6 4-222,0 5 0,-6 3 53,-2 8 1,-2 7-5,-2 1 0,-3 5-23,3-1 0,-2 2-16,6 2 1,3-4-149,1 0 1,-2-6 87,2 2 1,0 1-185,4-1 1,4 0 55,0-4 0,6-1-58,-2-4 0,6 3-82,2-6 1,5 4-157,-1-4 0,3 0-27,0-4 0,-1 0-94,1 0 0,-5-2 130,5-2 0,-7 2 434,0-6 0,-3-16 0,-1-8 0</inkml:trace>
  <inkml:trace contextRef="#ctx0" brushRef="#br3">9145 16910 8138,'0'-12'0,"0"0"-426,0 0 0,1 0 189,3 0 1,-2 0 995,2 0 1,-2 4 524,2 0-11,-2 6-515,3-4-508,-5 6 0,4 6 76,0 2 1,0 6-77,-4 2 1,4 5-22,0-1 0,1 3-50,-1 0 1,1 5-143,3 0 1,-1 6 9,-3 2 0,-3 1-306,3 7 1,-3-4-71,-1 3 1,-1 5-285,-3 3 1,-4 0-274,-8-8 0,-2 2 367,-6-5 0,0 0-59,0-5 1,1-5 139,-1-7 0,-1 0-340,-3-7 778,3 0 0,-15-15 0,3-2 0</inkml:trace>
  <inkml:trace contextRef="#ctx0" brushRef="#br3">8574 16922 8138,'-2'-12'-473,"-2"0"1,3-4 236,-3 0 0,1 3 679,-1 1 1,3 7 330,-3-7-359,-3 8 0,1-2-63,-6 6 1,0 7-117,0 5 1,-1 9 43,-3 7 0,3 6 86,-3 2 1,3 5-144,1 7 0,5-1 27,3 1 1,-1 1-422,1 2 0,1 2 40,7 3 0,3-3-151,5-6 1,5 1-53,3 0 0,2-11-316,2-5 0,0-6 121,0-2 1,5-6-939,3-2 1467,2-3 0,0-3 0,1-1 0,0 0 0,4-1 0</inkml:trace>
  <inkml:trace contextRef="#ctx0" brushRef="#br3">9943 17207 8138,'-5'-12'128,"-2"1"1,-1-1-43,0 0 1539,6 5-1123,2 2 1,6 5-254,6 0 1,0 0-147,0 0 0,5 0-238,3 0 1,2 0-368,2 0 0,-4 0 322,0 0 0,0 5-786,4 3 0,-6-1 966,-2 1 0,-8 10 0,-3 7 0</inkml:trace>
  <inkml:trace contextRef="#ctx0" brushRef="#br3">9848 17410 8138,'-19'-4'177,"3"0"-452,8 0 238,3 4 1,6 0 373,3 0 0,3 0-89,5 0 0,5 0-475,3 0 0,6 0-44,2 0 1,4 0 270,-4 0 0,9-4 0,6-3 0,2 1 0,0-1 0</inkml:trace>
  <inkml:trace contextRef="#ctx0" brushRef="#br3">11824 17267 8154,'-5'-12'-147,"3"4"-74,-6 0 1,4 1 1019,-4 0-165,5 1-190,-2 6 0,5 2-74,0 2 1,-4 6-74,0 6 0,-1 5-103,1-1 0,2 1-94,-2-1 0,3 1 63,1-5 0,-4 4 2,0-4 0,0 0-185,4-4 0,0-1 22,0 1 1,0-4-57,0 0 248,0-5-108,0 2-65,0-21 1,1 6-163,3-14 1,3 1 147,5-4 1,0 0-16,0-5 1,0 1-105,-1-5 0,1 2 65,0 2 0,2-1 44,1 5 0,-5 0-29,2 4 1,-5 10 436,1 2-266,-2 8 1,-2 0-50,0 8 0,0 8-48,-4 8 0,1 2 14,3 2 0,-3-2-112,3-2 1,-1 3 108,1-3 1,-3 2-153,3 2 1,1-2 61,-1-2 1,2 1-138,-2-5 1,-2-4-6,6-4 63,0 0 97,4-1 1,0-7 5,0-8 0,0-4 60,0-4 0,0-2-74,0-6 1,-1-1 39,1-3 0,0 3-15,0-3 0,0 3 105,0 1 0,0 1 5,0 4 1,-6 1 460,-2 6-473,-2 6 1,-1 2-28,3 8 0,-3 4 211,3 8 1,-1 2-97,1 6 1,-3 0-179,3 0 0,1-1 77,-1 1 0,4 0-359,-4 0 1,6 0 25,-2 0 1,-2-5-95,2 1 0,0-5-191,4 1 1,1-2-422,3 2 1,-3-4-181,3 0 0,3 0 1136,1-4 0,34-8 0,9-2 0</inkml:trace>
  <inkml:trace contextRef="#ctx0" brushRef="#br3">12753 17457 8154,'-6'0'499,"-5"0"1,6 2 158,-3 2 0,-3 2-224,3 6 0,-2 5-42,-2 3 1,0-1-289,0 1 1,0-2 98,0 2 1,0 3-302,0-4 0,4 0 150,1 1-610,4-6 387,-2 3 1,6-6-17,3-3 0,-1-4-7,4-8 0,1 0-72,4-8 1,4 2 64,0-10 0,0 4 110,-4-4 1,4 0 105,0-4 0,-1 0-93,-3 1 1,0 0 420,0 3 1,0 3-85,0 5 0,-4 2 329,0 2-348,-5 2 0,2 8 131,-5 2 0,0 4-190,0 8 1,0 2 17,0 6 1,0 0-263,0-1 0,0 1 84,0 0 0,4-4-130,0 0 0,1-2-196,-1 2 0,-1 1-306,5-5 1,-4 0 335,4-4 1,-1-4-2,5 0 0,-4-1-2122,0 0 2398,0-1 0,4-22 0,0-4 0</inkml:trace>
  <inkml:trace contextRef="#ctx0" brushRef="#br3">12682 17660 8154,'-12'-15'117,"0"3"0,5 3 266,3-3 52,3 6 0,2-4-312,3 6 1,3 0-68,5 4 1,5 0-783,3 0 0,2 2 726,2 2 0,42 2 0,-27 0 0,-1 0 0</inkml:trace>
  <inkml:trace contextRef="#ctx0" brushRef="#br3">13480 17303 8154,'-12'0'0,"0"0"-133,0 0-266,0 0 399,0 0 0,6 0 0,2 0 1253,8 0 0,2 0-370,6 0 0,5 0-168,3 0 0,8-2-348,4-2 1,-2 3-232,2-3 0,0-1-31,3 1 1,-3-2 97,0 2 1,-4 3-423,3-3-1,-8 3 38,1 1 117,-8 0-805,1 0-71,-11 0 0,-2 0 406,-8 0 1,-6 4-52,-6 0 1,-1 1 28,1-1 1,3-3 107,-3 3 0,6-1 449,3 1 0,4 3 0,-2 5 0</inkml:trace>
  <inkml:trace contextRef="#ctx0" brushRef="#br3">14718 17160 8154,'-6'-6'-903,"0"5"0,5-8 741,-3 5 0,3-1 288,-3 1-82,2 2 0,2-3-103,0 0 93,0 3-174,0-3 136,0 5-180,0 0 191,-5 0 73,4 0 209,-5 0-157,6 0 1183,0 0-1204,0-5 1,4 2 103,0-5-99,0 6 1,0-5-77,0 3 20,0 3 0,-2-6 36,2 3-58,-3 3-32,4-5 0,-4 5-146,3-3 218,-2 3-232,3-4 194,-5 5-164,0 0 103,5 0 0,-3 0-101,3 0 111,-5 0-180,0 0 179,0 5-86,0-4 83,0 4-122,0-5 717,0 0-433,0-5 176,0 4-70,0-4 278,0-1-356,0 5 0,0-6 198,0 3-36,0 3-199,0-4 0,0 6 59,0 3 1,-1-1-55,-3 5 1,1 3-74,-5 5 0,4 6 10,-4-3 1,6 0-118,-2 1 0,2 0 82,2 3 0,0 1-139,0 0 0,0-5 21,0-4 1,2-3 103,2-4 1,3 2-119,9-6 0,-2 0 100,1-4 0,3-6-67,-2-2 1,5-2 5,-1-2 1,-3-1-5,-1-3 1,1 1 13,-1-5 1,0 6-10,-4-2 1,-6 3 104,-2 1 0,-1 4-100,1 0 78,-3 5 1,4-1-43,-5 8 0,-4 3 98,0 5 0,-1 0-22,1 0 0,3 3 9,-3 1 0,3 0-29,1-4 1,3 1-5,1 3 1,6-7-73,-2 3 0,6-6 60,2 2 0,1-6-144,-1 2 0,-1-4 63,5-4 1,-5-2 28,5-6 1,-5-4-1,1 0 1,0-5-12,-4 1 1,2-4 35,-6-4 0,-3 3 21,-1-3 1,-2 1 9,-2 3 0,-2-3-35,-2 7 1,-2 3-57,-6 1 0,0 8 62,0 4 0,0 3-388,0 1 0,0 1-67,0 3 0,6 3-222,2 5 0,2 1 308,2 3 1,0-1-235,0 4 594,6-4 0,43 29 0,-17-22 0,0 1 0</inkml:trace>
  <inkml:trace contextRef="#ctx0" brushRef="#br3">15349 17291 8154,'-1'8'-33,"-3"0"1,3 0-37,-3 3 1,2-1 954,2 2-514,0-3 0,0 12-147,0-5 0,4 0 4,0-4 0,6-4 8,-2 0 1,2-4-75,2 3 1,4-4-152,0 1 0,1-3 0,-1-1 1,-3-1 99,3-3 0,-3-3-34,-1-4 1,-1-3 37,-3-2 0,-3 2-192,-5-6 1,0 4 0,0-4 1,-5 2-94,-3-2 1,-7 3 156,-1 5 1,-4 4 36,5 0 0,-5 5-736,4-1 1,-4 3 284,4 1 1,0 5-1003,4 3 1427,0 3 0,16 33 0,4 7 0</inkml:trace>
  <inkml:trace contextRef="#ctx0" brushRef="#br3">15921 17088 8154,'5'-20'-37,"3"1"0,-1 3-40,1-4 0,4 5 321,3-1 0,3 7 197,-2 1 1,-3 6-13,3-2 1,-7 2-131,-1 2 0,-4 6-47,4 1 1,-6 9-1,2 4 0,-2 3-428,-2 1 1,-4-1 79,0 1 0,-6 0-52,3 0 0,-3 0 79,2-1 1,-2 1-55,2 0 0,3-5-399,1-4 120,-3-1 175,6-2 163,-5-6 1,12-6 103,2-8 1,3-6-50,5-2 1,-1-5 12,5 1 0,-4-7-30,3 0 1,-3-3 12,4 3 0,-5 6 39,1-3 1,-7 4-35,-1 0 1,-6 3 505,2 5-331,-2 5 1,-8 2 77,-1 5 0,-4 9-45,-1 3 1,0 7-27,0-3 0,2 5-78,2-1 0,1 1 6,3-1 1,3 1-209,-3-5 1,3 3 52,1-3 0,5 0-346,3-4 1,4 0 152,4 0 1,-2-4-399,6 0 1,1-6 74,7 2 0,-3-2-147,3-2 1,-2 0 715,2 0 0,2-16 0,6-4 0</inkml:trace>
  <inkml:trace contextRef="#ctx0" brushRef="#br3">16433 16862 8154,'-5'-24'0,"2"0"0,-5 1 0,5 3-294,-1 0 1,3 5-68,1-1 251,0 3 1,1 7-1,3 2 0,3 2 0,5 2 0,-4 0 1359,0 0 1,0 6-576,4 2 1,-4 2-597,0 2 0,-6 5 104,2 3 1,-3 3-259,-1 0 0,-5 1-23,-3 0 1,-2-4 20,-2 0 1,4-6 148,0 2 0,4-3-3,-4-1 0,4 0 453,-4 0-244,5-5-148,-2-2-16,5-5 1,9-1-489,3-3 1,8-2 55,0-2 0,2-1-103,2 5 0,4 0-92,0 4 1,0 0-396,-5 0 1,0 2 908,-3 2 0,-8 23 0,-7 12 0</inkml:trace>
  <inkml:trace contextRef="#ctx0" brushRef="#br3">16004 17624 8154,'-12'0'1080,"0"0"-119,6 0-504,1 0 0,7-4-180,6 0 0,3 0-54,13 4 0,-2-1-51,10-3 0,1 3-120,7-3 0,-7 2-343,2 2 1,-3-4 251,0 0 1,2 0-772,-2 4 0,-7 2 397,-1 2 1,-8-2-302,0 6 1,-8 0 713,-4 4 0,-35 16 0,-9 4 0</inkml:trace>
  <inkml:trace contextRef="#ctx0" brushRef="#br3">16100 17969 8154,'0'-11'-587,"0"3"345,0 0 0,0 0 854,0-4 1,1 0-218,3 0 0,2 4 485,6 0 1,6 0-315,1-4 0,0 6-102,1 2 1,0-2-273,3 2 1,-3 2-120,0 6 1,-5 2-164,1 6 1,-9 2 136,-3 1 0,-2 4-107,-2 5 1,-6 0-112,-1-1 0,-8 5-144,-1 0 1,-6 5 127,-2-1 0,0-3 63,-4-1 1,3-3 163,1-1 0,2-2 223,2-2 1,3-4 815,5-8-448,5-3-273,2-5 1,6-5-54,3-3 1,4 1 83,8-1 1,-1 0-150,4-4 1,-3 5-263,4-1 0,0 4 207,4-4 0,0 5-19,-1-1 1,5 1-605,0-1 0,1 3 209,-1-3 1,-3 3 115,3 1 0,-3 0 98,-1 0 1,-2 0 28,-2 0 0,-3 0 34,-5 0 1,-1 1 75,-3 3-19,2-3 11,-8 5 7,3-6-38,-5 0-74,-5 0 26,3 0 1,-4 0-467,2 0-388,2 0-467,-3 0-26,5 0-2703,0 0 4013,-5 0 0,-2-16 0,-5-4 0</inkml:trace>
  <inkml:trace contextRef="#ctx0" brushRef="#br3">17743 17267 8154,'-8'0'0,"0"0"84,0-5 1,-3 2 225,4-5 791,1 5-213,6-2-754,0 5 1,6 0 92,1 0 1,8-4 11,1 0 0,6-1-64,2 1 0,1 1-109,7-5 0,-4 6-15,4-2 0,-6-2-326,2 2 1,0 0-515,-5 4 1,3-4 412,-10 0 0,-1 1-756,-3 3 464,0 0 668,-5 0 0,-39 0 0,-14 0 0</inkml:trace>
  <inkml:trace contextRef="#ctx0" brushRef="#br3">17969 17064 8154,'-1'-13'-53,"-3"-3"1,-1 6 62,-3-6 1,2 9 728,6-5 1,-1 8 293,-3 0-859,3 3 1,-5 2 77,6 3 0,0 4-121,0 8 0,0 3-27,0 5 1,0-5-135,0 1 1,0 1-11,0 7 1,-1-3-266,-3 3 1,3-3-435,-3-1 0,2 0 358,2 0 0,0 0-155,0-1 0,2-3 536,2 0 0,13-11 0,8 2 0</inkml:trace>
  <inkml:trace contextRef="#ctx0" brushRef="#br3">18588 16969 8154,'0'-17'0,"0"4"254,0-3-170,0 3 717,0 6 0,-1 7-228,-3 8 0,-1 4-246,-3 4 1,-3 2-124,3 6 1,-4 4-97,-3 0 0,1-1-80,-2-3 0,3 4 130,1 0 0,-1 0-323,-3-5 1,4 0 107,0-3 1,2-3-236,6-5 0,-4 0-268,4 0-190,0-6 532,4 0 0,5-12-53,3-2 0,3-4 82,1-3 1,4-4 47,-1-5 0,7-1 25,-3-3 0,0-1-30,1-3 1,-4-2 200,3 2 0,-3-2 35,4-2 1,-1 0 141,1 1 1,-3 4 52,-5 3 0,-4 9 732,0 3-221,-6 3-452,4 6 0,-6 11-27,0 8 0,0 8-66,0 0 1,0 2-208,0 2 0,1 4-8,3-1 1,-3 5-143,3-4 1,1 1 95,-1-1 1,6-2-108,-2 6 1,-2-6-528,2 2 1,0-3 305,4-1 1,0 0-587,0 0 0,1-6 346,3-2 0,-3-2 578,3-3 0,-3-9 0,-1-4 0</inkml:trace>
  <inkml:trace contextRef="#ctx0" brushRef="#br3">18565 17207 8157,'-6'-12'0,"4"4"-1197,-6 1 754,5-1 1,4 1 964,11 3 0,7-1-190,9 1 0,2 0-234,6 4 0,3 0-144,1 0 0,5 0-144,-1 0 0,-3 0-24,-2 0 1,-7 1 120,-4 3 0,-3-3 58,-1 3-89,-11-2 297,-2 3 1,-13-2 59,-2 5 0,-3-4 79,-9 3 1,2 1-87,-1 4 1,1 0 95,2 0 1,0-4 23,1 0 0,3 0-89,0 4 0,5 0 62,-1 0-114,3 0 0,2-2-144,3-2 1,3-1 58,5-3 0,1-3 26,3 3 0,-2-3-70,6-1 0,-4-1-173,4-3 1,-4-3-820,4-4 660,-6-1 1,3 0 175,-5 0 1,-5 0-4,-3 0 587,2 5-47,-4-3-352,3 8 0,-9-2 39,0 8 1,-5 3 185,1 5 1,1 5-209,-1 3 0,6 6 5,-2 2 0,2 9-144,2-1 1,0 8 68,0-1 0,6 5-294,2 4 0,2-2 209,2 5 0,-1-4 27,-3 0 1,1-7-34,-5-4 1,4-3-15,-4-2 0,0-5 89,-4-7 1,0-4-23,0-7 0,0-4-155,0 0 0,-6-6 139,-1 2 0,-5-6-146,-4-2 0,1-6 249,-5 2 0,2-6-189,-2-2 0,-1-1-72,5 1 1,-4 1-179,4-4 0,4 4-329,4-1 1,6-1 241,-2 1 1,2-4-1006,2 4 1430,6-5 0,43-8 0,-17 11 0,0-1 0</inkml:trace>
  <inkml:trace contextRef="#ctx0" brushRef="#br3">19934 17041 8157,'0'-18'-180,"4"0"-44,0-6 0,5 6 641,-1 2 1,3 4-37,1 4 0,-4-1 78,-1 5 0,1 0-133,4 4 1,-4 5-161,0 3 0,-4 8-6,4 4 1,-5 2-150,1 2 1,1 0 28,-1 0 0,0 1-187,-4 2 0,-4-1-157,0 1 1,-4-5 169,4-3 1,-4 0-84,4 1 1,-4-3-36,4-5 43,-5-6 172,8 0 1,-5-8 137,6-2 1,0-3-140,0-9 1,6-3 15,2-5 0,6 1-60,2-1 0,4-4 73,-4 0 1,1-4 8,-1 5 1,-3-1-33,3 4 1,-4 1 248,-4 4 0,1 1 314,-5 7-143,0 4 1,-5 3-161,-3 8 0,-3 4 32,-5 8 0,4 2-80,0 6 0,2 0-6,-2 0 0,-1 0 14,5-1 0,0 1-21,4 0 1,0-4-458,0 0 1,5-4 146,3 3 1,4-4 125,4 1 1,2-4-455,6-4 0,1 1-687,3-5 1,-3 4 95,3-4 0,-3 0 1062,-1-4 0,4-13 0,5-6 0,2-1 0,0 0 0</inkml:trace>
  <inkml:trace contextRef="#ctx0" brushRef="#br3">19470 17231 8157,'0'-12'0,"-2"4"0,-2 0 1091,3 0-158,-4-3-784,5-1-43,5 0 0,0 4-39,3 0 100,3 5 1,-9-6 211,6 5-113,-5 0-22,2 4-306,-5 0 107,0 0-314,-5 0 0,-2 1-294,-5 3 0,5 2-592,-1 1 1155,5 4 0,14 1 0,8 7 0</inkml:trace>
  <inkml:trace contextRef="#ctx0" brushRef="#br3">22042 16933 8157,'-12'-5'-169,"0"-3"1,0 2-211,0-2 1,0 5 409,0-1 0,0-1 852,0 1-269,6 0-309,1 4-59,5 0 375,0 0-447,5 0 0,-3 0 10,6 0 1,2 4-50,6 0 0,-2 0-18,6-4 1,4 0 11,4 0 1,9 0 23,-2 0 0,14 0-153,3 0 0,11-4-184,-27 2 0,0 0 1,4-3-1,2 1 176,3-1 0,1 2 0,6-1 0,2 1-335,3-1 0,1 0 1,1 2-1,1 1 385,4 0 0,-1-2 0,-1 1 0,-1-1-64,3 1 0,-1 0 1,1 0-1,-1 0-108,3 2 1,-1 0-1,-2 0 1,0 0 43,-1 0 1,-1 0-1,-1 0 1,-1 0 61,-1 0 1,-1 0 0,3 0 0,-1 0-22,1 0 0,-1 0 0,-4 0 0,-1 0-205,0 0 0,-1 0 0,-3-2 0,-1 0 230,-1 0 1,0 0 0,-4 0 0,0-1-68,-1 1 1,-2 0 0,-5 1 0,-1 1 219,25-4 1,-7 2 258,-10 2 1,-3-4-232,-8 0 0,-9-1 597,-7 1 1,-6 3-562,-2-3 1501,-6-3-1256,4 1-89,-12-6 1,0 1-236,-6 3 0,0 2 9,0 2 1,0 2-275,0-2 1,0 3-398,0 1 0,4 0-441,0 0 1,0 0 428,-3 0 0,-1 0 556,0 0 0,5 5 0,2 2 0</inkml:trace>
  <inkml:trace contextRef="#ctx0" brushRef="#br3">29187 726 7884,'-12'0'0,"-1"0"0,-3 0 0,2 0-217,-1 0 0,0-1-294,-1-3 0,3 3 635,-3-3 1,3 2 0,1 2 0,-1 0 221,-3 0 0,3 0-95,-3 0 0,5 0 46,-1 0 1,6 0-64,-10 0 0,5 0-52,-5 0 1,3 0 216,1 0-53,0 0-101,0 0-86,0 0 0,7 0-141,5 0 0,11 0 65,8 0 0,9 0 25,4 0 1,13 0 28,7 0 1,6-4-296,5 0 0,-27 2 0,0-1 204,3 1 1,1 0 0,4 1 0,1 0-331,2-3 1,1 0-1,2 2 1,1 0 283,2-2 1,1 0 0,-1 0 0,1 1-100,0-1 0,-1 0 0,-1-1 0,-1 0-5,1 0 0,0 2 0,-8-1 1,0 1 31,0-1 1,0 0 0,-8 1-1,0-1-31,0 1 1,0-1-1,29-6 132,-31 8 1,-1 0-1,24-6-15,-1 4 1,-11 0 8,-6 4 1,-7 0 30,-4 0 1,-8 0 442,-4 0-510,-9 0 486,-1 0 1,-13 4-543,-5 0 0,0 2-65,-4-2 1,-1-2-204,1 6 0,-3-1-39,3 1 1,4-2-71,4-2 0,5-1-593,-1 5 1039,3-5 0,27 7 0,7-3 0</inkml:trace>
  <inkml:trace contextRef="#ctx0" brushRef="#br3">31366 441 7882,'-5'-19'0,"3"2"-23,-2 5 1,4 0-168,4 0 0,3 4 1032,5 0 0,4 4-367,0-4 0,1 6-93,-1-2-264,-3 2 1,3 8-58,-8 2 0,-3 2 48,-5 2 0,-1 5 0,-3 3 0,1 1-27,-5-1 1,0 3-55,-4-4 0,0 3-311,0-3 1,6 3 126,2-6 1,-1-1 37,1-3 1,0 0 109,4 0 0,0-4-21,0 0 1,6-5 12,6 1 0,1-3-4,7-1 0,-4 0 17,4 0 0,-4 0 4,4 0 0,-4 0 97,3 0 1,-4 1-53,1 3 0,-7-1 272,-1 5 1,-5 0-77,1 4 1,-4 0-151,-4 0 1,-8-1-15,-8 1 0,-3 0-26,0 0 1,-7-1-14,-1-3 1,-1 2-128,-4-2 0,7-1-103,-7 1 1,7-6 55,-2 2 0,8-1-412,-1 1 1,8-3 198,0 3 0,9-4-209,3-4 0,4 2 557,4-6 0,20-12 0,11-5 0,4-4 0,0 0 0</inkml:trace>
  <inkml:trace contextRef="#ctx0" brushRef="#br3">31449 155 7881,'-29'-12'0,"-1"0"0,-6 0 0</inkml:trace>
  <inkml:trace contextRef="#ctx0" brushRef="#br3">31357 119 11153,'-3'1'15,"-51"27"752,2 4 0,10 4-1948,6 3 0,11-2 684,9 3 0,8 2 497,4 2 0,7 6 0,3 2 0,5-2 0,4-1 0</inkml:trace>
  <inkml:trace contextRef="#ctx0" brushRef="#br3">31170 119 9745,'-8'5'149,"-20"15"328,3 4-171,-3 4 1,3 3-84,1 9 1,1 8-251,-1 7 0,1 5 149,3 3 0,12-28 1,1 1-72,2 1 0,2 1 1,0 0-1,2 1 17,2-1 0,2-1 1,9 27-177,7-1 0,9-14 103,4-1 0,8-13-63,3 1 1,4-8-3,0 0 1,1-10 133,0-6 1,4-1-115,4-7 1,1-7 104,-2-9 0,2-6-197,-5-10 1,0-4 127,-5-8 0,-4 2 50,-4-6 1,-7-1-85,-4-6 1,-4-5-190,-5-7 0,-10 30 0,-2 0 205,-2-3 0,-2 0 1,0-1-1,-3-1 33,-3 0 0,-2 0 0,-1 0 0,-3 0 68,-3-1 0,-3 2 0,-2 5 0,-1 2-49,-1-1 1,-1 2 0,-27-12-216,0 10 1,39 28 194</inkml:trace>
  <inkml:trace contextRef="#ctx0" brushRef="#br3">30032 2846 7881,'-12'-7'0,"-4"-2"239,1 5 0,-3-1-79,2 1 0,7 3-1,-3-3 1,4 4-107,0 4 0,3-2-187,5 6 0,1-4 726,3 4 1,4-4-164,8 4 1,8-1-73,8 1 0,7-3-144,5-5 0,4 0 34,3 0 0,5 0-321,7 0 0,1-5 186,-29 1 0,1 0 0,-1-2 0,1 1-16,3-1 1,1 0 0,-2 0-1,-1-1-9,3-1 1,0 0 0,-6 3 0,1 1-127,-1-3 0,-1 2 0,23 1 20,-9 0 0,-6 3-571,-9 1 0,-8 0 317,-8 0 1,-8 5 126,-4 3 0,-4 1-189,-4-1 0,-3 3-437,-5-4 0,0 3 680,0-2 0,0 2-779,0-2 11,1-2 54,4-1 806,2-5 0,26-16 0,5-4 0</inkml:trace>
  <inkml:trace contextRef="#ctx0" brushRef="#br3">31771 2405 7867,'0'-8'0,"0"1"-44,0 4-145,0-2 0,0 7 660,0 6 0,-6 1-260,-1 11 0,-4-3 38,-1 7 0,-1-3-125,-3 7 1,3-3 89,-3-1 1,1 0-92,-1 0 1,7-2-61,-3-2 1,7 1 1,-3-5 0,5 0-61,-1-4 0,4-5-151,4-3 0,3-3 101,5-1 1,1 0-189,3 0 0,3 0 53,4 0 1,1-1-244,0-3 1,1 1 81,3-5 1,-2 5-27,6-1 1,-7-1 12,-1 1 0,-1-1 355,-8 1 0,1 1 0,-4-5 0,-5 0 0,-2-4 0,-5 1 0,-1-1 0,-3 0 0,1-4 0,-5 0 0,4-1 0,-4 1 0,4 3 0,-4-3 0,4 3-86,-3 1 353,4 0 520,-8 0 0,9 5 247,-6 3-202,5 3 1,-6 2-337,5 3 0,-1 4-221,1 8 1,2 0-122,-2 8 1,3-2-131,1 10 0,-4-4 8,0 4 1,0-1-280,4 5 0,1 0-423,3-1 1,-1 0 331,5-3 1,0-3-489,4-5 1,-3-2 315,3-2 1,-5-8 509,8-8 0,12-51 0,-9 18 0,1-1 0</inkml:trace>
  <inkml:trace contextRef="#ctx0" brushRef="#br3">31842 2120 7907,'-24'-4'0,"1"0"0,-1-4-93,0 4 0,5 0-171,4 4 1,1 5 360,2 3 0,1 4 445,-1 4 1,0 4 304,0 7 1,-1 1-441,-3 8 1,1 4 101,-5 11 1,0 6-560,8-24 1,1 2 0,0-1 0,2 0 151,-2 6 1,2 0-1,3-1 1,1 1-13,-1 2 0,0 0 0,4-4 0,0 0-146,0-1 1,0-2 0,6 26-44,4-10 1,12-3 175,4-5 0,8-7-147,0-8 1,3-7 24,5-1 0,0-11-115,7-1 0,-4-5 53,8-3 0,-4-11 14,4-5 1,-1-10 26,2-6 1,-7-4 19,3-3 1,-13-4-35,1-4 0,-12-7-270,0-6 1,-4-2 281,-10 26 0,-1 0 1,0 1-1,-2-1-175,-2-5 1,-2-1-1,0-1 1,0 0 193,-3-5 1,0 0-1,-3 4 1,-2 0 22,-2 1 1,-2 2-1,0 6 1,-2 3 174,-21-24 1,-2 17 151,-10 7 0,0 16-357,-7 8 0,-2 8-112,1 8 0,1 1-185,3 11 1,11 1-604,5 7 1,7 2 81,5 6 874,8 0 0,3 1 0,8 3 0,6 3 0,7 4 0</inkml:trace>
  <inkml:trace contextRef="#ctx0" brushRef="#br3">26662 16600 7884,'-1'-12'-225,"-3"0"0,1 2 1176,-5 2-557,6-3 1,-9 10-94,3-3 1,1 2-186,0 2 0,-1 6-181,-4 2 1,0 6 123,0 2 1,4 1-82,0-1 1,1-1 101,-1 5 1,3-6 39,5 2 0,0-3-136,0-1 1,1 0 74,3 0 0,4-4-96,8 0 0,-1-4 93,5 4 0,-1-6-4,5 2 0,1 2 32,3-2 1,-3 1-3,3-1 0,-7 3-64,-1 4 1,-5 1 43,1 0 1,-4 2-67,-5 1 1,-1 0 68,-6 5 0,-7-4-148,-5 4 1,-5-5 69,-7 5 0,0-5 21,1 1 1,-1-3-171,0-1 0,0 0-202,0 0 0,2-2-215,2-2 1,3-3 578,5-5 0,-11-31 0,-2-9 0</inkml:trace>
  <inkml:trace contextRef="#ctx0" brushRef="#br3">26674 16731 7884,'0'-17'0,"0"-3"0,1 3 0,3 1 0,3 3 37,5 1 0,5 1-5,3 3 1,2-1-24,2 5 1,-1-4-13,-3 4 1,2 0-1,-2 4 1,1 0-1,-1 0 1,1 0 2,-5 0 0,10-10 0,0-4 0</inkml:trace>
  <inkml:trace contextRef="#ctx0" brushRef="#br3">26710 16207 7884,'-25'-17'120,"-3"-3"0,3 4-80,-3 4 1,3 2-28,1 6 0,-1 0 138,-3 4 1,2 10 260,-6 6 1,1 7-172,0 4 1,-5 5 92,0 8 1,4-2-332,-3 6 1,2 6 104,14-21 1,2 2-1,1 1 1,0 2-72,0 3 1,0 1 0,5-1 0,1-1 49,0 2 1,0-1 0,3 2 0,1-1-81,2 0 0,0 0 1,1 0-1,1 0-10,1 1 1,2-2 0,9 26-27,6 1 1,7-10 148,5 2 0,3-6-16,9 2 1,2-10-101,6-6 0,1-2 79,3-6 0,3 0-128,-23-16 1,0-1 0,30 7 62,-28-12 0,-1 0 1,31 0-70,3-6 0,-32-2 0,-1-2 45,4-1 0,0-2 1,-4-3-1,-1-2 14,1 0 0,0-3 1,-5-3-1,0-1-25,26-17 1,-29 12 0,-1-1-48,1 0 1,-1-2 0,-2-1 0,-2-1-56,-1 0 0,0-1 0,-4-3 0,-1 0 35,0-2 1,-2-2-1,-2-4 1,-3-1-298,-2-5 0,0-1 0,-2 0 0,-2-1 316,-1-2 0,-2-1 1,-4 0-1,-2 1 10,-2-3 1,-2 0-1,-2 3 1,-3 1 64,-2-1 1,-3 2 0,0 8-1,-2 3 110,-2 3 1,-2 2-1,1 8 1,-3 4-209,-2 4 0,-2 2 0,0 6 0,-1 1 200,-4 1 0,0 2 0,1 3 0,0 0-254,-2 0 0,-1 0 1,3 5-1,0 2 47,-1 1 1,0 0 0,1 2 0,0 0 101,-1 0 0,1 0 0,3 2 0,0 2-21,0 2 1,1 0 0,2 2-1,1 1 14,-26 15 0,4 4 0,7 4 0,5 3 0,5 3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3507 7000 8436,'0'-8'-1833,"0"-1"1540,0-1 0,0 3 325,0-1 0,1 1 31,3-2-31,-2-2 0,9 9 0,-8-5 12,5 3-23,1 3 0,-1-5 0,1 6 0,1 0 52,1 0-63,2 0 1,0 0-1,-1 0 1,2 0 0,2 0-1,1 0 1,0 0 45,1 0 0,2-4 1,6 0-47,-1-1 0,1 5 0,1 0 0,1 0 0,3 0-6,2 0 0,1 0 0,4-1 0,0-2 6,1-1 0,0-5-4,4 5 0,-4-2-18,4 2 0,-8 1 0,-1-4 1,2 0 20,1 0 0,-1 3 5,-2-5 1,-1 6 19,-3-1-33,-3 3 1,8 1-1,-4 0 1,0 0 0,1 0 7,-4 0 1,5 0 2,1 0 1,-3 0-66,-2 0 54,4 0 1,-5 0-1,6 0 1,0 0 0,0 0-4,0 0 0,-4 0 0,4 0 0,0-2 5,4-2-4,1 3 1,-1-6-1,0 4 1,0-1 0,1-1 0,-1 0 1,0 3-2,0-2 0,-4 3-3,0 1 3,-5 0 1,8 0 0,-5 0-1,1 0 1,-2 0 0,0 0 0,-3 0 0,6 0 0,-4 0 0,4 0 0,-5 0 0,7 0 0,-2 0 0,3 0 0,1 0 0,1 0 0,-1 0 0,0 0 0,5 0 0,-1 0 0,1 0 0,-5-5 0,0 1 0,-1 1 0,-1 2 0,-2 1 0,-2-4 0,2-1 0,-3 1 0,-1 4 0,3-1 0,2-2 0,5-1 12,-1 1 1,1 0-12,-2-1 1,6 1 1,3-6 3,-3 6 0,4-4 0,-4 5 0,0-4 1,1 0 21,1 1 1,-5-4-18,1 5 0,-2-2 1,-2 2-9,-5 2 0,8-3 0,-4 3 0,-1 0 1,0-3 11,-1 2 1,2-2-39,1 1 1,1-2 29,-1 2-11,0 2 1,0-3 0,1 3 0,-1-1 0,-1-1 0,-3 1 0,1 0 6,-5-1 1,5 3 3,-1-4 4,-3 4 1,1 0 0,-5-2-1,1-1 1,3 1 32,2 1 0,-5 2-34,2 0 1,-2-4-1,2 0 0,-2 0 0,5 4 0,-1-2 3,1-2 0,-5 2-5,2-2 1,-3 1 0,-2-1-3,1 3 1,-6-5 0,-3 6-1,-3 0 1,-1-1 63,-1-4-16,1 4-3,-6-5 1,5 6 0,-11-5 64,3-4-56,-2 3 18,-2-5 0,0 8-146,0-5 58,0 5-20,0-3 25,-6 6 0,5-1-65,-4-3 0,4 1-70,1-6-323,0 6-3,0-2 466,0 5 0,68-34 0,-26 13 0,1-1 0</inkml:trace>
  <inkml:trace contextRef="#ctx0" brushRef="#br0">11285 6567 8436,'-5'-9'-2058,"1"1"1837,0 5 232,4-3 1,1 6 23,4 0-17,-4 0 1,10 0 0,-2 0 0,2 0 91,2 0-82,5 6 0,-2-5 1,5 4-1,2-4 1,1 0 109,1 4-119,7-4 0,0 5 0,8-6 0,2 0 0,5 0 0,4 0 0,6 0 5,7 0 0,-1 0 19,5 0-59,-3 0 0,5 0 0,2 0 0,-35 0 0,0 0 0,35 0 0,-4 0 0,-3-2 4,-1-2 0,-5 3 14,1-4 1,-6 3 0,1-1 0,-4-1 31,-4 1 1,2-3 34,-2 2-42,-3-6 1,1 7 0,-5-4 0,0 1-1,-3 3-6,-1 2 0,-4 1 13,-3 0-32,-2 0 1,-3 0 0,-1 0 0,-3 0 39,-2 0-24,-1 0 190,-4 0 355,-6-6-473,-1-1-22,-6 0 1,-4-4 1,-1 2 0,1 2-1,4-1-108,0 5-66,-6-8 135,5 4-169,-5-1-406,6-3 524,0 10-588,0-5 292,0 6 0,6 4-75,2 1 392,4 4 0,32-8 0,15-6 0,4 4 0,0 1 0</inkml:trace>
  <inkml:trace contextRef="#ctx0" brushRef="#br0">16258 6465 8415,'4'-9'-1564,"1"2"1350,3 2 1,-4 0-1,3 4 1,0-2 247,0-1 23,-4 0 1,8 4-1,-2 0 113,2 0-154,2 0 0,0 0 0,-1 0 1,1 0-1,0 0 0,1 0 1,3-2 27,4-2 0,5 2 0,3-2 0,5 1-17,3-1 1,7 3 0,3-5 0,4 2-18,4 0 0,5-5 1,8 5-1,3 0-16,-1-2 0,-32 5 0,1 0-762,-1 0 1,0-2 764,0-1 1,1 1 0,6 2 0,1 1 0,-4-3 0,1 0 0,-2 1 0,1 0 0,0-1 0,0 0 0,0 0 0,1 0 0,1 0-1,1-1-9,2 1 1,0-1-1,-2 2 1,0 0-36,2-2 1,0-1 0,-2 3-1,0 0 1,0-2 0,0 0-1,0-1 1,0 1 44,2 1 0,0-1 0,-4-1 0,-1 0 2,1 3 0,-1 0 10,-5 0 0,0 0 0,28 0 0,-7-1 0,-3-1 0,-7 1 24,-8 2 0,-8 1-4,-6 0 1,-2 0 9,-3 0 1472,-2 0-1470,-12 0 231,-1 0 0,-6-1-58,0-4-173,0 4 0,0-6-13,0 3 0,0 1-23,0-6 54,0 6-231,0-2-270,0-1 272,0 5 30,0-5 0,1 10 0,3 2 0,5 0 139,2-1 0,36 11 0,8-2 0</inkml:trace>
  <inkml:trace contextRef="#ctx0" brushRef="#br0">19280 6261 8442,'0'-13'-176,"-5"0"-113,1 0-370,0 6 449,4 2 0,1 5-367,3 0 577,4 5 0,21 8 0,5 7 0</inkml:trace>
  <inkml:trace contextRef="#ctx0" brushRef="#br0">22901 5916 8460,'4'-8'-682,"2"1"0,1 1 384,3 3 0,-3 2 0,1 1 0,2 0 359,2 0 1,-4 0-1,1 0-15,0 0 1,3 0 11,1 0-51,-1 0 1,1 0-1,1 0 1,2 0 0,2 0-1,3 0 1,5 0-1,2 0 1,8 0 0,-2-1 0,4-2-14,5-2 0,-2 0 0,5 2 0,3-3-3,0-1 1,-1 4-1,2-2 1,2 0 2,1 1 0,-1-1 0,-1 2 1,2-2 1,2 3 0,-3-1 5,3-1-1,-2 2 1,-2-4-1,1 5 1,2-2 0,1-1 33,-1 1-23,-1 2 1,-2-1 0,1-1 0,1-1-1,-1 0 45,-2-2 1,-4 5-28,1-3 1,4-2-1,-3 2 1,3-1 1,-1 0 0,-1 3-15,7-2 1,-3 1-1174,7-1 1169,-1 3 1,0-5 0,-4 5 0,-3-2 0,1-3-77,2-1 0,-4 4-5,0-1 0,0-2 89,-4 2 1,1 0-1,0 4 1,-3-2 31,-1-2 0,0 3-40,-1-4 1,2 4-16,6 1 0,-4 0 0,0 0 0,-1 0-26,0 0 0,3 0 30,-2 0 0,-2 0-9,2 0 1,-6 0 0,2-1 0,-2-2 4,1-2 0,-6 1 9,2 4 0,-3 0 0,2-1 1,0-2 16,1-1 0,-7-1-1,8 5 1,-8 0 285,3 0 1,-4 0-1,4 0 1,1 0-313,2 0 0,1 0 119,0 0 1,-2 0-144,2 0 28,-3 0 0,5 0 0,-6 0 1,0-1-1,0-2 0,0-1 1,0 1-12,-1 2 0,-1 1 14,-2 0 1,-3 0 2,3 0 0,-3 0 0,-2-2 1,-1-1 1,-2-1 1,0 0 6,-5 4 0,0-1-10,-4-4 0,4 4 0,0-5 6,-1 1 1,-7 3 6,0-2-19,-6-3 1,2 4-12,-5-6 17,0 7-7,0-4-324,0 6 51,0 0-182,-5 0 457,-2 0 0,-12 6 0,-1 1 0</inkml:trace>
  <inkml:trace contextRef="#ctx0" brushRef="#br0">28498 5661 8460,'0'-12'-116,"0"-1"-1056,0 0 871,0 6 1,0 3 191,0 8 58,0-2 1,5 5-30,-1-3-118,0-3-21,-4 5 219,0-6 0,6-6 0,1-1 0</inkml:trace>
  <inkml:trace contextRef="#ctx0" brushRef="#br0">28766 5636 8460,'0'-13'-705,"-1"2"-606,-3 2 1294,2 4-15,-3 5 3,-1 0-49,4 0 0,-3 5 0,5 4 78,0 2 0,17-4 0,4-1 0</inkml:trace>
  <inkml:trace contextRef="#ctx0" brushRef="#br0">14396 7510 7790,'-13'-5'424,"5"2"107,-1-6 0,5 7-208,-5-3 0,8 4 0,1 1 1,8-2 237,8-2-548,-2 3 0,10-5 0,-2 6 0,2 0 0,1-1 0,2-2 0,1-3-311,2-1 0,4 3-858,-4-5 688,0 7 0,-6-8 0,-2 4 0,-2 0 468,-1 1 0,-42 29 0,-14 11 0</inkml:trace>
  <inkml:trace contextRef="#ctx0" brushRef="#br0">14447 7663 7803,'-13'0'0,"5"5"0,-1-1 696,6 0 1,-1 2 1275,8 2-2110,3-2 0,10 0 1,2-6-1,1 0 1,2 0-1340,2 0 1203,2 0 274,-1-6 0,35-18 0,-26 7 0,0 0 0</inkml:trace>
  <inkml:trace contextRef="#ctx0" brushRef="#br0">16959 6949 7774,'0'-12'14,"0"-1"1,0 0-1,0 0 198,0 1 0,0 7 829,0 10-919,0 7 0,-4 14 0,-2-1 1,-1 1-1,-2 1-63,2 2 0,-3-2 0,5 3 0,-1-4-102,0-5 1,2 2 203,4-6-194,-6 0 0,6-8 0,0-6 60,8-11 0,3-11 0,2-10 0,1-5 63,3-3 1,-3-6 0,3-1 0,-3 0-221,-1 1 1,1-1 117,3 1 26,-8 9 0,6 3 0,-9 15 93,1 6-152,-4 10 0,2 13 1,-5 10-1,0 4 0,0 3 30,0-2-27,0 4 1,2-5 0,1 3-1,1-3 1,-1-1-29,-2-1 1,3-1 58,1-3 0,0-2 51,0-6-43,2-6 1,7 3 0,1-8-1,2-4 30,-1-10 1,0-2 15,1-7 1,1-2 1,3-7-12,3 3 0,-5-9 0,3 3 0,-2 0 0,0 4 127,0 2 0,-6 7 361,-1 3-327,0 3 0,-12 8 0,3 6-26,-2 7 1,-7 10-71,1 4 0,-4 4-82,3 0 0,0 1 0,2-1 0,-3 2-345,-1 3 1,4-3 83,-1 2 106,3-2-305,1-7 1,0 4 0,0-4 0,0 0-346,0-3 0,5-3 54,4-1 1,2-5 734,2 1 0,51-35 0,-26 11 0,0 1 0</inkml:trace>
  <inkml:trace contextRef="#ctx0" brushRef="#br0">17673 7064 9600,'0'13'789,"0"0"0,0 5-610,0 3 1,0 8-175,0 0 0,0 2 0,0-2 0,0 2-212,0 2 1,0-5-113,0 2 0,1-5 0,2-4 0,3-4-309,1-2 0,-3-4 210,5-3 418,-1-2 0,16-63 0,-10 22 0,-1 0 0</inkml:trace>
  <inkml:trace contextRef="#ctx0" brushRef="#br0">17724 6682 7846,'0'-19'-15,"1"-1"0,2-4 0,3 2 57,1 0 1,1 8 0,5 0-1,0 4 30,0 0 1,1 4-29,3 2 130,-3 3 0,3 2 0,-7 3 0,-3 5 0,-1 4 0,-4 4 0,0 3 199,-2-1 1,-6 5-546,-2-2 142,-4 2 1,0 0 0,-3-3 0,0-4 0,-2-1-1,3-1 1,2 1 228,4-5 0,4 2 162,-5-5 1,5-2 47,-5-2 1,8-2-217,1-2-236,6 0 0,6-2 1,1 0-124,0-3 0,4 0-198,0 0 0,1 4 55,-1-3-759,-3 2 0,11 2 1068,-4 0 0,31 0 0,9 0 0</inkml:trace>
  <inkml:trace contextRef="#ctx0" brushRef="#br0">18591 6796 7899,'0'-8'-583,"0"-1"354,0-1 337,0-1-349,0 4-53,0 1 162,0 6 31,0 0 0,-1 5 1,-2 0-322,-2 2 422,1-4 0,-7 14 0,-3-3 0</inkml:trace>
  <inkml:trace contextRef="#ctx0" brushRef="#br0">18438 6937 7906,'-9'-6'135,"2"-3"1,2-2 288,2-2 0,1 1-226,2-1-211,0 0 1,2 2 0,2 1 0,5 1-1,2 1 1,2-1 0,1 1-10,3-2 1,-3 4 0,3 1 0,-3 0 46,-1 1 0,0 0 0,-1 5 1,1 3-2,0 5 0,-6 4 0,-3 5 0,-2 6-22,-2 5 1,-6 6-1,-2-1 1,-5 4-60,-4 5 1,-2-4 0,-3 4 0,0-3-3,0-2 0,3-6 1,2-3-1,3-7 93,1-5 24,1-2 0,5-10-61,2-5 50,10-5 0,3-10 0,8-2 1,2-4-1,2-3-89,3-1 7,1-1 0,1-5 1,1-3-1,-1-3 1,2-3-342,3-2 381,-9 2 0,7 2 1,-11 8-1,-1 5 0,-3 3 143,-5 5 363,-2 9-354,-6 2 1,-1 8 0,-2 2 0,-3 4 17,-1 4 0,-3 2-82,-7 3 0,3-1-41,-3 5 1,-2 0 0,2 5 0,2-2-41,1-3 1,5 3-54,1-3 0,5-1 35,-1 1 1,2-5 0,2 1 0,2-3 2,2-1 0,7-2 22,6-2 1,10-4-107,-1-5 0,8 0 1,-2-1-1,2-5-332,0-7 1,0-1 418,4-7 0,1-6 0,-1-5 0</inkml:trace>
  <inkml:trace contextRef="#ctx0" brushRef="#br0">16678 7663 6604,'-8'-4'1124,"-1"0"-1013,6 0 1,-2 2 129,5-2-123,0 3-73,0-5-2,0 6 0,1 0 0,3 0 0,5-2 115,2-2-159,-4 3 0,9-5 0,-3 6 0,2 0 0,4 0 0,2 0 0,4 0-49,5 0 0,-1-1 1,5-2-1,2-1 6,6 1 0,4 0 0,8 0 0,3-1 5,1 1 1,3-3 28,7 2-36,3-6 1,-31 9-1,0-1 1,1-1 0,1-1-1,-1 1 1,1-1 0,1 1-1,1 1 34,-1-1 0,1 0 1,2-1-1,-1-1 1,1 2-1,0 1 1,1-1-1,0 0 4,-1 0 1,0 0 0,0 1-1,0 0 14,1 2 1,-1 0 0,0-2 0,0 0 0,2 0 0,-1 0 0,0 0 0,-2 1-6,0 0 0,-2 0 0,-2-1 0,-1 0-170,0 0 1,1 0 0,-2-1 0,1 2 176,1 0 1,-1 2 0,31-1-1,-2 0 1,-8 0 10,-4 0 0,-2 0 103,-4 0 1,-11 0-105,-6 0 107,-6 0 1,-4 0 0,-3 0 244,-4 0-288,-8 0 0,-3-2 81,-6-2 1,-6 3-1,-3-4-26,-2 4 0,-2 1 305,1 0 1,-1 0-452,0 0 1,5 0 8,-1 0 0,-28 6 0,-11 1 0</inkml:trace>
  <inkml:trace contextRef="#ctx0" brushRef="#br0">17533 8084 7807,'0'-13'-33,"0"5"1,0-1 0,0-1 0,0-1-1,0-2 243,0 1 1,1-1 0,3-1 0,5-2 0,2-1 0,3 2 214,3 0 1,-1 7-113,5-1-302,-5 7 0,4-4 0,-5 7 0,1 5 0,-5 8 1,-5 9-72,-5 5 0,-8 8 0,-4-2 1,-6 4-83,-3 4 1,-1-2-1,-5 2 1,1-2-25,-1-2 1,5-4 0,1-1 0,2-3 427,2-6 18,2-4 1,12-13-1,8-4 1,8-6-116,8-6 0,2 2 0,1-1 1,1-2-216,-1-2 0,5 4 1,0 1-1,-2 0-329,-1 0 0,-6 4 1,-1-3-1,0 2-526,0 0 1,-3-2-40,4 2 944,-6 2 0,15-26 0,-3 0 0</inkml:trace>
  <inkml:trace contextRef="#ctx0" brushRef="#br0">18132 7944 7829,'0'-9'66,"0"1"1,-1 4 325,-4-5 834,4 6-888,-5-2 0,6 10-290,0 4 0,-4 4 0,0 4 0,1 5 34,1 7 1,2-3-129,0 4 32,0 3 0,0-6 0,0 2 0,0 0 0,0-2-312,0-2 265,0 4 0,6-11 1,3 3-1,2-4 1,2-4-1,-1-3 1,3-3-472,2-1 0,2-4 204,7-6 1,-1 0-1,1-9 328,-1-5 0,-3-15 0,-1-8 0,2-3 0,1-1 0</inkml:trace>
  <inkml:trace contextRef="#ctx0" brushRef="#br0">18145 7944 7860,'-5'-9'0,"1"1"0,-1 1 0,0-2-219,4-2 0,-3 5 1,8-2 509,4 4 1,4 1-213,0-2 0,7 4 0,1-3 1,1 2-126,0 2 0,2 0-380,7 0 386,-3 0 40,4 0 0,6 6 0,2 1 0</inkml:trace>
  <inkml:trace contextRef="#ctx0" brushRef="#br0">18221 8084 7860,'-13'0'277,"1"0"0,3 0-298,1 0-106,5 0 161,-3 0 1,8 0-1,2 0 1,4 0 62,4 0-194,6 0 0,2 0 0,5 0 1,2 0-1,3 0 97,4 0 0,17-11 0,9-6 0,5-1 0,0 0 0</inkml:trace>
  <inkml:trace contextRef="#ctx0" brushRef="#br0">18884 7842 7865,'0'-13'293,"0"5"-195,0-1 964,0 6-805,0-2 1,-1 6 0,-2 3 0,-3 6 0,-1 6 380,-3 5-706,-1 3 0,-2 3 0,0 3 0,-1 2 0,-1 2 0,-2 0 0,1 0-49,2-1 1,5-2 44,1-5 9,-1-7 0,2 0 1,5-8-1,4-5-342,7-10 1,6-9 173,2-13 1,6-1 0,-2-2-1,3-7-90,2-5 0,-2 2 223,-3-4 1,2 3 91,-6 2 0,1 4 1,-3 3-1,-1 4 380,-3 7 520,-7 5-627,2 8 1,-6 8 0,0 12 0,0 7 194,0 4 1,0 1-234,0 1 0,-4-1-225,-1 1 1,1 3 0,4 1 0,-1-2-204,-3-1 0,2-1 63,-2-1 0,2-3-292,2-1 1,0-4 0,0 3-967,0-2 679,0-1 16,6-10 265,1-1 434,0-6 0,-1-40 0,-6-9 0</inkml:trace>
  <inkml:trace contextRef="#ctx0" brushRef="#br0">18808 8084 7865,'-13'0'0,"0"0"486,0-6-306,6 5 1,3-5 0,8 5 88,5-3 1,8 2-315,4-2 0,5 3 0,2 1 1,3-2-166,2-2 0,-1 1-868,2-5 1078,3 5 0,24-9 0,-24 9 0,0-1 0</inkml:trace>
  <inkml:trace contextRef="#ctx0" brushRef="#br0">20746 6886 7819,'0'-13'64,"0"-4"1,0 0-1,0 1 683,0 2 0,0 8 0,0 6-524,0 7 1,0 10 0,0 5 0,-2 2 44,-2 1 1,3 5-479,-3 0 130,2 5 1,-2-4-1,0 5 1,1-4 0,1 0-237,2-4 41,0 4 0,2-5 0,1 2 0,1-7 0,-1-5 0,0-4 0,-1-3-924,3-1 1199,-1-7 0,-4-41 0,0-18 0</inkml:trace>
  <inkml:trace contextRef="#ctx0" brushRef="#br0">20529 7141 7851,'0'-13'-249,"0"0"1,2 5 275,2-1 0,9 2 1,9-3-1,7 2 500,5-2 0,4 0-478,4 1-128,-2 4 1,8 0 0,-5 1-1,-2 1 79,-2 2 0,17 1 0,3 0 0</inkml:trace>
  <inkml:trace contextRef="#ctx0" brushRef="#br0">21983 6580 7919,'0'-9'-133,"0"1"-263,0-2 771,0 4 1,4 2 781,0 8-986,0 3 0,-4 7 0,0 3 0,0 3 0,0 1 400,0 1-568,-5-1 0,3 4 0,-3 1 0,0-1 1,1 1-25,1-1 83,2-5 0,-3-1 0,-1-7 0,1 1 0,0 0-117,0 0 1,-1-8 0,5-5 0,0-7-64,0-4 0,2-8-206,2-2 247,3-9 0,5-2 0,-3-6 1,0 1-1,1 3 0,0 3 1,0 1-19,-2 0 1,-1 5 34,2 3 1,-2 8 428,-3 1-357,-2 6 0,7 9 3,-4 2 1,3 7 0,-2 6 0,0 0 51,-1 2 0,5-5-80,-1 3 1,-2 1 23,1-1-18,1 0 1,2-4 0,-1-2 0,-2-1 0,2-3-119,2-1 0,0 3 124,1-5-206,-6 0 171,5-4 20,-5 0 1,6-1 0,-1-4 0,1-3 13,0-3 0,-2-4 27,-2-2 1,1-1 133,-6-3-58,6-3 1,-9 8 0,3-4 0,-2 2-1,-2 2 514,0 2 1,0 6 323,0-1-500,0 6-395,0-2 1,-2 6 0,0 3-31,-3 5 1,1 6-43,4 2 1,1 5-23,4-5-123,-4 5 0,10-6 0,-2 4 0,1-2 1,0-1-897,-2 1 0,1-3 498,4 2 1,1-3-828,3-1 1053,-3-1 0,4 0 345,-5-4 0,17 15 0,4-2 0</inkml:trace>
  <inkml:trace contextRef="#ctx0" brushRef="#br0">22633 6758 7919,'0'-13'0,"0"1"97,0-1 1,4 0 0,2 0 240,1 1 1,2 0 219,3 4 1,-3 2 2,-1 6-333,1 0-156,-2 6 0,3 2 0,-6 8-486,-1 1 406,-2 5-175,-1-7 0,0 9 1,-1-3-1,-3 3 0,-3 2-186,-1-1 1,-3-4 336,3 1 0,1-5 0,-1 2 1,1 0 150,0-4 0,4-5-33,-1-1-112,3-1 332,1-1-155,0-1 0,1-6 24,3 0-232,4 0 0,9 0-50,0 0 0,5-4-308,-1 0 0,-1-6 1,2 1-933,0-2 1072,-3-2 0,3 0 275,-5 1 0,12-30 0,-2-6 0</inkml:trace>
  <inkml:trace contextRef="#ctx0" brushRef="#br0">22620 6401 7919,'-5'-25'88,"3"2"176,-2-3-340,-3 9 1,5-11 0,-2 11 0,3 1-1,2 2 238,3 1 16,-2 6 1,9-3 0,-2 6-1,2 1 1,2 2 0,0 1 485,-1 0-565,-5 0 1,-1 0-153,0 6 0,-5 1 0,3 7 0,-4 1 0,-4 2 83,-4-1-49,2-2 0,-5-1 0,4 0 0,-1-1 0,3 0 249,-1-4 107,5 4 0,-5-9 37,6 5 1,1-1-212,4 2 0,2-4-141,6-5 0,4 0-376,0 0 1,1 0 0,-1 0 0,4 0-1478,3 0 1831,2 0 0,39 6 0,-27-3 0,-1 1 0</inkml:trace>
  <inkml:trace contextRef="#ctx0" brushRef="#br0">23462 6478 7945,'0'-13'124,"0"0"46,0 0-84,0 6 0,0 0 1,-2 4 157,-2-1-260,3 0 0,-5 5 0,6 3 1,-1 5-1,-2 4 0,-1 2 10,1 2 0,-3 6-179,2-2 187,0-2 0,4 5 0,0-4 1,0-1-1,0-2 0,0-2 0,0-3 51,0 1 0,5-2 0,4-1-33,2-1 0,2-6 0,0-1 0,-1-3 2,1-3 1,0-10-20,0 1 17,-1-3 0,1-2 0,0-3 0,-2-3 0,-1-2 58,-1 1-34,-7-1 1,8 5 0,-5 1 0,-1 2 0,0 2 708,0 2-357,1 1-494,-5 6 0,-2 8 167,-2 12 1,3 6-1,-5 6 1,2 3-76,-1 6 0,-3-2-52,4 10 1,-2-5-243,2 5 258,2 4 1,-8-2-1,6 4 1,1-3-1,2-1-104,1-3 1,0-1 121,0-2 0,0-5-29,0-4 1,0-7 0,0-5-15,0-3 6,0-7 123,0-1 1,0-16 328,0-3 1,-4-3-185,-1 4 1,-5-7-103,2-2-77,2 2 0,-4-5 0,5 3 0,-1-3 1,0-1-72,4-1 1,0 1-79,2-1 1,0 6-294,0 3 173,0-3 1,2 6 0,3-1 0,7 3 0,5 5 240,2 2 0,17 9 0,6 4 0,6 3 0,1 0 0</inkml:trace>
  <inkml:trace contextRef="#ctx0" brushRef="#br0">21638 7408 7945,'-8'0'-89,"-1"0"-362,0 0 542,3 0 0,-1-1 372,3-3-320,-4 2 0,1-5 70,3 3-22,3 2-248,1-3 1,1 5 83,3 0 6,3 0-18,6 0 1,0 0 0,0 0 0,-1 0 0,3-2 0,0 0 0,5-3 7,4 2 1,0 2 23,10 1-60,0 0 1,6 0 0,4-1 0,7-2-1,7-1-6,4 1 15,2-4 1,7 4-1,-33 0 1,0-1-1,3 0 1,1 1-1,-1 0 1,1 0-6,-1 0 1,-1 0-1,1-1 1,0 0-35,-1 2 0,1 0 0,3-3 0,0 1 0,-1 1 0,0 0 0,2 1 0,-1-1 40,1 0 0,-2 0 0,-2-2 0,-1 0-172,0 1 1,1 0 0,-2 0 0,1 1 184,1-2 0,-1 1 1,31 0-1,-3-3 1,-10 1-103,-6 3 0,-1-2 168,0 0 0,-7-3-26,-6 4 1,-1-2 0,-7 3 0,-2-3 0,-1-1 1,-7 4 183,-3-1 0,-3-1-19,-1 0 1,-6 0 1119,-3 0-802,-2 4-282,-2-5 1,-6 6-1,-1-1 13,0-3-493,-5 2 230,5-3 1,-5 5-1877,-1 0 827,6 0-171,1 0 1218,6 0 0,0 5 0,0 2 0</inkml:trace>
  <inkml:trace contextRef="#ctx0" brushRef="#br0">22340 7829 7846,'-7'-6'-68,"0"4"1,4-7-1,-3-1 545,-1-1 1,4-2 0,-1 0-279,3 1 1,2-1 0,3 0 0,5 0 22,2 1 1,6-3-185,0-2 0,6 3 1,-2-3-1,3 5 143,2 3 0,-5 2-249,0 3 63,-5 2 1,2-2 0,-7 10 0,-2 6 0,-5 10 0,-2 5-119,-2 2-12,-12 7 132,4-4 0,-15 7 0,5 0-132,-2 4 0,-3-4 1,-5 4-1,-1-5-151,5-4 1,-1-3 423,4-5 58,2-6 0,2-5 126,9-10 0,8-7-229,8-11 1,5 1-1,4-1 1,4 0-77,3 0 1,-2 5-8,-1-1-58,0 7 0,0-8 1,-1 5-1,-1 3 1,-2 0-14,1 2 0,-4 0-135,3 0 1,-3 2-499,-1 2 283,0 3 1,0 1-1,-1-1 1,1-1-1443,0-3 1853,0 4 0,-1-6 0,7-12 0,1-10 0</inkml:trace>
  <inkml:trace contextRef="#ctx0" brushRef="#br0">22888 7714 7846,'0'-12'-50,"0"-1"0,0-1-99,0-3 0,0 7 149,0-3 624,0 3 1,0 4-1,0 6 1,-1 8-52,-4 3 1,4 3-242,-3 3-357,2 3 1,1 5 0,-2 1 0,-1-1-1,1 1 1,2 1 0,-1 1-164,-2 2 0,2 0-75,-2-5 149,3-5 0,1 4 0,0-4 0,1 0 0,3-3-455,5-3 478,2-1 1,2-2-1,0-3 1,1-3 0,3-4-209,4-1 0,-1-6 1,1-2-1,2-3-239,1-2 1,0-1 195,-3-3 1,2 1 341,-6-5 0,0 0 0,-16-22 0,-2-4 0</inkml:trace>
  <inkml:trace contextRef="#ctx0" brushRef="#br0">22824 7663 7851,'0'-8'-307,"0"-1"-894,0 1 901,0-5 0,6 6 545,2 3 1,4 2-1,1 2 1,1 0-38,3 0 1,-2 0-281,7 0-182,-1 0 0,0 5 1,-1-1 253,-2-1 0,-1 9 0,-4 3 0</inkml:trace>
  <inkml:trace contextRef="#ctx0" brushRef="#br0">22850 7765 7852,'-13'0'100,"0"0"-100,1 0 0,0 2 0,4 2 182,2-3 0,6 11 0,1-5 0,4 1 0,5-1 0,4 1-272,3-1 1,5-5-1,0 3 1,2-4-348,1-1 1,5 0 0,1 0 436,2 0 0,11-21 0,8-9 0,6-2 0,0 0 0</inkml:trace>
  <inkml:trace contextRef="#ctx0" brushRef="#br0">23424 7612 7855,'0'-8'161,"0"-1"399,0 7-437,0-4 46,-6 6 0,3 1 0,-4 4 0,1 4 179,4 7-367,-6-2 0,6 10 1,-7-4-1,1 1 1,-1 1-1,2 0 1,0 2-92,0 2 1,3-5 0,-3-1 0,1-2-32,3-2 0,2-6-186,1-2 293,0-5 0,0 1 1,0-8-42,0-4 1,5-5 0,4-4 0,2-4-16,2-3 1,0-6 82,-1 0 0,1 0 35,0 5 7,-6-1 0,4 1 1,-2-1-1,2 2 0,0 3 111,-2 4 1,1 7-105,-6 2 286,6 5-165,-3-3 1,0 12 0,-1 4 0,-2 4 0,0 4 358,-1 2 1,-1 1-364,-2 5 0,1-1 95,3 1-470,-2-1 1,3 5-1,-5 0 1,0-2-1,2-1-64,2-1 0,-3-5-154,4 0 0,0-4-6,0 4 1,5-5-1,-2 0-535,3-7 975,-4-3 0,10-34 0,-2-8 0</inkml:trace>
  <inkml:trace contextRef="#ctx0" brushRef="#br0">23334 7791 7867,'-12'-7'663,"5"-5"0,2 11-999,10-3 1,2 2 228,5 2 1,11 0 0,4-1 0,4-2 236,5-1 1,0 0-501,3 4 327,-1-6 1,0 5 42,0-4 0,12-7 0,2-3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05292" units="cm"/>
      <inkml:brushProperty name="height" value="0.05292" units="cm"/>
      <inkml:brushProperty name="color" value="#FF0000"/>
    </inkml:brush>
    <inkml:brush xml:id="br3">
      <inkml:brushProperty name="width" value="0.09071" units="cm"/>
      <inkml:brushProperty name="height" value="0.09071" units="cm"/>
      <inkml:brushProperty name="color" value="#FF0000"/>
    </inkml:brush>
  </inkml:definitions>
  <inkml:trace contextRef="#ctx0" brushRef="#br0">9463 1108 7764,'-12'-7'0,"-6"-4"0,5 9 442,-4-2 738,4-3-315,0 6-417,6-4 0,3 5-166,8 0 0,7 0-71,6 0 1,9-4-112,-2-1 1,11 0 42,2 1 0,-1-2-104,5-2 0,3-1 64,1 5 0,3-5-97,1 5 0,-1-4-649,-3 4 0,-8 0 338,-8 4 0,-4 0-652,-5 0 0,-3 1 381,-9 3 1,-8 3 575,-8 5 0,-27 5 0,-12 1 0,-4 1 0,0 1 0</inkml:trace>
  <inkml:trace contextRef="#ctx0" brushRef="#br0">9377 1144 7798,'-13'-8'76,"-4"0"1,8 1 311,-4-1 163,9 3 60,-1-1 0,10 5-256,3-3 0,10 2-107,7 2 0,1 4-187,7 0 0,-2 2 91,2-2 0,-3-1-284,-5 5 0,-1 0-18,1 4 0,-7 1-5,-6-1 1,-1 6-100,-7 2 1,-5 5-278,-8 4 0,-12 2 275,-8 6 1,-9 4-147,-4 0 0,-4 0 172,1-4 1,-2-7 177,2-5 0,4-2-116,8-7 1,9-5-15,7-7 115,9-2 729,3-2 0,16-4 872,5 0 0,6-2-941,3 2 1,5 1-482,2-5 0,5 4-422,4-4 1,2 1 190,2-1 0,1-3-763,-5 3 0,2 1 394,-2-1 0,-3 3 488,3-3 0,-4 1 0,-1-1 0,-2 4 0,0 3 0,-1 1 0</inkml:trace>
  <inkml:trace contextRef="#ctx0" brushRef="#br0">10300 1157 7977,'0'-13'0,"0"-3"0,0 0 0,0-1 717,0 5 1053,0 5-1120,0-4 0,0 11-241,0 0 0,0 6-236,0 6 0,0 4 18,0 1 1,-4 9-85,0-2 1,0 4 6,4-4 1,0 6-202,0 3 1,0-3 65,0-1 1,0-3-192,0-1 1,0-1-30,0 1 0,0-5 90,0 1 0,0-10 14,0 1 0,0-6 138,0 2 2,0-6-62,0-12 0,-4-5 7,0-14 1,-4 3 20,3 1 1,-3-5 2,4-3 0,-4-4 93,4-4 0,-4 7-81,4-3 0,-1 7 127,5-3 1,0 6-74,0-2 1,6 9 105,2 3 0,3 8-215,1 1 0,6 5-206,3-1 0,1 2-564,-2 2 1,6 6 399,-5 2 1,5 3 163,-6 1 0,2 5 277,-2-1 0,-13 33 0,-8 5 0</inkml:trace>
  <inkml:trace contextRef="#ctx0" brushRef="#br0">10300 1391 8121,'-19'0'1957,"1"-6"-1211,6 5-530,5-5 0,3 6-348,8 0 0,9 2 113,7 2 0,5-3-687,3 3 0,2-2 389,3-2 1,1 0-173,-5 0 0,4 0 58,-4 0 1,4 0-64,-5 0 0,0 0 494,-8 0 0,2 0 0,-6 0 138,1 0-134,-10 5 0,-2 2 352,-5 5 0,-5 1-97,-4-1 0,-2 1 482,-1 4 1,1-3-140,3 2 0,-2-2-60,6-2 0,-4 0-241,4 1 0,0-5-68,4 0 0,1-1-59,3 1 1,3-2-136,6-6 0,0 0-49,4 0 1,-2-6 105,5-2 0,-3-4-102,3-5 1,-3 3 94,3-2 1,-6-2 80,-2 2 1,0-1 18,-3 5 0,-4 0 524,-1 0-267,-3 5-245,-1 1 0,-1 8-45,-3 2 0,1 4 65,-5 8 0,1 8-310,-1 4 1,1 8-99,3 1 1,3 2-82,-3 11 0,2-3-157,2 11 1,0 1 79,0 6 0,4-6 185,0 3 0,5-9 77,-5 0 0,0-3 82,-4-5 1,0-4-101,0-9 0,0-3 180,0-8 1,0-4 10,0-4 1,-2-5-31,-2 0 0,-2-5 47,-7 1 0,0-3 350,-4-1 1,-1-5-317,-2-3 0,-3-3 79,2-2 1,3-3-134,2 0 0,2-6 32,2 1 1,5 2-666,3-1 0,3-1-147,1-3 1,5 0-468,3 4 0,9-3 287,3 2 0,3-2 873,2-2 0,7 10 0,4 0 0,4-1 0,0 1 0</inkml:trace>
  <inkml:trace contextRef="#ctx0" brushRef="#br0">11445 1317 8082,'-4'-8'315,"0"-1"0,-2 3 1097,2-3-926,3-2 0,1 6 368,8-3 0,3-3-357,1 3 1,6 2-143,2 2 1,8-1-806,0 0 0,7 0-276,-3 1 1,4 2-1709,1-2 1788,0 3 646,-6 1 0,-12 11 0,-8 3 0</inkml:trace>
  <inkml:trace contextRef="#ctx0" brushRef="#br0">11519 1464 8082,'-7'0'518,"-4"0"0,11 0 320,0 0 1,7 0-502,9 0 1,5 0-371,7 0 1,4 0-381,5 0 0,5 0-1283,3 0 1696,3 0 0,4-4 0,5-3 0,6 1 0,-1-1 0</inkml:trace>
  <inkml:trace contextRef="#ctx0" brushRef="#br0">14164 1046 7787,'0'-12'0,"0"-1"0,0 1 0,0 0 0,0-1 500,0 1 154,0 0 0,0 4 762,0-1-542,0 7-515,0-4 1,-1 16-172,-3 2 0,-4 10-34,-9 3 0,-2 6-18,-5 10 0,-6 3-118,-3 5 1,-1 4-245,1 1 0,-1-1 33,5-4 0,0-4-42,4 1 0,10-12-94,3-1 89,8-12 155,-1-8-32,5-8 0,5-12-4,3-5 0,3-10-153,1-7 0,6-6 87,3-2 0,2-5-103,2-8 0,1-3-58,2 0 1,0-5 123,4 5 0,-4 4 145,1 4 1,-8 10 208,0 3 200,-6 10 1,-3 11-22,-8 11 1,-2 11 177,-2 9 1,-4 8-120,0 0 1,-5 6 170,5-1 1,-4 4-143,4 4 0,-2-2-157,2 2 0,3-3-224,-3-1 0,3-3-130,1 3 0,0-7-316,0 7 0,1-8 106,3-1 0,1-6-237,4-1 1,2-10-516,-3 1-531,3-8 150,1 2 1457,-5-6 0,-2-33 0,-5-8 0</inkml:trace>
  <inkml:trace contextRef="#ctx0" brushRef="#br0">13844 1477 7862,'-12'-6'-148,"0"5"1,5-6-296,3 3 221,3 3 0,6-9 0,3 6 1,10 0 54,7 4 1,5-4 1100,7 0 0,4-5-477,0 5 1,4-1-809,-4 1 0,5 1 117,-1-5 0,-4 5 197,-4-1 1,-2 3-114,-11 1 1,2 5-121,-9 3 1,-7 3 428,-5 2 0,-4 3-89,-1 0 1,-1 6 142,-4-1 1,-1-4-53,-7 0 0,5 1 384,0-2 1,1 1-125,-1-5 0,-2 0 453,6 0-592,0-5 1,4 0-159,0-3 1,6-2 4,2 2 0,3-8-227,1-5 0,4-2 19,1-1 0,1-2 98,-2-2 0,-2-2-128,2-2 0,-2-2 106,-2 5 1,-4 1 187,1 4 1,-7-1 184,2 1 484,-2 5-494,-2 2 1,0 6-56,0 3 1,-2 9-60,-2 7 1,3 3 13,-3 2 0,-2 4-309,2-1 0,0 8-33,4 1 1,0 1-87,0 7 1,0-4 62,0 4 0,0 1-88,0 3 0,0-5 173,0-3 0,0-5 62,0-3 0,-4-1 47,0-4 0,-2-7-65,2-1 120,-3-4 0,-5-6-78,0-1 1,0-4 6,-1-5 1,0 0-58,-4 0 1,4 0-133,-4 0 1,5-1-152,4-3 0,-3-3-411,2-5 1,3-5-93,-3 1 0,7-6 293,-2 1 0,4-2-1164,4-2 1641,3 1 0,23-20 0,12-8 0,-13 14 0,0 0 0,0 1 0</inkml:trace>
  <inkml:trace contextRef="#ctx0" brushRef="#br0">14915 1440 7953,'-7'-6'0,"-2"4"268,5-7 0,-2 7 273,2-2 1,4 1-141,0-1 0,6 2 443,6-2 0,6 3-278,2 1 1,5-1-180,3-4 0,4 4-508,5-3 1,1 3-85,3 1 1,-4-5-90,0 1 1,-2 0 88,-6 4 0,0 0-137,-4 0 0,-10 0-335,-3 0 405,-8 0 1,0 0-222,-8 0 0,-4 4 83,-9 0 0,4 1-851,-4-5 1261,-2 5 0,-22 2 0,-11 5 0</inkml:trace>
  <inkml:trace contextRef="#ctx0" brushRef="#br0">16404 1169 7841,'0'-12'0,"0"-1"391,0 1 128,0 0 437,0 0-635,0 5 0,0 3 64,0 8 1,0 3-154,0 5 0,-1 7-34,-3 6 1,1 1-92,-5 6 0,4-3 112,-5 4 1,5-4-1,-4 3 1,5-3-142,-1 4 0,3-6-228,1 2 1,1-4 18,3-5 0,-1-2-14,5-6 1,1-1 35,3-3 1,4-2 138,1-6 0,3-10-102,-3-2 1,4-10 100,0-2 1,-2-2-76,2-7 0,-6 5 54,1 0 1,-2 2-12,-2 1 1,-1 6 60,-3 3 0,-1 2 61,-3 2-117,-2 5 1,3 3 19,-5 8 1,0 7 11,0 5 1,0 6-3,0-2 1,5 0-144,4 0 1,-3-1 53,3 2 0,-1 1 28,4-6 1,2-4 1,2-3 1,-2-5-9,2 4 1,-2-5 122,-2 1 0,3-4-67,-2-4 0,2-3 192,-7-6 1,2-3-63,-2 0 1,-1-6-61,-3 1 0,-3 2-63,3-1 1,-3 0-13,-1 0 0,-4 2 67,0 6 1,-4 0 93,4-1-32,-6 6-159,9 2 1,-4 6-560,5 3 1,0 3 572,0 6 0,27 43 0,-10-23 0,0 1 0</inkml:trace>
  <inkml:trace contextRef="#ctx0" brushRef="#br0">17106 1575 7841,'0'8'0,"0"1"4,0-1-3,0 4 1,0 0-1,0 1 1,0-5 2486,0 0-1782,0-5 0,1 6 151,3-4 0,3-1-346,5-4 1,-2 0-572,2 0 1,-2 0 25,6 0 1,-2-7-71,-2-5 0,0-1 10,1-3 0,-2-3-81,-3-2 0,-3 2-22,-5-2 0,0 6 78,0-1 0,-1 2 120,-3 2 1,-3 1 3,-5 3 0,-1 2-825,1 6 1,-4 2 14,-1 2 1,1 0-202,4 8 0,1-2 320,2 6 686,-2 3 0,37 17 0,3 9 0</inkml:trace>
  <inkml:trace contextRef="#ctx0" brushRef="#br0">17463 1304 7940,'5'-17'0,"-4"-2"125,3-6 0,2 6 125,-2 2 0,6 8 189,-2 1 0,3 5 529,1-1 0,0 2-623,1 2 1,-5 2-116,0 2 0,0 3-192,5 5 1,-5 6 117,0 2 1,-5-1-388,1 2 1,-3-1 75,-1 5 0,0-2-71,0-2 1,0 1 121,0-6 0,-4 5-36,0-5 1,0 0-40,4-3 0,-1-6-130,-4-3 176,4-3 0,-3-2 69,8-3 1,3-5 213,5-7 1,6-9-110,2-7 1,2 0-60,-1-1 1,2 2 17,-2-2 1,-4 3 10,0 5 0,-5 6 121,-4 3 177,-2 8 193,-6 2 1,-2 9-153,-2 5 0,-3 2 31,-5 10 1,4-3-100,0 3 1,1-1-32,-1 2 0,-2 1-329,6-6 1,0 0-542,4-3 0,0-1 182,0 0 1,1 1 172,3-1 1,5-5-570,7-3 1,-1-3 311,6-1 0,-1 0 521,5 0 0,32-27 0,-24 10 0,0 0 0</inkml:trace>
  <inkml:trace contextRef="#ctx0" brushRef="#br0">18681 1231 7931,'-6'-7'0,"4"0"0,-7 3 0,5 2 1035,-4-2-517,5-2 334,-2 4 0,10-3-325,4 5 1,6-4-259,1-1 0,10 1-360,-1 4 1,6 0-406,-2 0 1,4 0-35,-5 0 0,6 0-446,-1 0 0,1 0 976,-1 0 0,36-5 0,-33 2 0,0-1 0</inkml:trace>
  <inkml:trace contextRef="#ctx0" brushRef="#br0">19333 960 7954,'0'-12'41,"0"-1"1,-1 2 39,-3 3 730,2 3-318,-3 5 1,5 6 407,0 7 0,0 5-531,0 6 0,0 2-139,0 3 0,0-2-240,0 6 0,0 0 20,0 4 0,0-4 14,0-1 1,5-3 45,3 4 0,-1-6-257,1 2 0,1-8 121,3-5 0,0-4 89,1-4 1,-1-2 76,0-6 0,0-3-49,1-5 0,0-6-36,4-10 1,-3-4 19,2-4 1,-2-1-1,-2-8 0,0-2-56,1 2 0,-1-1-170,0 1 1,-1 8 8,-3 0 1,-1 7 40,-3 6-744,-2 2 586,3 11 0,-5 3-700,0 8 0,1 3 309,4 5 0,-3 2-258,6 2 947,1 3 0,8 28 0,3 5 0</inkml:trace>
  <inkml:trace contextRef="#ctx0" brushRef="#br0">19813 1403 9599,'-7'1'1687,"3"3"1,3 3-1072,1 6 0,0 0-257,0 4 1,0 2-89,0 5 1,0 2 79,0 3 1,0-3-302,0 3 0,-2-3-227,-2-2 1,3-3-521,-3-1 1,2-5 350,2 2 0,0-4-395,0 0 0,0-5-1229,0 0-340,0 0 2310,0-1 0,17-23 0,3-12 0</inkml:trace>
  <inkml:trace contextRef="#ctx0" brushRef="#br0">20465 1218 7892,'-1'-11'0,"-3"3"0,2 1 0,-2 3 0,3 1 904,1-5 0,1 6-448,3-3 0,5 0-85,7 1 0,0 0-109,9 4 1,-3-4-125,7 0 1,2-1-619,2 5 1,2 0-856,2 0 0,-1 2 1335,-3 2 0,-9 8 0,-6 7 0</inkml:trace>
  <inkml:trace contextRef="#ctx0" brushRef="#br0">20539 1415 7892,'-7'-7'-233,"3"2"-173,8 5 0,0 0 677,9 0 0,2 0-62,9 0 1,6 4-540,3 0 0,8 0 330,4-4 0,15-9 0,10-4 0,-19 4 0,-1 0 0,1 0 0</inkml:trace>
  <inkml:trace contextRef="#ctx0" brushRef="#br0">21314 1243 7892,'-12'8'-104,"0"0"1,4-1 232,-1 1 1,5 3 242,-4-2 1,5 1-89,-1 3 1,3-1 137,1 0 1,5-3-48,3-1 0,8-4-113,0 4 0,7-5-217,2 1 0,1-3 35,7-1 0,-5-1-78,5-3 1,-4-3 151,4-5 1,-2-2-5,2-2 1,1-4-54,-5-4 1,-5-2-15,-3-3 1,-6 3 129,1-3 0,-7 3-36,-5 2 1,-10 1 491,-6 2 1,-6 3-373,-6 6 1,-5 1-373,0 3 1,-5 4 239,1 8 1,-2-1 43,-2 5 1,1 4-661,3 5 1,7 4-958,6 0 1,5 2 1407,-2 2 0,20 16 0,5 4 0</inkml:trace>
  <inkml:trace contextRef="#ctx0" brushRef="#br0">13377 2978 7927,'0'-12'3,"0"-5"-1,0 1 0,0 0-221,0 3 0,0-3 285,0-1 0,1 0 451,3 0 1,-1 4-5,5-4-130,-5 4-85,8 0 0,-8 2 175,5 3 0,-5 4-344,1 8 0,-2 3 56,3 5 0,-4 7-37,3 6 1,-3 5 61,-1 7 0,0 1-40,0 3 0,0-1-226,0 5 0,0 0-202,0 4 0,0-6 188,0-6 1,2-2 137,2-6 0,-1 0 99,5-5 1,0-6-126,4-6 1,-4-5-9,1-7 1,-1-1 4,4-3 0,5-4 92,-1-9 0,5-3 290,-5-9 1,6 2 326,-2-6 1,-2 0-605,-1-4 1,-4 4-546,-1 0 1,-1 5 165,-2-5 1,0 7 117,-5 1 0,0 6-388,-4 7 1,0 4-641,0-1 325,0 7 1,0-2 167,0 8 0,0 2-171,0 7 0,0 0 203,0 4 0,2 2 620,2 6 0,3 43 0,-1-28 0,0-1 0</inkml:trace>
  <inkml:trace contextRef="#ctx0" brushRef="#br0">13857 3347 8059,'-7'0'1493,"1"6"1,6 2-1057,0 8 0,-4-1-146,0 6 1,0-1-41,4 5 1,-1 1-117,-3 3 0,2-3 99,-2 2 1,3-2-340,1-1 1,0-4-144,0-1 0,0-5-263,0 1 1,0-6 16,0-2 1,0-4-1264,0 5 621,0-7 1136,0 4 0,33-34 0,8-6 0</inkml:trace>
  <inkml:trace contextRef="#ctx0" brushRef="#br0">14497 3089 8005,'0'-19'339,"0"-6"1,4 6-133,0-2 1,5 6-203,0 3 1,2 1 187,1 3 0,0-2 304,1 6 1,-1 2-241,0 6 0,0-2-107,1 7 1,-5 3-23,0 4 0,-5 5-91,1-5 0,1 6-196,0-1 0,-3 2 129,-6 1 0,1 1-284,-5 0 0,4-5 46,-4 1 1,4-6 80,-4 1 0,5-2 110,-1-2-33,-3-5 152,6-2 1,-5-7 236,6-6 0,6-2-168,2-11 0,4-3-51,5-5 0,-2-1-111,5 1 1,-5 3 93,2-2 0,-4 3 21,0 4 0,-3 4 75,-1 4 182,2 1-259,-10 5 1,4 9 49,-5 10 0,0 2 2,0 6 1,-1-3-13,-3 3 0,3 1-204,-3 3 0,2-3-83,2-1 1,0-3-93,0 3 0,2-5 76,2 2 1,2-8-53,7-1 1,0-1-296,4 1 0,2-2 195,6-6 1,3-2-372,1-2 1,4-2 723,-4-7 0,2-7 0,5-5 0,0-2 0,0 1 0</inkml:trace>
  <inkml:trace contextRef="#ctx0" brushRef="#br0">15112 2830 8075,'0'-12'3,"0"0"0,0 0 1,0-1 328,0 1 0,0 4 1373,0-1-1359,0 7 1,4-2-96,0 8 0,4 3-84,-3 5 1,4 2 79,-1 2 0,-1 3 0,1 6 0,-5 5-149,1 3 0,-2 4-217,-2 4 1,-2 2-100,-2 7 0,-8-1-463,-9 0 1,-2 2 163,-2 2 1,-1-7 234,-2 4 0,2-11-5,-3-2 0,3-5-114,1-8 0,5-5-287,-1-2 1,5-8-65,-5 0 752,6-7 0,-8 4 0,4-6 0</inkml:trace>
  <inkml:trace contextRef="#ctx0" brushRef="#br0">14288 2781 8104,'-6'-19'0,"5"1"-185,-3 6 0,1 5 95,-1 3 0,1 4 750,-5 4 0,0 4-231,-5 9 0,0 7 27,-4 9 1,2 4-119,-5 4 1,1-1-119,-2 5 1,3 0-118,6 4 1,1 6-316,3 2 1,2-3-56,6-5 1,11-1 157,6-7 0,6 0-312,6-4 1,2-7 185,6-6 0,1-4-251,3-8 0,0 0 486,9 0 0,-4-5 0,7-3 0,-2-2 0,-2-2 0</inkml:trace>
  <inkml:trace contextRef="#ctx0" brushRef="#br0">15912 3126 8104,'0'-13'0,"0"1"48,0 0-78,0 0 1,9 1 183,4 2 1,3 4 491,1 5 1,2-1-439,5-4 1,2 4-220,3-3 1,-2 3-916,6 1 0,-5 0 69,0 0 857,-2 5 0,-18 13 0,-3 8 0</inkml:trace>
  <inkml:trace contextRef="#ctx0" brushRef="#br0">15887 3286 8104,'-12'0'-447,"4"-4"1222,0 0 606,5-1 0,-1 5-851,8 0 0,3 5-231,5-1 1,2 4-399,2-4 0,3 4-294,6-4 0,4 4-390,-1-3 1,2 3 513,-1-4 269,-3 0 0,37 1 0,3 2 0</inkml:trace>
  <inkml:trace contextRef="#ctx0" brushRef="#br0">17807 3200 8068,'-12'0'0,"-1"-6"0,1 5 620,0-3 1,5 1 281,3-1-24,3 2-583,1-3 0,1 5-52,3 0 1,4 4 50,9 0 1,3 0 0,9-4 0,2 0-255,6 0 0,0 0 81,0 0 0,0 0-447,0 0 1,-2 0 204,-2 0 1,-3 0 61,-5 0 1,-2 0-913,-2 0-296,-4 0 1,-10 2 105,-3 2 142,-2-3 601,-2 5 0,-6-2 418,-2 0 0,3 0 0,5-4 0,6 0 0</inkml:trace>
  <inkml:trace contextRef="#ctx0" brushRef="#br0">19050 2990 8068,'0'-19'0,"0"3"0,1 2 150,3 2 0,-2 4 672,2-1-67,-3 7 535,-1-4-1057,0 17 1,-4-1 9,0 10 0,-5 1-5,0 3 1,-3 2-119,-4 3 0,2-2-183,-2 6 1,0-5 38,0 0 0,2 2-238,-2-1 1,2 0 116,2-5 0,4-3-126,0-1 73,5-4 159,-3 1 127,6-10 1,2-7-93,2-8 1,4-4 16,8-5 0,0-3-109,4-9 1,1 2-193,3-6 1,-1 0 144,-2-4 1,2 0-95,-2 0 0,2-1 318,2-3 1,-6 8-120,-3 0 0,-2 7 307,-2 6-219,0 2 0,-5 11 37,-1 2 0,-6 10 134,0 3 1,0 9 262,0 3 0,0-1-167,0 2 1,0 1-352,0 7 1,0-3 45,0 2 0,0-3 53,0-5 0,0 4-148,0-4 1,1 3-142,3 2 1,-2-4 36,2-1 0,1-5-184,-1 1 1,4-2-59,-4-2 1,5-3-154,-5-1 1,1-4-942,-1 4 473,-2-5 408,3 8 642,-5-10 0,-16-1 0,-5-7 0</inkml:trace>
  <inkml:trace contextRef="#ctx0" brushRef="#br0">17955 3027 8108,'0'-12'-828,"0"4"816,0 0 0,0-1 917,0-3-301,0 0 185,0-1-72,0 1-145,0 5-325,0 2 1,0 6-1,0 3 0,0 7-349,0 6 0,-4 6 35,0 2 0,-2-1 37,2 5 1,1-2 81,-5 2 1,4-3-112,-4 3 1,5-1-17,-1-3 0,1 2-229,-1-6 0,3 1-426,-3-2 1,2-1 320,2-2 0,0-8-845,0 4 1254,6-4 0,28-18 0,12-6 0</inkml:trace>
  <inkml:trace contextRef="#ctx0" brushRef="#br0">18865 3200 8108,'0'-7'-458,"0"-4"760,0 9-67,0-8-169,6 8 1,1-7-7,5 4 1,0 1-69,1 4 0,3 0-167,0 0 1,1 0-365,-5 0 0,5 0 254,-1 0 1,0 0 284,-3 0 0,15 11 0,5 3 0</inkml:trace>
  <inkml:trace contextRef="#ctx0" brushRef="#br0">19321 3237 7090,'-7'0'1233,"1"1"-961,6 3 0,0-1-93,0 5 0,5 0-82,-1 4 0,1-3 30,-1-1 1,2 0 0,2 4 0,3-3-118,-3-1 0,3-4-179,1 4 0,1-5-48,-1 1 1,0-3 82,0-1 1,1 0 33,-1 0 0,0-1 34,1-3 1,-1-3 16,0-5 1,-1-1-22,-3 1 1,2 0-8,-6-1 1,2 3 179,-2 1 0,-3-2 729,3 3-38,-2 3 441,-2-1-997,0 6 1,0 7-61,0 5 1,0 2-1,0 7 0,0 5-79,0 6 0,0 4-131,0 1 0,0 5-96,0 3 0,0 5-188,0 3 0,0-3 130,0 4 1,0-5-104,0-4 1,-2-2 248,-2-7 0,3-4-1,-3-3 0,2-9 45,2-3 1,-4-4 39,0 0 38,0-7-5,-2 0 0,0-8 242,-7-2 0,5 2-210,0-7 1,0-3 15,-5-4 0,1-5-61,0 5 1,1-7 15,3-2 0,-2 0 142,6-3 1,0 0-207,4 0 0,0 2-338,0-3 0,5 7-91,4 1 0,3 5-346,4-4 0,3 9 129,6-2 0,0 9-1009,-1 0 1639,6 3 0,35 17 0,-26-6 0,0 1 0</inkml:trace>
  <inkml:trace contextRef="#ctx0" brushRef="#br0">18976 3212 8108,'-5'-7'-495,"3"2"792,-3-1 462,5 5-437,0-10-166,0 9 1,5-3-148,4 5 0,1 0 100,3 0 1,-5 0-199,0 0 0,0 0-124,5 0 0,-1 0-541,0 0 501,1 0 0,-1 0-35,0 0 0,-4 0 288,1 0 0,4-5 0,6-2 0</inkml:trace>
  <inkml:trace contextRef="#ctx0" brushRef="#br0">20354 3175 8119,'-6'-5'0,"-4"2"401,6-5-235,-6 5 902,9-3-634,-4 6 1,11 0-206,7 0 0,0 0-108,8 0 0,-1-1-180,5-3 1,0 3-10,-1-4 0,-3 4-239,-1 1 0,-1 0-399,2 0 0,-2 0 332,-3 0 0,-2 0 50,3 0 0,-8 1 324,-1 4 0,-5-4 0,3 4 0</inkml:trace>
  <inkml:trace contextRef="#ctx0" brushRef="#br0">21044 2966 8119,'0'-13'-405,"0"1"0,0 4 468,0 0 1,0 4 629,0-5-219,0 1 255,0-4-523,0 0 132,0 5-146,0-4 44,5 10-125,-4-5 0,5 5 88,-6-3-90,0 2-63,0-3 170,0 5-208,0 0 87,5 0 1,-3-2 23,2-2-64,-3 3-9,-1-5-57,0 6-88,0 0 0,0 6 141,0 2 0,0 3 24,0 1 0,-1 6 6,-3 3 1,2 2 142,-2 1 1,-1 1-200,1 0 0,0-1-193,4 1 0,0 4 158,0-1 0,1-3 24,3-5 1,-1 0-65,5 0 1,0-2 33,5-6 0,3-5-1,0-3 0,5-2-36,-5-2 1,5-6-3,-5-2 1,5-4 3,-5-5 0,5-2-114,-5-6 0,2-1 103,-2-2 1,-3 2 0,-1-3 0,-1 7-23,-7 2 1,4 5 198,-4-2 584,0 3-519,-4 8 0,-1 0-102,-3 6 1,1 7-36,-5 5 0,5 2 26,-1 7 0,3-1-59,1 5 1,0-5 46,0 1 0,0-2-23,0 1 0,5-1-106,3-2 0,3-3-49,2 2 0,0-4 126,4-4 0,2 2-2,5-6 1,1 0 63,0-4 0,-5-1 10,1-3 1,-2-7 72,1-6 0,2-4-66,-5 0 1,-2-2 179,-7-2 0,3-4-72,-3 1 0,-3-1-66,0 4 0,-5 2-59,-5 3 1,-1 2-17,-7 6 1,-3 1-22,-1 2 0,-3 4-151,4 5 0,-2 0-583,1 0 1,8 1 322,-3 3 1,6 3-735,-2 6 0,5 3 254,-1 0 0,3 5 870,1-5 0,17 12 0,9 4 0,2 2 0,-1-1 0</inkml:trace>
  <inkml:trace contextRef="#ctx0" brushRef="#br0">21807 3298 8028,'0'12'-273,"0"-3"316,0-1-37,5 0 1,1 4 805,2 1 0,1-5-253,-5 0 1,6-4-251,-2 4 1,3-5-159,1 1 1,1-2-157,-1-2 1,2 0 84,2 0 0,-1-2-110,6-2 0,-6-3 151,1-5 0,-2-2-16,-2-2 1,-4 1 8,1-6 0,-7 5-18,2-5 1,-5 5 49,-7-5 0,0 6-18,-9-1 0,-1 2 30,2 2 1,-6 4-145,2 0 1,0 5-224,0-1 0,1 2-85,-2 2 0,4 4-289,4 1 1,2 4-417,3-1 0,3 7 407,5 2 0,1-1-5,3-3 597,3-1 0,38 6 0,8 1 0</inkml:trace>
  <inkml:trace contextRef="#ctx0" brushRef="#br0">22360 3015 8075,'0'-16'6,"0"-1"1,0-3-1,0 3 1,6 0 694,2 0 1,3 5-199,1-1 1,1 3-101,-1 5 0,-4 1-205,0 4 0,1 2-91,3 2 1,-1 3 78,-3 5 1,2 4-117,-6 1 0,0 5 8,-4-2 0,0 3-234,0 2 1,-2 0-145,-2-1 0,-1-1 160,-3-2 1,-2 2-135,6-2 0,-4-2 54,4 1 1,-5-5 56,5 2 150,0-9 120,4-2 0,6-6-88,2 0 1,3-11 138,1-6 0,6-5-123,2-2 0,4-5 1,0 0 0,0-4-23,-4 5 0,2-2 83,-6 1 0,1 7-4,-5-3 1,-4 9 105,0 0 0,-5 6 244,1 2 0,-4 5-131,-4-1 0,-3 8-141,-5 4 1,-2 5 47,-2 3 0,2-1 52,-2 6 0,2-2-411,2 1 1,1 2 47,3-5 1,2 0 151,6 0 1,0-4-73,0 4 0,0-4-132,0 0 1,10-2-340,2-3 1,9 1 200,-1-4 0,3-1-503,2-4 1,0 0 334,-1 0 0,1 0 80,-1 0 0,1 0-23,0 0 394,-1-6 0,6-1 0,2-5 0</inkml:trace>
  <inkml:trace contextRef="#ctx0" brushRef="#br0">24440 2830 8293,'0'-6'1617,"0"0"-1580,0 6 0,1 0 72,4 0 1,1 0-107,7 0 0,3 0 13,1 0 1,6 0 16,1 0 1,2 0-16,7 0 0,5 1-13,8 4 0,3-4-7,4 3 0,0-3-311,9-1 1,0 5 276,-26-3 0,1 0 0,-1 0 0,1 0 31,4-2 1,0 0 0,-2 0 0,0 0-45,2 0 0,0 0 0,1 0 0,1 0-208,4 0 0,0 0 0,-2 0 0,0 0 235,4 0 1,1 0 0,-2-2 0,-1 0-18,2 0 1,1 0 0,2-3 0,0 1-264,1 2 1,0 0 0,0 0-1,-2 0 264,1 2 0,-1 0 1,-3-2-1,0 0 0,-1 0 1,0 0 0,-2 0 0,0 0-62,3 2 1,-1 0-1,-8 0 1,0 0 73,-2 0 0,-1 0 1,29 0 78,-8 0 0,-2 0-85,-6 0 1,-5 0 425,-3 0 1,-7 0-300,-1 0 0,-6 0 679,2 0 1,-9 0-413,-3 0 805,-4 0-811,-6 0 227,-1 0-487,-6-6 0,-2 5 32,-2-3 0,1 3 22,-5 1 0,0 0-142,-4 0 1,-1 0-264,1 0 1,0 0-407,0 0 0,3 0-1671,1 0 2331,0 0 0,7 5 0,2 2 0</inkml:trace>
  <inkml:trace contextRef="#ctx0" brushRef="#br0">28895 2498 7861,'-1'-12'-47,"-4"0"0,4 3-225,-3 1 651,3 5 0,-3-3-78,-1 1 1,0 4-60,1-3 0,1 4-82,-5 4 1,0 3 87,-5 5 0,1 2-134,0 2 0,-2 3-6,-2 6 1,2 0-17,-2-1 0,3 2-118,5 3 1,-1-3 34,4 3 1,1-3-100,4-2 1,0-3 33,0-1 1,2-5 83,2 2 0,3-4-26,5 0 0,0-6-69,1-3 1,3-3-70,0-1 1,1 0 130,-5 0 0,0-5 4,1-4 1,-5-2-1,0-1 1,-5 0-9,1 0 1,-3-2 70,-1-3 0,-1 8-52,-3-3 1,-3 2 8,-5-2 0,-1 5 13,1 3 1,-4 2 10,-1 2 0,-3 0 56,3 0 1,0 0 74,0 0 0,4 6-100,-4 2 1,5-1-38,4 1 0,-2 0-37,6 5 0,33-12 0,12-2 0</inkml:trace>
  <inkml:trace contextRef="#ctx0" brushRef="#br0">28944 2289 7861,'-12'-14'-347,"0"-2"-170,-1 2 1,2-4 558,3 6 0,-3 4 568,3 0 1,1 4-158,-1-5 1,4 7-169,-4-2 0,-1 2 45,-3 2 0,0 2-59,0 2 0,-1 3 35,1 5 0,-6 1-134,-2 4 1,0 2 35,0 6 0,-1 3-45,-3 1 0,-2 7-153,-3 1 0,5 1 64,-1 7 0,0 0-273,5 4 1,2 2 84,2 2 0,3-2 45,5 2 0,3-4-26,5-4 1,5 2-32,3-6 1,5 0-2,3-4 1,-1-6 95,6-2 1,-1-3-4,5-1 0,-1-8 23,1-4 0,5-2 1,3-7 1,2 0 172,2-4 1,0-1-176,0-4 1,4-3 2,0-8 1,2-3 81,-2-6 1,-7-5 134,3-3 0,-7-4-262,3-4 0,-6-4 129,2-8 1,-5 1-12,-3-6 1,-5 5 14,-8-4 1,-2 3 191,-6-3 1,-2 6-134,-2 2 1,-8 7-63,-8 9 1,-5 3 70,-4 5 1,-1 5 163,-3-1 0,-2 6-228,2-1 0,2 2-119,-2 2 0,5 5-44,0 3 0,2 2-151,1 2 0,5 2 6,-1 2 0,6 3 113,-1 5 1,2 4-1459,2 1 1,3 5 547,1-2 0,4-1 1022,-4 2 0,11 16 0,-2 8 0</inkml:trace>
  <inkml:trace contextRef="#ctx0" brushRef="#br0">2264 6744 7619,'-12'0'0,"4"0"791,0 0-446,-1 0 0,3-6-140,1-2 0,4-8 36,1-5 1,0-9 89,0-7 0,10-8-176,2-12 0,9-9-397,-11 26 1,0-2 0,3 1 0,1-1 276,1-5 1,-1-1-1,1 1 1,0-1-68,0-4 0,-1 1 1,-1 0-1,0 1-189,2-4 0,-1 1 0,-4 4 0,0 0 131,-1 1 0,-2 1 0,0 7 0,-1 1 1,2-23 1,-3 17-53,-5 13 1,-1 15 36,-3 9 1,-3 7 52,-5 5 0,-2 4 148,-2 8 1,-2 3-83,-3 6 1,4 0 20,4-1 0,1 6 573,0 3 0,1 3-599,3 1 1,2 1 2,6 3 0,2-3-97,2 3 1,2-4-66,7-4 0,3 1 125,1-5 1,0 0 45,0-5 0,2 1 193,6-1 1,-5-3 330,1-1 1,-6 0-303,1 0 1,-8 2-46,-4-6 0,-2 1 227,-2-5 1,-10 5-155,-2-1 0,-9 0-186,1-3 1,-3-1-137,-2 0 0,-1-1-361,-3-3 1,5-2-533,-1-6-47,0 0 1,13-3 94,0-5 1,5-2 359,7-10 0,7-5 535,5-3 0,17-5 0,9-1 0,5-3 0,0 1 0</inkml:trace>
  <inkml:trace contextRef="#ctx0" brushRef="#br0">2720 6055 7716,'11'-2'1569,"-3"-2"-1197,3 3 0,-4-10-103,5 3 1,-1-3-129,-3-2 0,3 0-117,-3-4 0,3 2-10,1-5 0,-1 3 111,-2-3 0,-3 5-155,-1-2 0,-4 4 11,3 0 75,-3 1 0,-2 5-48,-3 3 1,-3 3 24,-5 1 1,-2 11 34,-2 5 1,2 6 1,-2 3 1,2 1-77,2 2 1,1 2 74,2 3 0,0-3-308,5-5 1,0 0-123,4-1 0,1-1-263,3-2 1,7-3 120,5-6 0,8-5-272,0-3 1,6-3 480,7-1 0,6-7 294,2-5-77,-3-6 0,-5-12 0,1-8 0,1-2 0,0 1 0</inkml:trace>
  <inkml:trace contextRef="#ctx0" brushRef="#br0">3261 5821 7747,'-19'-4'0,"3"0"0,2 0 0,2 4 0,-2 1 0,-2 3 0,0 3 0,-4 5 0,5 6 1203,-1 2 1,0 5-559,0 4 1,7-2-419,-4 6 0,8-4-135,-3 3 1,5-4-192,-1 1 1,8-5 45,4-3 1,7-4 117,1-4 1,6-6-7,-1-3 0,3-3-135,5-1 0,-1-10-157,4-2 1,-3-8-112,4-1 0,-6-8-129,2-3 1,1-9 255,-1-5 0,-1-3-140,-3-4 1,-2-5 300,-2-7 0,-3 2 6,-6-3 1,-5 8 404,-3 0 1,-3 18-180,-1 8 0,-1 11 1095,-3 13-827,-3 2 0,-5 16-50,-1 2 0,1 14-174,0 3 0,3 5-186,1 3 1,4 5 75,-4 4 1,5 1-115,-1 3 0,3 0-396,1 4 0,1-8 123,3 3 0,3-8-70,5 0 1,2-8 187,2-4 0,4-9 98,4-3 1,5-9-48,0-4 1,-1-9 12,-3-8 1,0-4 61,-1-8 1,-5-4 176,-2 1 1,0-7-123,0 3 0,-1-4-35,-3-1 1,-5 4 8,0 0 1,-4 10-101,4-1 47,-5 13 0,1 1 175,-8 14 0,1 4 244,-5 9 1,1 3-177,-1 9 0,-3-2-14,3 6 0,2-4-187,2 4 0,3-6 106,1 2 0,0-7-312,0-2 0,1-5-19,3 2 1,5-8-24,7-1 1,3-5 118,6 1 1,-1-8-74,1-4 0,0-4 115,-1-5 1,1-2-11,0-6 1,-1-1 105,1-2 1,-6 0-49,-3-4 0,-2 4-15,-2 0 1,-1 7 209,-3 5 116,-2 2 1,-6 8-121,0 6 1,-4 11 19,0 10 1,-5 2-96,5 2 0,0-2 19,4-2 0,0 2 5,0-3 1,0-2 26,0-2 0,6-2-143,2-2 1,7-5 70,1-3 0,5-2 34,-5-2 0,6-6 24,-1-2 0,-2-7 14,1-1 1,-1-6-2,2 1 1,-7 2 114,-6-1 1,-5-1-111,1-4 0,-3 2 16,-1 3 0,-5 2-254,-4 6 1,-7 1-41,-5 2 1,-6 4-40,-2 5 0,-1 5-144,2 4 0,2 6-420,-3 1 0,8 5 141,5-5 1,4 5 622,4-5 0,51 11 0,19-1 0</inkml:trace>
  <inkml:trace contextRef="#ctx0" brushRef="#br0">4381 5882 7747,'8'0'0,"0"0"0,2 0 861,6 0 1,-2 0-336,2 0 1,-2 2 67,-2 2 1,1-1-187,-1 5 0,0-5 362,1 1-536,-1 2 1,0-4 0,1 2 0,-1-3-88,0-1 0,1 0-126,-1 0 1,1-1 11,4-3 1,-3-3 116,2-5 1,-2 3-164,-2 1 0,0 1-31,1-1 117,-1-3 0,0 10-34,1-3 1,-5 7 21,0 1 0,-5 9-86,1 0 0,-2 3-188,3 0 1,-4-1-498,3 6 1,-3-6 358,-1 1 1,0-6-933,0-2 523,0-5 0,0 1-907,0-8 1667,0-3 0,-13-28 0,-6-13 0,-2-3 0,1 1 0</inkml:trace>
  <inkml:trace contextRef="#ctx0" brushRef="#br0">4147 5255 7749,'-35'-4'4,"2"0"1,4-1-1,9 5-384,2 0 0,6 6-204,-1 2 584,1 3 0,-17 12 0,-4 3 0</inkml:trace>
  <inkml:trace contextRef="#ctx0" brushRef="#br0">3495 5636 7769,'-19'0'904,"1"0"0,13 0-753,5 0 0,6 0-146,11 0 1,3 0 1005,9 0 1,2 0-825,6 0 0,2 0-876,2 0 0,2-5 434,7-3 255,4 2 0,-10-3 0,8-3 0,1 0 0,7 1 0,-1-1 0,0 1 0</inkml:trace>
  <inkml:trace contextRef="#ctx0" brushRef="#br0">5402 5612 7738,'-4'-17'0,"0"1"0,0-6 153,4 1 0,0-2 293,0-1 0,6 0-85,2 4 1,4-2 131,5 6 1,-2-1-190,5 5 0,-4 5-95,5 3 0,-5 4 120,5 4 1,-6 10-171,1 10 0,-7 2 0,-5 7 0,-4 4-214,-4 4 1,-5 5-371,-7 0 1,-3 1 142,-6 3 1,1-1 140,-1 0 0,-1-4 9,-3 0 1,5-6 5,-1-2 0,3-11 1184,10-10-615,-3-8 0,15-4 71,0-8 0,7-3-167,9-5 0,5-3-107,7 3 1,0-3-19,4 6 0,0 3 151,1-3 0,2 7-1032,-2-2 1,3 2 381,1 2 0,-6 0-1344,-2 0 1,2 4 120,2 0 1500,3 1 0,4-12 0,6-3 0,3 0 0,0 0 0</inkml:trace>
  <inkml:trace contextRef="#ctx0" brushRef="#br0">7310 5439 7731,'-12'-12'106,"-1"0"0,2-1 635,3 1-571,-3 0 164,10 0-124,-5 5 1,6 3 102,0 8 0,0 4 153,0 8 1,0 3-114,0 6 1,0 5 85,0 3 1,0 2-226,0 2 1,0 0-46,0 0 0,0 4 40,0 0 1,0 0-1,0-4 1,0-5-362,0-4 0,0-3-275,0-4-182,0-4 519,0-10 1,0-8 129,0-12 0,4 0-82,1-8 1,3-1-139,-4-6 0,5 0 140,0-4 0,3 4 31,4-1 1,-2 5-160,2 3 0,2 2 201,-1 3 0,3 8 240,-3-1 1,3 7-158,-4 2 1,2 2-17,-1 7 0,-8 0-114,4 12 0,-9-1 116,0 5 0,-3-5-235,-1 1 0,-5-1 48,-4 5 1,-6-5-397,-1 1 1,-6-5-59,2 5 1,-4-6-251,0 1 0,-1-3 289,0-5 1,6 1-408,3-5 907,2 1 0,29-38 0,7-8 0</inkml:trace>
  <inkml:trace contextRef="#ctx0" brushRef="#br0">7654 5784 7744,'13'-7'0,"3"-4"222,1 3 0,0-3-99,0-1 1,-4-1 540,4 1 0,-3-4-218,-2-1 1,-1-1-198,-3 2 1,2 2-81,-6-2 0,0 2 170,-4 2-172,0 0 0,-2 1-85,-2 3 1,2 2-92,-7 6 0,0 6 17,-8 2 0,4 4 76,-4 4 0,2 4-36,-1 4 1,2 5 0,-2 0 1,2-1-19,2-3 0,4 0-134,-1-1 0,7 1-149,-2-1 1,2-4 89,2-4 1,6-1-332,2 1 0,8-7 199,5-1 0,7-5 31,5-3 1,7-7-238,1-6 1,4-4 499,-4-8 0,4-11 0,6-7 0,-16 12 0,0 0 0,0 0 0</inkml:trace>
  <inkml:trace contextRef="#ctx0" brushRef="#br0">8307 5292 7744,'-7'-13'359,"-4"1"1,4 1 541,-5 3 0,4 2-385,-1 6 0,7 6 38,-2 2 0,-3 9-230,-2 3 0,3 7-115,-3 2 1,3 7 163,-3 1 0,0 1-91,5 7 0,-4-5-55,3 1 0,1 1-81,4-1 1,0 0-96,0-4 1,0-6 126,0-2 0,2-8-28,2-5 0,-1-2-3938,5-2 3788,-6 0 0,15-21 0,-3-6 0</inkml:trace>
  <inkml:trace contextRef="#ctx0" brushRef="#br0">8097 5673 7744,'-12'-12'-1450,"5"0"1542,3-1 0,8 5 737,5 0 1,7 0-462,4-5 0,8 1-144,1 0 1,5 4-133,-1-1 0,2 7 60,2-3 0,-4 4 5,0 1 0,-7 3-68,-2 5 0,-1 2-25,-6 10 1,-6 1-86,-7 3 1,1 1 51,-1-1 0,1 1-25,-5 0 1,0-5 67,0 1 1,0-6-92,0 1 0,0-6 20,0-2 0,1-5-71,3 1 0,-1-4 43,5-4 0,2-3-130,6-5 0,-2-6 101,2-3 1,-2 2-15,-2-1 0,2-5 33,2-4 0,-2 1-10,2 3 0,-3 0-1,-5 1 1,1 0-56,-5 4 7,6 2 561,-9 11 99,5 2 0,-12 12-294,-2 5 0,1 2-49,-1 6 1,4 1-80,-4 3 0,5 1-1,-1 0 0,3-2-490,1-3 0,0-1 136,0-2 0,2-3 90,7 2 1,0-8 19,12-4 0,-4-2-13,8-2 0,-2 0-48,10 0 0,-4-7 0,4-6 0,-5 0-132,5-8 1,-1 1-149,0-5 0,-2 1 446,-5-1 1,-6-1 130,-2-3 0,-5 5 75,-4-1 1,-2 6 58,-6 7 1,-6 3 206,-2 1 0,-3 5-105,-1-1 1,-5 3 96,1 1 1,-1 5-1139,5 4 0,0-3 312,0 3 0,1-1-1662,2 4 2020,4 0 0,10 28 0,2 7 0</inkml:trace>
  <inkml:trace contextRef="#ctx0" brushRef="#br0">9254 5685 7744,'0'-8'352,"0"0"1,2 4 275,2-4 0,-2 4-220,7-5 1,-1 1-74,4-4 0,0 0-185,1-1 1,-2-3-1,-3 0 0,3-2-28,-3 1 1,-1 4-142,1-4 1,-5 4 117,1 0 0,-3 1-54,-1 0 1,-5 5-105,-3 3 1,-3 2 64,-2 2 0,0 3 111,-4 5 1,0 2-58,-4 10 0,-1 1 11,6 3 1,-1 5-14,5 0 0,0 0-74,-1-5 0,7 1 49,1-1 0,4-4-111,1-4 0,6 2-104,2-2 0,8-3 31,5-5 1,2-6 91,2 3 1,5-5-177,2-5 0,4-1-159,1-7 1,-2 0 189,-2-4 1,3-3 82,-3-9 0,-3 3 37,-2-3 0,-6-1 19,-1 2 1,-10-1-63,1 4 0,-8 2 7,0 2 0,-4 8 1111,-4 5 0,-3 5-383,-5-1 0,-4 4-174,-1 4 0,-3 3-150,3 5 1,-5 2-84,2 2 1,2-1 58,2 6 0,2-5-22,2 5 1,-1-5-66,1 4 1,4 0-66,0 0 0,5 3-943,-1-2 1,4-3 70,4-2 0,4-2-222,9-2 0,-2-4 249,5 0 0,1-5-213,3 1 1,5-2 492,0-2 0,1-6 457,-1-2 0,-2-7 0,6-2 0,-2-3 0,2 4 0,-3-5 0,-5 5 0,-5-1-50,1 5 0,-10 1 18,1 3 452,-8 2-4,1 6 1,-6 6 13,-3 2 1,-3-1 227,-5 1 1,1 0 245,3 5-378,-3-1 125,4 0-199,0-5-265,-4-2 0,11-6 4,0-3 0,2-7-1,6-5 1,1-5-25,8 5 1,-4-6-2,4 1 0,1 2 101,-2-1 0,6 5-83,-2-2 0,0 8 22,0 0 0,-5 7-95,1-2 1,1 4-124,-5 4 0,3 7 31,-7 5 0,2 5-145,-2-5 1,2 5-862,-6-5 1,4 4 471,-4-3 1,6-1-2049,-2-3 2564,-3-1 0,17-11 0,-1-2 0</inkml:trace>
  <inkml:trace contextRef="#ctx0" brushRef="#br0">11851 5366 7701,'-12'-13'-158,"-1"1"0,5 4-66,0-1 252,5 7 0,-2-2 347,5 8 0,0 8 765,0 9 1,-2 9-637,-2 7 1,3 6 0,-3 11 1,2 2-665,2 5 0,0 1 312,0-1 0,-4-1-130,0-2 1,-1-2-43,1-3 0,2-9-279,-2-3 1,-3-9 200,-1-12 0,1-4-66,-1-7 77,0-4 1,-4-14 73,-1-4 0,5-11-120,0-1 1,5-9 85,-1-3 1,3-5-87,1-8 0,2-6-32,7-5 1,-1-1-114,8-3 1,3 0 128,2 0 1,-9 31 0,0-1 40,3-2 0,-1 0 1,13-25 71,6 4 1,-4 14 226,4 12 0,-6 8 206,2 16 0,-5 5-200,-3 12 1,-7 6-28,-6 13 0,-5 0 12,1 4 1,-4 1-42,-4 4 0,-3-4-74,-6 0 1,-4 0 72,-4 4 0,-2-6-250,-2-2 0,1 1-172,-1-1 1,0-1-163,1-3 1,-1-6 161,1-3 1,5-7 90,2-5 0,3-4-14,2-4 1,7-5-40,5-7 0,6-5 243,11-7 0,6 2 0,6-2 0,4-4 0,-1 0 0</inkml:trace>
  <inkml:trace contextRef="#ctx0" brushRef="#br0">12319 5390 7709,'0'12'103,"-2"1"51,-2-1 1,3 6-155,-3 2 0,1-1 0,-1 2 0,2-1 701,-2 5 0,3-2-230,1-2 0,0-2-236,0-3 0,1-2-86,3 2 0,3-3-118,6-5 1,-1-3 40,0-5 0,5 0-189,-1 0 1,6-9 133,-2-3 1,-2-9-149,-1 1 0,-4-5 76,-1-4 1,-1 2 65,-2-6 1,-4 6-73,-5-2 0,-1-1-8,-3 1 1,-5 6-47,-7 7 0,1 3-62,-6 5 1,1-2-272,-5 6 0,2 0 13,3 4 0,-2 6-314,5 2 0,1 3 749,4 1 0,32 22 0,9 6 0</inkml:trace>
  <inkml:trace contextRef="#ctx0" brushRef="#br0">12688 5427 7711,'0'12'298,"0"1"0,0-1 416,0 0 1,0 2-255,0 2 1,0-1 188,0 6 0,0-5-363,0 5 0,0-6-250,0 1 1,1-1-263,3 2 254,-2-4 0,4 4-902,-2-9 0,-1-3 66,5-5 0,-3-1-1129,3-3 1937,-6-3 0,8-22 0,2-9 0,-1-2 0,-1-1 0</inkml:trace>
  <inkml:trace contextRef="#ctx0" brushRef="#br0">12737 5132 7735,'-6'-11'0,"-2"3"0,1-3 0,-1 2 0,5 4-764,-2-1 450,5 6 0,0 6 314,0 2 0,22 36 0,5 9 0</inkml:trace>
  <inkml:trace contextRef="#ctx0" brushRef="#br0">12897 5390 7748,'0'12'42,"0"1"-2,0-1 0,0 0 78,0 1 1,0-1 336,0 0 0,0 1 478,0-1 0,1 0-402,3 0 1,-1-1-159,5-2 1,-4 0-209,5-5 0,-1 5-173,4-5 0,0 0 37,1-4 0,0-6-130,4-2 0,2-4 68,6-5 1,-1 2-136,1-5 1,-5-1-161,1-3 1,-2 5 128,1 2 1,2 3 231,-5 2 1,-1 5-37,-4 3 1,-3 3 25,-1 1 1,-5 1-93,1 3 1,-2 4 17,3 9 0,-4-2-255,3 5 0,-3-5 87,-1 2 1,4-3-316,1-2 0,4-1 175,-1-3 1,3 2-394,2-6 0,4-2 24,4-6 728,-3-3 0,6-14 0,2-8 0,1-1 0,0 0 0</inkml:trace>
  <inkml:trace contextRef="#ctx0" brushRef="#br0">13684 4984 7828,'-4'-8'0,"0"0"0,-5 1 332,1-1 1,1 2 1246,-2 6-1104,7 0 1,-4 6 182,6 2 0,0 4-294,0 4 1,0 4-147,0 4 0,2 5 0,2 0 0,-3 5-55,3-1 1,2 2-110,-2 2 1,0 1-169,-4 3 0,0-1-942,0 5 1056,0-5 0,-11-6 0,-5 2 0,-2-1 0,1 1 0</inkml:trace>
  <inkml:trace contextRef="#ctx0" brushRef="#br0">13525 5378 7866,'-13'-11'0,"1"3"0,5-10 0,3 6 0,4 3 117,4 1 0,4 1 115,9-1 0,2-3-7,5 3 1,8 1 199,5-1 0,0 0-340,4-5 1,2 3-282,3 1 1,1-2 59,3 3 1,-5-3 148,0-1 1,-11 1 7,-1 3 0,-7-2-65,-6 6 34,-7 0 0,-13 4 57,-8 0 0,-9 5 157,-3 4 0,-8 2-229,0 1 1,-1 4-123,4 1 1,2-1 37,2-4 1,4 1 1,4-1 53,1 0 1,5 1 27,3-1 0,4-1-11,4-3 0,4-1 46,9-3 1,2-1 148,6 5 1,-1-5-23,1 1 1,4-1 196,-1 1 1,1-3 243,-4 3 1,-6 2-231,-3-2 0,-2 1 277,-2-1 0,-5-1-168,-3 5 1,-8-4-63,-4 5 0,-9-5-326,-3 4 1,-5-1-193,-3 1 1,-3 3-241,-1-3 1,0-1-562,3 1 1,8-4-1922,-4 4 2846,9 1 0,3 3 0,8 0 0</inkml:trace>
  <inkml:trace contextRef="#ctx0" brushRef="#br0">15789 4984 8094,'-12'1'-146,"-1"3"0,1 10 254,0 11 0,-2 2 594,-2 10 1,2-1-377,-3 9 0,4 0-189,0 4 1,3-5-21,1-3 1,0-8 15,5-5 1,0-7-146,4-5 191,0-8-366,0-2 112,0-17 1,0 3-32,0-9 1,-5-2 18,1-1 1,0-3 40,4-2 0,0-5 17,0-3 1,0-7 8,0-1 1,6-5 32,2 1 0,3 1-15,1-1 0,2 1 132,2-1 1,-1 3-17,6 5 0,-2 11 88,1 5 1,-2 7-79,-5 6 0,-1 4-21,0 8 0,-5 9-35,-3 7 0,-3 7-83,-1 2 1,0 7-18,0 1 1,-5-2 86,-3 2 0,-2 0-218,2-4 0,-2-2-70,6 2 1,-1-10-42,1 2 0,2-9 178,-2 1 1,4-9 63,4-4 0,3-3 27,6-1 0,-1 0 152,0 0 1,5-4-148,-1 0 1,4 0-4,-3 4 0,3 0 49,-3 0 1,3 2 209,-3 2 0,-1 7 228,-4 5 0,-3 4-295,-1-3 1,-5 5-203,1-2 1,-4-1 61,-4 2 1,-3-6-97,-6 1 0,-4-2 86,-4-2 1,-2-1-38,-2-3 1,-1 2-50,-2-6 1,2 0-21,-3-4 0,3 0-87,1 0 0,2-4-161,3 0 0,6-6-1041,6 2 1356,5-3 0,41-17 0,17-5 0</inkml:trace>
  <inkml:trace contextRef="#ctx0" brushRef="#br0">16749 5415 6813,'0'8'-429,"0"0"0,-6-5 865,-2 1 1,-3-3 644,-1-1 0,-2 0-475,-2 0 1,1-1-290,-6-3 1,6 0-129,-1-9 1,-2 4-114,2-8 1,-1-3-74,5-5 1,0-1 42,-1-6 0,6-3-187,3-6 0,3-2 51,1-7 1,5 5-66,4 0 1,6 5 8,1-1 0,5 13 11,-5 3 0,4 10 102,-3 3 0,3 5 26,-3 7 0,-5 5 8,-4 4 0,-5 7-10,1 5 0,-2 6 13,-2 2 0,-7 5-33,-6-1 1,0 2 0,-8 2 1,1 1-116,-5 3 1,-4-4 68,1 0 0,-1-1 27,4-8 1,1 0 200,-1-8 0,6-3 719,3-9-373,7-3-253,4-5 0,6-5-17,3-3 1,7-3 76,6-1 1,5 3-54,-2 1 0,5 0 47,3-4 0,2 3-1289,3 1 0,3 1 96,-3-1 1,2-1-205,2 4 0,0-3 343,0 4 753,0-5 0,27-9 0,-28 5 0,-1 0 0</inkml:trace>
  <inkml:trace contextRef="#ctx0" brushRef="#br0">17733 4861 7815,'0'-12'0,"-1"3"-189,-3 1 1,-3 4 347,-5-4 0,-2 5 575,-2-1 0,-4 3-360,-4 1 0,-4 7 135,-4 5 0,-1 6-76,-8 6 0,4 2 115,4 3 0,-1-2-71,5 6 1,2-1-127,6 0 0,5 3-318,8-7 1,2 1 70,6-4 1,6-6-43,2-3 1,8-2 2,5-2 0,2-1-236,2-3 1,1-2-143,2-6 1,0 0-279,5 0 1,-1 0-443,5 0 1,0-4 437,0 0 0,0-6-1217,0 2 1812,-6-3 0,16-34 0,-25 18 0,1 0 0</inkml:trace>
  <inkml:trace contextRef="#ctx0" brushRef="#br0">4775 6695 7653,'-12'0'-223,"-1"-6"-144,1 5 287,5-5 180,2 6 1,6 0-130,3 0 0,4 0 81,9 0 1,-2 0-58,5 0 1,2 0 5,7 0 1,-2 0-7,6 0 0,-2-1 0,2-3 0,3 2 51,-3-2 0,4 2-20,4-3 1,-2 4 77,6-3 0,-4 3-30,4 1 1,-4 0 118,5 0 1,-1 0-70,4 0 1,0 0-23,0 0 0,2 0-249,2 0 0,2-4 234,2-1 1,2 1-160,-5 4 1,4-1 77,0-3 0,1 3-98,-2-4 0,3 0 43,-2 1 0,2-2 40,1 2 1,-3 2-19,-1-7-931,-5 7 965,8-9 0,-2 8 15,7-5 1,-2 4-232,3-5 1,-3 5 230,-2-4 1,6 0-7,-32 2 1,0 0 0,32-3 2,-1 1 1,-2 1-25,2-1 0,-2-1-5,-29 6 0,0 1 0,29-6-30,1 4 0,0-4 0,0 4 0,0-4 32,-30 6 1,-1 0-1,31-7-1,0 5 0,-2-4 7,-1 4 0,5-4 15,-32 6 1,-1 0 0,35-7 7,-34 7 1,0 0 0,30-6-3,-30 6 0,0 0 1,32-8-1,-30 6 0,0 0 0,-2 1 0,1-1-10,3 0 0,0 0 0,-1 2 0,-1 0 7,0-2 0,0 0-1183,31 1 1168,-29-2 1,0-1-1,27 5 11,-29-1 0,0 0 0,30-4-80,-33 4 1,1 0 0,32-3 92,-30 2 0,0 2 1,29-1 3,-31 0 0,0 0 0,29-3-10,-3 1 0,6-1 1,3 5 1,-34-1-1,-1-2-10,0 1 0,0 0 1,32-3 1,-6 1 1,2 2-78,3-2 0,-3-1 77,3 1 0,-8-2 247,0 2 1,-5 3-245,4-3 0,0 1 4,0-1 0,-1 2 45,-3-2 0,-1-1 9,6 1 1,-2 0-43,1 4 1,-2-2 19,-6-2 0,6 3-65,2-3 1,-2 1 50,-2-1 0,-1 2-100,2-2 1,-2 3 47,5 1 0,-5-4-12,1 0 1,2-2-8,-2 2 1,6 3-4,-1-3 1,-2-2 25,1 2 1,-1-1 2,2 1 0,3 2 28,1-2 0,-5-1-27,5 1 0,-4-2 104,4 2 1,1 1-76,2-5 0,-2 5 6,3-1 1,-2-1-79,2 1 1,-2-2 33,-29 4 0,0 0 0,25 1 7,2-3 0,0-2 0,4 2 0,-31 0 0,1 0 10,-1 2 1,0 0 0,33-4-10,-33 4 1,0 0 0,29 1-122,2-3 0,-2-2 100,2 2 0,-3 0-2,2 4 1,-2-1 49,-1-3 1,-3 2 104,2-2 0,-8 3 339,5 1 1,-1-2-435,1-2 1,2 3-10,1-3 0,0 1 14,-4-1 1,2 3 49,-6-4 1,6 4-84,-2 1 1,2-1-8,-1-3 0,2 2-14,-3-2 1,-1 3-83,2 1 1,-6-2 92,1-2 0,-2 3-16,-2-3 1,5 3 131,4 1 0,-3 0-58,-2 0 1,-3-2 83,0-2 0,0 3-119,4-3 1,-2 2 5,5 2 0,-4 0-1,5 0 0,-5 0-5,5 0 0,-7 0-23,3 0 1,-4 0-13,0 0 0,0 0 143,4 0 1,-4-1-109,3-3 1,-2 2 136,-2-2 1,0 3-33,1 1 1,-11 0 369,-2 0 0,-7 0-407,3 0 1,-5 0 197,0 0 0,-3 0-131,-5 0 0,-2 0 751,-6 0-606,1 0 322,-1 0-543,-5 0 1,-3 0-41,-8 0-287,3 0 172,-10 0-206,4 0-251,-6 0-74,7 0 1,-1 0-1366,3 0 834,2 0 146,-3 0 998,5 5 0,38-3 0,10 3 0</inkml:trace>
  <inkml:trace contextRef="#ctx0" brushRef="#br0">17241 7298 7738,'-8'-9'184,"0"1"0,1 0-270,-1-4 1,-3 5-966,2 3 743,4 2 0,-2 2 109,3 0 0,3 2 348,-3 2 1,2 3-128,2 5 0,0 0-22,0 1 0,27 32 0,8 8 0</inkml:trace>
  <inkml:trace contextRef="#ctx0" brushRef="#br0">17266 7679 7754,'-9'1'-72,"1"4"0,0 1-109,-4 7 0,5-1-59,3 0 1,-2 5-168,2-1 0,0 1 407,4-5 0,6 11 0,0 3 0</inkml:trace>
  <inkml:trace contextRef="#ctx0" brushRef="#br0">17266 8344 7754,'-6'12'0,"-2"0"0,1 1 0,-1-1 0,5 6 0,-2 12 0,5 8 0</inkml:trace>
  <inkml:trace contextRef="#ctx0" brushRef="#br0">17278 8737 7754,'-8'14'0,"0"2"0,3-2 40,-3 3 1,4-4 118,-4 0 1,5-1-1,-1 0 0,3 0 0,1 1 0,0-1-250,0 0 1,0-3 75,0-1 1,1-5-367,3 1 1,3-3 114,5-1 0,-3 0 266,-1 0 0,11-22 0,7-5 0</inkml:trace>
  <inkml:trace contextRef="#ctx0" brushRef="#br0">17266 7691 6556,'-7'-6'-728,"1"-1"1755,6 3-563,0 2-447,0-3-111,0 5 1,0 5-158,0 3 0,0 3 79,0 2 1,0-1 171,0 0 0,17 33 0,3 9 0</inkml:trace>
  <inkml:trace contextRef="#ctx0" brushRef="#br0">17303 7974 7738,'0'13'-263,"-5"-1"-33,1 0 1,-4 2 196,4 2 0,-4-2 99,4 3 0,-4 0 110,3 0 1,-3 3 192,4-3 1,0 4-288,4 0 1,0-3 47,0-2 1,0-2-158,0-2 0,0 0-182,0 1-334,0-1 609,5 0 0,2-38 0,6-9 0</inkml:trace>
  <inkml:trace contextRef="#ctx0" brushRef="#br0">17241 7224 7738,'-8'0'0,"0"0"0,3-4-490,-3 0 119,6-1 1197,-4 5-394,6 0-370,6 0 0,2 2-115,8 2 1,-1-3-193,6 3 1,1-2 212,6-2 1,0 0 52,4 0 1,-3 0-1013,4 0 991,0 0 0,37 0 0,-31 0 0,-1 0 0</inkml:trace>
  <inkml:trace contextRef="#ctx0" brushRef="#br0">17906 7236 7738,'12'0'0,"0"0"0,2-4-532,2 0 1,-2 0 154,2 4 1,-1 0 650,2 0 1,-2-2-114,5-2 1,-3 3-141,3-3 0,-1 2-129,2 2 0,3 0-140,1 0 1,1 0 88,7 0 159,0 0 0,19-2 0,9-1 0,6 0 0,-1-1 0</inkml:trace>
  <inkml:trace contextRef="#ctx0" brushRef="#br0">18853 7224 7740,'17'0'-87,"-1"0"0,6 0-130,-2 0 0,1 0 93,3 0 1,-2 0 103,7 0 1,1 0 99,-1 0 1,5 0-178,-1 0 1,4 1-160,4 3 0,-3-2 129,3 2 1,3-3 126,1-1 0,3 0 0,3 2 0,7 2 0,4-1 0,1 0 0</inkml:trace>
  <inkml:trace contextRef="#ctx0" brushRef="#br0">20022 7236 7755,'37'0'0,"1"-4"91,3 0 1,-1 0 157,5 4 1,-5 0-427,1 0 1,1-2 96,-1-2 0,2 3 186,-2-3 1,-4 2 0,0 2 0,-2 0-451,-6 0 1,1 0 157,-1 0 1,-3 0 40,2 0 1,4 0 116,1 0 0,-1 0-25,5 0 1,-3 0 5,7 0 0,2 0-9,-2 0 0,5-1 141,0-3 0,1 3-40,3-4 1,-5 3-319,0-2 1,0 2 47,4-2 0,-5-1 159,-3 1 1,-1-2 65,1 2 0,-2 3 0,6-3 0,-4-2 0,5 2 0,-1 0 0,4 4 0,3-4 236,5 0 0,1 0 38,7 4 0,-2 0-90,-1 0 0,1 0-195,2 0 1,-7 0-193,-1 0 0,-1 1 207,-2 3-4,-1-3 0,-8 9 0,0-6 0,2-1 0,0-2 0</inkml:trace>
  <inkml:trace contextRef="#ctx0" brushRef="#br0">22693 7175 7821,'-13'-6'-448,"1"-2"336,5 2-69,2-5 0,5 9 488,0-7 0,9 7-87,4-2 1,8 2-224,4 2 1,1-4-33,7 0 0,0 0-140,4 4 0,5 0-16,3 0 1,3 0-205,1 0 1,5 0 152,-1 0 0,-16 0 0,1 0 0,0 0 0,1 0 0</inkml:trace>
  <inkml:trace contextRef="#ctx0" brushRef="#br0">23776 7088 7821,'17'-4'0,"4"0"0,2 0-184,2 4 1,-5 0-287,1 0 1,1 0 226,6 0 0,2 0 146,3 0 1,3 0 277,-3 0 0,4 0-138,4 0 1,-2 0-258,6 0 1,-1 0 213,1 0 0,14 0 0,-2 0 0</inkml:trace>
  <inkml:trace contextRef="#ctx0" brushRef="#br0">24957 7064 7821,'34'0'-139,"3"0"0,-8-4-235,4 0 0,-5-1 333,1 5 0,0 0 221,8 0 1,-7-4-153,7 0 0,-3 0-33,3 4 1,5 0 7,3 0 1,-1 0-1,1 0 1,-1 0-99,1 0 0,4 0 56,0 0 0,-1 0-3,2 0 1,-1 0 20,-4 0 0,3 0 20,1 0 1,0 0-19,0 0 0,1 4-151,-1 0 1,6 0 221,2-4 1,-6 0-53,-2 0 1,-3 0-64,4 0 1,0 0 89,3 0 1,-6 0-1,2 0 1,-8 0 18,0 0 0,-1 0 132,1 0 1,-7 0-156,3 0 0,-4 0 17,0 0 0,2 0 179,-2 0 1,-2 0-53,2 0 1,0-4-42,4 0 0,1 0-126,3 4 1,-1 0-148,5 0 1,-4 0 42,4 0 0,0 0-98,5 0 1,-7 4 36,-2 0 1,-1 2 34,1-2 0,-1-3-28,5 3 0,-4 2 61,4-2 1,-4 0-36,4-4 1,-4 1 131,4 4 0,-1-4 0,1 3 0,-1-1 0,-3 1 0,-1-3 0,5 3 0,-2 2 0,3-2 0,-4 1 0,-5-1 0,1-2 3,3 2 1,-4-3-4,0-1 0,-4 4 103,-4 0 0,-2 1 95,6-5 0,-10 0 39,2 0 0,-4 0-76,4 0 1,1 0-42,3 0 0,-5 0-56,1 0 1,0 0-15,-5 0 1,3 0-118,2 0 0,0 0 81,-1 0 0,1 0-224,-1 0 0,1 0-2,0 0 0,-1 0-33,1 0 0,-5 0 66,1 0 0,-1 0 179,5 0 0,-5 0 0,1 0 0,10-17 0,8-3 0</inkml:trace>
  <inkml:trace contextRef="#ctx0" brushRef="#br0">29670 7088 7439,'7'0'-1069,"0"0"922,-3 0 0,-3 2 147,4 2 0,1-3 0,1 5 0</inkml:trace>
  <inkml:trace contextRef="#ctx0" brushRef="#br0">29719 7199 6381,'-6'12'537,"2"1"0,2-1-332,2 0 1,0 6-191,0 3 0,0-1-381,0 5 0,-4-3 168,0 6 1,-1 2-396,0-1 593,-1 5 0,-12 20 0,-1 10 0</inkml:trace>
  <inkml:trace contextRef="#ctx0" brushRef="#br0">29609 7753 7816,'-4'8'-216,"0"0"-54,-6 1 0,4 3 251,-2 0 0,1 0 27,3 1 1,3-5-25,-3 0 1,1 0-53,-1 5 0,3-1-154,-3 0 1,-2 2 138,2 2 1,0-2 82,4 2 0,-6 9 0,0 1 0</inkml:trace>
  <inkml:trace contextRef="#ctx0" brushRef="#br0">29633 8344 7790,'-12'1'0,"0"3"0,1 3 126,3 5 1,-2 1-135,6-1 1,-4 0 112,4 0 1,0 1-64,4-1 1,0 2-41,0 2 1,0-2-56,0 2 0,0-1-83,0 2 1,1-4-40,3 4 0,-3-4-483,3 0 658,3-1 0,0 0 0,5 1 0</inkml:trace>
  <inkml:trace contextRef="#ctx0" brushRef="#br0">17512 8885 7703,'-10'0'0,"-2"0"0,6-1 0,-6-3 0,3 2 0,2-3 0,1 6 0,6 3 0,6-2-680,2 2 1,3-3 679,1-1 0,6 0 0,2 0 0,8 0 0,0 0 0,6-2 0,5-1 0,1-1 0,-1 1 0</inkml:trace>
  <inkml:trace contextRef="#ctx0" brushRef="#br0">18373 8811 7703,'18'0'0,"-4"-4"0,2 0 0,-1 0 0,1 4 0,-2 0-678,3 0 1,-4 0 677,0 0 0,0-1-184,4-4 1,2 4 145,5-3 1,1 1-17,0-1 0,5 3 54,2-3 0,10-2 0,3 2 0,4-4 0,4 4 0,-1-6 0,6 2 0,3 3 0,7 0 0,-2 1 0,0 0 0,2 1 0,-8-1 48,-11 0 1,-5 3 99,-3-3 0,-4 2-33,-4 2 1,3 0-15,-4 0 0,-2-1-107,-1-3 1,3 3 67,0-3 0,0 2-61,1 2 1,0-1 61,3-3 1,0 2-229,-3-2 0,2 3-15,-2 1 0,3 0-64,1 0 98,0 0 74,-1 0 0,12 0 0,3 0 0</inkml:trace>
  <inkml:trace contextRef="#ctx0" brushRef="#br0">20921 8713 7703,'21'0'0,"4"0"0,2-4-529,-2 0 1,1-1 184,3 5 0,-2 0 344,6 0 0,0-4 0,4 0 0,1-1-81,3 1 0,0 1 81,8-5-59,-2 5 0,-5-4 0,3-2 1,0 2-1,0 0 0</inkml:trace>
  <inkml:trace contextRef="#ctx0" brushRef="#br0">22151 8639 7711,'33'0'-200,"0"0"1,-6 0-275,2 0 0,-3 0 277,-2 0 0,-3 0 139,-1 0 0,1-4 47,4 0 1,-1 0 9,1 4 1,1-4 24,3-1 1,-2 1-59,6 4 1,-2-1 33,2-3 0,13 3 0,0-5 0</inkml:trace>
  <inkml:trace contextRef="#ctx0" brushRef="#br0">23382 8590 7711,'30'0'0,"1"0"-192,6 0 0,-1 0-218,-3 0 1,1 0 252,-5 0 0,5 0 136,-1 0 0,-3 0 1,-2 0 1,2-2-13,-1-2 0,5 3 47,-1-3 0,3 1-6,1-1 1,1 3 15,3-4 1,-1 4-49,5 1 0,0 0-2,4 0 1,-4 0 0,0 0 1,-4 0-8,4 0 1,-1 0-1,1 0 0,-1-4-14,-3 0 0,-1 0 29,5 4 0,-4-4 16,4 0 0,-5 0 0,24-2 0,0-1 0</inkml:trace>
  <inkml:trace contextRef="#ctx0" brushRef="#br0">25166 8528 7711,'43'0'0,"-5"0"0,3 0 0,3 0-213,1 0 1,-3 0 135,-1 0 0,3 0 18,1 0 1,4 0-275,5 0 1,-4 0 136,4 0 1,-5 0 118,-4 0 1,3 0 29,-3 0 1,-3 0 149,-1 0 0,-4 0-110,-4 0 0,4 0-11,0 0 1,0 0-51,4 0 1,-2 0 154,2 0 1,-1 0-68,5 0 0,-5-1-24,1-3 0,-1 2-36,1-2 0,-2 2-37,6-3 0,-5 4 22,1-3 0,1 3 10,-1 1 1,0 0 119,-4 0 0,0 0-51,0 0 1,-4 1 299,0 3 0,0-3-132,4 4 1,-5-4-94,1-1 0,-4 4-41,4 0 1,-3 0 12,7-4 0,-7 0 48,7 0 0,-3 2 17,3 2 1,1-3-158,3 3 1,-3-1 48,3 1 0,-1-3-256,1 3 1,-1-1 52,5 1 0,-1-2 139,1 2 0,-1-2 14,-3 3 1,-2-4-1,6 3 1,-4-1 20,4 1 1,-4-3 8,5 3 0,0-2-46,7-2 0,-2 0-117,2 0 1,-1 0 163,2 0 1,-4 1 1,4 3 0,-4-2-1,-1 2 0,-1 1 10,-3-1 0,2 2-19,-6-2 0,1-3 24,-1 3 0,-2-2 9,2-2 1,-3 0 107,-1 0 1,0 0-113,0 0 0,0 0 157,-1 0 1,-3 0 114,0 0 0,-6 4-178,2 0 0,-3 0 18,-1-4 1,-6 0 72,-3 0 0,-2 0-105,-2 0-11,-5 0-175,4 0 0,-8-4 90,5 0 1,-5-2 78,1 2-375,3 3 0,-5-9 282,7 6 0,-12-22 0,2-1 0</inkml:trace>
  <inkml:trace contextRef="#ctx0" brushRef="#br1">17204 7236 6337,'0'-7'116,"0"0"28,0 3-68,0 3 0,0-6 163,0 3-90,0 3 48,0-10-109,0 9 0,1-7 91,4 5 16,-4 0 8,4-2-41,-5 5 1,0-5-266,0 6 217,0 0 0,0 6-49,0 2 0,0 8 27,0 5 1,0 2 6,0 2 1,0 5-1,0 3 1,0 8 18,0 4 0,0 9-34,0 8 1,0 1-278,0 7 0,0-35 0,0 1 188,0 3 0,0 0 1,0-3-1,0 0 39,0 3 0,0 0 1,0 24-211,0 3 0,6-10 287,2 1 0,2-4-1,-2 5 0,3-10-118,-3 1 1,3-4 73,1 0 0,-1 2 66,-3-6 1,2 0-33,-6-4 1,2-5-105,-2 1 0,-3-4 82,3 4 0,-3-6 338,-1 2 0,-1-7-370,-3-2 1,1-3 215,-5 3 1,4-9-146,-4 1 1,4-3 41,-5-1 0,7-1-355,-2-3 1,1-3-59,-1 3-26,2-2 0,-3-4-140,5-2 0,0-3-155,0-5 1,1-2 230,3-2 1,2-3 101,2-6 1,4-4 241,1 1 0,15-34 0,-8 29 0,-1 0 0</inkml:trace>
  <inkml:trace contextRef="#ctx0" brushRef="#br1">17364 7347 8064,'-12'0'0,"4"0"0,-1 0 0,1 0 0,-4 0-731,0 0 0,3 0 438,1 0 1,4 0 292,-4 0 0,4 0 0,-4 0 0,3 0 0,-3 0 39,5 0 293,-7 0-26,8 0-242,-9 0 0,10-2-6,-3-2 76,2 3-8,2-5-77,0 6 1,2-1 49,2-3-82,-3 3 0,10-5-6,-3 6 0,-1-4 29,1 0-8,1 0 1,3 4-79,0 0 1,1 0 30,-1 0 1,0 0-19,0 0 1,2 0 6,3 0 1,-2 0 10,5 0 1,-4 0-16,5 0 1,0 0 13,3 0 1,6 0 12,3 0 1,-2 0 2,2 0 0,1 0 115,7 0 0,-1 0-115,5 0 1,-4 0-5,4 0 0,1 0 0,3 0 0,-3-4-6,3 0 0,-6-2-9,6 2 0,-7 3-7,4-3 1,-5 2-7,4 2 0,-6 0 24,2 0 0,-2 0-15,-2 0 0,-5 0 7,1 0 1,-4 0-2,4 0 1,-6 0 15,2 0 0,-2 0 3,2 0 1,-2 0 13,6 0 1,-4 0 4,4 0 1,-1-4 38,5 0 1,0 0-54,0 4 1,0 0 11,0 0 0,-3-4-2,3 0 0,-3 0-3,7 4 1,-2 0 2,-2 0 0,1 0-2,3 0 0,1 0-18,3 0 1,3-4-3,-3-1 0,3 1-3,1 4 0,-1 0 14,-3 0 0,-1 0-10,-3 0 1,3 0 2,5 0-1,0 0 0,1 0 1,-3 0-2,-1 0 0,3 0 1,0 0 0,-1 0 4,1 0 0,0 0 0,-4 0 0,7-4-125,2 0 0,-1 0 124,-4 4 1,1-4 36,-1 0 1,1 0-34,4 4 1,-5 0 1,0 0 1,0 0 2,-4 0 0,3 0 3,2 0 0,-3 0-12,-1 0 1,0 0-8,-5 0 1,1 0-38,-1 0 0,-1-2 42,5-2 1,-4 3-10,4-3 1,0 2 9,5 2 1,-5-4 0,0 0 0,-5 0 0,1 4 1,-2-4 0,2 0 1,-1 0 21,5 4 0,-5 0 4,1 0 0,2 0-20,3 0 1,-3 0 7,2 0 0,-5 0-15,1 0 0,3 0 11,1 0 1,2 0-3,-2 0 0,3 0-21,-3 0 1,4 0-20,4 0 0,-6 0 11,2 0 1,-7 0 19,3 0 1,-4 0 2,5 0 1,-5 0-4,4 0 1,-4 0 19,4 0 1,0 0-13,4 0 0,-5 0 2,-3 0 0,-3-2-5,-1-2 0,6 3 0,2-3 1,-3 3-3,-1 1 1,3 0-2,1 0 1,-1-2-5,1-2 0,-5 3 5,1-3 1,-5 2-16,-3 2 1,4 0 29,0 0 0,-4 0 1,4 0 0,-2 0-3,6 0 0,-2-1 131,2-3 0,-3 2-135,-1-2 0,0 3 27,0 1 1,0-4-46,0 0 1,0-2 18,-1 2 0,1 3-20,0-3 1,2 1 13,2-1 1,-3 2-1,3-2 0,-3 3 7,-1 1 1,0-4 0,0 0 1,-2 0 3,-2 4 1,-1 0 3,-4 0 1,0 0-16,5 0 1,-6 0 6,2 0 0,1 0-1,-2 0 1,7 0 16,-3 0 0,3 0 1,-3 0 1,4 0-13,-3 0 1,-2 0 2,2 0 0,-6 0-3,2 0 0,1 0 2,-1 0 1,0 0-72,-5 0 0,-3 0 62,-1 0 0,-5 0-27,2 0 1,-8 0 3,0 0-8,-7 0 16,4-6 1,-6 5 0,-2-5-128,-2 6-284,3 0-56,-5 0 208,1 0-33,4 0 1,-9 2 41,6 2 1,-2-3 50,2 3 200,3-2 0,-15 3 0,2 2 0</inkml:trace>
  <inkml:trace contextRef="#ctx0" brushRef="#br1">25781 7088 8099,'7'-6'0,"0"-1"-1015,-3 3 749,-2 2 500,9-9-102,-10 10 1,9-6 5,-6 3 1,1 3 182,-1-3-62,-2 2 1,3 1-18,-5-3 1,1 2 77,3-2-223,-2 3-39,3 1-214,-5 0 161,0 0 12,0 5 1,0 2-116,0 5 1,0 1 90,0-1 1,0 0 14,0 1 1,0 3 74,0 0 1,0 6 11,0-1 1,0 2 13,0 2 0,-1 5-40,-3 3 1,1 2 8,-5 2 0,4 4-8,-4 0 0,4 2 11,-5-2 0,5 2-100,-4 7 1,5-7 83,-1-2 1,-1 2-143,1-2 0,-1 1 164,5-1 1,0 2 113,0 2 1,0-3-143,0-5 0,2 0 21,2 0 0,-3 0-50,3 0 1,2-2-117,-2-2 0,0 3 21,-4-4 0,0 0 90,0 1 1,0-6-92,0 2 0,-1-7 65,-3-2 1,2-1-6,-2 2 1,3-3-1,1-6 0,0-4 3,0 0 0,-2-1-51,-2 1 0,3-1-308,-3-3-804,2-2 485,2 3-867,0-5 1548,0 0 0,-5-11 0,-2-3 0</inkml:trace>
  <inkml:trace contextRef="#ctx0" brushRef="#br1">17450 8959 7044,'0'-7'-598,"2"2"400,2 5 198,-3 0-168,10 0 158,-10-6 132,10 5 1,-8-5-126,5 6 0,-5-1 429,1-3-240,-3 2 1,1-3 17,2 5 1,-3-1-95,3-3-60,-2 2 0,-1-3 77,3 5-166,-2 0 0,9 0 48,-3 0 1,3 0 25,1 0 1,2 0-69,2 0 1,9 0 46,7 0 0,7-4 9,6-1 0,3 1-5,13 4 1,1-4-196,-26 2 1,2 0-1,-3-2 1,1 0 185,3 2 0,0 0 0,-1-2 0,0 0-4,1 2 0,0 0 1,0-3-1,0 0 12,4 1 0,0 0 0,-6 1 0,0 0-7,2 1 1,0 0 0,-3-1 0,1 1-4,-1 0 0,1 0 1,1-2-1,0-1-10,1 3 1,-1 0 0,0 0 0,0 0-1,1 2 0,0 0 0,-4-2 0,1 0-11,-1 0 0,-1 0 1,32-2-94,4 4 1,-2-1 94,-33-1 0,0-1 1,33 2-17,-2-3 1,-2 1 19,-29 1 0,0 0 1,28 1-243,-2-3 1,1 2 328,-5 2 1,5-1-50,3-3 0,-7 2 13,-1-2 1,1 3-28,-1 1 0,5 0-5,3 0 1,-6-4-10,3 0 0,-3-2-6,2 2 0,2 2-2,3-7 0,1 5 7,-33 0 1,1 0-1,2 2 1,-1 0-13,-1-2 1,0 0 0,1 2 0,1 1 7,2-1 1,0 0-1,-3-1 1,-1 0 1,2 1 1,0 0 0,-1 0 0,-1-1 0,2 0 0,0 2 0,1 0 0,-1 0 0,3-1 0,-2 0 0,32 1 0,0 1 0,-2 0 0,-2 0 0,-31 0 0,1 0 139,34 0 1,-7 0-62,-2 0 0,-2 0-280,2 0 1,6 0 132,3 0 0,-34 0 0,-1 0 20,35 0 0,-3 0 7,-6 0 0,6 0-26,3 0 1,-4 0 28,-5 0 1,1 0 129,-5 0 0,3-4 23,2 0 1,-6 0-104,-3 4 0,-1 0 78,2 0 0,-2 0-67,5 0 0,-5-2 4,1-2 0,-2 3-118,-2-3 1,2 2 108,2 2 1,-1 0-8,6 0 1,-5 0-8,4 0 0,-3 0-38,3 0 1,-5 0 38,1 0 1,-6 0-4,-2 0 1,0 0 23,4 0 0,-1 0-1,-3 0 1,2 0 6,-6 0 1,1 0 7,-1 0 0,-4 0-8,0 0 1,-1 0 354,-8 0 1,6-4-362,-1 0 0,1 0 240,-1 4 1,4-4-235,0 0 0,0-2 127,4 2 1,-3 3-141,-1-3 0,0 1 21,0-1 1,-4 3 1,0-4 1,-6 4 21,2 1 0,-2 0 9,2 0 0,-3 0-19,3 0 1,-3 0-7,-2 0 1,1-4 4,-1 0 1,-2 0-9,3 4 0,-7 0-8,6 0 0,-7 0 46,-1 0 0,-2 0 85,-2 0 0,-4-2-23,0-2 24,-5 3-298,3-5 196,-6 6 0,-4-1-413,-1-3 0,-4 3-210,1-4 234,-3 4 0,-2-3 109,1 0 1,0 0-124,-1 4 337,1 0 0,-17 11 0,-3 2 0</inkml:trace>
  <inkml:trace contextRef="#ctx0" brushRef="#br1">25708 6215 7855,'1'-13'0,"3"1"0,-3 0 0,5-1 0,-6 1 0,0 4-734,0 0 367,0 5 1752,0-8-472,0 10-705,0-5 1,0 12-63,0 2 1,-4 4 0,0 5-1,-2-2 544,2 5 1,3 5-159,-3 3 1,2 1-313,2-4 1,0-1-6,0 1 1,0 0-333,0-1 0,0 1 35,0-1 0,0-4 151,0-4 0,4 2-155,1-2 86,-1 1 0,1-32 0,2-7 0</inkml:trace>
  <inkml:trace contextRef="#ctx0" brushRef="#br1">25708 6362 7894,'4'-8'-113,"0"0"0,5 5-187,0-1 1,2 1 294,1-1 0,0 3 217,0-3 1,5 2-196,-1 2 1,5-1-142,-5-3 0,5 3 20,-5-4 1,5 3 95,-5-2 0,0 1-50,-3-5 0,-5 1 87,0-1 1,-1-3 95,1 2 1,-1-1-36,-3-3 1,-2 1 231,2 0 1,-3 3-44,-1 1 0,-1 5 156,-3-1 0,2 2 286,-2-2-412,-3 2 0,4-2-57,-5 8 1,6 3-61,-3 5 0,4 2-164,1 2 1,0-1 19,0 6 1,0-5-223,0 5 0,0-2-98,0 2 0,1-2-224,4-3 1,-3-1-72,6 6 1,-3-6-9,3 1 575,0-2 0,4 4 0,1 1 0</inkml:trace>
  <inkml:trace contextRef="#ctx0" brushRef="#br1">17315 8971 7742,'0'-8'5,"0"0"-136,0 0 1,4-5 216,0 1 1,0 4 331,-4 0 1,0 3 29,0-3-98,0 6 93,0-4-207,0 6 1,0 1-70,0 4 0,0 3 24,0 8 1,0 5-114,0 7 0,-1 4 8,-3 5 0,2 5-48,-2 3 0,-1 0 39,1 5 0,0-3-270,4 11 1,0-5 297,0 5 1,0-6-18,0 1 1,0-7-247,0 0 0,1-8 54,3-1 1,-1-6-29,5-6 0,-5-5-38,1 1 0,1-6-387,-1 1 445,0-2 1,-4-6-59,0 0-225,0-5-1026,0 3 957,0-17 0,0 2 111,0-7 1,5 1 352,-1-1 0,0-4 0,1-42 0,-1 25 0,-1 1 0</inkml:trace>
  <inkml:trace contextRef="#ctx0" brushRef="#br1">17303 9107 7759,'-13'-7'-94,"1"3"1,0 2-141,-1 2 1,1 0 419,0 0-152,-1 6 0,1 1 155,0 5 1,4 0-44,-1 1 1,3-5-37,-3 0 1,2-4 115,3 4 13,3-5-116,-4 2-44,5-5 0,1-4-60,3 0 1,-1-7 59,5-1 0,2 0-44,6-5 0,-2-1 54,2 2 1,-1-2-10,1 2 1,-2 4 33,3-1 0,-4 1 14,0 4 1,-1 2-40,0 2 1,0 3 9,1 1 0,-5 1-144,0 3 0,-1 3 83,1 5 1,3 5-469,-3-1 0,-1 5-35,1-5 0,-1 2-229,1-2 0,3-2 694,-2 2 0,29 4 0,8-1 0</inkml:trace>
  <inkml:trace contextRef="#ctx0" brushRef="#br1">17253 10473 7786,'0'-18'0,"-1"4"0,-3-2 0,1 3 203,-5 5-181,5-3 0,-8 10 671,3-3 0,1 9-239,-1 8 1,0 4-229,-5 8 1,1 1 5,0 3 1,4-2 19,-1 6 0,1-2-122,-4 2 1,0 1-111,-1-5 1,5 1-110,0-1 0,1-5 29,-1 1 1,-2-6-77,6-7 0,0-3-211,4-1-80,0-5 281,0-9 0,1-8-58,4-10 1,1-1 88,7 1 1,-1-6-115,0-3 0,2-7 110,2-1 0,-1 0-30,6 4 1,-6 2-17,1 2 1,2-1 225,-1 5 0,-1 7 280,-4 10 0,-3 5-72,-1 7 1,-6 7 103,3 5 1,0 6-121,-1 6 0,0 2-87,-4 3 0,0-3-113,0 3 1,0-3 41,0-2 1,0 1-312,0 0 1,4-1 23,0 1 0,1-2-76,-5-2 0,4-4-132,0-4 0,4-1-924,-4 0 802,6 1 1,-8-3-21,7-1 1,-5-4 541,4-5 0,-38-22 0,-6-5 0</inkml:trace>
  <inkml:trace contextRef="#ctx0" brushRef="#br1">17155 10706 7786,'-12'-8'4,"-1"0"0,5 4 4,0-4-8,5 5 0,-2-8 0,10 10 72,3-3 0,7 2 157,2 2 0,6-1-415,2-3 0,-1 2 73,5-2 1,1 3-212,-1 1 0,5 0 105,-1 0 0,-2 0 149,2 0 0,-6-2-87,2-2 0,-3 3 157,-1-3 0,-6 3-45,-3 1 0,-3 1 73,-5 3 1,-1-1 709,-3 5-554,-3 0 1,4 4-66,-5 1 0,-4-5 309,0 0-299,0 0 1,4 1 299,0-1 297,0-5-297,0 2-488,0-5 1,2-1-242,2-3 1,-2-2 164,7-2 1,-5-3 45,4 3 0,-1-7 153,1-2 71,3 1 1,-6 4 4,4-1 0,-3 5 581,-2 0-221,-2 5-164,3-2 0,-5 10-82,0 3 0,0 5-60,0 3 0,-4 3-112,0 6 0,-1 3 45,1 1 1,2 5-138,-2-1 1,1 8 6,-1 4 0,2 3-105,-7 1 0,7 2-187,-3 2 1,0-6 186,1 2 0,-4-2 4,4 2 0,-5-11 94,5-5 0,0-7-20,4-6 1,-1-6-14,-3-6 1,1-5 9,-5 1 1,2-8 23,-6-4 1,1-3 9,-9-1 0,3-6 182,-3-3 1,0-2 40,0-2 1,-2 1-119,6-1 1,-1 1-63,5-1 0,1-4-161,3 1 0,-2-3-169,6 3 1,0 2-378,4-3 1,0 3 69,0 1 0,6 1 593,2-1 0,35-16 0,-16 19 0,0-1 0</inkml:trace>
  <inkml:trace contextRef="#ctx0" brushRef="#br1">16823 8467 7734,'0'7'-1085,"0"3"1738,0-3-272,0 6 15,0-1-183,0 0 1,1-1-39,3-3 1,-3-1 0,4-3 1,-4-1-33,-1 5 1,0-4 41,0 5 1,-6-7-118,-2 2 1,1-1 13,-1 1 0,0-2 29,-4 2 0,-6-3 23,-3-1 1,2-1-11,-1-3 0,-5-7-6,-4-6 0,1-10-1,3-2 0,-4-6-90,1-6 0,-1-3-165,4-5 0,6-7 99,3-6 0,9 28 1,0-2-117,0-4 0,2-2 0,1 4 1,1 0 189,1-3 1,0 0 0,1 1 0,0 0-14,1 3 0,0 0 1,4-1-1,2 0-14,0 2 0,0 2 1,13-27-177,-2 3 1,5 8 76,-2 4 1,4 4-392,0 5 0,1 6 200,-1 2 1,5 3 41,0 1 1,5 5 268,-1-1 0,-3 8-319,-1 0 0,-5 2 600,-3 7 0,-2-4-93,-3 4 1,-6 0-19,2 4 1,-6 0-386,2 0 1,-5 1-107,1 3 130,-3-2 58,-1 9 1,-5-6-188,-4 3-234,4 3 378,-6-4 1,5 1-320,-2 1-53,-3-7 518,10 4 0,-5-17 0,6-3 0</inkml:trace>
  <inkml:trace contextRef="#ctx0" brushRef="#br1">16810 7002 7785,'-12'-8'0,"0"0"0,3 4 101,1-4 93,0 5 1,1-4 695,3 3-517,-3 2-244,6-3 1,-3 5-12,8 0 1,3 0-92,5 0 1,2 0 7,2 0 0,3 0 108,6 0 0,-5 0-210,1 0 1,-1 0 1,5 0 0,-4 0 14,-1 0 0,-5 0 46,1 0 0,-2 4-123,-2 0 1,-5 6 116,-3-2 0,-2 3-18,-2 1 0,-2 5-13,-2-1 1,-4 6 39,-8-2 0,2 2-216,-2-1 0,1 2-23,-2-2 0,5 0-41,0 0 0,1-3 140,7-6 1,-1 0 141,5 1 0,39-45 0,9-10 0</inkml:trace>
  <inkml:trace contextRef="#ctx0" brushRef="#br1">17167 6485 7820,'-5'-12'120,"-1"0"59,-2-1 1,-2 5 56,6 0-204,0 5 0,4 3 366,0 9 1,-1 1-87,-3 3 0,2 5-166,-2 2 1,3 3-23,1 2 1,0 1-1,0 3 1,-1-3-48,-4 2 0,4-6-140,-3-1 0,3-5 58,1 5 1,-2-10 121,-2 1-38,3-8-81,-5 1 1,2-10-80,0-3 1,0-9 64,4-3 0,0-3-90,0-2 0,0-4 87,0 1 0,0-7-82,0 3 1,0 0 104,0-1 0,1 6-24,3-2 0,-1 5 102,5 3 1,-3 3-44,3 6 1,-4 5 16,4 3 1,-1 5 22,1 8 1,3 0 7,-3 12 0,2 3-62,-2 5 0,3 4-14,-3-4 1,3 1-65,1-2 0,-3-3 76,-1 0 1,-1-2-90,1-7 0,3 1 27,-3-5 0,-1-5-227,1-3 218,0-3 1,3-2-3,-3-3 0,2-4-13,-6-9 1,4-2 1,-4-6 0,6-1 62,-2-2 0,-1 0-41,1-4 1,-4 4 71,4 0 0,-3 2 54,3 1 1,-5 6 450,1 2-371,-3 9-112,4 3 1,-3 10 115,2 3 1,-3 5 17,-1 3 1,4 3-141,0 6 1,2-1 59,-2 1 0,-1 0-277,5-1 1,-4-3 56,4-1 1,1-3 21,3 3 1,-1-5-342,-3 2 1,4-4-554,1 0 1,-1-2 140,4-3 843,3-3 0,17-16 0,9-2 0</inkml:trace>
  <inkml:trace contextRef="#ctx0" brushRef="#br1">17807 6522 7820,'-7'-7'-1449,"-4"2"2424,10 5 0,-9 5-327,6 4 0,-1 3-148,1 4 0,2 4-198,-2 4 0,1 2-95,-1 3 0,3-3-90,-3 3 1,-2-4-137,2 0 0,0 0-17,4-1 1,0-5 107,0-2 0,0-8-833,0 0 167,0-7 293,0 4 0,4-13 106,0-5 0,5-2-29,-5-6 0,4-1 56,-4-4 1,6-3 32,-2-1 1,1-1 202,0 1 1,2 3-85,-3-3 1,1 4 214,0 0 0,1 4-65,-1 1 0,-2 6 167,1 2 0,-4 5-44,4 7 0,-4 0 39,4 0 1,-5 7-141,1 5 0,2 2-131,-2 6 1,0 0-37,-4 0 0,4 3 115,0-2 0,2 1-255,-2-2 1,-3 2-169,3-6 1,2 5-148,-2-5 0,1 1 22,-1-5 1,-1 0-298,5 1 1,-5-5 115,1 0 625,-3-5 0,-12-14 0,-2-10 0</inkml:trace>
  <inkml:trace contextRef="#ctx0" brushRef="#br1">17844 6707 7820,'-18'-7'371,"9"0"-247,-4 3 161,9 3-251,-1-5 0,6 5-1,3-3 1,7 2-140,6-2 0,4 3-228,0 1 1,2-1 333,2-4 0,27 4 0,7-4 0</inkml:trace>
  <inkml:trace contextRef="#ctx0" brushRef="#br1">20047 6535 7737,'-13'0'-1172,"5"0"1021,0 0 0,4 0 10,-4 0 1,4-5 128,-5 1 0,5 0-8,-4 4 0,4 0-109,-4 0 130,5 0 0,-6-1-25,4-3 19,-4 2 5,2-3 0,-5 5 0,-1 0 0,1 0 0,0-5 0,0-2 0</inkml:trace>
  <inkml:trace contextRef="#ctx0" brushRef="#br1">19887 6473 7628,'7'-7'-494,"-2"-4"567,-5 4 0,0-5 31,0 0 0,4 4 3,0-1 0,0 1 9,-4-4 1,0 4 117,0 0 57,0-1 0,0-3-163,0 0 0,0 3 100,0 1-143,0 6 144,0-4-8,0 6-87,0 0 1,0 6 1,0 2 1,0 7 7,0 1 1,-4 10 10,0-1 0,-1 8-68,1-1 1,1 5-2,-5 4 0,5 3-133,-1 5 0,-2 5-69,2-1 0,-1 4 104,1-3 0,2 0 19,-2 0 1,3-9-110,1 0 0,1-9 63,3-4 1,-1-7-101,5 4 1,-5-12 68,1 4 1,2-6-119,-2-3 0,0-3-266,-4-1 196,0-6 189,0 9-379,0-9-116,0 3 268,0-10 1,-4 2-116,0-5 1,-5 0 103,5-5 1,-4 1 306,4 0 0,-6-1 0,2 1 0,1-2 0,-1-2 0,1 2 0,-1-2 0,-3 2 0,3 2 0,-3 0 0,-1-1 0,1 1 0,3 0 0,-2 4 0,6-1 0,-6 7 100,2-2 370,3-3-226,-6 5 0,8-3 70,-5 5 6,5 0 1,-2 5-46,5 4 1,0 1-7,0 3 0,4-1-6,0 0 1,5 1-59,0-1 1,2 0-137,1 1 1,-3-1-240,4 0 0,-4-1 82,8-3 0,-4 2 108,0-6 0,3 4-105,0-4 1,5 0 18,-5-4 0,5-1 80,-5-3 1,2-3-109,-1-5 1,-4-2-111,4-2 1,-4 2 147,0-2 0,-2 2 49,-3 2 0,-1-1 212,-3 1-231,-3 5 9,4 2-58,-10 5 1,-2 5-140,-5 3 0,0 3-22,-1 2 0,5-1-243,0 0 1,1 1 170,-1-1 1,1-4 307,3 0 0,3-5 0,6-47 0,9-17 0</inkml:trace>
  <inkml:trace contextRef="#ctx0" brushRef="#br1">19998 5833 7768,'0'-12'-127,"0"0"46,0-1 0,0 1 158,0 0 0,0-1-70,0 1 1,0 2 55,0-2 1,0 7 243,0-8-46,0 4 0,0 1-94,0-1 0,0 5 168,0-4-126,0 5-273,0-2 171,0 5 1,0 5-8,0 4 0,-5 7-106,1 4 1,-4 4 90,4 0 1,-4 2-132,4 3 1,-4-2 68,3 6 0,-3-5 25,4 0 1,0 1-40,4-4 1,0 2-85,0-7 1,1 2 87,4-1 1,-3-3-90,6-6 0,1-4-53,3 0 0,0-5 79,1 1 1,-1-4 43,0-4 0,0-4-60,1-9 0,-1 4-142,0-4 0,1 0 175,-1 0 1,-1-3-48,-3 3 67,3 1 1,-8 4 180,5-1 4,-5 6-172,8 2 1,-9 5 89,7 0 0,-5 5-81,4 4 0,-4-3 13,4 3-13,0-7 0,5 8-3,-1-6 0,0 0-57,1-4-59,-1 0 0,0-5 112,1-4 0,-5-1-20,0-3 0,-5-3 133,1-1 0,-3-4-50,-1 0 0,0-2-30,0-2 0,-5 1 11,-3-1 0,-3 2 17,-2 2 0,5 3-49,0 6-13,0 0-465,-5 5 0,7 7 213,1 8 1,4 7-444,1 2 0,0 6 694,0 1 0,9 8 0,4 5 0,1 5 0,-1 1 0</inkml:trace>
  <inkml:trace contextRef="#ctx0" brushRef="#br1">20453 6042 7789,'-8'0'-1204,"0"0"567,-1 0 1654,-3 6-664,5 1 1,2 5-225,5 0 0,0-4 7,0 1 0,1-2 137,3 1 0,3 1-218,5-5 1,1 0-137,-1-4 1,2 0 42,2 0 0,-2 0 63,2 0 0,-2-4 50,-2 0 0,0-5-47,1 1 0,-6-3-5,-3-2 0,1-3 82,-1-1 0,0 1 139,-4 4 0,-4-1-139,0 1 1,-5 0-26,0 0 1,-3 3-269,-4 1 1,2 5 89,-2-1 0,2 3 138,2 1 0,1 1-413,2 3 1,0 3-499,5 6 1,0-1 870,4 0 0,32 11 0,9 3 0</inkml:trace>
  <inkml:trace contextRef="#ctx0" brushRef="#br1">20908 5710 7799,'-5'-12'0,"-3"-1"0,1 1-83,-1 0 1,3 4-108,-3-1 1,0 3 186,-4-3 0,4 4 46,-1 5 1,-3 1 495,-4 3 0,-1 3-176,5 6 1,0 0-190,-1 4 0,1-2-68,0 5 1,-1-1-107,1 2 0,5 2 83,3-2 1,-1-2-199,1 1 1,-1-5 50,5 2 0,0-8-65,0-1 1,5-3-14,-1 3 0,5-5 91,-1 1 0,7-4 4,2-4 1,-1-3 24,-3-6 1,-1 1 13,0 0 1,0-1 55,1 1 0,-1 0 334,0 0-153,1-1 55,-1 1 1,-4 5 176,0 3-314,-5 3 1,7 2-127,-6 3 1,1 3 117,-1 5 1,-1-4 165,5 1-740,1-1 0,3 3-1801,0-3 2236,0-3 0,28-15 0,7-4 0</inkml:trace>
  <inkml:trace contextRef="#ctx0" brushRef="#br1">23603 8737 7744,'-7'0'-564,"1"0"396,2 0 642,2 0-314,-3 0-69,5 0-27,0 0-10,0 6-67,0-5 1,0 6 112,0-3-120,0-2 1,1 3 38,3-5-12,-2 0-10,8-5 0,-8 2-13,2-5 15,3 5-4,-6-8 0,5 8 36,-6-5-23,0 5 0,1-2 17,3 5 5,-3 0 3,5 0-19,-6 0-42,0 0 85,5 0-48,-3 0-5,3 0 17,-5 0 13,0 0-48,6 0-184,-5 0 192,5 0-15,-6 0-482,0 0 1,-11 11 0,-3 2 0</inkml:trace>
  <inkml:trace contextRef="#ctx0" brushRef="#br1">23640 8700 7751,'0'-6'-315,"0"-5"160,0 9 292,0-9 0,0 9 242,0-7-4,0 7-82,0-4 44,0 1-68,0 3 3,0-3-17,0-1-215,0 5 115,0-4-214,0 5 498,0 0-378,0 5 0,0 2-9,0 5 1,0 1 1,0-1 1,0 4 20,0 1 1,0 5-6,0-2 1,4 9-113,0 4 1,1 2 52,-5 2 1,4 5-74,0 4 0,0 1 61,-4 3 0,0-2 35,0-3 0,0 1-23,0-5 1,0 0 6,0-4 1,0-10-11,0-2 0,0-9 10,0 1 1,0-8-17,0 0 27,0-7 0,-2 4-130,-2-6 116,3 0-38,-4 0-98,-1 0-247,5 0 141,-5 0-30,1 0 1,3-2 11,-2-2 0,2 3-69,-3-3 21,4 3-71,-4-5 0,5 3-747,0-5 364,-6 5 747,5-2 0,-5-1 0,5 5 0,-3-3 0,2 3 0,-19 1 0,0 0 0</inkml:trace>
  <inkml:trace contextRef="#ctx0" brushRef="#br1">23505 9328 7751,'0'-8'-791,"0"0"901,-6 5 256,5-8 0,-4 8 111,5-5-269,0 5 0,0-3 54,0 1 56,0 4-187,0-4 1,1 5 12,3 0 0,-3 1 6,3 3 1,2 3-51,-2 5 0,4 0-11,-4 1 0,5 0 14,-5 4 1,4-2-2,-4 5 1,6-3-146,-2 3 0,1-5 40,0 2 0,1-4-108,-1 0 0,2-1-17,1 0 0,0-1-57,1-2 1,-5-4 82,0-5 1,0 0-107,4 0 0,1-1 107,-1-3 1,0-7-20,1-6 1,-1-5-66,0 2 0,1-3 56,-1-2 0,0-4 136,1 1 1,-5-1-48,0 4 1,-1 2 111,1 2 1,-1 4-92,-3 4 134,-3 7 0,3 0-107,-8 6 1,-3 3 23,-5 5 0,0 0-149,0 9 0,-1-2 73,1 1 0,4-1-361,-1 6 1,3-5 134,-3 5 0,0-6 270,5 1 0,16-13 0,9-5 0</inkml:trace>
  <inkml:trace contextRef="#ctx0" brushRef="#br1">23554 9943 7738,'-4'-12'-104,"0"0"51,-6 5 0,8 1 969,-7 6-599,7 0 0,-8 2-140,6 2 0,0 3 1,4 5 1,0 6 11,0 2 1,0 4-48,0 0 0,0 2-1,0 3 0,0-3-132,0 3 1,1-3-213,3-2 1,-1-3 145,5-1 1,-5-5 97,1 2-883,3-4 364,-6 0 395,5-6 0,-6-3 4,0-8 0,0 1 21,0-5 1,-4-5 56,0-3 0,-6-6 12,2 1 1,1-2 52,-1-1 0,5-6-80,-1-3 0,1 0 37,-1-4 0,3 3 42,-3-7 1,4 2 0,4 3 0,-2 0 12,7 3 0,-5 3 12,4 6 1,0 4-59,4 4 1,1 8 1,-1 4 0,0 2 17,1 2 1,-1 2-9,0 2 1,-3 3-64,-1 5 0,-6 0 9,3 1 0,-4 3-96,-1 0 0,0 1 70,0-5 1,-6 4-77,-2 1 0,-3 3 44,-1-3 0,-2-1-101,-2-4 0,2 2-53,-2 3 0,2-8 89,2 3 0,0-3-55,-1-1 1,2-1-255,3-3-378,3-3 822,5 5 0,27-12 0,7-1 0</inkml:trace>
  <inkml:trace contextRef="#ctx0" brushRef="#br1">23874 10546 7747,'0'-8'0,"0"0"0,0 0-51,6-5-14,-5 1 0,4 0 201,-5 0 1,-1 3 145,-3 1 1,1 4-148,-5-4 1,1 4-38,-1-4 1,-3 5 222,3-1 0,-3 2-87,-1 2 1,-2 0-83,-3 0 1,4 6-28,-4 2 1,0 7-104,0 1 1,1 2 34,3-1 0,1-2-112,0 5 0,4-3 1,-1 3 0,7-5 66,-2 2 0,2-4-268,2 0 153,0-1 0,6-1-58,2-3 1,4-3 85,5-5 0,-4 0-82,4 0 0,0-5 55,0-3 1,3-5-2,-3-3 0,1 1 86,-2-5 0,-2-2-53,2-7 0,2 2 121,-2-6 0,1 0 18,-5-4 1,-4 4 98,0 0 0,-4 7-7,5 2 0,-7 3 463,3 5-228,-4 8 98,-1-3-464,-6 11 0,4 5 118,-7 3 0,7 5-162,-2 3 1,-2-1 23,2 6 1,-1-1-86,0 5 1,4-1 40,-3 1 1,3-4-107,1-1 0,0-4 32,0 5 1,0-6-63,0 1 0,4-2-363,0-2 0,5-3 187,0-1 1,2-5-412,1 1 1,0-3 756,0-1 0,17-27 0,4-8 0</inkml:trace>
  <inkml:trace contextRef="#ctx0" brushRef="#br1">23923 8824 8056,'0'6'463,"0"5"0,0-8-242,0 5 16,0-5 51,0 2-277,0-5 1,6 0-16,2 0 0,4-1-123,5-3 1,2-4 3,5-9 1,2 1-44,3-9 1,-2 2 126,6-10 1,0-1 34,4-7 1,-4 0-363,0-8 1,-6 0 318,2-13 0,-5 3-4,-3-6 0,1 0 48,-6 0 0,-4-4-170,-7 33 0,-1-1 0,-1 2 0,0 0 196,2 0 1,-1 0 0,1-31 142,-5-3 1,4 3-94,-2 31 1,0 0-1,1-28-1,-7 2 0,-3 1-17,-5 6 0,-7 1 153,-6 4 1,0 5-110,-3 3 0,-2 4-58,1 4 0,-1 2-69,1 2 0,3 7 332,-3-2 0,3 9-231,2 2 1,3 2 74,1 7 0,5 0-262,-2 4 1,4 0 77,0 0 1,5 4-215,0 0 1,4 6-238,-4-2 268,5 3 0,-4 1-342,3 1 292,3-1 1,-5 0-442,6 1 710,0-6 0,0 3 0,6-8 0,0 3 0</inkml:trace>
  <inkml:trace contextRef="#ctx0" brushRef="#br1">24132 6941 7760,'0'-13'0,"0"1"-103,0 0 1,0-1-442,0 1 684,0 0 259,0 5 1,-5-3-204,-3 6 1,-3 0-99,-1 4 1,-2 4-1,-3 0 1,2 6-39,-5-2 1,-1 3-79,-3 1 0,3 1 56,1-1 1,1 0-4,-2 1 1,3-1 8,6 0 1,0-1 14,-1-3-119,7 3 103,0-9 1,6 5-8,0-3 0,6-3 23,2 3 1,3-1 10,1 1 0,2-1 16,2 5 0,-2 0 100,2 4 0,2 1-139,-2-1 0,2 4 2,-1 1 1,-4 1 38,4-2 0,-4 2-17,0 2 1,-1-2-832,0-6 1,1 1 106,-1-1 0,4-1-555,1-3 1208,-1-2 0,-4-28 0,1-6 0</inkml:trace>
  <inkml:trace contextRef="#ctx0" brushRef="#br1">23406 6202 7798,'0'-17'-736,"-5"3"736,-2-4 0,-5 6 0,4 5 803,-1 3 1,5 8-335,-4 4 1,4 4-270,-4 5 1,5-2-75,-1 5 0,1 1-145,-1 4 1,3-1-23,-3 1 1,2-5 108,2 1 0,0-6 18,0 1 0,0-2-148,0-2 0,0-4-412,0 1 269,0-7 166,0 4 13,0-23 1,0 6-7,0-13 1,4 2 20,0-3 1,5-3 4,-5-1 0,4-5 47,-4 1 0,4-3 22,-4-1 0,5 6 126,-5 2 1,4 5-117,-4 3 0,1 5 109,0 8-122,-4 2 0,8 9 12,-4 5 1,3 2-108,-4 10 0,4-1 100,-4 2 1,6 2-118,-2-2 1,-1 2 45,1 1 1,0-3-39,5-1 1,-1-5-11,0 2 0,-2-3-130,2-2 1,-2-1 153,6-3 0,-2-3-16,-2-5 0,0 0-153,1 0 0,-1-5 83,0-3 0,1-3 181,-1-1 1,-4-5-19,0 1 1,-1-6-22,1 1 1,2 2 41,-6-1 1,4 5 395,-4-2-98,0 4 271,-4 0-428,0 6 1,0 7-86,0 9 1,0 3-133,0 4 0,0 2 11,0 3 0,0 2 26,0-3 1,0 2-96,0-1 0,4 2-227,1-2 0,3-4-49,-4 0 1,4-4-195,-4 0 1,6-2-228,-2-3 1,3 3 280,1-3 1,1-3 89,-1 0 0,0-3 392,0 2 0,1-13 0,-1 1 0</inkml:trace>
  <inkml:trace contextRef="#ctx0" brushRef="#br1">23985 6301 7798,'-2'-11'0,"-2"3"0,3-3 65,-5 9 6,6-3 0,0 6 704,0 3 1,0 3-260,0 5 0,0 5-241,0-1 0,0 6-60,0-1 0,0-4 0,0 0 0,0 1-250,0-2 0,5 0-363,-1-3 0,1-1-928,-1 0-1440,-2 1 1856,9-1 910,-5 0 0,1-32 0,-1-9 0</inkml:trace>
  <inkml:trace contextRef="#ctx0" brushRef="#br1">24009 6350 7798,'-5'-12'0,"4"-5"-292,-4 1 0,0-1 283,1 5 1,0 0 955,4 0-665,0 5 1,1 0 76,3 3 0,3 2-190,5-2 0,-1 4-3,-2 4 0,6-1-98,-3 5 1,3 1 74,-3 3 1,1 0-91,-1 0 1,0 2-15,0 3 0,-1-4-128,-2 4 0,-4 0 47,-5 0 0,0-1-64,0-3 0,0-1 18,0 0 0,-5-4-71,-4 1 1,-6-3-49,-1 3 1,-6 0 102,2-5 1,-2 4 39,1-3 1,-2 3-186,2-4 0,4 4 249,0-4 0,-13 6 0,-3-3 0</inkml:trace>
  <inkml:trace contextRef="#ctx0" brushRef="#br1">26126 7334 7750,'0'-8'-432,"0"0"0,1 5 22,4-1 842,-4-3-202,4 1 0,-3-5 21,2 2-9,-3-2-116,5 5 1,-5-3 6,3 1 0,-2 4 140,2-4 89,-3 5-98,-1-8-197,0 10 1,1-5 174,3 6 1,-2 0-75,3 0 0,-5 6 1,0 2 0,0 4-21,0 5 0,-4 2 4,0 6 0,0 5-35,4 2 1,-4 5 23,0 4 0,-2 0 11,2 9 0,3 2-312,-3 9 0,2 2 126,2 3 1,0-3 32,0 2 0,0-2-158,0-1 0,0-6 64,0-3 1,4-8-63,1-4 0,0-7 71,-1-1 1,-2-10 69,2 2 0,-3-7-5,-1 2 1,0-5-23,0 2 17,0-4 1,-4 0 190,0-1 0,-2-5-379,2-3 1,1 1-65,-5 0-208,6-1 271,-4-4-63,6 0-1644,0 0 1580,0-6 151,0-1 0,-1-5 20,-3 0 0,2 4 171,-2-1 0,3 1 0,1-4 0,-2 1 0,-2 3 0,3-3 0,-3 3 0,-2-3 0,2-2 0,-4 5-84,4 0 1,-2 4 296,2-4 0,3 3 192,-3-3 0,-2 4 33,2-4 14,0 5 468,-1-2-566,3 5 0,-3 7-134,5 5 0,0 2-69,0 6 1,1 1-156,3 3 0,-1 1 69,5-1 1,1 0-134,3-4 1,0 2 43,0-6 1,1 1-72,-1-5 0,0-4-54,1 1 0,0-7 111,4 2 1,-4-4-31,4-4 1,-3-4 7,-2-8 1,0 1-8,0-6 1,-3 1-6,-1-5 0,-4 0-91,4 1 1,-4 1 41,4 2 0,-5 3-119,1 6 0,-1 0-587,1-1 557,-3 7 1,5 1-267,-6 10 536,5 1 0,13 56 0,-5-25 0,0 0 0</inkml:trace>
  <inkml:trace contextRef="#ctx0" brushRef="#br1">26175 9156 7773,'0'-18'0,"0"4"0,0-2 0,0 2 69,0 2 0,0-2 167,0-2 0,0 6 303,0-2 476,0 8-394,0-2-409,0 6 1,0 6-1,0 2 0,0 4-117,0 5 1,0-2-185,0 5 1,0 5 133,0 4 0,0-1-140,0-3 1,0 2 57,0-2 0,4 2-49,0-6 0,2-2 40,-2 2 1,-3-6 111,4 1-126,1-2 0,1-8 87,6-1 0,-1-5 14,0-5 0,0-3-45,1-8 1,0-7 0,4-6 0,-6-5 12,5 1 1,-9-3-5,5-1 1,-2 1-39,2-1 1,-5 5 44,-3 3 1,-1 3-105,1 2 1,-3 5-163,3 2-348,-2 9 223,-2 3 0,1 6-287,3 3 0,-2 3 251,2 5 1,3 2-89,1 2 0,-1-1 503,1 6 0,0 38 0,-2-23 0,0 0 0</inkml:trace>
  <inkml:trace contextRef="#ctx0" brushRef="#br1">26520 9439 7773,'0'-12'-45,"0"-1"0,1 2-102,3 3 0,3-1 504,5 4 1,-3 1 1587,-1 4-1533,0 0 1,3 2-173,-3 2 1,-2 7-44,-6 5 1,0 6-289,0-1 0,0 2-408,0 1 1,-6 1 377,-2 0 0,1-1-17,-1 1 1,1-6 156,-1-3 1,-3-2 139,3-2 1,1-1-84,-1-2 0,5-3 139,-1-2 395,3-2-307,1 3 0,5-10-80,3-3 1,7 1-284,2-1 0,0-1-414,0-3 1,2 4-117,6 0 1,-5-1-587,1-3 1,-5 1-167,5 3 1342,-6-3 0,2-12 0,-4-10 0</inkml:trace>
  <inkml:trace contextRef="#ctx0" brushRef="#br1">26126 8737 7776,'-12'-12'16,"-1"0"-168,1-1 1,5 5-370,3 0 162,3 5 1,6-2 268,4 5 0,7 0 178,4 0 0,4 0-176,0 0 1,1 0 87,0 0 0,9 0 0,5 0 0,4 0 0,0 0 0</inkml:trace>
  <inkml:trace contextRef="#ctx0" brushRef="#br1">26741 8787 7843,'-6'0'-1113,"-5"0"1594,9 0 0,-2 0-118,8 0 0,-1-6-131,5-2 1,4 0-31,5-5 1,5 3-80,-2-11 0,4 0 10,0-3 0,1-6-6,-1-3 1,5-5-191,0-7 1,0-2-258,-5-10 1,-1-2 203,-2-7 1,-10 32-1,0 0 20,-2-3 1,-2 0 0,0 0 0,-2 0 62,0 0 0,-1 0 1,-3 0-1,0 1-35,2-1 1,-1 0-1,-2-3 1,1 0 14,-1-1 0,0 0 0,0 2 0,0-1-40,0 1 1,0 0-1,-2 1 1,-2 1 36,1 0 1,-2 0 0,-2 2 0,-2 0 15,-1 0 0,-1 1 1,-13-25 17,-5 1 1,2 8 137,-6 5 1,-1 4-35,-7 8 1,4 4 15,0 9 1,0 2-75,4 5 0,3 1 32,1 0 0,5 4 358,3-1-62,3 7 441,6-9-788,0 9 1,5-2-77,3 8 0,2-1 83,2 5 0,0-4 22,0 5 1,2-5-514,2 4 1,-1-4 60,5 4 0,-4-1-514,4 1 622,0 3 0,5-9 310,-1 2 0,6-8 0,1-3 0</inkml:trace>
  <inkml:trace contextRef="#ctx0" brushRef="#br1">26815 6744 7841,'-11'-8'-385,"3"-1"0,-3 7 194,3-2 0,-3 2 155,-1 2 0,-2 0 101,-2 0 1,-2 6 139,-3 2 1,-2-1-159,3 1 1,0 0-1,0 4 0,5 1 283,-2-1-127,4 0-2,0 1-20,7-1-44,0-5-48,6-2 1,6-1-1,2 0 0,-1 5-14,1-5 1,-1 5 1,1 0 1,3 1-89,-3 3 0,3 3 84,1 1 0,-3 3-367,-1-3 0,0 0-67,4 0 1,5-4-663,-1 4 1023,0-4 0,30-11 0,7-4 0</inkml:trace>
  <inkml:trace contextRef="#ctx0" brushRef="#br1">27074 6190 7883,'0'-12'0,"0"-1"-383,0 1 577,0 11-157</inkml:trace>
  <inkml:trace contextRef="#ctx0" brushRef="#br1">27055 6152 9733,'0'1'8,"-5"24"101,0-1-6,1 1 0,-4 1-124,4 3 0,-5-3 104,5 2 1,0-3 66,4-5 0,-4 4-28,0-4-339,0-2 39,4 0 101,0-11 1,0-3 77,0-8 1,0-7-70,0-6 1,0-6-13,0-2 0,0-1 94,0-6 1,1 3-89,3-4 1,-1 0 70,5-4 1,-1 2 49,-3 20-26</inkml:trace>
  <inkml:trace contextRef="#ctx0" brushRef="#br1">27115 6152 10076,'0'1'1,"4"24"21,4-2-12,-4-3 1,6 2 0,-2-5 0,3-1 3,1-4 1,-2-3-18,2-1 1,-2-5-9,6 1 1,-2-4 56,-2-4 1,2-3-37,2-6 1,-2-3 2,2 0 1,-2-6 59,-2 1 0,0-2 129,1-2 1,-7 12-157</inkml:trace>
  <inkml:trace contextRef="#ctx0" brushRef="#br1">27394 6103 11666,'0'2'-24,"-1"4"-45</inkml:trace>
  <inkml:trace contextRef="#ctx0" brushRef="#br1">27385 6152 11105,'0'1'-10,"-4"24"-209,4-1 0,0-3-83,0-1 0,6-1-133,2 2 0,-1 1-242,1-6 0,4 5 107,5-5 570,-1 1 0,29 0 0,9 3 0</inkml:trace>
  <inkml:trace contextRef="#ctx0" brushRef="#br1">27738 6387 7883,'0'-8'9,"0"0"1,0-1 355,0-3 116,6 5 0,-4 2-215,7 5 1,-7 5-108,2 3 1,-2 7-40,-2 2 0,0 3-110,0-3 0,-4 3-216,0-3 0,-6 3 140,2-3 1,1-1-51,-1-4 1,1 1 225,-1-1-70,-3 0 0,8-1 186,-5-3 0,5-1 139,-1-3-248,3-2-69,1 3 1,5-6 5,3-3 1,5 2-158,3-2 1,-1-1-303,6 1 1,-1-2-25,5 2 0,-1 3-318,1-3 0,0-2 747,-1 2 0,12-11 0,2 1 0</inkml:trace>
  <inkml:trace contextRef="#ctx0" brushRef="#br2">4959 13143 24575,'0'0'0</inkml:trace>
  <inkml:trace contextRef="#ctx0" brushRef="#br3">948 8824 7840,'-17'0'-306,"1"0"1,-6 0 483,1 0 1,2 0 420,-1 0 0,5 0-64,-2 0 1,4 0 239,0 0-516,6 0 1,3 0-16,8 0 0,5 0 0,7 0 0,7 0-105,6 0 1,9-2-129,-1-2 1,7 3 104,-3-3 1,4-2-136,-4 2 1,4-4-239,-4 4 0,0 0 149,-4 4 0,-5 0-653,-4 0 0,-6 1 87,-1 3 0,-12 3-190,0 5 0,-8 2 392,-5 2 1,-8-1 471,-9 6 0,-9-8 0,-7 0 0,-3 3 0,1-1 0</inkml:trace>
  <inkml:trace contextRef="#ctx0" brushRef="#br3">886 8947 7890,'-18'-13'0,"0"5"0,-2 0 1,2 1 6,6-1 0,5-3 257,3 3 0,4 1 422,4-1 1,3 4-309,5-5 1,5 7-141,-1-2 1,6-2-5,-2 2 1,4 1-3,0 7 0,-5 3-1,-2 5 1,-4 1-97,0-1 0,-2 6-130,-3 2 1,-3 4-151,-5 0 1,-1 6-497,-3 3 0,-4 0-196,-9 4 0,-2-3 417,-5 7 0,-1-7 569,0-1 0,-1-6 172,-2 2 0,7-4 189,1-5 0,5-7 89,2-9-307,6-3 1,3-1 38,8 0 1,5 0 95,7 0 1,5-4-526,7 0 0,0-4 101,4 4 1,-3-5-640,4 5 1,0-4-75,4 4 1,0-6-365,0 2 1,-5-1 348,1 0 725,0-2 0,15-12 0,2-10 0</inkml:trace>
  <inkml:trace contextRef="#ctx0" brushRef="#br3">1588 8910 7912,'0'-9'331,"0"1"413,0 6 1052,-6-9-1260,5 9 0,-6 4-159,3 10 1,2 2-157,-2 6 1,-1 5-40,1 3 1,-5 7-36,5-3 1,-5 4-120,1 1 0,2-4 11,2 0 0,-1-6-189,0 2 0,1-9-269,4-3 255,0-4 1,0-7 105,0-6 1,2-7 34,2-10 0,-1-3-98,5-9 1,0-2 119,4-6 0,1-1 7,-1-3 1,0 2-24,1-2 0,3 7-49,0 1 0,-1 7-403,-6 2 0,2 6 164,-3 10 0,-3 4 903,-1 8 0,-1 9-255,1 12 1,-3 1-106,4 7 1,-4 0-80,-1 3 1,-4 3 46,0 2 0,0-4-258,4 0 1,0 0-381,0-5 0,0-2 278,0-1 0,0-4 80,0-5 1,5-7 161,3-9 0,3-3-119,2-1 1,0-7 7,4-5 1,-4-10 22,4-7 0,2-6 19,1-2 1,0 0-16,0-4 0,-4 3-31,5 1 0,-6 5 305,1 4 1,-2 3 41,-2 4-90,-5 9 1,0 8 11,-3 8 0,-2 4-11,2 9 0,-3 2-167,-1 5 0,0 1-197,0 0 1,0 1 10,0 2 1,4-2-313,0 3 1,6-3-396,-2-1 0,-1-5 347,1 1 1,0-6 121,5 1 1,3-6-50,0-2 1,5-5-223,-5 1 631,6-3 0,3-34 0,6-8 0</inkml:trace>
  <inkml:trace contextRef="#ctx0" brushRef="#br3">2314 8577 7895,'-13'-17'0,"2"3"2157,3-2-888,3 2-628,5 7 1,1 2-232,3 5 1,3 5 150,5 3 0,2 9-116,2 3 1,-2 5-99,2 4 0,-2 3-195,-2 9 1,-1-1-110,-2 5 0,-4 6-919,-5 6 0,-3 10 804,0-30 0,-2 0 1,-3 2-1,-3 1-559,-4 3 1,-3 0-1,-2-1 1,-1-2 388,-1 2 0,-1-1 1,-1-4-1,0-1-366,0 0 1,-1-2-1,1-3 1,-1-2-210,-25 16 1,5-4 444,0-8 0,6-8 146,-2-9 1,2-3-112,2-5 337,0 3 0,-2-10 0,-1 3 0,0-2 0,-1-2 0</inkml:trace>
  <inkml:trace contextRef="#ctx0" brushRef="#br3">640 8602 7973,'-14'-25'5,"-2"1"1,2 6 0,-2 6 232,2 5 1,0 8-175,-2 3 1,1 5 1062,-6 7 1,6 9-380,-1 7 0,2 9-169,2 5 1,1 3-361,3 4 0,2 7-462,6 6 0,1-28 0,0 0 114,0 1 0,2 0 0,2 0 1,2-1 151,2-1 0,3 0 1,1-1-1,1-1 41,15 26 1,-12-30 0,1-1-688,19 23 1,2-9-644,6-3 1,0-13 1265,4-7 0,0-3 0,0-2 0,1-8 0,-1-5 0</inkml:trace>
  <inkml:trace contextRef="#ctx0" brushRef="#br3">2437 9587 7829,'-6'-18'4,"3"3"-2,-5-6 0,1 6 3,-1-1 637,-3 2 176,10 7 1,-6 2-38,3 5 0,3 7-309,-4 5 0,4 6-317,1 6 0,0 2 71,0 3 1,0 2-2,0 6 0,0 0-528,0 0 1,0 1-733,0 4 1,-4-4 487,0 3 0,0-3-259,4-1 1,-2-1-173,-2-4 1,3-3 977,-3-8 0,8-31 0,3-12 0</inkml:trace>
  <inkml:trace contextRef="#ctx0" brushRef="#br3">2350 9833 7870,'0'-13'-409,"-4"5"-706,0 0 994,0 5 1,6-6 454,2 5 1,2-2-40,7 2 0,3 1 205,1-5 0,6 5-269,1-1 0,1-1-135,4 1 1,-3-5-196,-2 5 0,2-5 64,3 1 1,-4-3 57,-1-2 1,-3 1 79,-5 0 1,-6-5-40,2 1 0,-4-1 94,1 5 1,-4 0 205,-5 0 1,-1 3 978,-3 1-911,-3 5 0,-10-1 19,1 8 1,-1 5-115,5 7 1,0 3-116,0 6 1,3 3-65,1 1 0,1 5-128,-1-1 0,1 1 64,3-1 1,3 3-196,-3-3 1,2-2-551,2 2 0,2-2 331,2 2 0,-1-4-574,5-9 1,-4-1-164,4-2-470,0-9 780,5 8 747,-1-14 0,0-30 0,0-13 0</inkml:trace>
  <inkml:trace contextRef="#ctx0" brushRef="#br3">1091 11190 7774,'-5'-7'0,"2"0"0,-5 3 94,5 3 1,-6-6 379,5 3-380,-1 3-94,11-5 0,2 6 895,8 0 1,-2 4-376,2 0 1,2 0-229,-2-4 0,6 2-455,-1 2 1,-2-3-498,1 3 1,-4-1 43,5 1 1,-6-3 615,1 4 0,-8 18 0,-2 4 0</inkml:trace>
  <inkml:trace contextRef="#ctx0" brushRef="#br3">1042 11472 7807,'-13'0'1,"-4"0"714,4 0-222,-5 0-156,11 5 1,8-3-115,12 2 1,4-3-228,8-1 1,1 0 9,2 0 1,-2 0-193,3 0 1,2-4-618,2 0 1,-3-2 432,-2 2 0,-2 3-591,-1-3 961,-1-3 0,-10 0 0,-3-5 0</inkml:trace>
  <inkml:trace contextRef="#ctx0" brushRef="#br3">1998 11239 7723,'-8'0'479,"0"0"1,4 0-167,-4 0 0,3-4 367,-3 0-82,6 0 376,-4 4-677,6 0 0,2 0-95,2 0 0,4 0-8,8 0 1,-1 0-100,6 0 0,-5 0-707,4 0 0,-1 0 147,2 0 1,1 0-224,-6 0 1,4 0 277,-3 0 0,0 0-149,0 0 0,-4 0-632,4 0 1191,-4 0 0,10-17 0,3-3 0</inkml:trace>
  <inkml:trace contextRef="#ctx0" brushRef="#br3">2501 10982 7723,'0'-13'146,"0"-3"1,-2 0 60,-2 1 1,3 5-197,-3 2 94,2 5 204,2-2 115,0 16 1,0 2 563,0 12 0,0-1-636,0 1 0,0 3-141,0 1 0,0 4-190,0-5 1,0 5 11,0-4 0,0-1-106,0-3 1,0-6 31,0-3 1,0 2-139,0-2 12,0-5 0,2-6-100,2-5 1,-3-1-35,3-3 1,-2-8 69,-2-9 1,4-3 77,0-5 1,1-2 49,-1-6 1,2 0 68,2 1 0,2-1-6,-6 0 0,4 4 16,-4 1 1,5 9 46,0-2 0,-3 13 164,3 0 1,-5 7 22,4 1 1,-4 8-129,4 5 0,-1 7-42,1 4 1,3 4 12,-3 0 0,2 1-132,-2-1 0,3 1 49,-3-1 0,-1 1-22,1-1 1,0-1 13,4-2 1,-1-4-90,-3-4 0,3-2-26,-3-3 0,3-3 63,2-5 1,-1-1 87,0-3 0,-4-3-54,0-5 0,1-5 129,3 1 1,0-7-32,0-2 0,1 1 48,-1-5 1,-1 3 19,-3 2 0,3-1 176,-3 1 0,-3 5 206,-1 2 0,-1 5 115,1 4-288,-2 3 1,3 7-74,-5 6 0,0 2-214,0 10 0,0 1 31,0 3 0,0 2-98,0 3 1,0-3-105,0 2 0,0-2-423,0-1 0,6-1-475,2 1 1,-1-1 445,1 1 1,0-6 199,4-3 0,6 2 391,2-2 0,42-21 0,-26-3 0,0 1 0</inkml:trace>
  <inkml:trace contextRef="#ctx0" brushRef="#br3">3457 11263 7763,'-13'6'0,"1"1"0,0 5 0,0 2 0,-1 2 0,1 4 942,0 9 1,0-3-382,-1 2 0,1-2-399,0-1 1,0-1 38,-1 1 1,6-2 200,3-3-119,-2-2-250,4-6 12,-3-5 1,5-3-235,0-8 0,0-3-418,0-5 0,0-6 314,0-2 1,5-5 47,3-3 0,3 1 135,2-6 0,-3 0 18,-1-4 1,1 6 102,-1 3 0,2 2 176,1 1 1,0 2-2,0 3 1,1 6 229,-1 6 1,0 6 87,0 2 1,-3 7-177,-1 10 1,-4 6-248,4 5 1,-5 6 87,1-1 1,-2 2-111,3 2 1,-4-5-73,3-4 0,1 2-215,0-1 1,0-2 171,-1-7 0,-3-2-33,4-6 1,0 1-507,-1-1 1,1-1 194,0-3 1,-3-3-1665,6-5 2064,-5 0 0,-8-27 0,-9-7 0</inkml:trace>
  <inkml:trace contextRef="#ctx0" brushRef="#br3">3334 11472 7763,'-5'-8'0,"-4"-1"0,3 7 195,-3-2 1,7 1 812,-2-1-881,2 2 1,8-3-29,2 5 1,4 0-194,4 0 0,4 0 58,4 0 0,5-4 36,-1 0 0,39-6 0,-31 7 0,0 0 0</inkml:trace>
  <inkml:trace contextRef="#ctx0" brushRef="#br3">18029 11214 7743,'0'-12'0,"-2"0"-337,-2 0-465,3-1 725,-5 1 693,6 0-71,0 5-408,0 2 0,0 6-47,0 3 1,0 3-1,0 5 0,0 6 161,0 2 1,0 8-94,0 0 1,0 6 60,0-1 0,0-2-142,0 2 1,0-5-285,0 5 0,0-6-797,0 2 0,0-3 1004,0-2 0,11-16 0,3-3 0</inkml:trace>
  <inkml:trace contextRef="#ctx0" brushRef="#br3">18114 11312 7507,'-6'-8'-370,"2"0"0,1 5 370,-1-1-1,2-2 0,-3 3-1,5-5 0,1 5 171,3-1 0,3 1-37,5-1 0,2 1-39,2-5 0,3 5 12,6-1 1,5-1 7,3 1 1,5-4 17,7 4 0,1-5-44,11 5 0,2-5-356,6 1 0,3 1 311,-31 2 0,0 2 1,-2 1-1,-1 1 24,1-1 0,0 0 0,29-4-85,1 2 1,-1 0-197,1 4 0,-3 0 144,-1 0 0,0-4-24,-4 0 0,3 0 35,2 4 0,-1-1 44,0-4 0,2 4 4,2-3 0,0 1 3,-28 1 0,0 0 0,-2 1 0,-1-1 84,3-2 1,0 0-1,0 3 1,-1 0-22,-1-2 1,0 1 0,2 2 0,1-1 28,3 1 1,0 0-1,-3-2 1,1 0-57,4 0 1,0 0 0,-2 0 0,1 0 1,1 2 1,0 0 0,1 0 0,0 0-242,3 0 1,0 0-1,-2 0 1,-1 0 245,3 0 1,0 0 0,-3 0 0,0 0-61,-1 0 1,0 0-1,1 0 1,1 0-3,2 0 1,0 0 0,-3 0 0,0 0 9,3 0 0,0 0 0,-1-1 1,1 1 7,-3-3 0,1 1 0,4 2 0,-1-1-1,1-1 0,0 0 0,0 1 1,0 1 5,2 0 0,0 0 1,-3 0-1,0 0 3,-1-1 0,0 2 0,0 0 0,1 2 0,3-2 0,0 2 1,-2 1-1,0 0 2,0-2 0,0 0 0,0 1 0,-1-1 1,-3 1 0,0-1 0,2-1 0,1 0-1,-1 3 0,0 0 1,-3-2-1,-1 1 0,0 0 0,0 2 1,-1-2-1,-1 1-3,2-1 1,0 2 0,2 0-1,1-1-1,1-2 1,0 0 0,-3 3 0,-1 0 3,0-1 0,0 0 0,-1-1 0,0 1 0,3 0 1,0 0 0,0-2 0,0 0-1,4 2 0,0 0 0,-6-2 1,-1 0-1,1 2 0,-1 1 0,0-3 0,-2 0-155,-1 2 0,0 0 0,0-2 0,1 0 159,-1 2 0,-1 0 0,-3-2 0,0-1-78,0 1 1,-1 0-1,25-1-116,-6-1 1,-3 0 143,-1 0 0,-5 0 52,-3 0 0,1 0 283,-1 0 1,0 0-275,-5 0 1,-4-1 428,-4-3 0,-6 2-385,-1-2 1,-6-1 313,1 1 0,-4-2-400,-4 2 138,-2 3 1,-6-6-320,0 3 145,0 3 0,-2-6-120,-2 3 0,2 2-187,-7-2 1,1 2 102,-4-3 0,0 4 6,-1-3 1,1 3 260,0 1 0,0-6 0,-1-1 0,1-5 0</inkml:trace>
  <inkml:trace contextRef="#ctx0" brushRef="#br3">25259 11055 7506,'-6'-12'-628,"-1"4"749,3 0 233,2 5 1,-4-4 125,2 3-52,2 3 53,-3-5-313,10 12 1,1 0-119,2 7 0,3-5 63,-3 0 0,-1 0-102,1 4 0,-1 1 102,1-1 0,1 4-18,-5 1 1,5-1 17,-5-4 0,0 2-10,-4 2 1,0-1-128,0 6 0,0-5 120,0 4 0,-7-1-191,-5 2 1,-2 2 57,-6-3 0,3 3 91,-3 2 1,-2-2-34,-7-2 1,4 2 3,-4-3-25,3 3 0,7 7 0,1 2 0</inkml:trace>
  <inkml:trace contextRef="#ctx0" brushRef="#br3">25492 11594 7780,'13'-24'7,"-5"5"-3,0 2 0,0 8 0,4 1 1,2 4 496,2-5 0,-2 7-191,2-2 0,2 4-31,-2 4 0,2 0-152,-2 8 0,-6-1 1,2 9 0,-4-3-50,0 3 1,-2 5-104,-6 3 1,-1 1 110,-4-5 0,-1 5-219,-7 0 1,-3-1-100,0-3 1,-5-5 118,5 1 1,-2-6 5,2 1 0,6-4 21,-2-4 51,3-2 1,0-6 57,1 0 15,6 0 1,-3-10-57,10-2 0,1-4 10,7-1 0,0-2-117,4-5 0,2-1 116,5 1 0,2-2-65,3-3 0,-4 2 36,4-6 1,-4 6 141,-5-2 1,-2 9-103,-6 4 0,-4 3-73,0 5 386,-5 3 0,-3 6 508,-8 3 0,-3 9-384,-1 7 0,-5 3-97,1 2 1,1-1-193,7 1 1,-2-1-17,6 1 0,0-5-206,4 0 0,0 0 22,0 0 1,7 2-148,5-6 1,2 0-42,6-3 1,1-2-229,3-3 0,5-3-460,-1-5 0,1 0 396,-4 0 1,-1 0 529,1 0 0,-6-22 0,-2-5 0</inkml:trace>
  <inkml:trace contextRef="#ctx0" brushRef="#br3">3898 11104 7751,'-18'0'3,"3"-5"-2,-5-3 0,9 2 572,-1 2 140,7 3 603,0 1-1016,5 0 0,5 1-165,4 3 1,3-3-72,4 4 0,2 0 89,2-1 1,4 0-223,-4-4 0,3 4 73,2 0 0,-2 0-473,-3-4 0,2 2-41,-6 2 0,5-3-219,-5 3 0,4-1 204,-3 1 0,-1-3 525,-4 4 0,12-4 0,1-1 0</inkml:trace>
  <inkml:trace contextRef="#ctx0" brushRef="#br3">4645 10834 7762,'6'-13'0,"2"-3"-577,-3 2 778,6-4 1195,-9 11-984,3 2 1,-5 10 203,0 4 0,0 8-265,0 8 1,-1 1-148,-3 6 0,-3 1-181,-5 4 0,-1 0 113,1-1 1,0 0 95,0-4 0,-1 2-291,1-5 1,0 0-481,0-5 1,3-5 179,1-2 176,6-4 1,-5-6 8,3-3 1,2-8 124,-2-4 1,7-9-7,1-3 0,6-4 17,-2-5 1,3 2 47,1-6 1,4-4-195,1-4 1,0-1-330,0 1 1,-2 3 229,5-3 1,-5 1 151,1 3 1,-1 3 605,2 9 0,-8 6-12,3 3-321,-2 8 0,-2 8-75,0 8 0,-5 7 802,1 1 0,2 7-357,-2 2 0,0-1-203,-4 5 0,0 1-125,0-2 0,4 2-106,0-1 0,0-2-231,-4 6 1,0-6 102,0 2 0,0-7-401,0-2 1,0-4 236,0 5 1,0-6-1281,0 1 150,0-2-286,0-2 745,0-5 885,0-2 0,0-21 0,0-5 0</inkml:trace>
  <inkml:trace contextRef="#ctx0" brushRef="#br3">4633 11067 7762,'-12'-6'-260,"4"-4"-144,0 6 1,3 0 93,-3 4 358,6-6 1,-4 4 134,6-6 0,6 5 409,2-1 1,4 2-372,4 2 1,3 0-187,6 0 0,-1-1-33,1-3 0,5 3 42,3-4 1,-3 3-417,-2-2 1,3 2 10,2-2 1,-2 3-203,2 1 1,-6 0 562,2 0 0,-5 0 0,-3 0 0,-3 0-13,-6 0 1,-1 1 45,-3 3 1,-3 3 440,-5 5 1,0 1-195,0-1 1,-1 0 184,-3 0-177,3 1 0,-9-1 478,6 0-119,0 0-150,4 1-417,0-1-57,0-5 1,5-2 61,3-5 0,3-1-18,2-3 0,-5-2-11,0-2 0,0-7-173,4 3 0,1-3-259,-1 3 0,-4-1 205,0 1 1,-4 0-206,4 0 1281,-5-1-264,8 1-292,-10 5-172,5 2 1,-6 14 107,0 4 1,0 7-65,0 0 0,0 4-162,0 0 1,0 6-25,0 3 0,0 4-192,0 3 0,0 4 12,0 5 1,0 0 66,0 0 0,0 0-17,0 0 1,0-4 60,0 0 0,0-7 31,0-1 0,0-7 2,0-10 0,-1 2-4,-4-6 0,3-5-1,-6-7 0,3-2 3,-3-2 0,0 0 85,-4 0 1,0-6-59,-1-2 0,1-7 92,0-1 1,0-5-103,-1 5 0,1-6 3,0 2 1,4-3-83,0-2 1,5 1-154,-1-1 1,2 1 1,2-1 0,0 5-188,0-1 0,6 2 174,2-1 1,4-2 22,5 6 0,2-1-1024,5 5 1,1 0 1230,-1-1 0,28-4 0,6-2 0</inkml:trace>
  <inkml:trace contextRef="#ctx0" brushRef="#br3">5503 10675 7772,'0'-12'-122,"0"0"61,0-1 0,0 1 661,0 0 0,4 4-168,0 0 1,2 5-177,-2-1 1,-1 2 29,5 2 0,-4 6 111,4 2 0,-1 4-121,1 5 0,3 3-37,-3 9 0,3 6-69,1 6 0,-3 7 0,-1 1 0,-6 5-687,2 7 1,-4 6 489,-1-32 1,-2-1 0,0 2-1,0 1-210,-3 0 1,-1-1 0,-1-1-1,-1-2-286,-12 33 0,-2-11-424,-1-6 1,-1-5 317,1-7 0,-2-6-111,-3-2 0,3-9 740,-2-3 0,-2-3 0,1 0 0,2-2 0,1-2 0</inkml:trace>
  <inkml:trace contextRef="#ctx0" brushRef="#br3">4413 10602 7802,'-6'-13'0,"-2"1"0,-3 4-679,-1 0 0,0 5 679,-1-1 0,5 4 152,0 4 0,0 4 78,-5 9 0,1 6-205,0 5 0,1 12 244,3 1 0,-3 8 439,3 8 1,-2 6-812,6-27 1,0 1-1,1 2 1,1 1 38,1 1 0,2 0 0,1-1 0,3 1-10,0 3 0,2-2 1,1-5-1,1-2 48,3 3 0,1-2 0,1-3 0,2-2-190,17 26 1,2-2 156,2-6 0,1-10-467,3-2 1,-2-13 525,6 1 0,-3-10 0,2 0 0,-3-2 0,0 2 0</inkml:trace>
  <inkml:trace contextRef="#ctx0" brushRef="#br3">6079 10553 7797,'0'-18'185,"-4"4"477,0-2-421,-5 2 0,6 6-1,-5 0 1,4 5 31,-5-1 0,1 8 0,-4 4 0,0 9 2,0 3 0,-1 3-59,1 2 0,-4 6 34,-1 6 0,0 1-34,0 7 0,4 0-110,-4 4 0,8 0-127,1 0 1,5 0 7,-1 0 1,2-1 2,2-3 1,6-4-61,2-9 1,7 2-539,1-5 0,6-2 298,-1-6 1,2-4-512,1-5 0,1 1 86,-1-1 0,5-5-97,-1-3 0,1-3 833,-4-1 0,3 0 0,1 0 0,-2 0 0,-1 0 0</inkml:trace>
  <inkml:trace contextRef="#ctx0" brushRef="#br3">6288 10859 7797,'-4'-25'0,"-1"1"0,-3 4 0,4-1 0,0 6 0,4-1 0,6 2-48,2 2 0,3 4-96,1 0 1,-4 5 491,0-1 0,0 4 516,5 4 0,-1 3-698,0 5 1,0 2-1,1 2 1,-5-1-1,0 5 1,-5 1-119,1 3 0,1 2-429,-1 3 1,0-3 212,-4 2 0,0-2 0,0-1 1,0-6 85,0-3 1,0-2-62,0-2 1,0-4 93,0 0-29,0-5 151,0-9 1,2-7-92,2-12 0,-1-3 59,5-1 1,-4-1-35,4 2 0,-4 2 6,4-3 1,-4 5 191,5 3 56,-7-2 1,5 9 429,-3-2-448,-2 8 1,3 4-14,-5 8 1,-1 3-76,-3 5 0,1 6-192,-5 2 1,5 3 45,-1 2 1,2-5-92,2 1 0,0-2-25,0 1 1,2-2-292,2-6 0,3 0-318,5 1 1,2-1 303,2 0 0,-1-5-415,5-3 1,2-3 442,7-1 1,-3 0 383,2 0 0,3-20 0,2-9 0,3-1 0,0-1 0</inkml:trace>
  <inkml:trace contextRef="#ctx0" brushRef="#br3">6827 10479 7797,'-1'-12'-303,"-4"0"1,4-1 216,-3 1 86,3 0 0,1 0 0,1 1 1190,3 2 243,3 4 0,5 5-849,0 0 1,2 1-123,2 3 0,-2 5-176,2 7 1,-2 3-50,-2 6 0,0 5-72,1 2 1,-2 9 49,-3 4 0,-3 4 0,-5 4 0,-2 10-341,-2-27 0,-1 1 0,-1 3 1,-3-1-159,-4 4 1,-2 0-1,-1 0 1,-1-1-62,-3-1 0,-1-1 0,2-1 1,0 0-405,-1-4 0,-1-1 0,-11 25 0,3-14 1,4-8-73,5-13 1,1-4 820,3 1 0,-3-12 0,-6 2 0</inkml:trace>
  <inkml:trace contextRef="#ctx0" brushRef="#br3">7280 10969 7725,'-12'0'5,"4"-1"30,0-3 0,4 2 60,-4-2 0,5 2 317,-1-2 150,2 2 0,12-3-206,2 5 1,9 0-151,-1 0 1,9 0-160,3 0 0,4 0 64,0 0 1,1 0-83,0 0 1,-2 0-28,-2 0 0,1 0-292,-5 0 1,-1 0-328,-3 0 120,-6 5 0,-1-2-904,-6 5 973,-5-5 0,-3 2-175,-8-5 603,-3 0 0,-38 0 0,-8 0 0</inkml:trace>
  <inkml:trace contextRef="#ctx0" brushRef="#br3">7513 10785 7763,'-5'-12'0,"-3"0"0,1 0-128,-1-1 1,5 5 546,-1 0 740,-3 5-298,6-2-337,-5 5 1,6 5-233,0 4 1,-1 6-82,-3 1 1,2 7-28,-2 2 1,3 0-50,1 8 0,0-6-115,0 2 1,0 1-83,0-2 1,-1 2-341,-3-1 0,2-3 8,-2 3 0,3-5-348,1-4 1,0 0-272,0-4 1,1-4 1012,3 0 0,19-27 0,10-12 0</inkml:trace>
  <inkml:trace contextRef="#ctx0" brushRef="#br3">8494 10528 7763,'0'-19'0,"-4"1"67,0 6 0,-1 0 155,5 0 0,0 3 730,0 1-193,0 6-137,0-4-411,0 6 0,0 6-3,0 2 0,0 8-36,0 4 0,-1 4-78,-3 0 0,1 5 20,-5-1 1,5 2-182,-1-1 1,-1-2-27,1 6 1,0-6 113,4 2 1,0-4-282,0 0 1,0-5 97,0 1 0,5-8-142,3 0 1,-1-2 85,1-7 1,0 0-3,5-4 1,-1-6 82,0-2 1,5-4 48,-1-4 0,0 1-20,-4-6 1,1 5 51,-1-5 0,-1 6 97,-3-1 0,3 7-6,-3 0 1,-1 7 81,1-2 0,-4 2-86,4 2 1,-4 6 111,5 2 1,-5 3-92,4 1 1,-4 0 76,4 0 0,0 1-19,5-1 1,-5-4-53,0 0 1,0-5 30,4 1 0,1-3-25,-1-1 0,1-1-2,4-3 1,-4-7-38,4-5 0,-4-6-96,0 2 0,-2-5 132,-3-4 0,1 4-2,-5-4 0,0-1-27,-4 1 0,0 1 5,0 3 0,-4 6 21,0 3 0,-5 4 31,1 4 0,1-2-44,-1 6 1,3 1-461,-3 7 0,4 3-648,-4 5 0,5 2 528,-1 2 0,3 2-318,1 2 853,0 4 0,27 11 0,7 10 0</inkml:trace>
  <inkml:trace contextRef="#ctx0" brushRef="#br3">9045 10724 7764,'0'12'0,"0"1"0,0 3-308,0 0 0,0 2 76,0-2 0,0-1 905,0 6 1,0-6-221,0 1 1,4-2-78,0-2 0,6 0 61,-2 1-256,3-7 1,5 0-123,1-6 0,-1 0 150,-4 0 0,0-6-179,1-2 1,-1-7 47,0-1 1,-5-2-86,-3 2 1,2-2 15,-2-2 1,0-2 23,-4 6 0,-4-5 38,0 5 0,-5 4-5,5 3 0,-5 3-175,1-3 1,-3 4 107,-2 5 1,1 0 42,0 0 1,0 5-514,-1 4 1,3-1-721,1 4 1,0-7 465,5 8 725,0-4 0,36 14 0,9 3 0</inkml:trace>
  <inkml:trace contextRef="#ctx0" brushRef="#br3">9658 10663 7776,'-7'-6'-107,"0"5"-215,3-3 902,3-3 0,-5 4-172,6-5 1,0 4 56,0-4-276,0 0 0,2-4 140,2-1 0,-3 1-157,3 0 0,-1 0-83,1-1 1,-2 0 26,2-4 1,-3 8-146,-1-3 1,-4 2 123,0-2 1,-6 1-17,2 3 0,-3 2-248,-1 6 1,0 2 63,-1 2 0,-3 3-189,0 5 1,-1 6 99,5 2 1,0-1-4,0 1 1,-1 1 62,1 3 1,5-3-47,3-1 0,3-3 127,1 3 1,0-5-26,0 1 1,1-6 81,3-2 0,3-5-78,5 1 1,2-3 193,2-1 0,-2-4-24,2 0 1,2-6 59,-2 2 1,1-3-14,-5-1 1,-1 0 82,-3 0 0,2 3 223,-6 1-181,5 6-148,-2-4 1,1 6 1,0 0 1,-4 6-166,5 2 1,-5 1-43,4-1 1,-4 3-153,4-2 0,-1 1-70,1 3 1,3-5-203,-3 0 1,4-5-285,5 1 0,-4-3 308,4-1 0,-4 0 485,0 0 0,10-38 0,3-10 0</inkml:trace>
  <inkml:trace contextRef="#ctx0" brushRef="#br3">9964 10234 7776,'0'-12'0,"-4"-1"0,0 1 0,0 0-25,4 0 0,0 4-1,0-1 1,1 3 466,4-3 1,-3 4 644,6 5 0,-3 0-598,3 0 1,0 1-170,4 3 1,-1 7-107,-3 6 0,3 6-1,-3 1 1,3 2 23,1 7 0,-1 1-131,-3 7 1,-1 0-163,-3 8 1,-2-3-174,2 7 0,-4 3-685,-4 1 1,-9 4 765,-7 5 0,-3-9-74,-2 0 1,-5-7-970,-2-5 0,-5-2 488,-4-7 0,2-2-376,-6-5 1080,0 0 0,0-10 0,0 2 0,-1-4 0,-2-6 0</inkml:trace>
  <inkml:trace contextRef="#ctx0" brushRef="#br3">8273 10234 7779,'0'-19'0,"0"3"0,0 2 0,0 2 0,0 4 0,0-1 0,-1 7-184,-3-2 0,1-2-704,-5 2 1104,0 0 1,-5 9 724,1 4 1,-4 6-569,-1 1 0,0 7-190,0 2 1,2 4-22,-5 8 1,1 5 6,-2 3 1,0 4-152,4 5 1,1 1 172,4 7 1,-1 3 4,1 0 0,5 1-154,3-5 1,8-5-219,5-3 1,7-8 153,4-4 1,3-9 59,2-3 1,5-7-302,3-2 1,2-5 88,2 2 1,-5-8-132,1-1 1,-4-5 27,3 1 1,-4-3 250,0-1 1,-6 0-220,-2 0 1,-9-4-559,2 0 271,-9 0 99,1 4 277,-5 0 1,-5 0-38,-3 0 1,1 0 192,-1 0 0,-11-5 0,-7-2 0</inkml:trace>
  <inkml:trace contextRef="#ctx0" brushRef="#br3">10761 10062 7764,'0'-13'0,"0"-4"0,0 8 0,0-3 0,-1 3 138,-3 1 1,1-3 278,-5 3 0,4 3-125,-5 1 1,5 2-29,-4 2 0,0 0-80,-4 0 1,-5 7 26,1 5 1,-6 6 43,2 7 0,-3 6-42,-2 6 0,1 6-1,-1 10 1,-3 5-354,13-26 1,1 1-1,-1 2 1,1 1 162,2 4 0,0 1 0,0 0 0,1 0 73,0 4 1,1 0-1,1-1 1,1-1-2,1 0 1,1 0 0,2-1 0,1 0-4,1 0 1,0-2-1,2-3 1,0-2-80,4 27 0,7-7-804,6-6 0,3-4 361,-4 0 1,5-9-335,-5 0 0,6-8 191,-2-4 1,4-3 10,0-5 0,1-8 118,-1 0 0,2-5-370,3-3 815,-4 0 0,5 4 0,-5 0 0,-1 0 0</inkml:trace>
  <inkml:trace contextRef="#ctx0" brushRef="#br3">10933 10393 7764,'0'-12'-182,"0"0"0,0 4 431,0-1 0,1 5 99,3-4 0,-1 5-83,5-1 0,-4 3-113,4 1 1,-4 0-1,4 0 1,-3 4-4,3 0 1,-2 10-98,3-2 1,0 8 74,-5 1 1,4 2 23,-3 2 1,-1 0-42,-4 4 1,0-3-354,0 3 1,0-4 119,0 0 1,0-5-116,0 1 174,0-6 25,-6 2 20,5-10-3,-5-1 0,6-8 54,0-2 1,4-4-22,1-8 0,4 1-116,-1-6 1,3 5 14,1-4 0,2-2 24,2-7 1,-2 3-5,2-2 0,-2 3-24,-2 5 1,0-3 21,1 2 1,-5 3-108,0 2 1038,-5 8-632,2-3 1,-5 11 49,0 0 0,-5 6-17,-3 6 0,1 4-88,-1 0 0,-1 6-32,-3-1 1,1 0-4,3 0 1,-1 2-194,4-3 0,-3-2 91,4-1 1,0 0-157,4 0 1,0-1 46,0-4 1,2-1-298,2-3 1,2 2 71,7-6 0,3 4-50,0-4 0,5 0 81,-5-4 1,6 0 49,-2 0 0,-1 0 218,2 0 0,10-16 0,7-5 0</inkml:trace>
  <inkml:trace contextRef="#ctx0" brushRef="#br3">11668 10491 7778,'-11'-6'675,"3"-4"-506,-8 6 0,6 0-102,2 4-67,5 0 1272,-2 0-839,5 0 1,5 0-192,3 0 0,3 0-179,1 0 0,5 0-200,-1 0 0,6 0 222,-2 0 0,2 0 55,-1 0 1,0 0 13,-4 0 0,4 0-126,0 0-28,-3 5 0,10 8 0,-2 6 0</inkml:trace>
  <inkml:trace contextRef="#ctx0" brushRef="#br3">12354 10357 7819,'0'-18'-125,"0"-3"0,0 2-93,0-1 1,4 5 837,0-1 0,0 2-90,-4 2-7,0-1 0,-1 3-115,-3 1 0,-3 3 56,-5 1 1,-2 4-241,-2-3 1,2 4-92,-2 4 0,-3 3-161,-1 5 0,0 0 169,0 1 0,5-1-139,-1 0 1,1 5-6,-2-1 1,5 6-216,0-2 0,0-1 5,3 2 0,4-2-85,1 1 0,3 2-154,1-6 240,0 1 1,5-5 24,3 0 0,7-5 79,2-3 0,3-4 47,-4-4 1,6 1-58,-1-5 0,-2-2 198,1-6 1,-4 3-3,5-4 0,-6 4 78,1 0 1,-2 1 236,-2 0 358,-5 0 84,4-1-550,-10 6 0,3 2-11,-8 5 1,-1 5-111,-4 4 1,-1 2-124,1 1 1,4 0 25,1 0 0,-2 5-225,2-1 1,0-4-119,4-4 1,0 1-250,0 3 1,6-4-299,2 0 0,4-5 348,4 1 1,-1 1 120,6 0 1,-1-1-10,5-4 0,-2 0 363,-3 0 0,14-6 0,-1-1 0</inkml:trace>
  <inkml:trace contextRef="#ctx0" brushRef="#br3">12146 10798 7819,'-18'0'0,"-2"0"0,2 1 0,2 3 0,3-1 1336,5 5-807,3-5 1,10 2-4,3-5 1,3 4-246,2 0 1,0 0-183,4-4 1,2 0-42,5 0 0,-3 0 106,-1 0 0,0-4-395,5 0 1,-1 0-47,1 4 0,-2 0-244,-2 0 0,2 0 99,-3 0 1,-1 0-230,2 0 1,-5 0 156,4 0 1,-5 0-95,2 0 0,-8 2 588,-1 2 0,-21 13 0,-2 9 0</inkml:trace>
  <inkml:trace contextRef="#ctx0" brushRef="#br3">12256 11190 7819,'-12'0'32,"0"-1"-73,-1-4 0,5 3-323,0-6 146,5-1 1,-1-3 309,8 0 0,3 1 438,5 3 1,1-2 343,-1 6 0,0-1-437,0 1 1,1 2-402,-1-2 1,-4 3 56,0 1 1,-5 5-239,1 3 0,-3 3 33,-1 2 0,0-1-182,0 0 1,-1 2 102,-3 2 0,-3-2-1,-5 2 1,0 2 195,-1-2 1,-3 0-100,0-3 1,3-1-11,5 0 0,0 0 6,-4 1 1,1-5 1063,3 0-7,2-5 296,6 2-905,0-5 1,6 0-36,2 0 0,3 0-86,1 0 0,6 0-28,2 0 1,3-4-577,2 0 1,-1-1 170,1 1 1,-1 2-1321,1-2 0,0-1 488,-1 1 0,1-2 1037,-1 2 0,17-25 0,4-10 0</inkml:trace>
  <inkml:trace contextRef="#ctx0" brushRef="#br3">12783 10234 7843,'-7'-5'174,"3"-4"0,-1-2-115,1-1 0,0 0-58,4 0 1,0 4-2,0-1 1,0 5 0,0-4 0,0 4 2648,0-4-1908,0 5 1,1-2-297,3 5 1,3 0-85,5 0 1,0 1-20,1 3 0,0 3-122,4 5 0,-2 6-1,5 2 1,-4 5-46,5 3 1,-6 1-92,1 8 1,2-2-99,-2 10 0,-5 4 41,-7 4 0,-2 10-210,-2-2 1,-4-24-1,-1 1 211,-2 1 0,-2 0 1,-2 0-1,-3-1-247,-3 1 0,-2 0 0,0-2 0,1-1-163,0-1 1,-1 0 0,1-2 0,-1-1-1021,-17 25 0,0-8 532,4-8 1,2-8-606,5-4 1476,6-9 0,-4 0 0,2-7 0,-2-4 0</inkml:trace>
  <inkml:trace contextRef="#ctx0" brushRef="#br3">3959 13053 7762,'-12'-6'4,"-2"5"0,-2-3 12,2 3 0,-3 1 15,4 0 577,6 0 945,2 0-1151,5 0 1,5 0-189,4 0 1,3 1-144,4 3 1,5-3 78,7 3 1,0 2-219,4-2 0,0 4-32,0-4 0,4 0-53,-4-4 0,-2 0 152,-1 0 1,-3 4 39,-2 0 0,-1 1-570,-2-5 1,-4 0-51,-4 0-1635,-6 0 2216,-2 0 0,-59-11 0,-15-3 0</inkml:trace>
  <inkml:trace contextRef="#ctx0" brushRef="#br3">4045 12881 7783,'-6'-12'0,"5"-4"-58,-3-1 1,-1 1-140,0 4 1,1 3 441,4 1 671,0 6 768,0-4-1159,0 17 0,-1 0-143,-3 13 1,3 0-134,-4 8 0,4-3-93,1 4 0,0-1-92,0 5 1,0 0-187,0 0 1,0-2 53,0-2 0,4 1-162,0-6 0,2 2-692,-2-1 0,-3-7 404,3 2 0,2-8-1178,-2 1 1696,5-9 0,4-30 0,6-12 0</inkml:trace>
  <inkml:trace contextRef="#ctx0" brushRef="#br3">5025 12685 7783,'-1'-12'0,"-3"0"0,3-1 0,-4 1 0,0 4 0,1 0 0,0 4 91,4-5 0,-2 7 508,-2-2 169,3 2 0,-9 9-265,6 5 0,0 6-265,4 7 0,-4 3-25,0 1 1,0 5-335,4-1 0,-4 1 141,0-2 1,0 4 54,4-4 1,0-2-189,0-1 1,0-3-266,0-2 1,0-3 150,0-1 0,0-9-77,0 1 156,0-8 52,0 2-52,0-17 0,0-3 66,0-10 1,0-1 13,0 1 0,0-5-18,0 1 0,0-8-13,0-1 0,1-1 90,3-7 0,-1 4-63,5-3 0,0 4 118,5-1 1,-5 4-58,0 5 0,0 3 59,4 9 0,1 3 2,-1 9 0,0 3 129,0 5 0,-3 5-58,-1 3 0,-2 5 91,3 3 1,-3 3-156,-1 6 1,-4-5 16,3 0 1,-3 2-204,-1 7 1,-5-3 111,-3 2 1,1-3-112,-1-5 0,0 2-20,-5-6 0,1 5-138,0-5 1,1 0-46,3-3 0,-3-5-105,3 0 0,2-4 45,2 4 391,3-5 0,17-3 0,5-7 0</inkml:trace>
  <inkml:trace contextRef="#ctx0" brushRef="#br3">5405 13261 7783,'-8'-11'-709,"0"3"0,4-3 746,-4 3 1,4 1 602,-5-1 0,5 0-100,-4-4 1,1 3-206,-1 1 1,-3 1-12,3-1 0,-7-1-97,-1 5 0,-1 0 83,5 4 0,-1 0-162,-4 0 0,4 1-105,-4 3 1,4 4 85,0 9 0,1-2-163,0 5 1,4-4-92,0 5 0,5-5 82,-1 4 0,2-5-44,2 2 1,0-4-34,0 0 1,6-2-53,2-3 0,4-3 43,5-5 0,-2 0-61,5 0 0,-4-3 39,5-5 1,-5-1 29,5-12 1,-5 5 177,4-4 0,-5-1-127,2-3 0,-4-2 90,-1-3 1,1 2 27,-1-6 0,-4 7 162,0 2 0,-5 1-4,1 6 0,-2 5 514,-2 4-510,-6 5 0,-1 3-107,-5 8 0,1 5-156,3 3 1,-3-1 115,3 5 0,2-3-154,2 3 0,-1-4 85,1 5 1,0-6-494,4 1 1,0-1-38,0 2 0,0-4-181,0 4 1,5-5 194,3-4 0,3 1-475,1-4 997,1-1 0,26-15 0,8-3 0</inkml:trace>
  <inkml:trace contextRef="#ctx0" brushRef="#br3">5785 12452 7783,'0'-12'3,"0"4"-2,0 0-116,0-1 1,0-3 119,0 0 465,0 5 0,0 0 190,0 3-268,0 3-213,0-5 0,0 12 12,0 2 1,4 3-142,0 1 1,5 7 133,-5 6 0,5 6-169,-1 10 1,2 4 14,-2 8 1,2 3-355,-6 5 0,4 2 105,-4 2 1,0 3-54,-3-31 1,-2 0 0,-4 31-66,-4-3 0,-3-8-120,-4-3 0,-9-4-163,-7-1 1,0-7 206,0-5 1,-2-6 412,-7-6 0,3-1 0,-3 1 0,3-12 0,-1 6 0,-1-8 0,-3 0 0,4 0 0,3-3 0</inkml:trace>
  <inkml:trace contextRef="#ctx0" brushRef="#br3">4621 12428 7790,'-6'-13'7,"-2"1"1,-3 4-434,-1 0 263,5 5 1,-2 3 329,5 8 1,-6 10-72,2 7 0,-3 5 305,-1 6 0,0 8-83,-1 5 0,0 8-332,4-23 0,1 2 1,4-1-1,0 0 73,0 6 0,0 0 1,2 0-1,1 0-59,1 1 0,0 2 0,3 1 0,1 1-207,2 1 0,0 0 0,2-4 0,2 0 113,1-2 1,3-1 0,0-4 0,3-2-136,1-3 0,1-1 0,19 22-217,7-7 1,0-11-82,4-2 1,0-10-83,0-6 609,0-7 0,0 0 0,0-5 0,0-1 0,0-2 0</inkml:trace>
  <inkml:trace contextRef="#ctx0" brushRef="#br3">6484 12501 7796,'0'-12'-320,"0"0"1,0 0 172,0-1 1,0 5 508,0 0 14,-6 0 76,5-5 0,-9 5 258,6 0-189,-5 5-396,2-2 0,-5 6-5,-1 3 0,1 5 8,0 7 0,-4 3 39,-1 6 0,0 6-24,0 6 0,0 5-36,-4 7 1,-1 5-356,6 3 0,0 5 135,3 3 0,7-2 69,1 2 0,4-8-212,1-4 1,7-6 103,5-2 0,6-11-255,6-2 1,1-4 100,-1-4 0,2-5-39,3-2 0,-3-5-24,2-4 0,-2-3-72,-1-5 0,5 0 441,2 0 0,2 5 0,2-4 0,1-7 0,2-6 0</inkml:trace>
  <inkml:trace contextRef="#ctx0" brushRef="#br3">6839 12795 7796,'-12'-12'0,"0"0"0,3 0 0,1-1 0,4 1 150,-4 0 1,5 0-113,-1-1 1,3 5 393,1 0-263,0 0 1,1-4 41,3-1 1,3 7-138,5 1 0,-2 4-71,2 1 0,-2 1-28,6 4 0,-2 7 93,-2 8 1,0 3 17,0 2 1,1 1-67,-1 2 0,-5 2-151,-3 3 0,1 2-36,-1-2 1,0-2-72,-4 2 1,-4-6 149,0 2 1,-1-5 40,1-3 0,1-3 186,-5-6 1,4-5-87,-4-3 46,5-3 0,-7-6-56,6-4 1,0-3-10,4-4 0,0 1-35,0-6 1,2-3-23,2-5 0,-2-1 8,7 2 0,-1 1-119,4-6 1,0 4 184,0-3 0,1 8-80,-1 0 1,-1 8 296,-3-1 45,3 9-18,-10 3 0,3 16-99,-8 5 0,-1 6 46,-3 2 1,-3 1-91,3-1 0,-2 1-47,2-1 1,1-1-203,3-2 0,3 1 69,-3-6 1,2 0-133,2-4 1,6 1 63,2-1 1,4-4-518,4 0 0,-1-5 48,6 1 0,-1-2-127,5-2 0,-1 0 275,1 0 1,3 0 416,1 0 0,16-11 0,0-3 0</inkml:trace>
  <inkml:trace contextRef="#ctx0" brushRef="#br3">7378 12906 7796,'-12'-6'0,"-4"5"0,-1-3 0,1 2 0,8 2 0,0 0 0,5 0 0,-1 0 343,8 0 1,3 0-111,5 0 1,6 0-555,2 0 1,3 5 148,2-1 1,-1 0-466,1-4 0,4 1 637,-1 3 0,20-7 0,9-3 0,3 2 0,0-1 0</inkml:trace>
  <inkml:trace contextRef="#ctx0" brushRef="#br3">8028 12783 7796,'-4'-8'0,"0"0"0,-4 0 0,4-5 0,-6 5 327,2 0 0,-3 1-52,-1-1 1,-5 3 138,1 5 0,-6 1-69,2 3 0,-3 3-175,-2 5 0,5 4-35,-1 1 1,5 3-127,-4-3 0,6 3 39,2-4 1,1 1-145,7-5 0,0 4-135,4 1 212,0-1 1,5-5-276,3-3 1,3 2 93,1-6 1,5 0-49,-1-4 0,4 0 117,-3 0 0,3-6 66,-3-2 1,0-3 14,0-1 0,-4 0 119,4-1 1,-8 5-182,-1 0 139,0 0 0,1-3 1107,-1 3-771,-6 2 0,3 6-26,-10 0 1,3 2-178,-6 2 0,4 4-73,-5 8 1,7-2 0,-2 2 0,2-2-118,2-2 0,0 0 106,0 1 0,6-1-44,2 0 1,4-4-1209,4 1 1,-1-7 533,6 2 1,-1-2-168,5-2 0,-1-4 324,1 0 1,-3-6 484,2 2 0,3-25 0,10-6 0</inkml:trace>
  <inkml:trace contextRef="#ctx0" brushRef="#br3">8273 12366 7796,'-5'-12'-335,"3"0"0,-7 0 335,5-1 0,0 5 364,4 0 1,0 4 549,0-4 1,0 4-396,0-4 0,1 5 30,3-1 0,-1 2-114,5 2 1,-4 0-111,4 0 1,0 2-139,5 2 0,-1 3 27,0 5 1,4 7-164,1 5 0,-1 2 71,-4 7 1,1 7-20,-1 9 0,-5 1-285,-3 7 0,-4 2 50,-4 6 0,0-29 0,0 2-236,-4 2 1,-1 1-1,0-2 1,-1 0 277,-2-2 1,0-1-1,-1-1 1,1-1-320,-12 27 1,-1-5 113,1-3 0,5-14-221,2-6 0,-1-7 48,2-6 1,0-1-96,4-2 0,-1-8 181,1 3 0,0-7 382,-1-1 0,1-8 0,0-3 0</inkml:trace>
  <inkml:trace contextRef="#ctx0" brushRef="#br3">8972 12746 7748,'-9'0'0,"1"0"0,4 0-508,-4 0 1,4-1 122,-4-3 1,4 3 1306,-4-4-536,5 4 0,-3 0 470,6-3-390,0 2-268,0-3 1,2 5 42,2 0 0,3-4-78,5 0 0,6 0 19,2 4 1,-1 0-11,2 0 0,0-4-123,8-1 0,-3 1 13,2 4 0,0 0-40,0 0 0,-1-4 21,6 0 0,-6 0-130,2 4 1,-3 0-53,-2 0 1,-5 0 54,-2 0 0,-4 0-648,0 0 238,-7 0 147,0 0 1,-8 0 54,-2 0 1,2 0-32,-6 0 1,-5 4 74,-3 0 0,0 0 52,3-4 0,-3 0 58,0 0 0,-1 0-31,5 0 1,0 0 99,0 0 1,-1 0 68,1 0 0,4 0 0,0 0 0,5 0 0,14-16 0,9-4 0</inkml:trace>
  <inkml:trace contextRef="#ctx0" brushRef="#br3">9266 12526 7758,'0'-12'-462,"0"-1"345,0 1 1,-4 4 161,0 0 0,0 4 283,4-5 0,0 5-63,0-4 0,0 4 413,0-4 11,0 5-163,0-8-352,0 10 1,0-3 7,0 8 0,-5 4-26,1 8 1,-4 4 56,4 4 1,-4 2-5,4 2 0,-6 8-24,2 5 0,1 0-43,-1-5 1,4 2-48,-4 3 0,5-7 17,-1 3 0,3-8-78,1-1 0,0-7-200,0-5 1,0-2-773,0-2 440,0-5 47,0-2 0,1-5 182,3 0 1,-2-1-468,2-3 0,-3 1 230,-1-5 0,1 0 45,3-5 1,-2 5 171,2 0 0,-1 0 289,1-4 0,-2-1 0,7 1 0,-7 0 0,2 0 0,9-6 0,0-1 0</inkml:trace>
  <inkml:trace contextRef="#ctx0" brushRef="#br3">10246 12501 7771,'0'-12'-300,"-5"0"142,3 0 1434,-3-1-827,0 6 0,2 3-248,-5 8 0,4 7-34,-5 6 1,5 6-6,-4 1 0,4 2-33,-4 7 1,4-5-122,-4 5 1,4-2-94,-5 2 1,7 1 70,-2-5 1,2-2-68,2-7 1,0 2-13,0-5 33,0-1-10,0-9-20,0-2 71,6-21 1,-4 1 3,7-14 0,-1 2-42,4-2 0,-1-3 55,-3-9 0,4 3-55,1-3 1,-4 1 44,7 0 0,-5 3 21,6 0 0,-5 6 27,-4 6 1,3 10 112,-3 3 0,2 9-138,-2 3 0,-1 7 12,-3 9 0,-3 9 287,3 8 1,2-2-67,-2 2 1,0-2-206,-4 2 0,1 2 56,3-2 0,-2-3-104,2-2 0,3-3 33,1-5 1,3 2-116,1-6 1,-4-1 115,0-7 1,0-2-40,5-6 0,-1-1-163,0-4 1,0-1 50,1-7 0,-1-4 66,0-4 0,0-2 29,1-1 1,-2-5-28,-3 0 1,3-3 18,-3 3 1,-1-1-7,1 2 1,-6 7 125,3 1 1,-3 6 521,2 6-315,-2 3 1,3 6-103,-5 3 0,0 8-15,0 9 0,0 2-9,0 1 1,0 1-190,0-1 0,0 1-14,0-1 1,4 2-272,0 3 0,6-7-80,-2 2 0,2-3-274,-2-1 0,7-1-260,-3-3 1,7-2 376,-3 2 0,6-6 549,-1-2 0,13-11 0,4 2 0</inkml:trace>
  <inkml:trace contextRef="#ctx0" brushRef="#br3">11092 12918 7771,'-12'0'0,"-1"-1"264,1-3 310,0 2 62,0-3 0,5 10-230,3 3 1,2 0-49,2 5 1,0-4-117,0 8 0,0 0-254,0 0 0,0 3-76,0-4 1,0 5-91,0-5 0,4 5-72,1-5 0,-1 0-307,-4-3 0,4-5-287,0 0 1,1-4-168,-1 4 176,-2-5 835,3 2 0,-10-37 0,-2-9 0</inkml:trace>
  <inkml:trace contextRef="#ctx0" brushRef="#br3">11018 12930 7771,'-6'-19'0,"1"3"0,0 2 275,1 2 1,0 4 33,4 0 1,4 4 167,0-5 0,7 7-212,1-2 0,2 2-53,6 2 1,1 0 30,3 0 1,-3 6-32,-1 2 1,-1 3-145,1 1 1,4 2 95,-4 2 0,-6-1-308,-2 5 0,-8-3 109,0 3 1,-3-1 29,-1 2 0,-5 0-159,-3-4 1,-4 3-197,-5-4 0,-3 2-226,-9-2 1,3-6 238,-2 2 0,1-4 28,-2 1 0,7 0 49,-2-5 0,3 0-637,1-4 907,2 0 0,22-27 0,4-7 0</inkml:trace>
  <inkml:trace contextRef="#ctx0" brushRef="#br3">11962 12452 7739,'-8'-12'-364,"0"0"228,5 5 1,-7 0 1664,6 3-1073,0 3 1,0 1-3,0 8 1,0 8-110,4 5 0,0 2-135,0 1 1,-4 2-143,0 3 1,0-2-192,4 6 1,0-5-292,0 5 0,-2-4 275,-2 3 0,3-5-527,-3 2 0,1-3 273,-1-2 1,3-5-853,-3-2 818,-3-4 0,4-6 427,-5-3 0,4-2 0,-4-2 0,-11-38 0,-7-10 0</inkml:trace>
  <inkml:trace contextRef="#ctx0" brushRef="#br3">11729 12710 7753,'-4'-9'-16,"0"1"0,-1 6-9,0-3 0,4 3 254,-3-2 1,4 2-69,4-2 1,-1 1 79,5-1 1,4 3-92,5-3 1,4 1-258,0-1 1,3 3-25,5-3 0,-3 2-38,2 2 0,2 0-51,-1 0 0,5 0-332,-1 0 1,2 0 551,2 0 0,-4-6 0,3-4 0,3 0 0,0 0 0</inkml:trace>
  <inkml:trace contextRef="#ctx0" brushRef="#br3">12538 12428 7753,'0'-8'0,"0"-1"0,-1 7 652,-3-2-388,2 2 0,-3 9 255,5 5 0,-4 2-151,0 6 1,0 2-133,4 7 0,-2-2-26,-2 6 1,3-5-1,-3 5 1,2-4-99,2 3 1,-4-5 64,0 2 1,0-3-561,4-2 0,0-5-3,0-2 161,0-4 109,0-6 1,1-7-64,3-8 1,-1-4 102,5-5 1,-4-2 23,5-5 0,-1-5-127,4 1 0,-1-6 75,-3 1 0,3-2-83,-3-2 1,3 4 56,1 0 1,1 8 234,-1 0 0,-4 6-47,0 7 1,-4 5-94,4 3 0,-5 9 255,1 8 1,2 4 362,-2 8 1,0 3-385,-4 1 1,1 4-73,3-5 0,-2 1-207,2-5 1,1 5 92,-1 0 0,4-5-111,-3-4 1,4-5 33,-1 2 1,3-8-64,1-1 1,1-5-26,-1 1 0,4-4 67,1-4 1,0-4 71,0-8 1,-2-3-28,5-6 0,-5-1 84,1-2 1,-1-4-71,2-4 0,-4 3 90,4 0 1,-8 5 29,-1-5 1,-1 10 172,1-2 0,-1 10 217,-3 3-100,-2 5 0,3 9-87,-5 2 0,-4 4-92,0 8 0,0 3 1,4 6 0,-2-1 39,-2 1 0,3 3-206,-3 1 0,3 0-349,1-5 1,4 1-595,0-1 0,5-1 292,-1-2 0,3 0-291,2-4 1,-1 3-43,0-3 1,6-1 436,2-4 1,3-1 507,2-3 0,6 0 0,6 1 0,2-3 0,1 1 0</inkml:trace>
  <inkml:trace contextRef="#ctx0" brushRef="#br3">13384 12881 7753,'-6'-12'116,"4"-2"57,-7-2 0,5 6-173,-4-2 0,5 3 0,-1-4 0,7 5 1937,1 0-1362,6 5 0,-4-2-253,7 5 0,-1 1-112,0 3 1,-1 3-140,-3 5 1,3 1 92,-3-1 0,-2 4 46,-2 1 1,1 3-1,-1-4 1,0 6-1,-4-1 1,-5-2-728,-3 1 0,-3 0 138,-1 5 1,-1-6-430,1-3 0,-4-1 351,0 2 0,-1-8 720,5 4 0,0-9-111,-1 0 1,1-3-8,0-1 194,5 0 1,-2-1 998,4-3-967,1 2 1,6-7-46,2 5 0,4 0-263,8 4 0,-1 0 59,6 0 0,-1 0-368,5 0 0,-1 0-509,1 0 0,-1 0-744,1 0 1,1 0 643,2 0 0,-2 0 855,3 0 0,24-28 0,5-6 0</inkml:trace>
  <inkml:trace contextRef="#ctx0" brushRef="#br3">14438 12452 7758,'-2'-12'0,"-2"0"0,3 4 0,-3-1 0,2 5 421,2-4 71,0 5 0,3-2-28,5 5 0,2 0-156,10 0 1,-2 0-561,7 0 0,-4 0 153,8 0 0,1 0-745,-2 0 0,2 4 133,-1 0 711,-3 0 0,15 13 0,-3 3 0</inkml:trace>
  <inkml:trace contextRef="#ctx0" brushRef="#br3">14462 12636 7758,'-30'0'0,"4"0"0,-2 0 0,6 0 6,2 0 1,9 0-119,-2 0 0,9 1 434,0 4 0,8-4-175,4 3 1,9-1-32,3 1 1,5-3-207,3 3 1,5-2-126,8-2 0,2-4-331,7-1 0,0-4 501,3 1 0,-12-1 1,6-3-1,3 0 1,4-1-1,0 0 1,1 0-1</inkml:trace>
  <inkml:trace contextRef="#ctx0" brushRef="#br3">15455 12354 7770,'-12'0'0,"3"2"0,1 2 0,4 1 24,-4 3 1,4 5-32,-4-1 1,5 0 919,-1 4 0,3-1-364,1 2 0,1-2-227,3 5 0,3-5-174,5 1 1,0-3-124,1-5 1,3 1-6,0-5 0,6 1 95,-1-5 0,2 0-73,1 0 1,1 0 64,-1 0 0,1-7 18,-1-6 0,-3 0-19,-1-8 1,-5 1 3,1-4 1,-6-2 45,-2-3 1,-5 2 98,1-6 0,-8 5-51,-4-5 0,-5 6-36,-3-2 1,-4 4 32,-9 5 1,2 2-39,-6 6 1,2 5-143,-2 3 0,-2 3-127,2 1 0,3 5-258,2 3 0,3 5-193,5 3 1,2-1-506,6 5 1,3 1-1372,1 3 2433,6 6 0,23 7 0,13 7 0</inkml:trace>
  <inkml:trace contextRef="#ctx0" brushRef="#br3">5025 14879 7756,'-12'-14'235,"0"-2"1,-2 2-95,-2-2 1,6 8 56,-2 4-107,8 2 0,-6 8 143,6 2 1,-1 8-102,1 5 0,2 2 12,-2 1 1,-1 5-30,1 0 0,-4 3-20,4-3 0,-2 1-84,2-2 1,3-2 88,-3 3 0,2-7 10,2-2 0,0-5-45,0 1 0,0-6-124,0-2 125,0-5 0,0 1-2,0-8 0,0 0-92,0-9 0,2-1 90,2-11 0,-2-2-117,7-6 0,-5-1 60,4-11 0,0 4-99,4-4 1,-1 0 157,-3-4 0,3 4-5,-3 0 1,3 7 4,2 2 0,-3 6 85,-1 9 24,2 4 0,-6 11-60,3 6 0,2 12-11,-6 13 0,1 1-9,-1 6 1,-1 1-203,5 4 0,-4 0 69,4-1 1,-3 1-49,3 0 1,-4-2-1,4-2 0,-4 1-158,4-5 0,0-5 146,5-3 1,-5-11 29,0 3 0,0-9 101,4 0 0,2-8 15,2-4 1,-5-9-12,6-3 1,-7-5-30,7-3 1,-8-5 21,0-8 0,-1 3-1,4-3 1,-5 3-9,-3 1 1,-1 1 216,1-1 1,-3 7 104,3 5-9,-3 6 1,-2 12-61,-3 3 0,3 6-251,-3 6 0,-2 6 84,2 10 0,-1 6 61,0 3 0,4 2 7,-3 2 0,3-4-30,1-1 1,1 0-249,3 0 1,3 2-32,5-5 0,0-5-1169,1-3 1,4-6 550,4 1 0,6-4-675,2-3 0,6-4 329,2-5 1099,0 0 0,13-13 0,7-7 0,2 0 0,1-1 0</inkml:trace>
  <inkml:trace contextRef="#ctx0" brushRef="#br3">5883 15259 7777,'-8'-18'0,"0"-2"0,1 2-99,-1 2 0,2 1-121,6-2 1,0 4 946,0-4 1,0 8-331,0 1 0,2 5-85,2-1 0,-1 2-127,5 2 1,0 0-137,4 0 1,0 6 10,1 2 1,-5 3-111,0 1 0,-1 2 93,1 2 1,-3-1-244,-5 6 1,0-5 32,0 4 1,0 1 88,0 3 0,-1-3 291,-3-1 1,-3-3-85,-5 3 1,4-5 108,0 1 0,1-6 76,-1-2 1,-2-4 86,6 4 1,-1-5 141,1 1-278,2-3 1,-2-5-536,8 0 0,3-1 205,5 1 0,0 1-539,1-5 0,3 4 314,0-4 0,6 5 112,-1-1 0,2-2-120,1 2 298,1-5 0,16-2 0,8-1 0,4-5 0,0 1 0</inkml:trace>
  <inkml:trace contextRef="#ctx0" brushRef="#br3">6815 14805 7774,'0'-16'0,"0"0"0,-4-2-133,-1 2 0,1 6 277,4-2 1,2 2 300,2-2 0,3 4-170,5 0 1,0 5 10,0-1 0,1 3-163,-1 1 1,0 6 25,0 7 0,1 0-163,-1 8 1,-1-5 97,-3 4 0,2 1-197,-6 3 0,0 1-64,-4-1 0,0 1-63,0-1 1,-2 0 156,-2-4 1,3 2 10,-3-6 1,1-4-232,-1-3 124,3-1 232,-5-2 1,2-1-103,0-10 1,0-1 330,4-7 0,1-4-95,3-4 1,-1-6-71,5-2 0,-4 0-161,5 0 1,-3 3-272,3-3 0,-3 8 232,-2 0 0,-2 6-56,2-1 345,3 2-189,-6 7 1,4 3 159,-5 8 0,0 5-75,0 7 1,5-1-57,-1 5 0,4-3 45,-4 3 1,5-1 10,0 2 0,2-2-490,1-3 1,4-4 166,0 1 0,6-3-420,-1-5 0,2 3 267,1-4 1,2 0 373,3-4 0,8-11 0,6-3 0</inkml:trace>
  <inkml:trace contextRef="#ctx0" brushRef="#br3">7391 14585 7774,'-13'-13'0,"5"-3"361,0 0 0,1-1-27,-1 5 0,3 0 165,5 0-230,0 5 0,0 0 496,0 3-586,0 3 0,5-3-1,3 8 1,3 2-7,1 7 1,5 4 39,-1 4 1,0 3-223,-3 5 0,3-2 73,0 6 1,1 0-392,-5 3 1,-4 5-22,0 0 1,-5 7-181,1 1 0,-8 4 7,-4 4 0,-13 2 85,-3-6 0,-9 1-152,1-1 1,0-9 160,0-3 1,-1-9 94,-4-7 1,0-5 332,1 1 0,-1-10 0,0 1 0,0-8 0,1 0 0,-3-3 0,-1-1 0,7-11 0,-9 5 0,8-9 0,-5 1 0,0-4 0,-2-3 0</inkml:trace>
  <inkml:trace contextRef="#ctx0" brushRef="#br3">6619 14622 7789,'-13'-13'4,"5"1"-3,0 0 1,0 4-1,-4-1 1,3 7-1,1-2 0,-1 8 221,-8 4 0,4 12 347,-4 5 1,0 9-174,0 3 0,1 5 32,4 7 0,-1 0-511,1 0 0,5 3 231,3 5 0,4-5-455,4 5 0,9-10 80,7-2 1,9-5-85,3 1 1,8-13-80,1-3 0,5-10-237,-1-3 1,8-5-120,4-7 1,-4-2 745,-4-2 0,4 0 0,-6-5 0,-5-1 0,-5 2 0</inkml:trace>
  <inkml:trace contextRef="#ctx0" brushRef="#br3">8825 14854 7763,'-9'-4'321,"1"0"602,6-5-284,-4 2 1,6-1 164,0 0-493,6 5 0,2-4-100,8 3 1,-1 3-211,5-4 1,1 4-107,3 1 1,5 0-128,0 0 0,3 0-54,-3 0 1,4 0-380,-5 0 1,1 1-273,-5 4 1,-1-4 366,-2 3 0,-3-1 570,-6 1 0,-54 19 0,-14 10 0</inkml:trace>
  <inkml:trace contextRef="#ctx0" brushRef="#br3">8861 15001 7763,'-12'0'0,"0"0"0,0 0 0,-1 0 0,5 2 0,0 2 40,5-3 0,1 9 58,10-6 0,1 4 574,12-4 0,-1 2-308,5-2 1,5-3-452,2 3 0,4-3 84,0-1 1,1 0 91,0 0-89,0 0 0,1-13 0,4-6 0,4-2 0,-1 1 0</inkml:trace>
  <inkml:trace contextRef="#ctx0" brushRef="#br3">11729 14597 7763,'0'-8'0,"0"0"0,0-1-291,0-3 1,0 0 270,0 0 1,-4-1 266,0 1 0,0 0-21,4 0 0,0-1 187,0 1 1,0 0-2,0 0 1,0 3 118,0 1-108,0 6-212,0-4 1,0 8-130,0 2 0,0 4 43,0 8 0,0 7 30,0 6 1,0 1-59,0-2 1,-1 4-173,-4 5 1,4-5-61,-3 1 1,-1-6 88,1 2 1,-1-3-50,5-2 0,-4-3 66,0-1-139,0-5 164,4-3-6,0-6 0,0-12-16,0-2 0,0-8 1,0-5 1,4-7-65,0-5 1,6 0 81,-2-3 0,3 1-87,1-5 0,-2-3 66,2 3 1,-4-1 35,4 4 0,1 7 22,-5 5 1,1 6 127,0 7 0,-3 5-104,-2 3 0,-1 6 137,5 6 1,-4 5-62,5 12 1,-3 1-55,3 2 0,1-2-127,-1 3 1,-3 1 67,3-2 0,-1 5-75,4-4 0,0-1 37,1-3 0,0-1 4,3 1 0,-2-6-87,2-3 1,2-8-134,-2-4 1,5-2 85,-5-2 0,2-2 94,-2-2 0,-2-7 126,2-5 1,-2-6-104,-2 2 1,0-3 15,1-2 0,-2-1 42,-3-2 0,3 1 12,-3-6 1,-3 6 11,-1-2 1,-2 5 106,-2 3 0,1 5 345,3 8 19,-3-3 1,5 15-214,-6 0 1,0 7-143,0 5 0,0 5-42,0 7 1,0-2-52,0 3 1,0 1-193,0-2 1,4 5-72,0-5 0,4 2-292,-4-1 0,6-2 286,-2 6 1,3-6 22,1 2 1,2-7-807,2-2 1,-1-5 298,6 1 0,-1-3 682,5-5 0,26-14 0,8-7 0</inkml:trace>
  <inkml:trace contextRef="#ctx0" brushRef="#br3">12722 14793 7763,'0'-8'404,"0"0"691,0 5-698,-6-2 1,4 10-137,-6 3 1,3 7-45,-3 2 1,4 6-7,-4 1 1,4 1-164,-4 3 1,4-2-31,-4-1 1,3 1-53,-3 2 1,6-7-75,-3-1-146,-1 0-61,4-6 272,-3 4 0,5-13-30,0-5 1,1-7 69,3-9 1,-1 0-115,5-9 0,-1 3 99,1-6 0,3-4-3,-3 0 1,3 0-36,1 0 1,-3 3-8,-1-3 1,0 4 480,4 0 1,0 7-181,1 5 1,-5 8 1,0 4 1,-4 2-79,4 2 0,-5 7 2,1 5 1,2 7 70,-2 10 1,4-2 84,-4 6 1,4-6-130,-4 2 0,2 1-512,-2-2 0,-2 1-169,7-5 0,-5 0 236,4-4 1,-4 2-126,4-6 0,-4 0-182,4-3 8,-5-6-664,8-2-933,-10-5 2150,5 0 0,-17-27 0,-3-7 0</inkml:trace>
  <inkml:trace contextRef="#ctx0" brushRef="#br3">12710 15014 7763,'-13'-4'0,"1"0"0,0-2 0,0 2 0,-1 3 661,1-3-331,5-3 206,2 5 0,10-3-206,3 5 0,9-1-437,3-4 0,3 4-212,2-3 0,5 3-216,3 1 1,-2 0 534,2 0 0,2-7 0,6-3 0,4 0 0,1 0 0</inkml:trace>
  <inkml:trace contextRef="#ctx0" brushRef="#br3">13800 14413 7792,'0'-18'0,"-4"5"0,0-4 0,-4 3 0,4-3 0,-4 8 1263,4-4-271,-6 4 61,9 2-724,-10 2 1,10 14-63,-4 3 1,4 10-150,1 3 1,0 1 95,0 6 0,0 1-260,0 4 1,0-1 103,0 1 0,0-1-617,0-4 0,0 2 116,0-5 1,0 5-63,0-1 1,0-7 6,0-2 1,0-8-311,0 1 0,0-8-261,0-1 1069,0-5 0,-16-25 0,-5-12 0</inkml:trace>
  <inkml:trace contextRef="#ctx0" brushRef="#br3">13592 14646 7792,'-5'-12'0,"-1"4"-56,-2-1 0,-2 1 199,6-4 51,0 5 0,10-2-135,2 5 0,8-2 0,5 2 1,2 3-33,1-3 0,5 1 5,0-1 1,5 2-517,-2-2 1,5 3 230,4 1 0,-2 0 253,6 0 0,9-2 0,8-1 0,7-1 0,0 1 0</inkml:trace>
  <inkml:trace contextRef="#ctx0" brushRef="#br3">14695 14315 7792,'-1'-19'113,"-3"3"-44,-3 8 1,-5 2 448,-1 6 1,1 7-155,0 5 0,0 6 26,-1 6 1,1 2-128,0 3 1,0 2-110,-1 6 0,2-2-32,3-2 1,-7 4-149,3 0 1,-2-5 44,6 5 0,-3-8-148,3-1 0,-1-7-252,0-5 114,4-2-102,5-8 262,0-6 1,1-11-74,3-5 1,-1-6 24,5 2 0,0-5-74,5-3 1,0-3 31,4-6 0,-4 0 42,4 0 0,-2 0 247,1 1 1,-2-1-138,2 0 0,-2 6 400,-2 2 1,0 5-167,0 3 1,-4 5 64,1 8 1,-7 4 40,2 8 1,-2 8 139,-2 8 1,0 4-174,0 0 1,4 5-59,0-1 1,1 5-211,0-4 0,-3-1 113,6-3 0,-1 3-121,1 1 0,3-1 49,-3-3 0,3-2-355,2-2 1,-1 0-115,0-4 0,0-1-266,1-4 0,-5-4 137,0 1 1,0-7-295,4 2 0,-3 2 23,-1-2 834,-6 0 0,-18-9 0,-11-2 0</inkml:trace>
  <inkml:trace contextRef="#ctx0" brushRef="#br3">14634 14634 7792,'-8'-6'0,"-1"-2"0,3 1 0,-3-1 25,4 5 21,5-7 1,7 8 75,5-2 1,3 3-53,10 1 1,-2 0-91,9 0 0,1 0 82,4 0 1,-4 0 0,-1 0 0,-3-2-246,3-2 0,-4 3-354,0-3 1,-3 2 319,-5 2 0,-2 0-75,-6 0 567,-5 6 0,-2 1-168,-5 5 0,-1-2 92,-3 2 1,-1-3-50,-4 8 1,-1-4 177,1 0 1,3-1-24,-3 0 0,7 0 126,-2 1-188,-3-1-280,5 0 0,2-5 29,9-3 1,1-3 33,3-1 0,0-1 14,4-3 1,-2 1-19,5-5 1,-5 0-291,1-4 0,-2-1 195,-2 1 1,1 0 388,-1 0-12,-5 5 443,3-4-450,-8 9 1,3 2-23,-5 9 1,-1 6-58,-3 1 0,2 10 4,-2-2 1,3 9-280,1 0 0,0 3 0,0 5 0,1 3-13,3 5 1,-1-4 18,5 0 1,-4-6-44,5 2 1,-5-4 13,4-4 0,-5-3 80,1-6 0,-3-5-57,-1-3 1,0-6 61,0-2 0,-1-5 79,-3 1 0,-3-3-9,-5-1 0,-2-5 136,-2-3 0,1-2-58,-6 2 1,2-3 72,-1 3 1,-3-4-124,2-5 1,3 4 22,2-4 1,7 4-356,0 1 0,5-5 114,-4 1 1,5-1-609,-1 5 1,8 0 31,5 0 1,1-2-186,3-2 0,-1 6 305,0-2 1,5 2 44,-1-2 0,6 4 526,-2 0 0,20 5 0,5-2 0</inkml:trace>
  <inkml:trace contextRef="#ctx0" brushRef="#br3">15443 14499 8028,'-6'-7'592,"3"-2"-827,-5 5-242,6-1 1,-5 4 1362,3-3-340,2 3-817,-3-5 156,5 12 0,5-1-581,4 3 1,-3 3 695,2-3 0,33-2 0,12-1 0</inkml:trace>
  <inkml:trace contextRef="#ctx0" brushRef="#br3">15676 14340 7792,'1'-13'0,"3"1"0,-1 1-256,5 3 0,0-1 240,4 4 0,1 1 402,-1 4 1,0 0-81,0 0 0,2 7 140,2 5 1,-6 2-162,2 6 0,-4 1-127,0 3 0,2 1-188,-6-1 0,0 5 98,-4 0 1,-5-1-205,-4-3 0,3-5 27,-3 1 1,3-6 144,-2 1-97,-3-2-305,9-2 318,-3-5 1,5-7 7,0-9 0,5-6 79,3-1 1,3-6-31,2 2 1,3-5-206,0-3 1,6 2 109,-2-3 1,0-1 40,0 2 0,-1-1 108,1 5 0,-2 5 177,-6 2 1,-5 4 988,-3 0-900,-2 7 0,-9 6 153,-5 8 1,-2 4-121,-6 4 1,5 3-12,-2 6 0,0-5-138,0 1 0,1-1-16,4 5 1,1-2-74,3-3 1,2 2-128,6-6 0,0 2-109,0-2 1,7-3-216,5-1 1,3-1-606,10-7 1,-2 0 436,9-4 1,-3 0-216,4 0 1,-1-5-16,5-4 1,-4-2 724,0-1 0,-1-11 0,5-3 0</inkml:trace>
  <inkml:trace contextRef="#ctx0" brushRef="#br3">17024 14425 7772,'-7'-5'802,"-4"4"-445,4-5 1,-1 6-100,0 0 0,5-1-46,-1-3 1,1 2 212,-1-2-91,3 3-168,-5 1 1,12 0-1,2 0 1,4 0-144,5 0 1,6 0-111,5 0 1,6 0 73,-1 0 0,4 0-232,4 0 1,-3 0 133,3 0 1,-1-4 7,-3 0 1,1-2 85,-9 2 0,-6 3-158,-7-3 166,-2 2 10,-7 2 0,-3-1-40,-8-3 0,-3 3 40,-5-4 1,-4 4-12,-1 1 1,1 0-22,4 0-47,-1 0 0,1 0-139,0 0 0,4 0-823,-1 0 217,7 0-413,-4 0 1236,6 0 0,28-5 0,6-2 0</inkml:trace>
  <inkml:trace contextRef="#ctx0" brushRef="#br3">18445 14242 7752,'0'-13'4,"0"-3"-242,0 0 1,2-1 94,2 5 1,-3 0 486,3 0 0,-2-1 60,-2 1 1,0 0 572,0 0-459,0 5-317,0-4 1,0 11 30,0 0 1,-6 5-21,-2 8 1,1 4-131,-1 4 0,1 2 99,-1 1 1,-2 5-151,6-1 1,-4 7-24,4-3 1,-4 0-73,4 0 0,0-5 62,4 2 0,0-3-67,0-2 1,5-3-58,3-1 1,7-9 102,2 1 1,0-7-55,0-1 0,-2-8 72,5-5 1,-1-3-98,2-4 1,0-3 28,-4-6 1,-1-5 31,-4-2 1,-1 0 15,-3 0 1,2 4 4,-6 0 1,0 2 307,-4 1-193,0 6-29,0 2 1,0 11-39,0 6 1,0 10 106,0 6 1,0 4-79,0-3 0,6 5 13,2-2 0,4 2-51,4-2 1,-1 2-158,6-6 1,-1 1-56,5-5 0,-1-4 70,1 0 1,-1-5-8,1 1 1,-5-3 70,1-1 0,-2-6-19,1-7 1,-6 1 61,-6-4 0,-5-3 175,1-2 0,-3-2-95,-1-1 0,-5-5 99,-4 0 1,-3-3-119,-4 3 1,1 2 12,-6 6 0,6 0-219,-1 4 1,2 5 81,2 4 90,0 5-552,0-2 1,6 10-717,6 3 0,6 5 1257,6 3 0,22 17 0,10 7 0,3 7 0,0-1 0</inkml:trace>
  <inkml:trace contextRef="#ctx0" brushRef="#br3">19156 14548 7791,'-12'5'0,"0"2"253,-1 5-168,1 1 902,5-1-610,2-5 0,8-2-10,5-5 0,0 0-278,8 0 1,2 0-200,-2 0 1,6-1 51,-1-3 1,0-3 142,0-5 0,1-1-148,-6 1 0,4 0 76,-3 0 0,-5-1-13,-4 1 1,-5 0 48,1 0 1,-3-1 114,-1 1 1,-5 0-125,-3 0 0,-9 5 4,-3 3 1,-5 2-78,-3 2 0,2 0 105,-3 0 1,7 6-442,2 2 0,5 3 152,-1 1 1,3 0-500,5 1 1,3-1 104,5 0 0,7-4-39,5 1 0,6-3 650,6 3 0,22-10 0,9-4 0,5-2 0,0 0 0</inkml:trace>
  <inkml:trace contextRef="#ctx0" brushRef="#br3">19695 14315 7791,'6'-26'11,"2"-2"0,-1 3-11,1 1 0,-5 0 620,1 8 1,-3-4-177,-1 3 0,-1 2-184,-3 7 0,-3 3 74,-5 5 0,-6 0 180,-2 0 1,0 1-261,0 3 0,1 3-61,-1 5 0,-4 5-145,4-1 1,2 6 66,2-2 0,2-1-203,2 2 1,0-1 81,0 5 1,5-6-38,3-3 1,2-2 33,2-2 1,6-1-2,2-3 1,3 1-147,1-4 0,2-1-86,2-4 1,3-2-4,6-2 0,-5-3 76,0-5 1,-1-4 65,2-1 0,1-3 54,-6 4 0,0-1 164,-3 5 0,-5 0 1,0 0 1,-5 3 340,1 1-317,-3 6 0,-2-3 109,-3 10 1,-2 1-182,-2 7 0,-1-1 46,4 0 1,1 2-402,4 2 0,0-2 145,0 2 1,2-2-635,2-2 1,3-4 171,5 0 0,6-4-70,2 4 1,2-5 673,-2 1 0,13-11 0,6-6 0,2-1 0,-1 1 0</inkml:trace>
  <inkml:trace contextRef="#ctx0" brushRef="#br3">20566 13751 7805,'0'-17'0,"0"3"0,0-2 0,-2 1 0,-2-2 0,1 8 0,-5-3 0,0 3 223,-4 1 1,4-1 365,-1 5 1,-3 0-103,-4 4 0,-2 6-132,2 7 0,1 4-99,-6 8 1,2 5-42,-1 2 1,-3 9-19,2 4 0,2 3-240,-1 1 0,3 1 42,-3 3 1,9 3 156,-1 6 0,8-7-27,0-2 1,8-1-573,4 1 1,8-9 204,5-3 1,7-6-330,5-10 1,-2 2 198,2-7 1,0-6-533,3-2 0,-3-6 228,0 2 0,0-5 672,3 1 0,-2-7 0,0-1 0,0 1 0,-1 2 0</inkml:trace>
  <inkml:trace contextRef="#ctx0" brushRef="#br3">20786 14045 7805,'0'-17'0,"1"2"-78,4-6 0,-3 5-117,6-4 0,-3 9 526,3-2 0,4 5-44,4 0 0,5-1 225,-5 5 1,5 4-106,-5 4 0,4 9-194,-3-1 1,-2 9-186,-7-1 1,-3 3-257,-5 2 0,0 1 1,0 2 0,-1-6 171,-3 3 1,-2-3-88,-2 2 1,-3-4 48,3 1 1,1-7-92,-1-2 40,5 0 166,-2-11 9,5 5 0,1-16 18,3-2 1,0-8-32,9-1 1,-6-2 6,9-1 0,-5-1 12,5 1 0,-4-1 9,-3 0 0,1 6 5,-1 3 31,-4 2 210,1 8-69,-6 0 1,0 16 268,0 2 1,-5 7-418,1-3 1,0 5 67,4-5 0,0 5-128,0-5 1,0 2 57,0-2 1,2-2-494,2 2 0,3-4-91,5-4 0,1 2-262,4-6 0,2 4 185,5-4 0,1 0-586,-1-4 1175,1 0 0,6-6 0,6-4 0,2 0 0,1 0 0</inkml:trace>
  <inkml:trace contextRef="#ctx0" brushRef="#br3">21472 14009 7817,'-15'-7'223,"3"3"326,8-3-249,-1 6 0,10-5-112,3 6 1,3 0-635,1 0 0,6 4 194,3 0 1,2 5 251,1-5 0,28 16 0,7 0 0</inkml:trace>
  <inkml:trace contextRef="#ctx0" brushRef="#br3">22453 13849 7818,'-14'-16'0,"-2"0"0,1-5 0,-5 5 0,3 1-108,-3 7 0,3-2-201,-3 6 0,0 0 661,-5 4 0,-1 0 790,-2 0 1,2 4-552,-3 0 1,7 10-210,2-2 1,1 4-166,-2 1 0,4-2 0,4 5 0,1-1 0,0 2 1,5 1-214,3-6 1,3 0-323,1-4 1,1 1 107,3-1 1,7-4-146,5 0 1,6-5 101,-1 1 0,2-3 84,1-1 0,1 0-42,-1 0 0,-2-4 53,3 0 0,-8-5 68,8 1 1,-7-7 78,2-2 1,-4 1 119,5 4 0,-8-1-64,0 1 129,-1-6 1,-11 5 871,3-4-747,-2 9 1,-8 3 38,-2 5 1,-3 3-22,-1 5 0,0 0-323,-1 8 1,1 2 50,0-2 0,5 6-84,3-1 0,3-2-38,1 1 1,1-5-318,3 1 0,4 2-410,9-2 0,2 1 353,5-5 1,1-5-468,-1-3 1,2 1 382,3-1 1,-5 1-249,1-5 783,-1 0 0,-10-17 0,3-3 0</inkml:trace>
  <inkml:trace contextRef="#ctx0" brushRef="#br3">22159 14266 7818,'-30'0'0,"4"6"199,-3 2 1,5-1 10,3 1 480,4 0 0,6 0 244,3 0-496,2-5 1,8 2-165,2-5 0,7 0-57,5 0 0,4 0-144,-3 0 1,9 0-180,-2 0 1,9 0-579,-1 0 1,8 0 376,1 0 1,0 0-660,-5 0 1,1 0 373,0 0 0,0 2-13,-1 2 605,-4-3 0,-8 21 0,-6-2 0</inkml:trace>
  <inkml:trace contextRef="#ctx0" brushRef="#br3">22355 14732 7818,'-12'0'0,"-1"0"0,1 0 0,0 0 244,0 0 0,-1-4 77,1 0 1,4-5 570,0 5-259,5-5-220,-2 2 0,10-4-196,3 3 0,3-2-118,1 6 1,2 0-137,2 4 1,-2 0 96,2 0 0,-2 6-249,-2 2 0,0 3 123,1 1 0,-7 0-166,-1 1 1,-4 3 25,-1 0 1,-1 5-51,-4-5 1,-1 4 96,-7-3 0,-6 3 95,-5-3 0,-1 3 393,-3-4 1,3 1-162,5-5 0,2-4 679,6 0-437,0-5-124,5 2-87,1-5 0,13 0 20,5 0 1,6 0-165,7 0 0,5 0-13,2 0 0,0 0-292,0 0 1,1-4-350,4 0 1,-5 0 53,1 4 384,-6-5-711,9 3 0,-10-4 319,2 1 1,-2 3-92,-1-6 0,-2 3 644,-3-3 0,3-22 0,-4-9 0</inkml:trace>
  <inkml:trace contextRef="#ctx0" brushRef="#br3">23066 13715 7868,'0'-19'0,"0"1"-205,0 6 0,1-3 83,3 2 1,-1-2 519,5 7 0,-4-3-98,4-1 0,-4 0 335,5 0 1,-1 1-194,4 2 1,0 0-177,0 5 1,1 0 33,-1 4 1,0 0 117,1 0 0,3 5-157,0 3 0,2 6-39,-2 6 1,-2 4 21,2 12 0,-2 0-22,-2 9 0,-1 4-252,-3 4 0,-2 7-352,-6 1 1,0 7 304,0-29 1,0 0 0,-5-1 0,-1 0 19,-1 3 0,-3 0 0,-2-3 0,-3 0-53,-1 1 0,-1 0 0,0-4 1,-1 0-18,0 1 1,-1-2-1,-13 23-30,-1-4 0,4-9-243,-3-12 1,-1-2 151,-4-5 1,6-6-657,2-3 0,-1-2 71,2-2 0,-2 0 833,1 1 0,-1 2 0,-5 0 0,-2 0 0,-2 1 0</inkml:trace>
  <inkml:trace contextRef="#ctx0" brushRef="#br3">23960 14107 7789,'-12'-7'0,"4"-3"0,0 6 113,0 0 1,-1 0 487,1 0-351,6 0 1,2 4 184,8 0 1,8 0-174,4 0 0,9 0-106,4 0 1,8 0-177,4 0 0,-1 0 103,5 0 0,-6 1-75,6 3 1,-8-2-46,-1 2 1,-7-3-161,-4-1 1,-9 4-175,-4 0 125,-7 1 0,-5-5 104,-8 0 0,-3 0 75,-5 0 1,-2 0-22,-2 0 1,2 0 20,-2 0 1,-2 0-50,2 0 1,3 0-161,5 0-259,0 0-38,-4 0-246,5 0 819,2 0 0,26 10 0,7 4 0</inkml:trace>
  <inkml:trace contextRef="#ctx0" brushRef="#br3">25198 13764 7789,'-1'-13'-87,"-3"1"1,2 4-105,-2 0 1,2 1 589,-3-1 686,4-3-224,-4 4-313,-1 0-423,5 2 0,-5 6 89,6 3 1,-4 7-55,0 5 1,0 6-17,4-1 1,-4 3-106,0 5 0,-1 1-23,0 2 0,4 0-171,-3-4 1,3 0-12,1 4 0,0-4 106,0 0 0,0-6-279,0-2 0,0-3-100,0 3 98,0-5-245,0-3 154,0-6 1,-2-6 198,-2 0 1,3-6 77,-3-2 0,-2-7 109,2-1 0,-4-6-97,4 2 0,-4-4 234,4 0 0,-2-6-43,2-3 1,3-2-95,-3-2 1,2 0 166,2 1 0,2-7 173,2-2 0,-1-1-70,5 1 0,0 3 9,4 5 1,4 6-56,1 2 1,3 10-91,-3 7 0,0 5 21,0 7 1,-4 3 17,4 5 1,-4 2-38,-1 10 1,-5-4-36,-3 5 1,-2-1-96,-2 5 1,0-2 51,0-3 1,-6 3-92,-2-2 1,-7-2 34,-1 1 1,-5-5 54,5 2 1,-2 0-221,2 0 1,1-1 57,-5-4 0,5-1-181,-2-3 0,4 2-193,0-6 274,1 6 61,5-4 190,2 7 0,38 4 0,7 2 0</inkml:trace>
  <inkml:trace contextRef="#ctx0" brushRef="#br3">25554 14462 7789,'0'-12'0,"0"0"-709,0-1 0,-4 5 709,-1 0 0,0 1 655,1-1 0,1-3-131,-5 3 1,4-2-240,-4 2 0,0-3-95,-5 3 0,-3 3-24,0 1 0,-5-2 71,5 2 0,-6 0-56,2 4 0,-2 1-62,1 4 0,-2 1 20,3 7 0,2-4 3,2 3 1,2-2 4,2 6 1,4-2 171,0-2-326,5 0 1,2 1-256,5-1 1,7-4 116,1 0 0,1-5 23,8 1 0,-1-3-100,5-1 0,-1-5 28,1-3 1,-1-3 109,1-1 0,-1-6-102,1-2 1,-3-5-157,2-4 0,-6 2 222,6-5 0,-9-1 247,-2-4 0,-3 6 201,-5 2 1,-1 5-152,-4 3 0,-2 9-85,-2 8 1,-3 3 17,-5 1 0,0 5 333,0 3 1,-1 8-175,1 5 1,4 3-109,0 5 0,5-3-97,-1 2 1,-2-2-169,2-1 1,0-1-243,4 1 0,6-5 190,2 1 0,3-6-503,1 1 0,6-2 280,2-2 0,-1-5 68,2-3 1,-1-3 310,5-1 0,10-16 0,3-5 0</inkml:trace>
  <inkml:trace contextRef="#ctx0" brushRef="#br3">26117 13568 7765,'0'-14'2,"0"-2"1,0 1 65,0-6 1,-4 6 1,0-1 0,0 6 1,4 2 0,-1 5-1,-3-1 1,1 3 582,-5 1 1,0 5-202,-5 4 0,1 7-191,0 4 0,0 9-87,-1 4 0,1 3-3,0 5 1,0 0-63,-1 8 0,2-7-157,3 7 1,3-8 142,5 0 0,0 1 0,0-1 0,7-5-947,5-8 0,1-2 336,8-1 0,1-6 116,6-3 0,-2-4-49,3-4 1,2 2-133,2-6 0,-2 0-93,2-4 674,-6 0 0,25-27 0,-1-7 0</inkml:trace>
  <inkml:trace contextRef="#ctx0" brushRef="#br3">26411 13751 7801,'0'-17'0,"-4"2"0,0-6 0,-4 6 0,4-1 0,0 6 0,4 2 0,0 5 0,5-1 746,4 8 1,-3 3-266,3 6 0,-3 3-417,3 0 1,1 6 44,-1-2 1,-4 4-196,-1 0 0,-2 1 25,-2-1 0,0 1-12,0-1 1,0-1 20,0-2 0,-2 1-161,-2-6 0,3 0-88,-3-4 145,-3 1 236,5-6 1,-3-3-109,5-8 1,0-3 1,0-6 0,5-4-33,4-4 0,2-6 10,1-1 0,0-5 27,0 4 0,5 1-8,-1 3 0,-4 2 70,-4 3 1,-1 2 290,1 6 309,-2-1-428,-6 7 0,0 10-124,0 8 1,-4 7 121,0-3 1,-5 6 35,5-2 0,0 2-130,4-1 1,0 2-310,0-3 1,0-1-232,0 2 1,4-6 215,0 1 0,10-2 96,-2-2 1,5-4 6,-1 0 0,2-5-1647,2 1 1752,3-3 0,18-17 0,11-4 0</inkml:trace>
  <inkml:trace contextRef="#ctx0" brushRef="#br3">26877 13862 7801,'-4'-13'-72,"0"1"1,-4 4-340,4 0 868,0 0 0,5 1-197,3 3 0,3-2-175,5 2 0,2 0-263,2 4 1,-1 1-287,6 4 0,-1-4 86,5 3 1,0 1 377,4 0 0,20-5 0,10-2 0,7-1 0,0-1 0</inkml:trace>
  <inkml:trace contextRef="#ctx0" brushRef="#br3">27453 13678 7801,'-5'-19'39,"-3"2"1,-3 5-75,-2 4 1,1-2 528,0 6 1,-2 0-175,-2 4 1,-3 6 209,-6 2 1,5 3-171,0 1 0,1 6-179,-2 2 1,-1-1-55,6 2 1,0-1-138,3 5 0,2-2-137,3-3 0,-1 2 140,5-6 0,0 1-104,4-5 0,5 0 47,3 0 1,7-5 3,2-3 0,4-2-178,0-2 0,2-2-155,1-2 0,0-3 206,-4-5 1,3-1 135,-2-4 1,-2 2 137,1-5 0,-5 5-97,1-2 1,-2 4-39,-2 1 0,-4-1-1,1 1 83,-7 0 122,4 0 1,-8 5 101,-2 3 1,2 8 109,-7 4 1,7 3 218,-2 1 1,2 2-945,2 2 1,0-2 151,0 2 1,0-2 129,0-2 0,6 0-27,2 0 1,4 1-841,4-1 1,-2-5 221,2-3 0,-1 1 113,2-1 1,-4 0 606,4-4 0,18-21 0,5-7 0</inkml:trace>
  <inkml:trace contextRef="#ctx0" brushRef="#br3">27723 13433 7801,'-7'-25'-80,"2"6"-122,5 3 0,0 2 382,0 2 380,0 0 1,5 1-87,3 3 0,3 2-215,1 6 1,1 2 258,-1 2 0,4 2-178,1 7 1,3 8-4,-4 4 1,1 8-141,-5-1 0,0 5-112,0 4 1,-3 3 20,-1 5 1,-6 0-184,3 0 0,-11 1-309,-6 3 1,-7-3 160,-10 4 0,2-4-528,-6-1 0,-1-4 332,-7 0 0,7-7-630,-2-1 1,2-6 1050,-3-6 0,1-4 0,4-2 0,3-2 0,3-1 0</inkml:trace>
  <inkml:trace contextRef="#ctx0" brushRef="#br3">28838 13788 7801,'-7'-5'650,"-4"3"-178,5-9 618,-7 5-724,7-1 1,1 1-146,10 6 0,3 0-41,8 0 0,3 0-72,6 0 1,5 0-122,2 0 0,4 0 69,0 0 1,0 0-309,-3 0 0,1 0 167,-6 0 0,-1 0-36,-6 0 93,-3 0 0,-8 2 28,-1 2 0,-5-3-394,-8 3 0,-3 2-535,-5-2 0,-2 4 287,-2-4 1,2 0 123,-2-4 0,6 4 518,2 0 0,5 0 0,9-15 0,7-2 0</inkml:trace>
  <inkml:trace contextRef="#ctx0" brushRef="#br3">29598 13543 7801,'7'-12'94,"2"-1"114,-5 1 1,5 0 6,-5 0 1,1 4 215,-1-1 196,-2 1-131,3-4-139,-5 5-181,0 2 0,-1 14-1,-3 3 1,1 8-21,-5-4 0,4 10 0,-5-2 1,5 5-158,-4-1 1,4-2 35,-4 3 1,5-3-136,-1-2 1,3 1 60,1-1 1,-4-1-5,0-2 0,-1-3-43,5-6 0,0 0-255,0 0 208,6-5 0,-3-1 43,5-6 0,-1-6 42,1-2 1,3-8 10,-3-5 1,3-3 34,1-5 1,0-2-35,1-6 0,-1 0 37,0 1 0,2-1-17,2 0 1,-2 0 11,2 0 1,-7 8 167,0 4 0,-3 6 623,3 7-553,-4 5 1,-5 3-95,0 8 0,0 4-13,0 8 1,0 5 12,0 7 0,0-2 26,0 3 0,0-3-148,0-2 0,4 1-263,0-1 1,4 1 149,-4-1 1,6-1 82,-2-2 0,3-3-201,1-6 1,1-1 58,-1-3 0,0-3 114,0-5 0,2 0-5,2 0 0,-1-5-10,6-3 1,-5-5 10,5-3 1,-5 1 28,4-5 1,-1-1 47,2-3 0,-4-1 20,-4 1 1,-1 3-47,0 1 0,-1 5 26,-3-1 0,-2 6 71,-6 2-34,0 5 740,0-2-425,-6 16 1,4 1 61,-7 8 0,7 2-234,-2-6 0,2 6-230,2-1 1,0 0-690,0 0 0,0 2 342,0-3 1,4-2-82,0-2 0,6 2 132,-2-1 0,3-1-529,1-4 1,2 3 156,2-3 0,-2 3-16,2-7 1,-2 3 701,-2 2 0,6-12 0,1-2 0</inkml:trace>
  <inkml:trace contextRef="#ctx0" brushRef="#br3">30480 13825 7801,'0'-12'90,"0"-1"1551,0 1-617,0 5-474,0 2 1,0 6-184,0 3 0,0 7-182,0 6 1,0 4-112,0 0 0,0-2-177,0 1 0,0 1-108,0 3 1,0-1 215,0-2 0,0 1-985,0-6 1,2 4 397,2-3 1,-3-1-440,3-4 0,-2 1 40,-2-1 981,0-5 0,0-24 0,0-10 0</inkml:trace>
  <inkml:trace contextRef="#ctx0" brushRef="#br3">30468 13923 7801,'0'-16'138,"0"-1"1,0 1 276,0 4 0,0-5 225,0 1-222,0 0 0,1 9-162,4 3 0,-3 2-41,6 2 1,5 2 116,3 2 0,2 4-121,-2 8 1,-1 3-40,6 6 0,-2-5-53,1 1 0,-2-1-138,-6 5 0,-5 1-177,-3 2 0,-3-6 136,-1 2 0,-1-7 28,-3-1 0,-3 2 49,-5-2 1,-6 1-567,-2-5 0,-2-4 44,1 0 1,-2-5-171,3 1 1,-2 1 224,2-1 1,-2 1 449,5-5 0,-15-17 0,-1-3 0</inkml:trace>
  <inkml:trace contextRef="#ctx0" brushRef="#br3">28826 14977 7801,'-12'0'0,"-1"-4"-166,1 0 1,0 0 170,0 4 1,3 0-32,1 0 0,0 0 178,-4 0-19,0-6 1,-1 5 133,1-3-133,0 2 0,1 1 190,3-3-65,-3 3-15,9-5 0,-4 6 236,2 0-517,2 0 99,-3 0-81,10 0 1,3 0 66,9 0 1,2 0-9,5 0 0,6 0-95,3 0 0,9 0 66,7 0 1,7 0-235,9 0 1,-30 0-1,1 0 247,5 0 1,0 0 0,2 0 0,1-1-311,5-1 0,0 0 0,0 1 1,0 0 261,0-1 0,0 0 0,1 1 0,0 1 6,1 0 1,0 0 0,-3 0 0,-1 0-42,2 0 0,0 0 1,-4-1-1,0 1-56,0-2 0,0-1 0,0 2 0,1 0 70,-1-3 0,0 0 0,-1 2 1,0-1-125,-2-1 0,-2 0 1,-1 2-1,0 0 126,-4-2 1,-1 0-1,2 2 1,0 0-23,-1-2 1,0 0 0,30 0 1,-3-4 0,-3 1 223,-5-1 1,-5-2 39,-5 6 1,-8-6 271,1 2 0,-10 1-225,-3-1 1,-3 4 374,-5-4 1,-8 4-467,1-4 640,-7 5-719,-2-8 0,0 8 137,0-5 0,-5 6-260,-3-3 1,1 4-392,-1 1 349,-1 0 75,-3 0 1,0 0-880,0 0 1,4 0-152,-1 0 525,7 6 1,-8 0 517,6 7 0,5 4 0,6 2 0</inkml:trace>
  <inkml:trace contextRef="#ctx0" brushRef="#br3">31963 14536 7810,'-12'-7'-126,"0"3"1,4 2-259,-1 2 1,5-4 338,-4 0 724,5 0-464,-2 4 1,10 2-150,4 2 1,6-3-59,1 3 0,6-3 0,-2-1 0,7 0 205,2 0 1,0 0-85,-5 0 0,5 0-79,-1 0 1,1-4 56,-5 0 1,0-1-8,-4 1 0,2 2-52,-6-2 0,-4 3 33,-3 1 239,-7 0 0,2 5-59,-8 4 0,-3 3 26,-5 4 0,-1 3-84,-4 6 1,4 1-64,-4 2 1,4 4-59,0 4 1,1-3-162,0 0 0,4-1 7,0 5 1,5-6 97,-1-2 1,2-4-395,2-5 0,2 2-104,2-6-133,3 0 1,5-5 41,0-3 0,0-2-959,1-6 815,-1 0 707,-5 0 0,4-33 0,-5-8 0</inkml:trace>
  <inkml:trace contextRef="#ctx0" brushRef="#br3">32172 14205 7929,'-6'-12'-92,"-2"-1"1,1 1-137,-1 0 0,0 1 253,-4 3 1,1 1 203,3 3 1,-7 2 201,2-2 0,-3 4-97,0 4 1,1 5-17,-6 7 0,1 3-83,-5 6 0,-3 5-46,-1 2 1,-1 4 14,2 0 1,0 8-197,-4 5 0,4 1 163,0 8 0,3-1-24,5 4 1,2 2-68,6 2 1,5-6-177,3 2 1,8-8 92,4 0 0,9-3 37,3-1 0,3-5-269,2-3 0,-1-7 105,1-1 0,5-5 120,2 5 0,4-11-23,1-2 0,3-5-3,1-3 1,6-5 41,-3-3 1,4-4-21,1-4 1,0-9-340,0-12 1,2-5-141,2-7 0,-8-5 357,0-3 0,-7-8 88,-6-4 1,-2-4 20,-17 28 1,-1 0-1,-2 0 1,-1-2 29,0-1 0,-2-1 1,-2 0-1,-2 0 89,0 0 0,-1 1 0,-2-1 1,0 0 210,-2 0 0,-1 0 0,-9-25-67,-8 5 0,-7 10 69,-2 6 0,-9 9-63,1 3 0,-2 9-486,2 3 0,0 9 293,0 4 1,-1 3-225,-3 1 0,9 3-140,-1 5 1,7 5-417,6 12 0,1 5 176,2 2 555,9 9 0,-7-1 0,8 5 0,-4 1 0,-4 2 0</inkml:trace>
  <inkml:trace contextRef="#ctx0" brushRef="#br3">8383 16644 7563,'-12'-6'-589,"0"5"655,0-3 1,-1 2 406,1 2 0,0 0 420,0 0-236,5 0-522,1 0 1,8 0 85,2 0 0,4 0-64,8 0 0,3 0 58,6 0 0,5 0 0,3 0 0,1 0-94,-2 0 0,4-4-176,-4 0 0,4-4-23,0 4 1,-3-4-213,0 4 1,-6-2 189,2 2 0,-8 3 84,0-3 0,-10 2-124,1 2-949,-8 0-1005,-4 0 2094,-12 6 0,-25 0 0,-11 0 0,-5 4 0,0-1 0</inkml:trace>
  <inkml:trace contextRef="#ctx0" brushRef="#br3">8322 16619 7837,'-12'-8'0,"0"0"0,5 5 1,1-8 0,12 10 301,2-3 1,4-2-68,5 2 0,0 0-138,4 4 1,2 0-33,-3 0 0,3 0 0,2 0 0,-2 0-19,-3 0 1,0 6-108,-4 2 1,-7 3 1,4 1 1,-9 6-208,0 2 1,-4 3-126,-4 2 0,-8 5 137,-9 2 1,-3 4-9,-5 1 0,-2-1 148,-6 1 0,0-4 22,0-1 0,5-6-62,-1-1 0,10-6-110,-2-7 2482,9-5-1613,4-2 1,12-5-232,8 0 1,8-1-37,5-3 1,7 3-316,5-4 0,2 0-32,2 1 0,3-4-56,5 4 1,-5-4-79,9 3 1,-2-3-297,2 4 1,0-4-389,0 4 1,-2-2 73,-2 2 753,-2 3 0,15-21 0,6 2 0</inkml:trace>
  <inkml:trace contextRef="#ctx0" brushRef="#br3">9168 16619 7857,'-4'-16'122,"0"-1"0,-6-2 183,2 7 0,1-1 205,-1 8 0,4 1-148,-4 4 0,4 6-194,-5 2 0,5 10 0,-4 6 0,5 2 139,-1 7 0,3-5-142,1 5 1,0 0-161,0 4 0,0-1 37,0 1 1,0-4-133,0-1 1,1-3-110,3 4 1,-2-7 80,2-2 0,-1-1 118,1-6 0,-3-5-63,3-4-224,-3-5 0,-2 1 35,-3-8 0,-1-3 65,-4-5 1,-1-2 135,1-2 0,3-7 8,-3-6 0,3-6-24,-3-2 1,3-1 18,1-7 0,4 4 266,-3-4 1,3 0-80,1-4 0,0 5-14,0 4 1,4 3 20,0 4 0,5 4 110,0 9 1,6 4-149,1 8 1,2 2-36,-2 6 1,-1 1-362,5 4 1,-5 1 155,2 7 0,-4 4-559,0 4 0,-1-2 318,0 1 0,-1 1-571,-3 3 944,3 1 0,-15 26 0,3 8 0</inkml:trace>
  <inkml:trace contextRef="#ctx0" brushRef="#br3">9082 16987 7857,'-12'0'0,"4"0"0,-1 0 207,7 0 234,-4 0 29,17 0 1,-1 0-301,10 0 0,0 0-254,5 0 0,-1 0-487,1 0 1,1 0 280,2 0 0,-2 0-61,3 0 1,-2 0 126,2 0 0,-3 0 224,2 0 0,14 0 0,3 0 0</inkml:trace>
  <inkml:trace contextRef="#ctx0" brushRef="#br3">9499 17011 7522,'-9'0'-56,"1"0"0,4 4 56,-4 1 0,1 4 828,-1-1 0,-1 3-353,4 1 1,-3 1-279,4-1 1,-4 0-133,4 0 1,0 1 76,4-1 0,0 0-27,0 0 1,1-1-141,3-3 0,3 2 154,5-6 0,2 0-41,2-4 0,-2 0-332,2 0 0,2-5 92,-2-3 0,2-2 10,-2 2 0,-3-7 132,-1 3 0,0-3 50,-4 2 1,-1 1-53,1 0 1,-5 0 6,1-1 703,-3 1 0,-1 4-277,0 0 1,-1 5-58,-3-1 0,-1 9-116,-4 8 0,-1 4-82,1 8 1,3 1-59,-3 2 1,3 5-235,-3 8 1,3 2 24,1 6 1,3 5-154,-6-1 0,5 5 27,-1-1 1,-2-1 77,2 1 1,0-5 38,4 1 0,0-9 98,0-7 0,0-2 139,0-6 1,0-6-138,0-7 1,-1-2 17,-3-2 0,1-4 309,-5 0 1,0-5-90,-5 1 0,-3-2 225,0-2 0,-6-5-283,1 1 0,2-7 112,-1-1 0,5 0-121,-1-4 0,2-3-159,2-2 1,1 2 23,3-1 0,2-1-209,6-3 1,6-5-75,2 1 1,3-1 134,1 4 1,6 1-694,2-1 0,3 1 317,2-1 0,-1 2-569,1 3 0,3 2 190,1 6 0,5 4 877,-1 0 0,11 1 0,7 0 0,5-3 0,0 1 0</inkml:trace>
  <inkml:trace contextRef="#ctx0" brushRef="#br3">10479 16877 7857,'0'-13'718,"0"5"-539,0 0 0,1 4-591,4-4 0,3 5 56,8-1 0,-1 1 641,5-1 1,1 3-240,3-3 1,1 2-274,-1 2 0,0 0 143,-4 0 84,3 0 0,-4 17 0,6 3 0</inkml:trace>
  <inkml:trace contextRef="#ctx0" brushRef="#br3">10504 17085 7857,'-7'-6'690,"0"5"-518,3-3 1,3 1-776,-4-1 0,10 3 299,3-3 0,8 2 381,4 2 0,5 0-191,4 0 1,3 0 113,9 0 0,19-4 0,11-3 0,-18 3 0,-1-1 0,1 1 0</inkml:trace>
  <inkml:trace contextRef="#ctx0" brushRef="#br3">12820 16448 7857,'-1'-25'0,"-4"1"0,0 0 0,-3 4 0,1 6 305,3 6-254,3 5 0,-10 3 878,3 9 0,1 8-382,-1 8 1,-1 1-306,-3 6 1,0 1-76,0 4 1,3 0-111,1-1 1,0 1-102,-4 0 1,0 0 69,-1-1 1,1 0-143,0-3 0,0 1 25,-1-6 1,1-1 14,0-6 1,4-5 71,-1-8 0,5-2-209,-4-6 175,6 0 0,-4-10-85,6-2 0,1-10-92,4-2 0,1-2 110,7-7 0,-1 1-123,0-5 1,2-5 45,2-3 1,-2 1 114,2-1 0,-1 4-83,1-4 0,-1 4 110,6-4 0,-6 11 309,1 2 0,-2 10 506,-2 6-383,0 7 0,-5 9-144,-3 9 0,-3 11 20,-1 5 1,0 11-65,0 1 0,0 3-90,0-4 0,5 1 59,-1 0 1,0 4-15,-4 0 0,0-1-232,0-3 1,4-4-234,0 0 0,4-6 17,-4 1 0,4-3-133,-4-5 1,6-3-51,-2-9 0,-1 1-179,1-5-1182,0 1 940,-1-5 893,-2 0 0,-10-22 0,-2-5 0</inkml:trace>
  <inkml:trace contextRef="#ctx0" brushRef="#br3">12636 16754 7857,'-5'-12'-691,"3"-1"610,-3 1 0,6 4 33,3 0 0,3 5 180,5-1 0,6 3 272,2 1 0,4 0-334,0 0 0,6-2-285,3-2 1,2 3-306,2-3 0,0 2 101,-1 2 419,1 0 0,22 6 0,5 1 0</inkml:trace>
  <inkml:trace contextRef="#ctx0" brushRef="#br3">13237 16779 7728,'-7'0'330,"-3"1"861,6 3-808,-5 3 1,3 9-133,-2 0 0,1 1-103,3-5 0,3 0 59,-3 1 1,2 3-195,2 0 5,0 1 0,6-5-113,2 0 0,-1-5 26,1-3 1,4-3-145,5-1 0,0-1 77,0-3 1,-4-3 73,4-5 0,0-5 17,0 1 1,-1-4 3,-4 3 0,-4-3 251,1 4 0,-5-1 89,4 5 0,-5 4 504,1 0-271,-3 0-364,-1 1 0,-1 3-6,-3 8 1,1 4 31,-5 8 1,4 5-149,-5 7 0,7 4 59,-2 4 0,1 2-171,-1 3 1,2 4-16,-2 8 0,2 3-258,-3 5 1,4-1 289,-3-2 1,1 0-66,-1-5 0,3 2 101,-3-2 1,-2-10-10,2-2 0,-1-5 113,1-12 0,2 2-104,-2-10 330,-3-5-149,1-5 4,-7-6 0,5-2 1,0-2 143,-1-4 1,2-3-259,-1-1 0,-1-2 36,-3-2 0,4-2 8,0-2 0,4-3 4,-4 2 0,5-2-10,-1-1 1,2-1-169,2 1 1,0 0-159,0 4 1,0-3-288,0 2 1,2 2-51,2-1 0,3 5-425,5-1 0,0 2-82,0 2 0,2 1 1074,2 3 0,42 2 0,-22 6 0,0 0 0</inkml:trace>
  <inkml:trace contextRef="#ctx0" brushRef="#br3">14033 16766 7836,'-19'-5'1351,"1"3"-512,6-3-231,5 5-175,2 0-78,21 0 0,-5 0-194,14 0 0,-3 0-1,2 0 1,2 0-87,2 0 1,-2 0 70,3 0 1,-5-4-354,-3 0 1,1 0-9,-6 4 1,0-4-529,-3 0 437,-1-1 0,-5 4-692,-3-3 301,-3 3 0,-6-5 222,-3 6 1,1 0 25,-1 0 0,3 0 5,-3 0 445,6 0 0,12-5 0,11-2 0</inkml:trace>
  <inkml:trace contextRef="#ctx0" brushRef="#br3">14879 16484 7836,'5'-19'0,"-3"2"22,2 4 1,-3 1 456,-1 0-57,6 0 0,-5-1 217,3 1 169,-3 5-331,-1 2-258,0 5 0,-1 1-95,-3 3 1,1 4 94,-5 9 0,5-2-39,-1 5 1,-1-3-31,1 3 0,-4 2-125,3 6 1,-3-2 0,4 3 1,-1-2-184,1 2 1,2-6 208,-2 5 1,3-6 24,1 3 1,0-2-412,0-7 0,5 1 165,3-5 1,5-5-78,3-3 1,-1-3 17,5-1 0,-3-1 1,3-3 1,-1-5 137,2-7 0,1 1-12,-6-5 0,4-1 43,-3-3 1,-1 1-37,-4 2 0,-4 3 2,1 6 1,-5 1-76,4 3 299,-5-3 1,2 11 116,-5 0 1,1 6 122,3 6 0,-1 4-182,5 1 1,-4 0-100,5 0 0,0-4-71,7 4 0,-2-4 52,2-1 1,4 1-147,0-1 1,3-5 111,2-3 0,-1-3-126,1-1 0,-2-5 62,-3-3 1,2-9 28,-6-3 0,-1 1 47,-7-2 0,2 1 2,-6-5 1,0-3-16,-4-1 1,-5-3-14,-3 3 1,-5-4-43,-3 5 0,1 3 48,-5 5 1,5 5 43,-2-2-225,-2 9 1,6 3-272,-4 5 1,9 5-66,4 3 0,3 3-286,1 2 0,5 3-561,3 0 1334,3 6 0,16 3 0,7 2 0,3 5 0,0 1 0</inkml:trace>
  <inkml:trace contextRef="#ctx0" brushRef="#br3">15602 16742 7836,'-12'13'-117,"-1"4"1,5-2-38,0 5 1,1-1 565,-1 2 1,1 0-112,3-4 0,3 0 11,-3 0 0,2-4-192,2 4 0,6-5-48,2-4 1,4 2-1,5-6 1,0 0-1,4-4 1,2-2 301,-3-2 1,-1-2 40,2-7 0,-2 1-464,1 0 1,-2-5-120,-6 1 1,-1-6-77,-3 2 0,-2-2 209,-6 2 1,0-2 131,0 6 1,-6-2-95,-2 2 0,-3 6 61,-1-2 0,-4 8-447,-1 0 1,-3 2 165,4 2 0,-1 6-581,5 2 1,0 3 797,-1 1 0,23 44 0,5 11 0</inkml:trace>
  <inkml:trace contextRef="#ctx0" brushRef="#br3">16166 16423 7836,'0'-12'0,"0"0"0,0-5 65,0 1 0,-4 0 129,0 3 1,-2 5 260,2 0 117,-3 0 1,-6 1-167,-4 3 0,2 4-160,-5 4 1,1 7-95,-2 5 1,-2 6-21,3-2 1,-3 4-6,-2 0 1,6 1 28,3-1 0,2 1-187,2-1 0,1 1 11,3-1 0,2-5-104,6-2 0,0-4-36,0-1 1,7-1 130,5-3 0,2-2 9,6-6 0,1-6-17,3-2 1,2-3 4,3-1 0,-3-1 78,2-4 1,-6 2 16,-1-5 0,-5 5 52,4-2 0,-6 4 165,-2 1 0,-1 3 418,-7 1-444,0 6 1,-4-3-28,0 10 1,0 1-111,0 7 1,0 3-165,0 0 1,0 2 44,0-2 0,6-3-272,2-1 0,3 0 213,1-4 1,6-2-16,2-2 0,5-3-1433,3-1 1,-1-5 1508,6-3 0,-2-14 0,4-5 0,3-3 0,1 0 0</inkml:trace>
  <inkml:trace contextRef="#ctx0" brushRef="#br3">17195 16399 7836,'-12'-5'0,"0"1"0,-1 0 1065,1 4-259,0 0-72,0 0-478,5 0 0,7 0-37,8 0 0,8-4-47,5 0 0,9 0-95,7 4 1,1-4-26,7 0 1,-5-2 74,5 2 1,-9 3-690,1-3 0,-5 3 316,1 1 0,-4 0-600,-9 0 1,-2 0 126,-6 0 1,-5 1 718,-3 3 0,-36 3 0,-8 5 0</inkml:trace>
  <inkml:trace contextRef="#ctx0" brushRef="#br3">17906 16068 7836,'0'-18'0,"0"-2"0,0 2 410,0 2 681,0 2-747,0 7 1,0 3-107,0 8 1,-4 4-35,0 9 0,-4 2 0,4 5 0,-2 5 127,2-1 1,3 5-113,-3-4 0,2 5 0,2-2 0,0 2-122,0-1 1,0 1-172,0-5 0,2 1 115,2-2 0,-2-6 38,7 3 0,-7-9-477,2 0 1,2-6 3,-2-2-123,0-5 0,-4 1 220,0-8 1,0-3 44,0-5 0,0-6 173,0-3 1,-1-2-1,-3-1 0,2-6-16,-2-3 0,3-2 19,1-2 0,0-4 134,0 0 1,0-5-100,0 1 1,0 2 126,0-2 0,0 5 55,0-1 0,1 7 163,3 1 0,4 12-87,9 0 0,-2 10 50,5 3 0,-4 5-85,5-1 0,-5 8 83,5 5 1,-6 2-250,1 1 1,-6 6-11,-2 2 1,-6-1-99,3 1 1,-4 1 79,-1 3 0,-7 1-100,-5-1 1,-2 1 15,-6-1 0,1 5-185,-2 0 0,-2-4-46,3 0 1,2-9-156,2 5 1,2-2-219,2-3 1,4-1 249,-1-7 1,7 3-428,-2-3 877,8-2 0,41 16 0,15-2 0</inkml:trace>
  <inkml:trace contextRef="#ctx0" brushRef="#br3">18360 16742 7836,'-7'-8'-236,"3"-1"0,-2 5 379,2-4 1,-1 4 312,1-4 1,2 4-219,-2-4 1,-1 4-110,1-5 1,-6 5 220,2-4 0,1 4-7,-1-4 0,0 4 6,-5-4 0,1 5-189,0-1 1,-2 2-63,-2 2 0,1 0 114,-5 0 0,-1 2-41,-3 2 0,3 4-324,1 8 0,5-1 124,-2 6 0,4-6-30,1 1 1,5 2 6,3-2 1,2 2-56,2-2 0,0-2 101,0 2 1,10-6 0,2-2 0,9-5-34,-1 1 1,5-3-37,3-1 0,-2-1-138,3-3 1,-4-3 17,0-5 0,-1-6-123,1-3 1,-5-2 92,1-1 1,-5-6 86,5-3 1,-8-2 224,-1-2 0,-1 0 305,-7 0 0,5 5 150,-5-1 1,-2 11-223,-6 2 0,2 6 362,-7 6-397,1 3 0,-4 10-157,0 3 0,1 4 26,3 5 1,-3 2-157,3 5 0,2 1 17,2-1 0,-1 5-171,1 0 1,-1-1-33,5-3 1,0-1-162,0 1 0,6-2-53,2-3 0,3-1 131,1-2 0,6-8-601,2 3 1,4-7-58,0-1 929,1-3 0,26-17 0,8-5 0</inkml:trace>
  <inkml:trace contextRef="#ctx0" brushRef="#br3">18850 16264 7836,'-19'0'251,"2"0"1,4-2 55,0-2 0,5 3 210,0-3 0,4 3 132,-4 1-120,5 0-360,-2 0 0,10 4 0,3 0 0,5 4 50,3-4 0,4 4 0,9-4 0,-2 0-352,6-4 1,4 4 52,3 0 0,1 1-66,-4-5 1,0 0 66,0 0 0,-2-5-62,-2 1 1,-3-1 150,-6 1 1,-5 2-66,-2-2-250,-9-2 1,-4 0 36,-8-2 1,-9-2-53,-7 6 0,1 0-181,-1 4 0,-1-1-202,-3-3 1,5 2-143,2-2 845,4 3 0,17 17 0,4 5 0</inkml:trace>
  <inkml:trace contextRef="#ctx0" brushRef="#br3">19830 16141 7836,'0'-13'0,"0"-4"0,-1 4 10,-3-4 0,2 4 115,-2 0 1,3 1 163,1 0 1,0 0 744,0-1-243,0 7-572,0 0 0,0 9 24,0 5 0,0 2-60,0 10 0,1 5 0,3 3 0,-1 6-27,5-1 1,-4 2-132,5 2 0,-5 0-141,4 0 0,-4-5 49,4 1 1,-4-2 142,4 2 1,0-3-43,5-6 0,-1-5-301,0-2 0,-4-5 99,1-4 1,-1-2 131,4-6 1,-1-3 79,-3-5 0,2-2 14,-6-10 0,4-1-49,-4-3 1,4-6 9,-4-3 0,6-2 76,-2-2 1,-1-1-53,1-3 0,0-3-103,4-5 1,1 6 107,-1 2 0,-1 3-6,-3 1 1,3 7-18,-3 6-24,-3 5-179,6 12 1,-9 4-256,2 11 1,-3 4 233,-1 9 0,0 6 101,0-2 1,4 6-523,0-2 0,2 5-75,-2-2 1,-3 4 694,3 0 0,3 23 0,0 5 0</inkml:trace>
  <inkml:trace contextRef="#ctx0" brushRef="#br3">20247 16693 7836,'0'-13'0,"0"5"-145,0 0 1,0 4-268,0-4 1039,0 0 1,5-5-312,4 1 1,1 1 50,3 3 1,4-3-18,4 3 1,2 3 24,1 1 1,-4 2-282,-4 2 1,-3 6-199,0 2 0,-2 8-61,-3 5 1,-3 2 142,-5 1 0,-9 1-93,-4-1 0,-6 1-7,3-1 0,-6-3 230,2-1 1,1-5 6,-2 1 0,6-2 305,-1-2 1,2-4 218,2 1 103,5-7-619,2 4 30,16-12 0,4 0-150,13-7 1,0 5 108,4 0 1,1 1-694,4-1 1,-2-2-72,-2 6 1,2-4-291,-2 4 0,-3-1 237,-2 1 1,-7 2 704,-5-2 0,-19-14 0,-5-2 0</inkml:trace>
  <inkml:trace contextRef="#ctx0" brushRef="#br3">19781 15675 7836,'-18'-12'0,"3"4"185,-5 0 279,11 5-8,-2-2-355,11 5 0,5 0 127,3 0 0,9 4-147,3 0 0,9 0-177,3-4 1,4 4-148,0 0 0,3 2-443,1-2 0,4-2 686,5 7 0,14-5 0,10 0 0,-20 0 0,0 0 0,-1 0 0</inkml:trace>
  <inkml:trace contextRef="#ctx0" brushRef="#br3">21178 16104 7836,'0'-19'0,"0"3"0,0 2 0,0 2 0,6 4 573,2 0 0,3 5-265,1-1 1,2 3-281,2 1 1,3 0 18,6 0 1,-5 0-169,0 0 1,1 1-541,3 3 1,-3-1 388,-1 5 1,-5-1 271,2 1 0,-20 14 0,-5-2 0</inkml:trace>
  <inkml:trace contextRef="#ctx0" brushRef="#br3">21105 16350 7836,'-8'0'262,"-1"0"-347,7-6 0,-2 5-154,8-3 0,3 2 544,5 2 1,7 0-68,5 0 1,6 0-443,7 0 0,5-4-64,3 0 1,8-5-69,5 0 1,1 3 295,3-3 0,-7-6 0,5-5 0,5-3 0,0 0 0</inkml:trace>
  <inkml:trace contextRef="#ctx0" brushRef="#br3">22024 16092 7853,'-16'6'-483,"-1"2"0,1 3 72,4 1 0,-1 0 938,1 0 1,4 5-119,0-1 0,5 6 32,-1-2 0,3-1-153,1 2 1,5-6 59,3 1 1,9-2-196,3-2 0,3-1-1,2-3 1,5-2-90,2-6 0,4-2 89,1-2 1,-5-3 18,1-5 0,-5-2 3,5-2 0,-6-4 0,2-9 0,-9 2-30,-3-6 1,-9 2 16,-4-2 1,-4-1 24,-4 6 1,-8-1 49,-9 4 0,-9 6 274,-6 3 0,-7 8-104,-6 4 0,0 4-270,0 4 0,0 3-504,0 5 1,7 7-865,5 5 1,7 2 535,10 7 696,8 0 0,28 31 0,-2-29 0,-1 1 0</inkml:trace>
  <inkml:trace contextRef="#ctx0" brushRef="#br3">15418 17820 7828,'0'-17'113,"0"-3"-57,0-4 0,0 4 82,0-1 309,6 12-3,0-2 1,5 12-94,-3 3 1,2 8-1,-6 9 0,6 6-100,-2 2 1,-1 5-48,1-2 1,-4 2-61,4-1 1,-4 2-117,4-2 0,-4-2-30,5 2 0,-7-6 109,2 2 0,2-4-196,-2-5 1,4-2 16,-4-6-105,6 0 210,-4-5 0,3-3 129,-1-8 1,-5-7-95,1-5 0,1-6 9,-1 2 1,4-5-29,-4-4 0,6-1 7,-2-2 1,-1-4-114,1 4 0,0-4 73,5 0 0,-5 0-156,0 3 1,0 5-105,4 7 1,-4 0-118,1 4 0,-1 6 161,4 7 0,-4 4 84,0 4 1,1 5-43,3 7 0,-4 2-25,0 2 1,0 5-1064,5-1 1246,-1 1 0,6 37 0,1 4 0</inkml:trace>
  <inkml:trace contextRef="#ctx0" brushRef="#br3">15810 18347 7828,'-5'-12'0,"2"0"70,-5-1 0,4 1 105,-4 0 0,5 0 209,-1-1 1,3 1-123,1 0 0,5 1 180,3 3 0,7-2-90,1 6 1,5 0-250,-5 4 0,5 0 86,-5 0 0,0 6-1,-3 2 1,-1 7-271,0 1 0,-5 6-382,-3-2 1,-3 5 38,-1 3 0,-5-2 197,-3 3 0,-3-3 4,-1-2 0,-2 1 113,-2-1 1,6-5 358,-2-2 1,2-5-69,-2-4 0,4 2 221,0-6-64,5 0-211,-2-4 0,11-6-277,7-2 0,0 1 81,8-1 0,-1 1-610,5-1 1,1 1 292,2 3 0,-1 2 387,6-7 0,16 1 0,8-4 0</inkml:trace>
  <inkml:trace contextRef="#ctx0" brushRef="#br3">16680 18004 7828,'-5'-18'94,"-3"-2"0,2 2-94,2 2 0,3 2 222,1 2 1,1 1 9,3 3 1,7 1 128,6 3 0,0 3-171,0-3 1,-4 4-43,4 4 0,-4 0 70,0 8 1,-1-1-89,0 9 0,-5 1-222,-3 3 1,1 1 85,-1-1 1,1 1-160,-5-1 1,-6 1-2,-2-1 1,-3 0-7,-1-4 0,4 2 113,-1-6 1,1-1-81,-4-7 245,0 3 1,0-10-79,-1 4 1,6-5 74,3-5 1,3-3-86,1-8 0,0-2-2,0-2 0,5-5 4,4 1 1,2-1-3,1-3 1,4 2 44,0 1 1,1 1-9,-5-1 1,0 6 288,1 3-159,-7 2 48,5 7 1,-9 7-90,2 9 1,-4 3-71,-4 4 0,2 3 32,-2 6 0,-1-1-140,1 1 1,0-1-9,4 1 0,0-5-121,0 1 1,5-6-74,3 1 1,9-4-251,3-4 1,3 2-315,2-6 1,0 0 316,4-4 1,1-1-415,3-3 897,2-3 0,7-33 0,9-6 0</inkml:trace>
  <inkml:trace contextRef="#ctx0" brushRef="#br3">17195 17685 7836,'-12'-10'5,"4"1"276,0-7 0,1 2 186,-1 2 419,2 5-128,6 2-529,0 5 1,6 5 8,2 4 1,7 3-1,1 4 1,2 0-19,-2 9 0,-1-3-1,6 6 1,-6 2-362,1-1 0,-2 6 153,-2 2 0,-5 0-72,-3 4 1,-3 4-212,-1 4 0,-7 0-396,-5 4 0,-7-4 450,-10-4 1,2-3 18,-6-5 0,3-10-193,-6-3 1,6-7-387,-7-1 1,7-4 204,-3-3 1,5-4 236,-5-5 0,6 0 336,-2 0 0,3 0 0,2 0 0,-1 0 0,1 0 0</inkml:trace>
  <inkml:trace contextRef="#ctx0" brushRef="#br3">16546 17783 7845,'-6'-19'0,"3"-2"0,-5 4 1,4 2 240,-4 7-33,5 3 1,-8 14 326,3 3 1,-3 10-163,-1 3 0,0 1 27,0 6 0,-2 6-270,-2 7 0,2-1 43,-2 1 1,2 0-149,2 4 1,5 0 112,3 0 1,4-6-423,4-2 0,4-4 159,9-4 0,3-3-599,9-6 0,2-6 62,6-6 0,-1-1-748,1-7 1410,5 0 0,-3-12 0,4-6 0,5 1 0,1-1 0</inkml:trace>
  <inkml:trace contextRef="#ctx0" brushRef="#br3">18360 17906 7862,'-5'-8'576,"1"0"0,-1 4-129,1-5-86,2 7-140,-3-9 1,6 9-1,3-2 1,3 3 72,6 1 1,0 0-73,3 0 0,4 0-242,4 0 0,1 4-64,-1 0 0,5 2-113,-1-2 0,1-2-259,-5 7 1,1-5-404,-1 4 0,-5-4 859,-2 4 0,-25 11 0,-7 7 0</inkml:trace>
  <inkml:trace contextRef="#ctx0" brushRef="#br3">18347 18102 7862,'-12'-4'0,"0"0"0,-1 0 0,1 4 0,5 0 0,2 0 0,16 0 0,2 0 126,12 0 0,1 0 189,2 0 0,4 0 64,5 0 0,-5 0-160,1 0 0,0 0-219,3 0 0,17-6 0,5 0 0</inkml:trace>
  <inkml:trace contextRef="#ctx0" brushRef="#br3">20296 17759 7862,'0'-18'-247,"0"5"0,0-5 1013,0 6-158,0 5-242,0 1 0,-6 9-58,-2 5 0,1 2-111,-1 10 0,-1 1-43,-8 3 1,4 6-6,-4 3 0,0-2 1,0 2 0,-3 0 4,4 3 0,-2-4-338,2-4 0,1 2 111,-6-1 1,8-2-63,0-7 0,1-3 76,4-9-105,2-3 170,1-5 1,5-2-9,0-6 1,5-2-111,4-10 0,-1 3 78,4-3 1,-2-5-71,6-3 0,-2-5 89,-2 4 0,1-5-11,4 2 0,-4-2 62,4 1 0,-2-2 129,1 2 0,-2 3-121,2 1 0,-4 9 132,-4 4 1,3 3 244,-2 5-284,-4 3 0,4 11 103,-4 7 0,0 4-72,-1 8 0,-1 1-133,5 2 1,-4 0 22,4 4 0,0 1-141,5 4 1,-1-6 157,0-2 0,0 1-10,1-2 1,-1 1-17,0-5 0,0-3-40,1-1 0,-1-5-766,0 2 0,-1-8-167,-3-1-519,3-5 1443,-9 2 0,-2-15 0,-7-4 0</inkml:trace>
  <inkml:trace contextRef="#ctx0" brushRef="#br3">20222 18065 7862,'-6'-5'-936,"0"4"555,6-10 0,1 5 613,4-2 0,3 3-96,8 5 1,3 0-192,6 0 0,1 0 55,2 0 0,14 4 0,7 2 0,7 1 0,0 0 0</inkml:trace>
  <inkml:trace contextRef="#ctx0" brushRef="#br3">20651 18090 7862,'-6'5'0,"-5"-3"0,4 9 0,-4-9-84,3 6 1,1-3-126,3 3 0,2-4 884,-2 4 0,3-4 257,1 4-909,0-5 0,5 6 12,4-4 1,2-1-38,1-4 0,0 0 12,0 0 0,1-2-187,-1-2 1,0-1 17,0-3 1,1-3 95,-1 3 0,-4 1 370,0-1 0,-5 3 106,1-3 260,3 6-18,-6-4-438,5 6 1,-10 1-39,-1 4 1,-3 5 160,4 7 1,-4 9-411,4-2 1,-4 9 54,4 0 1,-2 3-91,2 5 0,3-1 11,-3 5 0,2-5-116,2 5 0,0-5 3,0 1 1,0-7 93,0-2 0,0-6 35,0-1 0,0-6-129,0-7 53,0 0-18,-5-5 73,-2-1 1,-5-12 2,0-2 1,-1-3 586,1-1 1,0-2-130,0-2 0,-1 2-23,1-2 0,1-2-165,3 2 1,-2-2-34,6 2 0,-4 2-293,4-2 0,-4 2 77,4 2 0,0 0-456,4 0 1,1-1 220,3 1 1,3 4-183,5 0 1,2 4-99,2-5 0,-1 7-255,6-2 0,-2 2 845,1 2 0,31 6 0,2 1 0</inkml:trace>
  <inkml:trace contextRef="#ctx0" brushRef="#br3">21031 17980 7862,'-5'-18'0,"2"4"0,-5-2 360,5 2 0,3 3 493,8 3 0,3-1-426,2 5 1,4 0 118,4 4 0,2 0-845,1 0 0,1 0 165,-1 0 1,1 0-256,-1 0 0,5 1 236,0 3 1,-1-3 152,-3 3 0,5 3 0,1 0 0</inkml:trace>
  <inkml:trace contextRef="#ctx0" brushRef="#br3">22110 17685 7880,'-7'0'-576,"1"0"535,6 0 546,0 0-397,-5-5 1,4 2 55,-3-5-48,2 5 1,2-3-40,0 1 1,0 3 142,0-6-69,0 5-26,6-8-14,-5 10-55,4-10 0,-3 9-81,2-2 0,-3 2 76,3-3 72,-2 4-26,-2-4-3,0 5 91,5 0-133,-3 0 1,3-2 62,-5-2 3,0 3 9,0-5-36,0 6-19,0 0-7,5 0 31,-3 0 21,3 0-17,-5 0 274,0 0 0,-1 6-316,-3 2 1,1 7 112,-5 1 0,4 6-136,-4-1 0,5 3-91,-1 5 0,-2-3 116,2 2 1,0-2-11,4-2 0,2 1-71,2 0 0,-2-6-161,7-3 0,-1-4 27,4-4 1,2-2 85,2-6 0,-1 0-96,5 0 0,-5-7 44,2-5 0,0-2 26,0-6 0,-1-1 40,-4-3 0,1-1-5,-1 1 1,0-5 112,0 1 1,-3 0-66,-1 8 1,-6 2 307,3 6 0,-4 4-82,-1 0 0,0 6-156,0 2 1,0 7 58,0 9 0,-1 1 122,-4 7 0,4-2-158,-3 7 1,3-4 4,1 0 0,1-1-116,3 1 0,3 0 51,5-1 0,0-5-87,1-3 1,4-2 67,4-2 0,-2-5-157,1-3 1,2-2 40,7-2 1,-3-7 38,2-6 0,-3 0 21,-5-8 0,2 1-13,-6-4 0,2-5 93,-2 0 1,-6-5-70,2 2 0,-8-4 0,0-1 0,-2 1 13,-2-1 0,-6 3 104,-2 5 0,-7 2-26,-1 11 1,-2 1-2,2 7 0,2 2-43,-2 6 1,2 1-1,2 4 1,-1 1-431,1 7 0,5 3-617,3 0 0,3 6 134,1-2 1,5 4 505,4 0 0,3-1 403,4-2 0,30 13 0,13-2 0</inkml:trace>
  <inkml:trace contextRef="#ctx0" brushRef="#br3">22980 17894 7880,'-12'0'137,"-1"0"0,2 1-111,3 3 0,-3-1 750,3 5 1,1 0-260,-1 5 1,4 3-337,-4 0 1,5 2-74,-1-2 0,3-1-160,1 6 1,1-6 71,3 1 1,-1-2-133,5-2 0,4-4-10,5 0 0,-1-5 60,-4 1 0,2-3-48,2-1 1,-2-1 46,2-3 1,-2-3 58,-2-5 0,-4 0 49,1-1 0,-5-3 127,4 0 1,-5-6-104,1 1 1,-4 2 95,-4-1 1,-3 5-249,-6-1 0,1 2 98,0 2 0,-4 4-393,-1-1 0,0 7 174,0-2 0,4 2-173,-4 2 1,8 2-113,1 2 1,5 3-831,-1 5 1319,2 0 0,57 22 0,-21-14 0,0 0 0</inkml:trace>
  <inkml:trace contextRef="#ctx0" brushRef="#br3">23580 17636 7880,'-5'-30'0,"-3"9"230,-9-4 0,4 9 148,-3-1 0,1 5 260,-2 4 1,-1 3-217,-2 5 1,-3 2-139,2 6 1,-2 1-101,-1 7 0,3 2 0,1-2 1,5 6-86,-1-2 0,2 1 124,2 3 1,5-6-1,3 6 1,3-6-1,1 3 1,0-5-437,0 4 1,5-9-385,3 1 0,3-6 392,1 2 1,6-5-69,2 1 0,2-4 93,-1-4 1,2-3 126,-3-5 0,-1-1 63,2 1 1,-6 0 139,1 0 1,-2-1 57,-2 1 0,-1 4 796,-3 0-544,3 0-61,-10 1-6,5 1 0,-8 8-3,-2 2 1,3 3-517,-3 5 1,2 0 126,2 0 1,2-1-602,2-2 0,3 0-71,5-5 0,6 4-333,2-4 0,3 0 258,2-4 1,1 0 745,2 0 0,5-15 0,4-8 0,5 0 0,0-1 0</inkml:trace>
  <inkml:trace contextRef="#ctx0" brushRef="#br3">24291 17710 7903,'-12'-6'0,"0"4"166,-1-6 10,1 5 1,4-7 51,0 6 0,7 0 349,1 4 1,1-4-123,7 0 0,6 0-133,6 4 0,3 0-365,2 0 0,3 0 80,1 0 0,5-4-37,-1 0 0,2 0 160,2 4 0,-6 0-12,-2 0 0,1 0-665,-2 0 1,0 0-921,-8 0 0,-2 0 493,-6 0 0,0 0 944,0 0 0,-3-2 0,-1-2 0,-33-19 0,-3-10 0</inkml:trace>
  <inkml:trace contextRef="#ctx0" brushRef="#br3">24904 17428 7903,'5'-12'103,"-3"-5"-51,2 1 0,1 0 199,-1 4 0,1-1 44,-5 1 982,0 5-828,0 2 1,0 6-192,0 3 0,0 3-75,0 5 0,0 6 0,0 2 0,0 5-43,0 4 0,0-2-135,0 5 0,0-3 45,0 4 0,0-2-198,0 2 0,0-3-210,0-6 1,0 1 177,0-1 0,0-1-36,0-2 1,0-4-157,0-4-59,0-6 344,0-2 0,-5-10 22,1-4 0,-1-7 7,1-4 0,2-4 97,-2 0 1,3-6 24,1-3 1,0-2-56,0-2 1,1-4 23,3 0 0,-1-1-37,5 1 1,1 2 94,3-6 0,0 7 19,0 1 0,1 7 88,-1 10 1,0 2-53,0 6 1,2 5 92,2 3 0,-2 4-186,2 4 1,-2 3 43,-2 5 1,-1 4-96,-3 1 0,2 4 26,-6 0 0,0-2-137,-4 1 1,-6 1 18,-2 3 0,-3 1-102,-1-1 1,-6 1-178,-2-1 1,-2-3 146,2-1 1,-2-5-241,6 1 0,-5-2 150,5-2 0,1-3-611,7-1 466,2 0 0,6 4 457,0 0 0,0-3 0,0-1 0,38 22 0,10 9 0</inkml:trace>
  <inkml:trace contextRef="#ctx0" brushRef="#br3">25333 18029 7903,'0'-13'-187,"-4"1"-136,0 0 0,0 4 548,4-1 0,-2 3 625,-2-3 0,2-1-502,-7 1 0,7 3-192,-2-3 0,-3 5 77,-1-4 0,1 5-70,-1-1 1,-1 3-123,-3 1 1,-4 1 36,0 3 1,-2 3-27,1 6 0,0-1 9,-4 0 0,0 6-72,4 2 0,1-1-61,4 2 0,-1-2 83,1 1 1,5-1-54,3-2 0,-1-4 80,1 4 1,1-8-102,7-1 0,4-5-22,9 1 0,-2-3-86,5-1 0,0-5 97,5-3 0,-1-4-99,1-5 0,-1 2 127,1-5 0,-2-1-9,-2-3 0,2-6 103,-3-3 1,3-2-109,2-2 1,-6-1 227,-3-3 0,-2 7 72,-2-3 0,-5 9 89,-3-1 1,-3 13-75,-1 3 1,-5 9 99,-3 0 0,-3 8-150,-1 5 1,3 3-36,1 4 0,1 3 57,-1 6 1,-1 5 15,5 2 1,-5 0-574,5 0 1,0-3 14,4 4 1,0-6-114,0 1 0,2-2 230,2-1 0,3-2 52,5-3 0,0-2-271,0-6 0,1-5-588,-1-3 0,4-2-579,0-2 1584,1 0 0,11-38 0,5-10 0</inkml:trace>
  <inkml:trace contextRef="#ctx0" brushRef="#br3">26461 17477 7886,'-13'-5'-791,"1"-1"1149,0-2 1,4 1 57,-1 3 0,5 3 550,-4-3-631,0 2 1,0 2 232,0 0-212,5 0 1,-3 0-147,23 6 1,-1-4 13,17 7 0,10-3-125,11 3 1,10 0-348,-30-6 1,1-2 0,7 2 0,2 0 177,4-1 1,2 0-1,2-2 1,2 1-361,7 1 1,1 0 0,0-1 0,1 0 374,4-1 1,1 0 0,-21-1 0,0 1 0,0-1-44,2 0 0,1-1 0,-2 1 0,21 0 0,-1 1 22,-1-2 0,0 0 0,-4-1 0,0 0-21,-4 1 1,0 0 0,0-1 0,-1 1-218,0 0 1,-1 0-1,-7 1 1,0-1 263,0-2 1,-2 0-1,-3 0 1,-1 1-76,-3-1 1,0 0-1,-4-1 1,1 0 178,-3 3 1,-1 0-1,19-6 241,-4 4 1,-13-2-363,-8 2 1,-12 3 1405,-3-3-1313,-9-3 1,-4 4 918,-8-5 1,-5 5-646,-3-1 1,1 3 239,-5 1 1,1 0-615,-2 0 0,2 0-294,3 0 1,2 1 187,-2 3 1,6 2-9,2 2 1,5 3 187,-1-3 0,30 3 0,8 1 0</inkml:trace>
  <inkml:trace contextRef="#ctx0" brushRef="#br3">30983 17293 7886,'-10'-19'0,"-2"3"0,3 4-10,-8 3 0,2 4-77,-1 5 0,2 3 237,-2 5 0,-2 1 553,2 12 1,-5 3-346,5 5 1,-2 5-171,2-1 0,2-2 7,-2 2 1,8-5-165,4 5 1,2-6-82,2 2 1,3-5 147,5-3 0,2-1-274,10-8 0,1 2 46,3-10 0,-3 4-35,-1-4 1,1 0 46,3-4 1,-1-5 55,-2-3 1,0 1 89,-4-1 0,3 0-90,-3-5 1,-5 1 9,-4 0 0,-5-2-20,1-2 0,-3-2-105,-1-2 0,-9-5 108,-4 1 1,-7-1-10,0-3 0,-5 2 151,-4 1 1,-2-1-155,-6-2 1,6 2 310,2-3 0,4 3 37,0 2 1,2-1 35,2 1 1,5 1-138,8 2 1,2 0-6,6 4 1,2-3 56,2 3 1,4 2 10,8 7 1,3-1 62,6 5 1,1 0-56,2 4 0,0 5-163,4 3 0,-4 4-100,0 5 1,-2-1-254,-1 9 0,-4-4 196,-4 8 0,-2 2 86,-11 2 0,0 2-877,-4 2 0,-7-5 333,-5-4 0,-6 2-457,-6-1 0,-2-1 998,-3-3 0,-24-12 0,-11-2 0</inkml:trace>
  <inkml:trace contextRef="#ctx0" brushRef="#br3">30958 16975 7886,'-5'-24'0,"2"5"100,-5-5 1,0 1 256,-4 6 1,-1 1-112,1 4 0,0 5 0,0 3 0,-2 3 14,-2 1 0,-3 5 0,-6 3 0,-4 4-51,1 5 1,-6 3 14,1 9 0,-2-2 4,-2 6 1,0 1-290,0 7 0,-3 4 150,-1 8 1,0-2 71,4 7 1,2-1-173,2 4 1,7 2 70,6 2 0,10-8-172,2 0 0,7-6-65,5-6 0,4-3 55,8-5 1,3-2-10,6-2 1,3-7 88,1-6 1,5-5-108,-1 1 1,6-6 104,2-2 1,4-5-12,-4 1 1,11-8-152,1-4 1,1-9 183,3-3 0,-4-5 280,5-3 1,0-1-229,-25 11 1,0-1 0,25-16 71,-27 13 0,-1-1 1,-3 0-1,0 0 4,-1-3 1,1-1 0,-2-1 0,0-1 9,0-4 0,-1 0 1,-4 2-1,-3-2-48,-2-1 1,-2-1 0,-2 0 0,-3 0 12,-3-1 1,-1-1 0,-1 0 0,-1 0 87,-1 0 0,-2 1 0,-11-28-248,-9 2 0,-7 13 240,-9 0 1,-9 14-22,-3 2 1,-8 11-387,-1 6 1,-3 8 33,-4 4 0,1 2-103,-6 2 0,8 7 163,0 6 1,12 4 76,9 8 0,8 5-1016,5 2 0,9 1 353,6 4 1,7-4 737,6 3 0,0 0 0,2-5 0,7 4 0,4 5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30194 2321 8019,'-8'-7'-162,"1"1"0,0 2 0,1-2 412,0-1-174,-4-2 0,9 1 0,-5-1 1,2 0-1,0-3 0,1-1 1,2-1-1,2-1 0,3-4 127,5-1 1,2 3 0,2-2 0,0 0-54,-1 4 1,1 5 39,0 1-251,0 6 0,-1 0 1,1 11-1,-2 6 0,-1 4-283,-1 5 322,-6 7 1,4-2-1,-4 6 1,1 0-1,-1-1 1,-2-4-1,-1-3-59,0-5 1,0-3 127,0-5 0,-6 0 1,5-9-1,-3-7 93,2-8-186,2-10 0,2-5 0,1-8 0,2-3 0,2-1-1,3 0 28,2 5 1,0-2-1,1 7 1,0 3 0,0 7 122,-1 4 1,1 7-125,0 3 1,0 8 78,-1 4 1,0 9 0,-2 6 0,-2 4 1,2 3 1,-3 4-52,2-5 1,-5 1-61,4-4 0,-3-2 0,3-3 0,1-4-176,-2-3 0,4-2-266,-2-4 1,2-2 37,2-6 0,4-2 454,0-2 0,11-31 0,-1-14 0</inkml:trace>
  <inkml:trace contextRef="#ctx0" brushRef="#br0">30806 2180 8019,'-12'13'-479,"-1"0"0,4-5 820,1 1 0,1-5 99,-2 5 1,4-8-55,5-1-417,0-6 0,1-12 0,3-3 0,5-3 0,2-3 0,2-3 0,0-4-22,-1-3 1,1 0-136,0 3 95,0-3 1,-5 11-1,-1-3 1,-1 7 181,-3 5 0,-7 11-22,-5 10-48,-2 9 0,-2 18 0,0 3 1,0 1-1,2 2 92,3 2-99,-4-10 0,11 14 0,-3-11 0,2 1 0,2-5-130,0-5 0,10-6 111,3-8 0,8-4 0,2-5 0,4-3 0,2-5 1,7-8 4,-2-13 3,3-4 0,0-7 1,-2-1-1,-4-3 1,-3-1 15,-3-3 1,-4 2-11,0 0 1,-8 6-1,-9 2 1,-3 8 124,-1 7 0,-1 11-12,-3 7 1,-8 4-69,-5 1 1,-4 10 0,3 4 0,-2 4-20,-3 5 0,-1 0-107,-1-2 0,5 3 133,3-3-77,3-2 1,1 5 0,2-4 0,2 1 0,5-1-155,2-2 1,2-5 103,0-5 0,8-5 59,4 1 1,7-4-1,6-5 1,1-7 118,-1-3 1,1-8-130,-1 2 89,1 3 0,-6-1 1,-2 6-1,-1 2 127,0 3 8,0 2 1,-10 17-117,-3 6 0,-2 12 0,-2 6 0,-2 7 115,-2 9 1,1 6-41,-5 7 1,3 4 0,-2 0 0,2-1-15,2-2 1,1-2-138,2 1 1,0-11 25,0-7 0,0-12 0,0-8 0,0-8-411,0-4 101,6-6 227,-4-3 1,3-10 0,-5-5-104,0-6 0,-4 0-148,0-5 0,-5-1-45,5-8 1,-2-1-1,3-5 1,-1 1-615,1-5 1,2 0 238,1-6 715,0-1 0,2-6 0,2-7 0,-1-5 0,1 1 0</inkml:trace>
  <inkml:trace contextRef="#ctx0" brushRef="#br0">31342 1377 8019,'0'-13'3,"0"1"1,-4-1-1,-1 0-7,1 6 0,4 4 1,0 10-63,0 6 0,4 10 1276,1 2-997,-1 6 1,-4 9 0,0 3 0,0 3 0,0 5-203,0 5 1,1 2-1,2 5 1,1 1-383,-1 0 0,0-2-878,1-2 975,3-9 0,6-14 274,0-12 0,34-62 0,-20 8 0,1 0 0</inkml:trace>
  <inkml:trace contextRef="#ctx0" brushRef="#br0">31597 1798 8053,'-9'0'-819,"1"0"106,-1 0 737,-3 0 1,5-2 645,2-2 1,4-3-391,1-6 0,6-1 1,1-1-1,1-4-157,1-1 1,-1-1-119,5-4 0,0-1 1,-1 1-1,0-1 6,-4 1 1,2-1-4,-6 1 0,1 5 15,-5 3 111,0 3 0,-2 8 0,-2 6 48,-4 7 0,-4 10-118,-1 4 0,1 9 0,-1 4 0,2 3-61,2 1 0,-1 3 16,6-3 0,0 2 4,4-10 0,0 4 1,1-6-1,3-2-189,5-4 0,6-10-304,2 0 1,10-7-63,-1-1 0,4-10 0,-1-6 0,4-10-78,0-6 1,2-2 609,-5-8 0,-2 3 0,-7-8 0,2 2 0,-6 0 0,-3-2 0,-4 2 0,0 7 0,-6 5 0,-1 7 0,-7 5 215,-3 3 0,-6 7 0,0 3 0,1 2 0,-1 2 697,0 0 0,0 5-491,1-1 0,-1 10-196,0-1 1,0 4-1,2 0 1,1 4 94,2 3 0,3 2-79,-3-1 1,5 1-117,-1-1 1,2 1 0,2-1 0,2-1-657,2-3 1,3 2 236,6-6 0,5-4 41,3-5 0,4-5 0,0 0 0,1-7-179,-1-9 1,5-7 246,0-10 0,-1-4 47,-3-8 1,-1-5 0,-1-8 0,-1-6 12,-2-6 1,-9 2 79,0-3 0,-7 3 148,-1 1 1,-3 6 0,-1 4 0,-1 8 313,-3 7 0,-3 12 30,-6 10 0,4 9-83,1 4 1,-1 2 0,-2 4 78,2 2 1,-2 4-483,3 9 0,1 8-41,-2 4 1,2 7 0,-2-1 0,4 6-35,-1 6 0,5 3-90,-4 1 0,4-2-344,1-2 441,0 3 0,6-11 1,2 2-1,5-5 0,4-8-169,4-5 1,3-9 145,2-6 1,1-6 40,2-2 0,-2-12 0,5-10 0,-3-5-34,1-3 0,-2-5 49,-6 1 0,-4-2 118,-5 2 1,0 2 0,-2 5 0,-3 1 639,-3 6-268,-4 5-189,-1 2 1,0 7 0,-1 8 0,-2 8-24,-1 5 0,-2 7-39,2-5 0,2 1-113,-2-1 1,3-3 0,1 3-1,0-3-247,0-1 1,1-2-195,3-2 1,0-3 41,9-6 0,-3 0 0,9-3 1,-2-4-293,0-6 0,5-8 174,-1-1 1,2-7 464,-2-5 0,-5-29 0,-2-13 0,-5 21 0,0-1 0,0 1 0</inkml:trace>
  <inkml:trace contextRef="#ctx0" brushRef="#br0">32617 867 8053,'-24'-13'0,"3"1"-51,-9-1 1,3 4-254,2 1 554,5 5 0,-3-3 0,6 6 0,1 0 257,2 0-810,7 0 0,2 2 91,5 2 1,1 3 300,3 6-89,-2 5 0,-14 47 0,2-24 0,-1 1 0</inkml:trace>
  <inkml:trace contextRef="#ctx0" brushRef="#br0">32145 1097 8053,'-14'0'0,"-3"0"0,4-2 181,1-2 38,-1 3 1,13-5-1,0 6-220,7 0 0,6-2-107,4-2 0,3 1 1,5-4-1,2 0-419,3 0 0,1 3 527,3-5 0,20 1 0,0-5 0</inkml:trace>
  <inkml:trace contextRef="#ctx0" brushRef="#br0">32694 1020 8081,'8'14'-111,"1"3"0,-5-1 378,4 5 0,-5-1-131,1 1 1,-2 3 0,-2-4 0,0 1 220,0 1 0,0-7-106,0 2 1,0-7-137,0-1 82,0-12-310,0-4 0,4-13 0,2-6 0,2-1 0,5-2-205,3-5 0,1-3 0,-3-1 1,1 1 19,2 3 1,0 4 257,-4 9 0,0 2 6,0 7 0,-1 4 0,0 6 0,-2 4 100,-2 7 0,-4 8-33,5 4 0,-6 3 141,1 2-176,3-1 0,-4-1 0,4-2 0,0-5 1,0-3-13,3-1 1,3-6 8,4-3 0,-2-3-19,7-1 44,-1-11 1,6-3 0,1-12 0,2-1 0,-2-2 7,-1-5 1,-1-3 5,-1-1 1,-5-1 0,-3 2 0,-4 3-5,-5 5 1,-2 3-29,-6 5 0,-6 7 36,-2 5 0,-4 6 1,-2 1-1,-1 6 72,-2 9 1,-6 5-131,2 8 1,1-2-3,-1-3 1,5 3 0,-2-3 0,1 3 39,0 2 1,1-2-139,8-3 1,-2-2 116,5-7 27,1-5 1,6 3 0,2-5 0,6-4 222,5-4 1,1-8-205,5-6 0,0-6 0,3 3 0,-1-1-12,-2 0 1,-5 1 92,1-1 1,-4 2 207,-5 7 1,2-1-146,-6 0 1,1 7-36,-5 6 0,-2 7-43,-2 10 1,1 9-1,-4 8 1,1 4 144,4 5 1,-4 2-241,2 6 1,-2 13-44,4-29 1,0 2-1,1 3 1,0 1 0,-1 3-1,-1 1 1,0 0-1,1 1-42,0 1 0,0-1 1,-1 0-1,0-1-98,1 2 0,0-1 1,2-4-1,-1-1 294,-1-5 0,0 0 0,0 26 0,2-16 0,0-7 693,0-3-503,0-14-268,0-3 1,0-15 0,-1-8 101,-4-5 1,-2-8 57,-5-4 0,-3-3-329,-2-2 0,3-3 0,-3-3 0,5 0-12,3-4 1,-1 0-514,6-3 1,0 7 44,4 2 137,0 3 0,1 2 1,2-1-1,3 3 1,1 5 464,3 5 0,1 37 0,2 6 0</inkml:trace>
  <inkml:trace contextRef="#ctx0" brushRef="#br0">30488 3290 8099,'-2'-23'-79,"-2"-2"0,-5-1 1,0 3-1,-1 6-1265,1 3 1457,1 7 1,-5-3 0,0 6 0,0 3 0,1 3-1,-3 7 1,-2 4 60,-4 4 0,1 3 0,-1 5 0,0 2-40,1 3 0,-3-3-118,6 2-12,0-2 1,5 2 0,0-2-1,4-5 1,4-2 0,2-4-1,2-2 24,0-1 0,6-6 0,4-2 0,5 0 102,7-1 1,2 0-1,1-4 1,-1 0-5,-3 0 0,4 0 0,-6 0 0,1 1 40,-3 4 0,-3-2 0,-2 5-5,-4 2 0,-2 1-8,-6 2-56,0 0 1,-3 0 0,-4-1-1,-6 2 1,-2 2-268,-4 1 0,-1 0 0,-4-4 0,2 0-343,0-1 0,3 0-337,-3-4 1,0 2 849,5-6 0,22-38 0,12-18 0,2-5 0,-1 1 0</inkml:trace>
  <inkml:trace contextRef="#ctx0" brushRef="#br0">30692 3124 6955,'0'13'-14,"0"4"-255,0 0 572,-6 11 1,3-5 0,-5 11 0,-2 0 0,0 0-166,1 0 0,-1-6 1,6 0-1,1-3-50,2-4-247,1-6 109,0-2 1,6-9-1,1-9 1,1-8 0,1-7-2,1-4 0,2-7 1,4-3-1,1-3 137,-1-1 1,-2 5 40,-2 3 0,-3 9 0,-1 4 1,1 3 225,-2 1 1,3 8-98,-6 5-189,6 5 1,-7 9 0,4 3-1,0 5 1,-1 2 155,-1 1 1,4 1-89,-5-1 1,6-3-248,-1-1 1,2-1-1,2 1 1,-1-6-1064,1-5 0,4-3 110,0-2 1065,6-4 0,14-58 0,-14 18 0,0 1 0</inkml:trace>
  <inkml:trace contextRef="#ctx0" brushRef="#br0">31125 3239 7586,'0'-7'761,"2"-5"-299,2 4 1,2-3-392,2-2 0,5-6 0,-2-2 0,5-3-78,-1-2 1,-2 0 33,-4-4 1,0 3 0,-3-3 0,0 5 2,-1 3-21,0 4 17,-11 11 1,2 1-1,-8 8 1,-2 3 0,0 8-33,0 7 1,-3 5 0,1 4 0,4 0-193,2 0 0,3 2-116,-2-1 49,3 5 0,6-8 0,2 1 0,4-5 0,6-6-342,8-3 0,4-7 435,2-2 0,5-7 0,4-6 1,5-11 171,2-8 0,2-9 0,-1-7 0,-5-5-1195,0 1 1234,-5-3 0,-9 4 1,-3-1-1,-5 0 1,-6 3 201,-6 6 0,-4 11-8,-4 10 0,-3 4 163,-6 5 0,-4 2 0,-1 8 1,-2 2 173,-3 4 0,-1 8-275,-2 1 0,1 6-227,-1-2 0,7 3 0,0 1 0,2 1 528,0-1 0,4 1-709,5-1 0,5-3 50,-1-1-64,2 0 1,4 2 0,4-5 0,6-6 0,8-5-343,4-4 1,3-2 243,3-1 0,-3-11 110,3-6 0,-4-6 0,0-3 0,-1 0 137,1-4 1,-6-1-49,-3-3 1,-4-2 196,-5 6 0,-1 1 0,-4 5 172,1 2 0,-1 5 93,-7 9 1,1 2-222,-6 6 0,5 2 1,-3 2-1,0 4-159,0 4 1,4 5-124,-1 0 0,-2 5 48,2 0 0,0-3 1,4 1-1,0-1-180,0-4 0,0-1 45,0-1 1,5-6-65,4-2 1,2-4 0,3-2 0,3-4-99,5-3 1,-2-13 188,1-5 1,0-8 72,5 0 1,-2-7-1,-3-2 1,-4 2-16,-3 2 0,-1 5 334,0 0 1,-6 11 171,-3 2 0,-4 11 199,-4 6 0,1 14-338,-6 7 0,6 5-158,-1 4 0,-1 1 0,0 1 0,2 2 180,2-2 1,1-1-119,0-2 1,0-3-319,0-1 1,1-5 0,4-1 0,3-5-313,4-6 1,5-2-211,0-2 1,5-7-591,-1-6 1,4-7 1227,0-10 0,-13-15 0,-4-10 0,1-7 0,0 0 0</inkml:trace>
  <inkml:trace contextRef="#ctx0" brushRef="#br0">30679 3035 8031,'0'-9'-841,"0"1"1033,0 5 0,1-7 0,2 4-111,1-1 1,1-1-1,-5-5-52,0 0 1,4 0-70,0 1 0,5 3 1,-4 1-1,2-2 71,-4 4-45,3 0 0,-2 12 0,0 4 1,-1 6-1,-1 5 0,-2 3 0,0 3-150,0 3 0,0-2 0,0 6 0,0 0 164,0-1 0,-12 32 0,-2 3 0</inkml:trace>
  <inkml:trace contextRef="#ctx0" brushRef="#br0">30832 4208 8041,'0'-14'-58,"1"-2"0,2-2 1,3-2-1,1-3 12,3-1 0,1-1 0,2-1 1,0-1-1,-1-1 0,0-1 219,-4 5 0,2 0 1,-6 7-1,-1 2-155,-1 1 14,-2 6-30,-6 3 1,3 10 0,-5 4 0,-2 4 0,-2 5 41,0 8-18,-1-1 0,2 11 0,1-5 1,3 1-1,1 2 0,3-1 0,2-3 47,1-3 0,0-2-106,0 1-39,5-1 0,2-5 0,6-4 0,1-7 0,3-4 0,5-5 0,3-6-642,5-7 1,-2-7 369,6-9 1,0-10 343,4-7 0,-15 6 0,-2-4 0,2-3 0,0 1 0</inkml:trace>
  <inkml:trace contextRef="#ctx0" brushRef="#br0">31265 3723 8041,'0'-12'-194,"-1"3"44,-3 1 0,2-1 0,-3-4 0,0 1 1,1-1 1,-1 4 82,0 1 16,4-1 756,-5-3 1,1 4-1,-3 7 1290,1 8-1772,2 2 1,5 16 0,0 1 0,0 6 0,0 6 46,0 5 1,1-2-1,3 4 1,3 1-717,1-1 0,1-2 217,-4 3 1,5-3 3,-2 4 1,2-5 0,0 3-1,-3-1-709,-1-3 0,-1-2 157,0-5 0,-4-5-560,3-7 1336,-2-4 0,-19-45 0,-5-10 0</inkml:trace>
  <inkml:trace contextRef="#ctx0" brushRef="#br0">31112 4144 7985,'0'-13'0,"5"-4"-186,-1 0 0,7-4 1,2 1-1,8-2 186,8-5 0,3-6-22,6 3 1,-1-5-1,-1 1 1,-4-3 262,-1-1 1,-1 4-64,-4 0 0,-6 0 0,-3-4 0,-3-1-210,-2 1 0,-4 0 13,-4 0 0,-3 5 1,-1 5-1,-1 5-97,-3 6 1,-1 4 327,-7 5 1,2-2-40,-7 6 1,1-1-1,-1 5 1,-3 2 234,0 2 1,2-1-114,5 5 1,-4 5 142,0 4-349,6 6 1,1-2 0,6 7 0,1 3 0,1 3 134,2 6 1,2 0-196,2 7 1,3-5 143,6 5-175,0 0 1,1 4 0,1 0 0,2 0 0,0 0 30,2 0 0,-5-5-395,3 1 1,-3-7 32,-1-2-34,0-5 1,-6-9 0,-2-3-1,0-4-2185,-1-3 2073,0-7 1,-11-3 478,-6-8 0,-28-43 0,14 16 0,0 0 0</inkml:trace>
  <inkml:trace contextRef="#ctx0" brushRef="#br0">31380 4080 7985,'0'-12'131,"0"-1"0,6 0-88,2 0 1,5-1-475,4-3 0,7 2 0,7-5 1,1 0 120,-1 0 0,3-1 281,-5-5 1,5 5-1,-4 0 1,-3 0 28,-4 1 0,7-21 0,-3 0 0</inkml:trace>
  <inkml:trace contextRef="#ctx0" brushRef="#br0">31801 3774 6691,'11'-1'898,"-2"-3"1,2-3-672,-2-6 0,2-1-236,2-3 1,0 1 0,-1-5 0,1-2 82,0-1 0,-2-1-61,-2-1 0,-4 1 1,-5 0-1,0 4 171,0 4 0,-1 9-141,-3 3 27,2 4 0,-9 1 0,2 1 0,-3 5 0,-4 5 121,-1 5-145,0 7 0,9-3 1,-1 5-1,1-1 1,0-1-1,4-3 1,3-1-287,1 1 0,1-4-175,3 1 0,5-4 0,8-3 0,4-3-604,3-2 0,2-2 1019,-1-7 0,6-9 0,3-8 0,-7-3 0,0-5 0,3-1 0,0 0 0</inkml:trace>
  <inkml:trace contextRef="#ctx0" brushRef="#br0">32247 3341 7985,'-12'-19'0,"-1"5"0,0-3 374,0 3-140,1 1 0,-1 6 1,0 4-1,2 6 171,2 6 0,-1 3 0,6 5 0,0 5-220,-2 2 0,5 1-153,-4 1 0,4 4-103,1-1 0,1 1 0,2-4 0,3-1-369,1 1 0,-3-5 193,5 0 1,-1-7 33,5-1 1,4-6 0,1-7 0,2-1-74,3-4 1,1-9 148,2-11 1,-1-6-62,1-8 178,-7-5 1,5-8 0,-4-10 0,0-8 0,-11 33 0,-2-1 69,-2-3 0,0 0 0,-2-3 0,-1 0-809,-1-3 0,-2 1 878,1 5 0,0 2 1,0-1-1,0 1 0,-1-18 1,-2 10-1,-3 15 366,-1 12 1,0 10-185,-1 14 1,-4 9 677,4 8-836,2 9 0,-4 4 1,5 7-1,-1 3 1,0 1-57,3 4 1,2-3-87,1 5 0,0-4-161,0 4 1,0 0 0,0-5 0,0-1-212,0-3 1,6-5 148,2-7 1,9-7-1,3-15 1,1-5 574,1-6 0,-1-10-673,4-8 1,-1-9 167,-2-4 1,2-7 0,-4-3 0,-1-1-120,-2-3 0,-2 0 106,-3 1 1,1 3-23,0 6 197,-6 5 1,-3 10 0,-8 15 237,-5 11 0,2 12-102,-1 7 1,5 6 43,-1 2-135,2-1 1,2-3 0,2-2 0,1-1 0,2-3-54,2-2 0,3-1-29,7-4 9,-3-1 0,10-4 0,-2-4 1,2-3-1,3-1 291,3 0 1,-9 0 30,0 0 0,-5 0 129,-4 0-235,-5 6 0,-1-3 0,-9 5 0,-4 1 186,-6-2 1,-8 4-248,0-2 0,-3 1-302,-2-2 0,-1 3 0,-1-3 0,-2 0-801,2 1 0,1-7 476,2 3 1,-1-4 489,1-1 0,-2-23 0,0-11 0,-4-1 0,1-1 0</inkml:trace>
  <inkml:trace contextRef="#ctx0" brushRef="#br0">32604 2805 8322,'2'-18'0,"2"-3"0,4-4 776,9 0 0,6-1-209,11 1 1,6-2 0,11-1 0,1-2 441,4 2 0,-5-4-792,0 3 0,-6-1 1,-8 6-1,-3 3-128,-5 4 1,-7 2-641,-5 3 0,-3-1 202,-1 0-396,-6 6 1,-3 1-2328,-8 6 3072,-3 6 0,-23 5 0,-10 2 0,-2 4 0,1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9045 997 7669,'0'-13'0,"0"5"-507,0 0 471,-5 0 785,3-4-296,-3-1 185,5 6-279,0-4-169,0 10 0,0-3 62,0 8 0,0 3-82,0 5 0,0 2 19,0 2 0,0 5-41,0 8 0,-2 2-114,-2 6 1,3 0 52,-3 0 0,1 0-121,-1 0 1,3 1 63,-3 3 1,6-7-62,2 3 1,6-8-74,-2-1 1,4-6 68,5-1 1,-3-10-23,2 1 0,2-8 21,-2 0 0,5-4 40,-5-4 1,5-4-12,-5-8 1,6-4-8,-2-4 1,-1-6 2,2-3 1,-5-3-5,5-1 1,-6-4-86,1 0 0,-2-4 88,-2 4 1,-1 2 29,-3 6 0,-2 4-22,-6 9 0,0 2 8,0 5-330,-6 7-51,0 0 0,-5 8 67,2 2 1,0-2-103,5 7 1,0-1 138,4 4 1,-4 0 272,0 1 0,10 4 0,8 3 0</inkml:trace>
  <inkml:trace contextRef="#ctx0" brushRef="#br0">9414 997 7685,'-12'0'725,"0"0"-12,5 0 149,1-6-369,6 5 0,2-5-235,2 6 1,3 0-97,5 0 0,2-1-193,2-3 1,-2 3-315,2-3 1,-1 2-1487,2 2 1831,-4-5 0,-6 3 0,-8-3 0</inkml:trace>
  <inkml:trace contextRef="#ctx0" brushRef="#br0">8799 935 7685,'-12'-7'0,"-5"-2"468,1 5 1,-1 0-317,5 4-186,5 0-31,2 0 173,21 0 0,-5 0-272,14 0 0,-3 0-160,2 0 1,6 0 323,3 0 0,7 0 0,5 0 0,4 0 0,0 0 0</inkml:trace>
  <inkml:trace contextRef="#ctx0" brushRef="#br0">10103 1144 7685,'-6'0'1510,"0"0"-1171,6 0 1,1 0-77,4 0 1,1 0-271,7 0 1,0 0-365,4 0 1,-2 0 114,5 0 256,-5 0 0,41 0 0,5 0 0</inkml:trace>
  <inkml:trace contextRef="#ctx0" brushRef="#br0">10091 1440 7691,'-12'0'0,"-1"0"761,1 0 0,5-2-434,3-2-740,3 3 1,6-4 235,4 5 0,7-2 77,4-2 1,5 3 99,4-3 0,10-2 0,8-1 0,6 0 0,-1 1 0</inkml:trace>
  <inkml:trace contextRef="#ctx0" brushRef="#br0">13094 960 7706,'0'-19'3,"0"1"1,0 6 27,0-1 1,0 5-191,0 0 1064,0 5 1,-2-1-387,-2 8 0,2 3-219,-7 5 1,3 6-145,-3 3 1,-2 6-2,3 2 1,-1 6-1,0 2 1,0 1 222,5 8 0,0-7-439,4 2 0,0-4-130,0-4 0,2 1-63,7-5 0,0-2 224,12-6 1,-5-3 216,5-6 1,-1-1-127,5-3 1,-1-3 17,1-5 1,0-1-16,-1-3 0,1-4 52,-1-9 0,-3 2-155,-1-5 1,-5-1 15,2-3 1,-3-1-72,-2 0 0,-1 1 76,-3-1 0,2 5-72,-6-1 1,0 1 1,-4-5 0,0 6 70,0 3 1,0 2-12,0 2 1,-4-1-12,0 1 1,-2 1-2535,2 3 1625,3 2 0,-6 6 949,3 0 0,2 6 0,-3 1 0</inkml:trace>
  <inkml:trace contextRef="#ctx0" brushRef="#br0">13328 1034 7729,'-9'0'0,"1"0"-280,0-6 582,-4 5 371,5-10 0,3 10-568,8-4 0,3 0-336,5 1 0,6-2 52,2 2 1,-1 3-447,2-3 625,-1-3 0,21 0 0,5-5 0</inkml:trace>
  <inkml:trace contextRef="#ctx0" brushRef="#br0">12811 935 7745,'-15'-1'240,"2"-3"-283,4 2 0,3-3 134,6 5 0,6 0 15,6 0 0,6 1 40,2 3 1,5-2-172,4 2 0,-2-3-44,6-1 1,0 2 68,4 2 0,8-6 0,7 0 0,4 1 0,0 0 0</inkml:trace>
  <inkml:trace contextRef="#ctx0" brushRef="#br0">13758 1378 7783,'-8'-4'687,"0"0"0,0-1-499,-5 1 1,5 2-507,0-2 732,5 3 0,-6 2 774,5 3 1,-1 4-692,5 9 1,0 2-179,0 6 0,0-1-392,0 1 0,0 1 114,0 2 1,0-2-793,0 3 1,0 1 183,0-1 1,5 0-168,-1-5 1,4 0 127,-4-4 606,6 3 0,13-20 0,10 1 0</inkml:trace>
  <inkml:trace contextRef="#ctx0" brushRef="#br0">14361 1058 7937,'0'-13'0,"0"-4"0,-5 4 1178,4-5 1671,-10 11-2225,9 1 1,-3 8-72,5 2 1,0 3-200,0 5 0,0 6-65,0 2 1,0 8-534,0 0 0,0 5 237,0-4 0,1 4-237,3-4 1,-2-1-289,2-3 0,-2 4-654,3-1 0,-3 0 323,6-8 0,-5 2-1049,1-6 1912,3 1 0,-6-16 0,5-2 0</inkml:trace>
  <inkml:trace contextRef="#ctx0" brushRef="#br0">14164 1304 7906,'-12'-6'245,"0"-5"1,5 8-129,3-5 0,3 4 80,1-5 1,5 7-129,3-2 0,10-2 87,7 2 0,1-4-482,6 4 1,5-2 325,4 2 0,0 1 0,3-1 0,2-2 0,0 0 0</inkml:trace>
  <inkml:trace contextRef="#ctx0" brushRef="#br0">15924 812 7931,'-5'-7'0,"2"-4"686,-5 3-228,5 3 0,-4-1 878,3 6-883,3 0 0,-5 2-28,6 2 0,-4 4-178,0 8 1,-1 5-40,1 8 1,1-2-32,-5 6 1,5 1 50,-1 7 1,2-3-211,2 3 0,0-2-42,0-3 0,6 1-105,2 0 1,3-5 69,1-4 1,5-3-85,-1-4 1,6-4-26,-1-4 1,2-6 122,1-3 1,1-4 7,0-4 1,1-7 33,2-6 0,-2-9-129,3 2 1,-3-8 34,-1 3 1,-5-6-143,1-2 1,-8 4 86,0-4 0,-2 8-46,-7 1 0,0 2-51,-4 1 0,-2 6 57,-2 3 0,-3 3 20,-5 5 1,0-1-28,-1 4 1,1-3-1111,0 4 1309,0 0 0,-12 20 0,-2 5 0</inkml:trace>
  <inkml:trace contextRef="#ctx0" brushRef="#br0">16133 874 7984,'0'-13'0,"-1"5"0,-3 0 0,3 4 608,-4-4 1,10 4-391,3-5 0,3 7-374,1-2 0,0-2-173,1 2 0,3 0-508,0 4 1,1 0 836,-5 0 0,0 0 0,1 0 0</inkml:trace>
  <inkml:trace contextRef="#ctx0" brushRef="#br0">15641 861 8043,'-8'-4'1406,"0"0"-1335,0-5-436,1 7 1,3-5 806,8 3 1,4 3-152,8-3 0,5 3-541,8 1 0,-2 0 65,6 0 0,0 4 185,3 0 0,23 11 0,6-2 0</inkml:trace>
  <inkml:trace contextRef="#ctx0" brushRef="#br0">16466 1575 8015,'-6'-12'0,"3"-5"-86,-5 1 1,6-2-178,-3 2 0,4 1 970,1-6 0,3 5-371,5-5 0,0 6 504,9-1 1,2 4-322,1 3 1,-1 3-121,2 2 1,-2 2-185,2-2 1,-4 8 0,-4 4 0,-2 5-49,-3 3 1,-3-1-92,-5 6 1,-1-1 0,-3 5 1,-3-1 27,-5 1 0,-2 0 58,-2-1 0,2 1 39,-2-1 1,-2-3 114,1-1 0,1-5 32,4 2 1,3-5 880,1-4-899,5 3 1,-1-9-230,8 2 0,3-3-241,6-1 0,6-1 183,5-3 1,2 1-1030,7-5 1,0 0 187,4-5 1,0 2-190,0 3 1,-6-3-46,-2 3 1,-3 3 1030,-2 0 0,1-7 0,0-2 0</inkml:trace>
  <inkml:trace contextRef="#ctx0" brushRef="#br0">2572 3630 7709,'0'-12'-371,"0"4"-48,0 0 0,0-1 698,0-3 0,0 3-6,0-4 0,0 8 66,0-8 1,0 4-58,0-3 0,0 3-46,0 1 1,0 0-1,0-4 0,0 3 378,0 1-206,0 6 0,0-4-220,0 6 0,0 11 19,0 5 0,0 8-104,0 4 1,0 4 8,0 5 0,0 5-108,0 3 0,0 2 36,0-2 1,5-1-172,4-3 0,2-3 66,1 3 1,6-4 114,2-4 0,3-5-114,2-7 1,0-5 96,-1-8 0,1-2-47,0-6 1,-1-10 31,1-2 0,-1-8 3,1-1 1,-6-4-20,-2-3 1,0 0-100,0-4 1,-1-1 41,-4-4 1,-3 4-132,-1 0 0,-5 4 155,1-3 0,-3 4-23,-1 0 1,0 7-253,0 5 1,-5 6 15,-4 2 0,3 5-276,-3-1-258,7 3-650,-4 1 446,6 5 1028,0 2 0,11 11 0,3 1 0</inkml:trace>
  <inkml:trace contextRef="#ctx0" brushRef="#br0">2892 3618 7730,'-8'0'4,"0"0"462,-1 0-283,3-5 246,0 3 1,7-3-160,4 5 0,1-4-285,7 0 1,0-1-219,4 5 1,-4-1-915,4-3 1147,2 3 0,6-5 0,6 6 0</inkml:trace>
  <inkml:trace contextRef="#ctx0" brushRef="#br0">2363 3507 7735,'-13'-5'0,"3"2"36,1-5-68,-2 5 0,11-2 115,0 5 0,7 0 372,10 0 0,2 0-300,5 0 1,5 0-159,0 0 1,4 0-1022,-5 0 1024,7 0 0,0 6 0,5 4 0,6 0 0,-1 1 0</inkml:trace>
  <inkml:trace contextRef="#ctx0" brushRef="#br0">3852 3913 8091,'-7'0'477,"-3"-1"-1012,6-3 1042,0 3 1165,4-5-1363,0 6 0,2 0-148,2 0 1,3-4-682,5 0 1,2 0 154,2 4 1,-1 0-18,5 0 0,1 0-91,4 0 1,-5 0 472,1 0 0,16 5 0,8 2 0</inkml:trace>
  <inkml:trace contextRef="#ctx0" brushRef="#br0">3876 4147 7825,'-17'0'0,"3"2"0,-2 2 0,2-2 0,2 7 0,5-7 903,1 9 0,8-9-412,2 2 1,0 1-204,8-1 1,-2 0-272,6-4 0,3 0-173,2 0 1,2 0-121,2 0 0,-1-4-392,1 0 0,0-4 668,-1 4 0,34-22 0,-26 12 0,1 1 0</inkml:trace>
  <inkml:trace contextRef="#ctx0" brushRef="#br0">7347 3384 7802,'0'-12'-105,"-2"0"-54,-2-1 1,3 1 344,-3 0 1,1 1 803,-1 3-185,3-3 184,-5 9-658,6-3 1,0 10-117,0 3 0,0 5 23,0 3 0,0 3-84,0 6 1,0 1-1,0 3 1,0-3-40,0 2 0,0-2-174,0-1 1,0-1-53,0 1 1,0 0-190,0-1 1,0 0-372,0-4 0,0 3 319,0-2 0,4-3-149,0-2 0,0-2-87,-4-2 1,5-4-677,-1 0 1264,0 1 0,-4-24 0,0-7 0</inkml:trace>
  <inkml:trace contextRef="#ctx0" brushRef="#br0">6768 4000 7802,'-24'0'0,"-1"0"0,1 0 0,4 0-353,4 0 1,2 0-308,2 0 1348,5 5 0,3-4-178,8 3 0,3-1-6,5 1 0,6-2-199,3 2 1,5-3-24,6-1 0,4 0-130,13 0 0,0 0 4,13 0 1,2-1-320,-27-1 0,0 0 1,3 1-1,1-1 263,2-2 0,0 0 0,0 2 0,1 0-186,3-2 0,1-1 0,-3 3 0,0 0 5,2-2 0,0 0 1,-3 2-1,-2 0-43,4-2 0,-1 0 1,-8 2-1,-2 1 6,1-1 1,-2 0-1,22 1-50,-15 1 1,-5 0-88,-12 0 155,-10 0 0,-3 1 88,-11 3 0,-2-3-45,-2 4 0,-3-4 183,-5-1 0,0 1 337,0 3 1,-5-2-596,1 2 0,-5-3-17,5-1 1,-2 0-197,2 0 1,2 2-250,-2 2-33,2-3 627,2 5 0,10 4 0,4 4 0</inkml:trace>
  <inkml:trace contextRef="#ctx0" brushRef="#br0">6941 4787 7792,'-13'-11'0,"5"3"-31,0-8 1,5 2-1,-1 2 1,3-5 233,1 1 1,1-2 328,3 2 0,3 1-206,5-6 0,2 6-110,2-1 1,0 2-71,4 2 0,1 1 38,3 2 0,-3 4-106,-1 5 0,-5 1-21,2 3 0,-4 5-102,0 7 0,-7 7 31,-1 6 0,-5 7-195,-5 1 1,-1 1 168,-7 7 1,-3-5-107,-1 1 0,-4 1-49,0-1 1,-2 0 24,-2-4 1,2-6 272,2-2 0,4-8 231,4-5 342,1-2-488,0-7 0,6-2 20,6-5 1,2-1-74,6-3 1,4 2 52,5-2 1,3-1-326,-3 0 0,4 1 64,0 4 0,2-4-462,2 0 1,-1-1-41,1 1 0,1 2-252,3-2 0,-5 1 231,1-1 596,0 3 0,26-32 0,-18 16 0,0 0 0</inkml:trace>
  <inkml:trace contextRef="#ctx0" brushRef="#br0">7568 4713 7792,'0'-12'176,"-5"0"1,2 1 854,-5 3-194,5 2-434,-8 6 1,6 10-157,-3 2 0,-3 8-38,2 1 1,3 4-54,-3 3 0,3 0-1,-3 4 1,2-3-170,3 4 1,3-4 77,-3 4 0,4-6-190,4 2 0,3-5-48,5-3 0,0-2-15,1-3 1,5-3 97,2-1 1,-1-4-108,2-4 1,-1-2 97,5 2 1,-1-4 8,1-4 0,0 1-19,-1-5 0,1-5-37,0-3 147,-6-1 0,4-44 0,-14 24 0,1 0 0</inkml:trace>
  <inkml:trace contextRef="#ctx0" brushRef="#br0">7556 4750 7792,'-8'-8'0,"0"0"0,-1 0 0,-3-5 0,5 6 0,3-2 131,8 5 1,3 0-85,5 4 0,2 0-320,2 0 1,2 0-16,3 0 1,2 0-202,-2 0 489,2 0 0,18 11 0,4 2 0</inkml:trace>
  <inkml:trace contextRef="#ctx0" brushRef="#br0">7618 4910 7792,'-13'-1'208,"1"-3"-138,0 2 221,-1-9-105,6 10 25,2-4 1,15 5-242,2 0 1,8 0-190,1 0 1,4 0-38,3 0 0,2-5-708,3 1 964,3 0 0,-1-1 0,5-1 0,6-1 0,0 1 0</inkml:trace>
  <inkml:trace contextRef="#ctx0" brushRef="#br0">8245 4652 7792,'-7'-13'69,"3"1"1,-1 4 104,1 0 1,0 4 705,4-5 1130,-6 7-1562,5-4 0,-5 8-59,6 2 0,0 4-279,0 8 0,0 3 104,0 6 1,0 0-104,0-1 1,0 5-113,0 0 0,0 1-213,0-1 0,4-4-156,0 4 0,5-3-472,-5-1 1,4-1 497,-4 1 1,6-2 45,-2-2 0,-1-3-2265,1-6 2563,0 0 0,4-27 0,1-7 0</inkml:trace>
  <inkml:trace contextRef="#ctx0" brushRef="#br0">8134 4775 7792,'-12'-18'0,"4"0"-32,0-2 0,5 2-136,-1 6 1,4 1-14,4 3 0,3-2 0,5 6 1,6-4 1020,2 4 1,4-1-401,0 5 0,2 0-369,3 0 0,-4 0-437,-1 0 0,-1 6-593,-6 2 1,-1 4 958,-3 5 0,-23 29 0,-5 13 0</inkml:trace>
  <inkml:trace contextRef="#ctx0" brushRef="#br0">8122 5058 7792,'-12'0'602,"-1"0"1,1 0 154,0 0-495,5 0 0,2 1 224,5 3 0,1-2-94,3 2 0,3-1-380,5 1 0,5-3-267,-1 3 1,10-3-367,-1-1 0,6 0 419,-2 0 202,5 0 0,1-11 0,5-5 0,6-1 0,0 0 0</inkml:trace>
  <inkml:trace contextRef="#ctx0" brushRef="#br0">10079 3323 8031,'12'-6'0,"-4"5"-283,0-3 321,-5 2 51,8 2 0,-8-4 51,5 0 1,-5 0-5,2-1-1,-5 3-54,0-9-14,0 4 1,0-5 13,0 0 1,0 4 9,0-1 1,-5 1 2,-3-4 1,1 0 14,-1-1 0,-1 5 9,-3 0 1,0 0-99,-1-5 0,1 5-6,0 0 1,0 4-64,-1-4 110,1 5 1,0-3-88,-1 6 0,1 0 65,0 0 0,-1 0-18,1 0 1,1 6 21,3 2 1,-3 3 2,3 1 1,-2 2 31,2 2 1,-2 4 6,6 4 1,0 2-82,4 3 1,-4 4 48,0 8 1,0 0-57,4 8 1,4 0-272,0 13 0,6-1 279,-6-24 0,0 0 1,1-1-1,1-1-25,0 4 1,0 0 0,0 1 0,0-1-8,1 0 0,-1 0 0,-2 4 0,0-1-137,0 1 1,0 0-1,0-2 1,0-1 243,2 1 0,1 0 1,-2-2-1,1-1 18,-2-1 1,0-1-1,7 33-188,-3-4 0,-1-8 268,1-8 1,-5-5-58,1-8 0,-1-3 8,1 0 0,-3-7 282,3-1 0,-2-2-264,-2-7 1,-5 1 307,1-5 1,-5-5-476,1-3 1,-3 1 137,-2 0 1,0-1-110,-4-4 0,2 0-104,-5 0 1,-1-2-62,-3-2 1,-2-3-152,-3-5 1,3 0 85,-3-1 1,7-3-56,2 0 0,5-2-73,-2 1 168,4 4 1,2-5-346,3 6 1,2 3-116,6 1 641,6 6 0,28 2 0,12 6 0</inkml:trace>
  <inkml:trace contextRef="#ctx0" brushRef="#br0">9648 5649 7947,'-5'-7'0,"-2"-3"218,-6 6-145,1 0 0,0 5 164,0 3 0,-1 9-77,1 7 0,4 8 162,0 0 0,1 6-124,-2-1 0,0 1-32,5-1 0,0 1-60,4-5 0,1 1 39,3-1 0,-1-7-118,5 2 1,4-8 113,5-4 1,1-1-39,-2-7 1,2 0-41,2-4 1,4-1-108,-4-4 0,-1-5 93,2-7 0,-6-5-18,1 2 0,-2-5 2,-2-4 1,-5 2 27,-3-6 0,-3 5-133,-1-5 1,-5 5-2,-3 0 0,-5 2 45,-3 1 0,-2 6-79,-2 3 1,-3 6-214,2 2 0,-1 5-67,2-1 0,-2 3-323,5 1 1,5 4-19,4 0 0,5 5 728,-1 0 0,46-15 0,13-2 0</inkml:trace>
  <inkml:trace contextRef="#ctx0" brushRef="#br0">9943 2560 7923,'0'-9'2,"0"1"0,-1 4-2,-3-4 0,3 4 272,-4-4-87,4-1 1,1-3 215,0 0 0,0 0-177,0-1 0,0 0-41,0-4 1,0 2-15,0-5 1,-1 5 2,-3-2 0,-2 2-148,-2-1 1,-3 6 92,3-2 0,1 4-233,-1-1 0,-2 4-14,-6 5 1,1 5 8,-6 4 1,5 7 67,-5 5 1,6 3 8,-1 5 1,2 2-30,2 6 0,1-4-146,3 0 1,-2-4-24,6 3 1,0-4 120,4 0 1,4-7 243,0-5 0,6-3 12,-2-5 0,4-3 152,5-5 0,-4-1-181,4-3 0,1-3 79,-2-5 0,2-1-70,-2 1 1,-6 1 344,2 3-317,-2-3-23,2 4 1,-4 0-263,0 3 106,-5 3 0,7 2 31,-6 3 0,4-1-46,-4 5 0,4-4-157,-4 5 1,6-5-91,-2 4 1,3-5-320,1 1 1,1-3 616,-1-1 0,28-22 0,6-5 0</inkml:trace>
  <inkml:trace contextRef="#ctx0" brushRef="#br0">11014 3778 7942,'0'-12'0,"-4"-1"-515,0 1 0,0-2-93,4-2 1103,0 2 0,0-3-45,0 4 0,0 1 540,0 0-743,0 5 0,-2 1-182,-2 6 0,3 2 75,-3 2 1,2 4-9,2 8 1,-4 4-82,0 4 1,0 2 106,4 3 1,-4-3-209,0 3 1,0 1-9,4-2 1,0 1-29,0-4 0,0-5 62,0 1 0,0-6-45,0 1 1,0-6 188,0-2 53,0-5 1,0 1-156,0-8 1,0-5 21,0-7 0,1-4-33,3-9 1,-1 1 9,5-4 1,-1-1-104,1-4 0,2 0 144,-6 0 0,4 2-16,-4 2 1,6-1 9,-2 5 0,-2 6 294,-2 6-276,2 3-11,1 8 0,6 6-100,-1 8 1,-4 8 69,0 5 0,-1 2-16,1 2 0,3-1-33,-3 1 0,-1-1-22,2 1 0,-5 0-15,4-1 0,-1-3-7,1-1 1,3-5-34,-3 2 0,-1-8 76,1 0 1,0-7-36,5 2 53,-1-2 0,0-8 12,0-2 1,1-7 26,-1-1 0,-4-6 14,1 1 1,-1-2-41,4-2 1,-4 1 21,0-1 0,-5 6-7,1 3 1,2 2 16,-2 2 787,0-1-587,-4 6 0,0 7-130,0 9 1,0 2-63,0 1 1,0 6-5,0 2 1,1 3 6,3 2 1,-2-4-105,2-1 1,1-1-344,-1 2 1,6 2 179,-2-2 1,-1 0-604,1 0 1,-1 2 72,1-2 0,7-2-809,-2 1 1553,2 1 0,24 3 0,8 1 0</inkml:trace>
  <inkml:trace contextRef="#ctx0" brushRef="#br0">11765 4036 7942,'-11'-5'0,"3"-3"0,1 2 364,3 2 0,2 4 38,-2 4 0,3 3 287,1 5 1,1 1-369,3-1 1,-1 4-172,5 1 1,-5 5-137,1-2 0,2-1-228,-2 2 1,0-2-477,-4 2 0,4 2 394,0-3 0,1-2-574,0-2 1,-4-2-3,3-2 872,-3 1 0,5-39 0,1-10 0</inkml:trace>
  <inkml:trace contextRef="#ctx0" brushRef="#br0">11740 3532 7966,'-4'-21'218,"0"1"0,0 1 78,4-2 0,0 3 185,0 6 1,1 1 167,3 3-351,3-3 0,5 10-181,1-3 0,-1 2-194,0 2 1,-5 6-229,-3 2 0,2 4 222,-2 5 0,0-2-197,-4 5 1,-1 1 87,-4 3 1,0-3 24,-3-1 1,-3-1 144,3 2 1,1-3 150,-1-6 99,5 0 568,-8 1-13,10-1-138,-5-5-629,6-2 1,6-5-43,2 0 0,4 0-159,5 0 0,-2 0-102,5 0 1,1 0-444,3 0 0,1 0 242,-1 0 488,1 0 0,43 6 0,-28-3 0,0 1 0</inkml:trace>
  <inkml:trace contextRef="#ctx0" brushRef="#br0">12491 3950 8312,'-7'0'1634,"0"0"-746,3 0-727,3 0-466,-5 0-700,6 0-1260,0 0 2265,6 0 0,39 6 0,15 1 0</inkml:trace>
  <inkml:trace contextRef="#ctx0" brushRef="#br0">13045 3766 8139,'0'-13'-267,"4"0"267,0-4 0,0 4 183,-4-4 0,0 8 195,0 0 0,0 5 491,0-4 0,-7 5-413,-5-1 1,-2 3-206,-6 1 0,2 1 2,-7 3 0,3 3 0,-6 6 0,2 3-247,1 0 0,0 6 98,1-1 0,3 2-615,1 2 0,6-2 92,2-3 0,4 4-4,3-4 1,4-2 302,-3-2 1,8-3 183,4-5 0,5-1-74,3-3 1,5-4 163,7 0 1,0-3-113,4-9 0,-3 1-2,4-10 1,-6 5 6,2-5 0,-3-3-13,-1-5 1,-1-5-29,1 1 1,-6-3 22,-3 0 1,-3-1-1,-5 0 1,-3 4 127,-5 0 0,0 11 694,0 2-547,-5 5 1,-2 8-114,-5 3 1,4 2-156,-1 2 1,5 6 17,-4 2 0,5 4-237,-1 5 1,-1-2 64,1 5 0,-1 2-207,5 7 0,0-2 27,0 6 0,0-6-193,0 2 0,5-3-8,-1-1 1,5 1 125,-1 2 1,3-3-309,2 0 0,-1-1 140,0-3 0,1-2 541,-1 1 0,6-10 0,1 1 0</inkml:trace>
  <inkml:trace contextRef="#ctx0" brushRef="#br0">13328 3778 8139,'1'-19'0,"3"2"0,-1 4 58,5 0 1,-4 1-16,4 0 0,1 4 778,3-1 0,4 7-336,1-2 1,-1 2-250,-4 2 1,1 2-126,-1 2 1,0 3-228,1 5 0,-2 0 21,-3 0 1,1 2 194,-5 3 0,5-4-331,-5 4 0,0 0 114,-4 0 0,0 3-547,0-3 386,0-1 1,0-4 70,0 1 196,0-6 18,0-2 0,1-6-26,3-3 1,-1-5 17,5-7 1,-4 1 80,5-6 1,-5 5-84,4-4 0,-5 4 242,1 0 1,1-2 121,-1 2 0,0 4 648,-4 3-354,0 1-425,0 1 1,-4 3-15,0 8 0,-4 3 35,4 5 0,-4 2-227,4 3 0,-1-4 112,5 4 0,0 0-290,0 0 0,0-1-149,0-3 0,6-3-140,2-1 1,4 0-92,5-5 0,-2 0-346,5-4 1,1 0 292,3 0 1,2-1 586,3-3 0,14-30 0,7-13 0</inkml:trace>
  <inkml:trace contextRef="#ctx0" brushRef="#br0">15198 3397 7985,'0'-13'0,"0"0"-136,0-4 0,0 3-619,0-2 1046,0 2 0,0 6 1802,0 0-1168,0 5-529,0 9 0,0 7-114,0 12 0,-4 1-48,0 3 1,-2 1-253,2 3 0,3 2 20,-3-2 0,3-2-9,1 2 0,0-1-146,0 0 1,0 3-370,0-7 0,4 1 95,0-4 1,5-2-298,0-3 0,-3-2-24,3-5 1,-1-7 274,4-2 0,-4-2 473,0-2 0,-5-49 0,3-13 0</inkml:trace>
  <inkml:trace contextRef="#ctx0" brushRef="#br0">14952 3630 7985,'-8'-8'0,"0"0"442,-1 0 158,3-5 1,1 7-203,10 1 0,4 0-122,12 1 0,2 0-166,14 4 0,2 0 83,11 0 0,-1-2-100,0-2 1,0 3-180,1-3 1,-5 2-324,0 2 1,-7 0-153,-1 0 1,-7 0-1142,-9 0 1702,-4 0 0,-15 6 0,-4 1 0</inkml:trace>
  <inkml:trace contextRef="#ctx0" brushRef="#br0">17143 3200 8327,'4'-17'0,"0"1"0,1-5-50,-1 5 1,-1-5-92,5 5 1,-1-5 439,1 5 1,-1 0 413,-3 3 1,-1 1 182,5 0-50,-5-1-39,2 7-492,-5 0 1,0 12-216,0 2 0,0 4 51,0 4 1,0 5-71,0 8 0,0-3 132,0 2 0,-4 0-8,0 0 1,0 0-306,4 5 0,0-6-427,0 2 1,0-3-133,0-2 0,0 1 335,0 0 0,4-2-445,0-3 0,2 4 22,-2-4 1,-3-2-187,3-2 1,-1-2 932,1-2 0,-13-16 0,0-4 0</inkml:trace>
  <inkml:trace contextRef="#ctx0" brushRef="#br0">16749 3716 8271,'-17'0'0,"1"0"0,-5 0-533,5 0 223,5 0 1202,0 0 1,11 0-226,0 0 0,11 0-43,10 0 1,9 0-266,7 0 1,5 0-118,7 0 1,10 0-459,3 0 0,-27 0 0,1-1 299,0-1 0,1 0 0,3 1 0,1 1-137,4-2 0,0 0 0,0-1 0,-1 0-245,3 1 0,1 0 1,-4-1-1,0 0 181,2 1 1,-1 0 0,-5 2 0,-1-1 32,-3-1 1,-2 0 0,26 1-96,-15 1 0,-9 0-41,-12 0-42,-5 0 1,-13 0-58,-6 0 0,-6 1 403,-6 3 1,-4-1-391,-1 5 1,-5-4 486,2 4 0,-3 0-613,-2 5 1,0-5 126,1 0 1,-2 4-115,-3 5 0,2 1 420,-6-2 0,-11 9 0,-6 6 0</inkml:trace>
  <inkml:trace contextRef="#ctx0" brushRef="#br0">16663 4504 8206,'-30'-12'0,"5"-6"0,0-3 0,6 2 60,7-1 1,5-1-43,3-3 1,4 0 873,4 4 1,3-3-322,5 2 0,2 2-38,2-1 0,3 4-199,6 0 1,4 4-70,-1 4 0,1 2-104,-4 6 1,-5 0-129,1 0 1,-6 6-325,1 2 1,-8 8 232,-3 5 0,-4 6-519,-1 2 1,-1 5 276,-4-1 0,-6 2-123,-5 2 1,-6 0 86,2 0 1,-4 5 159,0 4 1,-1-4 52,1-1 0,-1-7 26,0-1 0,5-7 221,-1-1 649,12-6-255,-2-12 1,18-2-246,5-5 1,6-1 5,6-3 0,2-2-95,3-2 0,3-3-68,4 3 1,-3 1-107,0-1 0,-6 5-270,2-1 0,-3 1-171,-1-1 1,-2 3-410,-3-3 1,0 2-287,-4 2 1,-1 0 36,6 0 1089,-6-5 0,30-29 0,1-13 0</inkml:trace>
  <inkml:trace contextRef="#ctx0" brushRef="#br0">17339 4344 8161,'-1'-14'0,"-3"-2"0,1 6 0,-5-2 0,5 7-288,-1-4-168,3 7 1,1-2 2093,0 8 0,-4 3-740,0 5 0,0 2-466,4 2 1,0 3-259,0 6 1,0-1-185,0 1 1,0 0 14,0-1 1,0 1-171,0-1 0,1 2-8,3 3 0,-1-7-141,5 3 1,0-9-29,4 0 0,2-2 124,3-2 0,-2-1-114,5-2 0,-4-4-148,5-5 0,-5-1-105,5-3 0,-5-3 225,5-6 0,-6 1 25,1 0 1,2-5 334,-2 1 0,-10-44 0,-7-7 0</inkml:trace>
  <inkml:trace contextRef="#ctx0" brushRef="#br0">17327 4319 8161,'-12'-19'145,"0"3"-145,5 2 249,1 2 1,8 5 399,2 3 1,3 3-443,5 1 0,4 0-390,1 0 0,5 0-59,-2 0 1,2 0-377,-2 0 0,2 1-822,-5 3 1440,5-3 0,-3 21 0,5-1 0</inkml:trace>
  <inkml:trace contextRef="#ctx0" brushRef="#br0">17327 4455 8161,'-12'0'566,"0"-6"-174,-1 0 52,6-1 1,3 1-312,8 6 1,7 0-215,6 0 0,5 0-25,-2 0 0,7 2 66,2 2 1,1-3-741,-1 3 1,-2-2 779,6-2 0,5-7 0,6-3 0,5 0 0,1 0 0</inkml:trace>
  <inkml:trace contextRef="#ctx0" brushRef="#br0">17979 4283 8161,'-4'-9'267,"0"1"1,0 4 470,4-4 970,0 5-742,0-2-659,0 5 1,0 5 36,0 3 1,0 5-173,0 3 1,0-1-122,0 6 1,0-1-59,0 5 0,0-5-252,0 1 0,0-1-97,0 5 0,0-1-531,0 1 0,0-4 195,0-1 0,0-4 225,0 5 1,0-6-345,0 1 0,0-2 2,0-2 809,0-5 0,-5-40 0,-2-14 0</inkml:trace>
  <inkml:trace contextRef="#ctx0" brushRef="#br0">17869 4406 8161,'-2'-21'292,"-2"1"0,3 5-344,-3-2 0,2-1-288,2 2 1016,6 0 1,5 3-233,5 1 1,6 4-229,-1 0 0,2 5-188,1-1 0,1 2-216,0 2 1,-1 6-338,1 2 1,-6 3-1710,-3 1 2234,-7 6 0,-37 34 0,8-19 0,-1 0 0</inkml:trace>
  <inkml:trace contextRef="#ctx0" brushRef="#br0">17832 4713 8161,'0'-12'944,"0"0"0,0 3-314,0 1 0,1 4-529,3-4 1,7 5-44,6-1 1,4 3-105,0 1 1,8 0 121,3 0 0,0 0-117,1 0 1,4 0 301,4 0-261,0-6 0,23-1 0,-29 1 0,1 0 0</inkml:trace>
  <inkml:trace contextRef="#ctx0" brushRef="#br0">19062 2757 8132,'6'-13'0,"-1"1"-166,3 0 1,3 3-208,-2 1 0,2 4 780,1-4 1,0 4 298,0-4 20,1 5-496,-1-3 0,-4 2 113,0 0-237,-5 0 0,1 4-150,-8 0 0,1-4 63,-5 0 0,0 0-158,-4 4 0,-1 0-19,1 0 1,-2 0 67,-2 0 1,2 0 35,-2 0 0,2 0 67,2 0 0,-2 0 1,-2 0 1,2 0 155,-2 0-66,2 5 0,2-3 97,0 2-84,-1 3 0,2-1 69,3 7 0,-3-4-65,3 4 1,1-2 43,-1 9 1,5-4-77,-1 5 1,1 5 7,-1 7 1,3 2-55,-3 2 0,2 6-13,2 2 1,0 8-156,0 5 0,5 2 205,-1 1 1,5 1-212,-1-1 1,3 8-90,-4-33 1,-1 1 0,-2 0-1,0 0 210,0 2 0,0 0 0,0-1 0,0-1 55,2 0 0,1 0 0,-1 1 0,0 0 84,0 0 0,0 1 1,0-1-1,-1 0-68,-1 1 1,0 0 0,1-2-1,0-1-109,-3-1 1,0 0-1,6 34 128,-4-4 0,4-12-88,-3 1 0,-1-12 28,-4-1 1,0 2 55,0-2 1,0-4 133,0-5 1,-2-4-132,-2 0 0,1-2 482,-5-1 1,1-10-473,-1-3 1,-3-8 292,3 1 1,-3-4-336,-1-1 0,-5-1 25,1-4 1,-4-1-142,3-7 0,-5 0 85,2-4 0,-4 4-130,0-4 0,3 2-177,1-1 0,5 2-315,-2-2 0,8 2-18,1 2 1,5 3-1547,-1 1 1321,2 0 849,2 1 0,17 7 0,3 7 0</inkml:trace>
  <inkml:trace contextRef="#ctx0" brushRef="#br0">18459 5919 7995,'7'-12'0,"4"-4"0,-3-1 0,3-1 0,2 2 0,-1 1 69,0-6 0,0 5 167,1-4 0,-6-1-51,-3-4 1,-3 1 20,-1-1 0,0 5 10,0-1 1,-5 6 126,-4-1 0,-7 3-64,-5 5 0,-3 3-37,-5 5 1,2 1-90,-6 3 1,4 4-1,-4 9 0,6 2-146,-2 6 1,5 1 68,3 2 1,3 0-188,6 4 0,1-3 102,3 4 0,3-6-68,5 2 0,0-7-107,0-2 1,9-5 27,3 2 0,9-5 110,-1-4 1,8-2 75,1-6 0,3-4 23,-3 0 0,4-10 0,-4 2 0,-1-3 122,-3 2 1,-2 0-86,-2-4 1,-4 8 27,-4-4 1,-5 8 14,0-3 1,-4 5-46,4-1 1,-5 4-88,1 4 1,-2 3-109,-2 5 1,1 0-265,3 1 0,-1 3-129,5 0 1,0 0-371,5-8 1,-1 3 341,0-3 528,6-3 0,23-21 0,11-11 0</inkml:trace>
  <inkml:trace contextRef="#ctx0" brushRef="#br0">19050 1907 7992,'4'-20'9,"0"-1"1,0 5-101,-4-4 1,0 9 548,0-2 824,0 4-964,0 2 0,-1 3-140,-3 8 1,1 8 55,-5 9 1,0 2-9,-5 2 1,1 5-162,0 2 0,-1 0 95,1 1 0,0 0 54,0 3 0,3 0-127,1-3 0,5-2-198,-1-2 0,3-4 125,1-1 0,1-5 82,3-6 0,3-2 49,6-3 0,3-3 109,0-5 0,6 0-254,-1 0 0,-2-5 150,1-3 0,0 1-365,0-1 1,-2 5 3,-6-1 0,0 1 28,1-1 1,-1 3-516,0-4-611,-5 4 138,4 7-555,-4 0 1726,5 7 0,6-1 0,1 0 0</inkml:trace>
  <inkml:trace contextRef="#ctx0" brushRef="#br0">19825 3175 7983,'-7'-12'0,"1"3"-41,2 1 1,1 6-183,-5-3 361,5 4 1,-7 7 368,6 2 1,0 4-242,4 4 0,-1 4-124,-3 4 0,2 1-129,-2-1 1,3-3 86,1-1 0,0 0-80,0 0 0,0 2 60,0-6 1,0 1 5,0-5 0,0-4 149,0 1 7,0-7 1,0 2-193,0-8 1,0-4-67,0-8 1,0-1 4,0-7 0,0 2 110,0-7 0,4-2-190,0-2 1,4 3 36,-4 1 1,4-1 35,-3 1 0,0 6 60,-1 7 0,-2 2 20,2 2 1,-2 5-89,2 3 0,-1 2-126,5 2 1,-4 11 182,5 6 1,-5 4-23,4 4 1,0 0-122,5-1 0,-3 1 30,-1 0 0,2-1-140,-3 1 0,1-2 118,0-2 1,2-4 11,-3-4 0,3-1 84,1 0 0,0-5-15,1-3 0,-1-2 130,0-2 0,0-6-100,1-2 1,3-9 218,1-3 0,-1-7 55,-4-2 0,1-1-13,-1 1 1,-4 3-28,0-3 0,-5 7 61,1 2 0,-1 9 198,1-1-76,-3 2-510,5 3 1,-6 7 98,0 9 1,0 6-144,0 1 1,0 6-211,0-2 0,0 4-217,0 0 0,4 1 84,0-1 0,6 1-287,-2 0 0,-1-1 244,1 1 1,4 0-7,5-1 1,0-3 521,0-1 0,18 1 0,10 3 0</inkml:trace>
  <inkml:trace contextRef="#ctx0" brushRef="#br0">20502 3495 8031,'0'-12'257,"0"-1"1,2 2 9,2 3 1,2-1 437,7 5 1,0-1-311,4 5 0,-3 5-156,2-1 0,-2 9-504,-2 0 1,-1 7 200,-3 1 1,-2 2-149,-6 1 1,0 1 139,0 0 0,-6-1 167,-2 1 1,-3-2-58,-1-2 0,-1 1-199,1-6 0,0 0 193,-1-3 1,5-2 317,0-3 0,4-3 317,-4-5-416,5 0 1,-1 0-302,8 0 1,3-4-169,5 0 0,4-5-330,1 0 1,5 2 344,-2-1 0,-1 1 126,2-1 0,-2-1-70,2 5 147,2-6 0,7-13 0,8-10 0</inkml:trace>
  <inkml:trace contextRef="#ctx0" brushRef="#br0">20527 2917 8083,'-2'-17'-78,"-2"1"1,3-5 77,-3 5 0,4 1 262,4 7 1,3 1 40,5 3 1,0 2 56,1-2 1,-1 3-197,0 1 1,1 4-43,-1 0 1,0 6-69,1-2 1,-7 3-185,-2 1 0,-2 4 16,-2 1 1,0 1 150,0-2 1,-2-2-71,-2 2 152,-2-2 1,-7-2 381,1 0-218,5-5 154,-4 4-240,10-9 28,-5 3-301,6-5 1,6 0 118,2 0 1,4 0-511,5 0 0,-4 0-50,4 0 0,2-4-258,1 0 0,4 0 293,0 4 0,1 1 482,-1 3 0,39 19 0,-26-6 0,-1-1 0</inkml:trace>
  <inkml:trace contextRef="#ctx0" brushRef="#br0">21327 3433 8118,'-6'-12'707,"5"4"88,-3 0 0,-2 4-717,2-5-872,0 7 511,4-4 100,0 6-420,0 0 1,6 2 92,2 2 0,-1-3 510,1 3 0,27 14 0,12 2 0</inkml:trace>
  <inkml:trace contextRef="#ctx0" brushRef="#br0">22065 3310 8118,'-5'-12'0,"2"-2"-219,-5-2 0,-1 4 387,-3-1 0,0 1 574,-1 4 1,0-2-263,-4 2 1,2 3 7,-5 5 1,-1 0-232,-3 0 0,-1 1-49,1 3 1,0 3-90,4 5 1,-3 1 128,2-1 0,3 4-188,2 1 1,4 3-25,3-3 1,0 3-220,5-4 0,0 5 91,4-5 0,5 1-120,3-5 1,7 0 64,2 1 1,5-5-62,-2 0 1,7-5-100,2 1 1,1-4 90,-1-4 0,-3 1 66,3-5 1,-3-4 67,-2-5 0,1-5 3,-1 2 0,0-5 8,-4-3 0,2-5 115,-6-8 0,1 1-18,-5-5 1,-1 4 188,-3-4 1,-2 11 409,-6 1 1,0 5 93,0 4 224,-6 5-173,-1 6-344,-5 8 1,5 6-218,3 3 0,3 7-325,1 6 1,0 6 159,0 2 0,0 1-218,0 6 0,4 0-105,0 1 1,6 2 140,-2-2 1,-1-3-114,1-1 1,-1 1 75,1-1 0,3-1 74,-3-3 0,-1-2 49,1-2 0,-4-4-76,4-4 1,-3-1-258,3 0 0,-1-3-426,1-1 0,3-6 811,-3 3 0,-3-20 0,1-6 0</inkml:trace>
  <inkml:trace contextRef="#ctx0" brushRef="#br0">22410 3237 8118,'0'-18'0,"0"-3"0,5 3 304,3 2 1,3 2 489,2 2 0,0 4-315,4 0 0,-4 5-84,4-1 0,0 2-105,0 2 1,1 6-43,-2 2 1,-4 4-119,1 5 0,-1-2-20,-4 5 0,-2 0-209,-2 0 0,-3 3 81,-1-2 1,0-2-192,0 1 1,0-3 43,0 3 1,-4 0-140,0 0 0,-2-4 106,2-7 1,3 2-83,-3-3 169,2-3 50,2 1 1,0-8 151,0-2 1,7-4-151,6-8 1,0-3-189,8-6 0,-5 0 238,5 1 1,-2-1-16,1 0 0,-2 5 175,-6-1 1,-1 5-134,-2-4 0,-3 9 1085,-1-2-724,-4 9 0,3-1 4,-8 5 1,-3 0-105,-5 0 0,-1 5-88,1 3 1,0 7 24,0 2 1,3 1-35,1-2 1,4-2-210,-4 2 1,5 2 5,-1-2 1,3 1-92,1-5 1,1 0-59,3 1 1,3-1-26,5 0 0,6-5-99,3-3 0,2-2-308,1-2 0,2 0 147,3 0 0,-3 0-219,3 0 0,-5-5-1209,-3 1 1883,2-5 0,-15-15 0,3-8 0</inkml:trace>
  <inkml:trace contextRef="#ctx0" brushRef="#br0">2892 7298 7779,'0'-13'-171,"0"1"0,0 0-233,0-1 1,0 1 242,0 0 1,0 4 120,0-1 1,0 1-1,0-4 1,1 4-40,3-1 2197,-2 1-842,3 1-861,-5-4 1,0 11-193,0 0 0,0 6-13,0 6 0,0 6 1,0 2 0,0 5-31,0 4 0,0-2-244,0 6 0,-4 0 73,0 4 0,0-4-131,4-1 1,-4-4 62,0 0 0,0-3 29,4-4 1,0-4 10,0-4-32,0-1-103,0-5 61,0-18 0,0-6 82,0-15 0,5 2 18,3-7 1,-1 2-43,1-6 1,1-2 47,3-2 0,-3-3-168,4-2 0,-4 7 133,8 2 0,-5 4 161,-4 4 0,3 8-88,-3 9 1,-1 9 141,1 7 0,-3 7 49,3 9 0,-4 8-66,4 4 1,-4 8-113,4 1 0,-5 0 68,1 4 0,-1-3-159,1-1 0,1-2 20,4-2 0,2-3-96,-3-5 1,3-6 81,1-3 1,0-7-6,1-5 1,3-4-8,1-4 0,0-5 37,0-7 0,-4 1-20,4-5 0,-4-5 20,0-4 0,-1-5-70,0 1 1,1-1 17,-1 1 0,-4-2-12,0 2 0,-4 3 108,5 1 0,-7 4 300,3 5 229,-4 8-386,-1 6 1,0 12 12,0 2 0,0 8-72,0 5 1,0 3-47,0 5 0,-4-3-49,0 3 0,0-3-242,4-2 1,0 2-62,0 3 1,0-7-342,0 3 1,4-5 8,0 1 1,5 0 206,0-4 0,2-1-457,1-3 1,1-3 33,4-1 814,-3-4 0,36-16 0,3-2 0</inkml:trace>
  <inkml:trace contextRef="#ctx0" brushRef="#br0">3704 7384 7783,'-8'-7'0,"0"3"0,4 2-377,-5 2 163,7 0 1,-8 7 1452,6 6 0,0 6-574,4 9 0,-4 0 443,0 5 0,0-2-510,4 2 1,0 2-257,0-2 0,0 3-129,0 1 1,0-2-1,0-2 1,4-7-1517,0-5 0,1-6-78,-1 1 1381,-2-2 0,9-24 0,-4-5 0</inkml:trace>
  <inkml:trace contextRef="#ctx0" brushRef="#br0">4529 7248 7771,'-4'-8'5,"-1"0"602,1 5 941,4-8-748,0 10-587,0-5 0,6 6 0,2 0 0,3-1 0,1-3 0,5 3 43,-1-4 0,5 4-43,-5 1 0,6 0-320,-2 0 0,0 0 49,0 0 1,-1 1 57,2 4 0,2 7 0,-4 7 0</inkml:trace>
  <inkml:trace contextRef="#ctx0" brushRef="#br0">4578 7482 7778,'-7'0'1152,"2"6"0,11-1-783,7 3 0,0-2-110,8-6 0,-1 0-142,5 0 0,4 0-46,-1 0 0,1 0-97,-4 0 0,4-2 180,-1-2-154,1 3 0,7-21 0,2 2 0</inkml:trace>
  <inkml:trace contextRef="#ctx0" brushRef="#br0">3975 7224 7796,'0'-8'-394,"0"-1"1,0 5 255,0-4 1,0 4 177,0-4 1,0 4 290,0-5 523,0 7-239,0-9-351,0 4-206,0 0 0,5 2 71,4 5 1,-3 0 25,3 0 0,-1 1-29,4 3 0,0 3-124,1 5 1,-1 6 46,0 2 1,-3 4-13,-1 0 0,-4 1-249,4 0 0,-5 1 95,1 2 1,-1-6 11,1 3 0,-3-9 61,3 1 0,-2-4-57,-2 0 144,0-7-7,0 0-11,-6-6 0,5-6 25,-3-2 0,2-3-117,2-1 1,0-6 84,0-2 0,0-4-95,0 0 1,4 1 69,0 2 1,5-2 64,-5 2 1,1 4 24,-1 0 9,-2 3 33,9 2-36,-10 5 0,4 9 117,-5 10 0,0 2-84,0 6 0,0 1-59,0 3 0,0-3 18,0-1 0,0-1-143,0 2 1,2-3 9,2-6 0,3 0-103,5 1 0,2-2 163,2-3 0,-1-3-48,6-5 1,-5 0-634,5 0 0,-5-1 1,5-3 672,-1-3 0,21-33 0,4-6 0</inkml:trace>
  <inkml:trace contextRef="#ctx0" brushRef="#br0">4406 7027 7828,'-6'-12'0,"3"3"0,-5 1 0,5 0-1133,-2-4 505,5 5 1884,0 7 1,1 12-502,3 9 1,-1 2-389,5 1 1,-3 2-238,3 3 0,-6 3-108,3 5 0,0-1-51,-1 1 0,0 4-262,-4 0 0,0 5-353,0-5 1,-5 1 311,-3-1 1,-3-4-212,-2 0 0,1-6 146,0-6 1,-5-6 83,1-3 1,-2-3 312,2-5 0,-36-52 0,19 13 0,0 1 0</inkml:trace>
  <inkml:trace contextRef="#ctx0" brushRef="#br0">4024 6990 7828,'-14'0'0,"-2"0"0,2 1 378,-2 3 1,2 5-32,2 7 0,4 5-59,0 7 1,5 4-105,-1 5 1,2 5-69,2 3 1,2 4-68,2 5 0,4 0-377,8 4 1,2-5-488,3-8 0,7-1 483,1-3 1,5-10-620,3-2 951,0-8 0,22-31 0,5-5 0</inkml:trace>
  <inkml:trace contextRef="#ctx0" brushRef="#br0">7273 7125 7961,'-4'-8'7,"0"0"1,-2 5-152,2-1 0,3 1-455,-3-1 623,2 3 0,-2-6 313,0 3 225,0 3-376,4-5 0,0 5 293,0-3-192,0 2-130,0-9 1,1 6-19,4-3 1,-3-3-10,6 2 0,-3-3-53,3-4 0,0 1-149,4-6 1,-4 1-33,1-5 1,-5-1 117,4-3 0,-5 3 44,1-2 0,-3 6-12,-1 1 1,-5 5 102,-3-5 1,-3 12-76,-2 1 0,1 5 15,0 3 0,-1 11 46,1 5 0,0 13 12,-1 8 0,5 11 152,0 9 0,5 6-390,1-28 1,0 0 0,1 2-1,1 1 91,-1 5 0,2 0 0,1 1 0,0 0 72,0 1 1,0 0-1,3-1 1,0-1 4,-1 3 0,0-1 0,1-4 1,1-2-40,0-1 0,0-2 1,5 26-244,-3-13 0,2-1 193,-6-7 1,0-6-100,-4-6 0,0-7 114,0-2 0,-1-5 7,-4 2 1,0-3-1036,-3-2 1,-3-5 882,3-3 0,1-3-901,-1-1 1,1-1 1090,-1-3 0,-3-25 1,4-11-1</inkml:trace>
  <inkml:trace contextRef="#ctx0" brushRef="#br0">7027 7605 8036,'0'-12'176,"0"0"44,0-1 0,7 1-245,5 0 1,7-1-196,10 1 0,2 4 242,6 0 0,4 1-35,0-1 0,4-2-593,-4 6 1,-1 0 605,-7 4 0,13-11 0,-1-3 0</inkml:trace>
  <inkml:trace contextRef="#ctx0" brushRef="#br0">7593 7359 8036,'0'-12'271,"0"-1"0,5 7 435,4 2 0,3 2-209,4 2 1,-1 6-189,6 2 1,-6 7-255,1 1 1,2 6 119,-2-1 1,0 2-120,-8 2 0,3-5-18,-3 1 0,-3-2-156,-1 1 0,-1-2 25,1-6-327,-2 1 396,3-7 0,-5-3 47,0-11 1,-1-2-130,-3-10 1,2-5 34,-2-3 0,3-5-59,1 4 0,0 0-41,0 5 0,1 0-241,3 4 0,-1 2-21,5 6 1,0 1-238,5 3 0,3 2 6,1 6 0,4 6 664,0 2 0,2 3 0,9 2 0,5 3 0,2 0 0,1 0 0</inkml:trace>
  <inkml:trace contextRef="#ctx0" brushRef="#br0">8184 7384 8036,'-9'0'945,"1"0"292,5 0-397,-2 5-262,0 2-210,3 5-184,2 1 0,7-2-53,5-3 0,5-3-170,-1-5 1,6 0-157,-1 0 0,-2-9 165,1-4 0,-5-3-86,2 0 1,-5 1 51,-4-6 0,-2 0 89,-6-3 1,-3 1-111,-5 2 1,-2 3-106,-10 6 0,-5 5-47,-4 3 1,1 3-229,3 1 0,2 1-60,2 3 0,5 4-864,8 9 1389,2-4 0,33 38 0,8 2 0</inkml:trace>
  <inkml:trace contextRef="#ctx0" brushRef="#br0">8479 7445 8036,'-7'0'0,"2"0"1007,-1 0 1468,5 0-1426,-5 6-190,6-5-754,0 5 23,0-6 0,2 0-71,2 0 1,3-6-89,5-2 1,2-3-268,2-1 0,-1-1 185,6 1 0,-5 0 2,5-1 1,-6 5-212,1 0 0,-2 5-264,-2-1 0,-4 4 267,0 4 0,-4 4 112,5 9 0,-7-2 38,3 5 0,-4 0 39,-1 0 0,1-1 360,3-2 1,-1-5-5,5 0 1,0-1 77,5-7 0,-1-1-96,0-7 0,5-3 26,-1-5 0,5-6-111,-5-3 1,6-3 29,-1-5 0,-2 3 75,1-3 1,-3 5-91,3 3 1,-5-1 143,2 6 1,-4 4-135,0 4 1,-5 5-130,0-1 0,-4 8 24,4 4 1,-5 4-174,1 5 1,3-2-70,1 5 1,-1-3 84,1 3 1,0-5-751,5 2 1,-1-4 331,0 0 1,5-5 531,-1 0 0,33-22 0,5-1 0</inkml:trace>
  <inkml:trace contextRef="#ctx0" brushRef="#br0">11309 6879 7979,'0'-14'0,"0"-2"520,0 2-216,0-3-217,-5 10 0,2 11 237,-5 8 0,4 10 361,-4 3 0,1 1-324,-1 6 0,-2 3-154,6 6 0,-4-3-263,4 3 0,0-1 95,4 1 1,0-4-195,0 0 0,5-2-55,3-6 0,9-5-36,3-3 1,3-12 60,2 0 1,5-7-45,3-2 1,4-9-168,4-3 1,-7-9-253,3 1 0,-10-9-686,-2-4 1334,0 3 0,-28-33 0,0-3 0</inkml:trace>
  <inkml:trace contextRef="#ctx0" brushRef="#br0">11383 6916 7979,'-19'-18'0,"1"1"0,6-4 0,5 3 324,3 6 0,4 0-52,4-1 1,4 5-271,9 0 0,-1 5 44,9-1 0,-3 3-144,6 1 0,4 0-180,1 0 1,-2 1 277,2 3 0,-6 36 0,3 13 0</inkml:trace>
  <inkml:trace contextRef="#ctx0" brushRef="#br0">11371 7261 7979,'-12'-13'0,"-1"2"-360,1 3 0,8 1 74,8 3 1,8 3 229,13-3 0,5 2-55,3 2 1,2-1 208,2-3 0,2 3-86,2-4 0,4 0-157,8 1 1,-2-2-163,2 2 1,2 2 201,-2-7 0,2 1 105,-2-4 0,-12 4 86,0-1 0,-16 1 244,-5-4-99,-10 5 1,-8-2 350,-10 4 1,-5 1-58,-12 4 1,-5 0-182,-3 0 1,-1 2-28,1 2 0,-1 3 89,5 5 1,-1 0-254,1 1 1,9-1-43,-1 0 0,6 1-187,3-1 0,4 0 8,0 0 1,6 1-96,2-1 1,7-1 38,10-3 1,7-2 111,9-6 1,2 0 13,2 0 0,-1-7-26,-3-5 0,2-2-117,-2-7 1,-3 5 142,-1-5 0,-9 5 134,-3-5 1,-3 6 41,-2-1 1,-5 6 666,-3 2-563,-3 6 1,-6 3 62,-4 11 1,-1 6-6,-3 7 0,1 6-69,0 6 0,-1 7-82,1 9 0,4-1-382,0 5 0,-1 6 127,3-28 0,0 0 0,2 2 0,0 0-14,0 2 0,0 0 0,0-2 0,1 0-142,-1 0 0,0 0 1,-6 31 54,6-7 0,0-9 82,4-2 0,0-16 421,0-5-125,0-9-120,0-13 0,0-3 42,0-8 0,0-3 176,0-5 0,0-6-246,0-3 0,0 0-46,0 0 1,0-2-751,0 2 0,1-2 364,3-2 0,3 5-852,5-1 0,6 1 484,3-5 1,3 1 736,5-1 0,30-11 0,-24 17 0,1 0 0</inkml:trace>
  <inkml:trace contextRef="#ctx0" brushRef="#br0">13574 6830 7979,'0'-25'0,"0"1"0,4 5-373,0 2 1,0 3 494,-4 2 0,-1 4 823,-3 0 0,-3 5-573,-6-1 0,0 8-161,-4 4 1,2 7-98,-5 2 1,3 5-155,-3-2 0,5 3 63,-2 2 0,8 0-133,1-1 1,5 1 50,-1-1 0,2-4 31,2-4 1,6-2-25,2-2 0,4-1 98,5-3 0,2-2 115,6-6 1,1 0-75,2 0 0,-2 1 19,3 3 0,-4-3-12,-5 3 0,2-1 5,-6 1 1,-1 3-24,-6 5 1,0 2 11,-5 3 1,-1-2 67,-7 5 1,-3-5-122,-5 2 0,-7 0-77,-6 0 0,0-1-106,-3-4 1,-2 1-320,1-1 0,0-4-97,5 0 0,3-5 208,1 1 0,0-2 356,0-2 0,-3-33 0,4-8 0</inkml:trace>
  <inkml:trace contextRef="#ctx0" brushRef="#br0">13500 6904 7984,'1'-18'0,"3"-3"0,3-2-617,6-1 0,4 4 264,4 4 1,2 2 352,2 2 0,1 1-8,2 3 1,-6-2 2,3 6 0,-9-4 5,1 4 0,2-17 0,0 1 0</inkml:trace>
  <inkml:trace contextRef="#ctx0" brushRef="#br0">13635 6350 8020,'-30'-5'0,"-1"-2"0,-6-6 0,4 7 162,0 1 1,4 4 143,-3 1 0,4 6 299,0 2 0,0 8-222,0 5 1,3 7-122,0 5 0,1 4-11,3 4 0,-2 11-331,10-20 1,1 2 0,0 0 0,1 1 198,0 6 0,2 1 0,-1 0 0,2 2 0,1 0 0,1 2 0,3 1 1,0 0-480,0-1 0,2-2 1,4-1-1,3-2 151,1-4 0,3 0 0,3-3 0,2-1-342,22 24 0,1-2 384,8-6 0,-1-11 85,4-5 1,2-11 47,2-6 1,4-7 40,9-5 1,-6-4 168,6-4 0,-8-10-68,4-11 1,-30 11 0,-1-3-114,0-3 1,-1-1 0,1-3 0,-1-1 97,1-3 0,-1-2 0,-1-2 0,-2-3-72,-1-1 0,-3-2 0,0-1 1,-3-2-196,-1-4 0,-1 0 1,-4 1-1,-2 0 206,-3-1 1,-2 0 0,-3 1 0,-2 0-42,-3 1 1,-2 0-1,-3 0 1,-2 0 41,-5-1 1,-3 2 0,0 4 0,-2 2 19,-3 2 0,-3 2 1,-2 5-1,-3 4-12,-3 3 1,-2 3-1,-3 3 1,-1 2-83,1 3 1,0 1 0,0 4 0,-1 0-131,3 2 0,0 0 1,-33 2-406,2 4 1,9 4 184,0 9 1,16 3 119,8 9 0,12 3 271,9 4 0,5 3 0,7 2 0,0 4 0,0 3 0</inkml:trace>
  <inkml:trace contextRef="#ctx0" brushRef="#br0">3766 9439 7977,'-18'-18'0,"-1"0"0,-6-2 0,10 7 2,3 9 1,8 4-33,0 4 0,2 9 643,2 7 1,-4 9-250,0 4 0,-6 6-47,2 3 0,1 0-157,-1-1 1,4 3 28,-4 5 1,1-1-71,-1-3 1,2-3 61,6-5 1,0-7 188,0-5-534,0-6 0,0-14 200,0-5 1,5-10 47,-1-11 1,5-4-243,-1-3 0,5-9 73,3-8 1,-1-5-67,6-3 1,-5-2-96,5-2 0,-5-2 216,4 6 1,-3-5-139,3 5 0,-5 7-230,2 9 1,-3 11 531,-2 9 0,0 12-32,0 9 1,-1 10 118,-2 14 1,2 8-41,-3 5 0,-1 5-21,1 0 0,-4 1-41,4 3 1,-4-1-3,4 0 1,-1-4-26,1 0 1,3-6-118,-2-2 1,2-7-173,1-10 0,0-8 280,0-7 1,1-5 66,-1-5 1,4-7-148,1-8 0,1-9 4,-2-4 0,-2-4 16,2-4 1,2 1 16,-2-5 0,2 4-20,-2-4 1,-6 6-127,2-2 0,-3 9 582,-1 7-327,-3 12 0,-5 9-178,0 8 1,0 8 65,0 9 0,0 7-118,0 5 1,0 3-49,0 1 1,0 0-284,0-1 0,0 3-122,0 2 0,0 3-420,0 5 1,4-4 3,0 0 1,5-4 949,-5 4 0,22-5 0,1 2 0</inkml:trace>
  <inkml:trace contextRef="#ctx0" brushRef="#br0">4590 9980 7986,'2'-12'0,"2"0"0,-3-2-158,3-2 1,3 3 467,1 1 1,7 1 820,2 7 0,0-4-701,0 4 0,-3 1-189,2 7 1,-4 3-362,-4 5 0,2 2 107,-6 2 0,0 3 4,-4 6 1,-5 0 99,-3-1 0,-3 2-300,-2 3 0,-3-7 51,-1 2 0,1-6 12,4 3 0,4-6 156,-1 1 1,2-6 493,-1-2-95,3-5-343,5 2 1,1-5-112,3 0 1,7-5 149,6-4 1,9 0-876,-2 1 0,8-3 371,-4 3 0,7-2 399,-3 2 0,26-9 0,6 4 0</inkml:trace>
  <inkml:trace contextRef="#ctx0" brushRef="#br0">5439 9599 7986,'-5'-25'136,"4"-2"67,-4 2 0,10-2-203,3 6 0,7 4 0,1 0 0,5 9 353,-5 4 0,2 3-87,-2 1 0,-2 1 122,2 3 0,-3 4-74,-5 9 1,1 2-363,-4 5 1,-1 1-45,-4 0 0,0 3-73,0 1 0,0 4 98,0-4 1,-2 3-134,-2-3 0,1 0 21,-5-5 0,5-3-139,-1-1 242,3-5-2,1-2 1,0-9 281,0-8 1,1-9-17,3-7 1,5-9-126,7-4 1,-2-2 0,2-2 1,-2 1 28,-2 4 0,-1-3 174,-3 7 1,2 3 19,-6 5 171,0 5-367,-4 2 1,0 13-185,0 8 1,0 9 38,0 3 1,0 4-87,0 0 1,0 1 47,0-1 1,4 1-130,0 0 0,6-2-398,-2-3 0,4 2 241,5-5 0,1-2-369,2-7 0,3-3 747,-2-5 0,35-32 0,-23 11 0,0 1 0</inkml:trace>
  <inkml:trace contextRef="#ctx0" brushRef="#br0">6116 9291 7986,'-11'-20'389,"3"-1"488,-3 6 560,10-3-958,1 12 0,7 6-104,5 8 1,-4 7-130,0 1 1,0 7-7,5 2 0,-2 5-3,-3 7 0,2 1 0,-6 3 0,0 3-108,-4 5 1,0 6-419,0 2 1,-10 8-586,-2 0 0,2-29 1,-2-1 428,0 1 1,-1-2-1,-11 28-410,-5-5 0,-1-6 311,1-6 0,-5-8-201,1-9 745,3-7 0,-4-1 0,5-7 0,2-6 0,1-5 0</inkml:trace>
  <inkml:trace contextRef="#ctx0" brushRef="#br0">5230 9316 8010,'-30'-18'0,"5"10"0,1 0 0,10 6 0,10 6 0,3 10-385,1 11 1,0 5 225,0 7 1,0 4 377,0 0 0,-2 11 95,-2 1 0,3 2 195,-3 2 1,4 5-755,4 3 0,3 2 25,5-1 1,6-10-345,2-3 0,5-9 117,4-11 447,2-9 0,7 1 0,3-9 0,4-6 0,3-6 0</inkml:trace>
  <inkml:trace contextRef="#ctx0" brushRef="#br0">7322 9796 7976,'-18'0'0,"-2"0"0,2 0 0,2 0 0,2 0 0,2 0 0,10 1 0,6 3 0,13-2 360,7 2 0,12-3-117,9-1 1,8 0 24,5 0 1,9 0-404,-31 0 0,2 0 1,2-2-1,0-1 186,5-1 1,1-1 0,-2 0 0,1-1-26,2 0 1,0 0 0,0 1 0,0 1-154,2-3 0,1 1 0,-1 2 1,0-1 12,1-3 0,-1-1 0,-6 2 0,-2 1-104,-3-1 1,-2 1-1,27-2-62,-14 0 1,-10 0-26,-7-5 8,-15 7 0,-8-5 80,-13 2 1,-8 3 30,-8-3 1,-4 1 122,0-4 0,-2 0 772,-3-1 1,3 1-490,-3 0 1,5-1 172,3 1 1,-1 4-88,6 0 1,4 3 135,3-3 525,7 6-602,-4-4 1,8 7-33,2 4 0,7 3-145,5 8 0,6-1-326,-2 6 0,-1-1 150,2 5 0,-2-1-76,2 1 0,-8 0-102,-4-1 1,-7 2 59,2 3 1,-5-2 118,-7 6 0,-2-1 77,-10 0-90,-6 4 0,-28 6 0,22-16 0,0-1 0</inkml:trace>
  <inkml:trace contextRef="#ctx0" brushRef="#br0">11703 9119 7959,'0'-18'23,"0"-2"-12,6-4 1,-1 5 1096,3 3-707,3 8 0,-9 8-131,2 8 0,-3 8-56,-1 5 0,-1 3 0,-3 5 1,-3 3-24,-5 4 1,-1 5-1,1 0 1,0 6-73,-1-2 0,5-1-151,0 1 1,5-4-184,-1 4 0,4-4 143,4 4 1,4-11-75,9-1 1,2-11 52,6-5 0,5-5-168,2-4 1,0-2 60,1-6 0,-1-6 133,5-2 1,0-7-134,0-2 1,-5-4-208,-4 0 1,-3-2 406,-4-2 0,-9-21 0,-7-6 0</inkml:trace>
  <inkml:trace contextRef="#ctx0" brushRef="#br0">11752 9217 7962,'-17'-17'0,"-1"3"-565,-3-3 297,4 4 0,10 1 630,3-1 1,9 6-180,7 3 0,2 2-38,7-3 0,0 4-216,8-3 0,-3-2-34,3 2 1,1 0-912,-1 4 1016,-1 0 0,8 22 0,2 6 0</inkml:trace>
  <inkml:trace contextRef="#ctx0" brushRef="#br0">11716 9488 7962,'-13'-5'0,"1"3"-258,5-3 1,4 5-416,12 0 0,4 1 800,12 3 1,5-2-43,3 2 1,2-3-200,2-1 1,1 0 26,3 0 1,1 0-1,7 0 1,-3 0 21,8 0 1,0-5-90,0-4 1,-1 1 153,-4-4 0,-5 2 0,-3-6 0,-12 4 0,-5 3-45,-13-2 0,-1 6 456,-14-3 1,-9 2-174,-7 6 1,-5 0-22,-4 0 1,2 6 91,-6 2 1,5 0 389,-5 5 1,5-4-323,0 7 1,3 0-124,5 0 0,-2-2-216,5 2 1,1 2 42,4-2 0,5 2-194,3-2 0,2-2 87,2 2 0,6-2 9,2-2 1,4-5-29,5-3 1,2-2-53,5-2 0,5-2 46,0-2 0,0-3 9,-5-5 0,1-4 34,-1-1 1,-3-5 16,-1 2 0,-5 1 133,2-2 1,-5 6-75,-4-1 0,-1 2-11,-3 2 27,-2 5 1,2-3 120,-8 6 1,1 0 2,-5 4 0,4 4 170,-5 0 0,3 6-513,-3-2 0,-2 3 48,3 1 0,1-1 38,-1-2 0,6 2 72,-3-3 0,0 3-182,1 1 0,0-4-128,4 0 2,0 1 212,0 3-9,0 0 188,0-5 1,0 0-170,0-3 170,0-3-116,0 5 1,0-8 130,0-2-137,5 3 1,-3-6-36,2 3 82,3 3-22,-6-10 0,6 5-326,-3-2 146,-3-3 160,5 4-28,-1-5 1,-4 4 435,4 0-207,-4 5 0,0-7 182,3 6-344,-2 0-21,3-1 135,-5 3 1,0 2-83,0 8 0,0 5-7,0 3 0,0 9-35,0 8 0,-5 5-29,-3 7 1,-3 1 7,-2 12 0,1 5-186,6-29 0,0 2 0,-7 32 299,7-33 0,0 0 1,-6 28 46,0-2 0,5-6-421,3-10 1,2-8 87,2-8 0,6-14 488,2-7 1,3-5-88,1-3 1,2-2-87,2-2 0,-2-3 28,2-5 1,-2 0 331,-2-1 0,6-4-414,3-4 0,-2 2-194,1-2 1,-1 1-630,2-5 0,2 5 342,-2-1 0,-4 5-689,0-5 0,1 6 404,-2-1 1,0 1 679,-3-2 0,-1 9 0,0-3 0</inkml:trace>
  <inkml:trace contextRef="#ctx0" brushRef="#br0">14238 9156 7984,'-12'-7'-270,"0"3"0,-1 4 713,1 4 0,-4 3-86,-1 5 1,-1 6-247,2 2 0,2 5 54,-2 4 1,2-2-59,2 6 0,5-6-47,3 2 0,3-3-160,1-1 1,5-6 94,3-3 0,9-4-106,3-3 0,4 0-65,0-5 1,2-1 120,3-7 1,-5 1-153,1-5 1,0-2 84,-5-6 1,-2 1-31,-2-6 0,-7 5 48,-5-4 0,-3-1-126,-1-4 1,-1 1 175,-3-1 1,-5 1 4,-7-1 0,1-1 213,-6-3 1,1 2-74,-5-6 0,5 4 145,-1-3 0,6 4-57,-1 0 0,2-3 58,2 3 0,5 0 69,3 8 1,3 2 42,1 6 1,5 4-151,3-1 1,7 7-181,2-2 1,5 8-39,-2 4 1,-1 7 94,2 1 0,-6 6-286,1-1 0,-8 6 108,-4 2 1,-2 1-122,-2-1 0,-2-2 72,-2 6 0,-4-6 24,-8 2 0,2-3-192,-2-2 1,-2 0-304,1-4 0,1-3 622,4-9 0,-1-25 0,1-10 0</inkml:trace>
  <inkml:trace contextRef="#ctx0" brushRef="#br0">14054 9082 7984,'-18'-7'0,"4"-2"-136,-2 4 0,6-3 140,2 4 0,4-1 896,-4 1-303,0 2-381,-5-3 69,1 5-9,0 0-214,5 0 150,1 0-354,6 0-76,0 0 275,6 5-39,1-3 0,5 3-13,0-5 1,1 0-9,-1 0 1,4 0-51,1 0 0,5-1 83,-2-3 1,3 1-79,2-5 1,-5 4 58,1-5 1,-1 7-15,5-2 0,-6-2-39,-2 2 1,-4 0-82,0 4 1,-2-2-23,-3-2-24,3 3 86,-10-4 1,3 5 37,-8 0 0,-3 1-142,-5 3 1,-6-1 127,-2 5 1,-5-4 2,-4 4 0,2-4-6,-6 5 1,2-5-15,-2 4 1,-3-4 62,3 4 0,-2-4 122,-2 4 0,6-5 154,2 1 0,3 2-65,1-2 1,2 0-82,2-4 68,9 0 554,1 0-400,10 0 0,1 0-152,8 0 1,3 0-89,1 0 0,6 0-162,3 0 0,3 0-49,5 0 0,2-5 47,6-4 0,-1 2-61,-3-1 0,2 1 87,-2-1 0,3-3-26,1 3 0,-6-1 49,-2 0 0,-3 2-53,-2 3-73,-5 3 16,-1-4 96,-11 5 16,-7 0-49,-7 0 543,0 0-25,-4 0-240,10 0 30,-4 0 271,5 0 181,0 0 1,0 5-493,0 3 0,0 3 15,0 1 0,-2 1-30,-2-1 0,3 6 7,-3 2 0,2 9-56,2 4 1,0 4-88,0 4 0,-1 3-105,-3 5 0,2 5-117,-2 4 1,3-3 29,1-2 0,0-4 52,0-4 1,0-2-23,0-6 0,0-6-113,0-2 1,0-9-116,0-3 0,0-8-474,0-1 195,0-5 0,0 1-89,0-8 0,0 1 398,0-5 1,0 0-436,0-4 1,0-1 275,0 1 1,-4-6 464,0-2 0,-6-11 0,-1-5 0,1-4 0,0 1 0</inkml:trace>
  <inkml:trace contextRef="#ctx0" brushRef="#br0">14004 9156 7984,'-5'-12'0,"-2"-5"0,-5 1 0,0-1 0,-1 5 0,1 0 0,1-1 1462,3 1-665,2 5-479,6-4-247,0 10 1,2-9-218,2 6 1,7 0 9,5 4 1,2-1 126,-2-3 1,2 2-107,3-2 0,2 3 56,-3 1 0,0-4-1,0 0 0,-1 0 111,2 4 1,1-2 27,-6-2 0,0 3-60,-3-3 0,-1 2 6,0 2 0,-5 6 224,-3 2 0,-2 3-60,-2 1 1,0 6 29,0 2 1,-6 5-59,-2 4 1,-3 4 183,-1 8 0,-1 1-17,1 3 1,0 7-249,-1-3 0,7 3 65,2-3 0,2-1-174,2-3 1,0-2-81,0-6 1,2-6 59,2-2 1,1-9-80,3-3 1,3-8 35,-3 0 1,-1-7-1573,1 2 875,-5-2 1,4-2-96,-3 0 0,-2-6 884,2-2 0,-3-41 0,-1-11 0</inkml:trace>
  <inkml:trace contextRef="#ctx0" brushRef="#br0">14251 8811 7984,'-6'-24'0,"1"-5"-248,-4 0 0,0-4 99,5 5 0,-2-1 784,2 4 1,1 1-188,-5-1 1,4 5-192,-4-1 0,0 6-21,-5-1 0,1 6 19,0 2 0,-5 5-67,1-1 0,-4 3-97,3 1 0,-5 5-113,2 3 0,-8 9 64,0 3 0,-5 8 58,4 0 0,-4 8-3,5 1 1,-3 5 34,3 7 0,2 5 19,-3-1 1,4 6-57,5-2 1,2 5 13,6 3 0,5 2-287,5-32 0,0 0 0,1 1 1,1-1 175,0 31 1,2-31-1,2 1 32,2-1 1,1 0 0,10 28-162,8-2 0,0-7 14,-1-1 1,6-3-124,3 0 0,3-8 142,1-5 0,1-6 39,3-6 1,-1-2-19,5-2 1,-1-9-6,1-8 0,3-5 51,-3-7 0,8-6-7,4-11 0,-1-9 175,2-3 0,-29 13 0,-1-1-274,3 1 0,0-1 1,0-6-1,1-1 226,1-1 0,-1 0 0,-5 0 0,-2-1-55,1 0-1,-2-1 1,-4-2 0,-2-2-71,-3-1 0,-1-2 1,-2 0-1,-3-2 43,-3-1 1,-3 0 0,-3-1 0,-2 0-76,-3-1 0,-2 0 1,-3-1-1,-3 0 141,-2 2 1,-3 2 0,-4 1-1,-3 1-59,0 2 0,-3 2 0,-1 5 0,-1 2 91,0 1 0,-1 3 0,-3 5 0,-1 3-63,-1 1 0,-1 3 1,-1 1-1,0 2-182,-3 1 1,0 1-1,5 1 1,0 2-108,-1 2 1,0 2 0,-27-3-254,2 6 1,12 7 158,9 5 1,15 3 242,9 10 1,9 0 98,8 11 0,0-4 0,0 9 0,0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18948 6235 8161,'-9'-7'-880,"2"1"-25,2 1 830,0 3 0,7-3 58,2 5 0,-1 0 37,5 0-63,-5 0 1,9 0 0,-5-2 42,0-2 0,21-9 0,0-7 0</inkml:trace>
  <inkml:trace contextRef="#ctx0" brushRef="#br0">3188 12356 7843,'0'-14'-434,"0"-3"1,0 2 621,0-2 1,1 7 0,2 2 0,1-2 0,-1-1 0,0-1 203,1 4 1,-2-3 0,3 3 0,0 0 166,-1-1-205,0 7 1,0-5 41,1 2-370,4 4 1,-7-2 0,2 10 0,-2 7-1,-2 5 1,0 5 60,0 4 1,-5 2 0,1 7-1,0 4-108,-2 3 0,5-3 1,-4 1-1,4-2-47,1-2 1,1 0 0,2-1 0,4-3 43,5-4 0,-2-9 274,7-4-230,2-2 1,1-4 0,7-3 0,2-5 0,0-6 158,0-5-157,-2-9 1,-2-3-1,1-7 1,-1-3-1,1-4-38,-1-3 0,-1-6 0,-3-3 1,-4 1 32,-2 2 0,-8 9 15,-3 5 1,-3 3-46,-1 5-41,0 2 1,-5 11 0,-4 1 0,-2 1-1,-2 3-382,0 2 0,5 1-1260,-1 0 847,6 0 521,-8 0 328,10 0 0,6 6 0,10 1 0</inkml:trace>
  <inkml:trace contextRef="#ctx0" brushRef="#br0">3583 12266 7871,'-1'-8'0,"-4"-1"0,4 5 164,-3-4 0,2 3 328,2-3 1,0 4-348,0-5 1,7 6-138,6-1 0,0 3 0,5 1 1,-1 0-685,0 0 1,5 0 675,-5 0 0,11 5 0,-1 2 0</inkml:trace>
  <inkml:trace contextRef="#ctx0" brushRef="#br0">3035 12241 7877,'-20'-13'0,"1"6"612,7 3-309,5-3 0,2 5-54,10-2-410,7 8 1,4-2-1,5 2 1,3-1 0,3 0 160,3 1 0,28 0 0,3-4 0</inkml:trace>
  <inkml:trace contextRef="#ctx0" brushRef="#br0">4705 12534 7877,'-1'-8'703,"-2"-1"-152,-1-1 1,1 5-1,7 0-370,5 4-140,8 1 0,2 0 1,7 0-1,-1 0 0,1 0-1489,-1 0 1000,1 0 0,-1 0 448,1 0 0,-1 6 0,1 1 0</inkml:trace>
  <inkml:trace contextRef="#ctx0" brushRef="#br0">4782 12713 7877,'-9'0'0,"1"0"0,-2 0 0,3 0 833,-2 0 1,8 0-1,1 0-719,7 0 0,6 1 0,4 2 0,4 1-1415,3-1 1301,7-1 0,8-7 0,6-2 0,6 0 0,0 0 0</inkml:trace>
  <inkml:trace contextRef="#ctx0" brushRef="#br0">7370 11999 7878,'0'-13'175,"0"-4"1,0 0-1,0 1 547,0 2 1,1 7-1,2 4 1,2 6-415,-3 6 1,5 3-1,1 5 1,0 5-169,1 2 1,-7 1-654,3 1 345,-4-1 0,-1 5 1,0 0-1,0-2 0,0-1 1,0-2-1,0 1-1321,0-1 1,0 0 1488,0-4 0,-11 3 0,-3-4 0</inkml:trace>
  <inkml:trace contextRef="#ctx0" brushRef="#br0">6924 12572 7878,'-14'0'0,"-2"0"0,-1 0 500,1 0-201,2 0-119,7 0 0,3 0 0,10 0 0,8 0 0,11 0 0,12 0 377,8 0 1,16-5-1,9-4 1,-32 4-1,2-1-492,2 0 1,1-1-1,3 1 1,1-1-1,2 1 1,1 0-1,3-1 1,1 0-181,3-2 0,0 1 0,-2 1 0,0-1 0,-1 0 0,1-1 0,-5 3 0,0 0-48,-2 1 0,-2 1 0,-6-1 0,-1 0 0,29 1 0,-14 1-129,-16 2 0,-14 1 142,-7 0 75,-8 0 0,-5 0 0,-8 1 0,-5 2-354,-2 1 155,-8 6 0,1-7 0,-5 5 1,2 2-1,-2 2-1683,-1 0 1957,-1 1 0,-23 34 0,21-19 0,0-1 0</inkml:trace>
  <inkml:trace contextRef="#ctx0" brushRef="#br0">7026 13210 7878,'0'-25'-34,"0"3"0,0 1 1,1-2-1,2 1 1,3 0 494,1 5 0,1 3 0,6 2 0,2 0-86,1 4 0,4-2 1,-4 6-1,-1 2-306,-2 5 1,-1 5-1,-2 9 1,-2 5-122,-5 2 1,-4 3 0,-4 2 0,-5 5 4,-2 3 0,-8 6-659,-2-1 562,-3 1 1,0-5 0,1 0 0,3-1 0,2-3 0,2-6 0,2-5 1344,2-6-805,4-8 1,4-5-1,10-7 1,7-3-118,6-1 1,1 0 0,2-3 0,0 3-283,2 2 1,3-4-702,3 5 389,-3 0 0,0-1 0,-6 1 0,2 0 1,1 0-1705,1-1 2019,-5 1 0,10-13 0,-3-4 0</inkml:trace>
  <inkml:trace contextRef="#ctx0" brushRef="#br0">7689 13044 7878,'-6'-7'0,"5"-4"0,-6 8 613,2-5 1,3 6 142,-7 2 0,5 7 0,-5 9 1,1 4-278,1 4 0,-3 0-662,6 10 113,-6-6 1,7 9-1,-4-4 1,1 1 0,3-2-1,2-1 1,1-1-308,0 1 0,6-8 197,2 2 0,3-12 0,2 0 1,0-3-324,0-3 1,5-1 31,3-6 189,3 0 1,2-8 0,1-3-1,1-6 1,2-3 281,-2-2 0,5-31 0,-1-8 0</inkml:trace>
  <inkml:trace contextRef="#ctx0" brushRef="#br0">7587 13095 7878,'-13'-8'108,"0"-1"0,5 2 160,-1-1 1,7 1 163,-3 2 288,4 4-595,7-5 1,5 6-1,7 0 1,1 0-1,1 0-447,-1 0 27,3 0 1,3 0 0,1 0 0,-2 0 0,-2 2 294,0 2 0,-7 14 0,4 9 0</inkml:trace>
  <inkml:trace contextRef="#ctx0" brushRef="#br0">7651 13248 7880,'-9'-4'0,"1"0"0,5-2 419,-1 2 0,1 2-10,-2-2-52,4 3 0,-3 1 0,8 0 1,5 0-362,2 0 0,7 0 1,4 0-1,2 0-1006,1 0 0,5 0-69,0 0 1079,5 0 0,2-3 0,4 0 0,6 0 0,1-1 0</inkml:trace>
  <inkml:trace contextRef="#ctx0" brushRef="#br0">8352 13032 7880,'-6'-13'550,"5"0"166,-3 0 1,-2 5-53,2-1-265,-1 6 1,5-4 1103,0 3-1373,0 3 0,0 5 1,0 9-1,0 2 0,0 4 1,0 3 91,0 7 1,0-1-563,0 6 213,0 0 1,0 3-1,0-2 1,0-2-1,0-1-384,0 1 0,0 0 1,0 1-1,0-6-425,0-5 0,2-1 94,2-5 0,-1-1-399,5-8 1241,-5-2 0,3-63 0,-6-13 0</inkml:trace>
  <inkml:trace contextRef="#ctx0" brushRef="#br0">8237 13146 7884,'-6'-20'0,"4"-2"0,-7 5 0,6-2 603,-1 2-434,3 3 1,1-4 0,1 5 0,3 0-1,5 2 42,2 2 1,6-2-1,2 4 1,0 0-674,4 3 0,1 2-34,2 2 0,-1 0 130,1 0-8,-7 6 0,0 1 374,-6 6 0,-23 39 0,-6 11 0</inkml:trace>
  <inkml:trace contextRef="#ctx0" brushRef="#br0">8237 13427 7903,'-7'0'4670,"1"0"-4297,6 0 1,6 0-353,3 0 0,3 0 0,7 0 0,5 0-281,4 0 1,8 0 469,-2 0 8,2 0-409,3 0 1,-5-7 0,4-3-1,2-1 1,1 1 0</inkml:trace>
  <inkml:trace contextRef="#ctx0" brushRef="#br0">2614 12572 7929,'0'-12'-107,"0"-1"-275,0 0 800,0 0 1,0 1-1,-1 0 1,-4 4 247,-3 4 0,-4 4-755,0 4 93,-1 3 0,-4 11 0,-1 5 0,-1 4 0,1 4 0,1 0 0,0 2-58,0 0 0,5-5 1,7 2-1,0-3 9,1-2 1,1-1 0,9-3 0,5-5 103,5-6 1,7-4-1,-1-6 1,5 0 20,3 0 0,4-8-17,-4-4 42,-1-7 1,-3-6 0,-1-4 0,1-3 0,-2-8 137,-3-4 0,-2-7 0,-8-7 0,-1-4-249,-2-8 1,-5 2 46,2 0 0,-5 9-71,-5 4 0,-2 9 1,-6 9-1,1 11-9,-1 7 0,0 11 33,0 3 0,5 4-512,-1 1 192,1 6 0,-5 1 0,0 7 0,1 3 0,-1 4-2373,0 3 2699,0 7 0,6 36 0,5-27 0,-1 1 0</inkml:trace>
  <inkml:trace contextRef="#ctx0" brushRef="#br0">2831 12534 7979,'0'-13'-77,"0"1"-143,0-1 0,0 0 321,0 0 1,-2 6-48,-2 3 0,-3 3 0,-6 1 0,0 0-53,1 0 1,-2 5 0,-2 4 0,-2 4-533,-2 4 531,-2 2 0,-3 9 0,-3 4 0,-3 2 0,1 0 0</inkml:trace>
  <inkml:trace contextRef="#ctx0" brushRef="#br0">2384 13350 6768,'-8'0'-265,"-1"0"423,7 0 1,-10 0 0,4 0 36,-4 0 0,4 0 0,-1 0-6,0 0 0,3-1-37,2-3 29,2 2 1,-3-3 346,-4 5-363,-2 0 1,2 0-47,1 0-46,5 0 0,-1 0 0,9 0-22,8 0 1,1 0-82,7 0 42,1 0 0,5 0 0,4 0 1,6 0-1,5-2 0,3-1 1,5-1-62,4 1 0,8-2 45,6 0 1,-31 2 0,1 1 0,0 0 0,1 1 0,2-2 0,0 0-178,1 0 0,0-1 0,-2 2 0,0 0 176,-3-2 0,-1-1 1,1 3-1,1 0-1,-2-2 1,0 0 0,28 1 0,-6-3 0,-9 2 106,-6 0 1,-5-5-91,-4 5 0,-3-5 137,-5 5 1,-6-2-1,-3 4 257,-3-3-286,-7 1 129,-1 4 214,-6 0 0,-2 0-594,-2 0 0,1 0-32,-5 0-252,5 0 1,-4-4-1137,2 0 838,4-1 331,-5 5 1,6 2 382,0 2 0,6-3 0,1 5 0</inkml:trace>
  <inkml:trace contextRef="#ctx0" brushRef="#br0">2741 13950 7028,'8'-2'-41,"-3"-1"1,-1-2 628,1-2 0,-1 2-164,-4-3 0,0-1-178,0-3 1,-1 0-118,-4 4 1,2-2 0,-5 6-29,-2 1 1,-1-3-205,-2 2 113,0 0 1,0 5 0,-1 3-1,-1 5 1,-4 4 0,1 4-1,-2 5-70,0 7 1,0-1 0,-1 6 0,4 0 43,3-2 1,7 4 0,3-6 0,2-2 4,2-1 0,2-7 1,3-3-1,7-3 48,3-1 0,6-6 219,-4-3-172,6-3 0,-4-2 0,3-5 0,-2-5 1,0-6 106,0-3 1,-5-3-1,2-6 0,-3-7-24,-1-5 1,-1 0-132,-4-6 0,2-1-126,-6-7 1,0 1 0,-4-4 0,-1 1-78,-3 3 1,-3 9 21,-6 7 1,-4 10-30,0 6 0,0 12 1,3 2-1,-2 5-185,-1 3 1,0 6 86,4 2 0,1 5 94,-1 4-451,0 3 0,2 5 629,2 1 0,38 22 0,13 6 0</inkml:trace>
  <inkml:trace contextRef="#ctx0" brushRef="#br0">3149 13809 8012,'0'-19'20,"0"0"0,0 6 0,0 1 0,0-1 0,0 0 326,0 0 1,5 5 0,-1-1 84,-1-1 1,-2 6-460,-1 4 1,0 7 38,0 10 0,-5 4 0,-3 8 0,0 3-141,-1 5 1,0 0 92,-8 10-21,2-6 0,-3 7 0,5-4 0,0 0 0,1 0 0,-1-4 0,0-6-301,0-9 471,6 1 0,2-19 1,5-3-31,0-10 0,5-12-9,4-8-106,2-5 0,3-7 0,2-2 0,2-2 0,1-6-314,-1-6 272,5 1 0,-8-3 0,5 6 1,-1 3-1,-4 5 192,0 2 0,-4 13 100,-3 6 1,-2 12-31,-6 9 0,0 7-153,0 10 1,0 3 0,0 6 0,0-1 129,0 1 1,0 4-129,0-1 1,4 3-109,1-3 0,-1-2 1,-4 3-1,1-3-58,3-2 0,-2 1 27,2-1 1,2 1 26,-2-1 1,5-5-1,-5-3 1,0-3-239,2-1 1,-3-4-759,5-1 152,-5-5 920,8 3 0,-21-18 0,2-2 0</inkml:trace>
  <inkml:trace contextRef="#ctx0" brushRef="#br0">3086 14090 8012,'-12'-13'-48,"4"0"0,2 5 193,6-1-136,0 7 1,2-4 0,2 6-1,4 0-3,4 0 1,5 0-87,0 0 1,5 0-1,0 0 1,3 0-287,5 0 0,-2 0 228,6 0 1,-1 0 137,1 0 0,37-11 0,-34 3 0,1 1 0</inkml:trace>
  <inkml:trace contextRef="#ctx0" brushRef="#br0">3570 14039 8037,'-8'0'0,"-1"0"0,5 4-145,-4 0 0,5 6 109,-2-1 187,-2-4 0,6 7 0,-3-4 0,2 4 0,2 0 121,0 1 0,0 0 1,0 0-128,0-1 1,2 1-34,2 0 0,3-6 1,6-3-85,0-2 0,4-8 2,0-3 1,0-2-31,-5-2 1,1-5 0,0-2 0,0-1 85,-1 0 0,0 1 41,-4-1 1,2 1 117,-6 3 0,2 7 0,-3-3 274,1 2-565,0 5 0,-4 2 68,0 8 0,-4 5 1,-2 8-1,1 5-34,-1 7 0,0 0-164,2 10 1,3-3-11,-4 11 1,0 1 0,1 6-1,-1 4-124,0 5 0,3-3 171,-2 8 1,-2-7 79,2-1 0,0-9 1,4 1-1,0-4 140,0-8 1,0-3-78,0-11 0,0 0 312,0-9-239,0 0 0,-6-9-50,-2-4 1,-4-3 33,0-1 0,-3-5 0,0-4 0,-2-2 176,1-2 1,-2-5-135,1-4 0,4-2-101,5-1 0,0-1 0,0-1 0,4-1-82,2-2 1,4 0-226,2 5 1,3-1 134,6 1 1,4 1 0,1 1 0,2 5-606,3 4 0,1-2 372,1 7 0,1 4 403,-1 1 0,12 13 0,3 6 0</inkml:trace>
  <inkml:trace contextRef="#ctx0" brushRef="#br0">4106 12101 8129,'0'-13'-124,"0"4"0,0 1 0,0-2 0,0-1 50,0-2 1,0 0 0,0 0-1,0 1 1,1-1 274,3 0 1,-2 5-45,2-1-72,3 1 1,-5-1 0,2 1 0,-3-2 291,-1-2-309,6 5 0,-5-4 1,5 4-1,-2-2-142,1 1 247,-1 5-195,-4-3-21,0 6 0,0 2 88,0 2-10,0-2 0,0 9 0,0-3 0,0 5 68,0 4-78,0-3 1,0 6 0,0-3-1,0 4 1,0 3 44,0 2 0,0 1 1,0 3-1,0 5-14,0 6 0,0 12-111,0 10 0,0 7 7,0-32 0,0 0 0,-2 3 0,0 0 0,-1 2 0,0-1 0,0 3 0,0 1 53,1 3 1,-1 0-1,-2-3 1,1 0-272,2 3 0,0 0 0,-1-1 0,0 0 267,1-1 0,0 0 0,1 1 0,0 0 0,-1-1 0,-1-1 0,1 2 0,0-1-1,-1-1 0,1-1 0,0-1 0,0 0 0,2 0 0,0 1 1,0 0-1,-1-1 24,-1 1 1,-1 0 0,3-3-1,-1-1 1,-1 0 0,0-1 0,1-2-1,0 0-162,1 35 0,2-7 161,2-2 1,-1-9 43,5 5 1,-3-6-1,2-3 1,0 0 1,0 0 1,-3-6-32,5-3 0,-2-3 80,1-5 0,2-3 0,-6-6 1,1 1-70,0-1 1,-3 1 567,2-1 1,-3 1-503,-1-1 0,0 0 0,0-4 0,0-4 269,0-3 0,0-1-552,0-1-108,0-4-1389,-5-3 1259,3-5 1,1-5-574,5-4 979,6-2 0,14-53 0,-7 26 0,0-1 0</inkml:trace>
  <inkml:trace contextRef="#ctx0" brushRef="#br0">4399 15097 7877,'0'-8'-144,"-1"1"262,-4 1-23,4 2 0,-5 7 1,6 4-1,-1 7 0,-2 4 1,-1 6-1,0 5 537,-2 5-577,5 2 0,-7 3 0,6-1 0,-3 0 0,3 2-102,0 2 78,2-8 1,0 3 0,0-13 0,0-2 0,0-5 0,2-5-12,2-3 1,-3-5 0,5-8-216,0-5 1,-5-3-66,3-5 210,-2-3 1,-2-7 0,0-3-1,0-4 1,0-4 0,0-3-1,0-3-64,0-2 1,-5 0 278,1-5-93,0 0 0,4 5 0,0 4 1,0 4-1,0 4 122,0 4 1,0 9 0,0 4 0,1 4-138,4 4 0,2-1-45,5 6 0,1 0 4,0 4 0,0 6 0,-1 2 1,1 3-178,0 2 0,-5 4 18,1 0 0,-6 6 33,1-2 1,-3-1 0,-2 1 0,-2 2-70,-1 1 1,-6-3 115,1 0 1,2-5-24,-1 1 0,-1 1 0,-3-1-164,-1-1 1,2-2 3,2-1 1,-1 0 245,6-1 0,5-10 0,6-4 0</inkml:trace>
  <inkml:trace contextRef="#ctx0" brushRef="#br0">4680 15594 7877,'-5'-8'0,"0"-1"36,-2 0 1,-2-3 96,-4-1 0,5 1 1,1-1-1,0 2 125,0 2 1,0-2-100,-2 2 0,-2 2 0,2 0-25,-2 1 0,-2 4 143,0 6-325,1 3 1,-1 7 0,2 3 0,1 3 0,3 1 0,-1 0 0,3 2-114,-1 1 0,2 0 134,4-2 0,0-4 0,0-1 0,1-1 0,4-4 1,3-3-29,3-4 55,2 0 0,4-7 0,0-2 0,-1-4 0,-1-5-16,2-4 1,-3-3 0,5-6 0,-4 0-98,-2-4 0,3-3 67,-8-5 0,2 0 44,-1-1 1,1 3 0,-6 2 0,-1 4 265,-2 3-138,-1 7 0,-1 7 417,-4 9-458,-2 3 0,0 6 1,2 5-1,0 4 0,1 5 38,1 1 1,-2 2-71,0 8 0,1-3-230,4 3 163,0 2 0,-1-5 0,-2 3 0,-1-3 1,1-2-191,1 1 0,4-1 160,2 1 1,-1-6-121,5-3 1,1 1-1,4-2 1,-1-3-239,1-4 0,0-6 81,0 2 0,4-4-241,0-1 1,4-4 561,-4-1 0,6-33 0,-4-4 0</inkml:trace>
  <inkml:trace contextRef="#ctx0" brushRef="#br0">4884 15110 7877,'-5'-13'1303,"1"0"-1218,0 1 1,5 5 0,4 1 0,4 2-275,7-1 1,4 1 66,5 4 0,1-1 1,-1-2-1,2-1-522,3 1 644,-3 1 0,15 2 0,-2 0 0</inkml:trace>
  <inkml:trace contextRef="#ctx0" brushRef="#br0">4922 15263 7877,'-11'-1'81,"2"-4"-477,3 4 561,6-5 0,6 6 105,3 0-485,8 0 0,1-1 0,6-2 1,0-3-1,3-1 215,0-3 0,34-18 0,-27 11 0,0 0 0</inkml:trace>
  <inkml:trace contextRef="#ctx0" brushRef="#br0">5343 15033 7877,'-9'9'-326,"1"-1"1,5 2 301,-1 7 1,-2-1 0,2 5 0,1 2 257,1 1 0,2 1 1,0 0-1,0-3 6,0-1 1,2-5 0,1 1 0,2-4-49,2-5 1,2-2 0,4-6-1,-1 0-142,1 0 0,4-7 1,0-4-1,-1-6-37,-2-3 1,-1-6-1,-1-5 1,0 0-14,-4 0 0,-2-3 0,-6 4 0,0 2 84,0 1 1,-1 5-1,-4 4 1,-3 2 103,-4 5 0,-2 7 0,-3 1 0,-3 6-246,1 5 1,-4 5-782,6 4 530,0-3 0,4 10 309,0-2 0,18 36 0,3 10 0</inkml:trace>
  <inkml:trace contextRef="#ctx0" brushRef="#br0">9602 11756 7975,'12'-19'-136,"-3"3"1,-1 6 0,1-1 0,-1 1 0,1 0-1,-1 1 302,-1 1 1,3-1 0,-5-3-51,-3-1-5,0 0 1,-2 0 0,0 1 0,0-3 0,0 0 417,0-2-468,0 0 0,-2-2 1,0 0-1,-4-1 1,-1 1-1,-3 2 0,-1 0 81,-2 2 0,0 2 0,-1 3 0,-2 3-171,-1 1 0,0 2 1,5 4-1,-1 2-43,0 2 0,0 3 0,0 7 0,1 3 35,-1 4 0,0 3 0,2 3 1,1 3 11,1 4 1,2 4 96,-1 5-38,-3 2 1,9 8 0,-2 0-1,2 6 1,2 3 191,0 7-207,0-32 0,0 0 0,0 2 0,0 0 0,0 1 0,0 1 0,1 1 0,0 1 1,1 1-1,0 1-55,2 2 0,1-1 0,0-3 0,1-1 0,1 2 0,0-1 0,1-2 0,0 0-3,0-1 1,1 1 0,-1-1 0,1 1-63,-3-3 1,0 0 0,6 31 48,-4-5 0,2-7 0,-5-10 0,-3-5 124,0-2 1,-2-8-55,0-2 0,-2-7 156,-2-2-124,-3-5 0,-1 6 0,-1-6 0,-1-3 0,-1-5 46,-2-2 1,0-1-121,0 0 0,5-4 100,-1 3 0,1-4 0,-5-2 0,0-4-125,1-1 1,3 3-227,1-5-126,-1 1 0,2-5 0,3 0 401,2 0 0,14-11 0,2-3 0</inkml:trace>
  <inkml:trace contextRef="#ctx0" brushRef="#br0">9334 14026 8002,'-6'-7'-330,"-1"-3"0,-6 7 1288,0 5-798,6 9 0,0 9 0,4 5 0,-1 1 0,1-1 0,2 1 0,1-1 105,0 1 0,0-5 0,0-1 0,0-2-80,0-2 0,6-2 178,2-1-249,-2-6 1,5-1 0,-2-8 0,2-2 0,2-6-1,-1-6 1,1-5 132,0-3 0,-6-6 0,-3-1 0,-2 0-108,-2 0 1,0-3-1,-2 6 1,-1 2 2,-1 3 0,-6 8-471,2-2 41,-4 8 1,0 4 0,-1 5 0,2 1-1,1 2-1389,1 1 956,6 12 1,-2-8 720,5 9 0,45-20 0,12-5 0</inkml:trace>
  <inkml:trace contextRef="#ctx0" brushRef="#br0">9576 10673 7994,'-6'-13'-141,"4"0"0,-6 0 0,3 1 0,1-1 0,-1 0 247,1 0 1,-4 1 0,2-1 0,-1 0 0,-3 2 0,-2 1 362,0 1 1,2 1 0,-2-4-1,-2 4-277,0 4 1,0 2 0,1 2-1,0 0-159,1 0 0,-5 10 68,0 3-116,0 8 1,0 3 0,0 8 0,1-1 0,3 1 0,3-1 0,3 2-178,2 0 0,0-6 0,5-1 0,0-4 105,0-4 1,6-2 0,3-8 0,3-4 121,5-2 0,-1-4 0,5-2 0,2-6 69,1-5 0,-3-4 3,0-2-16,-5-3 0,7 6 1,-6-4-1,-2 5 1,-1 3 145,-1 1 0,-4 6-221,-1 3 0,-5 8 0,1 5 1,-1 4 94,1 4 1,2-2-723,3 6 1,2-5 57,-3 1 181,4-3 1,6-3-1,3-2 1,4-5 371,0-2 0,6-21 0,3-8 0,4-1 0,-1 0 0</inkml:trace>
  <inkml:trace contextRef="#ctx0" brushRef="#br0">10481 12152 7989,'-1'-9'-111,"-3"1"1,-3-2 0,-2-3 0,2-3-693,1-1 1008,2 0 1,0 5 0,0-1 0,1 0-1,1-1 1,2-2 0,0-1 836,0 2-887,0 1 1,0 1 0,2 0-1,2 0 1,4 1 427,4-1-494,6 0 1,1 0 0,3 1 0,-2-1 0,0 2 342,0 2-471,-5 3 1,4 6 0,-8 2 0,-1 2 0,-3 6 0,-1 7 0,-5 9-328,-4 6 0,-1 5-55,-9 1 347,4 6 1,-14-4 0,4 2-1,1-2 1,-2-3 0,3-3-1,2-4-140,3-4 0,4-6 411,-1-3 0,2-7 1,3-1 1,4-6-1,0 1 1,7-3 76,4-1 1,6-4-215,0 0 0,6-5-132,-2 5 1,3-2 0,2 3 0,1-1-212,3 1 0,-8 2-18,4 1 1,-5 0-325,0 0 0,3 0 0,-4-1 624,0-4 0,21-24 0,0-13 0</inkml:trace>
  <inkml:trace contextRef="#ctx0" brushRef="#br0">11144 11986 7989,'0'-16'52,"0"4"1,0 6 190,0-3 0,-1 7 153,-3-3 0,2 10-325,-2 3 1,3 8 0,1 2 0,0 1-87,0-1 0,-2 3 47,-2-4 11,3 6 0,-5-9 0,6 3 1,0-3-1,-2-1-207,-2 0 195,3-6 1,-5 1-1,6-8 1,0-7 75,0-7 1,6-6-126,2-5 0,-1-6 1,2-3-1,1-3 74,1-2 1,2 5 32,0 0 1,-5 8 0,-1 0 0,0 6 82,0 2 1,-2 9 56,3 1-242,-5 5 0,7 14 1,-4 5-1,-1 5-30,1 5 1,0-4 42,-2 8 1,-1-2-211,5 2 127,-5-3 0,4 3 0,-3-8 0,3-2 0,2-1 0,-1-4 0,-1-5 71,2-1 0,2-6 34,-2 1 1,4-4-1,2-4 1,2-6 6,-1-6 1,-2-4-25,-1-5 0,4-2 11,0-3 1,0 3-1,-6-3 1,-1 3 0,-2 2 1,-3-1-70,3 1 1,-5 5 153,1 3 0,-2 7 517,-2 2-470,0 5 0,0 9 0,0 9-210,0 4 0,4 0 48,0-2 0,0 2-125,-4 2 1,5 2-1,-1-5 1,0 1-433,2-1 1,-5-1-78,3-4 1,2 4-19,-2 0 394,6 0 1,-4-5 0,4 0 0,-2-2 270,2-2 0,24-11 0,7 2 0</inkml:trace>
  <inkml:trace contextRef="#ctx0" brushRef="#br0">11795 12024 7989,'0'-13'-88,"0"1"93,0-1 1,0 4 1715,0 1-920,0 5-605,0-3 1,0 18 0,0 3 0,0 5 0,0 1-164,0 2 1,0 1-153,0 2 1,0-1 0,0-1-1,0-1-409,0-2 1,0-4 144,0 4 0,0-5-49,0 1 432,0-3 0,11-29 0,3-8 0</inkml:trace>
  <inkml:trace contextRef="#ctx0" brushRef="#br0">12139 11680 8014,'0'-9'-337,"0"1"1,0-2 708,0-1 0,0 2 0,0 1 0,0-2 958,0-2-717,0 0-380,0-1 0,1 4 0,4 2 1,2 3-44,0 5 1,3 5-1,-5 8 1,2 5-27,3 6 1,2 9 0,-1 12 0,-1 7-347,-2 8 1,0 2 0,-4-28 0,0 2 0,-1 0 0,-2 1-94,1 2 1,-2-1 0,-2 0 0,-2 0 0,0 1 0,-2 0-1,-1-3 1,-1-1-195,-14 32 0,-7-10 1,-7-7-1,-5-7-1204,-6-4 1673,-2-7 0,8-19 0,-3-3 0,-3-2 0,0 0 0</inkml:trace>
  <inkml:trace contextRef="#ctx0" brushRef="#br0">10405 11680 8063,'-9'-13'0,"1"2"0,-2 1 0,-1 1 0,-4 1-552,-2 1 661,3 1 0,-4 6 0,5 0 0,-1 2 0,-2 2 0,-1 6 0,0 5 322,-1 7 0,4 7 1,-3 7-1,1 6-190,-1 9 1,3 7-224,-3 10-35,3 3 1,9-30 0,1 0 0,1 2-1,-1 1 1,1 0 0,1 1 0,0 0-1,1-1 1,1-2 0,1-2 0,2-2-1,1-2-353,9 28 0,10-7 1,1-11-1,5-5 23,4-5 1,2-6 0,8-9 346,4-4 0,12-21 0,11-6 0,-20 2 0,0 1 0,0-1 0</inkml:trace>
  <inkml:trace contextRef="#ctx0" brushRef="#br0">13223 11948 8036,'0'-13'-159,"0"0"1,0 0 263,0 1 1,0 3 0,0 1 0,0-2 835,0-2-658,0 0-177,0-1 0,-6 4 1,-2 2-1,-4 2 301,0 2-394,-1 1 1,-1 2-1,-2 2 1,-2 2 0,-2 5-1,-1 3 1,-1 4 6,1 1 0,4 6 1,-3-4-1,2 3-67,2-1 0,6-1 0,3 2 0,2-2-101,2-1 1,1-2 66,2-5 74,6 1 1,1-1-1,7-4 1,3-4 0,4-2-1,2-2 1,0-2 40,-2-2 1,0-3 73,5-6 0,-5-5 1,-1-3-1,-2-5 24,-2-4 1,-2-2-70,-1-7 1,-6-4-21,-3-4 1,-2-3 0,-2 1 0,0 2 45,0 4 1,-8 5-25,-4 4 1,-2 7-49,-8 6 1,5 7-1,-3 1 1,2 7-385,2 5 1,-2 2 142,1 4 1,0 2-334,4 5 1,5 3-1,1 0 1,1 4 556,3 0 0,47 8 0,13 6 0</inkml:trace>
  <inkml:trace contextRef="#ctx0" brushRef="#br0">13554 11642 8036,'0'-13'-30,"0"0"0,0 0 1,0 1-1,0-1 493,0 0 1,0 5-1,0 2 1,0 6-161,0 10 0,0 3 0,0 8 0,0 2-166,0 1 0,0 1-542,0 1 378,0 5 1,0-6 0,0 2-1,2-4 1,1-2 0,1-1-1,-1-3-482,-2-3 0,-1-1 514,0 0 37,0-6 0,0-3 1,0-8-1,0-6 1,1-6 197,4-5-239,-4-9 0,6-1 0,-4-4 0,3 1 0,1-2 7,3-1-40,-5 5 1,5 1-1,-4 7 1,0 2-1,1 5 59,0 3 0,-3 7 1,5 4-36,0 6 1,-1 10 16,0 8 0,1 3-24,3 2 0,-3-1 0,-1 1 0,2-1-47,2 1 0,-4-2-130,1-3 1,-1 2 180,5-6 0,0 0 0,-1-6 0,3-2-7,2-5 1,-3-3-24,3-1 0,-2-5 72,2-4 0,-1-4 0,4-4 0,-2-4 8,-2-3 0,-1-3 14,2-3 0,-7 3 9,3-2 0,-5 7 1,1 5-1,-3 2 744,-1-2-118,-3 8-538,3-2 0,-9 12 0,0 4 0,0 4-109,-2 7 0,5 0-131,-4 5 0,4 0 8,1 5 0,0-1 0,0-1 0,0-2-563,0-5 0,1 1 346,4-1 0,0 0-15,4-4 1,2-2-1,-2-1 1,2-3-510,2-1 0,4-2 823,0-4 0,28-28 0,3-8 0</inkml:trace>
  <inkml:trace contextRef="#ctx0" brushRef="#br0">14409 11718 8036,'0'-13'234,"0"1"0,0-1 859,0 0 1,0 3-771,0 6 0,4 14 0,0 13-264,-1-1 1,-2 2 0,-1 5-1,0 0-432,0 0 1,0 2-533,0-1 649,0-1 0,0-3 0,0-1 1,0 1-1,0-2 0,-1-1 0,-2-3 256,-1-2 0,-40-24 0,-6-9 0</inkml:trace>
  <inkml:trace contextRef="#ctx0" brushRef="#br0">12981 12368 8036,'-13'-5'7,"-4"-1"0,0-4 174,1 2 1,9 5 0,9-1 136,9 2 0,9 2 1,9 0-1,8 0-168,9 0 0,7 0-122,15 0 0,3-5 0,-31 1 1,0 0-1,2 0 0,1 0-313,3 0 1,1-1-1,4 2 1,0-1 368,4 0 1,1 0-103,-4-2 0,1 1 0,1 3 0,1 2 1,-7-2-1,-1 0 0,-2 0 0,0 1 1,-3 0-1,0-1-111,-2 0 0,-1 0 18,26-2 0,-8 2 0,-17-1 0,-8-1 0,-8 1 0,-5 1 11,-8-3 1,-5 4 79,-11-3 1,3 2-1,-7 1 1,-1-2-56,-1-1 1,-3-1-293,-3 5 0,3 0-101,-3 0 210,-3 6 0,6-3 1,-3 5 547,2 2 0,-3 13 1,-2 4-1</inkml:trace>
  <inkml:trace contextRef="#ctx0" brushRef="#br0">13491 13070 8036,'-9'0'0,"2"-2"0,0 0 282,0-3 52,4 1 0,-3 3 0,8-2 230,2-1-511,-3-1 0,6 0 0,-4-4 0,2-2 0,-3-2 0,0 0 89,-2 1 0,-2-1-255,-2 0 112,-3 0 1,-6 1 0,-1-1 0,-1 1 0,-4 4-1,-2 4 1,-5 2-41,-2 2 1,-3 2-1,3 2 1,-2 6 19,1 5 1,3 5 0,1 6 0,4-1 2,4 1 0,9 4-173,3-1 122,4-5 1,2 0 0,4-4-1,3 0 1,5-4 0,4-6-1,4-5 53,3 1 1,2-6 60,-1 0 1,1-6 0,-1-6 0,2-3 167,3-2 0,-7-2-175,2-7 1,-8-5 111,0-3 1,-4-3 0,-3-3-1,-3-1-76,-1-1 1,-4-1 4,-6 5 1,-3 4-101,-6 0 0,1 11 1,-1 2-1,0 7 60,0 5 0,1 4-436,-1 5-72,6 0 0,-3 7 1,6 4-1,1 6-1409,1 3 1878,8-4 0,29 25 0,14 0 0</inkml:trace>
  <inkml:trace contextRef="#ctx0" brushRef="#br0">13835 12777 8036,'0'-13'0,"0"0"0,-2 6 407,-2 3-53,3 2 0,-6 5 0,4 6 0,-3 8 62,-1 5 1,-1 4-435,-5-1 0,2 6 0,1 2 0,1 1 163,-1 0 1,-1-4 58,-2 4-264,0-6 0,5-1 1,1-7-1,0-2-1552,0-2 1482,4-8 1,-3-3-1,6-10 1,0-5 129,0-5 1,4-5-1,2-5 1,1-4 33,3-5 1,1 4 0,2-8 1,0 3-17,0-3 1,-1 4 0,1 1 0,0 2 41,0 2 0,-1 8 318,1 4 1,-4 7-166,-1 2 1,-4 5 0,5 0 0,-1 7 100,-1 9 1,1 6-135,-4 6 1,-1 1-107,5-1 0,-5 2 1,1 1-1,-1 2-109,1-2 0,-2-1-21,2-1 0,-3-1-140,-1 1 0,5-1 0,-1-1 0,0-2-472,2-5 0,-5-3 14,3-1-319,4-1 0,-6 0 972,7-4 0,-12-25 0,2-11 0</inkml:trace>
  <inkml:trace contextRef="#ctx0" brushRef="#br0">13720 13044 8036,'-7'-12'0,"3"-1"-154,2 0 0,4 2-6,2 2 247,3-2 1,11 9-1,4-2 1,3 3-1,4 1 35,0 0-242,7 0 0,-8-4 1,6-1-1,0 2 1,0 2-1,0 1 0,0-1-560,-1-4 0,-2 4 680,-6-3-3,-5-3 0,3 5 1,-8-3 2,-3-1 209,-5 4 0,-9-3 0,-2 5 712,-4 0 0,-4 1-610,0 3 1,0 4-1,2 4 1,3 1 32,2 0 0,0 0-153,5-1 0,0 1-230,0 0 0,0-5 1,0 1 103,0 1 1,6-5-88,3 0 1,2-4-106,2-1 0,-1-1 0,1-4 1,1-3 40,3-3 1,-3-4 151,3-2 1,-2 2 44,-3-6 0,-3 1 0,-2-2 0,-1 5 63,-4 3 0,4 2 350,-2-1-25,1 0 1,-7 6-160,-2 3 1,1 9-380,-5 8 0,3 6 72,-3 6 0,5 6 1,-1 3-1,2 3-201,2 1 0,0 5 16,0-1 0,0 8 37,0 1 0,-4 0 0,0 4 0,1-2-45,2-2 0,1-6 196,0-3 1,-5-5-89,1-7 53,0-6 0,0-11 0,-2-2 75,-1-2-51,-2-4 1,-5-10 60,-3-4 1,3-6 0,-3-2 0,3 0-77,1-2 0,0-1 11,1-5 1,0 1-114,4 2 0,2-2 0,6 3 0,0-3-361,0-1 1,6 3 39,2 1 1,5 5-139,4-1 78,3 3 0,5 3 473,1 2 0,7-1 0,5-2 0,3 1 0,0 1 0</inkml:trace>
  <inkml:trace contextRef="#ctx0" brushRef="#br0">14944 11234 8068,'-7'-13'-58,"3"0"75,2 0 0,4 6 1,2 3-1,5 3 155,2 1 1,2-2 13,-1-2-139,1 3 0,1-5 0,2 6 1,2 0-1,1 0 0,1 0 1,-2 0 114,0 0 1,4 0 0,-5 0 0,-2 0-65,-1 0 1,-1 0-1,-1 1 1,-3 4-4,0 3 1,-6 3-1,2 2 1,0 0-11,-1 0 1,0 5-1,-4 3 1,0 5-20,0 4 1,-4-2 0,-2 6 0,1 3-29,-1 4 0,-4 1 1,2 8-1,-4 2 66,-1 1 1,5 1 104,-1 1-199,1-3 1,-3 13-1,1-4 1,3 0 0,1 2-1,2-2 1,-1 1-162,1 2 1,0-8 193,4 8-20,0-9 0,1 2 0,2-7 0,1-4 0,-1-5 100,-1-5-113,-2-11 1,0-6-1,0-5 1,-2 2 55,-2 1 0,1-6 10,-5-7-218,-1 3 1,-4-5 0,1 3-1,-1 0-379,0-1 0,0 0 163,1-4 0,-1 0-96,0 0 0,-1 0 0,-3 1 454,-4 4 0,-32-4 0,-8 5 0</inkml:trace>
  <inkml:trace contextRef="#ctx0" brushRef="#br0">10048 11438 8078,'-6'-15'-117,"-1"0"1,-1-2-1,0 1 1,1 2 29,0 1 274,4 6 0,-8-3 1,3 6-1,-4 1 1,-2 2 141,-3 1-279,3 0 0,-4 0 1,3 1-1,0 4 0,-2 3 1,1 3-1,2 2-16,1 0 1,5 0-1,1-1 1,1 1-8,3 0 1,-2 0 0,0-1 19,2 1 1,2 0 0,2 0 0,2-1 45,2 1 1,0 0 0,-2 0 0,3-1-78,1 1 0,-3 0 0,3 1 0,0 2-27,0 1 0,-2 5 81,3 0-73,-5 2 0,7 3 1,-6 1-1,-1 3 0,-2 3 131,-1 6-108,6-2-1,-5 12 1,4-2 0,-4 6 0,-2 5 52,-4 3 1,0 2 0,-5 0-1,1 0-31,-1-1 1,-1 1-186,-2 0 1,6-6 181,3-3 0,3-6 0,1-6 0,0-1 36,0-6 0,5-6-33,4 0 1,-2-9-18,1-4 1,1-3-1,4-2 1,-1-4 27,1-4 1,0-2-283,0-2 1,4 0-15,0 0 1,4 0-1,-3 0 1,2-2-680,3-2 923,1 3 0,35-28 0,-25 15 0,0 0 0</inkml:trace>
  <inkml:trace contextRef="#ctx0" brushRef="#br0">15773 11999 8025,'-13'-5'513,"0"1"-335,6 0 0,2 5 1,5 4-459,0 3-23,0-2 0,0 5 0,0-2 0,1 1 303,3-2 0,26 3 0,11-4 0</inkml:trace>
  <inkml:trace contextRef="#ctx0" brushRef="#br0">16232 11884 8025,'0'-13'-109,"0"0"1,0 1-85,0-1 0,-6 0 0,-2 2 734,-3 2 1,-4 4 0,0 5 0,-4 0-337,0 0 0,-3 5 0,-2 4 0,2 4-172,0 4 1,5-3 0,-3 4 0,2 1 0,4 0-1,3 1-98,2-3 0,6 2 0,-1-2 1,3-2-27,1-1 1,5-5-1,4-2 1,2-1 65,2-3 0,5-2 0,3-1 0,4-1 3,0-4 0,1-3 1,-1-8-1,1-4 29,-1-4 0,-4 0 35,1-10 10,-7 6 0,5-13 1,-4 0-1,-1-5 1,-2-3-1,-5 3 1,-2 4 183,-3 5 0,-2 7-121,-1 1 142,0 7 0,-5 10 0,-4 7 0,-2 4 2,-2 1 0,5 7 0,0 6 1,1 7-226,0 4 1,4 1-80,-1 1 0,3 1 1,1 1-1,0 2-314,0-2 0,4 3-228,0-1 0,6 0 183,-1-5 1,2 1-1,3-2 1,2-2-360,1 0 0,4-7 201,-4 2 1,4-3 561,-4-1 0,29-11 0,2-4 0</inkml:trace>
  <inkml:trace contextRef="#ctx0" brushRef="#br0">16589 11744 8029,'0'-24'0,"0"2"0,4-2-405,1 3 1,4 4-183,0 4 1122,8 0 0,-1 12 0,5-3 0,0 2 0,0 2-124,1 0 0,-3 6 1,4 3-1,-3 3-315,-2 5 0,-1 2 1,-5 3-1,-4 0-344,-4 0 1,-2 4-238,-2 4 346,0-3 1,-2-1 0,-2-4 0,-3-1 0,-1-1-440,-1-3 1,1-4 757,-5-5-3,6-2-121,1-12 1,10-1 0,3-7 0,3-5 0,6-5 79,2-4 0,-1-2-4,5 5-110,-7-1 1,8 1 0,-6 1 0,-3 2 0,-3 5 333,-2 3 284,-6 7 1,1 3-343,-8 8 1,1 3-101,-6 6 1,1 5-107,-5 4 1,0 0 0,2 1-1,2-3-79,5-2 0,3 3-17,1-4 1,0 0-142,0-4 0,6 0 1,3-2-1,7-1-270,5-1 0,3-6-350,2 1 0,4-3 295,-1-1 1,7-5 469,-2-4 0,0-11 0,3-5 0,3-3 0,0 0 0</inkml:trace>
  <inkml:trace contextRef="#ctx0" brushRef="#br0">18540 11259 8029,'0'-18'0,"0"4"0,0-3 0,0 2 0,0 3 153,0-1 98,0 0 125,0 12 1,1 11 0,2 12 0,1 2 0,-1 3 0,-1 2 161,-2-1 1,1 3-644,3-1-102,-2 0 1,3-1 0,-5 1 0,0-2 0,0-2-1,0-3 1,0-2-1076,0 2 1,0-5 1281,0-1 0,-11-26 0,-3-6 0</inkml:trace>
  <inkml:trace contextRef="#ctx0" brushRef="#br0">18361 11514 8073,'-5'-13'926,"3"1"-793,-3-1 1,6 2 0,5 2-108,7 5 1,6-2 38,11 2-242,3 0 1,6 4 0,4 0-1,4 0 1,4 0 176,4 0 0,-6-5 0,5-2 0,7 0 0,-1 0 0</inkml:trace>
  <inkml:trace contextRef="#ctx0" brushRef="#br0">20529 11017 8073,'0'-13'58,"0"0"1,0 1-1,0-1 1,0 0 0,2 0 858,2 1 1,-1 5-145,5 2-673,-5 4 1,4 4 0,-4 4 0,1 7-1,-1 6 1,-2 5 0,-1 5 98,0 3 0,0 1 46,0 4-535,0 0 0,0-1 0,0-2 0,0-1 0,-1 2 1,-2-1-1,-1-1-1966,1-4 1925,2-3 1,-4-2 0,1-1 330,1-2 0,-21-15 0,-4-9 0</inkml:trace>
  <inkml:trace contextRef="#ctx0" brushRef="#br0">19917 11680 8073,'-13'0'0,"5"-4"0,-1-1 72,6 1 1,-1 4 0,10 0 0,8 0 234,10 0 1,10 0 215,13 0-486,5 0 1,18-1-1,-34 0 1,1-1-1,3-1 1,0 0-1,3 0 1,0-1 0,3-1-1,0 0 1,3 0-1,1 0-13,3 1 1,-1 0-1,-3-1 1,-1 0 0,-1 2-1,-1 0 1,-4 0 0,-2 1-154,-2-1 1,-2 0 0,32-6 0,-11 5-1,-12 1-443,-14 2 0,-10 1-148,-8 0 504,-6 0 154,-7 0 1,-7 4 0,-6 0-1,1-1 1,-1 0-215,0 1 0,0 2 1,1 4 275,-1-2 0,-11 12 0,-3 7 0</inkml:trace>
  <inkml:trace contextRef="#ctx0" brushRef="#br0">19968 12598 8073,'-6'-18'0,"-2"-4"0,-2-2 0,1-1 157,4-1 1,5 1 0,1-1 0,3 1 0,5-1 0,2 2 0,3 3 654,3 4 1,2 0-647,2 4 0,3-2 0,-4 7 0,0 1 66,-3 3 1,-3 8-196,-1 5-57,0 8 0,-6 3 1,-3 5-1,-3 2 0,-2 1 1,-5 4-1,-5 0-482,-5 4 0,-6 0 196,0 3 181,-2-1 1,0-5 0,2-2 0,2-3 0,0-1 0,1-6 0,2-4 643,6-5-184,-2-8 1,15 2-17,2-6 1,6-5-299,15 1 1,0-6 0,9 3-1,1 0-349,2 3 1,1-2 85,0 2 0,-4-2-124,0 2 1,-5 2-1,-1-2 1,-4 1-561,-3-1 0,-1 3 24,1-4 902,-2-2 0,-6-28 0,-1-13 0</inkml:trace>
  <inkml:trace contextRef="#ctx0" brushRef="#br0">20542 12419 8063,'0'-14'0,"0"-3"0,0 3 136,0-3 0,0 3 923,0 1 0,0 5 200,0-1-1143,0 6 1,0 8 0,0 9 166,0 4 1,0 3-42,0 5 1,0 1-217,0 3-84,-6-3 1,5 5-1,-3-4 1,2 2-1,2-1-119,0-3 0,4-1 0,2-3 0,0-2-167,-1-1 1,5-2-55,-1-5 0,6 0 19,2-4 0,6-2 1,-2-6-1,3 0-502,2 0 1,4-6 398,-1-2 1,-3-8 481,-5-1 0,-5-4 0,1 4 0,-20-29 0,-6-2 0</inkml:trace>
  <inkml:trace contextRef="#ctx0" brushRef="#br0">20631 12394 8037,'-13'-11'0,"2"2"-173,3-8 0,-2 3 70,5 1 361,1 0 0,6 5 1,2 1-1,4 1 0,5 3-113,4 2 0,3 1-300,5 0-117,1 0 1,-1 1-1,1 2 272,-1 1 0,-5 23 0,-1 2 0</inkml:trace>
  <inkml:trace contextRef="#ctx0" brushRef="#br0">20491 12509 8037,'-9'-9'884,"1"1"-90,5 5-637,-3-8 1,8 9 0,3-2 0,7 2 32,3 2 1,12 2-261,-1 2 0,4-2 0,-1 2 1,4-1-1007,-1 1 1,5-3 1075,-3 4 0,31-10 0,-28 2 0,0-1 0</inkml:trace>
  <inkml:trace contextRef="#ctx0" brushRef="#br0">21218 12305 8037,'0'-13'0,"0"0"0,0 0 141,0 1 0,1 5 462,3 2 1,-2 3 184,2-3 0,-3 10-561,-1-1 1,0 7 0,0 5-1,0 2-123,0 2 1,0 1-39,0 5 1,0 3 0,0 1 0,-1-1-148,-3-3 0,2 0-403,-2-1 0,3-3-34,1-1 1,0-4 0,0 3 0,0-2-519,0-2 1,0-6 187,0-2 848,5-5 0,-3-31 0,3-15 0</inkml:trace>
  <inkml:trace contextRef="#ctx0" brushRef="#br0">21103 12407 8037,'-6'-19'0,"1"4"19,-4-7 0,3 7 0,6-2 127,0 3 1,7 5-26,6 1 1,1 5 437,8-1-612,-7 2 0,9 2 0,-2 2 0,2 2 0,1 4-410,1 4 1,-5 0 0,-1 1 0,-3 0-519,-6 0 981,2 5 0,-40 25 0,-3 10 0</inkml:trace>
  <inkml:trace contextRef="#ctx0" brushRef="#br0">21026 12649 8037,'-8'-4'399,"-1"-1"624,7 1-626,2 4 0,11 0 0,7 0 1,2 2 13,3 2 1,5-3-415,2 4 1,4 0-1,-3-1 1,2-1-179,2-1 0,3-2 181,5 0 0,14-17 0,8-5 0</inkml:trace>
  <inkml:trace contextRef="#ctx0" brushRef="#br0">22684 10698 8037,'0'-13'-243,"0"1"0,0-1 0,0 0 334,0 0 0,0 1 0,0-1 0,0 0 0,0 0 293,0 1 0,0-3-224,0-2-70,0 3 1,0-6 0,0 5-1,0-4 1,0 1 0,-1 0 0,-2 2 181,-1 2 0,-6 1-118,1 0-65,-2 1 1,2 4-1,1 4 1,-2 3-1,-1 2 1,-4 5-1,0 5 98,-2 5-218,0 12 1,4-5-1,0 9 1,2 1-1,1 0 1,2 2-1,-1 2-7,2 1 1,-3 2 0,4 2 0,1 4 125,-1-1 1,-2 6 0,2-1 0,0 5-24,1 3 1,-1 1 151,2 5-200,2 6 0,-3-4 0,4-29 0,2 0 1,-1 1-1,0 0 0,-1 1 0,2 0 1,-1 0-1,1-1 0,1-1 0,0-1-21,2 1 0,1 0 0,-2 1 0,1-1 3,0 1 1,0 1-1,0-2 1,1 1 0,0-2-1,1 0 1,4 32-17,-1-3 0,-2-5-158,1-1 0,-1-5 198,-3 1 0,-2-8 0,2-4 1,-2-4 66,-2-1 0,0-5-67,0-3 1,0-5-15,0-3 1,-5-4 0,1-5-1,0-2-22,-2-2 0,3-4 107,-5-5 1,-1 0 45,-3 0 1,-1-1 0,0-3 0,-1-3 159,-3-1 0,3-3-330,-3 3 1,3-2-135,1 1 0,0-2 1,0 2-482,1-2 0,4 2-1810,4 1 2455,3 5 0,35-3 0,8 6 0</inkml:trace>
  <inkml:trace contextRef="#ctx0" brushRef="#br0">22148 13478 8037,'0'-26'-13,"0"4"1,0-2 0,0-2 0,0 2 0,0 1 583,0 1-394,-5 3 1,3-3 0,-3 5 0,-1 1 0,-2 3 0,-2 3-1,-2 3 727,0 2-859,2 0 0,-10 8 0,3 4 0,-4 7 0,-4 5 190,0 3-173,-1 3 1,2 4 0,2 1-1,2 0 1,1 0-152,4-1 11,1 1 0,7-4 0,2-1 0,4-1 0,1-3 0,1-4 0,4-4-138,3-4 0,5-4 227,4-5-58,8-5 0,4-2 0,3-8 0,-1 0 1,-1-4 20,1 0 74,-4 3 0,3-7 0,-9 6 0,-4 2 0,-3 2 145,-1 4 0,-6 2 0,-1 5-15,0-3 0,-5 7-68,3 6 1,-2 4-191,-2 0 1,0 5-1,1 0-455,3-1 0,3-6 241,6-2 0,0-5-669,0 1 0,4-4 963,0-4 0,9-22 0,4-12 0,2-3 0,-1-1 0</inkml:trace>
  <inkml:trace contextRef="#ctx0" brushRef="#br0">22518 9602 8009,'0'-13'-54,"0"0"0,0 0 1,0 1-1,2-1-49,2 0 0,-3 5 1373,4-1-1106,2 0 1,-6 4-1,3 5 1,-2 8-1,-2 7 49,0 2 0,-4 5 7,-1-1-196,-5 4 1,8 4-1,-6 1 1,1 0-1,2 0 1,-2-1-1,1 0-93,0-2 40,2-8 1,4 4 0,0-5 0,0 1 0,0-1 106,0-2 0,6-8 0,2-3 0,4-4-49,0-1 1,2-4 60,3 0-165,3-6 0,4 8 1,-1-3-1,-2 0 1,2 1-367,1 1 320,-4 2 1,3-3 0,-6-1 0,-2 2-1,-1 2-777,-1 1 502,0 0 16,-6 0-293,-1 0 673,-6 6 0,-12 6 0,-2 8 0</inkml:trace>
  <inkml:trace contextRef="#ctx0" brushRef="#br0">23679 10991 8009,'-5'-12'-75,"0"-1"0,-1-1 0,-1-2 1,1-1-1,1 0 0,0 0 521,0 0 1,3-1 0,-2 2 0,3-1-60,1 2 0,5 0 0,4 3 0,2-3-30,2-2 1,1 9-32,3-1-285,-3 7 1,9 2 0,-5 1 0,-1 3 0,-1 6-342,-5 6 144,-1 4 0,-3 7 1,-3 2-1,-4 4 1,-4 2-1,-6 2 1,-5 3-181,-7-1 0,3 1 0,-3-3 0,0-3 109,-2-4 0,2-3 0,3-3 1,-1-3 183,0-4 0,9-9 589,-2-3-404,9-4 1,-1-1 0,10 0 0,4 0-1,7-1 700,5-4 0,3 4-1055,2-3 0,4 1 28,-1-1-140,1 2 0,0-3 0,1 3 1,0-1-1,0-2-524,-2-2 1,-2-2 0,-2-4 848,1 1 0,-5-19 0,0-8 0,3-3 0,-1 1 0</inkml:trace>
  <inkml:trace contextRef="#ctx0" brushRef="#br0">24176 10864 8087,'-6'-7'139,"5"-5"-48,-5 11 221,0-5 0,5 12 0,-3 3 0,2 3-107,2 5 1,0-1-150,0 5 0,0-1 0,0 3 0,0-4-28,0 0 1,0 2-35,0-4 1,0 0-73,0-4 1,0-5-11,0 1 142,0-6-70,0-15 0,2-3 1,2-16-1,5-1-48,2-2 1,0-2 71,-2-3 0,2 5 15,-2 0 0,2 6 1,0 0-1,-1 5 496,-1 6-341,-1 3-115,5 7-54,0 7 1,-5 8-1,1 9 1,-1 5-1,1 2-64,-1 1 1,-4 1-24,5-1 1,-5 1 27,5-1 1,-5-1-1,3-3 1,0-2-169,0-1 1,0-8 177,2 3 1,2-9 0,-2 0-1,2-4 61,2-4 0,1-4-62,3-9 0,-3 0 87,3-9 1,-3 4 0,-1-10 0,0 3 102,-1-1 0,0 0-24,-4 5 0,2 3 354,-6 1 35,1 6-120,-5-4 1,0 13-178,0 6 1,-5 6-83,1 7 1,0 4 0,4 1 0,0 2 89,0 3 1,0 1-456,0 1 1,4 1-1,2-2 1,0 0-1485,-1 2 1,5-8 941,-1 7 1,2-6-489,2 2 1260,-1-5 0,13-4 0,1-6 0</inkml:trace>
  <inkml:trace contextRef="#ctx0" brushRef="#br0">24864 10979 8009,'0'-20'0,"0"1"177,0 7 1,6 3 0,1 1 0,2-1 366,-1 2 0,1 1-303,3 6 0,1 2 0,-1 2 1,-4 5-235,-4 2 1,2 3-241,-2 3 195,0-3 1,-5 10 0,-3-2-1,-5 0 1,-2-1-27,-2-4 0,0 2 0,1-2 1,-1-2-38,0 0 1,6-7 435,3 1 0,-2-5 41,2 4 1,1-5-401,7 1 1,5-2 93,8-2-163,-3-6 0,10 3 1,-3-4-1,3 2 1,2 0-801,-1 0 1,1 3 311,-1-2 0,-3-2 581,-1 2 0,0-11 0,5 0 0</inkml:trace>
  <inkml:trace contextRef="#ctx0" brushRef="#br0">25349 10966 8009,'-4'-13'1862,"-1"0"-1530,1 6 0,3 2-97,-3 5 1,2 1-185,-2 3 0,2 3 92,2 6 0,2-4-143,2-1 0,37-33 0,15-5 0</inkml:trace>
  <inkml:trace contextRef="#ctx0" brushRef="#br0">25987 10775 8009,'-2'-9'-126,"-1"1"0,-1-2 171,1-2 0,2 4 1,1-1 1079,0-1-1000,0-1 0,0 3 0,-2 1 0,-2-1 0,-4 3 0,-4-2 1,-2 1 122,-3 0 0,-4 2 0,-9 4 0,-4 2-101,-3 2 1,-1 4 0,1 8 0,2 2-102,1 2 0,7 1 0,1 5 0,8-1-116,4 1 1,7-2-1,4-1 1,7-4-60,9 0 1,5-4 0,9-6 0,3-5 29,4-2 0,4-4 1,2-3-1,0-8-27,-4-7 0,-6 0 0,0-3 0,-3-3 143,-2-7 1,-6-5 0,-7-5 0,-6-4 125,-4-2 0,-2-4-69,0-2 39,-6 3 0,-3 1 0,-6 8 0,-4 5 0,0 5 450,-4 8-615,4 5 0,1 13 0,5 3 0,1 2 0,0 4-968,4 2 786,-4 3 0,11 11 1,-3 4-1,2 2 1,2 3-779,0 2 0,0-2 1012,0 3 0,34 14 0,9 3 0</inkml:trace>
  <inkml:trace contextRef="#ctx0" brushRef="#br0">26267 10494 8009,'0'-13'0,"0"1"620,0-1-218,0 6-224,0 7 0,0 8 1,0 8-1,-1 2 0,-2 2 340,-1 3-465,-6 1 0,7 1 0,-4 1 0,1-1 0,2 1 245,-2-1-326,5-5 1,-6 3-1,4-6 1,-1-2-11,1 0 1,1-5 201,2-6-241,6-11 1,1-13 0,6-7 0,1-3-18,3-4 0,-1-3 52,5-1 1,-6 1-22,2 3 1,-2-1 0,-3 5 0,1 3 107,0 4 1,-2 5 244,-2 5-249,-4 6 0,-5 9 1,0 9-1,0 7 14,0 6 0,0-1-12,0 7 0,0-2-62,0 2 0,0-3 0,0 1 0,2-4-169,2-2 0,-1-5 112,5 4 1,-3-7 51,3-1 1,1-6 0,5-7 0,3 0-23,4 0 0,-1-3 14,1-5 1,0-5 17,5-8 0,-1-8 1,-1 2-1,-1-2 25,-2-3 1,-5-2 37,1 5 0,-3-1-72,-1 4 428,-6 1 0,-1 5 648,-6 3-888,-6 8 1,-1 9-104,-6 9 0,5 4 0,-1 4 0,1 4-93,1 3 1,-1 2-206,4-1 170,3-5 0,-5 7 0,6-5 0,0 0 0,0-1-291,0-1 1,0-3-713,0 4 722,6-5 1,-2 2 0,7-5-1,5 0 1,2-1 346,5 1 0,41-17 0,-27 0 0,1-1 0</inkml:trace>
  <inkml:trace contextRef="#ctx0" brushRef="#br0">27032 10622 8009,'0'-19'0,"4"5"21,1-3 0,-1 3 0,-3 2 0,2 3 495,1 0 0,6 6-247,-1-1 0,-2 4 304,1 4-433,-5 3 0,7 6 1,-6 0-1,-1 0 0,-1 1-122,-2 3 1,-2-2 0,-1 5-1,-2 0-81,-2 0 0,-2-5 5,-4 2 107,6-2 0,-4-4 0,4-1 0,0-2 0,1 1 265,0-2 0,5 0-221,-3-3-163,2-2 0,8 3 1,3-5-1,3 0 0,5 0-484,5 0 1,3-4-377,5 0 0,-2 0 76,6 4 854,-6-6 0,26 5 0,0-5 0</inkml:trace>
  <inkml:trace contextRef="#ctx0" brushRef="#br0">25681 11246 8009,'-19'0'69,"5"-1"0,-3-2 60,3-1 1,10 0-1,8 4 79,11 0-42,14 0 0,5 0 0,10-2 0,7-1 0,8-1 0,9 0 1,-30 1-1,1 0-183,2-1 0,1 0 1,3-1-1,-1 0-47,3 1 0,0-1 56,1 0 1,0-1-1,1 3 1,-1-1 0,-1-2-1,-1-1 1,-1 1-1,-2-1 1,-3 2 0,-1-1-1,29-4 1,-12 2 74,-12-2 0,-9 4-12,-14 2 0,-9 2-196,-12 2 0,-6 0 0,-7 0 0,0 0-796,1 0 0,-7 5 937,-2-1 0,-9 12 0,-4 6 0,-3-1 0,-1 1 0</inkml:trace>
  <inkml:trace contextRef="#ctx0" brushRef="#br0">26178 11935 8009,'-13'0'60,"0"-4"0,1-2 244,-1-1 1,4 3 0,1-3 0,-2 1 83,-1 3 0,2-3-171,1 2-96,-1-6 0,-4 7 0,-1-4 0,-1 2 0,-4 2 344,-1 1-431,-1 2 0,-4 0 0,-1 2 0,-1 4 1,-1 6-1,-3 8 0,-1 6 88,1 3 1,3 0-191,7 5 77,-3-6 0,11 7 0,0-5 0,7-1 0,5-3 1,2-1-1,5-4-115,7-4 0,5-7 60,8-2 1,1-6 0,1-2 0,3-7 47,2-5 1,1-6-13,4-3 1,-5-5 0,-4-4 0,-3-4 5,-5-3 0,2-2 16,-6-4 1,0-2-25,-4-6 0,-6-4 1,-3 1-1,-3 3-194,-1 3 1,-5 12 101,-4 2 0,-6 12-46,-2 5 0,0 8 0,4 5 0,0 2-748,0 2 480,6 0 1,0 6-46,3 3-220,2 2 0,-2 3 683,8 3 0,38 14 0,13 9 0</inkml:trace>
  <inkml:trace contextRef="#ctx0" brushRef="#br0">26433 11680 8188,'0'-6'767,"0"6"1,0 6-421,0 7 1,-2 7-90,-2 5 1,-2 2 0,-3 7 0,0 0-207,-1-1 0,-1 3-101,-2-2-60,0 3 1,5 0 0,-1-3 0,1-6-556,1-5 507,1-5 1,6-12 0,0-6 128,0-7 0,6-11 1,2-6-1,4-6-158,0-3 0,5-5 153,0-5 0,6-5-75,-2 2 0,2 2 0,0 1 1,-4 5 218,0 4 1,2 3-64,-4 5 1,-1 6 254,-8 3 1,2 10 0,-4 7 200,1 7 0,-4 6-207,1 4 0,-3 3-214,-1 5 0,0 2 1,0 2-1,0 0-123,0 0 1,0 2-205,0-1 0,0 1 123,0-1 0,2-3 0,1 2 0,1-3-744,-1-5 0,-2 3 10,-1-3 31,6-2 1,1-2 823,6-9 0,5-30 0,2-14 0</inkml:trace>
  <inkml:trace contextRef="#ctx0" brushRef="#br0">26497 11948 8009,'-13'-6'-302,"0"-2"1,0-2 382,1 1 139,4-2 0,3 8 0,6-4 1,4 1 166,3 3 1,9 2-489,4 1 0,8-4 0,2-1 1,1 3-201,4 0 1,-1 2 143,-1 0 1,3 0 126,-3 0 1,-3-4 0,-2 0 0,-7 1 141,-5 1 1,-7 4-18,-1 2 1,-7-1 484,3 5-400,-4 1 1,-7 5 0,-2 2 0,-2 1 0,0-2 208,2-1 1,1-1-281,-2 0 0,-1 0 1,6-1-49,0-4 1,4-1 0,1-5-1,3 3-12,5-2 1,2-8-178,2-3 1,5-4 52,4 0 1,-3-7 0,3-1 0,-1-1 66,-1 0 0,-2 4 112,-5-4 0,0 5 230,-1-1 1,-5 3 414,-2 1-598,-4 6 1,-1 4-53,0 12 1,0 1 0,0 11 0,0 2 113,0 1 1,-4 5-286,0 1 1,-1 7 21,5 1 0,-4 2 1,0 7-1,0 1-163,-2 1 0,0 4 74,-2 2 0,-4-2 122,4 2 1,-3-8-1,-1-5 1,2-4 138,2-4 1,1-4-17,-2-9-99,4-2 0,0-14 1,1-5 54,1-7 0,0-4 22,-1-2 1,1-5 10,-5-3 1,1-1-1,-3-2 1,3-3-112,1 0 0,2-4 47,4 1 1,0 1-105,0 3 0,4 1 0,2-1 0,1 1-794,3-1 1,5 1-374,2-1 1,6 5 335,-2 0 904,3-1 0,16-5 0,8-5 0,4-2 0,0 0 0</inkml:trace>
  <inkml:trace contextRef="#ctx0" brushRef="#br0">27823 10443 8015,'0'-18'-50,"1"3"0,2-2 0,1 3 1,0 3-1,1 1 600,-1 2 1,2-1 0,-2-2-1,4 1 1,4 3 357,0 1 1,1 2-700,0 4 1,0 1 0,-1 3-1,1 6 127,0 6 0,4 4-27,0 5-221,0 6 0,-4 2 1,-2 7-1,-1 4 1,-3 7-1,-1 8 1,-3 8-123,-2 5 0,-3-29 0,-2 0 0,-1 4 0,-1 1 0,-3 5 0,-2 1-164,-3 5 0,-2 1 0,-1-3 0,-2 0 0,-2 4 0,-1-1 0,-1-4 1,-2-2-147,-2-1 0,0-2 1,0-1-1,-1-2 1,-2-6-1,-1-2 1,0-3-1,0-2-352,1-3 0,-1-3 0,-1-4 0,-2-2 696,1-1 0,-2-1 0,1-2 0,-1 0 0,1-2 0,0 0 0,-1-2 0,-1 1 0</inkml:trace>
  <inkml:trace contextRef="#ctx0" brushRef="#br0">23526 10418 8015,'-10'-22'-100,"-4"2"0,-3 2 1,-3 4-1,1 3-1390,1 2 1526,-5 6 0,5-1 1,-5 10-1,2 5 1,0 6-1,-1 4 1,1 6 915,-2 6 0,4 5-337,-3 4-481,1 9 1,-4 9-1,12-26 1,1 1-1,1 4 1,0 0-1,0 5 1,1 2 294,-2 3 0,1 2-456,1 3 1,1 0 0,0 3-1,0 1 1,3 0 0,1 0-1,0 0 1,1 0 0,2 0-1,0 0 124,1-1 0,1 0-180,2-7 1,1 0-1,1 0 1,1-2 0,3-6-1,2-2 1,2-2-1,2-1 1,1-1 0,2-1-392,1-1 0,1-1 310,25 20 1,6-3 0,6-13 0,2-3-1,5-4-1215,3-4 1379,-6-11 0,9 4 0,-5-10 0,7-3 0,-34-5 0,1 0 0</inkml:trace>
  <inkml:trace contextRef="#ctx0" brushRef="#br0">28588 10902 7961,'-7'-13'230,"-3"5"0,4 1-19,-1 1 0,4 8 0,-3 5 0,2 1 0,0 1 0,1 1-433,2 1 0,-1 2-820,-2-1 301,3 1 741,-5 0 0,23 0 0,4-1 0</inkml:trace>
  <inkml:trace contextRef="#ctx0" brushRef="#br0">29047 10851 7961,'0'-13'0,"0"1"0,0-1-68,0 0 0,0 0 0,-2 1 477,-2-1 0,-3 2 0,-7 2 0,-3 3-124,-4 1 1,-3 3-1,-2-2 1,-1 4-116,-3 4 1,2 3 0,-5 6 0,2 0-87,3 0 1,7 1 0,4 1-1,3 2-52,1-1 1,6-2 0,2-1 0,4 0-116,1-1 1,6 1 0,4 0 0,4-2-105,3-2 1,10 1-1,-2-6 1,4-1 14,2-2 0,0-2 0,4-4 0,-2-3 39,-2-3 0,0-8 45,-1-2 96,-9-3 1,8-7 0,-12-3 0,-2-5 0,-1-3 89,-1-5 11,0 3 1,-6 0 0,-3 7 0,-2 3-1,-2 5 524,0 2 0,-2 7-203,-2 3 1,2 7 0,-3 3-115,-1 1 0,5 3-494,-4 8 1,4 2 161,1 6 1,0 5 0,0 3-1,0 5-75,0 3 0,0 0-196,0 5 0,0 0 30,0 4 1,0-4 0,0-1 0,0-2-448,0-3 0,0 1 361,0 0 0,4-6-92,1 2 1,4-3 0,0-1 0,2-4 434,2-3 0,34-12 0,8-4 0</inkml:trace>
  <inkml:trace contextRef="#ctx0" brushRef="#br0">29455 10685 7972,'0'-12'3,"1"-5"-361,3 0 372,4 0 0,4 0 0,1 1 0,1 5 0,2 5 469,1 5 1,5 1 0,0 0 0,0 2 17,0 7 0,-4-1-344,-5 9 1,-2 3 0,-1 2 0,-3 2-269,-1 1 0,-3 1-192,-8-1 1,-2 1 36,-5-1 162,-1 1 0,0-1 1,0-1-1,1-3 0,-1-4-301,0-2 0,0-4 569,1-3-136,4-2 1,8-12 77,9-2 0,8-5 0,4-4 0,3-4-75,2-3 0,1-3 18,3-3 1,-4 2-74,4-6 0,-7 6 0,-3-1 1,-3 5 165,-6 3 0,0 5 291,-6-1 1,-3 9-105,-6 4 1,-3 2 0,-6 2-1,-1 2 87,-3 2 1,-1 4-103,-3 9 1,-2-1-123,6 5 0,1-4 0,6 3 0,2 0-312,-2 0 1,4-1-56,2 3 0,3 0-42,1-5 1,10 5 0,4-4 0,4 0-154,5 1 0,7-6-293,4-5 1,4-5 267,4 1 0,-1-2 0,5-2 0,-2 0 395,-3 0 0,-2-29 0,0-6 0</inkml:trace>
  <inkml:trace contextRef="#ctx0" brushRef="#br0">31253 10430 7886,'-9'-8'5,"2"-1"0,0 1 0,1-1 0,1 1 527,2-2 1,1 3 211,2-2-671,6 6 1,3-4-1,6 5 1,4-3-1,0 2 1,4 1-1,3-1-102,3-1 1,-2-1 199,3 5-650,3 0 0,-11 0 0,4 0 0,-4 2 479,-2 2 0,-47 37 0,-17 14 0</inkml:trace>
  <inkml:trace contextRef="#ctx0" brushRef="#br0">31265 10609 7886,'-11'-9'-3,"1"2"-251,2 2 1,5-1 204,-1 2 0,9 2 0,7-2 0,5 3-7,2 1 0,3 0 1,5 0-1,1 0-176,2 0 0,5-2 0,-1-1 232,3-1 0,10-8 0,7-3 0,4 1 0,0 0 0</inkml:trace>
  <inkml:trace contextRef="#ctx0" brushRef="#br0">32362 10099 7886,'-6'-13'30,"-2"2"1,-3 2 89,-2 5 0,0 4 1,0 6-1,1 5 1,-1 6-1,0 4 162,0 6 1,-1 0 0,-1 8 0,-2 4-20,1 2 0,6 3-351,2-2 85,5 4 0,-3-1 0,6-4 1,1-4-1,4-5-27,3 0-9,9-8 0,-1-6 0,5-7 0,2-2 0,1-5 0,1-2 0,2-4-38,3-2 1,-3-9 0,3-8 0,-2-3 70,2-2 1,-3-5 0,2-4-1,-3-6 108,-5-6 0,2-4-27,-6-4 34,0 2 0,-10-3 0,-3 6 0,-5 3 1,-8 5-1,-8 3 0,-5 7 216,-4 6 0,-5 8-404,-3 9 0,1 4 1,1 6-1,1 5-531,2 7 0,2 1-294,2 7 1,1 6 903,2 7 0,17 7 0,3 6 0,3 4 0,0 0 0</inkml:trace>
  <inkml:trace contextRef="#ctx0" brushRef="#br1">23997 10494 10867,'0'-8'-2625,"0"-1"1715,0-1 948,0 4 0,0-1 1,0 3 352,0-4-433,0 2 1,-1 2 332,-3 8-223,2 3 1,-10 6-1,0 1 1,-5 4-1,-3 8 185,-2 6-225,-2 5 1,-6 12-1,-1 3 1,-2 5 0,-2 4-1,16-30 1,1 0-1,-1 1 1,0 1 77,0 1 1,-1 0 0,-18 26-342,0-1 1,4-9-1,0-5 1,-2-1-807,0-3 1079,3-7 1,-9 8-1,2-2 1</inkml:trace>
  <inkml:trace contextRef="#ctx0" brushRef="#br0">20274 12215 8277,'0'-12'-184,"0"-1"0,0 0 0,0 0 0,-1 1 0,-4 0 149,-3 4 0,-3 4 1,-4 9-1,-2 8-49,-4 7 1,-9 11-1,-4 7 1,-4 9 112,-4 7 1,17-25 0,-1 0-3,-4 2 0,0 2-83,2 1 1,-1 1 0,0-2-1,0 1 1,2 1 0,1 1 0,-3-1-1,1 0 1,-1 1 0,0 1-50,-2 2 0,1 0-829,1-4 0,1 0 934,0 3 0,0 0 0,2-6 0,1 1 0,-1-1 0,1 1 0,-1-1 0,1 0 0,-1-3 0,1 0 0,-1-2 0</inkml:trace>
  <inkml:trace contextRef="#ctx0" brushRef="#br0">7370 12904 8211,'0'-25'-368,"-1"-1"0,-2 2 0,-3 1 259,-1 2 108,4 11 0,-8 2 0,2 16 0,-2 9 1,-2 7-1,1 6 64,-1 4-49,-6 8 0,-2 4 0,-7 6 0,-2 2 0,2 3-36,1 1-5,-4 1 0,16-26 0,1 1 1,-2-1-1,0-1 0,-17 30 1,2-1-1,0-3 0,4-4-144,4-6 1,5-11-1,6-11 171,4-8 0,42-38 0,16-9 0</inkml:trace>
  <inkml:trace contextRef="#ctx0" brushRef="#br0">10953 11565 8249,'0'-23'-65,"0"-2"1,0-1-1,0 4 1,-1 5-716,-4 3 750,4 1 1,-6 6 0,4 4 0,-3 6 0,-2 7-1,-6 7 1,-7 8 9,-8 8 0,-3 5 16,-7 5-48,-5 8 0,19-22 0,-1 1 0,-4 4 0,0 2 0,-3 1 0,0 2 0,-1 2 0,0 0-13,1 1 0,0 0 42,0 2 1,1 0 0,0-3 0,1 0 0,1 1 0,1 1 0,2-4 0,1 0 0,4-5 0,2-2 0,-10 19 0,12-14 22,8-9 0,3-5 0,11-9 0,10-14 0,7-11 0</inkml:trace>
  <inkml:trace contextRef="#ctx0" brushRef="#br0">9640 15288 7096,'-7'-1'-211,"2"-3"379,4 2 412,1-3 1,0 3-296,0-2 1,0 1-255,0-5 0,0 3 0,-1-2-152,-4 2 213,4-5-46,-10 3 0,8-2 0,-4 1 0,0-1 0,0 1 0,-3 1 186,-2 1 0,0-3-96,-1 5-83,0 0 0,0 5 0,0 4 0,1 3 0,-1 3 0,0 4 121,0 2 1,1 2-123,-1 7 0,4 4 1,2 1-1,0 3 42,0 6 1,4 3-50,-1 8 1,3 2 0,2 2-1,3 6-72,5 6 0,1-2 40,-2 3 0,4-2-35,-4 2 0,-1-1 1,0 2-1,-1-3-123,-3-8 1,-2-4-17,-1-3 1,0 0 155,0 0 1,0-12-1,-1-5 1,-3-5 220,-5-4 0,2-1 5,-2-3 1,1-2-106,-5-6 0,0-1 126,1 1 0,-1-2-48,0-2 0,0-3-153,1-6 1,3 0 35,1 0 0,-1-2 0,-4-1-280,1-1 1,3-6-171,1 2 0,-1-2 55,-4 1 1,5-1 0,-1 5-1300,0-2 697,-3 4 920,-1-3 0,23 6 0,6 0 0</inkml:trace>
  <inkml:trace contextRef="#ctx0" brushRef="#br0">9244 17290 7785,'-8'-7'-71,"-1"3"56,0 3 1,-1 2 0,1 3 0,3 6 0,2 4 0,0 3 632,1-1 0,2 0-300,1 1-259,0-3 0,0 4 0,0-4 0,1 0 0,3 1 775,5-4-674,2-7 1,3 6 0,2-6-1,1-2 1,-1-5 0,-2-6-1,0-2 193,3-2 0,-9-4-80,1 0-169,-1-5 1,-6 3-1,1-3 1,-6 2-1,-6 1 1,-2 4 0,-3 1 84,-3 1 0,-3 6 20,-6 3-780,7 2 1,-4 2 0,5 2-1,-1 2 1,1 3-2337,2 0 2907,8 4 0,25-15 0,11 3 0</inkml:trace>
  <inkml:trace contextRef="#ctx0" brushRef="#br0">9589 14855 7815,'0'-13'-8,"0"5"1,0-1-1,0-1 1,1 0-1,2 0 662,1 2-508,1-1 0,-5-3 0,1-1 1,2 0-1,1 0 0,-1 1 0,-2-1-7,-1 0 1,0 0 0,-1 1 0,-2-1 163,-1 0 0,-6 6-299,1 3 52,-2 2 1,-3 2 0,-2 2 0,-2 3 0,-1 8 0,1 7 0,1 4-65,-1 2 0,3 1 0,-2 1 0,5 2-213,3-2 0,3-1 150,6-2 55,0-5 0,0-1 0,3-7 0,4 0 1,8-4-1,3-3 0,5-5 59,1-5 1,1-2-1,1-7 1,-1-2-6,1-1 1,-5 0 67,0 5-69,-5-1 1,2 0-1,-5 2 1,0 2 0,-2 6 42,-2 6 0,-2 4-15,-3 6-130,-3 0 1,9 0 0,-4-1 0,1 1 0,3 0-540,1 0 0,-1-5 1,2-1 603,2-1 0,18-30 0,2-12 0</inkml:trace>
  <inkml:trace contextRef="#ctx0" brushRef="#br0">7689 15977 7815,'-13'0'1303,"0"-1"-308,1-4-954,5 4 0,7-5 0,9 6 0,7 0 0,7-1 1,4-2-1,4-1-198,1 1 1,1 0 0,2 0-1,-2-1-477,-2 1 0,3-2 0,-4-1 0,-3 0 634,-5 1 0,-26-5 0,-11 3 0</inkml:trace>
  <inkml:trace contextRef="#ctx0" brushRef="#br0">7727 16156 7832,'-8'0'929,"-1"0"-930,6 0 0,-1 0 1,8 0-1,6 1-190,6 3 1,5-2 306,9 2-226,2-3 1,7-1 0,-1 0 0,0 0 0,2-1 109,2-3 0,21-20 0,-27 7 0,0 0 0</inkml:trace>
  <inkml:trace contextRef="#ctx0" brushRef="#br0">10724 15518 7821,'0'-13'42,"0"5"1,0-1 0,0-1 0,0-1 390,0-2 0,0 8 0,0 5-147,0 7 1,0 5 0,0 5 0,0 5-54,0 2 1,-5 1-193,1 1-11,-6 5 1,9-4 0,-5 4-1,2-3 1,0-1 0,1-4-1,1-2-70,2-1 0,0-4 162,0 1-171,0-9 1,0-4 0,2-8 0,2-6 0,5-5-43,2-7 0,2-7 50,-1-5 43,1-3 0,0-7 0,1-3 1,2-1-1,1 0-268,-2 1 234,-1 6 1,-1-2 0,-2 11 0,-1 6 0,-3 11 430,-1 9 1,0 13-232,-2 14 1,-3 5-1,4 4 1,-2 4 21,1 2 1,-1 3-25,5-1-218,-5 0 0,8-1 0,-4-2 0,2-2 0,-1-2-97,2-2 0,2-8 196,0-4 0,1-3-14,0-1-86,0-6 0,4-3 0,0-8 0,0-6 0,0-6 0,1-5 1,0-4-225,1-5 166,-2-3 1,0-5 0,0 1 0,-2 2-1,-2 2-42,-4 2 1,1 5 163,-6 5 1,4 6 302,-3-2 0,0 8-45,0 5 0,-4 8-131,3 5 0,-2 6-24,-2 2-84,5 6 1,-3-8-1,2 7 1,-3 0 0,1 2-142,2 2 0,-3-5-158,4 0 0,0-1 100,0 2 0,5 0 0,-3-3 0,1-1-243,1 0 1,-1 4-381,5-5 0,-5 4-71,1-4 863,-1 0 0,5 1 0,0 2 0</inkml:trace>
  <inkml:trace contextRef="#ctx0" brushRef="#br0">11642 15671 7821,'0'-7'918,"0"1"-421,0 6 0,0 6-51,0 2-296,0 9 0,0 3 0,0 6 0,0-1 0,-2-1-120,-2-2-61,3 2 1,-7-6 0,6 5 0,-3-3 0,3-2-531,0-2 451,2-8 1,0 1 0,0-9 0,0-7 0,0-8-148,0-6 0,6-4 209,2-5 1,4-3-1,0-4 1,1 2 183,0 1 1,1 7 5,3 2 1,-4 0 0,1 10 0,-4 2 713,0 3-582,1 7 0,1 5-86,-4 11 0,2 1 1,-6 7-1,-1 2 203,-2 1 0,-1 1-221,0 1 1,5-1 0,-1 1 0,-1-2-240,-2-3 0,1 2-583,2-6 0,-3 4 106,4-4-133,2 0 0,-6-8 1,5-2-2118,-1-2 2796,-3 0 0,3-28 0,-5-5 0</inkml:trace>
  <inkml:trace contextRef="#ctx0" brushRef="#br0">11680 15837 7821,'-20'-5'487,"3"1"1,7-1 184,2 0-172,5 4 1,-1-5-1,8 6-173,4 0 1,5 0-389,4 0 0,3 0 0,5-1 0,2-2-677,3-1 0,-2-2 738,6 2 0,34-9 0,-27 3 0,-1 0 0</inkml:trace>
  <inkml:trace contextRef="#ctx0" brushRef="#br0">12190 15518 7825,'-13'-6'66,"0"5"1,1-3 0,0 1-1,2 0 728,2-1 0,7-1 0,1 5 1,7 0-185,4 0 0,3 0-288,3 0-339,3 0 1,5 0-1,1 0 1,-1 0-1,0-1 1,-3-2 0,-2-1-750,-2 1 0,1 2 0,-4 1-680,2 0 0,-4 0 1446,-4 0 0,-6 0 0,2 0 0</inkml:trace>
  <inkml:trace contextRef="#ctx0" brushRef="#br0">12840 15250 7825,'0'-13'0,"2"1"0,2-1 649,-3 0 1,4 2 0,-8 4-140,-1 7 0,-2 7 0,3 8 0,-1 4-372,1 1 1,-3 1 0,2 4-1,1 1-205,2-1 0,-3 1 1,-1-1-1,2 1-105,2-1 1,2-5-70,4-3 169,-4 3 1,10-10 0,-1 1 0,5-4-342,2-4 346,0-1 1,1-12-1,2-4 1,1-5-1,0-5-47,2-4 1,-5 5 0,-1-2 0,-2 2-158,-3 3 166,1 2 231,-6 11 1,3 2 0,-6 10 170,-1 3 0,-1 8-261,-2 1 0,1 4 0,3-4 1,-1 4-1,4-4 1,0-1 27,0-2 0,2-6-65,4 1 0,4-6-12,0 1 0,4-3 0,-3-2 1,2-3 23,3-5 1,-5-3 17,-1-5 1,-3-3 13,-1-6 0,0-1 0,-2-1 1,-2 0 126,-5 4 1,-3-2-97,-1 5 1,-1 2-75,-3 2 1,1 9 0,-6 4-339,-1 2 0,3 2-731,-1 0 0,5 6 471,-1 2 1,2 5 597,2 4 0,6 26 0,1 10 0</inkml:trace>
  <inkml:trace contextRef="#ctx0" brushRef="#br0">13516 15505 7825,'-1'9'162,"-4"-1"0,3 1-109,-7 3 1,5-3 38,-5-1 0,6 1 0,-1 4 757,3-1 1,1 1-474,0 0 0,5-6 0,5-3-238,6-2 1,-2-2-100,3 0 1,-1-2-1,-1-2 1,4-4-28,1-4 0,-5-5-102,2 0 0,-4-4 27,-5 4 149,-2-6 1,-6 8-1,0-5 1,0 1 103,0 4 0,-6 2-106,-2 5 1,-3 2-1,-2 6 1,0 1-346,0 4 1,1 2 116,-1 5 0,4 1-1493,1 0 0,5 0 1637,-1-1 0,31 13 0,8 1 0</inkml:trace>
  <inkml:trace contextRef="#ctx0" brushRef="#br0">14013 15263 7825,'0'-14'38,"0"-2"0,2-2 0,1-1 0,2 1 413,2 2 0,2 2 1,4 3-1,1 1-93,3 1 0,-3 7 0,3-3 0,-3 4-23,-1 1 0,0 1-294,-1 4 0,-3 2 0,-2 5 1,-1 1-91,-4 0 0,0 4-63,-2 0-24,0 6 0,-2-8 1,-2 6-1,-3 1 1,-1-2-1,-1-3 1,1-3-197,1-2 0,-1 1 1,6 0 197,-3 0 1,1-8 102,4-5 0,6-5-23,2-8 7,4-5 0,5-2 1,0-6-1,0 1 0,0-1 68,0 1 0,-5 1 1,-3 2-1,-1 5 161,-1 3 1,1 7 368,-4 3 0,-4 4-108,0 4 1,0 5-183,-4 8 1,-2-3-210,2 3 0,-1 1 1,5-1-1,0-1 162,0-2 0,0-1-718,0-1 1,6-3 184,3-1 0,2-5 0,3 2 0,2-4-758,1-1 0,5 0 222,0 0 1,2-1 854,1-4 0,18-24 0,3-13 0</inkml:trace>
  <inkml:trace contextRef="#ctx0" brushRef="#br0">14536 14880 7828,'-1'-18'0,"-4"-3"0,4 1 0,-3-1 0,2 5 424,2-1 1,6 7-1,3 3 1,0 0 184,0 0 0,2 4-422,-2-1 1,2 2 0,2 4 100,0 2 0,-2 3-8,-3 6-269,-2 0 1,-6 1 0,0 1-1,0 2 1,0 0-318,0 2 233,-6-5 0,-1 9 0,-5-6 0,-1-2 0,2-1-207,2-1 582,-2-6 1,5 5 0,-4-5 76,2 0-371,5-2 0,-1-5 1,8 0-1,4 0-435,4 0 0,6 0 224,3 0 0,5-4-498,4 0 1,-4 0 0,4 4 700,-3 0 0,44 0 0,-30 0 0,0 0 0</inkml:trace>
  <inkml:trace contextRef="#ctx0" brushRef="#br0">14026 15811 7828,'-13'0'0,"5"-4"0,-1 0 0,1-1 0,-1 1 0,1 0 619,5 0 1,-1 4 0,9 0 0,7 0 0,5 0 0,3-2 1058,2-2-1714,2 3 1,8-5 0,2 6 0,1 0-1,0-1-819,-1-4 371,0 4 1,-1-5-1,-5 6 1,-4 0-1,-4 2 1,-3 2 483,-5 4 0,-34 38 0,-13 9 0</inkml:trace>
  <inkml:trace contextRef="#ctx0" brushRef="#br0">14243 16015 7828,'0'-12'306,"0"-1"0,0 0-95,0 0 1,0 1 0,1-1 268,4 0 1,2 6 0,5 3 0,1 2-306,0 2 1,0 2 0,-1 2-1,0 4-312,-4 4 0,4 1 0,-5 1 0,0 1-225,-3 2 0,-3 5 0,-2-4 0,-3 0-366,-5 1 0,-4 3 262,-4 0 565,3-4 1,-4 1 0,5-7 0,0 1 0,1-2 0,-1-1 1496,0-1-958,6-6 0,1 4 0,8-4-31,2 1 0,5 0-555,8-4 1,2 0-390,7 0 0,5 0 1,-3 0 0,6 0 0,2 0 0,1 0-843,1 0 1,-1-1 1178,-3-4 0,25-13 0,2-9 0</inkml:trace>
  <inkml:trace contextRef="#ctx0" brushRef="#br0">15416 15263 7828,'0'-13'-66,"0"0"1,0 1-1,0-1 1,0 0 0,1 0 1423,4 1-906,-4 5 1,5-5-1,-5 5 1,2 2 1473,1 5-1776,0 5 1,-4 9-1,0 2 1,0 2-1,0 4 16,0 5-310,0-2 0,-1 6 1,-2-4-1,-1 1 1,1 2-1,2-1 1,1-3-653,0 0 1,0-2 0,0-1 0,0-3 795,0-2 0,11-18 0,3-9 0</inkml:trace>
  <inkml:trace contextRef="#ctx0" brushRef="#br0">15301 15454 7828,'-13'-5'516,"1"-1"517,-1-3-714,6-2 1,-2 4 0,9-4 0,6 2 13,4 5 1,10 2-544,5 2 84,1 0 1,11 0 0,-3 0 0,2 0 0,3 0 0,-1 0 0,2 0-2217,2 0 2342,-2 0 0,7-11 0,6-6 0,2-1 0,-1 1 0</inkml:trace>
  <inkml:trace contextRef="#ctx0" brushRef="#br0">16258 15288 7828,'1'-8'-82,"2"-1"1,1 0 0,0-3-583,2-1 1023,-5 1 1,5-1 0,-6 0-1,0 0 1739,0 1-1669,0 5-338,0 7 0,-1 7 0,-4 7 0,-3 3 0,-3 4 0,-2 3 0,0 2-42,0-1 0,-4 1 1,0-1-1,2 1-160,1-1 1,1 1 0,1-2 0,3-3-179,0-4 0,5-4 0,-3-3-71,1-2 280,2-5 32,4-3 1,1-8-1,3-9 1,6-6 0,5-5-1,3-8 1,2-5-194,2-6 0,3 1 147,0-5 1,1 8-1,-2-4 1,-3 8 375,-4 5 0,-3 7 18,-1 5-7,0 13 1,-6-1 0,-3 15 0,-3 8 270,-1 7 0,0 4-281,0 1 0,0 5-147,0 0 1,0 5-1,0-2 1,0 1-192,0 0 1,2-6-338,2 2 1,-1 1 161,5-1 0,-3-2 0,3-6 0,1-5-689,-2-3 0,4-2 66,-3 1 0,-2-4-133,-2-1 986,-2-5 0,-19-14 0,-4-11 0</inkml:trace>
  <inkml:trace contextRef="#ctx0" brushRef="#br0">16219 15429 7836,'0'-9'-150,"0"1"0,0-1-302,0-4 1,2 5 565,2-1 0,9 5 0,8-3 0,4 1-92,5 4 0,3-4-157,5 2 1,5-1 0,-2 5 0,-3 0-141,-3 0 0,-2 0 275,1 0 0,-7 2 0,-7 1 0,-2 2 0,-2 2 147,-8 2-46,-2 4 1,-6-1 0,-2 1-1,0 0 1,-4 0 410,-1-1 1,3 1-44,-5 0 1,5 0-1,-3-1 47,1 1 0,2-4-159,4-1-380,0-5 0,5 3 0,3-6 0,4-2 1,1-2-1,1-4-124,3-4 0,-3-5 33,3 0 1,-2-1-4,-3 1 0,0 3 0,-2-3 321,-2 2 1,-1 7 300,2-1-305,-4 7 1,-5 2 0,0 10 0,0 5 64,0 6 1,0 5-85,0 4 1,-1 4-59,-3 8 1,2 3 0,-2 6 0,1 2-366,-1 2 1,2-7 74,-2 3 0,3-8 95,1-1 1,-2-3 0,0-5 0,-3-6 174,2-5-109,2-5 1,0-11 22,-4-3 0,3-2 1,-7-4 83,-1-2 0,-1 1-115,-2-5 1,0-1 0,1-3-309,-1-1 1,4 0 142,1 0 0,5-4-114,-1 0 1,2 0 0,2 3-1,0-3-685,0-4 1,0 1 977,0-1 0,19-15 0,8-6 0,1-6 0,0-1 0</inkml:trace>
  <inkml:trace contextRef="#ctx0" brushRef="#br0">17112 15378 7836,'0'-13'0,"0"0"1157,0 0-519,0 6 0,1-3-617,4 6-403,-4 0 127,5 4 0,-2 6 0,2 2 255,1 3 0,-5 25 0,4 5 0</inkml:trace>
  <inkml:trace contextRef="#ctx0" brushRef="#br0">17380 15161 7836,'5'-13'46,"1"5"1,4 1-1,-2 1 413,2 3 0,6 2-263,1 1 1,1 0 0,-2 1-1,1 3 119,-2 5 1,-2 4-86,-4 4-234,-4-3 1,0 10 0,-1-3 0,-1 3 0,-3 2-295,-5-1 42,-2-5 0,-1 3 1,1-6-1,0-2 1,0-2-178,-3-4 0,5-5 531,5-8 0,6-9 1,7-7-1,1-3 12,3-2 0,-3 6-91,3-6 78,3 2 0,-7-1 1,1 3-1,-4 4 400,0 3 0,-5 8-150,0 6 1,-10 6-164,-3 6 0,1 7 0,0 2 0,0 2 9,0-2 0,4 2-292,-1-6 1,2 4 61,2-4 1,6 0 0,2-4 0,4-2-290,0-2 0,7-4-168,2-5 1,7 0-38,2 0 1,6-5 0,-4-5 0,4-5 530,2-2 0,-12-13 0,0-8 0,7 0 0,-1 0 0</inkml:trace>
  <inkml:trace contextRef="#ctx0" brushRef="#br0">18208 14715 7836,'0'-9'16,"0"1"1,0-2 0,0-2 306,0 0 0,0 3 0,0 1 0,0-2 1591,0-2-1223,0 5 25,0-4 1,0 8 229,0-5-941,0 5 120,0-3 1,2 8-1,2 2 1,5 4 45,2 4-94,2 0 0,-2 3 0,-1 0 0,-2 4 0,2 0 0,2 4 0,-1 1 153,-2 2 0,0 1 0,-4 2 1,-2 7-72,-2 5 1,-1 4-258,0 6 6,0 6 1,-7 7 0,1-28 0,-1 1-1,-2 2 1,-2 0 0,0 2 0,-2-1-135,1 0 0,-1-1 10,-2 1 0,-1-2 0,0-1 0,-1-2 0,-2 1 0,0-1 0,0 0 0,-1-2 0,1-1 0,0-1-1552,-19 25 0,-2-9 1768,-2-4 0,-8-17 0,-8-1 0,-6 1 0,-1 0 0</inkml:trace>
  <inkml:trace contextRef="#ctx0" brushRef="#br0">10545 15186 7882,'0'-12'-158,"0"-1"0,0 0-25,0 0 241,0 1 1,0 3 0,1 1 0,2-2 452,2-2-345,-1 5 82,-4 2 0,-2 5-200,-2 0 1,-3 1 0,-6 2-37,1 1 1,-1 6 88,0-1-52,0 2 1,1 2-1,-3 1 1,0 1 0,-2 4-1,0 1 1,0 2 217,0 2-211,0 8 0,0-4 0,-2 6 0,1 1 0,0 4 0,1 2 0,0 1-48,0-1 1,1 5-32,7 0 0,-2 4 0,4 1 0,-1 0-29,-1 0 1,6 0 32,-1 0 1,3-3 0,2 0 0,3 1-52,5-6 1,2-1 57,2-4 1,4 0 16,0 0 1,5-5-1,0-3 1,0-5 10,0-4 1,2 2 128,-3-6 1,2-1-66,-2-8 0,-1 2 1,-5-6-1,2-1 176,-1-1-80,4-2 0,-6 0-41,3 0 0,-3-2 184,-1-2-264,-6 2 1,0-5 76,-3 3-223,-2 3 119,3-5-184,-5 6 0,-1 0-240,-3 0 58,2 0 0,-3 1-443,5 4-303,0-4-44,0 5 1128,0-6 0,22-34 0,7-9 0</inkml:trace>
  <inkml:trace contextRef="#ctx0" brushRef="#br0">23551 625 8254,'0'-19'-182,"0"0"0,0-3 0,0 2 0,0 1 0,0 0 0,2-1-38,2 1 0,-3 2 0,3-5 0,-2 1 494,-2 1-177,0-4 1,0 4 0,0-5-1,1-1 1,2 2 248,1 3 1,1 3 0,-5 1-217,0 0 0,1 11 0,2 12 0,1 8-257,-1 7 0,-2 4 0,-1 4 0,0 3 90,0 5 0,0-1 0,0 8 0,0-1 8,0 4 0,0 3 0,0 1 0,0 1 31,0 3 0,-4 6 0,-2 9 0,3-33 0,-1 1 24,0 1 1,-2 0 0,1-1 0,-1 0-882,0 5 1,-1-1 876,1 1 1,0-1 0,-1 5 0,1 0 0,0 0 0,-1-1 0,0 0 0,0 0 0,-1 0 0,0 1 17,0-1 1,-1 1 0,1 0-1,-1 0 1,3 2 0,0 1-1,0 0 1,0 0-218,2 0 0,0 0 1,0-3-1,1 0 185,0 2 0,1 0 2,2 0 0,-1 0 0,-2 5 0,0 1 0,2-1 0,1 0 0,-1-2 0,-1 1 0,0-1 0,0 0 1,1 1 1,-1-1 0,-1 2-1,0 0 2,1-1 1,0 0-14,0-1 0,0 0 0,2-1 1,0 0-1,0-4 0,0-1 1,0 0-1,0-1 0,0 0 1,1 0-7,1 2 0,1 0 0,-1-2 0,1-1-10,1 1 1,1-1 15,1 1 1,-1 0 0,-2-6 0,0 1 0,1 3 0,2 0 0,-2 1 0,0 0 0,1 1 0,0 0-7,0-1 0,1-1 0,1 1 0,-1-1 8,1 1 1,-1 1 9,1 2 0,-1 1 0,-2-1 1,0 1-1,0 1 0,-1 1 0,0-2 1,0 0-1,-1 1 0,0-1 51,1 0 1,0 0 0,-2 2 0,-1 1-52,2 4 1,0 0-1,-1-4 1,0-1 0,-1 3-1,0 0 1,0-2 0,0 0 19,0-1 0,0 1 1,0 0-1,0 0-15,0 0 0,0 0 1,0-5-1,1-2-37,1-1 1,1-1-1,-1-2 1,1 0-1,2-2 1,0 0-1,-1 1 1,1-1-66,0 0 0,0 0 1,-2-1-1,1-1 124,0 0 0,0 0 0,0 30 54,5 2 0,-5-1 1,3 0-1,0 1-35,0-2 1,0-1 6,2-1 0,2 0-59,-2 0 1,1-11 0,0-3 0,-2-3-118,2-2 1,1-4-101,2 2 1,-4-5 47,-1-4-32,1 3 1,2-10-1,-1 4 1,-2-3 0,2-2 317,2-6 1,-4-1-554,1-2 769,-1 0 0,9-8-339,0-1 0,6-22 0,-3-1 0</inkml:trace>
  <inkml:trace contextRef="#ctx0" brushRef="#br0">23666 7995 8107,'-11'-13'-37,"1"2"0,3 1-402,1 1 714,2 7 0,5-4-298,3 6 0,3 0 1,8 1-1,2 2 0,4 1 0,4 2 0,5-3 0,5 1 41,7-1 1,4 0 0,10 0 0,6 1-25,9-1 0,-32-2 0,1-1 0,6 0 0,2-1 0,1-1 0,1-1-2,2-1 0,1 0 0,2 0 1,2 1-1,2-1 0,2-1 1,1 1-1,-1-2-120,-1 1 1,1-1 0,0 0 0,-1-1 0,1 2 0,-1-1 0,1 1 0,1 0 115,3 1 1,-1 0 0,-3 0 0,0-1-1084,1-1 1,-1-1 1111,1 4 0,-1-1 1,1-1-1,0-1 0,4 2 1,1-1-1,1 0 0,1-1 1,1 0-1,1 1 104,-2 1 0,0-1-103,3 0 0,0-1 0,-24 3 1,1 1-1,1 0 0,1-2 0,1-1 1,-1 1-1,1 0 0,0 0 0,0 1 1,1-1-1,-1 1 0,0 0 6,0 0 1,0 0 0,0 0-1,1 2 1,0 0 0,0 1-1,0-2 1,0 1 0,0-1-1,0 2 1,1-1 0,0 1-236,2 0 0,0 0 1,-1 0-1,-1 0 0,-1 0 1,0 0 180,1 0 0,0 0 1,0 0-1,-2 0 1,1 0-1,-1 0 8,1 0 1,-1 0 0,0 0-1,2 1 1,0 0 0,0 1-1,1 0 1,0 0 0,1 0-1,-2 0 1,1 0 0,-1-1-42,-2 1 1,0 0-1,-1 0 1,0 1-1,0 0 1,-1 0 35,1-2 1,0 0 0,0 1 0,-1 0-1,0 0 1,0 0 18,1-1 1,1 1-1,-2-1 1,20 0 0,-1 1-1,1 1 1,0 1-1,-3-1 1,0 1-213,-1 0 0,-1-1 0,0-2 0,1 1 202,2 0 1,0 0-1,-4-1 1,1-1 53,-2 0 1,1 0-1,-1 0 1,0 0 0,-2 0-1,-1 0 1,0 0-1,1 0 31,2 0 1,-1 0 0,-4 0 0,-1 0-18,-2 0 1,0 0 0,0 0 0,0 0-18,-2 0 0,0 0 1,0 0-1,0 0 1,-2 0-1,-1 0 0,-2 0 1,0 0 273,-3 0 1,-1 0-1,-1 0 1,-1-1-271,-1-1 0,-1 0 0,-3 1 0,0 0 5,1-1 1,0 0 0,30-4 0,-1 2 0,-8 0 736,-8-2 1,-4 5-658,-4-3 0,-9-2 234,0 2 1,-10-1 0,-5 5 0,0 0-333,-4 0 0,-5-4 925,-1 0-1918,-1 0 357,5-2 612,-6 5 0,-29-67 0,4 29 0,0 0 0</inkml:trace>
  <inkml:trace contextRef="#ctx0" brushRef="#br0">24252 1237 8107,'7'0'364,"1"0"190,-4 0-172,-3 0-259,5 0 0,-6-2 83,0-2-130,0-3 0,-6-6 0,-2 1 0,-5-3 0,-4 0 247,-4-2-252,-3 6 0,-3 1 1,-3 5-1,-3 3 0,-2 2 1,-2 5-1,-3 8-29,1 7 1,3 8-27,2 2-58,12 5 1,-7 2 0,14 6-1,3-4 1,8-3-286,7-7 352,4-7 0,12-5 1,3-9-1,5-4 1,4-4 242,2-4-252,7-9 1,-1-6-1,4-7 1,-4-1 0,-2-3 102,-3-4 1,3-8 0,-6-5 0,-1-4 75,-5-4 1,-8-3-102,1-6 0,-10 0-74,-4 1 0,-4 6 0,-4 6 1,-4 8-43,-4 8 1,-6 4 85,-4 5 1,3 12-386,-3 6 0,5 5 1,-4 6-1,0 4-635,1 5 1,-3 8 386,6-3 1,5 10-818,3-1 1386,6 8 0,7 2 0,4 6 0,2 5 0,1 1 0</inkml:trace>
  <inkml:trace contextRef="#ctx0" brushRef="#br0">24597 867 8086,'-6'-13'-17,"3"2"306,-5 2-17,5 4 0,-7 10 1,4 5-1,-1 7 18,-3 9 0,3-1-260,-1 5 1,1 3 0,-3-1 0,1 2-5,-1 0 0,5-5 158,0 0-152,-2-2 1,6-7 0,-3-3 147,2-3-80,2-7 1,0-2-1,2-10 1,2-4-1,4-7 25,4-5-184,0-9 1,1-3 0,1-5 0,2 0 0,1 1 13,-1 3 1,-2-1 100,-2 5-8,1 6 0,-1 1 0,-3 6-105,0 1 0,-5 15 65,5 10 1,-6 8 0,1 8 0,-3 2-58,-1 3 1,0-2-91,0 6 1,0-6 104,0 2 1,0-4-1,0-4 1,2-2-3,2-1 0,-1-4 25,5-6 0,-4-4 68,5-5 1,-1 0-1,5-2 1,1-7 5,3-8 1,-1-6-45,5-2 1,-4-6-5,4-3 0,-5-3 1,1 0-1,-3 2-68,-1 1 0,-2 7 319,-2 1 211,-4 6 1,-5 16-238,0 8 1,-4 6-152,0 16 0,-2-2-68,2 10 1,3-4 0,-4 2 0,4-1-38,1-2 0,0-2-133,0-2 0,1 1-68,4-1 1,-3-1 0,7-3 0,2-5-710,5-6 1,-1 0 497,7-6 1,-5 0-1070,4-4 1497,6 0 0,28-28 0,-22 10 0,1 1 0</inkml:trace>
  <inkml:trace contextRef="#ctx0" brushRef="#br0">25323 1007 8310,'0'-12'527,"0"-1"1,-1 6 771,-3 2-505,2 4-624,-3 1 1,5 7 0,0 4-1,-2 6 1,-1 5 124,-1 5-474,0-2 0,3 11 0,-2-7 0,-2 1 0,3 0-2043,0 0 1953,-3-1 0,3-3 269,-2-1 0,2 7 0,2 0 0</inkml:trace>
  <inkml:trace contextRef="#ctx0" brushRef="#br0">24074 1760 8076,'-7'-6'-327,"3"-3"0,4 0 550,4 0 0,13 2 1,11 4-1,9-3 516,11-1 0,7 0-558,9-1 1,-27 2 0,1 0 0,3 2 0,0 0-1,4-1 1,1-1-402,3-1 0,0 1 1,-2 0-1,1-1 150,-1 1 0,-1-1 78,-3 1 1,-1 0 0,0 0 0,-2 0 0,-2 1-1,0 0 1,31-2 0,-11 2 0,-15 2 0,-15 1-623,-10 2 0,-8 0 1,-4 0 155,-5 0 0,-8 2 1,-10 2 10,2 5 1,-4-2 0,1 1 446,-2 2 0,4 1 0,-2 2 0</inkml:trace>
  <inkml:trace contextRef="#ctx0" brushRef="#br0">24546 2499 8075,'-13'-5'-23,"-4"-3"1,-1-3-1,-1 1 1,1 3-1,1 1 286,-2 4 0,4 2 1,-5 4-1,0 6 1,2 4-1,-2 4-21,0 2 0,4 6-102,-1 3-131,3 7 0,3-9 0,1 4 0,3-1 0,1-1-120,3 0 138,2-8 1,2-3 0,4-5 0,3-1 0,3-4-1,2-4 1,1-2 75,3-2 1,2-6 0,3-4 0,0-5 55,0-7 0,1-3 1,0-5-1,-3-4 13,-2-3 1,3-5 0,-5-2-1,-3-2 56,-4-2 0,-6-3-12,2-4-210,-4-3 1,-2 4 0,-4 6-1,-3 7 1,-4 8 0,0 6 0,-1 7-204,0 8 1,-1 5-154,-3 7 0,3 5 0,-3 5 0,4 4-741,5 3 1,-2 6 551,5-2 1,1 5-458,4 4 996,0-3 0,34 21 0,9-2 0</inkml:trace>
  <inkml:trace contextRef="#ctx0" brushRef="#br0">24864 2282 8075,'8'-12'0,"-1"0"113,-3 4 1,-3 1 555,4 3 0,-4 8-216,-1 0-268,-6 12 0,1 3 0,-7 7 0,1 1 0,-3 3 27,0 4 1,-1 2-263,3 3 1,-1-5 13,0 0 0,2 0 1,1 3-1,1-5-180,0-6 1,3-2 62,2-7 1,2-5 72,2-3 1,0-8 0,2-2 154,2-10 1,4-8-46,9-6 0,-1-6-119,5-3 0,-4-8 0,4-1 0,2-3-24,1-2 0,0 3 169,-2-2 0,0 10 115,-5-1 1,0 10-1,-5 2 400,-4 8-392,-2 9 0,-6 11-5,0 10 0,0 2 0,0 8 1,0 0 50,0 2 1,0 3-334,0 3 0,0-3-95,0 3 1,0 1-1,-2 0 1,-1 0-229,-1 0 0,0 3 46,4-4 0,0 0-182,0-5 0,0 1 0,0-2 0,0-3 567,0-4 0,17-14 0,4-4 0</inkml:trace>
  <inkml:trace contextRef="#ctx0" brushRef="#br0">24775 2639 8055,'-7'-5'-180,"3"-4"1,2 2-362,2-1 1,6 1 601,3-2 1,5-2-1,6 4 1,8-2 114,7 1 0,2 1-94,10-2 0,1-2 0,5 4 1,-2 0-68,-6 2 0,-10 4-42,-5 1 52,-9 0 1,-4 6 0,-8 4-1,-5 4 1,-3 4 24,-1 2 0,-4 0 1,-1 2-1,-3-2 327,-1-1 1,3 2-48,2-4 0,-2 0 125,2-4-205,-1-1 1,5-3 67,0-1 1,2-8-207,2-4 1,5-3 0,6-11-1,4-1-98,0-2 0,-2-4-9,5-5 1,-7 4 78,2 1 109,-2-1 0,0 8 1,-1-3 611,-2 4-686,-8 8 0,2 5-14,-6 8 1,0 9 0,0 8 0,-2 5 116,-2 3 0,2 4-259,-2 5 1,-1 2-19,0 2 0,-3 1 1,3 6-1,1 4 38,-1-1 1,2-4-20,-6-1 0,6-4 98,-1 3 0,1-10 0,0-2 0,-1-7 49,1-6 1,2-2-7,1-7-427,0-5 221,0-1 54,0-17 1,-1 2-132,-4-8 1,2 3 0,-4 0 0,2-2-683,2-1 1,-3-4 208,2 4 1,0-6-351,4 2 0,0-4 1001,0-5 0,11-14 0,6-7 0,1-7 0,0 0 0</inkml:trace>
  <inkml:trace contextRef="#ctx0" brushRef="#br0">25948 1581 8055,'2'-11'1650,"2"2"0,3 4-1643,6 5 0,5 0 0,3 0 0,2 0-234,-2 0 0,3 0 1,-2 0-1,2 0-1508,1 0 1735,-5 0 0,-13 5 0,-8 2 0</inkml:trace>
  <inkml:trace contextRef="#ctx0" brushRef="#br0">25885 1785 8074,'-9'0'229,"1"0"-458,5 0 851,-3 0 0,12 4 0,4 1 1,5-1-463,6 2 0,8-5 0,2 3 1,2-2-2136,2-2 1975,-4 5 0,5-8 0,5-4 0,0 3 0,0 0 0</inkml:trace>
  <inkml:trace contextRef="#ctx0" brushRef="#br0">27389 1084 8197,'0'-9'-1784,"0"1"2331,0 5 1,-1-7 0,-4 6 667,-3 1-1095,-3 2 1,-2 1 0,0 1-1,-1 3 1,-2 5 0,-2 4 0,0 4-1,-1 2 1,4 3 315,0-1 1,3 0-459,-1 5 1,6-2 0,3-2 0,2-2-40,2-1 1,7-4 62,6-6-28,5-4 0,8-5 0,1-1 1,1-5-1,2-6 28,-2-8 15,-1-4 1,-7-3 0,-3-4-1,-3-6 1,-3-6 0,-2-2-1,-5-5 181,-2-4 1,-8 2-171,-3-3 0,-3 2 0,-4 4 1,-2 3 19,-2 8 0,4 11-102,-1 10 0,7 7 1,2 3-763,-2 2 1,4 7 363,2 11 0,3 6 452,1 6 0,0 10 0,0 7 0,0 2 0,0 1 0</inkml:trace>
  <inkml:trace contextRef="#ctx0" brushRef="#br0">26803 1670 8197,'-13'-4'58,"0"-2"381,0-1 1,2 3 0,4-3-1,8 1-173,11 4 0,9-1 0,13 0 0,10-3-231,8-1 0,9-1-17,-25 2 1,0-1 0,3 0 0,2 0-1,5-1 1,1 0 0,1 0 0,1-1-391,-1 1 1,0 1-1,0-3 1,-1 1 303,-2 1 1,-1-1 6,1 0 0,-1 1 0,-3 2 1,-1-1-1,-3 1 0,-2 0 1,24-7-1,-14 2 0,-13 2 0,-7 5-1249,-8 2 792,-9 2 170,-2 0 0,-18 6 0,-3 4 0,-5 4 348,-1 3 0,-6 6 0,-6-3 0</inkml:trace>
  <inkml:trace contextRef="#ctx0" brushRef="#br0">27121 2512 8197,'-18'0'0,"-2"0"0,0 0-403,3 0 484,3 0 0,1 0 1,1 0-1,0-1 595,4-4 0,-4-2-423,4-6-77,-3 6 1,-2-4-1,0 4 1,-1 0-1,-2 1 755,-1 1-855,-5 3 1,2-2-1,-6 8 1,1 5 0,1 2-1,1 3 1,2 3 80,-2 4 1,5 2-5,1-2-258,3 3 0,7-5 1,2 3-1,4-2 0,2-1-324,4-4 355,2-1 0,7-6 0,3-4 0,4-3 0,5-2 152,3-3 0,-2-9-49,3-8 0,-2-4 1,1-1-1,-1-3 96,-4-1 0,0-5 56,-7 1 1,0-4-117,-4-5 0,-6-1 1,-3-4-1,-2 3 103,-2 1 1,-2 6-141,-2 4 1,-3 11-341,-6 2 1,0 9 0,1 5-665,-1 2 0,6 2 347,3 7 1,-2 3-1001,2 6 969,-1 0 660,5 5 0,29 19 0,6 10 0</inkml:trace>
  <inkml:trace contextRef="#ctx0" brushRef="#br0">27440 2142 8197,'0'-13'0,"0"1"-177,-6-1 1,4 7 347,-7 6 0,3 7 0,-5 12 0,-3 5 446,0 4 1,-6 8 126,-1-2-665,2 2 0,-8 3 1,5-1-1,0 0 1,1 0-1,3-1 0,-1-3-114,4-4 1,6-9-138,5-4-84,3-8 0,2-9 130,3-9 0,3-8 1,8-5-1,2-8-73,4-8 1,3-2-74,1-7 1,2 2 204,3-2 0,-3-2 1,3 3-1,-5 2 128,-4 6 1,-4 7-22,-8 10 0,1 2 346,-6 6 0,0 8 0,-4 5 0,0 7 34,0 4 1,0 8-236,0 2 1,-4 4-93,0 5 0,-5-2 1,5 6-1,0 2-235,-2 1 1,5 0-145,-3-3 0,2 2-6,2-2 0,-4 3 0,0 0 0,1-3-567,1-4 0,2-3 859,0-2 0,12-16 0,2-5 0</inkml:trace>
  <inkml:trace contextRef="#ctx0" brushRef="#br0">27287 2461 8197,'-8'-13'0,"-1"0"0,6 1-105,-1-1 0,3 4 0,3 1-733,7-2 1,2 3 837,15-2 0,-2 5 0,10-3 0,1 0-36,2 0 1,1 3-12,1-5 71,-7 6 0,-1-2 0,-5 5 0,-2 0 0,-3 1 481,-4 3-408,-8-2 0,-4 13 1,-5-2-1,0 3 0,0 1 200,0 0 1,-4 4 0,0-3 0,0 1 4,-2-1 0,5-1-168,-4-4 0,5-2-1,5-2 0,3-4-176,9-5 1,-1-5 47,5-4 0,-4-8 0,4-5 0,0-5 19,-1-3 0,3-1 0,-6 1 0,0 7 324,-4-2 0,-2 4 0,-2-1 271,-5 5-327,-3 9 0,-1 4-294,0 8 0,0 4 1,0 9-1,-1 6 60,-3 5 1,2 5-50,-2 5 1,2 2-74,2 2 1,-4 9 0,0 7 0,0 2 1,-2-1 1,3 1 47,-5 4 0,5-5 75,-1 1 1,-2-12 0,2-3 0,1-8 120,1-7 0,2-9-151,0-4 4,0-8 1,-1-5-43,-3-8 1,-2-4 11,-2-4 0,-2-1-253,5 0 1,-3-4-1,2 0 1,1 0-977,-1-1 1,2 2 1223,4-5 0,20-22 0,11-9 0,1-7 0,-1 0 0</inkml:trace>
  <inkml:trace contextRef="#ctx0" brushRef="#br0">29021 561 8225,'0'-20'19,"0"0"1,0 5 0,0-4 0,0 1 379,0 0 1,-1 1 0,-3 5 181,-5 4 1,-8 3-279,-4 10-149,-9 7 1,-4 14 0,-8 9 0,-5 8 0,-3 9 231,24-21 1,1 1-361,0 4 1,-1 3 0,-2 4 0,1 3 0,0 2 0,0 2 0,2 0 0,1 2 0,1 0-1,3 2 1,1 1 0,3 1 0,1 0 0,1 1-302,2 1 0,2-1 0,3-6 1,2 0 13,4-4 1,2-1 110,4-5 0,2-3 0,14 30 0,10-7 0,7-3 0,8-2 0,6-7 0,6-6-285,-27-25 0,2-1 1,3 0-1,2-3 435,0 0 0,0-2 0,1-1 0,1-1 0,5 1 0,0-1 0,1 1 0,0 0 0</inkml:trace>
  <inkml:trace contextRef="#ctx0" brushRef="#br0">29340 1122 8225,'-13'-14'-72,"-1"-2"1,-1 1 0,-2 3-829,1 7 1190,2 3 1,1 9 0,0 6 0,1 7 0,0 6 0,2 2 0,3 2-58,2-2 0,-4 3 0,3-1 1,1-3-173,-1-5 0,2-3 20,4-6 74,0-1 1,1-6-1,3-6 1,5-8-1,2-8 37,2-5 1,4-8 0,0-2-1,0-1-111,1-4 1,-3-2 13,2-5-77,-3 4 1,-1 0-1,-2 10 1,-1 3-1,-3 5 1,0 5-107,0 6 0,-4 8-42,1 10 0,-1 8 1,0 13-1,1 4 7,-1 0 0,0 4-18,1-3 0,-1 2 36,5 3 63,-5-7 1,4-1 0,-3-7-1,4-2 1,0-5 151,1-3 1,-1-7 17,5-3 1,0-8-1,-1-6 1,2-6 54,3-5 0,-2-4-99,2-5 1,1 2 29,-1-6 1,2 0-1,-4-5 1,2 3-124,-1 1 1,-4 4 133,-3 6 1,-2 5 127,-3 3 1,-2 10-502,2 7 0,-3 10 162,-1 7 0,0 5 46,0 0 0,0 3 1,0 4-1,0 0-183,0 0 1,0-2 133,0-2 1,0 1-303,0-1 1,0 1 0,2-2 0,1-3-1069,1-4 0,6-3 1459,-2-1 0,15-12 0,4-2 0</inkml:trace>
  <inkml:trace contextRef="#ctx0" brushRef="#br0">30003 1250 8225,'0'-9'0,"0"1"304,0-1 1,-1 2 1294,-4 3-850,4 2-560,-5 2 1,5 10 0,-3 4 0,-5 6 0,-2 6 229,-2 2 0,0 8-414,1-2 1,-5-2-1,0 1 1,1-2-213,2-3 1,3-2 88,2-5 0,-1-3-142,6-5 1,0-7 0,5-6 37,3-7 0,3-10 19,6-5 0,1-7-79,3-5 205,3-3 1,1-1 0,1-1-1,-1 1 1,-1 1 120,-3 3 0,1 2 0,-1 2 0,-4 9 293,-5-1 1,-3 13 259,3 4 0,-5 10-309,1 3 0,-2 9-168,-2 4 1,0 5-1,0 2 1,0 2 34,0-2 1,0 3-283,0-1 1,-5 1 3,1-1 0,0-2 0,4 5 0,0-3-168,0-6 0,4 0-253,0-7 0,5 0-120,-5-4 1,6-5-1,-1-1 1,2-1 663,2-3 0,-6-30 0,-2-9 0</inkml:trace>
  <inkml:trace contextRef="#ctx0" brushRef="#br0">29927 1530 8178,'-13'-13'489,"4"1"171,1-1 1,5 0-301,-1 0-207,2 6 0,4-3 0,3 6 1,8 0-1,8 0 297,8-1 0,3-3-543,7 4 1,-1-2 0,0 3 0,0-1 92,1 1 0,10 7 0,4 3 0</inkml:trace>
  <inkml:trace contextRef="#ctx0" brushRef="#br0">30539 1135 8178,'-5'-13'0,"0"2"0,-1 1 341,0 1 0,4 7 1,6-3-1,4 4 1,4 1-1,2 0-121,3 0 0,1 0 1,5 0-1,-2 0-866,2 0 0,1 0 0,1 1 646,1 4 0,28-10 0,7 4 0</inkml:trace>
  <inkml:trace contextRef="#ctx0" brushRef="#br0">31100 816 8178,'-5'-14'-150,"1"-3"1,-1 7-104,0-3 1,2 5 716,-5-1 1,-1 9 657,-3 9-924,5 2 1,-3 7 0,5 4 0,1 2 0,0 3 0,-2 1 0,1 2-180,-1-2 0,2 3 1,4-1-1,0-2-106,0-1 1,5-7 0,4-3 0,4-4-128,4-5 1,2-2-107,7-6 226,-1-6 1,1-2 0,-1-9 0,0-4-1,-1-5 11,1-4 1,-8 3-1,4-4 1,-5 3 166,-3 2 0,-2 0-61,-2 9 127,-4 0 1,-6 9 0,-2 6 30,-1 4 1,-6 7-71,1 8 1,4 3-51,0 5 1,4-1-1,1-1 1,0-3-43,0-2 1,0 4 43,0-5 1,6-5-24,2-3 0,8-6 1,2 1-1,1-3 81,-1-1 1,5-11 70,-2-6 1,-3-6-71,-1-2 0,-3-2 0,-1-3 1,0-4 118,0-3 0,-6-1-107,-3 0 1,-3 5-252,-1 3 1,-5 5 0,-4 4 0,-3 5-289,-5 6 0,-2 5-77,-2 5 0,-2 5-61,6 4 0,0 3 0,6 4 0,2 2-1445,5 2 1988,3 2 0,12 13 0,6 6 0,1 4 0,-1-1 0</inkml:trace>
  <inkml:trace contextRef="#ctx0" brushRef="#br0">31584 1071 8178,'-5'13'0,"-3"1"14,-4 3 0,3-3 0,2 5 1,1-2 541,4 0 1,-4 1-129,2-1 1,-1-3-232,5 3 0,0-3 0,2-2 0,2-2-9,5-2 0,6-5-141,2 1 1,6-4-88,-2-4 1,-1-3-1,0-7 1,-2-3-5,-2-5 0,-2 3 87,-1-3 1,-5 1-36,1-4 0,-6-1 0,-1 2 0,-3 1-28,-3 2 1,-8 5-151,0-1 1,-1 5-43,-4 3-47,-3 4 1,2 5-1,-5 0 1,3 1 0,2 3-687,2 5 0,2 6 380,1 2 565,6 6 0,24 14 0,11 10 0</inkml:trace>
  <inkml:trace contextRef="#ctx0" brushRef="#br0">32043 791 8178,'6'-32'20,"1"5"1,6-1 0,1 5 10,3 6 0,-1 9 1192,5 4-950,-6 2 0,4 4 1,-6 2-1,-1 6 0,0 5 482,-4 7-648,-2 7 0,-6 0 0,-2 3 0,-2 1 0,-6 0-32,-5 2-374,0-4 1,-3 5 0,5-7-1,1-2 1,-1-3 0,1-4-923,4-1 1292,2-8 1,12-11-1,4-10 1,4-6 0,4-5-1,2-4 1,4-5 44,5-4 0,-2-4-91,2-5 0,-3 8 0,-5-2 0,-4 4 114,-3 5 1,-1 1 419,0 2-411,-6 10 0,-3 4 0,-8 11 0,-5 1 82,-2 4 1,-2 6-103,1 6 1,-1 6-104,0-2 0,0 4 0,2 4 1,1-1-264,2-4 1,5 2 73,-2-5 0,4-1-189,1 1 1,6-5 0,4 1 0,4-5-329,3-3 0,5 1 113,0-6 1,2 0 567,1-4 0,8-18 0,5-9 0,3-1 0,0-1 0</inkml:trace>
  <inkml:trace contextRef="#ctx0" brushRef="#br0">32592 485 8192,'-13'-26'0,"1"-2"7,4 2 1,2-1 0,6 10 105,0 2 0,2 6 189,2 5 0,4 3 0,8 2 0,1 2 355,-1 1 0,-2 7-561,-1 2 1,-6 1 0,-3 6 0,-3 0-312,-1 0 0,-5 1 134,-4 5 1,-4-1 0,-2-1 0,-4-1-229,0-2 0,3-5 374,-1 1 1,3-3 229,1-1 1,5-6 99,-1-3 0,8-3-101,1-1 1,11-1-547,10-3 0,3-2 1,3-4-1,2 3-253,0 1 0,5 2-30,-4 4 1,0 0-968,-5 0 812,1 0 690,-1 0 0,-10 17 0,-4 4 0</inkml:trace>
  <inkml:trace contextRef="#ctx0" brushRef="#br0">31929 1466 8192,'-32'0'0,"11"0"0,0 0 709,5 0 1,11 0 0,6 0 1221,10 0-1798,13 0 0,6-1 0,8-2 0,6-3 0,5 1 393,2-1-683,0-4 1,-2 9 0,-1-5 0,-2 2 0,-4 0-2594,-5 1 2020,-4 1 1,-14 2 729,-2 0 0,-38 19 0,-17 8 0,-2 1 0,1 0 0</inkml:trace>
  <inkml:trace contextRef="#ctx0" brushRef="#br0">32107 1760 8167,'0'-20'-25,"0"3"0,0 1-31,0-1 1,6 3 443,2-3 1,5 3 0,3 3 0,2 1 509,2 1 1,0 6-736,1-1 1,-3 4-1,-6 4 1,-4 6 40,-4 6 0,-2-1-728,-2 7 376,-6-1 1,-7 4-1,-8 1 1,-3-1-1,-1 2-94,-1 3 0,2-7 1,1 2-1,3-2 250,2-3 1,1-2 1008,4-5-729,6-6 0,3-1 1,8-6-1,8 0 1,7-2 557,11-2 1,6-2-428,2-2 1,6-4-679,2 4 1,4-2-1,0 2 1,-4 2 287,-3 0 0,-5 5-29,-4-3 0,-14-4 0,-9 1 0</inkml:trace>
  <inkml:trace contextRef="#ctx0" brushRef="#br0">30998 2002 8167,'-2'-14'3,"-1"-2"0,-2-1 0,-1 2 0,0 0 384,4 3 0,0-1 0,2 0 697,0 0 0,0 8-761,0 5 1,-1 11 56,-3 10-300,-4 3 0,0 8 1,-1 2-1,0 2 0,-3 3 1,-1-1-1,2 0-28,3 0 0,-4-4 1,5-1-1,0-2-245,3-2 0,1-3 1,0-1-1,-1-4-497,1-4 0,3-9 0,4-3-155,5-4 0,2-7 96,2-2 539,-6-4 1,4-6 0,-4-3-1,2-3 1,-1-2 0,1 1-1,-1-2 210,1-3 0,-6 3 0,7-8 0,-6 5 0,-1 2 0,0 1 0,1 1-194,-3 1 1,5 1 0,-6 2-1,0 5 492,0 3 1,-1 7-1,-2 4-89,-2 6 1,1 4-145,4 6 1,0 0-331,0-1 1,4 5 264,1 0 0,10 17 0,-1 0 0</inkml:trace>
  <inkml:trace contextRef="#ctx0" brushRef="#br0">30832 2180 8167,'-13'-7'84,"-1"-3"1,-2 5 1120,-1-2-719,0 4-184,10-3 1,3 6 0,10 0 0,7 0 389,6 0-646,5 0 0,3 0 0,3 0 1,3 0-1,1 0 0,0 0 1,1 0-572,2 0 0,-3 0 0,-1 0 1,-1 0 524,1 0 0,29-11 0,-25 4 0,0 0 0</inkml:trace>
  <inkml:trace contextRef="#ctx0" brushRef="#br0">31648 1951 8167,'7'-19'0,"3"5"0,-6-3 131,0 3 0,-5 7 1,-3 6-1,-5 6 0,-2 9 151,-2 5 1,-5 4 0,-2 5 0,-1 3 275,-1 2 0,1-2 6,-4 7-492,5-8 0,-3 12 0,5-9 1,-1 0-1,1-2 0,2-3 0,4-2-315,3-7 104,3-3 0,8-9 0,2-3 0,5-5-176,2-8 1,2-5 142,-1-11 1,7-2-44,2-3 0,-1 2 0,0-6 0,0-2-19,-1-1 1,1-1 128,2 0 0,0 0 165,-5-1 0,4 7 0,-5 2 0,-3 5 1318,-3 3-1095,-7 10 0,2 7-47,-5 10 0,0 3 0,-1 9 0,-2 6-69,-1 5 1,-5-1-41,5 3 0,-2 2-199,2 2 1,3-1 0,-4 0 0,4-1-479,1 1 0,0-4 18,0 5 0,0-4-65,0 4 0,0-7 0,0 0 597,0-4 0,23-13 0,5 1 0</inkml:trace>
  <inkml:trace contextRef="#ctx0" brushRef="#br0">31520 2308 8156,'-19'-13'-291,"0"0"521,12 1 0,3 5 319,8 2 0,7 0-116,6 0-517,12 1 1,-7 4 0,12 0 0,0 0-1,0 0 1,0 0 0,1-1-399,-3-3 0,-1 2 319,-5-2 0,-1 1 0,-1 0 0,-2-1-173,-5 1 586,-9 2 1,-4 1 166,-8 0 1,-3 1-162,-6 3 1,-1-1-75,-3 6 0,3 3 1,-3 5-1,3 0 164,1 2 1,2-5-245,2 3 0,-2-1 0,2 1 1,4-3 0,0 3 0,4-3-128,1-1 1,4-1-1,1 1 0,9-4-168,-2-1 1,5-5-1,0 1 1,5-2-258,2-2 1,-3 4 274,0 0 0,-5 0 105,1-4 1,-3 0 0,-3 2 0,-1 1 234,-1 1-94,-6 6 1,-5-3 488,-11 6-419,1-6 0,-12 4 0,2-4 0,0 2 1,-1-1 378,2 2 0,5-4-301,-1-2 1,3-3-233,1-1 1,1 0 0,-1 0-546,0 0 190,0 0 1,6-1-1021,3-3 1388,-3 2 0,39-20 0,5 0 0</inkml:trace>
  <inkml:trace contextRef="#ctx0" brushRef="#br0">31776 2308 8131,'-5'-13'-73,"0"2"1,-1 1 280,0 1 1,1 7-1,2-1 1,-3 4 0,0 5-1,1 1 258,2 3 0,-3 5-278,2 2-210,-6 6 1,9-9-1,-4 5 1,4-2-1,1 0-131,0-2 179,0-1 0,6-2 1,2-2-1,5-3 0,3-2 1,2-2-1,3-1-151,6-2 0,-1-6 1,3-2-1,-2-5 20,-1-4 0,1 1 0,0-5 0,0-2 182,-3-1 0,-7-1 0,-2-1 0,-3 2 225,-4 3 0,-5 2-144,1 7 23,-8-1 1,1 6 0,-5 3 0,-2 2 0,-2 4 46,0 2 0,-1 4 1,0 9-1,0 5-163,1 2 0,-1 7 22,0 3-108,6 3 1,-3 2 0,4 4 0,-1 4 0,-1 2-62,1 2 0,-3 4 50,6 1 1,-2 3-67,2-4 0,2-5 1,-2-9-1,1-7 99,-1-8 1,2-2 103,-2-7-86,3-6 1,-1-5 24,-2-6 0,-3 0 28,-6 0 0,1-5 0,-1 0 1,-1-2-156,-3-3 1,2 3-430,-2-2 1,3 1 44,2-5 74,-1 6 0,4-9 0,2 4 0,1-3 0,5 1 393,4 1 0,32-22 0,14-6 0</inkml:trace>
  <inkml:trace contextRef="#ctx0" brushRef="#br0">32324 2410 8131,'-6'-18'0,"0"3"-63,-2-2-27,-3 3 1,9 6 0,-3 1 166,-1 1 1,4 3-1,-2 7-302,3 5 1,1 2 224,0 2 0,22 11 0,7 3 0</inkml:trace>
  <inkml:trace contextRef="#ctx0" brushRef="#br0">32592 2142 8131,'1'-14'-11,"2"-2"0,2-1 66,3 2 1,0 1-1,6 2 1,2 4 465,1 4 1,4 2-1,-4 4 1,-1 3-364,-2 8 1,-3 1 0,-2 7 0,-5 1-255,-3-2 1,-2 8 0,-3-3 0,-5 2 74,-2 0 1,-2-3-1,0-2 1,1-4-516,-1 0 0,4-5 193,1 0 228,5-6 115,3-13 0,8-2 0,9-9 1,5-6-1,3-4-68,5-3 63,-3 1 0,4-1 0,-7 0 1,-3 3-1,-4 3 298,-2 3 1,-8 5 72,-3-1 0,-10 10-45,-6 7 1,-1 7-163,-4 10 0,-2-1 0,2 5 0,2 2-54,1 1 0,2-4-69,4-3 0,-2 1-211,6-1 1,-1 0 0,7-5 0,2-3-297,5 0 0,9-6 60,7 1 1,2-3-173,7-1 1,0-1 0,5-3 582,-1-5 0,-6-8 0,2-5 0,3-2 0,0-1 0</inkml:trace>
  <inkml:trace contextRef="#ctx0" brushRef="#br0">33357 1479 8131,'0'-13'-77,"-2"1"1,-1-1-1,-1 0 144,1 0 1,2 1 0,1-1 0,0 0 2485,0 0-2019,0 6 0,1-3 1,4 6-1,3 1 689,3 2-1055,-4 1 1,5 1 0,-2 5 0,4 5 0,3 8 0,-3 5 0,-3 7 240,-2 4 1,-2 9 0,1 4-1,-3 6-253,-4 6 0,-2 8 0,-1-32 1,-2 0-1,-2 3 0,-2 0-207,-3 3 1,-2 1-1,-2-1 1,-1 0-1,-3 2 1,-1 1-1,1-4 1,0-1-306,0-3 1,0-1 0,0-1 0,0 0 65,0-2 0,-1-3-255,-18 17 0,0 0 0,0-17 0,1-2 0,0-2 0,2-4 0,-2-2 545,1-2 0,2 1 0,0-2 0,3 3 0</inkml:trace>
  <inkml:trace contextRef="#ctx0" brushRef="#br0">26497 4386 8135,'-7'-12'59,"-3"3"0,5 1 364,3-2 1,7 4 0,8 2 0,5 2-217,2 2-272,4 0 1,0-4-1,6 0 1,-2 1-1,-1 2 1,-1 1-1,-1 0-1608,1 0 1673,-1 0 0,-5 5 0,-1 2 0</inkml:trace>
  <inkml:trace contextRef="#ctx0" brushRef="#br0">26497 4552 8135,'-13'0'0,"0"0"-891,0 0 1092,6 0 0,3 0 0,10 0 0,6 0 78,8 0 1,10 0 0,4 0 0,3 0-169,1 0-111,6 0 0,1-5 0,6-1 0,7-1 0,-1 0 0</inkml:trace>
  <inkml:trace contextRef="#ctx0" brushRef="#br0">27976 4119 8135,'0'-26'-40,"1"2"1,3 1 0,5 3-1,2 2-181,2 2 496,0 2 1,5 3 0,2 2 0,1 5 0,0 3 0,1 1 0,-1 0 24,0 0 0,-5 5 1,1 5-1,-4 6-323,-5 5 1,2 0 171,-6 5-253,0-3 1,-9 8-1,-4-6 1,-2 1-1,-3-1 1,-2 1-1,-1-1-180,2 1 1,0-6 0,3-3 0,-1-3 118,0-1 0,5-5 168,-1 1 1,6-8-73,-1-1 101,3-6 0,8-6 0,6-3 1,6-3-1,7-6 0,2-6 1,3-2-27,2-4 1,-5-1 32,2-1 1,-2 0 0,-1 1 0,-1 3 117,-6 4 0,-6 5-131,-6 3 8,-2 10 0,-7 2 1,-4 7 933,-3 4 0,-5 5-342,-4 7 1,1 1-491,-5 3 0,6 1 1,-2 5-1,2-3-430,3-2 0,5 4 41,2-5 0,4 4 138,1-4 1,0 1-1,1-2 1,4 1 63,3-2 1,5-2 2,4-4 0,4 2-84,9-3-1,-3-2 1,4 0 0,-4-6-1,1 0 1,2 0-521,-2 0 0,-5-2-115,-2-2-511,-5 3 1279,2-5 0,-33 23 0,-8 4 0</inkml:trace>
  <inkml:trace contextRef="#ctx0" brushRef="#br0">18667 15212 7376,'0'-9'2433,"0"1"-1534,0 5-346,0-3-315,0 6-1122,0 0 0,23 0 1,5 0-1</inkml:trace>
  <inkml:trace contextRef="#ctx0" brushRef="#br0">19050 14931 8086,'0'-18'-27,"0"2"0,0-3 0,1 0 27,4 4 0,2 0 0,7 4 0,2 1 524,1 2 0,0 5 1,-5-1-1,1 2 14,0 2 1,0 6-220,-1 2-390,-5 4 1,3 6-1,-5 3 1,-3 3 0,0 2-1,-2-1 1,-2 1-75,-2-1 87,3 1 0,-11 4 0,5-1 0,-1 0 0,1-4 0,0-3 0,1-5-276,0-3 0,-2-2 304,4 1 0,-1-7 0,5-6-1,0-7 1,7-10-161,6-4 136,6-4 0,7-6 0,4-4 0,4-5 1,2-2-1,-1-1 0,-2 1-231,-2-1 0,-3 6 811,-7 8 1,-4 7-78,-8 5 1,-5 9-227,-8 4 0,-7 8 4,-6 4 0,-5 9 1,4 3-1,-1 1 155,1 1 0,1-1-201,4 4 1,1 1-291,-1-1 114,6-5 1,-3 3 0,6-5 0,1 1 0,1-1-279,2-2 1,6-2 252,2-1 1,4-6-341,1-3 1,4-1 0,1 0-1,2 1-663,2-1 1,-2-2 484,2-1 1,-3-1-645,3-3 1183,2 2 0,24-38 0,-18 19 0,1 0 0</inkml:trace>
  <inkml:trace contextRef="#ctx0" brushRef="#br0">19802 14893 8086,'-8'-7'534,"-1"3"474,6 2-814,-2 2 0,5 2 1,0 2-557,0 5 0,0-2-148,0 1 0,1 1 1,3 2 509,5-2 0,23-10 0,10-4 0,3-2 0,0 0 0</inkml:trace>
  <inkml:trace contextRef="#ctx0" brushRef="#br0">20376 14791 8086,'9'-15'-130,"-1"2"0,-5 3 554,1-3 720,-2 0-895,-2 1 1,-2 3 0,-2 2 0,-5 1 0,-3 4 39,-5 0 1,-2 2 0,-5 2 0,0 2-6,-3 4 1,-1 5-150,2 4 0,1-1 1,1 5-1,1 0-129,2-1 0,5 4-279,-1-3 166,3-2 1,7 3 0,3-5 0,2-1 0,4-2-288,2-1 0,7-2 197,6-2 0,10-4-537,-1-5 537,8 0 1,-3-1 0,4-5 0,-2-5 0,0-6-222,-1-3 1,-4-5 477,2-5 1,-3-5 0,-3-1 0,-3-4 188,-4-2 0,-2-6-118,-3 1 1,-5 7 144,-2 2 1,-4 10-1,-1 2 1,-1 8 527,-4 4 1,3 7 48,-7 2-616,6 4 0,-7 7 1,6 2-1,0 5-346,-2 4 1,5 3-104,-3 5 0,-2 2 85,2 3 1,-5 1-1,5 4 1,1-2-381,2-2 1,-4 5-87,1-2 0,0-3 69,4-1 0,1-4 0,2 0 1,3-1-391,1 1 0,3-6 914,7-3 0,17-20 0,8-8 0,6-1 0,1 1 0</inkml:trace>
  <inkml:trace contextRef="#ctx0" brushRef="#br0">20784 14753 8086,'0'-13'0,"0"0"0,4 1 286,1-1 1,5 0-31,-2 0 1,3 6-1,2 3 1,0 3 481,0 1 1,-1 1-629,1 3 1,0 3 0,0 8-1,-2 2 240,-3 4 0,2-1-402,-5 1 1,-1 0 0,-4 5 0,0-2-417,0-3 1,0 2 334,0-6 1,0 0-30,0-5 1,0 1-307,0 0 441,0-6 0,1-7 0,4-8 0,2-5 0,7-4 0,1-4-157,2-4 1,5 0 139,-5-1 1,4 1-53,-4-1 297,0 7 0,-4 0 272,-1 6 0,-5 8-303,-2 5 1,-10 7 39,-3 10 1,-3-2 0,-2 7 0,0 0 288,0 2 0,1 1-425,-1-4 0,2 1 92,2-5-206,3 6 0,6-13 0,0 3 0,2-2 0,2-1-286,5-1 0,8-4-228,4-5 1,9-1-382,4-3 1,2-4 934,3-4 0,-7-7 0,2-3 0,3-2 0,0-1 0</inkml:trace>
  <inkml:trace contextRef="#ctx0" brushRef="#br0">22518 14396 8086,'0'-19'57,"0"8"0,-1-3 1,-2 1-1,-1 3 1960,1-1-1789,2 5 0,1-2 0,-2 8 0,-1 7 0,-1 7 0,1 7 0,2 3 104,1 2 1,0-1-270,0 1-162,0 5 1,0-4 0,1 3 0,2-3-1,1-2 1,1 1 0,-1-1-428,0 1 0,0-2 1,-4-2-1,0-2-167,0-1 0,0-2 0,0-5 693,0 1 0,-34-23 0,-8-5 0</inkml:trace>
  <inkml:trace contextRef="#ctx0" brushRef="#br0">22289 14664 8086,'0'-13'440,"-4"0"562,-1 0-797,1 1 0,4-1 0,1 2 1,4 1-1,5 3 0,5 1-7,6 3 1,5 2-1,4 1 1,5-2 1,6-2 0,0 3-193,6-4 1,-6 4 0,2 1 0,-4 0-521,0 0 0,-8 0 136,-6 0 0,-1 0 0,-7 0-618,-1 0 402,-8 0 1,-3 0 241,-10 0 1,3 0 96,-7 0 0,5 0-287,-5 0 541,6 0 0,-2 0 0</inkml:trace>
  <inkml:trace contextRef="#ctx0" brushRef="#br0">23857 14103 8038,'0'-13'-310,"0"0"139,0 0 1,2 1 0,2 0 500,4 4 1,-1-2-40,2 6-194,-6-6 0,8 4 0,-4-4 0,2 2 1,-1-2 349,2-2-399,-4 0 0,1-1 0,-4 0 0,1 0 0,-1 1 0,-2-1 0,-1 0-23,0 0 0,0 1 0,-1-1 1,-2 0 21,-1 0 0,-2 2 1,2 1 34,-5 2 0,-2 5 6,-2-1-43,6 2 1,-4 4-1,2 0 1,-2 5 0,-2 3-1,0 6 1,1 2 132,-1 5 0,-1 3-126,-3 3 1,7 1-1,-3 7 1,2 3 21,-1-1 1,5 8 53,3 4 0,3 6 0,1 8 0,0 3 32,0 4 0,0-34 0,1 1-327,1 1 0,0 0 0,-1 2 1,1 0 150,2 2 0,1 1 0,-4 0 0,0-1 0,2 1 0,-1 0 0,-1-1 1,-1 1-20,0-1 0,0 1 0,0 1 0,0 0 32,0 3 0,0 0 0,0-6 0,0 0 2,0 2 0,0 0 0,0-5 0,0 0 0,0-1 0,0-1 0,0 0 0,0 0 53,0 1 1,0-1 0,0 27 13,0-5 0,0-8 17,0-5 1,-6 1-1,-1-7 1,-3-4 94,-2-6 0,2-5 40,-7-5 1,1 3-197,-1-3 0,3-7 0,-3-2 0,3-5-174,1-4 0,5-2 413,-1-1 0,1-6-536,-5-2 0,4-5 0,1-2 0,-1-4-476,2-1 0,-3 5 292,6-2 1,0 3-555,4 1 0,1 1 1013,4 4 0,13 14 0,9 8 0</inkml:trace>
  <inkml:trace contextRef="#ctx0" brushRef="#br0">23538 17035 8043,'0'-18'0,"-4"-2"0,0-5 0,0-1 349,-2 1 1,3-1 0,-5 1 0,-2 0 71,-2 4 1,0 4-136,-1 9 0,0-2 0,-1 6 0,-2 2 6,-1 5 0,-4 10-158,4 8 0,-1 3 0,4 3 1,-1 1 22,4 2 0,3 1 204,-1-1-352,3-3 1,2 4-1,0-5 1,1-2 0,3-3-1,3-4 1,3-4-416,1-5 1,3-2 188,7-6 172,-3 0 0,10-7 1,-2-5-1,5-5 0,2-2 24,-5-4 1,0 0 0,-7 2 0,-2 4 192,0 3-157,-3 1 0,-3 2 24,-1 2 0,-5 5 1,1 8-1,-2 5-44,-2 2 1,0 6-75,0 0 0,0 0-84,0-4 1,0 0-1,1-2 1,5-3-175,7-3 1,1-4-446,7-1 1,0-6 306,5-2 1,-1-9 474,1-4 0,5-18 0,3-9 0,4-3 0,-1-1 0</inkml:trace>
  <inkml:trace contextRef="#ctx0" brushRef="#br0">23704 13057 8041,'-1'-13'11,"-2"1"1,-1-1-1,1 0 1,1 0 459,2 1 93,0 4 0,0-3 357,0 3-808,0 2 1,2 2 0,1 9 0,1 8 0,-1 7 0,-2 4 0,-1 2 56,0-1 1,0 5 0,-1 1 0,-2 2-152,-1 2 0,-5-4 1,5-1-1,0-3 2,-2-2 1,5 1-1,-4-1 1,4-1 106,1-2 1,1-5-63,4-9 1,2-2 0,7-6 0,1 0-63,2 0 0,6-6 129,-2-2-185,-2-4 1,3 4 0,-3 1 0,-1 0 0,1 1-1,-4-1 1,-1 1-293,-1 1 0,0 0 14,0 5 1,-5-4-1,-1-2-874,-1-1 244,4 4 234,-9-2 1,6 5 725,-2 0 0,13-12 0,9-2 0</inkml:trace>
  <inkml:trace contextRef="#ctx0" brushRef="#br0">24673 14358 7726,'0'-9'-196,"0"1"0,0-2 1,0-2 782,0 0 1,0 3 0,0 1 710,0-2-991,6 4 0,-5 6-3,4 9-229,-4 8 0,-5 0 0,-2 7 1,0 4-1,-1 3 0,2 5 0,-2-1-3,-1-1 0,1 3 1,-3-5-1,3 1-139,2-3 1,0-5 0,5-4 0,0-4-145,0-2 1,0-5 118,0-6 1,6-7 0,3-14 0,2-4-81,2-3 0,-1-8 105,1-2-15,0-8 0,4-3 1,1-5-1,1 2 1,-1 3-105,-2 1 186,-2 1 0,-1 11 1,-2 3-1,-1 8 111,-2 8 0,-5 9 254,2 12-205,-4 7 1,-1 12-1,-1 1 1,-2 3-1,-2 2 119,3 2 1,-4-2-242,2 1 0,-1-6 1,5 2-1,0-2-121,0 2 1,0-8 67,0 4 1,2-10-44,2-4 1,3 0-1,6-8-176,0-1 0,4-8 162,0-3 1,1-9-58,-1-4 0,-1-5 0,4-2 0,-1-3-172,1-2 1,-4-1 257,1-4 1,0 5 25,-4 4 1,1 3 0,-10 5 663,-1 4-537,-2 8 1,-1 6 119,0 12 0,-1 1 1,-2 11-1,-1 2 273,1 1 0,-3 6-387,2-1 0,0 3-148,4-3 1,-5-2 0,1 3 0,1-3-640,2-2 0,1-3 357,0-1 1,4-6-206,0 2 0,6-2 1,-1-3-1,4 0-1341,4-4 1860,-3-2 0,44-29 0,4-5 0</inkml:trace>
  <inkml:trace contextRef="#ctx0" brushRef="#br0">25375 14562 7741,'-8'5'404,"-2"-2"98,6 6 0,-6 1-76,2 7-146,-4 2 1,0 7 0,-1-1 0,0 1 0,2-1 130,2 1 0,-2-1-406,3 1 0,0-2 0,1-3 20,2-4-2,0-8 0,5-5-362,0-8 251,6-3 0,0-12 0,5-2 1,0-4-1,4-5-281,-1-4 0,4 1 190,-1-1 1,2 0 139,-2-4 1,-3 5-1,3 5 1,-3 5 297,-1 6 0,-2 7 41,-2 2 0,1 6-13,-6 2 1,0 8-1,-4 9 1,0 4 164,0 3 0,0 6-483,0-1 0,1 1 71,4-4 0,-4-1 0,3 1 1,-2-1-192,-2 1 0,0-5-230,0 0 0,1-5-323,3 1 1,-2-3-966,2-1 883,3-6 0,-4-2 169,6-5 1,-7-5 616,3-4 0,-21-30 0,-5-10 0</inkml:trace>
  <inkml:trace contextRef="#ctx0" brushRef="#br0">25349 14766 7741,'-13'0'0,"0"-6"0,1 5 607,-1-4 941,6 4-1279,1-5 1,9 5-1,4-3-150,6 2 1,8-2-354,0 0 1,5-1-409,4 5 0,-2-4 0,5 0 642,-2 1 0,4-5 0,5-2 0,1-1 0,0 0 0</inkml:trace>
  <inkml:trace contextRef="#ctx0" brushRef="#br0">26063 14256 7768,'0'-13'44,"-1"0"722,-4 0 0,4 8 1,-3 5-1,2 7-96,2 4 0,-4 8-577,0 2 1,0 4 0,4 4 0,0 2 94,0 1 0,-5-3-402,1 0 0,0 3 0,4-3 0,0 1-745,0 1 1,-4-8 66,-1 2-1069,-5-8 1961,9 8 0,-22-34 0,2-1 0</inkml:trace>
  <inkml:trace contextRef="#ctx0" brushRef="#br0">25872 14523 7768,'0'-8'808,"0"-1"-423,0 7 0,1-8 74,3 5-308,4 1 0,6 3 0,3-2 1,4-1-1,4 1 176,5 1-310,-3 2 0,9 0 0,-5 0 1,0-1-1,0-2 0,-3-1 1,-2 1-704,-5 2 1,2 1-356,-6 0 0,-4 0-473,-5 0 1514,-5 0 0,-9-17 0,-8-5 0</inkml:trace>
  <inkml:trace contextRef="#ctx0" brushRef="#br0">26956 14205 7768,'-6'-7'655,"-3"2"-277,-2 4 1,-2 8 0,1 6 0,-1 7 245,0 4-559,-5 1 0,4 6 0,-5 3 0,2 3 0,-1 1 0,-1 1 0,-1-3 141,1-2 1,7-2 28,0-7-605,2-5 1,3-4 0,4-12 127,6-8 0,4-12 1,5-5-1,1-5 69,0-4 0,5-2 0,4-6 0,0-1 29,-1 1 1,4-2 0,-4-1 0,1-1 107,0 1 0,0 7-113,-5 4 375,0 9 0,-8 4 0,-2 10 1,-1 7-1,-4 10 0,0 8 697,-2 8 0,0 8-732,0 0 1,0 2-1,-2 3 1,0-3 14,-3-2 0,1 3-198,4-3 0,0-1-60,0 1 1,0-6 0,0 2 0,0-3-553,0-2 1,2-5-71,2-3 1,-1-7 191,5-1-1617,-5-7 2099,3 4 0,-23-34 0,-5-8 0</inkml:trace>
  <inkml:trace contextRef="#ctx0" brushRef="#br0">26764 14498 7768,'0'-13'0,"2"2"0,2 2 0,-1-1-207,5 6 0,5 0 0,7 2 0,3 0 266,4-3 1,7 1 34,0 4 0,4 0 0,3 0 0,1 0-113,-1 0 0,-5 0-1,-2 0 1,-7 0 0,-2 0 0,-6 2 50,-5 2 26,-7 3 0,-1 6 99,-6-1 1,-6 3 0,-3 0 0,-2 2 170,-2-1 1,2-2-164,3-1 0,-2-1 112,5 1-43,-5-6 0,10 3-190,0-6 0,10-1-204,7-7 1,5-3-8,-5-6 0,5-1 0,-2-3 0,1-3-56,1 0 0,-3-2 184,3 5 0,-4-5-114,-5 5 544,-6 6 0,0 1 411,-3 6 1,-7 7-393,3 9 1,-7 7-184,3 6 1,-4 7-1,2 2 1,0 2-174,1 3 1,-1 0-102,2 4 1,2 2 35,-2 6 0,3-3 0,1 1 0,-2-1-162,-2-4 0,3-5 169,-4-5 1,4-3 9,1-5 0,-4-6 1,-2-3 53,-1-3 1,-2-7-98,-3-1 1,-1-12-1,0-1 1,0-2-123,1 1 1,0-1-66,4-3 1,-4-1-65,4 0 0,1-1 0,0-2 0,1-1-610,3 2 0,-2-4 324,0 2 575,1-5 0,27-11 0,11-5 0,1-7 0,1 1 0</inkml:trace>
  <inkml:trace contextRef="#ctx0" brushRef="#br0">27682 14472 7770,'0'-8'0,"0"-1"0,0 5 593,0-4 973,0 5-1259,0-3-833,0 6 1,2 6 0,1 2 525,1 4 0,17 0 0,0 1 0</inkml:trace>
  <inkml:trace contextRef="#ctx0" brushRef="#br0">27912 14230 7770,'8'-13'-149,"1"1"0,-5 3 49,5 1 0,-1 5 573,5-1 1,-5 2 0,1 2 0,1 2 133,1 2 0,-4-1-406,-2 5 1,0 2 0,-1 6-1,-1 2 3,-1 2 1,-7-3-281,1 4-22,-6-5 1,7 8 0,-5-4 0,-1-1 0,1-2 0,1-2 0,0-3-746,0 1 594,4-6 1,-3 2 66,6-9 1,2-5 98,2-12 0,4 0 1,8-7-1,2-4-93,2-3 1,-3 1 111,4-4 1,-1 6 165,2-2 1,-4 9 0,-7 4 0,-1 3 1014,-1 1-702,-6 6 1,1 7-63,-8 8 1,-4 9 0,-6 6-1,-1 4 442,-2 3 0,0-1-469,4-3 1,0-1-320,0 1 0,6-5 1,3-1-1,3-2-80,1-2 0,5-2-36,4-1 0,8-6-368,4-3 0,5-2 0,3-5 0,7-4 477,5-6 0,4-17 0,6-7 0,7-1 0,-1 0 0</inkml:trace>
  <inkml:trace contextRef="#ctx0" brushRef="#br0">28754 14396 7930,'-9'-9'404,"1"2"0,-1 0 891,2 0 0,1 3-987,6-5-297,6 7 1,5-4-1,8 4 1,1 0-1,2-3-387,2 3 1,2-1 0,-2 0 0,-1-1-468,-2 1 1,-1-3 0,2 2 842,0 1 0,4-4 0,7 0 0</inkml:trace>
  <inkml:trace contextRef="#ctx0" brushRef="#br0">29174 14192 8052,'0'-13'227,"0"5"-223,0-1 0,-1 6 0,-2 0 709,-1 6 1,-5 2 19,5 7-609,-6-2 0,4 14 0,-3-2 0,1 0 0,3 1 0,2-2 0,0 2-91,-1 1 1,2 1-117,-2 1 15,3-6 0,2-2 1,3-7-1,5-1 1,2-3-1,3-1 0,3-4-193,5-5 0,2-6 47,1-8 0,1 0 63,-1-8 182,1 2 1,-2-7-1,-3 8 1,-4 2-1,-3 1 447,-1 4-125,-6 1 0,-1 4 11,-6 5 0,-2 11-249,-2 11 1,3 4-49,-4-4 0,4 6 0,1-2 0,0 2-107,0-2 0,0-1-93,0-3 1,1-3 129,4 3 1,-2-8 0,6-5 0,4-3-8,3-1 1,6 0 8,0 0 1,-2-11 13,1-6 1,0-6 0,3-2 0,-1-2 115,-2-3 1,-10 3-7,2-2 1,-4 2 108,-1 1 0,-2 5 0,-6 1-54,0 2 0,-4 5-1542,-1 4 772,-5 7-16,3-4 0,-1 12 0,1 3 0,1 6 608,3 2 0,-4 45 0,0 7 0</inkml:trace>
  <inkml:trace contextRef="#ctx0" brushRef="#br0">29735 14536 7930,'-8'11'0,"-1"-2"0,5 4 77,-4-1 1,5 1 261,-1 4 0,-2-5 1,2-1 393,1 3 0,3 2-535,4-4 1,-1-3 0,5-2 0,2-1-92,2-4 1,5 0-44,0-2 0,4-6 1,-3-2-1,1-5 25,-1-4 0,3 1-156,-4-5 0,-1 4 121,-8-4 0,2 1 1,-5-1-1,-3 4 51,0 3 1,-4 1-29,-2 0 1,-3 5-103,-6-1 1,-4 6 0,0-1 0,0 4-628,-1 4 0,4 3-96,-3 6 0,4 0-1093,5 0 1841,-4-1 0,22 29 0,-1 8 0</inkml:trace>
  <inkml:trace contextRef="#ctx0" brushRef="#br0">30182 14421 7930,'0'-18'-131,"5"-2"104,4-5 0,-2 1 1,0 1-1,-1 3 1237,-4 2-608,0 1 0,-4 5 0,-2 4 27,-4 4 1,-4 2-459,0 2 1,-3 6 0,0 4 0,-2 4 171,1 3 0,-2 6-164,1-2 1,0 3-82,4 1 0,0 1 0,1-2 0,0-1-426,4-2 0,-2-6-21,6 2 1,-1-2-194,5-3 1,3-5 397,6-2 0,1-4 1,9-1-1,1-3 23,0-5 1,1-2 80,5-11 0,-2-1 39,-3-3 0,2 1 1,-6 1-1,-3 3 326,-4 2 102,1 1 221,-9 4-563,3 6 0,-5 3 0,0 8 0,-1 5 0,-3 3-2,-5 5 0,4-1-150,0 5 1,0-4-613,0 4 380,1-5 1,4 2 0,2-5 0,2-2 0,4-1-1525,4-1 1823,6-6 0,42-15 0,-23 2 0,1-1 0</inkml:trace>
  <inkml:trace contextRef="#ctx0" brushRef="#br0">30870 14013 7930,'0'-19'-89,"0"2"0,0 2 0,0 3 956,0-1-591,-5 6 1,-3 1 0,-6 6 0,-1 2-1,-4 3 1,-1 8 0,-1 7 1040,1 4-1263,-4 1 0,6 7 0,-3 3 0,2 5 0,4 4 97,2 1-234,-3-4 1,11 7 0,-4-4-1,5 0 1,4 0 0,4-3-1,6-3-436,6-4 0,5-3 0,7-7 1,3-2 25,2-5 1,2-5-659,8-3 545,-3-3 606,9-6 0,-3-15 0,4-4 0,8-3 0,-1 1 0</inkml:trace>
  <inkml:trace contextRef="#ctx0" brushRef="#br0">31125 14154 7930,'0'-19'0,"0"4"0,0-7-59,0 7 1,0-4-1,2 8 1,2 3-265,4 3 737,4 4 1,2 1 0,1 1 0,4 4 0,-1 3 722,1 3-1155,-2 8 0,-6-4 0,-2 5 0,-5 0 0,-3-2 0,-1 2 0,-1-1-147,-3-1 0,-4-1 63,-4-4 0,3 0 0,1-1 0,-2 0-134,-2-4 0,5-1 252,3-2 1,3-5 0,1 0 42,0-8 0,5-4-55,4-5 0,8-3 58,4-6-42,-2 1 1,5-3 0,-5 1 0,1 4 0,-4 3 82,-6 5-119,1 0 858,-4 3-612,0 10 0,-7 4 0,-8 12 0,-4 3 1,1 3 129,3-1 1,-4 6-234,4-4 0,2 1 146,2 0-455,2 2 0,2-10 0,0 3 0,0-3 1,2-1-459,2 0 0,7-2-190,6-3 1,6-2 23,-2-6 344,9 0 1,-2-1 0,6-4 461,2-3 0,3-17 0,4-7 0,5-2 0,-1-1 0</inkml:trace>
  <inkml:trace contextRef="#ctx0" brushRef="#br0">31699 14128 7930,'-7'-6'462,"1"-1"447,6 0-892,0 2 1,2 5 0,3 0 0,7 0-514,3 0 1,8 0 58,-2 0 151,3 5 1,3-3 285,3 2 0,25-5 0,13-2 0,-17 0 0,-1 1 0,1 0 0</inkml:trace>
  <inkml:trace contextRef="#ctx0" brushRef="#br0">32349 13988 7930,'5'-13'0,"-1"0"0,0 5 0,-4-1 0,0 1 279,0-5 1,-1 2 0,-2 1 0,-3 3 445,-1 1 0,-1 0-457,-5 2 1,0 3-126,0-3 0,-4 6 1,-1 4-1,-2 3 74,-3 5 1,4 0-123,-3 7 0,7 0-168,-2 5 0,3-5 0,1-1 0,1-2-199,4-2 0,2-2 122,6-1 1,0 0-84,0-1 111,12-5 0,-4-1 0,11-6 0,-1 0 0,3-1-78,3-4 0,2-2 143,-1-5 0,-1-5 77,-2 0 0,2-2 0,-4 4 0,-1-2 144,-2 1 1,-7 2-117,-1 1 369,-6 0 0,1 6 437,-8 3 0,-1 4-558,-7 4 1,6 5-262,-7 8 0,3-3 0,-1 4 1,2-1-495,5 0 1,-1 2 274,0-2 0,1-3-105,4 3 1,6-3-1,2-1 1,4-2-892,0-2 1,5 1 621,0-6 0,6 4-380,-2-3 938,-2-1 0,16-10 0,-1-1 0</inkml:trace>
  <inkml:trace contextRef="#ctx0" brushRef="#br0">32018 14434 7930,'-9'0'595,"1"0"-239,5 0 317,-3 0 1,8 0 56,2 0-665,3 0 0,11 0 0,5 0 1,4 0-1,4 0-532,2 0 371,1 0 0,4 0 0,0 0 0,-1 0 0,-4 0-2003,-8 0 2099,1 0 0,-29 17 0,0 4 0</inkml:trace>
  <inkml:trace contextRef="#ctx0" brushRef="#br0">32196 14689 7930,'-4'-13'200,"0"1"1,0 3 250,4 1 0,0 3-118,0-3 0,1 5 0,3-1-12,5 2 1,2 4-302,2 2 1,-5-1-1,1 5 1,-1 2-315,-1 2 0,-1 5-290,-6 0 526,0 0 1,0-5 0,-1 1 0,-4 0 0,-3 0 11,-3-1 147,-2-5 1,3 5-1,-1-4 1,-4 2 603,1-1 1,0-2 45,1-3-828,1 3 124,4 0 0,8-1 0,10-6 0,6 0-556,5 0 1,3 0 231,2 0 1,1 0-792,2 0 710,4 0 1,1 0 0,-1 0 0,-2-1 0,-1-2 357,1-2 0,7-21 0,7-3 0</inkml:trace>
  <inkml:trace contextRef="#ctx0" brushRef="#br0">32808 13873 7940,'5'-21'0,"-1"0"0,0-1 575,2 3-253,-5 0 0,6 4 0,-4 0 0,3 5 0,1 3 676,3 4 0,1 3-324,2 5-493,0 7 1,-1 8-1,3 7 1,0 4-1,2 6 1,-1 6-1,-4 4 92,-3 5 1,-2 2 0,-4 8 0,0 5-260,-5 2 0,-2-33 1,-3 0-1,-3 2 0,-3-1 1,0 1-1,-2-2-527,-1 1 1,-2-2 0,-19 26 0,-1-3-1,0-8-579,-1-8 0,1-3 885,0-5 0,-6-14 0,-1-9 0</inkml:trace>
  <inkml:trace contextRef="#ctx0" brushRef="#br0">25732 15811 7839,'-12'-1'379,"2"-2"1,2-1 1952,-2 1-1762,4 1-447,1 2 0,6 0 1,3 0-1,5 0 371,2 0-564,2 0 1,4 0-1,1 0 1,1 0-1,-1 0-840,-2 0 479,3 0 1,0-4 0,4 0 0,-4 1 0,1 0 430,0-1 0,24-14 0,10-9 0</inkml:trace>
  <inkml:trace contextRef="#ctx0" brushRef="#br0">26331 15531 7839,'0'-9'0,"0"1"0,0-1 427,0 2 1,0 3 0,0 8 0,-2 6 470,-2 6 0,3 3-706,-4 7 0,4 1 0,1 3 0,0 4 180,0 2 0,0 1-418,0-3 1,0 3-1,1-4 1,2-1-463,2-2 0,3-4 79,-4-5-584,6-3 639,-3-11 0,0-8 242,-2-12 1,-4-5 33,-1-8 74,0 1 1,0-6-1,-1-5 1,-2-4 0,-1-2 81,1 1 0,-3 1-35,2 2 1,0 0 276,4-1 1,0 5-1,1 2 1,2 2 172,1 6 0,7 4-263,2 7 0,1 2-133,8 3 1,-3 2-1,4 7 1,-2 4 3,2 3 1,-5 3-235,-1 2 1,-2 4 61,-3 0 0,-5 4 1,-2-2-1,-5-1-141,-5 1 1,-2 2 166,-5-4 0,-7 6-11,-2-2 1,1-3-1,0 1 1,0-2-177,1 0 0,3-5-428,-1-3-180,3-1 0,7 1 59,2-1 1,10-5 800,3 2 0,49 2 0,12 0 0</inkml:trace>
  <inkml:trace contextRef="#ctx0" brushRef="#br0">26790 15888 7839,'8'-4'0,"1"-1"0,-5 1 36,5 4 0,-5-4 158,4-1 1,-5-4 223,1 0 0,-2 2-70,-2-2-218,0 7 1,0-5-1,-2 4 1,-2-2 11,-4 3 1,-4 0 0,0 2 0,-1 0-38,0 0 1,0 4-50,1 1 0,-1 5 0,0-2 0,0 2-218,1-1 0,3 2-490,1-3 1,3 0 332,-3 0 1,5 1 0,-1 3-888,2 1 278,2-6 928,0 4 0,29-9 0,6 4 0</inkml:trace>
  <inkml:trace contextRef="#ctx0" brushRef="#br0">26764 16003 7815,'6'-13'393,"-5"4"26,4 1 1,-4 4-152,-1-5 1,-1 5 0,-4-3 82,-3 1 1,1 2-174,-2 4 1,-3 0 0,-5 0-1,0 0 236,-2 0 1,4 1-74,-7 3-254,1 4 1,0 4 0,1 1 0,2 1 0,2 2-58,2 1-78,1 0 1,2 0-1,2 0 1,5-2-1,3 0 1,3-3-373,7 1 1,1-6 196,11-3 0,-4-2 0,4-4 0,2-2-202,1-4 0,2-4 37,-1 0 350,1-7 1,-1-1-1,1-7 1,-2-1 0,-2-5-14,0-3 0,-7 0-39,2-6 1,-4 6 271,-5 2 0,0 6 0,-6 0 444,3 5 0,-3 10-268,-6 9 0,1 4-74,-5 4 0,4 5 1,-5 8-1,1 4 33,1 3 0,-5 6-219,4-1 0,2 3 217,2-3-419,-3-2 0,5 5 0,-2-7 1,3 1-1,1-2 42,0-3 1,5 2-632,4-6 0,2-2 225,2-6 0,4 1 0,1-6 468,2-1 0,11-21 0,5-8 0,5-3 0,0 1 0</inkml:trace>
  <inkml:trace contextRef="#ctx0" brushRef="#br0">27402 15403 7839,'0'-13'92,"0"1"0,-2-1 1,-2 2 264,-4 2 0,-1 5 0,-2 8 1,-3 5-1,-2 3 0,-1 7 321,0 6 1,-4 5-350,4 4-297,0 3 1,4-2-1,2 5 1,2-3 0,5 0-162,3-1-55,1-3 1,5 1-1,5-7 1,4-4-1,5-4 1,1-4-1,2-4-596,2-3 0,6-5 0,0 0 0,0-4 780,1-4 0,7-33 0,7-4 0</inkml:trace>
  <inkml:trace contextRef="#ctx0" brushRef="#br0">27670 15505 7829,'0'-13'360,"1"5"453,3-1-689,-2 7 0,5-8 0,-3 5 0,5 3 0,2 2 0,2 4 0,-1 4 195,1 4 0,-4 0-68,-1 1-280,-5 6 0,3-4 0,-6 5 0,0 0 0,0-2 0,0 1 0,0-4-599,0-1 513,0-1 1,-2-1 0,-1-3 0,-2-3 49,-2-4 1,4-5 95,-1-10 0,4-4 0,2-1 0,4-1-8,1 1 0,0-4 51,2 5 0,1 0 0,-5 5 365,2-1-169,-4 0 0,3 8-62,-6 5-60,0 5 1,0 8-1,0 1 1,0 3-1,0 3 197,0 0 0,-4 2-429,-1-5 1,1 5-41,4-5 0,6 0 1,1-5-1,3 1-664,3 0 1,-2-6-70,10-3 1,0-2 268,5-2-374,5 0 962,-4-6 0,27-24 0,0-11 0</inkml:trace>
  <inkml:trace contextRef="#ctx0" brushRef="#br0">28154 15594 7829,'-7'-5'0,"0"3"-44,3-2 1,2 1 196,-2-1 1,4 3-24,4-4 0,3 4-628,6 1 310,6 0 0,0 0 0,7 0 0,1 0 1,1 0 187,2 0 0,25-12 0,10-4 0,5-2 0,-1 0 0</inkml:trace>
  <inkml:trace contextRef="#ctx0" brushRef="#br0">28626 15480 7829,'1'-12'0,"4"4"0,-4-3 0,3 2 0,-4 3 0,-4 2 901,-4 3 1,-4 1-352,0 0 1,-5 1-332,-1 3 1,0 3-1,3 6 1,-4 1-69,-1 3 1,3-1 22,-4 5 1,5-4-110,-1 4-36,3-5 0,6 7 0,1-5 0,1 1-543,3-1 302,2-1 1,8-6-54,6-2 0,1-5 0,7-8 0,0-5-157,-1-2 0,3-3 291,-6-3 0,4 3 0,-4-5 0,-1 2-8,-2 0 334,-1 0 0,-5 6 146,1 2 0,-7 2 103,3 3 1,-4 8-225,-1 1 1,-4 9-326,0 3 32,-1 0 0,5-3 1,0 1-1,0 2 1,0-1-280,0-2 0,6-1-175,2 0 0,4-5 106,1 1 0,4-6 1,1 1-1,2-3-1035,2-1 1456,3-5 0,17-37 0,-19 15 0,1-1 0</inkml:trace>
  <inkml:trace contextRef="#ctx0" brushRef="#br0">28856 15301 7829,'0'-18'0,"0"-3"0,0 2 411,0 2 13,0 3 0,1 7 0,3 3 737,5 2 1,2 8-892,2 2 1,0 9 0,-1 5-1,2 2 9,3 1 1,-7 6-102,3 3 1,-4 0-41,-1 5 1,-2-3-1,-6 10 1,-2-1-218,-2 0 0,-9-3-546,-8 0 0,-3-1 365,-1 2-738,-7-9 1,5 2 0,-2-11 997,2-4 0,-4-20 0,-2-9 0</inkml:trace>
  <inkml:trace contextRef="#ctx0" brushRef="#br0">29480 15696 7829,'-12'-12'1385,"-1"-1"0,9 4-1397,8 1 0,4 5 0,14-1 0,0 2-307,2 2 0,2 0 0,-1 0 0,1 0-755,-1 0 1074,1 0 0,22-11 0,6-3 0</inkml:trace>
  <inkml:trace contextRef="#ctx0" brushRef="#br0">30003 15454 7829,'0'-13'1477,"0"1"-1293,0 5 0,-1 1 144,-4 6-219,4 11 1,-9-1-1,4 11 1,-1 2 0,-3 1-1,1 2 1,-1 1 13,1 2 1,2-2 0,-3 3 0,3-3-215,1-2 0,1-3 0,2-2-321,-1-2 324,-1-1 1,10-17-1,0-7 1,2-9-200,3-4 0,2-5-17,0-5 242,7-5 1,-5 2 0,3-5-1,-1 0 1,-1 1-85,2 3 308,0-3 0,-8 10 0,-2-1 0,-2 5 713,-2 6-708,-1 9 0,-2 9 0,0 12 0,0 8 0,0 7 182,0 6 0,0-1-275,0 1 1,0 0 0,0 4 0,0-1-232,0-3 1,0-3 4,0-5 0,5-5 82,4 0 0,2-7 1,2-1-1,1-7-99,3-5 1,3-2-102,5-3 0,-3-9 137,-1-8 0,-1-5 0,2-2 1,0-5-42,0-4 0,-2 6 75,1-7 1,-5 4-50,1 0 24,-3 3 1,-5 7 0,-2 2 100,-2 5 1,-2 15 314,-7 6 1,1 11 0,-5 7 0,-1 2 730,2 1 0,0 1-907,3-1 0,2 1-134,-2-1 0,3 1 0,1-1 0,0 1-412,0-1 0,5-4-352,4 1 1,2-7 181,2 2 0,1-1 0,2-2 600,1-1 0,34 2 0,4-8 0</inkml:trace>
  <inkml:trace contextRef="#ctx0" brushRef="#br0">30781 15849 7829,'-13'-12'0,"0"3"282,1 1 1,-5 5 0,0-1 0,0 2 499,-2 2 1,4 0-313,-7 0 1,7 6-148,-2 2-217,3 4 1,2 5-1,2 1 1,3 1-1,2-1 2,2-2 0,1-1 1,4 1-364,2 1 1,3-2-31,6-6 1,1-3 0,2-6 0,2 0-375,2 0 0,0-2 258,1-2 0,2-7 226,-6-6 1,4-6 0,-4 3 0,-1-1 48,-2 0 0,-2-2 192,1-7 1,-1 3 43,-4-3 0,2 3 0,-6 2 0,-1 1 364,-2 3 1,-1 2 586,0 6-659,0 6 0,-5 3 0,-2 10-55,0 7 0,0 1-96,2 7 1,2 0-190,-5 5 1,5-1 0,-1 1 0,1-1-529,-1 1 1,2-2-41,-2-3 1,3 2 195,1-6 1,5 4 0,4-4 0,2-3-430,2-4 1,1 0-293,3-6 1031,3 1 0,10-21 0,5-8 0,3-1 0,-1 0 0</inkml:trace>
  <inkml:trace contextRef="#ctx0" brushRef="#br0">31291 15072 7829,'0'-9'919,"0"1"-357,0 5 0,0-8-369,0 2 0,1 3 0,4 2 0,5 1 39,5-1 0,4 3-68,2-4-130,3 4 0,0 1 1,6 0-1,-2 0 0,-2 0 1,-4 0-1,-2 0-101,-2 0 0,-1 1 0,-4 4 70,0 3 0,-6 3 1,-3 2-1,-2 1 89,-2 3 0,0-1 1,0 5-1,0 2 75,0 1 1,-2 6-73,-2-1-23,3 7 0,-9-4 0,5 8 0,3 1 0,-1 3 1,0 1-1,-1 5-19,1 4 0,1-2-22,2 4 0,0-3 0,0 3 0,0 5-123,0 5 1,0-5-26,0 3 0,0-5 58,0 1 0,0-2 0,0-6 0,0-2 15,0-9 0,0-3 222,0-8 0,-4 0-66,0-5 0,-6-6 1,2-5-1,-4-6 16,-1-2 1,-5-2-33,-3-4 0,1 0-67,-1 0 0,4-1 1,-3-3-1,0-5-1100,0-2 1,0-1 429,-1 4 0,1-3-1196,3 2 1837,-3-2 0,-14 1 0,-8 1 0,-3-1 0,1 1 0</inkml:trace>
  <inkml:trace contextRef="#ctx0" brushRef="#br0">24597 14064 7805,'5'-18'-9,"2"-3"1,2-3 0,-1 0 0,1 2 0,-1 7 408,1 5 0,-6 3 401,1 2-679,-3 4 1,-2-5-1,-3 6 1,-5 0 0,-2 0 35,-2 0 1,0 5-154,1-1-23,-7 0 0,4 2 0,-5 1 0,0 1 0,0-1 1,-1 1-1,1-1 44,3 3 1,-1-3-1,1 1 1,1 1 60,2-2 1,1 0-1,0-3 0,1 5 1,3-4 0,2 1 137,1 0-318,2-5 90,4 10 1,0-8-1,0 6 1,0 1-1,0 1 1,0 3 223,0 3 1,0-3-142,0 3 1,0 3 0,0 3 0,0 4 86,0 2 0,0 7-63,0-2 1,-1 4-113,-4 5 1,3 3 0,-7 8-1,1 3 98,1 1 1,-5 1-48,4 5 1,1 1-41,-2 3 1,2-8-1,-1-1 1,2-5 76,0-3 1,5 0-46,-3 0 0,2-10 30,2-2 0,0-10 1,0 0-1,0-5 101,0-3 0,0-10 187,0 2-324,0-9 0,6 2-315,2-6 0,4 0-1,0 0 0,3-1 58,2-4 1,2-2 0,7-6 0,1 1-231,3-1 1,-2 0 78,6 0 1,-6 1-419,2-1 1,-7 4 797,-2 1 0,17-1 0,9-3 0</inkml:trace>
  <inkml:trace contextRef="#ctx0" brushRef="#br0">24342 5751 7847,'-7'-7'-21,"-5"-5"0,4 4 1,-2-4-1,0 1 1,3 1 353,1 2 0,-4 1 0,3-3 1,-1 3 426,-1 1-660,1-4 0,-1 7 1,1-4-1,-2 1 1,-2 4 259,0 0-311,-1 2 1,0 6 0,-1 2 0,-2 4 0,-1 2-73,2 3-35,1 3 1,1 9 0,0 1-1,2-1 1,1-3 0,3-1-1,1-3-69,3-1 1,2-1 81,1 2 85,6-4 1,1-7-1,7-2 1,3-5 0,4-3-1,2-3 1,-1-5 215,0-6 0,-1-8-30,4-1-128,1-7 1,-5-4 0,-1-5 0,-3-2-1,-4-2 75,-3-5 1,-3-3-133,1-1 0,-2 0 1,-7 2-1,-4 2-92,-3 4 1,-4 11-86,0 6 0,-3 6-20,-2 8 0,3 5 1,-3 2-1,3 5-343,1 5 1,1 6-424,-1 6 0,0 6 262,0-2 0,6 3 660,3 1 0,25 35 0,-7-26 0,1 0 0</inkml:trace>
  <inkml:trace contextRef="#ctx0" brushRef="#br0">24635 5559 7854,'0'-19'83,"-1"0"1,-2 6-84,-2 1 0,1-1 0,4 7 714,0 6 0,0 7 0,-1 10 0,-2 5-149,-1 2 0,-2 3-234,2 2-380,2-2 0,-8 4 0,5-5 0,-1-1 0,0 0 0,2-3 0,0-2-270,0-2 0,-2-2 290,2-7 0,2-7 1,0-10-49,4-9 1,1-11 0,6-6 0,1-5-12,1-3 1,2 2 96,-1-2 2,1-4 0,-1 11 1,-3-2-1,0 4 1,-1 7-1,1 4 262,-1 10 0,-5 7-261,2 14 0,-3 5 0,1 13 1,1 3 13,-1 4 1,-1-2-93,-2 2 1,4-1-31,0 1 1,0-3 0,-2-6-346,2 1 320,-2-1 0,5-5-63,-3-3 93,3-3 0,7-6 0,2-6-129,1-4 288,5-11 1,-6-8-91,5-9 1,0 0 36,5-8 0,-5 2 0,-1-5 0,-2 4 51,-2 3 0,-2 6 34,-1-2 0,-6 9 292,-3 4 0,-4 10 26,-4 7 1,1 7-481,-5 10 0,3 3 58,-3 5 1,5 2-1,-1 2 1,1 0-89,-1 0 0,2-2-512,-2-2 1,3-4 121,1 1 0,4-2 0,2 2 1,1-2-935,3-2 1416,1-1 0,36-9 0,8-3 0</inkml:trace>
  <inkml:trace contextRef="#ctx0" brushRef="#br0">25311 5674 7885,'0'-13'0,"0"1"0,0-1 551,0 0 361,0 0 0,5 6-494,4 3 0,2 4 80,2 4-403,-6 3 0,0 6 0,-4 0 0,1 0 0,-1 1-135,-1 3 0,-2-2 0,-2 5 0,-2 0-147,-5 0 0,2-4 91,-1 1 1,3-3 0,-3-2 648,-2 1-269,4-6-187,1 5 1,6-11 0,5 3-276,7-2 1,2-4-451,11-2 0,-4 1 16,8-5 0,3 3 612,1-3 0,31-6 0,-28 4 0,0 0 0</inkml:trace>
  <inkml:trace contextRef="#ctx0" brushRef="#br0">24036 6184 7885,'-15'0'20,"0"0"0,-4 0 1,1 0-1,-2 0 212,0 0 528,5 0 1,-4 0 0,7 0 247,-1 0-892,11 0 1,10 0 0,16 0 0,8 0 0,12 0 350,9 0-483,10-5 0,-23 1 0,1 0 1,5-2-1,2 0 0,1-1 1,2 1-1,4-1 0,1 0-1260,1-2 0,0 1 1177,3 1 1,-1 0 0,5-4 0,0-1 0,0 3 0,1 0 0,-1-1 0,-1 1 0,-1 0 0,-2 0 0,-5 1 0,-2 0 0,-6 1-1,-2 0-370,-5 0 1,-2 1-1,27-2-688,-10-1 960,-14 6 1,-9-2-193,-15 5 258,-9 5 1,-4-3 0,-8 3 0,-6 1 0,-5 3-323,-7 2 0,3 3 453,-3 3 0,1 3 0,-4 5 0</inkml:trace>
  <inkml:trace contextRef="#ctx0" brushRef="#br0">24660 6809 7885,'-12'-6'101,"-1"4"0,-1-7 1,-2 1 302,-1 0 1,0-3-186,4 3 1,-1 1 0,-1-1 0,-4 3 234,-1 2 1,1 2-260,-3 1 1,-6 1-1,3 3 1,-2 6 61,0 6 0,3 4-348,2 5 17,-2 1 1,10-1-1,-2 1 1,7-1 0,4 1-1,4-1 1,1-1-186,0-3 0,10-2 106,3-6 115,8-6 1,-1 3-1,7-6 1,1-3-1,2-4 203,-2-5-143,5-9 0,-6-3 0,4-7 1,-3-3-1,-1-4 60,-3-2 1,-7-3 0,-1 0 0,-6-4-2,-6-4 0,-3 3-47,-1 2 1,-10 2-28,-2 2 1,-10 10 0,1 4 0,-2 5-441,2 8 0,-2 4 169,6 7 0,-4 1-949,4 3 854,0 4 0,10 4 1,1 2-1,2 2 1,0 2 358,1 2 0,19 13 0,5 7 0</inkml:trace>
  <inkml:trace contextRef="#ctx0" brushRef="#br0">24915 6554 7885,'13'-7'0,"-4"-3"0,-1 6 0,-5 0 0,3 9 493,-6 4 1,0 8 0,-2 4 0,-2 3 291,-4 2 1,-4 3-761,-1 1 1,-1 5 0,-1-2 0,-2 0-137,1-4 0,-2 1-46,1-4 0,1 2-64,8-7 1,-2-7 8,5-1 0,1-14 142,4-4 1,6-7-7,2-10-9,4 1 1,2-17-1,1 1 1,4-5 0,-1-2-106,1 0 1,2 0 183,-4 1 1,4 5 279,-4 0 64,0 5 0,-4 13 0,0 5 128,-1 5 0,-4 10-292,-4 8 0,1 11 0,0 5 1,-1 6 302,2 2 0,-5-2-516,3 4 0,-2-4-50,-2 4 1,4-4 0,0 2 0,-1-1-393,-2-2 1,4-2-69,-1-2 1,4-4-61,-3 1 0,5-7 0,-2 1-1405,3-6 2014,2-5 0,6-27 0,0-7 0</inkml:trace>
  <inkml:trace contextRef="#ctx0" brushRef="#br0">24852 6822 7885,'-13'-4'211,"0"-1"1,5-5 72,-1 2-707,6 2 316,-2-5 1,10 8-1,5-4 1,6 1-1,5 2 22,3-2 1,7 5-1,5-5 1,3 2-17,4 0 0,-1 0 34,-3 4 0,-1 0 199,0 0 1,-4 0 0,-3 1 0,-4 3 13,-7 5 1,-4 2-145,-4 2 0,-4 4 106,-4 0 0,-3 1 0,-1-2 1,0 1 208,0-2 0,0 0-59,0-3-229,-5-5 1,3 0 127,-2-2 1,7-5-128,1 0 0,6-7 27,-2-10 0,4 1 1,1-5-1,-1-2 186,1-1 1,0 0-79,0 3 0,-2-2 0,-1 6 0,-3 1 650,-1 2-87,-2 7-574,-4-4 1,0 11-1,0 1 1,0 9 111,0 6 0,0 8-257,0 1 0,0 2-62,0 7 1,0 2-1,0 6 1,0 5-51,0 3 0,4 1-2,0 0 1,1 0 81,-5 0 0,0 0 0,0-2 1,0-4-25,0-6 242,0-7-192,5-12 1,-3-1-102,2-7 69,-3-5 0,-1-2 29,0-10-15,0-2-50,-5-5 1,-2-1 0,-6 0 0,1 0-402,4 1 1,1-1-189,3 0 1,2-1-172,-2-3 0,3 1 1,1-5 824,0-2 0,27-30 0,14-14 0,-13 18 0,0 1 0,1-1 0</inkml:trace>
  <inkml:trace contextRef="#ctx0" brushRef="#br0">26165 5789 7885,'-7'-6'0,"-3"-1"0,6-6 53,1 1 1,3 5 0,4 2 0,6 3 553,6-3 0,4 4-246,5-3-358,1 2 0,3 2 0,2 0 0,1 0 0,-1 0-378,-3 0 140,-1 0 0,-1 0 0,-2 0 0,-3 0 235,-4 0 0,-60 34 0,-15 9 0</inkml:trace>
  <inkml:trace contextRef="#ctx0" brushRef="#br0">26191 5980 9920,'22'0'-121,"4"0"1,-2 0-385,10 0 505,5 0 0,14 0 0,8 0 0,7 0 0,0 0 0</inkml:trace>
  <inkml:trace contextRef="#ctx0" brushRef="#br0">27478 5457 8422,'0'-12'0,"0"-5"-31,0 0 0,0 0 0,0 4 0,0 0 0,2 2 1,2 1 229,5 1 0,-2 5 1,1-3-1,2 1 266,1 4-418,2 0 0,0 4 0,0 2 0,-1 4 0,0 5-137,-4 4 64,-2 3 0,-2 5 1,0 2-1,-2 3 1,-5 3-1,-5 1 0,-4-2-74,-1-1 0,2-1 0,1-4 1,2-1-257,-2 1 1,-2-6 307,0-3 119,5-9 0,-5 2 0,5-9 0,0-5 150,3-7 0,8-10-223,5-1 9,8-2 1,4-3 0,7-2 0,3-5 0,1-3-42,-1-2 0,3 1 0,-3 0 0,0-2-40,0-2 0,-7 8 16,-7 0 0,-8 11 202,-5 6 0,-3 7 0,-2 3 0,-3 3 214,-5 5 0,-8 5-77,-4 7 1,-3 5 35,-2 3-235,1 3 0,1 3 0,1 2 1,3 0-1,2 0 68,2-2 0,4-2-258,3 1 0,3-1 79,6 1 1,6-5 0,4-1 0,6-3-60,5-6 1,9 0 109,4-6 1,2-1-723,3-4 393,-1 0 0,0-1 0,-1-2 0,-3-2 0,-6 3-1208,-5 0 1515,-5 2 0,-27-11 0,-7-3 0</inkml:trace>
  <inkml:trace contextRef="#ctx0" brushRef="#br1">31865 15811 8588,'0'-13'-118,"0"-4"0,0 0 0,1 0 0,2 0 0,3 0 466,1 2 0,1 5 0,5 3 1,0 1-1,0 3 0,-1 3-79,1 5 1,-6 7-21,-3 10-311,-2 2 1,-2 5 0,-2 3 0,-2 0 0,-4 2-1,-5 0 1,-3 0-118,-1 2 1,0-7-1,6-2 1,1-5-481,2-4 787,-1-1 0,2-11 0,4-6 0,6-9-112,5-6 1,9-7-1,5-6 1,2-2 9,1 2 0,2-5-277,3-1 192,-9 3 0,8 0 0,-11 5 0,-1 2 0,-1 2-260,-5 0 804,-7 13 1,2-6-319,-6 15 1,-6 7 0,-2 12 0,-4-1 127,0 1 1,3 3-176,1 0 0,0 0 112,0 0-279,-3 2 1,9-9 0,-3 5 0,0-1 0,1-4-414,1-1 1,2-1 219,1 0 0,5 0 0,5-2-661,6-3 0,-2 2 119,3-5 782,3-1 0,39-27 0,-21 9 0,0 0 0</inkml:trace>
  <inkml:trace contextRef="#ctx0" brushRef="#br0">32439 15901 8454,'-12'-16'-253,"4"3"1,-2 7 46,6-2 70,-6 5 0,4-1 1,-3 8-1,5 5 217,3 2 1,1 2-82,0 0 0,39 11 0,11 3 0</inkml:trace>
  <inkml:trace contextRef="#ctx0" brushRef="#br0">32936 15786 8422,'0'-13'0,"4"-4"185,0 0 1,1 0-1,-5 4 94,0 0 1,-6 2-135,-3 3 1,-3 2 0,-4 6 0,-2 1 149,-2 4 1,-1-3-320,-5 7 0,1 4 1,-1 4-1,2 0 97,3 1 0,2 1-15,7 2 1,-1 3-361,0-3 218,6-2 0,-3 3 1,6-5-1,1-1 0,3-2-113,4-1 1,3-6 197,6-3 0,1-2 1,3-2-1,4-2-16,4-2 0,0-3 15,1-6 1,-1-5-54,1-4 1,-1-2 0,-1-1 0,-1-2-34,-2-3 0,-1-3 68,1-5 0,-2 0 79,-7 0 0,0-1 0,-2 3 0,-3 3 335,-2 8 0,-2 0-53,-7 8 0,1 2-149,-5 6 1,-1 4-1,-2 6 1,1 3 71,1 5 0,1 4-333,-5 4 1,0 2-31,1 7 1,0 1-1,2 1 1,3 3-134,2 2 1,-4-3-97,5 4 0,0-5 123,4 5 1,0-5-1,1 1 1,3-5-463,5-4 0,2 3 253,2-2 0,4-4-228,0-1 1,4-4 639,-4-5 0,28-13 0,4-9 0</inkml:trace>
  <inkml:trace contextRef="#ctx0" brushRef="#br0">33127 15786 8422,'0'-26'0,"2"1"0,2-1 0,-1 6 210,5 3 0,-4 2 1,5 1-1,1-1 113,1 4 1,2 7-22,0 0 1,1-2 161,3 2-341,-3-1 0,3 11 1,-7 3-1,-3 3 1,0 5-156,0 5 1,-4 2-9,1 1 0,-4 1-12,-4-1 0,1 1 1,-5 1-1,-2 0-242,-2-2 0,4 3 65,-1-6 0,2-2-5,-1 1 0,-2-10 0,4 2-64,-1-2 496,4-5 1,-2-6-175,5-9 0,5-8 1,5-4-1,4-3-72,3-1 1,6-5 19,-2 0 1,-1-4 11,1 4 0,1-4 0,2 3 0,-3 1 214,-4 3 1,-3 0-77,-1 10 0,-5 0 534,1 5 0,-8 6-258,-1 6 1,-7 6-250,-10 6 0,3 7 26,-3 2 0,3 2 1,1-1-1,0 0 46,1 0 1,3 2-312,1 2 1,5-5-68,-1 0 1,2-5 0,4 2 0,2 0-391,4-1 1,5-2 13,4-6 1,3 2-7,5-3 0,5-2 0,1-2 539,2-2 0,9-11 0,7-5 0,5 0 0,1 0 0</inkml:trace>
  <inkml:trace contextRef="#ctx0" brushRef="#br1">26101 17992 9095,'0'-17'-68,"-1"0"1,-2 1-1,-1 2 1,2 1 0,5 2-1,6 2 122,2 5 0,7 1 0,4 0 0,3-1 257,5 1-281,-3 2 0,8 2 1,-4 2-1,1 1 1,-1 1 139,-3 0-572,-1 2 1,-6 6 0,-1 0 393,-1 0 1,-42 16 0,-14 5 0</inkml:trace>
  <inkml:trace contextRef="#ctx0" brushRef="#br0">26012 18234 8527,'0'-13'-566,"0"5"481,0-1 0,1 6 0,4-1 1,5 3 261,5 1 0,2 0 0,7 0 1,5 0-152,2 0 1,4 1-1,6 2 1,3 3-1244,2 1 1217,0-4 0,-2 0 0,3-1 0,3-2 0,1 0 0</inkml:trace>
  <inkml:trace contextRef="#ctx0" brushRef="#br0">27211 17864 8471,'-6'-18'-251,"3"4"-251,-5-3 664,5 8 0,-9 3 0,4 6 1,-3 2-1,-2 2 130,0 5 1,-4 8-1,0 4 1,2 3-79,0 1 1,3 2-203,-1 3 0,6-2 0,3 5 0,2-2-46,2-2 1,10-3 76,3 0 0,8-6 48,0-3-69,9-3 0,3-7 0,3-3 1,0-2-1,-2-4 2,1-2 0,-2-4-25,1-9 0,-7-3 1,0-7-1,-6-3 34,-3-4 0,-5-4-35,-4-5 1,-7 4-38,3-4 37,-15 3 1,-2 8 0,-13 2-1,-5 5 1,-4 3 13,-4 5 0,1 9 12,-10 4 1,6 12-1367,-1 5 1342,2 14 0,15 3 0,1 6 0,-3 8 0,1 0 0</inkml:trace>
  <inkml:trace contextRef="#ctx0" brushRef="#br0">4386 16360 7918,'5'-9'-246,"-1"1"0,-1-2 1,-2-2-1,-1 0 422,0-1 0,0 4 1,0 1 879,0-2-577,0-1 0,-4-2 343,0 0-751,-1 6 0,4 1 0,-2 8 0,-1 3 0,1 8 72,2 7 1,1 4-1,0 2 1,-2 0-187,-2 4 0,3 1 0,-4 3 0,4-4 13,1-3 1,0-3 0,0-3 0,0-4 44,0-2 0,0-3 63,0 1-184,0-6 1,0-4 0,0-12-166,0-8 193,0-5 0,0-5 0,1-4 0,2-6 0,1-4-186,-1 0 240,4-5 0,-4 7 1,4-4-1,0 5 1,-1 5-70,0 8 0,-1 5 28,0 7 1,-3 6 277,7 3 0,-6 4 0,2 6 1,0 6 176,-1 8 1,6 4-169,-2 2 1,-2-1-71,-2 1-169,3-1 1,-4 5-1,4 0 1,0-3-1,-1-3-417,0-3 1,2-4 47,-4 4 203,6-11 0,-7 6 1,6-12-66,1-1 1,-3-3 191,1-4 1,-4-9 67,5-8 1,-2-5-1,3-2 1,-2-3-29,2-2 1,-3 3-58,2-4 251,-6 6 0,7-3 0,-5 8 0,1 5 876,0 5-544,-2 9-395,-4 4 0,0 8 0,1 9 0,2 6 0,1 4 53,-1 3 0,-1-1-311,-2-3-9,5-1 0,-2 1 0,4-1 0,0 1 0,0-2-897,3-3 1,-3-2 224,2-7 582,-1 1 0,9-2 0,0-2 242,-1-5 0,9-14 0,2-4 0</inkml:trace>
  <inkml:trace contextRef="#ctx0" brushRef="#br0">4998 16627 7918,'-1'-8'-6,"-3"-1"0,1 5 96,-6-4 1,5 3 122,-4-3 1,3 5 0,-3-3 156,-2 1 0,-1 3-179,-2-2-154,6 3 1,-5 2-1,4 3 1,-3 5-1,-1 2 1,2 3-1,2 3 214,-2 4 1,4-1-68,2 2-180,3-1 0,1 0 0,0-1 0,0-2 1,0-2-1,0-2 0,0-1-28,0 0 1,4-5-198,0 1 136,6-7 1,-3 3 0,6-10 0,1-3 0,2-5-75,1-4 1,0-3 0,-5-5 0,0-2 51,-4-3 1,4-2-21,-4-7 192,-2 1 0,4 0 1,-6 1-1,-1 3 1,-2 4 262,-1 3 0,0 7 805,0 3-730,0 3 1,-4 9-200,0 5 0,-1 5-229,5 8 1,0 5 0,0 4 0,0 2-129,0 1 1,0 1 81,0-1 1,0 1-138,0-1 1,0-1 0,0-1-1,0-3-357,0-2 0,2 1 191,2-2 0,-1-5-30,5 1 0,1-1 1,4-8-1,1-1-259,3-2 1,-2-8 662,7-6 0,10-51 0,-12 23 0,0 0 0</inkml:trace>
  <inkml:trace contextRef="#ctx0" brushRef="#br0">5164 16207 7925,'-13'-6'286,"1"3"288,-1-5-257,6 5-227,-5-3-71,17 0 0,-4 5 0,12-3 1,1 2-1,3 1-469,4-3-252,3 2 0,-2-8 702,-1 6 0,6-6 0,5 3 0</inkml:trace>
  <inkml:trace contextRef="#ctx0" brushRef="#br0">5228 16270 7925,'-13'0'0,"0"0"0,5 0-346,-1 0 288,7 0 0,-3 0 58,10 0 0,3-1 0,9-3-13,-3-3 0,15-8 0,-4 0 0,2-2 0,0 1 0,-3 2 0,-1 1-196,-2 1 0,-5 3 68,1 1 122,-3 5 1,-7-2 227,-3 10-155,-3 2 1,-1 10 0,0 0 0,0-2 0,-1 0 38,-3-3 0,2 1 1,-2 0-21,3 0-389,1-6 116,5-2 0,2-6 0,6-5 1,0-5 199,0-5 0,6-21 0,3-11 0,2-1 0,0 1 0</inkml:trace>
  <inkml:trace contextRef="#ctx0" brushRef="#br0">5649 15939 7925,'-7'-6'0,"0"5"226,2-4 1,2 4 366,-5 1 1,5 7-315,-1 6 1,-2 1 0,2 7 0,1 2 79,2 1 0,1-3-278,0 1 1,0-1-1,1 4 1,3-1-195,5-2 1,2-4 45,2-5 1,0-2-1,1-2 1,1-5-205,2-3 1,0-2 120,-4-3 1,1-9 155,3-8 0,-7-5 0,2-2 0,-5-3 141,-4-2 0,-2-1 180,-1-4 0,-1 1 237,-4 3-434,-2 3 1,-6 7 0,1 2 0,-2 7 0,-2 5-239,-1 6 1,0 4-587,4 4 0,0 4 417,1 9 277,5 9 0,3 12 0,2 8 0,2 5 0,0 0 0</inkml:trace>
  <inkml:trace contextRef="#ctx0" brushRef="#br1">25757 16487 16691,'6'-13'-531,"-3"1"1,5-1 0,1 0-1,-1 0 587,1 1 0,3-1 0,7 0 1,1-1-1,4-3 0,5-4 470,10-3 0,2-3-18,10-3-439,-3 3 1,-16 9-1,2-1 1,0 2 0,-1-1-1,3-2 1,0-1-1,4-2 1,0 0 121,1 1 1,0-1-227,1-2 0,1 0 1,4 0-1,2-1 0,2-3 1,0-1-1,3-1 0,1-1 1,2 1-1,0-1 0,0 0 1,0 1-1,1 1 1,-1-1 79,1 1 0,-1 1 0,-2 1 0,0 1 1,-1-2-1,0 1 0,-2 1 0,0 2-3,-4 2 1,0 0-1,-4 2 1,-2 1 0,-2 2-1,0-1 1,-3 2-1,-1-1-18,-1 1 1,-2 0 0,21-10-27,-7 2 3,-6-1 1,-4 12-1,-3-5 1,-7 2-1,-7 2 1,-9 2-67,-4 3 0,-3 2-153,-4-5 0,0 4 1,-1 2-561,-3 2 1,1 0 383,-6 5 1,5 2 10,-5 2 382,1 3 0,-16 6 0,-3 0 0</inkml:trace>
  <inkml:trace contextRef="#ctx0" brushRef="#br1">29391 16066 15055,'-13'0'-843,"1"0"1,0 2 724,4 2 1,-4-1 414,4 5-277,2-5 0,1 4 0,3-4 0,-1 3-305,-1 1 159,0-4 0,5 2 0,3-5 1,5 0-1,2 0 284,2 0 1,5-5 0,5-4 0,5-4-4,6-4 1,5-2 0,3-7 0,6-1-81,6-3 0,-20 11 0,2-1 0,4-5 1,2 0-1,4-3 0,1-1-64,6-2 0,1 0 0,-2 1 0,0-1 1,5-3-1,0 0 0,-2 2 0,-1 0-357,-1 2 1,-1 1 0,-5 3 0,-1 1 462,0 3 0,-3 1-53,-7 1 0,-2 1 1,33-8-1,-22 4 1,-8 6-1,-9 3 847,-5 3-898,-13 1 1,5 1-126,-11 1 0,-1 5-469,-7-1 0,-3 2 424,-6 2 1,5 0 369,-1 0 0,1 2 1,-5 2-1,0 3-635,0 0 297,1 4 1,10 2-1,4 7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13795 8614 6176,'7'0'-322,"-1"0"337,-6-5 117,0 4-89,0-5 4,0 1 2,0 3 14,0-3-14,0-1 4,0 5 20,0-10-25,0 10-45,0-10 0,0 8 23,0-5-14,0 5 0,4-4-23,0 3-6,0 3-8,-4-5 0,4 5 39,0-3-48,0 2 34,2-3 1,-4 5 20,7 0 3,-7 0 1,8 1 6,-6 3 1,1-1-23,0 5 0,-4 1 3,3 3 1,1 0 68,0 0 1,0 1-54,-1-1 0,-2 4-27,2 1 1,1-1 25,-1-3 1,2-1-5,-2 0 1,-3 0-8,3 1 0,-1-5-19,1 0 1,-3-4-125,4 5 75,1-7 1,-3 4 37,5-6 0,-1-6 11,1-2 0,3-3 58,-2-1 0,1-5-48,3 1 0,0-6 21,4 2 0,-3-5-16,2-4 0,-1 3 3,1-2 0,-1-3 30,6 3 0,-6-2 3,1 1 0,-1 4-24,2 1 0,-3-1 4,2 5 1,-2 2-59,-2 1 48,0 4 0,1 2-215,-1 3 53,-5-3-24,4 9-15,-10-3 81,4 5 0,-5 1 8,0 3 0,-1-2 38,-3 2 1,3 3-23,-4 1 0,-1 3 78,-3 1 0,-1 6 0,-13 8 0,-5 5 0,-2 6 0,0-1 0</inkml:trace>
  <inkml:trace contextRef="#ctx0" brushRef="#br0">13906 8676 8094,'5'-7'-1389,"-3"2"1008,9-1 353,-10 5-90,5-10 0,-8 9 140,-2-2 0,1 3-66,-5 1 1,5-1 68,-1-4 1,-2 4-48,-1-4 0,-2 5-6,1 0 56,6-6 1,-9 5 56,9-5-73,-9 6 1,10-1 71,-3-3-57,2 3-2,2-5 17,0 6 0,0 0-45,0-5 29,0 3-37,0-3 21,0 5 0,2 1 83,2 3-75,-3 3 0,9 5 2,-6 1 1,0 0-21,-4 4 0,4-4-1,0 4 0,2 1-1,-2-2 1,-1 5 15,5-5 0,-4 0-39,4-3 0,-4-1 26,4 0 0,-3-4 28,3 1 1,-4-7-28,4 2 0,0-2 0,5-2 0,-1-2 28,0-2 1,0-4 8,1-8 0,0 1-38,4-6 0,-3 1 15,2-5 1,2 0-38,-2 1 0,5-1 17,-5 1 0,2-2-6,-2-3 1,-2 3 4,2-3 1,-2 7-2,-2 2 1,1 3 4,-1-3 1,-4 5-1,0-1 1,-4 3 0,5 5 0,-5-3 0,4 3 0,-4 1-7,4-1 6,-5 5-16,8-8 1,-8 6-1,5-4-2,-5 4 10,2 0-3,-5 3-52,0-3 41,0 5-188,0 0 1,-4 5 52,0 3 1,-6 3 157,2 2 0,-30 26 0,-9 8 0</inkml:trace>
  <inkml:trace contextRef="#ctx0" brushRef="#br0">13660 11248 7500,'-7'7'-1513,"-4"4"1478,10-10 68,-10 4-75,9-5 65,-3 0 0,5 0-40,0 0 1,16-21 0,5-7-1</inkml:trace>
  <inkml:trace contextRef="#ctx0" brushRef="#br0">13488 10546 8079,'6'0'-2150,"0"0"2163,-6 0-16,0 0 1,-17 11 0,-3 3 0</inkml:trace>
  <inkml:trace contextRef="#ctx0" brushRef="#br0">13820 11322 8079,'7'0'-1507,"-2"0"1090,1 0 350,-5 0 66,4 0-2,-5 0 0,0-2-10,0-2 23,0 3-8,0-5-76,0 6 75,0-5-253,0 4 252,0-5 0,-16 6 0,-4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2040 1415 7896,'0'-12'8,"-4"-5"466,0 0 1,-2 0 0,3 4 709,-1 0-1063,-6 6 1,7 4 0,-4 10 0,1 7-1,2 5 1,0 5 438,0 4-502,-6-1 0,8 6 0,-3-5 0,0 2 0,1-2-200,1-1 116,2-1 0,-3-7 0,-1-2 1,3-2 229,0-3-131,2-5 0,2-2 0,0-11 0,4-7 0,1-8 0,3-7 118,1-6 1,6-7-28,0-2-164,0-5 0,-2-2 0,0-5 0,2 3 0,-1 4-104,-2 5 0,-3 9 0,-1 6 218,-1 5 1,-6 13-92,1 14 1,-1 11 55,1 14 0,-3 5 1,4 7-1,-4 3 111,-1 2 0,0 0-239,0 5 1,0-5-176,0-4 159,0-8 1,1-3 0,2-5-1,3-2 1,1-4 26,3-7 1,1-6 50,2-7 0,1-7 27,3-6 0,-1-7 0,5-8 0,2-5-29,1-4 1,1 0 20,1-9 0,-2 0-102,-3 0 1,-3 6 0,-5 7 0,-1 4 295,-4 4 0,-2 10-73,-6 6 1,0 8-65,0 1 1,-2 6-1,-1 8 1,-2 3-74,-2 4 0,2 5 8,-3 3 1,5 4-255,-1 5 18,-3-5 0,5 4 1,-2-3-1,3 1 1,1 0-989,0-1 1,0-5 629,0 0 1,1-6 104,3-2 0,3-5 1,8 0-1,2-7 465,4-4 0,43-32 0,-27 9 0,1 0 0</inkml:trace>
  <inkml:trace contextRef="#ctx0" brushRef="#br0">2805 1607 7973,'-8'12'301,"-1"1"1,5 0 503,-5 0 0,5 5-491,-4 3 0,-1 3 1,-4 3-1,1 2 15,-1 0 0,0 1-318,0-4 0,2-2 0,1-3 0,3-4-143,1-3 103,2-7 0,4-3 0,2-8-254,2-4 0,3-14 170,6-3 1,1-10 0,1-2 0,4-4-88,1 0 0,-5 2 57,2 5 0,-1-1 321,1 5 0,-7 2 0,3 7 477,-2 4-633,0 8 0,-2 13 1215,-1 9-953,-5 14 0,3-4 0,-6 9 0,0 1 0,0-2 235,0 0 0,0 3-252,0-4 0,0 4 59,0-4-953,0-1 0,0-3 0,0-2 0,0-1 0,0-4-2275,0 0 561,0-2 1298,0-10 1043,0-1 0,0-35 0,0-6 0</inkml:trace>
  <inkml:trace contextRef="#ctx0" brushRef="#br0">2703 1900 7973,'-11'-9'280,"2"1"426,-2 5-378,10-8 0,-4 9 1,10-2-447,3 3 0,8-4-129,1 1 1,5 0-1,0 4 247,2 0 0,35-17 0,9-4 0</inkml:trace>
  <inkml:trace contextRef="#ctx0" brushRef="#br0">3188 1683 9916,'-7'0'1419,"1"0"-1214,0 0-1486,5 0 582,-5 0 699,6 0 0,6 11 0,1 4 0</inkml:trace>
  <inkml:trace contextRef="#ctx0" brushRef="#br0">4157 1288 7973,'0'-13'80,"-4"0"0,-1 1 0,2-1 0,2 0 0,1-1 429,0-3 0,0 1 0,-1-3 0,-2-1 0,-3 1 0,0-1-161,1 1 0,-5 3 0,1-1 0,-2 4-177,-2 5 0,-1 2 60,-3 6-272,3 0 0,-10 7 0,3 6 0,-3 8 0,-2 8 0,1 5 0,-1 4-149,1 4 0,5-1 1,3 5-1,3-2-73,1-3 1,6-2 0,2-2 0,4-4 12,1-8 1,7-6 0,6-11-1,7-4 373,4-2 1,6-13 93,-1-6-203,7-6 0,-5-3 0,4-1 0,-2-2 0,-2-4 0,-4 1 0,-4 0 464,-6 1 1,-3 4-63,-1-2 0,-6 7-54,-3 5 0,-4 9-343,-4 4 1,-3 5 22,-6 7 0,0 2 0,0 12 1,1 0-209,-1 2 1,1 2 43,4-1 0,-2-3-53,6-1 0,0 0 0,4 3 0,1-3-621,3-4 1,0-2 428,9-3 1,-1 0-859,9-4 778,0 4 1,6-11 0,3 2 446,4-6 0,14-21 0,4-10 0</inkml:trace>
  <inkml:trace contextRef="#ctx0" brushRef="#br0">3953 1160 8004,'-7'-5'-68,"-5"2"1,5-6-1,-1 1 1,-1-1 0,-1 1 198,-1-2 0,3 0 1,0 0-1,1 2 1136,0-2-1118,4-2 1,-2 0 0,5-1 0,0 0 0,0 0 618,0 1-678,5 4 0,3-1 0,6 4 0,1 2 0,4 2 106,1 1-157,-5 0 1,8 1 0,-6 5-1,-2 5 1,-2 6 0,-4 3-1,-5 4-306,-3 5 143,-1-2 0,-1 10 0,-3-3 1,-5 2-1,-2 1 0,-2-1 1,0-4-269,1-1 1,0-2 635,4-8-332,-4-3 0,7-5 398,-4 0-214,4-12 1,5-2 0,1-13 0,3-3-1,6-5 226,6-2-431,4-1 0,5-5 1,1-1-1,-1-2 1,1-1-103,-1 2 0,-4-4 202,1 7 0,-7-1 193,2 4 1,-4 6 688,-5 3-419,-2 9 1,-7 4-233,-4 8 1,-2 7 0,-5 8-1,-3 1 39,-2 2 0,3 4-105,-3 4 1,7-4-105,2 4 0,1-3 1,-2-1-1,5-1-130,3 1 1,1-2-52,0-3 1,1 2 78,3-6 0,9 0 0,8-6 0,3-1-287,2-2 0,1-5 9,2 1 1,0-2-23,5-2 1,-4-6 0,2-2-1,-1-4-805,-2 0 0,-8 3-457,-4 1 879,-3-1 733,-7 2 0,-35-10 0,-15 3 0</inkml:trace>
  <inkml:trace contextRef="#ctx0" brushRef="#br0">3889 1122 8045,'-6'-13'0,"5"-1"0,-3-3-38,2 3 0,2-4 1,2 6-1,2 2 0,4 2 594,4-2 0,5 4 0,1 2 0,2 3 205,3 1 1,1 0-610,1 0 1,-1 9 0,-2 7 0,-7 5-219,-5 6 1,-4 7-38,-6 0 39,0 3 0,-6 7 0,-4 1 0,-5 2 0,-7-2-290,-2-1 0,3-3 0,1-7 0,2-5 339,2-7 0,2-3 70,1-6 1,5-6 189,-1-3-243,6-3 1,-1-6-1,8-5 1,5-6-1,4-5 579,4-3-500,3-2 0,6-5 0,3-3 1,2-3-1,0-1-397,0 0 1,3-5 105,-4 1 1,0-1 169,-5 5 0,-6 6 0,-5 3 1,-6 6 140,-2 6 1,-3 8 362,-7 0 1,-3 6-171,-6-1 1,-1 8-1,-2 5 1,-2 3 0,-2 5 0,0 3-156,-1 6 1,-2-1-54,6 1 0,0-1 0,4 1 0,2-1-139,2 1 1,4-2 50,5-3 0,1 3 53,3-2-108,4-4 0,10 0 0,3-5 0,5-2 0,3-1-672,5-1 1,-1-6 356,1 1 1,-4-3-114,4-1 0,0-5 1,3-4-1,-3-2 485,-5-2 0,-7-51 0,-13 26 0,0 0 0</inkml:trace>
  <inkml:trace contextRef="#ctx0" brushRef="#br0">4348 765 8045,'-6'-18'0,"5"2"0,-3-5 120,2 11 0,2-7 1,2 10-1,2 0 0,5 2 581,2 4 1,3 1 0,2 0 0,2 0-32,2 0 0,-5 1-554,2 4 0,2 3 0,-4 9 0,-3 3-215,-7 0 1,-3 8 79,-2-2 1,-6 2 0,-2-2 0,-4-1-30,0 1 0,-3-7 59,-2-2 0,8-2 0,-4-3 0,1 0 331,1-4 0,3-1-129,-1-3-284,6-2 0,0 2 1,12-8-321,8-5 0,6 2-102,2-1 1,5 4 23,0-5-108,5 6 0,-2-2 0,5 5 0,-1 0 577,-3 0 0,3 34 0,-5 8 0</inkml:trace>
  <inkml:trace contextRef="#ctx0" brushRef="#br0">3940 1849 8045,'-25'0'0,"0"0"0,3 0 1122,1 0 1242,11 0-1956,-2 0 0,19 0 0,6 0 0,7 0 0,7 0-57,7 0 1,1-4 0,12-2 0,3 0-365,3 1 1,0-4-157,2 5 1,-4-2-1,-4 3 1,-5-1-1249,-2 1 1,-13 2 97,-6 1 1,-7 7 1318,-5 6 0,-32 13 0,-16 6 0,-4 5 0,1 1 0</inkml:trace>
  <inkml:trace contextRef="#ctx0" brushRef="#br0">4042 2231 8005,'0'-19'0,"0"2"0,0 1 867,0-1 1,6 3-348,2-3 0,4 3 0,0 1 0,2 0 685,3 0 0,3 2-980,6 3 1,-1 2 0,-1 7 0,-2 4-340,-5 3 1,-5 5-220,-3 4 244,-3 3 0,-9 7 0,-4 2 0,-7 5 0,-5 3-391,-4 1 1,-1-4 0,0-1 0,2 0 330,0-1 1,7-9 705,-2-2 0,3-5-318,1-4 232,6-4 1,2-3-1,10-5 1,5 0 507,5 0 0,6-5-969,9-4 0,4 2 0,7-2 0,3 0 259,2-3 1,2-1-613,7 1 0,-8 5 343,0 2 0,-1-7 0,0-3 0</inkml:trace>
  <inkml:trace contextRef="#ctx0" brushRef="#br0">5610 1568 7853,'-7'-5'2345,"-4"3"-1868,10-3 0,-5 3 0,7-1 0,4-1 0,3 1 922,3 2-1396,8 1 0,-4 0 0,8 0 0,3 0 1,2 0-1,-1 0 0,-3-2 0,-3 0 1,2-3-1553,1 3 0,-3-1-200,0-2 1749,-5 4 0,-9-5 0,-8 6 0</inkml:trace>
  <inkml:trace contextRef="#ctx0" brushRef="#br0">6273 1211 7890,'6'-12'0,"-3"-1"0,5 0 1027,-5 0 1,3 3-1,-7 6 872,-4 8-1826,-2 12 0,-1 4 0,-1 5 0,-1 1 0,-1 1 0,0 1 1,1 3-302,1 2 158,6-5 1,-2 3 0,5-5 0,0-2 0,0-3 0,1-4 0,5-3-107,7-1 1,1-6-1,7-4 1,2-7 123,1-9 1,7-7 0,2-8 0,1-5-46,0-4 0,-10 6-146,1-7 256,-8 8 1,2 1 0,-7 7-1,0 5 205,-4 3-151,-2 7 1,-10 8 0,-2 11 0,-1 6 0,-2 5 117,2 4 1,-3 3 0,6-2 0,1 3-21,2 2 0,1-5-36,0 2 0,1-3-209,3-2 1,8-5 0,6-4-1,2-5 79,3-3 0,1-6 18,1-2 0,1-7 136,-1-10 1,-1-3 0,-1-7 0,-3-1 187,-2-2 0,-1-6-378,-4 2 0,-2-1-101,-2 1 1,-3 3 0,-6 7 0,-2 3 401,-2 4 0,-3 4-616,-6 4 0,-4 4-9,0 5 1,0 1 0,4 3-1,1 5-1057,-1 2 0,1 6-423,4 0 1841,2 6 0,23 19 0,5 12 0</inkml:trace>
  <inkml:trace contextRef="#ctx0" brushRef="#br0">6975 1505 7890,'-6'12'117,"5"1"44,-4 0 1,3 1-1,-1 2 1,-1 1 228,1-2 1,1-1 86,2-1 1,0-4 0,2-2 0,1 0 815,1 0-1069,6-4 1,-3 2-14,6-5-111,5 0 1,-4-7-1,2-4 1,-5-6 0,-4-3 154,-1-3 0,2-1-178,-3-1 1,-1 1 0,-6 1 0,-2 3 25,-4 2 1,-4 2-435,0 8 1,-1-2 81,0 6-217,-5-1 1,3 7-1,-2 2 1,3 5 465,2 2 0,10 53 0,3-26 0,0 0 0</inkml:trace>
  <inkml:trace contextRef="#ctx0" brushRef="#br0">7638 1122 7896,'0'-13'-159,"0"-4"1,1 0 0,4 2 0,3 2 534,3 4 1,6 4 0,0 5-1,-1 3 1,-2 4 0,-3 7 422,-2 4 0,-3 8-953,-6 4 157,0-1 1,0 3 0,-2 0 0,-2 2 0,-5-1 179,-2-2-380,-2 4 0,1-9 1,0 1-1,2-7 1,3-5-1,0-5 301,0-3 0,4-8 0,0-9 0,5-6-21,2-5 1,10-5 0,0-3 0,3-5-67,2-3 0,2-1 0,-2-1 0,-1 3-144,0 2 0,-5 2 544,-4 7-157,-7 11 0,4-1 391,-6 15-565,-6 3 1,1 16 0,-5 2 0,3 3 0,0 2 29,0-1 1,4-1 0,-1-1 0,2-2-306,2 2 0,2-3-230,2 1 1,4-6 120,9 2 0,-1-7 1,5-1-1,0-1-512,-1-1 1,4-1 219,-2-6 1,3-1-106,5-4 695,-3-2 0,15-45 0,-22 21 0,0 0 0</inkml:trace>
  <inkml:trace contextRef="#ctx0" brushRef="#br0">8059 485 7896,'0'-13'0,"0"0"0,0 0 2146,0 1-1371,0 4-628,0 3 1,-2 15 0,-1 4-1,-2 3 330,-2 1-517,4 5 1,-9-5 0,4 5 0,-2-2 0,0 1 0,3-1 0,1-1-24,4-2 0,-4-1 1,2-4 99,1 0 0,3-2 1,4-3-1,5-2 27,2 0 0,3-5 0,2 3 1,2-2-305,2-2 1,1-4 0,3-1 0,-1 2-360,-2 2 0,-4-3 0,3 0 1,0-1-182,0 0 0,-5 3-10,2-2 790,-3-3 0,-12-29 0,-4-12 0</inkml:trace>
  <inkml:trace contextRef="#ctx0" brushRef="#br0">8288 536 7928,'-4'-20'-39,"0"3"0,-1 4-428,0 4 1762,3-2-411,-3 10 1,3-8-134,-2 9 1,3 7-449,-4 10 1,4 6-185,1-2 0,-4 3 1,-1 2-1,3 1 97,0 2 1,2 0-180,0 5 1,0-6 96,0 2 0,0-3 0,0-2 0,0 2-134,0 3 0,0 8 0,0 8 0</inkml:trace>
  <inkml:trace contextRef="#ctx0" brushRef="#br0">7574 1734 7932,'-11'-1'114,"1"-2"0,1-1 714,-1 1 0,6 1 0,4 2 0,10 0-446,10 0 1,7 0-1,13 0 1,2-1-380,5-3 0,4 1 227,4-6-473,3 7 1,0-8-1,-3 4 1,-4 0 0,-2 1-2124,-3 2 2366,-10 1 0,-22 8 0,-17 1 0</inkml:trace>
  <inkml:trace contextRef="#ctx0" brushRef="#br0">8033 2040 7932,'-18'14'0,"-4"3"0,-2 5 204,-1 7 1,5 0-68,3 5 160,3-6 0,7-1 1,3-6-1,2 0 1,4-1 927,2-3-1169,-3 3 1,15-10-1,-3 1 1,2-2-1,4-3 1,2-1 0,3-2 75,1-2 0,1-2-660,-1-3 401,1-3 1,-1-6 0,-1 2 0,-4 1 0,-6 1-628,-4-1 732,-7-1 0,1 2 1,-8 1-1,-6-2 0,-5-1 167,-7-2 0,-2 0 1,-3 0-1,-1-1 194,-2-3 1,-5 2-140,1-7 0,3 5 103,1-4 0,3 0 0,3-5 0,4 1 316,7-1 0,6-5-289,7-3 0,3 3-442,6 1 0,5 3 0,11 3 1,2 3-40,3 4 0,-3 9 57,3 3 1,-5 5 97,-4 5 0,2 6 1,-6 7-1,-3 4 11,-4 4 0,-4 1-845,-6 7 1,0 0 357,0 5 0,-10-5 472,-3 0 0,-12-9 0,-5 1 0,-1 3 0,0 1 0</inkml:trace>
  <inkml:trace contextRef="#ctx0" brushRef="#br0">9487 1046 7989,'0'-13'0,"-6"-4"124,-2 0 0,0 0 0,1 4 0,2 0 0,0 1 615,0-1 1,3 9 0,-2 8 0,3 11 0,1 9-467,0 6 0,0-1 1,0 5-1,0 1-91,0 2 1,0 3-271,0 2-156,0-8 0,4 7 1,0-11-1,0-2 1,1 1-1,0-3 1,1 0-1466,0-6 1,-1-5 426,0-2 1282,-4-6 0,-7-29 0,-8-14 0</inkml:trace>
  <inkml:trace contextRef="#ctx0" brushRef="#br0">9219 1352 8012,'0'-9'144,"0"1"1,-1 3 180,-4-3 1,5 4 219,0-5-463,0 6 0,17-7 0,0 5 0,6-1 0,2 0 0,2 4 0,3 0-456,4 2 1,4-4 160,5 0 213,-3-1 0,2 0 0,5-1 0,0-1 0,1 0 0</inkml:trace>
  <inkml:trace contextRef="#ctx0" brushRef="#br0">10265 969 8012,'5'-18'290,"-3"3"352,2-2 1,-3 8 103,-1 0 0,-1 8-514,-3 1 1,-8 7 0,-5 10 0,0 4-90,-1 3 1,2 7 2,-5 3 0,0 2-364,-5-2 128,6 3 0,-2-6 1,5 4-1,1-2 0,3-2-300,5-3 0,-2-7 181,6-4 1,5-8 101,8-5 1,2-14 12,2-7 1,5-5 0,3-5 0,4-3-181,0-4 0,1-7 172,-1-2 0,1-5 82,-1 1 0,1 2 1,-2 0-1,-3 2 87,-4 6 0,-3 5 468,-1 6-310,0 12 129,-6 3 0,-2 12 0,-5 3 0,0 5 0,0 4 282,0 4 1,-4 3-526,0 5 0,-2 6-12,2 3 0,2-1 0,-3 1 1,1 1-1,-1 2 0,1-3-490,4 0 1,0-1 256,0 1 1,0-3-1,0-6 1,0 1-50,0-1 0,6-6-172,2-6-2183,4-1 2538,0-5 0,-10-28 0,-4-9 0</inkml:trace>
  <inkml:trace contextRef="#ctx0" brushRef="#br0">10150 1262 8012,'0'-8'-354,"0"-1"-177,0 1 1,1-3 731,3 2 1,9 2 0,8 4 0,5-1 171,4 1 0,2-3-408,7 2 1,-1 0-1,-1 4 1,-2 0-126,-1 0 1,-6 0-109,2 0 206,-9 0 1,2 0-1,-7 1 1,-4 4 27,-2 3 237,-7 3 1,1 2 0,-6 0 0,-4 0 0,-1-1 143,-3 1 1,3-2 0,0-1-1,1-1 45,3 1 0,-2-3-107,0 1-162,1-5 0,10 3 0,4-8-165,5-2 1,1-4-117,5-9 1,-4 1 112,4-5 0,-5 5 1,2-6 0,-5 5 0,0 2 0,-2 4 54,-2 3 0,-2 3 623,-3-3-216,-3 5-260,5 3 0,-7 9 0,-2 8 1,-1 5-1,1 7 402,1 5 0,-2 2-384,0 3 1,0 6-93,4 6 0,-5 0 1,0 4-1,-1-2-160,0-2 0,1-5 29,0 1 1,4-11 76,-3-2 0,2-12 1,2-5 15,0-3 0,-1-7-103,-3-2 1,2-5 131,-2-5-52,-3 4 1,4-9-1,-5 4 1,-2-1-1,-2-1-146,0 1 1,-1-5-944,0 4 843,0-3 0,2-2 0,1 0 0,3 0-71,1 1 0,2 3-86,4 1 381,0-1 0,23-26 0,5-6 0</inkml:trace>
  <inkml:trace contextRef="#ctx0" brushRef="#br0">11093 1224 8014,'0'-13'-58,"-5"1"2262,3 5-1889,-3 1 0,0 7 1,1 4-1,0 3-148,-2 3 1,5 2-671,-3 0 0,2 1 0,2 2 503,0 1 0,17 5 0,4-2 0</inkml:trace>
  <inkml:trace contextRef="#ctx0" brushRef="#br0">11654 905 8014,'-5'-12'-29,"3"-5"0,-2 0 0,3 1 0,1 2 0,1 1 334,3 0 0,1 5 0,6 1 0,3 1 0,0 3 0,2 2 668,1 1 0,-3 1-504,3 3-389,-3 4 1,3 9-1,-1 1 1,-5 2 0,-4 4 485,-1 4-577,-5-1 0,4 9 0,-8-7 0,-3 0 0,-1-2 0,-3-2 0,0 1-765,2-1 1,-4-9 0,5-4 667,0 0 1,-3-9 0,6-6 142,1-9 1,9-10-1,5-4 1,6-6-79,3-5 1,-3 0-44,4 3 163,0-3 1,-1 10 0,-3-3-1,-4 5 1,-3 4 446,-2 4 0,-6 10-355,-2 7 0,-6 7 0,-7 11 0,1 6 138,-1 5 1,0 2-205,0-2 1,2-2-216,3 3 0,-2-3 0,5-1 0,3-2-263,0-3 0,5 2-271,6-6 1,0-5 210,13-3 0,-4-6 0,6 1 0,3-3-1590,0-1 2025,0-5 0,6-20 0,5-8 0,3-6 0,0 1 0</inkml:trace>
  <inkml:trace contextRef="#ctx0" brushRef="#br0">12139 497 8026,'-6'-25'1215,"5"-1"-729,-3 1-783,2 5 1,2 2 0,0 5 0,2 1 0,2 4 562,4 4 102,4 2 0,5 2 0,0 0 0,-2 0 0,1 2 911,1 2-1241,-9 3 0,8 6 1,-12 0-1,-1 1 1,-2 1-151,-1 2 0,-7 6 1,-4-3-1,-5 0 41,1-3 1,1-3-27,1-1 0,4-2 0,1-1 167,-2-2 1,3-1-37,-2 2 1,7-2 42,-3-3 1,5-2-1,5 2 1,3-3 107,3-1 0,4 2-155,2 2 1,-2-1 14,6 5 0,-1 1 0,2 4 0,-5-1-40,-3 1-15,-2 0 1,0 0 209,-4-1 1,-3 1-1,-10-2 1,-3-1 94,-4-1 0,-6-5-181,-3 5 0,-3-7-152,-2 3 0,2-3 1,1 1-1,4 2 205,0-3 0,2 1-419,4 1 1,2-1-1361,3 6 1612,-4-6 0,22 31 0,-1 1 0</inkml:trace>
  <inkml:trace contextRef="#ctx0" brushRef="#br0">11616 1492 8026,'-24'0'663,"8"0"1,-5 0 25,6 0 1,9 0-1,6 1 82,7 4 0,16-4-174,6 3-486,7-2 1,8-2 0,3 0 0,1-2 0,0-1-45,-1-1-314,-1-6 1,4 7 0,-3-4-1,-6 2 1,-6 2 0,-5 1 0,-4 2-1782,-5 0 0,-4 2 2028,-9 2 0,-53 48 0,13-17 0,0 0 0</inkml:trace>
  <inkml:trace contextRef="#ctx0" brushRef="#br0">11897 1811 8026,'-7'-13'2918,"-5"0"-994,11 0-1618,1 1 0,11 5 1,6 2-1,-1 4 39,-2 1 1,3 0-233,0 0 0,0 1 1,-4 4-1,-1 3 43,1 3 1,-6 2-461,-2 0 1,-4 1 0,-1 3-1,0 3-1106,0 0 1,-1 2 1183,-4-5 1,2 6 0,-4-3 0,0 1 270,0 0 1,4-5 172,-1 1 1,3-3-27,1-1 1,0 0-1,0-1 1,1 1 189,3 0 1,3-5-274,6 1 0,0-1-62,0 5 1,-1-4-1,1-1 64,0 2 1,-6 1 128,-3 2 1,-2-4-49,-2-1 1,-2-1 0,-2 3 0,-6-3 552,-5-1 0,-1 0-127,-5-2 1,-1-3-502,-3 4 0,-1-3 1,2 1-1,2 1-431,0-1 0,5-1 300,-4-2 1,6 0-1982,-2 0 1,2 0 1994,3 0 0,-1 0 0</inkml:trace>
  <inkml:trace contextRef="#ctx0" brushRef="#br0">12840 536 8183,'6'-19'0,"2"4"-215,9-7 1,-1 5 0,5-3 0,3 2 0,3 1 0,3 1 727,-2 4-180,-1-4 1,-1 13 0,-1-4 0,-1 2 0,-2 2 0,-5 1 395,-3 2 1,-3 6-713,-2 2 40,2 4 0,-10 1 1,4 1-1,-4 3 0,-1 4 1,0 3-1,0 2 68,0-1 0,4 1 0,1 0 1,-1 4 38,1 4 1,-2 3 0,4 3-1,0 2 6,1 5 0,-1 8 1,1 5-1,-4 3-50,-2 5 1,-2-30 0,0 0-54,0 1 0,0 2-68,0 5 1,0 0 0,-3-3 0,0-1 0,0 5 0,-1 0 0,0-2 0,0-1 0,0 0-1,0-1 36,1-1 0,1 1 1,-1-4-1,2 1 0,0 0 1,2-1-1,-1 34 25,0-10 0,4-2-221,0-10 204,6 3 0,-7-16 1,4 1-1,-1-10 1,-4-5-9,0-2 0,-4-7-24,-2 2 0,1-4-187,-5-4 81,-1 2 0,-3-8 0,-3 5 0,0 1 0,-4-2-933,0-3 1,-3-1 693,-3 1 0,-6-2-869,-3 2 1203,-3-3 0,-27-3 0,-12-1 0,20 0 0,1 1 0,0-1 0</inkml:trace>
  <inkml:trace contextRef="#ctx0" brushRef="#br0">1989 752 8144,'-6'-25'-146,"4"4"0,-5-1 0,-1 0 0,3-1 0,-2 0 373,0 2 1,2 1-1,-3-1 1,-1 3 158,2-1-386,-4 5 0,2-4 0,-6 5 0,-4 1 0,1 4 270,0 4-238,-5 2 1,2 2 0,-8 0-1,0 0 1,-1 2 0,-1 2-1,-3 4-46,-3 4 1,0 1-1,2 1 1,2 1-45,2 2 1,5-1-1,7-6 1,2-2 80,5 2 0,5-3 61,7 2 0,0-1 1,2 6 26,2 3 0,-3-1-7,3 5-44,4-5 1,-6 9-1,5 1 1,-1 8-1,-2 8 1,1 9-1,-1 10 464,-1 10 0,-2-32 1,-1 2-404,0 5 1,0 1 0,-2 2 0,0 1 0,0 4-1,0 1 1,0 2 0,1 1-249,0 0 1,0 0-1,1-2 1,0 0 224,0 0 0,0-1 0,0-5 0,0 0-154,0 2 1,0-2 0,1-6 0,0-1 0,0-3 0,2-1 0,6 28 96,2-11 0,2-9 82,-1-4 1,-3-9 126,-1-5-179,1-2 1,4-6 0,-2-1 0,-1-1 0,-2-5-405,2-4 1,2 0 137,0-6 0,1 0 42,0-4-174,5 0 1,2 0 0,7 0 0,3-1-1,4-2-1299,3-1 0,8-5 1626,6 5 0,0 0 0,6 4 0</inkml:trace>
  <inkml:trace contextRef="#ctx0" brushRef="#br0">13503 2971 8071,'-12'0'-27,"-7"-4"0,-1-1 0,0 4 0,2 4 1,1 5 344,0 4 0,0 0 0,4 3 0,2 2 1002,2 4-1211,4-3 0,5 6 1,0-4-1,1 1 1,5-1 263,7-1-240,5-8 1,8-1-1,0-6 1,4-1 0,4-3 154,3-4-259,1-3 0,-5-10 0,-3-2 1,-5-1-1,-5-2 0,-6-4 0,-5-2 79,-4-2 1,-6 5 0,-8 3 0,-3 1-168,-5 1 0,-7 3 0,-8 9 0,1 4-594,0 2 1,0 4-994,1 2 1073,9 3 573,-9 6 0,22 5 0,-4 2 0</inkml:trace>
  <inkml:trace contextRef="#ctx0" brushRef="#br0">13733 395 8071,'0'-12'46,"-4"-1"0,-1 0 0,2 0 1,1 1-1,-1-1 224,-1 0 0,-2 0 1,2 2-1,-5 2 1,-2 5-98,-2 3 0,-4 1-50,0 0-133,-6 5 1,4 8 0,-7 8-1,2 4 1,1 0 371,2 1-404,5-1 1,-5 1-1,7-2 1,4-3-1,2-3 1,2-1 97,0 0 0,8-5 0,8-8 0,5-3 68,6-1 1,4-10 0,1-4 0,3-4 30,1-5 0,1-1-12,-2-1-45,-7-1 1,6 2 0,-11 1 0,-1 3 0,-4 2 0,-3 2 570,-5 2-739,-2 7 0,-4 11 0,-1 11 0,-1 3-109,1 5 1,-2 1 29,0 1 1,1 1-192,4-1 0,6-1 0,4-1 0,4-3-262,3-2 0,10-2 602,-2-8 0,14-13 0,7-7 0,2-2 0,1 0 0</inkml:trace>
  <inkml:trace contextRef="#ctx0" brushRef="#br0">14995 1071 8197,'0'-18'129,"0"3"0,0-2 1,0 3-1,0 2 1395,0-1 1,0 7-1311,0 6 0,0 10 1,0 8-1,-1 4 171,-3 5 0,2 0-488,-2 7 21,2-6 0,2 9 0,0-3 1,0 1-1,0 1 0,0-4 1,0-1-1093,0-2 1,0-1 388,0 2 10,0-9 1,0 3 0,0-11 774,0 0 0,-5-40 0,-2-10 0</inkml:trace>
  <inkml:trace contextRef="#ctx0" brushRef="#br0">14829 1313 8186,'-8'-5'32,"1"-4"0,1-2 371,3-2 1,2 0 0,2 2 95,4 3 0,7 2 0,10 6 0,2 0-509,1 0 0,5 0 0,1 0 1,3 0-691,6 0 0,-5 0-172,8 0 872,-6 0 0,-3-2 0,4-2 0,-1 1 0,-1-1 0</inkml:trace>
  <inkml:trace contextRef="#ctx0" brushRef="#br0">16653 332 8186,'0'-19'-26,"0"5"1,0-3 0,0 3 0,0 1 0,0 0 378,0 1 1,-2 3-1,-2 2 1,-4 1-248,-4 3 0,-5 2 1,-1 1-1,-2 1-242,-3 4 0,-1 2 191,-1 6-88,-1-1 0,1 0 0,-1-2 0,2-2 0,3 1 122,4-2 52,8 4 0,-2-8 0,4 5 43,0 2 0,1-3 0,6 2 1,0 1-32,0 1 0,0-1 1,0 1-1,0 3 94,0 1 0,0 4 34,0 3-204,0 2 1,0 7 0,0 2 0,0 2 0,0 2 0,0 5 0,0 5 250,0 5 0,2 8-262,2-1 1,-3 9-1,1-32 1,1 1-1,-2 1 1,-1 2-172,0 2 0,0 1 0,0-4 1,0 1 112,0 2 1,0 1-1,-2-1 1,0 0 48,0-2 1,0 0 0,-3 4 0,1 0-1,1-1 1,0 1 0,0 0 0,-1-1 35,-1-1 0,0 0 0,2 0 0,-1 0-47,0-2 0,0 0 0,2 1 0,0-1 35,-3-1 0,1-1-98,1 33 1,-2-8 0,5-7 0,1-5 0,2-5 23,1-3 1,5-5 79,-5-4 0,1-4-50,0-9 0,-2 2 0,4-6 0,0-2 2,0-1 1,-3-5 16,5-1 1,-1 0 45,5 0 48,0 3 1,5-9 0,3 2 0,3-3-1,2-1-441,-1 0 1,5 0-168,0 0 0,1 0 41,-1 0-217,2 0 1,7-1 0,-1-2-1,1-2 634,4-3 0,-5 0 0,3-3 0,6-3 0,0 1 0</inkml:trace>
  <inkml:trace contextRef="#ctx0" brushRef="#br0">17099 1071 7998,'2'-25'37,"0"0"0,3 4-117,-3 4 1,0 14-1,-4 9 1,-2 8 1421,-4 7-1096,2 4 0,-4 2 0,4 1 0,-1 2 0,-1-2-34,1-1-194,-5-2 0,10 4 0,-5-2 0,1-5 1,3-2 232,2-4-198,1-8 1,1 1 0,3-11 776,5-8-815,2-7 1,6-14 0,2-3 0,0-4 0,3-5 0,-1-3-1,0-5-228,2-5 0,-5 5 156,-1 0 0,-3 7 0,-2 12 0,-4 6 161,-4 8-102,-2 9 0,-2 15 0,0 13 0,0 7 65,0 8 0,0 3-8,0 2 0,-2 3-97,-2 1 0,3 1 1,-3-5-1,2 1-143,2-3 0,2-8 166,2 1 1,-1-9-7,5-4 1,1-4 0,5-4 0,1-6 51,2-6 1,6-6-27,-2-8 1,8-4 234,0-9-226,1-2 0,-6-7 0,-1 0 0,-3-2 1,-2-1 102,-2 6 0,-2 3 76,-1 8 1,-6 5 437,-3 3-417,-3 8 1,-2 11-193,-3 10 1,2 3-126,-2 6 0,1 1 1,0 7-1,-1 2-311,1 2 1,-2-4-83,0 5 0,0-4-104,0 4 1,4-4-1,-3 2 1,2 0-919,2-4 1518,0-1 0,23-7 0,5-2 0</inkml:trace>
  <inkml:trace contextRef="#ctx0" brushRef="#br0">17864 1301 8022,'-7'0'119,"-4"0"1,5 5 688,-2 4 1,-4 4-571,4 4 1,-4 2 0,0 8 0,-1 2-77,0 0 0,0 1-70,1-4 1,0-1-237,4 1-250,-4-7 237,11 0 0,1-22 0,9-7 1,2-8-25,2-9 1,1-4 123,3-8 0,-2 1 51,7 0 1,-7 1-1,2 3 1,-3 4 383,-1 3 1,-4 8 179,-1 2 57,-5 2-463,3 8 1,-2 7 0,0 10 0,-1 6 0,-2 5 68,-1 3 0,0 2-17,0-1 0,0 2-269,0 3 0,0-3 0,0 2 0,0-3-389,0-5 1,0 3-51,0-2 0,0-4-760,0-1 899,6-3 1,-3-3-1,4-1 1,0-3-1,0-1 365,3-3 0,1-24 0,2-8 0</inkml:trace>
  <inkml:trace contextRef="#ctx0" brushRef="#br0">17775 1517 8022,'-11'-5'0,"2"-4"0,2 2 201,3-1-53,2 5 1,-2-7 0,8 4 189,5-1 1,6 4-489,2-1 1,6 3-1,-2 1 1,5 0 149,4 0 0,3-3 0,6 0 0,5-1 0,0 1 0</inkml:trace>
  <inkml:trace contextRef="#ctx0" brushRef="#br0">18565 1007 8022,'0'-12'469,"-1"3"222,-3 1 0,1 5-235,-6-2 1,5 5-561,-4 5 0,5 2 1,-1 6-1,2-1-540,2 1 0,0 0-805,0 0 1449,0-6 0,40 4 0,9-4 0</inkml:trace>
  <inkml:trace contextRef="#ctx0" brushRef="#br0">18859 880 8022,'4'-14'0,"2"-3"0,1-3 99,3 0 0,1 2 0,2 5 0,-1 1 519,1 4 1,4 2 0,2 6 0,-1 2-384,0 2 0,-1 3 1,-4 7-1,-1 3-281,-4 4 0,-2 4 1,-6 1-1,0 3 29,0 1 0,-10 1 0,-3-2 0,-2 4-386,-4 0 1,5-4-1,-3-6-44,3-2 0,2-8 449,4-4 0,8-11 0,8-15 0,5-5 41,4-7 1,3 1-101,6-6 85,-1 0 1,1-4 0,-1-1-1,-1 2 1,-3 5 339,-4 6 0,-7 7 844,-1 6-595,-6 6-477,-9 24 1,-3 0 0,-8 17 0,3-6-2,2-2 0,3 3-127,1 1 0,5 0-509,-2-5 276,4-5 0,1 3 1,1-6-1,5-2 1,5 0-644,5-3 0,7-5 489,-2-2 0,7-4-505,2-1 311,5 0 569,-2-6 0,6-13 0,6-8 0,2-5 0,1 1 0</inkml:trace>
  <inkml:trace contextRef="#ctx0" brushRef="#br0">19471 472 8057,'0'-24'212,"0"2"0,0-2-142,0 3 1,1 3-71,3 1 228,4 3 1,0 6 0,1 4 0,2 3 0,3 1 665,3 0 1,0 1-834,-4 3 1,-2 4-1,-1 4 1,-3 2-41,-1 3 1,-2-1-30,-4 5 1,-6-1 0,-4 3 0,-4-2-200,-3 2 1,-4-5 81,4-1 0,-4-3 479,4-1-136,0 0 1,4-2-1,0-2 1,2-4 263,2 1-545,4-5 1,12 5-1,6-6 1,8-1-308,7-4 1,1 4-105,5-3 1,-2 2-9,2 2-659,3 0 0,-6 0 1141,3 0 0,9 17 0,-4 5 0</inkml:trace>
  <inkml:trace contextRef="#ctx0" brushRef="#br0">18910 1301 8057,'-27'4'0,"0"2"0,1 1 0,9-3 577,13 4 1,4-5 0,4 3 0,6-2 531,6 0 1,4 5-959,5-5 1,8 2 0,4-3-1,5 1-587,4-1 0,0-2 194,5-1 41,0-6 0,3 5 0,-3-5 0,-6 2 0,-5 0-2397,-6 1 2598,-3 7 0,-73 54 0,12-19 0,0-1 0</inkml:trace>
  <inkml:trace contextRef="#ctx0" brushRef="#br0">18935 1849 8057,'0'-14'749,"0"-3"1,0 3-646,0-3 1,0 2-120,0 3 0,2-1 1,3 0-1,7 2 437,3 2 0,8-1 193,-2 6 0,3 0 1,0 5-1,-2 4-724,-5 3 1,-5 5-807,-3 4 746,-3 3 1,-6 7-1,-3 1 1,-6 3-1,-8 2-123,-5 2 1,-5-2 0,-2-1 0,-1-1-210,2-2 1,3-4 393,3-4 0,4-2-132,5-6 1645,0-6 1,9-2-1,8-6-459,12-3 1,8-3-855,6-6 1,7 0 207,5 0-663,6 1 0,-4 3 0,3 2 0,-4 0 0,-5 1-3468,-4 1 3830,-3 0 0,12-12 0,3-4 0</inkml:trace>
  <inkml:trace contextRef="#ctx0" brushRef="#br0">20669 1007 7909,'-1'-12'0,"-2"-3"1,-3 0 0,1-2 0,-1 1 0,3 2 2233,2 1-430,1 1-1656,0 10 1,0 13-1,0 16 1,0 3 315,0 1-500,0 5 0,-2-4 0,0 7 0,-3-1 0,3 0-1259,0 0 920,2 1 0,-4-3 0,0 0 0,1-4 1,1-2-1362,2-6 1067,0-4 669,0-7 0,-5-34 0,-2-9 0</inkml:trace>
  <inkml:trace contextRef="#ctx0" brushRef="#br0">20414 1250 8006,'0'-7'-123,"0"-5"1,2 9 267,2-5 1,5 5 0,8-1 0,5 2-277,7 2 1,3 0-1,8-1 1,2-2 130,5-1 0,-9-3 0,2-2 0,3 2 0,0 0 0</inkml:trace>
  <inkml:trace contextRef="#ctx0" brushRef="#br0">21638 867 8006,'0'-8'197,"0"-1"1,0 5 70,0-5 1,-5 6-1,-4 1 1,-2 4 21,-2 7 0,-5 9 1,-3 8-1,-4 6-81,0 5 1,-1 3-1,1 1 1,-2 3-209,-3 1 1,9-4 0,0 1 0,5-7-179,3-5 1,6-9 25,3-4 0,8-10 0,5-7 0,4-8 83,4-8 0,2-8 0,7-7 0,-1-3 1,1-6 1,4-1-1,1-7 1,0 0-180,0 4 0,-1-2 0,-6 5 0,-1 3-136,-2 3 0,-10 13 717,2 5 104,-9 9 1,2 9 0,-6 5-1,0 7 51,0 6 1,-4 6 0,-2 0-1,0 2-210,1 3 1,-1 1-122,2 3 0,1 1-402,-6-5 1,7 6 0,-3-4 0,4 2-270,1 0 0,0-7-298,0-1 1,0-1 65,0-4 0,1-2 744,4-2 0,7-31 0,8-9 0</inkml:trace>
  <inkml:trace contextRef="#ctx0" brushRef="#br0">21434 1211 8100,'0'-12'255,"-4"-1"-532,0 0 1,0 5 0,5 1 0,3-1 70,5 1 0,9 3 1,6-3-1,6 1 163,3 4 0,2 0 0,6 1 0,3-2 43,1-1 0,1-1 0,-1 5 0,-7 2 0,-6 2 0,-6 2 0,0 2-71,-12 4 1,2-5-1,-12 5 1,-3 1 0,-2 1 770,-3 3-439,-6-3 1,3 3 0,-5-7 0,2-1 0,3 1 1028,2 1-253,-5-4-279,8-1-746,2-6 0,7-2 1,6-2-1,0-6 0,1-4-99,3-3 0,-3 0 59,3 4 1,-4 1 121,-4-1 738,2 0-499,-4 0 0,0 8-124,-3 5 1,-2 7-56,-2 10 0,-2 4 0,-1 9 0,-2 4-105,-2 3 0,4 2 195,-1 4-202,2 2 0,2 2 0,0 0 0,0-1 0,0 0-109,0-4 0,0-4-237,0-4 1,0-7 73,0-5 1,0-11-140,0 2 345,0-9 84,-5-4 0,2-1 0,-4-5 0,0 0 1,-1-1-96,-1 0 1,-3-3-142,-1 6 1,2-6 0,1 1 0,2-2-1501,-2-2 594,-2 1 1,1-5 1081,3 0 0,19-17 0,10 0 0</inkml:trace>
  <inkml:trace contextRef="#ctx0" brushRef="#br0">22289 1428 9295,'0'-8'1720,"0"-1"-1457,0 6-976,0-2 713,0 5 0,39-17 0,11-5 0</inkml:trace>
  <inkml:trace contextRef="#ctx0" brushRef="#br0">22888 905 8015,'4'-17'0,"2"-1"0,2-1 0,5 1 0,3 4 0,-1 4 287,0-1 0,-3 9 0,2-2 0,1 4 0,-1 6 0,-4 6 1,-2 8 356,-1 4 1,-4 2-740,1-1 48,-2 6 1,-8-2 0,-4 5 0,-4 1-1,-4 2 1,-1 0 0,1-3-238,2-4 0,2-9 0,1-4 0,2-3 260,2-1 1,4-7 0,5-6 77,0-8 0,10-9 0,4-5 1,4-5 13,5-3 0,1-5 0,2 1 0,-1-5 0,1-3 1,-1 4-89,1-1 224,-7 7 1,0 6 0,-6 2 680,-1 3-720,-5 8 0,-2 9 1,-10 10-1,-3 6 0,-2 8 456,1 4-624,-2 2 1,4-1-1,-6 1 1,2-1 0,2 1-298,5-1 0,3-3 161,1-1 0,0-4 1,1 3-1,5-3-246,7-6 0,5 0-445,8-6 425,-1-1 0,2-4 1,1 0-1,4 0 1,-1-2 404,0-2 0,-1-11 0,4-5 0,0-4 0,0 0 0</inkml:trace>
  <inkml:trace contextRef="#ctx0" brushRef="#br0">23462 497 8015,'0'-17'-7,"0"-1"0,0-1 1,0 0-1,0 0 200,0 1 1,4 1 0,2 4 0,1 2 0,4 1-1,3 3 576,3 1 1,2 2-552,-2 4-203,-3 0 1,4 0-1,-5 0 1,-2 1 0,-2 3-1,-5 5 1,-2 2-182,-2 2 1,-6 0-1,-3 0 1,-3 1-259,-5 3 0,3-7 107,-3 2 382,2-2 1,7-3 0,1-1 0,0-2 244,0 1 1,4 0 0,0-2 0,6 1-111,5-1 1,4 0 0,0 0-1,1 2-150,0 3 0,1 0 0,2 5 1,1 0 20,-2-1 1,-2 1 18,-5 0-69,4 0 1,-11 4 0,3 0 0,-4-2 0,-5-1 86,-8-1 1,-5-6 0,-8-1-1,-1-2 13,-3 0 0,2 1-202,-6-5 0,7 0 11,2 0 1,5-2-1,7-1-1284,0-1-666,6 0 2020,2 4 0,33 17 0,7 4 0</inkml:trace>
  <inkml:trace contextRef="#ctx0" brushRef="#br0">22722 1479 8015,'-18'-6'587,"-1"5"588,-2-3-879,8 2 1,11 2 0,10-1 1185,9-3-1242,11 2 0,6-3 1,9 3-1,4-1 1,2-2-1,4-1 1,1-1 47,1 0 0,1 4-25,0-1-657,-4-3 1,-2 5-1,-12-1 1,-8 6-1,-6 6-765,-3 2 1,-11 2 0,-1 1 1158,-7 3 0,-38 13 0,-18 5 0,-3 6 0,0 0 0</inkml:trace>
  <inkml:trace contextRef="#ctx0" brushRef="#br0">22939 1849 8015,'-1'-13'233,"-4"0"1,4 5 47,-3-1 252,2 1 0,8-5 0,2 2 0,5 2 190,4 5 0,-1-2-571,5 2 1,5 0 0,3 4 0,0 0-4,-2 0 0,-3 6-320,-3 2 1,-4 3-345,-9 2 387,-2 0 0,-7 4 1,-5 1-1,-7 1 0,-7 1-455,-4-1 0,-1-2 158,-1 5 364,6-7 0,-2 4 0,5-5 0,1 1 0,3 2 36,5-1 1,-2-2 28,6-1 1,1-3 92,7 3 0,3-8 0,7 8 1,2-2 186,1 1 0,6 2-203,-2 3 1,-3-3 43,-1 3 1,-2-3 0,-4-1 0,-3 0 400,-3-1 0,-4 1-270,-1 0 1,-7 0 35,-6-1 1,-1-3-1,-7-1 1,-2 1 701,-1-2 1,-6 3-489,1-6 0,-7 2-42,2-2-624,3-2 1,-4 3-1,5-5 1,1 0 0,4 0-908,4 0 1,2 0-836,7 0 1902,4 0 0,31-45 0,13-12 0</inkml:trace>
  <inkml:trace contextRef="#ctx0" brushRef="#br0">24609 1250 7899,'-19'-6'1514,"0"5"-1000,6-5 0,8 6 0,5 0 0,7 0 553,4 0-1068,8 0 0,0 0 1,7 0-1,-1 0 1,1-2-1,-1 0 1,1-3-1,-1 1 1,0 0-1033,-4 0 1,1-2 106,-5 2-124,6 2 1,-10-5 1049,0 3 0,-6-14 0,-7-9 0</inkml:trace>
  <inkml:trace contextRef="#ctx0" brushRef="#br0">25272 816 7899,'0'-13'0,"2"2"0,2 2 451,-2-2 0,3 8 1,-6-2-1,-2 5-54,-1 10 1,-2 2 0,3 10 0,-1 0-399,1 2 0,0 2 0,0-1 1,-1 1-127,1-1 0,2-1 218,1-2-162,0 2 1,1-10 0,4 3 0,3-4-1,3-5-459,2-4 499,6-2 0,-4-5 0,6-5 0,4-10 0,0-4-34,1-4 1,1 1 0,-9 1 0,0 2 31,1 5 1,-8 3 11,-7 2 167,3 4 1,-5 6 0,2 9 242,-2 5 1,-7 8-237,1-3 1,0 6 117,4-2-288,0 3 1,0-4-1,0-1 1,1-4-1,3-1-10,5-2 1,2-4 80,2 1 0,5-5 27,4-8 0,2-5 0,1-6 0,1-5 69,-1-4 0,-3 0-154,-1-10 1,-4 4 126,4-4-254,-11 0 0,6 1 1,-12 3-1,-1 4 1,-2 1-812,-1 4 579,-6 3 1,-1 6-16,-5 4-109,-1 2 1,6 8 0,1 2 486,0 4 0,22 43 0,0 12 0</inkml:trace>
  <inkml:trace contextRef="#ctx0" brushRef="#br0">25948 1071 7899,'-12'20'77,"-1"-2"25,0-5 1,5 1-174,-1 3 257,6-3 1,-7 5-1,6-6 1,1-1 676,2 1 0,2-4-545,3-1-241,9-5 0,3 3 0,5-8 1,2-2-1,1-5 13,1-2 1,-1-3-63,-2-3 0,0-3 1,-5-4-1,-1 1 57,-2 2 0,-3 0 10,-2-5 1,-3 6-42,-6 3 0,-2 3 0,-2 2 0,-5 0-10,-2 4 1,-3 2-520,-3 6 1,-2 0-67,-2 0 1,-1 6 0,5 4-1,1 4-1062,2 3 1603,1 5 0,23 21 0,6 11 0</inkml:trace>
  <inkml:trace contextRef="#ctx0" brushRef="#br0">26637 791 7899,'0'-26'0,"0"1"0,0 3 140,0 1 1,0 5 164,0-1 1,-2 8 0,-2 1 0,-4 3 617,-4 2 1,-5 2-734,0 1 0,-4 1 1,3 5-1,-2 5-131,-3 5 0,-1 6-40,-1-1 1,-1 5-1,2 2 1,1 3-190,2 2 0,5-5-9,-1 2 37,9-3 0,-2-3 1,6-3-1,1-4 1,3-4 74,4-4 1,8-4 0,7-5 0,4-1 183,4-3 0,6-5 0,-4-8 1,7-3 22,-2-5 1,-3-1-1,-1 2 1,-5 2 146,-4 0 1,-2 8 161,-6 1 184,-6 1-533,-2 10 0,-5-2 0,0 8 0,0 6 0,-1 6-202,-3 5 0,1-1 38,-6 1 1,7 0-465,-3 5 0,4-5 1,2-1-1,5-2-362,7-2 0,5-3 890,8-5 0,19-13 0,9-7 0,5-2 0,-1 0 0</inkml:trace>
  <inkml:trace contextRef="#ctx0" brushRef="#br0">27198 638 8063,'0'-13'7,"0"0"1,0 0 0,0 1-1,1-1 1,4 0 357,3 0 0,3 6 0,4 3 0,0 3 0,2 1 1,-1 1-156,-2 3 1,0 9 0,0 8 0,-1 3-211,-6 2 0,-4 4-93,-3-1 0,0 7-216,0-2 216,-6-3 0,1 4 0,-5-6 0,1-5 0,1-4 75,1-2 0,-3-8 0,4 1 47,-1-4-35,4-8 0,3-12 515,9-8-432,2-3 0,7-7 0,4-3 1,2-3-1,1 0-463,1 3 0,-5-1 386,0 5 1,-10 1 0,1 8 0,-5 4 434,-4 3-299,-2 7 0,-2 3 78,-4 8 1,-6 7 0,-6 8 0,2 1 25,0 2 0,3 4-220,-1 3 0,2-2 172,2 3-288,3-3 1,6-6-1,0 1 1,0-1-1,2-1-182,2-3 0,5-3-53,8-1 0,2-6 1,7-3-1,-1-3-755,1-1 1,4-1 479,-1-3 0,7-2 606,-2-3 0,14-30 0,4-4 0</inkml:trace>
  <inkml:trace contextRef="#ctx0" brushRef="#br0">27657 293 8063,'-6'-12'-96,"5"3"0,-5 1 1,2-2-1,0-2 1,1 0 1229,1-1-938,2 0 0,0 5 1,0-1-1,2 1 0,2-1 1,5 1-1,2-1-3,2 2 0,4 0 0,1 4 0,1-1 79,-1 1 1,-1 2 27,-4 1-396,-1 0 0,0 5 0,-4 4 0,-3 3 1,-4 4-1,-1 2 0,0 1-290,0-1 0,-4-1 204,-1-4 173,-4 0 1,6 0 0,-4-1 0,0 0 0,1-2 49,0-2 1,2-4-36,4 5 89,0-6 0,6 2 0,2-5 0,3 0 0,2 0-31,0 0 0,1 2 1,2 1-1,1 2-13,-2 2 1,-2-2 0,-4 3-51,2 1 0,-10 3 0,4 1 251,-4 0 1,-8-2-137,-6-2 0,-1-2-23,-7-3 1,-1-3-1,-3 4 1,-1-4-27,1-1 0,4-1-48,-1-4 0,3 4-324,-3-3-34,4-3 1,9 5 0,2-3-891,2-1 0,8 10 1229,9 0 0,46 29 0,-20-13 0,-1 1 0</inkml:trace>
  <inkml:trace contextRef="#ctx0" brushRef="#br0">27083 1313 8063,'-13'0'216,"1"-1"1,-1-2 650,0-1-739,6 0 105,1 4 0,8-2 0,3-1 0,8-1 0,8 0 1093,8-2-1246,3 5 1,8-9 0,1 4 0,3-1 0,0-1-183,0 1-86,4-5 0,-8 9 1,1-4-1,-6 2 1,-6 2-1,-7 1 1,-5 2-1046,-3 0 0,-6 6-458,-4 3 1691,-3 2 0,-28 11 0,-14 3 0,-1 2 0,-1 1 0</inkml:trace>
  <inkml:trace contextRef="#ctx0" brushRef="#br0">27223 1530 8063,'-8'-7'-15,"-1"3"1,5-2 308,-4 2 0,5-2 938,-1 2 0,2 1-662,2-5 1,6 5-543,2-1 0,8 2 0,2 2 1,1 0-106,-1 0 0,-1 2-146,-4 2 1,-2 3 0,-1 4 0,-3-1-53,-1-1 1,-2-1 118,-4 5 1,0 4-46,0 0 194,0 0 0,-1-4 0,-4 1 1,-2 1-1,-1 2 369,-1-1-222,7-2 0,-4-1 0,6 0 0,0-1 88,0 1 1,0 0-138,0 0 1,6-5-7,2 1 1,-1 1-1,2 5 1,-1 2 139,-1-1 0,-1-2-248,-6-1 1,4-3 240,0 2 1,1-6-1,-7 7 198,-2-2 1,-3-4-6,-6 2 1,5-7-205,-1 3 1,-1-4-1,-5-1 1,-2 0 193,1 0 0,-2-1-120,1-4 1,-6 3-980,2-7 1,-3 5 0,-2-3 0,2 1-3142,3 3 3839,-3-4 0,15-6 0,-2-6 0</inkml:trace>
  <inkml:trace contextRef="#ctx0" brushRef="#br0">28537 1262 8009,'-7'-1'357,"2"-3"0,5-3 0,5 0 130,3 2 0,11 0 0,5-1 0,5 0-1246,4 1 585,1-5 1,3 4-1,0-4 1,-2 3-1,2 0-694,-2 0 565,-5 4 1,0-7 0,-9 4 302,-4-1 0,-25-7 0,-8-6 0</inkml:trace>
  <inkml:trace contextRef="#ctx0" brushRef="#br0">28843 969 8009,'-7'-20'776,"-5"2"143,11 5 1,-9 7-789,6 6 1,-5 12 0,4 9-1,-1 3-105,0 2 0,2 3 0,4 2 0,0 2-126,0 3 0,-4-1 0,0 0 1,1-2-376,1-2 1,2 0-1,0-4 1,2 0-209,2-3 0,-1-7 683,5 0 0,40-54 0,-16 12 0,-1-1 0</inkml:trace>
  <inkml:trace contextRef="#ctx0" brushRef="#br0">29442 867 8009,'-13'-13'-12,"1"1"0,-1 0 0,0 4-182,0 3 1,2 5 232,2 5 175,-2 2 1,4 7-1,-4 3 1,2 4 0,5 3-27,3 2 0,1-1 1,0 1-1,1-2-30,3-3 1,3-1-157,6-3 1,5-7 0,4 1-1,2-4-21,1-4 0,2-3-47,3-4 0,-2-9 0,5-7 0,-2-1-30,-3 0 1,-5 1 200,-2-1 0,-5-2 0,0 6 496,-7 1-513,-3 2 1,-6 9-38,0 5 1,-4 5-1,0 8 1,-1 1 44,0 3 1,3 2-173,-2 2 1,3-1 102,1-3 0,5-5 0,4 3 1,2-7-18,2-2 0,4-2-14,0-4 1,10-6 89,-2-2 1,4-9 0,-4-4 0,-1-5 163,-3-4 1,1-1-173,-10-3 1,4-1-81,-7 5 0,-4 0 0,-2 6 0,-4 3 65,-4 4 0,-5 3-197,2 1 0,-5 6-146,-4 3 0,3 4 0,-3 4 0,3 6-381,1 5 1,0 1 86,1 5 0,0 1 574,4 3 0,19 35 0,10 8 0</inkml:trace>
  <inkml:trace contextRef="#ctx0" brushRef="#br0">30054 1058 8009,'-8'13'0,"-1"0"0,6 0 144,-1-1 1,-2 1 208,2 0 0,0-5 1,4 1 832,0 1-836,0 1-214,0 2 0,6-6 0,3-3 0,6-4 0,2-4 48,-2-5 0,4-3 1,-2-4-1,-2-2-71,-1-2 1,-2 3-96,-4-4-26,4-1 0,-11 1 0,3 1 0,-2 2 0,-4 2-87,-2 2 1,-3 6-98,-6-1 1,0 6 0,-1-1 0,-1 3-1015,-2 1 0,0 9 640,4 4 1,0 3 565,0-3 0,23 28 0,6 7 0</inkml:trace>
  <inkml:trace contextRef="#ctx0" brushRef="#br0">30781 663 8012,'0'-23'0,"-1"-1"0,-2 0 141,-2 2 0,-3 6 44,4-1 0,-6 4 0,0 5 0,-6 3 699,-5 4 0,1 2-424,-1 4-349,0 7 1,-5 4-1,1 5 1,-1 2 0,1 2-208,-1 5 16,6-3 0,2 6 1,4-5-1,0 2 1,-1-2-1,5-1 0,3-3-270,5-3 0,2-2 363,4-6 0,4-6 0,9-3 0,6-3 16,5-1 0,5-7 18,5-6 0,-4-1-35,0-7 1,-4 1-1,2-2 1,0 0 152,-4 0 0,-2-2-62,-5-2 0,-3 5 19,-5 0 1,-6 9 0,-3-1 337,-2 2 0,-8 5-488,-2 2 1,-4 8 93,-1 5 1,1 4 0,-1 2 0,0 4 153,0 1 1,2-1-915,3 3 0,1 0 410,2-5 0,4 0 1,-2-4-1,6 0-370,5 0 1,4-2 12,0-3 1,7-2-44,2-6 684,9 0 0,31-23 0,-24 9 0,-1 0 0</inkml:trace>
  <inkml:trace contextRef="#ctx0" brushRef="#br0">30934 370 8026,'0'-30'0,"0"0"0,0-1-458,0 1 0,1 8-235,4-4 1029,2 9 1,7 0-1,1 9 1,4 3 0,-1 4 219,1 1 0,-2 1 1,-5 2-1,1 4-183,0 5 0,-6-2-342,-3 7 1,-2 2 0,-4 1 0,-3 2 24,-8-1 0,-1-1-87,-8 1 0,5 2-176,-4-6 244,6 0 0,-4-5 0,6 0 0,2-2 0,1-3 489,2-2-260,5 5 0,-1-10-108,8 0 0,9-1-492,8-8 1,3 6 250,1-1 0,5 3 1,0 1-1,-2 0-785,-1 0 1,-1 0-132,-1 0 999,1 5 0,16 25 0,5 11 0</inkml:trace>
  <inkml:trace contextRef="#ctx0" brushRef="#br0">30437 1364 8050,'-13'0'240,"0"0"296,0 0 1,8 0 0,5 0 0,8 0-1,9-1-94,9-3 1,5 2 0,9-3 0,2 0-179,5 1 0,-3-4 1,-2 3-1,-2 1 79,-2-2 1,-4 5 18,0-3-438,-5 2 1,-4 2 0,-8 0 0,-3 0-1,-2 2-1758,-4 2 1,-8 3 0,-8 6 1833,-4 0 0,-40 28 0,21-17 0,-1 0 0</inkml:trace>
  <inkml:trace contextRef="#ctx0" brushRef="#br0">30577 1670 8009,'0'-8'581,"0"-1"0,0 5 77,0-4 0,0 3 419,0-3-722,0 5-363,0-3 0,1 6 0,4 2 0,2 2 0,0 6 0,-3 4-935,-3 3 749,-1 6 1,-1-3 0,-3 7 0,-5 1 0,-4 2 0,-2-2-1,-4-1-220,0-2 1,2-3 831,-5-1 183,7-6 0,-4 2-156,7-8 1,12-3 0,8-6 0,11 0-300,5 0 0,7-5-167,3 1 0,1-6-157,-1 2 1,3 1-1,-3 0 1,3-1-1781,1 1 1958,-5 5 0,15-21 0,-1 2 0</inkml:trace>
  <inkml:trace contextRef="#ctx0" brushRef="#br0">31482 1109 7997,'-11'-5'-24,"2"-4"618,4 4-1630,5-1 754,5 6 282,2 0 0,18 6 0,1 1 0</inkml:trace>
  <inkml:trace contextRef="#ctx0" brushRef="#br0">31750 803 7997,'1'-21'-35,"2"1"0,3 0 1,1 2-1,3 0-17,1 2 0,2 2 0,0 2 1,1 4 475,3 4 0,-3 2 0,3 4 0,-3 2 203,-1 4 0,-2 9-405,-2 5-222,2 2 0,-9 3 0,2 1 1,-4 3-1,-4 0 0,-6 2 0,-4 0-278,-3 2 0,-5-4 0,5-1 0,2-5-204,1-3 1,1-4 461,0-5 1,7-9 0,6-7 0,9-11 81,6-9 0,5-1-51,6-10-24,5 0 1,0-5 0,5-2 0,-4-3 0,-1 0 0,-2 1-1,-4 6-23,-4 6 0,-4 6 351,-8 3 0,-5 10 0,-10 9 195,-6 6 1,-2 9-54,-8 10-338,7-4 1,-5 6 0,4-3-1,-1 5 1,2 2-93,1 2 1,6-2-7,4-6 0,-1 0-160,0-5 1,2 5 0,8-5 0,5-2-247,5-1 1,5-5-176,6-1 1,3-5 115,1 1 1,5-2 0,-1-2 0,3-2 443,2-2 0,4-14 0,3-9 0</inkml:trace>
  <inkml:trace contextRef="#ctx0" brushRef="#br0">32298 434 8043,'-5'-32'0,"3"5"89,-2-2 1,-2 3-1,2 5 567,1 4 1,7 4-443,5 5 0,-2 2 0,2 6 0,0 0 22,3 0 0,1 6-172,-1 2 0,0 4 0,-4 0 0,-4 1-75,-2 0 1,-4 1-72,-2 3 1,-3 1 0,-6 4 0,-1-5-115,-3-3 0,3-1 195,-3-1 1,3 1 0,1-2 277,0-2 1,6-2 205,3-3-394,3-2 1,8 3 0,5-6 0,10-2-436,6-1 0,5 0 143,5 4 0,0-5-1139,0 1 849,-5 0 1,2 8 0,-5 2 492,-2 1 0,-18 35 0,-5 14 0</inkml:trace>
  <inkml:trace contextRef="#ctx0" brushRef="#br0">31852 1313 8043,'-13'0'0,"1"0"0,-1 0 933,0 0 0,7 0 0,6 0 79,7 0-1021,10 0 1,8 0 0,6 0 0,1-1 0,4-2 0,1-1 0,1 1-803,0 2 1,-5 1 810,-4 0 0,-2 17 0,-1 4 0</inkml:trace>
  <inkml:trace contextRef="#ctx0" brushRef="#br0">31890 1632 8043,'0'-13'0,"-1"1"0,-2-3 171,-1-2 1,0 8-90,4-4 259,5 9 0,2-2 0,6 6 0,0 0 0,0 0 47,-1 0 1,-3 7-1,-2 4 1,0 6-478,0 3 0,-4-3-579,1 4 557,-8 1 0,-5 3 0,-6 1 1,-4-2-1,1-2-91,0 0 1,-4-7-1,5 2 1,2-3-136,1-1 169,1 0 710,6-6 1,4-1 0,11-6-60,9 0 0,7-2-379,6-2 0,-1-2-387,5-2 0,0 1 1,2 4-1,0-3-358,-2-1 0,0 4 85,4-1 556,-5-3 0,-4-11 0,1-5 0,1-5 0,-1 1 0</inkml:trace>
  <inkml:trace contextRef="#ctx0" brushRef="#br0">32592 485 8050,'-8'-19'-39,"3"1"1,5-4 0,0 5 300,0 3 1,1 2 0,3-1 0,6 1 0,5 3 0,3 0 494,2-1 1,1 0-415,5 2-209,-1-4 0,2 11 0,1-5 1,4 2-1,-1 0 510,0 1-586,-7 2 0,-1 1 0,-6 1 1,-2 3-1,-2 5 0,-5 2 0,-3 3 44,-4 3 1,-1 3-1,-1 6 1,-2-1 4,-1 1 0,-11 5 0,3 3 0,-2 4 96,-1 4 1,3 0-9,-1 4-192,0 1 0,0 5 0,1 5 0,-1 4 1,2 3-321,2-2 305,3-1 0,2 3 0,0 0 0,1-2 0,2-3-101,1-3 0,1-5 1,3-5-1,5-3 18,2-3 0,-2-8 62,-1-2-1,-5-9 4,1-4 1,-2-3-1,-5-2-23,-6-4 0,-1-2 247,-11-6 0,-2 0-266,-6 0 1,0 0 0,-3 0 0,-1 0-427,1 0 0,3 0 18,-1 0 1,4 0-13,0 0-118,1 0 0,-1 0 610,1 0 0,-7 0 0,0 0 0</inkml:trace>
  <inkml:trace contextRef="#ctx0" brushRef="#br0">30386 3073 7990,'-13'0'896,"2"1"-282,2 4 1,5-4 0,9 3 0,8-2 65,7-2-675,4 0 0,7 0 1,3 0-1,5 0 1,2 0-1,1 0 1,1 0-706,1 0 0,1 0 1,5-2 699,-4-2 0,-2-3 0,-6-6 0</inkml:trace>
  <inkml:trace contextRef="#ctx0" brushRef="#br0">30500 3354 7990,'-7'-6'-149,"4"4"146,12-2 1,2-1 0,13 0-1,6 2-1021,6 2 1024,5 1 0,1-5 0,10-4 0,1 0 0,4 0 0,0-1 0,0 1 0</inkml:trace>
  <inkml:trace contextRef="#ctx0" brushRef="#br0">31584 3073 7990,'-13'-6'0,"1"5"0,-1-3 127,0 2 0,-5 8 0,-2 4 0,-1 5 0,-1 5 0,0 1 0,-2 1 187,-2 0 1,6 3-1,5 0 1,5 1 0,6-2-1,4-2-190,4 0 1,4-11 0,9 0-1,6-4 24,5-4 1,5-3-1,4-4 1,-2-6-17,-1-6 0,-4-3 1,3-7-1,-2-1 30,-3-3 1,-8-2 0,-7-7 0,-8 1-99,-3 0 1,-9 5 0,-6 4 0,-8 5-207,-8 7 1,-3 1 0,-7 13 0,0 5-1099,-4 5 1,5 10 1239,0 4 0,8 10 0,-1 7 0,0 3 0,1 0 0</inkml:trace>
  <inkml:trace contextRef="#ctx0" brushRef="#br0">5113 4820 7849,'0'-13'2,"0"0"0,-1 5 212,-4-1 0,4 1 1,-3-5 930,2 0 1,2 8-997,0 5 0,0 7 0,0 10 0,0 4 75,0 3 0,-4 3-166,0 3-60,0 2 1,2 7 0,-1-1-1,-1-1 1,1-2 0,2-2 0,-1-1 61,-2 1 0,3-9 0,-3 0 304,2-4-206,2-3 0,2-20 7,2-5-172,3-18 0,1 3 1,1-12-1,1-3 0,0-5 1,0-2-1,-2-3-224,2-2 0,1 5 181,2 2 1,-4 9-1,-2 6 1,0 5 352,0 6-212,-4 9 1,2 5-187,-5 11 1,5 8-1,-1 12 1,0 4 19,2 0 1,-5-2 83,3 4 0,-1 0-67,2 4-2,-4-5 0,9-2 1,-4-7-1,-1-3 1,2-4-250,0-3 0,2-2 291,4-4 1,-1-4-65,1-8 0,6-4 1,2-9-1,3-6 459,1-5 0,1-9-131,-1-6 0,1-3-71,-1 3 0,0 1 0,-4 5 0,-6 4 29,-5 8 763,2 5-813,-11 13 0,5 3 0,-8 8 0,-1 6-255,-1 5 1,-1 5-63,0 6 0,4 3 50,-3 1 0,1 4 1,0-3-1,-1 2-1021,1 2 0,1-2 486,2 1 0,0-4 18,0 4 0,0-7 1,2-1-1,2-4-146,5-4 1,3-7 775,5-6 0,25-27 0,10-12 0,7-1 0,-1 0 0</inkml:trace>
  <inkml:trace contextRef="#ctx0" brushRef="#br0">5993 5049 7882,'-9'0'826,"1"0"1,4 2-232,-5 2 1,5 3-378,-5 6 1,1 5 0,-5 4-1,0 2-165,1 1 0,-1 2-95,0 3 1,0-8 0,1 3 0,0-4 121,4-1 0,-2-9-122,6 2 86,-1-9-146,5 2 0,6-16 0,4-6 0,4-5 0,5-7-8,0-4 0,3-3 78,3-8 0,-4 8 0,-1 0 0,-1 5 456,-4 6 1,-1 5 230,-1-2-91,0 11-403,0-1 1,-6 17-1,-3 3 1,-3 6-1,1 3 140,2 2 0,-2 5-384,2 5 0,-3 0-159,-1-5 1,0 1-1,0-1 1,0 1-709,0-1 1,-4 1 299,0-1 0,-1-5 16,5-3 0,0-3 0,-1-2-1258,-3-4 1892,2-2 0,-20-40 0,0-9 0</inkml:trace>
  <inkml:trace contextRef="#ctx0" brushRef="#br0">5865 5292 7883,'-5'-7'429,"2"-3"95,-6 5 0,7-5-504,-3 2 1,10-2 30,3 2 1,9-2-56,4 5-277,3 1 0,3 0 0,2-2 1,0-1 280,0-3 0,32-12 0,-27 8 0,0 1 0</inkml:trace>
  <inkml:trace contextRef="#ctx0" brushRef="#br0">6580 5088 7891,'1'-7'954,"3"2"162,-2 4 0,3 7-621,-5 2 1,0 5-1,0 4 1,-1 4 162,-3 3 1,-8 2-1031,-5-1 0,-5 2 0,0 1 1,-2 4-860,-1 0 1,-5-3-384,0 0 1614,1-2 0,-25-7 0,-7-2 0</inkml:trace>
  <inkml:trace contextRef="#ctx0" brushRef="#br0">8046 4705 7891,'0'-17'0,"0"0"0,0 2 0,1 0 0,4 3 492,-4 5 0,3 1 1,-8 9-1,-5 5 0,-2 9 1,-3 7-1,-2 6 248,-1 4-716,-5-3 1,3 7 0,-3-1-1,0 4 1,1 0 273,1-1-480,2-7 1,2 2 0,2-7 0,3-3 0,1-7-320,3-4 292,1-7 266,6-1 1,6-13 0,2-6 0,4-8 0,2-8-80,3-5 0,3-9 1,5-7-1,1-5-181,-1-3 1,1 2-22,-1-3 214,1 5 0,-1 0 0,-1 12 0,-3 9 780,-4 9-608,-8 11 0,1 10 1,-6 12-1,-1 8 1,-2 7 528,-1 6-587,0-3 0,0 10 0,0-3 0,0 1 0,0 0-161,0-1 1,0 2-298,0 6 0,-1-3-95,-3-1 0,2-1 0,-3-6 0,0 0-507,1 0 1,0-7-117,4-7 126,0-3 569,0-1 377,0-6 0,6-35 0,1-15 0</inkml:trace>
  <inkml:trace contextRef="#ctx0" brushRef="#br0">7995 4973 7891,'-13'-13'-10,"6"0"327,1 1 1,13-1-240,6 0 0,7 5 1,10-1-1,4 1-50,3 1 1,2-3-17,4 5-110,-4 1 1,5 4 0,-5 0-1,-3 0 1,-3 2-330,-7 2 383,-1 3 0,-12 6 0,1-1 0,-5 1 0,-4 0-331,-2 0 476,-2 5 0,-1-4 0,0 3 0,0-3 323,0-1 0,2-6-124,2-3-146,-2-8 1,9-3 0,-3-7-1,4-3 1,0-4 275,1-3 0,0-2-254,0 1 1,-2 3 154,-2 1 1,0 6 0,-3-2 845,1 2-405,-4 8-657,3 2 0,-11 20 1,1 6 74,1 5 0,-2 5-252,0-1 1,1 5 7,4-1 5,0 9 1,0 2-1,0 6 1,0 0 0,0 0-175,0 0 1,0 0 103,0 0 1,0-10 90,0-2 1,4-10 0,1 0-1,-2-5-13,-2-3 0,-1-10 31,0 2 1,-1-9 5,-4 1 111,4-4 0,-10-1 0,2 0 0,-2 0 0,-2-1 254,0-4 0,0 2-574,1-5 0,-5 4-88,0-5 1,4 2 0,4-3 0,1 2-2302,1-2 1608,1-2 0,6 0 994,0-1 0,23-5 0,5-2 0</inkml:trace>
  <inkml:trace contextRef="#ctx0" brushRef="#br0">10073 4858 7828,'-12'0'-141,"-1"0"1,0 0 0,0 0 346,1 0 1,-1 0 0,0 0-1,0 0 1,1 0 584,-1 0 1,0 0-356,0 0-309,6 0 0,0 0 0,6 0 1,1 0-1,7 0 77,7 0 0,13-1 0,13-4 1,11-3-202,11-3 0,-25 4 0,1 1 0,5-1 0,0 1 0,4 0 0,1-1-55,5 1 0,1 0 1,0-1-1,1 1 0,4-1 1,1 1-1,-2 0 1,0 1-102,-1 0 1,1 1 0,-2 0 0,1 1-1,-3 2 1,0-1 0,-5 0 0,-2 0-24,-5 1 0,-2-1 0,30 1 0,-15 1 1,-10-2-1067,-8-2 1054,-12 3 1,-17-9-76,-13 6 366,-10-6 1,-5 3-1,-6-6 1,-1 0-1,-2-1 268,-5-3-282,-3 3 0,0-6 0,3 4 0,4-1 0,3 2 201,2 1 0,6 1 0,5 2 0,6 1 420,2 1-527,2 6 0,14-2 1,4 5-1,6 0-41,7 0 1,0 5-8,7 4 1,-2 8-21,2 4-51,-3 3 1,-7 6 0,-2 1 0,-7 0 0,-5 2 80,-6-1 0,-9 2-529,-8 5 0,-11-1 93,-10 0-284,-3 0 1,-1-5 0,0-3 0,-1-3 0,3-3-1499,2-3 2073,2-3 0,24-33 0,4-8 0</inkml:trace>
  <inkml:trace contextRef="#ctx0" brushRef="#br0">12981 4692 10104,'5'-8'186,"4"-1"1,3-1-1,5-1 1,5-2-19,2 1 1,1-7-1,1-2 1,-1-3-85,1-2 1,-6-3 0,-3 0 0,-5 4-61,-3 2 0,-3 3 0,-8 0 0,-4 8-162,-6 6 0,-7 5-132,-6 1 220,-6 5 0,-2 8 1,-4 8-1,3 3 0,3 3 1,3 3-1,1 4 8,3 3 0,7 1 0,1 0 0,6-1-148,6-3 0,4-1 0,6-6 0,8-2 143,10-5 0,7-10 0,9-6 0,2-4 203,5-4 1,7-5 0,1-8 0,-1-5-25,-2-7 0,1-3-96,2-6 34,-3-6 1,-2 4 0,-10-2 0,-8 3 0,-5 5-319,-7 5 121,-10 7 1,-6 5 0,-10 9 0,-5 4-591,-4 2 594,-8 2 1,3 2 0,-5 2-1,0 4 1,3 4-253,1 0 0,1-3 287,-2-1 1,5 2-112,9 7 250,-3-3 1,5 9 0,-3-4 0,5-1 0,3 2 127,1 0 1,1 2 191,3 8 1,4 1-59,4 3-127,1 3 1,0-3-1,0 9 1,-1 2-1,0 0 511,-4-2 1,3-4-470,-2 0 0,-2-1-102,2 0 0,-2-5 0,3-5 0,-2-5 201,2-6 1,1-9-707,2-4 1,0-2 104,0-2 202,-1-6 1,2-2 0,2-11 0,2-6 0,1-8-143,-1-4 1,5-7 79,-2-2 0,8-5 0,0-5 1,0-2-180,-2 0 1,-3-3 207,-3 6 1,3 0-622,-3 4 891,-2 11 0,-7 9 819,-7 14-686,-4 14 1,-1 5 0,-1 12 0,-2 1-131,-1 2 0,-5 2-213,5-2 1,-5 3-28,5 5 0,-6 1 0,3-1 0,0-1-264,3-3 0,2 2 561,2-6 0,0 0-487,0-4 182,0 0 0,7-2 0,5-3 0,5-3 0,3-5-66,2-5 1,2-3 168,2-9 1,1-4-1,1-8 1,2-3 46,-2-5 0,-1 7-42,-1-4 1,-7 3 219,-2 6 1,-4-2 963,-4 10-743,-4 5-166,-10 7-298,-2 16 0,-5-3 0,2 11 1,3-1-1,0 4-291,0 2 0,4 0 63,-1-3 1,3 2 0,2-6-1,3 0-620,5 1 0,5-8 121,7 3 0,2-9-66,11 0 554,0-2 1,10-12-1,3-6 1,2-7-1,1-8 56,-4-4 1,3-3 142,-7-1 0,-2 1 0,-10 3 0,-11 4 817,-7 5-236,-7 9 0,-7 4 885,-7 9-1202,-5 3 0,-12 2 0,1 5 0,-2 5 0,-1 5 308,-2-1 0,0 4-368,5-2-142,-1 5 1,1-2 0,1 4 0,2-3 0,5-4-184,3-2 0,7-3-87,3 1 206,2 0 0,9-6 1,6-3-1,7-2 84,4-2 0,3-6-46,3-3 0,-3-2 0,1-2 0,-4 1 241,-3-1 1,-5 2-118,1 2 0,-3 3-107,-1 6 1,-5 0 0,-1 2-269,-1 2 1,-2 3 54,-4 6 1,0-5-30,0 1 1,2-1-1,2 5-121,5 0 0,2-6 367,2-3 0,1-4-48,3-4 1,-2-5 0,7-8 0,2-5 137,4-7 0,0-5 48,6-8 0,-4-3-49,4-6 0,-1-7 0,1-2 0,-6 2 215,-5 8 0,-5 11-180,-5 9 1,-6 2 743,-3 11 1,-4 5 371,-4 8-1172,-3 8 1,-6 3-591,0 6 400,1 5 0,-1-1 0,0 9 0,0 4 0,1 2-291,-1 2 1,4 0-32,1 5 240,5-1 1,-3 0-1,6-1 1,0-2-1,2-2-95,2-2 0,5-1 163,8-5 0,0-5 1,7-4-1,4-6-234,3-6 0,3-3 222,4-1 1,1-11 67,-1-6 0,-4-7 0,-1-6 0,-2-4 157,-3-3 0,-7 3-60,-4 0 1,-3 7 355,-1 2 0,-6 1 1,-2 7 427,-4 1 1,-7 8-524,-2 4 0,1 2-160,-2 2 0,1 10 1,-5 4-1,0 3-355,0 2 0,1 3-136,-1 0 0,4 2 177,1 1 1,5 1-1,-1-2 1,2-2-253,2 0 1,2-7 176,2 2 0,5-3 136,8-1 1,0-4-1,7-2 1,4-2-21,3-2 0,-1-8 137,4-8 1,4-7 58,5-10 1,-5 2 0,-5-5 0,-4 1 132,-5-1 0,-2 5 120,-5-2 1,-9 9 43,1 4 0,-7 7 0,-3 3 3,-3 1 0,1 3-169,-6 8 1,7 2-398,-3 5 1,0 5-1,0 2 1,3-1-442,0 1 1,2 2 341,0-4 1,2 4 204,2-4 0,3 0 0,6-6 1,1-1-18,3-1 0,3-6 175,5 1 0,1-3 111,-1-1 0,1-10 0,-1-4 0,1-4 537,-1-5 1,-5-2-406,-3-5 1,-4 3-57,-5-3 1,-2 5 0,-6 4-1,-3 4 95,-5 2 1,-2 4-421,-11 2 1,-5 4-505,-4 5 1,-1 0 0,3 1 0,-2 3-798,2 5 0,1 8 1378,1 4 0,46 26 0,11 7 0</inkml:trace>
  <inkml:trace contextRef="#ctx0" brushRef="#br0">16207 4450 7887,'-8'6'2422,"3"-5"1,6 3-1944,3-8 0,4 1-177,4-5 0,5-1 0,2-3 0,1-1 47,2 0 1,4 0-320,3 1 1,-2-1 73,3 0-129,-3 6 0,-6-3 1,-1 6-1,-1 1 1,-4 2-53,-1 1 1,-2 5 0,-4 4-1,-2 2-220,-1 2 0,-3 4 51,2 0 1,-2 0-377,-2-4 1,1-1-624,3 1 950,-2-6 0,8-7-70,-6-8 0,0-9 1,-4-6 364,0-5 0,-9-11 0,-5-6 0,0-6 0,0 0 0</inkml:trace>
  <inkml:trace contextRef="#ctx0" brushRef="#br0">15480 3851 7902,'-44'0'1,"-3"0"1,5 5 321,3 4 0,11 2 317,7 2 1,11 0-1,1 0-303,6-1 1,15 0-372,5-4 0,7-2-589,6-6 446,8 0 0,2-2 0,2-2 0,-2-6 0,-1-4 0,1-4 0,-2-1 177,-5 1 0,-27-22 0,-9-1 0</inkml:trace>
  <inkml:trace contextRef="#ctx0" brushRef="#br0">15186 4170 11451,'15'-9'873,"2"1"0,15 3-1358,15-3 1,17-1 484,-27 4 0,6-2 0,10-5 0,11-2 0,5-3 0,-1 1 0,-6 3 0,-1-1 0,1 0 0,-1 0 0,1 0 0</inkml:trace>
  <inkml:trace contextRef="#ctx0" brushRef="#br0">22110 4552 7914,'-18'-1'140,"-2"-2"1,2-3-1,6 1 554,11-1 0,12 2 1,12 4-1,7 0 64,8 0-641,6 0 1,17-5-1,5 0 1,-29 1 0,0 1-1,4-2 1,2 0 223,1-1 0,2 0-368,5 0 1,0 0-1,5-3 1,2 1 0,1-1-1,1 1 1,-2-1 0,0 1-1,-2 0 1,0 0 0,-3 1-1,-2 0 1,-1 1 0,-2 1-183,-2-1 0,-2 0 0,26-1 0,-17 0 0,-15 1-329,-11 4 1,-10 0-1,-1 1-84,-7-4 0,-1 4-475,-4-3 777,-3 2 0,11 1 0,-3-2 0,6-3 320,2-1 0,18-2 0,9-1 0,1-4 0,1 1 0</inkml:trace>
  <inkml:trace contextRef="#ctx0" brushRef="#br0">24915 4131 7914,'64'-25'0,"-7"-2"-278,-6-3 1,-6 3 324,-7-3 1,-5-1-1,-6 2 1,-7 2 450,-7 4 1,-9-1 272,0 3 1,-8-2-361,-5 2 1,-3-2-1,-5 6 1,-5 3-67,-2 4 1,-3 4-119,-2 6 0,0 0-166,-5 0 1,4 2 0,-4 3 0,0 7-104,2 3 1,2 2-65,9-4 0,0 4-264,8 0 187,-3 0 0,11-4 0,-4 0 1,6-2-1,8-1-218,7-2 0,7-5 302,6 1 0,5-4 37,0-4 0,5-3 0,-1-7 0,3-2-89,1-1 0,-1-5 304,-3 0 1,-3 0 0,-7 0 0,-1 5 935,-2 3-502,-11 7-398,1 2 0,-12 16 1,-3 6-1,-5 7 106,-2 6 0,-2 2-172,0 7 0,1 0-175,-1 4 0,0 1 0,2 2 0,1-3-534,1-3 1,2-6-93,-1 0 0,-2-6 72,6 2-325,-1-9 1,5-3 930,0-5 0,17-28 0,5-8 0</inkml:trace>
  <inkml:trace contextRef="#ctx0" brushRef="#br0">25170 3354 8005,'-18'-26'0,"-2"-4"0,-5 1-28,-1-1 1,2 10 0,1 4 0,2 6 0,-1 6 249,-3 3 0,-6 2 0,-1 5 0,-2 8 522,0 10 0,0 9 8,-5 9-660,-4 9 1,22-20 0,2 1 0,-2 2 0,1 1 0,1 0 0,1 1-1,2 0 1,1 1 85,1 1 1,1 0-116,-2 0 1,2 0 0,7 2 0,3-1 0,-2 0-1,2-1 1,0 33 0,6-5 0,5-3 0,9-4 29,6-4 0,6-4-133,1-4 1,11-4 0,2-8 0,6-2 69,7-2 1,2-8-224,5-11 176,7-5 1,1-8 0,-33-2 0,2-1 0,-1-3 0,1-3 0,1-4-1,-1-3 50,0-4 0,-1-2 0,0-3 0,-1-2-317,-1-5 0,-2-2 0,-2-1 0,-1-2 278,-1-3 1,-2-3 0,-5 0 0,-2-1 0,1-4 0,-3-1 0,-4 2 0,-2-1-50,-4 2 0,-2 0 0,-2 0 0,-2 0 85,-4 2 1,-4 1 0,-4 7 0,-4 2 64,-22-29 1,-14 14-1,19 29 1,-2 1 0,0 2-1,-2 1 177,0 1 1,-2 2 0,-31-7-559,30 12 0,-1 1 1,-31-5-1,-2 4 1,0 5 115,4 3 1,8 11-2335,7 2 2504,11 10 0,4 2 0,7 6 0,0-2 0,2-1 0</inkml:trace>
  <inkml:trace contextRef="#ctx0" brushRef="#br0">2754 7931 7785,'9'0'177,"-1"0"1,-4 0 228,5 0 0,-5 0 1,5 0-1,-1-1-13,-1-4 0,3-3 0,-4-8 0,0-1 0,-1 0-136,-2-1 1,-2 2-35,-1-5-94,0 0 0,-5 0 1,-4 1-1,-3 1 1,-5 4 332,-5 1-410,-7 1 0,0 6 1,-5 3-1,-1 4 1,-2 4-1,-1 6 1,-1 5 105,1 7 1,6 2 77,2 1-253,9 1 1,2 1 0,6 1 0,2 2 0,3-2 0,5-3 0,6-3-211,5-5 0,9 1 200,4-1 0,5-6 1,4-6-1,2-4-11,1-1 0,5-3 14,0-5 0,-4-2 0,3-13 0,-3-4 33,-1-5 1,-4-11-7,5-4 1,-9-8-10,0-4 0,-9-9 0,-9 32 1,-2-1-1,-1 0 0,-2-1-52,0 0 0,-3 0 0,-8-26-15,-4 9 1,-13 15 55,1 15-60,-9 5 1,5 8 0,-3 4-1,-1 5 1,2 6-767,0 5 0,1 5-250,5 4 0,5 7 107,3 6 986,8 5 0,21 32 0,-2-27 0,1 1 0</inkml:trace>
  <inkml:trace contextRef="#ctx0" brushRef="#br0">3252 7510 7792,'0'-12'0,"-6"-3"1000,-3-2-299,4 9 0,-7-8 824,4 12-1310,-3 11 1,3 7 0,3 12 0,1 1-1,-2 3 277,-1 4-428,4 2 0,-4 3 1,4-3-1,-1 0 1,1-2 165,1 1-207,2-4 0,0 1 0,0-8 0,0-3 1,0-4-380,0-3 331,0-7 1,6-4 0,3-10 0,1-7 12,-2-5 0,3-8 0,-2-8 1,2-5-73,2-2 0,4-11-46,0 2 1,0-2-943,-4 2 1069,0 5 0,-1 0 1,1 6-1,-2 6 0,-2 5 889,-5 10-618,3 9 0,-5 10-155,2 8 0,-3 9 1,-1 4-1,0 5-163,0 4 0,0-2-310,0 6 1,0-4 190,0 4 1,0-6 0,0 2 0,0-2 124,0 2 0,5-7-373,-1 2 0,6-8 241,-2 0 1,-1-8 0,3-5-1,3-3-19,3-1 0,2-11 306,-1-6 1,3-7 58,5-6 0,-3 2 1,-1-6-1,0 0 133,-1 1 1,0 1-141,-3 2 1,-5 9 585,1-1 1,-4 8 0,-6 4 138,1 2 1,0 6-607,-4 2 0,0 10-253,0 7 0,-1 6 1,-2-2-1,-1 3 114,1 2 1,1-1-762,2 1 1,0-1 101,0 1 0,0-1 1,2-1-1,2-2-1042,4-5 1,4 1 807,1-1 750,-1-6 0,29-22 0,8-10 0</inkml:trace>
  <inkml:trace contextRef="#ctx0" brushRef="#br0">4042 7549 7802,'-6'-7'2843,"5"-5"-1278,-5 11-987,6-5 0,0 8 1,0 3-64,0 8 0,0 1-300,0 7 1,-1 1-547,-3 3 1,2 1 0,-2-1 0,1 1-1207,-1-1 0,2 1 1537,-2-1 0,-3 12 0,0 3 0</inkml:trace>
  <inkml:trace contextRef="#ctx0" brushRef="#br0">2435 8390 7802,'-25'-6'244,"1"5"0,1-5 1,3 2 881,2 0 0,5-2 383,5 2-1298,11 3 0,-1-5 0,18 4 0,9 0 1,10-3-1,9 3 0,9-1 31,4-2 1,-24 4 0,1 0-143,2-3 1,1-1-167,2 1 0,0 0 0,3-1 0,0 1 1,3 0-1,0 0 0,4-1 0,0 0 1,4-1-1,1 0 0,2 1 0,1-1 1,0 1-1,-1 0-137,-1 1 0,-1 0 1,-3 0-1,-1-1 0,-6-1 1,0-1-1,-3 2 1,-1-1 37,-2 2 1,-2 0 0,21-6-44,-10 5 131,-14 1 1,-9 3 0,-9-2-524,-6-1 371,-9-1 1,0 5-1,-8 0 1,-5 0-537,-2 0 765,-2 0 0,-16 17 0,-5 5 0</inkml:trace>
  <inkml:trace contextRef="#ctx0" brushRef="#br0">3111 9193 7775,'0'-12'-7,"-4"3"0,0 1 0,-1-2 0,0-2 109,-4 0 1,2-1-1,-1 0 1,-2 0-1,-2 1 607,0-1 0,-7 6-158,-2 3-387,-3 2 0,-2-2 0,0 1 1,-4 3-1,-4 6 0,-2 4 0,1 5 138,1 4 1,6-2 0,-2 4-1,4 2-141,5 1 0,3 1 1,6-1-1,4-1-158,4-2 1,2-5 0,4 1-1,3-3-159,8-1 0,5-6 0,8-3 1,1-3 70,3-1 0,-2-5 0,6-5 0,1-6 48,2-5 0,-3-3 0,-1-3 0,-2-4 86,-3-7 1,-2-6-37,-5-7 73,-3-6 0,-10-1 1,-4-6-1,-6 2 1,-6 4-1,-9 7 1,-7 10 25,-6 10 0,2 2-151,-6 12 0,1 6 0,-2 7 1,2 4-392,2 4 0,0 9-423,1 8 1,9 3-346,0 1 0,11 5 1198,5 0 0,15 17 0,4-1 0</inkml:trace>
  <inkml:trace contextRef="#ctx0" brushRef="#br0">3481 8849 7825,'-8'-7'163,"-1"3"0,1 2 124,-5 2 1,4 2 830,1 2-906,-1 3 0,1 10 0,-1 2 1,-1 2-1,-1 4 497,-2 4-698,6 0 0,-3-2 0,5 2 0,-1 0 0,0 0-51,3-2 0,2-7 110,1-3-59,0-9 0,6-9 1,2-12-1,4-7 57,0-4 0,1-7-25,0-3 1,0-4-19,-1-5 0,1 2 0,0-3 0,0 3 205,-1 4 0,0 7-15,-4 1 1,2 3 569,-6 5-657,1 8 0,-5 9 0,0 10 0,1 6-147,3 8 0,-2 6 50,2 3 0,-3 0-110,-1 5-2,6 0 0,-5 3 1,5-3-1,-2-5 1,2-2-452,1-1 1,-3-2 295,5-3 0,-1-3 134,5-5 1,1-6 0,2-2 0,2-5-13,2-5 1,-3-7 11,4-10 0,-1-3 152,1-5 0,3-3 0,-2-3 0,0 0 83,0 2 1,0 6 139,-5-2 0,0 7 509,-4 2-245,-6 11 1,-1-4 63,-6 14 0,0 4-543,0 13 1,-4-1-118,-1 5 0,-3 0 0,4 5 0,-1-1-590,0 1 1,3 4-159,-2-1 1,-2 3 10,2-3 0,0-6 1,4 3-1,1-4-1412,3-2 2208,4-2 0,61-16 0,-27-3 0,0 0 0</inkml:trace>
  <inkml:trace contextRef="#ctx0" brushRef="#br0">4221 9066 7825,'-9'0'1137,"1"0"310,5 0-703,-9 6-572,5 1 0,-1 5 1,-1 3-1,-1 0 1,0 4-6,2 0 1,-3 3-16,2 3 0,-2-4 0,-1-1 0,3-1-462,0-4 98,6-1-38,-2-6 1,5-4 0,1-10 0,3-7 1,3-5 196,6-8 0,1-5 26,3-3 0,2-3 1,3 1-1,0 0-7,0 2 0,-2 4 349,1-4 1,-1 12-56,1 1 1,-2 6 0,-6 7 0,-1 4 449,1 2 0,-4 5-197,-1 6 1,-4 0 94,5 13-556,-6-1 0,2 9 0,-5-1 1,0 1-1,0 0 113,0 0 0,0 1-615,0-1 0,0-3 31,0 2-47,0-2 0,0-6 0,0-1 0,0-1 1,2-4-3153,2-1 2218,-3-6 1399,11-3 0,-11-27 0,5-7 0</inkml:trace>
  <inkml:trace contextRef="#ctx0" brushRef="#br0">4157 9244 7825,'-9'0'0,"1"0"1328,5 0-1041,-3-5 1,8 3-1,2-2 1,6 1 339,5-1 0,10 3-1184,4-4 1,5 3 0,-2-1 556,0-2 0,5-2 0,5-1 0,6 1 0,-1 0 0</inkml:trace>
  <inkml:trace contextRef="#ctx0" brushRef="#br0">5572 7638 7812,'-13'-2'0,"1"0"0,-1-3 428,0 3 0,8 0 1,6 2-1,9 0 1189,5 0-1385,8 0 0,3 0 0,8 0 0,2 0 0,4 0-187,3 0 0,-2-4 0,4 0 1,-1-1-1274,-3 0 0,-3-1 268,-4-2 960,-3-4 0,-22 5 0,-5-6 0</inkml:trace>
  <inkml:trace contextRef="#ctx0" brushRef="#br0">5636 7867 8807,'13'0'628,"2"0"213,7 0-854,4 0 0,14-1 1,3-2-1,5-3 1,4-1-2089,3-3 2101,1 5 0,6-18 0,3 2 0</inkml:trace>
  <inkml:trace contextRef="#ctx0" brushRef="#br0">7141 7357 7980,'0'-12'37,"0"-7"0,0-2 0,0-3 0,0 0 0,0 1 885,0 2 0,1 5 1,3 1 101,5 5 1,-4 5-358,0 10-438,-4 7 0,-1 14 0,0 9 0,0 6 1,0 8 826,0 4-1058,0 0 1,-6 9 0,-1-4 0,0 2 0,2-1 0,0 1 0,1-2-1102,1-3 577,2-8 1,1-5-1,0-6 1,0-5 525,0-4 0,5-72 0,-1 9 0,0-1 0</inkml:trace>
  <inkml:trace contextRef="#ctx0" brushRef="#br0">14689 7166 8002,'-1'-13'0,"-2"1"0,-3-1 0,1 0 0,-3 0 0,1 1 218,-1 4 0,-1-1 1,1 4-1,-2 2 0,-3 2 1,-2 2-1,-4 2 948,-1 2-1053,5 4 0,-9 3 1,4 5-1,0-2 1,2 0-1,2-3 1,2 1 6,3 0 0,6 0 0,1-1 1,3 1-124,1 0 0,1-5 1,5-1-1,6-1 14,8-3 1,4-2 0,2-4 0,1-4-26,3-5 1,1-10 0,4 0 0,-2-7 68,-2-5 0,-1-7 0,-6-4 1,-4-3 36,-8-5 1,-5-5 0,-9 4 0,-8 5 140,-12 5 1,-7 10-329,-10 4 100,1 9 1,-6 8 0,-3 9-1,-2 5 1,-1 8 242,4 8-1323,2 6 0,8 8 0,6 3 0,11 3 1075,7 1 0,29 17 0,12 5 0</inkml:trace>
  <inkml:trace contextRef="#ctx0" brushRef="#br0">15212 6745 8089,'0'-14'18,"0"-3"0,0 3-112,0-3 527,0 3 1,-6 7-1,-2 4-49,-4 6 1,-5 5 0,0 9 0,0 6-274,-1 5 0,0 1-21,-4 5-75,4 0 1,5 0-1,0-2 1,2-1-1,1-4 1,3-4 419,1-6-115,2-3-288,4-7 1,6-11 0,2-12 0,5-5 0,3-7-114,1-3 106,5-3 0,-6-5 1,4 1-1,-2 0 1,-1 0 9,2-1 0,-9 8 0,1 6 1,-4 6 444,-4 5-454,4 7 1,-6 4 0,2 12 0,-4 8-292,-4 5 1,0 8 199,1 0 1,2 4-52,-2-4 0,2-1 0,2-3 0,2-1-135,2 1 0,-1-6 181,5-3 0,1-5 29,4-3 0,4-3 0,1-6 0,2-3 48,3-6 1,1-5 8,1-11 0,1-7 22,-1-2 1,-1 2 0,-2-2 0,-4 0 157,0 1 0,-8 2 290,3 6 47,-9 5 0,2 4-286,-6 12 1,-1 7-235,-4 14 1,2 3-151,-5 5 0,4 2 0,-3 1 0,1 2-23,3-2 0,2 4-426,1-3 0,0 1 326,0-4 0,4-5 0,2-1 0,1-1-681,3 1 0,5-4 941,2 1 0,51-20 0,-30-1 0,1 0 0</inkml:trace>
  <inkml:trace contextRef="#ctx0" brushRef="#br0">15849 6847 8089,'0'-14'0,"0"-3"0,0 3 333,0-3 0,0 3 1123,0 1-1081,0 0 0,6 2 0,4 2 0,4 5 0,3 3 453,-1 1 1,2 3-699,-1 5 1,-1 2 0,-8 11 0,-3 3 41,-4 5 1,-2-1-258,-4 6 1,-6-4-310,-6 4 336,0-6 0,3-1 0,-2-6 1,-1 1 65,2-3 500,0 0-146,8-12-323,2-1 0,8-8 0,5-4 0,9-5 1,6-4-760,2-1 0,1 6 83,-1 2 1,1 5-450,-1-2 1,1 4-1,-2 1 1086,-3 0 0,3 34 0,-4 9 0</inkml:trace>
  <inkml:trace contextRef="#ctx0" brushRef="#br0">14345 7600 8089,'-44'-5'0,"-1"1"0,1 0 807,5-2 253,7 5 1,25-5-650,11 6 1,14 0-1,16 0 1,10 0 96,9 0 1,12 0-530,-27 0 1,0 0 9,3 0 1,1 0-1,5 0 1,2-1 0,2 0-1,0-1 1,4-1 0,2 0-1,4 0 1,1-1-1,5-1 1,1 0 0,2 0-1,1-1 64,1 0 0,0-1 0,-5 1 1,0-1-1,-4 1 0,-1 0 0,-5 0 1,-2 0-304,-4 2 0,-3 0 0,20-6 0,-18 6-654,-19 1-1179,-17 1 1635,-14 2 0,-7 5 0,-7 0 0,-5 4 0,-6 4-1062,-8 2 1510,-4 8 0,-1-3 0,0 5 0</inkml:trace>
  <inkml:trace contextRef="#ctx0" brushRef="#br0">14880 8339 8089,'-19'0'0,"2"0"0,2 0 389,3 0 1,3 0 213,1 0 1,-1 0 0,-4-1 0,1-4-95,-1-3 1,0-3-142,0-2-265,1 0 1,-1 0 0,-1-1-1,-3-1 1,-5-2 42,-2 1 1,-3 8-1,-2 3 1,-5 4 8,-3 1 0,-1 1-232,-1 4 1,1 3 0,1 9 0,5 4-103,6 3 0,6 0 94,8-2 1,5 2 0,2-3 0,15-1 0,9-2 0,8-4 84,7-6 0,8-6 61,5-2 1,1-2-69,-1-7 0,2-2 0,-3-13 0,0-5-5,1-2 1,-11-3 174,-2-4 1,-7-6 73,-6-3 0,-8-8 1,-9-3-1,-4 0 43,-4 3 1,-5 9-155,-8 8 0,-7 5-864,-6 8 461,-5 5 1,6 7 0,-3 9 0,1 3 0,2 2-926,2 3 1,9 5 80,5 8 1,2 4 1120,7 9 0,22 4 0,10 4 0,4 6 0,0 0 0</inkml:trace>
  <inkml:trace contextRef="#ctx0" brushRef="#br0">15135 8033 8089,'8'-6'1291,"-4"-2"1,-3 1-129,-1-2-2209,0 7 903,0-4 0,0 9 1,0 4-1,0 7 693,0 4 0,0 4 0,-1 3 1,-2 1-307,-1-1 1,-5-4-309,5 1 1,0-3-1,4 4 1,0-3 112,0-2 0,0-5-246,0-4 133,0-7 0,0 1 0,1-11 1,3-9 30,5-6 1,2-9 25,2-7 0,0 0 84,-1-8 0,1 4 0,0-1 0,-2 5 242,-2 6 0,1 5-139,-6 2 1,4 11 182,-3 2 1,-1 10 0,-3 3-336,4 7 1,-4 12-33,3 6 1,2 1-134,-2 3 74,0 4 0,1-5 1,-1 5-1,-1-2 1,-2-3-167,-1-1 1,4-3-75,1-2 0,3 0 151,-4-5 1,6-5 0,0-8 0,4-3 148,3-1 1,6-7-87,-2-5 1,3-8 145,2-10 0,-1-1 0,1-5 0,-1 2 86,1-1 0,-6 5 37,-3 5 1,-4 5 378,-5 7 0,-1 2-271,-3 2 1,-2 5 191,2 8 1,-7 9-641,-1 8 1,0-1-1,4 1 1,-2 3-452,-2 5 0,3-2 141,-4 2 0,3 3-388,-3-3 1,4 1-1,-3-4 1,2-1 857,2 1 0,23-7 0,5 0 0</inkml:trace>
  <inkml:trace contextRef="#ctx0" brushRef="#br0">15926 8275 8089,'-7'-5'717,"-4"3"0,8-3-756,-6 5 0,5 5-35,-4 4 0,3 4 0,-3 4 0,-2 2 1839,-2 1 0,1 3-1312,3-6 1,-2 4 0,5-4 0,3-1-683,0-2-49,-3-7 1,5-1-1,1-9-10,10-6 1,2-5 70,4-11 0,3-7 1,1-2-1,2-2-69,-2-3 0,-1 5 344,-3 0 0,-3 6 813,3-2-324,-3 9 1,-5 3 100,-1 5 1,-1 13-490,2 8 0,-3 9 0,-6 9 1,0 1-82,0 3 1,4-4-510,0 4 0,0 1 76,-4-1 1,0 1 0,0-4 0,0 0-745,0-3 0,0-3-148,0 1 0,-1-4 121,-3-5 1126,2-6 0,-9-30 0,4-12 0</inkml:trace>
  <inkml:trace contextRef="#ctx0" brushRef="#br0">15875 8441 8089,'0'-13'1185,"0"1"0,1 0-420,4 4 1,7-2-1181,10 6 0,7-5 0,5 5 415,3 1 0,8-5 0,5-2 0,5-1 0,-1 0 0</inkml:trace>
  <inkml:trace contextRef="#ctx0" brushRef="#br0">17023 7204 8089,'0'-8'261,"0"-1"1,0-1 377,0-1 1,7 0 0,4 2 0,5 4 0,2 0 240,5 1 1,-1 0-1288,12 4 358,0 0 0,3 0 0,0 0 49,1 0 0,-2-6 0,8-1 0</inkml:trace>
  <inkml:trace contextRef="#ctx0" brushRef="#br0">17086 7306 8089,'-5'0'451,"5"0"0,5 0-51,8 0 0,6 0 1,3 0-1,5 0-676,3 0 1,11 0 0,0 0 275,3 0 0,18-16 0,11-7 0,-23 6 0,1 1 0,-1-1 0</inkml:trace>
  <inkml:trace contextRef="#ctx0" brushRef="#br0">18234 6809 8089,'0'-25'127,"0"-1"0,0 2 0,0 3 1040,0 4 1,0 7-1085,0 1 1,0 8-1,0 2 1,0 11-84,0 7 0,-6 7 0,-1 5 0,-1 6 886,-1 4 0,2 9 0,-1-1 0,3 5 80,4 0 1,1-2 0,0-1-1,0 0-2144,0 0 0,4-5 1178,0-4 0,12 3 0,-2 1 0</inkml:trace>
  <inkml:trace contextRef="#ctx0" brushRef="#br0">2053 11157 7851,'8'-11'0,"1"2"0,-6-2 133,1 2 0,-3 2 0,-1-1 0,0-2 1,0-1 664,0-2-701,0 0 1,-1 0-1,-2 1 1,-3 0-1,-1 2 1,-3 2-1,-2-2 181,-5-1 1,-2 4-1,-3 2 1,-1 4 10,-4 1 1,-1 6-8,-11 2-240,4 15 0,-9-1 0,6 14 1,0 3-1,1 7 226,3 3-222,3-3 1,12-2-1,6-6 1,8-1-1,6-3 1,8-6 0,9-7-42,9-8 0,6-6 86,5-7-22,6 0 0,0-7 0,2-6 1,-3-8-1,-3-7 116,-2-6 1,0-5-1,-1-3 1,-4-6 72,-8-6 1,-7-6-162,-9-8 1,-6 33 0,0-2-123,-2-3 1,-2-1 0,-2 3-1,-1 0 1,-2 0 0,-1 1 0,-13-27-140,-4 12 1,-6 6-78,0 8 0,-4 11-287,5 6 221,-1 11 0,6 4 1,1 6-1,3 2-862,2 2 1,7 7 667,6 6 1,10 7-836,3 2 1336,3-1 0,20 7 0,8 2 0,3 0 0,-1 0 0</inkml:trace>
  <inkml:trace contextRef="#ctx0" brushRef="#br0">2843 10698 7915,'-5'-13'62,"-2"1"0,-2-1 486,1 0 0,-1 6 375,-4 3 1,2 9-664,3 8 0,-2 10 0,4 8 0,0 3 54,1 6 1,-4-1 26,5 8-345,0-6 0,4 7 1,0-4-1,1 0 1,3 0-1,5-4 0,4-6 52,4-9 0,-2-5 1,8-9-1,2-1-50,4-1 1,2-8 0,-3-1 0,3-8 9,2-8 1,-3-5 86,4-9-81,0-2 0,-2-8 0,-2-3 1,-4-3-1,-4-4-147,0-1 96,-13 6 0,7 2 0,-12 9 0,-2 5 0,-4 2-281,-2 1 1,-9 11-1,2 3 1,-2 5 47,-2 4 1,3 2-902,4 1-964,-1 0 2135,-4 6 0,1 23 0,-1 12 0</inkml:trace>
  <inkml:trace contextRef="#ctx0" brushRef="#br0">3162 10762 7915,'-4'-13'0,"0"0"0,-2 5 930,2-1-538,2 1 1,-2-5-137,8 0 0,3 6-536,6 3 1,0 3-1,1 1 1,2 0 279,1 0 0,5-17 0,-2-5 0</inkml:trace>
  <inkml:trace contextRef="#ctx0" brushRef="#br0">2563 10647 7943,'-7'-13'855,"3"1"0,8 5-1084,4 2 0,11 4 92,6 1 153,1 0 0,12 0 0,-1 0 0,4 0 0,1 0 0,1 0-16,-1 0 0,7 6 0,-4 1 0</inkml:trace>
  <inkml:trace contextRef="#ctx0" brushRef="#br0">1632 11858 7870,'-18'-12'-11,"2"-1"0,-4 2 0,0 1 0,2 3 0,-2 0-1,0-1 508,5 6 1,-4-4 0,8 7 0,4 2 1614,7 1-1988,11 6 1,11-7 0,9 4 0,7-1 0,10-3-30,10-2 1,9-1 0,-27 0 0,2-1-1,3-1 1,1 0-52,3-2 0,2-1 0,6-1 0,1-1-194,5-1 0,2-1 0,5 2 0,1-1 0,-20 1 0,0 0 0,0-1 1,1 1-1,0 0 0,0 0 105,-1 1 0,-1-1 0,-1 0 0,21-4 0,-2 0-77,-4 2 0,-1 1 0,-7-1 0,-1 1 0,-8 2 0,-1 0 1,-6 1-1,-2 0-289,22-3 1,-19 5-2,-16-1 0,-5 2 53,-7 2 1,-12 0-96,-5 0 242,-6 0 1,-8 5 0,-4 0 0,-2 2 0,-1 3-563,-1 2 1,-3 2 774,-1 3 0,-4-2 0,4 7 0,0-1 0</inkml:trace>
  <inkml:trace contextRef="#ctx0" brushRef="#br0">1989 12687 7870,'-13'-13'21,"1"1"0,-1 0 0,-1 4 0,-2 4 242,-1 2 0,-1 2 1,1 2-1,-5 3 1,0 7-1,-1 5 136,2 2 0,4 1 0,-3 3 1,2-2-269,2 2 1,8 1 150,3 2-282,4-7 1,1 0 0,1-6 0,4-1 0,3 0 0,5-4 0,4-4 59,4-2 0,-1-4 0,1-3 1,0-7 62,-1-3 0,3-8 1,-8 0-1,-2-3-5,-3-4 1,-7-6 0,1 1-1,-2-6-73,-2-6 1,-12-4 123,-5-4-143,-5 8 0,-10-7 0,-2 13 1,-2 4-1,-3 6-260,1 4 45,0 13 1,7 3 0,4 11-1,6 1 1,4 5-402,5 7 0,5-1 0,7 7 0,3-1-544,5 3 1,7-1 26,10 1 1107,6 1 0,3-4 0,5 1 0,4 0 0,1 1 0</inkml:trace>
  <inkml:trace contextRef="#ctx0" brushRef="#br0">2231 12445 7900,'0'-13'0,"0"0"147,0 1-10,0-1 1,-1 6 0,-2 4-112,-1 6 1,-2 10-19,2 8 307,3-3 0,-9 11 0,4-4 0,0 2 0,-1 0 1870,0-2-2149,4 1 1,-4-2 0,4-1 0,-1-3-1,1-2 1,2-2-50,1-2-43,0-7 1,0-3 0,0-8 0,0-6 38,0-6 1,6-8-11,2-6 1,3-6-1,2-1 1,0-4-87,0 0 1,-1 1 185,1 2 0,0 1 4,0 3 0,-2 7 0,-1 9 184,-2 3 0,-5 7-209,2 12 1,-4 9 57,-1 8-90,0 9 0,0 2 0,0 7 0,1-1 1,2 2-116,1 2 1,2-6 30,-2 2 1,-1-8-1,6-1 1,1-3-93,1-5 0,2-4 125,-1-8 0,5-4-13,0-5 0,5-3 1,-4-5-1,1-9 12,-1-6 0,3-4 46,-4-2 0,2-4 52,-2-5 1,-5 4 0,3 1 0,-6 3 141,1 6 0,-4 0 390,-2 7-412,3 0 1,-5 12 0,2 5-11,-3 7 0,-1 4-348,0 2 0,0 5-116,0 3 0,0 3 0,0 2 0,0-1-524,0 1 1,2-1-134,2 1 0,-2-1 317,2 1 1,1-2 0,1-1 0,0-2 627,-1 2 0,5-5 0,20-5 0,11-7 0</inkml:trace>
  <inkml:trace contextRef="#ctx0" brushRef="#br0">2958 12815 7900,'0'-13'0,"0"0"0,0 1 0,4 3 0,1 1 832,-1-1 1,-4 1-170,0-1 0,0 8 0,0 1 0,0 7-391,0 4 1,-6 7-64,-2 4-209,-4-4 1,1 6 0,1-3-1,2 2 1,-2 0 0,0-3 0,0-2-313,1-2 1,7-6 144,-3-2-26,4 1 0,-2-5-137,3-8 239,3-9 1,11-14-1,3-3 1,3-4-1,1-3-240,0-1 361,-5 5 0,7-2 0,-6 7 0,-3 4 0,-3 5 127,-2 5 1,-5 7-10,4 3 1,-3 4 0,2 5 0,0 7 34,0 3 0,-3 8-83,5-2 1,-5 3-306,4 2 1,-3-1 0,2-1 0,0-1-536,0-2 1,-4-1 108,1 1 0,2-2 208,-2-6 1,0-1 422,-4 1 0,-22-23 0,-7-5 0</inkml:trace>
  <inkml:trace contextRef="#ctx0" brushRef="#br0">2984 12955 7900,'-13'-6'0,"0"5"501,0-3 495,1 2-311,5-3 1,4-1-727,11-3 0,6 2-220,12 3 1,5 1-1,3-5 1,3-1 260,1 2 0,14-22 0,8-10 0,-16 13 0,-1 0 0,1 0 0</inkml:trace>
  <inkml:trace contextRef="#ctx0" brushRef="#br0">4042 10379 7959,'0'-14'-26,"-1"-1"0,-2-4 0,-1 1 1,1-1-345,1 4 777,2 1 0,0 1 1,0 0-1,0 0 1,2 2 1114,2 2-1340,-3 4 0,6 1 0,-4 1 0,3 4 0,0 6 54,-1 5 0,0 2 0,-5 4 0,1 8-10,3 6 1,-2 11 0,2 5 0,-3 7-105,-1 9 0,2 7 0,-1-31 1,1 2-1,0 4 0,0 1-54,-1 7 0,1 2 1,-1 2-1,-1 1 1,0 9-1,0 0 1,0 0-1,0 0-195,0-1 1,0 1 0,0 1 0,0 1 0,0-5 0,0 0 0,0-3 0,0-1 91,0-5 0,0-1 0,0-7 0,0 0 0,0-2 0,0 0 0,1-2 0,-1-1-267,3-2 1,-1-2-1,1 28 200,5-8 89,-5-10 0,3-6 0,-5-4 0,2-2 0,1-5 0,-1-5 0,-2-6-96,-1-2 1,0-2-1043,0-5 0,2-4 47,2-4 0,2-8 1104,1 2 0,0-4 0</inkml:trace>
  <inkml:trace contextRef="#ctx0" brushRef="#br0">4514 13414 7935,'0'-13'-5,"0"1"1,0-1 0,0 0 0,-2 0-58,-2 1 231,3-1 0,-6 6 0,4 4 1,-1 7-1,-1 9 0,1 7 0,0 5 693,1 5 0,-3-2-619,2 6-244,-6 0 1,9 3 0,-3-3 0,2-4 0,1-3 0,-2-2 0,-1-1-23,1-2 1,0-5 166,-1-9 0,2-5 1,-2-12-1,3-9-112,1-9 1,-5-7 0,1-8 0,1-7-53,2-4 0,2-7 0,2-6 0,3-5-62,-3 33 1,1 1 0,3-30 0,3-1 0,-2 11 22,2 9 0,3 7 403,4 11-302,-8 6 0,8 17 1,-9 4-1,3 6 1,2 7 1,0 6 0,-5-1 1,-1 7-1,-1 0-190,-3 2 0,-2 2-92,-1-1 1,0-1 15,0-2 0,-1 0 0,-3-3 0,-5 1-156,-2 2 0,-6-3 179,0-2 0,0-2 0,4 1 0,0 1-475,1-2 0,-1 0 274,0-3 0,6 1 400,3 0 0,8 0 0,3-1 0</inkml:trace>
  <inkml:trace contextRef="#ctx0" brushRef="#br0">4807 13720 7932,'7'-13'0,"0"5"-234,-2-1 0,-4 1 1,3-5-1,-2 0 805,-2 1 1,-2-1-250,-2 0 0,1 5 0,-5 0 0,-4 1 47,-3 0 1,1 4-146,-3-1-159,-3 3 0,4 2 0,-4 3 0,2 5 1,1 4 478,-2 4-497,5-3 0,0 9 0,7-5 0,0 0 0,1 2-53,1 0 1,0-4-1,7-1 1,1-3-366,1-4 1,6-5 173,-2 1 1,8-2 161,1-2 0,4-7 1,-2-5-1,-1-5 64,0-3 0,5-5 9,-2-5 0,-2-5-31,-2 1 1,1-5 0,-2 0 0,-4-1 427,-2 3 0,-7 7-55,1 1 0,-2 7 3,-2 5 0,-2 9 1,0 7-109,-3 8 1,-5 7-328,2 11 0,-3 1 20,-2-1-63,6 6 1,-3 1 0,4 3 0,1-2 0,-1-2-573,3-3 1,2-1 184,1-1 0,0-2-92,0-3 0,7 2 0,4-6-147,5-2 0,5-6 721,-4-5 0,16-23 0,8-12 0,0-1 0,1 1 0</inkml:trace>
  <inkml:trace contextRef="#ctx0" brushRef="#br0">5126 13350 7952,'0'-12'0,"-4"-1"237,-1 0-278,1 6 1,6-3-1,2 6 1,6 0 0,4-1-75,3 1 0,6 0 0,-2 4 0,4 0-907,5 0 1022,-3 0 0,21 11 0,-1 3 0</inkml:trace>
  <inkml:trace contextRef="#ctx0" brushRef="#br0">5113 13465 7952,'-13'-1'0,"1"-4"0,3 3 27,1-7 0,6 5-28,2-5 1,7 5-1,10-3 1,6 0-334,5 0 1,6 3 0,9-5-1,2-1 334,1-1 0,3-2 0,-4 0 0,2 1 0,0-1 0,-7 1 0,-4 4 0,-9 4-1,-8 2 0,-11 4 1,-3 2-1,-5 4 434,-5 4 0,-3 5 528,-9 0-710,3 5 0,-3-3 0,7 2 1,3-4-1,1-3 188,3-1 1,2 0 0,2 0-146,3-1 1,5-5-264,8-2 1,3-11-1,5-5 1,2-6-85,3-3 0,-5-6 148,1-3 1,-2-7-44,-7 2 0,0 2 0,-6-1 1,-2 3 81,-5 6 0,-4 0-77,-4 7 1,-5 1-69,-8 8 0,-3 2 0,-5 8 0,-1 2-550,1 4 1,1 9-619,3 5 1,-2 2 1178,6 1 0,-6 35 0,3 8 0</inkml:trace>
  <inkml:trace contextRef="#ctx0" brushRef="#br0">4514 14523 7952,'0'-18'319,"0"0"0,0-4-84,0 5 1,0 20-1,0 10 1,0 10-1,0 6 1,0 5-84,0 3 1,-2 1-227,-2 1 121,3-7 0,-9-1 0,4-5 0,1-1 0,-3 0 0,3-4 0,-1-4 188,3-3 0,-2-8 0,0-6 0,3-9-104,0-6 1,4-7 0,0-8 0,4-5-207,1-6 0,2-4 0,5-6 0,1 1-140,2 3 0,0-1 82,-4 6 60,6 5 0,-5 7 0,3 10 1,-5 10-1,-2 13 67,-1 13 0,-6 11 0,1 4 0,-1 0-72,1 0 1,-3 3 72,4-4-44,-4 0 0,3-5 1,2-1-1,0-3 0,1-4 173,0-2-93,-4-8 0,8-2 0,-2-5 0,2-1 0,2-3 167,-1-5 0,1-8-75,0-4 1,1-7-51,3-2 0,-3-6 0,3 2 1,-3-1 118,-1 1 1,-2 4-28,-2 9 1,1 3 210,-6 5 0,0 7-224,-4 6 1,0 12-148,0 9 0,0 7 143,0 2-150,0 5 0,0-4 0,0 5 0,0-2 0,0 0-1392,0-2 0,2 4 698,2-6 1,2-1 46,2-3 1,8-2 0,-2-3 648,4-4 0,38-8 0,12-4 0</inkml:trace>
  <inkml:trace contextRef="#ctx0" brushRef="#br0">5317 14842 7952,'-5'-8'-133,"-4"-1"0,2 5 133,-2-5 0,5 5 458,-4-4 1,-1 5-1,-4-1 1,1 2 222,-1 2 1,-1 0-478,-3 0 1,1 2-1,-4 2 1,2 4 103,2 4 0,-1 2-119,5 3 1,-4-3-171,7 3-1,4-3 0,-1-1 1,6 0-1,0-1 0,2 1-138,2 0 1,4-6-127,9-3 0,-1-2 0,5-2 0,2-2-103,1-2 1,1-4 146,1-9 1,-2 0-196,-3-9 320,3 3 1,-5-13-1,3 2 1,-2-3-1,-1-2 314,-4 1 1,-5 0 103,-1 0 1,-6 9 49,1 4 0,-4 9 0,-4 3 52,-5 8 1,-2 5-242,-2 4 1,0 9-102,0 8 0,5 3 1,-1 2-1,1 1-80,1 2 0,0-2-400,3 3 0,2 1 212,-2-1 0,2 0 0,2-5 1,0 1-440,0-1 0,6-4-44,3 1 1,2-8 32,2-1 0,4-2 1,1-7-1,2-1 617,3-2 0,18-40 0,5-11 0</inkml:trace>
  <inkml:trace contextRef="#ctx0" brushRef="#br0">5585 14460 7956,'0'-13'249,"0"0"1,-4 0 311,-1 1 0,1-1-586,4 0 0,6 5 0,2 1 1,5 1-259,4 3 0,3 0 195,5-1-267,1 3 0,4-5 0,-1 6 0,0 0 355,-2 0 0,4 11 0,1 3 0</inkml:trace>
  <inkml:trace contextRef="#ctx0" brushRef="#br0">5585 14613 7956,'-1'-7'-53,"-4"2"-40,4-2 1,-5 4-264,6-5 237,6 5 1,7-7 0,9 4 0,7-1 0,6-3 0,6-1 118,6-2 0,0-3 0,6-3 0,5-2 0,-1 1 0</inkml:trace>
  <inkml:trace contextRef="#ctx0" brushRef="#br0">6095 14409 7956,'13'0'0,"-6"0"0,-2 1 0,-6 3 0,-3 5 648,-5 2 0,-2 6 78,-2 0-566,0 6 0,1-8 0,-1 7 1,2-1-1,2 0 181,5 0 0,-2-4 0,3 3-4,5-1 1,9-4-372,10-6 1,3-5 61,2-8 0,4-5 0,1-8 1,0-5 89,0-7 1,-1-3 178,-5-7 0,-6 1-156,-6 0 0,-2 4 0,-7 3 1,-2 2 13,-5 5 0,-10 9 13,-8 2 1,-3 2-252,-2 6 0,-1 3 1,-1 6-1,-3 6-939,-2 5 0,9 5-69,-1 6 0,5-5 1091,3 0 0,17 17 0,14 9 0</inkml:trace>
  <inkml:trace contextRef="#ctx0" brushRef="#br0">7115 11004 7937,'-11'-13'1151,"2"1"-493,5-1 0,8 6 1,5 3-1,3 2 196,5 2-847,3 0 1,11 0 0,3 0 0,3 0 0,2 0 0,0 0-1,2 0-1297,2 0 1,-5 0 453,-4 0-254,-6 0 1090,4 0 0,-58 11 0,-12 4 0</inkml:trace>
  <inkml:trace contextRef="#ctx0" brushRef="#br0">7141 11183 7941,'-19'0'0,"5"0"0,-3 0 909,3 0 0,8 0 0,6 1 616,7 3-1380,10-2 0,4 8 0,9-6 1,6 0-1,5 0 139,5 1 0,4-1-284,1-4 0,8-9 0,7-5 0,-19 5 0,1-1 0,0 1 0</inkml:trace>
  <inkml:trace contextRef="#ctx0" brushRef="#br0">9984 10456 7981,'0'-13'-137,"0"-4"1,0 0 0,0 1-1,0 2 1,0 2-706,0-1 1079,0 0 1,0 5 0,0-1 0,0-1 0,0-1-1,-1-2 1,-2 0 0,-1 1 553,1-1 0,-3 0-708,2 0 0,-6 1 1,3-1-1,-2 1 139,1 4 1,-1-3-167,-3 2-8,4 3 0,-3-3 1,3 4-1,-4 2 0,0 2 1,-1 2-1,0 4 32,0 3 0,1 11 0,-1 5 0,0 5 69,0 4 0,5 7 0,1 6 0,0 5 174,0 5 0,4 3 51,-2 9-373,4 3 1,1-30 0,0 2 0,1 1-1,-1 1 1,2 2 0,-1 1 0,2 1-1,0 1 125,0 1 0,1 0-102,0-4 1,1 0 0,0 1 0,1 0-1,-1-6 1,0-1 0,-2 1 0,1-1-1,-1-2 1,1 1-6,0-1 0,-1 0 0,0 28 1,3-7-1,-2-4 132,0-7 0,0-1 62,-4 3 1,0-9-148,0-4 1,0-8 0,-1-1-1,-3-2 233,-5-1-393,-2-6 1,-2-3 17,0-9-98,1-2 0,-5-6 0,0 0 0,1 0 0,2-2-613,1-2 1,0 3-129,1-4 0,3 4-176,1 1 466,5 0 0,-4 3 625,2 5 0,4 40 0,-5 20 0</inkml:trace>
  <inkml:trace contextRef="#ctx0" brushRef="#br0">9589 12764 8004,'-13'13'0,"-4"4"204,0 0 0,0 4 0,4-3 0,0 3 754,1 6 1,5-1-486,2 4 1,0 1 187,0-1-546,1 5 1,4-8 0,2 1 0,2-5 0,6-6-97,5-3 1,1-3-1,5-2 1,2-5 22,1-2 1,-3-10 81,1-4 0,-7-2-107,2-8 1,-4-3 0,-5-5-1,-3 2 319,-4 1 0,-7 1-48,-2 1 0,-5 1 285,-4 2-584,3 4 0,-9 10 0,5 0 1,-2 3-1,-1 2-897,1 2 0,1 2-516,7 3 1,-1 3 1423,0 6 0,34-6 0,9-1 0</inkml:trace>
  <inkml:trace contextRef="#ctx0" brushRef="#br0">9716 9346 7996,'0'-12'-72,"-5"-5"1,-2 0-1,-2 1 1,2 2-1,0 1 407,0 0 1,-2 1 0,-3 0 0,-1 4 0,-1 4-1,-2 4 87,-1 4 0,-6 4 1,2 9-1,-3 6-190,-2 5 0,5 4 150,0 2-353,5 2 0,-1 0 0,7 2 0,3-4 0,2-4-275,2-5 194,7 4 0,0-15 0,8 1 0,3-5 0,4-5 0,3-7 0,4-6 20,4-9 1,-2-6-1,5-2 1,-2-2 2,-3-3 0,-1 1 0,-3-3 0,-3 1 109,-4 2 1,-8 8 280,-5 4-325,-2 3 1,-2 10-1,-2 8 1,-2 13-27,-5 10 1,2 5 0,0 8 0,2 1-96,2 2 1,1-5-249,2-4 1,7-1-104,6 1 0,6-5 1,7-9 435,4-7 0,19-24 0,8-11 0,9-2 0,-1-1 0</inkml:trace>
  <inkml:trace contextRef="#ctx0" brushRef="#br0">10660 10622 8057,'-9'-12'-160,"1"4"334,-2 4 0,0 5 1,0 7-1,3 9 0,0 8 1,1 3 648,1 2 0,-4 4-787,5-5 0,0 5 0,2-4 1,-1-2 48,-1-1 1,0-3 113,4-2-110,0-10 0,1-2 1,2-7 227,1-4-338,6-5 0,-7-14 0,6-5 0,-1-8 0,1-4 1,-1-1-1,2-2-516,1-2 584,-4 8 0,3-11 0,-4 11 0,0 4 0,-1 6 0,0 8 190,0 6 0,-3 7-149,2 12-17,-3 5 1,4 13 0,0 3 0,1 4 0,1 3 13,0 1-48,-4 0 0,4 0 0,-3 1 0,3-4 1,2-4-154,-1-5 0,1-9 64,4 0 0,-1-9 1,1-4-1,0-4-93,0-4 0,1-4 13,3-9 0,-3-9 8,3-8 101,-3-3 0,-3 2 0,-1 0 0,-1-2 0,-1 3 2,-1 1 1,-1 5-19,-6 7 0,0 2 13,0 6 106,0 6 1,0 3-1,0 8 1,0 6 433,0 6 1,0 4-429,0 5 0,0 1 61,0-1-305,0 6 1,4-4-1,2 4 1,0-1-1,1 0-308,0-2 1,-3-1-492,5-1 1,-2-1-29,1 1 985,4-7 0,23 0 0,13-6 0</inkml:trace>
  <inkml:trace contextRef="#ctx0" brushRef="#br0">11285 11030 8057,'-9'0'875,"1"0"-555,5-6 0,-4 5 133,2-4 0,4 5 0,-3 5 0,2 3 60,2 3 1,0 2-585,0 0 1,0 1 0,0 2 0,0 1-681,0-2 0,5-1 251,-1-1 0,6-2 1,-3-1-1,1-3 500,1-1 0,22-36 0,10-12 0</inkml:trace>
  <inkml:trace contextRef="#ctx0" brushRef="#br0">11246 11030 7924,'-1'-12'0,"-3"4"1,1-2 66,-6 6 1,5-1 0,-3 7-1,1 3 1,4 8 221,0 7 0,2 8 1,0 4-1,0-1 1,0 1-1,0-1 35,0 1 1,4-3-286,1-3 56,5-1 1,-8-1 0,5-2 0,-1-5 0,-2-5-166,2-3-380,-5-3 0,4-8 1,-8-2-1,-3-3-1308,-1 0 1758,4-5 0,3-12 0,7-10 0</inkml:trace>
  <inkml:trace contextRef="#ctx0" brushRef="#br0">12343 10749 7944,'1'-13'-112,"2"1"0,3-1 679,1 0 0,-4 0 1,1 1 266,-3-1-708,-1 0 1,0-4 0,0 0 0,0 2 0,-1 0 383,-3 3-485,-3-1 0,-6 0 1,-1 2-1,-2 1 1,-2 3-1,-2 1 1,-3 5-191,-1 3 1,-3 7-97,-2 8 233,2 8 0,-3 2 0,7 5 0,3-3 0,2 1 0,4-2 0,4-1-55,6-1 1,2-5 0,4-1 0,3-2 70,8-2 1,5-8 0,9-3 0,3-4 73,4-1 0,2-10-70,-2-3 45,2-8 0,-7 0 0,3-7 0,-1-4 0,-4-2 261,-4-5-235,-5 1 0,-10-12 1,-4 2-1,-3-3 1,-2-2-46,-3 4 0,-5 8 0,-7 2 0,-2 8-306,-2 4 0,-1 7 132,-5 3 1,7 9-298,2 4 80,2 2 1,0 4-1,2 3 1,5 7 0,2 5-1137,2 3 1509,-1 1 0,21 9 0,8 5 0,1 3 0,0-1 0</inkml:trace>
  <inkml:trace contextRef="#ctx0" brushRef="#br0">12636 10392 7955,'0'-7'2037,"0"1"-1790,0 18 0,0 2 0,0 11 0,0 1-49,0-1 1,0 1-1,-1-1 1,-2 1-184,-1-1 0,-5 1 33,5-1 0,0-5 1,4-3-1,0-3 191,0-1-426,0-6 0,0-3 0,0-9 0,1-8-63,3-7 1,2-5 207,3-5 1,2-7 0,-3-7-1,4 0 21,0 0 1,0-2 120,-4 3 1,2 6 208,-5 7 1,3 5-86,-4 4 1,1 9-214,-5 12 1,1 13-19,3 13-3,-2-1 1,3 12 0,-5-4 0,0 1 0,2-2-209,2-1 1,-1 0 31,5-1 1,-3-7 80,3 2 75,1-8 1,0-4-1,3-9 1,2-2-1,2-4 4,2-2 0,2-4-12,5-9 0,-3-5-14,-1-7 103,0-4 1,3-5 0,-1 0 0,-3-1 0,-2 1 94,-2 0 1,-4 5 522,-3 3-401,2 9 1,-9 10-400,2 11 0,-3 11 124,-1 10 1,-4 4 0,0 1 0,1 3-265,2 1 0,1 4-532,0-5 0,0 5 344,0-4 1,1-2 8,3-6 0,-1 0 1,6-6-1,2-3-265,4-3 1,1-8 714,5 3 0,1-10 0,13-23 0,6-13 0,4-4 0,-1-1 0</inkml:trace>
  <inkml:trace contextRef="#ctx0" brushRef="#br0">13376 10418 7958,'5'-13'0,"3"4"0,3 1 527,-3-2 201,-2 4-348,-6 1 0,0 6 0,0 5 1,0 5 312,0 5 1,-4 5-608,0-4 0,-1 5 136,5 0-295,0 2 1,0 1-1,0 1 1,0-1 0,0 1-548,0-1 1,5 1-48,-1-1 0,6-3 1,-2-4 666,4-4 0,23-21 0,6-14 0</inkml:trace>
  <inkml:trace contextRef="#ctx0" brushRef="#br0">12203 11208 7989,'-24'-6'-10,"2"4"0,-7-5 1,3-1 33,5 1 0,2 3 876,7-4 0,6 5 23,6-1 1,13 1-529,12-2-331,6 4 1,16-6-1,8 3 1,12-3-1,-29 2 1,1 1-1,3 0 1,1 0-1,3-1 1,1 0 51,2-1 1,1 0 0,4-2 0,1-1-99,2 1 0,1-1-78,2 1 1,1-1 0,3 3-1,2 0 1,-3-1 0,0 1 0,-4 0-1,0-1 1,-6 1 0,0-1 0,-6 2-1,-1-1 1,-5 1 0,-1 2-459,31-2 1,-24 4 0,-15 2 155,-15 4 1,-11 2 0,-10 5 0,-6 1-109,-6 0 1,-4 4-1,-7 1 1,-2 2-640,-5 3 1109,-3 1 0,1 1 0,-2 1 0,-3-1 0</inkml:trace>
  <inkml:trace contextRef="#ctx0" brushRef="#br0">12789 11782 7989,'-12'-6'-64,"-3"-2"0,0-4-440,-2 0 0,-4 3 151,4 1 1000,-1-1 0,1 2 1,-1 3-1,-2 2 1,-1 2 909,1 0-1404,-4 6 0,4 3 1,-5 6-1,-1 4 0,2 2 1,1 4-1,4 4 180,0-1 1,6-1-713,5-2 311,-1 1 0,2-5 1,5-1-1,4-2 0,7-2-203,2-2 256,8-7 1,0-1 0,7-6-1,1-1 1,3-4 0,2-5-1,2-5-53,0-6 1,-5-8 108,0-1 0,-2-5-2,-1 1 1,-6-4 0,-3-3 0,-5-3 15,-3-2 1,-3 0 46,-6-5 0,-6 5-80,-3 4 1,-3 8 0,-4 5-1,-2 7-83,-2 5 1,4 8-225,-1 5 1,3 3 237,1 1 0,2 5 0,2 4 0,5 4-828,3 4 1,1 2 315,0 7 1,1-1 558,3 1 0,14 2 0,5 3 0,5 3 0,0 0 0</inkml:trace>
  <inkml:trace contextRef="#ctx0" brushRef="#br0">12993 11731 7989,'0'-18'0,"-4"-1"192,0-2 1,0-2 0,4 6-1,1 2 390,3 0 0,3 4-35,6 3 1,0 2-148,0 6-332,5 0 0,-4 6 1,5 2-1,-2 5 1,0 4-156,-2 4 1,-2 3 0,-3 2-1,-3-1-179,-1 1 1,-2 3 148,-4 1 1,0 0 0,0-6 0,0-3-362,0-4 1,-4-3 254,-1-1 206,1-6 1,4-4 0,0-11 0,1-9 169,4-6 1,2-8-38,6-3 1,4-9-128,0-3 45,0 2 1,0-3-1,-2 9 1,-2 6 0,-5 8 482,-2 7-340,-2 9 1,-4 5-115,0 11 1,0 2 0,0 13 0,0 3 53,0 2 0,0 2-9,0-5 1,0-4-248,0 1 1,0-5 0,2 3 0,2-3-511,4-6 1,9 0 379,5-7 0,7-1-257,5-7 1,8-4 0,1-9 525,3-5 0,-12-6 0,6-9 0,1-1 0,4-4 0,0 1 0,1-1 0</inkml:trace>
  <inkml:trace contextRef="#ctx0" brushRef="#br0">13988 10290 7996,'0'-38'-104,"0"0"0,0-1 0,1 1-285,4 0 0,-3 5 979,7 3 0,-1 9 254,5 4 1,-4 10-278,-1 7-322,-5 6 0,7 12 0,-4 5 0,1 5 1,3 6-1,1 4 0,2 5 90,-1 4 0,1 9 0,0 8 1,-2 7-294,-6-34 0,-1 1 0,1 3 0,0 0 0,-3 3 0,0 0 0,-1 4 0,-1 2-525,-1 5 0,-1 0 0,-1 2 0,-1 1 404,-1 4 0,-2-1-58,-2-2 1,-1 0-1,1 1 1,0 0 0,-2-3-1,-1 0 1,2-3 0,-1-1-1,0-4 1,-1-1 0,1-6-1,-2-2 1,0-5 0,-1-1-872,-16 27 0,2-10 713,-6-8 0,-1-5 1,-6-4-1,-3-4-685,-2-3 980,0-2 0,3-15 0,-9-2 0,-1 0 0,-4 0 0,0 1 0,0-1 0</inkml:trace>
  <inkml:trace contextRef="#ctx0" brushRef="#br0">11731 10328 8030,'0'-38'-65,"0"1"0,-1 3 1,-2 6 151,-2 5 1,0 6 0,2 10 732,-1 7 0,-6 7-213,1 10-492,-2 3 0,-3 13 0,-3 6 0,-3 12 0,-1 12 0,10-28 1,0 2-1,0 2 0,0 1 7,-1 2 1,0 1 0,-1 4-1,2 1 1,-1 3 0,1 2-1,1 3 1,0 2-188,1 5 1,0 0 0,0 1 0,1 0 0,1 1 0,2 0 0,1-3-1,0 0-176,1-4 1,2-2 0,2-3 0,3-2 0,1-6 0,3-1 0,2-4 0,3-2-355,19 26 1,4-10-1,12-8 1,6-3 594,-24-23 0,2-1 0,2 0 0,1-1 0,3 0 0,1-2 0,-1 0 0,0-1 0</inkml:trace>
  <inkml:trace contextRef="#ctx0" brushRef="#br0">14740 10902 8011,'-4'-8'125,"0"-1"1046,-6 6 83,8-2-2010,-3 5-47,5 0 0,0 1 803,0 3 0,22 3 0,7 6 0</inkml:trace>
  <inkml:trace contextRef="#ctx0" brushRef="#br0">15237 10724 8004,'0'-15'0,"0"-2"0,0 3 191,0-3 0,0 3 191,0 1 0,-5 6 0,-5 3 0,-4 3 36,-3 1 0,-6 5 1,2 4-1,-3 4-289,-2 4 0,1 2 0,1 7 0,1 1-222,2 3 1,7-5 0,1 2 0,7-6-136,5-2 1,1-2 0,3-5-1,4 0-35,5-4 1,11-4 126,3-8 146,5-3 0,6-11 0,-2-5 0,-2-5 0,-2-6 0,-2-3 0,1-3 69,0-2 1,-2-8-39,-6-5 1,0 0 0,-6 4-1,-3 1 34,-4 3 1,-6 10 618,2 12-381,-4 5 0,-2 13 0,-4 4-93,-3 6 0,1 10-246,-2 8 1,2 3 6,-1 2 0,-4 3 0,5 2 0,-1 2-730,-1 2 1,6 4 146,-1 3 1,3-3 72,1-1 1,1 0 0,3-5-1,5-1-181,2-2 0,3-5 710,3-3 0,32-15 0,11-9 0</inkml:trace>
  <inkml:trace contextRef="#ctx0" brushRef="#br0">15722 10583 8004,'4'-22'118,"0"-4"0,2 9-79,-2-4 0,-1 5 440,6 4 1,-1 4 0,5 4 0,0 3 53,-1 1 0,0 1-383,-4 3 1,4 4-1,-4 4 1,2 1 79,-1 0 0,-4 5-298,-5 3 1,4-1-1,1 2 1,-2 0-80,-2 2 0,-1-2-160,0-1 0,0-6-156,0 2 297,0-2 1,3-8 67,5-3 0,1-14 242,8-7-139,3-6 0,-5-6 0,5-1 0,-1 2 0,-4 1 136,-1 1 0,-7 6 381,-2 3 0,-5 6-302,-5 7 1,-3 6-78,-9 15 0,1 8 1,-5 4 0,5 5 0,-1-4 0,5 0-114,3 1 1,-1-4-301,6 3 0,0-5 2,4-4 0,10-2 0,5-8 0,8-2-736,8-5 1,6-4-250,5-4 1253,9-3 0,1-21 0,6-8 0,-16 10 0,1 1 0,-1-1 0</inkml:trace>
  <inkml:trace contextRef="#ctx0" brushRef="#br0">18145 9946 8005,'0'-26'277,"0"1"1,0 1-1,0 2 1212,0 5-1329,0 9 0,0 4 1,0 9-1,1 8 0,2 7 1,1 4 876,-1 2-1026,-2 5 0,-1 1 0,0 7 1,0-1-1,0 1-237,0 4-41,0 2 1,0 1 0,-1-4 0,-2-2 0,-1-2 0,0-1 0,-1-3-2897,1-4 3163,0-9 0,-2-37 0,-1-13 0</inkml:trace>
  <inkml:trace contextRef="#ctx0" brushRef="#br0">17992 10277 8005,'-9'-5'0,"1"-4"0,3 2 20,-3-1 0,5 3-139,-1-3 132,8 5 1,9-3 0,10 5-1,6-2 1,10-3 0,7 1-1,10-2-134,7 0 0,2 2 0,-28 1 1,0 0 120,1 0 0,2-2 0,19-9 0,4-4 0,-17 5 0,0 0 0,1 1 0</inkml:trace>
  <inkml:trace contextRef="#ctx0" brushRef="#br0">19777 9563 8007,'0'-25'0,"0"-1"0,0 1 308,0-1 1,0 2-1,0 3 1,0 2-1,0 2 1333,0 0-1300,0 0 0,0 5 0,-2-1 456,-2 0-727,-3 6 0,-6 1 0,1 6 0,-1 2 0,0 4 0,-1 5-151,-3 4 0,3 8-67,-3-2 98,3 9 0,1-2 0,1 5 0,3 0 0,1-1 87,3 4 0,1 2 0,2 4 0,-1 5 24,-1 3 1,0 2 280,4 3 0,4 11-303,-2-29 1,0 2 0,3 2 0,-1 0 0,-2 4 0,0 1 0,0 0 0,-1 1 84,0 2 0,-1 0 0,2 3 1,1 0-467,-1 3 1,0 0-1,0-4 1,0-1 256,-2 3 0,0 0 64,0-5 0,0-1 1,2 0-1,0-1 0,1-2 1,0-1-1,0-2 1,1-1-1,0-3 0,1-1-127,2 27 1,-2-8 258,-5-4 1,0-6-177,0-2 89,0-4 1,0-6 0,-1-5 0,-3-4 0,-5-4 2,-2-1 0,2-8-388,1-7-229,-1-2-67,-3-2 1,3-2 0,2-2 98,1-5-1417,-4 4 2000,9-1 1,-10 12 0,4 1-1</inkml:trace>
  <inkml:trace contextRef="#ctx0" brushRef="#br0">19471 12113 8007,'-7'9'242,"2"-1"1,4-3-30,1 3 1,-4-4 1364,0 5-993,-1-6 0,7 2-421,2-5-125,-3-5 1,9-4-1,-5-6 1,-1-4 0,0-1-1,0-2 1,-1-1-20,-1 2 1,-4 2-51,-2 7 7,-3-1 1,-7 6-1,-3 3 1,-5 5-1,-3 8-27,-5 8 47,-2 5 1,-7 11 0,2 4 0,3 4 0,5 0-19,2-2 0,8-2 0,7-3 0,6-5-114,5-7 1,6-5 108,4-8 0,8-4 1,4-5 1,4-5-1,5-5 1,4-6-36,3-5 1,-4-7 38,-4-2 0,-2 0-7,-1 5 29,-6-1 1,1 6-1,-8 3 1,-6 3 578,-4 1-506,-3 6 1,-6 9-13,-3 11-12,-2-1 0,3 12 0,0-4 0,3 0 1,2-2 145,2 1 1,1-9-532,0 3 1,9-9-1399,4 0 1733,14-3 0,9-19 0,6-9 0,9-1 0,0-1 0</inkml:trace>
  <inkml:trace contextRef="#ctx0" brushRef="#br0">19649 8492 7986,'0'-25'-12,"0"3"1,0 3 0,0 0-1,0 4 468,0 0 1,0 10 0,0 5 0,0 7-36,0 4 0,-4 8 0,0 3 1,0 5-220,-2 3 1,3 5 0,-5-1 0,-1 2 80,2-2 0,0 1-268,3-5 57,2 0 1,-3-2 0,5-1-1,0-4 1,1-5 0,3-5 0,6-5 410,6-2-362,-2-2 0,10-9 0,-1-4 1,5-2-1,6-3 0,1-2 1,1-1-344,-2 1 1,0 2-1,3 3 1,-2 2-245,-1 5 1,-7 3 0,-2 1 0,-6 1-961,-5 3 1,-1 8 1425,0 5 0,-18 17 0,-3 0 0</inkml:trace>
  <inkml:trace contextRef="#ctx0" brushRef="#br0">20593 10035 7999,'-2'-18'-48,"0"-2"1,-4-1 0,0 1 0,1 1 0,0 5 521,0 4 0,3 6 1,-3 10-1,0 8 717,1 10-1053,-6 1 1,7 12 0,-4-3 0,0 3 0,2 1 293,-1 1-428,2-7 1,-1 4-1,1-7 1,1 0-1,2-4-214,1-4 227,0-2 1,1-12-1,2-6 1,3-8-1,1-10 46,3-5 1,1-11 0,2-4 0,0-4 0,-1 0 0,3-3 65,2 2-143,-3-7 1,4 5 0,-7-2 0,-1 5 0,-3 7-394,-1 8 301,4 6 0,-9 12 0,4 8 91,-4 13 1,1 12 0,0 6 0,3 2 26,-3 2 0,1 2-7,2 1 1,-4-4-7,3 0-139,3-5 1,-4 2 0,4-7 0,0-3 0,0-2-88,3-1 0,-3-10 194,2 1 0,-2-8 89,1-5 0,5-4 1,-1-9-1,3-6 71,1-5 1,2-2-132,-1-8 0,4 1 33,-4-10 151,6 6 0,-9-2 0,2 9 0,-5 6 0,-4 5 489,-1 6-431,-2 3 1,-4 9 0,0 5-229,0 11 1,-1 9 0,-2 7-1,-1 1 1,1 2-22,1-2 0,-2 3-349,0-1 1,0 1 182,4-1 0,1-3-292,3 3 0,2-3 0,4-3 1,-2-3-623,2-4 1,6 1 469,1-1 1,6-4 620,-2-4 0,43-1 0,-27-2 0,1 1 0</inkml:trace>
  <inkml:trace contextRef="#ctx0" brushRef="#br0">21447 10265 7999,'0'-13'0,"0"-4"141,0 0 1,0 0-1,2 4 381,2 0 0,3 6-282,6 3 0,-5 3 0,1 1 0,-1 1-149,-1 3 0,-1 5 1,-6 6-1,0 4 25,0 1 0,-1-3-458,-4 4 224,-2 0 0,-6 5 0,1-2 0,-1-3 1,0-4-432,0-3 907,6-1 0,-4 0 0,4-1 550,0 1 0,3-6-509,8-3 1,4-2-538,9-2 1,3-4 76,6-1 1,-1-3 0,1 4-1,-1 1-475,1 1 0,3 1-360,1-3 1,-1 2 200,-8-2 1,1 3 694,-5 1 0,0-17 0,-4-5 0</inkml:trace>
  <inkml:trace contextRef="#ctx0" brushRef="#br0">22072 10010 8032,'-7'-13'239,"-4"4"1,3 1 1474,1-2-1494,2 4-484,5 1 1,1 6-1,3 2-1203,5 1 1467,2 0 0,36 2 0,8 1 0</inkml:trace>
  <inkml:trace contextRef="#ctx0" brushRef="#br0">23143 9793 8032,'-4'-20'0,"-3"3"0,-3 3 0,-4 1 0,-3 0 0,0 1-5,2 4 0,-9-1 1,2 4-1,-5 4 1,-4 4-1,-2 5 1,-2 4 705,-2 0 1,3 7 0,1 2 0,1 3-528,-1 2 1,10-1 0,2 1 0,6-1 48,2 1 0,6-5-437,2 0 207,4-5 1,8-2 0,4-7 0,6-1-1,3-4 1,4 0 0,3-4 96,3-2 1,5-9-262,-1-8 216,-2-3 1,3-3 0,-5-3 0,-3-4 0,-3-2 27,-3-3 1,-7 0 0,0-4 0,-5-5-24,-3-6 0,-8 3-28,-6 0 0,-4 1-61,0 8 1,-3 9 0,0 11 0,-2 6-110,1 9 0,1 4-275,-2 3 0,4 3-90,0 6 0,2 0 0,7 13 1,1 2-675,1 4 0,4 0 1187,2 6 0,26 12 0,11 6 0</inkml:trace>
  <inkml:trace contextRef="#ctx0" brushRef="#br0">23411 9614 8044,'-9'0'-110,"1"0"1,5 2 189,-1 2 0,-2 4 0,0 8 0,1 2 470,-1 2 1,-2 0 0,3 3-1,1-2-195,-2 2 1,5-5-189,-3-1-128,2-3 1,4-2 0,2-4-76,5-4-22,2-14 0,2-4 0,1-13 0,1-1 0,2-3 10,-1-2 0,-2-5 0,-1-4 0,-2 0 141,-2 3 0,1 2 142,-6 3 0,0 3 221,-4 5 0,0 13-292,0 9-90,0 25 0,-4 4-206,0 13 71,-1-8 1,1 6-1,0-3 1,1 0-1,2-4-182,1-2 0,4-3-1,0-2 0,6-4 0,-1-7 0,2-2 73,2-5 0,5-4 47,3-4 1,-1-5-67,1-8 301,1-2 1,-3-8 0,0-2 0,-2-2 0,0-1 184,-2-4 0,-2-1-146,-4-1 1,1 5 6,-6 4 0,4 7 0,-3 5 316,-3 3 0,0 9-567,-2 5 89,0 5 0,-4 14 1,-1 2-1,3 3 0,0 1-80,2 1 1,0 4-511,0 0 352,0-1 1,0-2 0,2 2 0,0-1 0,4-3-962,1-2 0,0-3 431,2 1 362,2-2 0,-4-4 411,6-2 0,22-3 0,6-10 0</inkml:trace>
  <inkml:trace contextRef="#ctx0" brushRef="#br0">24074 9653 8044,'0'-13'0,"0"0"0,1 0 191,4 1 0,-3-1 164,7 0 1,-5 5 0,5 0 0,1 3 1009,1 2-1098,2 2-196,-1 6 1,0 2-1,-4 7 1,-2 2-1,-2 2-2,0 2 0,-1-3 0,-6 5 0,-2 0 25,-2 2 0,-2-2 27,-4-1-100,6-6 1,-3 4-1,5-6 1,-1-1 299,0 1-669,2-6 238,4-1 0,7-6 0,6 0 0,7 0 0,7-2-336,7-2 0,0-3-1456,8-6 1902,4 6 0,-11 1 0,3 1 0,5 1 0,1 1 0</inkml:trace>
  <inkml:trace contextRef="#ctx0" brushRef="#br0">22837 10277 8044,'-44'-12'41,"6"4"0,1 3 0,10 1-34,9-1 582,9 1 1,5 4 0,10 0 129,6 0 0,12 0-97,10 0-595,9 0 0,8-4 0,11-3 0,9-3 0,-30 3 0,2 0 0,2-1 0,2 1 1,3 0-1,0 0-63,2 1 0,0 0 0,1-3 0,0 1 0,4-1 0,1 1 0,-1 0 0,1 0-74,-1 1 1,0 0 0,-5 0 0,-2 1 0,-2 0 0,-2-1 0,-5 1 0,-1 0-40,29-7 1,-8 4-1,-16 2 93,-6 2 130,-13 0 0,-17 4-67,-9-3-13,-9 2 0,2-3 1,-5 5-1,-1 0-591,0 0 146,0 5 1,1 2 0,0 6 0,2 0 546,2 0 0,-18 22 0,-8 6 0</inkml:trace>
  <inkml:trace contextRef="#ctx0" brushRef="#br0">23296 11055 8044,'-13'-13'36,"1"1"0,-3 0 1,-2 2 159,-4 2 0,3-1 0,-1-2 0,2 3 550,0 3 0,-5 4-301,0 1-339,-2 0 0,3 1 0,0 4 0,0 3 0,-1 3 0,2 2 0,2 1 103,2 3 1,7-1 76,0 5-305,6-5 0,-7 6 0,6-5 0,1-1 0,3-3 0,4-3 0,6-3-239,6-2 0,2 0 0,6-7 0,1-2 211,1-5 0,3-3 1,-4-5-1,-1-6 67,-2-5 0,0-1 270,-5-5-199,0 0 0,-4-10 1,-2-1-1,-2-2 1,-5 2 154,-2 1-149,-2 2 0,-6 5 0,-4 3 0,-4 7 0,-5 7-139,0 7 0,3 9 1,-2 0-400,-1 2 0,5 9-694,-3 6 0,7 1 285,2 8 1,5 0 849,-2 8 0,14 4 0,4 4 0,1 6 0,0 0 0</inkml:trace>
  <inkml:trace contextRef="#ctx0" brushRef="#br0">23513 10851 8044,'0'-18'0,"0"4"146,0-3 0,6 4 1,2 4 270,3 5 0,2 3-153,0 1 0,0 10 0,-2 4 1,-1 4-202,-2 5 0,-5 1-72,1 1 1,-2 1 0,-2-1 0,0 1-104,0-1 1,-4-1-148,-1-2 1,0-2 0,2-5-359,-1 2 806,-6-6-144,8-5 0,-3-9 1,6-5-1,2-9 1,4-6-12,4-2 1,-1-7 137,7-2 1,2-2-110,-2-3 92,0 7 1,-5 1 0,0 7-1,-2 2 1,-3 5 937,-2 3-952,0 7 0,-5 3 57,0 8-127,0 9 1,-2 7-1,-1 5 1,-1-1 0,1-1-96,2-2 0,1 0-86,0 5 1,1-6-479,4-3 316,2-3 1,10-1 0,1-2 0,3-3 0,5-3-304,2-4 0,9-2 575,1-4 0,-1-17 0,4-8 0,6-5 0,0 1 0</inkml:trace>
  <inkml:trace contextRef="#ctx0" brushRef="#br0">24609 9308 8064,'0'-18'-7,"2"4"0,1-3 0,1 2 1,0 4-1,2 3-10,2 3 362,4 4 1,-4 7-1,1 4 1,1 7-1,1 8 1,2 8-1,-1 5 2047,1 4-2304,0 4 0,-2 6 1,-1 5-1,-3 8 1,-4-27-1,0 2 116,-1 5 0,-1 2-313,0 0 1,-1 2-1,0 11 1,-1 1 0,-1 0-1,-2 1 1,-2 4 0,-2 0-1,-3 3 1,-2-1-1,-2 0 1,-1-1 0,-1-2-1,0-1-390,0-5 0,0-2 1,2-8-1,0-3 0,-1-5 1,-2-3-1,1-3 0,-1-2-64,-19 28 1,-3-18 0,-2-5 0,-7-8 89,-4-5 1,-7 5 472,26-15 0,0 0 0,0 0 0,-1-1 0,-5 0 0,-1-2 0,-2 1 0,-1-1 0</inkml:trace>
  <inkml:trace contextRef="#ctx0" brushRef="#br0">22365 9334 8080,'0'-19'0,"-1"2"0,-2-1-74,-1 5 0,-6 10 1,1 3-1,-2 10 1,-3 10 738,-3 10 0,1 8-475,-5 9 1,0 2 0,-5 15 0,13-29 0,1 1 4,-1 2 1,0 2 0,0 7 0,-1 2-1806,-1 6 1,1 1 1642,0 3 1,1 1 0,-1 4 0,1 1-1,2-1 1,2 1 0,0-1 0,1-1-1,2-2 1,1 0-151,1-1 1,2-2 128,0-9 1,2-1-1,3-1 1,2-2 0,7 26-1,8-6 1,6-4 0,3-3-1,5-2-751,3-5 1,3-9-366,2 1 1104,9-9 0,-2-3 0,4-6 0,6 1 0,4-1 0</inkml:trace>
  <inkml:trace contextRef="#ctx0" brushRef="#br0">25247 10086 8030,'0'-8'-2,"-1"0"-311,-4 3 375,4 1-142,-5 4 0,6 1-753,0 3 833,0 3 0,34 0 0,9-1 0</inkml:trace>
  <inkml:trace contextRef="#ctx0" brushRef="#br0">25757 9933 8030,'-4'-17'74,"0"0"1,-6-4-75,1 4 0,-2 1 394,-2 8-167,-5 2 0,2 6 1,-5 0-1,0 1 0,-1 4 1,1 3-1,-2 5-8,-1 4 1,3-1 0,1 5 0,2 0-333,2-1 1,8 0 0,2-5 0,2 4-35,0 1 0,-1-9 0,7 2 0,2-3-5,4-3 0,5-2 16,4-5 85,3 0 0,6-1 0,-1-5 0,1-7 0,0-6 0,3-7 0,1-2-74,-2-2 0,-1-5 110,-2 1 1,1-9 0,-2-4 0,-3-2 164,-4-2 1,-4 5-5,-5 4 0,-2 8 280,-6 4 0,-1 10 1,-4 8 167,-3 6 1,1 6-584,-2 4 1,-1 8 103,-7 5-57,3 11 0,-4-5 0,5 11 0,2 1 1,1 2-247,1 1 0,6 0-125,-1 1 1,3-4-39,1 3 1,1-7 0,3 6 0,6-4-349,6-5 1,0-1-49,5-1 0,0-11-40,5-2 787,-1-9 0,23-32 0,6-15 0</inkml:trace>
  <inkml:trace contextRef="#ctx0" brushRef="#br0">26178 9691 8030,'0'-20'46,"0"3"1,1 7 92,3 2 0,-1 5 220,6-2 1,-1 5-1,6 5 1,2 3 116,1 4 1,0 2-338,-4 3 1,4-2 0,0 5 0,-2 0 10,0 0 0,-7 1-272,1 5 73,-7-7 0,4 4 1,-6-5-1,0 1 1,0-1-429,0-2 159,0-8 294,0-2 1,0-16-85,0-3 0,6-8 1,2 0-1,4-5-38,0-3 0,5 2 93,0-3 1,0 2-43,-4-2 132,-6 9 0,3-3 0,-7 12 294,-4 4 0,-5 5 294,-7 11 1,-5 2-373,-4 12 1,4-1 0,1 4 0,3 1-157,1-1 1,5 1-115,-1-1 1,6-3-248,-1-1 151,8-6 1,5 4-1,8-6 1,5-2-1,7-3-507,5-3 1,4-4 356,5-1 1,-4-6 262,4-2 0,-5-12 0,3-5 0,3-3 0,0 0 0</inkml:trace>
  <inkml:trace contextRef="#ctx0" brushRef="#br0">10137 10877 7962,'-13'-5'-278,"1"1"1,-1-2 255,0 2 0,0 1 0,1-5 1,-1-1-1,1 1 681,4-1 1,1 5-1,4-4 1,-1-2 146,1-2-659,2 0 1,2-1 0,3 0 0,6 0-1,6 1 149,5-1-273,-3 0 1,6 2 0,-2 1 0,0 3 0,1 1 0,-2 5 0,1 4-4,-3 5 1,0 9 0,-8 4 0,-2 5-128,-5 4 0,-3 2 1,-4 8-1,-4 2-32,-5 5 1,-10-2 0,0 2 0,-5-2-43,-3-3 1,2-3 638,6-13-225,-2-4 0,10-9 0,-1-3 162,5-6-293,4 1 1,7-15-1,4 4 1,5-1 0,4-2-47,3 2 1,5-4 0,0 4 0,2-2-128,1 1 1,-1 5-128,-2-1 0,2 1-123,-3-1-185,-3 2 0,1-3 1,-6 5-1,-1 0 1,1 0 505,0 0 0,5-17 0,2-5 0</inkml:trace>
  <inkml:trace contextRef="#ctx0" brushRef="#br0">19943 10265 7978,'-6'-19'46,"0"-1"0,-2-4 0,3 2 0,4 2 0,1 1 402,0 4 0,6 1 0,4 1 0,4 0 368,3 0-728,5 6 1,-3-3 0,4 6 0,-4 1 0,0 3-1,-2 4 1,0 6 40,0 6 0,-6 4 37,-7 5-163,-2 1 1,-2 4 0,0 1 0,-2 0 0,-2 1 0,-4 0 0,-4-1-24,0-3 1,-1-5-1,1-2 1,3-1-596,0-5 1,5 2 1253,-5-8-328,6-3 1,-2-2-398,5-8 27,0 2 0,5-5 0,4 4 0,2-1 0,2 1-451,0 2 0,1-3 1,3-1-1,3 2-364,0 2 0,8-3 874,-2 0 0,25-18 0,11-6 0,4 0 0,0-1 0</inkml:trace>
  <inkml:trace contextRef="#ctx0" brushRef="#br0">8122 10813 7985,'0'-13'-37,"0"0"1,0 1 0,0-1 0,0 0 0,0 0 0,0 1 1100,0-1 0,0 4 109,0 1-860,0 5 0,0-1 1,0 9 22,0 8-245,0 6 0,2 8 0,1 2 1,1 5-1,-1 3 0,-2 3 1,-1 1-131,0 1 1,0 1 0,0-5-1,0 0-265,0 1 1,4-1 0,1-1 0,-3-3-117,0-5 1,-2-3 0,0-3-1,1-4-842,4 0 1,-3-2 1261,7-4 0,-6-23 0,2-6 0</inkml:trace>
  <inkml:trace contextRef="#ctx0" brushRef="#br0">7829 11591 8057,'-20'0'0,"2"0"339,5 0 1169,6 0-1179,1 0 0,16 0 1,6 0-1,5 0 200,6 0 1,7 0-437,0 0 0,9-2 1,3-2-1,4-5-67,1-2 1,0-2 0,0 2 0,-2 1-472,-2 2 352,-3-1-531,0 2 42,-10-4 1,1 9 0,-13-2 0,-7 4-198,-5 4 0,-4 3 1,-6 8-351,0 2 1129,-11 2 0,-32 24 0,13-20 0,-1 1 0</inkml:trace>
  <inkml:trace contextRef="#ctx0" brushRef="#br0">7638 12305 8057,'-20'-12'0,"-3"4"0,6-9 109,0 3 0,10 0 1,3-2-1,3-1 1,2 1 441,3 2 0,3 1 0,6 2 0,0 1-165,0 2 0,1 5-391,3-1 90,-3 2 1,4 4 0,-5 3-1,0 8 1,0 5 81,-1 2 0,-3 9 1,-2-2-1,-1 2-650,-4 2 1,-2 5 233,-4-2 1,-3 7 0,-6 1 0,-1 0-12,-3-3 1,2-6 207,-7-3 0,7-8 409,-2-1 1,4-9 0,3-1-101,2-4 1,5-4-46,-1-7 1,9-2-190,8-2-75,0-4 1,11 5-1,-2-6 1,5 1-1,3-1-794,-2 0 0,1 0 455,1 1 0,-2-1 153,6 0 1,-2 0-1,2 1 238,-4-1 0,0-13 0,1-6 0,3-3 0,0 0 0</inkml:trace>
  <inkml:trace contextRef="#ctx0" brushRef="#br0">8212 12101 8042,'0'-13'0,"0"0"0,0 0 263,0 1 0,-2 0 825,-2 4-744,3 2 1,-5 8-1,4 3 1,0 7 492,-3 3 1,0 9-382,0 2-300,-2-1 1,-1 8 0,1-5 133,1 2 0,-2 1-301,3-1 0,1-3 6,4 3 1,0-4 0,0 0 0,0-2-402,0-3 1,6-1 9,2-3 1,8-7 71,1 3 0,6-9 0,-2 0 0,3-2-363,1-2 0,5-7 203,0-6 1,1-1-10,-1-8 0,-3 5 0,1-2 1,-5-1 492,-6 0 0,-20-7 0,-6-6 0</inkml:trace>
  <inkml:trace contextRef="#ctx0" brushRef="#br0">8250 12101 8042,'-19'-6'0,"5"0"39,-3-2 1,3-3 81,1 2 1,6 2 0,4 0 303,6 1 0,4 2-273,6 4 0,1-4-77,3-1 0,-1 1 0,5 4 1,2 0 26,1 0 1,0 0-147,-3 0 0,2 0 44,-6 0 0,-6 23 0,-5 5 0</inkml:trace>
  <inkml:trace contextRef="#ctx0" brushRef="#br0">8186 12279 8042,'-13'-5'0,"1"3"0,5-5 0,2 3 588,4 2 0,4-3 0,4 5-229,6 0 1,4 0-495,0 0 1,1 0 0,5 0 0,-2 0-436,2 0 1,5-2 88,2-2 0,-1 1 1,-3-4 480,-1 1 0,35-32 0,-26 17 0,0 0 0</inkml:trace>
  <inkml:trace contextRef="#ctx0" brushRef="#br0">8658 12011 8040,'0'-12'1476,"0"-1"-458,0 0-705,0 6 0,0 3 1,0 8-1,1 6 178,4 6 0,-4 3-318,3 7 0,2 1 53,-2 3-180,0 2 0,1 2 1,-1 0-1,-1 2 0,-2 0-221,-1 3 1,0-2-316,0-3 0,0-3 0,0-6 0,0-1-1602,0-2 336,6-4 1756,1-11 0,17-41 0,3-16 0</inkml:trace>
  <inkml:trace contextRef="#ctx0" brushRef="#br0">9155 9436 8094,'4'-13'0,"2"0"0,1 0 0,2 1 0,-2-1 250,-3 0-112,-3 6 0,-1 0 1,-2 4-1,-5 0 0,-8 3-204,-3 3 18,-9 7 1,-1-1 0,-6 6-1,-2 2 1,-1-1 0,1-1 0,2 1-70,4 1 0,3 0 161,1-4 18,7-1 1,0 0 0,8-2-1,1-2 1,3 2 44,1 2 1,3-1 0,8-1 0,2-2 23,0 2 0,4 2 0,-2 0 0,1 1 2,-2 0 1,3 4 6,-2 0-98,2 0 0,1 0 0,-3 0 1,0 0-1,-1 1 122,0 3-115,3-2 0,-8 4 1,4-5-1,-2 2 0,-2 2-7,-1 3 1,-2 0 0,0 1-1,0-1 2,0 1 1,0 3-23,0 1 1,0 0-48,0-5 1,0-3-1,0-3 1,0 0-175,0-4-81,0 0-64,0-3-386,0-5 244,0-1 77,0-6 75,0 0 0,0-6 0,1-1-346,3 0 1,-1-4 679,6 2 0,11-8 0,6-2 0</inkml:trace>
  <inkml:trace contextRef="#ctx0" brushRef="#br0">8581 12139 8086,'-7'-6'-326,"0"3"0,4-5 1291,-1-2 0,-4-1-244,3-2-692,1 0 0,6 5 1,2-1-1,4-1 0,4 0 1,2 0 57,3 2 0,-3 4 15,3-5-573,3 6 1,-5-7 0,5 6 0,-1 1-1,-2 2-1552,1 1 2023,-4 0 0,-1 28 0,-7 8 0</inkml:trace>
  <inkml:trace contextRef="#ctx0" brushRef="#br0">8581 12483 8065,'-12'6'-119,"-1"-3"-239,0 5 451,6 1 1,-3-1 283,6 1 0,1-1 0,7 4 501,5-4-955,2-2 0,6-6 1,2 0-1,0 0 1,4 0-1,1-2 0,3-2-604,3-4 0,-2-4 681,6-1 0,-6-12 0,1-8 0,4-1 0,0-1 0</inkml:trace>
  <inkml:trace contextRef="#ctx0" brushRef="#br0">9053 9525 8097,'-5'-13'-292,"-3"5"1,-4 1 0,-1 1 373,0 3 0,5 3 1,-2 4-1,-3 5 18,-3 2 1,-2 9 0,1 4 0,-4 6 250,-3 3 1,-2 5-147,1 4-154,5 6 1,-4-2 0,4 5 0,0-2-1,3 0 1,3-4 0,3 0 19,2 1 1,3-7-1,6 1 1,0-5-68,0 1 0,6-4 1,4 2-1,4 0 0,3-1 1,6 4 0,-3-5 0,1 4-13,0 2 1,0-3-1,5 8 1,-1-2-53,1 2 0,-1 2 0,1 6 0,-2 0-63,-3 0 1,-2 0-10,-7 0 115,-4-6 1,1 3 0,-4-7 0,-2-4 0,-2-4 97,-1-2-76,0-4 1,-1 8 0,-2-5 0,-3-2 0,-1-1 60,-3-1 0,-1-1 0,-2-1 0,2-2-4,2-5 0,-2-7 49,2-2-64,4-5 10,-1 3 1,6-8 85,0-2 1,1-3-38,4-6 1,2 0 4,5 1 1,1 0 0,-1 2-1,-3 2 94,0-2 0,-1 4-124,5 2 1,-4 3-80,-1 1 31,1 0 1,3 0 0,0 2 0,-2 6-32,-2 4 0,-4 10-73,5-1 0,-6 4 57,1 5 1,-3 4 0,-1 9 0,0 3-124,0 4 1,-1 2 85,-3 4 1,-3 2 11,-6 5 1,0 0 0,0-2-1,1-2-57,-1 2 1,0-3-86,0 2 0,2-6 192,3 1-13,-4-3 1,7-1 0,-5 2-1,1 0 1,-1 3 62,-1-2 1,0-1 113,2 3 0,-2-2-1290,2 5 1190,-2 1 1,2-2 0,2-2 0,2 0-1,2 0-11,1 2 0,2-4 29,0 1 1,2-8 15,2-4-112,9-4 1,5 0 0,5-3 0,-2-2 0,2-4 205,1-3 1,6-6-409,-1 1 0,7-8-77,-2-2-45,3-4 1,2-8 0,4-2 0,5-4 326,6-6 0,-3-2 0,6-8 0,1 0 0,0-2 0</inkml:trace>
  <inkml:trace contextRef="#ctx0" brushRef="#br0">27096 8645 8135,'6'-18'-81,"1"-2"0,7-4 1,3 1-1,4 2 0,3 0 132,2 1 1,5 3 0,3 7 0,3 3 0,-1 0 0,0 1 190,-2 0 1,-10 2-1,0 6 1,-3 0-9,-1 3 0,-10 5-157,-1-2-51,-7 9 0,-2 3 0,-1 7 0,-3 3 0,-6 4 0,-4 4 0,-6 4 95,-4 5 0,1 4-221,-7 4 135,3-2 1,3 3 0,2-5 0,2 0-1,3 2 1,4-1 185,3-1-44,7 3 1,-2-14-59,5 2-143,5 4 1,7-7-1,6 2 1,2-5-1,3-6 5,1-3 0,1-3 0,1-3 1,1-4-64,2-3 0,-2-3 81,3-2 0,-3-2-317,-2-3 278,-5-2 0,-7 2 326,-9-8-146,-8 2-39,-3-3 1,-11 5-1,-5 0 1,-4 1 212,-3 3 0,-4 3-35,4 6 0,-4 1-140,5 3 1,-3 3 0,4 7 163,-2 3-413,1 2 0,7 8 86,1 2 0,6 4-137,-2 5 121,2 5 1,8-2 0,2 6 0,0 2 0,1 5-7,2-31 1,1 0-1,1 35 29,2-35 0,1 0 1,-2 35 3,1-35 1,0 0 0,-1 2-1,0 1 1,-1-2 0,0-1 0,0 2-1,0-1 14,0 34 1,0 0-291,0-3 1,-2-3 300,-2-1 1,1-9 0,-4 5 0,1-6-9,4-3 1,-4-5 43,2 1 0,-5-11 8,5-2 0,-2-6 1,3-4-1,-2-3 135,-2-4 0,-2-4 61,-4-4 1,1 0 25,-1-4-82,-6-1 0,4-4 1,-6 0-1,-2 0 1,-3 0-206,-3 0 1,2-1 132,-3-4 1,5 0-140,3-4-94,-2-2 1,10 5 0,-3-4 0,4 2 0,3-1-885,2 2 1,4-4 175,-5 2 1,5-1-977,-5 2 1793,7-4 0,-10 5 0,5-5 0</inkml:trace>
  <inkml:trace contextRef="#ctx0" brushRef="#br0">28664 9959 8141,'-5'-20'-54,"3"1"0,-1 7 0,6 0 0,7 4 33,6 3 0,4 0 0,5 1 0,1 1 0,0 1 0,3 2 4,1 0 1,4 0-258,-5 0 0,1 0 1,-6 0 273,-3 0 0,3 6 0,-4 1 0</inkml:trace>
  <inkml:trace contextRef="#ctx0" brushRef="#br0">28677 10099 8141,'-13'0'0,"1"-2"0,-1-2 167,6 3 1,-3-4-1,7 8 1,4 3-93,6 1 1,6-3 0,4 3 0,4 0-248,4 1 1,6-6 78,3 3-167,8-4 0,4-1 260,5 0 0,-1-14 0,12-10 0,1 0 0,-11 4 0,0 1 0,-1-1 0,1 1 0</inkml:trace>
  <inkml:trace contextRef="#ctx0" brushRef="#br0">29850 9806 8141,'0'-13'0,"0"0"0,-1 6-249,-4 3 0,-2 8-86,-5 4 0,-5 5 0,-2 3 0,1 2 233,-1 2 0,-2 1 725,4 5 1,0 4-1,6-1 1,2 0 143,5-2 1,4-3-605,4-3 0,5 2 1,9-6-1,6-3 1,5-4 1,10-5-136,0-5 0,2-1 0,-3-5 0,0-7 52,0-6 1,-1-10 104,-3 0 1,-4-8-28,-9-2-154,3 1 0,-15-11 1,-1 3-1,-5 1 0,-4 2 68,-4 4 0,-3 8-83,-9 5 0,-3 8 105,-5 9-310,-7 4 0,-2 5 0,-7 1 0,-3 5 0,1 6-1017,-1 8 0,0 6 387,1 3 845,9 4 0,12-2 0,2 5 0,3 0 0,1 1 0</inkml:trace>
  <inkml:trace contextRef="#ctx0" brushRef="#br0">13210 11629 8049,'4'-13'-703,"1"0"0,-1 5 810,-4-1 0,1 5 0,2-4 1,1-2 1135,-1-2-993,-1 0 0,-4 5 1,-1 4-1,-2 6 1,-1 6 280,0 7 1,-4 4-191,2 5-331,2 7 0,-5-4 0,2 6 1,-2 1-1,-2 1 0,2-1 0,1-2 18,2-2 0,0 0 0,-1-4 0,1-1 128,3-7 1,-1-3-105,2-3 0,2-8 0,-2-6 0,4-10-12,4-9 1,4-10-148,4-4 76,1-8 1,4-4 0,1-5 0,2-1 0,2-2 0,-1 0 0,-1 4 212,-2 7 0,-1 6-158,-4 7 81,-6 6 0,3 14 0,-5 7 0,1 12 39,0 9 0,-2 12-66,-4 4 1,0 3-55,0 1 1,4 0 0,1-1-1,-3-2-61,0-1 0,2-1-109,0 1 0,2-3 48,-2-5 1,3-6 0,6-3 46,0-3 0,0-9-16,-1-5 0,1-5-33,0-8 95,5-5 1,-2-4 0,4-7-1,-1-5 1,1-5 94,3-3 0,-5 2-55,-1-2 0,0 3-28,-4 5 263,3 3 0,-11 7 0,4 3 252,-5 4 1,-2 10-436,-2 7 0,0 5-240,0 8 93,0 6 1,-5 0 0,1 8 0,1 2 0,0 0-182,-1 0 1,3 2-193,-4-1 1,4 5-789,1-1 707,-6 3 0,5 1 0,-3-1 0,4-2 0,3-1 514,1 2 0,23 1 0,1 1 0</inkml:trace>
  <inkml:trace contextRef="#ctx0" brushRef="#br0">13809 11922 8049,'-5'-7'252,"-4"3"1,2 2-93,-1 2 1,3 0-1,-3 0 185,5 6 1,-4 3-1,4 8 1,-3 4-1,1 3-170,-1 1 1,0 5-7,2 0-239,3 0 1,-6-1 0,4 0 0,-1-5 0,1-4 69,1-2-103,2-9 1,0 1-1,2-15-55,2-3 0,3-11 1,6-6-1,1-8 78,3-4 1,-3-1 91,3 0 0,-3 1 39,-1 3 0,0 3 0,0 7 0,-1 1 103,1 2 0,-4 10 167,-1-2 1,-4 10-127,5 3 1,-6 7 0,2 9-1,0 4 88,-1 4 0,0-2-292,-4 8 0,4-2-433,1 2 327,-1-3 1,-4 4-1,0-7 1,1-1-1,2-2-306,1 2 0,1-5-425,-5-1 1,0-3-49,0-1 894,0-6 0,-23-29 0,-5-14 0</inkml:trace>
  <inkml:trace contextRef="#ctx0" brushRef="#br0">13822 12101 8049,'-13'-12'1522,"1"4"-758,5-3 157,1 3-832,6 1 1,7 2 0,6 3 0,8-1 0,7-2-1846,6-2 1756,9-2 0,12-2 0,9-2 0,-17 4 0,1 0 0,0 0 0</inkml:trace>
  <inkml:trace contextRef="#ctx0" brushRef="#br0">23513 10979 7925,'0'-9'-43,"-2"2"-268,-2 1 392,-3 2 0,0 11 1,1 6-1,2 7 1,-2 4-1,1 1 1,-2 1-1,1-1 1,0 1 239,4-1 0,-4-1-260,2-2-10,-1 2 0,5-10 1,2 0 10,2-8 0,0-10 0,8-16 0,2-9-28,0-6 0,6-3 0,1-12 0,3-4-18,2-2 1,-1 0-1,1-3 1,-1-2 28,1-1 1,-7 15-380,-2 9 412,-8 14 1,1 12-1,-6 14 1,-1 9 846,-2 9-812,-1 10 1,0 2 0,0 8 0,0 1 0,0 1-20,0-1 1,0-1-51,0-2-128,0 1 1,0-1 0,0-3 0,2-4 0,1-6-6,1-6 0,4-6 0,-2-6 0,1-1 80,3-3 1,1-9 237,2-7 1,6-5-252,2-8 0,-1-5 1,1-3-1,2-4-40,1-5 0,1 2-4,1-5 126,-7 5 1,4-2 0,-7 10 0,-4 8 0,-3 7 481,-3 3-305,-2 8 1,-4 7-149,0 9 1,-4 8 0,-2 4 0,-1 3-53,-3 2 1,3 3 2,-2 1 1,7 1-152,-3-1 0,2-2 0,1 5 1,-3 0-458,3-1 0,0-2 230,2 4 1,0-6-141,0 2 0,2-7 0,0-4 0,4 1-518,1 0 0,2-6 996,3-1 0,24-23 0,5-11 0</inkml:trace>
  <inkml:trace contextRef="#ctx0" brushRef="#br0">24252 11106 7945,'0'-7'567,"-5"1"0,3 8-100,-2 2 1,-2 5-300,2 8 1,-4 2 0,2 7-1,0 1-60,1 3 0,-5-2 6,1 6 0,2-4-175,-1 4 1,3-7 0,-2-2 0,2-7-250,2-3 292,1-3 1,2-6-24,0-6 1,6-7 0,3-11-1,2-7-120,2-3 1,-1-12-23,1 2 0,4-4 9,0-1 286,0 9 0,-4-7 1,0 11-1,-1 2 1,1 3 845,0 3-447,-6 4-362,-1 11 0,-5 11 1,2 10-1,1 5 206,-1 3 0,-2 2-355,-1 2 0,0 4 0,0-1 0,0 0-118,0-2 0,5-6-39,-1 0 0,0-1-108,-4 1 0,2-1 1,0-4-1,4-1-212,1-3 0,-3-1-460,5-7 0,-5 5 392,5-5 1,-5 0 544,4-4 0,-33-28 0,-5-8 0</inkml:trace>
  <inkml:trace contextRef="#ctx0" brushRef="#br0">24291 11323 7945,'-13'-6'0,"-4"5"0,0-3 683,0-4 0,4 7 1,0-5 211,1 1 1,6 3-1028,6-2 1,11 3 0,12 1 0,5 0-341,6 0 0,10-5-139,7 1 488,6-6 1,0-1-1,6-2 1,5-4-1,-1 0 1</inkml:trace>
  <inkml:trace contextRef="#ctx0" brushRef="#br0">11858 14791 7796,'0'-13'4,"0"5"0,2 1 1,1 0-1,1 0 1,0-2-1,0 1 0,2 1 157,1 1 1,-3-4 0,4 1-34,-3-2 1,4 3 0,-4-1 0,1-1 86,0-1 1,-1 0-172,0 2 0,-4-2 1,3 2-1,-2-2-64,-2-2 0,0 0 170,0 1-119,-6-1 1,-1 0-1,-6 0 1,0 2 0,1 3-1,-1 2 1,0 2 253,0-1-234,1 1 1,-1 10-1,-1 2 1,-2 5 0,-1 4-1,2 6 1,2 5 245,4 6 0,-2 4 0,4 5 0,0 4 40,3 2 1,-2 8-296,2 2 1,-1 5-1,7 4 1,0-32 0,0 0-61,2 2 1,1-1 0,-2 1 0,1 0-121,0-2 1,0 0-1,0 1 1,1-1 87,7 32 0,1 0 0,-1-5 0,-4-5-103,-4-7 1,2-6 149,-2-7 1,0-4-5,-4 0 55,-5-11 1,-2 1 0,-6-11 0,0-2-1,0-1-49,1-1 0,-1-5 32,0 5 0,0-7-304,1 3 1,-1-5-1,2-5 1,2-3-719,5-3 0,2 2 598,2 1 0,0-1-684,0-4 770,0 1 307,0-1 0,6 11 0,1 4 0</inkml:trace>
  <inkml:trace contextRef="#ctx0" brushRef="#br0">11603 16334 7817,'0'13'0,"-5"5"167,-4 3 1,-2 4 0,-2 0 0,2 2 628,2 3 0,-1-3-458,6 2 1,0-2-14,4-1-198,0-1 0,1-5 0,5-3 0,5-3 0,5-2 27,-1-4 0,4-4 0,-1-8 0,2-4-61,3-4 0,0-6-131,-2-3 1,-3-5 71,-5-4 1,-6 2 0,-3-6 0,-2 0 171,-2 1 1,-6 2 143,-2 6 1,-5 5 121,-4 3-417,3 3 0,-10 2 1,4 4-1,-2 4 1,1 4-397,-2 4 1,1 3-213,1 6 0,-2 0 117,6-1 99,6 1 337,5 0 0,34-23 0,8-6 0</inkml:trace>
  <inkml:trace contextRef="#ctx0" brushRef="#br0">11501 13733 7841,'0'-19'31,"0"-2"0,0-2 0,2 2 639,2 4 1,-1 3 277,5 1-464,-5 6-321,3 2 0,-12 6 0,-2 3 1,-4 5-1,-2 3 0,-3 7 1,-4 5 63,-3 4 1,-2 8 0,1-2 0,-1 1-197,1-1 1,1 3 0,3-3 0,4 1-169,2-1 0,4-7 1,3-7 34,3-1 0,11-8 0,7-7 1,7-5-110,4-8 0,3-5 101,2-11 109,4-1 0,-1-5 0,0-3 0,-3-1 0,1-1-19,-2 2 288,-6 6 1,-5 2-1,-9 9 354,-4 3-548,-2 18 1,-8 6 0,-2 20 0,-4 4 0,0 3-111,-1 1 1,4 0-223,1 1 0,5-3 0,-1-2 0,4-4-425,4-3 0,3-3-304,6-3 427,5-8 1,8-7 559,8-6 0,9-14 0,7-6 0,5-1 0,-1-1 0</inkml:trace>
  <inkml:trace contextRef="#ctx0" brushRef="#br0">12789 15199 7883,'0'-25'-14,"-4"-1"1,-2 2-1,1 1 1,-2 4 0,1 0 456,0 4 0,1 6 1,2 6 88,-1 6 0,-1 6 0,4 8 0,-2 4-324,-1 3 1,0-3 41,4 0-182,-6 1 0,4 3 1,-3 1-1,1-2 0,-1-3 1,2-4 59,2-3-48,1-1-78,0-6 1,0-3 0,0-8 0,1-7-1,4-8 1,3-9 0,5-6-114,4-6 1,-1-6-87,5-1 192,0-3 0,-1 2 1,-3 4-1,-3 9 1,-3 6-1,-1 11 224,-1 7 1,-6 12-72,1 12 1,-3 11 0,-1 10 0,0 4 59,0 5 1,0-2-149,0 5 1,5-4-1,-1-1 1,0-5-101,2-2 0,-1-5 41,4 1 1,2-11-67,-2-6 1,8-2-1,3-6 1,1-4-134,0-4 1,0-9 52,5-10 0,-1-7 91,1-5 1,-5-3 0,-1-2 0,-2 1-267,-2 0 0,-2 0 234,-1-1 1,-2 7-45,-2 2 557,-4 9-128,-5 8 0,0 13-264,0 9 0,0 6-10,0 2 1,0 6 0,0-2-1,0 3-179,0 2 1,0 1-120,0 2 1,0-2 0,0 3 0,2-3-1123,2-2 1,-1 1 598,5-1 0,1-3 796,4-1 0,33 0 0,10 5 0</inkml:trace>
  <inkml:trace contextRef="#ctx0" brushRef="#br0">13516 15314 7887,'-13'-7'0,"6"0"503,3 3 1,-2 4-1,2 0 330,1 7 0,2 5-400,1 5 0,0-1-433,0 5 0,0 0 0,4 5 0,0-1 0,1 1 0,-1-2-39,0-3 0,2 2-1149,-2-6 433,-3 6 1,11-13 754,-4 2 0,32-53 0,8-10 0</inkml:trace>
  <inkml:trace contextRef="#ctx0" brushRef="#br0">13899 15110 7887,'-7'-6'0,"-3"3"931,5-5-1116,1 5-27,4-3 1,2 6-1,3 0 1,7 0-320,3 0 1,8 0 530,-2 0 0,48 12 0,-27-5 0,-1 0 0</inkml:trace>
  <inkml:trace contextRef="#ctx0" brushRef="#br0">14460 14944 7887,'5'-14'337,"4"-3"0,-4 3-122,0-3 1,-4 7 0,-2 3 0,-4 0 159,-3 0 0,-5 4 17,-4-1 1,2 2-1,-7 2 1,0 2 180,-2 2 1,-2 3-391,1 6 1,1 5-106,2 3 1,0 2 0,5 0 0,1-2-75,2 2 0,7 1-133,3 1 1,2-5-117,2-3 0,3-3 0,4-1 0,7-2-326,5-2 0,3-4 134,8-5 0,-2-9 237,6-4 1,-5-8 0,0-1 0,0-3 122,1-5 1,-8-3 37,4-5 1,-9-4 52,0-1 1,-3-5 0,-3 4 0,-2 2 420,-5 3 1,-3 15 516,-1 3 178,-5 5-924,-2 9 0,-2 2 1,1 6-1,-1 3 1,1 6-129,-1 6 1,6 4-176,-1 5 0,-2 2 1,2 3-1,1 4 39,2 3 0,-3 1-771,-1 0 1,1-1-83,4-3 370,6 3 1,-3-6 0,5 2 0,3-6 0,5-6-1155,5-3 1695,3-6 0,36-29 0,-26 2 0,0 1 0</inkml:trace>
  <inkml:trace contextRef="#ctx0" brushRef="#br0">14880 14855 7887,'2'-17'0,"2"0"0,-2-4 0,2 4 0,3 4 203,1 4 1,4 5 0,0-3-1,1 1 321,0 4 1,-2 6-364,-2 4 1,2 4 0,-4 2 0,2 1-170,-1 2 0,-5 6-113,1-2 0,-2-1 88,-2 1 0,0-4 0,0 3 0,-2-1-317,-2-4 1,3-1-103,-4-1 82,4 0 212,1-6 0,1-8 147,4-12 0,2-1 139,5-8 0,1 3 1,-1-4-1,-3 3 182,0 2 544,-6 1-383,8 4 11,-9 6 1,3 3 0,-5 8-1,2 4-155,2 4 1,-3 5-405,4 0 0,2 4 0,1-4 1,3 0-970,2 1 1,0-3 495,0 2 1,4-8 549,0 0 0,45-35 0,-27 12 0,-1-1 0</inkml:trace>
  <inkml:trace contextRef="#ctx0" brushRef="#br0">16156 14549 7887,'0'-17'100,"0"-2"0,1 0 232,3-4 78,-2 10 0,5-2 1,-4 12-1,2 4 1,1 8-1,0 6 908,-4 7 1,4 3-870,-2 5-379,1 2 0,-1 8 0,0 1 0,-1 2 0,0-1 1,0 1-1,1-1-536,-1-1 1,-2-1-1,-1-3 1,0-2-176,0-1 0,-1-7 1,-2-1-1,-1-8-1951,1-4 2592,-4-7 0,-6-41 0,-7-15 0</inkml:trace>
  <inkml:trace contextRef="#ctx0" brushRef="#br0">16003 14880 7887,'-13'-8'832,"0"-1"-347,0 1 1,6-5 165,3 0 1,14 6-759,7 3 19,6 3 1,8 1-1,6-2 1,6-1-1,8-1 1,2 0 0,1 0-1654,1-1 1741,-3 1 0,10-3 0,7-3 0,-22 3 0,1 0 0,0 0 0</inkml:trace>
  <inkml:trace contextRef="#ctx0" brushRef="#br0">18094 14498 7887,'-2'-14'0,"-1"-3"0,-1-3-168,1 0 0,-2 0 395,0 3 0,1-3 0,4-5 1,0 1 435,0 3 1,0-4-462,0 4 0,0-3 0,0 0 0,0 3 28,0 4 1,0 3-188,0 1-1,-5 0 0,2 2 1,-4 1-1,0 3 1,-1 1-1,-1 5 92,-3 4 1,-1 4 19,1 5-11,-1 7 0,0 2 0,0 9 0,1 4 1,-1 4 445,0 5-484,0 2 0,6 12 1,2 2-1,0 5 1,1 4-85,3-32 0,-1 0 0,1 4 0,1 1 0,0 1 0,1 1 1,1 1-1,-1 1-68,1 2 0,0 0 0,3-2 0,-1 0-163,-2 2 0,0 0 1,2-4-1,1 0 201,-3 0 0,0-1 0,2-1 0,0-1 0,-1 1 0,0 0 1,0-2-1,0-1-188,2 28 1,4-6 24,-5-9 0,0-6 120,-4-2 0,0-9 0,-1-6 1,-2-5-228,-1-6 1,-6-5 103,1-3-13,-2-3 1,-2-6 0,1 0 0,0-2-2300,4-2 2300,-4-3 0,10-6-690,-7 0 908,6 6 1,-2 2 0,5 5 0</inkml:trace>
  <inkml:trace contextRef="#ctx0" brushRef="#br0">17813 16360 7887,'-21'1'100,"1"2"0,2 2 66,2 3 1,2-4-234,1 4 1,5-3 1113,-1 3-820,6-5 0,-1 3 0,8-6 1,5-2-75,2-2 1,3-5-179,3-8 1,-3-2 0,3-7 0,-4 2 37,-4 3 1,1-3-43,-6 2 1,0 3-1,-5 0 1,-4 4 424,-3 3 1,-9 8-147,-4 0 1,-9 8 26,-4 4 0,-3 9 1,-1 6-1,1 5 166,3 6 1,3 3-243,5 2 0,4-5-218,5 0 0,1-8 0,12 1 0,2-5-159,5-4 0,6-2-158,8-8 0,-2 2 158,7-6 1,3-5 0,5-8 0,0-3-133,1-5 1,-4-3 189,2-6 0,-2 1 104,-1-1 0,-2 1 1,-4 1-1,-6 2 419,-4 5 0,-7 3 56,1 2-185,-3 4 0,-6 6 0,-4 9 1,-2 7-175,-2 4 1,6-1-211,3 5 1,2-3-917,2 3 794,0 2 1,2-10 0,2 1 0,6-3 0,6-5-1412,5-1 0,4-4 1641,5-6 0,-3-24 0,4-17 0,0-2 0,6-5 0,-1 1 0,0-1 0</inkml:trace>
  <inkml:trace contextRef="#ctx0" brushRef="#br0">17749 13529 7888,'0'-14'50,"2"-1"1,1 1 0,1 3 1174,-1 0-621,-2 5 0,-1 2 0,0 8-196,0 4 1,0 8-1,-1 2 1,-4 4-49,-3 5 0,-3 0-19,-2 7-385,6 0 1,-5 2-1,5 0 1,-1-4 0,1 0-234,1-4 269,2-1 1,4-3-1,0-3 1,0-4 0,1-4-1,4-5 1,4-3 137,7-4 0,4-2 296,5-4-441,1-2 1,4-7-1,1-1 1,0-2 0,2 2-618,-1 6 1,-2 3-1,1 6 1,-3 0-934,-3 0 0,-3 6 1565,4 2 0,11 37 0,2 11 0</inkml:trace>
  <inkml:trace contextRef="#ctx0" brushRef="#br0">18757 14689 7909,'-2'-7'65,"-1"1"1,-2 2 514,-2 0 0,2 1 1,-2 9 412,2 6-877,0 1 0,4 11 0,-2-2 0,-1 2 0,1 1 1,2 1-1,-1-2 82,-2-3 0,3 2-292,-4-6 102,4-6 1,1-2-1,1-11 1,4-8-33,3-8 1,-1-12-1,2-4 1,1-3 22,1-1 1,2 0-1,-1 1 1,1 1 92,0 2 0,-2 7 17,-2 2-93,2 5 1,-4 9 0,6 4 0,-2 8 0,-1 12 0,-3 10 82,-1 5 0,4 6-124,-2-4 0,-1 5 0,1-2 0,-1 1-136,0 0 0,1-7 12,5-2 1,-5-2 123,1-10 1,-1 1 0,5-10 0,0-1 4,0-2 0,-1-12 19,1-6 1,0-6 27,0-2 1,0-5-1,-2-1 1,-1-2 11,-2-2 0,1-1-6,4 2 1,-2 3 101,-3 6 0,2 5 214,-5 3 1,3 10-116,-4 7 0,2 11-328,-2 10 1,-1 5 0,4 2 0,0 3-541,0 2 1,-2-3 175,3 4 0,-1-5-923,2 5 971,2 0 1,-4 0 0,6-1 0,0-2 409,-1-2 0,12-14 0,3-4 0</inkml:trace>
  <inkml:trace contextRef="#ctx0" brushRef="#br0">19484 14919 7909,'0'-13'0,"-2"0"314,-2 0 0,2 1 196,-2-1 0,3 4 1,2 2 188,3 2 0,4 0-515,4 5 1,-3 6-162,-1 3 0,-3 2 0,2 3 0,-2 2-23,-2 1 1,-1 5-34,-2 0 0,-5-3 23,1 3 0,-4-5 1,2 3-1,0-2 363,1-2 1,-4-7-234,5 0 159,0-1 1,6 4-405,7-4 1,1-2-228,11-6 0,2 0 136,6 0-399,-2-6 1,14 3-1,-2-5 615,0-2 0,7-15 0,5-7 0,3-2 0,1-1 0</inkml:trace>
  <inkml:trace contextRef="#ctx0" brushRef="#br0">20516 14689 7909,'0'-8'0,"0"-1"0,2-1-1032,2-1 415,-3-2 227,5 0 390,0 6 0,-22 24 0,1 12 0</inkml:trace>
  <inkml:trace contextRef="#ctx0" brushRef="#br0">20937 14549 7909,'6'-17'33,"2"-2"1,2 1 0,-1 0 0,-5 2 683,-3 2-496,-1 1 1,-1 2-1,-3 1 1,-5 3-1,-4 0 1,-4 1-1,-4 0 1310,-3 4-1437,-1 0 1,-1 2 0,1 2-1,-1 3 1,1 7 0,-1 5 0,1 1-2,-1 0 1,2 5-1,3-2 1,4 3-168,3 2 0,7-1 0,2-1 0,4-2-79,1-5 1,1 1-1,5-2 1,5-4-109,5-2 1,11-7 0,0 1 0,4-5-24,4-7 1,1-2 0,-1-12 0,-1-2 38,2-4 0,-4-5 0,-1-6 1,-2-4 169,-5-4 0,-7-6 109,0-3-35,-3-5 1,-7 9-1,-3 0 1,-2 8-1,-4 10 810,-2 5 1,-3 14 0,-6 3 284,0 5 0,-2 10-981,2 10 0,-3 5 21,8 8 1,-2 5 0,0 3 0,3 3 19,1 1 1,2 5-531,4-1 1,0 5-75,0-5 0,2 5 1,2-4-1,4-1-569,4 2 0,0-10 160,1 0 0,0-7 354,0-6 0,5-2 1,2-7 504,0 1 0,32-40 0,3-10 0</inkml:trace>
  <inkml:trace contextRef="#ctx0" brushRef="#br0">21281 14370 7909,'0'-19'322,"0"2"1,0 2 52,0 3-109,6 5 0,1-3 0,6 5 0,0 4 231,-1 4 1,1 0-367,0 5 1,0 5-1,-1 4 1,0 0-123,-4 1 1,2 2-5,-6 6 1,1-5-577,-5 0 381,0 0 1,0 3 0,0-2 0,0-5 0,0-3-219,0-1 1,-5-5 407,1 1 1,-1-7 0,2 1 43,-2-6 1,1-8 77,4-6 1,6-6-48,2 2 0,4-3 0,0-1 1,1-1 135,0 1 1,-2 5 390,-2 3-509,2 3 1,-5 4-1,2 5 437,-3 10 0,-4 10-147,-1 7 1,-4 2-297,-1 1 0,0 2 0,2 1 0,-1 2-602,1-2 1,1-5-76,2-2 0,6-5-18,3 1 1,2-7-1,3-3 1,3-3 607,4-5 0,7-25 0,2-11 0,4-4 0,0-1 0</inkml:trace>
  <inkml:trace contextRef="#ctx0" brushRef="#br0">20070 14664 7909,'-18'-9'883,"3"1"-484,6-2 0,7 3 0,2 0-237,7 1-285,10 2 0,3 4 0,6 0 0,1 0 123,2 0 0,22-14 0,10-6 0,8-2 0,0 1 0</inkml:trace>
  <inkml:trace contextRef="#ctx0" brushRef="#br0">22442 14383 7909,'-13'-11'239,"0"1"1,2 1 224,2-1 1,7 5-1,10 1 1,9 2-321,6 2 1,8 0-1,3 0 1,4 0 43,5 0 0,1 0 0,2 0-916,4 0 0,-10 0 1,2 0 727,-2 0 0,-19 6 0,-4 1 0</inkml:trace>
  <inkml:trace contextRef="#ctx0" brushRef="#br0">22467 14549 7909,'0'-7'-509,"0"1"1,3 5 440,6-4 0,2 4 1,14-3-1,7 1-159,3-1 227,9 2 0,4-11 0,12-9 0,2 1 0,7-1 0,0 1 0,0 0 0</inkml:trace>
  <inkml:trace contextRef="#ctx0" brushRef="#br0">23398 14268 7909,'-18'6'0,"-2"1"0,-6 6 52,7 5 0,0 2 0,6 6 0,1-1 1,0 1 708,4-1-492,2 1 1,6-2-1,1-2 1,5-2 0,6-1 58,3-4 1,12-6 0,0-5 0,4-3-334,5-1 1,0-5 35,3-4 0,-1-8 36,0-4 1,-4-6 0,-1-6 0,-4-6 169,-4-5 0,-11-3-15,-10-4 1,-3 4 33,-1 1 1,-12 5-1,-10-1 1,-10 8 305,-9 9 0,0 5-470,-6 7 1,2 8-608,-2 5 1,3 7-1,6 11 1,-1 8-2054,1 6 2568,5 11 0,19-1 0,3 6 0,2 6 0,0 0 0</inkml:trace>
  <inkml:trace contextRef="#ctx0" brushRef="#br0">20720 16653 8050,'0'-13'-62,"-4"0"1,0 1 0,0 0 0,-1 2-920,1 2 1186,0-1 0,4 4 0,0 5 0,0 7 0,0 5 0,0 5 646,0 5 1,0 2-797,0 1 1,0 1 0,0-1-1,0 1-41,0-1 1,0 1 32,0-1 1,0-5-1,0-3 1,-2-3-3,-2-1 1,3-4 73,-3-1-80,2-5 0,2 1 0,0-9 0,0-8-227,0-7 114,6-4 0,-1-7 0,5-3 0,-1-5 0,1 0 33,1 0 0,2-3 0,0 7 0,-1-2 102,1 4 1,-4 10-55,-1 6 1,-4 5 48,5 3 0,-6 6 0,2 12 140,1 8 0,-5 7-102,4 6 1,-2 1-110,1 3 0,-3 1 1,5-5-1,-2 0-5,0 1 1,6-8 12,-1 2 1,-2-8-189,1 0 177,1-3 1,4-7 0,1-2 0,1-7-1,4-6-50,1-9 1,-3-7 47,4-6 1,0-3-71,5-5 70,-7 0 1,4-5-1,-4 1 1,-2 2 0,-2 5 88,-3 5 0,-8 9 547,0 4-473,-3 8-99,-1 4 0,-1 20 1,-2 6-1,-1 6 1,1 4 0,-3-2-172,2 5 0,0-2-32,4 2-194,0 3 1,0-8 0,0 3 0,1-1 0,4-4-695,3-4 1,3 0 231,2-6 815,6-6 0,29-22 0,13-11 0</inkml:trace>
  <inkml:trace contextRef="#ctx0" brushRef="#br0">21498 16729 8050,'-7'-7'38,"-4"2"1,8 10-56,-6 4 1,7 6 217,-3 2 1,0 6-127,0-2 1,-3 2-1,2 0 1,1-4 12,-1 0 0,-3 2-34,5-4 1,0 0-84,4-4 0,-4-5 22,-1 1 0,1-12-58,4-1 1,6-8 11,2-5 1,-1-4-1,2-7 1,1-3-72,1-2 1,6 0 209,0-1 1,0 3-23,-4 6 0,0 1 0,-2 2 0,-1 5 651,-2 3-551,1 7 0,2 3-59,-2 8 0,-2 9 0,-4 8 0,1 3 144,-1 2 1,-2-1-333,-1 1 0,0-5-67,0 0 0,0-1 0,0 3 1,0-3-455,0-2 1,4-1-621,1-4 1224,-1 0 0,13-6 0,4-2 0</inkml:trace>
  <inkml:trace contextRef="#ctx0" brushRef="#br0">21473 16882 8050,'-13'-17'-11,"0"0"1,6 0-189,3 5-28,2-1 406,2 6-173,12 1 0,-4 6 0,11 0 0,-1 0 1,2 0-256,0 0 1,5 0 248,1 0 0,28 6 0,12 1 0</inkml:trace>
  <inkml:trace contextRef="#ctx0" brushRef="#br0">22161 16793 8050,'0'-13'1029,"0"6"-777,0 2 0,0 6-71,0 3 0,0 8 0,0 6 0,-1 0-212,-3 1 1,-4 3-78,-4 0 0,-5-2 0,-2 1 0,-1 2-621,-2 1 1,2-3 728,-1 0 0,-12 6 0,-7 6 0</inkml:trace>
  <inkml:trace contextRef="#ctx0" brushRef="#br0">23207 16347 8050,'-12'-13'0,"4"2"0,-9 2 0,1 4 668,-1 5 1,7 5-388,-2 4 0,2 12 1,-3 6-1,-1 4 38,-3 4 0,3-2-322,-3 1 1,3-1 0,1 2 0,-1-1-196,-3 1 1,4-3-68,0-3 90,0-7 1,12-7-1,-2-11 1,6-9-325,5-9 0,8-12 329,1-8 49,6-3 1,-8-2-1,7-4 1,0-4-1,2-4-156,2-4 257,-1 3 1,-1-5-1,-1 7 1,-3 4-1,0 3 643,0 4 1,-5 9-342,2 9 0,-4 15-162,-5 19 0,-2 6 373,-6 11 0,0-1 1,0 6-1,0 3 59,0 3 0,0 2-400,0-5 1,0 2-195,0 2 0,0-2 1,-1 2-1,-2-2-272,-1-2 0,-1-5-497,5-3 1,0-3 429,0-2 1,0-5 0,0-3 380,0-3 0,-11-35 0,-3-9 0</inkml:trace>
  <inkml:trace contextRef="#ctx0" brushRef="#br0">23041 16551 8050,'-11'-13'278,"2"0"-185,-2 1-529,9-1 373,2 6 1,9-3-1,8 6 1,6 1 0,5 0 46,6-1 0,4 2 1,3-3-1,3 0 49,2 1 1,-5-2-85,1 2 50,-2 3 1,-5-5-1,-5 7 1,-10 4-1,-7 3-7,-5 4 0,-5 2 0,1 1 0,-4 2 75,-4-1 0,1 2-6,-5-1 1,5 0 2,-1-4 1,2 0-1,2 0 26,0-1 0,2-5-35,2-2 1,3-5-36,6-5 0,4-2 0,0-5 0,0-3-17,1-2 1,-4-1-24,3-3 1,-3-3 70,-1 2 1,-4 0 0,-2-1 0,-2 3 147,-2 2 0,-1 5 549,-2 5-274,0 5 0,0 0 68,0 11 0,0 7-265,0 10 0,0 1-180,0-1-48,0 6 1,0 2-1,0 5 1,0 2-1,0 1-117,0 1 1,4 5-1,0-4 1,6 5 91,-1-1 0,0-8 0,0-2 0,-3-4-85,-1-5 0,-3-1 111,2-2 1,-3-5 64,-1-3 1,-5-7-1,-5-3 1,-4 0 191,-3 0-1,-2-4-288,2 1 1,3-2-32,-3-2 1,-1-2 0,1-2 0,1-3-392,2 0 1,1-6-86,0 1 1,2-1 286,3-4 1,2-2 0,6 1-1,0 0-522,0-1 1,1 1 723,4 1 0,24-3 0,12-6 0</inkml:trace>
  <inkml:trace contextRef="#ctx0" brushRef="#br0">25234 16462 8050,'-8'0'-561,"-1"-2"370,-1-2 0,-1 2 705,-2-2-355,0 3 1,5 1 0,-1 0-1,0 0 1,-3 0 388,-1 0 1,5 0-199,-1 0-169,1 0-87,1 0 0,7 0 0,10-2 14,5-2 0,17 1 0,11-5 0,11-2 21,10-1 0,-25 4 0,3 1 0,5-1 0,2 0 0,5-1 0,1 0-123,6 0 0,2-1 1,2 0-1,1 1 1,5 1-1,0 1 0,0 0 1,1 0-192,-24 1 0,0 1 0,1 0 0,1-1 0,1 1 0,-1 0 0,0 0 1,0 0-1,0 1 0,1-1 0,0 1 0,-1 0 61,-1 0 1,0 0 0,0 0 0,0 2-1,1 0 1,-1 0-1455,23-1 1,0 0 1490,1 1 1,-1 1-1,-3-2 1,-1 0-1,-2-1 1,-2 1 0,-3 0-1,-3 0-168,-2-1 1,-2 0 229,-5 3 1,-1-1 0,0-2 0,-1 0 0,-3 2 0,-1 1 0,-3-1 0,-1-1 43,29-2 0,-10-2 250,-11 2-165,-3 2 0,-15-5 0,-6 5 0,-10-4 816,-6-1-457,-3 4 623,-4-3-1263,-5 6 1294,-3 0 1,-4 2-1552,-1 2 0,2-1-621,2 5 1055,-2 1 0,15-8 0,-3-2 0</inkml:trace>
  <inkml:trace contextRef="#ctx0" brushRef="#br0">30309 15633 8050,'0'-22'-149,"0"1"0,0 0 0,0 1 0,0 3 200,0 3 343,0 7 1,0 3 0,0 8 0,0 6-1,0 7 1523,0 8-1813,0 6 0,0 8 0,0-1 0,-1 0 0,-2 2 1,-3 1-1,-1 3-296,-3 1 0,3-4 155,-1 2-398,-1-3 0,1-6 0,1-2 0,-1-1 0,3-4 1,-1-4 434,3-6 0,47-60 0,-15 14 0,-1 0 0</inkml:trace>
  <inkml:trace contextRef="#ctx0" brushRef="#br0">30590 15735 8050,'-13'0'-85,"-4"0"-167,0 0 339,-6 0 0,9 5 0,-3 5 1,3 6-1,1 7 0,0 5 1,1 6 572,-1 3 0,2 1-482,2 0-107,-2-5 1,9 2 0,-2-5-1,5-3 1,7-4 123,4-6-268,10-3 1,2-7-1,7-3 1,1-2 0,4-4-131,1-2 1,5-5-1,-1-8 1,-2-4-61,-4-3 1,-11-7 49,2-3 0,-9-4 142,0-5 0,-9 3 0,-5-2 0,-6 4 68,-5 4 0,-11 2 127,-6 7 1,-7 5-113,-6 3 0,-4 9 0,-2 3 1,-2 4-69,-2 1 0,4 6-190,2 2 0,4 8-739,4 1 985,2 5 0,24 10 0,4 7 0</inkml:trace>
  <inkml:trace contextRef="#ctx0" brushRef="#br0">30539 15021 8064,'-24'-26'-56,"2"6"0,-7 3 0,2 5-540,1 3 1,-1 5 497,-3 8 0,4 5 1,-6 8-1,1 4 686,-3 3 1,-1 7-342,1 3 1,-3 6 0,3 7-1,-4 9-10,16-24 1,1 1-1,1 5 1,1 1-1424,-3 3 1,1 1 1252,1 3 0,0 1 0,3-1 0,2 0 0,-1 4 0,2 0 0,1-1 0,1 1 0,1-2 0,2 0 256,2-3 1,1-2-231,2-2 1,1-1 0,2-2 0,2-1 0,-1 0 0,1 0-1,5 32 1,7-4 0,8-7 0,7-5 102,6-7 0,0-2-160,5-5 1,-3-13 0,11-4 0,3-8-103,4-6 0,6-2 87,13-6 0,-4-11 1,-29 3-1,-1-1 1,2-3-1,-1-2-184,1-2 1,0-2-1,0 1 1,-1-3 162,3-4 0,-1-3 0,0 3 0,0-1-38,1-4 1,-1-2-1,-1-1 1,-1-2-1,-3-4 1,-2-1-1,-1-3 1,0-1-149,-1-2 0,-1-2 0,-3 0 0,-3-1 45,-1 0 0,-3-2 0,-6-2 0,-5 0 63,-5 1 0,-4 0 0,-1-5 0,-3 1 1,-3 1-1,-4 2 0,-4 1 0,-4 1 22,-2 4 1,-4 3 0,-4 2 0,-3 3 112,-1 1 1,-2 1-1,-1 2 1,-1 0-10,-3 3 0,-1 3 0,1 4 0,0 3 0,0 3 0,-1 3 0,1 2 0,0 3-74,0 3 1,-1 2-1,1 0 1,0 2-207,-1 2 1,1 2 0,-27 11-68,5 5 0,8 7 0,5 6 0,6 5-79,6 6 378,4 4 0,4 5 0,3 2 0,4 5 0,1 1 0</inkml:trace>
  <inkml:trace contextRef="#ctx0" brushRef="#br1">8352 18208 9160,'-6'-7'-227,"-1"2"189,0-1 62,7-1 1,7-2-1,6 1 1,1-2-1,3-1 1,4-2-1,3-1 1,2-3-1,-1-4 166,1-4 1,-5 1-191,0 3 1,-6-3-1,-1 3 1,-6-3 99,-2-2 0,-5 6-86,-9 3-46,-1 9 1,-16 2 0,-1 8 0,-6 2 0,-5 6 0,0 7 0,2 7 193,1 4 0,5 9 0,1 0 0,5 4 45,6 0 1,5 3-69,3-2-199,3 1 0,8-2 0,3-3 0,8-7 0,7-5 0,4-5 1,3-11 0,3-1-1,4-7 18,3-2 1,1-1-36,0-3 1,0-3-39,1-6 1,-7 0 0,-2 0-1,-3 1-391,-2-1 1,-3-4-499,-1 0 1006,-5-6 0,-4-14 1,-6-9-1</inkml:trace>
  <inkml:trace contextRef="#ctx0" brushRef="#br0">8964 18030 8505,'0'-16'0,"0"4"-1174,0 0 887,0 7 0,-1-1 0,-2 7 58,-2 4 1,-3 2 228,4 5 0,-6 1 0,-3 28 0,-7 7 0</inkml:trace>
  <inkml:trace contextRef="#ctx0" brushRef="#br0">8862 18017 8492,'0'-13'-157,"0"-5"1,0-2 0,0 0 0,0 2 0,0 1-110,0 0 1,-1 0 0,-4 6-1,-3 1 296,-4 1 58,0 1 0,-2 1 1,-3 2-1,-5 4 1,-3 1 516,-5 0-588,-3 6 0,-5 2 1,-1 8-1,-3 2 1,0 2-1,1 3 0,1 2 168,2 5 1,4-2 0,1 6 0,4 0-124,4-1 0,6 4 0,7-5 0,4 2-54,4 0 1,4-5 0,4 0-1,4-2-102,4-1 1,6-5 0,3-1-1,3-2-249,2-2 0,5-2-244,3-1 412,3-6 0,5 3 0,2-6 175,2-1 0,0-19 0,5-6 0,7-3 0,-1 0 0</inkml:trace>
  <inkml:trace contextRef="#ctx0" brushRef="#br0">9130 18094 8492,'-6'-20'0,"-2"3"0,-9 4-177,-5 5 1,2 2-610,-1 6 875,0 0 0,-5 3 0,2 4 0,2 7 0,-1 4 588,-4 5 1,6 1-651,-5 2 1,9-1-61,0 1 0,7-1 1,3-1-1,2-2-74,2-5 1,1-3 129,2-2 0,10-4-164,3-4 0,3-3 1,-2-2-1,3-3 19,4-5 0,-1-4 16,1-4 1,-5 2 40,1-7 0,-3 1 1,-1-4-1,-1-1-16,1 1 0,-4 3 177,-1 1 1,-5 6-144,1-2 211,-2 2 0,-4 4 0,-2 3 0,-4 5 149,-4 6 0,-5 9-114,0 10 1,2 2-122,6 1 1,-1 2 0,6 1 0,1 2 14,2-1 0,1-4-255,0-4 0,3 1 97,5-10 1,3 4 0,13-9-1,5 0-98,2-3 1,-1-9-83,4-8 0,4-6-127,4-6 318,1-6 1,-9-7-1,-1-9 1,-1-4-1,-1-4-146,0-5 0,-2-2 172,-8-2 1,-3 6-1065,-5 3 1220,-6 8 1,-1 4-1,-6 9 1,0 6-1,0 5 517,0 6 1,-4 3 443,-1 1-533,-4 6-400,7 2 0,-8 6 0,6 3 0,1 6-282,2 6 0,-4 5 173,1 9 0,-6 4 164,2 8 1,1-1 0,-2 6 0,1 1-344,1 2 1,-3 2 30,5 4 0,-3-4-60,4 3 0,1-4 0,7-4 0,6-4-332,6-4 1,3-3-766,7-7 1258,5 1 0,36-44 0,-27 5 0,1 1 0</inkml:trace>
  <inkml:trace contextRef="#ctx0" brushRef="#br0">9869 17979 8492,'-8'-14'156,"-1"-3"431,1 3-318,-5-5 0,0 12 0,1 4-135,-1 6 1,1 10-105,4 8 1,-3 0 0,2 3 0,-2 3-124,-2 0 1,6 2-27,3 0 0,-2-2 45,2 3 1,1-7-1,6-3 1,4-1-262,4 1 1,1-8 229,9 0 0,0-7-111,5-1 0,3-3 1,2-1-1,1-3-264,-1-5 1,3-2 162,-4-11 1,4-1 279,-5-3-25,1-6 0,-6 2 1,-3-3-1,-4 1 0,-4 2 565,-4 2 0,-4 3 88,-5 3-276,0 3-56,-5 5 1,2 6-1,-6 3 1,-1 5-1,0 6 671,2 6 1,-3 8-850,2 0 1,-1 3 0,0 2 0,3-1-46,2 1 1,-4-1-60,5 1 0,0-2-565,4-3 463,0 3 0,5-9 0,5 2 0,6-5 0,5-3-228,3-5 1,3-4 296,3-4 1,2-9-109,7-8 1,-1-6 0,0-6-1,-1-5 4,-3-2 0,-3-1 233,-5-1 1,-4 3 12,-5 1 1,-1 7 0,-12 10 0,-1 4 465,-2 3 1,-2 7-77,-3 2 0,1 4-9,-6 1-490,1 11 1,-4-1-1,3 11 1,0 2-1,1 1 165,0 2 0,-1 1-98,4 2 1,0-2-215,0 3 0,4-3 1,-3-3-1,2-1-260,2-2 0,6-5 256,2 1 1,5-5 76,4-3 25,3-4 0,7-6 0,1-5 0,4-6 0,0-10-195,4-6 1,-4-5 231,2-5 0,-4-4 47,4-1 1,-6-5 0,1 0 0,-5-5 20,-3-2 1,-6 1 238,2 8 1,-8-3-98,-5 7 1,-2 4 0,-2 5 0,-2 3 416,-2 6 1,3 4 476,-4 8-63,-2-1-1208,6 6 1,-5 7 95,6 8 1,-4 11-20,0 6 1,-5 8 0,3 8 0,-1 4 3,-3 5 0,3-1-5,-1 11 1,1-6-115,-2 1 0,4-1 0,5 0 0,0 0-249,0-5 1,5-4-75,4-6 1,8-7 167,4-2 0,9-10 0,4-7 0,4-8 395,5-3 0,4-23 0,8-9 0,5-2 0,1 0 0</inkml:trace>
  <inkml:trace contextRef="#ctx0" brushRef="#br0">11412 17890 8425,'-13'-26'0,"1"1"0,-1 3 0,0 1 0,0 10 0,1-2-37,-7 9 1,5-2-1,-3 6 1,3 2 0,0 2 1600,-3 4 0,3 9-1151,-3 5 1,1 2-449,-1 1 1,7 2-1,-1 1 1,2 2-190,2-1 1,4-3 65,-1 0 0,3-6 89,1-3 0,5-3 1,4-1-1,2-2-222,2-2 1,5-4 97,4-5 1,2-5 117,1-4 1,1-8 0,-1-4-1,1-3 102,-1-2 1,-4 1-4,1-1 0,-7 5 25,2 0 0,-7 4 1,-3-3-1,-1 1 784,-3 4-708,-2 6 1,-2 5-100,-4 8 0,-2 5 0,-5 8 1,-1 4 2,0 3 1,2 2-184,2-1 0,-1 2 46,6 3 0,0-5 0,4 2 1,1-5-154,4-4 0,2-1 144,5-4 1,7-6 98,2-3 1,5-5-1,3-8 1,5-8-81,3-6 1,1-9 27,1-6 0,0-8 24,4-9 0,-3-3 0,-19 26 0,0 0 0,-1 0 0,-2 0-52,16-31 0,-4 0 18,-9 4 1,-4 4 575,-8 8 0,-4 14 1096,-5 12-1385,-5 11 1,-2 11-117,-6 12 0,0 11 0,-1 10 1,-2 5 200,-1 3 0,-4 3-351,4 6 1,0 0-64,4 0 1,2 0 0,3-1-1,3-3-394,4-5 0,1-3 423,0-5 0,7-3 13,6-6 0,5-6 0,9-7 1,1-6-66,2-5 0,6-2 42,-2-3 1,2-9 50,3-8 0,-5-8 1,-2-2-1,1-3-93,-1-5 0,-5 0 105,-1-3 1,-6 4-1,-8 4 1,0 2-1,-4 8 1,-5 3-85,-6 4 0,-4 9 58,-6 3 1,-4 5 182,0 5 1,-4 6 0,3 7 0,-2 2 607,-3 3 1,5 7 333,1 4 1,4-3-184,5-2-1058,2 4 0,6-6 1,0 4-1,3-1 1,4 0-141,6-2 0,12-5 57,1-2 0,12-5 1,2-1-1,3-5-549,6-6 0,0-2 336,2-2 1,-5-6 477,-4-2 0,-14-26 0,-4-8 0</inkml:trace>
  <inkml:trace contextRef="#ctx0" brushRef="#br0">11782 17584 8402,'-16'-41'0,"4"2"0,2 14 1305,10-1 0,7 9-904,6 0 1,11 9 0,12 4 0,10 2-506,9 2 1,9 0-546,8 0 0,-36 2 1,0 2 604,3 0 0,3 0 0,23 4 0,5 1 0,-21-2 0,0 0 0,0-1 0</inkml:trace>
  <inkml:trace contextRef="#ctx0" brushRef="#br0">14256 17966 8422,'0'-25'0,"0"1"0,-2 2 286,-2 5 0,3 10 0,-2 9 0,4 10 0,3 11 0,-1 7-321,-1 2 1,-2 2 0,0 5 0,0-2 47,0-3 0,1-3 177,3-6-254,-2 1 0,3-6 0,-5-3 0,2-8 208,2-9 0,-1-15 0,5-23 0,2-8-114,2-3 0,0-7 0,3 0 0,0-2-105,2-3 0,2 4-23,-2 2 72,-9 8 0,8 14 1,-11 14-1,2 10 1,2 13-180,-2 12 1,0 12 199,-3 6 1,-1 5-1,4 2 1,-1 1-1,-3-1 1,2-1-16,0-2 1,5 0 0,-3-2 0,1-5-103,1-5 1,-1-15 201,5-3 0,1-5-46,3-3 0,-1-11 0,5-8 0,2-7 93,1-8 0,3-9-105,2-4 1,-2-2-11,3-2 1,-4 0 0,-4 1-1,-2 3 101,-2 5 0,-2 13 332,-7 8-294,-4 11 0,-5 6 0,0 8 0,0 6-243,0 6 1,4 5-33,1 9 1,3 2 23,-4 7 1,2-4 0,-3 2 0,1 3-513,-1-1 1,3 1 83,-2-2 0,6-1-56,-2-3 1,4-3 0,2-7 583,3-2 0,17-23 0,8-8 0,7-3 0,-1 1 0</inkml:trace>
  <inkml:trace contextRef="#ctx0" brushRef="#br0">15327 17992 8422,'-5'-16'456,"1"3"-176,0 9 0,3 0-168,-4 8 1,4 3 0,-5 12 0,5 2 0,-3 3 0,-4 3-45,1 3 1,-4-3-58,3 2 1,-2-2 0,0-3 0,3-1 235,1-2 0,0-9-894,2 0 390,3-7 206,-5 0 1,12-10-1,2-7 1,5-6 0,4-11-138,4-6 0,-1 0 184,1-8 0,0-1-41,5 2-52,-1-7 1,1 10-1,-2-2 1,-3 5-1,-5 8 193,-6 5 1,-3 9 654,-3 6 0,-2 6-612,2 2 0,-3 12 0,-1 10 0,-1 7 17,-3 5 1,2 1-51,-2-1 0,2 3-287,2-3 0,0 3 1,0 1-1,0 0-365,0 0 0,0-5 110,0-3 1,0-3-34,0-2-1084,6-5 1553,-4-2 0,-2-44 0,-8-11 0</inkml:trace>
  <inkml:trace contextRef="#ctx0" brushRef="#br0">15276 18170 8422,'-12'-25'0,"8"-1"-331,-9 1 1,9 5 617,0 3 1,2 7 0,5 3-1,4 1 383,6 3 0,8 2-1003,1 1 0,6 0-333,2 0 495,5 6 1,-2-4 170,5 7 0,-4 0 0,4 2 0,3 2 0,-1 1 0</inkml:trace>
  <inkml:trace contextRef="#ctx0" brushRef="#br0">15875 18196 8422,'0'-13'0,"0"0"1383,0 0-796,0 6 1,0 3 0,1 8 0,4 5 1,-4 2-309,3 2 0,-2 5-271,-2 4 1,-7 2 0,-6 1-1,-7 2-917,-4 3 0,-9 2 194,-5 7 714,0-1 0,0-18 0,-10 1 0,-1-1 0,-1 2 0,-1 0 0,1 0 0</inkml:trace>
  <inkml:trace contextRef="#ctx0" brushRef="#br0">17252 17864 8422,'-11'-18'-109,"2"-1"0,-6-2 0,3 4 122,4 3 215,5 1-66,-3 6 1,8 3 0,1 8 0,1 5 0,0 3 4,2 5 0,-5 7-60,3 6-56,-8 6 0,-3 0 0,-7 8 1,-3 0-1,-4 0 0,-3-3 0,-2-1-146,1-2 1,-1-5 0,2-5 0,3-7 85,4-8 0,3-6 0,2-8 248,4-3 0,2-9-320,6-8 51,6-4 0,7-6 0,8-4 0,3-6 0,1-6 0,2-3 1,3-2-441,4-3 0,3-3 354,-18 26 0,0 0 0,0 1 0,0 0 1,18-28-1,-1 7 297,-2 4 1,-12 20-59,0 6 0,-13 14 0,-3 12 0,-2 6 197,1 6 0,0 9-44,0 9 1,-4 4 119,3 5-351,-2-4 1,-2 11 0,0-5 0,1 2 0,2 0-24,1 1 0,2-3-564,-2 2 1,-1-1 190,5 0 0,1-6 0,4-9 1,-1-3-1305,1-3 1655,-6-8 0,5-27 0,-5-13 0</inkml:trace>
  <inkml:trace contextRef="#ctx0" brushRef="#br0">17188 18094 8422,'0'-13'0,"2"0"0,2 0 0,3 1-308,6-1 0,5 6 0,6 3 0,8 2-297,6 2 0,14 0 544,3 0 0,2 0 77,3 0 0,-8 0 0,-1 0 0,-8 2-16,-8 2 0,-7-1 0,-11 5 0,0 1 63,-15 3 1,-2 5-1,-9 0 1,-2-1-1,-3-2 276,-3-1 0,7 0-125,-3-1 0,5 1-110,-1 0 1,3 0-1,8-2 44,2-2 1,5-4-132,8-5 1,-2 0 0,8-1 0,2-3-6,4-5 0,5-4-129,-5-4 0,5-3 147,-4-5 0,0 1 0,-6 1 0,-3 3 195,-4 2 0,-4 1 312,-4 4 216,-4 6-641,-5 1 1,0 8-1,-1 4 1,-2 6 0,-1 8 124,1 4 0,-3 7-94,2 3 1,0 5-181,4 3 0,0 1 1,0 5-1,0 1-63,0 0 0,0-3 55,0 1 1,0-3 0,0-7 0,0-5-110,0-6 1,4-6-1,0-8 119,0-4-23,-4-3 0,0-6 0,-1-3 0,-3-5 0,-5-2 1,-6 2 439,-2 1 0,0 1-1,4-2-656,0-2 1,-4 4-1,0-5 275,2 4 0,51-32 0,15-2 0</inkml:trace>
  <inkml:trace contextRef="#ctx0" brushRef="#br0">18604 18489 8422,'0'-13'0,"0"5"205,0-1 0,0 5 1045,0-5 0,0 8-847,0 1 0,-2 10-365,-2 7 1,-9 6-1,-8-2 1,-4 4-792,-5 5 0,0-2 753,-8 6 0,-12-3 0,-9 1 0,13-8 0,1 1 0,0-1 0</inkml:trace>
  <inkml:trace contextRef="#ctx0" brushRef="#br0">19535 17724 8489,'0'-31'56,"-2"7"1,-1 1 0,-2 12-1,-2 9 76,-3 12 1,-6 13 0,-2 11 0,-1 4 725,1 5-767,-5-4 1,5 11 0,-4-5 0,5 0 0,3-2 0,2-5 0,-1-2-200,0-2 0,6-12-168,3 0 253,2-7 1,2-9 0,2-6-1,1-9 1,2-6-124,2-6 1,2-9 127,4-4-84,-1-3 0,5-3 0,0-1 0,0-3 0,0-1 0,2-2 0,-1 0 11,1 1 1,-1 6-1,-2 0 1,1 6 393,-2 3 0,-5 11-184,-1 8 1,-7 9 0,4 4 73,0 10 0,-5 8-87,3 6 1,-2 1-1,-4 1 1,0 1 30,-3 2 0,1 0-126,4-5 1,-4 1-13,0-1 0,-1-4 0,5-1-170,0-1 122,0-2 77,0-10 1,2-4 0,2-11-1,4-7-116,4-8 1,2-1 92,3-10 1,3 0-196,5-4 156,1 5 0,-1-4 1,2 3-1,2 0 1,-1 3 85,-4 6 0,0 9 289,-7 3-306,-6 6 0,-1 10 0,-4 6 0,0 8 0,-1 5 316,-2 4 0,-1 5 30,-2 3-295,-6 3 0,4 1 1,-2-1-1,3-2 1,1-1-105,0 2 1,0-5-117,0-1 5,0-3 1,4-7 0,3-4 0,3-1-1,4-4-712,0-2 1,6-4 368,1-5 121,4 0 351,0 0 0,6-14 0,3-6 0,4-1 0,-1 0 0</inkml:trace>
  <inkml:trace contextRef="#ctx0" brushRef="#br0">20580 18017 8489,'-1'-21'0,"-4"0"0,3 5 0,-7-1 0,-1 7 0,-7 2 195,3 5 0,-10-1 0,3 8 0,-3 6 0,-3 4 603,-3 3 0,3 6 0,-3-2 0,5 3-531,4 1 1,1 1-565,3-1 256,8-5 0,-2 3 1,11-5-1,0 1 0,1-1-258,4-2 1,3-6-296,9-2 295,9-5 1,2 3 0,7-6-1,4 0 1,3 0-647,3 0 0,2-2 945,4-2 0,-15-4 0,2-2 0,1-4 0,1 1 0</inkml:trace>
  <inkml:trace contextRef="#ctx0" brushRef="#br0">21052 18183 8475,'0'-13'0,"0"5"545,0-1 449,0 6 0,-6-2-377,-2 5 0,-4 5-394,0 4 1,-1 2-176,0 2 1,0 4 0,1 1-1,-1 2-194,0 3 0,0 1-253,1 1 0,-1 1 213,0-1 131,-5-5 55,4 4 0,-5-9 0,6 3 0</inkml:trace>
  <inkml:trace contextRef="#ctx0" brushRef="#br0">21779 17839 8457,'5'-26'0,"4"-4"0,6 1 0,4 2 79,1 4 1,-3 0 0,4 5 0,0 0 379,-1-1 1,1 2-57,-8 4 1,-3 1 0,-10-1 0,-6 6 1,-2 3-349,-9 2 0,-9 8 0,-8 4 1,-3 4-1,-2 4 0,-2 2 1,-2 3-99,2 1 1,6 3-1,2 1 1,2 3-35,3 2 1,6-3 0,5 4 0,3 1-79,1 2 1,8 0 0,6-3 0,12-4-99,11-4 1,9-6 40,9-3 25,3-3 0,8-6 1,1-4-1,2-3 0,2-2-1237,3-3 1241,-4-4 1,-2-10 0,-9-3 0,-8-3 0,-7-2-259,-4 1 468,-13 5 0,-3 1 0,-12 8 0,-3 1 643,-5 2 0,-2 5-174,-2-1 0,-4 8-284,0 4 1,2 8 0,5 2 0,3 1 73,1-1 1,2 5-380,4-2 1,1-1 101,3 1 0,5-1 0,8 1 0,4-4-165,3-3 0,3-5 76,3-1 1,1-5-205,3 2 162,3-4 0,-6-7 1,5-4-1,-4-5 0,-2-5-30,-6 0 1,0-4 146,-7 3 0,0-3 29,-4-2 0,-2 2 1,-2 3-1,-5 4 555,-3 3 0,-1 5 88,0 1-371,-5 5 1,2-3-1,-4 8 1,0 2-187,0 4 1,-1 5-178,0 4 0,-2 3-4,6 5 1,-2 7 0,3 2-1,-1 2-23,1 3 1,-2 3-17,0 1 0,1 6 121,4 2 0,-4 0 1,0 3-1,1-4 81,1-4 1,2-3-68,0 4 0,0-12-26,0-1 0,0-7 1,0-6-1,0-4 1,-1-8-4,-3-5 0,1-8 190,-6-5 0,1-3 0,-5-4 1,0-2 3,1-2 0,-1-2-50,0-3 0,2-1-45,2 1 1,-1 1 0,6 1 0,1 2 5,2-2 0,6-1 18,4-1 0,4 3-527,4 1 0,3 4 1,6-3-1,4 2-3024,4 2 3431,3 2 0,5 7 0,5 1 0,4 0 0,0 0 0</inkml:trace>
  <inkml:trace contextRef="#ctx0" brushRef="#br0">23526 18106 8457,'0'-19'161,"0"2"0,0-2 240,0 2 1,0 4 3039,0 5-3244,0 5 0,-2-3-742,-2 6 0,1 6 1,-5 1-1,-1 2-1163,2-1 1708,1 1 0,18 15 0,2 3 0</inkml:trace>
  <inkml:trace contextRef="#ctx0" brushRef="#br0">23564 18055 8542,'-13'-4'-72,"0"0"1,2 0-1,1-1-33,2 1 0,3 0 1386,-3 4-1194,16 0 1,-2 0-1,20 0 1,8 0-1,9-1 576,13-4-603,10-2 0,-26 3 1,2 0-1,6-1 1,1 0-1,4-1 1,1-1-1,7-1 0,0 0-1424,5 1 1,1-1 1364,4-2 0,0 0 0,-20 5 1,0 1-1,0-1 0,1-1 0,0-1 1,0 1-1,1 1 0,0 0 0,0 0 1,1 0-1,0 0 0,1 1 0,-1 0 1,-1 0-1,1 0 0,0 1 1,-1-1-1,0 1-44,0 1 0,-1 0 0,-1-1 0,-2 1 0,-1-1 0,0 1 1,20 1-1,0-1 0,-5 0 0,-2 0-105,-5 1 0,-3-1 0,-8 1 0,-2 1-582,29 0 443,-11 0 0,-11 4 1,-13 0-1,-13-2 200,-14-5 0,-10 2 48,-13-4 0,-1 0 1,-3-1-1,-4 0-85,-3 1 0,-2 0-187,1 5 1,-1 0-166,1 0 298,-7 0 0,5 0 0,-2-1 0,2-2 0,1-1 1269,1 1 0,-2-3-1091,-3 2 0,5-6 0,-2 2 0,4-4 429,0 0 0,4-1-429,-3 0 0,5 0 29,-4 1 0,5-1 0,-1 0 1,5-1 324,3-3 0,-1 3 530,6-3-715,0 3 0,5 2 0,3 4 0,5 4 176,2 2 0,8 2 76,2 0 0,4 6-253,5 2 1,1 5 0,5 3 0,-2 1-47,1-2 0,2 5 33,1 1 1,-7-1-282,-5 1 67,-6 1 0,-9 5 1,-2 1-1,-8 3 0,-8 0-123,-10 0 1,-16 5-157,-5-2 1,-10 0-86,-3 4 1,0-7-1,-4 8 1,2-3-968,2 1 1390,6 1 0,1-5 0,6-2 0</inkml:trace>
  <inkml:trace contextRef="#ctx0" brushRef="#br0">27491 17431 8542,'6'-32'-146,"2"1"0,8-1 0,2 5 0,1 6 0,2 4 583,3 5 0,-5 1 0,6 7 1,-1 2-1,-1 4 0,-1 5-109,0 4 1,-11 0-303,2 11 0,-9 0 1,-1 8-1,-7 4-88,-9 3 1,-6 3-66,-6 2 1,-6-1-1,-2 4 1,-1 1-58,0-1 0,2-4-574,-2 2 495,2-9 1,11-2-1,1-3 1,2 0 0,4-2-1,4-4 1,6-5 262,2 1 0,47 1 0,12 5 0</inkml:trace>
  <inkml:trace contextRef="#ctx0" brushRef="#br0">27542 18221 8542,'-13'6'-469,"-4"1"198,0 6 1,0-1 0,5 1 0,-1 0 687,0 0 0,2-1-160,2 1 0,-2 0 0,4 0 1,-2-1-105,1 1 1,5-4 76,-1-1-203,2-5-281,2 3 394,0-6-158,0 0-129,0-6-62,6-1 207,-5 0 1,5 0 0,-4 4 133,2-1 202,-3-1-296,5 5 0,-6 2 655,0 2-417,0-2 0,0 5-207,0-3 0,-2-3 0,-2 4-442,-4-4 1,1-1-2,-2 0 1,5 0-411,-5 0 0,5 0 784,-4 0 0,33-34 0,5-9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2231 1441 7896,'5'-13'1,"0"2"1,1 1 3,0 1-65,-2 7 1,-4-10 0,0 4 0,0-4 0,0 0 294,0-1 0,0 0 0,0 0 0,0 1-19,0-1 1,0 0-1,1 0 1,2 1 78,1-1 1,5 0 0,-3 0 0,-1 1 133,1-1 1,4 2-305,-2 2 0,-1 5 1,1 9-66,-3 8 0,-1 7 0,-4 10 0,2 4-23,2 3 1,-2 1-271,2 0 183,3 0 1,0-1 0,6-1 0,-1-4 0,1-2 18,0-6 10,5 2 1,1-14 0,3 1-1,0-7 1,0-5-46,2-1 1,2-10 0,-1-4 0,1-4-6,-1-5 1,-3-7-10,-1-4 0,-4-4 0,3-3 1,-2-2-110,-2 2 0,-8 2 113,-3 0 0,0 1 114,-1 0 1,-1 11 0,-7 6 0,-4 7 347,-4 5 0,-1 3-152,1 6 1,-5 6 59,0 3-268,0 2 0,4 6 0,0 1 1,0 1-1,1 1-52,-1-1 1,4-3-212,1 1 0,5-1 1,-1-1-360,2 2 1,4-1-73,2-8 1,3-2 79,6-6 0,5 0 588,4 0 0,36-17 0,10-4 0</inkml:trace>
  <inkml:trace contextRef="#ctx0" brushRef="#br0">2984 1581 7934,'0'-13'338,"-5"1"0,0 0 0,-1 2 492,0 2 1,1 5 0,2 2-1,-1 6-503,1 8 0,1 7 0,2 0 0,0 2-459,0 5 1,2 2-1,1-4 1,1 1-274,-1-1 0,0 1 0,-1-1 0,3 1-1175,-2-1 0,-1-5-65,3-3 1084,-4-3 561,5-1 0,5-29 0,3-6 0</inkml:trace>
  <inkml:trace contextRef="#ctx0" brushRef="#br0">3009 1632 7934,'-5'-13'0,"3"-1"0,-2-3 190,2 3 1,2-4 0,2 5 0,2 2-1,5 1 1,3 3 914,5 1 1,-1 2-976,5 4 0,-5 0 1,2 0-1,-2 1-173,-3 3 0,2 3-172,-6 6 1,-4 0 0,0 1 0,-4 2-50,-1 1 1,-6 5-77,-2 0 1,-4-3 173,0 3 1,0-7 0,2 2 0,2-4-38,-2-5 0,3 4 735,-2-4-276,7-2-145,-4 0 1,7-2-1,5 0 1,5 0 78,5 2 0,2-3 59,-1 5-193,-2-5 0,7 9 0,-5-4 0,-1 3 0,-2 2 107,-1 0 1,-6 0 435,-3-1-443,-2-5 1,-2 5 0,-2-4 0,-4 2 0,-5 0 374,-4-1 1,-8-7-40,2 3-632,2-4 1,-4-1 0,5 0 0,0 0 0,-1 0-1175,4 0 0,0-1 820,3-4-1625,5-2 2119,-5-5 0,28-17 0,12-6 0,-2-3 0,-1-1 0</inkml:trace>
  <inkml:trace contextRef="#ctx0" brushRef="#br0">3927 1339 7936,'-12'-13'1232,"4"5"0,6-1-855,4-1 0,10 5 0,6 0 0,3 4 0,5 1 0,2 0-618,1 0 1,2 0-317,-1 0 1,-1 0 556,-3 0 0,5 0 0,2 0 0</inkml:trace>
  <inkml:trace contextRef="#ctx0" brushRef="#br0">3966 1505 7936,'-13'0'1068,"0"0"1,5 0-603,-1 0 0,8 0 0,1 1 0,7 2-161,4 1 1,7 0 0,5-4 0,5 0-539,6 0 1,-1 0 0,1 0 232,1 0 0,7-9 0,4-4 0,5-1 0,0-1 0</inkml:trace>
  <inkml:trace contextRef="#ctx0" brushRef="#br0">6529 1186 7902,'0'-9'0,"0"1"0,0-2 0,0-1 0,-2-2 397,-2 0 0,2 5 0,-3 1 0,1-1 1107,-1 1-1294,-5 5 1,3-8-1,-5 5 1,-1 3-1,-1 0 352,-3 2-548,-3 0 1,-6 0-1,1 2 1,-2 3-1,-3 8 1,-4 7-1,-4 5 4,-5 5 1,5 3-1,-2 5 1,6 0 36,3 0 0,6 1 1,6-3-1,5-2-135,7-4 1,7-7-1,7-3 1,7-2-24,5-2 0,8-8 0,7-4 0,1-2 47,-1-2 0,4-7-49,1-6 125,-1 0 0,4-15 0,-6 1 1,-2-6-1,0-6 576,-2-7-502,0-3 0,-8-2 0,-5-2 1,-6-2-1,-7-3-11,-5 0 1,-2 7-116,-3 8 0,-5 9 0,-8 8 1,-4 4-160,-3 5 1,3 12-115,-1-4 0,1 6-1300,-4 3 1156,5 0 0,-3 6 0,7 2 1,4 4 448,2 1 0,24 28 0,1 7 0</inkml:trace>
  <inkml:trace contextRef="#ctx0" brushRef="#br0">7192 752 7949,'0'-12'0,"0"-1"1531,0 0-1107,0 6 1,0 7-1,-2 10 1,-1 5 189,-1 7 1,0 7-407,4 5 0,-4 5 0,-1 2 1,2 1 161,2-1 0,1-1-188,0-2-122,0 1 0,4-3 0,2-2 1,1-4-1,3-4 0,1-5 0,3-4-289,3-3 1,-1-3 37,5-2 132,-5-3 0,8-8 0,-3-3 0,3-7 0,0-5-393,-2-3 164,2-7 0,-6 1 1,5-6-1,-5 3 0,-2-1-210,-5 2 0,-7 1 0,1 1 1,-4 2-413,-1 3 0,0 2 910,0 7 0,-57 4 0,-13 3 0</inkml:trace>
  <inkml:trace contextRef="#ctx0" brushRef="#br0">7332 816 7962,'0'-13'0,"0"1"497,0-1 1,1 0-347,3 0 1,5 2-1,7 1 1,1 3-333,-2 1 0,5 1-857,1 0 1038,-2 4 0,22-10 0,0 4 0</inkml:trace>
  <inkml:trace contextRef="#ctx0" brushRef="#br0">6860 893 7970,'0'-13'331,"0"0"1,1 2-1,4 2 1,5 4 1033,5-1-1419,5 4 1,6-3-1,-1 5 1,2 0-1,1 0 1,3 0-1,1 0 54,-1 0 0,4 0 0,-2 0 0</inkml:trace>
  <inkml:trace contextRef="#ctx0" brushRef="#br0">6235 1760 7977,'-22'0'140,"-1"0"0,0 0 1,5 0 567,2 0 1,11 0 0,6 1 0,10 2-466,9 1 0,11 0 0,9-4 0,10-1-128,8-3 0,-22 1 1,1 0-155,3-1 0,1 0 0,5-4 0,2 0 0,2 2 0,2-1 0,2 0 0,2-1-480,3-2 1,0 1 0,1 2 0,2-1 122,1-3 0,1 0 285,0 1 0,0-1 1,0 1-1,-1 0 0,-3 1 1,-2 1-1,-7 2 0,-2 0 1,-6 0-1,-2 2 0,27-3 1,-13 1-2043,-10 3 2001,-16 2 1,-16 1 0,-19 0 0,-8 0-271,-8 0 422,-2 0 0,-7 0 0,-1 0 0</inkml:trace>
  <inkml:trace contextRef="#ctx0" brushRef="#br0">6796 2601 7956,'-4'-8'56,"-2"-1"1,-1 1 0,-1-1 251,1 1 0,-5 5 1,4-1-1,-3 2 220,-2 2-347,-6 0 1,4 0-1,-6 0 1,-4 2-1,-1 3 1,-4 7-1,0 3 189,-1 1 1,3 2-153,-6-1-217,5 6 1,2-5 0,7 4-1,2-4 1,2-1 0,4 0 0,3-1-171,5-2 0,4-3 0,6-1 0,5-3-185,5-1 1,2-2-1,-1-4 1,3-1 211,0-4 0,4-3-10,-3-9 297,-3 3 0,5-12 1,-6 1-1,-1-7 0,-2-3 864,-1-3-816,-1 2 1,-3-9-1,-2 4 1,-3-2-1,-4 2 45,-3 2 1,-8 3-1,0 5 1,-5 7-481,0 4 0,1 7 106,-2 5 0,7 5-1500,-3-1 1184,3 2 0,3 4 0,3 2 0,3 6 452,1 6 0,22 15 0,7 8 0</inkml:trace>
  <inkml:trace contextRef="#ctx0" brushRef="#br0">7204 2282 7956,'-12'-12'711,"3"0"-581,1 4 1,-1 2 0,-4 8-114,1 2 1,-1 3 970,0 6 1,2 5 11,2 3-869,-2 9 1,5-2-1,-4 6 1,3 0-1,2 0-232,2 0 0,1-1 0,2 2 1,0-2-201,0-2 1,2-2 58,2-8 0,-1-3-53,5-5-207,-5-6 0,4 3 0,-4-7-30,1-5 1,1-3 402,-5-8 1,0-5 0,0-5-1,0-5 154,0-6 0,0-5 165,0-3 0,0-4 372,0-5-453,0 0 1,0 0 0,0 0 0,1 0 0,2 2 317,1 2 1,2 7-51,-2 6 0,-1 10-213,5-1 1,2 9-1,6 3 1,2 8-14,2 3 0,1 4 19,5 2 1,-2 3-250,-3 6 1,-2 5 0,-8 2 0,-3 1-410,-3 1 1,-5-1 217,-5 4 0,-6 1-77,-6-1 1,-7 2 0,0 2 0,-4-1-385,-1-4 1,2 2 297,2-5 1,4-1 432,-1 1 0,1-11 0,-4 1 0</inkml:trace>
  <inkml:trace contextRef="#ctx0" brushRef="#br0">7472 2996 7956,'-6'-7'0,"5"-4"0,-5 4 0,2-2 59,0 1 1,-2-1 0,3-3 0,-2 0 384,-2 4 1,2-3-1,-3 3 1,-2 0 220,-1-1 0,-2 7-513,0-3 1,-4 4 0,-1 2-1,-1 4 96,1 3 0,-3 5-134,4 4-130,0-3 0,4 10 0,1-3 0,3 2 0,1 0 0,3-3 0,2-2-304,2-2 0,2-2 0,5-3 1,5-2 127,5-5 0,6-3 0,-1-1 0,5-3-150,4-5 1,-3-2-36,2-11 319,-2-1 0,-1-9 0,-1-3 0,1-4 0,-1-3 260,1-2-73,-6-5 1,-2-1-1,-5-7 1,-2 4-1,-2 4 522,-5 5 0,-3 15 0,-1 7 861,0 5-1004,0 9 0,-5 9-467,-4 10-41,4 7 1,-7 6 0,4 2 0,-2 3 0,1 4-294,5 3 1,-2 1-171,2 0 1,0 0 99,4 1 1,0-7 0,1-2 0,4-2-513,3 2 0,3-9 478,2 1 1,4-8 396,0-6 0,34-36 0,4-15 0</inkml:trace>
  <inkml:trace contextRef="#ctx0" brushRef="#br0">7459 816 7860,'-1'-13'-13,"-2"1"324,-1-1 1,0 4 75,4 1 1,0 6-201,0 2-104,0 6 1,0 7-1,0 0 1,0 1 0,1 1-43,3 2-52,-2 6 1,3-7-1,-5 3 1,0 0-1,0-2 1,0 0-1,0 0-244,0-2 1,0 0 0,0-3-194,0 1 352,0-6 46,0-1 0,0-8 0,0-2 0,0-4 0,0-5-8,0-4 1,2-4 110,2-9 1,-1 3 0,4-3 0,-1 3 153,-4 2 0,4 5 44,-2 3 1,2 3 81,-2 1-207,-2 6 0,3 8-105,-5 12-50,0 0 1,0 11-1,0-3 1,0 3-1,0 2-544,0-1 1,-1 1 572,-3-1 0,-3 12 0,-6 3 0</inkml:trace>
  <inkml:trace contextRef="#ctx0" brushRef="#br0">7434 714 7880,'-13'0'1,"5"0"995,-1 0-788,6 0 0,13 0 0,11 0 8,5 0-216,1 0 0,8-2 0,6-2 0,4 1 0,0-1 0</inkml:trace>
  <inkml:trace contextRef="#ctx0" brushRef="#br0">15378 1109 7919,'0'-12'95,"-2"-3"0,-1 0 0,-1-2 0,1 1 793,2 2 1,-3 8-1,-2 6-529,-1 7-312,-2 10 0,-3 5 0,-1 9 0,0 6 0,0 4 6,1 0 0,-4 3 0,2-2 0,3 1-196,-1 1 1,7-6 14,0 0 1,4-1 0,1-9-1,3-2 70,5-3 1,2-12 0,11 0 0,2-5 103,1-7 0,7-5-63,3-7 56,3-5 1,1-8 0,1-8 0,-2-4 0,-2-5 22,-1-3 0,-6-4 0,1-1 0,-7 0 12,-5 0 1,-8-1 3,-5-4-42,-3 10 0,-8 2 1,-5 14-1,-10 4 0,-6 5 148,-6 4 1,1 9-123,-1 3 0,5 10 86,-5 3-31,0 4 0,1 6 0,3 5 1,5 4-1,2 2-145,2 0 0,10 2-23,-2-1 0,9-1-249,-1-3 46,4-1 0,2-1 0,4-1 1,3-3-1,3-2-818,2-2 1,6-2 544,2-1 0,7 0-510,2-1 1037,5 1 0,-1-8 0,5-3 0,5 1 0,-1 0 0</inkml:trace>
  <inkml:trace contextRef="#ctx0" brushRef="#br0">15849 1556 7923,'-1'-7'1131,"-2"1"401,-1 0-1070,0 5 1,-1 1 0,1 10 0,1 5 177,2 7 1,1-1-555,0 4-63,0-2 0,0 8 0,-1-4 0,-2 1 0,-2 2 0,3-2 0,0-1-1133,2-1 1,0-5 218,0 0-567,0-5 1,0 2 1457,0-5 0,0-45 0,0-12 0</inkml:trace>
  <inkml:trace contextRef="#ctx0" brushRef="#br0">15824 1683 7923,'-9'-18'0,"1"-4"0,4 0 319,-5 1 0,6-2 1072,-1 6-1057,8 0 0,8 6 0,6 1 1,2 1-1,4 1 363,4 1 1,-1 1-603,3 6 0,-7 1-286,-2 4 274,0 2 1,-5 5 0,-5 3-1,-4 0 1,-4 4-31,-1 0 0,-8 3-171,-3 3 1,-8 1-1163,-4-1 919,3 1 0,-5-2 0,5-3 0,-1-4 0,1-3-119,2-1 0,6-5 836,2 1 1,1-5-149,-2 5-135,3-7 1,9 4 0,4-6 0,8-1 0,2-2 101,1-1 1,9-1-230,-2 5 0,5 0 31,0 0 0,-3 2 0,1 2 0,-4 5 75,-2 2 1,-11 2 11,2-1 0,-9 3-9,0 2 0,-5-3 0,-8 3 0,-8-2 261,-5 2 1,-5-7-103,-3 3 1,2-5 103,-6 1-296,5-3 1,-6-2 0,4 0-1,1-1 1,1-2-263,5-1 0,2 0-178,-4 0 1,11-5-248,2-4 0,9-2 665,-1-2 0,32-22 0,9-6 0</inkml:trace>
  <inkml:trace contextRef="#ctx0" brushRef="#br0">16666 1224 7923,'-6'-13'0,"0"-4"656,-2 0 1,3 2 0,11 6-220,7 5 0,0 3-455,4 1 0,2 0 0,1 0 1,2 0-632,-1 0 1,-4 0-877,4 0 1223,0 0 1,-1 4 301,-3 0 0,-8 6 0,-4-3 0</inkml:trace>
  <inkml:trace contextRef="#ctx0" brushRef="#br0">16551 1454 7923,'-9'0'0,"1"0"0,5-2 77,-1-2 1,4 3-1,4-4 1,6 4 307,5 1 0,5-2 0,7 0 0,2-3-181,0 3 0,2 0 1,-2 2-1,2-1-204,2-4 0,18-2 0,8-5 0</inkml:trace>
  <inkml:trace contextRef="#ctx0" brushRef="#br0">19458 1058 7905,'-8'-7'-712,"-1"3"1455,-1 3 754,4 1 280,-5-6-1297,10 4 0,-1-5 30,7 3-413,4 3 0,-7-11 1,4 4-1,-2-3 1,0-2-27,-1 0-91,-2 0 1,-2-1 0,-3-1 0,-5-4-1,-4 1 1,-4-2 0,-4 3-594,-3 3 511,-7-2 0,-2 10 0,-6-2 1,-4 5-1,-2 6-134,-1 5 202,3 9 1,4 5 0,1 6 0,3 3 0,5 2 0,10 1-1,9 0-281,6 0 1,4-6 213,1 2 0,11-5 0,6-3 0,6-5-7,2-3 1,2-6 116,3 1 1,-1-6 25,5 1 0,-5-4 0,4-4 1,-1-6 206,1-6 0,-5-1 149,2-8 0,-3 1-89,-1-10 1,-7-6 0,-2-7 0,-2-2 110,-3-2 1,-5-2-305,-2-2 1,-5 1-129,-5-5 0,-3 10 0,-8 4 1,-1 8-243,2 7 1,-1 9-1143,-1 4 766,3 9 0,-4 2 0,6 7-622,4 4 1,2 2 278,6 6 980,0 5 0,23 13 0,5 9 0</inkml:trace>
  <inkml:trace contextRef="#ctx0" brushRef="#br0">19994 574 7932,'0'-13'0,"0"0"0,0 1 261,0-1 1,0 4 362,0 1-258,0 5 1,-2-1 0,-1 8 25,-1 4 0,-6 11-238,2 6 1,-2 2 0,0 7 0,1 2 11,-1 1 0,5 1-79,0 0 1,4-4 0,1-1-1,1-1 64,4 1 0,2-5 12,6 2 0,5-9 24,3-4-208,3-3 0,6-2 0,1-4 0,0-5 1,2-6-153,0-5 1,-5-9 156,2-5 0,-3-3 0,-3-5 0,-2-4-109,0-3 0,-7-1 96,2 0 1,-4 1-332,-5 3 186,-2-3 1,-6 10-1,0-1 1,0 5 0,-1 8-468,-4 5 1,-2 0 46,-5 6 0,-1-1 53,0 5-286,0 6 827,-5-5 0,-2 28 0,-5-1 0</inkml:trace>
  <inkml:trace contextRef="#ctx0" brushRef="#br0">20261 587 7932,'-12'-20'0,"5"1"0,2 7 606,4 4 0,1-3 0,1 4-505,4 0 0,2 1 1,5 6-1,3 0-537,2 0 1,1 0 435,3 0 0,15 6 0,-2 1 0</inkml:trace>
  <inkml:trace contextRef="#ctx0" brushRef="#br0">19853 523 7932,'-5'-19'0,"-2"5"179,-1-4 0,6 6-77,10 4-51,1 2 1,16 6 0,-1 0 0,6 2-1,3 2 1,1 3 0,-2 2-52,-2-1 0,14 18 0,3 8 0</inkml:trace>
  <inkml:trace contextRef="#ctx0" brushRef="#br0">18948 1428 7932,'-18'-6'160,"3"5"0,0-5 0,3 2 0,4 0 1041,-2 1 0,6 2-377,4 1-756,5 0 1,15 0-1,7 0 1,13 0-1,14 0 1,14 0 0,-29-1-1,3 0 76,4-1 1,1 0 0,2-1 0,1-1-218,7-2 1,1-1-5,0-2 1,2 0-1,5 1 1,1 0-1,1-2 1,-1 0 0,0 0-1,-1 0 1,-2 1-1,0 0 1,-5 0 0,-1 0-1,-4 1 1,0 0-10,-4 1 1,-2 0-1,-3 0 1,-1 1 0,-4 0-1,-2-1 1,28-4 1,-14 3 1,-14 2-1,-8 6-76,-7 0 0,-10 0-149,-12 0 0,-2 0 0,-6 0 1,-2 0-518,-2 0 0,-2 0 160,-3 0 666,3 6 0,-33 1 0,-1 5 0</inkml:trace>
  <inkml:trace contextRef="#ctx0" brushRef="#br0">19420 2142 7904,'0'-8'751,"0"-1"550,0 6 1,0-4-971,0 3 0,-4-3 0,-1-6-180,2 0 0,-2 5-163,1-1 1,-6 1 0,1-5 1,-6 2-1,-5 1 1,-3 3-163,-4 1 123,-7 2 0,0 5 0,-8 4 0,-4 4 0,0 8 0,2 8 0,4 3-18,7 0 0,8 3 0,6-1 0,8 0-91,4 1 0,6-8 1,9 1-1,9-4-34,6-5 1,4-5 78,2-1 121,4-6 0,4 2 1,-2-6-1,-1-3 1,2-6-1,-1-6 1,1-5 223,-2-3 0,-6-3-67,2-3 1,-8-4 0,-2-7-1,-1-3 177,-4-1 1,-6-2-253,-5-4 0,-3-2-61,-1-2 0,-7 10 0,-6 1 1,-5 9-222,-2 3 0,-4 7-166,3 4 0,1 9-36,-1 0 0,5 7 1,-1 2-1,3 5-44,1 2 0,1 10 439,-1-1 0,14 21 0,8 10 0,-2 1 0,1 1 0</inkml:trace>
  <inkml:trace contextRef="#ctx0" brushRef="#br0">19917 1849 7934,'-4'-13'98,"-2"0"1,0 1 0,-1-1 1147,0 0-807,4 0 0,-2 8 0,5 5 1,-2 8-109,-2 8 1,3 4-1,-4 5 1,4 2-341,1 3 0,0-2-9,0 6-105,0-6 1,-4 4 0,0-7 0,1 1 0,1-1 0,2-1 0,0-2-691,0-5 0,0-8 712,0 0 1,0-8 0,0-2-1,0-10 165,0-9 0,5-6 1,0-4-1,2-5 1,3-6 1,2 0-1,0-6 1,1-1-8,0-2 0,-2 5-27,-2 3 176,2 2 0,-10 7 1,5 5-1,-2 5 27,1 6 1,-1 12 0,-4 9 0,0 11-301,0 8 1,0 7-112,0 0 0,4 5 125,0-1 0,5 3 0,-5 0 0,0-2-82,2-1 0,0-6-198,2 2 1,3-4 217,-2-5 1,2-4 0,2-9-1,1-3 9,3-4 1,-1-2 32,5-4 1,0-7 119,5-10 0,-2-6 0,-1-3 0,-2-2 221,2-2 0,-1 0-13,-1 1 0,-2 2 94,-6 7 1,-6 4 617,-3-1-1038,-3 12 0,-2 9-19,-3 14 1,1 8 0,-4 2 0,0 4-131,0 2 0,4 7-40,-1-2 1,-2 3 4,2 1-269,-1-6 0,5 4 0,0-5 0,0 0 1,2 0-1466,2-2 1988,3-8 0,46-3 0,9-5 0</inkml:trace>
  <inkml:trace contextRef="#ctx0" brushRef="#br0">20835 2346 7934,'-6'-13'0,"5"5"0,-3-1 116,-3 1 1,4-5-1,-6 2 1,-1 1 0,-1 1 417,-2 0 0,-1 1 1,-1 1-1,-4 2-68,-1 2 1,-1 1-359,-4 2 1,1 2-1,1 2 1,3 5-4,2 2 0,-2 2-128,7-1 0,-3 1 0,9 1 0,0 2-200,3 1 0,3 0-163,1-4 295,0-6 0,1 4 0,3-4 0,5 2 1,4-2-24,4-2 0,-2 0 50,6-5 1,1-6 111,3-2 0,1-5 0,-2-4 0,-2-4 95,0-4 0,-1-1-32,4-4 1,-5-3 257,-3-5-176,3 0 0,-10-1 0,3 1 0,-3 1 0,-3 5 438,-3 6 0,-3 6-312,-1 8 1,-1 5 186,-3 2-419,2 4 1,-9 8 0,2 6 0,0 7 0,-1 5 104,1 5 0,5-3-4,-5 2 1,7 3-1573,-3-3 868,4 1 0,1 0 0,0 0 0,0-2 0,0-2-1019,0-5 1,6 3 1534,2-3 0,32-25 0,8-6 0</inkml:trace>
  <inkml:trace contextRef="#ctx0" brushRef="#br0">8288 612 8162,'-1'-18'-415,"-4"-4"1,4 3 376,-3-3 0,-2 7 0,2-2 0,1 3 1443,2 1-849,1 0-523,0 6 0,0 3 1,0 9-1,0 7 0,0 5 1,0 4-1,0 6 171,0 5 0,0 7 1,0 5-1,1 7-117,3 7 1,-2 11-1,0-31 1,0 1-1,-1 3 1,-1 2 36,0 4 0,0 0 0,0 5 0,0 1-1385,0 7 0,0 1 1260,3 2 0,0 1 1,-2 6-1,-1 1 0,3-2 1,0 0-1,-1-3 1,0-1-1,1-3 0,0-1 1,0-5-1,1-1 1,1-3-1,0-1-10,0-1 0,1-3 1,2-7-1,1-2 1,0-2-1,-1-2 1,9 25 85,2-8 0,-4-5 0,5-2 1,-1-2 40,-4-7 1,-5-3 35,-1-8-134,-6 1 0,6-2 1,-4-3-1,-4-5-182,-4-6-33,2-5 1,-6-5-1,3 0 1,-4-1-994,1-3 1,-3-3 1189,6-6 0,-11-22 0,0-7 0</inkml:trace>
  <inkml:trace contextRef="#ctx0" brushRef="#br0">8836 3047 8013,'-12'0'-54,"0"2"0,2 4 0,3 6 29,2 8 1,0 6 0,5 3 0,-1 7 1107,-3 5-982,2-1 1,-3 8 0,5-7 0,0-3 0,0-4-243,0-3 206,0-7 0,1-1 0,2-9 43,1-7 1,0-8 0,-4-16 0,0-4 9,0-3 0,0-8 0,0-3 0,0-5-156,0-2 0,-1-8 0,-2 1 0,-1-7-7,1-2 0,-3 4 0,2-1 0,1 4-31,2 4 0,2 3 0,4 9 0,2 5 81,0 9 0,4 11 1,-1 7-1,4 6 20,3 6 0,0 3 1,-4 5-50,0 3 0,-2 6 0,-1-1 1,-3 2-1,-1 1-150,-3 2 0,-2 0 0,-2-3 0,-2 1-82,-2 2 1,-4 0-169,0-5 0,-2 1 80,-2-1 0,0-3 344,0-1 0,1 0 0,-1 5 0</inkml:trace>
  <inkml:trace contextRef="#ctx0" brushRef="#br0">9283 3570 8013,'0'-20'-227,"0"-2"-453,0 5 693,0 0 0,0 0 1,-2 0-1,-1 1 1,-4 2 410,-4 1 0,1 2 1,-7 2-1,2 5-329,-2 3 1,1 1-75,-5 0 1,4 3 0,-3 4-1,0 7 33,0 4 0,5 4-24,-2 3-16,2 1 1,7-1-1,1 1 1,1-1-1,3-1 37,2-3 0,1 2 0,0-6 135,0-1 0,6-4-134,2-3 1,8-5-1,1-8 1,0-5 71,1-2 0,-2-7-99,5-4 0,-4-2 77,4-1-83,-5-6 0,6-2 0,-5-5 0,-1 0 0,-3 1-6,-5 3 1,-1-2 87,-2 7 1,-4 0 131,3 8 1,-4 8 0,-4 9 39,-4 3 1,-4 6-339,-1 4 0,5 8 62,-1 4 0,1 4 0,-3 4 0,2 2-12,5 2 0,-2-5-195,2 2 1,0 1 21,4-1-137,0-1 0,0-3 1,1-2-1,3-1 0,5-4-482,2 0 1,2-6 130,0-5 1,4-5 675,0 1 0,11-19 0,6-8 0,1-2 0,-1 0 0</inkml:trace>
  <inkml:trace contextRef="#ctx0" brushRef="#br0">9436 3162 8013,'-13'-13'0,"0"1"0,2-1 447,2 0-313,4 0 0,8 2-134,5 3-47,1 2 0,15 5 0,-3-2 0,3-2 0,1 3-409,1 0 426,0 2 30,-1 0 0,18 23 0,3 5 0</inkml:trace>
  <inkml:trace contextRef="#ctx0" brushRef="#br0">9436 3315 8013,'-13'-7'-453,"4"-3"-571,1 6 936,5-6 1,-1 9 0,8-5 0,6 0 0,7-1-25,9 0 90,5-10 0,8 9 1,4-11-1,4 2 1,4-1-1,1-2 0,-1-1 38,-6 1 1,-5 1 0,-7 8 0,-8 3 342,-6 3 0,-11 5 1,-5 5-1,-6 5 292,-5 5 1,-4 5-214,0 5-325,-1 1 0,0 0 0,0-1 0,2-1 0,1-1 0,3-2 1,1 0 140,3-1 0,3-6-157,5-5 1,2-6-1,6 1 1,1-3 110,3-1 1,3-11-58,5-6 1,-4-6-53,1-2 0,-3-5 0,3-1 0,-7-2-33,-5-2 0,-3 2 67,-3-1 1,-4 10-305,0-1 0,-5 8 0,-8 1 0,-1 5-516,-3 2 1,1 8 124,-5 1 1,4 7 561,-4 10 0,-12 31 0,13-17 0,1-1 0</inkml:trace>
  <inkml:trace contextRef="#ctx0" brushRef="#br0">21562 370 8044,'0'-14'-78,"1"-3"1,2-3 0,3 0 0,1 2-1,1 1 1,1-2 307,-1-1 1,1 3-1,2-3 1,-1 2 176,-1 2 0,-1-2 1,4 1-1,-4 1 483,-4 2-566,3 7-111,-5 2 0,3 6-274,-5 3 32,-5 9 1,2 7 0,-4 7 0,0 4-1,1 7 1,0 9 0,4 8 66,0 9 1,-2 7-1,2-31 1,0 2 0,0 3-1,1 1 11,0 3 1,0 2 0,1 6 0,0 2 0,0 6-1,0 1 1,0 2 0,0 1-419,0 0 1,0 0 0,0 1 0,0 0 391,0-2 0,0 0-5,0-4 0,0-1 0,0 2 0,0-1 0,0-7 0,0-2 0,1-3 0,0-2 0,1-4 0,0-1 7,2-3 1,1-1-27,-3 0 1,1-1 0,3-3 0,0 0 0,1 31-1,0-10 1,-2-7 107,1-4-57,-4-6 0,3 1 0,-5-8 0,0-4 1,0-4 10,0-5 27,0-3 0,0-1-280,0 0-830,0-5 714,0-7 1,6-6 0,2-3 307,4-5 0,23-48 0,-14 23 0,-1-1 0</inkml:trace>
  <inkml:trace contextRef="#ctx0" brushRef="#br0">22212 2984 8017,'0'-9'207,"-1"2"-5,-3 1 1,-2 8-1,-4 6 1,3 5 0,0 4-1,0 4-102,-3 3 0,3 2 0,0-1 0,0 1-132,-1-1 1,6-5 0,-3-3-1,4-2 13,1-3 0,0-3-93,0-1 160,0-5 1,0 1 0,0-9 0,1-8 0,4-7 0,3-5 0,3-5-12,2-4 1,4-4-1,0-4 1,-1 0-211,-2 1 1,-1 7 227,0 4-99,-6 3-51,4 2 81,-10 22 0,5 3 1,-6 24-1,0 4 1,0 2 12,0 1 1,0 5-1,0-4 1,0-1-28,0-5 1,0-2 16,0-7 0,4 0 0,2-4 0,1-2 172,3-2 1,3-5-87,4-8 0,-2-9 102,7-8-151,-1-9 0,4 1 1,1-5-1,-1-1 1,-1-3 22,-2-5 0,-1 9-41,-8 0 0,1 12 143,-10 5-131,6 8 1,-9 1-1,4 9 1,-4 9-43,-1 8 0,0 6-81,0 2 0,0 1 60,0 3 0,0-3 1,1 2-1,2 0-901,2 0 1,4-2 420,0 3 1,2-3-425,2-2 557,0-5 390,0 4 0,33-15 0,10 2 0</inkml:trace>
  <inkml:trace contextRef="#ctx0" brushRef="#br0">22926 3175 8017,'-5'-13'0,"-2"2"-223,-6 2 0,0-2 0,0 4 0,-1 0 102,-3 3 1,3 2 982,-3 2 0,-3 2-329,-1 2-359,2 3 0,-5 11 0,5 2 1,-3 2-1,2 0 551,2 5 0,5-6-634,5 5-61,5-3 0,-3-2 1,6-1-1,0-2 0,2-4-286,2-4 0,4 0 76,9-6 0,3 1 0,6-5 0,-1-2-138,1-2 1,-1-5 133,1-8 0,-1-2 109,1-7 52,-1 1 1,-5-1-1,-3-1 1,-3-1 0,0-5-31,3-4 0,-8 6 118,-1-7 0,-5 10 0,-3 1 0,0 5 73,0 4 0,-1 7-108,-3 6 0,-3 4 17,-6 1 176,6 6 1,-5 2 0,4 9-1,-2 4 1,0 3-127,2 2 1,0 5-186,0 3 1,-2-1 0,6-1-1,1 0-298,2-4 1,1 0 21,0 2 0,0-7 27,0 2 1,7-8 0,4 0 0,6-4-196,3-5 0,1-2 532,5-6 0,9-21 0,6-9 0,4-2 0,-1 0 0</inkml:trace>
  <inkml:trace contextRef="#ctx0" brushRef="#br0">23232 2894 8056,'0'-17'0,"0"0"0,0 0 0,0-1 0,6 8-112,2-3 0,5 9 0,6-2 0,5 2 345,4 0 0,3 0-101,-1 4-674,-3 0 0,8 1 542,-5 3 0,11 3 0,-1 6 0</inkml:trace>
  <inkml:trace contextRef="#ctx0" brushRef="#br0">23322 2996 8056,'-12'-12'0,"4"-1"0,-2 0-237,6 0 1,1 5 0,8 1-1,8 0 247,7 0 1,6 2 75,3-3-231,4-1 0,11 1 0,4-1 0,6 0 0,5-4 0,5-3 1,1-1 144,-1 2 0,1-4 0,-10 2-80,-5 0 0,-15 9 0,-15 2 679,-14 5-334,-16 9 1,-14 11-1,-6 3 1,2-1-1,1 4 173,1 3 1,7-5 0,2 2 0,2-1-50,3 0 1,5-3-193,2 1 0,7-7 0,6 1 54,9-6 1,12-5-197,5-5 1,7-5 78,1-4-129,6-8 1,-2-4 0,5-9 0,-2-4 0,-3-3 269,-8-1 0,-7 0-69,-10 0 1,-7-1-111,-5 1 0,-9 6 1,-4 3-1,-12 7 121,-7 5 0,-4 4-321,-2 4 0,0 4-194,-5 5 1,5 5-1,-4 4 1,0 4-670,1 4 1,5-2 279,1 6 420,1 1 267,11 3 0,7 29 0,8 7 0</inkml:trace>
  <inkml:trace contextRef="#ctx0" brushRef="#br0">2499 5776 8001,'0'-13'0,"0"-5"-59,0-3 1,0 2 0,0 2-1,0 3 1,0 1 473,0 1 0,0 6 1,0 6-1,0 9 0,-1 6 69,-3 6 1,2 5-137,-2 4-296,2 2 0,-2 8 0,0 2 0,1 4 0,2-1 0,1-2 0,0-5-96,0-4 1,5 1-1,4-5 1,2-3-93,2-4 1,4-6-1,1-9 1,4-4 15,5-2 1,-2-9 0,5-6 0,-3-8 220,-2-8 0,1-3 1,-1-7-1,-1 1-93,-2 0 0,-4-5-64,-5 1 55,-1-6 0,0 4 0,-4-1 0,-3 5 0,-4 7 33,-1 6-27,-6-1 1,-1 14 0,-6-2-69,1 6-36,-1 10 0,2 7 1,2 8-1,3 0-120,1 2 0,3 2 62,-2-2 1,3-2-417,1 6 314,0-5 1,5 2 0,2-3 0,2 0 0,1 2-430,4-1 1,-1-3 687,4-5 0,54 3 0,-30-7 0,1-1 0</inkml:trace>
  <inkml:trace contextRef="#ctx0" brushRef="#br0">3188 6095 8001,'-13'0'0,"0"0"1122,0 0-808,1 6 1,5 2 0,2 8-1,4 2 228,1 2 0,0-3-676,0 4 0,0-1 0,0 3 0,0-2-251,0 2 0,1-4-853,4 3 940,-4-7 1,6 4 0,-4-6 297,1-1 0,0-22 0,-4-5 0</inkml:trace>
  <inkml:trace contextRef="#ctx0" brushRef="#br0">3201 6146 8001,'0'-17'59,"0"0"1,0-4 0,0 4 0,0-5 1159,0 5-954,5 0 1,-1 6 0,8 1 0,2 3 0,0 1-1,0 4 1,-1 2-61,0 4 0,-5 9-234,1 8 1,-6 3-1,1 1 1,-3 1-280,-1-1 1,-5 1 54,-4-1 0,-2 1 0,-2-2 0,2-3-139,2-4 1,-2-3 608,2-1 0,2 0 433,-1 0-401,5-6 1,-1-3-115,8-8 1,7 1-1,6-4 1,0 0 24,2 0 0,-1 4-97,3-1 0,2 2-129,-6 2 0,0 6 0,-4 2 0,-2 4-5,-2 0 0,1 1-29,-6 0 1,0 0 117,-4 0 2,-6-1 0,-1 1 1,-5-2-1,-3-1 0,-2-3 7,-4-1 0,-3 3-150,-1-5 1,-1 1-214,1 0 1,0-4-1,3 3 1,2-4-352,1-4 1,2 1 114,5-5 1,5-5 571,2-4 0,32-34 0,9-4 0</inkml:trace>
  <inkml:trace contextRef="#ctx0" brushRef="#br0">3876 5776 8001,'5'-17'0,"-1"0"0,1-1 24,0 1 1,2 7 64,6-3 0,-1 9 0,1 0 1,0 2 366,0 2-999,-1 0 445,1 6 1,-2 1 0,-1 6 97,-1-1 0,-12 18 0,2 4 0</inkml:trace>
  <inkml:trace contextRef="#ctx0" brushRef="#br0">3813 5993 8001,'-13'-7'0,"0"1"391,0 6-169,6 0 1,3-4 0,10 0-1,5 1 1,6 1 1229,3 2-1417,1 0 0,9 0 0,1 0 0,2 0-35,2 0 0,11-9 0,7-4 0,5-1 0,0-1 0</inkml:trace>
  <inkml:trace contextRef="#ctx0" brushRef="#br0">6057 5496 8015,'0'-14'-134,"0"-2"1,0-1-1,0 1 1,0 2 531,0 1 658,0 1 0,0-5 461,0 0-1392,0 17 0,0 10 1,-2 19-1,-1 5 1,-2 3 192,-2 1-334,4 1 0,-7-1 1,6 2-1,-1-1 0,1 1 1,0-3-1,1-2-774,2-2 1,1-2-632,0-6 1028,0 1 1,0-2-1,1-3 1,2-4 392,1-3 0,0-18 0,-4-4 0</inkml:trace>
  <inkml:trace contextRef="#ctx0" brushRef="#br0">5547 6171 8015,'-19'0'127,"-2"0"0,4-1 508,4-3-508,1 2 76,10-3 1,-1 5-1,12 0 1,8 0 0,7 0-1,7 0 1,7 0 517,8 0 1,5-5-427,4 1-451,-3-6 0,9 7 0,-3-4 1,2 0-1,1 2 0,-5-1 0,-3 3-1224,-6 2 0,-8 1 477,-5 0 903,-11 0 0,-22 17 0,-16 4 0</inkml:trace>
  <inkml:trace contextRef="#ctx0" brushRef="#br0">5725 6720 8015,'-14'0'6,"-2"0"1,-1 0-124,2 0 1,2 1-75,5 3 226,-4 4 1,9 4 0,-4 2 0,2 3 0,0 5 1682,0 2-1442,3 1 1,-3 6 0,5 3 0,0 2 0,0-1 504,0-1-694,0-5 1,1 2 0,3-6 0,5-1 0,2-2 0,3-5 0,2-5 103,1-3 1,7-3-282,2-6 0,-1 0 1,6 0-1,-1-2-427,0-2 1,5-3 91,-1-6 0,-1-4 1,-1 0-1,-1 0-2037,-2-1 2462,-8 3 0,-8-20 0,-8 1 0</inkml:trace>
  <inkml:trace contextRef="#ctx0" brushRef="#br0">5738 6694 8015,'-7'-20'-377,"3"3"0,5 3 273,8 2 0,0 0 123,13 4 1,3-2-1,6 6 1,2-1-293,2 0 0,-3 3 273,-3-2 0,10 25 0,0 8 0</inkml:trace>
  <inkml:trace contextRef="#ctx0" brushRef="#br0">5725 6898 8015,'-13'-8'55,"1"-1"1,0 5-47,4-4 0,-2 3 114,6-3 0,5 5 0,9-1 0,6 1 264,5-1 1,3 2 0,1-2 0,2 3-785,3 1 1,-2 0 0,5 0 0,-2 0-767,-2 0 1163,3-6 0,18-7 0,9-7 0</inkml:trace>
  <inkml:trace contextRef="#ctx0" brushRef="#br0">6401 6720 8015,'0'-19'8,"0"4"0,-1-5 0,-2 2 616,-1 2 1,-1 2-1,5 1 1873,0 0-2140,0 6 0,0 9-240,0 10 0,0 3 1,0 7-1,0 4-25,0 2 1,0 7-328,0-1 80,0 3 1,5 0 0,-1-1 0,-1-4 0,-1 2 0,1 0 0,2 2-380,-3-5 0,4-3 0,-2-2 1,1-1-197,0 1 0,-2-8 730,6-5 0,-7-52 0,4-17 0</inkml:trace>
  <inkml:trace contextRef="#ctx0" brushRef="#br0">6261 6835 7988,'-6'-26'0,"0"1"49,-2-1 0,2 1 1,6 0-1,3 3 648,6 1 1,2 5-509,14-1 1,-2 3-1,8 1 1,0 0-154,3 1 1,2 4-445,-2 4 1,-3 4-1,-7 3 1,-1 4-521,-2 4 1,-10 1 556,2 9 1,-9 0 370,1 5 0,-44 33 0,15-25 0,-1 0 0</inkml:trace>
  <inkml:trace contextRef="#ctx0" brushRef="#br0">6273 7128 7988,'-8'0'200,"-1"0"0,5 0 773,-4 0-446,5 0 1,-1 0-1,8 0 1,6 0-138,5 0 0,5 0-318,6 0 1,5 0-1,2 0 1,1-2-640,0-2 0,-5 1 567,5-5 0,12-23 0,6-10 0</inkml:trace>
  <inkml:trace contextRef="#ctx0" brushRef="#br0">5151 6886 7988,'-5'-13'40,"-1"-4"1,-2 0 0,3 1 0,4 2 0,1 1 469,0 1 1,1 0 0,5 2 0,5 2-240,5-2 0,5 4 1,-2 2-1,-1 3 1,0 1-1,-1 1-424,2 3 1,-9 5-3,3 8 1,-9 4 0,0 9 0,-3 4-323,-1 3 1,-9 2 48,-4 4 349,-9-4 0,3 10 1,-8-7-1,-2-2 0,0-3 1,0-6-1,2-4 533,2-8 0,5-3 0,3-5 40,3-2 1,7-5 0,5-8 0,9-3-8,10 0 0,6-5-347,3 4-67,5-3 1,1-1 0,7 2 0,0 2 0,2-2-458,2-1-105,-1 3 0,-3-1 1,-1 3-1,-1 0 1,-3 1-2440,-4 2 2928,-4-4 0,-6 0 0,-1-6 0</inkml:trace>
  <inkml:trace contextRef="#ctx0" brushRef="#br0">7791 4858 8028,'-6'-13'-80,"-1"-1"0,-6 0 1,2 0-1,1 4 0,0 3 69,-4 4 1,0 2 0,-7 2 0,-2 5 32,-1 6 0,-2 3 1,-1 6-1,-1 2 23,-2 1 0,1 1 216,3 1-226,1-1 1,5 1-1,4-2 1,5-3 0,4-4 239,1-3-184,2-1 1,9-6 0,5-1 0,5-2-1,3 0 1,0-1 0,2 0 122,0 1 1,0-1 0,1 5 0,-4 2-186,-3 2 1,-1 2 0,0 3 0,0 4-38,-1 3 1,-5 7 11,-2 3-71,-4 9 0,-4 4 0,-4 8 0,-6 4 1,-2 4-160,-4 0 204,0-4 0,-7 0 0,1-7 0,1-5 0,2-6 61,5-8 1,-1-12 0,1-7-1,1-5 383,2-4 3,1 0-311,1-5 1,3-2 0,2-2 120,1-4 1,2-4-270,4-1 1,4 1 61,1-1 0,4 4 1,0 1-1,1-2-80,-2-1 0,4 2 74,-4 1 1,4 5 2,0-1 0,1 2 0,0 2 0,0 0-7,-1 0 0,1 0-5,0 0 1,0 10 20,-1 3 1,-3 10 0,-2 2 0,-1 9-202,-4 7 0,-3 12 100,-7 10 0,3-26 0,0 1 17,-5 4 1,-2 1 0,0 4 0,-1 0-1,-2 1 1,0 0 0,0 1 0,0 0 92,0 0 0,-1 0 0,3-2 0,-1-1-154,-1 3 0,0 0 0,2-5 0,1-2 561,1 1 0,1-1-234,3-4 1,1-2 0,0 32 0,6-7-1,0-4 1,0-3 412,0-5 1,7-5-365,6 3 1,0-5-202,4 5 0,3-10 0,1 0 1,3-5-53,2-3 1,5-7-305,3 0 0,-2-8 150,2-1 0,0-2 0,3-7 0,-1-1-1000,-2-2 0,-10-5 615,1 0 0,-8-5 86,0 5 1,-7-6 0,-3 2-1,0-4 441,0 0 0,-2-22 0,-1-7 0,2-5 0,1 1 0</inkml:trace>
  <inkml:trace contextRef="#ctx0" brushRef="#br0">9359 5011 8071,'0'-18'48,"-1"5"1,-2-1 0,-1 4 0,1 0 0,1-1 285,2-2 1,-4 0-1,-1 2 25,-3 2-210,6 4 1,-10 0 0,4 1-194,-4 1 1,0 2-1,-1 2 1,0 4 32,0 3 0,2 8 85,3 1-26,-4 5 1,5-2-1,-4 7 1,1 1 0,3 4-1,0 0 1,1 5 163,0 4 0,2 0-182,4 6 10,0 5 1,2 6 0,2 8-1,4 2 1,-2-32 0,0 0-1,0 1 1,0 1 0,1 1-1,-1 0 51,1 1 1,-1 1 0,0 1-1,1 1-69,-1 3 0,0 1 0,-2-4 0,0 1 0,-1 0 0,-1-1 1,0-1-1,0-1-143,1-4 1,-1 1-1,0 0 1,0 0 186,-2 34 0,0-8 1,0-6-1,0-8 1,0-8 1,0-8-41,0-4 1,0-9 17,0-4 0,0-2 0,-1-4 1,-4-1-9,-3-2 0,-4-5-128,0 1 0,3-2 27,1-2 0,-2-4 0,-4-2 0,-1-1-180,4-3 1,1-1-92,-3-2 1,5 0-1779,-1 0 2113,7 6 0,7 19 0,9 9 0</inkml:trace>
  <inkml:trace contextRef="#ctx0" brushRef="#br0">9079 7587 8071,'-13'21'0,"0"0"0,6-1 263,3 1 0,2 2 185,2-6 0,2 4 826,2-4-1101,-2 0 1,9-4 0,-3 0 0,5-2 0,3-2-105,1-5 0,1-3 0,-1-1 1,3-1-122,0-3 0,2-9-4,-5-8 1,3-3 0,-6-2 0,-4-1-187,-3-3 0,-2 2 167,-5-6 0,-6 6 40,-2-2 80,-9 9 0,-5 2 1,-6 8-1,-3 3 1,0 3-15,-1 4 1,-2 2-272,5 4 1,-1 2-1,4 5 1,4 1-1951,5 0 2190,0 0 0,42-29 0,16-12 0,-1-1 0,0 0 0</inkml:trace>
  <inkml:trace contextRef="#ctx0" brushRef="#br0">9308 4399 8021,'0'-18'0,"-4"2"0,-2-4 0,-1 2 0,-1 2 0,1 2-38,-5 7 0,1 1 1,-6 6-1,0 0 1,-1 0-1,-2 2 1,-2 2 507,1 5 1,0 6-1,-5 4 1,1 0-377,-1 4 1,2 1-70,3 2-38,3 5 0,2-4 0,2 2 0,3-2 0,1-3 0,3-2 0,2-5-89,4-3 0,7-3 0,2-2 1,3-5 180,2-3 1,6-3-1,2-6 1,3-6 291,1-4 1,1-3-167,-1-5-93,-5 1 1,3 3-1,-6 3 1,-1 0 0,-4 4 649,-3 0-714,2 3 0,-9 6 0,0 7 40,-4 11-50,0 6 0,-8 8 0,6 1 0,1 1 0,2 2-197,1-2 1,0-5-416,0-2 0,7-6 1,6 1-1,8-6-443,7-6 0,2-4 1017,8-4 0,-5-19 0,4-14 0,2-1 0,7-4 0,-1 0 0,0 0 0</inkml:trace>
  <inkml:trace contextRef="#ctx0" brushRef="#br0">9908 5343 8029,'0'-23'-14,"0"-2"0,0-1 1,0 2-1,1 4 1,3 0-1,5 2 481,2-1 0,6 4 1,1 6-1,2 5 308,3 3-780,-5 1 0,1 7 0,-6 5 1,-2 8-1,-3 6-520,-3 4 477,-4 2 0,-2 11 0,-4 1 0,-5 1 0,-4 3 0,-4 2 0,-2 1-425,-3 0 1,-1-7 11,-1-6 729,5 0 0,-3-17 0,6 1 1,3-10-1,6-7 205,8-10 1,5-5 0,9-2 0,3-1-299,5 0 1,6 2 0,2 1-1,0 1-288,1 0 1,-4 3-33,2 2-255,-2-3 1,-1 5-1,-1-2 1,-1 2-1,-1 2 1,-2 0 0,2 0 399,1 0 0,2-5 0,-1-2 0</inkml:trace>
  <inkml:trace contextRef="#ctx0" brushRef="#br0">10545 5368 8038,'-7'-13'0,"-4"1"1014,2-1-692,-2 0 0,2 6 0,1 4 0,-1 6-114,2 6 0,-4 3 1,4 5-1,0 5-39,2 2 1,0 1-137,1 1 0,-2-2 0,3-2 0,-1 0-142,1 0 0,2-2-18,1 1-33,0-5 1,0-2-67,0-5 233,5-12 0,-2 0 0,4-14 1,0-4-1,0-5 0,3-3 0,2-5-83,0-3 0,-3 3 20,-1 0 87,-5 0 0,7 1 0,-4 5 0,-1 5 0,1 6 185,-3 3 0,0 7-139,1 3 1,-3 4-78,4 4 1,0 4 0,1 9 0,1 5-23,3 2 0,-3 1 4,2 1 0,-2-1-11,1 1 1,4-5 0,-4-1 0,3-2-125,2-2 1,0-3 59,0-5 1,1-2 83,3-6 0,-3-2 0,4-3 0,-1-8-18,0-7 0,2-8 118,-2-2 0,-3-4-33,3 4 14,-3-5 1,-1 9 0,-2-1-1,-2 6 559,-5 3-454,-3 6 0,-1 8-55,0 8-123,-5 3 1,2 13-1,-4 4 1,1 5-1,2-1-243,-2-1 1,5 3 138,-3-1 1,2-3-163,2-5 0,0 0 1,0 4-1,0-4-376,0-4 0,6-3 339,2-1 0,1-1 4,4 1 300,-4 0 0,33-23 0,-1-6 0</inkml:trace>
  <inkml:trace contextRef="#ctx0" brushRef="#br0">11221 5470 8038,'-4'-13'0,"-1"1"0,0 5 973,0 2 1093,4 4-1751,-5 1 1,6 3 0,0 4 0,0 7 0,0 4 350,0 5-673,0 1 0,0 3 0,0 1 0,2 2 0,1-1-487,1-3 145,0 0 0,-2-1 0,0 0 0,3-3 0,-1-2 0,0-2 0,2-2 349,1-2 0,-16-58 0,1-14 0</inkml:trace>
  <inkml:trace contextRef="#ctx0" brushRef="#br0">11591 5508 8038,'-13'-5'2599,"6"3"-2748,1-3 1,6 10-178,0 4 1,2 1 0,0 0-117,3-2 442,-1-5 0,2-3 0,1-7 0</inkml:trace>
  <inkml:trace contextRef="#ctx0" brushRef="#br0">12611 5177 8057,'-9'0'141,"1"0"1,5-2 122,-1-2 1,1 3 0,0-5-157,-1 0 1,-2 1 18,2-4-54,2-2 0,-9 4 0,3-6 1,-5 0-1,-3 1 0,-2 0 1,-2 2-74,-3 2 1,-6 4 0,-5-3 0,-2 1 56,2 3 0,-1 7 0,5 5 0,2 4-36,1 4 0,3-2 1,4 6-1,7 1-71,7-3 1,5 6-1,2-6 1,5 3-53,7-1 1,2-7 45,11-1 61,-3 0 1,8-12 0,-6 3 0,2-2 0,1-4 0,2-3 0,-1-7 212,-3-3 0,-4-8-59,-1 2 0,-7-9 0,0-4 1,-5-4 290,-4-5 1,0 2-384,-5-6 1,-6 5 0,-4-5 0,-4 0 36,-3 2 1,-4 7-86,4 8 0,-5 5-261,5 3 0,-4 10 1,4 7-717,2 4 1,0 11-92,3 3 1,5 12 38,2 1 547,4 8 312,1-2 1,11 18-1,3 2 1</inkml:trace>
  <inkml:trace contextRef="#ctx0" brushRef="#br0">12802 4922 8057,'0'-13'373,"0"5"986,0-1-1168,0 6 0,0-1-71,0 8 0,0 8 0,0 6 0,-1 2 47,-4 3 1,4-4 114,-3 3-327,2-1 1,2-1-1,-1-2 1,-2-1-351,-1 0 1,0 0 279,4-4 112,0-6 1,0-7-1,1-10 1,2-6 18,1-5 0,2-4 15,-2-5 1,-3-3-34,4-5 64,2 6 1,-6-4 0,5 6 0,-2 3 0,0 3 132,-1 3 0,-1 10-152,-2-2 0,1 9 0,2 1 0,2 6-7,3 5 0,-1 5-356,1 4 0,3-1 190,-2 5 0,2 0 0,1 5 0,-2-2-28,-2-3 0,1-1 64,3-3 1,1-7-34,0 2 58,0-2 1,-1-3 0,2-2-1,2-4 1,1-4 10,-1-5 1,2-2 152,-1-11 1,0-1-71,-4-3 102,0-1 1,-1-3 0,0-1 0,-2 2 0,-3 1 328,-2 1 1,0 6 261,-5 3-614,0 9 1,0 4-1,0 9 1,-2 7 10,-2 3 1,1 9-134,-5 2 1,5-1-7,-2 5 0,4-3-79,1-2 1,0 1 0,0-2 0,0-1-292,0-2 1,1-6-46,4 2 1,2-2-1,6-4 1,1-3-228,3-3 0,0-4 286,8-1 0,-2-1 169,7-4 1,2-7 0,1-10 0,1-2 210,0-1 0,-6-1 0,2 1 0,-9 1 0,-4 3 0,-3 2 195,-7 1 1,-2 9 376,-10 1 0,4 6 0,-5 7 0,2 3 454,0 3 0,-2 4-716,2 2 0,2-2 53,-2 6-414,-3 1 1,6-1 0,-4 0 0,4 0 0,1 1-26,0-1 1,-4-1 55,0 1-948,-1 3 0,5-6 968,0 4 0,0-4 0,0-5 0</inkml:trace>
  <inkml:trace contextRef="#ctx0" brushRef="#br0">12254 5661 8057,'-26'-12'0,"2"-1"0,3 0 104,4 0 0,10 2 0,7 3 324,7 3 0,11 0 1250,8 0-1441,5 1 0,14 3 1,6-2-1,7-3 1,6 1-89,4-1-179,3-4 0,-29 8 1,2 1-1,2-3 0,1 0 1,0-1-1,2 1 0,0 0 1,1 0-1343,-2-1 1,-1 1 1262,-3 0 1,-2 0-1,-3-1 1,-1 1 0,28-3-1,-7 0 1,-13 1 0,-12 1-1873,-10 2 1550,-11 1 1,-13 2-1,-10 0 1,-4 2 430,-3 2 0,-10 3 0,2 6 0,-4 0 0,-2-6 0,-1-2 0</inkml:trace>
  <inkml:trace contextRef="#ctx0" brushRef="#br0">12917 6427 8057,'-13'0'-105,"5"-2"1,-1-1-166,-1-1 1,-1-4 0,-1 2-1,3 0 812,0 1 1,1-5-1,-5 1 1,-1-2 100,-3-2 0,1 4-108,-5 1-424,0-1 0,-5 2 0,-1 3 1,-3 3-1,-2 1 0,-1 1 1,2 3 56,0 5 0,4 4 0,-1 4 0,5 3-220,6-1 1,7 5 0,3-4-1,1 2-165,3-1 0,8-1-101,3 1 260,3-3 1,8-9 0,4-2 0,3-1 0,6-4 0,-1 0 0,1-5-2,1-6 1,-5 0 43,2-13 0,-3 1 1,-1-4 30,-1-7 1,-5 0 0,-3-8 0,-4-2 0,-5-5 195,-4-3 0,-2 1-40,-2 2 1,-10-1-1,-4 7 1,-5 4 46,-3 6 0,-1 9-440,2 5 1,-3 9-261,2 4 1,4 2 0,1 4-1,3 3-739,1 8 1,6 1 592,3 7 0,2 2 627,2 7 0,34 19 0,-13-19 0,1 0 0</inkml:trace>
  <inkml:trace contextRef="#ctx0" brushRef="#br0">13070 6120 8057,'-2'-15'-570,"-2"2"929,3 3 1,-5 2 225,6-1-125,0 6 0,0 9 0,0 11 1,0 6-1,0 4 26,0 2 0,4 0-504,1 5 13,-1-6 0,-4 7 0,0-3 1,0-1-1,0 0 0,1-3 0,2-2-62,1-5 0,1 2 0,-5-6 0,0-2-347,0 0 0,0-10 164,0-5 0,-2-10 156,-2-7 25,2-11 1,-7 1-1,4-11 1,1-2 0,0-1-386,0-2 442,-1-5 1,4 4 0,-2-4-1,-1 1 1,1 1 96,2 0 0,1 7 0,0 6 0,1 3 130,3 6 1,5 4-16,8 8 1,-2 5-145,7 2 0,-1 4 0,4 2 0,1 4-3,-1 3 0,-1 5-125,-2 4 1,0-2-154,-5 7 1,-4-5 0,-6 3 0,-1-1-285,-3 1 1,-6-3 251,-1 4 0,-12-4-56,-1 5 166,-6-7 0,-2 5 1,-2-4-1,-1 1 1,-4-2-430,0-1 1,3 1 575,0 2 0,13-9 0,5 3 0</inkml:trace>
  <inkml:trace contextRef="#ctx0" brushRef="#br0">13503 6631 8057,'0'-13'-772,"2"1"505,2 4 522,-3-3 15,5 4 0,-6-2 1,0 1 221,0-2-342,-6-2 1,-2 5 0,-9 3 0,-4 3-1,-3 1 1,-2 0 0,1 1 221,-1 3 1,-4 3 0,1 7 0,0 2-309,2 1 1,3 4 0,3-2 0,4 1-152,3 2 0,5-2 108,1 1-74,5-5 0,-1 2 0,9-5 0,8-2 1,7-2-434,4-5 421,2-2 1,3-4-1,1-4 1,-2-5 0,-1-6-9,-1-3 0,-2-2 0,-1-8 1,-2-4 180,1-3 1,-2-7-109,2-3 0,-7-2 87,2-2 0,-4 1 1,-5 3-1,-2 6 280,0 6 1,-5 9 193,3 9 0,-4 9 20,-4 4-476,3 2 0,-9 8 0,4 4 0,-1 5 0,-3 8-84,-1 5 0,-1 5 47,4 5 0,-3 1-179,2-1-24,3 0 0,1 0 1,3 1-1,0-3 0,-3 0-848,2-2 1,3-10 509,5 1 0,-2-6-1085,5 2 1558,1-11 0,20-27 0,5-18 0</inkml:trace>
  <inkml:trace contextRef="#ctx0" brushRef="#br0">13988 5445 8016,'0'-13'0,"-2"4"364,-2 1 0,3 7 434,-3 1-914,2 0 1,2 11-1,0-3 1,0 4-1,0 0 1,2 0-1,2-2 116,4-2 0,24-7 0,10-5 0,3 4 0,1-1 0</inkml:trace>
  <inkml:trace contextRef="#ctx0" brushRef="#br0">14702 5202 8028,'-6'-18'0,"3"4"0,-5-3 3,-1 3 0,-3 5 1,-1 2-1,-1 1 1,-3 4-1,-5 2 1,-3 4 1018,-5 4 1,2 5-754,-6 4-190,0-3 0,1 10 0,4-2 0,3 0 0,3 1 0,5-3 0,4-2-205,7-2 0,4-2 0,4-3 22,4-2 0,7-4 0,10-5 1,3-1 127,5-3 1,4-5-82,8-8 88,-2-3 0,4-7 1,-6-2-1,-1-5 1,-2-3 326,-1-1-288,-5-6 0,2-3 1,-8-7-1,-6-1 0,-7 1 323,-3 2-240,-6 6 0,-1 9 0,-9 12 0,0 7 0,-1 5 481,1 4-433,1 4 1,-4 6-198,4 3 0,-2 5 0,4 8 0,-1 5-393,-3 7 1,3 3 103,-1 7 1,5-1 21,-1 0 1,2 0-1,2-1 1,0-1-344,0-2 1,0-5 275,0 5 1,2-2 10,2-3 1,3 1 0,7-10 0,2 0 318,1-3 0,51-37 0,-30 5 0,0 0 0</inkml:trace>
  <inkml:trace contextRef="#ctx0" brushRef="#br0">15084 4960 8103,'0'-18'0,"0"-4"0,5 0 48,-1 1 0,6 1-101,-2 3 1,5 8 1234,4 1-886,-3 5 0,9 4 0,-5 5 0,2 5 0,1 6-127,-1 3 1,-6 1 0,-6 5-1,-3 1-92,-2 3 1,-2 1-116,-1 3 0,-1 1 1,-3-5-1,-5-2-941,-2-1 370,-2-1 662,0-7 1,8-17-131,5-15 1,7-10 47,10-6 1,0-4 0,6-5 0,1 0 46,-2-1 0,0 5-153,-1 0 0,-1 6 210,-3-2 0,-9 13 1,2 6 302,-3 4 1,-7 8 31,0 8 0,-7 8 31,-10 4-192,3 9 0,-9-2 0,6 5 0,2-1 0,0-1 232,3 1 0,0-7-563,4-4 1,2 1-22,6 3 10,0-5 0,3-2 0,6-6 1,8-4-1,7-4-835,5-2 1,8-2 176,6 0 1,3-7-944,-3-6 358,5 0 1336,-8-11 0,9 4 0,-5-5 0,-3-1 0,-4 1 0</inkml:trace>
  <inkml:trace contextRef="#ctx0" brushRef="#br0">13886 4514 8119,'0'-13'-437,"0"0"1,0 1-1,0-1 600,0 0 425,0 0 1,0 5 0,0-1-1,0-1 782,0-1-1197,0 4 1,0 3 0,1 9 0,4 8 0,3 8 128,3 8 1,6 9 0,2 10 0,1 7-263,2 9 0,-10-26 0,0 1 1,1 5-1,0 2 0,-1 4 1,0 1-64,-1 3 0,-1 1 0,0 4 0,-3 1 0,-2 1 0,-1 1 0,-2 2 0,0 0-54,-1 2 1,-1 0 0,0-7-1,-1-1 1,-1-1 0,0-2 0,-2-5-1,-2-1-106,-2-3 0,0-2 1,1-4-1,-1 0-374,-3 1 1,0-1 201,-10 27 0,-6-5 1,-3-11-1,-5 0 1,-6 0-1,-7 0 355,21-25 0,0-1 0,-24 26 0,22-25 0,-2-1 0,-1 1 0,-2-1 0,-2 1 0,0-1 0</inkml:trace>
  <inkml:trace contextRef="#ctx0" brushRef="#br0">9997 4858 8120,'0'-18'-192,"-4"2"1,-1-4-1,2 2 1,1 2 354,-3 2 0,0 1 0,-5 2 0,3 1 0,0 3 284,0 1 0,-2 2-177,-4 4-177,1 6 0,-1 4 0,-1 11 0,-3 9 0,-5 8 0,-2 9 0,-1 9 80,-1 10 0,13-28 0,1 1 0,-1 6 0,0 1 0,0 5 0,1 2-98,-1 5 1,0 1 0,3 4-1,0 0 1,2 6 0,1 0-1,1-2 1,2-1-158,1-1 1,2-1 0,4-1 0,4 0 0,0-6 0,3-1 0,1-1-1,3-2 87,2-4 0,2-2 0,-1-7 0,2-2 0,3-1 0,2-2 0,0-1 0,0-1-257,1-1 0,0 0 1,0-3-1,1-2 1,0 0-1,0-1 1,2-2-1,0-1-214,1-1 0,1 0 0,2-1 0,0-1 466,2-3 0,0 0 0,1 1 0,1-1 0,2-1 0,0 1 0,1 1 0,-1 0 0,0 3 0,0 0 0</inkml:trace>
  <inkml:trace contextRef="#ctx0" brushRef="#br0">17074 4884 8044,'0'-26'81,"0"2"0,0 3 0,-2 5 1989,-2 6-1893,3 10 0,-5 17 0,4 12 1,0 5-1,-3 7 0,3 1 0,-1 4-95,-2-1 0,4 2 1,-3 4-1,2 0-147,2 0 1,-4 0-682,0 0 552,0-6 1,4-1 0,1-7 0,2-5 0,1-6 0,0-9 0,2-7 193,3-6 0,-4-48 0,1-13 0</inkml:trace>
  <inkml:trace contextRef="#ctx0" brushRef="#br0">16793 5330 8067,'-13'-6'0,"1"3"0,-1-5-49,6 5 0,2-3 0,10 6 0,6 0 0,7 0 0,11 0 1686,6 0-1738,1 0 1,9 0 0,-2-1-1,3-2 1,4-1 100,1 1 0,2-10 0,7-4 0,5 0 0,-1-1 0</inkml:trace>
  <inkml:trace contextRef="#ctx0" brushRef="#br0">19101 4616 8067,'0'-20'-156,"1"3"1,2 1 0,3 1 0,0-2 290,-1 1 1,1 1 0,-3-1 0,1-1-1,-1 0 1,-2 0 175,-1 0 1,0-4 0,0 4-1,-1 0-24,-3-2 0,1 5-7,-6-3-179,1 3 1,-5 3 0,0 2 0,1 4 0,-1 0 140,0 1-267,0 0 0,1 8 1,-3 2-1,0 2 1,-2 5-1,1 4 1,2 1-147,1 1 0,0 5 183,1 1-2,5 1 1,-3 11 0,5-3-1,1 3 1,0 4 105,0 5 1,-1 1 0,7 11 0,1 2 111,1 4 1,1-25 0,0 1-149,-1 2 1,0 1 0,4 1 0,0 0-108,0 2 1,1 1-1,0 1 1,-1-1 0,-1 1-1,-1-1 1,0 1-1,0 0 9,1 2 1,-1 0 0,-1-3-1,-1 1-159,0-1 0,0-1 1,-2-3-1,-1-1 121,1-1 0,0-1 74,2-1 1,-1 0 0,-2-2 0,0-1 0,3 32 0,-2-10 0,-2-9 9,0-11 0,-2-6 60,-2-6 1,1-3-111,-6-6 1,5-2 0,-3-9 0,0 0 236,0-1 0,3 0-300,-5-5 0,1-6 0,-5-3 1,0-2 357,0-2 0,1-4-1077,-1 0 1,2 0-164,2 4 1,2 5-909,3-1 1875,2 7 0,2 24 0,7 14 0</inkml:trace>
  <inkml:trace contextRef="#ctx0" brushRef="#br0">18731 7294 8067,'0'8'-1082,"0"1"1133,0-7 577,0 4 0,0-7 0,0-4-358,0-3 1,-1-8-1,-3-2 1,-5-2-11,-2-3 1,-2 5 0,0 1-1,-1 3-15,-3 1 0,1 0 0,-5 2 0,-1 2-124,-3 5 0,0 8-187,-1 5 97,7 8 1,-4-1 0,6 5 0,1 1 0,4 3-1,3 0 1,5 1-488,2-1 425,2-5 1,8-2-1,4-6 1,8-4 0,6-4-1,3-4 1,4-4 85,0-4 0,2-8-40,-5-1 0,1-6 1,-4 4-1,-2-1 10,-5 3 0,-6 3-36,-5 1-137,-4 6 0,-5 7-79,0 8 1,0 4-493,0 0 500,6 1 1,-3 3 0,5-2 0,4-4-1,3-3 219,7-4 0,22-39 0,9-18 0,-13 17 0,-1-1 0,0 0 0</inkml:trace>
  <inkml:trace contextRef="#ctx0" brushRef="#br0">18680 3430 8055,'0'-13'-129,"0"1"1,0-1 0,2 0 0,0 0 0,4 2-389,1 2 0,-3 0 1479,5 4-132,-1-5 0,1 9-377,-1-3 0,-5 5-122,2 8-141,-4-1 0,-5 16 1,-2-3-1,-1 5 1,-3 2-1,-1 3 1,-1 2-103,4 2 1,-3 2-1,3 0 1,0-1-163,-1-2 0,7-6 1,-4 2-1,2-5 172,-1-4 0,1-2 0,6-8 102,2-2 0,4-4-95,9-5-71,3-5 0,1-2 1,2-6-1,3 0 0,2 0-236,0 1 93,-1-1 0,-1 1 0,-2 4 0,-3 4 0,-3 2-479,1 2 0,-5 2 0,3 2 0,-3 6-1650,-1 5 2238,5 0 0,14 14 0,7-2 0</inkml:trace>
  <inkml:trace contextRef="#ctx0" brushRef="#br0">19879 4947 8055,'-6'-24'42,"3"3"0,-4-9 1,2 3-1,2 2 0,1 1 370,2 3 0,7-2 0,5 6 1,5 1-1,3 4 0,1 3-92,-1 5 0,2 4 0,-5 5 0,-1 8-462,-2 7 92,-7 10 1,-1 4 0,-6 7 0,0 3 0,-3 3-1,-4 2 1,-6 2-214,-1-1 1,-4-6-1,1 1 1,0-1 168,-2-3 0,5-7 0,-3-6 973,3-5-655,1-10 1,12-13 0,6-9 0,9-2-274,8-2 0,3 5 1,4-1-1,2 1-12,1 1 1,2-3-1,5 5 1,-3 1-1983,-2-2 2043,3 5 0,13-22 0,9 2 0</inkml:trace>
  <inkml:trace contextRef="#ctx0" brushRef="#br0">20529 4986 8055,'-20'0'231,"3"0"1,3 0-94,1 0 1,-1 5 73,-3 4 0,7 6 0,-2 4 0,2 1 87,3 2 1,-3 2-201,5 2 0,1-1 0,4-1 0,0-2 92,0-5-127,0-3 0,6-7 0,2-4 0,4-6-54,0-6 0,5-8-61,0-4 0,2-4 0,-4-5 0,2-4 50,-1-3 0,2-1-18,-1 0 1,0-1-70,-4 1 1,0 6 0,-2 2 0,-1 3 54,-1 1 156,-7 12 1,4 4-77,-6 15 1,0 7 0,-1 10 0,-2 3 15,-1 5 1,-2-2-26,2 6 0,2-1-195,-2 1 161,3-3 1,1-6 0,0-1-1,0-2 1,1-4-46,3 1 0,3-10 42,6 4 0,1-9-12,3 1 1,-1-10-1,5-3 1,2-5-12,1-4 0,-3-3 27,0-5 1,-5-6 15,1-3 1,-1-2 0,-2 1-1,0 2 43,-3 2 0,-5 1 213,2 5 231,-5 5 0,1 7-293,-8 9 1,1 8-177,-5 5 1,4 4-87,-5 4 0,6-2 0,-1 5 0,3 0-79,1 0 1,0-3-8,0 4 1,0-6-211,0 2 0,4 2 1,2-4-1,1-2-297,3-3 0,2-1 118,5 3 0,-3 0-85,3-4 1,2 2 606,-2-6 0,34 6 0,4-3 0</inkml:trace>
  <inkml:trace contextRef="#ctx0" brushRef="#br0">21167 5139 8055,'-5'-15'0,"1"0"0,1-2 124,2 1 1,1 2 85,0 1 1,1 2-1,5 1 1,5 3-41,5 1 1,2 2 312,-1 4 0,-1 2 0,4 2 1,-2 6-187,-2 5 1,-6 5-211,-2 6-170,-5-1 0,3 1 0,-6-1 0,-2 1 0,-3-1 0,-7 1 0,-3-1-149,-1 1 0,2-6 315,1-3 0,0-3 0,1-2 694,-1 1-666,6-6 0,1-2 1,8-8-1,2-3-171,4-1 0,9-2-124,5-3 0,2 3-326,1 1 1,5-1 0,1-4 0,0 2-599,0 3 0,1-2 1108,-3 5 0,10-16 0,6 0 0</inkml:trace>
  <inkml:trace contextRef="#ctx0" brushRef="#br0">21651 4590 8055,'-5'-18'0,"-3"-3"0,1-2 0,3 2 0,4 2 0,4 7 0,-1 5 0,6 2 0,2 4 431,5 1 1,-2 1 138,3 4 1,-3 3 0,-1 9 0,1 6 469,3 5 1,-3 6-320,3 9-640,-8 8 1,-4 7 0,-6 8 0,-3 4 0,-1-33 0,-2 1 0,-2 0 0,-2 0 0,-3 3 0,-1-1-182,-2 1 0,-2 0 0,-2-1 0,-2-1-712,0 2 1,0-1 446,-2-3 0,0-1 0,2-6 0,-1-2 0,-21 17 0,1-8 0,1-9 0,1-5 0,-1-8-1001,2-5 0,2-4 837,0-6 529,1 0 0,-14-16 0,-8-8 0,-5-1 0,0 1 0</inkml:trace>
  <inkml:trace contextRef="#ctx0" brushRef="#br0">19994 4539 8057,'-8'-18'0,"-1"-2"0,-4 0-86,1 3 0,3 9 373,-4 4 1,-1 4-1,-3 5 1,-3 8 410,0 7 1,-4 10-511,3 4 1,-2 8 0,0 5 0,5 4 183,4 4 0,0 5-9,9 8-273,1 2 0,6-31 1,2-1-1,0 0 1,2-1-1,1-1 1,3 0-1,1-1 1,3-2 374,2 0 1,1-1-876,20 27 1,6-4 0,4-10 0,3-7-1,1-8-2612,0-7 2539,0-10 453,11-2 0,-4-21 1,6-7-1,-15 7 0,0 0 1,0 0-1</inkml:trace>
  <inkml:trace contextRef="#ctx0" brushRef="#br0">22659 4973 8057,'-13'-7'-65,"4"1"0,1 6 439,-2 0 0,3 0-45,-2 0-858,6 0 529,-2 0 0,33-6 0,8-1 0</inkml:trace>
  <inkml:trace contextRef="#ctx0" brushRef="#br0">23169 4718 8057,'4'-9'419,"0"1"1,-1-2-41,-2-1 0,4 2 0,-1 1-150,-1-2-135,-2 4 0,-2-4 0,-4 4 0,-3-1 0,-3-1 333,-2 1-405,0-5 1,-5 7 0,-5-5 0,-4 3-1,-4 1 1,-3 3 0,-6 3-111,-5 5 1,-2 6-1,-1 7 1,0 4 104,4 4 0,6 0 0,6 5 0,8-1-43,5 0 1,7-1-1,9-5 1,6-2-30,6-5 0,9-3 1,6-1-1,6-2 51,3-3 0,1-2 50,4-6-60,0-6 0,5-1 1,-1-7-1,-2-3 0,-3-4 258,-3-3-196,-6-7 1,2-2-1,-11-7 1,-4-1-1,-7-3 149,-2-1 0,-3-3 0,-8-4 0,-5-1-108,-5 4 1,-4 7-36,-2 4 0,-3 1-136,3 8 1,-3 6 0,0 9 0,1 5-454,2 4 0,5 0 286,-1 5 0,4 7-355,5 6 0,-2 1 0,6 9 1,1 3 603,2 2 0,29 19 0,7-1 0</inkml:trace>
  <inkml:trace contextRef="#ctx0" brushRef="#br0">23424 4386 8057,'0'-14'0,"0"-3"0,0 3 407,0-4 0,-5 12 0,1 6-138,1 7 0,2 6-229,1 4 1,0 3-1,0 5 1,0-1 39,0-3 1,0 4-41,0-4 1,0-1-1,0-1 1,0 0 284,0-4 1,0 0-376,0-3 0,0-3 1,1-2-157,4-1 1,-4-8 235,3-6 0,-1-5 252,1-4 1,-1-9 0,4-8 0,0-2-105,0-3 1,-2 1-11,3 0 1,-5 5-74,1 4 1,2 3 0,-2 5 0,-1 4 88,-2 3-648,-1 6 1,2 10 84,2 11 275,-3 5 1,7 9-1,-6 1 1,3 2-1,-3 0-198,0 1 1,2-4 194,0 3 1,5-9 61,-5-4 1,5-3 0,-4-3 0,2-1 111,3-1 1,2-8 249,0-1 1,5-5-154,0-8 0,5-7 1,-4-5-1,2-7 67,3 0 0,-5-5-147,-1 3 1,1-1 61,-1 1-62,0 2 0,-8 12 1,-2 3 65,-1 3 0,-2 10-498,-4 8 1,0 5 65,0 12 49,0 0 1,0 9 0,0 0 0,0-2 0,0 1-308,0 0 0,0-2-179,0 3 0,0-3-28,0-2 410,0 1 1,0-6-1,0-3 337,0-3 0,11-18 0,3-5 0</inkml:trace>
  <inkml:trace contextRef="#ctx0" brushRef="#br0">23997 4437 8057,'0'-12'0,"0"-1"295,0 0 0,2 2 0,2 2 0,3 4 180,0-1 0,5 5-25,-4-4 0,3 5 1,2 5-390,0 3 1,-6 3-62,-3 2 1,-2 4 0,-2 0 0,0 0 5,0 2 1,0-5 62,0 3 0,-5-3 1,1-1-1,0-1-75,-2 1 0,5-4 150,-3-1-32,2-5-22,2 3 1,6-6 0,2 0 0,5 0 0,5-2-398,8-2 1,1-2-392,7-2 0,-2-2 698,2 6 0,3-1 0,-4 5 0</inkml:trace>
  <inkml:trace contextRef="#ctx0" brushRef="#br0">22786 5088 8057,'-51'-6'81,"7"5"0,7-4 2,10 4 0,16-1 223,15-2 0,15 3 1,16-3-1,6 2 655,6 2 0,14 0-323,7 0-658,-32 0 0,2 0 0,0-2 0,0 0 1,1 0-1,1 0 0,2 0 0,1-1 1,4 1-1,1-1 0,3-1 0,0 1 1,2-2-1,1 1-187,-2 0 1,0 0 148,0 2 1,0 1-1,-4-4 1,-1 0-1,-2 2 1,-1 2-1,-4-1 1,-2 1 0,26-2-1,-19 0 1,-15-1-644,-12 1 0,-11 2 1,-8 1 135,-10 0 0,-8 4 0,-8 2 1,-1 1 564,-2 3 0,-2-2 0,-2 5 0,-6 2 0</inkml:trace>
  <inkml:trace contextRef="#ctx0" brushRef="#br0">23207 5980 8057,'-9'0'0,"1"-1"0,-2-2 0,-1-1 0,-2-6-20,0 1 167,6 4 1,-4-8 0,4 2 0,-2-5 0,1-1 0,-2 0 0,-2-1 475,0-2 0,-5 4-149,0-1-365,-6 3 0,2 7 0,-8 3 0,0 2 0,-1 4 0,0 3 1,-1 8 318,-2 7-415,5 4 1,-2 1 0,9 1 0,4-1 0,3 2 0,2 0 0,4 0-165,4-3 0,4-5 1,4-1-1,6-2 151,5-5 1,5-7 0,7 1 0,2-4 126,0-1 1,7-10 2,-2-3-49,-3-8 1,4 0 0,-6-8 0,-4-2 0,-2-1 45,-1-4 1,-5-5-1,-4-3 1,-7-1-130,-5-3 0,-2-2 112,-3-1-255,-3 6 1,-12 2 0,-2 11 0,-3 6 0,-2 8-629,1 4 1,-1 7 225,1 2 1,1 10 59,2 3 1,4 9 0,7 3 0,2 1-990,5 0 1476,8 1 0,23 1 0,10 2 0,5 2 0,0 0 0</inkml:trace>
  <inkml:trace contextRef="#ctx0" brushRef="#br0">23500 5585 8036,'-11'-13'-292,"1"2"685,1 2 1,5 9-1,-3 10 601,1 6-885,2-2 1,4 9-1,0-5 1,0 2-1,0 1 16,0-1-123,0 4 1,0-5 0,0 2 0,0-3 0,0-1 0,0 0-321,0-1 1,0-2 18,0-1 363,0-6 1,0-3-1,0-8 1,0-5-1,0-2 0,0-9 1,-1-4-1,-2-6-63,-1-2 0,-1-8 51,5-7-38,0-2 1,6-2 0,3 0 0,2 0-1,2 1 204,-1 3-115,7 9 0,-4 4 0,5 10 0,0 8 0,-2 9 53,1 6 1,2 7-1,-2 3 1,-1 6-150,0 2 1,-2 5 36,-8 0 1,2 2-104,-5 1 1,-1-4 0,-4 1 0,-2 0 8,-2 2 1,-7-2-122,-6-1 1,-6-1 39,2 1 0,-3-3 0,-2-5 0,-1 0-86,-2 0 0,6-2-1140,-2-2 691,8 2 58,4-10 1,9 5 607,8-6 0,37-6 0,14-1 0</inkml:trace>
  <inkml:trace contextRef="#ctx0" brushRef="#br0">23985 5840 8036,'0'-13'455,"0"0"-181,0 1-134,0-1 0,-2 4 0,-2 2 0,-5 0-5,-2 0 1,-2 4 0,1-1 0,-3 3-15,-2 1 1,-2 5-57,-7 4 0,1 4 1,1 2-1,1 4 17,2 0 0,4 3-129,-5 3 0,8-4 0,0 1 0,6-1 35,2-1 0,2-2-47,4-5 0,0 0 0,1-2 0,3-2-14,5-5 1,6-3 22,2-1 0,6-1 8,-2-3 0,3-5 0,2-8 1,-1-4-19,1-3 0,-1-2 54,1 1 0,-5-6 11,0-3 0,-4-3 0,3 0 0,-3 3 160,-5 4 1,-5 9 185,-7 4 1,0 3-169,0 1 0,-2 6 0,-1 4 0,-2 7-82,-2 9 0,-2 1-19,-4 7 0,2 1-71,3 3 1,2 1 0,6-1 0,0 2-288,0 3 1,0-7-79,0 2 1,1-4 14,4 1 1,3-4-1,8-5 1,3-2-346,6-2 0,-1-4 203,10-5 481,-6-5 0,16-29 0,5-13 0,-14 12 0,-1 0 0,1 0 0</inkml:trace>
  <inkml:trace contextRef="#ctx0" brushRef="#br0">24597 4157 8119,'0'-14'0,"0"-2"0,0-1 0,0 1 384,0 2 0,1 3 1,3 2 283,5 5 1,2 13-1,2 5 1,0 6-232,-1 7 0,5 4-283,0 7 0,2 7 0,-4 8 0,2 9-110,-8-27 0,-2 1 0,0 4 0,-1 2 1,-1 3-1,-2 2 0,-1 5 0,-1 3-76,-1 5 0,-3 1 1,-3 6-1,-3 1 0,1-20 1,-2 1-1,-1 0 0,0 0 1,-2 0-1,-1 0-234,0-1 0,-1-1 0,0 0 1,-7 18-1,-3-1 0,0-6 1,-1-1-1,1-4 0,-1 0-70,1-3 1,-1-1 0,1-6 0,-1-2-29,1-4 0,-1-2 127,1-4 0,-1-1 0,-1-4 0,-1-1 0,-30 17 1,-1-3-1,-4-5 0,2-6 0,-1-4 237,0-3 0,-5-8 0,3 4 0,3 0 0</inkml:trace>
  <inkml:trace contextRef="#ctx0" brushRef="#br0">22595 4233 8119,'-19'-11'-171,"5"8"0,-4-5 0,1 5-211,0 3 1,0 7 0,3 6-1,-3 7 382,-5 4 289,-2 12 0,-1 1 0,-2 14 0,-3 7 0,14-25 0,0 1 264,-1 4 1,1 0-478,-3 3 0,1 1 0,4 7 0,1 2 1,-2 3-1,0 0 0,3 3 0,0 1 1,3 1-1,1 1 0,3-1 0,2-1 1,1 0-1,2-1-166,2-1 0,1-1 0,2-1 0,2-1 0,3-3 0,2-2 0,0-3 0,1-1-34,1-5 1,2-1-1,-1-4 1,3 0-1,1-3 1,1 0-1,1-1 1,2 0-420,2-2 1,1-1 0,31 15 542,-26-22 0,2-1 0,27 10 0,4 1 0,-29-16 0,0-1 0,1 0 0,1-1 0</inkml:trace>
  <inkml:trace contextRef="#ctx0" brushRef="#br0">25349 4947 8119,'0'-19'-18,"0"2"-180,0 2 0,-1 8 1050,-4 3-1110,-2 3 1,-6 2 0,1 3-875,-1 5 1132,6-4 0,-4 18 0,3-2 0</inkml:trace>
  <inkml:trace contextRef="#ctx0" brushRef="#br0">25999 4667 8119,'0'-19'0,"0"1"4,0-3 218,0 2 1,0 7 0,0-1 0,-1 0 0,-3 2 0,-5 2 1017,-2 5-1214,-2 3 0,-1 1 0,-3 0 0,-4 2 0,-3 6 0,-2 6 0,1 4-72,-1 5 1,2-1 62,3 0-100,2 2 1,7-4-1,-1 4 1,1-2-1,4-2 1,4-1-35,2-4 1,9-1 0,5-2 0,5-4 147,3-4 0,2-4 0,7-4 0,2-4-28,1-4 1,-3-2 10,0-3 0,-2-3 0,-1-7 0,-1-2 77,1-5 0,-2-3 29,-3-1 0,-2-2 1,-8-1-1,-3-2 191,-3 2 0,-4 7 540,-1 5-280,0 2 1,-1 7-255,-4 3 0,0 10-69,-4 7 1,2 5-529,3 8 1,2 1-1,-2 3 1,1 5-152,-1 2 1,3 3 153,-4 2 0,4 0-523,1 5 553,0-6 0,6 7 1,2-3-1,4-1 0,0 1-399,1 1 0,5-5 240,4 2 0,-2-2-185,1 2 1,0-9 590,5 1 0,27-30 0,8-7 0</inkml:trace>
  <inkml:trace contextRef="#ctx0" brushRef="#br0">26433 4514 8119,'0'-21'0,"0"-1"0,1-5 0,4 6 0,0 7 775,4 1 0,2 9 7,-2 0-607,2 2 0,6 2 0,0 2 0,0 2 1,0 5 430,0 2-652,0 2 0,0 5 1,0 2-1,-3 1 0,-3 0-43,-2 2 1,-6 3-1,1 2 1,-3 2-145,-1-2 0,-4-3 59,0-3 1,-5 0 41,5-5 0,-2-1 0,4-6 233,-3-2-67,1-5 0,7-4 264,5-12-285,1 0 0,19-12 0,-1-1 0,3-5 0,1-3-177,-3 0 0,-1 4 158,-1-4 1,-6 6 171,-3-2 0,-5 9 1,-3 4 447,-5 3 1,-4 7-465,-4 3 0,-7 8 0,-8 4 0,-1 5 15,-2 4 1,-2 3 50,-2 5 0,6 1-228,3-1 3,-3 1 1,8-1-1,-2 1 1,5-2-1,3-1-148,4-2 1,3-1 45,7 1 1,7-3-84,10-5 94,6 0 0,3-6 0,9-3 0,2-2 0,3-2-1725,3 0 1825,-8 0 0,-13-17 0,1-6 0,21-27 0</inkml:trace>
  <inkml:trace contextRef="#ctx0" brushRef="#br0">4687 9425 7984,'-14'-2'2,"-3"-2"205,-2 3 1,0-6 690,7 3-587,5 2 0,8-3 1,5 5-1,6 0 276,8 0 1,5 0-591,5 0 0,2 0 0,6 0 0,0 0-264,0 0 0,2-2-377,2-2 0,-7 3 215,3-4 1,-8 4-1,-1 1 1,-2 0 428,-2 0 0,-33 11 0,-9 3 0</inkml:trace>
  <inkml:trace contextRef="#ctx0" brushRef="#br0">4662 9653 8030,'-13'0'0,"1"0"0,-1 0 428,6 0 0,8 1 0,12 2 0,8 1-50,7-1 1,5-1-202,5-2-345,5 0 0,-2 0 1,4 0-1,0 0 1,0-2 167,3-2 0,0-11 0,4-5 0,5-4 0,0 0 0</inkml:trace>
  <inkml:trace contextRef="#ctx0" brushRef="#br0">2166 9615 7793,'0'7'1079,"0"-12"0,0-5-946,0-11 1,4 4 0,1-4-1,-2-2 150,-2-1-224,-1-1 1,-1-6 0,-4-1-1,-3-1 1,-5 4 77,-4 2-102,-2 7 1,-8 3 0,-3 9 0,-3 5 0,-5 7 196,-5 9-232,-2 11 1,-4 12 0,3 8-1,3 0 1,7-1 0,6-2-1,10-3 78,9-4 1,6-3 23,5-6-113,0-11 1,11 2 0,6-12 0,7-1 0,4-3 182,1-4-140,7-3 1,-4-7-1,4-3 1,0-6 0,-3-4 67,3-2 0,-5-6 0,-2 1 0,-3-4 27,-5-4 0,-3-9-36,-5-8 0,-6-9-18,-5 32 0,0 0 1,-1-34-1,-2 0 0,-5 2-307,-6 6 0,-3 12 53,-6 12 1,0 11 43,-4 10 0,0 4 1,-1 5-1,2 4-295,3 2 0,-1 2-489,5 0 0,4 6 411,5 2 0,5 5 1,0 4 509,6 4 0,32 20 0,13 5 0</inkml:trace>
  <inkml:trace contextRef="#ctx0" brushRef="#br0">2622 9007 7812,'-8'0'164,"-1"0"0,1 2 203,-5 2 0,5 3-121,-1 6-97,1 5 0,-3 2 0,1 6 0,1 4 0,1 2 261,1 1 0,-3 3-302,6-2-42,-6-3 0,9-2 1,-4-6 28,4-2 1,1-10 65,0 2 0,0-10-99,0-3 0,0-11-27,0-11 0,0-1-235,0-3 155,0-5 1,4-3-1,2-8 1,1-4-1,3-2-102,1 1-44,2-2 204,-1 10 1,-3-5 0,-1 8-1,1 3 441,-2 8-319,4 5 0,-8 15 49,5 5 1,-5 12 0,1 14-1,-2 6 23,-2 5 0,0 1-244,0 0 0,4 0 18,0 0 1,0 0 0,-2-2-1,1-1-56,1-1 1,4-10-137,-4 1 1,6-9 117,-1-3 1,3-2 0,4-7-1,1-4-110,-2-7 1,5-7 122,1-11 2,3-6 105,1-2 0,-1-9 0,-1-2 1,-3-1-41,-2-3 0,3 5-18,-4 1 1,-2 8 858,-6 4 95,-4 9 0,-5 10-805,0 11 1,-1 7-75,-3 10 0,1 2 0,-4 7 1,0 1-319,0 2 1,3-1 45,-5 6 0,6 0 44,-1 4-398,-3 0 0,6-2 0,-4 0 1,4-4-1,1-1-821,0-3 0,6-4 759,2-7 0,5-2 644,4-10 0,22-30 0,9-14 0,7-3 0,0 0 0</inkml:trace>
  <inkml:trace contextRef="#ctx0" brushRef="#br0">3243 9109 7823,'4'-13'0,"1"0"2237,-1 6-795,-4 2-1092,5 5 0,-3 5 1,2 5-1,-3 5 252,-1 7 0,0 3-194,0 5-618,0-4 163,0 5 0,0-1 0,0-1 0,0-1-691,0-1 1,0-6-860,0 0 0,0-5 1597,0 1 0,-22-26 0,-6-6 0</inkml:trace>
  <inkml:trace contextRef="#ctx0" brushRef="#br0">1495 9970 7823,'-17'0'0,"-1"-1"0,-2-4 0,4 4 329,4-5 1,9 6 0,11 0 0,11-1 0,10-2 0,14-1 1535,10 1-1259,13-4-596,-29 4 0,2-1 0,5-3 0,2 0 0,5-1 0,1-1 0,5-1 0,1 0 268,7 1 0,0-1-333,1-3 1,2 2 0,-20 4-1,0 2 1,1-2 0,21-4 0,-1 0-1,1 1 1,-1 0 0,0 1 0,0 0 82,-1 1 0,-1 0-95,-5 1 0,-3 0 1,-4 1-1,-3 0 0,-6 0 1,-1 0-1,-3 1 1,-1 0-1,-4 2 0,0-1 1,29-1-1,-11 2-301,-11 2 1,-15 1-1292,-3 0 1009,-12 0 0,-14 0 336,-9 0 1,-3 0 0,-4 0 0,-2 1-552,-2 3 1028,5-2 1,-32 20-1,-1-1 1</inkml:trace>
  <inkml:trace contextRef="#ctx0" brushRef="#br0">2331 10781 7825,'0'-13'92,"0"0"0,-4 1 0,-2-1 0,-1 0 0,-3 1 587,-1-1-240,-2-5 1,-1 4 0,-3-3-109,-4 3 0,-4 5 0,-3 2 0,-5 2 41,-3 2 1,1 8-46,-8 8-279,4 11 1,0 8 0,-2 8 0,-2 2 0,4 4 140,4 4-170,4 0 0,11-3 1,5-2-1,5-1 1,7-6-1,7-6 1,9-8-177,7-4 0,5-9 1,5-7-1,3-3 48,4-1 0,1-11 1,1-6-1,4-5 46,3-4 0,-4-5 14,-4-2-95,0-4 0,-11-7 253,3-2 0,-5-9 0,-4-4 1,-6-4-1,-5-5 33,-7 32 0,-1 0 1,-7-34-158,2 34 0,-2 0 0,-12-23 0,-4 6 0,-3 12-11,-1 10 0,-5 10-6,0 4 1,1 8-238,4 5 1,5 3 0,2 2 0,1 3-562,0 5 1,6 3-197,6 5 1,4-1 63,1 5 470,0 0 492,6 4 0,46 12 0,-18-17 0,1-1 0</inkml:trace>
  <inkml:trace contextRef="#ctx0" brushRef="#br0">2584 10350 9236,'0'13'288,"-4"5"84,0 3 0,-2 10 0,3 7 0,-2 7 463,-2 4 0,3 3-678,-5 3 1,5-1-1702,-5 5 1555,7-6 1,-5-2 0,4-10 0,-1-6 0,1-5-285,1-4 0,4-7-992,2-7 927,-3-5 0,9-16 124,-6-4 0,1-10 1,-5-2-1,0-9 150,0-7 1,1-4 112,3-5 0,-2-2-56,2-3 0,-3-4 1,-1-6-1,2 0-9,2 3 0,-3 7 630,4 0 0,-4 8-97,-1 0-123,6 18 1,-4-4 0,7 21 0,1 4 0,1 6-155,2 2 1,4 0-131,-1 0 0,6 5-127,-6 4 16,1 2 0,-4 2 0,-2 1 0,-2 1 0,-5 4-512,-3 0 0,-1 2 292,0 5 0,-10 0-148,-2 4 1,-9-3 0,0 2-1,-3-1-456,-2 2 0,2-5 328,3 1 1,-1-2 496,5-7 0,0-6 0,4-6 0</inkml:trace>
  <inkml:trace contextRef="#ctx0" brushRef="#br0">3078 11173 6943,'0'-12'185,"-1"3"0,-2 1 1,-2-2 324,-2-1 0,-2 0-82,-4 2 0,-5-1 1,-3 6-1,-3 1 83,-1 2 0,-2 2 45,-3 3-440,4 9 1,-10 7-1,7 5 1,2 2-1,5 1 110,5 2-233,3-1 1,7-4-1,2 1 1,4-2 0,2-5-1,4-4 1,4-7-141,7-2 1,-1-2 0,7-4 0,2-3 128,4-5 1,-2-2 0,4-13-1,-2-2-40,2-3 0,-8-7 72,4 1 42,-4-8 1,2-4 0,-3-6-1,-4-1 1,-3-2 91,-1 2 1,-6 2-1,-3 6 1,-3 7 936,-1 7-214,0 15-608,-5 5 1,-1 18 0,-2 6 0,2 6-79,0 5 1,4 6-83,-7 0 1,6 5-172,-1-1 1,3 2 0,1 2-1,0 0-203,0 0 1,0 0-210,0 0 1,1-1 42,3-3 1,3-5 0,6-8 0,0-4-609,-1-3 0,1-7 198,0-3 0,5-4-856,3-4 1703,-3-8 0,3-17 0,-1-7 0,1-5 0,-1 0 0</inkml:trace>
  <inkml:trace contextRef="#ctx0" brushRef="#br0">6388 9130 7816,'-12'-7'-18,"-1"2"0,0 4 0,0 2 1,-1 5-170,-3 7 343,3 5 1,-5 12 0,7 1-1,-1 2 1,0 4 0,2 2-1,2 4 1,5-4 0,4-3 265,4-6 0,9-5-49,8-4-269,3-2 0,2-8 0,-1-2 0,1-7 0,0-6 463,-1-9-541,1-5 0,2-9 0,-1-3 1,-3-5-1,-1-6 0,-4-7 1,-2-5 113,-2-2 1,-8-5 0,-3 5 0,-4 1-209,-4 2 0,-9 8 85,-8 6-181,-9 17 0,-3 5 0,-6 13 0,-2 6 0,-1 8-463,6 9 0,0 10 0,9 5 627,3 6 0,14 12 0,3 8 0,-2 7 0,0 0 0</inkml:trace>
  <inkml:trace contextRef="#ctx0" brushRef="#br0">11552 9665 7769,'0'-12'500,"0"-1"0,0 7-267,0 6 0,-4 11 0,-2 9 1,-1 3 93,-3 2 1,-1-2 0,-2 7 0,1-2-61,-1 2 1,-1 3-406,-3 5-209,3 0 1,-11 0 0,3 1 0,-7-1 0,-5 0-1,-2-1 1,-3-5 346,1-6 0,-28-23 0,29-7 0,0-1 0</inkml:trace>
  <inkml:trace contextRef="#ctx0" brushRef="#br0">14396 8811 7799,'-6'-13'0,"1"0"0,-4 1 0,5-1 0,-2 4 0,2 1-187,0-1 0,-1-3 0,1-1 1,1 0-682,2 0 2169,-5 1-996,5-1 1,-11 0 0,4 0 0,-3 2 557,-2 3-748,0-4 1,-5 11 0,-5-2 0,-5 7 0,-8 9 309,-5 7-415,2 4 0,-10 7 1,7 5-1,2 2 1,6 1-1,9-3 1,8-4-129,7-3 80,4-2 0,12-5 0,5-3 0,8-8 0,7-4 0,6-5-354,3-5 383,8-4 1,-4-12-83,4-2 80,2-3 0,-5-3 1,2-3-1,-4-5 1,-4-6-1,-4-6 1,-4-4 107,-5-4 0,-3-5-120,-5-8 0,-6 6 0,-4 2 0,-7 14-28,-9 9 0,-5 7-62,-8 9 1,1 8-13,-1 9 0,-4 12 0,1 6 1,0 5-625,2 4 0,8 6 54,2 5 695,8 3 0,12 5 0,5 5 0,3 4 0,0 0 0</inkml:trace>
  <inkml:trace contextRef="#ctx0" brushRef="#br0">14893 8454 7862,'-5'-13'0,"2"5"214,-6-1-143,6 6 0,-8-1 1,3 10-1,-4 6 1,-1 10 133,1 6 0,-1 0 0,0 6 0,0 2 1,1 1 1,3 1-156,1 0 1,3-1 0,-2-3-1,2-4 47,2-3 0,1-12-60,2-2 1,2-9 0,1-2 0,2-9 183,2-10 0,2-7-195,4-6 1,-1-3-1,3-6 1,0-5 38,2-7 0,4 0-107,-4-5 0,2 8 60,-2 1 1,-3 6 0,3 0 0,-3 7 7,-1 9 1,-5 11 0,1 9 0,-5 10 25,5 3 1,-6 15 0,1 6 0,-1 7-173,1 2 0,-3 5-61,4-1 1,-4 1 92,-1-5 0,0-4 0,1-1 0,2-2-60,1-3 0,5-7 227,-5-4 1,6-8-62,-1-5 0,3-4 0,4-6 0,2-6 91,2-8 1,1-6-61,5-3 1,-3-5-34,2-9 1,-2-1 0,7-4 0,-5 3-11,-4 1 0,3 3-1,-2 7 0,-8 5 473,-1 12 0,-9 7-153,0 15 1,-4 7-267,-4 10 1,1 3-32,-6 5 1,5 2-1,-3 5 1,0-1-216,0-2 1,4-5-121,-1 5 1,-2-4 26,2 4-80,0-5 0,4 0 0,1-6-311,3-2 1,3-5-174,6 1 1,1-4 27,3-5 410,3-2 405,6-6 0,9-12 0,6-5 0,4 0 0,-1-1 0</inkml:trace>
  <inkml:trace contextRef="#ctx0" brushRef="#br0">15696 8620 7862,'0'-19'13,"0"5"39,0-3 1,0-1 0,0 1-1,2 3 577,2 4 1,3 0-227,6 5 0,0 1-57,-1 4 0,1 2 1,0 2 190,0 4-371,-1 9 0,-3 3-143,-1 6 1,-5-1-47,2 1 0,-5-1 0,-5 1 0,-3-1-56,-4 1 1,0-5-28,-1 0 1,0-5 11,0 1 0,2-3 0,1-1-118,2-1 200,5-4 0,4-4-355,12-8 1,7-5 0,10-8-1,5-4-899,6-3 1,5 2 1265,5 1 0,-16 15 0,3 2 0,2-1 0,0-1 0</inkml:trace>
  <inkml:trace contextRef="#ctx0" brushRef="#br0">14103 9257 7862,'-50'0'0,"15"0"0,-2 2 55,11 2 1,16-3 36,15 4 1,13-4-1,17 0 1,8 2 550,8 1 1,13 1-520,-27-5 0,2 0 0,2-1 0,0 0 0,4 0 0,1-1 1,2 0-1,0-1-561,5-1 0,1 1 1,4-2-1,1 0 455,9-3 0,0-1 12,-3 2 1,1 0-1,3-3 1,-1 1 0,-6 3-1,-1-1 1,-1 1-1,-1 0 1,-1-1 0,-1 1-1,-3 0 1,-2-1-1,-5 1 1,-2 1-199,-6 0 0,-4 1 0,17-1-13,-18 5 0,-8 0 0,-15 1 0,-4 2-389,-7 1 1,-7 6 270,-10-1 1,-3 3-1,-6 4 1,-4 1 298,-4-1 0,-3 3 0,-1 1 0</inkml:trace>
  <inkml:trace contextRef="#ctx0" brushRef="#br0">14625 10367 7862,'-8'0'-62,"-1"0"1,5-2 340,-4-2 0,5-3 943,-1-6-1016,2-5 0,2-2 0,0-7 0,0-3 0,0-5 588,0-6-680,0 1 1,-7-4 0,-6 6 0,-7 1 0,-5 2 0,-3 3 0,-4 7 196,0 9 0,-2 9-25,-4 11-338,-1 4 1,-2 14 0,3 5-1,5 4 1,7 5 309,4 1-437,4 1 1,11-1-1,3-3 1,4-5-1,5-2 20,8-1 0,5-2 1,9-4-1,3-6 120,4-4 1,3-7 50,1 1 0,2-10 88,2-7 0,-2-1 0,2-8 0,-3-4 56,-5-2 0,-3-12 133,-6 2 0,-5-9-179,-3 0 0,-8-2 1,-5-2-1,-4-2-36,-4-2 0,-3 10-220,-6 2 0,-4 6-311,0 12 0,-6-2 0,3 10 0,1 3-355,2 4 1,2 4 78,3 6 0,3 2-832,1 2 1565,5 3 0,8 28 0,10 7 0</inkml:trace>
  <inkml:trace contextRef="#ctx0" brushRef="#br0">15110 9704 7862,'0'-8'958,"0"3"0,-1 6-432,-4 3 1,2 9-276,-5 8 0,4 9 1,-5 4-1,1 4 167,1 5 1,-5 2-562,4 6 0,1 0 1,-2-1-1,1-3-379,1-5 1,1-8 269,6-4-545,0-9 512,0-2 0,0-18 0,0-7 0,0-8 153,0-7 0,0-9 217,0-4 1,1-4-93,4-5 0,-3-3 0,6-8 1,-1-3-17,0-1 1,1-1 33,5-5 1,0 6 152,-1 2 1,1 5 0,0 6 0,0 7 208,-1 7 0,5 5-158,0 5 0,6 7-115,-2 5 0,3 6 0,2-1 1,-2 3-50,-3 1 1,-2 5-86,-7 4 0,-4 4 42,-4 4 1,-3-3 0,-2 4 0,-5 1-193,-7 2 0,-1 3-192,-7 2 1,-5 0-25,-3 4 0,-2-1 0,2 5 400,-1 1 0,7-2 0,0 5 0,-1 2 0,1 1 0</inkml:trace>
  <inkml:trace contextRef="#ctx0" brushRef="#br0">15658 10532 7862,'7'-5'-206,"0"2"-411,-2-6 608,-4 6 1,9-8-1,-6 3 1,-1-4-1,-2-2 197,-1-3-5,0 3 0,-1-9 1,-3 6-1,-5 0 1,-3 2 177,-5 2 0,-3-1 0,-6 10 1,-1 1-50,-2 1 0,0 8-168,-5 2 1,6 8 0,0 2-1,3 2-112,4 3 0,6 1-6,-2 2 1,8-2 0,5-2 0,2-2-66,2-1 0,2-2-236,2-5 204,9-5 1,2-1 0,7-6 0,2 0 0,3-3 127,2-5 1,3-2-27,-3-11 0,-2-2 41,3-7 0,-2-2 0,1-8 0,-1-3 28,-4-3 1,0-4 30,-7-1 0,0 6 261,-4 2 1,-6 15 0,-4 8 325,-6 9 1,-3 6-404,-2 10 1,-3 3-193,2 9 0,-2 3 1,-2 7-1,0 3-81,0 4 0,2-2-507,3 2 1,1 0-623,2 5 792,4-1 1,-3 0 0,8-1 0,4-3 0,4-4-820,0-3 1,7-8 275,2-2 0,5-4 838,3-4 0,21-32 0,10-12 0</inkml:trace>
  <inkml:trace contextRef="#ctx0" brushRef="#br0">17112 8849 7862,'-13'-4'1448,"2"-2"-635,2-1 0,5 4 0,10-1-113,6 3-827,1 1 0,13 0 1,-1 0-1,6 0 1,3 0-1,-1 0 1,0 0-992,-1 0 0,-4 0-664,2 0 1782,-3 0 0,-13 0 0,-2 0 0</inkml:trace>
  <inkml:trace contextRef="#ctx0" brushRef="#br0">17074 9079 8515,'0'-7'1572,"7"0"-1775,5 2 0,13 4 0,10-3 0,6 2-70,6 2 0,9 0 1,5 0 272,2 0 0,-17-2 0,3-1 0,-3-1 0,1 0 0</inkml:trace>
  <inkml:trace contextRef="#ctx0" brushRef="#br0">19101 8594 7783,'-14'0'184,"-3"0"1,3 0 385,-3 0 0,-2 0 0,2 0 17,2 0 0,8 0 1,7 0-180,7 0 1,8 0-302,2 0 0,10 0 1,0 0-1,4 0-129,5 0 0,2-1 1,3-2-1,2-3-4,-2-1 0,-2 4 0,0-2 1,-1 0-236,0 1 0,-10 0 0,-4 4-154,-4 0 1,-10 0-1,-11 0-213,-11 0 1,-6 1 158,-7 4 283,-1-4 1,1 9 0,-1-4 0,2-1 0,3 1 185,4-3 0,3-2 0</inkml:trace>
  <inkml:trace contextRef="#ctx0" brushRef="#br0">20899 7944 7802,'-6'-13'9,"-1"2"0,-6 2 0,1 5 0,-1 3 0,-1 2 834,-3 3-585,-3 9 1,-7 13 0,-1 8 0,-2 4 0,2 6-1,1 7 1,3 7 438,2 4 0,5 2-374,9 0-468,-4-1 0,12 0 1,0-4-1,8-3 0,4-5 1,5-5-1,6-3-211,5-4 0,1-6 0,5-3 0,1-5-310,2-3 0,3-8 1,1-7 665,1-2 0,8-25 0,5-12 0,3-3 0,0-1 0</inkml:trace>
  <inkml:trace contextRef="#ctx0" brushRef="#br0">21269 8263 7808,'0'-19'0,"0"-2"0,0 3-99,0 1 0,1 4 1,3 4-1,5 5 294,2 3 1,8 2-141,2 3 142,-3 9 1,2 7-1,-4 5 1,1 1-1,-2-1 1,-2 1-1,-4 1-70,-5 3 1,-3-4 0,-1 4 0,0-3-274,0-1 0,-1-6-30,-3-3 116,2-9 1,-9 2 0,2-7 0,-1-6 0,2-7 123,4-6 0,2-6-45,2 0 1,2-6 0,2-3 0,4 0 45,4 0 0,-4-3 209,1 4-61,-1 0 1,1 10 0,-2 3 307,-2 3 1,0 10-342,-5 8 1,-5 9-90,1 12 1,-4 2 0,2 2 0,0 0 19,1 0 1,0-1-186,5 2 1,2-3 0,2 1 0,5-5-472,2-6 1,7-3-255,4-1 1,7-6 57,5-3 0,9-3 741,4-1 0,-10-14 0,4-6 0,2-1 0,0 0 0</inkml:trace>
  <inkml:trace contextRef="#ctx0" brushRef="#br0">22046 8275 7814,'-8'0'0,"-1"0"0,1-1 0,-5-3 0,5 2-239,-1-2 1,6 1 566,-1-1 1,4 3 20,4-4-475,9 4 1,3 1 0,6 0 0,5 0 125,6 0 0,13-2 0,7-2 0,5 1 0,0-1 0</inkml:trace>
  <inkml:trace contextRef="#ctx0" brushRef="#br0">22761 8059 7814,'-13'-13'74,"0"0"0,-4 0 169,0 1 1,-6 5 167,2 2 0,-3 0 1,-1 0-1,-1 4 243,1 4 1,-5 4-379,0 6 0,0 4 0,5 1 0,1 2 14,2 3 0,0 1-134,5 1 1,5-4-231,8 1 1,3-7-1,1 4 1,1-2-311,3 0 0,8-5 269,5-3 0,5-6-139,0 1 1,2-3 0,1-1 0,2-1-125,3-3 1,-3-3 221,3-6 0,-5-1 151,-4-3 1,2 1 0,-6-4-1,-1 2 146,-2 2 0,-1 2 283,-1 1 0,-5 1-65,-2-1 1,-5 6-62,-5 3 0,-2 4 52,-5 4 1,-1 4-437,0 9 0,5-3 1,0 5-1,3-2-454,2 0 1,2 4 365,1-4 0,1 2-320,3-2 0,5-5 0,6 2 0,5-4-560,4 0 0,0-4 1054,10-2 0,9-17 0,5-6 0,7-3 0,-1 1 0</inkml:trace>
  <inkml:trace contextRef="#ctx0" brushRef="#br0">23169 7472 7848,'0'-18'45,"1"-2"0,2 0 495,1 3-90,0 8 1,2 5 0,2 10 491,4 7 1,5 5-645,0 8 1,4 5 0,-4 3 0,-1 4 171,-2 5 0,3-1-310,0 9 0,-2-3 0,-6 9 0,-5 0 115,-2 2 1,-9 9-293,1-32 1,-1 0 0,-6 2 0,-3-1 0,-3 2 0,-3 0 0,-1 1 0,-2 0-604,-2 0 0,-3 0 0,0 2 0,-2-1-404,-1-1 0,-2 0 1024,0-1 0,-1 0 0,-2 4 0,0 1 0,0-4 0,-1 0 0,1 0 0,0 0 0</inkml:trace>
  <inkml:trace contextRef="#ctx0" brushRef="#br0">28498 7689 7850,'5'-17'0,"-1"-2"0,0 1 0,0-2 0,2 0 0,0-1 0,0 0 6,-4 0 0,0 5 0,-2-1 0,0 3 560,0 1 0,-6 6 0,-2 3 0,-4 2-49,-1 2 1,1 6-187,-1 3-343,0 8 1,5 8 0,1 9 0,1 4 0,2 5-9,-2 4-58,5 2 1,-4 8-1,8 2 1,3 4 0,1 2-1,1 1 1,1 2-157,-1-1 1,1-2 0,4-3 0,-2-3-215,-2-8 1,0-9 0,-4-12-790,-2-9 727,-2-5 105,-1-9 405,-6-7 0,-6-36 0,-8-12 0</inkml:trace>
  <inkml:trace contextRef="#ctx0" brushRef="#br0">28320 8122 7850,'0'-12'224,"0"-1"0,-4 0 280,-1 0 0,3 1-749,6-1 1,4 6 0,9 1 0,5 2-520,2 0 0,3-1 598,2 5 1,-2 0 0,4 2-1,-1 1 103,0 1 1,4 4 62,-4-3 0,17 16 0,-1 0 0</inkml:trace>
  <inkml:trace contextRef="#ctx0" brushRef="#br0">28792 7957 7850,'0'-19'4,"0"4"155,0-7 0,0 7 1,1-2 646,3 3 1,8 7-545,5 2 1,1 5 0,-2 5 0,1 3-174,-2 3 0,1 8-37,1 2 0,-7-1-115,3 1-5,-9 0 1,3 1 0,-4-1 0,1 0 0,-1-1-511,-2-3 379,-1-3 1,0-1-1,-1-2 3,-3-2 0,2-5 205,-2-8 1,3-3 147,1-6 0,0-6 0,0-2 0,0-4-125,0-5 1,5 3-383,4-3 0,-2 1 110,1 3 0,1-1 0,5 10 0,2 2-529,1 0 0,1 4 357,-1 3 0,-3 2 412,3 6 0,-3 6 0,10 18 0,3 10 0</inkml:trace>
  <inkml:trace contextRef="#ctx0" brushRef="#br0">29238 7931 7881,'0'9'31,"0"-1"1,0-4 254,0 5 114,-6-6 0,5 8-132,-3-2 1,2-2 0,4 0 7,2-2 1,-1 1-255,5-2 1,1-2-12,4 2 1,1-3 0,1-1 0,4-1-19,1-3 0,-5-3-25,2-6 0,-3-4 71,-1 0 1,-4-2-1,-2 2 1,-2-2-9,-2-1 0,-7 1 25,-5 7 0,-2-1-199,-2 0 1,-1 5 0,-1 1 0,-4 1-531,-1 3 0,5 6 203,-2 1 1,0 6-882,4-1 1351,-3 2 0,26 24 0,-1 6 0</inkml:trace>
  <inkml:trace contextRef="#ctx0" brushRef="#br0">29506 7982 7881,'-9'11'0,"1"-2"0,5 2 472,-1-2 1,2-2 17,2 1-45,-5-5 1,3 9-336,-2-4 0,8-2 0,5-2 1,2-4-97,2-4 0,5-3-83,3-6 1,4-4 0,0-2 0,1 0-75,-1-4 1,-1 3-110,-3-1 237,4 5 0,-11-2 1,3 7 46,-3 2 0,-7 5-23,-3 8 1,-2 3-1,-4 7 1,-2 3-18,-5 5 0,2 0-22,-1-1 0,5 2-12,-1-6 0,-2 0 0,3-4 150,5 0 1,3-6-66,8-3 1,0-4 51,0-4 0,5-3 0,3-8 0,2-2 45,-2-4 0,3-1-36,-2 0 1,-4-2 43,-1 3 1,-3 3 0,-1 1 381,0 2-615,-6 8 0,0 3-8,-3 8 0,-3 3 0,4 6 0,-2 1-129,1 3 1,-1-1-13,5 5 1,-4-5-150,5 1 0,-1-2 0,5-1 0,0 1 383,0-4 0,22-24 0,6-2 0</inkml:trace>
  <inkml:trace contextRef="#ctx0" brushRef="#br0">30564 7944 7881,'-6'-7'552,"5"0"1,-3 2 190,2-3-735,2-3 0,6-2 0,3 0 0,2-1 1,2-2-1,1-2 0,1-2 23,2-3-18,0-1 1,-4 3 0,-1 1 0,-4 2 0,-4 1 167,-2-2-157,-2 11 1,-3-3 0,-4 11 0,-7 1-1,-5 3 1,-2 6 7,1 6 0,-4 4 0,4 5 1,-1 1-122,0-1 1,6 1-1,3-1 1,6 1-90,5-1 1,1-1-1,1-3 1,5-4-87,6-2 1,8-3-114,10 1 336,3-6 0,5-1 0,0-6 1,0-2-1,1-2-152,-1-4 188,0-4 0,3-6 1,-1-3-1,-5-3 1,-3-3 43,-8-3 0,-5 3 1,-7-3-1,-4 3 56,-3 2 0,-5 1-104,-5 3 1,-3 2 237,-9 6-164,3 6 1,-9-3 0,6 6 0,1 1 0,2 3 62,1 5-159,1-4 0,0 10 0,2-2 0,3 2 1,2 2-20,2 0 0,1-1-80,2 1 0,2 0 66,2 0 57,3 5 0,2-2 1,-1 3-1,1 1 0,-2 0 169,-3 3 0,-1 2 14,1 5 1,-2-2-1,0 6 1,-3 3 96,-3 4 0,-5 0-145,5 6 1,-5-2-102,5 2 1,-4-7 0,3-8 0,3 0 197,0-4-188,2-7 0,2-4-61,2-8 0,3-4 0,6-6 1,-1-5 16,1-6 0,6-3-41,2-6 0,3-2-272,1-6 203,7-4 0,-4-9 0,5-2 0,-2-2 0,-3-2-194,-1-1 1,-2-2 335,1 0 0,-6 1 0,-5 5 0,-3 5 230,-4 5 1,-5 12 14,1 2-29,-2 11 1,-4 4-1,-1 8 1,-1 2-25,1 4 1,-2 5-148,0 4 1,-3-1-78,4 5 1,-5-1-1,5 2 1,1 0-169,2 0 0,1-2-62,0 1 0,0-5 79,0 1 0,1-3 0,3-1 0,5 0-279,2-1 1,2-5 148,0-2 0,5-4 163,3-1 0,3-7 1,2-6-1,1-7 124,3-4 0,-3-5 94,2-1 0,-2-4-40,-1 4 1,-2 0 0,-3 5 125,-4-1 1,-7 8 133,-2 5 0,-6 6-46,-2 7-268,0 6 0,-11 1 1,2 7-1,-2 3 1,-1 4-397,4 3 0,-3-2 19,2-1 232,3 0 0,-4 3 146,6-3 0,23-13 0,9-10 0</inkml:trace>
  <inkml:trace contextRef="#ctx0" brushRef="#br0">31827 7523 7881,'-17'0'0,"-2"0"0,1-1 0,-2-2 0,1-1-143,1 1 349,1 1 1,0 1 0,0-2-1,3-3 115,4-1 0,10 0 0,10-1 0,4 2-345,3 0 1,6 4-24,-2-7 66,3 6 0,2-7 1,-1 6-1,1 0 0,-1 0 1,1-1-1,-1 3-613,1 0 676,-7-4 0,4 5 0,-6-3 0,-1 4 0,-4 5 0,-3 7 0,-6 5 0,-6 4 594,-6 6 1,-2 0-395,-2 7-194,1 0 1,-3 4-1,1-1 1,0-2 0,3-2-1,1-2 1,3-1-311,2 1 1,4-5-71,1-1 0,0-4 0,1-7 0,4 1-285,3-4 1,-1-3 37,2 1 1,-1-3 0,5-6 538,0 0 0,-23-29 0,-6-6 0</inkml:trace>
  <inkml:trace contextRef="#ctx0" brushRef="#br0">31992 7306 7942,'-18'-27'25,"-3"0"0,-2 1 151,2 1 0,-3 8-92,2 0 1,-2 8 0,0 1 0,2 3 295,0 2 0,2 2 118,-1 1-415,-3 5 1,0 7-1,-6 7 1,0 4-1,1 5 1,-2 4-1,-1 4 192,1 5 0,1 1-219,5 4 1,-1 3 0,2 4 0,3 4 62,4 1 0,4-4-132,5 1 1,4-2-1,9-2 1,8 0 62,7 0 0,8-6-29,2-3 1,7-3-14,1-5 0,2-3 0,8-7 1,3-4-87,3-7 0,7-6 42,-2-7 1,6-7-950,-28 1 1,-1-1 977,30-17 0,-25 8 0,-1-2 0,-3-3 1,-2-2-1,2-2 0,0-1 0,-1-3 1,0 0-11,-1-2 1,-2-1-1,-3-2 1,-2-1-159,-1-1 1,-3 0 0,-3-1 0,-4-1 193,-3 0 1,-2-1-1,-2-2 1,-2 0-1,-3 0 1,-3 0 0,-1 1-1,-3 0 55,-2 4 1,-3 0-1,-19-28-5,-12 9 1,-7 1 0,-11 13 0,-3 6 241,-3 8 1,-8 8-227,34 14 1,0 2 0,-35-3-1490,-1 6 1184,5 0 0,5 13 0,11 10 0,7 12 0,6 10-491,4 5 0,4 7-997,9 2 1708,-3 4 0,8 2 0,-2 3 0,10-32 0,1 0 0,2 2 0,0-1 0</inkml:trace>
  <inkml:trace contextRef="#ctx0" brushRef="#br0">33318 6529 8048,'0'-39'16,"-1"1"1,-2 1 0,-3 2 0,-1 2 719,-3 2-670,-7 1 0,-2 0 0,-8 1 1,-4 0-1,-9 4 0,-11 2 0,-13 2 1,27 11-1,-2 0 0,-5 2 1,-2 1-47,-3 1 0,-2 3 1,-6 1-1,-1 1 1,-6 1-1,-1 0 1,-4 0-1,-2-1-1,21 0 0,-1-1 0,0 1 0,0 0 0,0 1 1,-1-1-1981,-2 0 0,1-1 0,-2 1 1947,-2 0 1,0 1 0,-2-1 0,-2 2 0,-1-1 0,-2 1 0,-3 1 0,-2 0 0,0 1 0,-2 1 0,0 1 0,-1 2 0,17-2 0,0 2-1,0 0 1,0 0 0,0 2 0,0-1 0,1 1 0,-1 1 0,0 0 0,1 2 0,-1-1 0,1 1-59,-1 1 0,1 0 0,0 0 1,0 1-1,0 0 0,-1 0 0,1 1 1,0 0-1,1 0 0,-1 1 0,1 0 1,1-1-1,-17 5 0,2-1 0,0 0 17,4-1 1,1-2-1,0 1 1,3 0-1,1 0 1,1-1 0,3-2-1,1 0 1,0-1-1,1 0 1,1 0-1,1-1 53,0 0 0,1 0 0,2 0 0,-17 0 1,3 0-44,3 1 1,1-1 101,4-3 0,0-1 0,5 2 0,1 0 0,1-2 0,1 0 0,3 0 0,1 2 0,1-1 0,2 0 1,2 1-1,1-1 0,-30 6 139,5 0 1,5-3 628,8 1-867,9 0 1,8 0-1,11-1 1,6 1-150,7 0 0,6 0 1,4 1 41,5 3 0,4-3 2790,4 3-2574,2 3 0,7 0 1,-1 5-1,0 2 0,-3 4 665,-1 7 1,-6 1-712,-3 3 1,-5 9-2,-7 4 0,0 13 0,-1-30 1,0 0-1,-2 2 0,-1 2-83,-2 1 0,-1 2 0,-3 0 0,-1 2-12,0 3 0,0 2 106,-1 1 0,0 1 1,-1 3-1,1 0 0,-1 1 1,2 1-1,0-2 0,0 0 1,3-3-1,1-1 131,1-1 1,2 0 0,0-4 0,2 0-127,2-1 0,0 0 0,1-8 1,1-1 26,7 30 1,2-9-1,13-13 1,4-3-31,3-4 1,3-6 97,5-3-77,5-9 1,2-1 0,11-6-1,7 0 1,-29-8 0,2-2 51,2 0 0,1-1 0,2 2 1,1-1-58,4-2 1,0 0 0,3 1 0,2 0-98,3-1 1,0 0-1,2-1 1,0-1 0,0 3-1,1 0 1,-1-1 0,2 0 114,0 0 0,1 0 0,4 1 0,1-1-201,4-2 0,2 0 1,-2 2-1,-1 0 1,4 0-1,-1 0 1,-22-1-1,0 0 0,-1 0 42,2 0 0,0-1 0,1 0 0,-1 1 0,1-1 0,1-1-135,2 2 0,2-1 0,-1-1 0,-2-1 0,-1-2 0,1 1 52,0-1 1,1-1 0,0 1 141,0-1 1,0 0 0,0-1 0,-1 0 0,-1 0 0,1 0 0,2-1-1,-1 0 1,0 0 0,-1-1 0,-1 0 0,0-1 0,-1 1 0,-1 0 0,0-1 59,20-4 0,-2 0 0,-2 1 0,-1-1-12,-3 1 0,-1-2 0,0 0 1,-1-1-1,-3-1 0,-1 1 0,-1-1 1,-1 0 127,-3 1 1,0-1 0,-3-1 0,-1-1 52,-4 1 0,-1 0-457,-1-1 1,0-1 295,1-2 0,-2-2 0,-5 1 0,-2-1 1,1-2-1,-1-1 0,-3-1 0,-1 0-4,-1-2 0,-2-2 1,1 1-1,-1-1-89,0-4 1,-1-2-1,-3 1 1,0-2-107,-3-1 1,0-2 0,-1-1-1,-2-1 1,-2-3 0,-1-2 0,0-2-1,1 0-166,-2-4 1,0-1-1,-3-1 1,-1 0 45,1-5 1,-1-2-239,-4-1 1,0-1 452,2-4 0,0-2 0,-4 23 1,0 0-1,1 0 0,0-2 0,2 0 1,-1 1-1,1 0 0,-1 0 1,0 1 12,2-21 1,1 1 0,1 4 0,1 3 59,-1 3 1,1 1-1,0 5 1,-1 2 502,-1 5 1,-1 1-274,-3 7 1,1 2-1,1-21 1,-5 19-1,0 11 1,-1 9 2859,-3 7-2721,-3 4 1,-8 13-137,-2 6 0,2 11 1,-5 11-1,2 8 55,2 8 1,-2 8-162,9-23 0,1 1 119,-1-2 1,1 2 0,1 8-1,1 2 1,0-2 0,1 1-1,-1 1 1,2 1 0,0 1-1,1 1-348,0 0 0,0 0 0,0 2 0,2 1 55,0 2 1,2 1 0,-1-4 0,1 0-25,1 4 1,0-1-1,3-2 1,2-1 0,1-2-1,2 0 1,-1 0 0,0 0-187,1-1 0,-1-1 0,-3-7 0,-1-1-42,-2-1 1,-2-1 0,1 28-513,-2-6 0,-2-2 47,-2-3 760,-9-8 0,-15-11 0,-9 0 0,-4-3 0,0 1 0</inkml:trace>
  <inkml:trace contextRef="#ctx0" brushRef="#br0">3073 12636 7959,'0'-13'10,"0"1"1,0-1 197,0 0 0,0 17 1,0 9-1,-1 10-46,-4 7 0,4 1 0,-3 4 0,2-1-44,2 2 0,0-4-138,0 2 1,2-5-1,0 0 1,4-3 132,1-5 0,6 2 175,4-6-219,6-6 1,-4-5 0,7-8 0,0-3 0,0-7 0,3-5 0,1-4 5,-2-6 0,-1 0-38,-2-7-18,-5 0 0,3-4 1,-5 0-1,1 0 1,-1-1-1,-4 1 1,-4 1-144,-6 3 1,-2 4 120,-2 9 1,-6 3-1,-2 6 1,-4 4 176,0 4 1,-1 2-270,0 2 98,0 6 0,1 1 1,-1 6-1,1-1 1,3 1 28,0 0 1,6 0-1,-1-1 0,3 1-240,1 0 0,1 0 0,3-1 0,5 1-498,2 0 0,3 0 63,3-1 0,0-3-491,9 0 1134,-4-1 0,14-1 0,5-1 0,0 0 0,0 1 0</inkml:trace>
  <inkml:trace contextRef="#ctx0" brushRef="#br0">3711 12993 7857,'-6'-7'636,"4"2"131,-3 5-555,5 0 0,0 5 0,0 5 0,0 4-5,0 3 1,0 5-230,0-5 0,4 5 1,0-2-1,-1 1-619,-1 1 1,-2-3 347,0 3 0,0-4 0,0-5 1,0 0-471,0-1 1,0-3 762,0-1 0,0-45 0,0-6 0</inkml:trace>
  <inkml:trace contextRef="#ctx0" brushRef="#br0">3723 13044 7959,'-5'-18'0,"2"4"108,-6-3 0,6-2 340,-1 2-238,3 0 0,1 5 0,1-1 0,3 0 1,5 0 471,2 1 1,3 4-437,3 4 1,-1-1-1,4 0 1,0 2 47,0 2 0,-5 2-247,2 4 0,-3 3 301,-1 9-509,-6-3 0,-1 6 1,-6-3-1,0 3 1,-2 1-170,-2 1 1,-3-1 22,-6 4 0,-4-5 0,2-3 0,2-3 32,3-1 1,3 0 206,-2 0 1,0-5 193,4 1 0,1-5 26,4 4 1,6-5 99,2 1 1,5-2-143,4-2 0,-3 0 0,3 0 0,-1 0 4,1 0 0,-3 5-195,3 4 1,-3-2 164,-1 2 1,-5-1-1,-1 5 45,-1 0 1,-2-5-31,-4 1 1,-5-5 187,-4 4-316,-8-5 1,2 7 0,-7-6-1,1-1 1,0-1-634,0-2 1,5 0-223,-1 0 0,3 0 884,1 0 0,17-51 0,5-13 0</inkml:trace>
  <inkml:trace contextRef="#ctx0" brushRef="#br0">4463 12649 7959,'1'-13'422,"4"0"1,-3 1-212,7-1 0,-5 4 6,5 1 0,3 5 1,7-3-1,-1 2-100,1 0 1,3 0-273,0 4 0,-3 4 1,1 2-1,-1 1-1482,-4 3 1637,-1 1 0,-12 24 0,-4 6 0</inkml:trace>
  <inkml:trace contextRef="#ctx0" brushRef="#br0">4514 12866 7968,'-13'-7'0,"0"2"1138,1 4 333,5 1 126,1 0-1649,23 0 1,-4 0-58,16 0 0,-5 0 0,6 0 0,-1 0 109,0 0 0,15-16 0,7-8 0,7 0 0,0-1 0</inkml:trace>
  <inkml:trace contextRef="#ctx0" brushRef="#br0">7051 12381 7938,'0'-18'-134,"6"4"1,1-5-1,2 2 1,-2 0-1,0 0-1093,0-1 1504,1 4 1,1-9-1,-1 6 1,1 1 0,-1 1-1,1-1 1230,1-1-963,-5 0 0,2 10 332,-2 3-736,-4 8 0,5 9 0,-8 10 0,0 5 0,-4 6 397,-1 3-601,4 1 0,-7 0 0,6 0 0,0 1 1,-1-1-1,1 0 0,1-1-534,2-3 0,1 1 347,0-5 1,5 0 0,3-5 0,0 0-749,1-4 1,-5-3 475,4-5 1,-5-4 522,1-1 0,-2-22 0,-2-2 0</inkml:trace>
  <inkml:trace contextRef="#ctx0" brushRef="#br0">6605 12866 7970,'-25'0'0,"-1"0"1069,1 0 401,5-6-1171,7 5 1,14-5-1,12 6 1,10 0 87,9 0 1,5 4-343,14 1 0,4-1 0,13-4 0,-31-1 1,0 0 56,2-1 1,1 0-1,4 1 1,0 1-191,3-2 0,0-1 1,4 0-1,1-1 0,0 1 1,0-1-1,1 0 0,1 0-47,2-1 0,0 1 0,-4 2 0,-2 0-16,0-2 1,-2 0 0,-5 2 0,-1 1-55,-3-2 1,-1 1-1,31 1 1,-11 0 0,-10-2-716,-12-1 423,-17-1 394,-13 5 0,-12-4 1,-3 0-1,-6 1-47,-2 2 1,-5 1-109,0 0 1,0 0-454,1 0 620,-4 0 1,6 5-1,-7 4 1,2 2 90,3 2 0,-20 28 0,0 7 0</inkml:trace>
  <inkml:trace contextRef="#ctx0" brushRef="#br0">7230 13414 7970,'0'-18'28,"1"3"0,2-3 0,3 1 0,1 1 533,3 5 0,-3 4 881,1 7-1298,-5 11 1,3 4 0,-8 11 0,-2 4-1,-4 4 1,-4 4 0,0 4 225,-1 0 1,0 5-22,0-5-391,1 1 0,3-1 0,2 1 1,1-2-1,3-3 0,2-4 1,2-4-88,4-3 0,7-7 0,10-5 0,3-5 94,5-6 0,3-2 0,6-5 0,2-4-360,2-6 1,-1-8 0,-3 0 0,-3-3-760,-2-2 1,-2-4 141,-7 1 1012,-5-1 0,-19-18 0,-9-6 0</inkml:trace>
  <inkml:trace contextRef="#ctx0" brushRef="#br0">7268 13414 7970,'-1'-13'0,"-4"1"0,4-1 2,-3 0 0,2 0-96,2 1 217,6 4 1,2-1 0,9 4 0,5 2 0,2 1-15,1-3 0,1 4 0,1-3 0,1 2-616,2 2 1,0 0 215,-5 0 0,-1 2 291,-3 2 0,-19 9 0,-11 7 0</inkml:trace>
  <inkml:trace contextRef="#ctx0" brushRef="#br0">7243 13605 7970,'-8'-5'0,"1"2"129,3-6 1,4 6-1,0-1 236,7 3 0,6 1-213,4 0 0,0 0-424,8 0 133,-2 0 1,18-2 0,-1 0 0,4-4 0,4 0-1293,2 1 1431,1-5 0,-8-1 0,4-2 0,4-4 0,-1 0 0</inkml:trace>
  <inkml:trace contextRef="#ctx0" brushRef="#br0">8135 13325 7970,'-7'-7'913,"1"-5"1,2 12-452,0 0 0,0 3-175,4 10 1,0-2 0,0 11 0,0 0 41,0 2 1,0 6 19,0 0-512,0 0 0,0-1 1,0 1-1,0 0 1,0 0-1,0-1 1,0 0-300,0-2 0,-5-8 261,1-2-1083,0-2 1284,4-3 0,-6-27 0,-1-8 0</inkml:trace>
  <inkml:trace contextRef="#ctx0" brushRef="#br0">7944 13491 7970,'-9'-15'0,"1"-2"0,5 2 169,-1-6 1,2 4 569,2-5-488,0 7 1,7 1 0,5 5-1,5 1 1,3-1-308,2 1 1,2 5 0,3-2-1,2 4-298,0 1 0,5 1 347,-4 4 0,-2 2 90,-6 6-543,2-1 1,-14 2 459,2 3 0,-36 26 0,-5 11 0</inkml:trace>
  <inkml:trace contextRef="#ctx0" brushRef="#br0">7893 13809 7970,'-13'0'846,"0"0"394,1 0-318,5 0 0,11 5-902,9-1 0,8 0 1,1-4-1,7 0-435,5 0 0,3 0-1363,1 0 893,0-6 885,6 5 0,6-21 0,8-7 0,6 1 0,1-1 0</inkml:trace>
  <inkml:trace contextRef="#ctx0" brushRef="#br0">9627 11807 7970,'6'-12'-23,"1"-1"1,6 0 0,-1 0 0,1 1 0,0-1 72,0 0 0,-1 5 0,1-1 0,-2-1 1134,-2-1-1016,2 4 1,-9 0-1,0 4 1,-4-1 0,-8 1-157,-6 1 0,-4 2 0,-5 0 0,-2 2-217,-3 2 1,-1-1 0,-4 5 0,2 2 32,2 2 0,-3-4 0,3-1 0,1 0 113,3 0 0,0-2 0,10 2 0,1-2 428,2-2 407,1 4-527,6-5 1,6 5 0,7-4-26,1 1 1,-3 6 34,4-2-177,-5 4 1,4 0 0,-4 3 0,3 2-1,0 4 1,-1 3 0,-1 1 175,2 1 0,-3 7-192,5 5 0,-5 0 1,2 6-1,-3 0-51,3 3 1,-4 4 12,3 4 1,-2-1-79,-2 5 1,-2 1 0,-2 3 0,-3 3 60,0 2 0,-4-3-413,2 3 0,2 1 400,-2-1 0,6-30 0,-1-1 0,0 0 0,0 0 0,1 1 0,2-1-19,-1 34 1,-2-6 17,0-5 0,-1 2 12,5-3-22,0-2 0,0-4 1,0-7-1,0 2 0,0 2-55,0 1 0,0-4 242,0 0 1,0-6-121,0 1 0,0-2 0,0-3 1,0-5 2,0-6 1,5-2-46,-1-7 1,2 0 0,-2-6-1,3-1-9,0-1 0,4-7-93,-2 3 0,2-4 211,2-1 0,1 0 0,2 0 0,2 0-233,2 0 0,3 0-242,6 0 1,-2-1-222,3-4 1,1 0-1,0-5 575,2 1 0,-3-7 0,2-4 0,5-5 0,0 1 0</inkml:trace>
  <inkml:trace contextRef="#ctx0" brushRef="#br0">10877 12470 7943,'5'-31'0,"-3"6"239,2-1 0,-3 6 0,-1 8 21,0-1 0,0 9 0,0 7 0,0 11 1,0 8-1,0 10 19,0 3 1,-4 3-59,0 0-238,-6 1 0,7 3 1,-4 1-1,1-4 1,2-3-1,0-5 1,0-1-198,1 0 0,1-6 420,2-7 1,2-15-1,2-7 1,3-11-65,0-9 1,5-6 0,-4-8 0,3-2-113,2-6 0,0 5 0,0-9 1,1 1-145,3 1 1,-7-1 15,2 3 107,-2 3 1,2 13 0,-4 6 0,-2 8 227,0 7-237,-5 10 0,5 8 0,-6 11 0,1 6 1,2 8-52,1 4 1,0 0 0,-2-2 0,1-2-124,1-2 0,4 3-10,-3-5 0,5-3 208,-2-5 1,3-7-1,2-1 1,0-6 60,0-1 1,1-6-42,3 0 1,-3-7 11,3-10 0,1-3 0,-1-6 0,-1 1 156,-2-1 0,-1 0-94,0-4 0,-1 1-58,1-5 0,-6 10 0,-3 0 0,-2 4 268,-2 5 0,0 5-266,0 1 0,0 8 107,0 1-230,0 6 0,0 8 0,0 3 1,0 4-1,1 3-142,4 2 0,-4 3 165,3 1 1,3 1-349,2-1 0,-2-3 0,1 1 0,2-4-581,2-2 0,2-5 389,3 4-184,3-5 456,-1 2 0,10-9 0,-4-1 306,2 2 0,23 1 0,4 2 0</inkml:trace>
  <inkml:trace contextRef="#ctx0" brushRef="#br0">11731 12687 7952,'0'-13'0,"0"-1"196,0-3-151,0 3 272,6-4 1,1 11-1,5 2 1,1 5-92,0 5 0,0 2 0,-2 7 0,-2 1-108,-5 2 0,1 6-210,0-2 1,-1-1 78,-4 2 0,-6-3 0,-2 4 0,-2-3 27,1-2 1,-2-1 156,3-4 1,0 0-184,0 0 552,5-1 0,-7-3-291,6-1 1,1-5-54,7 1 1,5-4-418,8-4 0,1 1 0,5-5 1,-2-1-1387,2 2 0,2-4 378,5 2 1229,-3 4 0,33-24 0,0 1 0</inkml:trace>
  <inkml:trace contextRef="#ctx0" brushRef="#br0">12292 12700 7952,'-7'-8'427,"3"-1"-545,-3 6 544,5-3 689,-9 6-1439,9 6-666,-3-4-507,5 9 1497,0-10 0,28-23 0,7-14 0</inkml:trace>
  <inkml:trace contextRef="#ctx0" brushRef="#br0">10724 12228 7998,'7'-13'-25,"3"-4"0,-5-1 0,1 0 0,1-1 0,-1 2 62,-1-1 1,0 2 0,-5-4 0,0 1 1157,0-1-1064,0 4 1,0-2-1,-2 5 1,-3 0 0,-7 0-1,-3 2 1,-1 1 98,2 2 0,1 5-96,0-1-125,-5 2 0,4 2 0,-5 2 0,2 3 0,-1 7 1,0 5-1,-1 2 35,3 4 1,2 3 93,2 3-89,-1-2 1,0 10 0,2-3 0,1 3-1,3 3 1,1 1 0,3 3 145,2 1 0,1 3-112,0 7 0,1 3 0,3 8 1,5 3-16,-4-31 0,1 1 0,1-1 0,-1 2-218,0 2 0,1 1 0,-1-3 0,1 0 162,-1 3 1,0-1 0,1-1 0,-1 0 0,0 2 0,-1-1 0,0 0 0,-1-1-266,-2-4 0,0-1 0,4 31-63,-2-8 0,0-6 259,-4-6 1,0-12 0,0-2 0,0-9-122,0-7 441,0-3-146,0-7 0,-1-1 1,-3-6-1,-3-2 96,-1-2 0,-3-5 251,3-8 0,-4 3-362,0-3 1,-3-3 0,1 1 0,0-3-697,3 1 1,2 5-118,1-1 1,-2 8 47,6 0 0,-1 5 0,4-3 663,-3 1 0,14 30 0,-2 12 0</inkml:trace>
  <inkml:trace contextRef="#ctx0" brushRef="#br0">10418 14523 7975,'-6'-18'-13,"-1"-2"1,-6-4-1,0 1 1,2 2-1,1 0-104,2 1 0,0 6 0,-1 7 0,0 1 2413,-1 3-2054,-1 2 1,-6 12 0,0 6 0,0 6 0,0 5 177,0 6-386,-6 0 1,9 10 0,-3-6 0,4 1-1,3-1 1,3-1 0,2-3-99,2-5 1,1-7-1,2-5 1,2-5 160,2-3 0,4-3 0,9-9 0,5-6 60,2-8 0,3-5 0,1-4 0,2-1-111,-2-3 1,-1 4-92,-1-4-55,-7 3 0,4 1 1,-6 2-1,-1 4 1,-4 6-255,-3 4 1,-3 13 335,-6 1 0,0 12 1,0 7-1,0 4-289,0 2 0,0 1 111,0-4 1,1-7 142,3-2 0,5-2 1,8-4-1,5-3-123,7-3 0,3-5 176,7-5 0,0-23 0,8-17 0,1-2 0,-8 8 0,0 1 0,-1-1 0,1 1 0</inkml:trace>
  <inkml:trace contextRef="#ctx0" brushRef="#br0">10456 11246 7975,'0'-18'-9,"0"-2"0,0-1 0,0 1 0,0 2-403,0 2 864,0-4 0,0 10 1,0-2-1,0 3 1,0 6 176,0 7 1,0 12-561,0 5-43,-6 9 0,3-2 0,-4 6 0,0 2 0,1-1 1,1 1-1,1-4-79,-2-1 1,4-1 0,-2-4 0,3-2 137,1-3 0,1-4 0,3-9 0,6-3 127,6-4 1,0-2 0,5-4 0,1-3-146,3-3 0,4-2 0,1 0 0,-2 0 182,-1 1 0,-3 0-1472,-2 4 843,2 2 1,-6 2-1,3 0 1,-4 2-1,-1 4 380,1 2 0,9 23 0,6 1 0</inkml:trace>
  <inkml:trace contextRef="#ctx0" brushRef="#br0">13223 12521 7992,'0'-12'43,"0"-1"0,1 0 1,2 0-1,1 1 453,-1-1 0,3 0 0,-2 0 0,-1 1 227,-2-1-651,-1 0 1,0 0 0,-1 1 0,-3 0 0,-5 2 0,-4 3 0,-2 2-111,-2 2 1,-6 1 3,2 2 10,-9 0 1,3 12 0,-4 5 0,1 5 0,1 4 0,2 1 0,4 1-133,6 2 0,8 1 126,5-1 18,3-9 0,1 12 1,1-12-1,5-3 1,7-3-1,6-7 0,7-4-16,4-2 1,-2-8-1,6-2 30,-6-9 1,5-8 0,-5-6 0,2-1 0,-3-4 42,-4-1 0,-5-2 0,-5-4 1,-2-3 50,-2-4 0,-4-1-15,-5 0 0,0 7 71,0 6 0,-1 1 1,-2 9-1,-3 5 183,-1 9 1,3 7-168,-4 7 1,5 5-206,-2 4 1,0 8-1,1 6 1,1 5 63,1 6 0,2 3-59,0 1 1,0 0-207,0 0 1,0 1-1,0-1 1,2 0-300,2 0 1,-1-5-210,5-3 0,1-3 337,4-2 1,-1 1-1,1-2 1,1-3-967,3-4 1375,-3-3 0,22-24 0,-2-5 0</inkml:trace>
  <inkml:trace contextRef="#ctx0" brushRef="#br0">13580 12305 7992,'7'-26'0,"4"1"0,-2-1 0,2 6 0,3 5 0,2 5 0,1 6 0,1 2 649,-1 2 0,-3 7 0,3 5 1,-2 5-102,-3 2 1,-5 4-549,-2 7 1,-4-3 0,-1 4 0,0 0-172,0 3 1,-6-1-156,-2 1 0,1-6 39,-2 2 1,2-8 0,-3-3 13,2-5 309,5-4 0,-3-11 12,6-4 0,6-7 1,2-11-1,5-5 6,4-6 0,-1-3 25,5-2 0,-4 1-31,4 0 1,-4 5-1,2 4 1,-4 2 30,-3 1 374,-2 12-321,-3 3 1,-7 18 0,-9 6 0,-2 8 95,-2 7 1,2 0-64,2 6 1,-2-4-163,2 4 0,4-5 0,1 0 0,2-2-390,2-1 1,6-1 217,2 1 1,9-8-80,5-5 0,3-2 0,3-7 0,5-1-745,4-1 0,0-4 993,9-2 0,-4-16 0,3-7 0,5-4 0,0 0 0</inkml:trace>
  <inkml:trace contextRef="#ctx0" brushRef="#br0">14625 11565 8024,'-1'-10'-85,"-3"-1"1,-3-3-1,0 0 482,2-1 0,4 3 222,1-1-544,0 0 0,7 5 0,4-1 0,6 1 0,3-1 0,3 1 0,1-2 92,1-2 1,5 0 0,0 0 0,-2 2-42,-1 2 0,-1 5-199,-1-1 84,-5 2 0,-2 2 0,-6 2 0,-2 1 0,-3 2 0,-2 2 0,-2 3-61,-1 2 1,-2 0 0,0 1 0,0 1 125,0 3 0,0-3 1,0 3-1,1-2 81,3-3 0,-2 7 271,2 2-339,-3-3 1,4 7 0,-1-3 0,-1 7 0,0 5 34,1 2 1,-3 8 0,4 5 0,-4 4-124,-1 7 1,1 4 45,4 4 0,-3 2-91,3-32 1,-1 1-1,-2 0 1,-1 0-1,2 1 1,-1 1-1,1 1 1,-1 1 56,0 0 0,0 1 0,2 0 0,0 0-160,-1-1 0,-1-1 0,0 0 1,0-1 195,-2-3 0,0 0-8,0 0 1,0 1 0,2-2-1,0 1 1,2 32 0,-1-4 0,-1-7 167,-2-2 0,0-6-88,0-4-107,0-6 1,0-3 0,0-8 0,0-5-1,-2-2-29,-2-2 1,3-10 158,-4 2 0,4-7-136,1 2 0,-6-5 422,-2 1 1,-4-4-411,0-4 6,-1 3 1,-5-11 0,-4 5 0,-2-1 0,-1-1-15,-1-1 0,-1-1-205,-2-2 0,2 2 0,-3 1 1,3 3-416,1 1 0,1-2 76,-1 4 1,2-1-582,3 5 0,3 0-238,5 0 1351,6 6 0,24 7 0,11 7 0</inkml:trace>
  <inkml:trace contextRef="#ctx0" brushRef="#br0">6108 12445 8013,'-13'-6'-154,"4"1"0,2-5 278,2 1 1,8 6 0,9-1-1,8 1 253,4-1-339,2 3 1,5-5-1,3 6 1,3-1-1,1-2 169,0-2-235,1 1 0,-1 0 0,1 0 0,1-1 0,-2 1 0,-6 0 0,-8 1-366,-7 2 306,-3 1 1,-9 0 22,-5 0 37,-11 0 1,-10 0 0,-9 0-1,-4 0 1,-4 1 0,-3 2-1,-5 3-16,-3 1 1,1-3 380,-8 4-218,4-5 1,1 3-1,0-5 1,1 2 0,5 1 735,7-1-552,11-1 0,10-4 0,10-2-151,7-4 1,11-2-1,12 0 1,5 1-200,6-1 0,3 3-77,1-1 1,2 3 52,2-3 1,-2 4 0,3-3 0,-4 1-201,-1 3 1,-5 2 148,-3 1 1,-3 0-178,-2 0 0,-8 0 227,-8 0 1,-12 5 34,-18 4 1,-6-2 81,-11 1 0,-6 1 0,-3 4 1,-3-1-64,-1 1 0,3-4-185,6-1 0,6-4 90,15 5 81,8-6 32,7 2 0,57-20 0,34-15 0,-28 11 0,0 0 0,-1 0 0</inkml:trace>
  <inkml:trace contextRef="#ctx0" brushRef="#br0">11897 11935 7830,'-2'-9'-4,"-1"1"0,-1-2 1,1-1-1,1-2 1,-1 0-1,-2 0 240,3 1 1,2-1-1,2 0 998,3 0-1100,5 6 0,-3-3 0,5 6 0,1 1 0,1 3 294,3 5-407,-2 2 0,2 7 1,-8 3-1,0 4 1,-1 3-1,0 2 1,-4-1-226,-3 1 1,-1-2 0,-1-2-1,-2 0-11,-1 0 0,-6-3 80,1-2 105,4-9 1,-7 2-1,4-6 1,-2-4 0,1-7-25,5-10 0,7-5-10,1-4 58,6-5 0,1 0 0,6-5 0,0 2 0,0 0-44,0 2 139,0 1 0,-4 11 0,0 4 99,0 6 0,-6 8 0,-3 10 0,-3 9 151,-1 6 1,-4 2-267,0 1 0,-5-1-76,5 1 0,0-1 0,4 1 0,0-2-17,0-3 0,0 2-409,0-6 0,1-2 120,4-6 1,2 1 0,7-6 0,3-1-647,4-2 1,3-2 954,2-3 0,16-21 0,5-9 0</inkml:trace>
  <inkml:trace contextRef="#ctx0" brushRef="#br0">12343 11922 7830,'-13'-5'-78,"5"3"21,-1-2 71,6-3 0,3 5-161,9-2 1,6 3 0,4 1 0,1 0-279,2 0 1,4 0-42,4 0 466,-3-6 0,4-1 0,-4-6 0,1 0 0,3-1 0,2-3-5,-11 3 0,7-9 0,-12 5 1,-3 0-1,-4-1 549,-6 4-424,-2 0 0,-4 4 0,-2 3 0,-6 3 1,-4 4 591,-3 1 1,-5 1-388,5 4 1,-4 2 0,3 5 0,-1 3 294,1 2 1,-3-2-679,4 6 1,0-4 34,4 5-7,6-7 0,-3 8 0,6-6 0,1-1 0,1-2-154,2-2 0,2-3 125,2-1 1,3-5-87,6 2 1,4-5-1,1-6 1,1-5-159,-1-5 0,3-5 236,-4 4 1,0-5 76,-4 5 0,0-5 1,-2 2-1,-1 0 16,-1 3 0,-6 7 289,1 2-229,-3 5 1,-1-1-1,-1 9 1,-2 8 120,-1 7 0,-2 0-132,2 1 1,2 0-149,-2 5 1,3-5 0,2-1-1,2-2-320,1-2 0,6-2 77,-1-1 1,3-2 13,5-2 0,-1-4 1,5-5 301,2 0 0,18-34 0,6-8 0</inkml:trace>
  <inkml:trace contextRef="#ctx0" brushRef="#br0">12840 11527 7831,'0'-13'0,"-4"-4"-161,0 0 1,0 4 0,4 5 581,0-2 0,1 4-123,3 2 0,-1 3-166,6 1 144,-1 5 1,6 2 0,2 8-1,1 0 1,-2 4 0,0 2 0,-4 6 684,-3 5 0,2 2-980,-5 5 0,-1-3 30,-4 11 0,-2 0 0,-3 5 0,-8 2-143,-7 1 0,-5 5-472,-5-5 0,2 0 204,-6-4 0,5-5 1,-2-5-1,1-6-366,0-5 1,-1-9 168,2-4 1,6-3-245,-3-1 841,4-6 0,-21-12 0,-4-10 0</inkml:trace>
  <inkml:trace contextRef="#ctx0" brushRef="#br0">11897 11756 7847,'-13'-17'0,"0"0"0,0 3-41,1 4 0,-1 0-202,0 6 230,0 0 1,1 4-1,-1 3 1,0 4-1,0 7 1510,1 4-1168,-1 4 0,-4 7 0,1 3 0,4 0 0,2 5 414,0 4-769,4 4 0,-4 6 0,6 2 0,1 1 0,3 1 1,4-3-1,6-2-609,6-3 1,8-8-3,6 0 0,5-8 637,-1-10 0,12-15 0,7-5 0,5-2 0,0 1 0</inkml:trace>
  <inkml:trace contextRef="#ctx0" brushRef="#br0">14549 15378 8087,'-6'-19'-184,"3"1"0,-4-3 1,0 4 164,0 2 1,3 8 0,-5 5 0,1 4 0,-1 7 243,1 2 1,-1 8 0,-3 2 0,-1 3 117,0 1 1,0 7-191,1 2-121,-1 2 0,0 7 0,0-1 0,2 0 1,3-4-1,3-3 0,4-2 111,1-2-151,6-1 1,2-12-1,9-4 1,4-5 0,3-4-1,3-2 1,2-3 51,0-4-29,1-9 0,1-2 0,2-8 1,1-2-1,-2-5 0,0-3 0,-5-2-400,-5-2 272,2-7 0,-11-1 1,1-6-1,-5 0 0,-5 1 1,-5 2-1,-7 3-474,-3 1 690,-7 7 1,-2 11-1,-6 11 1,1 5 0,-2 6-1,0 2 1,0 4 88,3 2 0,1 9 1,-1 8-1,3 3-146,4 1 1,4 1 0,5-1-1,4 1-67,2-1 1,4 1-1,2-2 1,4-1-301,4-2 1,6-5-13,3 1 156,3 2 1,3-4 0,2 2-1,2-3 1,1-2-1150,4 1 1326,1 0 0,-3-2 0,4 2 0,2 1 0,1-1 0</inkml:trace>
  <inkml:trace contextRef="#ctx0" brushRef="#br0">15046 15696 8087,'-7'-8'-62,"3"-1"0,1 7-6,-1-3 0,2 5 0,-2 6 0,3 5 430,1 5 0,0 7 0,0-2 0,0 2-296,0-2 1,0 3-1,0-3 1,0 2-162,0-2 1,0 2 0,0-6 0,0-2-136,0 0 0,0-3 74,0 1 0,0-7 0,0-8 1,0-8 124,0-5 1,4-9-1,2 0 1,1-6 85,3-3 1,1 3 0,2-2 0,-2-1 32,-2 1 0,5 5 0,-4 0 0,0 4 125,1 1 1,0 5-1,2 4 139,0 7-198,-1 5-175,-4 1 1,1 10 0,-4 4 0,-2 4-1,-3 5 1,-3 1 0,-3 1 2,-1 1 1,0-5-58,-2 0 0,2-4 0,4 3 0,-1-1 3,1-4 142,2-1 0,2-2 0,4-4 17,3-3 1,5-4 0,2-1 0,2 0 0,-1 0 1,-2 0 11,-1 0 0,0 0 1,-2 1 17,-2 4 0,-4-2-91,-5 5 1,-3 1 0,-4 3 0,-5 1-33,-3 0 1,-3 0-1,0-1 1,-1 1-17,1 0 1,-1-5-48,2 1-169,3-6 0,-4 2 0,5-5 0,0-1-1643,0-3 1880,6 2 0,20-30 0,14-15 0,1 1 0,1 0 0</inkml:trace>
  <inkml:trace contextRef="#ctx0" brushRef="#br0">15811 15403 8087,'6'-25'0,"-3"5"258,5 3-269,1 3 0,3 2 0,1 2 1,0 3-1,0 2 0,0 2 1,-1 1-492,1 2 1,0 6-1,0 3 502,-1 2 0,-10 19 0,-4 4 0</inkml:trace>
  <inkml:trace contextRef="#ctx0" brushRef="#br0">15837 15607 8087,'0'-13'0,"-6"1"769,-1-1 0,1 6-558,6 3 1,3 2-1,8 2 1,5 0-351,2 0 1,4 0 0,3 0 138,1 0 0,19-4 0,9-3 0,5 0 0,0 0 0</inkml:trace>
  <inkml:trace contextRef="#ctx0" brushRef="#br0">18323 14970 8091,'-13'-6'-391,"2"3"1,1-4 678,2 1 375,5 2-511,3 4 1,1-5 0,4-4 0,-4-2-1,-1-2 1,0-1 637,0-3-819,-6 3 1,-2-5 0,-9 6 0,-6 2 0,-5 1-1,-6 3 1,-4 3-59,-5 5 0,-1 6 0,-4 12 0,1 5 87,-1 4 1,5 8 0,5-4 0,8 2 7,8 0 1,5-5 0,8 0-1,6-3-13,6-5 0,10-3 0,8-6 1,5-4 39,4-3 0,2-4 1,6-4-1,1-4-20,-1-6 1,-3-8 0,1 0 0,-1-5 22,-4-3 1,-2-4 0,-5-5 0,-3-3 19,-4-6 1,-4-1 0,-5-12 0,-5-2-49,-6-5 1,-4 2-1,-6-2 1,-1 8-70,-3 8 1,3 8-1,-3 12 1,3 7-96,1 4 0,0 9 0,1 8 0,0 6-372,4 6 0,-2 3 0,6 5 0,1 5 526,1 2 0,31 24 0,6 6 0</inkml:trace>
  <inkml:trace contextRef="#ctx0" brushRef="#br0">19012 14498 8108,'0'-13'-66,"1"0"1,2 1-1,1-1 1,1 0-722,0 0 1253,-3 6 0,3-4-150,-5 2 0,-1 7 0,-2 4-201,-1 10 0,-6 9 1,3 0-1,-2 3-1,1 2 0,5 5 0,-1 3 0,2 3-113,2 1 0,0 0 0,0 1 0,2-3 22,2-2 1,4 2 0,9-6-1,6-2-20,5-1 0,4-7 1,3-5-1,0-5-42,5-5 0,-2-10 1,5-3-1,-5-5 57,-4-4 0,-3-7 0,-5-7 0,-1-2-15,1-2 1,-6-2 0,-5-1-1,-5-1-119,-6 1 0,-2 1 1,-2 3-1,0 5-48,0 2 1,-4 7 0,-2 3 0,-1 4-335,-3 5 0,3 2 1,-2 6 497,-1 0 0,-12 17 0,-5 4 0</inkml:trace>
  <inkml:trace contextRef="#ctx0" brushRef="#br0">19394 14511 8188,'-5'-13'0,"2"0"-114,-6 0 0,6 5 175,-1-1 1,4 7-1,4-3 1,6 4-29,6 1 0,0 0-4,5 0-142,0 0 0,3 0 0,-1 0 0,-2 0 113,2 0 0,1 0 0,1 0 0</inkml:trace>
  <inkml:trace contextRef="#ctx0" brushRef="#br0">18884 14460 8188,'-18'-19'0,"5"5"287,0-3-248,6 3 1,9 1 0,3 2-1,7 2-384,3 5 322,8 3 1,1 1-1,7 1 1,2 2-1,1 3-914,-2 1 937,5-5 0,13 21 0,9-2 0</inkml:trace>
  <inkml:trace contextRef="#ctx0" brushRef="#br0">17890 15480 8188,'-19'-9'-64,"-1"2"1,-1 0-1,1 1-20,2 1 1,7 2-1,8 6 1,7 1 299,9-1 0,7 2 0,12 0 1,11-2-17,10-2 0,16-2-52,-32-1 0,2-1-183,4 0 0,2-1 1,5-2-1,2-2 0,5 0 1,1 0-1,3 0 1,2-1-1,5 1 0,0-1 1,2 1-1,1-1 1,-1 1-1,0-1-27,-2 2 1,0-1 0,-1 0 0,-1 0 0,-4 1 0,-1 0 0,-3 0-1,-2 0-371,-7 1 0,-1 1 0,-4 2 1,-3 1 276,-4 0 1,-1 0-361,22 1 0,-7 1 516,-17 0 0,-12 3 0,-17 5 0,-4 6 0</inkml:trace>
  <inkml:trace contextRef="#ctx0" brushRef="#br0">18502 16283 8188,'-5'-8'-5,"1"-1"1,0-1 150,-2-1 0,5-2 1,-5 0-18,1 1 0,2 3 0,-6 2 0,-2 1-41,-5 3 1,1 2 0,-8 1 0,-4 1 53,-5 4 1,-5 3 0,-2 9 0,1 4-60,0 4 0,4 1 1,3 3-1,2 1-6,5-2 0,12 3 0,0-3 0,5-2-185,4-3 0,8-4 0,5 3 0,5-7-3,6-5 0,5-4 170,4-6-84,2 0 1,6-6 0,1-4 0,-2-4 0,-2-4 0,-2-4 0,-4-3 102,-5-3 0,0-8-58,-7 2 12,-5-8 0,-7-4 0,-5-5 0,-2 0 0,-5 2 0,-8 1 0,-4 2 28,-8 2 0,1 7 0,-4 9 0,5 5-113,4 6 1,-2 3-603,6 1 1,6 8-82,6 5 1,10 5-421,3 8 1156,9 0 0,37 22 0,-20-14 0,0 0 0</inkml:trace>
  <inkml:trace contextRef="#ctx0" brushRef="#br0">18922 16066 8188,'-8'-11'-93,"-1"2"1,5 4 24,-4 5 80,5 0 0,-7 7 1,4 4-1,1 6 253,-1 3 1,0 1 98,2 5-385,3-6 1,-6 2 0,4-5-1,-2-1 1,3-2 114,0-1 106,2 0 1,0-12-157,0-5-33,6-12 1,-3-8-1,5-7 1,1-3 0,-1-6-68,1-5 109,-1 1 0,5-1 0,-2 5 0,-1 0 0,-3 5 915,-1 2-736,4 9-173,-9 11 0,9 19 0,-6 11 0,-1 7 21,-1 6 1,2 3-126,0 5 1,0 0-8,-4 0 1,5-1 0,0-3 0,1-4-228,0-3 1,4-3 24,-2-3 0,3-4 229,2-8 0,4-4 0,2-6 0,1-5 1,2-7 0,2-6 16,2-11 0,-1-4 21,1-9 1,-1 2 0,1-5 0,-2 0 15,-3 5 0,-2 0 91,-7 11 1,-3 6 266,-1 7 0,-5 7-209,1 10 0,-2 4-352,-2 18 1,0-1 101,0 4 0,0 7 0,0 0 1,0 2-463,0 0 0,1-4 2,3 4 0,-1-6 115,6 2 1,-1-2-1,5-1 1,1-1 416,3-6 0,20-10 0,10-5 0</inkml:trace>
  <inkml:trace contextRef="#ctx0" brushRef="#br0">19866 16194 8188,'0'-13'-138,"0"0"0,0 1-207,0-1 1,0 0 207,0 0 491,-6 1 1,-1 3 0,-5 2 0,-3 1-1,0 3 7,-2 2 1,-6 2-1,2 5 1,-3 5-15,-2 5 0,1 7-305,-1-2-24,6 3 0,2 2 1,5-2-1,2-2 0,2 0-197,5 0 0,3-3-49,1-2 172,0-9 0,1 2 1,5-6-1,5-1 1,6-1-152,3-2 0,1-6 88,5-3 1,-1-3 0,1-5-1,-1-5-80,1-2 0,-6 0 81,-3 3 1,1-3 133,-1 3 1,-4 2-1,-6 2 65,-1 3 45,-2 7 1,-8 4-82,-1 12 1,-5 1-1,2 11 1,-3 0-23,-2-1 0,1 4 19,4-3 0,1-1-357,3 1 0,2-5 0,-2 1 0,4-4-435,4-5 1,3 2 108,6-6 641,5 1 0,36-45 0,-20 15 0,0 0 0</inkml:trace>
  <inkml:trace contextRef="#ctx0" brushRef="#br0">19777 15990 8143,'0'-19'-37,"0"5"0,0-3 0,0 3 0,0 1 245,0 1 1,4 3 0,2 2 0,-1 3 331,1 5 0,-2 5-216,-4 7-240,0 5 1,0 3-1,0 9 1,0 3 0,0 1-1,-1 0 1,-2 0 88,-1-2 1,-5 5 49,5-3-389,-6-3 1,7 0 0,-4-7 0,2-1-1,0-3 1,1-2-2197,0-2 2362,0-8 0,38-47 0,8-18 0</inkml:trace>
  <inkml:trace contextRef="#ctx0" brushRef="#br0">20937 13758 8198,'-8'-38'2,"-1"0"1,-1 1 0,-3 3 0,-4 4 91,-4 3 1,-4 7 0,-6 5 0,-8 4 0,-7 3 0,-10 3-355,-7 2 0,-4-3 132,29 4 0,-1 0 19,0 0 0,-1 0 0,-5 0 0,-2 0 1,-2-1-1,-1 0 0,-4 0 0,-1 0 1,-4 0-1,0 1 0,-1 0 0,-2 1 72,-2 0 1,-1 0 0,-2-1 0,-2 0 0,21 1 0,-1-1 0,0 1 0,0 0 0,-1 0 0,-1 0 0,0 0 0,0 1 0,0 0 0,0-1 0,0 1 0,0 1-1,-1-1 1,1 0 0,-2 1 67,0 0 1,0 1 0,-1-1 0,-1 0 0,-1 0 0,0 0-1004,-2 1 0,0 2 1,0-1 972,2-1 1,0 1 0,-1 0 0,-4 2 0,0 1 0,-1 0 0,3 0 0,-1 0 0,1 0 0,-3 1 0,-1-1 0,1 1-1,-3 1 1,0 0 0,-1 0 0,-1 1 0,0 0 0,0 0 0,-1 1 0,0 0 0,0 0-13,0-1 1,1 1 0,-1-1-1,1 2 1,0 0 0,0 0-648,-1 0 0,0 1 0,0-1 651,2-1 1,-1 1-1,2-1 1,0 2-1,1 0 1,0 0-1,4-2 1,0 0-1,1-1 1,4 1-1,0-1 1,1 1-1,3-1 1,0 0-1,0 0 1,-20 3-1,0 0 1,4-1-1,0 0-90,2 0 1,2 0-1,9-3 1,1-1 95,1 2 0,2-1 0,5-1 0,2 0 0,2 0 0,1-1 0,2 0 0,0-1 102,1 0 0,1-1 1,-27 6-55,7-6 1,5 5-31,5-5 39,7 6 1,5-7 0,9 4-1,6 0 1,7 0 471,3 3 0,6 3 1,-1 4-1,3 4-321,1 3 0,0 7 1493,0 3 0,1 0-1640,3 4 1,2-1 0,4 10 0,-2 1-322,2 2 0,-4 8 94,-2 5 1,-2 4 261,-2-29 0,0 1 0,0-2 0,0 1 0,-1 4 0,-1 2 0,-1 2 0,-1 0-97,-2 4 0,-1 1 1,-3 0-1,-1 0-228,0 2 0,0 0 0,0 1 0,-2 1 224,0 0 1,1 1 0,1 1 0,1 0 0,0 1-1,0 1 1,0-1 0,1 0-21,1-1 0,1-1 1,0-3-1,0 0 31,0 1 0,1-1 0,1-2 0,1 1-2,0-1 0,0 0 0,2-3 0,1-1 0,-1-3 0,1 0 0,2-4 0,2-1-125,3-2 1,1 0-1,12 31 155,-8-32 0,3 0 0,19 25-23,5-1 1,3-7-1,10-3 1,-22-26-1,2-1-10,3-1 0,1-2 1,1 0-1,2-2-21,3 0 0,3-2 0,0 1 1,2-2-59,2-2 0,2-1 0,5-1 0,2-2 0,2 0 0,1-1 0,2-1 0,1 0 64,0 0 0,1-1 0,3-2 1,1 0-238,1 1 0,2-1 0,-21-3 0,1 1 0,0-1 271,2 2 1,1 0 0,0 0 0,0-2-1,-1 0 1,0-1 0,1 2 0,0-1-1,0 1 1,0-2 0,0 1 0,1-1 1,-1 0 0,1 0 0,0 0 1,3 0-1,2-1 0,-1 1-10,2-2 1,0 1 0,0-1-1,-1 2 1,-1-1 0,0 0 2,1-2 0,-1 0 1,1 0-1,0 1 0,0 1 1,0 0-1,1-1 0,0-1 1,0 1-1,0 0 0,0 0 1,1 0 11,1 1 1,0 0 0,-1 0 0,-2 0 0,-2-1 0,1 0-20,2 0 1,1 1 0,-2-1 0,-2 1 0,-1-1 0,0 0-7,-1 0 1,1 1 0,0-1 0,0 2-1,1 0 1,-1-1 0,0-1 0,0 0-1,-1 0 1,0 1 0,-1-1 0,0 1 2,-2 0 0,0-1 0,-2 1 0,-1-1 0,-1 0 0,0 0-51,0 1 1,1 0 0,0-1 0,21-1 0,1-1 33,-24 0 0,0 0 1,0-1-1,20-1 1,-1-1-1,-2 0 1,-1 0-1,-2 0 1,-1-1-87,-1 0 0,0-1 1,-2-2-1,-1 0-51,-1 3 0,-1-1 0,-6-2 0,-1 0-19,0 0 0,-2 0 1,-6 2-1,-2-1 1,27-10-1,-7 0 169,-6 0 0,2-1 0,-10-5 0,-3 1 0,-4-1 0</inkml:trace>
  <inkml:trace contextRef="#ctx0" brushRef="#br0">21230 13835 8221,'-4'-26'-4,"-1"1"1,-1 1 41,0 2 1,2 11 0,4 13-1,0 9-267,0 9 328,0 4 0,1 7 1,2 4-1,1 8 1,-1 8 488,-1 7-542,-2 10 0,0 4 0,0-31 1,0 0-1,-1 5 0,0 1 1,0 5-1,-2 3 0,-1 7 0,0 1 1,-2 6-1,0 1-297,2-22 1,0 1-1,-1 0 1,0 0-1,0 1 1,0-1 323,0 2 1,1 0-1,0 0-42,-1 0 1,-1 1 0,1-2 0,4 1 0,1-1 0,0 0 0,-2 22 0,0 0 0,1-3 0,2-2 0,0-2 0,2-1 0,1-2 0,1-1 0,0-1 0,1-1 53,0 0 0,1-1 0,1-6 1,2-1 1,0-2 0,1 0-124,1-3 1,0 0 0,1-5 0,0 0-1,0-2 1,-1 0 0,1-3 0,0 0-1,11 32 1,-1-7 0,-3-7-784,-2-6 0,-1-5 402,-4 3 49,-1-10 0,0-4 1,-2-12-1,-2-1 369,2-4 0,0-6 0,-1-5 0,-4-3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28083 3840 5761,'0'-7'81,"0"1"-63,0 6 0,0-1 23,0-3-5,0 2-14,0-3 0,0 4-32,0-4 36,0 4 37,0-10-14,0 10 1,0-10-17,0 9 8,0-8 43,-6 8-33,5-9 1,-6 10-1,3-3 6,3-3-122,-10 6 0,8-9 88,-5 6-19,5 0 1,-7 2-51,6-2-6,-5 3 85,2-5 0,-5 2 5,-1 0 0,5 0-18,0 4 0,0 0-3,-5 0 0,5 0-14,0 0 1,0 4 13,-5 0 0,1 5 5,0-5 0,0 5-44,-1-1 0,1 3-14,0 2 1,-1-1 37,1 0 1,0 2 3,-1 2 0,1-2 9,0 2 0,-1 0-10,1 0 1,0 2-4,0 2 0,-1 2 12,1-6 0,1 6 0,3-1 0,-3-2 19,3 2 1,-3-1 2,-2 5 0,5-1 3,0 1 0,4-5-23,-4 1 0,1-1 17,-1 5 0,2-4-11,6-1 1,-4 1 2,0 3 1,0-3 8,4-1 1,0-1 3,0 2 0,-4 2-14,0-2 0,0 0 7,4 0 0,0 2-25,0-2 1,0-2-10,0 1 1,0-3 38,0 3 1,0-5-18,0 2 1,4 2-2,0 1 1,1-2 10,-1-1 0,-2 0 2,2 0 1,3 3-18,1-3 0,-1 3-3,1-3 1,0-1 15,4-4 0,1 5-1,-1-1 1,0 1-15,1-5 1,-1 0 6,0 0 1,1-3 8,-1-1 0,0-1 31,0 1 1,1 2 5,-1-6 0,0 0-39,1-4 1,-1 0-1,0 0 1,-3 0 25,-1 0 0,1 0 2,8 0 0,-8 0-20,4 0 1,-4-4 5,3 0 0,2-6-43,3 2 1,-4 1 36,4-1 0,-4-1 2,0-3 0,0-4-2,4-1 1,-4 0-6,4 0 1,-4 4-11,0-4 1,-1 2-1,0-1 0,1 1-33,-1-6 0,0 5 37,1-5 1,-5 5-79,0-5 0,0 5 56,5-5 0,-5 5-9,0-5 1,-4 5-18,4-5 0,-4 5-9,5-4 1,-7 5 26,2-2 1,-1-1 3,1 2 1,-2-5 11,2 5 0,-3-4-8,-1 3 1,4-5 10,0 2 0,0 1-8,-4-2 0,0 5 1,0-5 0,0 1 29,0-5 1,0 5 4,0-1 1,-4 0-25,0-3 1,-1 2-4,1-3 0,1 8-7,-5-8 1,5 3 7,-1-2 1,-3 3 40,-1 0 1,1 1-48,-1-5 1,1 5 0,-1-1 1,-3 5-3,3-5 0,-3 6 1,-2-1 0,1 2 1,0 2 0,-5 0-4,1-1 1,-1 5-205,5 0 1,0 5 110,0-1 0,3 3-840,1 1 929,5 0 0,9-28 0,8-6 0</inkml:trace>
  <inkml:trace contextRef="#ctx0" brushRef="#br0">28624 3200 8029,'8'-13'0,"1"1"0,-7 0-291,2-1 1,-2 1 272,-2 0 1,0 4-423,0-1 230,0 1 338,0-4 111,0 0-116,0-1 1,0 5 25,0 0 1,-2 5 169,-2-1-81,3-3-7,-4 6-282,5-5 89,-6 6 0,5 6 33,-3 2 1,-2 8-3,2 5 1,-4 2-28,4 2 1,-6 3-42,2 1 1,-2 7 8,2 1 1,-3 0-92,3 4 1,-2-3 122,2-1 0,-3-4-59,3-1 1,-1-4 38,0 1 0,0-9-19,5-4-3,-6-2-10,9-7 36,-5-2 1,6-6 12,0-3 1,0-3-149,0-5 1,0-2 116,0-2 0,0 1-126,0-6 0,2-3 62,2-5 1,-2-1 22,7 1 0,-1 2-44,4-6 1,-4 6-96,1-2 0,-1 3 183,4 1 1,0 1-66,1-1 0,-1 6 85,0 2 0,-1 4-66,-3 0 0,3 5 148,-2 0-145,2 5 21,1-2-13,0 5 3,0 5 0,-1 2 23,-2 5 0,2 2 3,-3 3 1,-1-4-35,1 4 1,-1 0 16,1 0 1,3 1-32,-3-2 0,-1-1 42,1 6 1,-1-6 1,1 1 0,2-2 10,-6-2 1,4 0-2,-4 1 0,0-1 89,-4 0 0,4-4-97,0 1 149,0-1 0,-5 0-71,-3 0 0,1-4 56,-5 5-109,0-7 0,-4 8-4,-1-6 0,1 4-20,0-4 1,-5 4-18,1-3 1,-1 0 5,5-1 1,-2-1-14,-2 5 0,2-5-50,-2 1 0,2-1 68,2 1 1,-2-3-131,-2 3 0,6-1-92,-2 1-326,2-3 278,-2 5 1,5-5 272,3 3 0,25-2 0,6 3 0</inkml:trace>
  <inkml:trace contextRef="#ctx0" brushRef="#br0">29141 3286 8029,'7'5'-137,"-2"-3"86,-5 9 0,0-9-87,0 6 0,0-3 220,0 3 1,0-4 47,0 4 0,-1 0 29,-3 5 0,3-1 6,-4 0 0,4 2 7,1 2 0,-1-2-81,-3 2 1,2-1-75,-2 2 0,3-4 48,1 4 1,0-3-141,0-2 0,0 0-49,0 0-77,5-5 0,-2 3-149,5-6 0,-4 0-44,4-4 83,1 0 0,3-7-51,0-5 362,6 0 0,7-50 0,-10 29 0,1-1 0</inkml:trace>
  <inkml:trace contextRef="#ctx0" brushRef="#br0">29203 3150 8029,'-18'-5'0,"4"2"-5,-2-5 1,2 5-4,2-1-552,5 3 0,3 1 163,8 0 1,3 0 396,5 0 0,-5 0 0,20 5 0,1 2 0</inkml:trace>
  <inkml:trace contextRef="#ctx0" brushRef="#br0">28292 5144 7494,'7'0'-1748,"-2"-5"1748,-5 3 0,0-3 22,0 5 0,0-2 30,0-2 8,0 3-48,0-5 4,0 6-12,0 0-6,0-5-78,0 4 80,0-5 0,-5 6 0,-2 0 0</inkml:trace>
  <inkml:trace contextRef="#ctx0" brushRef="#br0">28304 5058 8079,'6'-7'-1438,"-5"0"719,3 3 862,3 3-35,-6-10 0,6 8-30,-3-5 1,-2 4 85,2-4-75,-3 5 1,1-7-27,2 6 1,-3-1 68,3 1 80,-3 2-57,-1-3-212,0-1 187,0 5-24,0-5-50,0 6 1,0 2-1,0 2 1,0 3 147,0 5 1,0 6-131,0 2 0,0 4-66,0 0 0,0 6 77,0 3 1,5 0-149,-1 4 1,0-7 71,-4 7 0,0-7 17,0 3 0,4-6-133,0 2 1,0-9-139,-4-3 1,0-4-45,0 0 91,6-7-241,-5 0 170,4-6 74,-5 0 41,0-6 1,0 0 153,0-7 0,0 1 0,-21-39 0,-7-9 0</inkml:trace>
  <inkml:trace contextRef="#ctx0" brushRef="#br0">28317 5218 8079,'0'-18'0,"0"0"-190,0-2 1,4-2-192,0 5 1,0-3 266,-4 4 0,0-5 151,0 5 0,0-2 64,0 1 1,0 4-1,0-4 0,5 0-12,4 0 0,1 1 0,3 3 0,-1-3 134,0 0 1,5-1-121,-1 5 0,5 1-133,-5 3 0,5-2 68,-5 6 1,0 0-10,-3 4 0,-2 6-11,-3 2 0,-1 3-151,-3 1 0,-3 6 41,3 2 0,-4 3 90,-4 2 0,-3 1-41,-5 3 1,0-7 35,-1 2 0,1-3 4,0-1 0,0 4 3,-1-4 1,-3-2-1,-1-2 0,1-2-61,4-2 1,-5 1-132,1-1 0,-1-4-312,5 0 304,0-5 0,4 2 200,-1-5 0,29-16 0,1-4 0</inkml:trace>
  <inkml:trace contextRef="#ctx0" brushRef="#br0">28686 5452 8079,'0'12'-24,"0"0"0,0-4-69,0 1 1,0-5 123,0 4 1,0-4 221,0 4 0,0-4-72,0 5 0,1-3-1,3 3 1,-2 2-67,2-3 0,-3 3-7,-1 1 0,1 0-22,4 1 1,-4-5-184,3 0 122,3 0 1,-6 5-229,3-1-134,3-5 248,0 4 0,1-10-152,0 3 1,-4-3 16,5-1 0,-5 0 2,4 0 1,-4-5-1,4-3 1,-1-3-502,1-1 724,3-1 0,-4-37 0,5-11 0</inkml:trace>
  <inkml:trace contextRef="#ctx0" brushRef="#br0">28772 5279 8129,'-6'-6'12,"-2"1"1,1 0 387,-1 1-250,0-6 1,0 9-146,0-3-136,5 2-699,-3 2 633,6 0 197,0 0 0,11 6 0,3 1 0</inkml:trace>
  <inkml:trace contextRef="#ctx0" brushRef="#br0">13980 6559 7975,'0'-7'-221,"0"2"249,0 5 1,0 1-15,0 3 0,-2 9 63,-2 7 1,3 5-13,-3 4 0,-2 2 26,2 6 0,-1 1-6,1 3 1,2-3-30,-2 3 1,3-2-131,1-2 1,0-2 32,0-2 1,0-7 55,0-5 1,1-8-168,3 0 202,-2-1-36,3-11 0,-5-1 15,0-8 0,0-3 7,0-1 1,-1-5-70,-3 1 1,2-10 53,-2 1 1,3-7-28,1-1 1,0-8 23,0-4 1,0-5-6,0-3 1,1-3-240,3-6 0,3 5 206,6 0 0,-1 5 24,0-2 0,2 9 6,2 4 0,-2 14 18,2 6 1,2 8 1,-1 4 1,-1 4 83,-4 5 0,1 5-92,-1 4 1,-1 2 8,-3 1 0,2 6 228,-6 2 0,0 5-208,-4 3 0,-6 4-63,-2 5 1,-7 0-118,-1 0 0,-2-2 85,1-2 1,-2 3-147,-5-4 0,3-2 5,1-1 1,-1-4 121,-3-5 0,3 2-197,1-5 1,4-1 66,0-4 0,6-3-306,2-1 322,6-6 177,-4 9 0,22-15 0,5 3 0</inkml:trace>
  <inkml:trace contextRef="#ctx0" brushRef="#br0">14300 7113 7975,'12'5'0,"-5"-2"110,-3 5 1,-3-4 174,-1 5 1,0-1-82,0 4 0,-4 1 0,0-1 0,-1 1-90,1 4 1,1-2 118,-5 5 1,5-3-125,-1 3 1,3 0-39,1 0 1,0 2-147,0-6 1,0 2-63,0-2 1,4-6-104,0 2 0,5-3-227,-1-1 0,3-3 219,2-5 0,-1-1-383,0-3 0,2-3 218,2-5 1,-2-6 412,3-3 0,-7-21 0,-1-10 0,0-5 0,1 1 0</inkml:trace>
  <inkml:trace contextRef="#ctx0" brushRef="#br0">14398 7002 7975,'-5'-7'27,"2"-2"161,-5 5 1,1-2 161,-1 2-292,-3 3 1,5-6 101,-2 3-513,-3 2-465,10-3 523,-5 5 295,6 0 0,17 16 0,3 5 0</inkml:trace>
  <inkml:trace contextRef="#ctx0" brushRef="#br0">15001 6756 7975,'6'-12'0,"-5"4"180,3-1 0,2 5 895,-2-4-390,0 5-218,1-2-417,2-1 1,5 5-152,1-3 0,-1 3-198,0 1 0,2 0-67,2 0 0,-2 0-969,3 0 1335,-4 0 0,10 5 0,3 2 0</inkml:trace>
  <inkml:trace contextRef="#ctx0" brushRef="#br0">15038 7002 7975,'-18'0'0,"9"0"0,-3 0 0,7 0-48,0 6-21,5 1 0,5 3 76,4-1 1,7 0 145,5-5 1,2 0-154,1-4 0,18-8 0,7-5 0,4-1 0,0 0 0</inkml:trace>
  <inkml:trace contextRef="#ctx0" brushRef="#br0">17032 6473 7392,'0'7'129,"0"-2"0,-2-5-158,-2 0 1,2 0 166,-7 0-12,7-5 0,-9-1 47,2-2 0,3-1 370,-3 5-457,1-1 0,-5 5-19,-4 0 0,3 0-117,-2 0 1,1 6 116,-1 2 0,-2 9 24,-3 3 0,-1 5-116,6 3 0,-4 2-179,3 3 1,2 3 176,7-3 0,2-3 36,6-2 1,0-7-29,0-5 1,7-2 0,6-2 0,0-5-67,8-3 1,-1-4 81,5-4 1,1-7-5,3-5 1,-3-6 68,2 1 0,-6-6 13,-1-2 1,-5-9-11,5 1 1,-6-8 117,1 0 0,-6-4-316,-2-5 1,-5-2 204,1-5 1,-4 3-131,-4 1 1,-3 10 111,-6 2 1,1 11-133,0 5 1,-5 10 69,1 7 0,-5 5-94,5 7 1,-4 1-31,3 4 0,1 3-178,3 8 0,5-1-31,0 6 1,5-1 21,-1 5 0,3-1-347,1 1 666,5-6 0,29 15 0,13-1 0</inkml:trace>
  <inkml:trace contextRef="#ctx0" brushRef="#br0">17549 6141 7945,'11'-8'-182,"-3"-1"0,-3 5 235,-5-4 0,0 4 81,0-4 34,0 5 0,0-4 37,0 3 0,-1 3-91,-3-3 1,1 2-150,-5 2 1,4 6-8,-4 2 0,3 7 132,-3 1 1,1 8-101,-1 0 0,-1 2 101,5 7 1,-5 0 3,5 4 1,-1 0-55,1 0 0,2 0 14,-2-1 1,7-3-11,1 0 0,6-3 6,-2-1 0,8-2-34,5-10 1,-2-1-118,1-4 0,1-5 18,3-3 0,1-8 111,0-4 0,-1-4-12,1-5 1,0-2 1,-1-5 0,-1-2 4,-2-3 1,1 0-11,-6-8 1,-1 6-11,-7-10 0,2 5 53,-6-5 0,0 1 96,-4-1 0,0 5-83,0-1 1,-1 5-19,-3 8 0,-3 4-57,-5 4 0,3 2-85,1 2 1,4 5-529,-4 3 326,5 3 1,-4 1-769,3 0 225,3 0-11,-5 0 847,12 5 0,1 24 0,5 11 0</inkml:trace>
  <inkml:trace contextRef="#ctx0" brushRef="#br0">17782 6128 7945,'-12'0'-673,"0"0"1,4-1-28,-1-3 976,7 3-192,-4-5 0,8 6-29,2 0 1,3-4-175,5 0 119,0 0 0,50-18 0,-25 8 0,0 1 0</inkml:trace>
  <inkml:trace contextRef="#ctx0" brushRef="#br0">17450 6116 7965,'-19'-5'0,"-3"2"-155,6-5-233,-1 5 315,11-2 0,1 5 28,10 0 0,1 0 29,7 0 1,-1 0 0,0 0 0,6 1-8,3 3 23,-4-3 0,28 10 0,2-4 0</inkml:trace>
  <inkml:trace contextRef="#ctx0" brushRef="#br0">16527 7175 8609,'0'-7'140,"0"1"-64,0 6 20,0 0 1,6-4-153,2 0 1,10-4 104,6 4 1,15-10-11,14 2 1,11-5-41,-24 9 1,2 0-1,2-1 1,1 0-365,6-1 1,1 0-1,1-2 1,0 0 284,4 2 0,1 0 0,1 0 0,0 1 78,2-2 0,1 1 0,-5 3 1,-1-1-12,0 0 0,-1 0 0,-3-1 0,-1 0-4,0 1 0,0 0 1,-1-3-1,0 1-37,-1 2 0,0 0 0,-2-3 1,-2 1-188,-2 2 1,0 0 0,-2-2 0,-1-1 225,-3 3 1,0 0 0,27-9-49,-3 5 1,-14 1 90,-6 3 1,-11 1 256,-14 3-222,1 3 602,-16-5 0,3 6-624,-8 0 0,-3 0 403,-5 0 0,0 0-704,0 0 0,-5 6 205,1 2 1,-5-1-438,5 1 1,-5 0 491,5 4 0,-17 17 0,0 4 0</inkml:trace>
  <inkml:trace contextRef="#ctx0" brushRef="#br0">17253 7691 7717,'-8'0'278,"0"0"1,4 0-211,-4 0 0,3 0 89,-3 0 0,4 2-96,-4 2 1,0-1 37,-5 5 1,5 1-29,0 8 0,-2 2-11,-6 6 0,7-1-80,-4 1 0,4 1 54,-4 2 1,2-2-141,3 3 0,1-3 27,3-1 0,3-6 64,-3-3 0,7-2 4,1-2 1,5-5 49,-1-3 0,3-2-4,2-2 1,3-6 24,0-2 0,2-4 9,-1-5 0,-4-2-6,4-6 0,-4-1 13,0-2 1,-2-4-70,-3-5 1,1 0 42,-4 1 0,-1-7-36,-4-2 1,0 1-26,0-1 1,-4 7-14,-1 1 1,-4 1-4,1 8 1,-3 0-8,-2 8 0,1 6-117,0 6-49,-1 5 1,1-2-302,0 5 0,5 5 201,3 3 1,-2 3-96,2 2 1,0-1 394,4 0 0,22 22 0,5 6 0</inkml:trace>
  <inkml:trace contextRef="#ctx0" brushRef="#br0">17881 7458 7948,'12'-6'-1366,"-1"3"1024,-3-5 1,2 0 272,-6-4 1,0 3 812,-4 1 1130,0 5-1528,0-2 0,-4 6-157,0 3 1,-6 3-44,2 6 0,-4 6-140,-5 5 1,2 2 149,-5 7 0,-1 1 37,-3 7 1,3-2-406,1 2 1,-1-3 79,-3-1 0,0 0-24,4 0 0,1-6 97,2-2 1,8-4-108,-4-5 125,4-8 23,2-6 0,2-9-84,5-5 0,0-3 55,0-14 0,5 2 36,3-10 1,3-1-98,1-7 1,1 1-172,-1-5 0,2 4 132,2-4 0,-1 1 82,6-1 1,-5 3 35,5 5 1,-5 5 154,5 4 0,-6 9-38,1 6 0,-6 6-34,-2 7 0,0 6 129,4 2 1,-3 4-61,-1 5 1,-1 2-56,1 6 0,3-5-51,-3 1 1,1-1-26,0 5 0,2-2-2,-3-2 1,3 2-19,1-3 0,-4-1-14,0 2 0,-1-6 37,2 1 0,1-1-52,-1 2 0,-4-8 48,-1 4 1,2-8 3,-2 3 41,0-5 0,-4 4 6,0-3 0,-1-3 19,-4 4 1,-1-4 130,-7-1 0,-3 4-70,-1 0 0,-4 4-59,0-4 0,-2 2 72,-2-2 0,1 1-97,-1 4 0,0 0-115,1-5 0,-1 2-4,1-2 1,4-1-221,4 5 1,2-5 62,2 1 1,4-2-353,0 3-40,5-4 0,4 4 630,12-5 0,26 0 0,13 0 0</inkml:trace>
  <inkml:trace contextRef="#ctx0" brushRef="#br0">18299 7691 7948,'13'-6'0,"-5"-4"0,0 6 0,-5-6 157,2 9 88,-5-5 0,0 8-206,0 2 0,0 4 0,0 9 1,-5 2 622,-3 5 0,1 6-333,-1 3 1,3-1-315,-3 0 1,5 1 39,-1 4 1,3-4-145,1 0 0,0-7 51,0-2 0,4 0-67,0-8 1,6-5-430,-2-7 1,7-3 234,1-1 0,2-1-289,-1-3 1,0-8 108,4-9 0,1-2-245,-6-2 724,1-5 0,0-34 0,-7 25 0,0 0 0</inkml:trace>
  <inkml:trace contextRef="#ctx0" brushRef="#br0">18361 7482 7949,'-12'-12'379,"-1"4"-151,1-1-331,0 7 77,5-9-123,1 9 1,12-2-138,2 8 1,3-2 285,1 2 0,28-3 0,6-1 0</inkml:trace>
  <inkml:trace contextRef="#ctx0" brushRef="#br1">14460 8122 7791,'-7'0'-193,"-4"0"201,10 0 1,-6 0 36,3 0-19,2 0 1,-4-1-182,1-3 7,4 2 28,-4-3-72,5 5 135,-6 0 49,5 0 82,-5 0 1,-21 44 0,-7 10 0</inkml:trace>
  <inkml:trace contextRef="#ctx0" brushRef="#br0">10916 16097 6079,'-7'0'188,"-4"0"-161,9 0 0,-4 0 28,2 0-28,2 0 1,-3-2-54,5-2 23,0 3 1,0-6-51,0 3 35,0 2 0,0-4-10,0 1 45,0 4 5,0-4 11,0 5 0,1 0-24,3 0 0,-1 1 36,5 3 1,-1 0-38,1 8 0,4-1 1,1 10 0,-1-1-8,4 5 1,2 0-6,-1-1 1,0 1-1,0-1 0,-2 1-7,5 0 1,-5-6 9,2-3 1,-3-6-5,-2-2 1,-4-5-7,0 1 1,-1-4-3,1-4 1,2-9 1,-6-7 1,4-5 40,-4-3 1,2-8 4,-2-5 0,-1-1-30,5 1 0,0 0 3,4-9 0,-4 8 7,1-7 0,-1 4 15,4 0 0,5 1 117,-1 3 0,2 8-130,-2 0 0,-2 10-16,2 2 0,-1 8-94,2 0-99,-4 1 0,5 11 153,-6-3-21,1 2-94,-1 2 0,-4 4 60,0 0 1,-5 7 93,1 2 0,-2 0 0,-2 8 0,-33 38 0,12-23 0,1 0 0</inkml:trace>
  <inkml:trace contextRef="#ctx0" brushRef="#br0">11014 16540 8288,'0'-13'0,"-1"1"0,-3 0 0,2-1-560,-2 1 1,3 0 42,1-1 114,0 1 416,0 0-15,0-1 0,5 7 9,3 2 1,-1 1 1,1-1 1,1 2 0,3-2-6,0 8 0,1 3 26,-1 5 0,0-2-16,1 2 1,0-2 2,4 6 0,-4 2-17,4-1 0,-4 3-3,0-4 1,0 2 7,4-1 1,-6-5 0,5 0 0,-5 1 0,7-12-6,-6 3 0,0-4-30,1-4 0,-2-8 22,-3-9 1,3-9 1,-3-7 1,3-3 37,1-9 1,-4 3 9,1-8 1,-1-2-267,4-1 1,0-3 240,1-2 1,-1 3-1,0 6 1,1 1-47,-1 11 0,0 0-27,1 4 0,-1 11 80,0 6 1,-4 9 83,1 3-58,-7 5 1,5-3 150,-3 6 277,-2 0-701,3 6 1,-5-3 347,0 5 0,4-4-161,0 4 1,0 0-78,-4 5 1,0-1 68,0 0 44,0 0 0,-16 17 0,-4 4 0</inkml:trace>
  <inkml:trace contextRef="#ctx0" brushRef="#br0">11568 15875 8253,'-8'0'0,"-1"0"0,5 0-1498,-4 0 1498,5 0 0,3 11 0,7 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14226 5944 13441,'0'7'-1305,"0"-2"0,-1-5 728,-3 0 425,2 0 242,-3 0-26,5 0 68,0 0 0,11-5 0,2-2 0</inkml:trace>
  <inkml:trace contextRef="#ctx0" brushRef="#br1">17979 5956 8560,'-6'2'0,"1"2"0,4-3-704,1 5-880,-5-6 1192,3 0 411,-3 0-59,5 0 28,-6 0-6,5 0 21,-5 0-15,6 0 0,0 0 12,-5 0 0,4 0 0,-5 0 0,6 0-2,0 0 1,6 0 0,0 0 0</inkml:trace>
  <inkml:trace contextRef="#ctx0" brushRef="#br1">17967 6042 7845,'-7'6'-1040,"2"-5"0,1 6 1040,0-3 0,-1-3 26,0 5-11,4-6 0,-6 0-10,3 0 1,2 0 32,-3 0 4,5 0 34,0 0-66,0-6-27,0 5-13,0-4 11,0 5-19,0 0 0,-6-6 1,0-1-1</inkml:trace>
  <inkml:trace contextRef="#ctx0" brushRef="#br1">21720 13426 8040,'-8'-7'0,"0"3"0,0-3 0,-4 6 0,-1-21 0,1 2 0</inkml:trace>
  <inkml:trace contextRef="#ctx0" brushRef="#br1">21536 13352 8040,'-7'0'-1538,"-4"0"1098,10 0 345,-5 0 73,6 0 1,-1 0 32,-3 0 73,2-5 0,-3 2-48,5-5 0,0 4 3,0-4 1,-1 3 48,-4-3 24,4 5-122,-4-7 81,5 3-176,0 0 144,0-4-120,0 10 74,0-10-15,0 9 15,0-9 5,0 10 1,4-6 4,0 3-1,0 3-1,-4-5 0,1 6 2,3 0-5,-2 0 1,3 2 11,-5 2 0,0 2 0,0 7 0,0 0-9,0 4 1,0 2 0,0 6 0,0 5 178,0 3 0,-4 8-94,0 4 1,-6 11-72,2 9 0,1 4-209,3-31 1,0 2 0,2-2 0,0 0 191,-2 1 0,0 0 1,2 0-1,0 0 1,-2 4 0,0 0 1,2-6-1,1 0-11,-1 2 1,0 0 0,0 28-211,2-1 0,0-8 217,0 0 0,2-12-9,2 0 0,-1-11-7,5-2 0,-5 0 40,1 4 0,-2 0 31,2-1 0,-2 5 416,2 0 0,-3 1-443,-1-6 0,0 0 246,0-3 1,0-3-271,0-6 1,0 1-43,0 0-71,0-6 120,0-1-128,0-12 1,4-1 10,1-10 1,4-1 28,-1-7 0,5-4 9,3-4 73,-2-2 0,9-25 0,4-11 0,0-4 0,0-1 0</inkml:trace>
  <inkml:trace contextRef="#ctx0" brushRef="#br1">21364 13254 8006,'-7'0'-1850,"-4"0"1836,9 0 61,-9 0 44,10 0-35,-4 0 0,5 0-26,0 0-25,5 0 1,2 0 13,5 0 1,2 0-3,2 0 1,3 0-2,6 0 1,5-4 91,3 0 1,8-2-43,4 2 1,8 3 6,5-3 0,3-2-331,5 2 0,-30 2 1,2 0 258,3 2 0,0 0 0,-1 0 0,-1 0-4,0 0 0,0 0 1,1 0-1,-1 0 21,0 0 1,0 0-1,2 0 1,-1 0-51,1 0 1,0 0-1,-3 0 1,1 0 22,2 0 1,0 0 0,-3 0 0,0 0-3,-1 0 0,0 0 0,3 0 0,-1 0 4,2 0 1,1 0-1,-3 0 1,1 1 2,-1 1 0,0 0 1,-2-1-1,1 0 4,-1 1 1,0 0 0,2-1 0,0-1-1,0 0 1,0 0 0,-1 0 0,0 0 30,32 0 0,-34 0 1,-1 0-248,31 0 0,1-4 317,-2 0 0,-9-2-82,-2 2 1,-5 2 62,-8-7 0,1 5-33,-1-4 1,-8 4 2,0-4 0,-6 5-3,-2-1 1,0-1 376,-1 0 1,-3 0-466,-1 1 0,-5 2 311,2-2 0,-4 3-209,0 1-110,-1 0-369,-5 0-46,-2 0 67,-5 0 1,-1 1 66,-3 3 328,-3-2 0,-44 20 0,-9-2 0</inkml:trace>
  <inkml:trace contextRef="#ctx0" brushRef="#br1">24280 13155 8006,'-7'-5'0,"-4"3"0,5-8 0,-5 7-1101,2-5 519,4 5 582,5-3 0,0 5 93,0-3 18,0 3-75,5-5 0,-2 6 46,5 0 91,-5 0-138,8 0 1,-8 0-16,5 0 0,-4 0 19,4 0 0,-4 0 46,5 0-51,-7 6-35,9 0 1,-9 7 67,2-1 1,-3 2 11,-1 2 0,0 3 37,0 6 0,0 1-67,0 3 1,-1 9 33,-3 11 0,-3 11-52,1-25 0,-1 0 1,-1 4-1,0 1-266,0 3 1,0 0 0,-3 5-1,1 1 247,2 5 1,0-1 0,-3 0-1,1-1-2,2 2 0,0-1 0,0-3 0,1 0 4,2-1 1,2 0 0,-2-2 0,0-2-4,3-3 1,0-2 0,0-4-1,0-1-32,2 23 0,0-5 57,0-12 0,0-4 6,0-4 1,5-3-10,3-2 1,-2 1-108,-2-8 1,1 2 28,0 2 0,-1-6 406,-4-3 0,0-2-416,0-2 0,-4 0-81,-1 1 1,-4-2-262,1-3 0,-3 3 397,-2-3 0,-4-3 0,-2 1 0</inkml:trace>
  <inkml:trace contextRef="#ctx0" brushRef="#br1">21474 15026 8006,'-12'0'-309,"0"0"0,4-4 90,-1 0 0,1-2 128,-4 2 0,4 3-81,-1-3 0,5-2 256,-4 2 0,4-4 4,-4 4 0,4-4 29,-5 3-68,7-4 0,-8 6-69,6-5 30,0 5 1,4-4 57,0 3-79,0 3-15,0-5 1,1 6 34,3 0 1,-1 0-21,5 0 0,1 0 53,3 0 0,0 0-30,0 0 1,6 2 40,3 2 0,2-3-37,2 3 1,1-2 1,2-2 1,1 0 11,8 0 1,-1 0 2,9 0 0,-3 0-5,7 0 0,-1 0-213,10 0 1,-1 0 110,4 0 1,1 0 80,0 0 1,0 0-116,4 0 1,-3-4 92,3 0 0,1-1-367,-2 5 0,4 0 361,0 0 1,-4 0-2,4 0 1,1 0 35,0 0 1,0 0 5,-33 0 0,-1 0 0,31 0-9,-30 0 0,0 0 0,33 0-11,0 0 1,-34-1-1,2-2 16,-1 2 0,-1-2 0,-1-1 0,0 0 4,2 2 1,0 0-1,29-8 16,-1 2 0,-2 1-12,-1-1 1,-6 4-64,-3-4 0,-8 5 45,-4-1 0,-3 3-3,-1 1 0,-9 0-23,-4 0 0,-7 0 214,-1 0 1,-2 0-248,-2 0 0,-4 0 721,1 0-689,-7 0 55,4 0-307,-6 0 165,-6 0 0,-1-2-7,-5-2 1,4 3-52,0-3 0,0 2 63,-5 2 0,5 0 103,0 0 0,-6 0 0,-5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23666 14192 9169,'0'7'-1231,"0"-1"1148,0-6 1,0 1 0,0 3 32,0-2 17,0 3 10,0-5 129,6 0-106,-5 0 61,5 0 1,-5 0 62,3 0 0,-2 0-1,3 0 1,-5 0 0,0 0-124,6 0 0,-5 0 0,5 0-108,-6 0 176,0 0 17,6 0-74,-5-5-56,5 3 116,-6-3-177,0-1-20,0 5 70,0-5 0,0 4-50,0-2 47,0 3 1,-2-6-22,-2 2 1,1 4 0,-5-5 85,-2 1 0,3 3-112,-2-2 102,1-3 0,-5 1 0,0-4 0,1 3 40,-1 2 1,0-4-10,0 5 1,1-5-18,-1 5 1,0-4 0,0 2 0,1 0 6,-1 1 1,-1-1 74,-3 2 0,3 2 61,-3-2-148,2 3 0,3-4 0,-3 1 0,0 1 1,-2 0 95,1-1 1,2 3-72,1-3 0,1-2 0,-1 2 0,0 1 48,0 1 0,1 2 12,-1 0 1,0 0-49,0 0 1,1 0-1,-1 0 1,0 0-12,0 0 1,-1 0-7,-3 0 0,3 2-4,-3 2 1,1-1-1,1 4 1,-2 0 68,1 0 0,2 0 30,1 2 1,1 2-66,-1-2 1,0-2 0,0 0 0,1 0 39,-1 0 0,1-3 6,4 5 1,-3-2-59,2 1 1,-2 4-1,-2-5 30,0 0 1,2 4-61,2-2 1,-2 0-19,3 0 1,1 2-1,-2-4 1,-1 2-6,-1-1 1,2 1-36,1 4 0,1-5 33,-2 1 0,-2-1 1,2 5-1,-1 0-22,2-1 1,-3 1 9,2 0 0,2-3-1,-1 3 0,5-8 0,-3 8 0,2-2-27,0 1 0,-1 0 38,5 1 1,-1 0-28,-3 0 1,2-1 0,-2 1 0,3 1-67,1 3 1,0-3-23,0 3 0,0-2 62,0-3 0,0 1 0,0 0-33,0 0 0,0-1 20,0 1 1,0 0 50,0 0 0,0-1 0,1 0 0,2-2-50,1-2 1,0 1-121,-4 3 195,0 1 0,0 0 1,2-2-1,1-1-39,1-1 1,0-1-31,-4 5 58,6 0 1,-5-1-1,5 1 1,-2 0-24,0 0 1,2-1-21,-2 1 1,-2 0 58,2 0 1,2-5 0,-2 1 0,-1 1 29,-2 1 0,3-3-99,1 1 1,3-1 52,-4 5 0,2 0 0,-2 0 14,5-1 1,-2 1-44,1 0 0,-3-2 25,3-2 1,-4 2 0,5-2-1,-1 2-11,-1 2 1,3-5 14,-5 1 0,4-1-5,0 5 0,-2-2 0,2-1 0,0-1 45,3 1 0,1 0 18,-1-2 0,-3 3-33,-1-2 0,1-2 1,4 1-1,1 1 64,3-2 1,-3 3 8,3-6 1,-3 2-36,-1-2 0,1-1 1,2 4-1,1-1 55,-2-3 0,-1-2 33,-1-1 1,0 0-75,0 0 0,-1 0 0,1 0 0,0 0 64,0 0 1,-1 0-6,1 0 1,1 0-81,3 0 0,-3 0 0,3 0 0,-1-1 44,1-4 1,-3 4-25,3-3 1,-1-2-24,1 2 1,-2-2-1,5 3 1,-1-1-6,-4 1 1,4-3 7,-2 2 0,1-4-6,-1 3 0,-1-3 0,3 2 1,0 1 22,-4-1 1,0-3 12,-3 5 0,1-4-38,0 3 1,0-4 0,-1 1 0,1 0 38,0-1-27,0 1 1,-1-3-23,1 2 0,0-2 0,0 2 29,-1-2 1,1-2-38,0 0 0,0 1-2,-1-1 0,-3 4 1,-1 1-1,2-2-13,2-1 0,-4-1-35,1 4 0,-2-3-72,1 2 76,4-2 0,-11 2 0,5 1 0,-2-2-56,0-2 1,0 0-92,-4-1-57,6 0 207,-5 0 1,7 1 0,-6-1-1,3 0 1,-1 0-34,2 1 1,-5-1-12,3 0 0,2 0 56,-2 1 1,2-1-1,-3 0 1,1 0-38,-1 1 1,-2-1 19,-1 0 1,0 0 22,0 1 1,0-1 0,0 0 31,0 0 0,0 1-65,0-1 1,0 0-49,0 0 66,-6 1 1,5-1-1,-3 0 1,2 0 0,2 1-37,0-1 0,0 0 23,0 0 0,0 1 48,0-1 1,0 0 0,0 0 66,0 1 0,0-1-34,0 0 0,-4 0-43,0 1 3,0 5 0,-1-5 0,1 4 0,0-2-68,-2 1 11,5-2 0,-9 8 23,6-5 0,-2 5 0,3-3-67,-1 0 0,-2 5 65,2-3 0,1-2-129,-5 2 195,5 0 0,-9 2 1,4-1 30,-3-1 0,-2 0 34,0 4 0,5 0-231,-1 0 1,1 0 0,-5 0-17,0 0 1,5 4-56,-1 0-17,6 6 249,-8-3 1,21 12-1,-2 1 1</inkml:trace>
  <inkml:trace contextRef="#ctx0" brushRef="#br0">23908 13478 13521,'0'-9'-4098,"0"1"3891,0 5 0,0-4-13,0 3 104,0-3 72,0-6 51,0 0 1,0 5-1,2 0 198,2 3 0,-3-1-135,3 2 0,-2 1 0,-1-4 134,4 1 0,-4 1 10,3 0 131,-2 4-170,-2-5 0,4 8 1,0 2-235,-1 4 0,-2 4 21,-1 1-26,6-1 0,-5 1 0,4 0 1,-4 0-1,1-2-34,2-3 1,-3 4-1,3-4 1,-1 2-332,2-1 300,-4 2 0,10-5 0,-2 2-92,2-4 1,-2-2 139,-1-2 0,2 0 260,7 0 0,-1-6 0,3-4 0,1-4 103,0-3 1,1-6-2,5 2 1,5-4-120,3-5 0,3 2 1,1-6-1,2-2 155,2-1 0,-1-1 29,6 0 0,-6 4-229,2 0 1,-8 5 0,-2 0 0,-2 2-4,-3 1 0,-2 6-96,-5 3 0,-3 3 50,-5 2 1,-4 3 110,-1 1-171,-5 5 59,3-9-171,-6 11-409,0-5-155,0 6 241,0 0 119,0 6-634,0-5 887,0 11 0,-12 6 0,-2 9 0</inkml:trace>
  <inkml:trace contextRef="#ctx0" brushRef="#br1">638 5368 7894,'0'-8'0,"0"-1"0,0 5-75,0-5 1,4 5 0,0-4 0,-1-2 282,-2-2 1,-1 0 0,0-1 431,0 0-399,0 0 0,0 1 1,0-1 443,0 0-502,0 6 1,0-1-1,0 8 1,0 7 0,0 8 99,0 11 0,0 5 0,0 9 0,0 2-224,0 5 0,5-2 0,0 1 1,1-3-287,0-1 0,3-7-2,0-1 65,2-6 0,3-4 0,2-9 0,1-7 0,0-4-1874,1-5 1654,-3-5 1,3-14 0,-5-4 0,0-5 383,-1-4 0,-9-6 0,-4-7 0,0-5 0,0 0 0</inkml:trace>
  <inkml:trace contextRef="#ctx0" brushRef="#br1">625 4998 7924,'-13'6'0,"0"-5"-239,1 4 1,3-4 0,1-2 225,-2-4 33,4-2 1,0-10-249,6 0 368,0-5 0,2 3 0,1-3 1,2 0-1,1-2 1141,0-4-1277,3 1 1,-7-4 0,4 7-1,-2 3 1,0 4 81,-1 2 0,-3 8 0,-4 3-66,-5 3 0,2 11-263,-1 2 1,-1 14 45,-4-1 1,5 5-1,1-2 1,1 2-459,3-2 1,2-1-88,1-1 742,0-6 0,22-30 0,7-13 0</inkml:trace>
  <inkml:trace contextRef="#ctx0" brushRef="#br1">982 4335 7924,'0'-12'31,"-6"-1"-363,5 6 1125,-5 1 1,6 9 0,0 4-249,0 6 0,1 9 1,2 3-1,2 6-147,-3 6 0,4-1 1,-2 11-1,1 1-589,0 2 1,-3 1 0,3-2-1,0 0-360,-1-3 0,1-10 0,-2-2 1,3-7-440,1-6 1,-3-4 989,5-9 0,-6-42 0,2-15 0</inkml:trace>
  <inkml:trace contextRef="#ctx0" brushRef="#br1">905 4794 7924,'-12'0'0,"-1"0"780,0 0-571,6 0 0,1-1 1,9-3-1,4-6-47,6-6 0,8-4-343,0-5 105,4-12 0,4 2 1,1-12-1,-2-1 1,-1-3-1,-1-2 0,-2 2-422,-3 6 0,-4 7 144,-8 8 388,2 6 1,-10 15 0,4 9 209,-4 13 1,-5 14-1,0 7 1,-1 3 328,0 1 0,2 2-253,-6 2 0,7-1-179,-3 6 0,2-6 0,1 2 0,-3-4-36,3 0 0,0-7-18,2-2 1,2-14-41,2-8 1,-1-5 0,5-6 0,2-7-137,1-11 1,2-9 95,0-8 0,0-5-135,-1 1 1,3-5-1,0 5 1,1 2-128,-5 5 0,2 9-90,-5 9 303,4 3 1,-1 10 0,-1 6 0,-3 11-133,-1 6 1,4 2-93,-2 4 1,-1 1-121,2-1 1,1-5 0,5-3 0,4-3-916,0-1 1301,-3-6 0,25-41 0,0-15 0</inkml:trace>
  <inkml:trace contextRef="#ctx0" brushRef="#br1">2091 4437 7924,'-6'-12'390,"-1"0"0,-4 2 0,1 3 466,2 2 1,5 2-361,-1 7 0,6 10 0,4 12-50,1 6 0,2 11-108,3 4-311,7 2 0,-5 2 0,3 2 0,-3 2 0,-1 6 0,0 4 0,-1 1-209,1-3 1,0-11-472,0-9 411,-6-4 0,3-7 1,-6-10-1,-1-12-28,-2-13 1,-2-18 0,-3-10-1,-4-10 115,1-10 0,-4-13 0,7 27 0,0-1 0,-2-2 0,0-1-82,0 0 0,-1-1 1,3-1-1,1 1-671,1-3 0,0 0 862,-2 1 0,1-1 1,2 1-1,1 0 1,-3 3-1,1 0 0,1-30 1,2 15-718,4 10 1007,2 18 0,5 5 0,1 16 1,0 7 892,0 7-855,-1 10 0,3-3 0,-1 3 0,0-1 0,-3 1 126,1 4 1,-5-1-324,1 1 0,-5 1 1,1 5-1,-4 1 659,-4 2 1,-4 6-1180,-9 3 1,2-2 139,-2 1 0,-1-1 1,1-8-1,1-2-1668,2-4 1249,1-5 1,2-13 499,3-10 1,3-10-1,8-18 214,1-5 0,18-15 0,6-9 0,0-3 0,1 0 0</inkml:trace>
  <inkml:trace contextRef="#ctx0" brushRef="#br1">2486 4157 7924,'9'1'129,"-1"3"1,-3 4-130,3 4 0,-1 7 936,2 2 1,2 5 18,-2 3-773,-4-2 1,5 10-1,-4-4 1,0-1-1,1-3 43,0-7 1,-3 1-259,4-6 1,1-6 0,4-8-269,-1-6 0,-3-10 191,-1-8 1,0-9-53,0-4 1,-1-7 0,-4-3-1,1-1-88,-1-3 0,-2 5 222,-1 5 1,-4 6-14,0 6 1,-6 6 0,2 5-1,-4 5-59,-1 5 0,1 5 67,-1 5 0,-4 2-176,0 6 0,0-1 0,6 1 0,1 0 209,1 0 0,12 11 0,-2 3 0</inkml:trace>
  <inkml:trace contextRef="#ctx0" brushRef="#br1">2792 3953 9780,'0'13'782,"0"-1"1,0 2-662,0 3 1,0 3 38,0 6 1,0-1 0,0 2 0,0 2 36,0 0 0,0 1-777,0-4 1,5-5 0,0-1-666,2-2 1,2-2 718,4-8 0,-5-8 0,-1-10 526,-1-5 0,-3-22 0,-2-9 0,-1-5 0,0-1 0</inkml:trace>
  <inkml:trace contextRef="#ctx0" brushRef="#br1">2767 3787 8000,'-6'-17'0,"-2"0"1,-4 0 493,0 4 1,-1 5-184,0-1 0,5 6 0,1-2-414,1-1-221,2 5 0,9-5 0,4 6 0,2 0-1688,2 0 2012,0 0 0,28 6 0,7 1 0</inkml:trace>
  <inkml:trace contextRef="#ctx0" brushRef="#br1">3022 4004 7996,'0'13'0,"0"-1"0,4 1 255,0 0 0,2-2 689,-2-2 0,-1 1-291,6-6 1,-5-1-337,4-8 1,-3-3 36,3-9-345,-5-3 1,8-11 0,-2-3 0,1-4-1,1-5-71,2-4 0,-6 8 134,10 0-251,-11 10 0,11-1 0,-9 9 0,4 5 0,0 8-123,1 8 0,-4 7 160,-1 10 126,-5 8 0,7 4 0,-5 3 0,1-1 0,0-2-284,-3-2 1,4-2-162,1 1 1,-1-7-1,2-3 1,1-6-8,1-6 0,3-5-142,3-8 1,2-6 609,2-15 0,3-3-274,-10-11 1,1 2 0,0-6-1,-2-6 1,1 0 0</inkml:trace>
  <inkml:trace contextRef="#ctx0" brushRef="#br1">3596 3124 7982,'0'-26'0,"0"5"1219,0 0-772,0 11 1,-2-1 0,0 12 191,-3 3 1,1-1-80,4 6 1,0 1-79,0 7-238,0-3 1,4 10 0,1-1 0,-1 3 0,0 6-33,0 0 1,5 4-775,-5 6 0,5-2 308,-5 2 1,4 2-1,-2 0 1,1 2-613,3 2 0,1-6-1969,2-4 2835,0-5 0,5-53 0,2-11 0</inkml:trace>
  <inkml:trace contextRef="#ctx0" brushRef="#br1">3545 3558 7965,'-26'0'0,"1"0"0,5 0 1233,3 0-409,8-6 0,5 3 0,10-5 0,7-2-433,6-2 0,11-6-452,4-3 0,3-3 1,3-2-1,2 1-265,5-1 0,-3 1 346,-2-1-2954,-2 1 2934,-2 5 0,1-4 0,-1 4 0</inkml:trace>
  <inkml:trace contextRef="#ctx0" brushRef="#br1">867 7230 7862,'-6'-19'-49,"1"5"1,-5-3 0,3 3 0,1 1 0,2 1 453,-2-1 0,5 7 0,-4 6-81,4 7 1,1 10-1,0 7 1,0 7-56,0 8 0,0 9-175,0 3 0,0 6 1,0 6-1,0 3 79,0 2 0,0 2-262,0-31 0,0-1 71,0 27 0,0 0 0,0-14 0,0-7 1,0-8-1,0-11 27,0-7 0,0-12 0,0-9 0,0-9-24,0-7 1,0-2 0,0-6 0,0-3-5,0-4 1,-4-8-1,-2-5 1,-1-3-108,-3-1 0,-1-1-77,-2-3 139,0 2 1,2-6-1,1 6 1,3 7-1,1 3 183,3 6 0,2 12 77,1-1 1,6 15-24,2 2 1,4 7-57,0 2 1,5 0 0,2 1 0,-1 2-97,1 1 0,3 2 77,-1-2 0,4-1-215,0 5 0,1 1 0,-1 4 1,1 1-143,-1 3 1,1-2 125,-1 7 1,-4-3-65,1 3 157,-7 2 0,6-6 0,-6 3 1,-5-2-1,-3-2-93,-5 0 1,0 0 141,-2-4 0,-3 4 216,-5 0-112,-1 0 1,-15 0 0,3 1-1,-3 2 1,-3 3 340,-3 1 0,3 1-131,-3 1 0,2-1-206,-2 1-84,3-7 0,-3 1 1,8-4-1,2 1 1,2-2-128,2 0 0,3-7-981,5 1 555,-4-7-304,11 4 1,-3-6 0,8 0 823,4 0 0,49-40 0,-22 16 0,0-1 0</inkml:trace>
  <inkml:trace contextRef="#ctx0" brushRef="#br1">1441 7383 7922,'-2'-13'149,"0"0"802,-3 1 1,1 6 823,4 6-1600,0 6 0,0 12 1,0 3-1,0 5 0,2 2 385,2 2-558,-3 5 0,11-8 1,-4 3-1,3-3 1,2-3-19,0-3-238,0 3 0,1-11 1,1 0-1,2-8 0,-1-3 1,-2-4-1,0-3-2295,3-8 2038,-3-5 0,5-15 511,-6-5 0,-11-11 0,-3-8 0,0-8 0,1 1 0</inkml:trace>
  <inkml:trace contextRef="#ctx0" brushRef="#br1">1339 7268 7922,'-19'-6'0,"5"5"-156,-3-3 1,9-3 120,4-2 60,2 3-144,8-5 1,1 10 0,6-4 118,-1 4 0,18-16 0,4-4 0</inkml:trace>
  <inkml:trace contextRef="#ctx0" brushRef="#br1">1874 6694 7922,'-11'-12'673,"3"-1"1,5 0-307,6 0 1,8 1-1,7-3 1,2 0-1,3-4 1,2 1-437,5 0 0,-3-4 145,3 5 0,-3 0 0,-2 5 0,-1 0 159,-2 4 1,-8 2-236,-6 6 0,-33 45 0,-5 12 0</inkml:trace>
  <inkml:trace contextRef="#ctx0" brushRef="#br1">1989 6898 7922,'-13'0'2679,"6"0"-2285,2 0 0,6-5 0,5-5 1,6-4-333,8-3 0,9-6 1,2 2-1,1-3-1518,4-2 1,1-5 1455,1-3 0,-8-2 0,1-5 0,2-3 0,0 1 0</inkml:trace>
  <inkml:trace contextRef="#ctx0" brushRef="#br1">3405 5547 7935,'0'-9'-463,"0"1"1,-2-1 701,-2 2 1,1 1 0,-5 6 0,-2 0-1,-2 0 1,0 0 446,-1 0 0,0 8-327,0 4-246,-5 1 1,4 13 0,-3-2-1,3 5 1,1 3 0,0 0 0,0 1 66,1 2 1,4 1 0,4-2 0,3-5-350,1-2 0,1-6 0,3-2 0,6-5 114,6-7 0,-2-5 0,5-7 0,-1-5 99,3-5 0,-2-6 1,-1-9-1,-1-4-92,0-3 0,-4-7 0,-6-3 0,-1-4 22,-4-4 0,-6-3 1,-6-4-1,-5 1 109,-7 1 0,-2 12 0,-3 3 0,-1 9 129,-2 11 1,1 5 0,4 9-1,4 2-60,4 5 1,0 8-598,4 5 281,-2 2 1,9 2-1,-2-1 1,3 1-1,4 1-491,1 3 0,0-1 0,1 5 655,4 2 0,47 7 0,-17-14 0,0 0 0</inkml:trace>
  <inkml:trace contextRef="#ctx0" brushRef="#br1">3660 4998 7935,'0'-12'109,"-5"-1"0,0 2 385,-2 2 323,4-2-458,-3 9 1,6-2 0,0 10 328,0 6-564,0 7 0,0 8 1,0 3-1,1 4 1,4 2 287,3 3-392,-2-1 0,5 4 1,-2-1-1,3-2 0,4-5 1,2-4-1,1-5 145,-1-2 1,5-9-4,-2-1-165,-2-6 1,5-9 0,-3-3 0,2-8 0,-1-8 0,-2-8 0,-1-5-152,-4-3 1,-1-7 172,-1-2 0,-2-5 1,-2-3-1,-5-1-258,-2 1 1,-4 1 102,-2 2 147,-3 6 0,-6 7 0,0 9 0,1 7 70,-1 5 0,0 8-247,0 5 0,5 3 0,-1 1-1072,-1 0 598,5 0 1,-1 1 41,6 3 0,0-1 0,1 6 0,2 1 598,2 1 0,-1-4 0,7 16 0,3-2 0</inkml:trace>
  <inkml:trace contextRef="#ctx0" brushRef="#br1">3838 4858 7935,'-13'0'-46,"1"0"46,-1 0 440,6 0 1,-3-1-1,4-2-197,-1-1 1,6-1 0,1 4-1,7-2-617,4-1 0,2-6-52,0 1 1,4 2-970,0-1 1009,0-1 386,-5-3 0,7-7 0,1-1 0</inkml:trace>
  <inkml:trace contextRef="#ctx0" brushRef="#br1">3570 5049 7998,'-12'0'65,"-1"0"0,0 0 327,0 0-245,1 0 0,6 0 0,6-1-58,7-3 0,4 1 0,2-6 0,1 1-721,3 1 0,3-5 0,4 4 632,-3-3 0,15-8 0,-2-1 0</inkml:trace>
  <inkml:trace contextRef="#ctx0" brushRef="#br1">3201 6299 7994,'-6'7'63,"-1"-1"1,-2-2 0,1 0 186,-2-1 0,7-3 113,7-4 1,5-5 0,13-8 0,7-5-37,8-7-268,12-3 1,11-8 0,-26 18 0,1 0 0,4-3 0,0-1 0,4-3 0,2-1 0,3-3 0,0 0 0,2-1 0,1 0-166,0 1 0,0 0 0,0-1 0,0 1 1,-1 1-1,-1 1 0,-2 0 0,-1 1 11,-2 2 0,-2 2 0,-7 4 1,-1 1-1,-3 1 0,-1 1 1,25-15-72,-5 2 0,-9 4 0,-3 7 0,-8 4 188,-8 3 1,-5 5 226,-8 1-188,2 5 0,-11-3 229,0 6-312,0 0 0,-11 4 1,4 2-1,-2 0 1,2 1-258,2 0 0,-4-3 1,5 5 223,1 1 55,2-5 0,-5 7 0,-1-5 0</inkml:trace>
  <inkml:trace contextRef="#ctx0" brushRef="#br1">3851 6733 7998,'7'1'539,"-3"3"-299,-2-2 0,-2 5 1,-2-4 348,-2 1-535,2 6 1,-7-3 0,3 7 0,0 2 0,1 2-1,0 3 1,1 5 72,0 2 0,0 2-202,4-5 59,0 1 0,0-2 0,0-3 0,1-4 0,3-3 1,6-2-1,4-4 107,3-4-99,6-8 0,-5-9 0,5-9 0,-2-5 0,1-4 0,-3-2 1,-2-2 36,-2-2 0,-8-3 1,-3-1-1,-3-3 63,-1-1 1,-7 2-52,-6-3 23,-5-1 0,-7-3 0,-1 5 0,1 7 0,-2 8 0,0 7 0,0 8 265,3 5 1,1 4-403,-2 6 0,3 6 0,1 4 1,0 5-491,1 6 1,2 4 245,5 0 0,1 1-564,4-1 881,2 1 0,29 16 0,5 5 0</inkml:trace>
  <inkml:trace contextRef="#ctx0" brushRef="#br1">4170 6235 7962,'-9'-8'122,"1"-1"0,-2 1 1,0-1-1,0 2 0,3 0 647,1 0 1,2 6 0,4 1-524,0 7 0,5 4 0,3 3 0,0 5 111,1 6 0,-1 1-9,5 3-356,-6 4 1,4-5 0,-2 5 0,2-1 0,0 0 0,-1-1 0,-1-4-305,1-5 0,-3-2-565,1-3 614,-5-3 1,4-1 0,-5-11 73,-2-10 0,-2-3 0,-8-13 0,2-4 88,-2-3 0,-6-3 0,-1-5 1,2 0 90,1-4 1,-3 2 0,0-4 0,0 1 195,-2 3 0,6 1-109,1 2-5,-1 5 1,11-1 0,-2 7 0,3 5 0,2 2 163,3 4 1,4 2 0,4 3 0,1 2 68,0 5 0,1 2-108,3 2-225,-3 6 0,3 1 0,-7 6 0,-3 1 0,-1 3 0,-3 4 1,-2 8-399,-1 0 1,0 7 14,0-2 65,-6-3 1,-1 4 0,-4-3 0,1-1 0,2-1-667,-2-6 0,0 1 714,1-4 1,-1-2 297,6-2 0,0-3 0,4-1 0,-6-6 0,-1-1 0</inkml:trace>
  <inkml:trace contextRef="#ctx0" brushRef="#br1">4004 6656 7962,'-13'-7'0,"0"3"0,1 2 260,-1 2 0,0 6 1,0 4-1,1 5 931,-1 7-1371,0-4 0,0 10 0,2-2 0,1 1 0,3 1 0,0 1 0,1 0 180,1 0 0,12-2 0,7-2 0</inkml:trace>
  <inkml:trace contextRef="#ctx0" brushRef="#br1">4552 6439 7962,'-7'-12'365,"1"0"702,1 4 0,3 3-586,-2 10 0,3 3-204,1 9-270,0-3 1,4 9 0,2-5-1,-1 2 1,2 2 0,0-3-1,3 0-207,2-1 1,-4-4-147,1 3 84,-1-2 1,5-7 0,0-1 0,1-1-1,1-3 1,2-3 0,-1-5 261,-2-3 0,-1-26 0,-2-11 0,3-4 0,-1 0 0</inkml:trace>
  <inkml:trace contextRef="#ctx0" brushRef="#br1">4527 6261 7954,'-20'0'0,"3"0"0,7 0-258,1 0 1,7-2-90,-3-2 257,4 3 1,2-5 89,4 6 0,19-11 0,10-4 0</inkml:trace>
  <inkml:trace contextRef="#ctx0" brushRef="#br1">1670 10048 8395,'0'-13'-353,"5"5"194,-1-1 1,0 1-1,-4-5 1,2 0-1,0 0 191,3 1 0,-1-1 1,-4 0 49,0 0 0,0 5-70,0-1 0,0 5 113,0-4-128,0 5 1,0-2-1,0 10 1,0 3 83,0 4 0,0 6-33,0 3 10,0 9 1,0 5 0,0 12 0,0 8 0,0 8 0,0 5 0,0-31-1,0 1 45,0 3 1,0 1 0,0 2 0,1 0-84,1 7 1,1 0-34,-3-4 0,1 0 0,6 3 0,2 0 0,-3-5 0,0-2 0,2-1 0,0 0 0,1-3 0,0-2 9,2-1 1,0-2 0,8 22-1,1-7 1,-1-11-52,-4-6 1,-1-2 9,-1-4 1,-2-2-46,-2-3 1,-3-1 0,-6-5 0,0 4-170,0 1 0,-5-5-43,1 2 0,-4-3-173,3-1 1,0-6 526,0-3 1,4-47 0,-5-14 0</inkml:trace>
  <inkml:trace contextRef="#ctx0" brushRef="#br1">1658 10163 8395,'-2'-13'-72,"-1"0"1,-1 0-1,0 1-605,-2-1 0,5 0 1,-5 0 760,0 1 0,4 6 0,-7 6 0,1 8 235,1 8 0,-9 11-157,3 11-154,-8 12 0,1 9 0,8-25 0,-1 2 0,0 1 0,0 2 0,0 3 0,-1 1 0,0 2 0,0-1 0,-1 1 0,0 0-65,1-3 0,0-1 0,3-4 0,1-1 0,-7 26 0,4-11-41,4-11 1,5-19-1,10-13 1,6-8-210,8-8 1,4-6 306,2-12 0,4-11 0,5-8 0,3-3 0,-1 0 0</inkml:trace>
  <inkml:trace contextRef="#ctx0" brushRef="#br1">1747 10685 8397,'-13'24'0,"-1"-2"0,-3 7-20,3 4 0,-5 1 1,5 9-1,-1 3 1,-2 4-59,1 1 0,-2 4 1,1-1-1,1-4 49,2-7 1,3-10-314,2-7 1,1-8 129,8-10 0,4-12-173,13-9 385,-3-8 0,13-23 0,4-11 0,0-7 0,0-1 0</inkml:trace>
  <inkml:trace contextRef="#ctx0" brushRef="#br1">1772 11068 8397,'0'18'0,"-5"8"0,-4 8 0,-2-2 0,-2 2 29,0 6 0,1 5 1,-1 8-1,0 1 0,2 1 218,2-1 1,-2-2-434,2-1 115,-2-5 1,-2-5 0,2-12-1,3-7-197,3-7 0,4-9 1,2-8-1,4-7-277,3-7 0,3-2 275,2 1 0,4 2 270,0-2 0,-4 5 0,-5 3-19,2 5 0,-4 8 19,-2 5 0,-2 3 84,-2 5 1,-5 5 0,0 6 0,-1 2 23,0-2 0,2-7-147,4-4 1,0-3-239,0-1 277,0-6 0,34-52 0,-13 13 0,1 0 0</inkml:trace>
  <inkml:trace contextRef="#ctx0" brushRef="#br1">1887 11629 8394,'-13'0'-544,"1"0"1,3 0 829,1 0-161,5 0-25,-3 0 0,8 6 12,2 2-99,-3 3 1,9 8 0,-6 4 0,1 5-1,-1 6 1,0 3 0,0 2-209,2 4 1,-5-5-1082,4 0 1276,-4 1 0,5-46 0,1-5 0</inkml:trace>
  <inkml:trace contextRef="#ctx0" brushRef="#br1">1989 11450 8276,'-13'-4'-6,"1"0"1,3-5 104,1 5 618,5 0-595,-3 4 0,6 7-157,0 6 1,2 5-1,0 9 1,3 3-206,-3 4 0,0 8 230,-2 5 0,1 4 1,2 2-1,1-1-268,-1-2 1,3-8 15,-2 1 0,6-9 0,-3-6 1,2-7-569,-1-8 830,1-6 0,15-41 0,3-9 0</inkml:trace>
  <inkml:trace contextRef="#ctx0" brushRef="#br1">1785 10328 8248,'9'-5'-213,"-1"-4"47,2-2 1,-3 2 0,2 2 0,1 0 0,1 0 0,2-1 162,-1 0 1,3-3 0,2 3 0,4-5 85,3-4 0,7 3-137,3-3 63,3-3 0,3 1 0,2-3 0,5 1 0,4-2-46,4-1 3,-2-2 1,9 1 0,-1-1-1,4 1 1,-31 12 0,0 0 0,33-12-1,-2-2 2,-2-3 1,-28 16-1,0 0 28,1-3 1,0 0 12,2 0 1,-1 0 0,-1 0 0,0 0 0,1 0-1,-1 0 1,0 0 0,1 0 0,1 0 0,1 0 90,1 0 1,1 0-118,-2 0 1,0 0 0,2 0 0,1 0 0,-2 0 0,0 1-1,0 0 1,2 0 0,0-1 0,1 1 29,2-2 1,0 1 0,-2-1 0,-1 0 0,3 0 0,0 1 0,-1 0 0,1 0-13,1-1 1,0 0 0,-1 0 0,1-1-258,0 0 0,1 0 0,-1 2 0,-1 0 237,-1 0 0,1 0 16,0 3 0,-1 0 0,-2-2 0,0-1 0,-1 3 0,0 0 0,-1-1 0,-1 0 0,1 1 0,-2 0-6,0 0 1,-1 1-1,-2 0 1,-2 0 4,2 1 1,-2-1 2,33-13 1,-8 5 0,-4 0 0,-5 0 0,-5 1-7,-4 3 0,1 1 6,-7-1 0,-3 5 0,-1-3 0,-3 5 0,-2 1 1,-5 1-2,-3 0 23,-3 5 1,-8-3-370,-6 6 1,-3 0 952,-10 0-605,3 6 0,-53 18 0,28-7 0,0 0 0</inkml:trace>
  <inkml:trace contextRef="#ctx0" brushRef="#br1">5674 8632 8248,'0'-12'-46,"0"-1"1,0 0 30,0 0 1,0 5 212,0-1 1,0 1 152,0-5-406,6 6 0,-3 1 1,5 6 216,2 0 1,-3 6-108,2 3 1,-5 3-1,3 5 1,0 5 65,0 2 0,-3 7-38,5 3 1,-5 3 25,5 1-87,-6 0 1,8 9 0,-4 1 0,1 0 0,2 3-86,5 3 1,-3-1 55,5 2 0,3-8 1,0-5-1,1-2-124,0-2 0,-4-5-144,5-4 0,-7-7-37,2-5 1,-4-8 0,-3-1-1,-3-1 312,-1 0 0,-30-4 0,-12 2 0</inkml:trace>
  <inkml:trace contextRef="#ctx0" brushRef="#br1">1862 11068 8318,'-13'4'-133,"0"0"0,0-1-397,1-1 0,3 2 280,1 0 135,5 0 279,-3-4-145,6 0 1,2 0 0,2 0 0,4 0 0,5 0 0,4-1-1,3-3 28,0-5 1,9-4 0,1-2 0,6-4-4,2 0 1,2-3 0,3-3 0,9-2-40,6-3 1,-25 14-1,0 0 1,2-3-1,0-1 1,0 1-1,0 0-3,2 0 1,0 0 0,1 2 0,-1 0-773,2 0 0,-1 0 767,27-11 1,1 1 0,-10 5 0,-2 1-1,-1 0-1044,3 0 1044,-4-1 1,5 1-1,-6 0 1,-2-2-1,1-1 16,1-1 6,-3-1 1,9 1 0,-5-1 0,2 1 0,3-2-139,1-3 0,-3 7 145,5-2 1,-11 3 0,2 0-1,-1 1 20,-1-2 0,2 3-16,0-1 1,-4 4-8,0-4 0,0 4 1,4-3-1,0 0 33,0 0 1,-2 3-94,-2-4 1,4 4 302,0-4 1,-4 4 0,4-3-1,-2 0-309,1 0 0,2 0 38,4-1 1,-10 1 283,1 3 1,-2 2 0,-1-5-1,2 1-280,2 4 1,-4-4 0,-2 2 0,-1 0 0,2 5 97,-3-7 1,8 5 0,-7-3 0,-3 3 0,-3 1-98,1 0 0,-4 3-7,2-2 1,-1 6 0,1-7-1,-4 2-20,-3-1 0,-2 4 25,1-1 0,-6 1 7,-3-5 0,-3 5 0,-2 1 25,1 1 1,-4-3 77,-1 5 105,-5 0 1,3 3 56,-6-4 64,0 4-248,0-5-254,5 6 1,-2 0-494,6 0 359,-6 0 0,4 0 0,-5 2-515,3 2 817,-1-3 0,-10 5 0,-1-6 0</inkml:trace>
  <inkml:trace contextRef="#ctx0" brushRef="#br1">5967 9487 6218,'0'7'-308,"0"-2"394,0-5 118,0 0-216,0-5 0,-1 3 15,-3-2-24,2 3 0,-3-5 3,5-2 38,0 2 0,-2 0 1,-1 5-1,-1-3 33,1-5 1,1 2 0,-1-2-19,-2 0 1,1 1-1,3 1 1,-2 0 101,-1 0 1,-1 3 361,5-5-403,0 7 1,-1-5 0,-2 2 76,-1-3-2,0 2-114,4-5-61,0 4 1,0 1 37,0 6 0,0 6 1,0 6-10,0 1 0,4 4 53,0 0 0,5 6-39,-5-2 1,6 3 0,-3 2 0,1 1 52,1 2 1,-1 0-54,5 5 1,0-2-48,0 2 1,1 3-1,1-4 1,2-1-10,-1-2 1,-3-3-5,-5-1 0,4-5-24,-4 0 40,3-5 1,-2-2 0,-2-6 0,0 1-122,0-2 93,-4 4 0,4-9-243,-3 2-40,-2-3-385,3-1 217,-5 0 46,0 0 438,-5 0 0,-2 0 0,-40-5 0,-8-2 0</inkml:trace>
  <inkml:trace contextRef="#ctx0" brushRef="#br1">5955 9920 8318,'0'-8'-183,"0"-1"1,-2 1-641,-2-5 879,3 6 671,-11-4-539,11 9 1,-5-2-15,6 8 0,6-1-115,2 6 1,-1 3 0,2 5 0,1 0-7,1 2 1,6-4-133,0 7 0,0-7 51,-4 2 1,0-4 0,-1-3 0,1-3-57,0-1 1,0-2 82,-1-4 0,5-2-39,0-2 1,0-9 0,-4-11 0,0-7-250,0-7 1,-1-9 213,1 0 1,-4-6-1106,-1-3 1203,1 1 0,-2 11 1,-3 6-1,-4 8 221,-4 7 0,1 12-187,-6 11 1,5 11 1,-4 11 1,-1 7 0,-2 5 0,1 3-161,1 2 0,2-5-71,-1 0 0,-2 0 1,6 2-1,1-3-285,1-8 1,2 0 856,0-8-400,0-6 0,40-62 0,-15 15 0,0 1 0</inkml:trace>
  <inkml:trace contextRef="#ctx0" brushRef="#br1">6809 9448 8313,'-7'-12'0,"1"-1"0,2 0 0,-2 2 0,1 1 255,-1 1 0,2 8 0,4 1-62,0 7 0,0 6-109,0 4 0,-4 4 0,-1 7 0,2 4-46,2 0 0,1 1 1,0 2-1,0-2 42,0-2 1,4 3 108,1-4-430,-1 0 0,0-5 0,2-1 1,-1-3-1,2-4-450,1-2 0,0-8 413,5-3 1,-6-8-1,-3-5 1,-1-2 277,1-2 0,-2-5 0,-8-14 0,-8-7 0</inkml:trace>
  <inkml:trace contextRef="#ctx0" brushRef="#br1">6720 9461 8291,'0'-25'0,"0"-6"-91,0-3 0,0 2 0,0 1 0,0 3-198,0 2 0,5-2 295,4 7 1,2 7 0,3 1 0,2 3 202,1 3 0,6-3 235,-2 6-384,-3-1 1,2 5 0,-4 0 0,1 0-1,-2 2-6,0 2 0,-4 7 0,-1 8 0,-3 1-136,-1 2 1,-4 2 12,-6 2 0,-3-1 1,-6 1-1,-1-1-43,-3 1 1,2-1-41,-7 1 0,5-5 98,-4 0 1,5-5-1,-1 1 1,3-1 53,2 1 0,10-37 0,4-4 0</inkml:trace>
  <inkml:trace contextRef="#ctx0" brushRef="#br1">3864 10099 8087,'7'0'-1694,"-2"0"2429,-5 0-248,0 0-461,0-6 10,0 5-67,0-5 1,0 7-73,0 4 116,0 2-27,0 0 0,0 0-120,0-3 108,0-2 0,5-2 0,-1-9 13,-1-2 1,-2-2 0,-1 0 143,0 1-7,-6-1-28,5 0 1,-9 5 0,4 0 0,-1 3-1,-3 3 193,-1 5 1,4 4-247,3 6 1,-2 5 0,2 2-1,1 2 14,2-1 0,1-1-38,0 1 1,0-3-85,0-5 1,0 0 0,1-2 74,3-2 1,3-4-33,6-5 0,0-1-31,0-3 1,-5-8 0,1-8 0,0-2 13,3-5 1,-4-3 39,1 0 1,-6 2-15,1-6 0,-3 6 0,-1-1 1,0 7 171,0 5 0,-1 4-22,-3 4-73,-3 4 0,-6 6 1,1 5-1,3 5-24,0 5 0,2 6-13,-2 0 0,0 3-2,4 5-36,1-9 0,4 8 0,0-11 0,0 2-433,0 2 369,0-9 1,6-1 53,2-12 0,4-2 1,0-4-1,1-5-16,0-4 1,-2-8 0,-2 2 1,1-3 43,-6-2 0,4 2 1,-3 1-1,-3 3 47,0 2 1,-2 1 107,0 4-15,-6 1 1,-1 4-1,-6 4 1,1 3-11,-1 1 1,1 5-306,4 4 1,-3 4 2,2 4 1,2-3 0,0 4 0,1-1-218,3 0 381,2 0 0,12 2 0,4 1 0</inkml:trace>
  <inkml:trace contextRef="#ctx0" brushRef="#br1">4119 10494 8087,'-6'-13'-94,"-3"1"-225,-2-1 697,4 6 0,1-2 1,6 11 507,0 8-864,0 1 1,2 13 0,1-3 0,2 3 0,2 2-84,3-1-78,-4 1 1,4-1 0,-5 1 0,3-1 0,0-1 0,1-1 0,-2-3-514,-2-2 0,4-1 0,-4-4 652,3 0 0,-6-6 0,4-18 0,-6-11 0</inkml:trace>
  <inkml:trace contextRef="#ctx0" brushRef="#br1">4119 10507 8079,'-5'-14'0,"1"-3"0,-4 2-192,3-2 1,0 5 0,2 2 0,-1 1 800,1-1 1,3 0-48,4 2-478,3-3 1,2 9 0,-1-3-1,2 0 1,1 1 0,2 1-567,0 2 410,0 6 0,-5 3 0,-1 4 0,-1 2 0,-3 3 1,-2 5-1,-1 2-203,0 1 1,0 1 0,-1-2 0,-2-1 139,-1-2 1,-1-6 0,4 2-1,-2-2 201,-1-3 1,0-3 212,4-1-177,0-5 1,1 1 0,3-8 0,5-4 147,2-4-159,2 0 1,0-1-1,-1 0 1,1 2 0,0 1 156,0 1-195,-1 6 1,1-2-1,-2 6 1,-1 3-64,-1 5 1,-6 7 42,1 1 1,-3 4-9,-1-4 0,-1 4 0,-2-4 0,-3-1 39,-1-2 0,-1 1-44,-5-2 1,0 3 0,1-9 0,-1 1 35,0 1 1,0-5-12,1 5 0,-1-7-66,0 3 1,0-4-1,1-1-256,-1 0-540,0 0-451,6 0 1268,1 0 0,29-23 0,5-5 0</inkml:trace>
  <inkml:trace contextRef="#ctx0" brushRef="#br1">3813 10290 8364,'7'-7'-1068,"4"-4"1,-8 8 1021,5-6 1,-5 5 0,3-4 0,-2-2 573,0-2-428,1 0 1,-5 3-1,0 1 1,0-2 408,0-2-338,0 5 0,0 0 89,0 3-246,0 2 0,0-2 0,0 8 13,0 5 0,0 2 0,0 3 0,0 2 31,0 1 1,1 1 0,2-1 0,2 5 10,3 2 0,0 1 1,5 2-1,0 3-44,-1 4 1,5 4-69,0 5 33,6-4 0,-3 11 0,4-3 0,-1 2 0,-2 4 15,1 2-4,3-8 0,-4 7 0,-1-10 0,-1-1 0,1 1-10,3-3 0,-5-8 8,-1-7 0,-2-1 0,-1-5 1,1 1 6,2 0 1,0-5-23,-4 1 1,0-3-19,0-1 1,-1 0 0,1-1 0,-2 1-77,-2 0-27,2-6 1,-9 0 102,2-3-402,-3-2 80,-1 3 217,0-5-577,0 0 168,-5 0 548,-2 0 0,-17 0 0,-3 0 0</inkml:trace>
  <inkml:trace contextRef="#ctx0" brushRef="#br1">4221 11387 8139,'-13'-5'-282,"0"1"1,5 0-71,-1 4 176,6-6 283,-2 5 0,6-3-27,3 8 1,3-1 0,6 5 0,0 1-45,0-2 1,-1 4-20,1-2-10,0-4 1,0 5 0,-1-4 0,1-1-1,0 1 1,0-3 0,-1-2-50,1-1 0,0-1 42,0-3-10,-1-3 0,0-8 1,-2-3-1,-2-6 0,1-6 1,-1-2-1,-1-4-30,-1-1 0,-2 1 19,-4 2 1,0 2 148,0 7 1,-1 6-94,-4 7 1,4 7-73,-3 14 1,2 1-80,2 11 1,0 5 0,0 3 0,2 0 115,2-2 0,26 9 0,11 4 0</inkml:trace>
  <inkml:trace contextRef="#ctx0" brushRef="#br1">4680 11476 8139,'-2'-13'40,"-1"0"0,-1 1 496,1-1-402,-4 0 0,6 5 0,-3 2 0,2 5-101,2 6 0,6 9-163,2 3 125,-2 6 0,5-3 0,-2 5 1,2 1-1,2 1-76,0 3 11,-1-4 1,1 6 0,-2-7 0,-1-1 0,-1-1 0,-1-3 0,1-2-307,-1-2 0,-5-6-25,1-2 289,4-5 0,-7 1 1,2-8-1,-5-6-359,-2-5 436,-6 0 0,2-7 1,-8 3-1,-1-1 1,0-1 17,-1 1 0,2-4 101,-5 3 1,5-2 0,-2 1 0,-1 0 192,-2 0 1,1-4-76,-1-4 1,6 4-75,-2-4 0,2 3 1,4 1-1,3 1 193,3-1 1,10 5-192,3 0 1,9 1-68,4-1 0,5-3 0,2 4 0,2 0-129,-2 3 0,-1 9 75,-1 3 0,-5 4-103,0 1 0,-5 1 0,-1 4 0,-5 4-145,-6 7 0,-2 4 53,-2 5 0,-2 5 125,-2 0 0,-4 4 0,-8-3 0,-1 0-93,2 0 0,0-1 51,3-4 1,-1-2-28,0-3 1,2-1 0,1-5-233,1 2 362,7-5 0,19-29 0,11-12 0</inkml:trace>
  <inkml:trace contextRef="#ctx0" brushRef="#br1">5113 11540 8093,'7'-2'0,"-1"-1"0,-2-2-1055,0-2 588,1 4 644,-5-9 1,0 10-1,0-7 1,-2 1 282,-2 1-362,3 1 0,-11 2 1,4-1-1,-4 3 0,0 0 1,0 4 94,4 2 0,-4 3 0,4 6 1,-2 1-135,2 3 0,-4 1 0,5 5 0,0-2 1,3 2 1,2-1 0,2 1-1,0-2-159,0 2 1,0-4 0,0-2-387,0-3 186,6-2 286,1-4 0,6-8 0,-2-10 1,-1-6-1,-1-7-88,1-5 65,-5-5 1,5-5 0,-6-2 0,-1-1 0,-1-3-1,-2-1 1,-2 0 0,-1-1 0,-2 8 156,-2 7 0,0 4 10,-2 2 1,-1 9 0,4 5 282,-1 4 0,5 4-252,-3 7 1,4 5-164,1 8 1,0-2-1,0 6 1,0 2 11,0 1 0,1 4 56,4-2 1,-3 7-172,7-8 1,-1-1-1,4-3 1,-2 1-238,-2-3 0,1 4 5,3-6 0,1-1 107,0-8 1,0 2 0,-1-6 0,1-1-52,0-1 1,0-2-91,-1 0 1,1-5 369,0 1 0,-5-4 0,1 3 0,-6-10 0,2 1 0</inkml:trace>
  <inkml:trace contextRef="#ctx0" brushRef="#br1">5406 11412 7461,'-7'0'-371,"-4"0"0,-2 23 1,-7 5-1</inkml:trace>
  <inkml:trace contextRef="#ctx0" brushRef="#br1">2027 13299 8015,'0'-12'8,"0"-1"1,0 0 0,0 0-1,0 1 220,0-1 0,0 4-78,0 1-152,0 5 0,0 7 1,-1 10-1,-2 6 324,-1 7-293,-12 4 1,6 13-1,-9 3 1,-1 3 0,0 1-1,-1 0 1,-1 0-23,1 0 0,0 0-67,-5 0 55,7-12 1,0-2-1,8-13 1,1-4 258,1-7-262,7-6 1,-4-13-1,6-4 1,0-5 0,0-7-1,0-2 1,1-3-158,4-2 1,0-10 0,5-7-1,-1-4-57,1-1 1,1 0 158,2 0 1,4 3 0,0 0-1,-2 1 44,-1 7 0,-2 6 340,-4 9 0,2 9-165,-6 3 0,5 11 1,-3 2-1,1 8 201,3 8 0,-3 5-95,1 9 0,1-3-144,3 2 0,5 3 1,0-3-1,-1 1-12,-2 1 1,-1-4-52,0 3 1,-1-3-406,1-2 1,1-3-1,1-3 1,-1 0-92,-3-4 1,-2-5 151,-1-1 116,3-6 111,-9 2 1,2-5-1,-8 2 254,-5 2 0,-3-1-40,-5 5 0,1 1-48,-5 4 1,-2-2 0,-5-1-1,-2-2 74,2 2 1,1-3-159,1 2 0,-1-2-55,-3 1 0,4 2 0,-3-4 0,5 1-179,3 3 0,4-3-298,-4 2 1,9-5-79,0 4 590,7 1 0,22-2 0,12-1 0</inkml:trace>
  <inkml:trace contextRef="#ctx0" brushRef="#br1">2372 13797 8028,'0'-13'96,"0"0"1,0 0 0,0 1 616,0-1 0,0 0-613,0 0 1,0 8 0,0 5 0,0 7-90,0 4 0,0 3-48,0 3 0,0-1 0,0 5 0,1 2-246,3 1 1,-2 1 108,2 1 24,-3-1 1,-1-1-1,0-2 1,0-4-1,0-1 1,0 0 0,0-1-787,0-2 1,0-1 935,0-1 0,0-5 0,-5-1 0,-19-46 0,-10-9 0</inkml:trace>
  <inkml:trace contextRef="#ctx0" brushRef="#br1">2397 13784 8028,'0'-13'0,"0"0"78,0 1 1,0-3-1,0 0 1,0-2 367,0 1 0,6 6-297,2 2 1,4 1 0,2-2 0,1 5-143,2 3 0,0 1-68,-4 0 0,-4 5 0,-2 4 0,-2 3 178,-2 5 1,-1-1-331,-2 5 1,0-4-230,0 5 0,-2-3 0,-2 3 1,-3-4 115,0 1 1,-3-5 274,6 3 0,-5-7 194,5-2 1,-2-5-1,3 3 79,-1-1 0,0-3 0,5 3 47,4-5-197,-4 0 1,10 0-1,-2 0 1,2 0-1,3 0-57,3 0 0,-2 2-97,2 2 1,-8-1 90,0 5 0,-2-3 1,2 3-27,-5 2 1,-3 1 135,-1 2 1,-1-4-111,-3-1 1,-4-1 0,-4 3 0,-2-3 37,-3-1 1,2 2 8,-2-3 1,2 0 54,-2 0 0,3-4 0,-3 3 0,2-2-445,3-2-678,-1 0 92,0 0 1,5-2 919,-1-2 0,29-43 0,3-15 0</inkml:trace>
  <inkml:trace contextRef="#ctx0" brushRef="#br1">2984 13312 8043,'0'-13'0,"0"1"8,0-1 0,1 0 0,3 2 0,3 1 118,1 1 0,7 5 0,-2-3 1,2 1-632,4 3 1,-5 2 184,3 1 320,-3 0 0,-1 17 0,0 4 0</inkml:trace>
  <inkml:trace contextRef="#ctx0" brushRef="#br1">2945 13554 8043,'0'-7'65,"0"-4"-6,0 2 1,0 2 0,3 0 152,6 2 1,-1-4-1,11 3 1,-1 1-328,3-1 0,5-4 0,2 2 1,3-2-877,2 1 991,-5-2 0,21-8 0,-3-7 0</inkml:trace>
  <inkml:trace contextRef="#ctx0" brushRef="#br1">4552 12713 8029,'7'-2'0,"-3"-2"0,-1-3 0,0-1 156,1-1-61,1 0 0,-7-3 0,-1-1 0,-2 0 1,-2 0-1,-3 1 64,-2-1-65,0 0 0,-3 5 0,0 1 1,-4 1-1,0 2 361,-4-2-396,-1 5 0,0-4 1,1 10-1,0 3 0,-2 5 1,-3 4-1,-1 4 70,2 3 0,6 6 1,1 1-1,2 2-100,2 2 1,2 1-1,3-1 1,2-2-91,5-2 0,4-6 0,4-5 0,6-3-121,6-6 1,4-3-82,5-8 241,1-6 0,3-3 1,1-8-1,-2-4 0,-1-3-24,-1-1 0,-1-2 0,-1-3 0,-2-4 56,-5-3 0,-7-5 24,-2-1 0,-5-7 5,1-1 0,-8 5 0,-5-4 0,-2 6 109,-2 7 0,-5 5-121,-3 6 0,1 8-116,-1 5 1,5 6 0,-2 7-103,-1 0 0,6 6-35,1 2 0,5 3-691,7 2 621,0 0 1,1 0 0,3 1 0,5 1 295,2 2 0,25 17 0,5 0 0</inkml:trace>
  <inkml:trace contextRef="#ctx0" brushRef="#br1">4871 12330 8029,'7'-5'-233,"-1"2"454,-6-6-42,0 1-53,0 1 0,-5 7 0,1 8 1,0 5-1,0 5 0,-1 6 0,1 6 178,-2 3 0,5 1-70,-3 4-254,2 0 0,2 5 1,0-1-1,0-2 0,0-3 1,2-6-1,2-3-63,5-4 0,2-11 0,3-2 0,2-5 84,1-7 1,5-6 0,0-10-1,2-6-6,1-5 1,1-5-1,-2-7 1,-2-2-29,0-5 1,-3-3-1,3 1 1,-5 2 92,-3 5 0,-6 2-54,1 2 33,-6 11 0,1 3 0,-8 11 0,-5 2-27,-2 2 1,-2 3 0,0 8-1,1 1-414,-1 1 1,4 6-35,1-2 1,4 4-1,-3 0 1,1 1 435,3 0 0,2 5 0,1 2 0</inkml:trace>
  <inkml:trace contextRef="#ctx0" brushRef="#br1">5113 12330 8038,'0'-8'-837,"0"-1"0,0 5 888,0-5 1,0 5-108,0-4 0,6 5 1,2-1-1,4 1 56,0-1 0,41-15 0,9-8 0</inkml:trace>
  <inkml:trace contextRef="#ctx0" brushRef="#br1">4769 12394 8038,'0'-13'107,"-4"0"0,-2 1-243,-1-1 1,5 4 0,2 2 0,8 2-5,3 2 0,3 1 0,2 2 1,2 0-584,2 0 723,1 0 0,16 12 0,3 2 0</inkml:trace>
  <inkml:trace contextRef="#ctx0" brushRef="#br1">4144 13299 8038,'-13'0'119,"-1"2"0,-1 1 380,-2 1 1,7 0 0,10-4-415,7 0 0,11-1 0,8-4 0,8-3-90,7-3 0,7-4 0,11 0 0,11-4-38,-32 10 0,2-1 0,2-1 0,2 0 0,4-2 0,2-1 0,3 0 0,0 0-116,3-1 0,0 0 0,2 0 0,0 1 0,0 1 0,0 1 0,-1 1 0,-2 1 87,-4 1 0,-1 1 1,-4 1-1,-1 0 0,-8 1 1,-1-1-1,32-5-169,-8-1 1,-15 6 0,-11 2 46,-11 4 1,-13 7-1,-6 2 1,-4 4-281,-4 0 0,-8 1 474,-5 0 0,-5-6 0,2-1 0</inkml:trace>
  <inkml:trace contextRef="#ctx0" brushRef="#br1">4654 13962 8034,'0'-12'-198,"-1"-1"199,-4 0 0,-2 6 0,-7 4 0,-3 6 0,-3 6 0,-1 2 122,0 2 1,-5 5-1,-3 3 1,2 3-5,4 2 1,0 4-1,6-1 1,2 0-41,1-2 1,7-2 0,2-1 0,4-1-89,1-2 0,7-10 0,4 1 1,6-5-68,3-4 0,1-2 0,5-4 0,1-4 12,3-6 0,-2-8 0,4-1 0,0-5 34,-4-3 1,-5-7-1,-4-1 1,0-8 147,-4-3 0,-2-2-20,-4 0-58,-4-6 0,-10 5 1,-4-2-1,-4 6 0,-4 7 1,-2 7-1,-3 8 37,1 8 0,0 9-132,-5 5 1,1 4 0,1 6 0,3 6-214,4 8 1,2 4-130,3 2 0,5-1 116,2 1 1,5 4 280,5-1 0,19 1 0,10-4 0</inkml:trace>
  <inkml:trace contextRef="#ctx0" brushRef="#br1">5164 13644 8034,'-7'-13'113,"-4"4"0,4 1 1,-2-1-196,1 2 0,5 3 1,-1 10-1,2 8 0,2 8 1,0 8 571,0 3 0,-4 5-460,0 5 1,-1 5 0,5-1 0,0 1-111,0-2 0,-4 3 34,0-7-30,0 1 0,4-11 0,0-3-323,0-7 362,0-9 1,0-13 0,0-9 0,0-5 0,0-6 0,0-6 0,0-7-119,0-7 0,0 1 65,0-8 80,5 6 0,-2-9 0,4 2 1,-1-4-1,-2-4 0,0 2 0,2 2 177,1 1 0,-3 6-65,5 2 1,-5 9-1,3 6 1,0 5 386,0 6 0,2 7-225,4 2 1,1 5-141,3-1 0,-2 4 0,5 4 0,0 3 49,0 0 1,-4 9-122,1-4 1,-3 8-185,-2-3 1,-4 7 0,-4 0-1,-4 5-222,-4-1 0,-4 3 15,-4-1 0,-7 0-127,-2-5 303,3 1 1,-5-2-1,4-3 1,1-2-1,0-2-251,2 0 0,2 0 414,1-5 0,6-10 0,1-4 0</inkml:trace>
  <inkml:trace contextRef="#ctx0" brushRef="#br1">5521 14409 8068,'7'-13'-85,"-2"0"0,-4-1-793,-1-3 1052,0 3 0,-1-5 0,-4 7 0,-3 0 0,-4 4 0,0 4 75,-1 2 0,-1 4 1,-2 2-1,-2 4-61,-2 4 0,3 6-8,-4 3-167,5-2 0,-2 6 0,5-2 1,0 2-1,2-1 0,2 1 1,5-3-120,3-1 1,2-2-1,3-8 8,5-2 0,4-5 18,4-8 34,2-3 1,6-12 0,-3-2 0,-1-5 0,2-2 0,0-4 0,-1-4-59,0-4 1,-7-6 0,2-1 0,-3-1 66,-1 1 0,-1 3 358,-4 6-91,-2 5 1,-6 8 151,0 8 0,0 10 104,0 7-407,-6 5 0,3 10 0,-4 2 0,0 5 0,0 5-213,-3 3 1,3 4 24,-2-4 1,7 4 0,-3-5 0,3 1-285,-3 1 1,4-4 141,-3 3 0,2-3 85,2-2 0,4-5 0,2-3 0,1-4-215,3-5 381,7 4 0,10-31 0,6-12 0,4 2 0,1 0 0</inkml:trace>
  <inkml:trace contextRef="#ctx0" brushRef="#br1">5904 14230 8068,'-6'-7'-1330,"5"-4"730,-11 9 611,11-3 1,-5 10-1,6 4-355,0 2 344,0 2 0,0 17 0,0 4 0</inkml:trace>
  <inkml:trace contextRef="#ctx0" brushRef="#br1">5955 11897 8043,'4'-14'-49,"0"-2"0,-1-1 1,-2 1-1,1 2 1,1 1-1,1-1-116,-1-3 1,2 3 0,1-3 225,1 3 0,-4 1 330,1 0-234,-2 6-143,-2 2 0,0 6 0,0 3 0,0 6 2,0 6 0,-5 2 0,0 6 1,-1 0-29,0 3 0,2 7 0,4 0 1,-1 3 41,-3 1 1,2 6-1,-2 5 1,2 6-5,2 9 1,-1 6 4,-1-30 1,0 1-73,1 1 1,0 0-1,-1 5 1,-1 1 0,2 1-1,0 1 1,0 1 0,-1 1-1,0 1 1,0-1-16,1-2 1,-1 1 50,1 0 0,1 0 0,0-6 0,1 0 0,1 2 1,1 0-1,0-2 0,1-1 0,0-2 0,0 0 18,1-4 0,-1 0 0,3 33 0,3-7 1,-3 0-14,-2-1 0,0-5 140,-5-2 0,0-4-13,0-1-61,0 0 1,0 4 0,0 1 0,0-3-1,0 0-115,0-2 0,0-4 103,0-1 0,0-5-85,0 2 1,1-9 0,2-6-1,1-4 74,-1-2-42,-2-7-5,5 4-420,-4-7 208,3-5 0,-5 1-384,0-4 193,0-3 58,0 5 349,0-6 0,6-34 0,1-9 0</inkml:trace>
  <inkml:trace contextRef="#ctx0" brushRef="#br1">6376 14358 8055,'-9'-5'-246,"2"0"0,0-1 1,1 2 68,0 5 0,2 6 1,4 12-1,0 5 368,0 4-118,0 8 0,0 0 1,-1 7-1,-2-1 1,-1 1 304,1-1-355,1 1 0,2-6 0,0-3 0,0-6 0,0-5 314,0-6-209,0-9-79,-5-8 1,3-12 0,-3-10 0,0-2 0,1-3 0,1-3 0,2-4-137,1-2 1,0-8 0,0-3 0,0-3 13,0-1 0,0 0 47,0 0-10,0 6 0,1-3 0,4 7 0,3 5 0,2 9 279,-1 9-183,2 4 0,-4 7 1,6 3-1,0 2 0,-1 4 183,1 2 1,0 3-222,0 6 1,-5 1-1,-1 1 1,-1 4 21,-3 1 0,-2 1 9,-1 4 1,-1 1-235,-4-1 1,-2-1 0,-5-1-1,-1 0-217,0 4 1,0-6 213,1 4 0,3-6-30,1 2 1,0-4 0,0 3 213,4-2 0,19-18 0,7-8 0</inkml:trace>
  <inkml:trace contextRef="#ctx0" brushRef="#br1">6618 14817 8055,'7'-13'-470,"-3"0"-1,-2 0 1,-2 1 461,0-1 0,-2 0 613,-2 0-177,-3 1-370,-6 5 1,0 1-1,1 6 1,-1 1 0,0 4 266,0 3-253,1 9 1,0-3 0,2 5-1,2-1 1,-2 2 83,-1 0-162,3 4 1,1-9 0,5 5 0,-3-1-1,2-4 1,2-1-103,1-1 1,6-6 77,2-2 0,4-5 1,2-5-1,1-5-85,2-5 0,5-2-12,-5-9 100,0 4 0,-2-14 0,-1 5 0,-2-2 0,-1-2 43,0-2 0,-4-1 4,-2 0 0,-4 5 83,-1 3 1,0 9-1,0 4 211,0 3 1,-1 7-73,-4 3 1,4 4-185,-3 4 1,1 4-1,0 8 1,-1 2-92,1 2 1,2 1-126,1 5 1,0-1 22,0 1 1,0-5 0,0 0 0,0 2-225,0 1 1,0-3 197,0 1 0,4-2-15,0 1 0,5-3 0,-4-5 0,2-2-66,3-2 0,2-4 243,0-5 0,35-39 0,-19 14 0,-1 0 0</inkml:trace>
  <inkml:trace contextRef="#ctx0" brushRef="#br1">6822 14460 8259,'-7'-6'468,"2"-3"1,10 0-620,3 0 0,4-1 1,0 6-1,1 1 151,0 2 0,17-5 0,4-1 0</inkml:trace>
  <inkml:trace contextRef="#ctx0" brushRef="#br1">6809 14549 8055,'-1'7'-187,"-4"-3"-225,4 3 0,-3-5-9,8 2 1,3-3 711,6-1-222,0-5 0,1-1 1,1-4-1,4 2 1,-1-2 58,1-2-98,3 0 1,-8-5-1,5 0 1,-2 2 0,0 4-1,-3 3 1,-3-1 283,-2 2-260,-6 1 0,7 8 0,-6 2 1,0 5-11,2 2 0,-5 2 0,5-1 0,-2 1-117,0 0 0,5-5 107,-5 1 1,6-6 0,-2 1 114,4-3 1,1-6-79,-1-4 1,1-6 0,-2-4 0,-1-1 149,-1-2 0,-6-4-68,1-4 0,-3 5-95,-1-1 1,-5 2 0,-4 7 0,-2 2 31,-2 1 1,0 2-75,1 4 0,-3 2-265,-2 6 1,3 6 0,-3 4 0,2 4-1181,-2 3 1429,8 6 0,-14 30 0,9 15 0</inkml:trace>
  <inkml:trace contextRef="#ctx0" brushRef="#br1">6324 15314 8037,'-12'6'-11,"-5"-4"0,0 6 0,1-1 1,2-2-12,1 1 183,6-2 0,-1 0 0,8 1 0,7-2 11,7-2 0,6-2 1,7-4-1,4-3-179,7-4 0,2 0-4,7-1-48,-1-5 1,7 2 0,2-5 0,4-2 0,2-1 0,0-2 0,-1 1-191,1-1 1,-5 2 0,0 2-1,-7 2 58,-6 1 0,-6 4 1,-15 5-1,-3 3-435,-7 1 440,-7 2 186,-11 4 0,-28 16 0,-14 8 0,-7 0 0,-1 1 0</inkml:trace>
  <inkml:trace contextRef="#ctx0" brushRef="#br1">6350 15543 8037,'-13'8'0,"0"-4"0,6-3 0,5-1 0,10-1 551,9-3 0,7-8 106,6-5-680,8 0 0,8-1 0,6-3 1,3-4-1,5-1 0,3-3 1,-28 14-1,0 0 58,3 1 1,0 0 0,0-1 0,1-1-114,1 1 0,1 0-37,-5 0 1,0 0 0,30-4 0,-10 2 0,-11 4 0,-8 4-297,-7 5 166,-9 3 1,-10 2 0,-11 3-224,-7 5 1,-4-2 467,-2 1 0,-28 12 0,-7 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18853 5759 8174,'-12'0'-228,"1"-1"-966,3-3 870,-3 2 245,4-3 0,-4 4 63,3-3 1,1 2-40,3-2 8,2 3 80,-3 1 73,5 0-68,0-6 31,0 5-11,0-5 13,0 6-66,0 0 48,5 0-36,2 0 1,6 0 0,-1 0 0,0 0 12,0 0 0,5 0 6,-1 0 0,6 0 6,-1 0 1,3-1 9,5-3 1,0 3-17,8-4 0,-2 4 5,10 1 0,6-4-75,6 0 0,4-4-218,0 4 0,2-1 260,3 5 1,-4 0-17,4 0 0,-8 0-6,-5 0 1,-3 0-81,0 0 0,-1 0 91,0 0 0,-5 5-65,-3-1 0,-7 0 62,-1-4 1,-4 4-71,3 0 0,-6 0 65,-1-4 0,-2 0-38,-6 0 0,-5 0 421,-4 0-565,0 0 330,-1 0-235,-1 0-19,-6 0 117,-6 0 0,-12-33 0,-8-8 0</inkml:trace>
  <inkml:trace contextRef="#ctx0" brushRef="#br0">18890 5858 8123,'-30'1'0,"-3"3"0,-4-2-317,-4 2 0,7-2-397,-3 3 0,8-4 692,1 3 0,3 1-40,5 0 1,2-1 72,5-4 0,1 0 135,0 0 1,4 0 16,-1 0-171,7 0 308,-4 0-179,6 0-85,0 0-36,6 0 0,1 0-13,5 0 0,0 0 9,0 0 0,2 0-9,3 0 0,-2 4-3,5 0 1,1 0 11,3-4 1,2 1 34,3 3 0,2-2 4,6 2 1,0-3 8,0-1 1,1 0-14,3 0 1,5 0 3,7 0 1,2 0-217,2 0 0,3 0 214,-2 0 1,2 0-46,1 0 0,-5 0 37,-2 0 0,-5 0-121,-4 0 1,3 0 51,-3 0 1,-3 0-1,-1 0 0,-2-1 40,-2-3 1,-5 1-5,1-5 1,-5 5-13,0-1 1,-3-1 1,-5 0 0,-2-3 452,-6 4-446,-5 0 294,-1-1-226,-6 3-21,0-3 1,-2 1-18,-2 0 1,2-1 27,-7 5-265,7 0 184,-9 0 0,8 0-625,-5 0 143,5 0 517,-2 0 0,10 6 0,2 1 0</inkml:trace>
  <inkml:trace contextRef="#ctx0" brushRef="#br0">20194 5809 8123,'0'-9'-248,"0"1"45,0 0 1,0 0 132,0 0 0,2 5-239,2-1 26,-3 2 259,10 2 24,-4 0 0,27 17 0,6 3 0</inkml:trace>
  <inkml:trace contextRef="#ctx0" brushRef="#br0">21265 3323 7716,'-7'0'189,"2"0"-883,-1 0 364,5 0 138,-4 0 218,5 0 1,1-4-4,3-1 0,-1 1-54,5 4 1,0-4 67,4 0 0,1 0 45,-1 4 1,2-1 2,2-3 0,2 2-33,2-2 0,8 3-10,-4 1 1,9 0-26,0 0 1,4 1 24,4 3 0,3-2 0,5 2 1,0 1-53,0-1 0,6 0-239,2-4 0,4 2 239,0 2 1,-3-3-5,-1 3 0,0-2 20,5-2 0,-6 0 3,-3 0 0,-2 0 43,-2 0 0,0-2-122,1-2 1,-2 3 70,-3-3 0,-3 2-2,-5 2 0,0-4-2,0 0 0,-6 0-23,-2 4 0,-3-4-9,-1 0 1,-5 0-47,1 4 0,-6 0 235,1 0 0,-6 0-500,-2 0 290,-5 0-389,2 0 301,-16 0 144,3 0 0,-24 2 0,-9 1 0,1 1 0,0-1 0</inkml:trace>
  <inkml:trace contextRef="#ctx0" brushRef="#br0">21536 3495 7716,'-25'0'0,"1"0"0,-2 0-873,-3 0 333,8-6 159,-2 5 534,11-4 1,5 3 136,3-2-161,3 3 1,6-5-167,3 6 0,9 0 0,3 0 0,3-4 72,2 0 1,1 0 121,3 4 1,2 0-5,6 0 1,0 0-77,0 0 1,4-4 29,0 0 1,1 0-28,-1 4 0,3 0 9,5 0 1,1-4-35,-1 0 1,0-1-95,0 5 0,0 0 132,1 0 0,-2 0 3,-3 0 0,3-4-90,-3 0 0,-3 0 57,-1 4 1,-3-1-110,-1-3 1,-1 2 54,-3-2 1,-3 1 19,-6-1 0,-5 3-100,-2-3 0,-3 3-165,-2 1 1,-5-2-93,-3-2 452,-3 3-348,-6-5 1,-2 6 44,-5 0 0,3 0 179,1 0 0,0-5 0,-4-2 0</inkml:trace>
  <inkml:trace contextRef="#ctx0" brushRef="#br0">726 6067 7695,'0'-7'0,"4"0"357,0 3-100,0 3-256,-4-10 0,0 8 291,0-5 71,0 5 21,0-2 6,0-1-54,0 5 0,0 9-291,0 9 1,0 7 35,0-3 1,0 2-47,0 1 0,0 1-27,0 0 0,0 1-188,0 2 0,-4-6 115,0 3 0,0-5 51,4 1 1,0 1-1631,0-6 742,0 1-393,0-5 1295,0-5 0,0-2 0,0-21 0,0 6 0,-2-33 0,-1-14 0,-1 3 0,1 0 0</inkml:trace>
  <inkml:trace contextRef="#ctx0" brushRef="#br0">701 5882 7717,'-5'-17'0,"2"2"0,-5-6 0,4 6 72,-4-1 112,0 2 0,-5 3 457,1 3-435,0 2 1,-1 6-68,1 0 1,0 7 20,-1 5 1,5 2-7,0 7 0,0 1-15,-5 6 0,1 4-134,0 5 1,0 5 84,-1 3 0,5 3-150,0 1 1,5 2-168,-1 2 1,3-2 176,1 2 1,5 0 91,3-3 0,9 2-54,3-7 0,5-7-135,4-1 0,-2-10 189,6-2 1,-5-5 91,5-3 1,0-9-146,4 0 0,-4-11-73,0-5 1,-2-10 122,2-6 1,1-6 2,-5-7 1,-1-10-280,-3-2 1,-4-14 211,-1-2 1,-12 29 0,-1-1-167,2-2 1,-1 0 0,-4-1 0,0-1 12,-2-1 1,0-2 0,-2 1 0,0 0-54,-1 0 0,-2 0 1,-2 5-1,-3 2-47,-12-29 0,-9 18 140,-4 14 1,-2 13 14,-2 7 1,0 8-47,0 9 0,-4 8 613,0 9 0,0 6-92,4 2 0,6 5-55,2-1 0,8 3 50,5 0-347,2 1 0,8-1 0,1-1 0,4 2 0,1 3 0</inkml:trace>
  <inkml:trace contextRef="#ctx0" brushRef="#br0">1661 6018 7756,'-12'-13'2,"0"7"-2,-1-5 0,5 11 106,0 0 0,5 6 128,-1 11 1,1 2-93,-1 6 0,3 5 183,-3 3 0,3 2-146,1 2 1,-5 0-79,1 0 1,0 4-45,4 0 1,0-4 234,0-4 0,0-10-240,0 1 1,0-7-315,0-1 68,0-7 1,-1-4 71,-3-5 0,2-1 80,-2-3 0,3-9 48,1-7 0,0-5 38,0-4 0,0-2-54,0-6 1,1-5 29,3-4 0,-1-1-98,5-3 0,-1-3-44,1 0 0,6 1 105,-6 7 1,10 4 9,-6 8 1,3 3 7,-2 5-10,-1 11 0,0 5-3,1 13 1,-5-1-426,0 5 0,-5 4 166,1 5 1,1 0-438,-1 0 0,0 1 194,-4 2 514,0 3 0,-15 11 0,-8 6 0,-1 7 0,0-1 0</inkml:trace>
  <inkml:trace contextRef="#ctx0" brushRef="#br0">1575 6276 9807,'13'-7'-46,"0"2"-242,4 5 0,-2-2-282,5-2 0,1 2 192,3-7 0,5 5-232,0-4 0,4 0 610,-5-4 0,1 1 0,-4 2 0,-1-3 0,1 0 0,5-22 0,1-11 0</inkml:trace>
  <inkml:trace contextRef="#ctx0" brushRef="#br0">2006 6055 7773,'0'-9'42,"0"1"1,0 4 361,0-4-156,0 5 1,-1-6 253,-4 5-285,4-1 0,-6 11 0,3 2 1,3 4-197,-3 5 1,-2 2-76,2 6 0,0 1-100,4 2 1,0 0-76,0 4 1,0-3-307,0 4 0,0-6 247,0 2 1,0-3-154,0-1 0,0-5 149,0 1 0,0-10 292,0 1 0,5-8 0,8-31 0,6-14 0</inkml:trace>
  <inkml:trace contextRef="#ctx0" brushRef="#br0">2031 6128 7790,'0'-20'0,"0"-1"0,0 5-150,0-4 0,-5 3 395,1-3 227,0 5 1,8-3-184,0 6 1,6 1-11,-2 2 1,3 3-214,1 1 1,5 4 63,-1-3 1,1 4-200,-5 4 1,-4 3 75,0 5 0,-5 2-289,1 2 0,-2-1 69,-2 6 0,0-1-68,0 5 1,-2-5 102,-2 1 1,1-5 79,-5 5 1,1-6 94,-1 1 1,-1-2 163,4-2 0,-3-3 388,4-1-155,-5 0-208,7-1 0,-3 0-1,5-3-87,0-3 1,1 5-54,3-6 0,3 4-16,5 0 1,2 4-37,2-4 0,-2 6 47,3-2 0,-2-1 21,1 1 1,-6 0-18,2 4 1,-8 1-65,0-1 0,-3-4 29,-1 0 0,-1 1-4,-3 3 1,-7 0-1,-5 1 1,-6-1-10,1 0 1,-2-4-59,-2 1 1,1-5-152,-1 4 1,5-5-318,-1 1 1,6-3 239,-1-1 0,6-1-43,2-3 333,5-3 0,31-38 0,13-9 0</inkml:trace>
  <inkml:trace contextRef="#ctx0" brushRef="#br0">2437 5981 7790,'0'-7'-157,"0"2"1,0 6-58,0 3 0,0 4-1,0 9 1,0 2 1686,0 5 0,0 6-675,0 3 0,0 3-413,0 1 0,0 0-495,0 0 0,0-1-460,0 1 1,4-5 145,0-3 1,0-5-399,-4-3 0,4-4-589,0-4 1412,0-1 0,7-38 0,3-9 0</inkml:trace>
  <inkml:trace contextRef="#ctx0" brushRef="#br0">2437 6079 7790,'-6'-12'0,"5"0"0,-3-1 0,2 1 132,2 0 1,2 4 238,2-1 0,4 5-66,8-4 1,-1 5 202,6-1 1,-2 3-363,2 1 0,2 5 57,-3 3 0,2 5-155,-1 3 1,-3-1 33,-6 6 1,0-1-63,0 5 0,-5 4-15,-3-1 0,-2 2-271,-2-1 1,-7-3 26,-5 3 1,-2-3-98,-7-2 0,1-3 35,-5-1 0,-1-6 57,-2-2 1,6-1-78,-3-7 1,3 1-147,-2-5 467,-1 0 0,11-33 0,3-8 0</inkml:trace>
  <inkml:trace contextRef="#ctx0" brushRef="#br0">3667 6128 7756,'-5'-12'2,"-2"4"25,-5 0 1,-5 1 39,1-1 1,-1 1 292,5 3 1,0 2-91,-1-2 1,1 3-102,0 1 1,-5 5-101,1 4 1,0 3-1,3 4 0,1-1-20,0 6 1,-1 4-109,1 3 0,1 2 87,3-1 0,1-3-119,3 3 0,3-7 14,-3-2 1,4-5 27,4 2 0,3-5-114,5-4 1,1-2-61,4-6 0,-3 0-26,2 0 1,3-7 67,2-6 0,-2 0-67,1-8 1,-3 1 185,3-5 1,-3 0-66,3 1 0,-5 3 139,2 1 0,-4 1-128,0-2 1,-7 3 476,-2 6 34,-2 5 211,-2 2-434,0 21 0,-4-5-113,0 14 0,-5-5 36,5 1 1,0 1 16,4-6 1,0 2-474,0-2 0,2-3 157,2-1 0,3-1 88,5-7 1,2 4 115,2-4 0,14-27 0,8-11 0</inkml:trace>
  <inkml:trace contextRef="#ctx0" brushRef="#br0">3901 6239 7778,'-12'13'-328,"4"-5"-87,-1 0 0,3 0 383,-3 4 1,0-3 381,5-1 1,-5-4-213,5 4 1,-1-5-75,1 1 1142,2-3-820,-3-1 1,5-5-128,0-3 1,5-7-146,4-2 1,3-3-79,4 3 1,-1-3 69,6 3 1,-6 0-155,1 0 1,2 8-19,-2-4 0,1 5 66,-5 0 0,1 2 31,-1 6 1,0 0-7,0 0 0,-3 7-185,-1 6 0,-1 0-279,1 8 1,3-5-425,-3 5 1,3-6 467,1 1 1,2-4 82,2-3 1,2 0 311,3-5 0,29-27 0,4-11 0</inkml:trace>
  <inkml:trace contextRef="#ctx0" brushRef="#br0">4443 6067 7778,'-7'-12'-87,"-4"5"55,3 3 0,-3 2 734,-2 2 0,0 10-220,-4 2 1,2 9-331,-5-1 0,1 3-29,-2 2 0,-1 0-59,6-1 0,1 1 33,6 0 0,0-5-179,5 1 131,0-6 1,9 1-99,3-8 0,9-2-242,3-6 0,4-6 129,0-2 1,1-7-107,-1-1 1,1-10 73,0 1 1,-2-8 105,-3 0 0,4-4 63,-4-4 1,-1-4-143,2-8 0,-6 2 151,1-2 1,-8 8 132,-3 4 0,-4 8 893,-1 4-722,0 14 0,-6 6-66,-2 13 1,-7 4 78,-1 8 1,-1 9 255,5 8 1,-2 2-240,-2 2 0,2 2-228,-2 2 1,4-3-35,3 3 1,0-1-244,5 1 0,-4-3 253,3 3 1,1-8-70,4-5 1,6-3-761,2-4 1,3-4 14,1-4 748,1-6 0,12-26 0,6-12 0,2-3 0,1 0 0</inkml:trace>
  <inkml:trace contextRef="#ctx0" brushRef="#br0">5206 6264 7794,'-7'-6'503,"1"4"-635,6-7 1,2 5 258,2-4 0,-2 0 196,7-4 1,-1-2-344,4-2 1,0-2 93,1-3 0,-1-2-127,0 3 1,-3 0 104,-1 0 0,-5 1 34,1-2 1,-3 8-28,-1 4 0,-1 7-11,-3-3 1,-5 5-13,-7 5 0,-2 7 15,-2 8 0,-4 9-92,4 4 0,-2 2 105,1 2 1,4 0-10,4 0 0,7-1-130,1-3 1,4-3-175,1-6 1,10-6 97,2-6 0,13-1-25,-1-7 0,9-1 68,0-7 0,2-7-124,2-5 1,0-6 127,0 1 0,-5-2-11,-4-2 0,-2-3 30,-1-1 0,-1-5-6,1 1 0,-6 2-1,-2-2 0,-9 5 36,-4 0 1,-3 7 92,-1 5 0,-7 8-85,-5 3 0,-4 4 25,-5 1 0,-2 7-2,3 5 1,-2 1-26,1 3 1,3 2 144,6-2 1,0 1 18,-1-5 0,5 0-7,0 0 1,5 1-66,-1-1 0,3 2-12,1 2 1,0-1 141,0 6 0,5-2 245,3 1 1,3 9 41,2 0 1,-1 1-145,0 3 0,1 4 36,-1 4 1,-4 1-76,0-1 0,-5-3-66,1 3 0,-1-8-42,1-4 1,-3-3-130,4-2 1,0-4 73,-1-4-269,6-8 1,-8-2-286,7-6 0,-3-2 239,3-2 0,2-4-105,-3-8 1,7-5-41,1-8 0,6-2-129,-1-6 1,2-5 97,1-3 0,2-9-354,3-3 1,-4-3 595,-1-2 0,1 2-40,-4 2 0,-4 5 461,0 8 0,-5 9-118,-4 12 104,-2 10 0,-8 9 78,-2 5 0,-1 7 259,-3 5 1,-3 2-205,2 6 1,-2 1 325,-1 3 1,4 2-466,0 3 1,1-2-187,-1 6 1,-2-4 145,6 4 0,-1-7-46,0-2 0,4 1-390,-3-5 0,4 2 59,4-1 0,0-4-19,8-4 0,-1-6-205,10-3 0,-3-4-209,6-4 1,-2-5 326,7-7 1,-3-5 74,-1-7 1,3-1-71,1-8 1,-2 7 46,-6-7 0,1 4 27,-6 0 1,0-1 69,-3 6 0,-5 4 165,0 8 274,-5 8 39,-3 2 0,-7 12 51,-5 2 0,1 4 253,3 5 0,-3 2-340,3 5 1,-3 1-73,-2 0 0,5-1-14,0 1 0,5-2-16,-1-2 1,3 0 158,1-4-457,0 5 1,5-9-306,3 4 1,5-9 216,3-4 0,2-2-44,2-2 0,4-10-165,-4-2 0,3-9 165,2 1 0,0-9 81,-1-4 0,1 2-237,-1-2 1,0 1-316,-4 0 1,-3 1 336,-9 7 0,1 5-47,-5 2 586,1 9 1,-11 5 560,-2 12 0,0 0 29,-5 12 0,4 1-340,-8 6 0,4 0-287,0 4 1,2-3-86,3 4 0,-1-6-219,5 2 0,-1-7-31,5-2 1,2-5-230,2 2 1,3-5 7,5-4 0,2-2-274,2-6 0,3-6 22,6-2 0,-5-6-93,1-6 732,-1-1 0,3-28 0,1-14 0,2 0 0,0-1 0</inkml:trace>
  <inkml:trace contextRef="#ctx0" brushRef="#br0">6485 5845 7789,'-24'-6'0,"-1"-1"61,1 3 1,4 2-1,4-2 0,6 3-27,2 1-8,5 0 0,-1 0-578,8 0 1,1 0 2,7 0 549,-3 5 0,37 13 0,0 8 0</inkml:trace>
  <inkml:trace contextRef="#ctx0" brushRef="#br0">6658 5858 7789,'0'-25'0,"0"1"0,0 3-56,0 1 1,0 9-275,0-2 40,0 9 144,0-1 1,4 12 1575,0 5 1,0 7-641,-4 10 0,-4-1-429,0 9 0,-6-1-283,2 9 1,-3 0-241,-1 4 1,-1 1 225,1-1 1,5-4-3,3 0 0,-1-4-199,1 4 1,1-11 15,7-1 1,3-7-354,5-5 1,2-5 120,2-8 0,-1-2-25,6-6 1,-2-7 91,1-5 0,5-6 12,0-7 0,-5-3 121,5-1 0,-5-5-11,1 1 1,1 1 183,-6 0 1,-1 4-61,-7-1 0,2 9 759,-6 4 43,0 7-157,-4 4 1,-5 14-378,-4 4 1,3 7 24,-3 1 0,1 6 47,-4 2 1,4 0 92,-1-5 0,7 1-113,-2-1 0,2-4-44,2-4 0,0 2-622,0-2 1,6-4-232,2-3 0,4-7-468,5 2 0,-2-4 425,5-4 0,1-4 660,3-8 0,-1-17 0,1-8 0,2-6 0,0 1 0</inkml:trace>
  <inkml:trace contextRef="#ctx0" brushRef="#br0">6990 5858 7789,'-18'-13'305,"-2"1"1,2 4-123,1 0 1,8 5 131,1-1 0,5 1-178,-1-1-826,2 3 403,2-5 0,6 10 286,2 0 0,25 22 0,7 2 0</inkml:trace>
  <inkml:trace contextRef="#ctx0" brushRef="#br0">7248 5932 7789,'0'-13'0,"0"1"0,0 0 91,0 5-34,0 1 0,0 9 186,0 5 1,-4 6 350,0 11 1,-5 5-359,0 2 1,3 4-68,-3 1 1,2 4-147,-1 0 1,-3 5 44,3 0 1,-3-4-25,-1-1 0,1-4 57,3-4 0,-2-5-240,6-7 217,-5-9-32,7-6 1,-3-13-138,5-5 1,5-6 94,3-7 1,1 1-120,3-1 0,-3-5 12,8-3 1,2 2 0,1-2 1,0 7 48,0 1 1,-3 5-25,3 3 0,-4 9 97,5 0 0,-6 7 152,1 5 1,-2 4-20,-2 8 1,-1 3-25,-2 6 1,-4 0-16,-5-1 0,0 1-67,0-1 0,-5 0 6,-4-4 0,-7 2-61,-5-5 0,2 3-147,-1-4 1,1-1-86,-2-6 0,-1 0-292,6-5 1,-1 0 65,5-4 131,0 0 335,0-5 0,21-24 0,6-10 0</inkml:trace>
  <inkml:trace contextRef="#ctx0" brushRef="#br0">7396 6375 7789,'7'-6'0,"4"1"0,-3-4 0,-1-1 131,1 1 1,4-2 263,5-1 1,3-4-99,-3-1 1,3-5 78,-3 2 1,3-3-202,-3-2 1,2 6 38,-7 2 1,3 5-16,-7 4-72,3-3-208,-4 10 1,-2-3 114,-5 8 0,-4 4-107,0 8 0,-5 2 10,0 3 1,-1 3-35,-3 1 0,1-1-42,0 5 1,1-3 101,2-1 0,3-5-11,2 1 1,2-5-11,-2 5 0,3-6-14,1 1 1,7-8-14,5-4 0,2-2-96,6-2 1,5-6 109,3-2 1,5-8-7,-4-5 0,5-6 57,-1-2 0,-3-4-39,-1 5 0,-3-5 65,-2 4 1,0-1 32,-4 1 1,-4 9 353,-7-1-91,-4 6 223,-5 8-384,0 2 1,-5 14-43,-4 4 1,-1 2-159,-3-3 0,2 5 101,3-1 0,-3 4-91,3-3 0,2 3-54,2-3 1,3-1-129,1-4 1,0 1 48,0-1 1,5-1-77,4-3 0,2-1 78,1-3 1,4-2 49,1 2 0,5-7 79,-2-1 0,2-7-56,-2-1 0,4-1-1,-4-3 0,-2-3 97,-2-2 0,1 2 142,-5-1 1,3 3-32,-7-3 0,-2 5 324,-2-2 314,-3 3-317,-1 2-141,0 5-139,-5 2 0,-1 10 54,-2 4 0,-3 6-7,3 1 0,1 5-6,-1-5 0,5 4-102,-1-3 0,3 3-199,1-3 0,0-1-3,0-4 1,1 1-78,3-1 0,0-1 105,9-3 0,-4 2 67,8-6 1,2 0-431,1-4 0,-1-4 32,2 0 1,-1-7-54,5-1 1,-4-2 160,-1-7 0,1 1 20,3-5 1,-5 2 97,-2 2 0,-4 0 12,0 4 0,-5 1 896,0 3-351,-5 1 600,2 5-664,-10 2 1,-2 8-45,-5 5 1,4 0-118,-1 8 1,3-2-173,-3-2 0,2 2-3,3 2 0,3-6-232,-3 2 1,3-2-13,1 2 0,1-1-123,3-3-142,3 3 0,9-9 253,1 2 0,0-3 298,0-1 0,-3-5 0,31-29 0,1-13 0</inkml:trace>
  <inkml:trace contextRef="#ctx0" brushRef="#br0">8614 6141 7789,'6'-7'0,"-5"0"-844,3 3 818,-2 3 1,-2-3 434,0 8 1,0-2-161,0 7 1,-2-5 180,-2 4-110,3 0-161,-10 4 1,10-3 209,-4-1 14,4-5-362,1 2 1,1-6-6,4-3 1,1-2-101,7-2 1,0-7 73,4 3 0,2-8-75,5 4 1,1-5 53,0 5 0,3 0 41,1 3 0,0 1 104,-5 0 0,-4 5-90,-4 3 0,-2 5 209,-2 7 0,-5 2-153,-3 10 0,-3-3-64,-1 3 1,0 0 2,0 0 0,0-1-12,0-2 55,0-4-49,0 5-10,0-11-43,0-2 1,2-6-98,2-3 1,3-7 37,5-5 1,0-2-55,1 1 1,-1 0 136,0-4 0,2-1-16,2 6 1,-2-1 26,2 5 0,-2 4 0,-2 0 0,-4 5-41,1-1 1,-2 8 6,1 4 1,-3 4 413,-5 5 0,4 1-257,0 2 1,1 2-256,-5-6 1,0 1 42,0-5 1,0 0-386,0 1 265,0-6 104,0-2 110,0-5 0,-17-66 0,7 25 0,0 0 0</inkml:trace>
  <inkml:trace contextRef="#ctx0" brushRef="#br0">8184 5673 7885,'-29'-4'0,"0"0"0,2 0-205,6 4-65,9 0 0,8 0-4,8 0 1,-1 1 273,5 3 0,11 14 0,7 8 0</inkml:trace>
  <inkml:trace contextRef="#ctx0" brushRef="#br0">2203 7593 7775,'0'-19'319,"0"2"1,-2-2-123,-2-1 0,2 1-264,-7-2 1,5 6 235,-4-1 1,1-2 54,-1 1 1,-3 5-78,3 4 0,-3 5-137,-1-1 0,-1 3-57,1 1 1,-2 1 73,-2 3 1,-2 4-135,-2 9 0,-8 3 24,4 9 0,-4-2 134,4 6 1,-1 0-156,1 4 1,3 1-156,1 3 0,6-4 46,2 0 0,1-1-52,7-8 1,1-3 53,7-5 0,3-9 68,5 2 1,4-9 87,1 0 1,5-12-24,-2-5 0,3-6 8,2 3 1,0-10 37,-1 1 1,2-2 145,3 2 1,-7 1-104,2-1 0,-7 2 121,-1 2 1,-6-1 154,-2 6-157,-5 5 56,2 6 0,-5 7-58,0 7 1,-4 0-79,0 12 1,-1-5-64,1 5 1,2-5-130,-2 4 0,3-3-45,1 3 0,1-6-233,3-2 1,3-1 55,5-7 0,2 1 364,2-5 0,-2 0 0,14-16 0,6-7 0,-1-1 0,1 0 0</inkml:trace>
  <inkml:trace contextRef="#ctx0" brushRef="#br0">2474 7679 7775,'-13'12'0,"1"2"91,0 2 1,-1-1-351,1 6 0,4-2-410,0 2 1,4-4 1113,-5-4 824,7-1-766,-4 0 0,6-6-214,0-6 0,0-6-128,0-6 0,6-2-32,2-2 1,4 1-361,4-6 1,0-3 119,4-5 1,-5 0-103,1 5 0,2 1 64,-1 2 1,3-1-104,-3 6 1,-1-1-59,-4 5 190,6 0 1,-4 6 104,2 6 0,-4 7-40,-3 9 0,2 4-66,-3 4 1,-1 1 32,1-1 1,0 1-80,4 0 1,1-6 36,-1-3 0,2-6-134,2-2 0,-1-5 264,6 1 0,-5-4 0,5-4 0,-5-3 0,4-5 0,-5-5 0,2 1 0,-3-6 0,-2 1 0,-5 2 0,-3-1 0,-3 1 0,-1-2 0,0-1 213,0 6 1,-5-1 365,-3 5 0,-3 5-232,-2 3 1,0 3 53,-4 1 1,2 5-185,-5 3 0,5 3 6,-2 2 0,4 4-242,0 4 0,1-2-36,0 2 0,1-2-72,2 1 1,3 2 31,2-5 0,2 0-124,-2 0 1,7-4 85,1 4 1,7-9-33,1-4 1,0-2 70,5-2 1,1 0 31,-2 0 1,5-6-79,-5-2 1,2-7 132,-2-2 1,-2-3 13,2 3 0,-2 0 11,-2 0 0,-1 4 9,-3-4 1,2 4 22,-6 0 24,0 6 119,-4 2-133,0 5 1,0 5 34,0 4 1,0 6-69,0 1 0,1 0-1,4-3 1,-3-2-34,7-3-95,-1 3 0,5-10-11,4 3 0,-2-2 62,5-2 0,-3-10 13,3-2 0,-1-9-15,2 1 1,1-3 149,-6-2 0,5-5-19,-5-3 1,5-4 96,-5-4 0,0-1-26,-3-3 1,-5-2 99,0 6 0,-5 6-104,1 6 0,-3 8 1,-1 5 0,-1 8 32,-3 4 1,1 5-6,-5 7 0,0 2 375,-5 10 0,1 2-213,0 7 1,1 0-161,3 7 1,-3-1-240,3 6 1,1-2-455,-1 2 0,5-2 351,-1 2 1,2-3 34,2-1 0,0-4-149,0-1 0,6-8 85,2 0 0,4-9-81,5-2 0,-2-6 57,5-7 1,-1 0-57,2 0 0,2-7 131,-2-6 1,2-3 7,2-5 0,-5-6 10,1 2 0,-5-2-6,4 3 1,-5-5 169,2 0 0,-3 2-44,-2 6 0,-4-1 128,0 6 1,-5 4 302,1 3-194,-3 7 1,-1-2-74,0 8 0,-4 3 42,0 5 1,-4 4-103,4 1 0,-1 5 1,0-2 0,4-1-127,-3 2 1,3-5 66,1 5 1,0-6-145,0 1 0,0-6-40,0-2 1,1-1-54,3 1 0,3-3 125,5-5 0,0-1 27,1-3 1,-1-3 24,0-5 1,1-6-4,-1-3 1,0 0 202,1 0 0,-5-2-56,0 2 0,-4 4 442,4 0-308,-5 3 1,4 4-48,-3 1 1,-3 5-78,3 8 0,-2 9 10,-2 7 0,-4 5-49,0 3 1,-2 8-82,2 5 1,1 7-197,-5 1 1,5 6-237,-1 6 1,-1 6 233,3-32 1,0 0-1,-2 2 1,0 0 16,2 2 0,-1 0 0,-5 29-97,4-2 1,-1-14 150,1-11 1,2-10-72,-2-6 172,3-11 0,1-12 213,0-10 0,0-1-178,0-12 1,0 1 20,0-5 1,0-7 320,0-4 0,1-4-284,3-9 1,4 1-339,9-10 0,-2 1 70,5-5 1,1 0 82,-9 29 1,0 0-1,3 1 1,-1 0-33,0-3 1,1 0 0,15-25-47,-1-2 0,-3 9-143,2 0 0,-2 13-68,-1 7 0,-6 15 202,-2 6 340,-9 8 1,-3 0 179,-5 8 0,0 0-172,0 8 1,0-5 4,0 10 1,-4-7-130,0 7 1,-1-3 266,0-2 0,3 4-117,-7 1 0,7-1-122,-2-4 0,2 2-200,2 2 1,0-2 61,0 3 0,0-8-171,0-1 224,0 1 0,4 3-15,0 0 0,6-5 61,-2-3 0,3-3 257,2-1 57,-1 0 1,0 0-112,0 0 0,-5 2 939,-3 2-355,-2-3-413,-2 10 0,0-4-174,0 5 1,-6 1-144,-2-1 0,-3-4-67,-1 0 0,-5-1-287,1 1 0,0-1-721,3-3 1,1-2 468,0 2 0,3-3 529,1-1 0,18-37 0,10-19 0,-2-2 0,0 0 0</inkml:trace>
  <inkml:trace contextRef="#ctx0" brushRef="#br0">4184 7445 7792,'-7'13'-85,"-4"-1"1,10 2-194,-3 2 0,1-2 442,-1 2 0,3-1 414,-3 1 0,2 0-639,2 4 0,0-5 58,0 1 0,2-6-1072,2-2 1075,-3-5 0,32-47 0,-16 13 0,0 1 0</inkml:trace>
  <inkml:trace contextRef="#ctx0" brushRef="#br0">4196 7211 7277,'0'13'-258,"61"15"1,-24-11 0,1-1 0</inkml:trace>
  <inkml:trace contextRef="#ctx0" brushRef="#br0">4467 7298 7792,'14'0'0,"2"0"0,-2 0 0,4 0 0,-6 0 122,-5 0-9,-2 0 1,-6 5 631,-3 3 0,1 3-370,-5 1 1,0 1-223,-5-1 0,2 2-44,3 2 1,-3-6-168,3 2 1,1-2 93,-1 2-381,5 0 142,-8 1 1,10-5 13,-3 0 96,8-5 1,3 2 127,5-5 0,0 4 18,1 0 0,-1 0 61,0-4 0,1 2 530,-1 2-199,0-3 204,1 10-666,-7-4 0,0 5 108,-6 1 0,-1-5-345,-4 0 1,-3 0-222,-8 5 1,6-1-1225,-2 0 1699,2 1 0,-2-7 0,0 0 0</inkml:trace>
  <inkml:trace contextRef="#ctx0" brushRef="#br0">5587 7347 7774,'5'-14'0,"4"-2"0,0 2 0,-1-2 0,3 1 0,-2-2 0,-3 2 0,3-5 0,-7 5 0,2-2 0,2-2 149,-2-1 0,-1-1 37,-7-4 1,1 8 167,-5-8 0,0 5-85,-5-1 1,0-1 77,-4 6 0,3 3-113,-2 5 0,2 5-109,2-1 1,3 4-92,-4 4 0,8 5 98,-8 7 1,4 5-85,-3 7 1,1 9 81,2 8 0,0 5-12,5 3 0,0 4-367,4 9 1,0 0 281,0-30 1,0 1 0,0-1 0,0 0-67,0 2 0,0 1 1,0-1-1,0 0-122,0-1 1,0 0 0,0-1 0,0 1 28,0 1 0,0-2 0,0 28-132,0-2 1,0-14-136,0-3 0,-4-5-1,-1-3 0,0-10-72,1-2 0,1-13-10,-5 0 0,4-8-191,-4 0 1,5-8 771,-1-4 1,-2-23 0,-1-9 0,1-4 0,-1 0 0</inkml:trace>
  <inkml:trace contextRef="#ctx0" brushRef="#br0">5341 7778 7777,'0'-9'0,"0"1"0,4 0-435,0-4 0,6 3 292,-2 1 0,3 0 531,1-4 0,0 3-187,1 1 1,5 0 40,2-4 1,2 4-178,-2-1 0,4 7-39,-4-2 1,-1 2 11,2 2 1,-6 2-1,1 2 0,-3 2-23,-5 7 0,3 0-17,-3 4 1,-1-2-134,1 5 0,-4-5 102,4 2 0,-1-3-1,1-2 0,3-1 25,-3-3 1,3-3-19,2-5 0,0 0-29,4 0 1,-4-1 19,4-3 0,-3-7 139,-2-5 1,-4-5-34,0 5 0,-5-5 108,1 5 0,-3-5-25,-1 5 1,-5-1 85,-3 5 0,-9 1-151,-3 3 1,1 3-1,-2 5 0,1 0-318,-5 0 0,5 1 103,-1 3 1,6 3-364,-1 5 1,2 2 7,2 2 1,5-2 481,3 2 0,41 36 0,-13-22 0,-1 0 0</inkml:trace>
  <inkml:trace contextRef="#ctx0" brushRef="#br0">6005 7630 8385,'0'12'1015,"2"0"-682,2 1 0,-1-1-252,5 0 1,-5 1-6,1-1 1,1 0-31,-1 1 1,2-5-144,-2 0 0,-1-5-196,5 1 221,-6-3 0,9-2 65,-2-3 0,-3-7 60,3-6 0,-5-9 97,4 2 1,-1-9-84,1 0 1,2 2 104,-6-2 1,4 7-74,-4 1 1,4 6 25,-4 7 0,6 1-404,-2 3 1,-1 2 147,1 6 0,0 2-1512,5 2 1643,-1 8 0,17 29 0,3 11 0</inkml:trace>
  <inkml:trace contextRef="#ctx0" brushRef="#br0">1760 8934 7771,'0'-12'0,"-6"-4"481,-2-1 1,-3 1-109,-1 3 1,-2 5-160,-2 0 1,2 5 3,-2-1 0,2 3-1,2 1 1,-5 9-43,1 4 1,0 7-1,3 1 0,-3 3-35,-1 5 1,1 3-108,4 4 0,1 1-155,3 0 1,-2 4 73,6 0 0,0 0-311,4-4 0,0 0 182,0 0 0,5-5-35,3-4 1,5-9-28,3-6 1,2-6-42,2-7 0,4-3 49,-4-5 1,3-2 49,2-10 0,0-1 176,-1-4 1,-3-1-124,-1-2 0,-3 2 195,3-3 1,-5-1 13,2 1 0,-4 2-89,0 6 1,-5 4 58,0 4 244,-5 6-239,2 2 0,-5 10 88,0 4 1,4 2-105,0 1 0,6 0 6,-2 1 0,3-1-62,1 0 1,5-4 13,-1 1 1,6-7-18,-1 2 0,-2-4 29,1-4 0,1-3-5,3-5 1,-3-2-8,-1-2 0,-9 1 5,2-6 0,-9 2 229,0-1 1,-3-2-47,-1 6 0,-7-1 69,-5 5 0,-7 5-133,-10 3 1,2 3-180,-6 1 0,4 1-23,-3 3 1,4 7-272,0 5 1,2 2 223,1-1 0,6-2 127,2 5 0,53 17 0,13 8 0</inkml:trace>
  <inkml:trace contextRef="#ctx0" brushRef="#br0">2449 9070 7721,'-19'5'-125,"1"1"-64,6 2 1,-1 3 21,1-3 0,4 3-1,0 1 0,5 2 1127,-1 2-708,-3-2 0,6 4 214,-3-6-119,2-5-165,2 4-167,0-10 0,0-1-38,0-8 1,0-3 108,0-1 1,4-6-68,0-3 1,5-2-176,-5-1 0,5-1 21,-1 0 1,2 1 10,-2-1 0,3 2 62,-3 2 0,3 0 36,2 4 0,-1 6 201,0 7 137,1 3 1,-1 8-252,0 5 1,-4 7-67,1 10 1,-5 2-98,4 6 1,-5-1 86,1-4 1,1 3-447,-1-7 0,2 1-402,-2-4-36,3-6 900,10-7 0,14-61 0,-12 15 0,0 0 0</inkml:trace>
  <inkml:trace contextRef="#ctx0" brushRef="#br0">2769 8922 8598,'0'12'213,"0"1"0,0 0-104,0 4 0,0 2 71,0 5 0,0 1-110,0 0 1,0-1 30,0 1 0,-1-5-51,-4 1 134,4-6-277,-4 3 55,5-11 1,0-3 7,0-8 0,4-5-105,0-7 0,4-3 37,-4-6 1,6 1-53,-2-1 0,3-4 8,1 1 0,0-1 74,1 4 0,3 2 67,1 2 0,-1 5 92,-4 8 1,1 2-81,-1 6 0,0 3 15,0 5 1,-3 6-17,-1 11 1,-4-1 26,4 1 0,-5-1 38,1 1 1,-1 0-220,1-1 0,-3-3-815,3-1 959,3-5 0,16-24 0,10-13 0</inkml:trace>
  <inkml:trace contextRef="#ctx0" brushRef="#br0">3175 9057 7801,'7'0'333,"-2"0"-233,1 0 0,-3 0-699,5 0 1,-4 0 662,4 0 0,-4-1 817,4-3 0,1-3-611,3-5 0,0-1-175,0 1 0,1 0-40,-1 0 0,0-5-70,1 1 1,-2-5-21,-3 5 0,1-5-100,-5 5 180,1-1 1,-5 5 36,0 0 0,-2 5 12,-2 3 0,-3 4-64,-5 4 1,-4 3 10,-1 5 0,1 5-24,3-1 0,1 6-84,0-2 0,0 5-250,-1 4 1,1-5 122,0 1 1,5 0-293,3-5 0,2-1 76,2 2 0,6-6-79,2 1 0,8-8-59,5-4 548,2-2 0,18-20 0,8-8 0,5-1 0,-1-1 0</inkml:trace>
  <inkml:trace contextRef="#ctx0" brushRef="#br0">3630 8860 7800,'-12'-12'0,"4"4"97,0 0 64,-1 5 1,-3-2 317,0 5 1,-1 5-95,1 3 1,1 5-377,3 3 1,-3-1 39,3 5 1,2 1 42,2 4 0,3-1-20,1 1 1,0-1-129,0 1 1,0-6 56,0-2 1,10-4-135,2 0 0,3-2 101,-3-3 0,5-3 24,-1-5 0,6-1-389,-2-3 1,4-7 164,0-6 1,-3-4 27,-1 0 1,-1-4 150,2-3 0,2-5-3,-2-8 0,-2 1-42,1-5 0,-5 0 4,2-4 1,-4-1 568,0 1 0,-2 7-230,-3 5 1,1 11 195,-4 10 1,-1 6-171,-4 2 0,0 6 63,0 2 1,-4 7-66,-1 10 0,-4 2-97,1 5 0,1 7 53,-1 1 1,4 4-5,-5 1 0,3 4-614,-3 0 1,0 0 223,5-4 0,0 0-216,4 0 0,0-5 175,0 1 1,1-5 28,3 0 1,3-9 2,5-6 0,2-2-29,2-7 1,-1 0 46,6-4 0,-5-7-89,5-5 1,-5-2 90,5-6 0,-2-2 30,1-7 1,2 2 61,-5-6 0,-1 5 1,-4 0 1,1 2 3,-1 1 1,-4 6 9,0 3 0,-5 2 195,1 2-46,-3 5 0,-1 3 165,0 8 0,0 7-55,0 5 0,-4 5-107,0-5 1,0 6-59,4-2 1,-4 0 35,0 0 0,0-3 11,4 3 0,4-9-91,0 1 0,6-2-221,-2 2 0,3-5 116,1-3 1,0-3 48,1-1 0,3-5 171,1-3 0,-1-5-124,-4-3 0,1 1 157,-1-5 0,-1-2 7,-3-7 0,-3 3 105,-5-3 0,0 3-62,0 2 1,-5 0 48,-3 4 0,-3 2-130,-1 6 0,-1 4-174,1-1 1,-6 7-545,-2-2 0,2 4 331,1 4 1,4 2-276,0 7 0,1-1 546,0 0 0,11 23 0,2 4 0</inkml:trace>
  <inkml:trace contextRef="#ctx0" brushRef="#br0">4479 8885 7780,'0'12'0,"0"1"0,0-1 0,5 0 0,-1 1 0,5-1-271,-1 0 1,-2 1 37,-2-1 0,-1 0 1370,1 0 1,-3 1-538,3-1 0,-2-4-318,-2 0 1,1-5-251,3 1-382,-2-2 486,3-2 0,-4-7-134,3-5 0,-2-6-224,2-7 1,3 1 38,1-1 0,-1 0 20,1 1 0,-4-1 70,4 0 1,-4 2 40,5 3 0,-5 3-88,4 9 0,-4-1-206,4 4 0,0 1 42,5 4 1,-4 0-146,4 0 0,-2 4 98,9 1 0,-4 4 351,5-1 0,10 9 0,8 2 0</inkml:trace>
  <inkml:trace contextRef="#ctx0" brushRef="#br0">4947 8750 7780,'6'-8'31,"2"-1"0,-3 1 159,-1-4 1,-2 4-36,-2-1 0,0 5 271,0-4-56,0 5 1,-2-2-157,-2 5 0,-1 1-155,-3 3 1,-3 3 41,2 5 0,0 1-173,1-1 0,-3 2 91,3 2 1,2-2-195,2 2 1,-2-2 54,2-2 1,0 1 27,4-1 0,0 0-56,0 0 1,0-3 76,0-1 1,2-1 56,2 1 0,-2 1 61,7-4 0,-2 0 309,1-1-215,3-2 0,-6 4 213,3-2 1,-2-1 288,-6 5-437,0 1 1,-2 3-163,-2 0 1,-3-4-36,-5 1 1,0-1-267,0 4 0,-1-1-47,1-3 1,0 2-281,-1-6 0,1 0 17,0-4 1,-5 0 566,1 0 0,-11-27 0,1-7 0</inkml:trace>
  <inkml:trace contextRef="#ctx0" brushRef="#br0">4098 8590 7780,'-11'-7'0,"3"-3"0,-9 6 0,9 0 0,4 0 0,8 0 0,9-2 0,7 2 0,10 2 1277,7-7 1,0 5-563,4-4 1,1 4-716,-1-4 0,-5 4 0,2 0 0,1-3 0,0 1 0</inkml:trace>
  <inkml:trace contextRef="#ctx0" brushRef="#br0">6362 8528 7747,'0'-16'-44,"0"-1"0,-1-3-99,-3 3 0,1 1 325,-5 4 1,-4 5 369,-5 3 0,-1 2-84,2 2 0,1 2 126,-6 2 1,1 4-256,-5 9 0,2 2-127,3 5 0,-4 5-143,4 0 1,2 5-7,2-1 0,2 1-106,2-1 1,3 1 90,1-5 1,6 3-149,-3-3 1,10-2-2,3-6 0,4-3 84,4-6 1,-1-1-1023,6-3 0,1 2 456,7-6 1,-2 0-247,6-4 0,0-5 829,3-4 0,0-8 0,4-4 0,2-2 0,0 0 0</inkml:trace>
  <inkml:trace contextRef="#ctx0" brushRef="#br0">6695 8750 9452,'0'12'1244,"0"0"1,1 2-1035,3 2 1,-3-1-349,4 6 0,-5-1-12,-5 5 1,3 0-146,-7-1 0,0 5-230,-8 0 1,-2 4 524,-5-5 0,-28 1 0,-7-4 0</inkml:trace>
  <inkml:trace contextRef="#ctx0" brushRef="#br0">7691 8762 7745,'-12'0'0,"-28"-27"0,-6-8 0</inkml:trace>
  <inkml:trace contextRef="#ctx0" brushRef="#br0">7470 8381 7751,'0'-13'754,"0"5"-565,0 0 1,0 4-1157,0-4 1689,0 5 0,-2 12-468,-2 12 0,3 6-143,-3 2 1,-2-2-37,2 6 1,-1 0 0,1 4 0,2-4 200,-2-1 1,-1 1-99,1 4 1,0-4-874,4 0 1,0-6 78,0 2 1,0-9-907,0-3 872,0-4 650,0-6 0,11-40 0,2-14 0</inkml:trace>
  <inkml:trace contextRef="#ctx0" brushRef="#br0">7396 8417 7757,'-1'-13'-70,"-3"-4"1,2 4-352,-2-4 277,3 4 0,8 0 252,5 1 0,3 5 477,10 3 1,-2 3-331,10 1 0,-1 0 117,5 0 0,0 7-188,0 5 1,-1 3-44,-3 9 0,-3 0-8,-6 9 0,-5-5 38,-2 5 0,-9-1-121,-4 0 1,-3 4-25,-1-3 0,-6 1-99,-7-1 1,-9 1 35,-6-5 1,-8-3-77,-1-2 0,0-7-7,-4 3 1,3-5-139,1-3 1,0 1-116,0-1 0,7-5 6,6-3 367,-1-3 0,22-28 0,-1-7 0</inkml:trace>
  <inkml:trace contextRef="#ctx0" brushRef="#br0">2006 10202 7759,'-12'0'4,"-1"0"-2,1 0 1,4 0 137,0 0 1,3 0 717,-3 0-408,6 0-269,-4 0 0,7 0-132,4 0 1,1 0 108,7 0 1,0-2-138,4-2 0,6 2 48,6-7 0,4 7-108,-5-2 0,6-3 79,-1-1 0,3 1-117,1-1 0,0 3 94,0-3 1,-2 4-6,-2-4 1,1 5-201,-5-1 0,-6-1-87,-7 0-251,-2 1-66,-7 4-22,-2 0 310,-15 6 1,1-3-86,-7 5 1,2-4 166,2 4 0,0-4 222,-1 4 0,1-3 0,0 3 0,-22-6 0,-6 4 0</inkml:trace>
  <inkml:trace contextRef="#ctx0" brushRef="#br0">2289 10190 7781,'-7'6'7,"0"0"154,3-6 0,1 4 373,-5 0-37,6 0-180,-9 2 1,8-4-96,-5 7 0,4-1 0,-5 4 1,7 6-73,-3 2 0,4 1 0,1 3 0,0 0-186,0 9 0,0-5 81,0 5 1,0-1-383,0 0 1,0 0-12,0-4 1,1-2-175,4 3 1,-4-4 212,3-5 0,-3-1-522,-1-2 306,0-3 525,0 3 0,0-37 0,0-9 0</inkml:trace>
  <inkml:trace contextRef="#ctx0" brushRef="#br0">2387 10608 8435,'0'12'74,"-1"-4"-386,-3 1 0,3-5 418,-4 4 0,4 0 358,1 4 0,0 1-171,0-1 0,0 4 52,0 1 1,0 5-473,0-2 1,0-2 58,0-2 1,0 2-462,0-1 0,0-1 272,0-4 1,1-3 191,4-1 65,-4-5 0,26-25 0,1-13 0</inkml:trace>
  <inkml:trace contextRef="#ctx0" brushRef="#br0">3286 10473 7796,'0'-13'0,"0"1"0,0 0 0,0-1 0,-2 1 192,-2 0 1,2-1 334,-7 1 1,5 4-209,-4 0 0,4 0-105,-4-5 1,0 5-34,-5 0 0,5 5 0,0-1 0,0 3-548,-5 1 1,-3 0 248,-1 0 0,0 5-3,0 3 0,2 9 31,-5 3 1,3 3-33,-3 2 0,5 0 38,-2-1 0,4 2 14,0 3 1,7-3-45,1 3 1,4-7-170,1-2 0,1-1 32,4 2 0,1-5 110,7-8 0,4 2-6,4-6 1,2-1 32,2-7 1,-1-3 13,1-6 0,0-4 32,-1-4 0,1-2 132,0-2 1,-6 1 110,-3-1 1,-2 0-77,-2 1 0,-1 3 300,-3 1-247,-2 5 1,-6 1 60,0 6 1,-2 5-61,-2-1 1,1 8-63,-5 4 0,6 7-27,-3 2 0,0 1-123,1-2 1,0-1 56,4 6 1,0-6-149,0 1 1,0-2-277,0-2 1,5-1 181,3-3 1,3-1-362,2-3 605,-1-3 0,39-17 0,9-11 0</inkml:trace>
  <inkml:trace contextRef="#ctx0" brushRef="#br0">3581 10497 7796,'-5'7'0,"-2"4"0,-4-8 74,3 5 272,2-5 229,6 2-404,0-5 0,2-1-96,2-3 0,0-3 64,8-6 0,-2-3-136,6 0 1,-2-2 173,-2 1 0,4 4-87,1-4 0,-1 4-200,-3 0 0,-5 2 43,0 3 0,0-1-174,4 5 1,-3 0 59,-1 4 1,-4 0-71,4 0 1,-5 5 155,1 3 0,3 3 32,1 1 1,-1 1-224,1-1 0,0 0-294,5 1 1,0-7 343,4-1 1,-4-4 235,4-1 0,14-20 0,6-9 0,3-2 0,1 0 0</inkml:trace>
  <inkml:trace contextRef="#ctx0" brushRef="#br0">4036 10313 7800,'5'-14'0,"-1"-2"0,4 2-84,-4-3 58,0 4 1,-9 6 309,-4 3 0,-2 2-69,-1 2 0,-2 2 98,-2 2 0,1 7-65,-6 5 0,2 5-33,-1-5 0,1 6-170,2-1 1,4 2-232,-4 1 1,8 0 105,0-4 0,7 2-12,-2-6 0,2 1 3,2-5 1,3-5 48,5-3 0,2-3-111,10-1 1,1-6-13,3-7 1,1-2 10,0-9 1,-1 2 132,1-7 1,-1-2 0,1-2 0,-6-7 13,-2-1 1,0-5 15,0 1 1,-1-3 208,-4-2 0,-5 12-50,-3 5 0,-2 11 350,-2 6 1,-2 8-108,-2 4 0,-3 8 11,-5 4 0,0 8-244,0 5 1,-1 4-121,1 3 1,1 0 122,3 4 1,-2 1-181,6 4 0,0-4-270,4 0 0,0-2 150,0 2 1,0-3-380,0-5 0,6-5-32,2 1 0,7-6-224,1 1 0,5-8 214,-5-3 538,6-4 0,5-21 0,3-9 0,7-2 0,-1 0 0</inkml:trace>
  <inkml:trace contextRef="#ctx0" brushRef="#br0">4824 10005 7801,'-8'0'0,"0"0"-77,5 0 316,-3 0 289,6 0 1,7 0-294,6 0 0,0 0-19,8 0 1,3-1-170,5-4 0,4 4 18,-4-3 1,5 3-189,-1 1 1,2-4 110,2-1 0,-5 1-405,-4 4 1,0 0-49,0 0 1,-7-4-851,-1 0 618,-5 0 697,-2 4 0,-50 0 0,-12 0 0</inkml:trace>
  <inkml:trace contextRef="#ctx0" brushRef="#br0">5144 9956 7627,'-12'5'-435,"-1"-3"496,1 2 0,0-2 548,-1 2-455,1 3 0,1 7-34,3 2 1,-2-1 477,6 6 1,-1-1-179,1 5 1,2 1-111,-2 3 1,3-2-215,1 6 0,0-4-188,0 3 0,0-4-69,0 1 1,0-2-383,0 2 0,1-8 374,3 4 1,-1-9-155,5 1 323,-5-3 0,24-19 0,1-3 0</inkml:trace>
  <inkml:trace contextRef="#ctx0" brushRef="#br0">5255 10374 7797,'0'-12'0,"0"4"111,0-1 220,0 1-72,5-4 0,2 5 407,5 3 0,1 3-317,-1 1 1,-1 5-159,-3 3 0,3 5-232,-3 3 0,-2 2 77,-2 2 1,1 4 126,-1-4 0,-1 3-269,-7 2 0,1-1-455,-5 1 0,0-4 149,-4-1 0,-1-5-35,1 2 0,0-4 1037,-1 0 0,5-7 141,0-2-153,5-2-464,-2-2 1,5-2-12,0-2 1,5 2-31,3-7 0,5 1-230,3-4 1,2 4-45,2 0 0,8 1-296,-4-2 0,4-1-509,-4 1 0,5 3 1006,0-3 0,16-4 0,0-7 0</inkml:trace>
  <inkml:trace contextRef="#ctx0" brushRef="#br0">6436 10054 7792,'7'0'604,"-2"6"0,-10 0-580,-3 7 0,1 3 97,-1 1 0,4 3 93,-5-3 1,7 4-254,-2 0 0,-2-2-41,2 2 0,0-5-71,4 4 0,1-4 79,3 0 1,3-7-228,6 0 0,-1-7 175,0 3 0,2-4 62,2-1 1,3-7-460,6-5 1,0-1 154,-1-3 1,-3-3 131,-1-2 1,-3 2 233,3-1 0,-5 5 0,2-2 0,-5 4 0,-4 0 0,-1 2 0,-3 3 0,-3 3 0,5 5 0,-7 4 191,-4 0 1,3 5-27,-7 0 1,5 0 120,-4-1-14,5 3 126,-2-4-267,-1 0 0,5-1 117,-4-6 17,5 0 1,4-6 73,0-2 0,4 1-64,-4-1 0,6 1-92,-2-1 1,3 1-41,1 3 1,-4 2 0,1-2 1,-1 4-119,4 4 0,0 5-180,1 7 1,-2-2 74,-3 2 0,-1 2-56,-3-2 0,-3 5-534,3-5 1,-4 1 65,-4-5 603,-3 0 0,-38-38 0,-8-9 0</inkml:trace>
  <inkml:trace contextRef="#ctx0" brushRef="#br0">6498 9734 7818,'-13'0'1488,"1"0"0,0 0-1748,-1 0-1546,1 0 1522,0 0 0,4 0-150,-1 0-155,7 0 589,-4 0 0,23 17 0,3 3 0</inkml:trace>
  <inkml:trace contextRef="#ctx0" brushRef="#br0">2104 11752 8424,'-6'0'-2124,"-5"0"1919,9 0 0,-3-5 500,5-3 0,0-3 414,0-1 0,1-2-418,3-3 1,-1 2-153,5-5 1,-4 1-120,4-2 1,-3-2-10,3 2 1,-5 4 144,1 0-115,-3 4-48,-1 6 0,-1 1 50,-3 6 0,-5 11 17,-7 6 0,2 6 104,-2 6 0,1 2-74,-2 6 1,8 0-29,-4 0 1,9-4 13,0-1 1,3-4 9,1 1 0,1-5-95,3-3 1,7-8-206,6-4 0,5-7 110,-2 2 0,5-4-73,3-4 1,3-4-76,1-8 0,3-1 66,-7-7 1,5 2 13,-4-7 1,1-2 83,-1-2 1,-5-4 1,1-4 1,-2 3 29,-7-3 1,1-3 145,-5-1 1,-5 2-36,-3 2 0,-3 10 186,-1 6 0,0 6 144,0 7 0,-1 5-149,-3 3 0,1 8 14,-5 4 0,0 8-73,-4 5 0,-1 2-60,1 2 0,0 4-27,-1-1 1,5 6-147,0-1 1,4 3 26,-4 1 1,5 0-132,-1 0 1,2 0-229,2-1 1,0 0 169,0-3 1,2-3-91,2-6 1,4-4-61,8-4 1,0-8-188,4-4 1,1-4 34,3-4 520,6-3 0,-6-17 0,0-8 0,5-1 0,0-1 0</inkml:trace>
  <inkml:trace contextRef="#ctx0" brushRef="#br0">2720 11691 7763,'4'8'1,"0"0"-1,0-5 0,-4 8 0,0-8 340,0 5 669,-5-5-683,3 2-150,-3-5 0,5-1-237,0-3 1,1-3-15,3-5 0,-1-1-20,5 1 0,-5 0 44,1-1 0,1-4 135,-1-4 1,5 2-60,-5-2 1,0 6 13,-4-1 0,0 2 387,0 2-284,-6 0 1,0 5 104,-7 3 0,0 4-103,-4 4 1,4 4-167,-4 8 0,-1 5 28,2 8 0,0-2-183,3 6 1,5-5 10,0 5 1,5-5-167,-1 0 0,3-2-12,1-1 1,6-6 92,7-2 1,0-8-315,8-1 0,4-5 100,3 1 1,5-8 464,-4-4 0,5-18 0,4-8 0,2-3 0,0 0 0</inkml:trace>
  <inkml:trace contextRef="#ctx0" brushRef="#br0">3015 11716 7764,'-5'13'-9,"-4"4"0,-2-5 159,-1 0 0,4 1-26,0-5 1,4-1-134,-5 1 436,7-6 89,-4 4-350,6-6 1,0-6 44,0-2 0,0-3-166,0-1 0,6-2 36,2-2 1,3 1-80,1-6 0,5 2 72,-1-1 0,2-2-112,-2 5 1,-2-3 88,2 4 0,-2 3-75,-2 5 1,0 1-170,1-1 193,-1 3 0,0 10-116,1 3 1,-5 7 34,0 2 1,-1 5-77,1-2 1,2-1 95,-6 2 1,1-5-292,-1 5 239,3-6 40,6 2 1,-1-10-61,0-3 0,-4-2 35,1-2 1,-1-6-2,4-2 0,0-4 50,1-5 1,-1 2 86,0-5 1,1-1-73,-1-3 0,0 0 48,1 4 1,-1-2 68,0 6 0,-1 3 93,-3 5 0,3 5 27,-3-1 1,-1 3-68,1 1 1,-3 4-79,3 0 1,-4 10-31,4-2 0,-4 3-14,4-3 1,-4 1-4,5-1 0,-1-1-14,4-3 0,0 2-68,1-6 1,-1 4-133,0-4 1,2 0 4,2-4 0,0-1 100,4-3 0,-4-3 12,5-5 0,-5-5 81,5 1 1,-6-6 103,1 1 0,-2 2-80,-2-1 1,-3-1 18,-1-3 1,-6 5 108,3 2 0,-4 8 219,-1 0 0,-6 7-34,-2-2 1,-3 8-61,-1 4 1,0 4-266,-1 5 1,1 2-48,0 5 1,1 1-167,3 0 0,1-5 103,3 1 0,2-1-150,-2 5 1,4-2-117,4-3 1,-1 2-233,5-5 0,5-5 0,3-4 0,6-5 601,-2 1 0,5-3 0,4-1 0,-2-9 0,6-3 0,-6-9 0,25-20 0,-27 18 0,8-6 0,-14 13 0,-7 12 0,-5-6-106,4 9 531,-10-5-94,5 6 1,-8 2 313,-2 2-344,3-3 1,-6 4 72,3-5-197,3-5 1,-5-2-39,6-5 1,1 0-141,4-1 1,-3-3 14,6-1 1,1-3 63,3 3 1,0-3-102,1 4 1,-1-1 34,0 5 1,0 4-50,1-1 1,-5 7 67,0-2 1,0 8-8,5 4 1,-5 7 18,0 1 1,-4 6-16,4-1 1,-3-2-453,3 1 1,-1-5 174,1 2 1,3-3-58,-3-2 0,3-5 60,1-3 1,2-3 25,2-1 1,-2-5 63,2-4 0,2-7-21,-1-4 1,3-5 127,-4-4 0,2-2 218,-1-6 1,-4-1 7,4-3 0,-4-3-88,0-5 0,-1 6 294,0 6 1,-4 6 126,1 6-252,-7 12 1,4 3-88,-6 14 0,-6 10 11,-2 10 0,1 2-74,-1 7 1,1 1-27,-1 7 0,-1 3-183,4 5 0,0-5 37,1-3 1,3 1-115,-4 0 1,4-1 20,1-5 1,4-4 125,0-3 1,10-10 1,-2-7 1,9-5 34,-1-7 1,4-6-29,0-2 0,5-10 8,0-6 0,-1-2-53,-3-7 1,0 2-115,-1-2 1,-5-3-148,-2 3 1,-2 2 26,1-2 1,-4 7 27,1 2 1,-6 4-90,-7 8 177,0 5 0,-2 3 204,-2 8 0,-1 7-38,-4 6 0,-2 4 145,3 0 1,3 1-84,1-2 1,-2 2 94,2-5 0,0 0 33,4 0 1,1-8-15,4 4 0,1-5 3,7 0 0,-4 2 169,4-6 0,-4 1-174,8-1 0,-5-1-25,-4 5 1,3-4 489,-3 5 0,2-5-176,-2 4 0,-3 0-184,-5 4 1,0 1-102,0-1 1,-6 0-108,-7 1 1,0-1-41,-8 0 0,5 1-304,-5-1 1,2-5-55,-1-3 0,2-3-413,5-1 1,0-3 758,-4-5 0,4-38 0,-5-20 0</inkml:trace>
  <inkml:trace contextRef="#ctx0" brushRef="#br0">4676 11199 7778,'-12'0'-64,"5"-2"-149,3-2 0,4 3 0,4-3 0,3 2 221,5 2 1,6 0 286,3 0 0,-2-1 371,1-3-666,1 3 0,42-10 0,-27 7 0,0 1 0</inkml:trace>
  <inkml:trace contextRef="#ctx0" brushRef="#br0">6092 11125 7754,'0'-8'428,"0"-1"146,-6 7 1,-1-4-220,-5 6 0,4 0-140,0 0 0,3 11 169,-3 6 1,6 6-205,-3 6 0,3-2-196,-2 6 1,2-1-3,-2 5 1,3-2-190,1 2 1,0-9-81,0 5 1,1-3-519,3-5 0,-2 2 97,2-6 0,1-8-81,-1 0 789,6-9 0,8-37 0,8-15 0</inkml:trace>
  <inkml:trace contextRef="#ctx0" brushRef="#br0">6350 11063 7774,'7'-8'0,"-3"0"0,3 5 0,-6-1 0,3 8 0,2 3 247,-2 5 0,0 6 352,-4 3 0,4 3 77,0 5 1,0 2-246,-4 6 0,0 0-521,0 0 1,0 4 66,0 0 1,-5 4 185,-3-4 1,-5 0 45,-3-4 0,1-4-210,-6 0 1,2-7-753,-1-2 1,-2-4-2017,5-8 2769,-5 0 0,-8-32 0,-8-9 0</inkml:trace>
  <inkml:trace contextRef="#ctx0" brushRef="#br0">5796 11199 7774,'-18'0'444,"1"0"149,-4 0 0,-1 6-364,6 7 0,-2 0-292,2 8 0,3 1 232,1 7 0,1-2 55,7 6 1,-4 4-212,4 4 1,0 0 79,4-4 0,1 0-375,3-1 1,3-3-46,5 0 1,5-10-287,-1 2 1,6-9 115,-2 1 1,5-8 496,4 0 0,13-23 0,9-1 0</inkml:trace>
  <inkml:trace contextRef="#ctx0" brushRef="#br0">6805 11506 7774,'7'0'1568,"0"0"-1522,-3 0 0,-1 2 117,5 2 1,-5 3 262,1 5 0,1 0-203,-1 1 0,1 0-101,-5 4 0,0-4 189,0 4 1,-2 0-93,-2 0 0,-3 3-423,-5-3 0,0 3-595,-1-3 1,0 3 798,-4-3 0,-24-12 0,-11-6 0</inkml:trace>
  <inkml:trace contextRef="#ctx0" brushRef="#br0">7482 11285 7766,'6'-17'-230,"2"1"0,-1-6 91,1 2 1,-1 0 454,1 0 1,3 5 70,-3-2 0,3 4 97,1 1 1,2 5-181,2 3 1,-5 2 21,6 2 0,-8 2-166,4 2 1,-2 7-103,-7 5 0,4 6-159,-4-2 1,0 4 113,-4 0 0,-1 5-229,-3 0 1,-3 1 63,-6-2 0,1 0-12,0 5 0,0-6 7,-1 2 0,1-7-203,0-2 476,-1 1 409,1-2-162,5-1-276,2-12 1,6-2-145,3-8 1,7 2 42,6-7 0,4 1-115,0-4 1,2 0-136,2-1 1,1 4-377,2-4 0,-2 7 186,3-11 454,3 12 0,21-39 0,-21 23 0,0 1 0</inkml:trace>
  <inkml:trace contextRef="#ctx0" brushRef="#br0">7974 11039 7766,'0'-9'0,"0"1"0,0 0 0,0-4 766,0-1 189,0 7 0,2 0-577,2 6 1,3 2-167,5 2 0,0 7-127,1 5 1,0 6-29,4-2 0,-4 8-132,4 0 0,-8 8-98,0 1 0,-7 3-52,2 9 1,-4-3-70,-4 8 0,-8 0-522,-8 0 1,-4 0 237,0 0 1,-2-9 190,-3 0 1,3-11-42,-3-5 0,3-5 114,2-3 1,0-5 313,4-8 0,-3 1 0,2-1 0,-2 6 0</inkml:trace>
  <inkml:trace contextRef="#ctx0" brushRef="#br0">7396 10989 7766,'-5'-12'0,"-2"1"0,-6 3 0,1 3 0,0 5 389,-1 0 0,1 6-36,0 7 0,0 6-198,-1 10 1,1 3 57,0 9 1,3 3-2,1 5 1,6 2-283,-3 2 1,4 5 221,1 7 0,0-7-81,0-1 0,11-5 207,5-3 0,8-6-278,4-6 0,4-25 0,6-4 0,4-2 0,1-1 0</inkml:trace>
  <inkml:trace contextRef="#ctx0" brushRef="#br0">1452 13217 7685,'0'-7'-610,"6"-4"1,-5 8 354,3-5 911,-3 5-474,5-8 0,-5 9 37,3-6 0,-2 3-86,-2-3 0,0 4 3,0-4 1,0 4 116,0-4 0,1 1-101,3-1 0,-2-3-16,2 2 0,-3 3 7,-1-3 1,0 5 190,0-4-234,0 5 1,0-3-138,0 1 176,0 4-90,0 7 0,-4 7-45,0 12 0,-2 1 71,2 2 0,3 5-150,-3 8 1,2-1 76,2 5 1,0-1-152,0 1 1,2 1 49,2-5 0,0-4 96,8-4 1,-2-7-70,6-1 0,2-7-113,-2-10 1,6-1 67,-1-3 0,-3-4 35,-2 0 0,-1-6 172,2-6 0,-8 0-33,3-1 0,-2-3-36,2 0 0,-4-5-18,1 5 0,-7-6 6,3 1 0,-3-2-4,2-2 1,-2 1-1,2-1 0,-3 1-81,-1-1 0,0 2 71,0 2 1,0 3-203,0 6 0,-1 0-398,-3-1 192,2 7 1,-4 0-76,1 6 137,4 6 79,-4 0 272,-1 7 0,10-1 0,-2 0 0</inkml:trace>
  <inkml:trace contextRef="#ctx0" brushRef="#br0">1674 13131 7690,'0'-7'758,"0"1"0,-2 2-350,-2 0-269,3 0 0,-6 4 113,3 0-234,3 0 189,-5 0-189,12 6 0,0-5-148,7 3 0,-1-3-494,0-1 1,1 0-228,-1 0 0,0 0 359,0 0 1,1 0 491,-1 0 0,0 0 0,1 0 0</inkml:trace>
  <inkml:trace contextRef="#ctx0" brushRef="#br0">1317 13118 7694,'-13'0'0,"0"-4"507,-4 0 0,4 0 10,-4 4-543,9 0 143,3 0 0,6-4 43,3 0 1,3 0 43,5 4 0,6 0 0,3 0 0,2 0-297,1 0 0,1 0 94,0 0 1,-1 0-1355,1 0 1,-1 0 1352,1 0 0,16 0 0,4 0 0</inkml:trace>
  <inkml:trace contextRef="#ctx0" brushRef="#br0">2375 13365 7713,'-12'6'4,"-1"4"198,1-6-261,5 0-268,2-4 554,5 0 1,7 0 589,5 0 1,2-4-680,6 0 1,1-4-326,3 4 0,1-5-157,0 5 0,-1-1 155,1 1 1,-1 1-924,1-5 1112,0 5 0,5-8 0,1 4 0</inkml:trace>
  <inkml:trace contextRef="#ctx0" brushRef="#br0">2412 13586 7719,'-19'0'0,"1"4"0,6 0 0,5 2 0,3-2-252,2-3 1,4 5 12,2-6 0,4 4 523,9 0 0,-2 0-277,5-4 0,1-1-166,3-4 0,2 3-9,3-6 168,-3-1 0,31-25 0,-27 14 0,-1 1 0</inkml:trace>
  <inkml:trace contextRef="#ctx0" brushRef="#br0">3852 13020 7706,'4'-8'0,"0"0"0,4 3 3,-4-3-20,0 0 1,-4 0 35,0 0 326,0-1-20,0-3 273,0 0-73,0 0-66,0-1-164,0 1-212,0 5 211,0 2-322,0 5 1,-4 2 48,0 7 1,-1 0 75,1 12 0,2 0-38,-2 8 0,-1 3-96,1 5 0,-5 1-65,5 3 1,0-3 95,4 3 0,0 2-121,0-2 1,0-2 105,0-6 0,7-3-127,5-5 0,2-2 55,7-2 0,-1-9 48,5-8 1,-1-3-86,1-1 0,0-4 12,-1 0 1,-1-10 34,-2 2 1,1-7 71,-6 3 0,5-6 9,-5 1 1,0 2-1,-3-1 0,-5-1 14,0-4 1,-4-3 8,5-1 0,-7-1-33,2 1 0,-2 3 12,-2-3 1,0 3 86,0 2 1,-4 5-15,0 2 1,-5 4-155,5 0 1,-1 7-158,1 1 1,1 4-286,-5 1 26,5 0 1,-3 1-467,6 4 963,0-4 0,0 10 0,6 1 0,1 7 0</inkml:trace>
  <inkml:trace contextRef="#ctx0" brushRef="#br0">4110 12995 7770,'-8'0'0,"0"0"0,4 0 0,-4 0 0,5-1 0,-1-3 1321,2 3-858,2-5 0,6 2-201,2 0 0,4-2-234,5 2 0,-4 3-249,4-3 1,1-2-173,-2 2 0,0 0 393,-3 4 0,-1-5 0,0-2 0</inkml:trace>
  <inkml:trace contextRef="#ctx0" brushRef="#br0">3790 12946 7783,'-12'0'-18,"-2"0"-321,-2 0-14,2 0 249,-4-5 1,10 3 830,0-2-570,5 3 0,3-3 36,9 0 1,3 0-267,4 4 0,-1 0-231,6 0 1,-2 0 119,1 0 1,4 0-236,-4 0 419,3 0 0,35 10 0,8 4 0</inkml:trace>
  <inkml:trace contextRef="#ctx0" brushRef="#br0">4566 13414 7766,'-13'0'1349,"1"-6"-274,0 5-456,-1-5-416,1 6 1,1 6-96,3 2 0,2 4-178,6 5 0,0 2-214,0 6 1,0-1 218,0 1 1,0-1 101,0 1 0,0 0-370,0-1 0,0-3-552,0-1 0,0-5 322,0 2 1,2-4-489,2 0 1051,-3-6 0,10-29 0,-4-13 0</inkml:trace>
  <inkml:trace contextRef="#ctx0" brushRef="#br0">5538 12897 7743,'-13'-6'200,"1"4"-199,0-7 1,4 7-2,-1-2 1,5 2 377,-4 2 1,4 10 564,-4 2 1,5 9-634,-1-1 1,3 3-292,1 2 1,0 0-350,0-1 1,0 5 216,0 0 1,0-1-154,0-3 1,1 0-170,3-1 1,-3 1-395,4-1 0,-4 0 141,-1-4 688,-6 3 0,-39-14 0,-15 2 0</inkml:trace>
  <inkml:trace contextRef="#ctx0" brushRef="#br0">5218 13254 7761,'-7'-6'-755,"2"-1"0,6-1 756,3 0 0,7 4 309,5-4 1,6 4-306,-1-5 1,7 7-124,5-2 1,3-2 30,1 2 1,5-4-43,3 4 129,-2 0 0,7-8 0,8-4 0,1-1 0,1 0 0</inkml:trace>
  <inkml:trace contextRef="#ctx0" brushRef="#br0">6473 12872 7768,'12'-5'0,"-1"-2"0,-2-5 0,-4-1-315,-5 1 262,0 0 1,0 4-369,0-1 262,0 7 1,0-2 100,0 8 0,0 4 404,0 8 1,-4 1 583,0 7 1,-2-1-517,2 10 1,1-4 9,-5 4 1,6 0-513,-3 4 1,4-5 54,1 1 0,0-4-163,0 4 1,1-6 59,4 2 1,1-5-36,7-3 0,-1-5 42,0-7 0,5-3 41,-1-2 0,5-2 26,-5 2 1,5-8 1,-5-4 1,6-7 67,-2-2 0,-2-3-50,-1 3 1,-4-5 99,-1 2 1,1-7-84,-1-2 1,-4-1 75,1 1 0,-7 3-92,2-3 1,-2 3-74,-2 2 1,0 0 54,0 4 0,0-2-106,0 6 0,0 3-249,0 5 0,0 4-59,0-4 473,0 5 0,0-2 0</inkml:trace>
  <inkml:trace contextRef="#ctx0" brushRef="#br0">6768 12872 7768,'-12'0'321,"4"0"-225,0 0 1,5-1-925,-1-3 444,2 2 618,2-3 1,6 5-220,2 0 1,3-4-75,1 0 59,6 0 0,18-7 0,9-3 0</inkml:trace>
  <inkml:trace contextRef="#ctx0" brushRef="#br0">6362 12811 7783,'-12'0'0,"4"0"-125,0 0 0,3 0-660,-3 0 903,6 0 0,-3 0-61,10 0 0,1 0 21,7 0 1,4 0-248,4 0 1,2 0-575,2 0 743,-1 0 0,39 0 0,-26 0 0,-1 0 0</inkml:trace>
  <inkml:trace contextRef="#ctx0" brushRef="#br0">7015 13377 7783,'6'-12'0,"-2"-1"0,-2 1 372,-2 0 0,0-1-31,0 1 0,0 0-106,0-1 1,4 1-23,0 0 0,6 4 0,-2-1 1,3 7-148,1-2 1,0 2-194,1 2 1,-2 2-120,-3 2 0,1 2 168,-5 7 1,1 5-271,-5 2 0,0 3 164,0 2 0,-2 0 90,-2-1 1,-3-1-13,-5-2 1,0 2-11,-1-2 0,2-4 194,3 0 1,-3-3 223,3-2 0,3-4 322,1 0-132,-3-5-476,5 2 0,2-5 108,9 0 0,1-1 17,3-3 0,5-3-240,2-5 1,3 0-356,2-1 0,0 2 119,-1 3 0,1-3-204,-1 3 1,5-2-600,0 2 1138,-6-3 0,6 4 0,-3-5 0</inkml:trace>
  <inkml:trace contextRef="#ctx0" brushRef="#br0">1538 15026 7953,'0'7'-290,"0"-2"232,0-5 137,0 0 0,-1-4 4,-3 0 0,2-6 23,-2 2 1,3 1-1,1-1 1,4 0-43,0-4 1,6-1-129,-2 1 1,3 0 168,1-1 1,5 1-31,-1 0 0,5 0-65,-5-1 1,4 2 54,-3 3 0,-1 3 5,-3 5 0,-1 6-50,0 7 1,-5 2-130,-3 9 1,-3 0 19,-1 8 1,-5 3-164,-3 6 0,-3-3 140,-1 3 0,-5-3 43,1-1 1,-2-1 12,2-3 1,2-5-10,-3-7 0,8-5-16,1-8 1,4-2 216,-5-6 215,7 0 1,-2 0-150,8 0 0,3-2-126,5-2 1,0 2 15,0-7 1,5 5-39,-1-4 1,5 0-141,-5-4 1,6 3 108,-1 1 0,-4 1-152,0-1 1,1-3-47,-2 3 0,0 3-566,-3 0 158,-1 4-230,0-4 813,1 3 0,-34-9 0,-8 4 0</inkml:trace>
  <inkml:trace contextRef="#ctx0" brushRef="#br0">1637 14755 7990,'-6'-16'-276,"-2"-1"0,-3 1-346,-1 4 0,0-2 1236,-1-2 1,1 3-126,0 1 0,-2 0-633,-3 3 0,4 4 87,-4 1 1,4-2 37,0 2 0,1 0 87,0 4 0,0 6-7,-1 2 1,1 3 43,0 1 0,-1 6-47,1 2 0,0 4 95,-1 0 1,1 6-51,0 3 0,-1 3-24,1 1 0,-2 5 22,-2 3 0,6 4-194,-2 5 1,4 2 128,0 5 0,2 1-166,6-1 1,2-5 140,2-2 1,4-5-127,8-4 1,4-3 30,4-5 0,5-9 84,0-4 1,5-7-8,-1-1 1,8-2 47,4-2 0,-2-5 11,3-3 1,-3-3-44,2-1 0,3-5 5,-3-3 1,2-5 11,-2-3 1,3-3-151,-3-6 1,-1-5 147,1-3 0,-5-2-4,1-2 1,-9-1-23,-3-3 0,-4-3 69,-5-5 0,-3-1 181,-9 1 1,-4-6-248,-8-2 0,-8-4-432,-9-5 0,-8 7 379,-3-2 0,-5 7-159,-4 1 0,-3 8 107,-5 4 0,-1 9 21,1 8 0,4 10 326,0 10 0,1 3-328,-1 1 0,3 10-244,5 7 0,1 1 155,3 2 1,2 1-125,2 3 1,10-3 414,3-1-117,7-5 0,5 5 0,0-4 0,0 3 0</inkml:trace>
  <inkml:trace contextRef="#ctx0" brushRef="#br0">3372 14743 7835,'0'-12'0,"0"-1"0,0 1-219,0 0 0,0 3-369,0 1 1,0 0 1188,0-4 1,-1 3 97,-4 1-353,4 6 0,-4-5 146,5 3-507,0 2 0,0-2 89,0 8 0,0 4 39,0 9 1,0-2-58,0 5 0,0 5-11,0 4 1,0 5-141,0-1 1,0-2 84,0 2 0,0-4-105,0 4 0,0-6 34,0 2 1,1-3 27,3-2 1,-1-5 22,5-2 1,-4-4-61,4 0 33,1-6 0,3-2-3,0-5 1,0-5-17,1-4 0,-5-6 41,0-1 1,-1-6-37,1 2 0,3 0 31,-3 0 1,2 5 8,-2-2 0,2 8 11,-6 1 1,5 5-12,0-1 30,1 2 0,3 4 80,-1 2 1,0-1-33,1 5 1,-1 0-46,0 4 0,1 1 31,-1-1 1,4-5-21,1-3 1,-1 1-19,-4-1 0,5-1 18,-1-7 0,1-4-2,-5-9 1,0-2 82,1-5 0,-2-2 153,-3-3 0,1-4-17,-5-8 1,1 3-104,-5-3 1,-2 7 56,-2 1 0,-4 6-113,-9-2 1,4 8 7,-4 5 0,2 8-100,-1 4 0,2 2-207,-2 2 0,2 6-168,2 2 0,4 7-913,-1 1 1309,7 6 0,5 14 0,5 8 0,2 5 0,0 1 0</inkml:trace>
  <inkml:trace contextRef="#ctx0" brushRef="#br0">4110 15112 7854,'-12'-5'0,"5"2"108,3-5 0,3 4 39,1-5 1,0 1-24,0-4 0,1-1-17,3 1 1,-1 0-142,5 0 1,-4-5 94,4 1 1,-4-2-64,5 2 0,-7 2 478,3-3-418,-4 4 1,-2 2 364,-4 3-294,-1 2 0,-7 8 4,1 2 0,0 7-39,-1 5 1,1 6-15,0-2 1,1 2-12,3-1 1,-2 1-132,6-6 0,0 5-199,4-5 0,0 0 144,0-3 1,5-1-87,3 0 0,3-3-136,2-1 1,0-6-129,4 3 0,2-4 198,6-1 1,-1 0-4,1 0 0,-2-6 272,-2-2 0,7-25 0,-2-6 0</inkml:trace>
  <inkml:trace contextRef="#ctx0" brushRef="#br0">4295 14891 7854,'-6'-7'380,"5"-4"-766,-4 9 245,5-3 0,1 9 445,3 0 0,7 6-107,5-2 1,2 3-164,-1 1 0,-4 0-95,4 1 1,0-1-174,0 0 1,-1 1-229,-3-1 1,0-4 206,4 0 1,-4-5 254,4 1 0,2-19 0,0-5 0</inkml:trace>
  <inkml:trace contextRef="#ctx0" brushRef="#br0">4516 14841 7854,'-12'0'-44,"0"0"0,4 0-87,-1 0 0,1 0 200,-4 0 1,4 2 153,-1 2 0,3 3-186,-3 5 1,0 4 0,5 1 1,-4 0 17,3 0 1,-3 1-1,4 2 1,0 3-474,4-2 0,0-2-334,0 2-69,0-6 820,0 2 0,38-48 0,10-11 0</inkml:trace>
  <inkml:trace contextRef="#ctx0" brushRef="#br0">4713 14669 7854,'0'-12'0,"0"-1"0,0 7 1956,0 0-1443,0 22 0,2 0-392,2 12 0,-3-2 15,3-1 1,2 4-127,-2-1 1,1 2-68,-1-1 1,-2-3-278,2 3 1,-3-3-120,-1-2 1,0 1 222,0 0 1,0-6-640,0-3 0,0 2-195,0-2 1064,0-5 0,-16-33 0,-5-12 0</inkml:trace>
  <inkml:trace contextRef="#ctx0" brushRef="#br0">4652 14903 7854,'-13'0'157,"1"0"1,0-2 55,0-2 94,5 3 0,1-6-553,6 3 1,2 3 51,2-3 0,4 1 182,8-1 0,3 2-18,6-2 1,4-1 29,-1 1 0,39-11 0,-30 8 0,-1 0 0</inkml:trace>
  <inkml:trace contextRef="#ctx0" brushRef="#br0">5476 14521 7867,'-11'-8'0,"3"0"553,-3 5-402,10-2 0,1 5-176,8 0 0,7 0 56,1 0 1,6 0 92,-1 0 1,3 0-428,5 0 1,-3 0 105,3 0 1,1 0 161,-1 0 35,-1-6 0,2-1 0,2-5 0</inkml:trace>
  <inkml:trace contextRef="#ctx0" brushRef="#br0">5489 14731 7867,'-13'-2'0,"1"-2"-195,5 3-154,-4-5 1,10 8 553,-3 2 1,8-3-176,4 3 0,3 2 73,1-2 1,6 0-150,3-4 1,2 0-224,1 0 1,5 0 268,0 0 0,12-11 0,7-6 0,2 0 0,0 0 0</inkml:trace>
  <inkml:trace contextRef="#ctx0" brushRef="#br0">6891 14152 7819,'6'-12'-148,"-5"0"254,5-1 497,-1 1-83,-3 0-292,3-1 1,-5 5 46,0 0-5,0 5-11,0-2-250,0 5 0,0 1 126,0 3 0,0 3 23,0 5 1,0 6-104,0 3 0,-1 6 52,-3 2 0,2 3-169,-2-3 1,3 4 51,1-4 0,0 4 109,0-5 0,0 5-3,0-4 0,0-5-69,0-3 1,0-5-93,0 5 0,0-6-81,0 1 0,0-6-814,0-2 1,0-4-31,0 4 990,0-5 0,0-14 0,0-9 0</inkml:trace>
  <inkml:trace contextRef="#ctx0" brushRef="#br0">6547 14706 7830,'-12'0'0,"-1"0"0,5 0 1302,0 0-840,5 0 0,-1 0-195,8 0 1,8-4-119,9 0 1,8-4-103,3 3 0,11-4 137,6 1 0,0-3-128,5-2 1,-2 1-441,1 0 0,-2-1 153,2 1 0,-8 5-15,-4 3 1,-10-1 15,-6 1 1,-6 0-130,-6 4 0,-7 1 58,-2 3 1,-2-1-38,-2 5 0,-2-4 110,-2 4 0,2-4 5,-7 5 1,1-1 87,-4 4 0,0 0 135,-1 1 0,-4 4 0,-7 10 0,-4 4 0,-5 5 0,0 0 0</inkml:trace>
  <inkml:trace contextRef="#ctx0" brushRef="#br0">6707 15149 7830,'-12'-11'136,"-1"3"1,1-2-92,0 6 1,5-5 287,3 0 1,-2-2-3,2-1 1,1 0-125,8-1 1,-1 1-155,8 0 1,-1-2-155,9-2 1,1 6 106,3-2 1,0 4-79,-4 0 0,3 1 48,-2 3 0,-3 2 61,-2-2 0,-4 8-161,-3 4 1,0 5 47,-5 3 1,0 3-49,-4 6 1,-5 4 20,-3-1 1,-7 6 26,-2-1 1,-3-1 44,3 1 1,-4-5 6,0 5 0,2-8 214,-2 3 1,5-10 55,-5 3 391,6-6-120,-2-3-302,10-5-145,1-2 0,8-9-79,2 0 0,7-1 51,5 1 0,2 1-29,-2-5 1,3 4-148,6-5 0,-2 3 14,-2-3 0,2-2 85,-2 3 0,3 1-6,5-1 1,-4 0-143,-1-4 0,-1 3 70,-6 1 1,1 4 30,-2-4 1,-6 5-90,2-1 1,-7 3-529,4 1 388,-7 0 76,4 0-1249,-6 0 1484,0 0 0,-6-11 0,-1-3 0</inkml:trace>
  <inkml:trace contextRef="#ctx0" brushRef="#br0">7802 14091 7817,'-8'0'-1691,"0"0"2587,0 0-500,-5 0 1,1 0-138,0 0 1,3 0 39,1 0-249,5 0 149,-7 0 51,8 0-86,-3 0 1,6-2-6,3-2 1,4 3-10,9-3 0,2 1 11,6-1 1,-1 2-168,1-2 1,3-1 64,1 1 0,4 0-142,-4 4 0,1-4-139,-1-1 1,-4 1-169,4 4 0,-4 0 168,-5 0 1,-2 0-25,-6 0 1,1 0 107,-1 0 0,-4 4 0,0 1 0,-5 0-1008,1-1 854,-2-2 0,-8 4 292,-2-2 0,-3-2 0,-1 2 0,-1-1 0,1 1 0,0-3 0,-1 3 0,1-2 0,0-2 0,0 0 47,-1 0 1,1-2 35,0-2 1,-1 3 308,1-3 1,4-2-49,0 2 1,-1 0 73,-3 4 0,4 0-116,0 0 1,4 0 289,-5 0-403,7 0 1,-5 1 8,3 3 1,2 5-139,-2 7 0,3 3 69,1 6 0,0-1-224,0 1 0,0 5-117,0 3 1,0 1-125,0-1 0,4 1 33,0-5 1,0 4-146,-4-5 0,0 1 140,0-4 0,0-6 5,0-3 1,0-2 302,0-2 0,11-16 0,3-4 0</inkml:trace>
  <inkml:trace contextRef="#ctx0" brushRef="#br0">8196 14460 7881,'-4'12'0,"0"0"0,-2 1 110,2-1 1,3-4 167,-3 0 0,2 1-161,2 3 0,0 0 106,0 1 0,2-3 0,2-1 1,3 0-216,5-5 1,2 5-311,2-5 1,-2 0 244,2-4 0,2 0-16,-2 0 1,1-2 29,-5-2 0,0 2 26,1-7 1,-2 1 6,-3-4 0,-3 0-19,-5-1 0,0 1 240,0 0 1,-5 1-9,-3 2 1,-7 0-97,-2 5 1,-3 0-97,3 4 0,-3 0-122,3 0 0,-3 1 120,3 3 1,1 2-26,4 2 16,-1 3 0,34 1 0,8 7 0</inkml:trace>
  <inkml:trace contextRef="#ctx0" brushRef="#br0">9205 14140 7829,'0'-12'127,"-5"-1"100,-2 1 0,-6 4-284,1 0 0,4 5 81,0-1 1,0 2 12,-5 2 1,0 6 59,-4 2 0,3 4-9,-2 5 0,2 0-1,2 4 0,0 2-126,-1-2 0,3 2 44,1 2 1,4-1-35,5 1 1,0-5-65,0 1 0,1-5 78,3 5 0,5-10-75,7 1 0,3-4 80,6 0 1,1-2-12,2-6 1,2 0-2,3 0 1,3 0 2,-3 0 0,2-6 16,2-2 1,-4-3 2,0-1 1,-5-2 57,5-2 0,-7 2-56,-1-2 0,-2 1 1,-6-2 0,-1 2 67,-4-5 1,-5 3 13,-3-3 0,-2 5-32,-2-2 1,-6 4 6,-2 0 1,-7 3-49,-2 1 1,-4 0-4,0 5 1,-2 0 23,-2 4 0,2 0-4,2 0 0,-2 0-305,3 0 1,1 4-19,-2 0 0,2 1-424,-2-1 719,4 3 0,-12 22 0,-4 4 0</inkml:trace>
  <inkml:trace contextRef="#ctx0" brushRef="#br0">9267 13894 7852,'-2'-17'67,"-2"1"1,1-1 398,-5 5-119,5 0-269,-2 0 1,5 3 159,0 1 203,0 5-249,0-2-7,0 16 0,0-2-14,0 12 1,0-1-9,0 5 1,0 5-67,0 3 1,0 3 42,0 0 1,0 3-135,0 2 1,0-2-66,0 7 0,-4-3 60,0 2 0,0-1-74,4-3 1,0-3 9,0 4 0,0-10-344,0-3 1,0-8 9,0-5 0,0-2-591,0-2 562,0 0 1,1-5-578,3-3 1003,-3-2 0,5-13 0,-6-3 0</inkml:trace>
  <inkml:trace contextRef="#ctx0" brushRef="#br0">9217 14423 7860,'7'0'0,"-1"-1"587,-6-4-144,0 4-940,0-4 380,0 5 219,0 0 1,0 5 31,0 3 1,0 7 0,0 2 0,-4 5-149,-1-2 0,1 3 79,4 2 0,0 0-139,0-1 1,0 1-52,0-1 1,0 0-77,0-4 1,0-2 122,0-6 1,0 1-272,0-1 70,0-5-288,0 4-288,0-10 855,0 4 0,-5-26 0,-2-7 0</inkml:trace>
  <inkml:trace contextRef="#ctx0" brushRef="#br0">9845 14669 7860,'-12'-12'0,"-1"-1"319,1 1 463,0 0-420,-1 5-211,7 1 320,0 6 1,6 6-166,0 2 1,0 4-311,0 5 0,0-2 146,0 5 1,0 1 40,0 4 0,0-5-64,0 1 0,4-5-252,0 4 1,0-3 37,-4 3 1,0-5 157,0 2 0,5-3-1124,-1-2 1,0 0 1060,-4 0 0,5-16 0,2-4 0</inkml:trace>
  <inkml:trace contextRef="#ctx0" brushRef="#br0">9697 14718 7860,'0'-12'0,"-5"0"-282,-3-1 1,1 1-162,-1 0 738,5-1 0,-1 2-95,8 3 1,3 1 41,5 3 1,2 3-210,2-3 1,3 2-53,6 2 0,-1 5 109,1-1 0,0 5 187,-1-1 0,5 1-276,0 3 1,-2-2 89,-6 6 0,0-1-114,-4 1 0,-5-1-6,-4 6 1,-5-6-83,1 1 0,-2-1 86,-2 2 1,-6-3 5,-2 2 0,-9-2 6,-3-2 1,-3 0 12,-2 1 1,0-1-9,1 0 1,-1-4 0,1 1 0,-1-3-271,0 3 0,5 2 278,-1-3 0,6-8 0,-2-2 0</inkml:trace>
  <inkml:trace contextRef="#ctx0" brushRef="#br0">23751 9365 7910,'-12'-7'-428,"-1"-2"-92,1 5 0,1-6 340,3 2 0,-3 2 257,3 2 0,-3-1-47,-1 1 1,3-2 348,1 2-378,0 3 1,-4-5 539,-1 6-354,6 0 0,2 2-70,5 2 1,1-2-23,3 7 1,5-3-62,7 3 0,3 0-28,6-5 1,6 5-168,6-5 1,7 0 90,9-4 0,5 0-203,7 0 1,-28 0 0,2 0 268,3 0 1,2 0-1,4-2 1,2 0-323,5 0 1,1 0 0,1-3 0,1 1 306,1 2 0,1 0 0,0-2 0,0 0 7,-2 2 0,-1 0 1,0-2-1,1 0-1,-3 2 1,1 0 0,-4-3 0,-1 1 10,-1 2 0,-1 0 0,-3-2 0,-1 0-169,-3 2 0,-1 0 1,1-1-1,0 1 161,0-1 1,-2 1 0,-2 2 0,-2-1-124,-1-1 1,0 0 0,32-4 122,-6 2 0,-2 0-7,-10 4 1,-9 0 427,-3 0 0,-12 0-398,-1 0 1258,-7 0-1262,0 0 0,-11 0 809,-6 0-1066,-6 0 1,-10 0 281,0 0 0,-6 2-258,1 2 1,-7-2 88,-5 7 0,-7-1 135,-1 4 0,-5-5 0,-1 3 0,-5 2 0,-7-2 0,1 0 0</inkml:trace>
  <inkml:trace contextRef="#ctx0" brushRef="#br0">24046 9587 7910,'-30'-2'-4,"-3"-2"1,5 3 49,3-3 0,2-2-61,6 2 0,5 0-742,4 4 626,0 0 0,0 0-100,-1 0 381,7-6 0,-4 4 13,6-6-45,0 5 0,1-7-74,4 6 1,-3-4-34,7 4 1,4 0 65,8 4 1,3-4-24,5-1 1,4 0 2,8 1 1,8 3-17,9-4 1,9 3-248,-31 0 0,1 0 0,3 1 0,1 0 229,4-1 0,0 0 0,5 1 0,0-1-354,5 0 0,1 0 0,2 2 0,1-1 332,5-1 1,0 0 0,-3 1 0,-1 0-3,0 1 1,-1 0 0,-1 0 0,-1-1-2,-5-1 0,-1 0 0,-2 1 0,-1 1-152,-3-2 0,0 0 0,-4 1 0,-1 0 177,-3 1 1,0 0-1,30 0-114,-10 0 1,-2 0 77,-6 0 1,-7 0 391,-5 0 0,-7 0-382,-9 0 0,1 0 1279,-6 0-1444,-5 0 1,-7 2 325,-8 2 1,-4-2-864,-9 7 705,-7-1 0,-15-2 0,-8 0 0,-6 0 0,0 0 0</inkml:trace>
  <inkml:trace contextRef="#ctx0" brushRef="#br0">10903 9993 8534,'0'-7'341,"0"1"1,0 5-27,0-3-331,0 2 1,2-3-7,2 5 1,8 0-264,9 0 0,7 0 116,5 0 0,14 0 93,6 0 1,13 0-166,-30 0 0,1 0 1,3 0-1,1 0 240,4 0 0,0 0 0,-3-2 0,0 0 17,1 0 1,0 0 0,-4-1 0,0 0-133,0 1 0,0 0 0,-3 2 1,-1-1 51,0-1 0,0 0 1,23-4-12,0 2 0,-12 0-78,-5 4 0,-4-4 20,-4 0 0,-8-2-76,-9 2 977,-2 3-900,-7-5 355,-2 1 1,-10 4-294,-4-3 1,-2 1-81,-1-1 1,-6 2 15,-2-2 0,-3 3-23,-2 1 1,-1 1 156,-3 3 0,-2-2 0,-19 12 0,-8 5 0,-5-2 0,0 0 0</inkml:trace>
  <inkml:trace contextRef="#ctx0" brushRef="#br0">11125 10116 7910,'-19'-6'0,"-5"5"-358,4-3 1,4 1-321,3-1 340,6 3 313,7-5 1,6 7 297,2 4 0,7-4-184,1 3 0,8-3 35,0-1 1,6 0-70,7 0 0,4 0 214,0 0 0,11 0-18,2 0 1,0-4-265,4 0 0,3-4 58,5 4 0,-31 0 0,1 0-24,-1 2 0,0 0 1,0-3-1,0 1 3,30 0 0,-1-1 40,-10 1 0,-6 2-10,-7-2 0,-10 3-11,-6 1 0,-6 0 14,-7 0-4,-5 0-15,-2 0 0,-6 0-186,-3 0 1,-3 4 289,-5 0 1,0 6-143,-1-2 0,-15 19 0,-5 6 0</inkml:trace>
  <inkml:trace contextRef="#ctx0" brushRef="#br0">7544 15764 7953,'0'-12'-286,"0"0"-98,0-1 0,0 1 294,0 0 1,0 4 159,0-1 1,-2 7 193,-2-3 0,1 0-80,-5 1 0,4 0-149,-4 4 0,0 4 94,-5 0 0,1 7 160,0 1 1,-5 2-121,1 6 1,-6 5-20,2 4 1,1 4-48,-2-5 1,5 6-5,-5-1 1,6-1-188,-1 1 1,3-5 107,5 5 0,3-10-112,5 2 0,5-9 45,3 1 1,9-9 28,3-4 1,5-3 13,4-1 1,2-1-6,6-3 0,0-7 8,0-5 0,0-6 5,0 1 1,1-2-36,3-2 0,-8 1 40,0-1 0,-7-4 11,-6 1 0,-2-2-57,-6 1 1,-5 3-6,-3-3 1,-8 7 36,-4 2 0,-7 5-3,-2-2 1,-3 9-69,3 4 1,-4 3-152,0 1 0,-6 1-121,-2 3 0,0 3 67,5 5 1,-1 1-140,0-1 1,1 0 419,-1 1 0,6 15 0,1 5 0</inkml:trace>
  <inkml:trace contextRef="#ctx0" brushRef="#br0">7494 15530 8029,'0'-17'-137,"0"-4"1,-1 2 136,-3-2 0,3 6 431,-3-1 1,-2 2 257,2 2 90,0 0-508,4 5 0,0 4-65,0 11 0,0 6-96,0 11 1,0 1-157,0 2 1,1 9-10,3 8 0,-2 3 143,2 1 1,-3 1-256,-1-1 1,4 2-217,0 2 1,0 2 127,-4 2 0,0-1 94,0-3 1,0-2-73,0 2 0,-4-9-29,0-7 1,0-6-263,4-6 0,2-6-600,2-2 1124,2-4 0,1 0 0,-1-1 0</inkml:trace>
  <inkml:trace contextRef="#ctx0" brushRef="#br0">7876 16010 8029,'0'-12'0,"-1"4"0,-3 0-218,2-1-169,-3 3 1,1 2 1028,-1 8 0,1 4-342,4 8 0,0-1-67,0 6 1,0-1-191,0 5 1,0 0-62,0-1 0,0 1-107,0-1 0,0 0-218,0-4 1,0 2 76,0-6 1,2 1-316,2-5 1,-3 0 580,3 1 0,3-34 0,0-8 0</inkml:trace>
  <inkml:trace contextRef="#ctx0" brushRef="#br0">7864 16097 8029,'-6'-13'56,"5"1"0,-3 0 211,2-1 0,2 1-112,0 0-27,0-1 0,2 2 54,2 3 0,3-1 57,5 5 0,2-1 0,2 5 1,-1 0-1,6 0 0,-5 2 0,5 2 0,-2 3-382,1 5 0,2-2 18,-6 2 1,1-2-13,-5 6 1,-4 2 120,1-2 0,-7 5 79,2-5 1,-2 5-183,-2-5 0,-6 2-222,-2-2 0,-3-2 72,-1 2 0,0-2 87,-1-2 1,-5-1-72,-2-3 1,1 3 25,-2-3 0,6-1-652,-1 2 879,-3-7 0,11-29 0,-3-14 0</inkml:trace>
  <inkml:trace contextRef="#ctx0" brushRef="#br0">8430 15715 8029,'0'-19'0,"0"-3"75,0 6 0,1-1 104,3 5 1,3 0-138,5-1 1,1 6-38,-1 3 0,2 2 55,2-3 0,-1 4-54,6-3 0,-2 3-281,1 1 0,2 0-156,-5 0 0,-1 1 431,-4 3 0,-5 8 0,-1 8 0</inkml:trace>
  <inkml:trace contextRef="#ctx0" brushRef="#br0">8454 15924 8029,'-12'0'0,"0"0"0,5-1-156,3-3 0,4 2 114,4-2 1,4 3 252,9 1 0,-2-1-239,5-4 1,2 3-372,7-6 0,-3 3 399,2-3 0,7-3 0,6-2 0,2-4 0,0 1 0</inkml:trace>
  <inkml:trace contextRef="#ctx0" brushRef="#br0">8947 15407 8029,'0'-17'0,"0"2"0,0-6 0,4 6 0,0-1 0,5 2 26,0 2 0,2 3 0,1 1 1,0 5 217,0-1 1,1 3 367,-1 1 0,0 1-298,1 3 1,-2 3-120,-3 6 1,1-1-214,-5 0 1,2 2 103,-2 2 0,-3 2-151,4 3 1,-5 0-31,-5-4 1,3 5-66,-7-2 1,7-1 91,-2 2 1,-2-5-100,2 5 1,-4-6-245,4 1 0,-2 2 133,2-2 0,3 1 105,-3-5 0,2 0 173,2 1 0,-5 21 0,-2 6 0</inkml:trace>
  <inkml:trace contextRef="#ctx0" brushRef="#br0">9168 15937 8029,'11'1'0,"-3"3"0,3-3 0,-4 9 306,5-6 1,-3 4-86,-1-4 0,-6 2-43,3-2-90,-4 3 0,-1 5-158,0 0 1,0 1 155,0-1 1,-1 0-94,-4 1 0,-1-1 118,-7 0 0,5-4-56,0 1 0,0-3-214,-5 3 0,5-3 89,0-1 112,5-4 24,-8 4 322,10-5-144,-4-5-66,10-2-110,2-5 0,4 4-19,-3-1 1,-1 7-25,-3-2 0,-1 2 72,5 2-120,-5 0 96,2 0-8,-5 0-24,0 0-23,0 6 0,-1-5-181,-3 3 1,1-2-734,-5-2-675,5 0 1571,-8 0 0,4-22 0,-5-6 0</inkml:trace>
  <inkml:trace contextRef="#ctx0" brushRef="#br0">1895 14915 8016,'-7'-1'4,"3"-3"0,1 2-188,-1-2 213,3-3 0,-4 5 13,5-7 0,0 5 26,0-4-14,0 5 1,0-8 42,0 3 0,-2 1 83,-2-1-13,3 5-96,-5-7 1,5 7-96,-3-5 0,1 5 182,-5-1-230,0 2 0,-5 4 133,1 2 0,0 3-35,-1 5 0,0 4 29,-4 1 1,4 5-6,-4-2 1,4 3 42,0 2 0,1 1 15,0 3 0,1-2-31,3 6 0,-2-6-1,6 2 1,0-3-63,4-1 1,1-2 0,3-3 0,3-2-12,5-6 1,2-3 34,2-1 0,2-5-12,3 1 1,2-3-51,-3-1 0,2-5-9,-1-4 1,2-2-149,-2-1 0,2-2 52,1-2 1,-3 2-204,-1-2 1,-3-2 73,3 2 0,-6-1-181,-2 5 0,1 1 31,-5 3 0,-1-3-202,1 3 610,-5 2 0,-14 1 0,-10 5 0</inkml:trace>
  <inkml:trace contextRef="#ctx0" brushRef="#br0">1895 14841 8016,'-12'-8'0,"0"0"0,-5-6 0,1 6 0,3 1 0,5-1-141,0 5 1,-4-2 100,-1 5 1,2 1 125,3 3 0,-3-1 11,3 5 1,-3 4 0,-1 5 0,0 5 4,-1-2 1,1 4 0,0 0 0,-2 2 37,-2 3 0,6-2-42,-2 6 1,3-4 0,1 4 0,1-5-18,3 5 1,3-6-3,-3 2 0,7-3-55,1-1 1,9-6-142,0-3 1,3-3 96,1-5 0,2-3-71,5-5 0,-2 0 0,3 0 0,-3-1 94,6-3 0,-2-7-202,-1-6 0,1 0 63,3 0 0,-3 2-35,2-5 1,-6 1 8,-1-2 0,-5 2-177,5 2 0,-10 4 4,1-4 335,-3 9 0,-18 3 0,-6 5 0</inkml:trace>
  <inkml:trace contextRef="#ctx0" brushRef="#br0">1784 14878 7951,'-1'-8'1,"-3"0"0,3 0-1,-4-5 0,0 5-274,1 0 0,-2 4-344,2-4 1,3-1 411,-3-3 1,-2 4 205,2 0 0,-1 4 0,1-5 0,2 5 0,-2-4 0,-3 5 0,6-8 0,-10 10 0,8-4 0,-5 5 0,5 0 0,-3-5 0,1 1 0,4 0 239,-4 4-150,5 0-59,0 0 145,-6-5-78,5 3 1,-5-4-23,6 1 0,0 3 12,0-6 1,-1 3 319,-3-3-284,3 0 1,-5-4 139,6-1 0,-1 5 84,-3 0 26,2 0-292,-3-5 1,1 5-151,0 0 179,-1 5-75,5-2 1,0 10 60,0 4 1,0 7-36,0 4 0,0 5-73,0 4 1,2 4 63,2 8 1,-1-2-132,5 6 0,-5-4 90,1 5 1,1-5-86,-1 4 0,4-10 78,-3 2 1,-1-10-26,-4-2 0,4-4-82,0-5 75,0-8 21,-4 3 134,0-11 1,0-9-115,0-4 0,0-6 5,0 3 1,0-5 0,0 5 1,4-6 2,0 1 0,4-2-12,-4-1 0,6 0 10,-2 4 1,-1-3 36,1 2 1,0 2-44,5-2 1,-1 6 113,0-1 1,5 6-108,-1 2 0,2 5 6,-2-1 1,2 3 20,3 1 0,1 10 9,-6 2 1,2 8-194,-2 1 0,-4 2 91,1 2 0,-2 1-39,-7 2 1,4-2 70,-4 3 1,0-3-18,-4-1 0,0-1 14,0 1 0,-4-5-1,0 1 0,-6-10-3,2 1 0,-7-2 1,-1 2 1,-2-4 34,2 0 1,1-5-23,-6 1 0,1-2 167,-5-2 1,4 0-82,1 0 0,1 0-46,-2 0 0,-1 0-206,6 0 1,0 0-302,3 0 1,1-4-312,0-1 331,5-4 0,0 2-321,3-5 774,3 5 0,17-37 0,11-4 0</inkml:trace>
  <inkml:trace contextRef="#ctx0" brushRef="#br0">1624 14804 7980,'0'-12'-374,"0"4"426,0 0 1,0-1-332,0-3 255,0 0 1,0 0 220,0-1 0,0 5-10,0 0 0,-4 4 9,0-4 1,-1 5-45,1-1 1,2 1 1,-2-1 1,1 2-173,-1-2 0,3 4 94,-3 4 0,3 3 43,1 6 1,0 4-12,0 4 0,0 8-14,0 3 0,0 4-50,0 1 1,0 4-93,0 0 1,0 4 123,0-4 0,0 1-1,0-1 1,0-2-291,0 2 0,0-10 79,0-6 1,1-6 137,3-7-50,-3 1 39,5-7 0,-6-1 7,0-10 1,0-1 18,0-7 1,1-4 67,3-4 1,-1 1-16,5-5 1,-4 3-189,5-7 1,-3-1 130,3 2 0,2-1-41,-3 4 1,3 5 23,1-1 1,2 1-21,2-5 0,-2 6-42,2 2 0,2 8 8,-2 1 1,2 5 84,-2-1 1,-2 4 182,3 4 0,0 7-139,0 5 1,-1 5-31,-4-5 0,1 6-111,-1-1 1,-1-2 79,-3 1 1,-2-1-175,-6 2 0,0 1 91,0-6 0,-6 6 69,-2-1 1,-4-4 11,-5 0 1,-2 1 86,-5-2 0,-1 0 11,0-3 0,1-2-90,-1-3 1,0 1-9,1-4 1,-1-1-62,1-4 1,0 0-157,4 0 0,2 0-59,6 0 1,4 0-269,-1 0 0,7-6 536,-2-2 0,19-14 0,5-4 0</inkml:trace>
  <inkml:trace contextRef="#ctx0" brushRef="#br0">738 6202 8024,'7'-7'0,"0"1"253,-3 2 184,-2 2 1,4-7-475,-2 5 1,-2-2-839,2 2 791,3-3 0,-2-5 180,3-1 0,-1 1-138,-3 0 0,-2 0 32,2-1 1,-3-3 41,-1-1 1,0 1 14,0 4 1,0-2-12,0-2 0,-5 6-9,-3-2 1,-3 4-5,-2-1 0,1 0 81,0 5 1,-2 0-57,-2 4 1,2 0-9,-2 0 1,-2 5-26,1 3 0,0 7-3,0 2 0,3 5 17,-2-2 0,2 7-4,2 2 1,0 1-27,-1-1 1,7-2-18,2 6 1,-2-6-30,2 2 0,0-3 58,4-1 0,5-5-47,4 1 0,1-10 28,3 1 0,-5-4-2,0 0 0,0-2 5,5-6 1,3-1-4,1-4 1,-1-1 0,-4-7 1,2-3 0,2-1 0,-2-4 120,2 0 1,2-6-103,-1-2 0,-1-1 123,-4 1 0,1 3-81,-1-2 1,-4 2 9,0 1 0,-5 6 42,1 2 0,-2 8 402,-2 1-382,0 5 0,-5 4 28,1 12 0,-5 4-95,1 8 0,2 1 50,2 3 0,1-2-160,-1 6 1,3-6 24,-3 2 1,4-5 23,4-3 0,-2 1 20,7-6 1,-1-3-33,4-5 0,5-5-177,-1 1 0,5-10-253,-5-6 1,7-6-279,2-7 0,-5-1 35,5-2 687,-3-4 0,8-26 0,-14 25 0,-1 1 0</inkml:trace>
  <inkml:trace contextRef="#ctx0" brushRef="#br0">3200 17426 8051,'6'0'-839,"1"-5"565,-3 1 399,-2 0 86,3-1 1,1 3-60,-5-8 0,5 7 96,-6-5 1,0 3 22,0-3 1,-2 6 16,-2-3-258,-3 4 1,-9 1 90,-1 0 1,-3 6-9,3 2 0,-4 8 20,0 5 1,-4 3-16,-3 5 1,6 2-60,-3 6 1,9-4-126,-1 0 1,5-2-37,4 2 0,2-3 109,6-5 0,7-6-169,6-3 0,4-2 45,8-2 1,0-5 94,-1-3 1,5-2-265,0-2 0,3-6-376,-3-2 1,4 0 197,-4-4 464,-1 2 0,-4-19 0,-1-9 0,3 1 0,0 0 0</inkml:trace>
  <inkml:trace contextRef="#ctx0" brushRef="#br0">3409 17339 8075,'-8'-5'-180,"-1"-3"0,7-3 60,-2-1 866,2 5-401,2 1 1,4 12-152,0 2 1,6 4 14,-2 5 1,3-2 15,1 5 0,1 2-264,-1 7 0,-1-2 68,-3 6 1,2-4-312,-6 3 0,4 1-64,-4 4 1,0 0-259,-4 0 1,-5 4 275,-3 0 0,-5 1-347,-3-1 675,-3-8 0,-7-9 0,-6-1 0,-1-4 0,1 0 0</inkml:trace>
  <inkml:trace contextRef="#ctx0" brushRef="#br0">2781 17352 8114,'-16'-6'0,"-1"-2"0,1 3-22,4 1 1,-1 2-22,1 2 0,0 11 133,-1 5 1,0 13-1,-4 8 1,8 0 105,-4 4 1,5 3 182,0 1 1,3 4-566,5 4 1,2-2 236,7 2 0,0-6-387,12-2 1,5-9 194,6 0 1,3-7 97,-3 0 1,5-10-267,0-7 1,2-5-829,6-7 1137,0 0 0,8-4 0,0 0 0,-1 1 0,-1 2 0</inkml:trace>
  <inkml:trace contextRef="#ctx0" brushRef="#br0">5809 17179 8276,'0'-12'0,"0"0"-243,0 0 1,0-1-304,0 1 0,0 4 1430,0 0-109,0-1-462,0-3-156,0 0 0,-6 5-81,-2 3 1,1-2 12,-1 2 1,0 0-8,-5 4 0,0 6-67,-4 2 1,2 3-245,-5 1 0,1 4 254,-2 1 0,-2 5 28,2-2 0,2 8 15,-1 0 0,5 5-35,-2-4 1,5 4 12,4-5 1,2 1-5,6-4 1,0-5-6,0 1 0,6-6 25,2 1 0,7-4-10,1-3 0,6-4-4,-1-5 1,2-1-4,2-3 0,-1-5-31,1-7 1,-1 1 16,1-6 1,-4 0-4,-1-8 1,-4 2-15,5-6 0,-6-4-7,1-4 0,-7-4-9,-5 4 1,1-6-8,-1 2 0,-1-3-98,-7-1 1,1 1 71,-5 3 1,0 7-6,-5 5 0,1 10-54,0-2 0,4 10-356,-1 3 187,1 5 1,-3 8-179,3 3 0,-1 3 30,4 5 1,1 5-380,4-1 790,0 6 0,28 25 0,6 11 0</inkml:trace>
  <inkml:trace contextRef="#ctx0" brushRef="#br0">6412 16921 8276,'0'-12'0,"0"-1"0,0 1 0,0 0-285,0-1-427,-6 1 1226,5 0 326,-5 5 0,5 7-589,-3 8 1,1 5-52,-5 3 1,5 3 0,-1 6 0,-1 1 0,0 2 0,-3 2-165,4 3 0,0 3-110,4-3 1,0-2-118,0 2 0,0-4 147,0 3 1,0-4 68,0 1 1,5-8-99,4 0 0,2-6 46,1 1 0,0-7-15,1-5 1,3-3 49,0-1 0,5-1-11,-5-3 0,6-3 21,-1-6 1,-2-4-1,1-4 0,-1 2-44,2-1 0,-2-1-5,-2-4 0,-4 1 30,4-1 0,-5 1-13,-4-1 0,2 4-394,-6 1 0,0 5 113,-4-2 0,0 4-427,0 0 0,-1 7-272,-4 2 994,-1-3 0,-7 5 0,1-2 0,-22 14 0,-6 3 0</inkml:trace>
  <inkml:trace contextRef="#ctx0" brushRef="#br0">6510 16921 8276,'-1'-12'0,"-3"-1"-142,2 1 1,-3 0 205,5-1 1,0 5 171,0 0 0,5 5-140,3-1 1,3 3-141,2 1 1,-1-4-141,0 0 1,2 0 91,2 4 0,-2 0-372,2 0 1,-2 4 463,-2 0 0,1 22 0,-1 1 0</inkml:trace>
  <inkml:trace contextRef="#ctx0" brushRef="#br0">6227 16946 8276,'-12'-6'0,"-1"-2"0,5 1 0,0-1 0,5 4 0,-1-4-56,3 5 0,3-7 38,7 6 0,0 0 28,12 4 0,-1 0-134,5 0 0,-1 0 124,1 0 0,27 17 0,7 3 0</inkml:trace>
  <inkml:trace contextRef="#ctx0" brushRef="#br0">5279 17659 8276,'-12'0'-79,"4"0"80,0 0 0,4 0 211,-5 0 0,5-4 317,-4 0-649,5 0-14,-2 4 58,5 0 0,1 0 189,3 0 0,0 0 46,9 0 1,-2 0-240,9 0 1,1 0 85,3 0 1,8 0 75,5 0 0,6 0-16,11 0 0,9-1-329,-27-1 0,1 0 1,3-1-1,1-1 237,4-2 1,0-1 0,5 1 0,0-1-345,5-1 0,1-1 1,-3 3-1,-1-1 300,2-1 1,-1-1 0,-3 2 0,0 1-71,-3-1 1,0 1 0,-3 2-1,0 0-44,-3 0 0,0 0 0,-5 0 0,-1 0 109,0-2 1,-1-1 0,27-4-246,-4 3 0,-9-3 278,1 3 0,-8-3 556,0-1 0,-8 1-579,-4 3 1,-9-3 779,-3 3 1,-4 2-285,0 2 0,-7 1 781,-1-1-1234,-4 3 421,-1-5-550,0 6 1,-1 0-153,-4 0 1,-1 0-826,-7 0 1128,1 0 0,-17 6 0,-4 1 0</inkml:trace>
  <inkml:trace contextRef="#ctx0" brushRef="#br0">6633 17069 7032,'1'-11'233,"4"3"-170,-4-3 0,6 4-4,-3-6 0,-3 1 8,3 0 0,-2 4-12,-2-1 0,4 1-67,0-4 0,0 0 135,-4-1-190,0 1 0,0 0 53,0-1-241,0 7 226,0-5 1,1 9-259,3-2 181,-2 3-35,3 1-10,-5 0 40,0 5 72,0 2 1,0 1-35,0 1 0,0-5-66,0 4-83,0-5 7,0 7 215,0-8 0,0 9 0,0-4 0</inkml:trace>
  <inkml:trace contextRef="#ctx0" brushRef="#br0">6695 16896 7022,'0'-6'-741,"0"0"748,0 6 1,5 0-4,3 0-4,9 0 0,35 11 0,13 3 0</inkml:trace>
  <inkml:trace contextRef="#ctx0" brushRef="#br0">6325 18102 8346,'0'-6'0,"0"-1"-326,0 3 1,0 1 320,0-5 1,0 4 495,0-5 0,0 5-320,0-4 0,-1 4 20,-3-4-155,3 0 0,-9-5 102,6 1 1,-6 4 1,2 0 1,-3 1-124,-1-1 0,0 2-121,-1 6 0,-5 0 24,-2 0 0,1 1-95,-2 4 0,1 1 221,-5 7 1,2 3 11,2 0 0,0 6-30,4-1 1,1 1 3,3-2 1,2 2-29,3-5 0,3 4-8,5 0 1,1-3-17,3-2 0,4-4 6,9-3 0,-2 0-15,5-5 0,1 0 9,4-4 0,-1 0-9,1 0 0,1-5 19,2-3 1,-2-7-1,3-2 1,-3-5 51,-1 2 0,-5-5-45,1-3 1,-2-3 130,1-1 0,-3-8-111,-9 3 1,-1-8 7,-3 0 0,-4 2-66,0 2 0,-5 5-4,-8 3 0,1 3-104,0 5 0,-5 7 83,1 6 0,-1 1-552,5 7 256,0 0 1,1 9-73,3 3 0,1 8 146,3 0 1,2 2 287,-2-2 0,25 25 0,6 11 0</inkml:trace>
  <inkml:trace contextRef="#ctx0" brushRef="#br0">6670 17782 8319,'-6'-6'-180,"1"-5"-45,-3 2 1,2 3 805,6-3 0,0 5-125,0-4 0,2 5-182,2-1 0,3 2-46,5-3 1,6 4-136,2-3 0,3 3 8,2 1 0,5 0-117,3 0 0,-2 0-15,2 0 1,-4 0-328,4 0 0,-6 1-424,2 3 0,-7-1 347,-2 5 0,-5-4-293,2 4 1,-8-5 727,-1 1 0,-43 3 0,-7 0 0</inkml:trace>
  <inkml:trace contextRef="#ctx0" brushRef="#br0">6916 17746 8319,'-8'-6'-477,"0"-2"0,4 1 490,-5-1 1,5 4 523,-4-4 45,5 5 64,-8-3 0,10 8-478,-3 2 1,3 3 54,1 5 1,0 2-237,0 2 1,0 3-6,0 6 0,0 1-156,0 2 0,0 0 125,0 5 0,0-5-147,0 5 0,-5-4-187,1 4 1,0-5-321,4 5 1,0-5 702,0 0 0,11-13 0,3-4 0</inkml:trace>
  <inkml:trace contextRef="#ctx0" brushRef="#br0">7051 18115 8319,'-6'12'-237,"2"0"1,2-3-359,2-1 0,0 0 1158,0 4 1,0 1-186,0-1 1,2-4-235,2 0 0,2-1-58,7 1 0,3 2-1,1-6 1,0 0 30,0-4 1,-2 0 18,5 0 0,-5-1 1,2-3 1,-4-3-280,0-6 0,-5 1-60,0 0 1,-5-5 105,1 1 0,-4 0 266,-4 3 0,-4 1-140,-9 0 0,2 1 58,-5 3 0,1 2-141,-2 6 1,-2 0-214,2 0 0,-1 0 159,2 0 108,-3 0 0,14 22 0,-1 5 0</inkml:trace>
  <inkml:trace contextRef="#ctx0" brushRef="#br0">8024 17192 8497,'-13'0'-207,"1"0"218,0 0 0,4 0 394,-1 0-56,7 0-393,-4 0 16,6 0 1,6 0 150,2 0 1,8 0-176,5 0 0,3 0 43,5 0 0,1-4-141,3 0 0,2-5 154,-2 5 1,3-4-17,1 4 1,-2-4-106,-2 4 1,-3 0-223,-5 4 1,-6 0-640,-3 0 978,-7 0 0,-59 32 0,16-11 0,0-1 0</inkml:trace>
  <inkml:trace contextRef="#ctx0" brushRef="#br0">7999 17438 8497,'-5'-7'0,"3"-4"-254,-2 3-63,-3 2 1,7-3 325,0 5 1,7 0 222,10 4 1,-1-2-226,9-2 1,-4 3 45,8-3 0,3-2 0,0 2 1,5-1-1,4 1 1,-6 2-54,1-2 0,20-3 0,9 0 0</inkml:trace>
  <inkml:trace contextRef="#ctx0" brushRef="#br0">9562 17032 8123,'-8'-4'-519,"0"0"0,-1-1 565,-3 5 0,0 6 281,-1 2 1,-4 4-76,-4 5 1,-1 2-147,2 6 1,-4-1 0,4 1 0,4-1-1,3 1 1,2 2 34,7-2 0,0 2 10,4-6 1,6-3-76,2-2 0,7-4-291,1-3 0,7-4 67,2-5 0,1 0 184,7 0 1,-4-1-19,3-3 0,-3-1-11,4-7 1,-2 1 0,2-9 0,1 3-47,-5-3 0,0-2-11,-5-7 1,-2 3 101,-5-2 0,-2 2 25,-11 1 0,0 0-52,-4 1 1,-7 5 9,-5 2 1,-10 3-282,-7 2 1,-5 1 153,1 3 1,-2 3-181,-2 5 0,4 1-75,0 3 1,0 3-38,-4 5 0,6 0 99,2 1 1,7-1 284,2 0 0,10 1 0,16-6 0,14-2 0</inkml:trace>
  <inkml:trace contextRef="#ctx0" brushRef="#br0">9636 16798 8491,'0'-29'0,"0"1"0,-2-3 151,-2 3 0,3 6 132,-3-3 1,4 9-75,4-1 0,-3 4 217,3 0-19,-2 7-152,-2 0 1,0 8-1,0 2 1,0 7-177,0 5 1,-2 10-292,-2-1 1,-3 7 256,-5 1 1,4 7 80,0 1 1,0 5-159,-5-1 0,0 9-210,-4 3 1,3-2 73,-2-2 0,2 2 63,2-2 1,4 6-184,0-1 1,-1-4 21,-3 0 0,4-9-107,0-4 0,5-3-77,-1-1 0,3-3 110,1-5 0,0-2 89,0-10 0,5 3 251,3-4 0,-2 1 0,-1-5 0</inkml:trace>
  <inkml:trace contextRef="#ctx0" brushRef="#br0">9919 17487 8491,'0'-23'0,"1"6"0,3-7 0,-2 7 0,2 1 695,-3 8 1,-2 2-169,-3 6 0,2 6-313,-2 2 1,-1 4-154,1 5 0,-6 2-309,2 6 0,2-5 237,2 1 0,-1-1-12,1 5 1,0 3-399,4 1 0,0 0 174,0-5 1,0-3-368,0-1 0,0 1 92,0 4 0,0-2-493,0-3 1015,0-2 0,16-6 0,4 1 0</inkml:trace>
  <inkml:trace contextRef="#ctx0" brushRef="#br0">9857 17536 8491,'-12'-24'0,"4"0"0,0 4 0,5 2-441,-1 6 1,4 0 111,4-1 0,4 5 853,8 0 1,-1 5-216,6-1 0,4-1-207,3 0 0,2 1 13,-1 4 1,1 6 138,3 2 0,1 3-306,-5 1 0,-2 2 167,-6 2 0,-1-1-208,-7 6 0,0-1 74,-9 5 1,0-4 26,-4-1 0,-5 1-106,-3 3 0,-9-3-182,-3-1 0,-3-1 138,-2 2 0,-5 1 36,-3-6 1,2 1 11,-2-5 0,1 0 32,0 0 1,1-1-1,7-2 1,3 2-27,1-3 88,5-3 0,8 1 0,8-6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1477 1341 7745,'0'-12'10,"0"-4"-5,0-1 1,0-1 141,0 2 1,0 1 293,0-5 1,0 3-75,0-3 0,0 3-145,0-3 1,-2 5-62,-2-2 1,3 4 57,-3 0 1,-2 5-2,2 0 0,-5 5-21,0-1 1,-1 3-18,-3 1 1,0 2-238,-4 7 1,-1 0 89,-2 12 0,-3 1-141,2 6 1,2 0 59,-2 4 0,6-3-101,-1 4 0,6-6-9,2 2 0,5-2-24,-1 2 1,3-8 94,1-1 0,1-5-140,3-3 0,3-3 143,6-1 0,3-5 11,0 1 1,5-8-68,-5-5 0,6-6 63,-1-1 0,-2-6 6,1 2 0,0-4 17,0 0 0,-1-2 1,-2-3 1,-5 7 25,0-3 1,1 9-39,-5 0 1478,-3 2-1025,1 7 1,-8 9 16,-2 10 0,1 6-57,-5 6 0,6 1-359,-3-1 1,0 1-24,1 0 1,0-1-46,4 1 0,4-6-161,0-3 0,10-2-429,-2-2 0,3-5-368,-3-3 0,5-2 415,-1-2 0,5-7-13,-5-5 635,6-6 0,-8-45 0,-6 27 0,1-1 0</inkml:trace>
  <inkml:trace contextRef="#ctx0" brushRef="#br0">1686 960 7787,'-11'-15'136,"3"3"1,1 3 489,3 1-513,3 3 1,-4 5-101,10 0 1,0 5 993,3 3 0,3 9-414,-3 3 1,-1 8-68,1 0 1,-4 8-151,5 1 1,-7 0-163,3 4 0,-4 2 0,-1 3 0,-1 3-108,-4 4 1,-1-4 107,-7 1 0,-3-3 0,-1-6 0,-4-4-214,0-4 0,-13-22 0,-4-1 0</inkml:trace>
  <inkml:trace contextRef="#ctx0" brushRef="#br0">874 1144 7815,'-18'6'0,"-1"2"195,-6 9 0,6 3 212,3 9 1,7 2 199,5 6 1,3 4-254,1 0 0,1 2-1041,3-2 0,3-2 309,6 6 1,3-5 377,0 1 0,21-20 0,8-4 0,3 2 0,-1-1 0</inkml:trace>
  <inkml:trace contextRef="#ctx0" brushRef="#br0">3298 1083 7785,'-1'-23'0,"-3"2"0,1-1 0,-5 6 0,4 1-112,-5 7 0,1 2-277,-4 6 1,2 2 1428,-2 2 1,2 2-528,-6 7 1,-2 0-252,2 4 1,-5-2-153,5 5 0,-1 0-4,5 0 1,1-1-33,3-2 0,3-4 220,5 4 1,0-4-330,0 0 0,5-1-339,3 0 1,7 1 221,2-1 1,3-4 84,-3 0 0,4 1 46,0 3 1,2 0-9,2 0 1,-6 1 135,-3-1 1,-2 0-11,-2 1 1,1-5 246,-1 0-169,-5 0-3,-2 5 0,-12-2-193,-5-3 0,-2 3 102,-6-3 0,-1-1-636,-3 1 0,-2-4 270,-3 4 1,7-5 56,-2 1 228,2-3 0,8-39 0,3-10 0</inkml:trace>
  <inkml:trace contextRef="#ctx0" brushRef="#br0">3618 972 8261,'0'-7'877,"0"2"0,0 6 287,0 3 1,-1 5-504,-3 7 0,2 3-330,-2 6 1,3 5-329,1 3 0,-4 4-264,0 4 1,-1-2 66,5 6 0,0-4-176,0 4 1,0-5-932,0 1 0,0-8 81,0-4 1220,0-3 0,6-29 0,1-7 0</inkml:trace>
  <inkml:trace contextRef="#ctx0" brushRef="#br0">3495 1317 7780,'-12'-13'0,"5"1"0,3 0 253,2 0 0,4 1 330,2 2 0,8 3-474,9 1 0,3 4-68,5-3 0,1 3-1102,3 1 0,2 0 1061,-2 0 0,19 16 0,6 5 0</inkml:trace>
  <inkml:trace contextRef="#ctx0" brushRef="#br0">3790 1218 7780,'0'-8'327,"0"0"-272,0 5 713,6 3 1,1 11-332,5 6 0,4 0-415,1 0 0,-2 0 34,-7 4 0,3 2-8,-3-2 0,2-2-13,-2 1 0,-1-5-113,-3 2 1,-3-3-48,3-2 24,-2 0 271,-2-5 1,0-3-77,0-8 0,0-7-39,0-5 0,0-8-46,0 0 0,0-1 4,0-4 1,0 3-171,0 2 0,4 5-318,0 2 0,10 4-468,-2 0 1,4 2 382,1 3 0,-2 3-262,5 5 822,1 0 0,10 11 0,6 5 0,3 1 0,-1 0 0</inkml:trace>
  <inkml:trace contextRef="#ctx0" brushRef="#br0">4344 1206 7805,'0'-12'0,"0"3"431,0 1 1,-4 4 568,0-4-477,-6 5 0,3-2-246,-5 5 0,0 1-61,0 3 0,-1 3-29,1 5 1,0 6 27,-1 3 1,1 2-238,0 2 0,-1-1 95,1 1 1,5-1-120,3 1 1,3 0-23,1-1 1,0-1-69,0-2 1,5-3-144,3-6 1,3-5-136,2-3 1,4-3 131,4-1 1,-2-5 119,2-3 0,-1-5-499,5-3 1,-2-5 225,-2-7 1,2 0 459,-3-4 1,-2 4-14,-2 0 1,-2 2-86,-2 1 0,-5 6 392,-3 2 0,-2 8 567,-2 1 1,-6 5-435,-2-1 0,-3 8-150,-1 4 1,0 4-310,-1 5 1,1 2 135,0 6 0,1-5-111,2 1 1,3-2-64,2 1 0,2-1-171,-2-2 0,3-2 116,1 5 1,1-9-29,3 2 1,3-4-232,5 3 0,2-5-327,2-3 0,4-2 178,4-2 0,1-7 155,-1-5 1,1-2 50,0-7 0,-1 1 43,1-5 0,-1 1 259,1-1 0,-6 0 0,-2 1 0,-9 5 0,-4 2 997,-3 4-431,-1 6 841,0 1 0,-5 8-597,-3 2 1,1 4-533,-1 8 1,3-2-198,-3 2 0,6 2-169,-3-1 0,4-1-115,1-4 0,0 5-415,0-1 0,1 1-395,4-5 1,1-4 428,7 0 0,0-1-76,4 1 0,2-2 660,6-6 0,26-17 0,8-3 0</inkml:trace>
  <inkml:trace contextRef="#ctx0" brushRef="#br0">5021 1354 7844,'-12'5'130,"-1"2"0,2 5 90,3 1 0,-1-5 219,5 0 1,-6-5 0,9 8 581,-5-10-627,6 5 1,1-12-176,4-2 1,1-3-82,7-1 0,4-5-123,4 1 1,-2-2 162,2 2 1,-2 2-87,1-2 0,2 2-104,-5 2 0,3 1 43,-3 2 0,3 4 438,-4 5 1,1 1-97,-5 3 1,-4 5-274,1 7 1,-5 2 81,4 2 0,-5 4-558,1-4 0,-3-1 239,-1 2 1,0-6 76,0 1 1,0-2-1581,0-2-1986,0-5 3224,0-2 0,-11-54 0,-3-12 0</inkml:trace>
  <inkml:trace contextRef="#ctx0" brushRef="#br0">4750 960 7939,'-20'-4'426,"-1"0"330,6-6 206,3 9 1227,6-5-2170,6 6 0,4 2-39,1 2 0,4-2-1185,-1 7 0,2-5 1205,-2 4 0,25-11 0,1 2 0</inkml:trace>
  <inkml:trace contextRef="#ctx0" brushRef="#br0">6338 1366 7816,'-7'-5'-382,"1"3"1541,6-9-650,0 4 0,6-5-233,2 0 1,3-2-287,1-2 1,5 1 42,-1-6 0,1 5-98,-5-5 1,0 2 63,0-1 1,-1-4 28,-2 4 1,-3 2-89,-1 2-31,-4 2 0,-1 7 200,-8 3 0,-3 4-31,-2 4 0,-3 8 104,0 9 0,-5 4-79,5 3 1,-1 0-123,5 4 1,0-3 78,-1 4 0,7-4-5,1 3 0,4-6-241,1-1 1,3-2-337,5-6 0,2-1-272,10-4 1,2-5 329,7-3 0,2-2 464,6-2 0,11-23 0,7-9 0,4-2 0,1 0 0</inkml:trace>
  <inkml:trace contextRef="#ctx0" brushRef="#br0">6744 1366 7816,'-14'0'0,"-2"0"0,2 0-5,-2 0 554,2 0 164,2 0 0,3 0 50,1 0-547,6 0 0,0-5-243,6-4 0,10-2 87,-2-1 0,9-2-63,-1-2 0,3 1 58,2-6 0,0 2 8,-1-1 0,0 2-23,-4 6 0,2 1-101,-6 3 0,1-2 22,-5 6 0,-4 1-10,0 7 0,-1 3-212,2 5 1,-3 5 121,-2-1 0,-2 6-359,2-1 0,-3 0 191,-1 0 1,2 1-127,2-6 0,-1 1 89,5-5 0,-4 0-255,4 1 599,0-7 0,26-17 0,6-9 0</inkml:trace>
  <inkml:trace contextRef="#ctx0" brushRef="#br0">7224 1206 8897,'0'8'228,"0"0"-385,5-5 240,2 8 1,5-10 198,1 4-918,-1-4 1,0-1 281,1 0 0,-1-4 143,0 0 1,0-6-50,1 2 360,-1-3 1,-1-1-135,-3-1 1,-2 1-38,-6 0 1,0 4 922,0-1 130,0 1 0,-6 0-461,-2 0 0,-3 5-169,-1-1 1,-2 3-86,-2 1 1,2 1-101,-2 3 1,2-1-114,2 5 0,-1 0 129,1 4 1,0 1-44,-1-1 1,5 0-224,0 1 0,5 3-208,-1 1 1,3 0-52,1 0 1,1-4 178,3 4 0,3 1-97,5-2 0,2-1 89,3-7 0,2 2-349,5-6 1,2 0 106,3-4 0,-3 0-16,3 0 1,1-5 204,-2-4 0,5-7 232,-4-5 1,1-3 17,-1-5 1,-5 3-128,1-3 0,-2 3 401,-6 2 1,-5-1 63,-4 1 292,-5 4 0,1 4-125,-8 8 1,1 2 630,-5 6-903,0 0 0,-5 2-218,1 2 0,4 1-83,0 3 1,5 8 95,-1-4 1,-2 3-623,2-3 1,0 0 62,4 1 0,6-1-98,2 0 0,3 1 167,1-1 0,6 0-51,2 1 0,1-5 149,4 0 0,-2-5 130,10 1 1,-2-3 207,2-1 0,1-5 0,-5-3 0,0-3 0,-5-2 0,-5 1 0,-2 0 0,-5-1 133,-4 1 1,2 0 137,-6-1 1,0 1 271,-4 0 1,-6 0-85,-2-1 0,-3 6 253,-1 3 1,0-1-271,-1 1 0,-3 0-114,0 4 0,-1 0-236,5 0 0,-5 1 85,1 3 0,0-1-215,3 5 0,1 0-91,0 5 1,-1-1-166,1 0 1,5 0 190,3 1 0,-1-1-22,1 0 0,1-2-434,7 2 0,-1-6 174,5 6 0,1-6 39,8 2 1,-2-6 93,5 3 1,0-5 292,0-5 1,2 3-77,-6-6 0,2-1-94,-1-3 1,-4-4 233,4-1 0,-4 1 344,0 3 0,-7 1-51,-1 0 105,1 5 789,-4 2 1,-2 6-508,-8 3 1,-2 4-397,2 9 0,-3 6-136,3 6 1,-2 6-35,2 2 1,-2 1-177,6 7 0,0 5-264,4 3 0,0 7-374,0 2 0,0-5 425,0 5 1,0-9-17,0 0 1,0-8 42,0-4 1,-4-8 216,0-4 0,-4-13-10,4-3-60,-6-9 0,3 0 12,-5-8 1,0-4 19,-1-9 0,1 2-256,0-5 1,1-5-49,3-4 0,2-6-804,6-2 0,3-7 436,5-9 0,2-2-679,10-2 0,6-5 1315,7 1 0,-17 29 0,1 1 0,1-3 0,1 1 0,1 1 0,2 1 0,1 1 0,0 1 0</inkml:trace>
  <inkml:trace contextRef="#ctx0" brushRef="#br0">8319 1132 7841,'-1'12'503,"-3"1"0,2-1-76,-2 0 1,-1 1-26,0-1 1,0 2-114,1 2 0,3-2 29,-4 2 1,0 2-225,1-2 1,0 5 261,4-5-519,0 1 0,7-6 174,5-3 1,2-3-425,6-5 0,-1-1 158,2-3 0,3-4 6,1-9 0,-2-2 14,2-6 0,-1-1 81,-3-2 0,-3 0 334,-2-4 1,-4 6-76,-3 1 0,-4 2 654,-5 6 1,0 1-321,0 4 1,-1 5 180,-3 3 1,-3 4-183,-5 4 0,-1 4-175,1 8 1,4 5-45,-1 8 1,3-2-1,-3 6 1,3 4-600,2 4 0,1 5 245,-5-1 0,3 5-313,-3 3 0,4 0 319,-4 9 0,-2-9-15,-6 5 1,2-11 76,-2-1 1,-2-7 28,2 2 0,-5-9 70,5-8 1,-1-5 29,5-6 0,4-6-836,0-3 542,5-3 1,-3-11-1118,6-2 1,0-8 1348,0-1 0,11-24 0,3-7 0</inkml:trace>
  <inkml:trace contextRef="#ctx0" brushRef="#br0">9882 1391 7898,'-14'0'0,"-2"0"0,2 0 214,-2 0 0,-2 1-111,2 3 0,0-1 1164,8 5-805,-3 0 0,10 5-18,-3-1 1,9-4-312,8 0 1,2-4-243,9 5 0,0-7-114,8 2 0,-3-4 163,4-4 1,-4-3 45,3-5 1,-4-6-8,0-2 1,-7 1 8,-5-2 1,-3 1 83,-5-5 1,-3-1 228,-5-3 1,-11 7-177,-5-2 1,-11 7-8,-6 1 0,-3 8 79,-1 4 1,0 2 37,1 2 1,4 6-671,3 2 1,5 7 198,3 2 1,5 3-1024,8-4 0,4 5 512,8-5 1,5 1 746,12-5 0,43-5 0,-22-4 0,1-1 0</inkml:trace>
  <inkml:trace contextRef="#ctx0" brushRef="#br0">10411 1009 7898,'6'-26'0,"2"-3"0,-3 8 0,-1-4 0,-2 13 0,-2-1 0,-2 8 0,-2-3 0,1 5 0,-5-1 0,1 4 2148,-1 4 1,-3 4-1033,3 9 0,1 3-636,-1 9 1,4 2-271,-4 6 1,5 3-188,-1 5 1,1 0 37,-1 8 1,3-1-403,-3 2 0,1-1-137,-1 8 0,2-7 198,-2 3 1,3-2-703,1-6 1,0 2 380,0-10 0,0-6-548,0-6 0,5-10 1149,4-7 0,0-5 0,-1-7 0,-2 0 0</inkml:trace>
  <inkml:trace contextRef="#ctx0" brushRef="#br0">10190 1477 7920,'-6'-13'0,"3"1"80,-5 0 0,5 4 0,-1-1 1,6 1 32,6-4 1,3 4-152,13-1 1,4 3-302,9-3 1,1-1 338,3 1 0,5 1 0,6 0 0,7-2 0,0 1 0</inkml:trace>
  <inkml:trace contextRef="#ctx0" brushRef="#br0">11839 1280 7972,'0'-18'0,"-6"3"0,-2-5 0,-3 4 24,-1 0 0,-2 2 42,-2 2 1,2 1 817,-3 3 1,2 2-304,-1 6 0,2 0-350,-2 0 0,-2 5 2,2-1 0,-5 5 0,5-1 0,-1 5-111,5 3 1,0-2-212,0 2-20,5-2 1,1-2-395,6 1 1,0-5 78,0 0 0,6-1 207,2 1 0,4-1 218,5-3 1,-4-1-48,4 5 0,0-4 203,0 4 1,1-4-5,-2 4 1,-2-3 123,2 3 0,-6-4-104,-2 4 1,-4-4 138,4 4 0,-5-4-37,1 5 0,-4-2-107,-4 1 0,-4 3-349,-9-3 1,2 1 107,-5 0 1,3 0-593,-3-5 1,5 0 99,-2-4 0,4 0-577,0 0 1142,1 0 0,22-35 0,12-17 0,-1-3 0,0 1 0</inkml:trace>
  <inkml:trace contextRef="#ctx0" brushRef="#br0">12060 935 7972,'0'13'537,"0"-1"0,-1 7 338,-3 6 1,1 5-327,-5 7 0,-1 0-161,-3-1 1,1 5-172,3 1 1,-2 0-42,6-1 1,-4-8-71,4 0 0,0-12-198,4-4 1,1-8-337,3 0 1,-1-7 272,5 2 0,1-8-36,3-4 1,0-8 12,0-5 0,1-2 63,-1-2 0,0 1 87,1-1 1,-1 1 202,0-1 1,1 6-169,-1 2 0,-1 8 60,-3 1 1,3 5 377,-3-1-343,3 2 1,1 8-371,1 2 1,-1 7 87,0 2 1,2 4-505,2 0 0,-1-2 279,6 2 0,-5-6 59,5 1 0,1-2-190,7-2 1,-2-5-876,6-3 1411,-1-3 0,7-19 0,3-7 0,4-3 0,0 1 0</inkml:trace>
  <inkml:trace contextRef="#ctx0" brushRef="#br0">12725 1194 7972,'4'-21'0,"0"1"0,0 5 0,-4-2 0,-1 4 285,-4 0 1,-7 6 458,-8 3 0,-4-1-102,0 1 0,-1 1-233,1 7 1,-1 3-143,0 5 0,1 6-34,-1 3 0,2 0-60,2 0 1,4 2-30,4-2 1,2 2-134,3 2 1,3-5-35,5 1 0,0-6-289,0 1 0,5-2-340,3-2 0,5-1 321,3-3 1,3-2-99,6-6 1,-1-2 65,1-2 1,-4-3 179,-1-5 0,-1-4 64,2-1 1,1-5 153,-6 2 0,0 1-3,-3-2 0,-1 5 200,0-5 0,-5 6 267,-3-1 0,-2 6 25,-2 2-259,0 5 1,-6-2-29,-2 5 0,1 5-191,-1 3 0,1 5-117,-1 3 0,1-1-225,3 6 0,3-6-21,-4 1 1,4 2-217,1-2 0,6 1-277,2-5 1,4-1 291,4-3 1,4-2 102,4-6 1,6 0 172,3 0 1,0-7 241,4-5 0,-7-6 0,7-7 0,-14-4 0,-1-5 0,3-2 0,1 0 0</inkml:trace>
  <inkml:trace contextRef="#ctx0" brushRef="#br0">13118 1046 7972,'13'-42'0,"-1"2"0,0-5 0,-1 9 0,-3-1 0,-2 10 549,-6 2 0,0 2-129,0 7 1,-1-1 561,-4 5 0,3 5 375,-6 3-166,5 3-837,-8 1 0,5 7-121,-2 5 0,-1 7-127,5 10 1,-6 2 126,2 6 1,1 4 33,-1 0 1,1 11-35,-1 1 0,-3 2-397,3 3 0,-2-5 254,2 4 0,-3 2 40,3 7 0,1-3-145,-1 2 1,5-7-285,-1-5 0,2-4-873,2-4 1,0-8 564,0-8 0,0-13-838,0-3 449,6-9 176,-5 1 270,5-10 1,-6-3-284,0-9 0,0-2 898,0-6 0,4-16 0,3-8 0,-1-4 1,1 0-1</inkml:trace>
  <inkml:trace contextRef="#ctx0" brushRef="#br0">13389 849 7852,'-7'-7'1584,"2"2"-360,-1 5 1,5 5-639,-3 3 1,3 9-45,1 3 1,-5 9-256,1 4 1,0 1-68,4-1 1,-1 7-200,-3-3 1,2 4 79,-2 0 0,3-7-534,1 3 0,0-9-179,0 1 1,4-4-466,0-5 1,4-2 252,-4-6 0,6-5-965,-2-3 1789,3-2 0,23-63 0,-14 24 0,0-1 0</inkml:trace>
  <inkml:trace contextRef="#ctx0" brushRef="#br0">13352 1120 7852,'-12'-7'0,"4"-3"263,0 6-276,5-5 0,-3 6 1966,6-5-1385,0 5 0,6-2-269,2 5 0,8 0-134,5 0 1,2 0-1,2 0 0,1 0-1322,2 0 0,0 0 1157,5 0 0,27 0 0,-25 0 0,1 0 0</inkml:trace>
  <inkml:trace contextRef="#ctx0" brushRef="#br0">13857 1144 7823,'4'-8'0,"0"0"0,6 5 24,-2-1 0,4 1-45,4-1 1,0 3 1056,4-3 1,2 3-515,7 1 1,-2 0-798,6 0 1,-4 0 40,3 0 234,1 0 0,4 5 0,0 2 0</inkml:trace>
  <inkml:trace contextRef="#ctx0" brushRef="#br0">12971 1218 7842,'-13'0'1976,"1"0"-1143,0 0-236,5 0-472,2 0 1,7 0-1,6 0 1,7 0-1,14 0 1,3 0-133,5 0 7,5 0 0,9-13 0,7-7 0,8 0 0,0-1 0</inkml:trace>
  <inkml:trace contextRef="#ctx0" brushRef="#br0">4430 2990 7774,'6'-17'-14,"-1"-1"7,3-3 1,-2 4-272,-6 4 1,0 1 46,0 0 1,0-1 2373,0 1-1387,0 0 1,0 4 418,0-1-559,0 7-246,0-4-236,-6 23 0,4-2 84,-7 13 0,3 4-114,-3 1 1,-2 3 112,3 5 1,1 2-310,-1 2 0,5-1-54,-1-3 1,3-2-109,1 7 1,5-8 95,4-1 0,6-2 2,1-6 1,7-4 76,2-5 0,0-10 40,3-2 1,0-5 22,0-3 1,-2-7-19,3-5 0,-3-4 135,-1-8 0,-2 2-94,-3-7 0,2-2 4,-5-2 0,-1-3 73,-4 0 1,-3 0-8,-1 3 0,-5-1-59,1 5 1,-3 1 10,-1 3 0,0 6-215,0 2 1,-4 4 63,0 0 0,-4 5-1437,4 0-90,-1 5 1649,0-2 0,4 16 0,-5 2 0</inkml:trace>
  <inkml:trace contextRef="#ctx0" brushRef="#br0">4763 2990 7823,'-7'-8'1145,"3"0"-300,-3 5-328,5-8-528,2 10 0,7-9-302,6 6 0,0 0-184,4 4 0,-4-4 497,4 0 0,13 0 0,3 4 0</inkml:trace>
  <inkml:trace contextRef="#ctx0" brushRef="#br0">4295 2904 7823,'-12'-12'1450,"-1"5"-797,1 3-435,5 3-218,2 1 0,6 0 228,3 0 0,7 0-394,5 0 0,6 1-480,-1 3 0,3-3 301,5 4 345,-3 1 0,11-2 0,5-1 0,2 3 0,-1 1 0</inkml:trace>
  <inkml:trace contextRef="#ctx0" brushRef="#br0">5476 3224 7823,'0'-7'-140,"0"-4"0,0 9 797,0-6 0,2 5-323,2-1 1,3-2-209,5 2 1,2 0-93,2 4-34,-2 0 0,25 0 0,1 0 0</inkml:trace>
  <inkml:trace contextRef="#ctx0" brushRef="#br0">5341 3421 7887,'-8'1'0,"-1"4"0,1-4 997,-4 4 1441,5 1-2042,2-5 0,10 5-321,3-6 0,9 0-1013,3 0 0,9 0 938,4 0 0,16-14 0,8-5 0,6-2 0,0 1 0</inkml:trace>
  <inkml:trace contextRef="#ctx0" brushRef="#br0">7359 2806 7921,'7'-6'1726,"-2"0"-1042,-5-1-152,0 1-305,-5 17 1,-2 3 57,-5 10 0,-1 2 113,1 3 1,0 4-303,0 8 0,1-1 132,2 5 0,0-6-179,5 2 0,0 2 112,4-2 0,1-2-472,3-6 1,4-4 133,9-8 0,2-4 131,5-4 1,1-7-5,0-1 1,-1-4-44,1-1 0,0-10 203,-1-2 0,-3-4-66,-1-1 0,1-3 103,3-9 0,-3 2-94,-1-6 0,-5 4 2,2-4 0,-4 6-22,0-2 0,-2-1 1,-3 1 1,-3 2-51,-5 7 0,0 2-164,0 5 1,-1 3 146,-3 1 0,1 0-18,-5 5-2729,0 0 2780,-5 4 0,-4 11 0,-2 2 0</inkml:trace>
  <inkml:trace contextRef="#ctx0" brushRef="#br0">7544 2929 7932,'-2'-11'-54,"-2"3"-240,3-3 696,-5 4 1,12-4-165,2 3 1,4-2-246,5 6 1,-2-1-312,5 1 1,-3 2 317,3-2 0,12-3 0,6 0 0</inkml:trace>
  <inkml:trace contextRef="#ctx0" brushRef="#br0">7236 2830 7953,'-12'-1'405,"-1"-3"0,1 3 0,0-4-325,5-1-62,2 4 1,6-3 5,3 5 0,8 0 338,9 0 1,2 0-97,2 0 0,1 0-2132,2 0 1866,-2 0 0,37 5 0,3 2 0</inkml:trace>
  <inkml:trace contextRef="#ctx0" brushRef="#br0">7999 3397 7987,'-7'-6'2299,"-4"5"-1374,10 1 0,-9 8-515,6 8 1,0 2-83,4 3 1,-4 6-321,0-2 0,0 3 84,4 1 0,0-2-795,0 6 1,0-6 447,0 2 1,0-4-1733,0-5 1987,0-2 0,0-17 0,0-2 0</inkml:trace>
  <inkml:trace contextRef="#ctx0" brushRef="#br0">8700 2941 7928,'0'-18'0,"0"5"143,0-4 1,0 4 598,0 0 1486,0 1-991,0 5-153,0 2-694,0 16 1,-1 2-265,-3 12 1,3 4 43,-3-1 1,1 7-116,-1-3 0,2 4-27,-2 1 1,3-2-250,1-2 0,0 3-690,0-3 0,0 1 409,0-1 1,0-3 202,0-6 1,0 1-20,0 0 1,0-6 317,0-3 0,-11-35 0,-3-10 0</inkml:trace>
  <inkml:trace contextRef="#ctx0" brushRef="#br0">8504 3200 7924,'0'-13'78,"0"1"0,5 1-53,3 3 0,5 1 73,3 3 0,4 3-116,9-4 0,4 4-319,8 1 1,3 0 336,5 0 0,-6-2 0,9-3 0,1 1 0,4 0 0,1-1 0,-1 0 0</inkml:trace>
  <inkml:trace contextRef="#ctx0" brushRef="#br0">9623 2917 7902,'-6'-7'357,"-5"1"0,8 12-399,-5 2 0,5 4-1,-1 5 1,-2 3 560,2 9 1,0-2 818,4 6 0,0 0-862,0 4 1,2-4-208,2-1 0,3 0-270,5 1 1,2-3 103,2-6 1,-1 0-33,5-4 1,1-6-238,4-6 1,-1-5-315,1 1 0,-1-4 203,1-4 0,0-9-72,-1-7 1,1-3 200,-1-2 0,-4-1 92,-4-3 0,-2 2 69,-2-6 0,-1 4-46,-3-3 0,-2 6 186,-6 1 1,0 2-87,0 6 1,0 1-57,0 4-368,-6-1-590,-1 7-1263,-5-5 1153,5 9 1058,2-3 0,5 21 0,0 5 0</inkml:trace>
  <inkml:trace contextRef="#ctx0" brushRef="#br0">9906 3003 7932,'-6'-6'-156,"0"5"821,1-10 1,3 8 150,-2-5-637,3 5 0,6-6-81,4 5 1,1-1-602,3 5 1,3-4-51,1 0 0,3 0-896,-3 4 1449,-1 0 0,-4-5 0,1-2 0</inkml:trace>
  <inkml:trace contextRef="#ctx0" brushRef="#br0">9414 2953 7961,'-18'-5'0,"5"0"0,-4-4 0,9-2 0,3 10 563,5-4 0,5 5 787,3 0 0,9 0-1278,3 0 1,8 0-82,0 0 0,7 0 9,-3 0 0,8 2 0,5 1 0,4 0 0,1 1 0</inkml:trace>
  <inkml:trace contextRef="#ctx0" brushRef="#br0">10165 3520 7989,'-6'-14'0,"-2"-3"0,-1 4 0,0-4 0,4 4 0,5 0 0,0 1 1101,0 0 1,7 0-490,5-1 0,0 6-254,5 3 1,1-1-192,-2 1 1,6 0-168,-2 4 0,0 1 86,0 3 1,-5 3-86,2 5 1,-8 5-153,-1-1 1,-5 6 57,1-2 1,-5 4-174,-7 0 1,-2 1 55,-11-1 0,0 1 144,-8 0 0,3-5 66,-3 1 0,3-5 69,2 5 1,3-6 345,1 1 756,5-8-645,-3-2 1,12-6-182,6 0 0,6-2-200,6-2 0,7-1 102,6-3 1,1-3-454,7 2 1,-2 3 140,2-3 0,2 5 79,-2-4 1,3 4-197,1-4 0,-6 4-303,-2-4 1,-3 3 147,-2-3 1,-4 5-144,-4-1 166,-2 3 209,-7 1 0,-3 0 8,-8 0 1,1 0-269,-5 0 1,-1 0-392,-3 0 0,0 0 756,-1 0 0,-10 11 0,-3 3 0</inkml:trace>
  <inkml:trace contextRef="#ctx0" brushRef="#br0">5845 5329 7779,'-12'-7'0,"1"0"207,3 3 0,-3 2 352,3-2 1,2 2 267,2-2 25,3 2-817,1-3 1,1 5 44,3 0 1,5 0-37,7 0 0,3 4 67,6 0 1,-1 1-813,1-1 1,0-2-52,-1 2 1,1 1-908,-1-1 1659,-4 6 0,-3 13 0,-4 10 0</inkml:trace>
  <inkml:trace contextRef="#ctx0" brushRef="#br0">5845 5587 7779,'-12'0'27,"0"0"1,0 1-38,-1 3 0,1-1 753,0 5 1,3-3-351,1 3 1,5-4 7,-1 4 0,4-4-108,4 4 1,5-5-316,7 1 1,-1 2 115,6-2 0,1 0 58,6-4 0,0 0 76,4 0-228,-4 0 0,6-5 0,6-1 0,-1-1 0,1 0 0</inkml:trace>
  <inkml:trace contextRef="#ctx0" brushRef="#br0">8024 4701 7826,'-4'-12'-43,"-1"-1"1,1 1-211,4 0 458,0-1 0,0 1 329,0 0 0,0 4 626,0-1-775,0 7 0,2-8 367,2 6-487,-3 0 0,5 5 92,-6 3 1,0 7-92,0 6 0,0 9-47,0-2 1,0 5-57,0 0 0,0 2-113,0 6 1,0 0-65,0 0 0,0-1 28,0-4 1,0 3-298,0-7 0,0 6 173,0-1 0,0-4 11,0-4 0,0-2-153,0-7 0,0 1-899,0-5 422,0-5-174,0 4 515,0-10 1,0 3 57,0-8 0,-2 3-166,-2-3 255,3-3 0,-6 1-203,3-2 444,3-3 0,-5-7 0,6-8 0</inkml:trace>
  <inkml:trace contextRef="#ctx0" brushRef="#br0">7876 5390 7944,'-12'0'-11,"-1"0"194,1 0 1,0-4 915,-1 0-388,1 0 80,5 4-244,2 0-329,16 5 0,2-3-51,12 2 0,5-3 54,3-1 1,4 0-182,4 0 1,-1 0-12,5 0 0,0 0-46,4 0 1,-1 0 35,-3 0 0,1 0 40,-4 0 0,-1 0-355,-5 0 0,-5 0 160,-7 0 0,-9 0-1218,-7 0 983,-5 0 1,1 4-389,-8 0 1,-4 2 143,-8-2 1,0 1 106,-4 4 0,-1 2 508,-3-3 0,-10 6 0,-6 5 0,-3 0 0,0 1 0</inkml:trace>
  <inkml:trace contextRef="#ctx0" brushRef="#br0">7839 5809 7883,'-12'-2'195,"-1"-2"0,2 1-78,3-5 0,-1 0-117,5-4 0,1 1 0,7 2 0,0-1 0,8 1 0,-1 0 247,10 1 1,-1-2 363,5 6 1,0 0 192,-1 4 0,-3 0-305,-1 0 0,-3 1-220,3 3 0,-5 7-56,2 6 1,-9 4-756,-4 0 1,-3 6 6,-1 2 1,-7 4-164,-5-4 1,-2 5 419,-6-1 0,-1-3 45,-3-2 1,-1 2 450,1-1 0,0-6-94,4-6 1,2-4 457,6 0 1,4-6 113,-1-3-266,7-3 1,2-5-44,8 0 1,4-4-120,5 4 1,2-5-132,5 5 0,1-4-221,0 4 0,0-4-433,4 4 1,-1-2 293,4 2 1,-3 1-870,4-5 0,-4 5 470,3-1 1,-4-1 611,0 1 0,4-28 0,-1-2 0</inkml:trace>
  <inkml:trace contextRef="#ctx0" brushRef="#br0">10374 4492 8009,'-11'-6'0,"3"-2"0,-3 1 635,3-1 0,2 4 254,2-4-414,3 5 0,8-2-126,5 5 0,2-2 0,6-2 0,2 3-133,7-3 0,2 2-142,6 2 0,0 0 61,0 0 0,0 0-150,0 0 1,4 0 184,0 0 0,-1 0-87,-8 0 1,1 0-707,-8 0 0,1 0-116,-10 0-2237,1 0 2044,-11 0 1,-6 0 505,-8 0 1,-7 4 425,-1 0 0,-6 1 0,1-5 0,-2 4 0,-1 0 0,-1 0 0,0-4 0,5 0 0,-1 0 0,5 0 0,-5 0 0,5 0 0,-5 0 0,6 0 0,-1 0 0,2 0 0,2 0 0,4 0 835,0 0 446,-1 0 0,-2 9-467,3 4 1,-1 3-358,5 1 1,-1 3-41,5 9 0,0-2-136,0 6 0,0-4-46,0 3 0,0 0-230,0 1 0,0-2-332,0-2 1,0-4-18,0-1 1,5-1-432,-1-6 1,4-1 198,-4-4-4,6 1 580,-4-1 0,23-27 0,4-7 0</inkml:trace>
  <inkml:trace contextRef="#ctx0" brushRef="#br0">10829 4861 8369,'-12'0'1092,"0"0"1,4 1-538,-1 3 0,5 5-156,-4 7 0,5-1-366,-1 6 1,-1-1 74,1 5 1,0-2-410,4-3 1,0 2-80,0-5 0,0 3-280,0-3 0,1-2 178,3-7 0,3 1-1413,5-4 1895,1-1 0,10-32 0,3-6 0</inkml:trace>
  <inkml:trace contextRef="#ctx0" brushRef="#br0">11162 4246 8015,'-4'-13'0,"0"1"0,-5 4 75,5 0 1,0-1 108,4-3 1,0 0 750,0-1 0,0 1-375,0 0 0,0 4-278,0-1 1,6 3-46,2-3 1,0 3-192,4 1 1,-2 4 24,6-3 1,-2 3 37,-2 1 1,1 5-21,-1 3 0,-4 3-273,0 2 0,-5 4-53,1 4 0,-4 2 90,-4 2 0,-3 1-32,-5 2 0,-2-2 107,-2 3 1,2-3 33,-2-1 1,2-6-25,2-3 1,-1-1-78,1 2 246,0-9 1,4 7 588,-1-11 358,7 0-689,2-4 0,11 0-329,5 0 0,6-4 58,-2 0 0,4 0 27,0 4 1,1-2-517,-1-2 1,2 3-723,3-3 0,-7 3 331,3 1 0,-9 0-1100,0 0 1886,4 0 0,-12 0 0,3 0 0</inkml:trace>
  <inkml:trace contextRef="#ctx0" brushRef="#br0">12245 4443 7950,'0'-13'0,"0"5"-157,0 0 1,0 0 51,0-5 105,-6 1 740,5 0 1127,-5-1-861,6 7 35,0 0-947,0 6 0,0 7 20,0 5 0,0 2 117,0 6 0,0 2 0,0 7 0,0-3-553,0 3 1,0-2 99,0 2 1,0-3 8,0 2 1,-4-2 161,0-1 0,0-6 70,4-2 0,4 0 65,0 0 0,6-5-71,-2-4 1,3-5 24,1 1 0,1-2 9,-1-2 1,4 0 155,1 0 0,3-2-159,-3-2 1,3 3-213,-3-3 1,3 1-26,-4-1 0,1 2-242,-5-2 1,2 3-541,2 1 626,-2 0 0,4 0-537,-6 0 1,0 0 36,1 0 849,-1 0 0,6-6 0,1 0 0</inkml:trace>
  <inkml:trace contextRef="#ctx0" brushRef="#br0">12774 4418 7950,'0'-12'0,"-4"-1"709,0 1 0,-5 0-210,5-1 0,-1 7 69,1 1 0,2 3 234,-2-2-624,3 2 0,0 2-5,-4 8 1,4 9 0,-3 3 0,1 5-23,-1 4 1,1 2-121,-5 6 1,4 1-9,-4 3 0,1-1 3,-1 5 1,-3-5-507,3 1 1,1 1 234,-1-1 0,1 3 98,-1-7 0,-2 1-426,6-9 0,-6 4-790,2-5 0,3 0 96,1-8 1267,2-2 0,19-11 0,3-2 0</inkml:trace>
  <inkml:trace contextRef="#ctx0" brushRef="#br0">12983 4775 7950,'1'-12'-280,"4"-1"0,-3 2 49,6 3 0,-3-2 1219,3 6 1,0-4-366,4 4 1,1-4-178,-1 4 1,0 0-226,0 4 0,1 0-50,-1 0 1,-4 1 20,1 3 1,-3 3 0,3 5 0,-4 2-506,-5 2 0,0-1 235,0 6 1,-1-6-175,-3 1 1,-3 2 116,-6-1 0,1 0-138,0 0 377,-1-4 1,1 5 208,0-6 0,1-3 768,3-1-457,-3-5-290,4 2 101,0-5-631,2 0 0,6 0 77,3 0 1,3 0-38,5 0 0,5 0-171,-1 0 0,6 0-320,-2 0 0,4-4-391,0 0 1,2-2 421,3 2 1,-3 2-690,3-7 1305,-3 1 0,15-31 0,4-8 0</inkml:trace>
  <inkml:trace contextRef="#ctx0" brushRef="#br0">13488 4344 7950,'0'-14'0,"0"-2"0,-5 2 253,1-2 1,0 2 1091,4 2-379,0 0-473,0-1 0,4 5-76,0 0 0,6 5-142,-2-1 1,3 4-46,2 4 1,0-1 0,4 5 0,-4 4 106,4 5 0,-4 5-189,0-2 1,3 9-125,0 4 0,-3 4 45,-5 4 1,-5 2-199,1 7 1,-4 2-707,-4 5 1,-10 1 710,3-26 0,-3 1 1,0 1-1,-3-1-476,-3 0 1,-1 0 0,1 0 0,0-1 141,-2 0 0,-1-2 1,-22 21-248,-4-6 0,4-7 127,0-5 1,4-7 577,-5-6 0,5-3 0,-1 0 0,4-3 0,4-4 0</inkml:trace>
  <inkml:trace contextRef="#ctx0" brushRef="#br0">11814 4246 7966,'-7'-9'0,"-5"1"0,0 5 162,-5-1 1,3 3-37,2 1 0,-4 7 319,-1 5 0,-5 6-79,2 7 1,2 5-153,2 2 0,1 11 68,-2 6 1,4 3-105,-4 10 1,9-4 53,4 8 1,3-3-1,1-2 1,6-5-610,7-2 1,0-9 237,8-4 1,-1-10-984,5-6 0,0-2 488,-1-6 0,5-5 634,0-4 0,2-5 0,-1 1 0,3-3 0,0-1 0</inkml:trace>
  <inkml:trace contextRef="#ctx0" brushRef="#br0">10177 5464 7943,'-12'0'0,"1"-1"229,3-4 1,-3 4-1,3-3 0,-2 1-97,2-1 0,-3 3 290,3-3 27,-3 2 119,-2 2 0,1 0-185,5 0 0,2 0-435,5 0 85,0 0 1,5 0 113,4 0 1,3 0-83,4 0 1,3 0-270,6 0 0,1 0 66,3 0 0,-1 0 29,9 0 0,-2 0 110,6 0 1,4 0-8,4 0 0,1-4-436,8 0 1,3-1 336,5 1 0,-31 3 0,1 0-9,-1-1 1,0 0-1,2-1 1,0 1 22,2-1 1,0 2 0,-2-2-1,1 1-203,1 2 1,0 0 0,1-1 0,1-2 237,-1 1 1,2 0 0,0 0-1,2 0-9,1 2 0,0 0 0,-1 0 1,1-1-226,2-1 0,0 0 1,1 1-1,0 0 256,3 0 0,0-2 1,2 0-1,1-1-203,3 0 0,1 0 1,-4 1-1,0 1 226,1-1 1,1 2 0,-4 0 0,0 0 7,1 1 0,0 0 0,-1-2 0,-1 0-20,2 0 1,0 0 0,-4 0-1,0 0-11,0 2 0,0 0 0,-6 0 0,0 0 69,1 0 1,-2 0 0,-4-2 0,-2 0 148,1 0 0,0 0 1,27-4-136,-2 2 0,-10 3 119,-7-3 1,-7-2 310,-1 2 1,-5-1-380,-8 1 0,-1 2 1779,-2-2-1257,-3 3 608,-6 1-970,-5 0 83,-2 0 0,-6 0-335,-3 0 1,1 0-180,-5 0 1,4 0-492,-4 0 1,-1 0 321,-3 0 0,0 0-538,-1 0 0,1 4 18,0 0 860,0 5 0,-17-2 0,-4 6 0</inkml:trace>
  <inkml:trace contextRef="#ctx0" brushRef="#br0">11556 5944 7999,'5'-12'161,"-2"-2"-270,5-2 1,-5 6-536,1-2 808,-3 2 0,-1 2 568,0 0 1,-1 5-342,-3-1 1,-7 2-66,-6 2 1,-6 5-175,-2-1 0,-1 9 1,-6 0 0,-1 3-108,-4 0 1,-1 5 119,-3 8 1,4-3-102,0 2 1,1 4-28,8 1 0,-1 2-152,4 2 0,6-1 44,3-4 1,7 3-95,5-7 0,4-3-55,4-5 1,9-4 73,7 0 1,5-6-109,4-2 0,-2-6 41,6 3 0,0-4 12,3-1 0,1-1 46,0-4 0,-4 3-2,0-6 0,-6-1-58,2-3 1,-8 0 2,-5-1 0,-2 1 219,-2 0 0,-5-1-181,-3 1 170,-3 0 0,-5 0-58,0-1 1,-6 5-35,2 0 0,-3 5 251,-1-1 0,0 1 338,-1-1 0,1 3-171,0-3 0,-1 2 603,1 2-539,0 6 0,1 1-77,3 5 1,-2 0-87,6 1 0,0 0 48,4 4 1,0 0 25,0 4 0,0 2-8,0-2 1,4 6-63,0 2 1,4-1-143,-4-3 0,5 1-108,-5 3 1,1-6-605,-1 6 1,-2-10 372,2 5 0,-3-7 133,-1-1 1,0-2-13,0-2-1744,0-5 293,0-1 811,0-6 0,2 0 418,2 0 1,-2-5 354,7 1 0,9-20 0,5-10 0,3-1 0,1 1 0</inkml:trace>
  <inkml:trace contextRef="#ctx0" brushRef="#br0">12257 5981 8363,'0'-7'1790,"0"-4"-443,0 10-918,0-5 0,0 8-49,0 2 1,-1 3-123,-3 5 1,2 1-25,-2 4 1,3 2-191,1 6 0,-4-1 127,-1 1 0,1-1-347,4 1 0,0 0-157,0-1 0,0 2-379,0 3 1,0-7 166,0 3 1,2-8-369,2 4 1,-1-6-599,5 1 771,-5-2 740,7-2 0,-8-21 0,3-6 0</inkml:trace>
  <inkml:trace contextRef="#ctx0" brushRef="#br0">12060 6079 7981,'-11'-23'0,"7"7"-28,-8-9 1,8 9-176,0-1 0,4 4 383,4 0 0,2 2 629,7 3 1,0-3-569,4 3 1,3 2-176,9 2 1,1-1 217,3 1 1,1 0-139,-5 4 0,1 0-274,-1 0 0,-5 5-122,1 3 0,-6 3-486,-7 2 0,1 3 736,-1 0 0,-22 28 0,-5 3 0</inkml:trace>
  <inkml:trace contextRef="#ctx0" brushRef="#br0">12085 6436 7976,'-13'-7'-2,"1"3"1,4 3-46,0 1-152,5 0 1,-3-2 996,6-2 1,6 3-378,2-3 0,9 3-451,3 1 0,3 0 40,2 0 1,4 0-660,-1 0 1,5-2 154,-4-2 0,5 3 494,-1-3 0,-1-4 0,4-2 0,3 0 0,0-1 0</inkml:trace>
  <inkml:trace contextRef="#ctx0" brushRef="#br0">12725 6288 7957,'-6'-6'0,"3"-4"299,-5 6 36,5 0 1,-2 5-4,5 3 0,0 5 222,0 7 0,0-1-279,0 5 0,0 1-140,0 4 1,-1 3-1,-3 1 1,2 0-1,-2-5 1,3 1 649,1 0 0,0-2-675,0-3 1,0 2-1494,0-5 773,0 5 1,0-9-1328,0 4 327,0-9 539,0-3 771,0-5 0,0-1 300,0-3 0,0 1 0,0-5 0,0 0 0,0-5 0,0-3 0,0 0 0,-2-5 0,-2 5 0,3-6 0,-3 1 0,-2-2 47,2-2 1,0 1 158,4-1 1,-4 1 442,0-1 0,0 0-275,4 1 0,0 3 21,0 1 0,4 5-38,0-2 0,6 4-48,-2 0 0,4 2-94,4 3 0,-2 1-155,3 3 0,0 3-111,0-3 0,3 4 58,-3 4 0,-1-1-103,-4 5 1,-3 0 21,-1 4 0,-5 1 37,1-1 1,-3 0-41,-1 0 0,-7 5 37,-5-1 1,-2 1-23,-6-5 0,3 0-116,-3 1 0,1-1-28,-2 0 0,-1 1-270,6-1 0,-5-1-325,5-3 0,1 3 2,7-3 799,-3-2 0,31-12 0,2-8 0</inkml:trace>
  <inkml:trace contextRef="#ctx0" brushRef="#br0">13094 6375 7957,'0'-7'1198,"0"1"-1159,0 6 1,0 2 430,0 2 0,0 4 687,0 8 1,0 2-760,0 3 0,-4 3-206,0 1 1,-1 0-564,5 3 1,-4-2 273,0-1 0,0-2 179,4-2 1,0 0-49,0-4-34,0-1 0,11-9 0,3-1 0</inkml:trace>
  <inkml:trace contextRef="#ctx0" brushRef="#br0">15457 4799 7961,'-11'-5'0,"2"-3"0,-1 2 243,1 2-52,-2 3 1,0 4-253,3 5 0,1 1-127,3 12 1,3 1 1943,-3 6 1,2 0-929,2 5 1,0-3-666,0 7 0,6-7-221,2 7 1,-1-9-377,1 1 0,0-3-540,5-1 1,-2-6 450,-3-3 1,1-6-1425,-5-2 1947,1-5 0,-16-31 0,-3-13 0</inkml:trace>
  <inkml:trace contextRef="#ctx0" brushRef="#br0">15198 5058 7900,'-18'0'186,"-2"0"1,-2-4 652,1 0-587,9-6-270,7 3 0,16 0 498,5 3 0,7-1-152,6 1 1,7 0-459,5 4 1,5-4 59,-1-1 0,-1 1-1400,1 4 1470,-5 0 0,-4-2 0,3-1 0,0-1 0,0 1 0</inkml:trace>
  <inkml:trace contextRef="#ctx0" brushRef="#br0">18102 4418 8032,'0'-12'332,"0"-1"680,0 1-336,0 0-395,0-1 0,0 5 793,0 0-661,0 5 0,-1-1-10,-3 8 0,3 3-114,-4 5 0,0 6-38,1 3 0,0 6-83,4 2 1,-4 4-130,0-5 0,0 5 12,4-4 1,0 4-258,0-5 1,0 2-577,0-1 0,0-3 393,0 3 1,0-3-589,0-2 0,0-3 376,0-1 0,0-5-742,0 2 822,0-3 0,0-2 521,0 0 0,0 0 0</inkml:trace>
  <inkml:trace contextRef="#ctx0" brushRef="#br0">17721 5058 7951,'-12'0'-3,"-1"0"0,1 0 1,4-2 1151,0-2-617,5 3 0,-1-4 162,8 5 0,8 0-330,9 0 0,2 0-157,2 0 1,5 0 15,2 0 0,5 0 2,4 0 1,-2-2 1,2-2 1,-2 3-1,2-3 0,-2-2-334,2 2 1,-4 0-244,-5 4 0,-2-1-371,-5-4 0,-6 4-110,-2-3 0,-4 3-612,0 1 0,-5 1 510,0 3 933,-5 3 0,-42 44 0,12-21 0,0 0 0</inkml:trace>
  <inkml:trace contextRef="#ctx0" brushRef="#br0">17967 5525 7915,'-12'-1'126,"-1"-3"1,5 1 120,0-5 0,4 4 767,-4-4 122,5 0 0,-2-5-649,5 1 1,5 5-208,3 3 1,5-1-286,3 0 0,-1 1 93,5 4 0,1 0-338,4 0 1,-5 4-37,1 1 1,-6 4-270,1-1 0,-2 3 224,-2 2 1,-5-1-64,-3 0 1,-4 6 89,-4 2 0,-4 4 52,-9 0 0,-2 1 273,-5 0 0,-2-1-70,-3 1 0,7-6 692,-3-3 0,5-2-42,-1-2 1,4-3 935,4-1-705,6-6-427,2 4 0,6-6-237,3 0 0,3-4 59,6 0 1,4 0-330,4 4 0,6-4 123,2-1 1,4 0-20,-5 1 1,7 1-353,-3-5 1,4 4-598,1-4 1,-4 1 180,0-1 766,-6-3 0,19-24 0,-1-11 0</inkml:trace>
  <inkml:trace contextRef="#ctx0" brushRef="#br0">19887 4012 8021,'-8'-4'0,"-1"0"0,5-5 624,-4 5-463,5 0 0,-1 4 846,8 0 0,9 0-394,7 0 1,5 0-254,4 0 1,2 0-121,6 0 0,1 0 3,3 0 0,3 0-135,5 0 1,-1 0-185,-3 0 1,-1 0-608,-3 0 0,-8 0 69,0 0 292,-12 0-179,-3 0-895,-11 0 0,-7 0 600,-8 0 1,-7 0 438,-2 0 1,-4-4 356,0 0 0,-2 0 0,-2 4 0,1 0 0,-1 0 0,2 0 0,2 0 0,-1 0 0,6 0 0,-6 0 0,1 0 0,4 0 0,0 0 537,4 5 0,0 2 909,1 6 0,4 0-655,0 4 1,5-1-153,-1 9 0,2-2-366,2 10 0,0-5-35,0 5 0,0 0-324,0 4 1,0 1 129,0 3 0,0-7-229,0 3 0,0-8-282,0 0 0,5-5-439,-1-3 1,5 1 119,-1-6 0,-1-4 786,1-3 0,23-12 0,8 2 0</inkml:trace>
  <inkml:trace contextRef="#ctx0" brushRef="#br0">20416 4541 8002,'1'-12'147,"3"-1"1,-1 2 171,5 3 1,-3-1 153,3 5 1,0-1 478,4 5 1,-1 2-783,-3 2 1,3 3 16,-2 5 0,-4 4-435,-1 1 0,-3 5 188,-1-2 0,0 4-47,0 0 0,-5 1 36,-3-1 1,-5 0-51,-3-4 1,2 2 109,-2-6 0,2 1 298,2-5 1,0-1-47,-1-3 1,5 2 722,0-6-771,5 0 0,-1-4 8,8 0 1,3-4 45,5 0 1,6-6-470,3 2 1,2 1-765,2-1 1,-1 1 240,1-1 0,-1-2-508,1 6 1,0-4 1252,-1 4 0,6-11 0,2 1 0</inkml:trace>
  <inkml:trace contextRef="#ctx0" brushRef="#br0">20650 3667 7909,'0'-18'0,"0"1"-53,0-4 1,-4 2-1,0 3 1,0 2 601,4-2 168,5 2 1,2 3 64,5 3-513,0-3 0,1 9-144,-1-2 0,0 3 69,1 1 1,-2 5 33,-3 4 0,1 2-166,-5 1 0,1 4-233,-5 1 0,-2 5 82,-2-2 1,-3-1 16,-5 2 1,-4-5 117,-1 5 1,1-6 9,3 1 0,2-2-19,3-2 0,-3-4-23,3 0 0,1-3 679,-1 3-9,5-5-362,-2 2 0,8-5-286,5 0 1,1-4-224,12 0 0,-5-2 183,5 2 0,-1 3 56,5-3 0,0 1-1349,-1-1 1,1 3 573,-1-4 1,-3 4 722,-1 1 0,28 11 0,11 3 0</inkml:trace>
  <inkml:trace contextRef="#ctx0" brushRef="#br0">21659 3926 7866,'0'-19'12,"0"1"299,0 5 550,0 7-561,0 0 1,0 8 138,0 2 0,0 7-316,0 5 0,-1 6 77,-4-2 0,3 4-1,-6 0 1,3 5-2,-3 0 1,4-1-261,-4-3 0,5-2-17,-1-2 0,3 2-190,1-3 309,0-2 161,0 0 0,1-11-113,3-3 0,3-3 31,5-1 1,1-1 72,-1-3 1,4 1-53,1-5 1,3 4-265,-3-4 1,5 5-44,-2-1 1,-1-2-35,2 2 0,-5 0-186,5 4 0,-6 0-355,1 0 0,-2 0-195,-2 0 1,0 4 391,1 0 1,-1 5-164,0-5 708,1 0 0,4-4 0,2 0 0</inkml:trace>
  <inkml:trace contextRef="#ctx0" brushRef="#br0">22114 3975 7901,'-1'-12'673,"-3"-1"1,2 5-253,-2 0 1,2 5 123,-3-1-167,4 3 0,-6 6-102,3 3 1,3 7-64,-3 2 0,1 9-25,-1-2 0,1 9-74,-5 0 0,1 3-23,-1 0 0,-3 1-185,3 0 0,1 4-720,-1 0 0,4 0 414,-5-4 1,7 0-634,-2 0 0,-2-5 415,2-4 1,0-3 617,4-5 0,5-7 0,2-8 0</inkml:trace>
  <inkml:trace contextRef="#ctx0" brushRef="#br0">22287 4258 7901,'5'-12'31,"-2"1"-16,5 2 0,-1 3-15,1 2 0,4 2 0,1-2 0,-1 8-629,4 4 1,-2 3 696,-2 2 0,-1 0 869,-3 4 0,-2-2-749,-6 5 1,0-3-363,0 3 1,-6-3 181,-2 3 1,-4-5 45,-4 2 0,0-1-231,-4-4 0,5 3-25,-1-6 1,2 0 293,2-1 1,-1-2 425,1-6 957,5 5-1227,2-3 1,6 3-248,3-5 1,4-1-419,9-3 1,0 2 220,4-2 1,6-1-200,-2 1 0,4-1 105,-1 5 1,0-4-1087,5 0 1376,-6-5 0,36-15 0,-30 8 0,-1 0 0</inkml:trace>
  <inkml:trace contextRef="#ctx0" brushRef="#br0">22816 3987 7884,'-2'-16'-9,"-2"-1"0,1-3-75,-5 3 1,6 1 678,-3 4 526,4 5 0,2 1 82,4 6-808,1 0 1,7 6-180,-1 2 0,0 4 8,1 5 0,-5 2-172,0 6 1,-1 1-39,1 2 0,-2 5-49,-6 8 0,0-3-21,0 3 1,0 2-148,0-2 1,-10 7-156,-2 1 0,-10-1 9,-3 1 1,-1-1 217,-7-7 1,-4 4 16,-4-4 1,-4-5-34,4-8 0,-5-2-266,1-1 413,2-6 0,-5 2 0,3-9 0,-3-5 0,-1-5 0</inkml:trace>
  <inkml:trace contextRef="#ctx0" brushRef="#br0">21474 3790 7902,'-4'-12'0,"0"0"0,-5-5 0,0 1 0,3 1-299,-3 7 0,5-3-300,-4 2 0,4 4 599,-4 1 0,4 4 0,-5 4 0,1 3 711,-4 5 0,-2 6-274,-2 2 1,1 9 382,-6 4 1,1 5-334,-5 7 1,1 2-345,-1 10 0,6-3 117,2 3 0,4 6-109,6-28 0,1 0 1,0 28-203,1-2 0,5-8-391,5 1 0,7-9-253,8-4 0,5-8 354,4-5 1,2-8-366,6-8 1,1 0 4,3-4 701,-2-2 0,8-1 0,-1-5 0,1 0 0,3 0 0</inkml:trace>
  <inkml:trace contextRef="#ctx0" brushRef="#br0">20096 5144 7913,'-8'-4'0,"0"0"0,-1-4-447,-3 3 1,0 0 191,-1 1 1,5 3 163,0-4 1,0 4 40,-4 1 1,3-4 800,1 0 1,4 0 163,-4 4-606,5 0 1,-4 0-104,3 0 2,3 0 14,-5 5-115,12-3 1,1 3-36,5-5 0,0 4 43,1 0 1,4 0-89,4-4 1,3 0 16,5 0 1,0 0-124,8 0 0,0 0 111,12 0 0,-1 0-115,9 0 1,9 0-149,-28 0 0,2 0 1,-2 0-1,0 0 241,5 0 1,1 0 0,-1 0-1,1 0-137,1 0 1,0 0 0,1 0 0,0-1 46,-1-1 0,0 0 0,-1 1 1,0-1 21,1-2 1,0 0 0,-1 2 0,-1 0 22,0-2 1,1 0 0,1 2 0,1 0-2,1-2 0,1-1 0,-3 2 1,1 0 8,-1-1 1,0-1-1,-1 0 1,0 1 4,-1 1 0,0 2 0,-1-2 0,-1 0 53,3 1 1,-1 0 0,-6 1 0,-1-1-57,3-2 1,0 0 0,-2 3-1,-1-1-54,1 1 0,0-2 0,-2 1 1,-1-1 106,2 1 1,-2 0-1,29-4-8,-1 2 0,-6 3 48,-7-3 1,0 2 12,0 2 1,-10 0-6,-7 0 0,-6 0 102,-5 0 1,-3 0 297,-6 0 638,0 0-1021,-5 0 0,-1-1 317,-6-3 0,-2 2-155,-2-2 1,1 3-240,-5 1 0,4 0-330,-4 0 1,4 0-36,-4 0 1,1 1-279,-1 3 1,-3-2 184,2 2 442,-2 3 0,-17 5 0,-5 7 0</inkml:trace>
  <inkml:trace contextRef="#ctx0" brushRef="#br0">21462 5599 7840,'0'-12'1,"0"0"0,4-2 0,0-2 1,0 2 560,-4-2-140,6 2 1,-5 2 194,3-1 0,-8 6-221,-4 3 0,-3-1-131,-1 1 0,-6 0-70,-3 4 1,-3 4 31,-5 0 1,2 10-152,-6-2 0,0 8 99,-4 1 0,0 3-237,0 5 1,6-1-24,2 4 0,3-3-113,2 4 0,4-4 37,4 3 1,8-6-122,4-1 1,8 0 63,4-5 1,8-2 38,5-2 1,6-2 61,2-2 1,5-4-37,-1 1 1,3-7-370,1 3 1,-5-4 135,1-1 1,-4 0 157,4 0 1,-7-1 32,-2-4 0,-5 3-9,-6-7 0,-5 1 105,0-4 0,-5 0-84,1-1 0,-8 2 23,-4 3 0,-3-3 36,-2 3 1,0-1 460,-4 0 1,5-2-10,0 3 0,-1 1 617,5-1-390,-3 5-288,-1-8 0,4 10 3,0-3-31,5-3 271,-3 6-374,17 1 0,-3 7-66,9 5 0,-3 0 5,-2 1 1,0 0-15,0 4 0,1-2 64,-1 5 1,0-1-4,1 2 0,-5 3 66,0 1 0,-5 0-78,1 3 0,-3 2-155,-1-1 0,0 4 95,0-4 0,0-1-294,0-3 1,-4-4-91,0-1 1,0-5-532,4 1 528,0-2 0,0-6-76,0 1 1,5-7-967,4 2 1379,2-2 0,23-24 0,5-5 0</inkml:trace>
  <inkml:trace contextRef="#ctx0" brushRef="#br0">22151 5612 7879,'0'-18'0,"0"0"0,0-2 685,-5 2-572,3 5 889,-3 7 1,1 2-411,0 8 1,0 7-183,4 5 1,-2 6-253,-2-2 1,3 5-45,-3 4 1,2-2-183,2 6 1,-4-2 117,0 2 0,0-3 137,4-5 1,0-1-93,0 1 1,4 0-799,0-1 1,2-5 8,-2-2 1,-2-3-229,7-2 1,-5-1 193,4-3 728,-5-3 0,2-32 0,-5-7 0</inkml:trace>
  <inkml:trace contextRef="#ctx0" brushRef="#br0">21967 5759 7879,'-13'-24'0,"1"-1"0,0 0 0,1 1 0,3-1 0,2 5 0,6-1 0,1 6 504,4-1 1,5 2-15,7 2 1,5-1 129,-2 1 0,3 4-401,2 0 1,4 5-349,0-1 1,3 3-379,-3 1 0,4 0 345,-4 0 1,-2 1-640,-7 3 1,0 3 311,-4 5 0,-4 2 489,1 2 0,-23 25 0,-10 11 0</inkml:trace>
  <inkml:trace contextRef="#ctx0" brushRef="#br0">21991 6018 7866,'-13'0'713,"-4"0"1,8 0 277,-4 0-474,4 0-295,2 5 0,3-2-96,8 5 0,4-5-41,8 1 1,8-3-171,4-1 0,7 0-140,-3 0 0,4 0-371,1 0 0,4 0-449,0 0 1,0-1 1044,-4-3 0,6-13 0,5-6 0,5-3 0,0-1 0</inkml:trace>
  <inkml:trace contextRef="#ctx0" brushRef="#br0">22594 5870 7857,'-5'-12'719,"3"4"1092,-2-1-1337,3 7 1,0-4-2,-4 6 1,4 6-125,-3 2 0,3 3-128,1 1 1,0 6-1,0 2 0,-2 4 0,-2 0 0,3 5-269,-3 0 0,2-1-29,2-3 1,0 1-93,0 3 1,0-3 16,0 2 1,0-6-141,0-1 1,0-6 159,0 1 0,0-2-124,0-2-517,0-5 178,0-2 253,0-5 1,0-1 80,0-3 1,0-4 72,0-9 0,0 2 66,0-5 1,0-1 18,0-3 1,2-1 137,2 0 0,-2-3-86,7-1 0,-5-1 80,4 1 0,-1 3-70,1-2 1,3 2 427,-3 1 1,2 0-83,-2 1 0,3 5 19,-3 2 0,2 8-60,-2 0 1,3 7-103,-3-2 1,-1 2-63,1 2 0,-4 6 34,4 2 1,-5 3-82,1 1 0,-2 0 36,-2 1 0,0-1-195,0 0 0,-2 1 21,-2-1 0,-3 0-66,-5 1 1,0-1-100,-1 0 0,1-4-274,0 1 1,-1-3-1469,1 3 1015,0 2 977,-1-5 0,1-4 0,0-4 0</inkml:trace>
  <inkml:trace contextRef="#ctx0" brushRef="#br0">22914 6104 7791,'-7'-6'194,"2"5"1185,-1-4-348,5-1-153,-4 5-599,5-10 0,5 8-45,3-5 0,3 4-20,1-4 1,5 5-1,-1-1 0,6 1-167,-1-1 1,-2 3 110,1-4 1,-5 4-232,2 1 0,-4 0-26,0 0 1,-2 1-269,-3 4 277,-3 1 1,-6 7-59,-3-1 0,-3 2-23,-5 2 1,-1-2 25,1 2 1,-4-2 61,-1-2 0,1-4-37,4 1 350,-1-1-57,1 4-63,0 0-6,5-5-26,1-1 0,8-6-55,2 0 1,4 0-4,8 0 1,4 0 20,4 0 0,2 0-16,3 0 1,2-2-186,6-2 0,0 1 72,0-5 0,1 4 45,3-4 0,-4 5 43,0-1 1,-3-1-2,-9 1 0,1-1-48,-10 5-11,1 0 7,-10 0 422,-2 0 1,-14 0 393,-4 0-301,-2 0 0,3 0-79,0 0-547,5 0 208,-4 0 0,8 0-32,-5 0-1995,5 0 794,-2 0-1638,5 0 2519,0 0 1,11-11 0,2-2 0</inkml:trace>
  <inkml:trace contextRef="#ctx0" brushRef="#br0">3483 8516 7904,'0'-8'2,"0"-1"1,0 5-26,0-4 1,-4 0 134,-1-4 1,1 3 244,4 1 0,0 0-61,0-4 0,0-1 1,0 1 1,0 0 20,0 0 1,0 3 127,0 1 1,0 4 282,0-4-493,0 5 0,0-1 0,0 8 0,-1 4-1,-3 9 0,3 2-460,-4 5 1,3 7 136,-2 1 1,2 4-3,-2 1 1,3 0-83,1 0 1,0-2-126,0-2 0,0 3 129,0-4 0,0-2 122,0-1 1,4-4-473,0-5 1,1 2 161,0-5 0,-4-1-2040,3-4 2396,-3-5 0,-6-29 0,-2-12 0</inkml:trace>
  <inkml:trace contextRef="#ctx0" brushRef="#br0">3212 8516 8008,'-12'-12'0,"-1"-1"0,5-3 27,0-1 0,5 1 154,-1 4 0,4-1 345,4 1 1,4 0-198,9 0 1,2-1-101,6 1 0,1 0-257,2-1 1,4 2 118,5 3 1,0-1-450,-1 4 0,-3 1 217,0 4 0,-7 2-274,-1 2 1,-2 3-85,-7 5 1,1 6 498,-5 2 0,-11 25 0,-2 7 0</inkml:trace>
  <inkml:trace contextRef="#ctx0" brushRef="#br0">3310 9020 8006,'-12'0'0,"0"0"135,-1 0 1,5 0-37,0 0 529,5 0 138,-2 0-284,16 0 1,4 0-402,14 0 1,2-4-312,6 0 0,4-5-589,0 0 1,4 3 461,-4-3 1,1 5 356,-1-4 0,-7 4 0,4 0 0,3-2 0,1 0 0</inkml:trace>
  <inkml:trace contextRef="#ctx0" brushRef="#br0">3913 8848 7977,'-5'-7'45,"2"-4"35,-5 3-295,5 3 108,-2-6 0,3 9 0,-2-2 0,3 8-1,-3 5 1,2 3 1907,2 4 1,0 3-824,0 6 0,0 4-599,0 0 0,0 3-404,0-3 1,0 5-364,0-1 1,0 3 153,0 1 1,2-5-196,2 1 0,-3-4-174,3 4 0,-2-7 237,-2-2 0,0 0-105,0-8 1,0 0-268,0-3-491,0-1 1230,5-5 0,-9-29 0,3-12 0</inkml:trace>
  <inkml:trace contextRef="#ctx0" brushRef="#br0">3864 9008 7966,'-5'-18'0,"3"1"1,-2-4 0,3-1-1,1 6 1,1-1 710,3 5 0,3 1-210,5 3 0,2 1-226,3 3 0,-2 3-43,5-3 1,-4 2-102,5 2 0,-2 2-4,2 2 0,-2 4-171,-3 8 0,-3-2 72,-1 2 0,-1 2-166,-7-1 0,4 4 2,-4 0 0,0-2 50,-4 2 0,-5-6-190,-3 1 1,-5 2 77,-3-2 0,1 1-141,-6-5 0,5-1 7,-5-3 1,5 3-104,-5-3 1,2-1-17,-1 1 1,2-5-473,6 1 923,5 3 0,7-22 0,7 0 0</inkml:trace>
  <inkml:trace contextRef="#ctx0" brushRef="#br0">4381 9008 7966,'-5'-12'449,"2"0"-144,-5-1 1083,5 6-923,-3 2 1,5 5-198,-3 0 0,3 3-57,-4 5 0,4 1 0,1 12 1,0-3-171,0 6 0,0-6 76,0 7 1,1-3 114,4 2 1,-4 1-31,3-1 0,-3 1-694,-1 0 1,2-5-209,2 1 1,-3-6-386,3 1 0,-1-2 394,1-2 0,-1-1 691,5-3 0,0-19 0,5-9 0</inkml:trace>
  <inkml:trace contextRef="#ctx0" brushRef="#br0">4935 8664 7968,'-2'-11'235,"-2"2"0,3 3 395,-3 1 1,2 3-228,2-6 0,6 5-129,2-1 1,4 2-347,5 2 0,2 0 126,6 0 1,-5 0-331,1 0 1,-1 0 170,5 0 105,-1 0 0,6 11 0,2 3 0</inkml:trace>
  <inkml:trace contextRef="#ctx0" brushRef="#br0">4861 8860 7978,'-12'0'0,"-1"0"0,1 0 0,0 0 0,-1 0 353,7 0 4,0 6 1,7-5 315,4 3 0,7-2-383,8-2 1,4 0-192,0 0 0,6 0-534,3 0 0,3 0-1633,1 0 2068,-6-6 0,4-1 0,4-3 0,1-3 0,-1 0 0</inkml:trace>
  <inkml:trace contextRef="#ctx0" brushRef="#br0">7359 8405 7899,'0'-16'105,"0"-1"1,0 1 196,0 4 0,0 3 301,0 1 429,6 5-662,-5-2 0,0 15-136,-5 2 1,-5 8-103,0 1 0,-3 4 69,-4 3 0,2 0-153,-2 4 0,2-4-58,2 0 0,-2 3-108,-2-3 0,6 5 132,-2-4 0,3-2-113,1-6 1,-1 1-163,5-6 0,0 0-76,4-3-220,0-7 98,0 0 232,0-6 1,1-7 67,3-5 1,-3-1-139,3-3 1,2-3 31,-2-2 1,4-2 82,-4-1 0,5-2 67,-5-3 0,4 3 106,-4-3 1,4 3 169,-4 2 1,4 3-80,-3 1 1,0 0 350,-1 0 0,-3 2-118,4 6 1,-3 4 345,2-1-78,-2 7-239,3-4 0,-3 8-263,2 2 0,-2 3 61,7 5 1,-5 6 26,4 2 1,0 1-51,4 3 1,-1-2-331,-2 7 1,2-7 38,-3-2 1,3 1 155,1 3 0,-4 1-68,0 0 1,-1-5-178,1 1 0,2-6 119,-6 1 0,2-4-43,-2-3-956,-3 1 0,5-7-206,-6 5 1347,0-5 0,-11-19 0,-3-12 0</inkml:trace>
  <inkml:trace contextRef="#ctx0" brushRef="#br0">7076 8405 7959,'-12'-12'328,"-1"0"0,1-1-223,0 1 0,4 0-730,-1-1 954,7 6 1,-2 2 684,8 5 1,3-1-688,5-3 1,6 2-113,2-2 1,5 3-232,3 1 1,1 0 72,8 0 0,-3 0-328,7 0 1,-2-2 70,-3-2 0,1 3-91,0-3 0,-1 2-130,-3 2 1,-7 0-244,-6 0 1,-5 4-581,2 1 790,-9 4 0,-3-2 454,-5 5 0,0 1 0,0-1 0,-22 11 0,-5 3 0</inkml:trace>
  <inkml:trace contextRef="#ctx0" brushRef="#br0">7039 9057 8009,'-19'0'0,"3"0"0,2 0 475,7 0 595,2 0-406,21 0 0,0 0 533,17 0 0,0-4-693,4 0 0,4-4-214,0 4 0,4-4-2,-4 4 0,2-5-51,-2 5 0,-3 0-1078,3 4 0,-8 0-298,-5 0 0,-3 2-2105,-4 2 3244,-9 2 0,-50 45 0,10-21 0,1 0 0</inkml:trace>
  <inkml:trace contextRef="#ctx0" brushRef="#br0">7261 9377 7965,'-4'-8'0,"-1"0"0,-3 4 419,4-4-307,0-1 0,4-3 1720,0 0-1268,0 5 0,10-3-226,2 6 0,4 0-153,1 4 0,-2 2 5,5 2 1,-3 2-988,3 7 1,-6-1 484,-2 0 0,-1 2-81,-7 2 0,0 0 116,-4 4 0,-1 1-148,-3 3 0,-7 1 214,-5-1 0,-6 0 255,1-4 0,-2 2 146,-2-6 1,5-3 515,-1-5 1,6-1 1055,-1 1-716,2-3-278,7-5-518,2 0 0,8 0-192,5 0 0,0 0-119,8 0 0,4 0-173,0 0 1,5 0-9,3 0 1,0-4-298,5 0 1,-3 0-129,7 4 1,-7-4 241,7 0 1,-3-4-188,3 4 0,-5-5-98,1 5 710,-5-5 0,7-14 0,-3-10 0</inkml:trace>
  <inkml:trace contextRef="#ctx0" brushRef="#br0">8922 7974 7939,'0'-12'0,"0"0"0,0 0 2,0-1 0,0 5 0,0 0 1,-4 0-766,0-5 0,-2 5 763,2 0 0,1 4 570,-5-4-222,0 5 0,-4-3-90,-1 6 0,-3 0-195,0 0 1,-1 2-45,5 2 0,-4-1 33,-1 5 1,-1-4-3,2 4 0,2-5 32,-2 1 1,2 1-50,2-1 1,0 5 289,-1-5-131,1 0 0,0-4 0,3 1-93,1 3 12,6-2 91,-4 3-96,6 1 1,0 1-37,0 5 0,0 0 11,0 0 1,4 1 45,0-1 0,0 4-43,-4 1 1,4 6 5,1 2 1,0 1-4,-1 7 0,2-1 2,2 5 1,3 6 2,-3 2 0,-1 3-4,1 1 1,-4 1-371,4 4 1,-4 2 275,5 5 1,-7 1-117,2-1 1,-2 1 21,-2-1 0,0 2-109,0 3 0,0-7 181,0 2 1,-4-6-8,0 2 1,-1-3 208,5 3 0,0-10-106,0-2 1,0-6 236,0-2 0,0 0-71,0 0 0,0-5-220,0-4 1,2-2 95,2-1 1,-3 0 8,3-1 0,-2-5 143,-2-2 1,0-4-298,0 0 0,0-5 47,0 0 0,1-1 37,3 1 1,-1 2-173,5-6 0,-4 1 104,5-1 0,-1-2-206,4 2 1,2-3 58,2-1 0,-1-1 121,6-3 0,-2-2-279,1-2 1,4-3-408,-4 3 1,7-3-417,2-1 1,-2-1 1146,-6 1 0,19-28 0,-1-6 0</inkml:trace>
  <inkml:trace contextRef="#ctx0" brushRef="#br0">10214 8134 7969,'0'-12'-154,"0"-2"-38,0-2 0,-4 2 318,0-2 0,0 2 346,4 2 1,5 0-251,4-1 0,-3 2-63,3 3 0,3-1 336,4 5 1,1-1-95,-5 5 1,0 2-305,1 2 1,-1 3-66,0 5 0,-4 6-166,1 2 0,-7 4 22,2 0 0,-4 1-176,-4-1 0,-2 2 31,-7 3 0,0-4 106,-4-1 0,3 1 44,-2-5 0,-2 0 9,2 0 0,-1-6 297,5-2 1,0-1 365,0-7 197,-1 0-315,6-4-338,2-5 1,6-1 54,3-2 0,5 3 35,7 5 0,3 0-525,6 0 1,-1 0 168,1 0 1,0 0-599,-1 0 0,2 0 69,3 0 1,-2 0-166,6 0 0,0 0 851,4 0 0,8-18 0,7-8 0,4-1 0,0-1 0</inkml:trace>
  <inkml:trace contextRef="#ctx0" brushRef="#br0">10780 8159 7969,'-19'0'0,"0"0"-182,3 0 1,2 0 120,-3 0 1,0 0 75,0 0 0,-1 1-12,2 3 0,2-1 737,-2 5 1,4 1-329,3 3 0,0 0-253,5 1 1,0-1-50,4 0 0,0 0-8,0 1 0,5-1 0,3 0 1,3-5 38,2-3 0,4 2-182,4-2 0,-1 0 28,5-4 1,-7-4-222,6 0 0,-2-6 40,3 2 0,-5-7 43,1-1 0,-2-6 118,2 1 1,-4-2-30,-4-2 1,-2-5 66,-3-3 0,1 2 133,-4-2 1,-1 0 153,-4-4 1,0 6-52,0 2 0,-4 5 180,-1 3 1,-3 7-103,4 6 0,-5 6-81,0-3 1,2 7-112,-1 6 0,4 2-15,-4 10 1,4 2-31,-4 7 1,5-2-198,-1 6 1,2-4-184,2 3 0,0-3 181,0 4 0,0-6-442,0 2 0,0-2-38,0 2 0,0-3-257,0 3 0,5-7 327,-1-2 1,1-3 526,-1 3 0,-2-10 0,3 1 0</inkml:trace>
  <inkml:trace contextRef="#ctx0" brushRef="#br0">10177 8664 7969,'-24'-5'0,"-1"1"0,3-1 0,6 1 1892,-1 2-1336,16-3 1,1 5-291,8 0 0,9 4-100,3 0 0,10 0-8,7-4 0,5 0 45,8 0 1,0 0-193,4 0 1,-1 0 191,8 0 1,-6-4 56,7 0 0,-5-1-563,1 0 0,2 4-5,-3-3 0,-8-1-118,-4 0 1,-6 1 157,-6 4 0,-7 0-243,-6 0 181,-10 0 37,1 0 0,-13 0-112,-2 0 0,1 2-198,-5 2 223,0-3 0,-4 9-245,-1-6 625,1 5 0,-6-2 0,-1 6 0</inkml:trace>
  <inkml:trace contextRef="#ctx0" brushRef="#br0">10473 9144 7997,'0'-13'0,"0"1"0,0-5 0,0 1 0,0-2 0,0 2 0,4 2 652,0-2 0,5 6-188,0 2 1,-1 1-113,4-1 1,-2 3-179,6 5 0,-2 0-123,-2 0 1,-4 5 183,0 3 1,-1 7 0,1 2 0,-2 5-786,-6-2 0,0 3 335,0 2 1,-4 0-42,0-1 1,-6-1 85,2-2 1,-3 2-15,-1-2 1,1-4 106,3 0 1,-3-4-2,2 0 1,4-5 577,1 0 1020,-3-5-1075,6 2 0,2-5-145,11 0 1,2-5-208,7-3 1,-1 1-76,5-1 1,3 1-332,1-1 0,0-2-98,-5 6 1,1-4-364,0 4 0,1-5-378,2 5 1,-6-1 1151,3 1 0,8-25 0,5-11 0</inkml:trace>
  <inkml:trace contextRef="#ctx0" brushRef="#br0">11396 7962 8019,'-5'-16'11,"1"-1"1,-1 0-77,1 0 1,2 3 1342,-2-2-435,3 2-396,1 8 1,1 0-114,3 6 0,-1 0-117,5 0 1,-4 3 56,5 5 1,-1 2 125,4 10 1,-1 1-212,-3 3 0,3 2 0,-3 3 1,3 2 50,2 6 0,-1 6 0,0 2 0,-1 8-630,-3 5 0,-4-24 0,-2 3 346,-2 1 0,0 2 0,-1 2 1,1 0-167,-2 3 1,-1 1 0,-2 0 0,-2 1-250,-2 2 1,-2 0 0,-3-2 0,0 0 187,0 1 0,0-1 0,-1-8 0,-1 0 91,2-2 0,0-1 1,-12 29-295,-3-8 1,-1-2 229,1-6 0,-4-9 10,5-3 1,-5-9-454,4 1 0,-6-3 227,-2-1 1,0-2 42,-4-3 1,3-2 416,1-5 0,2 2 0,-2-3 0,-2-3 0,1 2 0,2 3 0</inkml:trace>
  <inkml:trace contextRef="#ctx0" brushRef="#br0">9870 8011 8036,'0'-12'-120,"0"0"1,-2-1 8,-2 1 0,3 4-122,-3 0 0,-2 4 368,2-5 1,-1 7 332,0-2 1,-1 4-104,-7 4 0,1 4 141,0 8 1,-5 5-30,1 8 0,-6 3-191,2 9 1,-2 4 16,1 9 1,-2 3-430,2 9 0,12-32 1,1 2 224,-1 2 1,1 2 0,1-2 0,1 0-34,-1 3 0,1 0 0,2 0 0,1 0-93,1 2 1,0 0 0,1-2 0,1 0 27,-1 1 0,2-2 0,1-2 0,1-2-109,1-1 0,1 0 1,6 31-125,1-13 0,4 0 227,1-4 1,3-5-27,-3-3 1,4-2-304,0-3 1,4-3-178,3 0 0,0-6-118,4 2 1,1-8-367,4-5 0,3-6 995,5-2 0,-4-5 0,11 1 0,4-3 0,6-1 0</inkml:trace>
  <inkml:trace contextRef="#ctx0" brushRef="#br0">11752 7765 8036,'0'-12'43,"0"0"0,2-1 132,2 1 0,-3 0 46,3-1 0,-2 1 129,-2 0 1,1 5 683,3 3-515,-2-3-280,3 6 1,-6 2-73,-3 11 1,1 6 71,-5 7 1,5-1-109,-1 1 1,-2 0 12,2-1 1,0 1-183,4-1 1,0 1-6,0 0 1,0-5-62,0 1 1,1-6-46,4 1 1,1-2 93,7-2 0,-1-5-150,0-3 0,2-3 48,2-1 1,-1-5 25,6-3 0,-5-5-26,5-3 0,-6 1 32,1-6 1,-2 1 74,-2-5 1,-1 6 17,-3 3 0,2-2-51,-6 2 0,2 3-69,-2 5 712,-3 5 1,3-2-220,-8 5 0,1 5-103,-5 3 0,4 9-21,-4 3 1,4 4-45,-4 0 1,3 1-22,-3 0 1,5-2-9,-1-3 0,3 4-425,1-4 1,0 2-507,0-2 1,0-2-243,0-6 1,4 2 468,0 3 1,2-4-597,-2 4 1156,-3-9 0,21 3 0,-1-4 0</inkml:trace>
  <inkml:trace contextRef="#ctx0" brushRef="#br0">12355 8639 8036,'-6'-6'795,"0"5"1,7-6-499,4 3 1,3 3 750,8-3 1,5 2-495,7 2 0,1 0-324,8 0 0,-7-1-113,7-3 1,-3 3-194,3-4 0,0 4-29,0 1 1,-7 0-307,-5 0 0,-6 0-54,-7 0 0,-4 0-134,1 0-221,-7 0 1,2 0 41,-8 0 1,-3 0-643,-5 0 1420,0 0 0,-28-11 0,-6-3 0</inkml:trace>
  <inkml:trace contextRef="#ctx0" brushRef="#br0">13869 8467 7963,'1'-11'0,"4"3"0,-4-3 286,3 2 0,-3 3-54,-1-3 0,0 1 108,0-4 1,0 0-73,0-1 0,0 1-157,0 0 0,0-1 86,0 1 1,-4 0-1,0-1 1,-5 1 11,0 0 1,-2-1-200,-1 1 0,-2 4 120,-2 0 1,1 5-7,-5-1 0,-1 3-283,-4 1 1,1 9 99,-1 3 0,1 5-419,-1-1 322,0-2 1,6 9 0,3-2-186,2 2 0,3 0 245,3-2 0,3 1 37,5-6 1,1 2-56,3-2 0,4-6-137,9 2 0,-2-7 262,5 4 1,5-7-101,3 3 1,1-4 125,-4-1 1,-1-4-55,1 0 0,0-10 25,-1 2 0,-3-7-18,-1 2 0,-3-9 9,3 2 0,-3-9 304,3 0 1,-5-3-100,2-1 1,-8 2 101,-1 2 1,-5-2-54,1 2 0,-2 7 562,-2 1-82,0 9-79,-6-2-501,-1 11 0,-4 3-133,3 8 0,-1 4 203,4 9 0,-3-2-11,4 5 0,-4-1-402,4 2 1,0 2 95,4-2 1,0 2-134,0 2 0,0-2-43,0-3 0,0 4 2,0-4 0,1-1-144,3 2 0,3-5-430,5 5 0,1-5 201,-1 5 0,0-6-877,1 1 1518,-1-2 0,17-7 0,3-2 0</inkml:trace>
  <inkml:trace contextRef="#ctx0" brushRef="#br0">13549 8750 7963,'-12'0'2059,"0"-6"-1707,5 5 1,7-5 88,8 6 1,8 0-181,5 0 0,8 0-315,3 0 1,4-1 82,1-3 0,4 3-142,0-4 1,7 0 203,1 1 0,-1-4 50,1 4 1,-1-1-1511,-7 5 0,-6 0 624,-6 0 0,-8 0-384,-5 0 1129,-8 6 0,-19 17 0,-9 10 0</inkml:trace>
  <inkml:trace contextRef="#ctx0" brushRef="#br0">13844 9082 10283,'0'-7'965,"6"2"-803,2 5 1,-1 0-42,1 0 1,0 0-166,5 0 0,3 0-117,1 0-329,-1 5 1,-5 2 153,-3 5 0,-2-4 87,-6 1 1,-2-1-2,-2 4 1,-4 1 141,-9-1 1,-2 0 250,-5 0 0,3-1 32,1-2 1,1 2 299,-2-3 0,3-1-160,6 1 1,0-4 519,-1 4-200,6-5-397,2 2 0,15-5-250,2 0 1,8 0-68,1 0 0,2 0-275,2 0 1,3 0 60,1 0 0,4 0-258,-4 0 1,4-4 95,-5 0 1,5-4-247,-4 4 1,0-6 105,-5 2 0,1-3 595,-1-1 0,6-39 0,2-9 0</inkml:trace>
  <inkml:trace contextRef="#ctx0" brushRef="#br0">14521 8073 8002,'0'-18'0,"0"0"0,0-2 0,2 2 0,2 6 0,-1-1 451,5 1 0,0 0 1785,4 0-1755,6 5 0,-4 1-196,2 6 1,-2 0 155,-2 0 1,-1 6-50,-3 2 0,3 7-188,-3 1 0,-1 6 32,1-1 0,1 3-115,3 5 1,-4-2-27,0 6 0,-1 5-108,1 8 1,-1 1-56,-3 3 0,-2 4-436,2 4 0,-4 7 304,-2-30 0,0 0 1,-2 1-1,-1 1 104,-2 0 1,-2-1-1,0 1 1,-1-1-183,-2-1 1,-1 0-1,-1 1 1,-2 0 101,0-1 1,-1 0 0,2-2 0,-1 0-565,-17 28 0,0-10 150,-4-10 0,0-3-41,1-1 1,4-6 265,3-2 0,-1-7-51,2-2 0,-7-5 62,3 2 354,2-3 0,1-1 0,3 1 0,-4 1 0,1 0 0,2 1 0</inkml:trace>
  <inkml:trace contextRef="#ctx0" brushRef="#br0">13266 7987 8002,'-5'-7'0,"2"-3"0,-5 6 0,-1 0 0,-3 4 0,0 1 579,0 4 0,-5 8-114,1 12 1,-6 6 72,1 10 1,2 9-317,-1 7 0,12-22 1,1 2-314,-2 4 1,1 1 0,1 0 0,1 2 208,-1 3 0,1 0 0,2-1 1,1 1-1,1 0 0,0 0 0,4 0 0,2-1-417,1 0 0,2-1 0,-1-7 1,2 0 170,2 0 0,0-2 0,11 28-712,3-6 1,2-4 502,3-4 0,-3-8-410,3-5 1,1-2 31,-1-6 715,5-6 0,-4 1 0,3-7 0,-5-2 0,-2-4 0</inkml:trace>
  <inkml:trace contextRef="#ctx0" brushRef="#br0">15161 7531 8264,'6'-16'-63,"2"0"0,-1-2-318,1 1 1029,0 4 1045,4-5-723,-5 11-660,-1 2 1,-6 10-137,0 3 1,-2 5 83,-2 3 0,-3 2-128,-5 2 0,-2 4-15,-2-4 0,2-1-141,-2 2 0,2-2 28,2 1 1,1 2-185,3-5 0,-2 0-164,6 0 297,0-3 1,4 3 1,6-9 70,2 1 1,7-7-55,1 3 1,6-5-117,-1-5 1,2 4-244,1-3 0,1-2 0,0 2 1,-1-1-311,1 1 1,-5 2 328,1-2 1,-5-1-1,5 1 1,-6 0-248,1 4 1,-6-4 617,-2-1 0,-11-15 0,2-1 0</inkml:trace>
  <inkml:trace contextRef="#ctx0" brushRef="#br0">15420 7618 8204,'-6'-13'0,"3"5"0,-5 0 0,4 5 817,-4-1-431,5-3 1,-4 6 108,3-3 1,3 4-96,-3 4 1,1 7-144,-1 5 0,3 5 110,-3-5 1,2 6 165,2-2 0,0 4-418,0 0 1,0 1-303,0 0 1,0-5-836,0 1 1,0-1 535,0 5 1,0-5 485,0 1 0,11-12 0,3 2 0</inkml:trace>
  <inkml:trace contextRef="#ctx0" brushRef="#br0">15949 7802 8006,'4'-8'0,"0"0"0,0 4 3,-4-5 1,2 5 200,2-4 0,-3 4 390,3-4 1,2 4-505,-2-5 1,5 5 3,-1-4 0,3 4 18,2-4 1,0 4 25,4-4 1,2 3-148,6-3 1,-1 6 52,1-3 0,3 4-91,1 1 1,1 0-93,-1 0 0,-7 0 138,2 0 1,-3 0-50,-1 0 0,-2 4 95,-5 0-155,-1 6 0,-4-5 120,0 4-1,-5 1 1,2-3 56,-5 6 0,0-5 157,0 0 1,0-4 17,0 4 0,0 1-101,0 3 1,0 0 62,0 0 0,0 1-74,0-1 0,0 6 62,0 2 0,-1 4-74,-3 0 0,1 2-21,-5 3 0,5 2 0,-1 6 0,1 6-10,-1 2 1,3 4-310,-3 4 0,-2-1 253,2 6 0,0-1-58,4 5 0,-4-1 84,0 1 0,0-1 77,4 1 0,0-5-184,0 1 1,0-5-146,0 4 1,-4-5 123,0 2 1,-2-9 46,2-4 1,3-3 18,-3-1 0,-2-1 4,2-4 0,0-3 123,4-8 0,-4 1-124,0-6 1,0 0 400,4-3-103,0-7 137,0 5-344,0-9 1,-2 3 46,-2-5 172,3 0-181,-10 0 1,4 0-191,-5 0 0,-2 0 123,-2 0 0,2 0-132,-2 0 1,-2 0 44,1 0 0,-3 0-142,4 0 1,-5 0 123,5 0 0,-2 0-1,1 0 0,2 0-234,-5 0 1,5 0-811,-2 0 412,4 0 1,0 0-350,1 0 1028,0 0 0,16-11 0,4-2 0</inkml:trace>
  <inkml:trace contextRef="#ctx0" brushRef="#br0">17967 8282 7387,'-7'0'-1239,"0"0"1239,3 0 0,3 0 0,-5 0 0,6 0 0,-1 0 0,-3 0 0,3 0 0,-5 0 0,6 0 0,0 0 0,11 0 0,3 0 0</inkml:trace>
  <inkml:trace contextRef="#ctx0" brushRef="#br0">18004 8270 7410,'-12'0'-1257,"3"0"1257,1 0 0,4 0 0,-4 0 0,5 0 0,-2 0 0,-1 0 0,5 0 0,-5 0 0</inkml:trace>
  <inkml:trace contextRef="#ctx0" brushRef="#br0">18029 8257 6154,'6'0'0,"5"6"0,-4 1 0</inkml:trace>
  <inkml:trace contextRef="#ctx0" brushRef="#br0">18090 8184 7974,'14'-13'0,"2"1"0,-2-4-241,2-1 0,-2 1-812,-2 3 663,-5 7 390,-1 0 0,-23 34 0,-3 6 0</inkml:trace>
  <inkml:trace contextRef="#ctx0" brushRef="#br0">17955 8368 7974,'-8'-11'0,"-1"3"0,7 1 19,-2 3-13,-3 3 611,5-5 1,2 6-244,9 0 0,3 0-233,4 0 0,-1 0-312,6 0 1,-2 4-348,1 1 0,2-1 207,-5-4 0,3 1-38,-3 3 1,3-1 348,-3 5 0,-1 6 0,-4 5 0</inkml:trace>
  <inkml:trace contextRef="#ctx0" brushRef="#br0">17918 8553 7974,'-12'0'0,"-2"1"0,-3 3 511,4-2 0,-4 4 402,9-1-658,3-4 1,10 9-70,3-6 1,5 0-94,3-4 0,3 4-58,6 0 1,-1 0-265,1-4 1,1 0-1350,3 0 1578,-3 0 0,26-5 0,0-2 0</inkml:trace>
  <inkml:trace contextRef="#ctx0" brushRef="#br0">20268 7790 7957,'0'-17'4,"0"1"0,4-5 0,1 5 1,-1 0 260,-4 3 0,1 5 143,3 0-244,-3 5 843,5-2 99,-6 5 1,0 7-615,0 5 1,0 2-92,0 6 1,0 1-254,0 3 0,-4 2 93,0 3 0,0 1-1,4 3 0,-2 1-133,-2-5 1,3 1-279,-3-1 1,2-4-184,2 4 1,0-3-505,0-1 1,0-1-148,0 1 1,0-2-2116,0-2 1896,6-3 1224,1-6 0,32-49 0,8-12 0</inkml:trace>
  <inkml:trace contextRef="#ctx0" brushRef="#br0">20724 7827 8042,'-2'-13'-71,"-2"1"0,3 0-181,-3 0 1,-3 3 77,-1 1 1,1 5 134,-1-1 1,-1 4 728,-3 4 1,-2 3-362,-2 6 0,2-1-73,-2 0 0,4 5-116,3-1 0,0 2-111,5-2 1,0-2 4,4 2 42,0-2 1,1-2-52,3 1 1,3-5-41,5 0 1,2-4 55,2 4 1,-1-5-18,6 1 0,-1 2 97,5-2 1,-4 1-23,-1-1 0,-1-1 11,2 5 1,1 0-50,-6 5 1,0-5-1,-3 0 1,-5 0 26,0 5-48,-5-1 0,2 0 51,-5 0-34,0 1 1,-7-2-100,-5-3 1,-1 3 77,-8-3 1,5-1-13,-5 1 0,2-5-451,-2 1 1,0 1-659,4 0 1,-5-1 336,2-4 748,2 0 0,-16-17 0,1-3 0</inkml:trace>
  <inkml:trace contextRef="#ctx0" brushRef="#br0">20699 7876 8042,'4'-12'0,"0"-1"0,2 1 90,-2 0 1,3-1 147,5 1 0,0 1-166,1 3 1,0-2-32,4 6 0,-2-4-241,5 4 0,1 0 200,3 4 0,12 11 0,2 3 0</inkml:trace>
  <inkml:trace contextRef="#ctx0" brushRef="#br0">19862 8577 8059,'-12'-5'0,"0"4"0,1-6 0,2 3 666,-1 2-445,8-3 0,2 5-184,8 0 1,5 0 268,3 0 1,7 0 402,6 0 0,7 0-382,0 0 1,7 0-170,6 0 0,2-2-344,2-2 0,4-1 342,9-3 0,1-3-48,-32 7 1,0 0-1,32-6-4,-6 2 1,-3-3-375,-1 3 1,-10 1 86,-2-1 0,-11 5-70,-5-1 0,-3 2-796,-2 2 50,-5 0 458,-6 0 63,-8 0 255,-5 6 1,-1-1-23,-3 4 1,-3 1-346,-5-1 0,-1 2 590,1 1 0,-6 0 0,-23 17 0,-11 4 0</inkml:trace>
  <inkml:trace contextRef="#ctx0" brushRef="#br0">20404 8836 8059,'-9'-6'247,"1"-2"1,4-3 1080,-4-1-857,5 0 0,-4 1 457,3 2-654,3 4 0,-5 6-32,6 3 1,0 5-129,0 7 1,0 3 85,0 6 1,0 1-84,0 3 0,-4 1-21,0 2 0,-1 4-261,1-3 1,2 2-125,-2 2 0,-1-1-463,1-3 1,0 1 453,4-5 0,-5-1 70,1-3 1,0-2-973,4-2 1,0-4-20,0-4 1219,6-1 0,22-38 0,12-10 0</inkml:trace>
  <inkml:trace contextRef="#ctx0" brushRef="#br0">20834 8922 8049,'-12'-8'0,"0"0"0,4 5-49,-1-1 1,0 2-178,-8 2 0,4 6-1,-4 2 1,2 8-1,-1 5 1,2 8-1,-2 4 1,2-2 1067,2 2 1,1 0 1539,3 4 1,2-1-1641,6 1 1,0-5-476,0-3 0,6-4-25,2 0 1,4-4-1,5-1 0,-4-6-142,4-2 0,0-5-306,0-7 1,1 0-426,-2 0 1,-2-4 221,2 0 0,-4-10 26,-3 2 1,0-5 224,-5 1 1,0-2 159,-4-2 1,-1 2 457,-3 6 1,-4-1-169,-9 1 0,2 1-39,-5 3 0,3-2-314,-3 6 1,-1 0-315,-3 4 1,3 1-176,1 4 0,5 1-546,-2 7 1,4-2 311,0-3 785,6 3 0,24 7 0,10 7 0</inkml:trace>
  <inkml:trace contextRef="#ctx0" brushRef="#br0">21979 8233 7991,'1'-12'0,"3"-1"0,-2 1 189,2 0 1,-3-1 778,-1 1 101,6 0 563,-5 5-1257,4 1 0,-5 8-140,0 2 1,-5 8-73,-3 9 1,-3 2 71,-1 2 0,-1 1 0,1 2 0,-2 0-204,-2 4 0,2-3-319,-2 4 0,1-4 82,-2 3 0,8-4-151,-4 1 0,4-5 163,-3-3 0,3-4-53,1-4 25,5-1 7,-2-5 1,5-3 77,0-8 0,5-4 5,4-9 1,2-2-99,1-5 1,6-7 124,2-1 0,-1-3-15,2 3 0,-5-3-11,5 7 1,-5-2-14,5 1 0,-6 7 608,1-3 0,-4 13-111,-3 0 1,-3 8 449,-1 0-553,-4 2 0,4 9 41,-5 5 0,0 2-108,0 7 1,5-1-46,-1 5 1,1-1-224,-1 1 0,-1 0 40,5-1 1,-4 1-295,4-1 1,-3-3-50,3-1 0,0-3-173,4 3 0,-4-5 100,1 2 0,-1-5-224,4-4 0,-4 2-455,1-6 326,-1 6 814,-1-9 0,-24-12 0,-10-10 0</inkml:trace>
  <inkml:trace contextRef="#ctx0" brushRef="#br0">21696 8184 7982,'-8'-4'0,"-1"-1"0,3 0 0,-3 1 607,-2 2-230,10-3 1,1 5 130,8 0 1,9 0-285,3 0 1,3 0-125,2 0 1,5 0-53,3 0 0,3 0-151,0 0 0,-1-1-259,2-3 0,-7 2 218,7-2 1,-5 1-325,1-1 0,-4 3-109,-9-3-21,-2 2-174,-6 2 772,-5 0 0,-18 6 0,-9 1 0</inkml:trace>
  <inkml:trace contextRef="#ctx0" brushRef="#br0">22680 8467 8010,'0'-7'-359,"0"-4"186,0 3 873,0-3 1,0-2-206,0 1 1,0 0-206,0 0 1,0-5-15,0 1 1,-4-1-1,0 5 1,-1 0 144,1-1-211,-3 1 0,-6 1-242,1 3 1,0-2 81,-1 6 1,0 0-201,-4 4 1,4 2 66,-4 2 1,0 7 2,0 5 1,1 6 67,3-2 1,-2 4-151,3 0 0,-2 1 86,10-1 0,-4-3-116,4-1 1,0 0-84,4 0 0,1 2 151,3-6 0,-1 1 40,5-5 0,5-4-40,3 1 0,2-7-47,-2 2 0,-1-2-2,6-2 0,-5-6 36,5-2 0,-5-3 91,5-1 0,-5-6 54,5-2 0,-6-9 143,1-4 0,2-4-131,-2-4 0,1 3-46,-5-3 0,-1-2 40,-3 2 0,2 0 133,-6 4 1,0 10 299,-4 2 573,0 9-193,-6-2-190,-1 11 1,-3 7-193,1 9 1,0 3 4,5 4 0,-5 3-94,5 6 0,-1 0-357,1-1 0,1 2-395,-5 3 0,5 1 128,-1 3 0,-1 1-109,0-5 1,1 5 142,4-1 1,0-3-117,0-1 0,6-3-199,2-2 0,7-1 230,1-2 0,5-3-209,-5-6 1,6-5-90,-1-3 1,-2-3-748,1-1 1364,1 0 0,14-38 0,4-10 0</inkml:trace>
  <inkml:trace contextRef="#ctx0" brushRef="#br0">23111 7679 8017,'0'-18'0,"0"3"0,0-5 0,0 5 0,0-2 0,0 4 0,0 0 872,0 6 213,0 2 0,-1 6-711,-3 3 1,1 5-291,-5 7 0,-1-1 21,-3 6 0,0-1 75,0 5 1,-1 3 2,1 1 0,1-1-190,3-8 0,1 3-156,3-2 0,2-3 218,-2-2 0,3-2 192,1-2 0,5-4-176,4 0 0,2-5 4,1 1 0,6-2 60,2-2 0,1 0 12,3 0 1,-2-5-631,7 1 1,-3-4-12,-2 4 0,1-4-230,0 4 0,-5-4 164,1 3 0,-6 1-1052,1 4 684,-2 0 242,-2 0 686,-5 0 0,-12 11 0,-9 3 0</inkml:trace>
  <inkml:trace contextRef="#ctx0" brushRef="#br0">23320 7778 8017,'-1'-13'0,"-3"1"0,1 0-426,-5-1 0,4 1 754,-4 0 2008,5 5-1788,-8 1 1,8 6-51,-5 0 1,5 6-205,-1 2 1,3 7-53,1 1 1,-2 10-160,-2-1 0,3 4 103,-3 0 0,2-2-354,2 6 1,0-6-212,0 2 1,0 1-510,0-1 0,0-1 168,0-3 0,0-1 720,0 1 0,6-11 0,1-3 0</inkml:trace>
  <inkml:trace contextRef="#ctx0" brushRef="#br0">4332 11100 7941,'0'-18'0,"0"3"53,0-5 0,0 5 107,0-2 1,0 4 236,0 0 0,-4 5 1553,0 0-873,-1 5-712,5-2 1,0 10-240,0 4 0,0 7 12,0 4 0,0 9 35,0 4 1,0 3-50,0 0 1,0 1-159,0 0 0,0 2-229,0 2 0,0-3-424,0 3 1,5-7 91,-1-1 0,0 0 259,-4 4 0,0-6 7,0-2 0,0-5-307,0-3 636,0 2 0,-6-31 0,-1-2 0</inkml:trace>
  <inkml:trace contextRef="#ctx0" brushRef="#br0">4098 11174 7934,'-11'-25'0,"3"1"0,2-1 0,6 1 0,2 4 320,2 4 1,8 2-27,9 2 1,3 0-11,5-1 0,-2 3-279,6 1 1,-4 4-244,4 5 0,-5 0 121,5 0 0,-7 3-109,-1 5 1,-2 1-443,-7 12 0,-3-3 668,-5 6 0,-24 16 0,-9 8 0,0 8 0,1 0 0</inkml:trace>
  <inkml:trace contextRef="#ctx0" brushRef="#br0">4086 11740 7940,'-18'6'0,"0"-1"286,-2 3 0,3-1 1202,9-3-548,3-2-504,5 3 1,5-5-242,3 0 1,10 0 34,7 0 0,1-1-498,6-3 0,3 1-163,6-5 0,0 4-429,8-5 0,-7 2 860,7-1 0,14-7 0,8-3 0,-18 7 0,0 0 0,0-1 0</inkml:trace>
  <inkml:trace contextRef="#ctx0" brushRef="#br0">4812 11740 7899,'0'-12'-1344,"-2"0"1008,-2-1 0,3 1 269,-3 0 0,2-1 480,2 1 1,-4-4 616,0-1 0,0-3-556,4 3 1,0 1-75,0 4 1,-4-1-12,0 1 0,0 0 156,4-1 1,0 5 33,0 0-354,0 5 1,0-1 116,0 8 1,0 8-177,0 9 0,0 4-187,0 3 0,0 4 72,0 5 1,4 1-155,0 3 1,0 0-165,-4 8 1,4-6-238,0 6 0,2-8-10,-2 0 1,-3 1 238,3-1 1,-2-5 101,-2-7 0,4-5 80,0-3 0,0-8-102,-4-4 81,0-7 246,0-7 1,-4-7-97,0-9 1,-4-4 92,4 1 0,-1-2-159,5-7 0,0-5 24,0-7 1,0 1-159,0-1 1,0-5 91,0-3 1,5 0 32,-1 4 0,5 1 64,-1 3 0,3 8 134,2 8 1,-1 4 88,0 5 9,1 2 1,-1 13 23,0 5 1,-4 1-45,1 7 1,-3 0-109,3 5 1,0 3-66,-5 1 0,0-1-11,-4-4 0,0 5-117,0-1 0,-5 2-253,-3-2 0,-5 2-596,-3 3 0,2 0 407,-2-4 1,2 1-1154,2-2 1659,0-2 0,-1 3 0,1-4 0</inkml:trace>
  <inkml:trace contextRef="#ctx0" brushRef="#br0">5439 12011 7887,'0'-12'165,"0"-1"1,-1 0 331,-3-4 1,3 3-208,-4-2 1,4 2-54,1 2 0,0-2-8,0-2 0,1 6 229,4-2-171,1 3 1,11-2-61,-1 2 1,1 4-183,-5 5 1,0 0 7,0 0 1,-1 7-175,-2 5 1,-4 6 4,-5 6 1,0 1-95,0 0 1,-9 5 49,-4 3 0,-6-2-134,3 2 1,-5-6 164,5 2 0,-2-3 52,2-1 1,2-2 310,-3-3 0,4-2 35,1-6 1,3-3 443,1-1-548,5-5 1,-1 1-51,8-8 0,3 2-21,6-2 0,4-3-173,4-1 0,2-2-43,2 2 1,1-3 28,2 3 1,0-3 43,5-1 1,-2 0-667,2-1 0,2 1-1881,-2 0 2596,-3 5 0,28-21 0,0 1 0</inkml:trace>
  <inkml:trace contextRef="#ctx0" brushRef="#br0">6485 11482 7906,'-5'-7'0,"2"-3"0,-5 6 543,5 0 167,-2-1 0,6 3-404,3-2 0,3 3-283,5 1 0,6 0 162,3 0 1,2 0 40,2 0 0,-2 0 114,-3 0-340,4 0 0,6 16 0,8 5 0</inkml:trace>
  <inkml:trace contextRef="#ctx0" brushRef="#br0">6448 11703 7906,'-12'2'0,"0"2"450,0-3-180,-1 5-270,6-1 0,3-4 0,8 3 0,5-2 344,7-2 0,0 0-235,9 0 0,-2 0-404,10 0 0,-1 0 295,0 0 0,20-9 0,8-4 0,4-1 0,0 1 0</inkml:trace>
  <inkml:trace contextRef="#ctx0" brushRef="#br0">8959 11309 7859,'8'-4'681,"0"0"-463,-5 0 424,3-1-172,-6 3 0,0-2-223,0 8 0,-6 4-50,-2 9 1,-3 2-30,-1 6 0,-5 1-107,1 2 1,-5 4 159,5 5 1,-2 0-1,2 0 1,2-2-610,-2-2 1,3-3 101,5-5 1,-1-2-237,4-3 225,1-2 104,4-6 1,0-6 112,0-6 1,4-6 58,1-6 0,4-2-41,-1-2 1,5-3 25,3-6 0,-2-3-83,2-1 1,-1-1 128,2 1 1,-4 2-1,4-6 0,0 7 53,0 1 1,-1 2 175,-3 7 0,-1-1-57,0 5 0,-4 5 530,1 3-526,-7 3 1,8 6-33,-6 3 0,0 5-4,-4 3 1,4 2-51,0 2 1,0 4-147,-4-4 0,2 3 56,2 2 1,-3 0-152,3-1 0,3-1-43,1-2 0,-1 1-156,1-6 1,1 2-31,3-2 1,0-2 110,1 2 1,-5-6-1262,0-2 882,0 0 0,-1 1 638,-3-1 0,-14-11 0,-3 2 0</inkml:trace>
  <inkml:trace contextRef="#ctx0" brushRef="#br0">8762 11322 7890,'-12'-13'2,"5"1"-1,3 0 1,2 4 1,2-1 53,0 1 0,6-3 34,2 3 0,4 3-173,5 5 0,6-2-44,6-2 1,5 3 1899,-1-3 1,-2 2-1171,2 2 1,0 0-1033,4 0 1,-6 0 71,-2 0 0,-4 0-364,-5 0 1,-2 4 251,-6 0 0,-1 2-52,-3-2 0,2 3 106,-6 5 1,0-4 414,-4 1 0,-27 15 0,-7 9 0</inkml:trace>
  <inkml:trace contextRef="#ctx0" brushRef="#br0">8565 12060 7910,'-12'0'275,"-5"0"143,1 0-466,0 6 3,9-5 1,4 4 1248,11-5 0,3 0-531,14 0 0,-2 0-235,10 0 1,5 0-111,7 0 1,-1-5-326,1-3 0,0-2-107,4 2 1,1-3-121,-1 3 1,-1-2 131,-3 2 0,-3 1-147,-5 3 0,-5 3-243,-4-3 1,-7 6-482,-5 2 0,-8 10-127,-3-2 1,-5 5 1089,-5-1 0,-25 22 0,-12 9 0,11-11 0,-1-1 0,1 1 0</inkml:trace>
  <inkml:trace contextRef="#ctx0" brushRef="#br0">8860 12565 7904,'-12'-6'81,"0"-2"0,4-3 122,-1-1 0,7-1-28,-2 1 0,2 0 204,2-1 1,6 1-211,2 0 0,3 0-53,1-1 1,5 6 466,-1 3 1,2 3-289,-2 1 0,-2 1-291,2 3 0,-3 3-107,-5 6 1,1-1-344,-5 0 1,1 6 169,-5 2 0,-2 4-245,-2 0 1,-7 1 203,-5 0 1,-6-1-29,1 1 0,-2-1 725,-2 1 0,5-6-79,-1-2 1,6-4 72,-1 0 1,2-7 631,2-2 660,5-2-561,2-2-537,5-6 1,9 1-389,4-3 1,7-3 45,1 3 0,6 1-446,2-1 1,1 3 222,-2-3 0,4 4 119,5-4 1,-2 0-705,-2-5 1,3 5-1036,-3 0 1,-2 1 1616,2-1 0,0-14 0,4 2 0</inkml:trace>
  <inkml:trace contextRef="#ctx0" brushRef="#br0">11014 11236 7848,'-12'-13'1,"-1"5"107,1 0 1,5-2 269,3-6 1,-1 2-51,1-2 1,0 1 155,4-2 1,0 4-209,0-4 1,5 8-53,3 0 0,3 3 76,1-3 1,2 3-79,3 2 0,0 2-111,4-2 1,1 4 15,-6 4 0,5 3-145,-5 5 1,0 6-98,-3 3 1,-5-2-211,0 1 0,-5 1 30,1 3 1,-4 5 115,-4 0 0,-4 4-239,-9-5 0,2 5 111,-5-4 1,-1 0 98,-3-5 0,-1-1 245,0-2 1,6-3 729,3-6-298,2-5 393,2-2-571,5-5 1,7 0-36,8 0 0,5 0-15,3 0 1,-1 0-260,5 0 1,2 0-545,7 0 1,-2 0 394,6 0 1,-4 0 24,4 0 0,4-1-277,4-3 1,4-3-515,-4-5 1,5-1-59,-1 1 0,-1-2 991,1-2 0,-14-5 0,0-4 0,4-5 0,0 1 0</inkml:trace>
  <inkml:trace contextRef="#ctx0" brushRef="#br0">11740 11272 7867,'4'-8'0,"0"0"125,0 0 0,-4-4 271,0-1 1,-5 6 59,-3 3 1,-5 3-115,-3 1 0,1 0 119,-6 0 1,-3 0-67,-5 0 0,0 5-144,5 4 1,-1 2-88,1 1 0,-1 2-118,0 2 1,6-1 123,3 6 1,2-5-104,2 4 1,5-5-293,3 2 0,3-3 90,1-2 0,9-1 53,3-3 0,9 2-137,-1-6 0,5 0-270,4-4 1,-2-2 272,6-2 1,-4-4 92,3-8 0,-4 1 69,1-6 0,-3-1 13,-2-6 1,1 0-35,-1-5 1,-3-1 15,-1-7 1,-9 7 249,2-3 1,-9 8 245,0 1 1,-3 6 350,-1 1 0,-1 12 77,-3 0-353,-3 7 1,-5 2-340,-1 0 0,5 7 71,0 5 0,-2 2-21,-6 6 1,2 5-2,-2 3 1,3 5-318,5-4 1,-3 4-317,3-5 0,1 7-541,-1-3 0,5 3 502,-1-3 1,3-1-55,1-7 1,0 1-154,0-1 0,5 0-941,4-4 1598,2-2 0,12-6 0,3 1 0</inkml:trace>
  <inkml:trace contextRef="#ctx0" brushRef="#br0">10891 11888 7867,'-19'0'178,"1"0"26,6 0-210,5 0 1,7-2 80,8-2 0,9 2 210,3-7 0,10 5 552,7-4 1,7 4-661,9-4 0,3 4-384,6-5 0,5 1 218,-33 2 0,1 0 1,2 2-1,0 0 11,2 0 1,0 0 0,-1 0-1,-1 1-37,3-1 0,-2 0 0,-2-2 0,-2 2 62,32 0 0,-10-4-208,-7 4 0,-5-2 106,-7 2 1,-7 3 16,-6-4 1,-4 4-65,-8 1 81,-5 0-2,-2 0 0,-6 0 95,-3 0 1,-5 4-593,-7 0 0,1 6 45,-5-2 0,3 3 475,-3 1 0,-17 1 0,-8-1 0</inkml:trace>
  <inkml:trace contextRef="#ctx0" brushRef="#br0">11297 12478 7867,'0'-16'0,"0"0"0,0-5 99,0 5 1,0-6 254,0 1 1,4 4-92,0 0 1,6-1 83,-2 2 0,3 0-80,1 3 1,2 6-1,2 3 1,-2 3-173,2 1 1,-2 5 84,-2 4 1,-1 7-128,-2 5 1,-4 2-107,-5 1 1,0 7-185,0 1 1,-7 0 134,-5 1 1,-2-5-121,-6 5 0,3-4 112,-3 4 0,5-7 8,-2-2 0,5-1 438,4-6 0,-2-1 28,6-3-99,0-7 0,5 0 18,4-6 0,3-4-3,8 0 0,5-6-231,7 2 1,0-2-233,5 2 0,-1-3-593,5 3 0,-4-2 410,0 2 1,-2-3-750,2 3 1,3 1-40,-3-1 1154,-3 0 0,16-15 0,-1-3 0</inkml:trace>
  <inkml:trace contextRef="#ctx0" brushRef="#br0">12294 11272 7938,'7'-19'0,"-2"2"0,-5 4 0,2 1 465,2 0 1,-3-1-60,3 1 0,-2 4 543,-2 0-59,5 5-20,-4-3-576,5 6 1,-5 3 0,3 5 0,2 2-94,2 10 1,3 1-1,-3 4 1,4 6-116,5 6 1,-4 3 95,4 9 0,-3 4-496,-2 13 0,-6-30 0,-1 2 213,-1 2 0,0 2 0,-1 5 0,-2 3-440,-2 3 1,-2 0-1,-3 4 1,-2 0 307,-3 2 1,-2 1 0,-1-2 0,-2-1-220,-2-3 1,-1-2 0,-2-1 0,-1-2 251,0-1 0,-1-1 0,2-10 0,-2-1-179,1 0 1,-1-2 0,-16 17-525,-2-6 0,-3-6 358,-1-2 1,2-5 544,2-3 0,-2-3 0,3-5 0,-5-1 0,-2-4 0,0 0 0</inkml:trace>
  <inkml:trace contextRef="#ctx0" brushRef="#br0">10608 10989 7930,'-11'-24'0,"3"5"259,-9 2 154,4 4 0,5 6-190,-1 3 1,5 5-139,-4 7 0,0 6 158,-5 11 0,-3 6-1,0 6 0,-6 7-3,1 9 0,-6 6-368,12-25 1,1 2 0,-1 1 0,2 2 271,0 5 1,1 2 0,-1 2 0,1 0-393,0 5 1,0 1 0,2 2 0,1 1 353,0 7 0,1-1 0,3-5 0,2-1-70,0 1 0,2-1 0,2-3 0,2 0-480,0 0 0,2-1 0,3-3 0,2-2 341,1-2 0,3-2 0,0-4 0,2-3-198,1-1 1,3-2 0,0-4-1,2-1 124,0-2 0,1-1 0,3-2 1,1-2-22,2 2 0,0-3 0,25 12-383,0-4 1,2-8 34,1-9 0,9-5 547,-31-5 0,0 0 0,1-1 0,0-1 0,2-1 0,1-1 0,1-1 0,2-2 0,2-2 0,-1 1 0</inkml:trace>
  <inkml:trace contextRef="#ctx0" brushRef="#br0">12651 10633 7893,'0'-13'0,"0"1"0,0 0-80,0-1 0,0 5-303,0 0 775,0 0 0,0 0 1691,0-1-1652,0 7 0,-2-3-181,-2 10 0,2 1-100,-7 7 1,5 4 74,-4 4 0,5 2-203,-1 2 1,3 1 5,1 3 0,0-6-38,0 6 1,0-10-14,0 5 1,5-7-125,4-1 1,1-2 110,3-2 0,3-1-87,1-3 0,3-2-58,-3-6 0,3-2 38,-4-2 1,5-4 42,-5-8 0,2 1 40,-1-6 0,-4 2-8,4-2 0,-5-2 38,-4 3 0,2 0 87,-6 0 1,0 5 131,-4-1 420,0 2 127,0 2-492,0 5 0,-4 3-150,0 8 1,-6 4 33,2 8 0,1-1-31,-1 6 1,1-1-28,-1 5 0,-2 0-153,6-1 0,-1 1-88,1-1 0,2-3-226,-2-1 0,1-3-322,-1 3 0,3-3 323,-3 3 1,2-5-204,2 2 0,0-4-132,0 0 731,6-1 0,23 0 0,10 1 0</inkml:trace>
  <inkml:trace contextRef="#ctx0" brushRef="#br0">13881 11457 7871,'-5'-7'268,"4"-4"0,-4 10-218,10-3 1,7 2 592,8 2 1,4 0-465,0 0 1,6 0-440,3 0 1,3 0-114,1 0 1,-2 0-412,-2 0 1,1 0 783,-5 0 0,-6 6 0,-5 1 0</inkml:trace>
  <inkml:trace contextRef="#ctx0" brushRef="#br0">13968 11629 7893,'-13'2'321,"1"2"1,0-1-129,-1 5 0,5-5-193,0 1 205,5-3 1,-1 0 325,8 3 1,4-2-442,9 2 0,2-3-393,6-1 0,1 0 71,2 0 0,0-4-432,4 0 664,1-5 0,3 0 0,3 0 0,4-4 0,-1 0 0</inkml:trace>
  <inkml:trace contextRef="#ctx0" brushRef="#br0">16909 10989 7877,'8'-5'-504,"0"-3"1,0-3 251,5-1 0,-2-1 572,-3 1 0,1 4 159,-5 0 1,2 3 690,-2-3-392,-3 5-421,5-2 1,-10 10-83,0 4 0,-6 6 0,2 1 0,-7 6-195,-2-1 0,-3 6 95,4 2 1,-5-1-159,5-3 1,-1 4 3,5-1 0,-5 1-19,1-4 1,0-1-114,3 1 1,2-5-133,3 1 0,-3-6-102,3 1-22,3-7 196,-1-4 96,17-16 1,-3-1-10,9-9 0,0-6-37,0 2-1,5-8-101,-2 1 1,-1-4 63,2-1 0,-2-1-152,2-3 0,2 3 40,-3-3 0,-2 8 84,-2 4 1,-2 9-8,-2 3 0,-3 5 16,-1 4 0,-5 4 831,1 8 1,-3 8 167,-1 8 0,0 4 397,0 0 1,4 5-676,0 0 1,0 4-179,-4-5 0,2 5-142,2-4 0,-3 2 0,3-6 1,2 2-484,-2-6 1,4 1 102,-4-2 0,4-2-899,-3-6 459,4 0-677,-8 1-232,10-6-203,-9-2 1709,3-5 0,-27-38 0,-5-10 0</inkml:trace>
  <inkml:trace contextRef="#ctx0" brushRef="#br0">16786 10879 7877,'0'-13'181,"-2"-3"272,-2 0-264,3-1 1,1 6 220,8 3 1,4-2-160,5 6 1,2 0-23,5 4 1,1 0-605,0 0 1,3 0 217,1 0 0,1 2-287,-1 2 1,-3-2 121,3 7 322,2-1 0,17 10 0,9 1 0</inkml:trace>
  <inkml:trace contextRef="#ctx0" brushRef="#br0">17844 10977 7877,'-12'-12'0,"-1"0"0,1 1 0,0 2 0,-5 0 58,1 5 1,-6-4 32,2 3 1,-4 1 311,0 4 1,-1 2 525,0 2 1,-2 3-511,3 5 1,-4 4-158,8 1 1,-2 3-342,1-3 0,5 3-23,8-3 0,-3 3-41,3-4 1,2 2 3,2-1 0,4-4-129,4 4 1,3-8 134,5 0 1,5-3 72,-1 3 0,6-4-132,-2-5 0,4 0 37,0 0 1,1-5-100,-1-4 1,1-2 86,0-1 0,-5-6 120,1-2 0,-1-8 8,5 0 1,-5-6 121,1 1 0,-6-4-33,1-4 1,-2 1 196,-2-5 0,-5 9 52,-3 0 1,-2 7 69,-2 0 212,0 9 0,-6 7 242,-2 9-545,2 3 1,-3 2-148,5 3 0,-6 9-262,2 7 1,1 3-10,-1 2 0,4 1 100,-4 3 0,4-2-10,-5 6 0,7-4-17,-2 3 1,-2-3-92,2 4 1,0-6 65,4 2 1,4-3 81,0-1 1,6-2 15,-2-3 0,3-2-33,1-6 1,0 1-388,1-1 1,-1-5-494,0-3 0,5-3-312,-1-1 1219,6 0 0,3-32 0,6-9 0</inkml:trace>
  <inkml:trace contextRef="#ctx0" brushRef="#br0">18078 10423 7890,'-6'-12'3,"5"0"462,-3-1 1,3 5-60,1 0 1,-5 4 61,1-4-157,0 5-275,4-2 1,0 6 26,0 3 1,0 4 166,0 9 1,0-4-2,0 4 0,0 0 0,0 0 0,0 3-617,0-3 0,0-1 114,0-4 1,4 1 83,0-1 1,6-4 85,-2 1 1,-1-7-2,1 2 1,0 2 47,5-2-8,-1 0 1,0-9 46,1-4 1,0-2-9,4-1 1,-8-2 162,4-2 0,-5 2 80,0-2 1,-1 2 195,-3 2 0,-3 4 90,3 0 31,-2 5-432,-2-3 0,0 8 19,0 2 0,-4 3-103,0 5 1,-5 6 84,5 2 0,-1-1-426,1 2 0,2-5-116,-2 5 1,3-5-313,1 5 1,0-6 446,0 1 1,0 2-108,0-2 411,5 1 0,8 6 0,6 3 0</inkml:trace>
  <inkml:trace contextRef="#ctx0" brushRef="#br0">16429 11740 7932,'-13'-5'143,"3"2"96,1-5 1,2 5 1070,3-1-853,3 3 1,-3-1-277,8-2 1,3 3 69,5-3 0,11 2 0,6 2 0,16 0-65,9 0 1,11-4-403,-28 2 1,0 0 0,5-1 0,2 1 265,5-1 1,1 1-1,2 1 1,1 0-441,4-3 1,1-1 0,-2 3 0,1 0 249,3-1 1,-1-2-1,-2 1 1,0 0 91,0-2 0,1 0 0,-5 0 0,-1 1-196,-2 1 0,-2 0 0,-2-1 0,-1 0 172,-6 3 0,0 0 0,-1-3 0,0 0-184,28-3 1,-12 3 217,-8 1 0,-12 1 526,-6-1 0,-3 2-436,-4-2 1,-9 1 1711,-8-1-1112,-3 3 26,-1-4 0,-1 5-569,-3 0-88,-3 0 1,-7 0-430,-2 0 0,2 1-36,-2 3 0,2-1-337,2 5 1,0 2 150,-1 6 0,2-2-843,3 2 1473,-3 3 0,-1 11 0,-7 9 0</inkml:trace>
  <inkml:trace contextRef="#ctx0" brushRef="#br0">17143 12429 7932,'0'-12'0,"-2"-4"0,-2-1 0,3-1 142,-3 2 1,2-2 288,2-2 1,4-4-25,0 4 1,6 1-133,-2-2 1,7 2 156,2-1 1,0 2-79,0 6 1,-2-1-69,5 1 1,1 1-58,4 3 0,-2 2 0,-3 6 0,2 0-100,-5 0 0,-2 7-151,-7 5 1,1 2-319,-5 7 0,1 3 183,-5 5 0,-7 1-253,-6-1 1,0 2 118,-8 6 1,1-4-23,-5 0 1,1-2 213,-1 2 1,4 0 259,1-9 0,5 4-107,-2-8 1,4-3 125,0-5 1,7-4 119,2-4 0,4-2-89,4 2 0,4-3 18,8-1 1,3-4-129,6 0 1,5-2-180,3 2 1,-2 2 103,2-7 1,4 5-169,4-4 1,0 4 120,-4-4 0,0 5 25,0-1 0,-2-1 10,-2 0 0,1 1-14,-5 4 0,-6-4 136,-6 0 0,-4 0 30,0 4-52,-6 0-178,-2 0 1,-6 0-176,-3 0 0,1 0-143,-5 0-364,-1 0 522,-3 0 0,1 1-61,3 3 285,3-2 0,10 9 0,2-4 0</inkml:trace>
  <inkml:trace contextRef="#ctx0" brushRef="#br0">2227 14534 7901,'-12'0'0,"4"0"303,0 0 139,5 0 1,-4 0 9,3 0-109,3 0 64,6 0 0,5-4-65,10-1 1,1-4-296,3 1 0,5-7 6,0-2 1,1-1-107,-1 2 1,-3-2 169,2-2 0,-3-2-17,-5 5 0,-2-4-62,-6 0 0,-5 2-53,-3-2 0,-8 6-186,-4-1 1,-4 4 45,-5 3 1,-3 4 10,-9 5 0,2 3 4,-6 5 0,0 3 66,-4 13 1,0 0 117,0 9 1,6-1 17,2 5 1,3 2-44,2 2 0,5-3-5,2 3 1,9-4-45,4-4 0,5 1 50,7-5 1,2-6 0,10-7 0,6-6-52,7-2 0,3-5-107,1 1 1,1-4 50,3-4 0,-1-3-126,5-5 0,-3-2 91,7-3 0,-3 0 22,3-4 1,0-6-130,-4 2 1,-2-4 150,-2 1 0,-9 0-12,-3-4 0,-4 0-91,-5-1 1,-3 3-143,-9 6 0,-3 0 159,-5 4 1,-9 6 33,-4 6 1,-7 5 13,-1-1 1,-2 7-12,-1 1 0,-1 6 299,0-2 1,5 7-180,-1 1 1,2 1 156,-1-5 0,3 0-37,9 1 1,-2-1 178,6 0 0,0 0-34,4 1 1,0 3-25,0 1 0,6 4-36,2 0 0,4 2 166,5 2 0,-5 5-56,0 3 0,1 2-79,-5 2 1,-1 4-164,1 0 1,-5 6 19,1-2 0,-3 3-55,-1 1 0,0-5 68,0-3 0,-1-4-109,-3-5 0,2-1 57,-2-7 0,4-5-12,4-2 1,-1-5 28,5-4 1,0-2-8,5-6 0,-1 0-512,0 0 1,6-7 72,2-5 1,8-6-91,1-7 1,5-5 161,-1-3 1,2-4-287,2-4 1,-3-4 341,3-8 0,-8-2-23,4-2 0,-3-2-39,-6 6 0,0-2 74,-8 2 1,-8 12 405,0 0 1,-5 16 468,-3 4 717,0 6-1068,-5 9 1,-1 1-11,-2 10 1,-3 1 96,3 7 0,1 4 116,-1 4 1,4 0 800,-4 3 1,5-2-738,-1 7 1,2-3-620,2-2 1,0 1-215,0 0 1,2-1-309,2 1 0,3-2 390,5-2 1,4-5 9,1-8 0,6-2 45,2-6 1,-1 0-117,5 0 1,1-10 5,-1-2 0,1-9 144,-1 1 1,-5-4 146,1 0 1,-2-2-25,-7-3 1,5 3-33,-5-3 1,1 3 48,-5 2 1,-5 5 183,-3 2 1,-3 8 245,-1 1 1,0 5 1,-4 3-168,0 8 0,-5 4-99,0 5 0,0-2-230,1 5 1,1-1 68,3 2 1,2 2-26,-2-2 1,3-4-24,1 0 0,0 1-198,0-2 0,1 0 10,3-3 1,0-2-67,9-3 0,-4-3 148,8-5 0,0 0 23,0 0 1,5-5-140,-2-3 1,-1-5 141,2-3 1,-5-3 46,5-6 0,-5 1 13,5-1 1,-6 0 141,1 1 1,-2 1 108,-2 2 460,-5-2 408,-2 9-767,-5 2 1,0 8-144,0 8 1,-5 4-38,-3 8 0,1 4-3,-1 4 0,4-3-18,-5-1 0,7-1-182,-2 2 1,2 1 122,2-6 0,0 5-36,0-5 1,6-1-41,2-7 1,3-1-69,1-3 1,5-2-1265,-1 2 0,6-8-35,-2-5 1388,4-2 0,3-29 0,3-14 0,3-3 0,0-1 0</inkml:trace>
  <inkml:trace contextRef="#ctx0" brushRef="#br0">4073 14251 7901,'-17'-13'237,"-3"1"59,-4 0 1,1 1-238,2 3 0,3 1-59,6 3 0,0 2 36,-1-2 0,2 4 18,3 4 1,3-1-830,5 5 1,5 0 774,3 5 0,36 15 0,10 5 0</inkml:trace>
  <inkml:trace contextRef="#ctx0" brushRef="#br0">4381 14620 7901,'0'-13'0,"0"1"55,0 0 0,1-5 107,3 1 0,-2-6 40,2 2 1,1-8 132,0 0 0,3-8-219,-4-1 1,5-1-166,0-7 0,-3 1 201,3-1 0,-3-2 1,3 6 1,-2 3 69,-3 9 1,-3 2 89,3 11-84,-3 5-74,-1 5 195,-5 23 1,-2-5-169,-5 17 1,0-5-320,-1 9 1,1 0 143,0 4 0,-2 5 30,-2 3 0,6-1-106,-2 1 1,3-5-49,1 1 0,3-2-183,5 2 1,0-4 169,0 0 0,11-7 66,5-9 0,6-3 22,3-6 0,3-1-8,1-3 0,5-2-181,-1-6 0,-2-6 48,2-2 0,-5-8-177,0-5 1,-2 2 93,-1-2 0,-2 1 236,-2-5 1,-3 2-128,-6 2 0,-1 0-5,-3 4 0,-3 1 518,-5 3 931,0 1-576,0 5 0,-5 7-287,-3 9 1,1 1-196,-1 3 1,4 3-90,-5 1 0,7 4-208,-2 0 0,2 1-54,2-2 1,0 2-296,0-5 1,4 0 90,0 0 1,7-8-171,2 4 1,0-9-473,8 0 0,-3-3 968,6-1 0,15-27 0,11-7 0</inkml:trace>
  <inkml:trace contextRef="#ctx0" brushRef="#br0">4996 14128 7940,'-17'-13'117,"-4"1"0,-2 0 190,-2-1 1,6 2-90,3 3 1,2 3 575,2 5-687,-1 0 0,7 1-196,1 3 0,4 3-689,1 5 1,6 1 124,2-1 653,3 0 0,28 17 0,8 4 0</inkml:trace>
  <inkml:trace contextRef="#ctx0" brushRef="#br0">5144 14041 7940,'-5'-8'84,"-4"0"1,0 4 126,1-4 1,1 5 189,3-1 0,2 5 507,-2 7 0,3 2-490,1 10 0,0 6-151,0 7 1,0 3-49,0 1 1,0 4 10,0 0 0,4 5-1,0-1 1,0-1-248,-4 1 0,0-9-366,0 1 1,0-9 197,0 1-110,0-8-434,6-9 503,-5-7 0,8-11 306,-4-7 1,4 0-2,-1-8 1,7 1-30,2-5 0,3 0-23,-3 1 0,5 1 19,-2 2 1,-1 3-52,2 6 1,-2 5-108,1 3 1,0 3 125,-4 1 0,-2 9-24,2 4 1,-6 7 33,-2 1 0,-5 2-22,1 1 0,-4 1 8,-4 0 0,-1-1 45,-7 1 0,1-5 100,-9 1 0,-1-6-102,-3 1 0,-2-3 9,-3-5 0,3-3-479,-3-5 1,5 0 187,3 0 0,3-5-838,6-3 0,5-5 1068,3-3 0,19-20 0,6-9 0</inkml:trace>
  <inkml:trace contextRef="#ctx0" brushRef="#br0">5673 14484 7932,'-12'0'0,"0"0"0,-1 0 0,1 0 0,0 0 0,-1 0 0,1 0 0,5 0 0,2-1 1063,5-3 0,0-3-433,0-5 1,5-2-471,3-2 0,5-3 24,3-6 1,3-4-3,6 1 1,-1-7 43,1 3 1,-4 1-21,-1 3 1,-5 6-180,2 1 1,-8 12-259,-1 1 105,-5 5 0,3 6 95,-6 5 1,-5 7-60,1 14 0,-5-2-26,1 6 0,1 0 24,-1 3 0,5 1 59,-1 0 1,2-5-108,2-4 0,0-2 72,0-1 1,6-2-141,2-2 1,4-8 3,5-4 0,-1-7 72,9 2 1,-3-4-6,6-4 1,-2-4 50,-1-8 1,0 1 4,-1-6 1,-1 1 25,-2-5 1,1 0 125,-6 1 0,1-1-82,-5 1 1,0 3 133,0 1 0,-5 5 2,-3-2 1,-2 8 18,-2 0 115,0 7 0,0-2-57,0 8 1,-4 3-145,0 5 1,-5 0-7,5 0 1,-1 2-107,1 3 0,2-4 48,-2 4 1,3-4-137,1 0 1,0-1-65,0 0 0,5 0 92,4 1 1,3-2-228,4-3 1,-1-1 30,6-3 0,-1-3-64,5 3 0,4-4 178,-1-4 0,2-3 157,-1-5 0,-3-2-33,3-2 1,-9 1 217,-3-6 1,-4 2-15,0-1 0,-6 1 18,-3 2 373,-3 4 0,-2-4 379,-3 9-416,-3 3 1,-6 5-261,1 0 1,0 5-68,0 3 0,-1 3 73,1 1 0,4 2 9,0 3 1,5-4-22,-1 4 0,2 0-115,2 0 1,0-1-475,0-4 1,6 1 17,2-1 1,4 0-11,5 1 1,2-5-200,5 0 0,7-5-458,1 1 1,4-4 521,1-4 0,0-7 124,0-5 0,0-6-8,-1 1 1,-3-6 172,0-2 1,-7 0 203,-1 5 1,-6 0 124,-7 4 0,-5 2 349,-3 6-324,-3 5 0,-6 2-118,-3 5 1,0 1 607,-5 3 1,8 3 718,-7 5 0,2 5-920,-2-1 0,1 6-185,2-2 0,0-2-446,5-1 1,0 0-132,4 0 1,0 3-318,0-3 0,1-1 170,3-4 1,7-3-291,6-1 1,6-5 298,1 1 0,2-3 464,7-1 0,0 0 0,0-16 0,4-6 0,2-2 0,0 0 0</inkml:trace>
  <inkml:trace contextRef="#ctx0" brushRef="#br0">7199 14398 7732,'-12'6'-301,"0"2"1,1-1 300,2 1 0,-2 0 506,3 4 1,-3 1-161,-1-1 1,4-4-10,0 1 0,3-3-106,-3 3 0,6-3 450,-3-2-525,4-2 1,1 2-90,0-8 1,1-3 11,4-5 0,3-6-199,8-3 1,-1 2-53,6-1 0,-5-2 95,5-7 1,-2 7-42,1-2 0,-1 3 112,-2 1 0,-4 2 34,4 6 1,-3 5 89,-2 3-34,0 2 0,-1 9-21,-3 5 1,-2 6 15,-6 7 1,0-1-81,0 1 0,0 0 59,0-1 0,0 0-1,0-4 0,0-2-34,0-6 0,1-1-8,3-3 0,3-2-4,5-6 0,2-2-3,2-2 0,2-4 30,3-8 0,2-4 7,-2-4 1,6-1 24,2 1 1,-1-1-41,-3 0 1,-2 2 196,-2 3 0,1 2-60,-6 6 1,-4 5 58,-4 3 1,-1 4-111,2 4 0,-4 8 18,-5 9 1,0 2 5,0 1 0,0 1 17,0 0 1,0 3-481,0 1 0,1 0 147,3-5 1,-2-4-265,2-4 1,1-2-109,-1-2 0,5-4-363,-5 0 1,1-5 496,-1 1 0,-2-9-176,2-8 590,-3 1 0,-14-18 0,-7-7 0,0 0 0,-1 0 0</inkml:trace>
  <inkml:trace contextRef="#ctx0" brushRef="#br0">6658 13955 7932,'-41'0'354,"0"0"1,5 2-418,7 2 1,9-2-1058,3 7 1228,9-7 0,8 9 810,8-2 0,9-3-599,3 3 1,5-7-83,4 2 0,2-2-176,6-2 1,-4-6 54,0-2 1,-6-3 124,2-1 1,-9-5-70,-3 1 0,-8-2-26,-1 2 1,-6-2-89,-2-2 0,-13 2-95,-11 5 0,-8 3 51,-9 1 0,2 4-184,-6 5 1,6 7-625,2 5 1,7 6 395,10 6 1,8 5-1251,7 0 1648,10 5 0,25-5 0,12 1 0,5 5 0,0 1 0</inkml:trace>
  <inkml:trace contextRef="#ctx0" brushRef="#br0">9316 14226 7932,'-23'0'0,"2"0"180,-8 0 1,-1 5 355,2 4 1,-5 2-247,4 1 1,0 4-62,5 1 1,5 5 335,2-2 1,9-1-136,4 2 1,4-6-172,4 1 1,8-2-67,9-2 1,3-5-70,5-3 0,-2-3 105,6-1 0,0-1 0,4-3 0,-4-4-258,0-9 0,-2 2-411,2-5 0,-7-1 331,-6-3 0,-5-2 116,2-3 0,-9 3 23,-4-3 1,-8-2-36,-4-2 1,-9 2 20,-3-2 0,-7 5 27,-2 0 0,-5 9-113,1 6 1,1 2-50,0 7 0,4 0-249,-1 4 1,5 10-796,3 2 1,4 7 468,4-2 1,6 4-692,3 0 1385,3-3 0,45 16 0,10-1 0</inkml:trace>
  <inkml:trace contextRef="#ctx0" brushRef="#br0">9734 13881 7932,'0'-12'380,"0"0"1,-1 1 1530,-3 3-60,2-3-1314,-9 9 0,9 0-56,-7 10 0,5 7-189,-4 14 0,5 3 200,-1 9 1,3 7-142,1 6 0,0 8-550,0 0 1,0 8 150,0-1 0,0-32 0,0-1-177,0 1 1,0 0 0,0 0 0,0 1-87,0 1 0,0 0 0,-1 29-874,-3-2 0,-3-10 384,-6-11 1,2-4 235,3-8 1,3-13-294,5-7 1,0-10 50,0-3 807,0-6 0,5-34 0,2-6 0</inkml:trace>
  <inkml:trace contextRef="#ctx0" brushRef="#br0">9476 14497 7932,'-17'-6'278,"1"-2"0,0-3 417,3-1 0,5-1-18,0 1-517,5 0 0,3 1 315,8 3 1,6-3-89,6 3 0,2 2-764,11 2 1,4-1-151,4 0 0,7 0-418,1 1 1,2 3 944,6-4 0,-4 2 0,6 0 0,6-1 0,0 1 0</inkml:trace>
  <inkml:trace contextRef="#ctx0" brushRef="#br0">11396 14078 7932,'0'-13'0,"0"-4"0,0 4 70,0-4 1,0 8 396,0 0 60,0 7 1,0-2-105,0 8 0,0 7-59,0 5 0,-6 10-157,-2-1 1,1 7-183,-1 1 1,0 3 153,-5 1 0,2-2-105,3-2 0,-1 3 12,5-4 0,-1-2-196,5-1 0,3-8-121,5-5 1,2-4 64,10-3 1,1-4-85,4-5 0,1-5 5,2-4 0,0-7-9,4-4 1,0-5 129,1-4 1,1 2 14,-5-6 0,-1 0-18,-3-4 0,-2 4-26,-2 1 1,-5 10 126,-8 1 0,-2 6-171,-6 3 272,0 5 0,0 7 52,0 8 1,0 5 137,0 3 0,0-1-152,0 6 0,0-2-81,0 1 0,5 3 16,3-2 1,3-3 18,2-2 0,4-2-144,4-2 0,2-5 84,2-3 1,-1-3 200,1-1 1,0-6-77,-1-7 1,-5 0 35,-2-8 0,-5 1-87,-4-5 1,-2 0 31,-6 1 1,-10-2 47,-2-3 1,-9 7 128,1-2 0,-3 7-327,-2 1 1,-4 6 67,1 2 1,-1 5-496,4-1 1,5 8-322,-1 4 1,6 3 784,-1 2 0,51 37 0,-10-20 0,0 0 0</inkml:trace>
  <inkml:trace contextRef="#ctx0" brushRef="#br0">12220 14263 7932,'-5'7'0,"2"4"133,-5-3 0,5-1 202,-1 1 1,2 0 515,2 4 1,-4-3 219,0-1-701,0 0-233,4 4 1,0-3-79,0-1 0,2-6 56,2 3 0,1-10-178,3-3 1,7-4 93,-2-4 0,3-1-119,0-7 1,-1 2 33,6-7 0,-5 2 92,5-2 1,-2 3 91,2-3 0,-4 9-4,-4 3 1,3 4 17,0 0 0,-3 6-90,-5 3 1,-4 6-76,4 6 1,-5 6-30,1 10 1,-1 1-216,1-1 0,-3 1-393,3 0 1,2 3 281,-2 1 0,1-4-156,0-5 1,0-5-81,3 2 0,3-4-163,-3 0 1,7-7 774,2-1 0,15-22 0,7-9 0,1-1 0,1 0 0</inkml:trace>
  <inkml:trace contextRef="#ctx0" brushRef="#br0">12823 14152 7996,'-12'0'32,"-1"0"0,3 6 820,1 2 0,0 3-283,5 1 0,-5 2-302,5 2 0,-1-2-94,1 2 0,2-2 165,-2-2 111,3 1 0,1-1-405,0-5 1,1-2-339,3-5 0,3-7 95,6-5 0,0-4 105,4-5 0,0-2 31,4 2 1,2-2 86,-2-2 0,-2 6 10,1 3 1,-3 2 114,3 2 0,-5 1 228,2 3 1,0 2-185,0 6 1,-1 6 55,-3 2 0,-5 8-237,0 5 1,-4 2 165,4 2 0,-5-1-614,1 1 0,-1 0-102,1-1 0,-1-3-380,5-1 1,-4-5 126,4 2 0,0-4 791,5 0 0,43-39 0,-23 8 0,1 0 0</inkml:trace>
  <inkml:trace contextRef="#ctx0" brushRef="#br0">13426 14263 7932,'-14'-1'0,"-2"-4"0,2 4 236,-2-3 1,6 3 868,2 1-754,5 0 0,-1 0 78,8 0 0,5 0-362,7 0 0,5-5 32,7 1 1,-2-1-290,3 1 1,1-2 5,-1-2 0,4-4 10,-5 0 1,0-1 129,-8-3 1,2 2-31,-6 2 1,-3 0-10,-5-1 1,-5 1 29,1 0 1,-10 3 532,-6 1 1,-2 5-174,-6-1 0,-2 4-42,-7 4 0,3 3-113,-3 6 1,-1 4-160,2 4 0,0 2-47,8 2 0,-2-1-282,6 1 1,3 1 226,5 3 0,5-3 8,-1 2 0,12-6-895,5-1 1,9-5 365,2 5 0,6-10-594,7 1 1224,0-8 0,16-17 0,8-7 0,-17 4 0,0 0 0,0 0 0</inkml:trace>
  <inkml:trace contextRef="#ctx0" brushRef="#br0">14152 14078 7932,'-5'-17'148,"-2"3"12,-5-3 0,-1 8 190,1 1 0,-2 5 546,-2-1 0,1 2-473,-6 2 1,2 10-55,-1 2 1,-2 9-270,5-1 0,-3 4 129,3 0 0,1 2-195,4 3 1,5-3 77,3 3 0,2-3 118,2-2 0,0-3-264,0-1 0,7-6-414,6-2 0,0-1 179,8-7 0,3 0-114,5-4 0,1-5 40,-1-3 0,-2-5 91,6-3 0,-2-5 188,2-7 1,1-4 8,-5-5 0,5-6-170,-1-7 0,3 0 204,1-8 0,-5 1 157,1-5 0,-5 1 76,0-1 0,-13 12 347,-6 5 1,-7 16 113,-2 8 1,-1 12-251,-3 5 0,-3 4-160,-5 4 0,-2 4-166,-2 8 1,1 5-248,-6 8 1,5 2 193,-5 6 0,6 1-91,-1 3 0,1-1-170,-2 5 1,5-1-253,0 1 1,1-1 43,7-3 1,0-3 428,4 3 0,2-8-270,6-4 1,2-9 107,11-3 1,-1-8-6,5-1 1,1-5 1,2 1 1,0-4 8,5-4 1,-5-4 32,5-9 1,-4 4 0,4-4 1,-10 0-593,1 0 1,-3-1 235,-1 2 0,-3 6 36,-9-2-6,-2 8 113,-6-1 331,0 5 0,-17 10 0,-3 4 0</inkml:trace>
  <inkml:trace contextRef="#ctx0" brushRef="#br0">14755 14029 7932,'-12'-7'20,"0"3"1,3 3 315,1 1 1,0 5 36,-4 3 0,3 3 255,1 2 0,1 4-245,-1 4 1,3-2-134,5 2 1,0-2-167,0 1 0,0 4 96,0-4 1,5-2-239,3-2 1,7-6 21,2-2 0,5-5 14,-2 1 0,3-3-79,2-1 0,0-1-93,-1-3 0,0-4 37,-4-9 1,2 2 84,-6-5 0,1-2 36,-5-7 0,-1 2-5,-3-6 0,-2 4 242,-6-4 0,-6 7-30,-2 2 0,-4-1-91,-5 5 1,2 6 76,-5 2 1,1 7 160,-2 1 0,-2 3-766,2 1 1,2 1-1038,-1 3 0,3 7-444,-3 6 1929,5 5 0,2 13 0,8 10 0</inkml:trace>
  <inkml:trace contextRef="#ctx0" brushRef="#br0">15050 13955 7932,'13'-5'111,"-4"2"56,4-5 0,-6 5 128,9-1 1,-5 3 470,5 1 0,-2 5-344,-2 3 0,1 7-179,-1 2 1,0 5-15,0-2 0,-3-1 0,-1 2 0,-5-1-426,1 5 0,-3-2 126,-1-2 1,0-2-80,0-3 204,-5-2-71,-2 4 1,-1-11-58,-1-3 52,7-3 1,-4-8-60,6-5 1,2-2 78,2-6 0,7-1-101,5-3 1,6-5-258,-2 0 0,9-5-388,4 1 0,2-2 418,2-2 0,4 1-129,0 3 0,6-1 9,-2 5 0,-7 6-64,-1 7 1,-9 3 513,-4 5 0,-9 3 0,-7 5 0,-5 1 0,1 3 0,-4 3 177,-4 5 1,-3-1 384,-5-3 1,-2 3-134,-2-2 0,2 2 318,-2 1 1,1 0-403,-2 0 0,5-3-85,0-1 1,1 0-185,7 4 0,-4-3 365,3-1-627,1 0 0,10 0 102,2 0 0,3-3 51,1 3 1,5-6-136,-1 3 0,6-4-224,-2-1 0,4 4 286,0 0 0,-5 2 311,-2-2 1,-3-2 53,-2 7 0,-1-5-82,-3 4 0,-3 0-68,-5 4 0,-1 1 239,-3-1 1,-4 4 139,-9 1 1,-3-1-401,-9-3 0,2-2-525,-6-3 0,0 1 29,-4-5 1,0 5-468,0-5 0,-4 0-452,0-4 1327,0 0 0,-7-20 0,-6-9 0,-6-2 0,1 0 0</inkml:trace>
  <inkml:trace contextRef="#ctx0" brushRef="#br0">14644 13611 7957,'-6'-25'271,"0"6"68,6 2 0,3 2-272,5-1 1,6 6-68,10-2 0,8 8-1399,5 0 1399,0 3 0,20 5 0,10 3 0,-20-3 0,-1 1 0,0-1 0</inkml:trace>
  <inkml:trace contextRef="#ctx0" brushRef="#br0">5218 15284 7925,'-18'0'0,"4"-4"-276,-2 0-585,2 0 324,2 4 366,5-5 0,3 3 413,8-2 0,3 3-196,5 1 1,2 0 400,2 0 0,-1 0-247,6 0 1,-1 0-188,5 0 0,4 0 0,-1 0 0,5-4 133,-4-1 1,11-3 56,1 4 0,5-5 35,3 0 1,6 0-470,3 1 1,9-3 265,-31 6 0,1 1 0,0 0 0,0-1-64,2 1 0,0 0 0,-1-1 0,-1 0 39,0 3 0,0 0 0,3-1 1,-1 1-6,3-1 0,-1 1 1,-2 2-1,1-1 8,-1-1 0,0 0 0,-1 1 0,0-1-11,1 0 0,0 0 0,0 1 0,0 1-48,4-2 1,0 0 0,-3 0 0,0 1-73,3-1 0,0 0 1,-1 1-1,1 0-151,1 0 1,2-2 0,1 1-1,0-1 252,4 1 1,1 0 0,-5-2-1,0 0 74,0 2 1,0 0 0,1-3-1,-1 1-34,0 2 0,0 0 0,0 0 1,0 0-17,3 2 0,-1 0 0,-6 0 0,0 0 16,2 0 0,0 0 0,-2 0 0,0 0 10,2 0 1,1 0 0,-1 0 0,0-1-22,4-1 0,0 0 0,-5 1 0,0 0-10,3-1 0,0 0 0,-1 1 0,0-1-20,3 0 1,0 0 0,1 2 0,0-1 23,1-1 0,1 0 0,-2-1 0,0 0-9,1 1 1,0 0-1,-1 0 1,0-1 6,-1 1 0,0 0 0,1 1 0,0-1-1,2-2 1,-1 0 0,-3 2 0,-1 1-8,3-1 1,-1 0 0,-3-1-1,-1 0 1,3 1 0,-1 0 0,-2 0 1,0 0 38,2 2 0,0 0 1,-1 0-1,-1-1 5,2-1 0,0 0 1,-2 1-1,-1 0-79,1-1 0,0 0 0,1 1 0,1 0 46,0-2 1,0 1 0,2 2 0,0-1-15,0-1 1,0 0 0,1-1-1,0 1-2,1 0 1,0-1-1,0-1 1,1 0-6,3 2 1,1 0-1,-5-2 1,0 0 30,3 2 0,-1 0 0,-2-2 1,-1 0 5,-1 1 1,1 2 0,-1-2 0,1 1-4,2 2 0,-1 0 0,-2-1 1,0-2 7,1 1 1,-1 0 0,0 0 0,-1 0-16,-3 2 1,0 0 0,1 0-1,0 0 12,-1 0 0,0 0 0,-3 0 0,-1 0-70,2 0 1,1 0 0,-2 0-1,0 0 36,3 0 0,1 0 1,-2-2-1,0 0-9,3 0 0,1 0 1,-2 0-1,1 0 1,0 2 1,0 0 0,2-1 0,-1 0-6,-1-1 0,1 0 0,0 2 0,2-1 14,1-1 1,1 0 0,-5 1-1,1-1 4,2 0 1,-1 0 0,-4 1 0,0 1 10,0-2 0,0 0 0,0 1 1,-1 0-13,1 1 0,0 0 1,-3 0-1,0 0-117,1 0 1,0 0 0,-4-2-1,0 0 152,0 0 0,0 0 0,1-1 0,0 1 6,2-1 1,-2 1 0,-2 2 0,0-1-10,-1-1 1,-1 0 0,0-1 0,0 0 0,0 2 1,1-2-1,1-1 1,0 0-3,1 2 0,0 0 1,26-6-165,1 4 0,-7-2 390,-2 2 0,-2 3-65,-6-3 0,-5 2 247,-3 2 0,-4-4-300,-5 0 0,-6 0 1066,-5 4-913,-11 0 230,0 0 0,-11-1-455,-3-3 0,-3 2-43,-5-2 0,0 3-327,-1 1 0,1 0 152,0 0 1,-1 1-753,1 3 0,1-1 907,3 5 0,-3 6 0,4 5 0</inkml:trace>
  <inkml:trace contextRef="#ctx0" brushRef="#br0">19813 14103 7979,'0'-8'2,"0"0"0,0-1 1,0-3 1,0 4-157,0 0 0,0 3-555,0-3 589,0 6 259,0-9-60,5 9 0,-3-5 145,2 3 0,-1 3 263,1-3-195,-3 2-189,5 2 125,-6 0-118,0 6 1,0 1-2,0 5 0,0 0-7,0 1 1,0 4-26,0 4 0,0-1-6,0 5 0,0-2-24,0 10 1,-5-3 40,1 7 1,0-1 7,4 9 0,-4 1 10,0 8 1,-4 2-312,4 5 1,-6 6 208,6-32 0,0 0 1,-1 2-1,0 0-191,1 2 1,0 0-1,-1 1 1,-1 0 221,2 3 1,0 1 0,1-4 0,1 0 0,-1-1 0,2 0 0,0-1 1,0-1-109,1 0 0,0 0 1,0 0-1,0 0 54,0 0 1,0 0-1,0-1 1,0 0-26,0 34 1,0-3 65,0-5 0,0 1 3,0 2 0,0-2 61,0 3 0,-4-5 122,0-3 1,0 2-175,4-3 0,-4 2-1,0-2 1,-5-3-105,5-9 1,0 3 68,4-3 1,-4-7-17,0-1 0,-1-8 352,0 0 0,3-3-273,-6-2 0,5-3 339,-1-1 1,1-9-300,-1 1 291,2-2-698,-3-3-564,5-2 605,0-5 1,4-5-391,0-3 1,4-9 142,-3-3 1,4-5-38,-1-4 1,3 2 546,2-6 0,-2-12 0,1-8 0,1-7 0,0 1 0</inkml:trace>
  <inkml:trace contextRef="#ctx0" brushRef="#br0">19715 14029 8063,'-6'-7'-523,"5"0"-171,-3 3 1,4 3 528,4-3 1,3 2 164,5 2 0,7 0 291,6 0 0,6 5 4,10-1 1,4 1 50,9-1 0,6-2-529,5 2 1,-29-3 0,1-1 189,0 0 1,0 0 0,1-2 0,0-1-1,5-1 1,0-1 0,-6 2 0,0 0 182,2-2 0,0 1 1,28 2 257,-1-2 0,-9 2-156,-3 2 0,-11 0-754,-6 0 1,-5 0-58,-8 0 0,-3 0-848,-1 0 1042,-5 6 1,-2-4 324,-9 7 0,-3-5 352,-1 4 0,-7-4-352,-5 4 0,0-5 22,-5 1 0,-18 3 0,-5 0 0</inkml:trace>
  <inkml:trace contextRef="#ctx0" brushRef="#br0">20884 14041 7573,'11'-1'-567,"-3"-3"1,-1 3 668,-3-4-51,-3-1 0,6 3 394,-3-5 36,-3 5 1,5-4 195,-6 3-188,0 3-176,0-5 3,0 1-279,0 3 0,0-2 133,0 8 1,0-1-10,0 5 0,0 2-67,0 6 1,-2-1-121,-2 6 0,3-1 21,-3 5 1,3 4-107,1-1 0,0 7 188,0-3 1,0 8-1,0 1 0,0 1-136,0-1 1,0 5 67,0 7 0,0-3-45,0 4 0,0-2 35,0 1 0,-2 0-8,-2 9 0,3-7 75,-3 6 0,-2-6 11,2 2 0,0-3-31,4 3 0,0-6 15,0-2 0,0 0-102,0-4 1,-4 3 74,0 1 0,0-1 64,4-3 1,0 2-81,0-6 0,-4 3 2,-1 1 0,1-4 18,4 8 0,-4-4 4,0 0 0,0 4-5,4 1 1,1-1-6,3 4 1,-1-2-139,5-2 0,1 0 71,3 0 1,0-3 164,1-1 0,-3-2-104,-1 3 1,-2-3-15,-3-2 1,-2-4-14,7 0 0,-7-4-5,2-4 0,-2-3 26,-2 2 1,4-2 77,0-1 1,0-5 248,-4 1 1,0-2 67,0 2 0,0 1-135,0-6 1,0 0-487,0-3 1,0-5-761,0 0 1,0-4 77,0 4-151,0-5-95,0 3 484,0-6 1,-1 0-376,-3 0 1025,2 0 0,-47 0 0,-6 0 0</inkml:trace>
  <inkml:trace contextRef="#ctx0" brushRef="#br0">19604 16527 8039,'0'-12'0,"0"-4"-263,0-1 0,-4 1 166,0 3 1,-1 5 548,5 0-318,0 5 1,5-4-1,-1 3 0,1 3 41,-1-3 0,-2 8 7,2 4 1,1 4 33,-1 5 1,0 3 9,-4 9 1,0-2-43,0 6 0,0 1-7,0 7 1,0-2 2,0 2 1,4 1-140,1-1 0,3 6-230,-4-2 0,5-3 106,0-1 1,-2-4-167,1-4 0,-1 1 63,1-5 0,1-6-127,-5-7 1,1-6-484,-5-2 289,5-5-110,-4 2 319,5-5 1,-8-4-359,-2 0 656,3 0 0,-4 4 0,-1 0 0,-1-11 0,-5-2 0</inkml:trace>
  <inkml:trace contextRef="#ctx0" brushRef="#br0">19678 17130 7102,'-7'0'321,"1"0"-224,6 0 187,0 0 0,7 0-67,5 0 0,8 0-191,8 0 1,9 0 42,8 0 0,6 0-3,6 0 1,8-1-279,-27-1 1,2 0 0,0-1-1,0 0 219,3-1 1,0 0 0,2-1-1,1 1-65,-1 1 1,0 1-1,-2-2 1,0-1 46,-2 1 0,0 0 1,-4 0-1,0 1-139,-2-1 1,0 0 0,30 0 102,-11-5 0,-5 5-19,-4-4 1,-11 1 26,-1-1 0,-7 1 5,-6 3 0,-2 1 73,-5-5 33,-7 5 480,0-8 0,-12 9-498,-2-7 0,1 7 821,-1-2-663,0-3 1,-4 5-123,-1-2 0,5 3 135,0 1 40,0 0-223,-5 0 0,5 0-234,0 0 0,4 4-1036,-4 0 1228,5 6 0,-3 13 0,6 10 0</inkml:trace>
  <inkml:trace contextRef="#ctx0" brushRef="#br0">20564 17967 8039,'0'-12'-460,"0"-1"1,0 1 299,0 0 0,0 0 555,0-1 1,1 2-139,3 3 0,-1-3 140,5 3 0,-5-3-200,1-1 0,-3-1-53,-1 1 0,0 4 159,0 0 0,-1 1-127,-3-1 1,-4 2-1,-9 6 1,-2 0-31,-6 0 1,-1 6-37,-2 2 0,-4 7 36,-5 1 0,0 10-1,1-1 0,3 8-48,0 0 0,11-2-98,2 2 0,6-6-22,6 2 0,2-3 79,6-2 0,7 0-163,5-4 1,7-2-20,10-6 0,8-5-66,8-3 1,3-2 30,1-2 0,2-6-416,2-2 1,-1-3 359,6-1 0,-8-5 84,-1 1 1,-6-6-955,-10 1 1,-5 4 1086,-7 0 0,-2 2 0,-5-1 0,-2-5 0,-2-2 0</inkml:trace>
  <inkml:trace contextRef="#ctx0" brushRef="#br0">27431 14078 7684,'0'-12'-801,"0"0"668,0-1 0,0 1 133,0 0 0,0 4 0,0-1 0,1 3 0,3-3 449,-3-2 1,5 9 121,-6-7-26,0 7-424,0-9 0,1 9-126,3-2 125,-2 3 0,3 2-5,-5 3 0,4-1-78,0 5 0,0 1-154,-4 3 0,5 2 156,-1 2 1,0-1 8,-4 5 0,4 1-10,0 4 1,0 1 54,-4 2 0,0 0 121,0 4 1,4 3-152,0 6 1,0-2 1,-4 6 1,0 2 3,0 6 1,-4 2-220,0 2 0,-4 4 183,4-4 1,-6 9 8,6-31 1,0-1 0,-5 31-102,0 0 0,-2-5 62,3 6 1,-3-2 32,-1 2 0,0-3-30,-1 2 0,5-6-8,0-1 0,4-5 21,-4 4 1,5-9-4,-1 2 0,-2-4-48,2 3 1,0 2 46,4 2 1,0-8-27,0 0 1,0-4-58,0 0 0,0-2-149,0 2 1,0-4 168,0-5 1,-1 3 33,-3-7 0,2 2-42,-2-1 1,3-3 188,1 3 1,0-3 21,0-2 0,0 1-91,0 0 0,0-2 66,0-3 1,0 2-147,0-5 1,0 3 28,0-3-91,0-1-106,0-4 1,5-5 0,3-3 0,-1-2-180,1-2 1,-3-6-125,3-2 0,-4 1 104,4-1 1,-4-2-518,4-6 900,-5 2 0,5-18 0,1-8 0,-3 0 0,1-1 0</inkml:trace>
  <inkml:trace contextRef="#ctx0" brushRef="#br0">27443 13931 8058,'-2'-9'0,"-2"1"0,2 4-383,-7-4 1,7 4-210,-2-4 350,2 5 224,2-3 1,7 6 177,5 0 1,6-1 73,7-3 1,6 3 321,6-4 0,7 3-277,9-2 0,5 1-361,7-5 0,-30 6 0,0 1 59,4-1 0,0 0 0,-1-1 0,1 0 82,2 1 1,0 0-1,-6 0 1,1 0-151,33 2 0,-10 0-156,-5 0 0,-9 0-139,-4 0 1,-10 2 108,-6 2 0,-6-2-148,-7 7 0,0-7 137,1 2 0,-5 2 288,0-2 0,-5 1 701,1 0-701,-3-4 157,-1 4-157,0-5 0,0 0 0,-5 0 0,4 0 0,-10-5 0,9 4-70,-3-5 281,10 1-15,2 3 1,5-5 0,1 3 1,-5 3 67,0-3 1,-4 2 37,4 2-41,-5-5 273,8 4 261,-10-5-607,5 6 103,-6 0-257,0 0 1,0 6-8,0 2 1,0 3 20,0 1 0,1 4 24,3 1 1,-2 6-22,2 2 0,-3 2-3,-1 10 1,0-1 37,0 9 0,0 0-19,0 4 1,0 6-212,0 2 0,-1 3 133,-3 2 1,2-1 75,-2 1 0,-1 1-12,1 2 1,-4-2-88,3 3 1,1-3-139,4-2 1,-4-3 119,0-1 1,0-3-14,4 3 1,0-5 39,0 1 0,0-2-98,0-2 1,0 0 318,0 1 1,0-5-49,0 0 0,0-4 101,0 4 1,0-1-142,0 1 0,0 1 15,0-5 0,0 2-57,0-2 1,0-3-11,0 3 1,4-3 106,0-1 1,4 0-86,-3 0 0,3-4 64,-4 0 0,4-6 122,-4 2 1,4-3-337,-4-2 0,1 1 213,-5 0 0,0-5-206,0 1 0,0-2 63,0 1 0,4-2-141,0-6 1,0 1-422,-4-1 0,0 0-87,0 1-317,0-7 1,1 4-650,3-6 1616,-2 0 0,-8-20 0,-7-5 0</inkml:trace>
  <inkml:trace contextRef="#ctx0" brushRef="#br0">27295 16552 8232,'-12'-2'0,"0"-2"0,3 3-342,1-3 1,0 3 146,-4 1 795,5 0-149,1 0-305,6 0 0,2 0 34,2 0 0,4 0 12,8 0 0,4 4-86,4 0 1,6 0-112,3-4 0,4 0-74,4 0 0,4 0 115,8 0 1,5 0-255,8 0 0,-30 0 0,3 0 236,3 0 0,2 0 0,0-2 0,1 0-58,4 0 0,0 0 0,-2-1 0,1 2 46,1 0 0,0 2 0,-2-2 0,-1 0-2,-3-1 0,0 0 0,-2 1 0,-1 1-4,-1-2 0,0 0 1,28 0-203,-10 2 0,-8 0 72,-12 0 0,-9 0 65,-4 0 1,-11 0 14,-1 0 0,-9 0-81,-3 0 0,-6 0-134,-6 0 0,-2 0 467,-2 0 1,-2 2-532,-3 2 1,-2-2 120,3 7 1,-4-3 207,0 3 0,3 2 0,1-3 0,3 3 0,-3 1 0,-12 22 0,-6 6 0</inkml:trace>
  <inkml:trace contextRef="#ctx0" brushRef="#br0">27874 17303 8140,'0'-13'0,"0"-3"0,0-1 0,0 1-77,0 4 1,0-1-115,0 1 1,0 4 1734,0 0-467,0 5-525,0-3 0,0 8-155,0 2 0,1 7-148,3 5 1,-3 6 0,3-1 1,-1 3 0,1 5 0,-2 2-76,2 6 0,1-4-180,-1 0 0,0-4-1059,-4 4 0,5-5 566,-1 5 0,0-7 87,-4-1 1,0-1 102,0-3 0,0-3-141,0-2 449,0-2 0,0-29 0,0-7 0</inkml:trace>
  <inkml:trace contextRef="#ctx0" brushRef="#br0">27837 17426 8140,'0'-18'0,"0"3"0,0-6 0,0 6 0,0-1 0,2 4 262,7 3 0,0 0-92,12 5 0,-1 0-60,5 4 0,5 0 240,3 0 1,1 1 352,-1 3 1,1 4-417,-5 9 0,-1-2-316,-3 5 0,-6 1-120,-3 3 0,-6 5 136,-2 0 1,-5-1-70,1-3 0,-3 0-74,-1-1 0,-5 1-97,-3-1 1,-3-4 106,-1-4 0,-6-2 67,-3-2 1,-2-4-6,-2 0 1,-1-3 14,-2 3 0,0-6-42,-4 3 0,-1-4 54,-4-1 1,4 0-140,0 0 1,6 0-77,-2 0 0,2-1-306,-2-4 1,7 4 577,-2-3 0,24-14 0,2-2 0</inkml:trace>
  <inkml:trace contextRef="#ctx0" brushRef="#br0">28747 15112 8140,'-12'-5'0,"0"-2"0,-1 0 0,5-3-586,0 6 235,5 0 1601,-8 4-473,10 0-602,1 0 0,8 4-59,9 0 1,-2 2 19,5-2 1,6-3-53,7 3 1,4-2-161,4-2 1,4 0 264,8 0 0,10 0-346,-26 0 0,0 0 0,0-1 0,1 0 164,3-1 1,0 0 0,1 2 0,0-1 11,3-1 1,0 0 0,-1-1 0,-1 0-5,3 1 0,-1 0 0,-4-2 0,0 0-38,-2 2 0,0 0 1,-2 0-1,1 0-139,-1 2 1,0 0-1,31-4-296,-2 0 1,-8-1 98,0 5 1,-10 0 23,1 0 1,-7-4 89,4 0 0,-12-1 301,-1 1 0,-12 1-44,-4-5 0,-8 4 959,0-5-896,-7 7 1,0-5 471,-6 3 0,-6 2-387,2-2 1,-3-1-31,-1 1 1,-1 0-368,1 4 1,-2 0 84,-2 0 0,6 0-168,-2 0 0,2 0 11,-2 0 0,0 4-13,-1 0 0,1 0-141,0-4 127,0 5 0,-1-3 336,1 2 0,0-3 0,-1-1 0,1 0 0,0 0 0,-1 0 0,1 0 0,0 0 3,0 0 0,3-4 26,1 0 1,0-6 74,-4 2 1,1-3 77,2-1 1,-1 0 211,1-1 1,0 1-60,1 0 0,-2 0 160,6-1 0,-6 5-66,2 0 1,3 4 184,1-5-627,-3 7 123,5-4 1,-2 8-38,8 2 1,3-2 85,5 7 1,6-1-54,3 4 0,-1-1-281,5-3 0,-3 3-208,6-3 0,-6-1 4,-1 2 1,-1-3 173,5 3 0,-6-3 21,-2-1 1,-4-3 0,-1 6 45,-5-5 1,-1 4-40,-6-3 1,-2-1-32,-2 5 0,-4-4 80,-8 4 0,1 1 344,-6 3 0,5 0 520,-5 0 1,5 2-339,-5 3 1,6-4-555,-1 4 0,2 0 58,2 0 1,0-1 116,-1-3 0,2-1-142,3 0 123,3 0 0,-1-10 0,-1-4 0</inkml:trace>
  <inkml:trace contextRef="#ctx0" brushRef="#br0">29523 14940 8140,'-6'-13'0,"-2"1"174,-3 0-99,-1 0-65,5 5 18,1 1 0,8 6 163,2 0 1,3 4-120,5 0 0,4 5-25,1-5 1,5 4 7,-2-4 0,3 4-37,2-4 0,0 5 30,-1-5 1,1 4-35,-1-4 1,-3 4-42,0-4 0,-2 6-7,1-2 0,-2-1-11,-6 1 0,-4 0 38,1 5 0,-7-1-4,2 0 1,-8 2 53,-4 2 1,-8-1-51,-5 6 0,-2-2 112,-2 1 1,-1 4-85,-2-4 1,2-1 5,-3 2 1,4-2 3,5 2 1,-2 0 14,6-4 1,-1 1-321,5-2 1,5-2-473,3 2 0,3-2 746,1-2 0,21-11 0,7-2 0</inkml:trace>
  <inkml:trace contextRef="#ctx0" brushRef="#br0">30741 14731 8105,'-7'-13'28,"2"1"220,5 0 1,6 1-17,7 2 1,0 3 138,8 2 1,1 2-204,7-2 0,2 3 5,6 1 0,5-2-77,3-2 1,-2 3-6,-2-3 1,-4 2-346,-4 2 1,-2 0 173,-2 0 0,-9 0-983,1 0 169,-12 0-223,-3 6 715,-6-5 1,-6 6 198,-2-3 0,-4-2 203,-5 2 0,2-3 0,-5-1 0,3 1 0,-3 3 0,5-2 0,-2 2 0,4-3 0,0-1 0,1 0 9,0 0 0,0 0 93,-1 0 1,5 0-105,0 0 0,4 0 46,-4 0 1,3 0 95,-3 0 0,5 2 142,-1 2 1,3-1 230,1 5 0,0-4-153,0 4 1,0 2 118,0 6 1,0-1-30,0 6 1,0-4-54,0 8 1,0-3-240,0 7 1,-4-2-165,0 2 0,0-2-75,4 6 0,0-5-322,0 5 0,-4-5-402,0 0 0,-1-2 380,5-1 0,0-2-413,0-2 1,5-4 837,-1-4 0,27-17 0,3-5 0</inkml:trace>
  <inkml:trace contextRef="#ctx0" brushRef="#br0">31233 15137 8105,'-8'0'0,"0"0"0,4 0-73,-5 0 1,5 0-167,-4 0 1,5 5 830,-1 3 0,3-1 144,1 1-584,0 1 1,1 1 10,3-1 0,3 0 139,6-5 1,0 2-250,4-2 0,-2-3-110,5 3 0,-3-4 141,3-4 1,-5 2-25,2-7 1,-4 1 121,0-4 0,-5 0-99,0-1 0,-5 1 137,1 0 0,-8 1-116,-5 2 1,-3-1-23,-4 1 0,-3 4-220,-6 1 1,0 4-406,1 4 1,-1 3 312,1 5 230,4 0 0,14 28 0,7 6 0</inkml:trace>
  <inkml:trace contextRef="#ctx0" brushRef="#br0">25954 15247 8228,'-11'-8'-200,"3"0"1,-3 4-237,2-4 1,3 4 299,-3-5 560,1 7-70,-4-9-263,0 9 0,5-5 218,3 3-20,-3 3 18,5-4-248,-3 5 0,6 0 10,3 0 0,-1 0-1,5 0 1,5 0-16,3 0 0,6 0-57,-1 0 0,5 0 80,6 0 1,3 0-36,10 0 0,1 0-48,7 0 1,6-2-191,-24 0 1,0 0 0,0 1-1,1-1 223,5-2 1,0 0 0,-2 3 0,0-1-8,2 1 1,0-2 0,1 1 0,0-1-48,3 1 0,0 0 1,-6-2-1,0 0-97,0 1 1,0 1 0,28-2-357,-2 4 0,-6 0 319,-1 0 0,-12 0 39,-1 0 1,-7-4 44,-5 0 0,1 0-29,-5 4 0,-6-4 44,-6 0 1,-4-2 1097,0 2-1041,-6 3 384,-2-10 1,-10 8-369,-4-5 1,-2 5-5,-1-1 0,0 3-144,0 1 0,-5 0 134,1 0 0,-6 1-9,1 3 1,2-1-240,-1 5 0,-1-4-325,-3 5 1,3-5 576,1 4 0,-34 0 0,-11 4 0</inkml:trace>
  <inkml:trace contextRef="#ctx0" brushRef="#br0">26249 15063 8228,'1'-14'-470,"4"-2"1,-4 6 381,3-2 0,-3 2 58,-1-2 0,0 4 300,0 0 125,0 5 0,-1-3-314,-3 6 1,-4 0 12,-9 0 1,2 4-62,-5 1 0,-2 8 41,-7 0 0,2 3-2,-6 0 1,6-1 25,-2 6 0,-1-2-9,1 2 0,-4 2-81,5-3 0,-1 2-127,4-1 0,5-4 88,-1-4 0,10-1 112,-1 0-59,8 1 1,0-6 60,8-3 1,8-3 133,9-1 0,3 0-155,5 0 0,-3-4 13,3 0 0,1 0 16,-1 4 1,3 0-7,-3 0 1,0 0-24,-5 0 0,1 0 22,0 0 1,-2 5-650,-3 3 1,2-1 266,-5 1 1,0 1 97,0 3 0,-8-1-213,4-3 1,-9 3 412,0-3 0,-8-8 0,-3-1 0</inkml:trace>
  <inkml:trace contextRef="#ctx0" brushRef="#br0">26754 15001 8228,'5'-12'0,"-2"0"0,5-1 0,-5 1-274,1 0-99,-3 5 0,-10 1 233,-4 6 0,-7 5 58,-1-1 0,2 7 516,-1 1 0,-5 0-113,-4 5 1,-1 2 35,2 1 0,2-1-225,-3 2 0,4-1-24,5 5 0,-3 0-54,2-1 1,5-3-35,3-1 0,2-5 78,7 2-36,0-4 0,11-2 132,5-2 0,6-4-189,7-5 1,-1 1-1,1 3 0,0-2 1,-1 2 1,1-3-137,-1-1 0,1 2-53,0 2 0,-5-1-353,1 5 1,-6-4-734,1 4 1269,-2 0 0,-7 15 0,-2 3 0</inkml:trace>
  <inkml:trace contextRef="#ctx0" brushRef="#br0">26126 15998 5765,'25'-12'0</inkml:trace>
  <inkml:trace contextRef="#ctx0" brushRef="#br1">25954 15998 19486,'-8'0'-1621,"-1"0"1708,7 0 1,-8-1-15,6-3-175,-6 2 0,8-3-775,-7 5 1735,7 0-40,-9 0-510,9 0 0,-2 0-41,8 0 0,3 0-26,6 0 0,4 0 82,4 0 0,8 0 44,3 0 1,9 0 253,5 0 0,1-2-487,3-2 1,-1 3-185,0-3 0,-4-2 61,0 2 1,-11 0-332,-1 4 0,-11 0-972,-5 0 549,-4 0 281,-6 0 0,-7 0-12,-8 0 0,-7 0 105,-2 0 0,-3 0 70,4 0 0,-6 0 10,1 0 1,2-1 178,-2-3 1,6 2 48,-1-2 0,1 3 198,-1 1 1,2-2-75,-3-2 72,4 3 23,1-4 0,1 3 608,2-2-481,4 3 327,5-5-157,-6 12 0,5 1-477,-3 5 1,-2 4-1,2 1 0,-1 0 21,1 0 0,2 2-155,-2 6 0,3 1-173,1 2 1,0-2-24,0 3 1,0 1-164,0-1 0,0 1-429,0-1 0,0-3 291,0 2 0,4-2-365,0-1 1,2-2-252,-2-2 1,-2 0 1163,7-4 1,-7-1 0,4-3 0</inkml:trace>
  <inkml:trace contextRef="#ctx0" brushRef="#br1">26298 16490 19336,'0'-12'-1935,"0"0"1,4-1 1733,1 1 1,4 0 414,-1-1 1,3 3 664,2 1 1,-1 0-96,0 5 0,1 0-321,-1 4 0,-1 2-277,-3 6 0,2 2-443,-6 11 0,0-1 165,-4 5 0,0 1-657,0 2 0,-6-2 338,-2 3 1,-3 1-78,-1-1 1,-1 0 0,1-5 0,0-3 174,0-1 1,-1-5 428,1 2 1,1-4 807,3 0-312,2-7-341,6 0 0,6-7 508,2-4 1,8 3 29,5-6 0,4-1 194,3-3 0,0 1-186,4 3 0,-3-2-265,4 6 1,-6 0-673,2 4 1,-7-4 72,-2 0 0,-5 0-145,2 4-612,-3 0 245,-8 0-838,0 0 123,-6 0 0,-2 1 306,-2 3 1,2-2 1070,-7 2-269,1-3 1,-15-17 0,-3-5 0</inkml:trace>
  <inkml:trace contextRef="#ctx0" brushRef="#br0">21081 15038 7898,'0'-8'0,"0"0"0,4 4-271,0-5 1,0 5-339,-4-4 0,1 4 609,3-4 0,-2 4 0,2-4 0,-3 5 0,-1-8 0,0 10 0,0-5 0,0 12 0,0 0 0</inkml:trace>
  <inkml:trace contextRef="#ctx0" brushRef="#br0">21044 15863 7875,'-7'-6'0,"-4"5"0,8-9-32,-5 6 0,4 0 12,-4 4 1,3-4 79,-3 0 1,4-2-99,-4 2 1,0 3 219,-5-3 0,5-2 7,0 2 0,4-1 110,-4 1-148,0 2 0,-1-5-45,1 3 0,4 3 58,-4-3-215,5 3 155,-2-5-183,5 5 0,5-5 88,3 6 1,5-4 10,3 0 0,7-1-116,6 0 1,7 4 110,0-3 0,7-1 26,6 0 1,6 0-323,2 1 0,10 1 302,-30-1 0,0 0 0,0 2 1,0 1-26,2-1 1,0 0 0,-3 1 0,-1 1-6,35 0 0,-1-2-9,-31 0 1,-2 0 0,27 1-132,-5-3 0,-8 2-103,-5 2 1,-1-1 145,-3-3 0,-10 3 25,-2-4 0,-4 0 52,-9 1 0,1-2-18,-5 2-16,-5 3 353,-2-5 0,-6 6-285,-3 0 0,1 0 68,-5 0 1,4-1-266,-4-3 169,-1 3 1,-3-5-155,0 6 0,-1 0 16,1 0 0,0 0-101,-1 0 0,3 2 140,1 2 0,-2-3-98,3 3 1,1-3 27,-1-1 192,0 6 0,-4-5 0,5-1 0,1-7 0</inkml:trace>
  <inkml:trace contextRef="#ctx0" brushRef="#br0">22077 15592 7875,'-8'-11'-125,"0"3"1,5-3 172,-1 3 0,-1 1 175,1-1 0,-5 4-20,5-5 1,-4 5 203,4-4-189,-6 5 1,5-4-1,-3 3 1,1 3 71,3-3-270,2 3 1,-3 2 127,5 3 1,0-1 29,0 5 1,5-4-25,4 4 0,1-1-176,3 1 1,3 2-237,1-6 0,3 4 89,-3-4 1,0 0-42,0-4 0,-2 4-7,5 1 0,-5-1-109,2-4 0,-1 1 119,-4 3 0,3-3 143,-6 4 1,-4-3 384,-1 2 0,-2-1-111,-2 5 1,-6 1 15,-2 3 1,-4 2-35,-5 2 1,-3 2 65,-9 2 1,3 5-154,-3-1 1,3 0-163,2 0 0,-1 1-319,0-5 0,5 0 190,-1 0 0,11-5-420,-3 2 1,8-4-334,-3 0 79,5-7 860,-3 5 0,23-31 0,3-2 0</inkml:trace>
  <inkml:trace contextRef="#ctx0" brushRef="#br0">21536 15592 7875,'-12'0'0,"-1"0"0,1 0 0,0 0 0,-1-6 702,1 5-133,0-4 39,5 5-236,1 5-186,6 2 0,6 5-18,2 1 1,8-2-140,5-3 0,2 3-6,2-3 1,4-1-242,-1 1 1,2-5 50,-1 1 0,-2 1 76,6-1 1,-10 0-187,2-4 0,-4 0 59,-1 0 0,-1 0-248,-2 0 239,-9 0 272,3 0-17,-11 0 169,-17 0 1,2 6 18,-13 2 1,2 3-56,1 1 1,-4 2 182,1 2 1,-5 4-120,4 4 1,-5 2-119,1 3 1,2 1-71,-2 3 1,5 1-129,0-5 0,3-1 10,5-3 1,2-2-178,6-2 0,5-3-115,3-6 1,2-4-78,2 0-954,0-5 1404,6 2 0,17-10 0,10-2 0</inkml:trace>
  <inkml:trace contextRef="#ctx0" brushRef="#br0">22028 16380 7888,'-12'0'0,"-1"0"-9,1 0 1,0 0 167,0 0 1,3 0 126,1 0 0,0-2 285,-4-2 260,5 3-254,-4-5-428,10 6 0,-5-1 75,6-3 1,6 2-1,2-2 1,8 3-82,5 1 1,3 0-123,5 0 1,2-4-9,6 0 1,0-2-224,0 2 1,0 1-258,0-5 1,-4 5 253,0-1 1,-2 2 54,2-2 0,-7 2-121,-6-2 1,-5 3-876,2 1 122,-9 0 345,-2 0 0,-12 4 687,-2 0 0,-23 8 0,-9 2 0,-4 0 0,0-1 0</inkml:trace>
  <inkml:trace contextRef="#ctx0" brushRef="#br0">22200 16404 7888,'-8'0'237,"0"0"50,0 0 0,-5 0-253,1 0 0,4 2 76,0 2 0,4-2 246,-5 7 0,5-5-96,-4 4 1,5 1-44,-1 8 0,-1-3-29,1 2 0,0 3-72,4 2 0,0-2-59,0 1 1,0-1-281,0 2 1,1 2-382,3-2 1,-1-2 344,5 1 1,-4-1-248,4 2 0,-1-3 506,1-6 0,14 6 0,-1 1 0</inkml:trace>
  <inkml:trace contextRef="#ctx0" brushRef="#br0">22299 16798 7888,'12'-14'125,"0"-2"0,-3 4 270,-1-1 1,-4 1-313,4 4 1,0-2 35,5 2 0,-1-2 204,0 6 0,1 0-146,-1 4 0,4 0 0,1 0 0,-2 6-58,-7 2 1,2 4-164,-6 5 1,0-2 63,-4 5 1,-6-3-227,-2 3 0,-3-5 59,-1 2 0,-2 0 70,-2 0 0,1-1 170,-6-4 0,6 1-104,-1-1 0,-2 0-2,2 1 308,-1-7 0,6 1 1155,3-3-726,3-2-402,5 3 0,6-6-160,7-3 1,4 1-218,8-5 0,5 1 179,3-1 1,3-3-544,0 3 0,3-2-744,2 2 0,-3-2 386,3 6 1,-7-5-1053,-1 0 1829,-6 4 0,3-6 0,-5 4 0</inkml:trace>
  <inkml:trace contextRef="#ctx0" brushRef="#br0">18176 15629 7894,'-8'0'0,"0"0"0,4 4 54,-4 0 1,3 0 168,-3-4 1,4 0 138,-4 0-181,5 0 0,-6-1-99,5-3 197,-1 2-233,5-3 1,2 4 24,2-4 0,3 4 9,5-3 0,6 3 12,2 1 0,9-5 10,4 1 1,4-4-32,4 4 1,3-1-106,5 0 1,5 4-354,4-3 0,8 1 362,-32 1 0,1 0 1,1 1-1,1 1-74,0-2 0,0 0 0,-2 0 0,-1 1-24,1-1 1,0 0-1,31 1 12,-31-1 1,-1-1 0,31 1 52,0-2 0,-7 2-19,-5-2 0,-2-1-27,-2 1 0,-5-5 56,-3 5 1,-9-4 94,-3 4 0,-7-2-80,-1 2 0,-6 3 165,1-3-131,-2 3 581,-2-5-580,-5 5 111,-2-5-138,-10 6 0,-2 0-5,-5 0 1,-2 0-180,-2 0 1,1 0 53,-6 0 0,6 0-174,-1 0 1,-2 0 32,1 0 1,0 4 32,0 0 1,4 1 144,-4-5 1,3 4 117,2 0 0,-22 0 0,-6-4 0</inkml:trace>
  <inkml:trace contextRef="#ctx0" brushRef="#br0">18349 15444 7909,'0'-12'660,"0"0"-503,0-1 0,0 5-105,0 0 1,-2 5 82,-2-1 0,1 4-83,-5 4 0,-1 3-81,-8 5 1,1 6 69,-9 3 0,3 3 121,-6 5 0,-3-2-69,3 6 0,-6-4-179,1 4 0,3-2 109,1 2 0,3-3-92,1-5 1,6-6 123,3-3-21,8-2 1,4-7-12,8-3 0,4-3 23,8-1 0,3 0 147,6 0 1,0-1-130,-1-3 1,2 2-46,3-2 0,-2-1 45,6 1 0,-6 0-22,2 4 1,1 0-86,-1 0 1,0 0-152,-5 0 1,-3 1-438,-1 3 1,-3-1 271,3 5 1,-5-5-607,2 1 965,-4 3 0,5-1 0,1 7 0</inkml:trace>
  <inkml:trace contextRef="#ctx0" brushRef="#br0">18927 15358 7909,'0'-12'-120,"0"0"0,0-1-460,0 1 663,0 5 368,-6 2 0,0 6-200,-7 3 0,-3 3 76,0 5 0,-6 6-229,1 3 1,-3 6-58,-5 2 0,3 1 0,-3-2 1,4-2 101,5 3 1,1-3 264,2-1 0,5-2-213,0-3 1,5-2-252,7-6 0,1 1 96,3-1 1,5-4 12,7 1 1,3-7 20,6 2 0,-1 2-12,1-2 1,4 4-66,-1-4 1,3 4-65,-3-3 1,-2 3-238,3-4 0,-3 5-112,-1 0 1,-2-3-310,-3 3 0,2-5 725,-5 4 0,-17 0 0,-9 4 0</inkml:trace>
  <inkml:trace contextRef="#ctx0" brushRef="#br0">17647 16244 7909,'-12'0'158,"-1"0"0,5-4 322,0 0 1,4 0 200,-4 4-103,5 0-463,-2 0 1,6 0 73,3 0 1,4 0 36,9 0 1,2 0-61,5 0 0,8 0-177,5 0 0,0-1-7,4-4 1,1 4-66,-1-3 1,6 1 38,-2-1 1,-3 3-152,-1-3 1,-8 1-842,-4-1 0,-3 2 481,-2-2 0,-5-1-185,-2 1 740,-9 0 0,-30 9 0,-12 2 0</inkml:trace>
  <inkml:trace contextRef="#ctx0" brushRef="#br0">17955 16244 7909,'-8'-7'-70,"-1"3"1,1-1 167,-4 1 1,4 0 180,-1 4 1,5 0-153,-4 0 1,4 0-38,-4 0 0,5 5-1,-1 3 1,3 5 317,1 3 1,-4-1 500,-1 6 1,1 0-507,4 8 1,0-3-160,0 3 1,0 1-311,0-1 0,0-1-424,0-3 0,0 0-287,0-1 1,0-3 397,0-1 0,0-5-179,0 2 0,0-4-100,0 0 659,0-7 0,6 0 0,1-6 0</inkml:trace>
  <inkml:trace contextRef="#ctx0" brushRef="#br0">18090 16552 7909,'0'-12'2232,"0"-1"-1788,0 6 1,0 7-116,0 9 1,-1 7 35,-3 5 0,2 2-297,-2 1 1,1 1-199,-1 0 1,3 1 237,-3 2 0,3-3 118,1 0 1,0-1-1696,0-3 1469,0-4 0,-6 18 0,-1-3 0</inkml:trace>
  <inkml:trace contextRef="#ctx0" brushRef="#br0">2867 16109 7901,'-12'0'78,"0"0"157,-1-6-73,1 5 1,1-6 296,3 3 0,4 3 56,8-3 0,7 1-142,5-1 1,10 2-295,-1-2 1,6 2 23,-2-3 0,7 4-98,1-3 1,-1-2 61,5 2 0,-2 0-220,-2 4 1,0-1-19,0-3 1,-2 2-311,-2-2 1,-4 3-412,-9 1 1,-2 1-126,-6 3 1017,-5 3 0,-62 22 0,18-13 0,-1 1 0</inkml:trace>
  <inkml:trace contextRef="#ctx0" brushRef="#br0">2757 16183 7901,'-7'-6'731,"-4"-1"1,5-5-481,-2 0 0,3 4-222,5-1 1,5 5 90,3-4 1,9 5 104,3-1 1,4 3 0,0 1 0,5 0-156,0 0 0,3 0-211,-3 0 0,4 1 103,-4 3 0,-5 4-163,-3 9 0,-8-2-19,0 5 0,-6 5-128,-7 4 1,-7 5 190,-6-1 1,-10 4 28,-10 4 1,-2-2-369,-2 6 1,-4-5 222,0 1 1,0-7 3,4-1 1,5-11 141,4-1 0,7-8 551,5-5 58,8-2 1,4-6 593,8 0 0,7 0-631,5 0 0,6-1-57,-2-4 0,8 4 225,0-3 0,7 1-311,-3-1 0,4 3-540,1-3 0,4-2-84,0 2 0,5-1-212,0 1 0,-3 2 134,2-2 400,1-3 0,-2-3 0,5-3 0,2-3 0,1-1 0</inkml:trace>
  <inkml:trace contextRef="#ctx0" brushRef="#br0">3606 16269 7901,'0'-13'-99,"-6"1"49,-2 0 1,1 5 484,-1 3 147,5 3 0,-6 10-231,5 3 1,-2 13-118,2 0 0,3 3-151,-3 1 0,2-2 75,2 6 1,-4-5 40,0 0 0,0-2 0,4-1 1,0-5-457,0 1 0,0-10-29,0 1 163,0-8 1,0 0 58,0-8 1,1-4 46,3-8 1,-2-3 32,2-6 1,1-1-19,-1-3 1,5-2-255,-5-6 0,5 0 68,-1 0 1,3-4 81,2 0 1,-1 1 139,0 8 1,1 3 161,-1 8 1,0 5-133,1 8 0,-3 5 63,-1 11 0,0 7-60,-5 14 0,2 4-4,-2 8 0,-3-2 221,3 7 0,2-7-120,-2 2 1,4 2-218,-4-2 0,6-6 88,-2-6 0,3-5-110,1-3 0,1-5 64,-1-7 0,0-4-30,1-5 1,3-3-125,0-5 0,2-1 100,-1-12 1,-2-1-62,5-7 0,-5 2 36,2-6 1,-4 0-14,0-3 1,-1 3 112,0 0 1,-1 6 120,-3-2 1,-1 8-31,-3 5 119,-2 2 0,3 9 146,-5 5 0,0 7-99,0 9 1,-1 3-165,-3 6 0,2-1-73,-2 1 1,3 1-150,1 3 0,0-7 88,0 2 0,1-3-117,3-1 1,2 2-188,2-5 0,4-1-315,0-4 1,1-1-385,3-3 1,3-2 1033,2-6 0,24-17 0,7-3 0</inkml:trace>
  <inkml:trace contextRef="#ctx0" brushRef="#br0">4578 16736 7901,'-4'-12'0,"0"0"0,-6 4 0,2-1 0,1 3 62,-1-3 1,0 4-15,-5 5 1,-3 0 139,0 0 0,-6 5 314,1 4 0,-1 7-47,2 4 0,-3 5-136,2 4 1,3-2-37,2 6 0,2-4-57,2 4 0,5-5-1,3 5 1,3-6 3,1 2 0,5-7-16,3-1 1,9-6-128,3 1 1,3-8-191,2-4 0,4-2-829,-1-2 0,7 0 478,-3 0 1,4-6-500,1-2 1,0-7 59,0-1 894,0-6 0,3-12 0,6-6 0,3-7 0,0 1 0</inkml:trace>
  <inkml:trace contextRef="#ctx0" brushRef="#br0">5575 16256 7901,'-8'-12'464,"-1"0"0,7 4 0,-3-1-129,4 7 1,2-4-110,4 6 0,6 0 129,5 0 0,6 0-237,-2 0 1,4 0-368,0 0 0,1 0-132,-1 0 1,1 0-392,0 0 0,-2 0-251,-3 0 1023,-2 6 0,-22 17 0,-4 10 0</inkml:trace>
  <inkml:trace contextRef="#ctx0" brushRef="#br0">5550 16515 7901,'-5'-7'208,"3"2"375,-3 5-413,5 0 0,5 1 130,3 3 0,8-3-373,0 4 0,6-3 72,-2 2 0,4-2 1,0 2 0,39-3 0,-27-1 0,1 0 0</inkml:trace>
  <inkml:trace contextRef="#ctx0" brushRef="#br0">7101 16170 7901,'-13'0'437,"1"-5"-528,0 4 740,5-5 0,3 6-230,8 0 1,4 0-97,9 0 0,2 0-204,5 0 1,2 0 2,3 0 0,-2 0 47,6 0 1,-6 0-1,2 0 1,-3 0-727,-1 0 1,-1 0 326,1 0 0,-6 0-178,-2 0 0,-8 0-716,-1 0 1124,-5 0 0,-25 16 0,-12 5 0</inkml:trace>
  <inkml:trace contextRef="#ctx0" brushRef="#br0">7716 15900 7901,'-4'-13'0,"0"1"0,-2 1 0,2 3 405,3-3 0,1 10-169,8-4 1,7 4-146,1 1 0,8 0 356,0 0 1,2 0 564,7 0 1,0 0-569,4 0 1,0 0-176,0 0 0,-4 0-601,-1 0 0,0 0 222,1 0 1,-5 0-741,-7 0 268,2 0 1,-9 0-283,2 0 0,-8 1 129,-4 4 0,-4-4 37,-4 3 0,-2 1 698,-7 0 0,-37 4 0,-11-2 0</inkml:trace>
  <inkml:trace contextRef="#ctx0" brushRef="#br0">8048 15875 7654,'0'-7'1780,"-1"2"-691,-3 5-676,2 0 0,-9 1-137,3 3 1,1 4 92,-1 9 1,4-2-155,-4 5 1,1 2-48,-1 7 0,-2 1-82,6 3 1,0 2-174,4-2 0,0 4-158,0 4 0,0-7-405,0 3 1,1-8-56,4 0 0,-3-3 274,7-2 1,-1-5-1262,4-2 1692,0-4 0,28-22 0,6-6 0</inkml:trace>
  <inkml:trace contextRef="#ctx0" brushRef="#br0">8233 16232 7901,'0'-12'1051,"0"5"-406,-6 1 0,4 8-119,-7 2 1,7 8-149,-2 9 0,2 2-175,2 1 0,0 2 22,0 3 1,0-3 0,0 3 0,0-7-125,0-2 0,0 1-187,0 3 0,2-5 300,2-2-214,-3-3 0,26-13 0,1-2 0</inkml:trace>
  <inkml:trace contextRef="#ctx0" brushRef="#br0">8836 15937 7912,'0'-13'-483,"4"1"566,0 0 0,0-1 528,-4 1 0,0 4 276,0 0 6,0 5-140,0-3-262,0 17 1,0 4-106,0 14 0,-4-2-159,0 6 0,-4 0-219,4 4 0,0 0 88,4 0 0,-2-4 131,-2-1 0,3 0-458,-3 1 0,2-2-676,2-2 1,0-7 215,0 2 1,4-7-429,0-1 1,2-4 1118,-2-3 0,3-20 0,5-10 0</inkml:trace>
  <inkml:trace contextRef="#ctx0" brushRef="#br0">8627 16158 7912,'0'-12'0,"5"-1"25,2 1 1,7 1 0,2 3 0,-1 1-26,6 3 0,5 3 0,6-3 0,4 2 703,1 2 0,0 0-797,0 0 0,4 0 94,0 0 0,5 6 0,-2 1 0</inkml:trace>
  <inkml:trace contextRef="#ctx0" brushRef="#br0">9291 15912 7955,'-5'-12'0,"3"-1"332,-2 1 0,3 4-12,1 0 0,1 5 23,3-1 1,5-2-186,7 2 0,3 0-47,6 4 0,1 0 133,2 0 1,4 0 234,5 0 0,0 0-905,0 0 0,0 1 225,-1 4 1,-5-4-175,-7 3 1,-1-3 162,-6-1 1,-2 2-1403,-7 2 996,3-3 1,-11 5 282,0-6 1,-5 0 334,-8 0 0,1 0 0,0 0 0,-5 0 0,1 0 0,-5 0 0,5 0 0,-1 0 0,5 0 0,-6-6 0,5 5-216,-4-3 699,4 2 1,0 2 620,1 0 1,4 0-332,0 0 1,5 2 37,-1 2 1,2 3-429,2 5 1,0 2-153,0 2 1,0 3-107,0 6 1,0-1-103,0 1 0,0 5-225,0 3 1,4-2-200,1 2 1,3-1-571,-4 0 0,1 3 206,-1-7 1,-1 1-1285,5-4 2049,-5-1 0,19 1 0,-1 0 0</inkml:trace>
  <inkml:trace contextRef="#ctx0" brushRef="#br0">9673 16330 7955,'0'-12'0,"0"0"0,1-1-264,3 1 1,-1 0 15,5-1 1,-4 5 1328,4 0 1,1 5-366,3-1 1,0 3-168,1 1 0,-1 1-212,0 3 0,-1 7-106,-3 6 1,2 0-440,-6 0 1,0 2 190,-4 6 1,0-2-138,0-3 0,-7 4 47,-5-4 1,0 3-96,-5 2 1,2-4 217,-1-1 0,2-5 266,-2 1 0,2-2-33,2-2 0,-1-1 632,1-2-440,5 2-234,2-10 0,16 3-355,5-8 0,6-2-221,3-2 0,5-3-378,2 3 1,0-3 10,1-1 1,0 0 735,3-1 0,5-9 0,5-6 0,3-2 0,0-1 0</inkml:trace>
  <inkml:trace contextRef="#ctx0" brushRef="#br0">10546 16035 9919,'9'0'118,"-1"0"0,4-4 119,5 0 0,9-2-2,-2 2 0,10 3-1,3-3 1,0 2-759,4 2 524,-3 0 0,16 6 0,3 1 0</inkml:trace>
  <inkml:trace contextRef="#ctx0" brushRef="#br0">10669 16183 7986,'0'-7'0,"0"1"0,0 6 0,10 0 635,2 0 0,10 0-171,3 0 1,8 0-2424,12 0 1959,0 0 0,-1-6 0,10-4 0,1-1 0,2 0 0,1-1 0,-1 1 0</inkml:trace>
  <inkml:trace contextRef="#ctx0" brushRef="#br0">11469 15973 7986,'-12'0'0,"1"2"0,3 2 0,-2-1-654,6 5 0,0 0 287,4 4 0,0 1 1578,0-1 1,2 0-525,2 1 0,4-1-362,8 0 1,-1-1-211,6-3 0,1 2-39,6-6 1,-2 0 7,3-4 1,1 0-95,-1 0 1,0-3 41,-5-5 1,1 0 24,-1-8 1,0-4 122,-4 0 1,-8-3-2,-7-2 1,-4 0 91,-1 1 1,-1-1-38,-4 1 0,-11 0 170,-9 4 1,-3 2-104,-1 6 0,-2 5-71,-6 3 1,0 2 27,0 2 0,4 6 1,0 2 1,6 7-1896,-2 2 1,9 4 502,3 0 0,9 2 1133,4 2 0,30 10 0,8 4 0</inkml:trace>
  <inkml:trace contextRef="#ctx0" brushRef="#br0">8553 17290 7965,'-7'-8'30,"3"0"1,3 4 48,1-4 192,0 5 0,0-4 412,0 3 1,5 2-376,3-2 0,4 3-157,5 1 1,2 0-151,6 0 0,3 0 66,1 0 0,5-4-66,-1 0 0,1 0-87,-1 4 0,1 0-227,-5 0 1,0 0-25,-5 0 0,0 1-332,-4 3 0,-2-2-317,-6 2-129,-5 2 1115,-2 1 0,-32 11 0,-7 1 0</inkml:trace>
  <inkml:trace contextRef="#ctx0" brushRef="#br0">8860 17278 7965,'-8'-4'-650,"0"0"603,0-6 1,-4 9 46,-1-3 0,5 2 457,0 2 0,4 0-150,-4 0 1,3 7 699,-3 5 1,4 2-430,-4 7 1,4 3-226,-4 5 0,4 5-214,-5-1 1,7 3-141,-3 0 1,4 1 186,1 0 0,0-4 46,0 0 1,0-2-366,0 2 0,0-7-269,0-5 1,1-5-428,4 5 1,-3-6 139,7 1 689,-1-8 0,15-8 0,3-7 0</inkml:trace>
  <inkml:trace contextRef="#ctx0" brushRef="#br0">8996 17647 7965,'-8'-4'1931,"-1"0"-1675,7 0 0,-8 5 22,6 3 1,0 3 91,4 5 0,0 5-228,0-1 0,0 6-136,0-1 0,0 2 181,0 1 1,1 0 44,3-4 0,-1 2 0,5-5 1,-4 3-1,5-4 1,-1 1-233,4-5 0,17-10 0,4-4 0</inkml:trace>
  <inkml:trace contextRef="#ctx0" brushRef="#br0">9587 17426 7965,'1'-11'0,"3"2"0,-3-1 0,3 1 0,2 2 0,-2-1 0,6 6 263,-2-3 1,3 0 401,1 1 0,4 0-332,1 4 0,5 0-166,-2 0 0,-1 0-592,2 0 1,-5 5 132,5 3 292,-6-2 0,-8 27 0,-9 1 0</inkml:trace>
  <inkml:trace contextRef="#ctx0" brushRef="#br0">9611 17647 7965,'-8'-1'0,"0"-3"0,4 2 0,-5-2 0,7 1 0,-2-1 0,8 3 80,4-3 1,3 2 127,1 2 0,7 0-642,6 0 1,1 0 4,7 0 429,0 0 0,7 0 0,6 0 0,3 0 0,0 0 0</inkml:trace>
  <inkml:trace contextRef="#ctx0" brushRef="#br0">10608 17192 8018,'-6'7'41,"4"-2"335,-6-5 0,5 0 100,-3 0-239,6 0 1,2 0 0,2 0 0,4 0 0,8 0 0,4 0 208,4 0 0,6 0-202,3 0 1,4-1-304,4-3 1,-1 2 0,5-2 0,-4 3-315,4 1 1,-4 0 269,4 0 0,-11 0 12,-1 0 0,-7 0-1447,-5 0 0,-8 0 750,-5 0 1,-5 1 787,1 3 0,-9-2 0,-7 2 0,-45 3 0,21-4 0,0 0 0</inkml:trace>
  <inkml:trace contextRef="#ctx0" brushRef="#br0">11002 17216 8018,'-18'0'-571,"4"0"-72,-2 0 1,2 0 1095,2 0 0,0-1 438,-1-3-169,1 3-164,0-5-139,-1 6 1,5 6-20,0 2 1,5 4-109,-1 4 0,1 0-179,-1 4 0,3 2 125,-3 7 0,2-2-329,2 6 1,2-5 130,2 5 1,-1-4-258,5 4 1,-4-4-245,4 3 1,-4-4-430,4 0 0,-3-2 268,3-1 622,-5-6 0,13 4 0,-2-3 0</inkml:trace>
  <inkml:trace contextRef="#ctx0" brushRef="#br0">11113 17659 8018,'6'-12'0,"4"0"-30,-6-1 0,1 5-134,0 0 380,1 5 1,7-2 289,-1 5 0,-4 0-311,0 0 0,-1 9-276,1 4 0,-1 6 213,-3-3 1,-2 6 0,2-1 0,-7 2-234,-1 2 1,-6-2-59,2-3 1,-3 4-111,-1-4 1,-4-2 243,-1-2 1,1 1 391,4-5 1,1 3-143,2-7-20,-2-2 1065,10-1-777,-4-5 0,10-1-334,3-3 1,9-3-53,3-5 1,5 3-258,4 1 0,1 0-67,2-4 0,4-1-204,-3 1 0,2 4 251,2 0 0,-3 3 67,-5-3 1,0 6-294,-9-3 0,-2 3-265,-1-2-1233,-9 2 1894,-3-3 0,-59 5 0,-15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6C36-D7C0-FF59-68CD-C5AB4C7BF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E8AC8-AEB6-8BE8-29D5-AE81A42A8E9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30DE8D1-0480-4C01-090D-A2C92A3D04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F36A70-4D89-0040-80B0-2F665309A6B1}"/>
              </a:ext>
            </a:extLst>
          </p:cNvPr>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09610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7FC24-CEFA-E82E-39D3-A44F76FEF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D2588-750F-3F55-679C-6EE8B5D7111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7352B7-BAE5-809E-01A5-D9AE625BCC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1DF61C-D794-28A0-6AD6-4F539F3F438E}"/>
              </a:ext>
            </a:extLst>
          </p:cNvPr>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74092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9A7E1-E68A-8421-3882-DF0B86415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3980A6-6DBB-3238-90CF-140A5DA490D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B2F8908-00A2-A899-68DD-15282E2D0B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66FED3-FE6C-E6FA-A786-5414DD4AC623}"/>
              </a:ext>
            </a:extLst>
          </p:cNvPr>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417094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3DE44-252B-FAAC-B7C5-931F36204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C9EE2-656D-12E6-CDDD-83F2F7D0D1D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A029232-B701-4B5C-D409-AF471451C8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7154E1-63AD-439E-D415-834FCD09F31F}"/>
              </a:ext>
            </a:extLst>
          </p:cNvPr>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738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84054-1C70-C1B8-2CD0-59583A1AB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080AD-F030-8146-22CE-D3B7BB615C2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B7769D-02C1-A1CB-7F1F-2379F9609E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13CA71-6818-7EBF-8D67-F3994C997359}"/>
              </a:ext>
            </a:extLst>
          </p:cNvPr>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177212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B38D9-253F-1F43-8965-B8FD89FD2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ACD97-3B3E-CB28-FFE1-B6EEA0AD0C2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75485D8-BF12-DBBE-B6A0-9AAF0F5DC0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4A9EDB-BB33-7697-E6D4-8B7942BC6B13}"/>
              </a:ext>
            </a:extLst>
          </p:cNvPr>
          <p:cNvSpPr>
            <a:spLocks noGrp="1"/>
          </p:cNvSpPr>
          <p:nvPr>
            <p:ph type="sldNum" sz="quarter" idx="5"/>
          </p:nvPr>
        </p:nvSpPr>
        <p:spPr/>
        <p:txBody>
          <a:bodyPr/>
          <a:lstStyle/>
          <a:p>
            <a:fld id="{988F3A2B-14A6-8F47-B753-A658CA12576A}" type="slidenum">
              <a:rPr lang="en-US" smtClean="0"/>
              <a:t>14</a:t>
            </a:fld>
            <a:endParaRPr lang="en-US"/>
          </a:p>
        </p:txBody>
      </p:sp>
    </p:spTree>
    <p:extLst>
      <p:ext uri="{BB962C8B-B14F-4D97-AF65-F5344CB8AC3E}">
        <p14:creationId xmlns:p14="http://schemas.microsoft.com/office/powerpoint/2010/main" val="366010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59511-0B4E-01C3-9CB7-7A34688132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ABD11-9296-240D-8D13-3668086F74D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FCAF2E0-6D8C-5C50-E6BE-7D47D2AAF6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278E06-2B54-429D-9905-010205F2FBC3}"/>
              </a:ext>
            </a:extLst>
          </p:cNvPr>
          <p:cNvSpPr>
            <a:spLocks noGrp="1"/>
          </p:cNvSpPr>
          <p:nvPr>
            <p:ph type="sldNum" sz="quarter" idx="5"/>
          </p:nvPr>
        </p:nvSpPr>
        <p:spPr/>
        <p:txBody>
          <a:bodyPr/>
          <a:lstStyle/>
          <a:p>
            <a:fld id="{988F3A2B-14A6-8F47-B753-A658CA12576A}" type="slidenum">
              <a:rPr lang="en-US" smtClean="0"/>
              <a:t>24</a:t>
            </a:fld>
            <a:endParaRPr lang="en-US"/>
          </a:p>
        </p:txBody>
      </p:sp>
    </p:spTree>
    <p:extLst>
      <p:ext uri="{BB962C8B-B14F-4D97-AF65-F5344CB8AC3E}">
        <p14:creationId xmlns:p14="http://schemas.microsoft.com/office/powerpoint/2010/main" val="503557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32</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10/19/25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10/19/25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10/19/25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10/19/25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customXml" Target="../ink/ink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ustomXml" Target="../ink/ink15.xml"/><Relationship Id="rId5" Type="http://schemas.openxmlformats.org/officeDocument/2006/relationships/image" Target="../media/image25.png"/><Relationship Id="rId4" Type="http://schemas.openxmlformats.org/officeDocument/2006/relationships/customXml" Target="../ink/ink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1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2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2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2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customXml" Target="../ink/ink23.xml"/><Relationship Id="rId7" Type="http://schemas.openxmlformats.org/officeDocument/2006/relationships/customXml" Target="../ink/ink25.xml"/><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customXml" Target="../ink/ink24.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customXml" Target="../ink/ink2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customXml" Target="../ink/ink30.xml"/><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ustomXml" Target="../ink/ink29.xml"/><Relationship Id="rId5" Type="http://schemas.openxmlformats.org/officeDocument/2006/relationships/image" Target="../media/image42.png"/><Relationship Id="rId4" Type="http://schemas.openxmlformats.org/officeDocument/2006/relationships/customXml" Target="../ink/ink28.xml"/><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3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32.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customXml" Target="../ink/ink33.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34.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customXml" Target="../ink/ink35.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36.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customXml" Target="../ink/ink37.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38.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customXml" Target="../ink/ink3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ustomXml" Target="../ink/ink4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ustomXml" Target="../ink/ink4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customXml" Target="../ink/ink4.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customXml" Target="../ink/ink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customXml" Target="../ink/ink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10/19/25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1420902"/>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22 and 23: Energy Methods- </a:t>
            </a:r>
            <a:r>
              <a:rPr lang="nn-NO" sz="2800" dirty="0" err="1">
                <a:latin typeface="Arial Narrow" panose="020B0604020202020204" pitchFamily="34" charset="0"/>
                <a:cs typeface="Arial Narrow" panose="020B0604020202020204" pitchFamily="34" charset="0"/>
              </a:rPr>
              <a:t>Catigliano’s</a:t>
            </a:r>
            <a:r>
              <a:rPr lang="nn-NO" sz="2800" dirty="0">
                <a:latin typeface="Arial Narrow" panose="020B0604020202020204" pitchFamily="34" charset="0"/>
                <a:cs typeface="Arial Narrow" panose="020B0604020202020204" pitchFamily="34" charset="0"/>
              </a:rPr>
              <a:t> Method </a:t>
            </a:r>
            <a:r>
              <a:rPr lang="nn-NO" sz="2800" dirty="0" err="1">
                <a:latin typeface="Arial Narrow" panose="020B0604020202020204" pitchFamily="34" charset="0"/>
                <a:cs typeface="Arial Narrow" panose="020B0604020202020204" pitchFamily="34" charset="0"/>
              </a:rPr>
              <a:t>fpr</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Determinate</a:t>
            </a:r>
            <a:r>
              <a:rPr lang="nn-NO" sz="2800" dirty="0">
                <a:latin typeface="Arial Narrow" panose="020B0604020202020204" pitchFamily="34" charset="0"/>
                <a:cs typeface="Arial Narrow" panose="020B0604020202020204" pitchFamily="34" charset="0"/>
              </a:rPr>
              <a:t> and </a:t>
            </a:r>
            <a:r>
              <a:rPr lang="nn-NO" sz="2800" dirty="0" err="1">
                <a:latin typeface="Arial Narrow" panose="020B0604020202020204" pitchFamily="34" charset="0"/>
                <a:cs typeface="Arial Narrow" panose="020B0604020202020204" pitchFamily="34" charset="0"/>
              </a:rPr>
              <a:t>Indeterminate</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Structures</a:t>
            </a:r>
            <a:endParaRPr lang="nn-NO" sz="2800" dirty="0">
              <a:latin typeface="Arial Narrow" panose="020B0604020202020204" pitchFamily="34" charset="0"/>
              <a:cs typeface="Arial Narrow" panose="020B0604020202020204" pitchFamily="34" charset="0"/>
            </a:endParaRPr>
          </a:p>
          <a:p>
            <a:endParaRPr lang="nn-NO" sz="2800" dirty="0" err="1">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35E8A-E439-998B-95ED-3BCE6A7D767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D952FF-9027-F728-30CD-7802D7B697FB}"/>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53322D6-F493-26F9-455F-BADDFCA83841}"/>
                  </a:ext>
                </a:extLst>
              </p14:cNvPr>
              <p14:cNvContentPartPr/>
              <p14:nvPr/>
            </p14:nvContentPartPr>
            <p14:xfrm>
              <a:off x="274680" y="257040"/>
              <a:ext cx="11026800" cy="6291360"/>
            </p14:xfrm>
          </p:contentPart>
        </mc:Choice>
        <mc:Fallback>
          <p:pic>
            <p:nvPicPr>
              <p:cNvPr id="2" name="Ink 1">
                <a:extLst>
                  <a:ext uri="{FF2B5EF4-FFF2-40B4-BE49-F238E27FC236}">
                    <a16:creationId xmlns:a16="http://schemas.microsoft.com/office/drawing/2014/main" id="{153322D6-F493-26F9-455F-BADDFCA83841}"/>
                  </a:ext>
                </a:extLst>
              </p:cNvPr>
              <p:cNvPicPr/>
              <p:nvPr/>
            </p:nvPicPr>
            <p:blipFill>
              <a:blip r:embed="rId3"/>
              <a:stretch>
                <a:fillRect/>
              </a:stretch>
            </p:blipFill>
            <p:spPr>
              <a:xfrm>
                <a:off x="258480" y="240840"/>
                <a:ext cx="11059200" cy="6323760"/>
              </a:xfrm>
              <a:prstGeom prst="rect">
                <a:avLst/>
              </a:prstGeom>
            </p:spPr>
          </p:pic>
        </mc:Fallback>
      </mc:AlternateContent>
    </p:spTree>
    <p:extLst>
      <p:ext uri="{BB962C8B-B14F-4D97-AF65-F5344CB8AC3E}">
        <p14:creationId xmlns:p14="http://schemas.microsoft.com/office/powerpoint/2010/main" val="1971823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17702-0E87-4A6C-9ADE-EA0601FE88C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2A5935-8889-8868-2DCD-BF065BE53772}"/>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7AB7BCD-07BD-9C9C-8BCC-93D36D84EBDC}"/>
                  </a:ext>
                </a:extLst>
              </p14:cNvPr>
              <p14:cNvContentPartPr/>
              <p14:nvPr/>
            </p14:nvContentPartPr>
            <p14:xfrm>
              <a:off x="850680" y="226080"/>
              <a:ext cx="7580520" cy="5768280"/>
            </p14:xfrm>
          </p:contentPart>
        </mc:Choice>
        <mc:Fallback>
          <p:pic>
            <p:nvPicPr>
              <p:cNvPr id="2" name="Ink 1">
                <a:extLst>
                  <a:ext uri="{FF2B5EF4-FFF2-40B4-BE49-F238E27FC236}">
                    <a16:creationId xmlns:a16="http://schemas.microsoft.com/office/drawing/2014/main" id="{97AB7BCD-07BD-9C9C-8BCC-93D36D84EBDC}"/>
                  </a:ext>
                </a:extLst>
              </p:cNvPr>
              <p:cNvPicPr/>
              <p:nvPr/>
            </p:nvPicPr>
            <p:blipFill>
              <a:blip r:embed="rId3"/>
              <a:stretch>
                <a:fillRect/>
              </a:stretch>
            </p:blipFill>
            <p:spPr>
              <a:xfrm>
                <a:off x="834480" y="209880"/>
                <a:ext cx="7612920" cy="5800680"/>
              </a:xfrm>
              <a:prstGeom prst="rect">
                <a:avLst/>
              </a:prstGeom>
            </p:spPr>
          </p:pic>
        </mc:Fallback>
      </mc:AlternateContent>
    </p:spTree>
    <p:extLst>
      <p:ext uri="{BB962C8B-B14F-4D97-AF65-F5344CB8AC3E}">
        <p14:creationId xmlns:p14="http://schemas.microsoft.com/office/powerpoint/2010/main" val="417978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2BCAB-CB83-0526-0C7A-4B671E17E36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661A5F-4809-4F13-7B9E-E010821BE652}"/>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3B240C4-D63A-FE8E-DFD9-09AC11841A18}"/>
                  </a:ext>
                </a:extLst>
              </p14:cNvPr>
              <p14:cNvContentPartPr/>
              <p14:nvPr/>
            </p14:nvContentPartPr>
            <p14:xfrm>
              <a:off x="416160" y="221400"/>
              <a:ext cx="8754840" cy="3265200"/>
            </p14:xfrm>
          </p:contentPart>
        </mc:Choice>
        <mc:Fallback>
          <p:pic>
            <p:nvPicPr>
              <p:cNvPr id="2" name="Ink 1">
                <a:extLst>
                  <a:ext uri="{FF2B5EF4-FFF2-40B4-BE49-F238E27FC236}">
                    <a16:creationId xmlns:a16="http://schemas.microsoft.com/office/drawing/2014/main" id="{13B240C4-D63A-FE8E-DFD9-09AC11841A18}"/>
                  </a:ext>
                </a:extLst>
              </p:cNvPr>
              <p:cNvPicPr/>
              <p:nvPr/>
            </p:nvPicPr>
            <p:blipFill>
              <a:blip r:embed="rId3"/>
              <a:stretch>
                <a:fillRect/>
              </a:stretch>
            </p:blipFill>
            <p:spPr>
              <a:xfrm>
                <a:off x="399960" y="205200"/>
                <a:ext cx="8787240" cy="3297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1DBBCFE-0FC7-95F8-7600-D6C9DA6E42F1}"/>
                  </a:ext>
                </a:extLst>
              </p14:cNvPr>
              <p14:cNvContentPartPr/>
              <p14:nvPr/>
            </p14:nvContentPartPr>
            <p14:xfrm>
              <a:off x="1821240" y="2474640"/>
              <a:ext cx="7774920" cy="3700800"/>
            </p14:xfrm>
          </p:contentPart>
        </mc:Choice>
        <mc:Fallback>
          <p:pic>
            <p:nvPicPr>
              <p:cNvPr id="3" name="Ink 2">
                <a:extLst>
                  <a:ext uri="{FF2B5EF4-FFF2-40B4-BE49-F238E27FC236}">
                    <a16:creationId xmlns:a16="http://schemas.microsoft.com/office/drawing/2014/main" id="{91DBBCFE-0FC7-95F8-7600-D6C9DA6E42F1}"/>
                  </a:ext>
                </a:extLst>
              </p:cNvPr>
              <p:cNvPicPr/>
              <p:nvPr/>
            </p:nvPicPr>
            <p:blipFill>
              <a:blip r:embed="rId5"/>
              <a:stretch>
                <a:fillRect/>
              </a:stretch>
            </p:blipFill>
            <p:spPr>
              <a:xfrm>
                <a:off x="1805040" y="2458440"/>
                <a:ext cx="7807320" cy="3733200"/>
              </a:xfrm>
              <a:prstGeom prst="rect">
                <a:avLst/>
              </a:prstGeom>
            </p:spPr>
          </p:pic>
        </mc:Fallback>
      </mc:AlternateContent>
    </p:spTree>
    <p:extLst>
      <p:ext uri="{BB962C8B-B14F-4D97-AF65-F5344CB8AC3E}">
        <p14:creationId xmlns:p14="http://schemas.microsoft.com/office/powerpoint/2010/main" val="795842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204E2-7D41-1CA0-AB18-CB354B2EDC7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F0C591-959B-1CFF-F563-8F5B8EBCC619}"/>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9E349DA-269F-DEE0-2B71-E40804F7D865}"/>
                  </a:ext>
                </a:extLst>
              </p14:cNvPr>
              <p14:cNvContentPartPr/>
              <p14:nvPr/>
            </p14:nvContentPartPr>
            <p14:xfrm>
              <a:off x="1484640" y="177120"/>
              <a:ext cx="9869760" cy="6140160"/>
            </p14:xfrm>
          </p:contentPart>
        </mc:Choice>
        <mc:Fallback>
          <p:pic>
            <p:nvPicPr>
              <p:cNvPr id="2" name="Ink 1">
                <a:extLst>
                  <a:ext uri="{FF2B5EF4-FFF2-40B4-BE49-F238E27FC236}">
                    <a16:creationId xmlns:a16="http://schemas.microsoft.com/office/drawing/2014/main" id="{89E349DA-269F-DEE0-2B71-E40804F7D865}"/>
                  </a:ext>
                </a:extLst>
              </p:cNvPr>
              <p:cNvPicPr/>
              <p:nvPr/>
            </p:nvPicPr>
            <p:blipFill>
              <a:blip r:embed="rId3"/>
              <a:stretch>
                <a:fillRect/>
              </a:stretch>
            </p:blipFill>
            <p:spPr>
              <a:xfrm>
                <a:off x="1468440" y="160920"/>
                <a:ext cx="9902160" cy="6172560"/>
              </a:xfrm>
              <a:prstGeom prst="rect">
                <a:avLst/>
              </a:prstGeom>
            </p:spPr>
          </p:pic>
        </mc:Fallback>
      </mc:AlternateContent>
    </p:spTree>
    <p:extLst>
      <p:ext uri="{BB962C8B-B14F-4D97-AF65-F5344CB8AC3E}">
        <p14:creationId xmlns:p14="http://schemas.microsoft.com/office/powerpoint/2010/main" val="567372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99EA4-E637-8175-7D27-8E15CBB7C9E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78FCB22E-F47F-47BF-8E3A-475ECE9F4CB8}"/>
              </a:ext>
            </a:extLst>
          </p:cNvPr>
          <p:cNvSpPr>
            <a:spLocks noGrp="1"/>
          </p:cNvSpPr>
          <p:nvPr>
            <p:ph type="ctrTitle"/>
          </p:nvPr>
        </p:nvSpPr>
        <p:spPr>
          <a:xfrm>
            <a:off x="181326" y="214238"/>
            <a:ext cx="11829348" cy="749471"/>
          </a:xfrm>
        </p:spPr>
        <p:txBody>
          <a:bodyPr/>
          <a:lstStyle/>
          <a:p>
            <a:r>
              <a:rPr lang="en-US" sz="4000" dirty="0">
                <a:latin typeface="Arial Narrow" panose="020B0604020202020204" pitchFamily="34" charset="0"/>
                <a:cs typeface="Arial Narrow" panose="020B0604020202020204" pitchFamily="34" charset="0"/>
              </a:rPr>
              <a:t>Example 16.3 (16.5) from Lecture Book</a:t>
            </a:r>
          </a:p>
        </p:txBody>
      </p:sp>
      <p:sp>
        <p:nvSpPr>
          <p:cNvPr id="6" name="Slide Number">
            <a:extLst>
              <a:ext uri="{FF2B5EF4-FFF2-40B4-BE49-F238E27FC236}">
                <a16:creationId xmlns:a16="http://schemas.microsoft.com/office/drawing/2014/main" id="{BF2E83DA-172F-5834-94F7-AE5340B598BB}"/>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3" name="Picture 2">
            <a:extLst>
              <a:ext uri="{FF2B5EF4-FFF2-40B4-BE49-F238E27FC236}">
                <a16:creationId xmlns:a16="http://schemas.microsoft.com/office/drawing/2014/main" id="{2BFEB9EC-2238-2B5E-23A5-B2A05361243B}"/>
              </a:ext>
            </a:extLst>
          </p:cNvPr>
          <p:cNvPicPr>
            <a:picLocks noChangeAspect="1"/>
          </p:cNvPicPr>
          <p:nvPr/>
        </p:nvPicPr>
        <p:blipFill>
          <a:blip r:embed="rId3"/>
          <a:stretch>
            <a:fillRect/>
          </a:stretch>
        </p:blipFill>
        <p:spPr>
          <a:xfrm>
            <a:off x="2897904" y="963709"/>
            <a:ext cx="7524754" cy="589202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9CAAFC62-1965-6160-5B2E-F600AC2757B1}"/>
                  </a:ext>
                </a:extLst>
              </p14:cNvPr>
              <p14:cNvContentPartPr/>
              <p14:nvPr/>
            </p14:nvContentPartPr>
            <p14:xfrm>
              <a:off x="212400" y="1401120"/>
              <a:ext cx="11689920" cy="4828320"/>
            </p14:xfrm>
          </p:contentPart>
        </mc:Choice>
        <mc:Fallback>
          <p:pic>
            <p:nvPicPr>
              <p:cNvPr id="4" name="Ink 3">
                <a:extLst>
                  <a:ext uri="{FF2B5EF4-FFF2-40B4-BE49-F238E27FC236}">
                    <a16:creationId xmlns:a16="http://schemas.microsoft.com/office/drawing/2014/main" id="{9CAAFC62-1965-6160-5B2E-F600AC2757B1}"/>
                  </a:ext>
                </a:extLst>
              </p:cNvPr>
              <p:cNvPicPr/>
              <p:nvPr/>
            </p:nvPicPr>
            <p:blipFill>
              <a:blip r:embed="rId5"/>
              <a:stretch>
                <a:fillRect/>
              </a:stretch>
            </p:blipFill>
            <p:spPr>
              <a:xfrm>
                <a:off x="196200" y="1384920"/>
                <a:ext cx="11722320" cy="4860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39FD0E3-11FD-2867-0CEA-340FDA63D75F}"/>
                  </a:ext>
                </a:extLst>
              </p14:cNvPr>
              <p14:cNvContentPartPr/>
              <p14:nvPr/>
            </p14:nvContentPartPr>
            <p14:xfrm>
              <a:off x="5169960" y="3783240"/>
              <a:ext cx="5941440" cy="2579040"/>
            </p14:xfrm>
          </p:contentPart>
        </mc:Choice>
        <mc:Fallback>
          <p:pic>
            <p:nvPicPr>
              <p:cNvPr id="5" name="Ink 4">
                <a:extLst>
                  <a:ext uri="{FF2B5EF4-FFF2-40B4-BE49-F238E27FC236}">
                    <a16:creationId xmlns:a16="http://schemas.microsoft.com/office/drawing/2014/main" id="{039FD0E3-11FD-2867-0CEA-340FDA63D75F}"/>
                  </a:ext>
                </a:extLst>
              </p:cNvPr>
              <p:cNvPicPr/>
              <p:nvPr/>
            </p:nvPicPr>
            <p:blipFill>
              <a:blip r:embed="rId7"/>
              <a:stretch>
                <a:fillRect/>
              </a:stretch>
            </p:blipFill>
            <p:spPr>
              <a:xfrm>
                <a:off x="5153760" y="3767040"/>
                <a:ext cx="5973840" cy="2611440"/>
              </a:xfrm>
              <a:prstGeom prst="rect">
                <a:avLst/>
              </a:prstGeom>
            </p:spPr>
          </p:pic>
        </mc:Fallback>
      </mc:AlternateContent>
    </p:spTree>
    <p:extLst>
      <p:ext uri="{BB962C8B-B14F-4D97-AF65-F5344CB8AC3E}">
        <p14:creationId xmlns:p14="http://schemas.microsoft.com/office/powerpoint/2010/main" val="482713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F68CD-AAF1-0B19-5E04-483B7DF99B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3E9CB2-86D7-7D76-7198-1F1DCA5F47B4}"/>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B42294A-3F1A-8A7C-F2CD-AFD2D7AA4342}"/>
                  </a:ext>
                </a:extLst>
              </p14:cNvPr>
              <p14:cNvContentPartPr/>
              <p14:nvPr/>
            </p14:nvContentPartPr>
            <p14:xfrm>
              <a:off x="115200" y="204120"/>
              <a:ext cx="10849320" cy="5058720"/>
            </p14:xfrm>
          </p:contentPart>
        </mc:Choice>
        <mc:Fallback>
          <p:pic>
            <p:nvPicPr>
              <p:cNvPr id="2" name="Ink 1">
                <a:extLst>
                  <a:ext uri="{FF2B5EF4-FFF2-40B4-BE49-F238E27FC236}">
                    <a16:creationId xmlns:a16="http://schemas.microsoft.com/office/drawing/2014/main" id="{AB42294A-3F1A-8A7C-F2CD-AFD2D7AA4342}"/>
                  </a:ext>
                </a:extLst>
              </p:cNvPr>
              <p:cNvPicPr/>
              <p:nvPr/>
            </p:nvPicPr>
            <p:blipFill>
              <a:blip r:embed="rId3"/>
              <a:stretch>
                <a:fillRect/>
              </a:stretch>
            </p:blipFill>
            <p:spPr>
              <a:xfrm>
                <a:off x="99000" y="187920"/>
                <a:ext cx="10881720" cy="5091120"/>
              </a:xfrm>
              <a:prstGeom prst="rect">
                <a:avLst/>
              </a:prstGeom>
            </p:spPr>
          </p:pic>
        </mc:Fallback>
      </mc:AlternateContent>
    </p:spTree>
    <p:extLst>
      <p:ext uri="{BB962C8B-B14F-4D97-AF65-F5344CB8AC3E}">
        <p14:creationId xmlns:p14="http://schemas.microsoft.com/office/powerpoint/2010/main" val="60145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05859-EE92-F3B8-8881-8DAF25C727B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C14411-60B6-FE93-7CD9-A77499823E8A}"/>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E1470F3-2FE0-19E4-42D7-6010DD982D01}"/>
                  </a:ext>
                </a:extLst>
              </p14:cNvPr>
              <p14:cNvContentPartPr/>
              <p14:nvPr/>
            </p14:nvContentPartPr>
            <p14:xfrm>
              <a:off x="137160" y="40680"/>
              <a:ext cx="11195640" cy="6249960"/>
            </p14:xfrm>
          </p:contentPart>
        </mc:Choice>
        <mc:Fallback>
          <p:pic>
            <p:nvPicPr>
              <p:cNvPr id="2" name="Ink 1">
                <a:extLst>
                  <a:ext uri="{FF2B5EF4-FFF2-40B4-BE49-F238E27FC236}">
                    <a16:creationId xmlns:a16="http://schemas.microsoft.com/office/drawing/2014/main" id="{7E1470F3-2FE0-19E4-42D7-6010DD982D01}"/>
                  </a:ext>
                </a:extLst>
              </p:cNvPr>
              <p:cNvPicPr/>
              <p:nvPr/>
            </p:nvPicPr>
            <p:blipFill>
              <a:blip r:embed="rId3"/>
              <a:stretch>
                <a:fillRect/>
              </a:stretch>
            </p:blipFill>
            <p:spPr>
              <a:xfrm>
                <a:off x="120960" y="24480"/>
                <a:ext cx="11228040" cy="6282360"/>
              </a:xfrm>
              <a:prstGeom prst="rect">
                <a:avLst/>
              </a:prstGeom>
            </p:spPr>
          </p:pic>
        </mc:Fallback>
      </mc:AlternateContent>
    </p:spTree>
    <p:extLst>
      <p:ext uri="{BB962C8B-B14F-4D97-AF65-F5344CB8AC3E}">
        <p14:creationId xmlns:p14="http://schemas.microsoft.com/office/powerpoint/2010/main" val="232743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D38A9A0-1359-FC25-A0BD-2E9A5D0198FD}"/>
                  </a:ext>
                </a:extLst>
              </p14:cNvPr>
              <p14:cNvContentPartPr/>
              <p14:nvPr/>
            </p14:nvContentPartPr>
            <p14:xfrm>
              <a:off x="549720" y="141840"/>
              <a:ext cx="9585000" cy="5440680"/>
            </p14:xfrm>
          </p:contentPart>
        </mc:Choice>
        <mc:Fallback>
          <p:pic>
            <p:nvPicPr>
              <p:cNvPr id="2" name="Ink 1">
                <a:extLst>
                  <a:ext uri="{FF2B5EF4-FFF2-40B4-BE49-F238E27FC236}">
                    <a16:creationId xmlns:a16="http://schemas.microsoft.com/office/drawing/2014/main" id="{AD38A9A0-1359-FC25-A0BD-2E9A5D0198FD}"/>
                  </a:ext>
                </a:extLst>
              </p:cNvPr>
              <p:cNvPicPr/>
              <p:nvPr/>
            </p:nvPicPr>
            <p:blipFill>
              <a:blip r:embed="rId3"/>
              <a:stretch>
                <a:fillRect/>
              </a:stretch>
            </p:blipFill>
            <p:spPr>
              <a:xfrm>
                <a:off x="533520" y="125640"/>
                <a:ext cx="9617400" cy="547308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EF791-59D1-7352-9C6B-7E7FEE36C1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CA4628-F90B-F0A3-97C8-5306C8B74EFB}"/>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E6732F9-5F19-D096-5604-4A2AB2DB4314}"/>
                  </a:ext>
                </a:extLst>
              </p14:cNvPr>
              <p14:cNvContentPartPr/>
              <p14:nvPr/>
            </p14:nvContentPartPr>
            <p14:xfrm>
              <a:off x="591120" y="-360"/>
              <a:ext cx="9811440" cy="6707880"/>
            </p14:xfrm>
          </p:contentPart>
        </mc:Choice>
        <mc:Fallback>
          <p:pic>
            <p:nvPicPr>
              <p:cNvPr id="2" name="Ink 1">
                <a:extLst>
                  <a:ext uri="{FF2B5EF4-FFF2-40B4-BE49-F238E27FC236}">
                    <a16:creationId xmlns:a16="http://schemas.microsoft.com/office/drawing/2014/main" id="{7E6732F9-5F19-D096-5604-4A2AB2DB4314}"/>
                  </a:ext>
                </a:extLst>
              </p:cNvPr>
              <p:cNvPicPr/>
              <p:nvPr/>
            </p:nvPicPr>
            <p:blipFill>
              <a:blip r:embed="rId3"/>
              <a:stretch>
                <a:fillRect/>
              </a:stretch>
            </p:blipFill>
            <p:spPr>
              <a:xfrm>
                <a:off x="574920" y="-16560"/>
                <a:ext cx="9843840" cy="6740280"/>
              </a:xfrm>
              <a:prstGeom prst="rect">
                <a:avLst/>
              </a:prstGeom>
            </p:spPr>
          </p:pic>
        </mc:Fallback>
      </mc:AlternateContent>
    </p:spTree>
    <p:extLst>
      <p:ext uri="{BB962C8B-B14F-4D97-AF65-F5344CB8AC3E}">
        <p14:creationId xmlns:p14="http://schemas.microsoft.com/office/powerpoint/2010/main" val="349786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9754-2985-94E0-477E-75582FAD807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08D380-5744-7EA7-09A0-B260D2378399}"/>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BADDD97-06BF-98D6-B5D0-948CC2B4E9F9}"/>
                  </a:ext>
                </a:extLst>
              </p14:cNvPr>
              <p14:cNvContentPartPr/>
              <p14:nvPr/>
            </p14:nvContentPartPr>
            <p14:xfrm>
              <a:off x="354600" y="61920"/>
              <a:ext cx="11771280" cy="6575040"/>
            </p14:xfrm>
          </p:contentPart>
        </mc:Choice>
        <mc:Fallback>
          <p:pic>
            <p:nvPicPr>
              <p:cNvPr id="2" name="Ink 1">
                <a:extLst>
                  <a:ext uri="{FF2B5EF4-FFF2-40B4-BE49-F238E27FC236}">
                    <a16:creationId xmlns:a16="http://schemas.microsoft.com/office/drawing/2014/main" id="{4BADDD97-06BF-98D6-B5D0-948CC2B4E9F9}"/>
                  </a:ext>
                </a:extLst>
              </p:cNvPr>
              <p:cNvPicPr/>
              <p:nvPr/>
            </p:nvPicPr>
            <p:blipFill>
              <a:blip r:embed="rId3"/>
              <a:stretch>
                <a:fillRect/>
              </a:stretch>
            </p:blipFill>
            <p:spPr>
              <a:xfrm>
                <a:off x="338400" y="45720"/>
                <a:ext cx="11803680" cy="6607440"/>
              </a:xfrm>
              <a:prstGeom prst="rect">
                <a:avLst/>
              </a:prstGeom>
            </p:spPr>
          </p:pic>
        </mc:Fallback>
      </mc:AlternateContent>
    </p:spTree>
    <p:extLst>
      <p:ext uri="{BB962C8B-B14F-4D97-AF65-F5344CB8AC3E}">
        <p14:creationId xmlns:p14="http://schemas.microsoft.com/office/powerpoint/2010/main" val="160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D421-22F6-6FC4-F13E-D3042EF0D07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C7088FF-B5CC-F344-2830-ACB95E21C821}"/>
              </a:ext>
            </a:extLst>
          </p:cNvPr>
          <p:cNvSpPr>
            <a:spLocks noGrp="1"/>
          </p:cNvSpPr>
          <p:nvPr>
            <p:ph type="ctrTitle"/>
          </p:nvPr>
        </p:nvSpPr>
        <p:spPr>
          <a:xfrm>
            <a:off x="340887" y="266054"/>
            <a:ext cx="9234309" cy="553998"/>
          </a:xfrm>
        </p:spPr>
        <p:txBody>
          <a:bodyPr/>
          <a:lstStyle/>
          <a:p>
            <a:r>
              <a:rPr lang="en-US" sz="4000" dirty="0">
                <a:latin typeface="Arial Narrow" panose="020B0604020202020204" pitchFamily="34" charset="0"/>
                <a:cs typeface="Arial Narrow" panose="020B0604020202020204" pitchFamily="34" charset="0"/>
              </a:rPr>
              <a:t>Announcements</a:t>
            </a:r>
          </a:p>
        </p:txBody>
      </p:sp>
      <p:sp>
        <p:nvSpPr>
          <p:cNvPr id="7" name="Text Placeholder 6">
            <a:extLst>
              <a:ext uri="{FF2B5EF4-FFF2-40B4-BE49-F238E27FC236}">
                <a16:creationId xmlns:a16="http://schemas.microsoft.com/office/drawing/2014/main" id="{44E0FF95-CA7A-C99D-5E15-8D2A229DDC99}"/>
              </a:ext>
            </a:extLst>
          </p:cNvPr>
          <p:cNvSpPr>
            <a:spLocks noGrp="1"/>
          </p:cNvSpPr>
          <p:nvPr>
            <p:ph type="body" sz="quarter" idx="14"/>
          </p:nvPr>
        </p:nvSpPr>
        <p:spPr>
          <a:xfrm>
            <a:off x="541677" y="1136552"/>
            <a:ext cx="10872912" cy="4962911"/>
          </a:xfrm>
        </p:spPr>
        <p:txBody>
          <a:bodyPr>
            <a:normAutofit/>
          </a:bodyPr>
          <a:lstStyle/>
          <a:p>
            <a:r>
              <a:rPr lang="en-US" sz="2000" dirty="0"/>
              <a:t>Bansal on travel Oct 21-Oct 28 </a:t>
            </a:r>
            <a:r>
              <a:rPr lang="en-US" sz="2000" dirty="0">
                <a:sym typeface="Wingdings" pitchFamily="2" charset="2"/>
              </a:rPr>
              <a:t> will miss in-person Lectures 23, 24, 25</a:t>
            </a:r>
          </a:p>
          <a:p>
            <a:pPr lvl="1"/>
            <a:r>
              <a:rPr lang="en-US" sz="1800" dirty="0">
                <a:sym typeface="Wingdings" pitchFamily="2" charset="2"/>
              </a:rPr>
              <a:t>Offering Sunday Zoom lessons to cover the missed lectures in a timely fashion</a:t>
            </a:r>
          </a:p>
          <a:p>
            <a:endParaRPr lang="en-US" sz="2000" dirty="0">
              <a:sym typeface="Wingdings" pitchFamily="2" charset="2"/>
            </a:endParaRPr>
          </a:p>
          <a:p>
            <a:r>
              <a:rPr lang="en-US" sz="2000" dirty="0">
                <a:sym typeface="Wingdings" pitchFamily="2" charset="2"/>
              </a:rPr>
              <a:t>Suggested make-up (on Zoom) Plan: </a:t>
            </a:r>
          </a:p>
          <a:p>
            <a:pPr lvl="1"/>
            <a:r>
              <a:rPr lang="en-US" sz="1800" dirty="0">
                <a:sym typeface="Wingdings" pitchFamily="2" charset="2"/>
              </a:rPr>
              <a:t>Sunday Oct 19 (Lectures 22, 23)  90 min session</a:t>
            </a:r>
          </a:p>
          <a:p>
            <a:pPr lvl="1"/>
            <a:r>
              <a:rPr lang="en-US" sz="1800" dirty="0">
                <a:solidFill>
                  <a:srgbClr val="00B050"/>
                </a:solidFill>
                <a:sym typeface="Wingdings" pitchFamily="2" charset="2"/>
              </a:rPr>
              <a:t>Monday Oct 20- Lecture 24</a:t>
            </a:r>
          </a:p>
          <a:p>
            <a:pPr lvl="1"/>
            <a:r>
              <a:rPr lang="en-US" sz="1800" dirty="0">
                <a:sym typeface="Wingdings" pitchFamily="2" charset="2"/>
              </a:rPr>
              <a:t>Sunday Oct 26 (Lecture 25)  60 min session</a:t>
            </a:r>
          </a:p>
          <a:p>
            <a:pPr lvl="1"/>
            <a:r>
              <a:rPr lang="en-US" sz="1800" dirty="0">
                <a:sym typeface="Wingdings" pitchFamily="2" charset="2"/>
              </a:rPr>
              <a:t>Send Zoom information</a:t>
            </a:r>
          </a:p>
          <a:p>
            <a:pPr lvl="1"/>
            <a:r>
              <a:rPr lang="en-US" sz="1800" dirty="0">
                <a:sym typeface="Wingdings" pitchFamily="2" charset="2"/>
              </a:rPr>
              <a:t>Zoom recorded videos will be posted in ME323 website</a:t>
            </a:r>
          </a:p>
          <a:p>
            <a:pPr lvl="1"/>
            <a:r>
              <a:rPr lang="en-US" sz="1800" dirty="0">
                <a:solidFill>
                  <a:srgbClr val="FF0000"/>
                </a:solidFill>
                <a:sym typeface="Wingdings" pitchFamily="2" charset="2"/>
              </a:rPr>
              <a:t>What time frame is preferred on Sunday? – voted 3pm on 10/19 and 10/26 in class</a:t>
            </a:r>
          </a:p>
          <a:p>
            <a:pPr marL="228600" lvl="1" indent="0">
              <a:buNone/>
            </a:pPr>
            <a:endParaRPr lang="en-US" sz="1800" dirty="0">
              <a:sym typeface="Wingdings" pitchFamily="2" charset="2"/>
            </a:endParaRPr>
          </a:p>
          <a:p>
            <a:r>
              <a:rPr lang="en-US" sz="2000" dirty="0">
                <a:sym typeface="Wingdings" pitchFamily="2" charset="2"/>
              </a:rPr>
              <a:t>Resume regular lectures on Wednesday Oct 29</a:t>
            </a:r>
            <a:endParaRPr lang="en-US" sz="2000" dirty="0"/>
          </a:p>
        </p:txBody>
      </p:sp>
      <p:sp>
        <p:nvSpPr>
          <p:cNvPr id="6" name="Slide Number">
            <a:extLst>
              <a:ext uri="{FF2B5EF4-FFF2-40B4-BE49-F238E27FC236}">
                <a16:creationId xmlns:a16="http://schemas.microsoft.com/office/drawing/2014/main" id="{483D8A1C-43F1-8F54-444B-CFACFBCCA47E}"/>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52359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AA363A-2A1E-D33B-677F-2DFC4E3621FF}"/>
              </a:ext>
            </a:extLst>
          </p:cNvPr>
          <p:cNvSpPr>
            <a:spLocks noGrp="1"/>
          </p:cNvSpPr>
          <p:nvPr>
            <p:ph type="sldNum" sz="quarter" idx="12"/>
          </p:nvPr>
        </p:nvSpPr>
        <p:spPr/>
        <p:txBody>
          <a:bodyPr/>
          <a:lstStyle/>
          <a:p>
            <a:fld id="{8A7A6979-0714-4377-B894-6BE4C2D6E202}" type="slidenum">
              <a:rPr lang="en-US" smtClean="0"/>
              <a:pPr/>
              <a:t>20</a:t>
            </a:fld>
            <a:endParaRPr lang="en-US"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4FB5CD15-3E2C-F56E-0C1F-F482AF5AAD4C}"/>
                  </a:ext>
                </a:extLst>
              </p14:cNvPr>
              <p14:cNvContentPartPr/>
              <p14:nvPr/>
            </p14:nvContentPartPr>
            <p14:xfrm>
              <a:off x="662400" y="258120"/>
              <a:ext cx="10373400" cy="6405480"/>
            </p14:xfrm>
          </p:contentPart>
        </mc:Choice>
        <mc:Fallback>
          <p:pic>
            <p:nvPicPr>
              <p:cNvPr id="3" name="Ink 2">
                <a:extLst>
                  <a:ext uri="{FF2B5EF4-FFF2-40B4-BE49-F238E27FC236}">
                    <a16:creationId xmlns:a16="http://schemas.microsoft.com/office/drawing/2014/main" id="{4FB5CD15-3E2C-F56E-0C1F-F482AF5AAD4C}"/>
                  </a:ext>
                </a:extLst>
              </p:cNvPr>
              <p:cNvPicPr/>
              <p:nvPr/>
            </p:nvPicPr>
            <p:blipFill>
              <a:blip r:embed="rId3"/>
              <a:stretch>
                <a:fillRect/>
              </a:stretch>
            </p:blipFill>
            <p:spPr>
              <a:xfrm>
                <a:off x="646200" y="241920"/>
                <a:ext cx="10405800" cy="6437880"/>
              </a:xfrm>
              <a:prstGeom prst="rect">
                <a:avLst/>
              </a:prstGeom>
            </p:spPr>
          </p:pic>
        </mc:Fallback>
      </mc:AlternateContent>
    </p:spTree>
    <p:extLst>
      <p:ext uri="{BB962C8B-B14F-4D97-AF65-F5344CB8AC3E}">
        <p14:creationId xmlns:p14="http://schemas.microsoft.com/office/powerpoint/2010/main" val="137165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3BC06D-92A2-C689-69AE-19A11DA13160}"/>
              </a:ext>
            </a:extLst>
          </p:cNvPr>
          <p:cNvSpPr>
            <a:spLocks noGrp="1"/>
          </p:cNvSpPr>
          <p:nvPr>
            <p:ph type="sldNum" sz="quarter" idx="12"/>
          </p:nvPr>
        </p:nvSpPr>
        <p:spPr/>
        <p:txBody>
          <a:bodyPr/>
          <a:lstStyle/>
          <a:p>
            <a:fld id="{8A7A6979-0714-4377-B894-6BE4C2D6E202}" type="slidenum">
              <a:rPr lang="en-US" smtClean="0"/>
              <a:pPr/>
              <a:t>21</a:t>
            </a:fld>
            <a:endParaRPr lang="en-US"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DBA8DE11-ED6E-0789-F9A4-623051E782B9}"/>
                  </a:ext>
                </a:extLst>
              </p14:cNvPr>
              <p14:cNvContentPartPr/>
              <p14:nvPr/>
            </p14:nvContentPartPr>
            <p14:xfrm>
              <a:off x="815040" y="22320"/>
              <a:ext cx="11248920" cy="6694200"/>
            </p14:xfrm>
          </p:contentPart>
        </mc:Choice>
        <mc:Fallback>
          <p:pic>
            <p:nvPicPr>
              <p:cNvPr id="3" name="Ink 2">
                <a:extLst>
                  <a:ext uri="{FF2B5EF4-FFF2-40B4-BE49-F238E27FC236}">
                    <a16:creationId xmlns:a16="http://schemas.microsoft.com/office/drawing/2014/main" id="{DBA8DE11-ED6E-0789-F9A4-623051E782B9}"/>
                  </a:ext>
                </a:extLst>
              </p:cNvPr>
              <p:cNvPicPr/>
              <p:nvPr/>
            </p:nvPicPr>
            <p:blipFill>
              <a:blip r:embed="rId3"/>
              <a:stretch>
                <a:fillRect/>
              </a:stretch>
            </p:blipFill>
            <p:spPr>
              <a:xfrm>
                <a:off x="798840" y="6120"/>
                <a:ext cx="11281320" cy="6726600"/>
              </a:xfrm>
              <a:prstGeom prst="rect">
                <a:avLst/>
              </a:prstGeom>
            </p:spPr>
          </p:pic>
        </mc:Fallback>
      </mc:AlternateContent>
    </p:spTree>
    <p:extLst>
      <p:ext uri="{BB962C8B-B14F-4D97-AF65-F5344CB8AC3E}">
        <p14:creationId xmlns:p14="http://schemas.microsoft.com/office/powerpoint/2010/main" val="2191200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EE195-EF8B-8190-238F-8CE42DBFF46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28A5-D0E6-F60A-C747-9FF8F87294AE}"/>
              </a:ext>
            </a:extLst>
          </p:cNvPr>
          <p:cNvSpPr>
            <a:spLocks noGrp="1"/>
          </p:cNvSpPr>
          <p:nvPr>
            <p:ph type="sldNum" sz="quarter" idx="12"/>
          </p:nvPr>
        </p:nvSpPr>
        <p:spPr/>
        <p:txBody>
          <a:bodyPr/>
          <a:lstStyle/>
          <a:p>
            <a:fld id="{8A7A6979-0714-4377-B894-6BE4C2D6E202}" type="slidenum">
              <a:rPr lang="en-US" smtClean="0"/>
              <a:pPr/>
              <a:t>22</a:t>
            </a:fld>
            <a:endParaRPr lang="en-US" dirty="0"/>
          </a:p>
        </p:txBody>
      </p:sp>
      <p:pic>
        <p:nvPicPr>
          <p:cNvPr id="3" name="Picture 2">
            <a:extLst>
              <a:ext uri="{FF2B5EF4-FFF2-40B4-BE49-F238E27FC236}">
                <a16:creationId xmlns:a16="http://schemas.microsoft.com/office/drawing/2014/main" id="{82B2EC8E-175C-49D3-2CF9-5BD7758767C5}"/>
              </a:ext>
            </a:extLst>
          </p:cNvPr>
          <p:cNvPicPr>
            <a:picLocks noChangeAspect="1"/>
          </p:cNvPicPr>
          <p:nvPr/>
        </p:nvPicPr>
        <p:blipFill>
          <a:blip r:embed="rId2"/>
          <a:stretch>
            <a:fillRect/>
          </a:stretch>
        </p:blipFill>
        <p:spPr>
          <a:xfrm>
            <a:off x="1773380" y="-1"/>
            <a:ext cx="9261765" cy="6565157"/>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3ACB5A97-03C5-C2EA-3E3F-4350AC7F26E7}"/>
                  </a:ext>
                </a:extLst>
              </p14:cNvPr>
              <p14:cNvContentPartPr/>
              <p14:nvPr/>
            </p14:nvContentPartPr>
            <p14:xfrm>
              <a:off x="5161320" y="1771920"/>
              <a:ext cx="5719680" cy="2720880"/>
            </p14:xfrm>
          </p:contentPart>
        </mc:Choice>
        <mc:Fallback>
          <p:pic>
            <p:nvPicPr>
              <p:cNvPr id="2" name="Ink 1">
                <a:extLst>
                  <a:ext uri="{FF2B5EF4-FFF2-40B4-BE49-F238E27FC236}">
                    <a16:creationId xmlns:a16="http://schemas.microsoft.com/office/drawing/2014/main" id="{3ACB5A97-03C5-C2EA-3E3F-4350AC7F26E7}"/>
                  </a:ext>
                </a:extLst>
              </p:cNvPr>
              <p:cNvPicPr/>
              <p:nvPr/>
            </p:nvPicPr>
            <p:blipFill>
              <a:blip r:embed="rId4"/>
              <a:stretch>
                <a:fillRect/>
              </a:stretch>
            </p:blipFill>
            <p:spPr>
              <a:xfrm>
                <a:off x="5145120" y="1755720"/>
                <a:ext cx="5752080" cy="2753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69324FD7-217E-CC0B-9DDF-F205C29D1BFE}"/>
                  </a:ext>
                </a:extLst>
              </p14:cNvPr>
              <p14:cNvContentPartPr/>
              <p14:nvPr/>
            </p14:nvContentPartPr>
            <p14:xfrm>
              <a:off x="92880" y="1282320"/>
              <a:ext cx="12086280" cy="5283720"/>
            </p14:xfrm>
          </p:contentPart>
        </mc:Choice>
        <mc:Fallback>
          <p:pic>
            <p:nvPicPr>
              <p:cNvPr id="5" name="Ink 4">
                <a:extLst>
                  <a:ext uri="{FF2B5EF4-FFF2-40B4-BE49-F238E27FC236}">
                    <a16:creationId xmlns:a16="http://schemas.microsoft.com/office/drawing/2014/main" id="{69324FD7-217E-CC0B-9DDF-F205C29D1BFE}"/>
                  </a:ext>
                </a:extLst>
              </p:cNvPr>
              <p:cNvPicPr/>
              <p:nvPr/>
            </p:nvPicPr>
            <p:blipFill>
              <a:blip r:embed="rId6"/>
              <a:stretch>
                <a:fillRect/>
              </a:stretch>
            </p:blipFill>
            <p:spPr>
              <a:xfrm>
                <a:off x="76680" y="1266120"/>
                <a:ext cx="12118680" cy="5316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45E31CFF-787C-AB39-FBD2-926B50EE354A}"/>
                  </a:ext>
                </a:extLst>
              </p14:cNvPr>
              <p14:cNvContentPartPr/>
              <p14:nvPr/>
            </p14:nvContentPartPr>
            <p14:xfrm>
              <a:off x="73440" y="376560"/>
              <a:ext cx="12052440" cy="4833720"/>
            </p14:xfrm>
          </p:contentPart>
        </mc:Choice>
        <mc:Fallback>
          <p:pic>
            <p:nvPicPr>
              <p:cNvPr id="6" name="Ink 5">
                <a:extLst>
                  <a:ext uri="{FF2B5EF4-FFF2-40B4-BE49-F238E27FC236}">
                    <a16:creationId xmlns:a16="http://schemas.microsoft.com/office/drawing/2014/main" id="{45E31CFF-787C-AB39-FBD2-926B50EE354A}"/>
                  </a:ext>
                </a:extLst>
              </p:cNvPr>
              <p:cNvPicPr/>
              <p:nvPr/>
            </p:nvPicPr>
            <p:blipFill>
              <a:blip r:embed="rId8"/>
              <a:stretch>
                <a:fillRect/>
              </a:stretch>
            </p:blipFill>
            <p:spPr>
              <a:xfrm>
                <a:off x="57240" y="360360"/>
                <a:ext cx="12090240" cy="4866120"/>
              </a:xfrm>
              <a:prstGeom prst="rect">
                <a:avLst/>
              </a:prstGeom>
            </p:spPr>
          </p:pic>
        </mc:Fallback>
      </mc:AlternateContent>
    </p:spTree>
    <p:extLst>
      <p:ext uri="{BB962C8B-B14F-4D97-AF65-F5344CB8AC3E}">
        <p14:creationId xmlns:p14="http://schemas.microsoft.com/office/powerpoint/2010/main" val="2734760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86C6D-49F5-34DC-A1A4-EECB66B7B08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15FD64-634B-C96B-BA23-11C001A7D600}"/>
              </a:ext>
            </a:extLst>
          </p:cNvPr>
          <p:cNvSpPr>
            <a:spLocks noGrp="1"/>
          </p:cNvSpPr>
          <p:nvPr>
            <p:ph type="sldNum" sz="quarter" idx="12"/>
          </p:nvPr>
        </p:nvSpPr>
        <p:spPr/>
        <p:txBody>
          <a:bodyPr/>
          <a:lstStyle/>
          <a:p>
            <a:fld id="{8A7A6979-0714-4377-B894-6BE4C2D6E202}" type="slidenum">
              <a:rPr lang="en-US" smtClean="0"/>
              <a:pPr/>
              <a:t>23</a:t>
            </a:fld>
            <a:endParaRPr lang="en-US" dirty="0"/>
          </a:p>
        </p:txBody>
      </p:sp>
      <p:pic>
        <p:nvPicPr>
          <p:cNvPr id="2" name="Picture 1">
            <a:extLst>
              <a:ext uri="{FF2B5EF4-FFF2-40B4-BE49-F238E27FC236}">
                <a16:creationId xmlns:a16="http://schemas.microsoft.com/office/drawing/2014/main" id="{65C8A802-29E7-674C-4D34-55B1D303EE1F}"/>
              </a:ext>
            </a:extLst>
          </p:cNvPr>
          <p:cNvPicPr>
            <a:picLocks noChangeAspect="1"/>
          </p:cNvPicPr>
          <p:nvPr/>
        </p:nvPicPr>
        <p:blipFill>
          <a:blip r:embed="rId2"/>
          <a:stretch>
            <a:fillRect/>
          </a:stretch>
        </p:blipFill>
        <p:spPr>
          <a:xfrm>
            <a:off x="3482039" y="0"/>
            <a:ext cx="5046689"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6D00920E-DB0B-5C38-24FE-BFD1F559E9C9}"/>
                  </a:ext>
                </a:extLst>
              </p14:cNvPr>
              <p14:cNvContentPartPr/>
              <p14:nvPr/>
            </p14:nvContentPartPr>
            <p14:xfrm>
              <a:off x="124200" y="222120"/>
              <a:ext cx="11881440" cy="6169680"/>
            </p14:xfrm>
          </p:contentPart>
        </mc:Choice>
        <mc:Fallback>
          <p:pic>
            <p:nvPicPr>
              <p:cNvPr id="3" name="Ink 2">
                <a:extLst>
                  <a:ext uri="{FF2B5EF4-FFF2-40B4-BE49-F238E27FC236}">
                    <a16:creationId xmlns:a16="http://schemas.microsoft.com/office/drawing/2014/main" id="{6D00920E-DB0B-5C38-24FE-BFD1F559E9C9}"/>
                  </a:ext>
                </a:extLst>
              </p:cNvPr>
              <p:cNvPicPr/>
              <p:nvPr/>
            </p:nvPicPr>
            <p:blipFill>
              <a:blip r:embed="rId4"/>
              <a:stretch>
                <a:fillRect/>
              </a:stretch>
            </p:blipFill>
            <p:spPr>
              <a:xfrm>
                <a:off x="108000" y="205920"/>
                <a:ext cx="11913840" cy="6202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70FBE038-1587-68B8-BAB2-BB467CF4EA06}"/>
                  </a:ext>
                </a:extLst>
              </p14:cNvPr>
              <p14:cNvContentPartPr/>
              <p14:nvPr/>
            </p14:nvContentPartPr>
            <p14:xfrm>
              <a:off x="766440" y="1854360"/>
              <a:ext cx="10689480" cy="4687920"/>
            </p14:xfrm>
          </p:contentPart>
        </mc:Choice>
        <mc:Fallback>
          <p:pic>
            <p:nvPicPr>
              <p:cNvPr id="5" name="Ink 4">
                <a:extLst>
                  <a:ext uri="{FF2B5EF4-FFF2-40B4-BE49-F238E27FC236}">
                    <a16:creationId xmlns:a16="http://schemas.microsoft.com/office/drawing/2014/main" id="{70FBE038-1587-68B8-BAB2-BB467CF4EA06}"/>
                  </a:ext>
                </a:extLst>
              </p:cNvPr>
              <p:cNvPicPr/>
              <p:nvPr/>
            </p:nvPicPr>
            <p:blipFill>
              <a:blip r:embed="rId6"/>
              <a:stretch>
                <a:fillRect/>
              </a:stretch>
            </p:blipFill>
            <p:spPr>
              <a:xfrm>
                <a:off x="750240" y="1838160"/>
                <a:ext cx="10727280" cy="4720320"/>
              </a:xfrm>
              <a:prstGeom prst="rect">
                <a:avLst/>
              </a:prstGeom>
            </p:spPr>
          </p:pic>
        </mc:Fallback>
      </mc:AlternateContent>
    </p:spTree>
    <p:extLst>
      <p:ext uri="{BB962C8B-B14F-4D97-AF65-F5344CB8AC3E}">
        <p14:creationId xmlns:p14="http://schemas.microsoft.com/office/powerpoint/2010/main" val="679178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486B1-242B-7FDB-3544-7A0AB84FF892}"/>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4E04E454-2963-5F40-F4F8-B133609FE140}"/>
              </a:ext>
            </a:extLst>
          </p:cNvPr>
          <p:cNvSpPr>
            <a:spLocks noGrp="1"/>
          </p:cNvSpPr>
          <p:nvPr>
            <p:ph type="ctrTitle"/>
          </p:nvPr>
        </p:nvSpPr>
        <p:spPr>
          <a:xfrm>
            <a:off x="181326" y="214238"/>
            <a:ext cx="11829348" cy="553998"/>
          </a:xfrm>
        </p:spPr>
        <p:txBody>
          <a:bodyPr/>
          <a:lstStyle/>
          <a:p>
            <a:r>
              <a:rPr lang="en-US" sz="4000" dirty="0">
                <a:latin typeface="Arial Narrow" panose="020B0604020202020204" pitchFamily="34" charset="0"/>
                <a:cs typeface="Arial Narrow" panose="020B0604020202020204" pitchFamily="34" charset="0"/>
              </a:rPr>
              <a:t>Example 16.8B from Lecture Book</a:t>
            </a:r>
          </a:p>
        </p:txBody>
      </p:sp>
      <p:sp>
        <p:nvSpPr>
          <p:cNvPr id="6" name="Slide Number">
            <a:extLst>
              <a:ext uri="{FF2B5EF4-FFF2-40B4-BE49-F238E27FC236}">
                <a16:creationId xmlns:a16="http://schemas.microsoft.com/office/drawing/2014/main" id="{5317FD46-93FD-2187-C848-301EB3EB89C5}"/>
              </a:ext>
            </a:extLst>
          </p:cNvPr>
          <p:cNvSpPr>
            <a:spLocks noGrp="1"/>
          </p:cNvSpPr>
          <p:nvPr>
            <p:ph type="sldNum" sz="quarter" idx="12"/>
          </p:nvPr>
        </p:nvSpPr>
        <p:spPr/>
        <p:txBody>
          <a:bodyPr/>
          <a:lstStyle/>
          <a:p>
            <a:fld id="{8A7A6979-0714-4377-B894-6BE4C2D6E202}" type="slidenum">
              <a:rPr lang="en-US" smtClean="0"/>
              <a:pPr/>
              <a:t>24</a:t>
            </a:fld>
            <a:endParaRPr lang="en-US" dirty="0"/>
          </a:p>
        </p:txBody>
      </p:sp>
      <p:pic>
        <p:nvPicPr>
          <p:cNvPr id="4" name="Picture 3">
            <a:extLst>
              <a:ext uri="{FF2B5EF4-FFF2-40B4-BE49-F238E27FC236}">
                <a16:creationId xmlns:a16="http://schemas.microsoft.com/office/drawing/2014/main" id="{663FE5E8-9630-D107-FC87-4F6CDC012274}"/>
              </a:ext>
            </a:extLst>
          </p:cNvPr>
          <p:cNvPicPr>
            <a:picLocks noChangeAspect="1"/>
          </p:cNvPicPr>
          <p:nvPr/>
        </p:nvPicPr>
        <p:blipFill>
          <a:blip r:embed="rId3"/>
          <a:stretch>
            <a:fillRect/>
          </a:stretch>
        </p:blipFill>
        <p:spPr>
          <a:xfrm>
            <a:off x="1088631" y="1012178"/>
            <a:ext cx="10014737" cy="5414666"/>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0BB68FC-6491-C931-8A0C-E00A84C9F208}"/>
                  </a:ext>
                </a:extLst>
              </p14:cNvPr>
              <p14:cNvContentPartPr/>
              <p14:nvPr/>
            </p14:nvContentPartPr>
            <p14:xfrm>
              <a:off x="142200" y="1293480"/>
              <a:ext cx="11151000" cy="5170680"/>
            </p14:xfrm>
          </p:contentPart>
        </mc:Choice>
        <mc:Fallback>
          <p:pic>
            <p:nvPicPr>
              <p:cNvPr id="3" name="Ink 2">
                <a:extLst>
                  <a:ext uri="{FF2B5EF4-FFF2-40B4-BE49-F238E27FC236}">
                    <a16:creationId xmlns:a16="http://schemas.microsoft.com/office/drawing/2014/main" id="{D0BB68FC-6491-C931-8A0C-E00A84C9F208}"/>
                  </a:ext>
                </a:extLst>
              </p:cNvPr>
              <p:cNvPicPr/>
              <p:nvPr/>
            </p:nvPicPr>
            <p:blipFill>
              <a:blip r:embed="rId5"/>
              <a:stretch>
                <a:fillRect/>
              </a:stretch>
            </p:blipFill>
            <p:spPr>
              <a:xfrm>
                <a:off x="126000" y="1277280"/>
                <a:ext cx="11183400" cy="5203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4931C876-32C6-D5EA-9ACD-2D788FE3A02F}"/>
                  </a:ext>
                </a:extLst>
              </p14:cNvPr>
              <p14:cNvContentPartPr/>
              <p14:nvPr/>
            </p14:nvContentPartPr>
            <p14:xfrm>
              <a:off x="5112360" y="1618920"/>
              <a:ext cx="3207960" cy="663120"/>
            </p14:xfrm>
          </p:contentPart>
        </mc:Choice>
        <mc:Fallback>
          <p:pic>
            <p:nvPicPr>
              <p:cNvPr id="5" name="Ink 4">
                <a:extLst>
                  <a:ext uri="{FF2B5EF4-FFF2-40B4-BE49-F238E27FC236}">
                    <a16:creationId xmlns:a16="http://schemas.microsoft.com/office/drawing/2014/main" id="{4931C876-32C6-D5EA-9ACD-2D788FE3A02F}"/>
                  </a:ext>
                </a:extLst>
              </p:cNvPr>
              <p:cNvPicPr/>
              <p:nvPr/>
            </p:nvPicPr>
            <p:blipFill>
              <a:blip r:embed="rId7"/>
              <a:stretch>
                <a:fillRect/>
              </a:stretch>
            </p:blipFill>
            <p:spPr>
              <a:xfrm>
                <a:off x="5096160" y="1602720"/>
                <a:ext cx="3240360" cy="695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20E9542-0288-21C3-5383-BADE65A94BE6}"/>
                  </a:ext>
                </a:extLst>
              </p14:cNvPr>
              <p14:cNvContentPartPr/>
              <p14:nvPr/>
            </p14:nvContentPartPr>
            <p14:xfrm>
              <a:off x="165240" y="69480"/>
              <a:ext cx="12026880" cy="6550200"/>
            </p14:xfrm>
          </p:contentPart>
        </mc:Choice>
        <mc:Fallback>
          <p:pic>
            <p:nvPicPr>
              <p:cNvPr id="7" name="Ink 6">
                <a:extLst>
                  <a:ext uri="{FF2B5EF4-FFF2-40B4-BE49-F238E27FC236}">
                    <a16:creationId xmlns:a16="http://schemas.microsoft.com/office/drawing/2014/main" id="{120E9542-0288-21C3-5383-BADE65A94BE6}"/>
                  </a:ext>
                </a:extLst>
              </p:cNvPr>
              <p:cNvPicPr/>
              <p:nvPr/>
            </p:nvPicPr>
            <p:blipFill>
              <a:blip r:embed="rId9"/>
              <a:stretch>
                <a:fillRect/>
              </a:stretch>
            </p:blipFill>
            <p:spPr>
              <a:xfrm>
                <a:off x="149040" y="53280"/>
                <a:ext cx="12059280" cy="6582600"/>
              </a:xfrm>
              <a:prstGeom prst="rect">
                <a:avLst/>
              </a:prstGeom>
            </p:spPr>
          </p:pic>
        </mc:Fallback>
      </mc:AlternateContent>
    </p:spTree>
    <p:extLst>
      <p:ext uri="{BB962C8B-B14F-4D97-AF65-F5344CB8AC3E}">
        <p14:creationId xmlns:p14="http://schemas.microsoft.com/office/powerpoint/2010/main" val="1386992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DD786-8FDA-061D-0C16-5E0161A4D2C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90F5FA-6C4F-908E-FA9D-48FD4231FC82}"/>
              </a:ext>
            </a:extLst>
          </p:cNvPr>
          <p:cNvSpPr>
            <a:spLocks noGrp="1"/>
          </p:cNvSpPr>
          <p:nvPr>
            <p:ph type="sldNum" sz="quarter" idx="12"/>
          </p:nvPr>
        </p:nvSpPr>
        <p:spPr/>
        <p:txBody>
          <a:bodyPr/>
          <a:lstStyle/>
          <a:p>
            <a:fld id="{8A7A6979-0714-4377-B894-6BE4C2D6E202}" type="slidenum">
              <a:rPr lang="en-US" smtClean="0"/>
              <a:pPr/>
              <a:t>25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ABACDDC-B730-F5EE-B502-7B9AB89F9342}"/>
                  </a:ext>
                </a:extLst>
              </p14:cNvPr>
              <p14:cNvContentPartPr/>
              <p14:nvPr/>
            </p14:nvContentPartPr>
            <p14:xfrm>
              <a:off x="904680" y="52920"/>
              <a:ext cx="11223360" cy="6739200"/>
            </p14:xfrm>
          </p:contentPart>
        </mc:Choice>
        <mc:Fallback>
          <p:pic>
            <p:nvPicPr>
              <p:cNvPr id="2" name="Ink 1">
                <a:extLst>
                  <a:ext uri="{FF2B5EF4-FFF2-40B4-BE49-F238E27FC236}">
                    <a16:creationId xmlns:a16="http://schemas.microsoft.com/office/drawing/2014/main" id="{2ABACDDC-B730-F5EE-B502-7B9AB89F9342}"/>
                  </a:ext>
                </a:extLst>
              </p:cNvPr>
              <p:cNvPicPr/>
              <p:nvPr/>
            </p:nvPicPr>
            <p:blipFill>
              <a:blip r:embed="rId3"/>
              <a:stretch>
                <a:fillRect/>
              </a:stretch>
            </p:blipFill>
            <p:spPr>
              <a:xfrm>
                <a:off x="888480" y="36720"/>
                <a:ext cx="11255760" cy="6771600"/>
              </a:xfrm>
              <a:prstGeom prst="rect">
                <a:avLst/>
              </a:prstGeom>
            </p:spPr>
          </p:pic>
        </mc:Fallback>
      </mc:AlternateContent>
    </p:spTree>
    <p:extLst>
      <p:ext uri="{BB962C8B-B14F-4D97-AF65-F5344CB8AC3E}">
        <p14:creationId xmlns:p14="http://schemas.microsoft.com/office/powerpoint/2010/main" val="4001036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557DC-D3A3-453C-EFCD-8BB498B08DB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C79186-5A40-4D08-FB00-2B9E914D44B5}"/>
              </a:ext>
            </a:extLst>
          </p:cNvPr>
          <p:cNvSpPr>
            <a:spLocks noGrp="1"/>
          </p:cNvSpPr>
          <p:nvPr>
            <p:ph type="sldNum" sz="quarter" idx="12"/>
          </p:nvPr>
        </p:nvSpPr>
        <p:spPr/>
        <p:txBody>
          <a:bodyPr/>
          <a:lstStyle/>
          <a:p>
            <a:fld id="{8A7A6979-0714-4377-B894-6BE4C2D6E202}" type="slidenum">
              <a:rPr lang="en-US" smtClean="0"/>
              <a:pPr/>
              <a:t>26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B9B1D8D-1F80-D6AD-0711-8DC78094CEF0}"/>
                  </a:ext>
                </a:extLst>
              </p14:cNvPr>
              <p14:cNvContentPartPr/>
              <p14:nvPr/>
            </p14:nvContentPartPr>
            <p14:xfrm>
              <a:off x="320400" y="454680"/>
              <a:ext cx="11867400" cy="6213240"/>
            </p14:xfrm>
          </p:contentPart>
        </mc:Choice>
        <mc:Fallback>
          <p:pic>
            <p:nvPicPr>
              <p:cNvPr id="2" name="Ink 1">
                <a:extLst>
                  <a:ext uri="{FF2B5EF4-FFF2-40B4-BE49-F238E27FC236}">
                    <a16:creationId xmlns:a16="http://schemas.microsoft.com/office/drawing/2014/main" id="{DB9B1D8D-1F80-D6AD-0711-8DC78094CEF0}"/>
                  </a:ext>
                </a:extLst>
              </p:cNvPr>
              <p:cNvPicPr/>
              <p:nvPr/>
            </p:nvPicPr>
            <p:blipFill>
              <a:blip r:embed="rId3"/>
              <a:stretch>
                <a:fillRect/>
              </a:stretch>
            </p:blipFill>
            <p:spPr>
              <a:xfrm>
                <a:off x="304200" y="438480"/>
                <a:ext cx="11899800" cy="6245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470E9DD-AED3-FF4C-0006-F81652C5592C}"/>
                  </a:ext>
                </a:extLst>
              </p14:cNvPr>
              <p14:cNvContentPartPr/>
              <p14:nvPr/>
            </p14:nvContentPartPr>
            <p14:xfrm>
              <a:off x="4806000" y="1060200"/>
              <a:ext cx="2685960" cy="5619240"/>
            </p14:xfrm>
          </p:contentPart>
        </mc:Choice>
        <mc:Fallback>
          <p:pic>
            <p:nvPicPr>
              <p:cNvPr id="3" name="Ink 2">
                <a:extLst>
                  <a:ext uri="{FF2B5EF4-FFF2-40B4-BE49-F238E27FC236}">
                    <a16:creationId xmlns:a16="http://schemas.microsoft.com/office/drawing/2014/main" id="{B470E9DD-AED3-FF4C-0006-F81652C5592C}"/>
                  </a:ext>
                </a:extLst>
              </p:cNvPr>
              <p:cNvPicPr/>
              <p:nvPr/>
            </p:nvPicPr>
            <p:blipFill>
              <a:blip r:embed="rId5"/>
              <a:stretch>
                <a:fillRect/>
              </a:stretch>
            </p:blipFill>
            <p:spPr>
              <a:xfrm>
                <a:off x="4789800" y="1044000"/>
                <a:ext cx="2718360" cy="5652360"/>
              </a:xfrm>
              <a:prstGeom prst="rect">
                <a:avLst/>
              </a:prstGeom>
            </p:spPr>
          </p:pic>
        </mc:Fallback>
      </mc:AlternateContent>
    </p:spTree>
    <p:extLst>
      <p:ext uri="{BB962C8B-B14F-4D97-AF65-F5344CB8AC3E}">
        <p14:creationId xmlns:p14="http://schemas.microsoft.com/office/powerpoint/2010/main" val="2061275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92E61-8B8B-3EA8-F5EF-20F6AA7191D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E42DA1-27E6-6E2C-3676-4B9194351016}"/>
              </a:ext>
            </a:extLst>
          </p:cNvPr>
          <p:cNvSpPr>
            <a:spLocks noGrp="1"/>
          </p:cNvSpPr>
          <p:nvPr>
            <p:ph type="sldNum" sz="quarter" idx="12"/>
          </p:nvPr>
        </p:nvSpPr>
        <p:spPr/>
        <p:txBody>
          <a:bodyPr/>
          <a:lstStyle/>
          <a:p>
            <a:fld id="{8A7A6979-0714-4377-B894-6BE4C2D6E202}" type="slidenum">
              <a:rPr lang="en-US" smtClean="0"/>
              <a:pPr/>
              <a:t>27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F550128-168C-6018-A85B-12B2131EE582}"/>
                  </a:ext>
                </a:extLst>
              </p14:cNvPr>
              <p14:cNvContentPartPr/>
              <p14:nvPr/>
            </p14:nvContentPartPr>
            <p14:xfrm>
              <a:off x="493200" y="42480"/>
              <a:ext cx="11655000" cy="6537960"/>
            </p14:xfrm>
          </p:contentPart>
        </mc:Choice>
        <mc:Fallback>
          <p:pic>
            <p:nvPicPr>
              <p:cNvPr id="2" name="Ink 1">
                <a:extLst>
                  <a:ext uri="{FF2B5EF4-FFF2-40B4-BE49-F238E27FC236}">
                    <a16:creationId xmlns:a16="http://schemas.microsoft.com/office/drawing/2014/main" id="{1F550128-168C-6018-A85B-12B2131EE582}"/>
                  </a:ext>
                </a:extLst>
              </p:cNvPr>
              <p:cNvPicPr/>
              <p:nvPr/>
            </p:nvPicPr>
            <p:blipFill>
              <a:blip r:embed="rId3"/>
              <a:stretch>
                <a:fillRect/>
              </a:stretch>
            </p:blipFill>
            <p:spPr>
              <a:xfrm>
                <a:off x="477000" y="26640"/>
                <a:ext cx="11687400" cy="6570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9C4AB3F-A42C-5924-59E5-85743A6DC59F}"/>
                  </a:ext>
                </a:extLst>
              </p14:cNvPr>
              <p14:cNvContentPartPr/>
              <p14:nvPr/>
            </p14:nvContentPartPr>
            <p14:xfrm>
              <a:off x="1262520" y="2010600"/>
              <a:ext cx="9098280" cy="1023120"/>
            </p14:xfrm>
          </p:contentPart>
        </mc:Choice>
        <mc:Fallback>
          <p:pic>
            <p:nvPicPr>
              <p:cNvPr id="3" name="Ink 2">
                <a:extLst>
                  <a:ext uri="{FF2B5EF4-FFF2-40B4-BE49-F238E27FC236}">
                    <a16:creationId xmlns:a16="http://schemas.microsoft.com/office/drawing/2014/main" id="{29C4AB3F-A42C-5924-59E5-85743A6DC59F}"/>
                  </a:ext>
                </a:extLst>
              </p:cNvPr>
              <p:cNvPicPr/>
              <p:nvPr/>
            </p:nvPicPr>
            <p:blipFill>
              <a:blip r:embed="rId5"/>
              <a:stretch>
                <a:fillRect/>
              </a:stretch>
            </p:blipFill>
            <p:spPr>
              <a:xfrm>
                <a:off x="1246320" y="1994400"/>
                <a:ext cx="9130680" cy="1055520"/>
              </a:xfrm>
              <a:prstGeom prst="rect">
                <a:avLst/>
              </a:prstGeom>
            </p:spPr>
          </p:pic>
        </mc:Fallback>
      </mc:AlternateContent>
    </p:spTree>
    <p:extLst>
      <p:ext uri="{BB962C8B-B14F-4D97-AF65-F5344CB8AC3E}">
        <p14:creationId xmlns:p14="http://schemas.microsoft.com/office/powerpoint/2010/main" val="3242155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182F2-055B-32C2-B67D-22665B2BDF3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9247D2-1CA8-A3E4-28F2-352932F863FD}"/>
              </a:ext>
            </a:extLst>
          </p:cNvPr>
          <p:cNvSpPr>
            <a:spLocks noGrp="1"/>
          </p:cNvSpPr>
          <p:nvPr>
            <p:ph type="sldNum" sz="quarter" idx="12"/>
          </p:nvPr>
        </p:nvSpPr>
        <p:spPr/>
        <p:txBody>
          <a:bodyPr/>
          <a:lstStyle/>
          <a:p>
            <a:fld id="{8A7A6979-0714-4377-B894-6BE4C2D6E202}" type="slidenum">
              <a:rPr lang="en-US" smtClean="0"/>
              <a:pPr/>
              <a:t>28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48E2C7B-12DE-E128-ABFB-41E985D874D6}"/>
                  </a:ext>
                </a:extLst>
              </p14:cNvPr>
              <p14:cNvContentPartPr/>
              <p14:nvPr/>
            </p14:nvContentPartPr>
            <p14:xfrm>
              <a:off x="150480" y="327960"/>
              <a:ext cx="11607840" cy="6423120"/>
            </p14:xfrm>
          </p:contentPart>
        </mc:Choice>
        <mc:Fallback>
          <p:pic>
            <p:nvPicPr>
              <p:cNvPr id="2" name="Ink 1">
                <a:extLst>
                  <a:ext uri="{FF2B5EF4-FFF2-40B4-BE49-F238E27FC236}">
                    <a16:creationId xmlns:a16="http://schemas.microsoft.com/office/drawing/2014/main" id="{848E2C7B-12DE-E128-ABFB-41E985D874D6}"/>
                  </a:ext>
                </a:extLst>
              </p:cNvPr>
              <p:cNvPicPr/>
              <p:nvPr/>
            </p:nvPicPr>
            <p:blipFill>
              <a:blip r:embed="rId3"/>
              <a:stretch>
                <a:fillRect/>
              </a:stretch>
            </p:blipFill>
            <p:spPr>
              <a:xfrm>
                <a:off x="134280" y="311760"/>
                <a:ext cx="11640240" cy="6455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C9FDCDA-B96C-A68A-3C0F-6C428BAAF7A0}"/>
                  </a:ext>
                </a:extLst>
              </p14:cNvPr>
              <p14:cNvContentPartPr/>
              <p14:nvPr/>
            </p14:nvContentPartPr>
            <p14:xfrm>
              <a:off x="10847160" y="244440"/>
              <a:ext cx="1157040" cy="1357920"/>
            </p14:xfrm>
          </p:contentPart>
        </mc:Choice>
        <mc:Fallback>
          <p:pic>
            <p:nvPicPr>
              <p:cNvPr id="3" name="Ink 2">
                <a:extLst>
                  <a:ext uri="{FF2B5EF4-FFF2-40B4-BE49-F238E27FC236}">
                    <a16:creationId xmlns:a16="http://schemas.microsoft.com/office/drawing/2014/main" id="{6C9FDCDA-B96C-A68A-3C0F-6C428BAAF7A0}"/>
                  </a:ext>
                </a:extLst>
              </p:cNvPr>
              <p:cNvPicPr/>
              <p:nvPr/>
            </p:nvPicPr>
            <p:blipFill>
              <a:blip r:embed="rId5"/>
              <a:stretch>
                <a:fillRect/>
              </a:stretch>
            </p:blipFill>
            <p:spPr>
              <a:xfrm>
                <a:off x="10830960" y="228240"/>
                <a:ext cx="1189440" cy="1390320"/>
              </a:xfrm>
              <a:prstGeom prst="rect">
                <a:avLst/>
              </a:prstGeom>
            </p:spPr>
          </p:pic>
        </mc:Fallback>
      </mc:AlternateContent>
    </p:spTree>
    <p:extLst>
      <p:ext uri="{BB962C8B-B14F-4D97-AF65-F5344CB8AC3E}">
        <p14:creationId xmlns:p14="http://schemas.microsoft.com/office/powerpoint/2010/main" val="2599924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3F141-F5DF-F056-31C9-C0BBE2CA30D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43DE62-6949-A1F4-C523-4BACC6B8DB09}"/>
              </a:ext>
            </a:extLst>
          </p:cNvPr>
          <p:cNvSpPr>
            <a:spLocks noGrp="1"/>
          </p:cNvSpPr>
          <p:nvPr>
            <p:ph type="sldNum" sz="quarter" idx="12"/>
          </p:nvPr>
        </p:nvSpPr>
        <p:spPr/>
        <p:txBody>
          <a:bodyPr/>
          <a:lstStyle/>
          <a:p>
            <a:fld id="{8A7A6979-0714-4377-B894-6BE4C2D6E202}" type="slidenum">
              <a:rPr lang="en-US" smtClean="0"/>
              <a:pPr/>
              <a:t>29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3F7B3D2-EEB6-FF1C-8F04-876EF2EE79B0}"/>
                  </a:ext>
                </a:extLst>
              </p14:cNvPr>
              <p14:cNvContentPartPr/>
              <p14:nvPr/>
            </p14:nvContentPartPr>
            <p14:xfrm>
              <a:off x="835200" y="279000"/>
              <a:ext cx="7445160" cy="3447360"/>
            </p14:xfrm>
          </p:contentPart>
        </mc:Choice>
        <mc:Fallback>
          <p:pic>
            <p:nvPicPr>
              <p:cNvPr id="2" name="Ink 1">
                <a:extLst>
                  <a:ext uri="{FF2B5EF4-FFF2-40B4-BE49-F238E27FC236}">
                    <a16:creationId xmlns:a16="http://schemas.microsoft.com/office/drawing/2014/main" id="{43F7B3D2-EEB6-FF1C-8F04-876EF2EE79B0}"/>
                  </a:ext>
                </a:extLst>
              </p:cNvPr>
              <p:cNvPicPr/>
              <p:nvPr/>
            </p:nvPicPr>
            <p:blipFill>
              <a:blip r:embed="rId3"/>
              <a:stretch>
                <a:fillRect/>
              </a:stretch>
            </p:blipFill>
            <p:spPr>
              <a:xfrm>
                <a:off x="819000" y="262800"/>
                <a:ext cx="7477560" cy="3479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D801CDC-0DDB-85B7-2E8A-594341774EE3}"/>
                  </a:ext>
                </a:extLst>
              </p14:cNvPr>
              <p14:cNvContentPartPr/>
              <p14:nvPr/>
            </p14:nvContentPartPr>
            <p14:xfrm>
              <a:off x="808560" y="68400"/>
              <a:ext cx="11328840" cy="6496200"/>
            </p14:xfrm>
          </p:contentPart>
        </mc:Choice>
        <mc:Fallback>
          <p:pic>
            <p:nvPicPr>
              <p:cNvPr id="3" name="Ink 2">
                <a:extLst>
                  <a:ext uri="{FF2B5EF4-FFF2-40B4-BE49-F238E27FC236}">
                    <a16:creationId xmlns:a16="http://schemas.microsoft.com/office/drawing/2014/main" id="{4D801CDC-0DDB-85B7-2E8A-594341774EE3}"/>
                  </a:ext>
                </a:extLst>
              </p:cNvPr>
              <p:cNvPicPr/>
              <p:nvPr/>
            </p:nvPicPr>
            <p:blipFill>
              <a:blip r:embed="rId5"/>
              <a:stretch>
                <a:fillRect/>
              </a:stretch>
            </p:blipFill>
            <p:spPr>
              <a:xfrm>
                <a:off x="792360" y="52200"/>
                <a:ext cx="11361240" cy="6528600"/>
              </a:xfrm>
              <a:prstGeom prst="rect">
                <a:avLst/>
              </a:prstGeom>
            </p:spPr>
          </p:pic>
        </mc:Fallback>
      </mc:AlternateContent>
    </p:spTree>
    <p:extLst>
      <p:ext uri="{BB962C8B-B14F-4D97-AF65-F5344CB8AC3E}">
        <p14:creationId xmlns:p14="http://schemas.microsoft.com/office/powerpoint/2010/main" val="305774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D992C-45CF-46C5-DA07-14F33B7AB38A}"/>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8EC85CF7-D394-905C-D157-7B14BE9DCD6A}"/>
              </a:ext>
            </a:extLst>
          </p:cNvPr>
          <p:cNvSpPr>
            <a:spLocks noGrp="1"/>
          </p:cNvSpPr>
          <p:nvPr>
            <p:ph type="ctrTitle"/>
          </p:nvPr>
        </p:nvSpPr>
        <p:spPr>
          <a:xfrm>
            <a:off x="362652" y="169700"/>
            <a:ext cx="10220404" cy="1107996"/>
          </a:xfrm>
        </p:spPr>
        <p:txBody>
          <a:bodyPr/>
          <a:lstStyle/>
          <a:p>
            <a:r>
              <a:rPr lang="en-US" sz="4000" dirty="0">
                <a:latin typeface="Arial Narrow" panose="020B0604020202020204" pitchFamily="34" charset="0"/>
                <a:cs typeface="Arial Narrow" panose="020B0604020202020204" pitchFamily="34" charset="0"/>
              </a:rPr>
              <a:t>Work Done on Linear Elastic Bodies</a:t>
            </a:r>
          </a:p>
        </p:txBody>
      </p:sp>
      <p:sp>
        <p:nvSpPr>
          <p:cNvPr id="6" name="Slide Number">
            <a:extLst>
              <a:ext uri="{FF2B5EF4-FFF2-40B4-BE49-F238E27FC236}">
                <a16:creationId xmlns:a16="http://schemas.microsoft.com/office/drawing/2014/main" id="{8267369A-31A1-8127-E897-F8B7292B11AA}"/>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3" name="Picture 2">
            <a:extLst>
              <a:ext uri="{FF2B5EF4-FFF2-40B4-BE49-F238E27FC236}">
                <a16:creationId xmlns:a16="http://schemas.microsoft.com/office/drawing/2014/main" id="{7E760D82-6070-268E-7C9E-756B6EA8B0DC}"/>
              </a:ext>
            </a:extLst>
          </p:cNvPr>
          <p:cNvPicPr>
            <a:picLocks noChangeAspect="1"/>
          </p:cNvPicPr>
          <p:nvPr/>
        </p:nvPicPr>
        <p:blipFill>
          <a:blip r:embed="rId3"/>
          <a:stretch>
            <a:fillRect/>
          </a:stretch>
        </p:blipFill>
        <p:spPr>
          <a:xfrm>
            <a:off x="2506480" y="952065"/>
            <a:ext cx="8724144" cy="5828879"/>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D6CD9E6-6955-4967-D10F-EC7DFF9CE46E}"/>
                  </a:ext>
                </a:extLst>
              </p14:cNvPr>
              <p14:cNvContentPartPr/>
              <p14:nvPr/>
            </p14:nvContentPartPr>
            <p14:xfrm>
              <a:off x="894960" y="3327120"/>
              <a:ext cx="11244240" cy="3530880"/>
            </p14:xfrm>
          </p:contentPart>
        </mc:Choice>
        <mc:Fallback>
          <p:pic>
            <p:nvPicPr>
              <p:cNvPr id="4" name="Ink 3">
                <a:extLst>
                  <a:ext uri="{FF2B5EF4-FFF2-40B4-BE49-F238E27FC236}">
                    <a16:creationId xmlns:a16="http://schemas.microsoft.com/office/drawing/2014/main" id="{FD6CD9E6-6955-4967-D10F-EC7DFF9CE46E}"/>
                  </a:ext>
                </a:extLst>
              </p:cNvPr>
              <p:cNvPicPr/>
              <p:nvPr/>
            </p:nvPicPr>
            <p:blipFill>
              <a:blip r:embed="rId5"/>
              <a:stretch>
                <a:fillRect/>
              </a:stretch>
            </p:blipFill>
            <p:spPr>
              <a:xfrm>
                <a:off x="878760" y="3310920"/>
                <a:ext cx="11276640" cy="3563280"/>
              </a:xfrm>
              <a:prstGeom prst="rect">
                <a:avLst/>
              </a:prstGeom>
            </p:spPr>
          </p:pic>
        </mc:Fallback>
      </mc:AlternateContent>
    </p:spTree>
    <p:extLst>
      <p:ext uri="{BB962C8B-B14F-4D97-AF65-F5344CB8AC3E}">
        <p14:creationId xmlns:p14="http://schemas.microsoft.com/office/powerpoint/2010/main" val="3458009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85C73-3B4D-9D6C-185F-9C6123324EA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8BEF6A-D793-3358-2BD9-248E73B800DB}"/>
              </a:ext>
            </a:extLst>
          </p:cNvPr>
          <p:cNvSpPr>
            <a:spLocks noGrp="1"/>
          </p:cNvSpPr>
          <p:nvPr>
            <p:ph type="sldNum" sz="quarter" idx="12"/>
          </p:nvPr>
        </p:nvSpPr>
        <p:spPr/>
        <p:txBody>
          <a:bodyPr/>
          <a:lstStyle/>
          <a:p>
            <a:fld id="{8A7A6979-0714-4377-B894-6BE4C2D6E202}" type="slidenum">
              <a:rPr lang="en-US" smtClean="0"/>
              <a:pPr/>
              <a:t>30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2186196-69B6-5EFD-35F8-9BD6D4284424}"/>
                  </a:ext>
                </a:extLst>
              </p14:cNvPr>
              <p14:cNvContentPartPr/>
              <p14:nvPr/>
            </p14:nvContentPartPr>
            <p14:xfrm>
              <a:off x="495720" y="46080"/>
              <a:ext cx="11375280" cy="6711120"/>
            </p14:xfrm>
          </p:contentPart>
        </mc:Choice>
        <mc:Fallback>
          <p:pic>
            <p:nvPicPr>
              <p:cNvPr id="2" name="Ink 1">
                <a:extLst>
                  <a:ext uri="{FF2B5EF4-FFF2-40B4-BE49-F238E27FC236}">
                    <a16:creationId xmlns:a16="http://schemas.microsoft.com/office/drawing/2014/main" id="{F2186196-69B6-5EFD-35F8-9BD6D4284424}"/>
                  </a:ext>
                </a:extLst>
              </p:cNvPr>
              <p:cNvPicPr/>
              <p:nvPr/>
            </p:nvPicPr>
            <p:blipFill>
              <a:blip r:embed="rId3"/>
              <a:stretch>
                <a:fillRect/>
              </a:stretch>
            </p:blipFill>
            <p:spPr>
              <a:xfrm>
                <a:off x="479520" y="29880"/>
                <a:ext cx="11407680" cy="6743520"/>
              </a:xfrm>
              <a:prstGeom prst="rect">
                <a:avLst/>
              </a:prstGeom>
            </p:spPr>
          </p:pic>
        </mc:Fallback>
      </mc:AlternateContent>
    </p:spTree>
    <p:extLst>
      <p:ext uri="{BB962C8B-B14F-4D97-AF65-F5344CB8AC3E}">
        <p14:creationId xmlns:p14="http://schemas.microsoft.com/office/powerpoint/2010/main" val="2447636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FB938-23C4-C7B3-F0E0-AA755EE3430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C73538-9AE5-573D-7C29-761150187C87}"/>
              </a:ext>
            </a:extLst>
          </p:cNvPr>
          <p:cNvSpPr>
            <a:spLocks noGrp="1"/>
          </p:cNvSpPr>
          <p:nvPr>
            <p:ph type="sldNum" sz="quarter" idx="12"/>
          </p:nvPr>
        </p:nvSpPr>
        <p:spPr/>
        <p:txBody>
          <a:bodyPr/>
          <a:lstStyle/>
          <a:p>
            <a:fld id="{8A7A6979-0714-4377-B894-6BE4C2D6E202}" type="slidenum">
              <a:rPr lang="en-US" smtClean="0"/>
              <a:pPr/>
              <a:t>31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9F59FA5-3224-855B-623C-2ABC53D112DB}"/>
                  </a:ext>
                </a:extLst>
              </p14:cNvPr>
              <p14:cNvContentPartPr/>
              <p14:nvPr/>
            </p14:nvContentPartPr>
            <p14:xfrm>
              <a:off x="507240" y="27720"/>
              <a:ext cx="11487600" cy="6238440"/>
            </p14:xfrm>
          </p:contentPart>
        </mc:Choice>
        <mc:Fallback>
          <p:pic>
            <p:nvPicPr>
              <p:cNvPr id="2" name="Ink 1">
                <a:extLst>
                  <a:ext uri="{FF2B5EF4-FFF2-40B4-BE49-F238E27FC236}">
                    <a16:creationId xmlns:a16="http://schemas.microsoft.com/office/drawing/2014/main" id="{C9F59FA5-3224-855B-623C-2ABC53D112DB}"/>
                  </a:ext>
                </a:extLst>
              </p:cNvPr>
              <p:cNvPicPr/>
              <p:nvPr/>
            </p:nvPicPr>
            <p:blipFill>
              <a:blip r:embed="rId3"/>
              <a:stretch>
                <a:fillRect/>
              </a:stretch>
            </p:blipFill>
            <p:spPr>
              <a:xfrm>
                <a:off x="491040" y="11520"/>
                <a:ext cx="11520000" cy="6270840"/>
              </a:xfrm>
              <a:prstGeom prst="rect">
                <a:avLst/>
              </a:prstGeom>
            </p:spPr>
          </p:pic>
        </mc:Fallback>
      </mc:AlternateContent>
    </p:spTree>
    <p:extLst>
      <p:ext uri="{BB962C8B-B14F-4D97-AF65-F5344CB8AC3E}">
        <p14:creationId xmlns:p14="http://schemas.microsoft.com/office/powerpoint/2010/main" val="1003767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10/19/25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32</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A92C2-2A9D-B8B5-5CBE-DB7E64B40C2A}"/>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2C8E8CEE-6787-A6D2-BB95-CD0A42743BAB}"/>
              </a:ext>
            </a:extLst>
          </p:cNvPr>
          <p:cNvSpPr>
            <a:spLocks noGrp="1"/>
          </p:cNvSpPr>
          <p:nvPr>
            <p:ph type="ctrTitle"/>
          </p:nvPr>
        </p:nvSpPr>
        <p:spPr>
          <a:xfrm>
            <a:off x="362652" y="169700"/>
            <a:ext cx="10220404" cy="553998"/>
          </a:xfrm>
        </p:spPr>
        <p:txBody>
          <a:bodyPr/>
          <a:lstStyle/>
          <a:p>
            <a:r>
              <a:rPr lang="en-US" sz="4000" dirty="0">
                <a:latin typeface="Arial Narrow" panose="020B0604020202020204" pitchFamily="34" charset="0"/>
                <a:cs typeface="Arial Narrow" panose="020B0604020202020204" pitchFamily="34" charset="0"/>
              </a:rPr>
              <a:t>Energy Methods: Work-Energy Principle</a:t>
            </a:r>
          </a:p>
        </p:txBody>
      </p:sp>
      <p:sp>
        <p:nvSpPr>
          <p:cNvPr id="6" name="Slide Number">
            <a:extLst>
              <a:ext uri="{FF2B5EF4-FFF2-40B4-BE49-F238E27FC236}">
                <a16:creationId xmlns:a16="http://schemas.microsoft.com/office/drawing/2014/main" id="{A930D9FA-B693-30E5-9BDC-83EA67DB6BE1}"/>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4" name="Picture 3">
            <a:extLst>
              <a:ext uri="{FF2B5EF4-FFF2-40B4-BE49-F238E27FC236}">
                <a16:creationId xmlns:a16="http://schemas.microsoft.com/office/drawing/2014/main" id="{84118C57-E1E2-29E7-3272-168B4A5F6C49}"/>
              </a:ext>
            </a:extLst>
          </p:cNvPr>
          <p:cNvPicPr>
            <a:picLocks noChangeAspect="1"/>
          </p:cNvPicPr>
          <p:nvPr/>
        </p:nvPicPr>
        <p:blipFill>
          <a:blip r:embed="rId3"/>
          <a:stretch>
            <a:fillRect/>
          </a:stretch>
        </p:blipFill>
        <p:spPr>
          <a:xfrm>
            <a:off x="2278249" y="1134578"/>
            <a:ext cx="8304807" cy="502942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B07BA27-4FD5-FCFE-FBB1-4BD10EB03F60}"/>
                  </a:ext>
                </a:extLst>
              </p:cNvPr>
              <p:cNvSpPr txBox="1"/>
              <p:nvPr/>
            </p:nvSpPr>
            <p:spPr>
              <a:xfrm>
                <a:off x="4328755" y="6318968"/>
                <a:ext cx="3861185" cy="400110"/>
              </a:xfrm>
              <a:prstGeom prst="rect">
                <a:avLst/>
              </a:prstGeom>
              <a:solidFill>
                <a:schemeClr val="tx2">
                  <a:lumMod val="75000"/>
                  <a:alpha val="50000"/>
                </a:schemeClr>
              </a:solidFill>
              <a:ln>
                <a:noFill/>
              </a:ln>
            </p:spPr>
            <p:txBody>
              <a:bodyPr wrap="none" rtlCol="0">
                <a:spAutoFit/>
              </a:bodyPr>
              <a:lstStyle/>
              <a:p>
                <a:r>
                  <a:rPr lang="en-US" sz="2000" dirty="0"/>
                  <a:t>Work Energy Principle: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𝑒𝑥𝑡</m:t>
                        </m:r>
                      </m:sub>
                    </m:sSub>
                    <m:r>
                      <a:rPr lang="en-US" sz="2000" b="0" i="1" smtClean="0">
                        <a:latin typeface="Cambria Math" panose="02040503050406030204" pitchFamily="18" charset="0"/>
                      </a:rPr>
                      <m:t>=</m:t>
                    </m:r>
                    <m:r>
                      <a:rPr lang="en-US" sz="2000" b="0" i="1" smtClean="0">
                        <a:latin typeface="Cambria Math" panose="02040503050406030204" pitchFamily="18" charset="0"/>
                      </a:rPr>
                      <m:t>𝑈</m:t>
                    </m:r>
                  </m:oMath>
                </a14:m>
                <a:endParaRPr lang="en-US" sz="2000" dirty="0"/>
              </a:p>
            </p:txBody>
          </p:sp>
        </mc:Choice>
        <mc:Fallback xmlns="">
          <p:sp>
            <p:nvSpPr>
              <p:cNvPr id="7" name="TextBox 6">
                <a:extLst>
                  <a:ext uri="{FF2B5EF4-FFF2-40B4-BE49-F238E27FC236}">
                    <a16:creationId xmlns:a16="http://schemas.microsoft.com/office/drawing/2014/main" id="{6B07BA27-4FD5-FCFE-FBB1-4BD10EB03F60}"/>
                  </a:ext>
                </a:extLst>
              </p:cNvPr>
              <p:cNvSpPr txBox="1">
                <a:spLocks noRot="1" noChangeAspect="1" noMove="1" noResize="1" noEditPoints="1" noAdjustHandles="1" noChangeArrowheads="1" noChangeShapeType="1" noTextEdit="1"/>
              </p:cNvSpPr>
              <p:nvPr/>
            </p:nvSpPr>
            <p:spPr>
              <a:xfrm>
                <a:off x="4328755" y="6318968"/>
                <a:ext cx="3861185" cy="400110"/>
              </a:xfrm>
              <a:prstGeom prst="rect">
                <a:avLst/>
              </a:prstGeom>
              <a:blipFill>
                <a:blip r:embed="rId4"/>
                <a:stretch>
                  <a:fillRect l="-1311" t="-9375" b="-28125"/>
                </a:stretch>
              </a:blipFill>
              <a:ln>
                <a:no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43DB8F7F-656B-F4C3-FB05-62FF3A286A88}"/>
                  </a:ext>
                </a:extLst>
              </p14:cNvPr>
              <p14:cNvContentPartPr/>
              <p14:nvPr/>
            </p14:nvContentPartPr>
            <p14:xfrm>
              <a:off x="2556360" y="4629600"/>
              <a:ext cx="8320320" cy="2157840"/>
            </p14:xfrm>
          </p:contentPart>
        </mc:Choice>
        <mc:Fallback>
          <p:pic>
            <p:nvPicPr>
              <p:cNvPr id="3" name="Ink 2">
                <a:extLst>
                  <a:ext uri="{FF2B5EF4-FFF2-40B4-BE49-F238E27FC236}">
                    <a16:creationId xmlns:a16="http://schemas.microsoft.com/office/drawing/2014/main" id="{43DB8F7F-656B-F4C3-FB05-62FF3A286A88}"/>
                  </a:ext>
                </a:extLst>
              </p:cNvPr>
              <p:cNvPicPr/>
              <p:nvPr/>
            </p:nvPicPr>
            <p:blipFill>
              <a:blip r:embed="rId6"/>
              <a:stretch>
                <a:fillRect/>
              </a:stretch>
            </p:blipFill>
            <p:spPr>
              <a:xfrm>
                <a:off x="2540160" y="4613400"/>
                <a:ext cx="8352720" cy="2190240"/>
              </a:xfrm>
              <a:prstGeom prst="rect">
                <a:avLst/>
              </a:prstGeom>
            </p:spPr>
          </p:pic>
        </mc:Fallback>
      </mc:AlternateContent>
    </p:spTree>
    <p:extLst>
      <p:ext uri="{BB962C8B-B14F-4D97-AF65-F5344CB8AC3E}">
        <p14:creationId xmlns:p14="http://schemas.microsoft.com/office/powerpoint/2010/main" val="192688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2675B-178E-5B0F-A192-D011DFCF5F2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6EC93C-C5AF-25B1-20CE-5EDA49BCD88D}"/>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2" name="Picture 1">
            <a:extLst>
              <a:ext uri="{FF2B5EF4-FFF2-40B4-BE49-F238E27FC236}">
                <a16:creationId xmlns:a16="http://schemas.microsoft.com/office/drawing/2014/main" id="{3D6067F1-E42F-A6FE-8394-D1E9FE228772}"/>
              </a:ext>
            </a:extLst>
          </p:cNvPr>
          <p:cNvPicPr>
            <a:picLocks noChangeAspect="1"/>
          </p:cNvPicPr>
          <p:nvPr/>
        </p:nvPicPr>
        <p:blipFill>
          <a:blip r:embed="rId2"/>
          <a:stretch>
            <a:fillRect/>
          </a:stretch>
        </p:blipFill>
        <p:spPr>
          <a:xfrm>
            <a:off x="1855806" y="1178696"/>
            <a:ext cx="8480388" cy="3663126"/>
          </a:xfrm>
          <a:prstGeom prst="rect">
            <a:avLst/>
          </a:prstGeom>
        </p:spPr>
      </p:pic>
      <p:sp>
        <p:nvSpPr>
          <p:cNvPr id="3" name="TextBox 2">
            <a:extLst>
              <a:ext uri="{FF2B5EF4-FFF2-40B4-BE49-F238E27FC236}">
                <a16:creationId xmlns:a16="http://schemas.microsoft.com/office/drawing/2014/main" id="{57F15081-7466-C8A0-E662-6C0D1089F391}"/>
              </a:ext>
            </a:extLst>
          </p:cNvPr>
          <p:cNvSpPr txBox="1"/>
          <p:nvPr/>
        </p:nvSpPr>
        <p:spPr>
          <a:xfrm>
            <a:off x="1224717" y="651641"/>
            <a:ext cx="1757212" cy="461665"/>
          </a:xfrm>
          <a:prstGeom prst="rect">
            <a:avLst/>
          </a:prstGeom>
          <a:noFill/>
        </p:spPr>
        <p:txBody>
          <a:bodyPr wrap="none" rtlCol="0">
            <a:spAutoFit/>
          </a:bodyPr>
          <a:lstStyle/>
          <a:p>
            <a:r>
              <a:rPr lang="en-US" sz="2400" dirty="0"/>
              <a:t>Form factor</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9A6D59C1-87AC-EAF7-1537-A92873CC6B33}"/>
                  </a:ext>
                </a:extLst>
              </p14:cNvPr>
              <p14:cNvContentPartPr/>
              <p14:nvPr/>
            </p14:nvContentPartPr>
            <p14:xfrm>
              <a:off x="8568000" y="1874160"/>
              <a:ext cx="407880" cy="1993680"/>
            </p14:xfrm>
          </p:contentPart>
        </mc:Choice>
        <mc:Fallback>
          <p:pic>
            <p:nvPicPr>
              <p:cNvPr id="5" name="Ink 4">
                <a:extLst>
                  <a:ext uri="{FF2B5EF4-FFF2-40B4-BE49-F238E27FC236}">
                    <a16:creationId xmlns:a16="http://schemas.microsoft.com/office/drawing/2014/main" id="{9A6D59C1-87AC-EAF7-1537-A92873CC6B33}"/>
                  </a:ext>
                </a:extLst>
              </p:cNvPr>
              <p:cNvPicPr/>
              <p:nvPr/>
            </p:nvPicPr>
            <p:blipFill>
              <a:blip r:embed="rId4"/>
              <a:stretch>
                <a:fillRect/>
              </a:stretch>
            </p:blipFill>
            <p:spPr>
              <a:xfrm>
                <a:off x="8551800" y="1852200"/>
                <a:ext cx="440280" cy="2031480"/>
              </a:xfrm>
              <a:prstGeom prst="rect">
                <a:avLst/>
              </a:prstGeom>
            </p:spPr>
          </p:pic>
        </mc:Fallback>
      </mc:AlternateContent>
    </p:spTree>
    <p:extLst>
      <p:ext uri="{BB962C8B-B14F-4D97-AF65-F5344CB8AC3E}">
        <p14:creationId xmlns:p14="http://schemas.microsoft.com/office/powerpoint/2010/main" val="1274646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E7338-9BBA-0976-ADA8-E6C5A69B700F}"/>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D7930D31-55D1-2BAF-FF08-0161C88D7A4B}"/>
              </a:ext>
            </a:extLst>
          </p:cNvPr>
          <p:cNvSpPr>
            <a:spLocks noGrp="1"/>
          </p:cNvSpPr>
          <p:nvPr>
            <p:ph type="ctrTitle"/>
          </p:nvPr>
        </p:nvSpPr>
        <p:spPr>
          <a:xfrm>
            <a:off x="362652" y="169700"/>
            <a:ext cx="10220404" cy="553998"/>
          </a:xfrm>
        </p:spPr>
        <p:txBody>
          <a:bodyPr/>
          <a:lstStyle/>
          <a:p>
            <a:r>
              <a:rPr lang="en-US" sz="4000" dirty="0">
                <a:latin typeface="Arial Narrow" panose="020B0604020202020204" pitchFamily="34" charset="0"/>
                <a:cs typeface="Arial Narrow" panose="020B0604020202020204" pitchFamily="34" charset="0"/>
              </a:rPr>
              <a:t>Energy Methods: Castigliano’s Second Theorem</a:t>
            </a:r>
          </a:p>
        </p:txBody>
      </p:sp>
      <p:sp>
        <p:nvSpPr>
          <p:cNvPr id="6" name="Slide Number">
            <a:extLst>
              <a:ext uri="{FF2B5EF4-FFF2-40B4-BE49-F238E27FC236}">
                <a16:creationId xmlns:a16="http://schemas.microsoft.com/office/drawing/2014/main" id="{A98EC9CE-68A6-0D85-1986-14C6AA447881}"/>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3" name="Picture 2">
            <a:extLst>
              <a:ext uri="{FF2B5EF4-FFF2-40B4-BE49-F238E27FC236}">
                <a16:creationId xmlns:a16="http://schemas.microsoft.com/office/drawing/2014/main" id="{23051756-496B-63AE-CD7A-9415EE0A5431}"/>
              </a:ext>
            </a:extLst>
          </p:cNvPr>
          <p:cNvPicPr>
            <a:picLocks noChangeAspect="1"/>
          </p:cNvPicPr>
          <p:nvPr/>
        </p:nvPicPr>
        <p:blipFill>
          <a:blip r:embed="rId3"/>
          <a:stretch>
            <a:fillRect/>
          </a:stretch>
        </p:blipFill>
        <p:spPr>
          <a:xfrm>
            <a:off x="1107419" y="1257857"/>
            <a:ext cx="9792646" cy="530348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D9E2DD9-4924-6708-8E5D-0F105F912460}"/>
                  </a:ext>
                </a:extLst>
              </p:cNvPr>
              <p:cNvSpPr txBox="1"/>
              <p:nvPr/>
            </p:nvSpPr>
            <p:spPr>
              <a:xfrm>
                <a:off x="7341585" y="1000512"/>
                <a:ext cx="3215579" cy="5744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𝑁</m:t>
                              </m:r>
                            </m:sub>
                          </m:sSub>
                          <m:r>
                            <a:rPr lang="en-US" b="0" i="1" smtClean="0">
                              <a:latin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𝑖</m:t>
                              </m:r>
                            </m:sub>
                          </m:sSub>
                        </m:den>
                      </m:f>
                    </m:oMath>
                  </m:oMathPara>
                </a14:m>
                <a:endParaRPr lang="en-US" dirty="0"/>
              </a:p>
            </p:txBody>
          </p:sp>
        </mc:Choice>
        <mc:Fallback xmlns="">
          <p:sp>
            <p:nvSpPr>
              <p:cNvPr id="5" name="TextBox 4">
                <a:extLst>
                  <a:ext uri="{FF2B5EF4-FFF2-40B4-BE49-F238E27FC236}">
                    <a16:creationId xmlns:a16="http://schemas.microsoft.com/office/drawing/2014/main" id="{ED9E2DD9-4924-6708-8E5D-0F105F912460}"/>
                  </a:ext>
                </a:extLst>
              </p:cNvPr>
              <p:cNvSpPr txBox="1">
                <a:spLocks noRot="1" noChangeAspect="1" noMove="1" noResize="1" noEditPoints="1" noAdjustHandles="1" noChangeArrowheads="1" noChangeShapeType="1" noTextEdit="1"/>
              </p:cNvSpPr>
              <p:nvPr/>
            </p:nvSpPr>
            <p:spPr>
              <a:xfrm>
                <a:off x="7341585" y="1000512"/>
                <a:ext cx="3215579" cy="574453"/>
              </a:xfrm>
              <a:prstGeom prst="rect">
                <a:avLst/>
              </a:prstGeom>
              <a:blipFill>
                <a:blip r:embed="rId4"/>
                <a:stretch>
                  <a:fillRect t="-4348" b="-10870"/>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4E62FDBB-DCC1-40B4-FDFC-EB9A976E4D9D}"/>
                  </a:ext>
                </a:extLst>
              </p14:cNvPr>
              <p14:cNvContentPartPr/>
              <p14:nvPr/>
            </p14:nvContentPartPr>
            <p14:xfrm>
              <a:off x="4846680" y="2963880"/>
              <a:ext cx="319320" cy="1112400"/>
            </p14:xfrm>
          </p:contentPart>
        </mc:Choice>
        <mc:Fallback>
          <p:pic>
            <p:nvPicPr>
              <p:cNvPr id="4" name="Ink 3">
                <a:extLst>
                  <a:ext uri="{FF2B5EF4-FFF2-40B4-BE49-F238E27FC236}">
                    <a16:creationId xmlns:a16="http://schemas.microsoft.com/office/drawing/2014/main" id="{4E62FDBB-DCC1-40B4-FDFC-EB9A976E4D9D}"/>
                  </a:ext>
                </a:extLst>
              </p:cNvPr>
              <p:cNvPicPr/>
              <p:nvPr/>
            </p:nvPicPr>
            <p:blipFill>
              <a:blip r:embed="rId6"/>
              <a:stretch>
                <a:fillRect/>
              </a:stretch>
            </p:blipFill>
            <p:spPr>
              <a:xfrm>
                <a:off x="4830480" y="2947680"/>
                <a:ext cx="351720" cy="1144800"/>
              </a:xfrm>
              <a:prstGeom prst="rect">
                <a:avLst/>
              </a:prstGeom>
            </p:spPr>
          </p:pic>
        </mc:Fallback>
      </mc:AlternateContent>
    </p:spTree>
    <p:extLst>
      <p:ext uri="{BB962C8B-B14F-4D97-AF65-F5344CB8AC3E}">
        <p14:creationId xmlns:p14="http://schemas.microsoft.com/office/powerpoint/2010/main" val="50460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52D9-70E8-A602-F13B-3B43FCD15E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1186A9-62A0-11F3-5DB2-5B8B104D25B3}"/>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3" name="Picture 2" descr="A screenshot of a computer&#10;&#10;AI-generated content may be incorrect.">
            <a:extLst>
              <a:ext uri="{FF2B5EF4-FFF2-40B4-BE49-F238E27FC236}">
                <a16:creationId xmlns:a16="http://schemas.microsoft.com/office/drawing/2014/main" id="{78ED0039-FB37-BF62-4FB1-CCB6E6A653DD}"/>
              </a:ext>
            </a:extLst>
          </p:cNvPr>
          <p:cNvPicPr>
            <a:picLocks noChangeAspect="1"/>
          </p:cNvPicPr>
          <p:nvPr/>
        </p:nvPicPr>
        <p:blipFill>
          <a:blip r:embed="rId2"/>
          <a:stretch>
            <a:fillRect/>
          </a:stretch>
        </p:blipFill>
        <p:spPr>
          <a:xfrm>
            <a:off x="2209799" y="0"/>
            <a:ext cx="9372633" cy="6639791"/>
          </a:xfrm>
          <a:prstGeom prst="rect">
            <a:avLst/>
          </a:prstGeom>
        </p:spPr>
      </p:pic>
      <p:sp>
        <p:nvSpPr>
          <p:cNvPr id="5" name="TextBox 4">
            <a:extLst>
              <a:ext uri="{FF2B5EF4-FFF2-40B4-BE49-F238E27FC236}">
                <a16:creationId xmlns:a16="http://schemas.microsoft.com/office/drawing/2014/main" id="{264B305D-5579-3035-E37B-3BB664A4E4A1}"/>
              </a:ext>
            </a:extLst>
          </p:cNvPr>
          <p:cNvSpPr txBox="1"/>
          <p:nvPr/>
        </p:nvSpPr>
        <p:spPr>
          <a:xfrm>
            <a:off x="218209" y="1122218"/>
            <a:ext cx="2015295" cy="369332"/>
          </a:xfrm>
          <a:prstGeom prst="rect">
            <a:avLst/>
          </a:prstGeom>
          <a:noFill/>
        </p:spPr>
        <p:txBody>
          <a:bodyPr wrap="none" rtlCol="0">
            <a:spAutoFit/>
          </a:bodyPr>
          <a:lstStyle/>
          <a:p>
            <a:r>
              <a:rPr lang="en-US" dirty="0"/>
              <a:t>Source: Wikipedia</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9A122E4A-74A0-E6EE-F1F0-0685E2DF8BE1}"/>
                  </a:ext>
                </a:extLst>
              </p14:cNvPr>
              <p14:cNvContentPartPr/>
              <p14:nvPr/>
            </p14:nvContentPartPr>
            <p14:xfrm>
              <a:off x="3916440" y="1089720"/>
              <a:ext cx="6618960" cy="4890960"/>
            </p14:xfrm>
          </p:contentPart>
        </mc:Choice>
        <mc:Fallback>
          <p:pic>
            <p:nvPicPr>
              <p:cNvPr id="2" name="Ink 1">
                <a:extLst>
                  <a:ext uri="{FF2B5EF4-FFF2-40B4-BE49-F238E27FC236}">
                    <a16:creationId xmlns:a16="http://schemas.microsoft.com/office/drawing/2014/main" id="{9A122E4A-74A0-E6EE-F1F0-0685E2DF8BE1}"/>
                  </a:ext>
                </a:extLst>
              </p:cNvPr>
              <p:cNvPicPr/>
              <p:nvPr/>
            </p:nvPicPr>
            <p:blipFill>
              <a:blip r:embed="rId4"/>
              <a:stretch>
                <a:fillRect/>
              </a:stretch>
            </p:blipFill>
            <p:spPr>
              <a:xfrm>
                <a:off x="3900240" y="1073520"/>
                <a:ext cx="6651360" cy="4923360"/>
              </a:xfrm>
              <a:prstGeom prst="rect">
                <a:avLst/>
              </a:prstGeom>
            </p:spPr>
          </p:pic>
        </mc:Fallback>
      </mc:AlternateContent>
    </p:spTree>
    <p:extLst>
      <p:ext uri="{BB962C8B-B14F-4D97-AF65-F5344CB8AC3E}">
        <p14:creationId xmlns:p14="http://schemas.microsoft.com/office/powerpoint/2010/main" val="415962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E6E-93D4-0A24-1819-477819E40A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B7ACC6-9B92-900A-FE20-87261173BB3F}"/>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2" name="Picture 1">
            <a:extLst>
              <a:ext uri="{FF2B5EF4-FFF2-40B4-BE49-F238E27FC236}">
                <a16:creationId xmlns:a16="http://schemas.microsoft.com/office/drawing/2014/main" id="{8F2BAE4B-CD40-C9FD-B19F-C49201C35E22}"/>
              </a:ext>
            </a:extLst>
          </p:cNvPr>
          <p:cNvPicPr>
            <a:picLocks noChangeAspect="1"/>
          </p:cNvPicPr>
          <p:nvPr/>
        </p:nvPicPr>
        <p:blipFill>
          <a:blip r:embed="rId2"/>
          <a:stretch>
            <a:fillRect/>
          </a:stretch>
        </p:blipFill>
        <p:spPr>
          <a:xfrm>
            <a:off x="2424860" y="21416"/>
            <a:ext cx="8898146" cy="6809806"/>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8B230071-CF49-8D6E-09D9-08B0C78C5DFD}"/>
                  </a:ext>
                </a:extLst>
              </p14:cNvPr>
              <p14:cNvContentPartPr/>
              <p14:nvPr/>
            </p14:nvContentPartPr>
            <p14:xfrm>
              <a:off x="5117040" y="2139840"/>
              <a:ext cx="3655080" cy="3313800"/>
            </p14:xfrm>
          </p:contentPart>
        </mc:Choice>
        <mc:Fallback>
          <p:pic>
            <p:nvPicPr>
              <p:cNvPr id="3" name="Ink 2">
                <a:extLst>
                  <a:ext uri="{FF2B5EF4-FFF2-40B4-BE49-F238E27FC236}">
                    <a16:creationId xmlns:a16="http://schemas.microsoft.com/office/drawing/2014/main" id="{8B230071-CF49-8D6E-09D9-08B0C78C5DFD}"/>
                  </a:ext>
                </a:extLst>
              </p:cNvPr>
              <p:cNvPicPr/>
              <p:nvPr/>
            </p:nvPicPr>
            <p:blipFill>
              <a:blip r:embed="rId4"/>
              <a:stretch>
                <a:fillRect/>
              </a:stretch>
            </p:blipFill>
            <p:spPr>
              <a:xfrm>
                <a:off x="5095080" y="2117880"/>
                <a:ext cx="3692880" cy="3351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70A32D7B-F73A-2C3F-B5C6-2726D9A0D0D7}"/>
                  </a:ext>
                </a:extLst>
              </p14:cNvPr>
              <p14:cNvContentPartPr/>
              <p14:nvPr/>
            </p14:nvContentPartPr>
            <p14:xfrm>
              <a:off x="188280" y="1092600"/>
              <a:ext cx="8740440" cy="4507920"/>
            </p14:xfrm>
          </p:contentPart>
        </mc:Choice>
        <mc:Fallback>
          <p:pic>
            <p:nvPicPr>
              <p:cNvPr id="5" name="Ink 4">
                <a:extLst>
                  <a:ext uri="{FF2B5EF4-FFF2-40B4-BE49-F238E27FC236}">
                    <a16:creationId xmlns:a16="http://schemas.microsoft.com/office/drawing/2014/main" id="{70A32D7B-F73A-2C3F-B5C6-2726D9A0D0D7}"/>
                  </a:ext>
                </a:extLst>
              </p:cNvPr>
              <p:cNvPicPr/>
              <p:nvPr/>
            </p:nvPicPr>
            <p:blipFill>
              <a:blip r:embed="rId6"/>
              <a:stretch>
                <a:fillRect/>
              </a:stretch>
            </p:blipFill>
            <p:spPr>
              <a:xfrm>
                <a:off x="172080" y="1076400"/>
                <a:ext cx="8778240" cy="4540320"/>
              </a:xfrm>
              <a:prstGeom prst="rect">
                <a:avLst/>
              </a:prstGeom>
            </p:spPr>
          </p:pic>
        </mc:Fallback>
      </mc:AlternateContent>
    </p:spTree>
    <p:extLst>
      <p:ext uri="{BB962C8B-B14F-4D97-AF65-F5344CB8AC3E}">
        <p14:creationId xmlns:p14="http://schemas.microsoft.com/office/powerpoint/2010/main" val="251214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4550A-2BCF-F7EF-A30B-5616F7E208E4}"/>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FB168095-F3F9-7A61-9E1A-24C9362ADDBE}"/>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16.2 from Lecture Book</a:t>
            </a:r>
          </a:p>
        </p:txBody>
      </p:sp>
      <p:sp>
        <p:nvSpPr>
          <p:cNvPr id="6" name="Slide Number">
            <a:extLst>
              <a:ext uri="{FF2B5EF4-FFF2-40B4-BE49-F238E27FC236}">
                <a16:creationId xmlns:a16="http://schemas.microsoft.com/office/drawing/2014/main" id="{B3C335DB-FC40-DF44-114C-24669A01203F}"/>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5" name="Picture 4">
            <a:extLst>
              <a:ext uri="{FF2B5EF4-FFF2-40B4-BE49-F238E27FC236}">
                <a16:creationId xmlns:a16="http://schemas.microsoft.com/office/drawing/2014/main" id="{76AF695C-BFC6-3088-09B2-5A2EF43C4F2B}"/>
              </a:ext>
            </a:extLst>
          </p:cNvPr>
          <p:cNvPicPr>
            <a:picLocks noChangeAspect="1"/>
          </p:cNvPicPr>
          <p:nvPr/>
        </p:nvPicPr>
        <p:blipFill>
          <a:blip r:embed="rId3"/>
          <a:stretch>
            <a:fillRect/>
          </a:stretch>
        </p:blipFill>
        <p:spPr>
          <a:xfrm>
            <a:off x="2704474" y="940804"/>
            <a:ext cx="7933239" cy="591493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7BFE1C5-EA9C-AA35-B41E-358A9D992E26}"/>
                  </a:ext>
                </a:extLst>
              </p14:cNvPr>
              <p14:cNvContentPartPr/>
              <p14:nvPr/>
            </p14:nvContentPartPr>
            <p14:xfrm>
              <a:off x="168480" y="1182960"/>
              <a:ext cx="9230400" cy="5391720"/>
            </p14:xfrm>
          </p:contentPart>
        </mc:Choice>
        <mc:Fallback>
          <p:pic>
            <p:nvPicPr>
              <p:cNvPr id="3" name="Ink 2">
                <a:extLst>
                  <a:ext uri="{FF2B5EF4-FFF2-40B4-BE49-F238E27FC236}">
                    <a16:creationId xmlns:a16="http://schemas.microsoft.com/office/drawing/2014/main" id="{A7BFE1C5-EA9C-AA35-B41E-358A9D992E26}"/>
                  </a:ext>
                </a:extLst>
              </p:cNvPr>
              <p:cNvPicPr/>
              <p:nvPr/>
            </p:nvPicPr>
            <p:blipFill>
              <a:blip r:embed="rId5"/>
              <a:stretch>
                <a:fillRect/>
              </a:stretch>
            </p:blipFill>
            <p:spPr>
              <a:xfrm>
                <a:off x="152280" y="1166760"/>
                <a:ext cx="9262800" cy="5424120"/>
              </a:xfrm>
              <a:prstGeom prst="rect">
                <a:avLst/>
              </a:prstGeom>
            </p:spPr>
          </p:pic>
        </mc:Fallback>
      </mc:AlternateContent>
    </p:spTree>
    <p:extLst>
      <p:ext uri="{BB962C8B-B14F-4D97-AF65-F5344CB8AC3E}">
        <p14:creationId xmlns:p14="http://schemas.microsoft.com/office/powerpoint/2010/main" val="506413641"/>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36973</TotalTime>
  <Words>222</Words>
  <Application>Microsoft Office PowerPoint</Application>
  <PresentationFormat>Widescreen</PresentationFormat>
  <Paragraphs>70</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Purdue2</vt:lpstr>
      <vt:lpstr>MECHANICS OF MATERIALS</vt:lpstr>
      <vt:lpstr>Announcements</vt:lpstr>
      <vt:lpstr>Work Done on Linear Elastic Bodies</vt:lpstr>
      <vt:lpstr>Energy Methods: Work-Energy Principle</vt:lpstr>
      <vt:lpstr>PowerPoint Presentation</vt:lpstr>
      <vt:lpstr>Energy Methods: Castigliano’s Second Theorem</vt:lpstr>
      <vt:lpstr>PowerPoint Presentation</vt:lpstr>
      <vt:lpstr>PowerPoint Presentation</vt:lpstr>
      <vt:lpstr>Example 16.2 from Lecture Book</vt:lpstr>
      <vt:lpstr>PowerPoint Presentation</vt:lpstr>
      <vt:lpstr>PowerPoint Presentation</vt:lpstr>
      <vt:lpstr>PowerPoint Presentation</vt:lpstr>
      <vt:lpstr>PowerPoint Presentation</vt:lpstr>
      <vt:lpstr>Example 16.3 (16.5) from Lecture 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16.8B from Lecture 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69</cp:revision>
  <dcterms:created xsi:type="dcterms:W3CDTF">2023-01-09T07:57:13Z</dcterms:created>
  <dcterms:modified xsi:type="dcterms:W3CDTF">2025-10-20T14:20:12Z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